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2" r:id="rId5"/>
    <p:sldId id="261" r:id="rId6"/>
    <p:sldId id="268" r:id="rId7"/>
    <p:sldId id="270" r:id="rId8"/>
    <p:sldId id="272" r:id="rId9"/>
    <p:sldId id="274" r:id="rId10"/>
    <p:sldId id="275" r:id="rId11"/>
    <p:sldId id="263" r:id="rId12"/>
    <p:sldId id="266" r:id="rId13"/>
    <p:sldId id="273" r:id="rId14"/>
    <p:sldId id="265" r:id="rId15"/>
    <p:sldId id="27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36A9-9AA1-4695-94A0-F8FB95B8897A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770D-3901-4FC2-8F23-14C985F824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9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2:09.71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ED3BCB0-B8A3-467B-A2B7-F685AEE6F8CE}" emma:medium="tactile" emma:mode="ink">
          <msink:context xmlns:msink="http://schemas.microsoft.com/ink/2010/main" type="inkDrawing" rotatedBoundingBox="327,13159 33425,12908 33444,15468 346,15720" hotPoints="33242,13579 31241,15592 -2559,15322 -558,13308" semanticType="enclosure" shapeName="Parallelogram">
            <msink:destinationLink direction="with" ref="{4AF48936-C80B-4048-9BDD-A34146A32D3F}"/>
            <msink:destinationLink direction="with" ref="{489494DE-F316-47F3-AF77-50FC245363ED}"/>
          </msink:context>
        </emma:interpretation>
      </emma:emma>
    </inkml:annotationXML>
    <inkml:trace contextRef="#ctx0" brushRef="#br0">0 1 0,'16'0'485,"0"0"-485,16 0 15,0 0 1,-16 0 0,0 0-16,0 0 15,0 0 1,0 0-16,0 0 0,0 0 16,16 0-1,-16 0-15,16 0 16,-16 0-1,0 0 1,16 0 0,-16 0-16,0 0 0,0 0 15,16 0 1,16 0 0,-32 0-1,0 0-15,32 0 16,-33 0-1,1 0-15,0 0 16,0 0-16,0 0 16,16 0-16,-16 0 15,0 0-15,0 0 16,0 0-16,0 0 16,0 0-1,0 0-15,16 0 16,-16 0-1,0 0-15,0 0 0,0 0 16,0 0 0,0 0-16,16 0 15,-16 0 1,0 0 0,0 0-16,0 0 31,0 16-31,0-16 15,16 0 1,-16 0 0,0 0-1,0 0 17,0 0-32,0 0 31,0 0-31,16 0 31,-17 0-31,1 0 16,0 0-1,0 0 1,0 0-16,0 0 16,0 0-1,16 0-15,-16 0 16,-16 16-16,16-16 15,0 0-15,0 0 16,0 0-16,0 0 16,16 0-1,0 0-15,16 0 16,-32 0 0,0 0-16,0 16 0,0-16 15,32 0-15,-32 0 16,0 16-16,0-16 15,0 0-15,16 0 16,0 0-16,-16 0 16,16 31-16,-17-31 15,17 0-15,-16 16 16,0-16-16,16 0 0,16 0 16,-32 0-1,0 16-15,0 0 16,0-16-16,32 0 15,-32 0-15,0 0 16,16 0-16,16 0 16,0 0-16,-16 0 15,16 0-15,-16 0 16,48 0-16,-17 0 0,-31 0 16,48 0-16,-48 0 15,16 0-15,-16 0 16,-16 0-16,32 0 15,-32 16-15,0-16 16,32 32-16,-32-32 16,0 0-16,0 0 15,0 0-15,0 0 0,0 0 16,16 16-16,-16-16 16,0 0-16,0 0 15,0 0-15,0 0 16,31 0-16,-31 0 15,0 0-15,0 0 16,0 0-16,32 0 16,-32 0-16,0 0 15,16 0-15,16 0 16,-32 0 0,0 0-16,0 0 15,0 0-15,32 0 16,-32 0-16,0 0 15,32 0-15,-32 0 16,0 0-16,0 0 0,0 0 16,0 0-1,0 0-15,16 0 0,-16 0 16,0 0-16,0 0 16,-1 0-16,1 0 15,0 0-15,16 0 16,-16 0-1,0 0-15,0 0 0,0 0 16,16 0 0,0 0-1,-16 0-15,16 0 16,-16 0 0,0 0-16,16 0 15,-16 0-15,0 0 16,0 0-16,0 0 15,0 0-15,0 0 0,16 0 16,-16 0-16,0 0 16,0 0-1,0 0-15,0 0 16,0 0-16,16-32 16,-16 32-1,0 0 1,0 0-16,0 0 15,-16-16 1,0 0 0</inkml:trace>
    <inkml:trace contextRef="#ctx0" brushRef="#br0" timeOffset="31648.5798">15464 65 0,'0'16'172,"0"-1"-172,0 17 16,0-16-1,0 16 1,16-16-16,32 16 15,-32-16-15,0 0 0,16-16 16,-16 16-16,16 0 16,0-16-16,-16 16 15,0 0-15,0 16 16,0-16 0,16-16-1,-16 0 1,0 16-1,-1-16-15,33 16 16,-32-16-16,0 0 16,16 16-16,-32 0 15,16-16-15,16 0 16,0 32-16,16-32 16,-32 0-1,0 0-15,16 16 0,0-16 16,-16 0-16,0 0 15,0 16-15,16-16 16,16 0-16,0 0 16,16 0-16,31 0 15,1 0-15,0 0 16,-32 0-16,16-32 16,-16 32-16,-32 0 15,0-16-15,-16 16 0,16 0 16,-16 0-16,0 0 15,32 0 1,-17 0 0,17 0-1,-32 0-15,0 0 16,32 0-16,-16 0 0,-16 0 16,32 0-16,-32 0 15,16 0-15,-16 0 63,16 0-48,-16-16 32,0 0-16,0 16-31,0-48 16,32 32-16,0-16 16,-32 16-1,0 16-15,-16-16 0,32 16 16,-16-16-16,16 0 16,-17 0-1,1 0 1,0-16 31,0 16-32,32-48-15,0 33 16,-16-1-16,16-16 16,-48-16-16,32 16 15,-16-16-15,-16 16 16,32-16-16,-16 16 15,-16 16-15,0-16 16,0 32-16,16-32 16,-16 32-16,0 0 0,0-16 15,0 17-15,0-1 16,0-32-16,0 16 16,0 0-16,0 16 15,0 0-15,0-16 16,0-16-16,-16 0 15,-16 16-15,32-16 16,-16 0-16,0 16 0,16-16 16,-32 0-16,16 16 15,-16-15-15,16-1 16,-32 32-16,32 0 16,-16-32-16,-47 48 15,47-16-15,-16-16 16,0 16-16,0 0 15,16 16-15,-16-32 0,0 16 16,16 16-16,-48-32 16,48 16-16,-48 16 15,48-16-15,-63-16 16,15 32-16,16 0 16,-32 0-16,32 0 15,0 0-15,-16 0 16,16-16-16,16 16 0,16 0 15,-15 0-15,15 0 16,-16 0-16,16 0 16,-16 0-16,0 0 15,16 0-15,-16 0 16,16 0-16,16 0 16,-32 0-16,32 0 15,-16 0-15,0 0 0,16 0 16,0 0-16,0 0 15,0 0 1,0 0-16,0 0 16,0 0-1,-31 0 220,-49 0-220,0 48-15,0-16 16,16-16-16,16-16 0,-16 16 16,16-16-16,1 0 15,-1 0-15,-16 0 16,16 0-16,16-16 15,-16-16-15,16 32 16,-16-16-16,48 0 16,-32 16-16,-16-32 15,17 16-15,-17 16 0,16-32 16,16 16-16,-48 16 16,48 0-16,-48 0 15,48 0-15,-16 0 16,16 0-16,-16-16 15,0 16-15,32 0 16,-16-32-16,16 32 16,-31 0-16,31 0 0,0 0 15,-32-16-15,16 0 16,-16 16-16,0-32 16,16 16-16,-16 16 15,0-16-15,-16-16 16,0 32-16,-32 0 15,1-16-15,15 16 16,16 0-16,32 0 0,-16 0 16,0 0-16,16 0 15,-16 0-15,-16 0 16,16 0-16,-16 0 16,32 0-16,-47 0 15,15 0-15,32 0 16,-64 0-16,16 0 15,16 0-15,0 0 0,-16 0 16,16 0-16,32 0 16,-15 0-16,15 0 15,-16-31-15,0 31 16,16 0-16,-16 0 16,16 0-16,0 0 15,0 0-15,-16 0 16,16 0-16,-16 0 15,32 0-15,-16 0 0,-16 0 16,32 0-16,-16 0 16,-15 0-16,15 0 15,-16 16-15,0-16 16,16 0-16,-16 15 16,0-15-16,16 0 15,-16 16-15,32-16 16,-16 0-16,-16 32 0,32-32 15,-32 0-15,0 16 16,16-16-16,-15 32 16,15-32-16,-16 16 15,0 0-15,-16-16 16,0 32-16,16-16 16,-32 16-16,16-16 15,16-16-15,16 16 0,-16 16 16,0-32-16,17 16 15,15 0-15,-16-16 16,0 32-16,-16-16 16,32-16-16,0 0 15,-32 0-15,32 0 16,0 0-16,0 0 16,0 0-1,0 0-15,0 0 0,-32 0 16,32 0-16,0 0 15,-16 0-15,-16 0 16,32 16-16,-32-16 16,16 0-16,-15 0 15,15 0-15,-16 0 16,16 0-16,-16 0 16,16 0-16,-48 0 0,48 0 15,-16 0-15,16 0 16,-16 0-16,32 0 15,0 0-15,-32 0 16,32 0-16,0 0 16,-16 0-16,0 0 15,1 0-15,15 0 16,-32 0-16,16 0 0,-16 0 16,16 0-16,-16 0 15,-16 0-15,16 0 16,16 0-16,-16 0 15,-16 0-15,16 0 16,16 0-16,-16 0 16,17 0-16,-17 0 15,32 0-15,0 0 0,-16 0 16,-16 0-16,32 0 16,0 0-16,-32 0 15,32 0-15,0 0 16,0 0-16,0 0 15,0 0 1,-16 0-16,16 0 16,-64 192 327,64-192-327,-48 0-16,-16 0 16,-31 16-16,15 16 15,0-32-15,0 16 16,32 15-16,-64-31 16,-15 0-16,15 32 15,32-32-15,-32 16 16,48-16-16,-16 0 15,65 0-15,-49 32 0,16-32 16,0 0-16,-16 16 16,16-16-16,0 0 15,-32 0-15,0 0 16,33 32-16,-17-32 16,48 16-16,-16-16 15,0 0-15,16 0 0,-16 0 16,32 0-16,0 0 15,-16 0-15,-16 0 16,0 0-16,16 0 16,-16 0-16,0-32 15,17 32-15,-17-16 16,16 16-16,-48-32 16,16 32-16,0-16 0,-16 16 15,-16 0-15,64-16 16,-48 16-16,48 0 15,-15 0-15,31 0 16,-16 0-16,0-16 16,16-16-16,-16 17 15,-16-33-15,32 32 16,-32-16-16,0-16 16,16 16-16,-16 16 0,0 0 15,0-16-15,16 32 16,-16-16-16,0 0 15,17 16-15,15-32 16,-32 16-16,16 16 16,-16-16-16,32 16 15,-32-16-15,16 16 0,-16 0 16,0-32-16,32 16 16,-16 16-16,-16 0 15,32 0-15,0 0 16,-16 0-16,16 0 15,-16 0-15,0 0 16,16 0-16,0 0 16,1 0-16,-17-16 15,0 0-15,-16 16 16,16-32-16,-48 32 0,16-16 16,16 16-16,16 0 15,-32 0-15,-16 0 16,48 0-16,-16 0 15,-15 0-15,-1 0 16,16 0-16,16 0 16,-48 0-16,48 0 0,-16 0 15,-16 0-15,16 0 16,-16 0-16,16 0 16,-16 0-16,1 0 15,-33 0-15,48 32 16,-16-32-16,-16 16 15,48 0-15,16-16 16,-16 0-16,16 32 16,0-16-16,0-16 15,0 0-15,0 0 16,-48 0 296,16 0-296,-47 0-16,-1 0 16,-32 0-16,0 0 15,32 0-15,0 0 16,1 0-16,31 0 16,0 0-16,-32 0 15,48 0-15,-16 0 16,16 0-16,16 0 0,-16 0 15,32 0-15,-16 0 16,0 0-16,16 0 16,-15 0-16,-17 0 15,16 0-15,-16 0 16,16 0-16,-48 0 16,16 0-16,32 0 0,-64 0 15,16 0-15,16 0 16,17 0-16,15 0 15,16 0-15,0 0 16,0 0-16,-16 0 16,0 0-16,-16 0 15,16 0-15,-16 0 16,16 0-16,-16 0 16,16 0-16,-16 0 0,0 0 15,16 16-15,-16-16 16,16 0-16,-15 0 15,31 0-15,-16 0 16,0 0-16,0 0 16,-16 0-16,32 0 15,-16 0-15,-16 0 16,-16 0-16,16 0 0,-48 0 16,32 0-16,0 0 15,17 0-15,-17 0 16,0 0-16,16 0 15,16 0-15,-16 0 16,0 0-16,16 0 16,-16 0-16,32 0 15,0 0-15,-16-32 0,0 32 16,16-16 0,-16 16-16,-16 0 15,16 0-15,-15-16 16,-1 0-16,16 16 15,-16 0-15,32 0 16,0 0-16,0 0 16,0 0-16,-32 0 375,-16 0-375,0 0 15,-16 0-15,16 0 16,0 0-16,1 0 16,-17 0-16,16 0 15,16 0-15,-16 0 16,0 0-16,16 0 0,16 0 15,-16 0-15,16 0 16,0 0-16,0 0 16,16 0-16,-15 0 15,-17 0-15,32 0 16,-32-32-16,16 16 16,-16 16-16,32 0 15,-32 0-15,32 0 0,0 0 16,0 0-16,0 0 15,-16 0-15,0 0 16,16 0-16,-16 0 16,16 0-16,-32 0 15,32 0-15,-16 0 16,-16 0-16,16 0 16,-15 0-16,-1 0 0,16 0 15,-16 0-15,16 0 16,-16 0-16,-16 0 15,0 0-15,16 0 16,-16 0-16,0 0 16,-31 0-16,47 0 15,-48 0-15,48 0 16,-16 32-16,0-32 16,16 0-16,16 0 0,-16 0 15,0 0-15,16 0 16,16 16-16,-32-16 15,32 0-15,-15 0 16,-17 0-16,32 0 16,0 0-16,-32 16 15,16-16-15,16 0 0,-32 0 16,-16 0-16,16 0 16,16 32-16,-16-16 15,32-16-15,-32 0 16,32 16-16,-16 0 15,16 0 1,0 16-16,-16-32 16,-15 0 343,-1 16-359,-48 16 16,16-32-16,-16 0 0,0-16 15,0-16-15,0 32 16,33-48-16,-33 48 16,48-32-16,-32 0 15,16 16-15,16-16 16,-16 16-16,0 16 15,16-32-15,-16 16 0,17 16 16,-17-16-16,16-16 16,-16 32-16,-16 0 15,16-16-15,16 16 16,16-32-16,-16 32 16,32 0-16,-32 0 15,32 0-15,0 0 0,-16 0 16,17 0-1,-1 0-15,-32-16 16,32 16 0,0-15-16,-32 15 15,16-16-15,-48 16 16,16 0-16,16 0 16,-48 0-16,32-32 15,0 32-15,-31 0 0,31 0 16,-16 0-16,48 0 15,-48 32-15,16-32 16,-32 16-16,16 15 16,16-31-16,1 16 15,-17 16-15,-16-32 16,32 16-16,-32-16 16,32 0-16,-16 0 0,16 0 15,32 0-15,-15 0 16,-1 0-16,16 0 15,-16 0-15,16 0 16,-16 32-16,0-32 16,16 16-16,-16-16 15,32 16-15,-16-16 16,-48 0-16,48 32 16,-48-16-16,17-16 0,15 0 15,16 0-15,-16 0 16,16 0-16,-16 0 15,32 0-15,0 0 16,-32 16-16,32-16 16,0 0-16,-16 0 15,-16 32-15,0-32 16,16 0-16,-16 0 0,16 0 16,-15 16-16,-1 0 15,-16-16-15,0 0 16,16 0-16,16 0 15,-16 0-15,-48 0 16,48 0-16,-32 0 16,0 0-16,17 0 15,15 32-15,-48-16 0,64-16 16,-16 0-16,0 0 16,16 0-16,-16 0 15,16 32-15,0-32 16,16 0-16,-16 16 15,16-16 1,0 0-16,-16 0 16,-16 208 281,32-208-297,-47-16 15,-1 16-15,16 0 16,-48 0-16,32-16 15,-32 16-15,32-16 0,-48-16 16,49 32-16,-1-16 16,16 16-16,32 0 15,0 0-15,-16 0 16,0 0-16,16 0 16,0 0-1,0 0-15,0-32 16,0 32-16,-32 0 0,16-16 15,-80-16-15,48 32 16,1 0-16,15 0 16,16 0-16,-16 0 15,16 0-15,-16 0 16,32 0-16,0 0 16,0 0-1,0 0-15,-16 0 16,16 0-1,0 0 1,0 0 0,-16 0-16,-16 0 15,32 0-15,0 0 16,-32 0-16,32 0 16,0 0-16,0 0 15,0 0-15,0 0 16,-16 0-1,17 0 1,-1 0-16,0 16 31,0 0-31,0-16 16,-48 32-16,16-32 0,32 48 16,0-48-16,0 16 15,-16 0-15,0 32 16,32-32-16,-16 0 15,0 31-15,16-31 16,0 0-16,0 16 16,0 0-16,-32 0 15,32-16-15,-16 32 0,16-16 16,0-16 0,0 16-1,0-16 1,0 0-16,0 0 47</inkml:trace>
    <inkml:trace contextRef="#ctx0" brushRef="#br0" timeOffset="-35608.6916">-14936-702 0,'0'16'359,"0"0"-343,0 16-16,0-16 16,0 0-16,0 0 31,0 0-31,0 0 31,0-1-31,0 1 16,0 16-1,0-16-15,0 0 16,0 0 0,0 0-1,0 0 1,0 0-16,0 16 15,0-16 1,0 0 0,0 0-16,0 0 15,0 0-15,0 0 16,0 16 0,0-16-1,0 0-15,0 0 31,0 0-31,0 0 32,0 0-17,0 0 1,0 16 0,0-16 15,0 0-31,0 0 31,0 0-31,0 0 16,0 0-1,0 16 17,0-16-17,16 0 1,-16 0-16,16-16 15,-16 15-15,0 1 0,16 0 32,-16 16-32,32-32 15,-32 16-15,0 0 16,16 0 0,-16 0-16,0 0 15,16-16 1,-16 16-16,0 16 15,0-16 1,16-16-16,-16 16 16,16 0-1,-16 0 1,16-16 0,0 16-1,16-16 1,-32 16-16,16-16 15,-16 16 1,16-16-16,0 0 16,-1 32-1,1-32 1,0 0 0,16 0-16,-16 0 15,0 0-15,0 0 16,0 0-1,0 0 1,0-16-16,0 16 16,16 0-1,-32-16-15,16 16 16,0-16-16,0 16 16,0-16-16,-16 0 0,16 16 15,0 0-15,-16-16 16,32 0-16,-16 16 15,-16-16-15,16 16 16,0-32-16,0 32 16,0-16-1,0 0 1,16 16-16,-32-16 0,32 0 16,16 16-1,-32 0 1,0-16-16,0 16 15,0 0-15,0 0 16,-1 0 0,17 0-1,-16 0-15,0 0 16,0 0 0,0 0-1,0 0 1,0 0-1,16 0 1,-16 0 15,-16 16-31,16-16 16,-16 16 0,16-16 15,0 0-16,0 0 17,0 0-17,16 0 1,-16 0 0,0 0 15,0 16-16,0-16 1,0 0-16,0 0 16,0 0-1,16 0 17,-16 0-32,0 0 31,0 0-31,0 0 31,0 0-31,0 0 31,16 0-15,-16 0 0,0 0-1,0 0 1,0 0-1,-1 0 1,1 0 0,16 0-1,-16 0 1,0 0 15,0 0-31,0 0 31,0 0-31,0 0 47,16 0-15,-16 0-1,0 0-16,0 0 17,0 0-17,0 0 17,0 0-17,0 0 1,16 0-1,-16 0 17,0 0-17,0 0 17,0 0-17,0 0 1,0 0 15,16 0-15,-16 0-1,0 0 1,0 0 0,0 0-1,0 0 1,0 0-16,16 0 15,-16 0 1,0 0 0,-1 0-1,1 0 1,0 0 0,0 0-1,16 0 1,-16 0-1,0 0 1,0 0 0,0-16-16,0 16 15,0 0 1,0 0 15,16 0-31,-16 0 31,0 0-31,0 0 16,0 0-16,0 0 16,0 0-1,-16-16-15,32 16 16,-16 0-16,0 0 16,0 0-16,16 0 15,0 0 1,-16 0-1,16 0-15,-16 0 16,0 0 0,32 0-16,-32 0 15,0 0 1,-1-16-16,1 16 16,0 0-16,16 0 15,-16 0 1,0 0-16,0 0 15,0 0 1,0 0 0,0 0-1,16 0 17,-16 0-32,0 0 15,0 0-15,0 0 31,0 0-31,0 0 16,16 0 0,-16 0-1,0 0-15,0 0 32,0 0-32,0 0 15,0 0-15,16 0 16,-16 0-1,0 0-15,0 0 16,0 0 0,0 0-16,0 0 15,0 0-15,16 0 16,-16 0-16,0 0 16,-1 0-16,1 0 15,0 0 1,0 0-1,16 0-15,-16 0 16,0 0 0,0 0-16,0 0 15,0 0-15,0 0 16,16 0-16,-16 0 0,-16-32 16,32 32-16,16 0 15,-16 0 1,-16 0-1,0 0 1,16 0 0,-16 0-16,0 0 15,0 0-15,0 0 16,0 0 0,0 0-1,16 0 1,-16 0 15,0 0-31,0 0 31,0 0-31,0 0 16,0 0 0,15 0-1,-15 0 1,0 0-1,0 0 1,0 0 15,0 0-31,-16 16 16,16-16 0,16 0-16,-32 16 15,16-16-15,0 0 16,0 0-1,0 0 1,0 0-16,0 0 16,0 0-1,16 0-15,-16 0 16,0 0-16,0 0 16,0 0-16,0 0 15,0 0 1,16 0-1,-16 0-15,0 0 16,0 0-16,0 0 16,0 0-16,0 0 15,16 0 1,-16 0 0,0 0-16,0 0 15,0 0 1,-1 0-1,1 0-15,16 0 16,-16 0-16,0 0 16,0 0-1,0 0 1,0 0-16,0 0 16,0 0-1,16 0 1,-16 0-16,0 0 15,0 0 1,0 0 0,0 0-1,0 0 1,16 0 15,-16 0-15,0 0-16,-16-32 15,16 32-15,0 0 16,0 0 0,0 0-1,16 0 17,-16 0-17,0 0 1,0 0-1,-16-16 1,16 16-16,0 0 16,0 0-1,16 0-15,-16-16 16,0 16-16,15 0 16,-15 0-1,0 0 1,16 0-16,-16 0 15,0 0 1,0 0-16,0 0 16,0 0-1,0 0 1,16 0-16,-16 0 16,0 0-1,0 0 1,0 0-1,0 0 32,0 0-47,16 0 47,-16 0-31,0 0 31,0 0-32,0 0 32,0 0-31,0 0 15,16 0-15,-16 0-16,0 0 15,0 0 1,0 0 0,0 0-16,0 0 15,32 0-15,-32 0 16,0 0-16,15 0 15,17 0-15,0 0 16,-32 0 0,0 0-1,0 0-15,0 16 16,0-16 0,0 0-16,16 0 15,-16 0 1,0 0-1,0 0-15,0 0 16,0 0 0,0 0-1,16 0 1,-16 0 0,0 0-1,0 0 16,0 0-31,0 0 32,0 0-17,0 0 17,16 32-17,-16-32 1,0 0-1,0 0 1,0 0 0,0 0-1,0 0 1,15 0 0,-15 0-16,0 0 15,0 0 1,0 0-1,0 0-15,0 0 16,16 0 0,-16 0-16,0 0 15,16 0-15,16 0 16,-32 0 0,0 0-16,16 0 0,0 0 15,-16 0-15,16 0 16,16 0-1,-32 0-15,0 0 16,16 0-16,0 0 16,-16 0-16,16 0 15,15 0-15,-31 0 16,0 0 0,16 0-16,0 0 15,-16 0 1,16 0-1,-16 0 1,0 0-16,0 0 16,16 0-1,-16 0-15,0 0 16,0 0 0,0 0-1,0 0 1,0 0-1,16 0 1,-16 0 0,0 0-16,0 0 15,0 0 1,0 0-16,-16 16 16,16-16-1,16 0-15,-16 0 31,0 0-15,0 0 0,0 0-1,0 0 1,0 0 0,16 0-1,-16 0 1,-1 0-1,1 0 1,0 0 0,0 0-1,0 0 1,0 0-16,16 0 16,-16 0-1,0 0 1,0 0-16,0 0 31,0 0-31,0 0 31,16 0-15,-16 0 0,0 0 15</inkml:trace>
    <inkml:trace contextRef="#ctx0" brushRef="#br0" timeOffset="-28774.3854">-6773 192 0,'32'0'234,"80"0"-218,-80 0-16,-16 0 0,0 0 15,0 0-15,0 0 16,0 0-16,0 0 16,0 0-1,16 0 1,-16 0-16,0 0 16,-1 0-1,1 0 63,0 0-62,0 0 15,16 0-15,-16 0-1,0 0 1,0 0 0,0 0-16,0 0 15,0 0 1,16 0-16,-16-32 16,16 32-16,16 0 15,-16 0 1,-16 0-1,16 0-15,0 0 16,-16-16-16,0 16 16,32 0-16,-32 0 15,0 0 1,0 0-16,0 0 0,0 0 16,0 0-1,16 0 1,-17 0-16,1 0 15,0 0 1,0 0 0,0 0-16,0 0 31,16 0-31,-16 0 31,0 0-15,0 0-1,0-16 1,0 16 0,0 0-1,16 0 17,-16 0-32,0 0 31,0 0-16,0 0 1,0 0 0,0 0-1,0 0 1,16 0 15,-16 0-31,0 0 31,0 0-15,0 0 47,0-16-63,0 16 31,16 0-31,-16 0 31,0-16-31,0 16 16,0 0-1,0 0 1,0 0-16,15 0 16,-15 0-1,0 0-15,0 0 16,0 0-16,0 0 0,0-15 15,16 15 1,-16 0 0,0 0-16,0 0 15,0 0 1,0 0 0,0 0-16,0 0 15,16 0-15,-16 0 31,0 0-15,0 0 0,0 0-1,0 0 17,0 0-32,16 0 15,-16 0 1,0 0 15,0-16-31,0 16 31,0 0-15,0 0 0,16 0-16,-16 0 31,0 0-31,0 0 31,0 0-31,0 0 31,-1 0-31,17 0 16,-16 0-16,0-32 31,0 32-31,0 0 16,0 0-1,0 0 1,0 0-16,16 0 16,-16 0-16,0 0 15,0 0 1,0-16 0,0 16-16,0 0 15,16 0 1,-16 0-1,0 0-15,0 0 16,0 0 0,0 0-1,0 0-15,16 0 32,-16 0-32,0 0 15,0 0 1,0 0-1,0 0 1,0 0-16,0 0 16,16 0-1,-16 0-15,0 0 32,0 0-32,-1 0 15,1 0 1,0 0-1,16 0-15,-16 0 16,0 0 0,0 0-1,0 0 1,-16 32-16,16-32 16,0 0-1,16 0 1,-16 0-16,0 0 15,0 16 1,0-16 0,0 0-16,0 0 31,16 0-31,-16 0 16,0 0-1,0 0-15,0 0 0,0 0 16,0 0-16,0 0 15,16 0-15,0 0 16,-16 0 0,0 0-16,0 0 15,16 0-15,-16 0 16,0 0-16,0 0 16,-1 0-16,1 0 15,0 0-15,16 0 0,-16 0 16,16 0-1,16 0 1,-32 0 0,0 0-16,0 0 15,0 0-15,0 0 16,16 0 0,-16 0-16,0 0 0,0 0 15,0 0 1,0 0-1,0 0-15,0 0 16,16 0 0,-16 0-1,0 0-15,0 0 16,0 0-16,0 0 16,0 0-16,16 0 15,-16 0-15,0 16 16,0-16-16,0 0 15,-1 0-15,1 0 16,16 0-16,-16 0 16,0 0-1,0 0-15,0 0 0,0 0 16,0 0 0,16 0-16,-16 0 15,0 0 1,0 0-16,0 0 15,0 0 1,0 0 0,0 0-16,16 0 15,-16 0 1,0 0 0,0 0-1,0 0 1,0 0-1,0 0 1,16 0 0,-16 0-1,0 0 1,0 0 0,0 0-1,0 0 1,0 0-1,16 0 1,-16 0-16,0 0 16,0 0-1,-1 0 1,1 0 0,0 0-16,0 0 15,16 0 1,-16 0-1,0 0-15,0 0 16,0 0-16,0 0 16,0 0-1,16 0 1,-16 0-16,0 0 16,0 0-1,0 0 1,0 0-16,0 0 15,16 0-15,-16 0 16,0 0 0,0 0-1,0 0-15,0 0 16,0 0 0,16 0-1,-16 0-15,0 0 16,0 0-16,0 0 15,0 0 1,0 0 0,0 0-1,16 0 1,-16 0-16,-1 0 16,1 0-1,0 0 1,0 0-16,0 0 31,16 0-31,-16 0 16,0 0-1,0 0 1,0 0-16,0 0 16,0 0-1,16 0 1,-16 0-1,0 0 1,0 0-16,0 0 16,0 0-1,0 0 1,16 0-16,-16 0 16,0 0-16,0 0 15,0 0 1,0 0-1,0 0 1,0 0 0,16 0-16,-16 0 15,0 0-15,0 0 32,0 0-17,0 0 48,0 0-48,16 0 17,-17 0-17,1 0 1,0 0-1,0 0 1,0 0 0,0 0-1,16 0 1,-16 0 15,0 0-15,0 0 15,0 0-15,0 0 15,0 0-15,16 0 15,-16 0-31,0 0 31,48 0 0,-48 0-15,16 0-16,16 0 16,-16 0-16,16 0 15,-16 0-15,16 0 16,-1 0-16,-15 0 0,16 0 15,-16-32-15</inkml:trace>
    <inkml:trace contextRef="#ctx0" brushRef="#br0" timeOffset="5158.1135">4378 144 0,'686'0'500,"-654"0"-484,16 0-1,-16 0 1,-16 0-16,16 0 15,-16 0 1,0 0-16,0 0 16,0 0-16,0 0 15,0 0-15,16 0 16,-16 0-16,0 0 16,0 0-1,16 0 16,-16 0-31,0 0 16,16 0 0,-16 0-16,0 0 15,0 0 1,0 0-16,0 0 16,0 0-1,16 0-15,-16 0 16,-1 0-1,1 0-15,0 0 16,0 0 0,0 0-16,16 0 15,-16 0 1,0 0-16,0 0 16,0 0-1,0 0-15,-16-16 16,16 16-16,16 0 15,-16 0 1,0 0-16,0 0 16,0 0-1,0-16-15,0 16 16,0 0-16,16 0 16,-16 0-1,0 0-15,0 0 16,0 0-16,0 0 15,0 0 1,16-16-16,-16 16 16,16 0-1,-16 0 1,0 0-16,16 0 16,-16 0-1,-1 0 1,1 0-16,0-15 15,0 15 1,0 0-16,16 0 0,-16 0 16,0 0-16,0 0 15,16 0 1,-16 0 0,16 0-16,-16 0 15,0 0 1,16 0-1,-16 0-15,16 0 16,-16 0 0,0 0-16,0 0 15,0 0 1,0 0 0,0 0-16,16-32 15,-16 32 1,0 0-1,0 0-15,16 0 16,0 0 0,-16 0-16,0 0 15,0 0-15,15 0 16,-15 0-16,16 0 16,-16 0-16,0 0 15,0 0-15,0 0 16,0 0-16,0 0 0,16 0 15,-16 0-15,0 0 16,0 0-16,0 0 16,0 0-16,0 0 15,16 0-15,-16 0 16,0 0-16,16 0 16,-16 0-1,16 0-15,-16 0 16,0 0-16,0 0 15,0 0 1,32 0 0,-32 0-1,0 0-15,0 0 16,0 0 0,-1 0-16,1 0 15,0 0 1,16 0-16,0 0 15,-16 0 1,0 0 0,0 0-16,16 0 15,-16 0-15,0 0 16,0 0-16,0 0 16,0 0-16,0 0 0,16 0 15,-16 0-15,16 0 16,-16 0-16,0 0 15,16 0-15,-16 0 16,0 0-16,0 0 16,0 0-16,0 0 15,32 0-15,-32 0 0,0 0 16,16 0 0,-16 0-1,15 0-15,-15 0 16,0 0-16,0 0 15,0 0-15,0 0 16,0 0 0,16 0-1,-16 0-15,0 0 0,0 0 16,0 0 0,0 0-16,0 0 15,16 0-15,-16 0 16,0 0-16,0 0 15,0 0-15,0 0 16,0 0-16,32 0 0,-32 0 16,0 0-16,16 0 15,16 0-15,0 0 16,-16 0-16,15 0 16,-15 0-16,16 0 15,-16 0-15,16 0 16,-16 0-16,0 0 15,-16 0-15,16 0 16,-16 0-16,0 0 0,16 0 16,-16 0-16,16 0 15,-16 0-15,0 0 16,16 0-16,-16 0 16,0 0-16,0 0 15,16 0-15,16 0 16,-1 0-1,-15 0 1,16 0 0,-16 0-1,-16 0 1,0 0-16,16 0 16,-16 0-1,0 0 1,0 0-16,0 0 15,0 0-15,0 0 16,16 0-16,0 0 16,-16 0-1,0 0 1,0 0 0,16 0-16,-16 0 15,0 0 1,0 0-16,0 16 15,0-16 1,0 0-16,0 0 16,16 0-16,-16 0 15,0 0 1,0 0 0,-1 0-16,1 0 15,0 0-15,16 0 16,-16 0-16,0 0 15,0 0-15,16 0 16,16 0 0,0 0-1,-32 0 1,0 0-16,16 0 16,-32 16-16,48-16 15,-32 0-15,0 0 0,16 0 16,-16 0-1,16 0-15,0 0 16,16 0 0,-32 0-1,0 0-15,0 0 16,0 0-16,0 0 16,-1 0-16,17 0 15,-16 0-15,16 0 16,-16 0-1,0 0 1,16 0 0,-16 0-16,0 0 15,0 0-15,0 0 16,0 0 0,0 0-1,16 0 1,-16 0-1,0 0-15,0 15 16,0-15 0,0 0-16,0 0 15,0 0-15,16 0 16,-16 16 0,0-16-16,0 0 15,0 0 1,0 0-1,0 0-15,16 0 16,-16 0 0,0 0-1,0 0-15,0 0 16,0 0-16,-1 0 16,17 0-1,-16 0 1,0 0-16,0 0 15,0 0 1,0 0 0,0 0-16,16 0 0,-16 0 15,0 0-15,0 0 16,0 0-16,0 0 16,32 0-1,-32 0 1,0 0-16,0 0 15,0 0-15,0 0 16,0 0-16,16 0 16,-16 0-1,0 0 1,0 0-16,0 0 16,0 0-1,0 0 1,16 0-16,-16 0 15,0 0-15,16 0 0,15-31 16,-31 31 0,0-16-16,32 16 15,-16 0-15,16 0 16,48 0-16,64-16 16,95-16-16,1 32 15,-64-32-15,63 32 16,33 0-16,15-32 0,-127 32 15,-80 0-15,-32 0 16,-16 0-16,-32 0 16,0 0-16,0 0 15,16 0-15,-32 16 16,16-16-16,-16 16 78,16-16-47,-16 16-31,16-16 47,0 0 16,0 0-32,-1 0-15,1 0-1,16 0 1,-16 0-1,0 0 1,0 0 0,0 0-1,0 0-15,0 16 0,16-16 16,-16 0-16,0 0 16,0 0-16,0 0 15,32 32-15,-32-32 16,0 0-16,16 0 15,-16 0-15,16 0 16,16 0-16,48 0 16,-48 0-16,47 0 15,-47 0-15,16 0 0,-32 0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3:05.54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AF48936-C80B-4048-9BDD-A34146A32D3F}" emma:medium="tactile" emma:mode="ink">
          <msink:context xmlns:msink="http://schemas.microsoft.com/ink/2010/main" type="inkDrawing" rotatedBoundingBox="590,15733 6905,16291 6796,17529 481,16971" semanticType="callout" shapeName="Other">
            <msink:sourceLink direction="with" ref="{CED3BCB0-B8A3-467B-A2B7-F685AEE6F8CE}"/>
          </msink:context>
        </emma:interpretation>
      </emma:emma>
    </inkml:annotationXML>
    <inkml:trace contextRef="#ctx0" brushRef="#br0">17 0 0,'0'16'250,"0"16"-250,0 16 16,0-32-16,0 0 16,0 0-16,0 16 15,0-16-15,0 0 16,0 0-16,0 0 16,0 0-16,0 0 15,0 16-15,0-16 16,0 0-16,0 0 15,0 16-15,0 0 16,0-16-16,0 0 16,0 0-16,0 0 15,0 0-15,0 0 16,0 32-16,0-32 16,0 0-16,0 31 15,0-31-15,0 16 16,0-16-16,-16 32 15,16-32-15,0 0 0,0 16 16,0 0-16,0-16 16,0 16-16,0-16 15,0 0-15,0 16 16,0-16-16,0 16 16,0-16-1,0 0-15,0 16 0,0-16 16,0 0-1,0 0-15,0 0 16,0 0 0,0 0-1,0 0-15,0 16 16,0-16 0,0-1-1,16-15 63,0 0-46,0 0-32,0 0 15,16 0 1,-16 0-1,0 0-15,-1 0 16,1 0 0,0 0-16,0 0 15,32 0 1,-32 0-16,0 0 16,0 0-16,0 0 15,0 0-15,16 0 16,-16 0-16,0-15 15,0-17-15,0 32 16,0-16 0,0 16-16,16 0 15,-16 0 1,0 0-16,0 0 16,0 0-1,0 0 1,0 0 15,16 0-31,-16-16 16,0 16-1,0 0 1,0 0 0,0 0-1,0 0-15,16 0 16,-16 0-1,0 0 1,-1 0-16,1 0 0,0 0 16,0 0-1,0 0-15,16 0 16,-16 0-16,0 0 16,0 0-1,16 0-15,16 0 16,-32 0-1,0 0 1,0 0-16,16 0 0,-16 0 16,0 0-16,16 0 15,-16 0 1,16 0 0,-16 0-16,0 0 15,0 0-15,0 0 16,0 0-16,0 0 15,16 16-15,-16-16 16,0 0 0,0 0-16,0 0 15,0 32-15,-1-32 16,1 0-16,16 16 16,-16-16-1,0 0-15,0 0 16,16 0-16,0 15 0,-16-15 15,0 0-15,0 16 16,16-16-16,0 0 16,-16 0-16,0 16 15,0-16-15,16 16 16,16-16 0,-32 0-16,0 0 15,32 32-15,-32-32 16,0 0-16,0 0 0,0 16 15,32-16-15,-32 0 16,-1 0-16,1 0 16,0 0-16,32 16 15,-32-16 1,0 0 0,32 0-1,-32 0-15,0 0 16,0 0-16,0 0 15,0 0-15,0 0 16,32 0-16,-32 0 16,0 0-16,0 0 15,0 0-15,32 0 16,-16 0-16,16 0 0,-32 0 16,16 0-16,0 0 15,0 0-15,15 0 16,-31 0-16,0 0 15,0 0-15,16 0 16,0 0-16,-16 0 16,0 0-16,0 0 15,0 0-15,0 0 16,0 0-16,16 0 0,-16 0 16,0 0-16,0 0 15,0 0 1,0 0-16,0 0 15,32 0 1,-32 0 0,0 0-16,0 0 0,0 0 15,32 0-15,-48-16 16,16 16-16,0 0 16,16 0-16,0-16 15,-16 16-15,15 0 16,-15 0-16,0 0 15,32 0-15,-32 0 16,0-32-16,32 32 16,-32 0-16,0-16 0,16 16 15,16 0-15,-32 0 16,0 0-16,16 0 16,16 0-16,0-16 15,-32 16-15,0 0 16,16 0-16,0 0 15,-16 0-15,0 0 16,0 0-16,0 0 16,0 0-16,-1 0 15,17 0 1,-16 16 0,0 0-16,0-16 15,0 16 1,-16 16-16,16-32 15,0 0-15,16 0 16,-16 0-16,16 0 16,-16 0-16,0 0 15,0 0-15,16 0 16,0 0-16,-16 0 16,0 0-16,32 0 15,-32 0-15,0 0 16,16 0-16,0-16 15,0 16-15,-16 0 0,32 0 16,-17 0-16,-15 0 16,0 0-16,32 0 15,-16 0-15,-16 0 16,16 0-16,0-16 16,-16 16-16,0 0 15,32 0-15,-32 0 16,0 0-16,32 0 0,-32 0 15,0 0-15,0 0 16,0 0-16,32-16 16,-32 0-16,16 16 15,16 0-15,-16 0 16,15 0-16,-15 0 16,16 0-16,-16 0 15,16 0-15,0 0 0,-16 0 16,16 0-16,-16 0 15,16 0-15,-16 0 16,0 0-16,0-16 16,-16 16-16,32 0 15,-32 0-15,16-31 16,-16 31-16,16 0 16,-1 0-16,-15-16 0,32 0 15,-16 16-15,48-32 16,144 16-16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3:07.98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BD49E727-5A66-4582-87E9-9DCAFB8DA87A}" emma:medium="tactile" emma:mode="ink">
          <msink:context xmlns:msink="http://schemas.microsoft.com/ink/2010/main" type="inkDrawing" rotatedBoundingBox="7123,16822 11165,16796 11166,16901 7124,16927" shapeName="Other">
            <msink:destinationLink direction="with" ref="{04B0D80C-A31D-4798-8423-953A4D4DF765}"/>
          </msink:context>
        </emma:interpretation>
      </emma:emma>
    </inkml:annotationXML>
    <inkml:trace contextRef="#ctx0" brushRef="#br0">0 59 0,'48'0'219,"-32"0"-219,16 0 15,16 0-15,-32 0 0,16 0 16,16 0-16,0 0 16,-16 0-16,-16 0 15,32 0-15,-16 0 16,-16 0-16,48 0 16,1102 16 265,-1150-16-266,32 0-15,-16 0 0,16 0 16,-16 0-16,15 0 16,-15 0-16,16 0 15,-32 0-15,32 0 16,-16 0-16,16 0 0,-32 0 16,0 0-16,16 0 15,0 0-15,-16 0 16,16 0-16,16 0 15,-32 0 1,0 0 0,16 0-1,0 0 1,-16 0 0,0 0-1,0-32 188,0 32-187,0 0 0,-1 0-1,1 0 1,16 0-1,-16-16-15,0 16 0,0 0 16,0 0-16,0 0 16,0 0-16,16 0 15,0 0-15,-16 0 16,0-16-16,32 16 16,-16 0-16,-16 0 15,32 0-15,-32 0 16,16 0-16,-16 0 15,16 0-15,0 0 16,-16 0-16,0 0 0,32 0 16,-17 0-1,17 0 1,-16 0 0,0 0-1,-16 0-15,0 0 16,0 0-16,0 0 0,0 0 15,32 0-15,-32 0 16,0 0-16,16 0 16,0 0-16,-16 0 15,16 0-15,-16 0 16,0 0 0,16 0-16,-16 0 15,0 0-15,0 0 16,0 32-16,0-32 0,0 0 15,16 0 1,-16 0-16,0 0 16,-16 16-16,16-16 15,-1 0-15,1 0 16,0 0 0,0 0-1,16 0-15,-16 0 16,0 0-16,0 0 15,0 0 1,0 16 0,0-16-1,16 0 1,-16 0-16,-16 16 16,16-16-1,0 0-15,0 0 16,0 16 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3:10.49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4B0D80C-A31D-4798-8423-953A4D4DF765}" emma:medium="tactile" emma:mode="ink">
          <msink:context xmlns:msink="http://schemas.microsoft.com/ink/2010/main" type="inkDrawing" rotatedBoundingBox="6866,16891 7320,16775 7358,16926 6904,17042" semanticType="callout" shapeName="Other">
            <msink:sourceLink direction="with" ref="{BD49E727-5A66-4582-87E9-9DCAFB8DA87A}"/>
          </msink:context>
        </emma:interpretation>
      </emma:emma>
    </inkml:annotationXML>
    <inkml:trace contextRef="#ctx0" brushRef="#br0">0 160 0,'16'0'546,"16"-16"-546,-16 16 16,0 0 0,-16-16-16,16 0 15,0 16 1,0 0 0,0-16-16,16 16 15,-17-16 1,1 16-1,0 0-15,-16-16 16,16 0 0,0 16-16,0-16 31,16 16-31,-16-32 16,0 32-16,0 0 15,0 0 1,0 0-1,0 0 1,16 0 15,-32 16-15,16-16 0,-16 16-1,0 0 32,0 0-31,0 0-1,0 0-15,0 0 16,0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3:36.2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C00D70C4-A617-4217-8989-C82725F810EA}" emma:medium="tactile" emma:mode="ink">
          <msink:context xmlns:msink="http://schemas.microsoft.com/ink/2010/main" type="inkDrawing" rotatedBoundingBox="11101,16614 24999,16569 25000,16879 11102,16924" shapeName="Other">
            <msink:destinationLink direction="with" ref="{489494DE-F316-47F3-AF77-50FC245363ED}"/>
          </msink:context>
        </emma:interpretation>
      </emma:emma>
    </inkml:annotationXML>
    <inkml:trace contextRef="#ctx0" brushRef="#br0">0 289 0,'32'0'484,"-16"0"-468,16 0-16,16 0 0,-32 0 16,16 0-16,-16 0 15,16 0 1,-16 0-16,0 0 15,0 0 64,0 0-48,16 0-31,16 0 15,-1 0-15,-15 0 16,-16-16-16,0 16 0,32 0 16,-32 0-16,32-16 15,-32 16-15,16 0 16,16 0-16,-16 0 16,-16 0-16,32-16 15,-32 16-15,0 0 16,0 0-16,0 0 15,16 0 1,0 0-16,0 0 16,16 0-1,-32 0 1,0 0 0,31 0-16,-31-16 15,16 16-15,-16 0 16,32 0-16,-32 0 15,0 0-15,32 0 0,-32 0 16,0 0-16,16 0 16,-16 0-16,32 0 15,-32 0-15,16 0 16,-16 0-16,16 0 16,0 0-16,16 0 15,-32 0-15,0 0 16,0 0-16,0 0 15,0 0-15,0 0 0,31 0 16,-31 0-16,0 0 16,32 0-16,-16 0 15,-16 0 1,0 0-16,16 0 16,-16 0-16,0 0 15,0 0-15,16-32 0,0 32 16,-16 0-16,16 0 15,-16 0-15,0 0 16,16 0 0,-16 0-16,0 0 15,0 0-15,0 0 16,0 0-16,32 0 16,-32-16-16,0 16 15,16 0-15,15 0 0,-15 0 16,16 0-16,-32 0 15,32 0-15,-32 0 16,0 0-16,16 0 16,-16 0-16,16 0 15,-16 0-15,0 0 16,0 0-16,0 0 16,32 0-16,-16 0 0,16 0 15,-16 0-15,16 0 16,-16 0-16,15 0 15,1 32-15,-16-32 16,16 0-16,-16 0 16,0 0-16,-16 0 15,16 0-15,-16 0 16,0 0-16,16 0 16,-16 0-16,0 0 78,0 0 15,16 0-61,64 0-32,-48-16 15,0 16-15,15 0 0,-31 0 16,0 0-16,0 0 16,16 0-16,-16 0 15,16 0-15,-16-16 16,16 16-16,-32 0 15,32 0-15,-32 0 16,16 0-16,-16 0 0,0 0 16,16 0-16,-16 0 15,0 0 1,0 0 0,0 0 77,0 0-77,0 0 62,16 0-62,111-48-16,-111 32 15,16-16-15,0 32 16,-16 0-16,16 0 16,-16 0-16,0-16 15,-16 16-15,16 0 16,-16 0-1,0 0-15,0 0 0,16 0 16,0 0-16,-16-16 16,0 16-16,31 0 15,-31 0-15,0 0 16,16 0-16,0 0 16,-16 0-16,16 0 15,-16 0-15,0 0 16,32 0-16,-32 0 0,16 0 15,0 0-15,0 0 16,0 0-16,0 0 16,-16 0-16,16 0 15,-16 0 1,0 0-16,16 0 31,-16 0 16,0 0 62,64-48-109,-1 48 16,-47 0-16,-16 0 16,16 0-1,96 0 110,-48 0-125,-48 0 16,32 0-16,-16 0 0,0 0 16,-16 0-16,16 0 15,-33 0-15,1 0 16,0 0-16,0 0 15,0 0-15,16 0 16,-16 0-16,0 0 16,0 0-16,0 0 15,0 0-15,0 0 16,16 0-16,-16 32 16,0-32-16,0 0 15,16 16-15,16 0 16,0-16-16,-16 32 15,16-16-15,0-16 16,-16 16-16,16 16 0,-33-32 16,17 16-16,-32 0 15,32-16-15,-16 0 16,0 0-16,32 0 16,-32 16-16,0-16 15,0 0-15,0 16 16,32-16-16,-16 0 15,-16 16 1,0-16-16,16 0 0,-16 16 16,16-16-16,16 0 15,-32 0-15,0 32 16,16-32-16,-32 16 16,32-16-16,-16 0 15,0 0 16,0 0-15,63-32 0,-31 32-16,-32 0 15,16 0-15,16 0 16,0 0-16,-16 0 16,16 0-16,-32 0 15,16 0-15,-16 0 16,0 0-16,16 0 15,-16 0-15,0 0 0,0 0 16,16 0-16,16 0 16,0 0-16,-16 0 15,15 0-15,-31 0 16,0 0-16,16 0 16,0 0-16,-16 0 15,0 0-15,0 0 0,16-16 16,0 0-16,-16 16 15,16 0-15,16 0 16,-16 0-16,16 0 16,-16 0-16,-16 0 15,16 0-15,0 0 16,-16 0-16,0 0 16,32 0-16,-32 0 15,15 0-15,17-16 0,0 16 16,-32 0-16,16 0 15,16 0-15,-16 0 16,16 0-16,-32 0 16,0 0-16,32 0 15,-32 0-15,16 0 16,-16 0-16,32 0 0,-16 0 16,16 0-16,-16 0 15,47-32-15,-15 32 16,-16 0-16,16 0 15,0 0-15,0 0 16,16 0-16,-16 0 16,0-16-16,-16 16 15,15 0-15,-15 0 16,-16 0-16,16 0 16,-32 0-16,16 0 0,16 0 15,-32 0-15,0 0 16,32-32-16,-16 32 15,-16 0-15,32 0 16,0-16-16,-32 16 16,16 0-16,16 0 15,-16-16-15,-1 16 0,-15 0 16,16 0-16,-16 0 16,0 0-16,32 0 15,-16 0-15,-16 0 16,32 0-16,-32 0 15,16 0-15,16 0 16,-32 0-16,0 0 16,32 0-16,-32 0 15,0 0-15,0 0 16,0 0-16,0 0 16,16 0-16,0 0 15,-16 0-15,0 0 16,32 0-16,-33 0 15,1 0-15,16 0 16,-16 0-16,16 0 0,-16 0 16,0 0-16,16 0 15,16 0-15,-16 0 16,16 0-16,-32 0 16,0 0-16,32 0 15,-16 0-15,16 0 16,0 0-16,-16 0 15,63 0-15,-31 0 16,32 0-16,0 16 0,48-16 16,-48 64-16,-16-64 15,-17 16-15,-15-16 16,16 0-16,-32 0 16,48 32-16,-48-32 15,16 0-15,-32 0 16,0 0-16,0 0 15,0 0 110,192 0-109,-33 0 0,-143 0-16,0 0 15,-16 0 79,128 0-78,223 0-16,-351 0 15,16 0-15,-16 0 16,0 0 0,-16 16 93,0 0-93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10-09T15:03:40.46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489494DE-F316-47F3-AF77-50FC245363ED}" emma:medium="tactile" emma:mode="ink">
          <msink:context xmlns:msink="http://schemas.microsoft.com/ink/2010/main" type="inkDrawing" rotatedBoundingBox="24935,16181 33052,15414 33155,16508 25038,17274" semanticType="callout" shapeName="Other">
            <msink:sourceLink direction="with" ref="{CED3BCB0-B8A3-467B-A2B7-F685AEE6F8CE}"/>
            <msink:sourceLink direction="with" ref="{C00D70C4-A617-4217-8989-C82725F810EA}"/>
          </msink:context>
        </emma:interpretation>
      </emma:emma>
    </inkml:annotationXML>
    <inkml:trace contextRef="#ctx0" brushRef="#br0">0 1454 0,'639'-32'609,"-591"32"-609,-32-32 16,0 32-1,0 0-15,0 0 16,-16 16 62,48-16-47,-32 0-31,0 0 0,48 0 32,-16-16-32,-32 16 15,0 0-15,32 0 16,-32 0-16,0 0 15,0 0-15,0 0 16,15 0-16,-15 0 16,0 0-16,0 0 15,0 0-15,0 0 16,32 0 0,-32 0-1,0 0-15,0 0 16,0 0-16,0 0 15,16 0-15,0 0 16,-16 0-16,0-16 0,32 16 16,-32 0-16,0 0 15,16 0-15,16-16 16,-32 16 0,0 0-16,32 0 15,-32 0-15,0 0 16,16 0-16,-1 0 15,-15 0-15,16 0 16,-16 0-16,32 0 0,-32 0 16,16-16-16,-16 16 15,16 0-15,0 0 16,16 0-16,-32 0 16,16 0-16,16 0 15,-16 0-15,16 0 16,-16 0-16,16 0 0,0 0 15,-16 0-15,31 0 16,-15 0-16,16 0 16,16-32-16,-48 32 15,32 0-15,16 0 16,-48-16-16,16 16 16,0-32-16,-16 32 15,15-16-15,1 0 16,-16 16-16,16-32 0,0 16 15,-16 16-15,16-16 16,0-16-16,-16 32 16,16 0-16,-16 0 15,16 0-15,0 0 16,-16 0-16,16 0 16,-16-16-16,15 16 15,17 0-15,-16 0 0,-16 0 16,0 0-16,0 0 15,-16 0-15,0 0 16,32 0-16,-32 0 16,0 0-16,16 0 15,0 0-15,-16 16 16,0-16-16,0 0 16,16 0-16,0 16 0,-16-16 15,16 0-15,16 0 16,-33 0-16,17 0 15,-16 0-15,32 0 16,-32 32-16,0-32 16,16 0-16,0 0 15,-16 16-15,0-16 16,16 0-16,-16 0 0,16 0 16,0 0-16,-16 0 15,0 0-15,32 0 16,-32 0-16,0 0 15,0 0-15,0 0 16,0 0 0,0 0-16,16 0 15,-16 0-15,16 0 16,15 0 0,-31 0-16,0 0 15,16 0-15,0 0 16,-16 0-16,16 0 15,-16 0-15,32 0 16,-16 0-16,16 0 16,-16 0-16,-16 0 0,32 0 15,-16 0-15,0 0 16,-16 0-16,16 0 16,16 0-16,-32 0 15,16 0-15,-16 0 16,31 0-16,-15 0 15,0 0-15,-16 0 16,16 0-16,16 0 0,-32 0 16,0 0-16,0 0 15,0 0-15,32 0 16,-16 0 0,-16 0-16,32 0 15,-32 0-15,16 0 16,48 0-16,-16 0 15,-32 0-15,15 0 16,-15 0-16,16 0 0,0 0 16,-16 0-16,16 0 15,-16 0-15,16 0 16,-16 0-16,16 0 16,-32 0-16,0 0 15,32 0-15,-32 0 16,0 0-16,0 0 15,0 0-15,0 0 0,0 0 16,32 0 0,-33 0-16,1 0 15,0 0-15,0 0 16,32 0-16,-32 0 16,16 0-16,16 0 15,-32 0-15,32-16 16,-32 16-16,16 0 0,-16-16 15,32 16-15,-32 0 16,0 0-16,16 0 16,0 0-1,-16 0-15,0 0 63,0-16-48,96-32-15,-65 32 16,-31 16-16,0 0 16,0 0-1,-16-16 48,96-16-48,0-16 1,-48 48-16,-48-16 16,16 0-16,0 16 15,-16-16 1,0 1-16,0-17 31,0 16-31,0 0 16,0 0-1,0 0 1,0 0-16,0-32 16,0 32-1,0 0-15,32-16 16,-16 0-16,-16 16 0,32-16 16,0-16-16,-16 0 15,0 16-15,0 0 16,-16 16-16,32 0 15,-16 0-15,-16-16 16,0-16 0,0 32-1,0 0-15,16 16 0,-16-15 16,0-33-16,0 32 16,0 0-16,0 0 15,0 0-15,0-16 47,0 16 16,0 0 15,0 0-63,0 0 1,0 0-16,0 0 16,0-16-1,0 16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1A139-0E69-421A-A182-AE0A3F0A00BA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ADE77-5509-4486-9CAD-427124CD6E2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0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1114851" y="4715153"/>
            <a:ext cx="4567974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37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9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2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ed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1783" y="417600"/>
            <a:ext cx="6775448" cy="1115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3901" y="1809750"/>
            <a:ext cx="86613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8125" marR="0" lvl="0" indent="-136525" algn="l" rtl="0">
              <a:lnSpc>
                <a:spcPct val="118750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imes New Roman"/>
              <a:buAutoNum type="arabicPeriod"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28625" marR="0" lvl="1" indent="-857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28650" marR="0" lvl="2" indent="-10795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1330353" y="6489579"/>
            <a:ext cx="577516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 sz="800" b="1">
                <a:solidFill>
                  <a:srgbClr val="003057"/>
                </a:solidFill>
              </a:rPr>
              <a:pPr>
                <a:buSzPct val="25000"/>
              </a:pPr>
              <a:t>‹N›</a:t>
            </a:fld>
            <a:endParaRPr lang="en-GB" sz="800" b="1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1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5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4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6DFD-8952-48A0-8C66-0ED3CD4B982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5A3B-C9C6-4510-AAA5-E00B8828B17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.com/content/dam/corporate/global/pearson-dot-com/files/innovation/Charting-Equity_WEB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Access &amp; Success in HE – the global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Graeme Atherton, Director, National Education Opportunities Network (NEON)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6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20" y="2363638"/>
            <a:ext cx="10329880" cy="270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World Access to Higher Education Day (WAHED) 26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2019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0" y="2031683"/>
            <a:ext cx="5153891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WAHED?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74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Aim is to: </a:t>
            </a:r>
            <a:r>
              <a:rPr lang="en-GB" b="1" dirty="0" smtClean="0"/>
              <a:t>act as a catalyst for global, regional and local action to address inequalities in access and success in higher education across the world.</a:t>
            </a:r>
          </a:p>
          <a:p>
            <a:endParaRPr lang="en-GB" b="1" dirty="0"/>
          </a:p>
          <a:p>
            <a:r>
              <a:rPr lang="en-GB" dirty="0" smtClean="0"/>
              <a:t>A day where universities, students, NGOs, policymakers can focus on how to address inequalities in access/success through events, discussion and commitment.</a:t>
            </a:r>
          </a:p>
          <a:p>
            <a:endParaRPr lang="en-GB" b="1" dirty="0"/>
          </a:p>
          <a:p>
            <a:r>
              <a:rPr lang="en-GB" b="1" dirty="0" smtClean="0"/>
              <a:t>Over 100 organisations from 30 countries participated in the first WAHED on the 28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2018.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onvened by the National Education Opportunities Network (NEON), the professional organisation for access to higher education in England.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7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WAHED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research looking at policy &amp; impact in equitable access following up on ‘</a:t>
            </a:r>
            <a:r>
              <a:rPr lang="en-GB" i="1" dirty="0" smtClean="0"/>
              <a:t>All around the World</a:t>
            </a:r>
            <a:r>
              <a:rPr lang="en-GB" dirty="0" smtClean="0"/>
              <a:t>’ by Jamil Salmi funded by Lumina Foundation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WAHED Capacity Building course for 30 university managers from Asia/Europe in partnership with the Asia-Europe Foundation (ASEF)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WAHED Summit at the University of Edinburgh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Launch of premium supporter programme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major challenges in terms of inequalities in access and success in HE in your countries? </a:t>
            </a:r>
          </a:p>
          <a:p>
            <a:endParaRPr lang="en-GB" dirty="0"/>
          </a:p>
          <a:p>
            <a:r>
              <a:rPr lang="en-GB" dirty="0" smtClean="0"/>
              <a:t>How can international collaboration help make universities and higher education more inclusive? And what could this collaboration look like?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learn more about WAHED and/or access to HE work in the UK please contact me on: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graeme.Atherton@londonhigher.ac.uk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41" y="9500"/>
            <a:ext cx="9239318" cy="68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3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989163" y="417600"/>
            <a:ext cx="10294188" cy="670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en-US" dirty="0" smtClean="0"/>
              <a:t>Inequality in HE access in over 90% of countries </a:t>
            </a:r>
            <a:endParaRPr lang="en-US" dirty="0"/>
          </a:p>
        </p:txBody>
      </p:sp>
      <p:sp>
        <p:nvSpPr>
          <p:cNvPr id="401" name="Shape 401"/>
          <p:cNvSpPr txBox="1">
            <a:spLocks noGrp="1"/>
          </p:cNvSpPr>
          <p:nvPr>
            <p:ph type="sldNum" idx="12"/>
          </p:nvPr>
        </p:nvSpPr>
        <p:spPr>
          <a:xfrm>
            <a:off x="10021765" y="6489579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 sz="800" b="1">
                <a:solidFill>
                  <a:srgbClr val="003057"/>
                </a:solidFill>
              </a:rPr>
              <a:pPr>
                <a:buSzPct val="25000"/>
              </a:pPr>
              <a:t>3</a:t>
            </a:fld>
            <a:endParaRPr lang="en-GB" sz="800" b="1">
              <a:solidFill>
                <a:srgbClr val="003057"/>
              </a:solidFill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7817644" y="6494369"/>
            <a:ext cx="2135978" cy="116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algn="r"/>
            <a:r>
              <a:rPr lang="en-GB" sz="700" b="1" kern="0" dirty="0">
                <a:solidFill>
                  <a:srgbClr val="003057"/>
                </a:solidFill>
                <a:cs typeface="Arial"/>
                <a:sym typeface="Arial"/>
              </a:rPr>
              <a:t>Towards a Global Equity Data Charter?</a:t>
            </a:r>
            <a:endParaRPr lang="en-US" sz="700" b="1" kern="0" dirty="0">
              <a:solidFill>
                <a:srgbClr val="003057"/>
              </a:solidFill>
              <a:cs typeface="Arial"/>
              <a:sym typeface="Arial"/>
            </a:endParaRPr>
          </a:p>
        </p:txBody>
      </p:sp>
      <p:pic>
        <p:nvPicPr>
          <p:cNvPr id="6" name="Picture 14" descr="UON_Restrict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442" y="6316973"/>
            <a:ext cx="1008420" cy="3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89089" y="1202281"/>
            <a:ext cx="8961437" cy="4614787"/>
            <a:chOff x="65088" y="1252538"/>
            <a:chExt cx="10080625" cy="5191125"/>
          </a:xfrm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5692775" y="5011738"/>
              <a:ext cx="196850" cy="227012"/>
            </a:xfrm>
            <a:custGeom>
              <a:avLst/>
              <a:gdLst>
                <a:gd name="T0" fmla="*/ 369 w 546"/>
                <a:gd name="T1" fmla="*/ 51 h 632"/>
                <a:gd name="T2" fmla="*/ 392 w 546"/>
                <a:gd name="T3" fmla="*/ 51 h 632"/>
                <a:gd name="T4" fmla="*/ 420 w 546"/>
                <a:gd name="T5" fmla="*/ 63 h 632"/>
                <a:gd name="T6" fmla="*/ 449 w 546"/>
                <a:gd name="T7" fmla="*/ 80 h 632"/>
                <a:gd name="T8" fmla="*/ 483 w 546"/>
                <a:gd name="T9" fmla="*/ 97 h 632"/>
                <a:gd name="T10" fmla="*/ 517 w 546"/>
                <a:gd name="T11" fmla="*/ 114 h 632"/>
                <a:gd name="T12" fmla="*/ 534 w 546"/>
                <a:gd name="T13" fmla="*/ 142 h 632"/>
                <a:gd name="T14" fmla="*/ 528 w 546"/>
                <a:gd name="T15" fmla="*/ 159 h 632"/>
                <a:gd name="T16" fmla="*/ 517 w 546"/>
                <a:gd name="T17" fmla="*/ 194 h 632"/>
                <a:gd name="T18" fmla="*/ 517 w 546"/>
                <a:gd name="T19" fmla="*/ 234 h 632"/>
                <a:gd name="T20" fmla="*/ 540 w 546"/>
                <a:gd name="T21" fmla="*/ 273 h 632"/>
                <a:gd name="T22" fmla="*/ 545 w 546"/>
                <a:gd name="T23" fmla="*/ 290 h 632"/>
                <a:gd name="T24" fmla="*/ 528 w 546"/>
                <a:gd name="T25" fmla="*/ 313 h 632"/>
                <a:gd name="T26" fmla="*/ 511 w 546"/>
                <a:gd name="T27" fmla="*/ 335 h 632"/>
                <a:gd name="T28" fmla="*/ 528 w 546"/>
                <a:gd name="T29" fmla="*/ 358 h 632"/>
                <a:gd name="T30" fmla="*/ 523 w 546"/>
                <a:gd name="T31" fmla="*/ 387 h 632"/>
                <a:gd name="T32" fmla="*/ 517 w 546"/>
                <a:gd name="T33" fmla="*/ 421 h 632"/>
                <a:gd name="T34" fmla="*/ 528 w 546"/>
                <a:gd name="T35" fmla="*/ 461 h 632"/>
                <a:gd name="T36" fmla="*/ 517 w 546"/>
                <a:gd name="T37" fmla="*/ 494 h 632"/>
                <a:gd name="T38" fmla="*/ 523 w 546"/>
                <a:gd name="T39" fmla="*/ 506 h 632"/>
                <a:gd name="T40" fmla="*/ 534 w 546"/>
                <a:gd name="T41" fmla="*/ 518 h 632"/>
                <a:gd name="T42" fmla="*/ 506 w 546"/>
                <a:gd name="T43" fmla="*/ 563 h 632"/>
                <a:gd name="T44" fmla="*/ 449 w 546"/>
                <a:gd name="T45" fmla="*/ 631 h 632"/>
                <a:gd name="T46" fmla="*/ 426 w 546"/>
                <a:gd name="T47" fmla="*/ 625 h 632"/>
                <a:gd name="T48" fmla="*/ 386 w 546"/>
                <a:gd name="T49" fmla="*/ 614 h 632"/>
                <a:gd name="T50" fmla="*/ 375 w 546"/>
                <a:gd name="T51" fmla="*/ 608 h 632"/>
                <a:gd name="T52" fmla="*/ 341 w 546"/>
                <a:gd name="T53" fmla="*/ 614 h 632"/>
                <a:gd name="T54" fmla="*/ 306 w 546"/>
                <a:gd name="T55" fmla="*/ 608 h 632"/>
                <a:gd name="T56" fmla="*/ 296 w 546"/>
                <a:gd name="T57" fmla="*/ 603 h 632"/>
                <a:gd name="T58" fmla="*/ 267 w 546"/>
                <a:gd name="T59" fmla="*/ 580 h 632"/>
                <a:gd name="T60" fmla="*/ 244 w 546"/>
                <a:gd name="T61" fmla="*/ 580 h 632"/>
                <a:gd name="T62" fmla="*/ 216 w 546"/>
                <a:gd name="T63" fmla="*/ 569 h 632"/>
                <a:gd name="T64" fmla="*/ 216 w 546"/>
                <a:gd name="T65" fmla="*/ 529 h 632"/>
                <a:gd name="T66" fmla="*/ 221 w 546"/>
                <a:gd name="T67" fmla="*/ 494 h 632"/>
                <a:gd name="T68" fmla="*/ 193 w 546"/>
                <a:gd name="T69" fmla="*/ 483 h 632"/>
                <a:gd name="T70" fmla="*/ 181 w 546"/>
                <a:gd name="T71" fmla="*/ 466 h 632"/>
                <a:gd name="T72" fmla="*/ 171 w 546"/>
                <a:gd name="T73" fmla="*/ 432 h 632"/>
                <a:gd name="T74" fmla="*/ 165 w 546"/>
                <a:gd name="T75" fmla="*/ 415 h 632"/>
                <a:gd name="T76" fmla="*/ 125 w 546"/>
                <a:gd name="T77" fmla="*/ 387 h 632"/>
                <a:gd name="T78" fmla="*/ 114 w 546"/>
                <a:gd name="T79" fmla="*/ 393 h 632"/>
                <a:gd name="T80" fmla="*/ 91 w 546"/>
                <a:gd name="T81" fmla="*/ 381 h 632"/>
                <a:gd name="T82" fmla="*/ 68 w 546"/>
                <a:gd name="T83" fmla="*/ 353 h 632"/>
                <a:gd name="T84" fmla="*/ 40 w 546"/>
                <a:gd name="T85" fmla="*/ 313 h 632"/>
                <a:gd name="T86" fmla="*/ 28 w 546"/>
                <a:gd name="T87" fmla="*/ 279 h 632"/>
                <a:gd name="T88" fmla="*/ 11 w 546"/>
                <a:gd name="T89" fmla="*/ 268 h 632"/>
                <a:gd name="T90" fmla="*/ 0 w 546"/>
                <a:gd name="T91" fmla="*/ 228 h 632"/>
                <a:gd name="T92" fmla="*/ 22 w 546"/>
                <a:gd name="T93" fmla="*/ 234 h 632"/>
                <a:gd name="T94" fmla="*/ 56 w 546"/>
                <a:gd name="T95" fmla="*/ 228 h 632"/>
                <a:gd name="T96" fmla="*/ 80 w 546"/>
                <a:gd name="T97" fmla="*/ 222 h 632"/>
                <a:gd name="T98" fmla="*/ 119 w 546"/>
                <a:gd name="T99" fmla="*/ 228 h 632"/>
                <a:gd name="T100" fmla="*/ 153 w 546"/>
                <a:gd name="T101" fmla="*/ 216 h 632"/>
                <a:gd name="T102" fmla="*/ 187 w 546"/>
                <a:gd name="T103" fmla="*/ 205 h 632"/>
                <a:gd name="T104" fmla="*/ 216 w 546"/>
                <a:gd name="T105" fmla="*/ 182 h 632"/>
                <a:gd name="T106" fmla="*/ 227 w 546"/>
                <a:gd name="T107" fmla="*/ 125 h 632"/>
                <a:gd name="T108" fmla="*/ 239 w 546"/>
                <a:gd name="T109" fmla="*/ 108 h 632"/>
                <a:gd name="T110" fmla="*/ 261 w 546"/>
                <a:gd name="T111" fmla="*/ 91 h 632"/>
                <a:gd name="T112" fmla="*/ 267 w 546"/>
                <a:gd name="T113" fmla="*/ 69 h 632"/>
                <a:gd name="T114" fmla="*/ 284 w 546"/>
                <a:gd name="T115" fmla="*/ 51 h 632"/>
                <a:gd name="T116" fmla="*/ 312 w 546"/>
                <a:gd name="T117" fmla="*/ 3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6" h="632">
                  <a:moveTo>
                    <a:pt x="375" y="0"/>
                  </a:moveTo>
                  <a:lnTo>
                    <a:pt x="375" y="17"/>
                  </a:lnTo>
                  <a:lnTo>
                    <a:pt x="375" y="29"/>
                  </a:lnTo>
                  <a:lnTo>
                    <a:pt x="369" y="40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75" y="51"/>
                  </a:lnTo>
                  <a:lnTo>
                    <a:pt x="375" y="51"/>
                  </a:lnTo>
                  <a:lnTo>
                    <a:pt x="381" y="51"/>
                  </a:lnTo>
                  <a:lnTo>
                    <a:pt x="381" y="51"/>
                  </a:lnTo>
                  <a:lnTo>
                    <a:pt x="392" y="51"/>
                  </a:lnTo>
                  <a:lnTo>
                    <a:pt x="392" y="51"/>
                  </a:lnTo>
                  <a:lnTo>
                    <a:pt x="403" y="57"/>
                  </a:lnTo>
                  <a:lnTo>
                    <a:pt x="403" y="57"/>
                  </a:lnTo>
                  <a:lnTo>
                    <a:pt x="409" y="57"/>
                  </a:lnTo>
                  <a:lnTo>
                    <a:pt x="409" y="57"/>
                  </a:lnTo>
                  <a:lnTo>
                    <a:pt x="420" y="63"/>
                  </a:lnTo>
                  <a:lnTo>
                    <a:pt x="420" y="63"/>
                  </a:lnTo>
                  <a:lnTo>
                    <a:pt x="432" y="69"/>
                  </a:lnTo>
                  <a:lnTo>
                    <a:pt x="432" y="69"/>
                  </a:lnTo>
                  <a:lnTo>
                    <a:pt x="437" y="74"/>
                  </a:lnTo>
                  <a:lnTo>
                    <a:pt x="437" y="74"/>
                  </a:lnTo>
                  <a:lnTo>
                    <a:pt x="449" y="80"/>
                  </a:lnTo>
                  <a:lnTo>
                    <a:pt x="449" y="80"/>
                  </a:lnTo>
                  <a:lnTo>
                    <a:pt x="460" y="85"/>
                  </a:lnTo>
                  <a:lnTo>
                    <a:pt x="460" y="85"/>
                  </a:lnTo>
                  <a:lnTo>
                    <a:pt x="471" y="91"/>
                  </a:lnTo>
                  <a:lnTo>
                    <a:pt x="471" y="91"/>
                  </a:lnTo>
                  <a:lnTo>
                    <a:pt x="483" y="97"/>
                  </a:lnTo>
                  <a:lnTo>
                    <a:pt x="483" y="97"/>
                  </a:lnTo>
                  <a:lnTo>
                    <a:pt x="495" y="103"/>
                  </a:lnTo>
                  <a:lnTo>
                    <a:pt x="495" y="103"/>
                  </a:lnTo>
                  <a:lnTo>
                    <a:pt x="506" y="108"/>
                  </a:lnTo>
                  <a:lnTo>
                    <a:pt x="506" y="108"/>
                  </a:lnTo>
                  <a:lnTo>
                    <a:pt x="517" y="114"/>
                  </a:lnTo>
                  <a:lnTo>
                    <a:pt x="517" y="114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528" y="131"/>
                  </a:lnTo>
                  <a:lnTo>
                    <a:pt x="528" y="131"/>
                  </a:lnTo>
                  <a:lnTo>
                    <a:pt x="534" y="142"/>
                  </a:lnTo>
                  <a:lnTo>
                    <a:pt x="534" y="14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4" y="159"/>
                  </a:lnTo>
                  <a:lnTo>
                    <a:pt x="534" y="159"/>
                  </a:lnTo>
                  <a:lnTo>
                    <a:pt x="528" y="159"/>
                  </a:lnTo>
                  <a:lnTo>
                    <a:pt x="528" y="159"/>
                  </a:lnTo>
                  <a:lnTo>
                    <a:pt x="523" y="165"/>
                  </a:lnTo>
                  <a:lnTo>
                    <a:pt x="523" y="165"/>
                  </a:lnTo>
                  <a:lnTo>
                    <a:pt x="523" y="176"/>
                  </a:lnTo>
                  <a:lnTo>
                    <a:pt x="523" y="176"/>
                  </a:lnTo>
                  <a:lnTo>
                    <a:pt x="517" y="194"/>
                  </a:lnTo>
                  <a:lnTo>
                    <a:pt x="517" y="194"/>
                  </a:lnTo>
                  <a:lnTo>
                    <a:pt x="523" y="205"/>
                  </a:lnTo>
                  <a:lnTo>
                    <a:pt x="523" y="205"/>
                  </a:lnTo>
                  <a:lnTo>
                    <a:pt x="517" y="222"/>
                  </a:lnTo>
                  <a:lnTo>
                    <a:pt x="517" y="222"/>
                  </a:lnTo>
                  <a:lnTo>
                    <a:pt x="517" y="234"/>
                  </a:lnTo>
                  <a:lnTo>
                    <a:pt x="517" y="234"/>
                  </a:lnTo>
                  <a:lnTo>
                    <a:pt x="523" y="250"/>
                  </a:lnTo>
                  <a:lnTo>
                    <a:pt x="523" y="250"/>
                  </a:lnTo>
                  <a:lnTo>
                    <a:pt x="528" y="262"/>
                  </a:lnTo>
                  <a:lnTo>
                    <a:pt x="528" y="262"/>
                  </a:lnTo>
                  <a:lnTo>
                    <a:pt x="540" y="273"/>
                  </a:lnTo>
                  <a:lnTo>
                    <a:pt x="540" y="273"/>
                  </a:lnTo>
                  <a:lnTo>
                    <a:pt x="545" y="279"/>
                  </a:lnTo>
                  <a:lnTo>
                    <a:pt x="545" y="279"/>
                  </a:lnTo>
                  <a:lnTo>
                    <a:pt x="545" y="284"/>
                  </a:lnTo>
                  <a:lnTo>
                    <a:pt x="545" y="284"/>
                  </a:lnTo>
                  <a:lnTo>
                    <a:pt x="545" y="290"/>
                  </a:lnTo>
                  <a:lnTo>
                    <a:pt x="545" y="290"/>
                  </a:lnTo>
                  <a:lnTo>
                    <a:pt x="540" y="296"/>
                  </a:lnTo>
                  <a:lnTo>
                    <a:pt x="540" y="296"/>
                  </a:lnTo>
                  <a:lnTo>
                    <a:pt x="534" y="301"/>
                  </a:lnTo>
                  <a:lnTo>
                    <a:pt x="534" y="301"/>
                  </a:lnTo>
                  <a:lnTo>
                    <a:pt x="528" y="313"/>
                  </a:lnTo>
                  <a:lnTo>
                    <a:pt x="528" y="313"/>
                  </a:lnTo>
                  <a:lnTo>
                    <a:pt x="523" y="319"/>
                  </a:lnTo>
                  <a:lnTo>
                    <a:pt x="523" y="319"/>
                  </a:lnTo>
                  <a:lnTo>
                    <a:pt x="517" y="324"/>
                  </a:lnTo>
                  <a:lnTo>
                    <a:pt x="517" y="324"/>
                  </a:lnTo>
                  <a:lnTo>
                    <a:pt x="511" y="335"/>
                  </a:lnTo>
                  <a:lnTo>
                    <a:pt x="511" y="335"/>
                  </a:lnTo>
                  <a:lnTo>
                    <a:pt x="517" y="347"/>
                  </a:lnTo>
                  <a:lnTo>
                    <a:pt x="517" y="347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8" y="358"/>
                  </a:lnTo>
                  <a:lnTo>
                    <a:pt x="528" y="358"/>
                  </a:lnTo>
                  <a:lnTo>
                    <a:pt x="534" y="364"/>
                  </a:lnTo>
                  <a:lnTo>
                    <a:pt x="534" y="364"/>
                  </a:lnTo>
                  <a:lnTo>
                    <a:pt x="528" y="375"/>
                  </a:lnTo>
                  <a:lnTo>
                    <a:pt x="528" y="375"/>
                  </a:lnTo>
                  <a:lnTo>
                    <a:pt x="523" y="387"/>
                  </a:lnTo>
                  <a:lnTo>
                    <a:pt x="523" y="387"/>
                  </a:lnTo>
                  <a:lnTo>
                    <a:pt x="523" y="393"/>
                  </a:lnTo>
                  <a:lnTo>
                    <a:pt x="523" y="393"/>
                  </a:lnTo>
                  <a:lnTo>
                    <a:pt x="523" y="404"/>
                  </a:lnTo>
                  <a:lnTo>
                    <a:pt x="523" y="404"/>
                  </a:lnTo>
                  <a:lnTo>
                    <a:pt x="517" y="421"/>
                  </a:lnTo>
                  <a:lnTo>
                    <a:pt x="517" y="421"/>
                  </a:lnTo>
                  <a:lnTo>
                    <a:pt x="517" y="438"/>
                  </a:lnTo>
                  <a:lnTo>
                    <a:pt x="517" y="438"/>
                  </a:lnTo>
                  <a:lnTo>
                    <a:pt x="523" y="449"/>
                  </a:lnTo>
                  <a:lnTo>
                    <a:pt x="523" y="449"/>
                  </a:lnTo>
                  <a:lnTo>
                    <a:pt x="528" y="461"/>
                  </a:lnTo>
                  <a:lnTo>
                    <a:pt x="528" y="461"/>
                  </a:lnTo>
                  <a:lnTo>
                    <a:pt x="528" y="472"/>
                  </a:lnTo>
                  <a:lnTo>
                    <a:pt x="528" y="472"/>
                  </a:lnTo>
                  <a:lnTo>
                    <a:pt x="523" y="494"/>
                  </a:lnTo>
                  <a:lnTo>
                    <a:pt x="523" y="494"/>
                  </a:lnTo>
                  <a:lnTo>
                    <a:pt x="517" y="494"/>
                  </a:lnTo>
                  <a:lnTo>
                    <a:pt x="517" y="494"/>
                  </a:lnTo>
                  <a:lnTo>
                    <a:pt x="517" y="494"/>
                  </a:lnTo>
                  <a:lnTo>
                    <a:pt x="517" y="494"/>
                  </a:lnTo>
                  <a:lnTo>
                    <a:pt x="517" y="500"/>
                  </a:lnTo>
                  <a:lnTo>
                    <a:pt x="517" y="500"/>
                  </a:lnTo>
                  <a:lnTo>
                    <a:pt x="523" y="506"/>
                  </a:lnTo>
                  <a:lnTo>
                    <a:pt x="523" y="506"/>
                  </a:lnTo>
                  <a:lnTo>
                    <a:pt x="534" y="506"/>
                  </a:lnTo>
                  <a:lnTo>
                    <a:pt x="534" y="506"/>
                  </a:lnTo>
                  <a:lnTo>
                    <a:pt x="540" y="506"/>
                  </a:lnTo>
                  <a:lnTo>
                    <a:pt x="540" y="506"/>
                  </a:lnTo>
                  <a:lnTo>
                    <a:pt x="534" y="518"/>
                  </a:lnTo>
                  <a:lnTo>
                    <a:pt x="534" y="518"/>
                  </a:lnTo>
                  <a:lnTo>
                    <a:pt x="528" y="529"/>
                  </a:lnTo>
                  <a:lnTo>
                    <a:pt x="528" y="529"/>
                  </a:lnTo>
                  <a:lnTo>
                    <a:pt x="517" y="546"/>
                  </a:lnTo>
                  <a:lnTo>
                    <a:pt x="517" y="546"/>
                  </a:lnTo>
                  <a:lnTo>
                    <a:pt x="506" y="563"/>
                  </a:lnTo>
                  <a:lnTo>
                    <a:pt x="506" y="563"/>
                  </a:lnTo>
                  <a:lnTo>
                    <a:pt x="500" y="569"/>
                  </a:lnTo>
                  <a:lnTo>
                    <a:pt x="489" y="586"/>
                  </a:lnTo>
                  <a:lnTo>
                    <a:pt x="477" y="603"/>
                  </a:lnTo>
                  <a:lnTo>
                    <a:pt x="460" y="614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49" y="631"/>
                  </a:lnTo>
                  <a:lnTo>
                    <a:pt x="437" y="625"/>
                  </a:lnTo>
                  <a:lnTo>
                    <a:pt x="437" y="625"/>
                  </a:lnTo>
                  <a:lnTo>
                    <a:pt x="426" y="625"/>
                  </a:lnTo>
                  <a:lnTo>
                    <a:pt x="426" y="625"/>
                  </a:lnTo>
                  <a:lnTo>
                    <a:pt x="409" y="620"/>
                  </a:lnTo>
                  <a:lnTo>
                    <a:pt x="409" y="620"/>
                  </a:lnTo>
                  <a:lnTo>
                    <a:pt x="398" y="620"/>
                  </a:lnTo>
                  <a:lnTo>
                    <a:pt x="398" y="620"/>
                  </a:lnTo>
                  <a:lnTo>
                    <a:pt x="386" y="614"/>
                  </a:lnTo>
                  <a:lnTo>
                    <a:pt x="386" y="614"/>
                  </a:lnTo>
                  <a:lnTo>
                    <a:pt x="381" y="614"/>
                  </a:lnTo>
                  <a:lnTo>
                    <a:pt x="381" y="614"/>
                  </a:lnTo>
                  <a:lnTo>
                    <a:pt x="381" y="608"/>
                  </a:lnTo>
                  <a:lnTo>
                    <a:pt x="381" y="608"/>
                  </a:lnTo>
                  <a:lnTo>
                    <a:pt x="375" y="608"/>
                  </a:lnTo>
                  <a:lnTo>
                    <a:pt x="375" y="608"/>
                  </a:lnTo>
                  <a:lnTo>
                    <a:pt x="364" y="608"/>
                  </a:lnTo>
                  <a:lnTo>
                    <a:pt x="364" y="608"/>
                  </a:lnTo>
                  <a:lnTo>
                    <a:pt x="352" y="608"/>
                  </a:lnTo>
                  <a:lnTo>
                    <a:pt x="352" y="608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30" y="620"/>
                  </a:lnTo>
                  <a:lnTo>
                    <a:pt x="330" y="620"/>
                  </a:lnTo>
                  <a:lnTo>
                    <a:pt x="318" y="614"/>
                  </a:lnTo>
                  <a:lnTo>
                    <a:pt x="318" y="614"/>
                  </a:lnTo>
                  <a:lnTo>
                    <a:pt x="306" y="608"/>
                  </a:lnTo>
                  <a:lnTo>
                    <a:pt x="306" y="608"/>
                  </a:lnTo>
                  <a:lnTo>
                    <a:pt x="306" y="608"/>
                  </a:lnTo>
                  <a:lnTo>
                    <a:pt x="306" y="608"/>
                  </a:lnTo>
                  <a:lnTo>
                    <a:pt x="301" y="608"/>
                  </a:lnTo>
                  <a:lnTo>
                    <a:pt x="301" y="608"/>
                  </a:lnTo>
                  <a:lnTo>
                    <a:pt x="296" y="603"/>
                  </a:lnTo>
                  <a:lnTo>
                    <a:pt x="296" y="603"/>
                  </a:lnTo>
                  <a:lnTo>
                    <a:pt x="284" y="597"/>
                  </a:lnTo>
                  <a:lnTo>
                    <a:pt x="284" y="597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67" y="580"/>
                  </a:lnTo>
                  <a:lnTo>
                    <a:pt x="267" y="580"/>
                  </a:lnTo>
                  <a:lnTo>
                    <a:pt x="261" y="586"/>
                  </a:lnTo>
                  <a:lnTo>
                    <a:pt x="261" y="586"/>
                  </a:lnTo>
                  <a:lnTo>
                    <a:pt x="256" y="586"/>
                  </a:lnTo>
                  <a:lnTo>
                    <a:pt x="256" y="586"/>
                  </a:lnTo>
                  <a:lnTo>
                    <a:pt x="244" y="580"/>
                  </a:lnTo>
                  <a:lnTo>
                    <a:pt x="244" y="580"/>
                  </a:lnTo>
                  <a:lnTo>
                    <a:pt x="233" y="569"/>
                  </a:lnTo>
                  <a:lnTo>
                    <a:pt x="233" y="569"/>
                  </a:lnTo>
                  <a:lnTo>
                    <a:pt x="221" y="569"/>
                  </a:lnTo>
                  <a:lnTo>
                    <a:pt x="221" y="569"/>
                  </a:lnTo>
                  <a:lnTo>
                    <a:pt x="216" y="569"/>
                  </a:lnTo>
                  <a:lnTo>
                    <a:pt x="216" y="569"/>
                  </a:lnTo>
                  <a:lnTo>
                    <a:pt x="216" y="558"/>
                  </a:lnTo>
                  <a:lnTo>
                    <a:pt x="216" y="558"/>
                  </a:lnTo>
                  <a:lnTo>
                    <a:pt x="216" y="540"/>
                  </a:lnTo>
                  <a:lnTo>
                    <a:pt x="216" y="540"/>
                  </a:lnTo>
                  <a:lnTo>
                    <a:pt x="216" y="529"/>
                  </a:lnTo>
                  <a:lnTo>
                    <a:pt x="216" y="529"/>
                  </a:lnTo>
                  <a:lnTo>
                    <a:pt x="216" y="518"/>
                  </a:lnTo>
                  <a:lnTo>
                    <a:pt x="216" y="518"/>
                  </a:lnTo>
                  <a:lnTo>
                    <a:pt x="221" y="506"/>
                  </a:lnTo>
                  <a:lnTo>
                    <a:pt x="221" y="506"/>
                  </a:lnTo>
                  <a:lnTo>
                    <a:pt x="221" y="500"/>
                  </a:lnTo>
                  <a:lnTo>
                    <a:pt x="221" y="494"/>
                  </a:lnTo>
                  <a:lnTo>
                    <a:pt x="221" y="494"/>
                  </a:lnTo>
                  <a:lnTo>
                    <a:pt x="210" y="494"/>
                  </a:lnTo>
                  <a:lnTo>
                    <a:pt x="210" y="494"/>
                  </a:lnTo>
                  <a:lnTo>
                    <a:pt x="199" y="489"/>
                  </a:lnTo>
                  <a:lnTo>
                    <a:pt x="199" y="489"/>
                  </a:lnTo>
                  <a:lnTo>
                    <a:pt x="193" y="483"/>
                  </a:lnTo>
                  <a:lnTo>
                    <a:pt x="193" y="483"/>
                  </a:lnTo>
                  <a:lnTo>
                    <a:pt x="193" y="472"/>
                  </a:lnTo>
                  <a:lnTo>
                    <a:pt x="193" y="472"/>
                  </a:lnTo>
                  <a:lnTo>
                    <a:pt x="187" y="472"/>
                  </a:lnTo>
                  <a:lnTo>
                    <a:pt x="187" y="472"/>
                  </a:lnTo>
                  <a:lnTo>
                    <a:pt x="181" y="466"/>
                  </a:lnTo>
                  <a:lnTo>
                    <a:pt x="181" y="466"/>
                  </a:lnTo>
                  <a:lnTo>
                    <a:pt x="176" y="455"/>
                  </a:lnTo>
                  <a:lnTo>
                    <a:pt x="176" y="455"/>
                  </a:lnTo>
                  <a:lnTo>
                    <a:pt x="171" y="444"/>
                  </a:lnTo>
                  <a:lnTo>
                    <a:pt x="171" y="444"/>
                  </a:lnTo>
                  <a:lnTo>
                    <a:pt x="171" y="432"/>
                  </a:lnTo>
                  <a:lnTo>
                    <a:pt x="171" y="432"/>
                  </a:lnTo>
                  <a:lnTo>
                    <a:pt x="171" y="421"/>
                  </a:lnTo>
                  <a:lnTo>
                    <a:pt x="171" y="421"/>
                  </a:lnTo>
                  <a:lnTo>
                    <a:pt x="171" y="421"/>
                  </a:lnTo>
                  <a:lnTo>
                    <a:pt x="171" y="421"/>
                  </a:lnTo>
                  <a:lnTo>
                    <a:pt x="165" y="415"/>
                  </a:lnTo>
                  <a:lnTo>
                    <a:pt x="165" y="415"/>
                  </a:lnTo>
                  <a:lnTo>
                    <a:pt x="147" y="409"/>
                  </a:lnTo>
                  <a:lnTo>
                    <a:pt x="147" y="409"/>
                  </a:lnTo>
                  <a:lnTo>
                    <a:pt x="136" y="398"/>
                  </a:lnTo>
                  <a:lnTo>
                    <a:pt x="136" y="398"/>
                  </a:lnTo>
                  <a:lnTo>
                    <a:pt x="125" y="387"/>
                  </a:lnTo>
                  <a:lnTo>
                    <a:pt x="125" y="387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4" y="393"/>
                  </a:lnTo>
                  <a:lnTo>
                    <a:pt x="114" y="393"/>
                  </a:lnTo>
                  <a:lnTo>
                    <a:pt x="102" y="393"/>
                  </a:lnTo>
                  <a:lnTo>
                    <a:pt x="102" y="393"/>
                  </a:lnTo>
                  <a:lnTo>
                    <a:pt x="91" y="387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1" y="381"/>
                  </a:lnTo>
                  <a:lnTo>
                    <a:pt x="85" y="369"/>
                  </a:lnTo>
                  <a:lnTo>
                    <a:pt x="85" y="369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51" y="335"/>
                  </a:lnTo>
                  <a:lnTo>
                    <a:pt x="51" y="335"/>
                  </a:lnTo>
                  <a:lnTo>
                    <a:pt x="40" y="319"/>
                  </a:lnTo>
                  <a:lnTo>
                    <a:pt x="40" y="319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4" y="296"/>
                  </a:lnTo>
                  <a:lnTo>
                    <a:pt x="34" y="296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22" y="273"/>
                  </a:lnTo>
                  <a:lnTo>
                    <a:pt x="22" y="273"/>
                  </a:lnTo>
                  <a:lnTo>
                    <a:pt x="17" y="273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6" y="250"/>
                  </a:lnTo>
                  <a:lnTo>
                    <a:pt x="6" y="25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34" y="228"/>
                  </a:lnTo>
                  <a:lnTo>
                    <a:pt x="34" y="228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19" y="228"/>
                  </a:lnTo>
                  <a:lnTo>
                    <a:pt x="119" y="228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3" y="216"/>
                  </a:lnTo>
                  <a:lnTo>
                    <a:pt x="153" y="216"/>
                  </a:lnTo>
                  <a:lnTo>
                    <a:pt x="165" y="210"/>
                  </a:lnTo>
                  <a:lnTo>
                    <a:pt x="165" y="210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6" y="182"/>
                  </a:lnTo>
                  <a:lnTo>
                    <a:pt x="216" y="182"/>
                  </a:lnTo>
                  <a:lnTo>
                    <a:pt x="216" y="159"/>
                  </a:lnTo>
                  <a:lnTo>
                    <a:pt x="216" y="159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9" y="108"/>
                  </a:lnTo>
                  <a:lnTo>
                    <a:pt x="239" y="108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56" y="97"/>
                  </a:lnTo>
                  <a:lnTo>
                    <a:pt x="256" y="97"/>
                  </a:lnTo>
                  <a:lnTo>
                    <a:pt x="261" y="91"/>
                  </a:lnTo>
                  <a:lnTo>
                    <a:pt x="261" y="91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67" y="69"/>
                  </a:lnTo>
                  <a:lnTo>
                    <a:pt x="267" y="69"/>
                  </a:lnTo>
                  <a:lnTo>
                    <a:pt x="273" y="63"/>
                  </a:lnTo>
                  <a:lnTo>
                    <a:pt x="273" y="63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12" y="34"/>
                  </a:lnTo>
                  <a:lnTo>
                    <a:pt x="312" y="34"/>
                  </a:lnTo>
                  <a:lnTo>
                    <a:pt x="318" y="29"/>
                  </a:lnTo>
                  <a:lnTo>
                    <a:pt x="335" y="23"/>
                  </a:lnTo>
                  <a:lnTo>
                    <a:pt x="346" y="17"/>
                  </a:lnTo>
                  <a:lnTo>
                    <a:pt x="364" y="11"/>
                  </a:lnTo>
                  <a:lnTo>
                    <a:pt x="375" y="0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5613400" y="4786313"/>
              <a:ext cx="293688" cy="309562"/>
            </a:xfrm>
            <a:custGeom>
              <a:avLst/>
              <a:gdLst>
                <a:gd name="T0" fmla="*/ 182 w 814"/>
                <a:gd name="T1" fmla="*/ 824 h 860"/>
                <a:gd name="T2" fmla="*/ 216 w 814"/>
                <a:gd name="T3" fmla="*/ 847 h 860"/>
                <a:gd name="T4" fmla="*/ 244 w 814"/>
                <a:gd name="T5" fmla="*/ 859 h 860"/>
                <a:gd name="T6" fmla="*/ 284 w 814"/>
                <a:gd name="T7" fmla="*/ 859 h 860"/>
                <a:gd name="T8" fmla="*/ 341 w 814"/>
                <a:gd name="T9" fmla="*/ 853 h 860"/>
                <a:gd name="T10" fmla="*/ 387 w 814"/>
                <a:gd name="T11" fmla="*/ 835 h 860"/>
                <a:gd name="T12" fmla="*/ 438 w 814"/>
                <a:gd name="T13" fmla="*/ 807 h 860"/>
                <a:gd name="T14" fmla="*/ 455 w 814"/>
                <a:gd name="T15" fmla="*/ 744 h 860"/>
                <a:gd name="T16" fmla="*/ 483 w 814"/>
                <a:gd name="T17" fmla="*/ 716 h 860"/>
                <a:gd name="T18" fmla="*/ 495 w 814"/>
                <a:gd name="T19" fmla="*/ 688 h 860"/>
                <a:gd name="T20" fmla="*/ 534 w 814"/>
                <a:gd name="T21" fmla="*/ 659 h 860"/>
                <a:gd name="T22" fmla="*/ 597 w 814"/>
                <a:gd name="T23" fmla="*/ 625 h 860"/>
                <a:gd name="T24" fmla="*/ 574 w 814"/>
                <a:gd name="T25" fmla="*/ 585 h 860"/>
                <a:gd name="T26" fmla="*/ 733 w 814"/>
                <a:gd name="T27" fmla="*/ 511 h 860"/>
                <a:gd name="T28" fmla="*/ 739 w 814"/>
                <a:gd name="T29" fmla="*/ 449 h 860"/>
                <a:gd name="T30" fmla="*/ 739 w 814"/>
                <a:gd name="T31" fmla="*/ 392 h 860"/>
                <a:gd name="T32" fmla="*/ 790 w 814"/>
                <a:gd name="T33" fmla="*/ 341 h 860"/>
                <a:gd name="T34" fmla="*/ 767 w 814"/>
                <a:gd name="T35" fmla="*/ 318 h 860"/>
                <a:gd name="T36" fmla="*/ 767 w 814"/>
                <a:gd name="T37" fmla="*/ 261 h 860"/>
                <a:gd name="T38" fmla="*/ 796 w 814"/>
                <a:gd name="T39" fmla="*/ 221 h 860"/>
                <a:gd name="T40" fmla="*/ 802 w 814"/>
                <a:gd name="T41" fmla="*/ 176 h 860"/>
                <a:gd name="T42" fmla="*/ 779 w 814"/>
                <a:gd name="T43" fmla="*/ 120 h 860"/>
                <a:gd name="T44" fmla="*/ 762 w 814"/>
                <a:gd name="T45" fmla="*/ 102 h 860"/>
                <a:gd name="T46" fmla="*/ 717 w 814"/>
                <a:gd name="T47" fmla="*/ 68 h 860"/>
                <a:gd name="T48" fmla="*/ 699 w 814"/>
                <a:gd name="T49" fmla="*/ 34 h 860"/>
                <a:gd name="T50" fmla="*/ 699 w 814"/>
                <a:gd name="T51" fmla="*/ 28 h 860"/>
                <a:gd name="T52" fmla="*/ 688 w 814"/>
                <a:gd name="T53" fmla="*/ 34 h 860"/>
                <a:gd name="T54" fmla="*/ 648 w 814"/>
                <a:gd name="T55" fmla="*/ 34 h 860"/>
                <a:gd name="T56" fmla="*/ 625 w 814"/>
                <a:gd name="T57" fmla="*/ 40 h 860"/>
                <a:gd name="T58" fmla="*/ 625 w 814"/>
                <a:gd name="T59" fmla="*/ 34 h 860"/>
                <a:gd name="T60" fmla="*/ 625 w 814"/>
                <a:gd name="T61" fmla="*/ 6 h 860"/>
                <a:gd name="T62" fmla="*/ 489 w 814"/>
                <a:gd name="T63" fmla="*/ 40 h 860"/>
                <a:gd name="T64" fmla="*/ 483 w 814"/>
                <a:gd name="T65" fmla="*/ 51 h 860"/>
                <a:gd name="T66" fmla="*/ 443 w 814"/>
                <a:gd name="T67" fmla="*/ 91 h 860"/>
                <a:gd name="T68" fmla="*/ 432 w 814"/>
                <a:gd name="T69" fmla="*/ 96 h 860"/>
                <a:gd name="T70" fmla="*/ 427 w 814"/>
                <a:gd name="T71" fmla="*/ 114 h 860"/>
                <a:gd name="T72" fmla="*/ 432 w 814"/>
                <a:gd name="T73" fmla="*/ 142 h 860"/>
                <a:gd name="T74" fmla="*/ 449 w 814"/>
                <a:gd name="T75" fmla="*/ 193 h 860"/>
                <a:gd name="T76" fmla="*/ 438 w 814"/>
                <a:gd name="T77" fmla="*/ 233 h 860"/>
                <a:gd name="T78" fmla="*/ 472 w 814"/>
                <a:gd name="T79" fmla="*/ 279 h 860"/>
                <a:gd name="T80" fmla="*/ 518 w 814"/>
                <a:gd name="T81" fmla="*/ 313 h 860"/>
                <a:gd name="T82" fmla="*/ 552 w 814"/>
                <a:gd name="T83" fmla="*/ 324 h 860"/>
                <a:gd name="T84" fmla="*/ 580 w 814"/>
                <a:gd name="T85" fmla="*/ 380 h 860"/>
                <a:gd name="T86" fmla="*/ 540 w 814"/>
                <a:gd name="T87" fmla="*/ 398 h 860"/>
                <a:gd name="T88" fmla="*/ 500 w 814"/>
                <a:gd name="T89" fmla="*/ 409 h 860"/>
                <a:gd name="T90" fmla="*/ 489 w 814"/>
                <a:gd name="T91" fmla="*/ 364 h 860"/>
                <a:gd name="T92" fmla="*/ 443 w 814"/>
                <a:gd name="T93" fmla="*/ 341 h 860"/>
                <a:gd name="T94" fmla="*/ 403 w 814"/>
                <a:gd name="T95" fmla="*/ 295 h 860"/>
                <a:gd name="T96" fmla="*/ 393 w 814"/>
                <a:gd name="T97" fmla="*/ 273 h 860"/>
                <a:gd name="T98" fmla="*/ 358 w 814"/>
                <a:gd name="T99" fmla="*/ 284 h 860"/>
                <a:gd name="T100" fmla="*/ 313 w 814"/>
                <a:gd name="T101" fmla="*/ 295 h 860"/>
                <a:gd name="T102" fmla="*/ 262 w 814"/>
                <a:gd name="T103" fmla="*/ 290 h 860"/>
                <a:gd name="T104" fmla="*/ 256 w 814"/>
                <a:gd name="T105" fmla="*/ 273 h 860"/>
                <a:gd name="T106" fmla="*/ 244 w 814"/>
                <a:gd name="T107" fmla="*/ 239 h 860"/>
                <a:gd name="T108" fmla="*/ 205 w 814"/>
                <a:gd name="T109" fmla="*/ 256 h 860"/>
                <a:gd name="T110" fmla="*/ 193 w 814"/>
                <a:gd name="T111" fmla="*/ 205 h 860"/>
                <a:gd name="T112" fmla="*/ 159 w 814"/>
                <a:gd name="T113" fmla="*/ 233 h 860"/>
                <a:gd name="T114" fmla="*/ 154 w 814"/>
                <a:gd name="T115" fmla="*/ 295 h 860"/>
                <a:gd name="T116" fmla="*/ 159 w 814"/>
                <a:gd name="T117" fmla="*/ 335 h 860"/>
                <a:gd name="T118" fmla="*/ 154 w 814"/>
                <a:gd name="T119" fmla="*/ 370 h 860"/>
                <a:gd name="T120" fmla="*/ 0 w 814"/>
                <a:gd name="T121" fmla="*/ 688 h 860"/>
                <a:gd name="T122" fmla="*/ 23 w 814"/>
                <a:gd name="T123" fmla="*/ 744 h 860"/>
                <a:gd name="T124" fmla="*/ 68 w 814"/>
                <a:gd name="T125" fmla="*/ 796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" h="860">
                  <a:moveTo>
                    <a:pt x="97" y="835"/>
                  </a:moveTo>
                  <a:lnTo>
                    <a:pt x="114" y="830"/>
                  </a:lnTo>
                  <a:lnTo>
                    <a:pt x="137" y="830"/>
                  </a:lnTo>
                  <a:lnTo>
                    <a:pt x="154" y="830"/>
                  </a:lnTo>
                  <a:lnTo>
                    <a:pt x="171" y="824"/>
                  </a:lnTo>
                  <a:lnTo>
                    <a:pt x="171" y="824"/>
                  </a:lnTo>
                  <a:lnTo>
                    <a:pt x="177" y="824"/>
                  </a:lnTo>
                  <a:lnTo>
                    <a:pt x="177" y="824"/>
                  </a:lnTo>
                  <a:lnTo>
                    <a:pt x="182" y="824"/>
                  </a:lnTo>
                  <a:lnTo>
                    <a:pt x="182" y="824"/>
                  </a:lnTo>
                  <a:lnTo>
                    <a:pt x="193" y="824"/>
                  </a:lnTo>
                  <a:lnTo>
                    <a:pt x="193" y="824"/>
                  </a:lnTo>
                  <a:lnTo>
                    <a:pt x="199" y="835"/>
                  </a:lnTo>
                  <a:lnTo>
                    <a:pt x="199" y="835"/>
                  </a:lnTo>
                  <a:lnTo>
                    <a:pt x="205" y="841"/>
                  </a:lnTo>
                  <a:lnTo>
                    <a:pt x="205" y="841"/>
                  </a:lnTo>
                  <a:lnTo>
                    <a:pt x="216" y="847"/>
                  </a:lnTo>
                  <a:lnTo>
                    <a:pt x="216" y="847"/>
                  </a:lnTo>
                  <a:lnTo>
                    <a:pt x="216" y="853"/>
                  </a:lnTo>
                  <a:lnTo>
                    <a:pt x="216" y="853"/>
                  </a:lnTo>
                  <a:lnTo>
                    <a:pt x="222" y="853"/>
                  </a:lnTo>
                  <a:lnTo>
                    <a:pt x="222" y="853"/>
                  </a:lnTo>
                  <a:lnTo>
                    <a:pt x="222" y="853"/>
                  </a:lnTo>
                  <a:lnTo>
                    <a:pt x="222" y="853"/>
                  </a:lnTo>
                  <a:lnTo>
                    <a:pt x="233" y="853"/>
                  </a:lnTo>
                  <a:lnTo>
                    <a:pt x="233" y="853"/>
                  </a:lnTo>
                  <a:lnTo>
                    <a:pt x="244" y="859"/>
                  </a:lnTo>
                  <a:lnTo>
                    <a:pt x="244" y="859"/>
                  </a:lnTo>
                  <a:lnTo>
                    <a:pt x="256" y="853"/>
                  </a:lnTo>
                  <a:lnTo>
                    <a:pt x="256" y="853"/>
                  </a:lnTo>
                  <a:lnTo>
                    <a:pt x="268" y="853"/>
                  </a:lnTo>
                  <a:lnTo>
                    <a:pt x="268" y="853"/>
                  </a:lnTo>
                  <a:lnTo>
                    <a:pt x="278" y="853"/>
                  </a:lnTo>
                  <a:lnTo>
                    <a:pt x="278" y="853"/>
                  </a:lnTo>
                  <a:lnTo>
                    <a:pt x="284" y="859"/>
                  </a:lnTo>
                  <a:lnTo>
                    <a:pt x="284" y="859"/>
                  </a:lnTo>
                  <a:lnTo>
                    <a:pt x="296" y="853"/>
                  </a:lnTo>
                  <a:lnTo>
                    <a:pt x="296" y="853"/>
                  </a:lnTo>
                  <a:lnTo>
                    <a:pt x="302" y="847"/>
                  </a:lnTo>
                  <a:lnTo>
                    <a:pt x="302" y="847"/>
                  </a:lnTo>
                  <a:lnTo>
                    <a:pt x="318" y="847"/>
                  </a:lnTo>
                  <a:lnTo>
                    <a:pt x="318" y="847"/>
                  </a:lnTo>
                  <a:lnTo>
                    <a:pt x="330" y="847"/>
                  </a:lnTo>
                  <a:lnTo>
                    <a:pt x="330" y="847"/>
                  </a:lnTo>
                  <a:lnTo>
                    <a:pt x="341" y="853"/>
                  </a:lnTo>
                  <a:lnTo>
                    <a:pt x="341" y="853"/>
                  </a:lnTo>
                  <a:lnTo>
                    <a:pt x="347" y="847"/>
                  </a:lnTo>
                  <a:lnTo>
                    <a:pt x="347" y="847"/>
                  </a:lnTo>
                  <a:lnTo>
                    <a:pt x="364" y="847"/>
                  </a:lnTo>
                  <a:lnTo>
                    <a:pt x="364" y="847"/>
                  </a:lnTo>
                  <a:lnTo>
                    <a:pt x="375" y="841"/>
                  </a:lnTo>
                  <a:lnTo>
                    <a:pt x="375" y="841"/>
                  </a:lnTo>
                  <a:lnTo>
                    <a:pt x="387" y="835"/>
                  </a:lnTo>
                  <a:lnTo>
                    <a:pt x="387" y="835"/>
                  </a:lnTo>
                  <a:lnTo>
                    <a:pt x="398" y="830"/>
                  </a:lnTo>
                  <a:lnTo>
                    <a:pt x="398" y="830"/>
                  </a:lnTo>
                  <a:lnTo>
                    <a:pt x="409" y="830"/>
                  </a:lnTo>
                  <a:lnTo>
                    <a:pt x="409" y="830"/>
                  </a:lnTo>
                  <a:lnTo>
                    <a:pt x="427" y="824"/>
                  </a:lnTo>
                  <a:lnTo>
                    <a:pt x="427" y="824"/>
                  </a:lnTo>
                  <a:lnTo>
                    <a:pt x="432" y="819"/>
                  </a:lnTo>
                  <a:lnTo>
                    <a:pt x="432" y="819"/>
                  </a:lnTo>
                  <a:lnTo>
                    <a:pt x="438" y="807"/>
                  </a:lnTo>
                  <a:lnTo>
                    <a:pt x="438" y="807"/>
                  </a:lnTo>
                  <a:lnTo>
                    <a:pt x="438" y="784"/>
                  </a:lnTo>
                  <a:lnTo>
                    <a:pt x="438" y="784"/>
                  </a:lnTo>
                  <a:lnTo>
                    <a:pt x="443" y="762"/>
                  </a:lnTo>
                  <a:lnTo>
                    <a:pt x="443" y="762"/>
                  </a:lnTo>
                  <a:lnTo>
                    <a:pt x="449" y="750"/>
                  </a:lnTo>
                  <a:lnTo>
                    <a:pt x="449" y="750"/>
                  </a:lnTo>
                  <a:lnTo>
                    <a:pt x="455" y="744"/>
                  </a:lnTo>
                  <a:lnTo>
                    <a:pt x="455" y="744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61" y="733"/>
                  </a:lnTo>
                  <a:lnTo>
                    <a:pt x="461" y="733"/>
                  </a:lnTo>
                  <a:lnTo>
                    <a:pt x="466" y="728"/>
                  </a:lnTo>
                  <a:lnTo>
                    <a:pt x="466" y="728"/>
                  </a:lnTo>
                  <a:lnTo>
                    <a:pt x="478" y="722"/>
                  </a:lnTo>
                  <a:lnTo>
                    <a:pt x="478" y="722"/>
                  </a:lnTo>
                  <a:lnTo>
                    <a:pt x="483" y="716"/>
                  </a:lnTo>
                  <a:lnTo>
                    <a:pt x="483" y="716"/>
                  </a:lnTo>
                  <a:lnTo>
                    <a:pt x="489" y="710"/>
                  </a:lnTo>
                  <a:lnTo>
                    <a:pt x="489" y="710"/>
                  </a:lnTo>
                  <a:lnTo>
                    <a:pt x="489" y="705"/>
                  </a:lnTo>
                  <a:lnTo>
                    <a:pt x="489" y="705"/>
                  </a:lnTo>
                  <a:lnTo>
                    <a:pt x="489" y="694"/>
                  </a:lnTo>
                  <a:lnTo>
                    <a:pt x="489" y="694"/>
                  </a:lnTo>
                  <a:lnTo>
                    <a:pt x="495" y="688"/>
                  </a:lnTo>
                  <a:lnTo>
                    <a:pt x="495" y="688"/>
                  </a:lnTo>
                  <a:lnTo>
                    <a:pt x="500" y="682"/>
                  </a:lnTo>
                  <a:lnTo>
                    <a:pt x="500" y="682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18" y="670"/>
                  </a:lnTo>
                  <a:lnTo>
                    <a:pt x="518" y="670"/>
                  </a:lnTo>
                  <a:lnTo>
                    <a:pt x="528" y="665"/>
                  </a:lnTo>
                  <a:lnTo>
                    <a:pt x="528" y="665"/>
                  </a:lnTo>
                  <a:lnTo>
                    <a:pt x="534" y="659"/>
                  </a:lnTo>
                  <a:lnTo>
                    <a:pt x="534" y="659"/>
                  </a:lnTo>
                  <a:lnTo>
                    <a:pt x="540" y="654"/>
                  </a:lnTo>
                  <a:lnTo>
                    <a:pt x="552" y="648"/>
                  </a:lnTo>
                  <a:lnTo>
                    <a:pt x="568" y="642"/>
                  </a:lnTo>
                  <a:lnTo>
                    <a:pt x="580" y="636"/>
                  </a:lnTo>
                  <a:lnTo>
                    <a:pt x="591" y="631"/>
                  </a:lnTo>
                  <a:lnTo>
                    <a:pt x="591" y="631"/>
                  </a:lnTo>
                  <a:lnTo>
                    <a:pt x="597" y="625"/>
                  </a:lnTo>
                  <a:lnTo>
                    <a:pt x="597" y="625"/>
                  </a:lnTo>
                  <a:lnTo>
                    <a:pt x="597" y="625"/>
                  </a:lnTo>
                  <a:lnTo>
                    <a:pt x="597" y="625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591" y="597"/>
                  </a:lnTo>
                  <a:lnTo>
                    <a:pt x="591" y="597"/>
                  </a:lnTo>
                  <a:lnTo>
                    <a:pt x="580" y="585"/>
                  </a:lnTo>
                  <a:lnTo>
                    <a:pt x="580" y="585"/>
                  </a:lnTo>
                  <a:lnTo>
                    <a:pt x="574" y="585"/>
                  </a:lnTo>
                  <a:lnTo>
                    <a:pt x="620" y="569"/>
                  </a:lnTo>
                  <a:lnTo>
                    <a:pt x="659" y="557"/>
                  </a:lnTo>
                  <a:lnTo>
                    <a:pt x="699" y="545"/>
                  </a:lnTo>
                  <a:lnTo>
                    <a:pt x="739" y="529"/>
                  </a:lnTo>
                  <a:lnTo>
                    <a:pt x="739" y="529"/>
                  </a:lnTo>
                  <a:lnTo>
                    <a:pt x="739" y="523"/>
                  </a:lnTo>
                  <a:lnTo>
                    <a:pt x="739" y="523"/>
                  </a:lnTo>
                  <a:lnTo>
                    <a:pt x="733" y="511"/>
                  </a:lnTo>
                  <a:lnTo>
                    <a:pt x="733" y="511"/>
                  </a:lnTo>
                  <a:lnTo>
                    <a:pt x="733" y="500"/>
                  </a:lnTo>
                  <a:lnTo>
                    <a:pt x="733" y="500"/>
                  </a:lnTo>
                  <a:lnTo>
                    <a:pt x="728" y="483"/>
                  </a:lnTo>
                  <a:lnTo>
                    <a:pt x="728" y="483"/>
                  </a:lnTo>
                  <a:lnTo>
                    <a:pt x="728" y="472"/>
                  </a:lnTo>
                  <a:lnTo>
                    <a:pt x="728" y="472"/>
                  </a:lnTo>
                  <a:lnTo>
                    <a:pt x="733" y="460"/>
                  </a:lnTo>
                  <a:lnTo>
                    <a:pt x="733" y="460"/>
                  </a:lnTo>
                  <a:lnTo>
                    <a:pt x="739" y="449"/>
                  </a:lnTo>
                  <a:lnTo>
                    <a:pt x="739" y="449"/>
                  </a:lnTo>
                  <a:lnTo>
                    <a:pt x="739" y="438"/>
                  </a:lnTo>
                  <a:lnTo>
                    <a:pt x="739" y="438"/>
                  </a:lnTo>
                  <a:lnTo>
                    <a:pt x="739" y="426"/>
                  </a:lnTo>
                  <a:lnTo>
                    <a:pt x="739" y="426"/>
                  </a:lnTo>
                  <a:lnTo>
                    <a:pt x="739" y="409"/>
                  </a:lnTo>
                  <a:lnTo>
                    <a:pt x="739" y="409"/>
                  </a:lnTo>
                  <a:lnTo>
                    <a:pt x="739" y="392"/>
                  </a:lnTo>
                  <a:lnTo>
                    <a:pt x="739" y="392"/>
                  </a:lnTo>
                  <a:lnTo>
                    <a:pt x="750" y="380"/>
                  </a:lnTo>
                  <a:lnTo>
                    <a:pt x="750" y="380"/>
                  </a:lnTo>
                  <a:lnTo>
                    <a:pt x="762" y="370"/>
                  </a:lnTo>
                  <a:lnTo>
                    <a:pt x="762" y="370"/>
                  </a:lnTo>
                  <a:lnTo>
                    <a:pt x="779" y="364"/>
                  </a:lnTo>
                  <a:lnTo>
                    <a:pt x="779" y="364"/>
                  </a:lnTo>
                  <a:lnTo>
                    <a:pt x="790" y="352"/>
                  </a:lnTo>
                  <a:lnTo>
                    <a:pt x="790" y="352"/>
                  </a:lnTo>
                  <a:lnTo>
                    <a:pt x="790" y="341"/>
                  </a:lnTo>
                  <a:lnTo>
                    <a:pt x="790" y="335"/>
                  </a:lnTo>
                  <a:lnTo>
                    <a:pt x="790" y="335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3" y="324"/>
                  </a:lnTo>
                  <a:lnTo>
                    <a:pt x="773" y="324"/>
                  </a:lnTo>
                  <a:lnTo>
                    <a:pt x="767" y="318"/>
                  </a:lnTo>
                  <a:lnTo>
                    <a:pt x="767" y="318"/>
                  </a:lnTo>
                  <a:lnTo>
                    <a:pt x="773" y="301"/>
                  </a:lnTo>
                  <a:lnTo>
                    <a:pt x="773" y="301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67" y="273"/>
                  </a:lnTo>
                  <a:lnTo>
                    <a:pt x="767" y="273"/>
                  </a:lnTo>
                  <a:lnTo>
                    <a:pt x="767" y="261"/>
                  </a:lnTo>
                  <a:lnTo>
                    <a:pt x="767" y="261"/>
                  </a:lnTo>
                  <a:lnTo>
                    <a:pt x="767" y="250"/>
                  </a:lnTo>
                  <a:lnTo>
                    <a:pt x="767" y="250"/>
                  </a:lnTo>
                  <a:lnTo>
                    <a:pt x="773" y="245"/>
                  </a:lnTo>
                  <a:lnTo>
                    <a:pt x="773" y="245"/>
                  </a:lnTo>
                  <a:lnTo>
                    <a:pt x="784" y="239"/>
                  </a:lnTo>
                  <a:lnTo>
                    <a:pt x="784" y="239"/>
                  </a:lnTo>
                  <a:lnTo>
                    <a:pt x="790" y="233"/>
                  </a:lnTo>
                  <a:lnTo>
                    <a:pt x="790" y="233"/>
                  </a:lnTo>
                  <a:lnTo>
                    <a:pt x="796" y="221"/>
                  </a:lnTo>
                  <a:lnTo>
                    <a:pt x="796" y="221"/>
                  </a:lnTo>
                  <a:lnTo>
                    <a:pt x="807" y="210"/>
                  </a:lnTo>
                  <a:lnTo>
                    <a:pt x="807" y="210"/>
                  </a:lnTo>
                  <a:lnTo>
                    <a:pt x="813" y="199"/>
                  </a:lnTo>
                  <a:lnTo>
                    <a:pt x="813" y="199"/>
                  </a:lnTo>
                  <a:lnTo>
                    <a:pt x="807" y="193"/>
                  </a:lnTo>
                  <a:lnTo>
                    <a:pt x="807" y="193"/>
                  </a:lnTo>
                  <a:lnTo>
                    <a:pt x="802" y="176"/>
                  </a:lnTo>
                  <a:lnTo>
                    <a:pt x="802" y="176"/>
                  </a:lnTo>
                  <a:lnTo>
                    <a:pt x="802" y="165"/>
                  </a:lnTo>
                  <a:lnTo>
                    <a:pt x="802" y="165"/>
                  </a:lnTo>
                  <a:lnTo>
                    <a:pt x="802" y="148"/>
                  </a:lnTo>
                  <a:lnTo>
                    <a:pt x="802" y="148"/>
                  </a:lnTo>
                  <a:lnTo>
                    <a:pt x="796" y="136"/>
                  </a:lnTo>
                  <a:lnTo>
                    <a:pt x="796" y="136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79" y="120"/>
                  </a:lnTo>
                  <a:lnTo>
                    <a:pt x="779" y="120"/>
                  </a:lnTo>
                  <a:lnTo>
                    <a:pt x="779" y="108"/>
                  </a:lnTo>
                  <a:lnTo>
                    <a:pt x="779" y="108"/>
                  </a:lnTo>
                  <a:lnTo>
                    <a:pt x="779" y="102"/>
                  </a:lnTo>
                  <a:lnTo>
                    <a:pt x="779" y="102"/>
                  </a:lnTo>
                  <a:lnTo>
                    <a:pt x="773" y="102"/>
                  </a:lnTo>
                  <a:lnTo>
                    <a:pt x="773" y="102"/>
                  </a:lnTo>
                  <a:lnTo>
                    <a:pt x="762" y="102"/>
                  </a:lnTo>
                  <a:lnTo>
                    <a:pt x="762" y="102"/>
                  </a:lnTo>
                  <a:lnTo>
                    <a:pt x="745" y="96"/>
                  </a:lnTo>
                  <a:lnTo>
                    <a:pt x="745" y="96"/>
                  </a:lnTo>
                  <a:lnTo>
                    <a:pt x="733" y="91"/>
                  </a:lnTo>
                  <a:lnTo>
                    <a:pt x="733" y="91"/>
                  </a:lnTo>
                  <a:lnTo>
                    <a:pt x="728" y="80"/>
                  </a:lnTo>
                  <a:lnTo>
                    <a:pt x="728" y="80"/>
                  </a:lnTo>
                  <a:lnTo>
                    <a:pt x="722" y="74"/>
                  </a:lnTo>
                  <a:lnTo>
                    <a:pt x="722" y="74"/>
                  </a:lnTo>
                  <a:lnTo>
                    <a:pt x="717" y="68"/>
                  </a:lnTo>
                  <a:lnTo>
                    <a:pt x="717" y="68"/>
                  </a:lnTo>
                  <a:lnTo>
                    <a:pt x="705" y="68"/>
                  </a:lnTo>
                  <a:lnTo>
                    <a:pt x="705" y="68"/>
                  </a:lnTo>
                  <a:lnTo>
                    <a:pt x="699" y="62"/>
                  </a:lnTo>
                  <a:lnTo>
                    <a:pt x="699" y="62"/>
                  </a:lnTo>
                  <a:lnTo>
                    <a:pt x="699" y="46"/>
                  </a:lnTo>
                  <a:lnTo>
                    <a:pt x="699" y="46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3" y="34"/>
                  </a:lnTo>
                  <a:lnTo>
                    <a:pt x="693" y="34"/>
                  </a:lnTo>
                  <a:lnTo>
                    <a:pt x="688" y="34"/>
                  </a:lnTo>
                  <a:lnTo>
                    <a:pt x="688" y="34"/>
                  </a:lnTo>
                  <a:lnTo>
                    <a:pt x="677" y="34"/>
                  </a:lnTo>
                  <a:lnTo>
                    <a:pt x="677" y="34"/>
                  </a:lnTo>
                  <a:lnTo>
                    <a:pt x="665" y="34"/>
                  </a:lnTo>
                  <a:lnTo>
                    <a:pt x="665" y="34"/>
                  </a:lnTo>
                  <a:lnTo>
                    <a:pt x="659" y="34"/>
                  </a:lnTo>
                  <a:lnTo>
                    <a:pt x="659" y="34"/>
                  </a:lnTo>
                  <a:lnTo>
                    <a:pt x="654" y="34"/>
                  </a:lnTo>
                  <a:lnTo>
                    <a:pt x="654" y="34"/>
                  </a:lnTo>
                  <a:lnTo>
                    <a:pt x="648" y="34"/>
                  </a:lnTo>
                  <a:lnTo>
                    <a:pt x="648" y="34"/>
                  </a:lnTo>
                  <a:lnTo>
                    <a:pt x="642" y="34"/>
                  </a:lnTo>
                  <a:lnTo>
                    <a:pt x="642" y="34"/>
                  </a:lnTo>
                  <a:lnTo>
                    <a:pt x="637" y="40"/>
                  </a:lnTo>
                  <a:lnTo>
                    <a:pt x="637" y="40"/>
                  </a:lnTo>
                  <a:lnTo>
                    <a:pt x="631" y="40"/>
                  </a:lnTo>
                  <a:lnTo>
                    <a:pt x="631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25" y="34"/>
                  </a:lnTo>
                  <a:lnTo>
                    <a:pt x="625" y="34"/>
                  </a:lnTo>
                  <a:lnTo>
                    <a:pt x="625" y="28"/>
                  </a:lnTo>
                  <a:lnTo>
                    <a:pt x="625" y="28"/>
                  </a:lnTo>
                  <a:lnTo>
                    <a:pt x="631" y="17"/>
                  </a:lnTo>
                  <a:lnTo>
                    <a:pt x="631" y="17"/>
                  </a:lnTo>
                  <a:lnTo>
                    <a:pt x="631" y="6"/>
                  </a:lnTo>
                  <a:lnTo>
                    <a:pt x="631" y="6"/>
                  </a:lnTo>
                  <a:lnTo>
                    <a:pt x="631" y="6"/>
                  </a:lnTo>
                  <a:lnTo>
                    <a:pt x="625" y="6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91" y="6"/>
                  </a:lnTo>
                  <a:lnTo>
                    <a:pt x="557" y="17"/>
                  </a:lnTo>
                  <a:lnTo>
                    <a:pt x="523" y="28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83" y="40"/>
                  </a:lnTo>
                  <a:lnTo>
                    <a:pt x="483" y="40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83" y="51"/>
                  </a:lnTo>
                  <a:lnTo>
                    <a:pt x="478" y="57"/>
                  </a:lnTo>
                  <a:lnTo>
                    <a:pt x="478" y="57"/>
                  </a:lnTo>
                  <a:lnTo>
                    <a:pt x="466" y="68"/>
                  </a:lnTo>
                  <a:lnTo>
                    <a:pt x="466" y="68"/>
                  </a:lnTo>
                  <a:lnTo>
                    <a:pt x="455" y="80"/>
                  </a:lnTo>
                  <a:lnTo>
                    <a:pt x="455" y="80"/>
                  </a:lnTo>
                  <a:lnTo>
                    <a:pt x="443" y="85"/>
                  </a:lnTo>
                  <a:lnTo>
                    <a:pt x="443" y="85"/>
                  </a:lnTo>
                  <a:lnTo>
                    <a:pt x="443" y="91"/>
                  </a:lnTo>
                  <a:lnTo>
                    <a:pt x="443" y="91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2" y="96"/>
                  </a:lnTo>
                  <a:lnTo>
                    <a:pt x="432" y="96"/>
                  </a:lnTo>
                  <a:lnTo>
                    <a:pt x="427" y="96"/>
                  </a:lnTo>
                  <a:lnTo>
                    <a:pt x="427" y="96"/>
                  </a:lnTo>
                  <a:lnTo>
                    <a:pt x="427" y="91"/>
                  </a:lnTo>
                  <a:lnTo>
                    <a:pt x="427" y="91"/>
                  </a:lnTo>
                  <a:lnTo>
                    <a:pt x="427" y="91"/>
                  </a:lnTo>
                  <a:lnTo>
                    <a:pt x="427" y="91"/>
                  </a:lnTo>
                  <a:lnTo>
                    <a:pt x="427" y="102"/>
                  </a:lnTo>
                  <a:lnTo>
                    <a:pt x="427" y="102"/>
                  </a:lnTo>
                  <a:lnTo>
                    <a:pt x="427" y="114"/>
                  </a:lnTo>
                  <a:lnTo>
                    <a:pt x="427" y="114"/>
                  </a:lnTo>
                  <a:lnTo>
                    <a:pt x="427" y="125"/>
                  </a:lnTo>
                  <a:lnTo>
                    <a:pt x="427" y="125"/>
                  </a:lnTo>
                  <a:lnTo>
                    <a:pt x="427" y="131"/>
                  </a:lnTo>
                  <a:lnTo>
                    <a:pt x="427" y="131"/>
                  </a:lnTo>
                  <a:lnTo>
                    <a:pt x="427" y="136"/>
                  </a:lnTo>
                  <a:lnTo>
                    <a:pt x="427" y="136"/>
                  </a:lnTo>
                  <a:lnTo>
                    <a:pt x="432" y="142"/>
                  </a:lnTo>
                  <a:lnTo>
                    <a:pt x="432" y="142"/>
                  </a:lnTo>
                  <a:lnTo>
                    <a:pt x="432" y="148"/>
                  </a:lnTo>
                  <a:lnTo>
                    <a:pt x="432" y="148"/>
                  </a:lnTo>
                  <a:lnTo>
                    <a:pt x="432" y="159"/>
                  </a:lnTo>
                  <a:lnTo>
                    <a:pt x="432" y="159"/>
                  </a:lnTo>
                  <a:lnTo>
                    <a:pt x="438" y="170"/>
                  </a:lnTo>
                  <a:lnTo>
                    <a:pt x="438" y="170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9" y="193"/>
                  </a:lnTo>
                  <a:lnTo>
                    <a:pt x="449" y="193"/>
                  </a:lnTo>
                  <a:lnTo>
                    <a:pt x="449" y="205"/>
                  </a:lnTo>
                  <a:lnTo>
                    <a:pt x="449" y="205"/>
                  </a:lnTo>
                  <a:lnTo>
                    <a:pt x="443" y="216"/>
                  </a:lnTo>
                  <a:lnTo>
                    <a:pt x="443" y="216"/>
                  </a:lnTo>
                  <a:lnTo>
                    <a:pt x="443" y="227"/>
                  </a:lnTo>
                  <a:lnTo>
                    <a:pt x="443" y="227"/>
                  </a:lnTo>
                  <a:lnTo>
                    <a:pt x="438" y="233"/>
                  </a:lnTo>
                  <a:lnTo>
                    <a:pt x="438" y="233"/>
                  </a:lnTo>
                  <a:lnTo>
                    <a:pt x="438" y="245"/>
                  </a:lnTo>
                  <a:lnTo>
                    <a:pt x="438" y="245"/>
                  </a:lnTo>
                  <a:lnTo>
                    <a:pt x="443" y="250"/>
                  </a:lnTo>
                  <a:lnTo>
                    <a:pt x="443" y="250"/>
                  </a:lnTo>
                  <a:lnTo>
                    <a:pt x="449" y="261"/>
                  </a:lnTo>
                  <a:lnTo>
                    <a:pt x="449" y="261"/>
                  </a:lnTo>
                  <a:lnTo>
                    <a:pt x="461" y="267"/>
                  </a:lnTo>
                  <a:lnTo>
                    <a:pt x="461" y="267"/>
                  </a:lnTo>
                  <a:lnTo>
                    <a:pt x="472" y="279"/>
                  </a:lnTo>
                  <a:lnTo>
                    <a:pt x="472" y="279"/>
                  </a:lnTo>
                  <a:lnTo>
                    <a:pt x="483" y="290"/>
                  </a:lnTo>
                  <a:lnTo>
                    <a:pt x="483" y="290"/>
                  </a:lnTo>
                  <a:lnTo>
                    <a:pt x="495" y="290"/>
                  </a:lnTo>
                  <a:lnTo>
                    <a:pt x="495" y="290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18" y="313"/>
                  </a:lnTo>
                  <a:lnTo>
                    <a:pt x="518" y="313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8" y="330"/>
                  </a:lnTo>
                  <a:lnTo>
                    <a:pt x="528" y="330"/>
                  </a:lnTo>
                  <a:lnTo>
                    <a:pt x="534" y="324"/>
                  </a:lnTo>
                  <a:lnTo>
                    <a:pt x="534" y="324"/>
                  </a:lnTo>
                  <a:lnTo>
                    <a:pt x="540" y="324"/>
                  </a:lnTo>
                  <a:lnTo>
                    <a:pt x="540" y="324"/>
                  </a:lnTo>
                  <a:lnTo>
                    <a:pt x="552" y="324"/>
                  </a:lnTo>
                  <a:lnTo>
                    <a:pt x="552" y="324"/>
                  </a:lnTo>
                  <a:lnTo>
                    <a:pt x="568" y="324"/>
                  </a:lnTo>
                  <a:lnTo>
                    <a:pt x="568" y="324"/>
                  </a:lnTo>
                  <a:lnTo>
                    <a:pt x="574" y="318"/>
                  </a:lnTo>
                  <a:lnTo>
                    <a:pt x="574" y="318"/>
                  </a:lnTo>
                  <a:lnTo>
                    <a:pt x="580" y="318"/>
                  </a:lnTo>
                  <a:lnTo>
                    <a:pt x="580" y="341"/>
                  </a:lnTo>
                  <a:lnTo>
                    <a:pt x="580" y="358"/>
                  </a:lnTo>
                  <a:lnTo>
                    <a:pt x="580" y="380"/>
                  </a:lnTo>
                  <a:lnTo>
                    <a:pt x="580" y="404"/>
                  </a:lnTo>
                  <a:lnTo>
                    <a:pt x="574" y="398"/>
                  </a:lnTo>
                  <a:lnTo>
                    <a:pt x="563" y="398"/>
                  </a:lnTo>
                  <a:lnTo>
                    <a:pt x="557" y="398"/>
                  </a:lnTo>
                  <a:lnTo>
                    <a:pt x="552" y="392"/>
                  </a:lnTo>
                  <a:lnTo>
                    <a:pt x="552" y="392"/>
                  </a:lnTo>
                  <a:lnTo>
                    <a:pt x="546" y="392"/>
                  </a:lnTo>
                  <a:lnTo>
                    <a:pt x="546" y="392"/>
                  </a:lnTo>
                  <a:lnTo>
                    <a:pt x="540" y="398"/>
                  </a:lnTo>
                  <a:lnTo>
                    <a:pt x="540" y="398"/>
                  </a:lnTo>
                  <a:lnTo>
                    <a:pt x="534" y="398"/>
                  </a:lnTo>
                  <a:lnTo>
                    <a:pt x="534" y="398"/>
                  </a:lnTo>
                  <a:lnTo>
                    <a:pt x="528" y="404"/>
                  </a:lnTo>
                  <a:lnTo>
                    <a:pt x="528" y="404"/>
                  </a:lnTo>
                  <a:lnTo>
                    <a:pt x="518" y="409"/>
                  </a:lnTo>
                  <a:lnTo>
                    <a:pt x="518" y="409"/>
                  </a:lnTo>
                  <a:lnTo>
                    <a:pt x="500" y="409"/>
                  </a:lnTo>
                  <a:lnTo>
                    <a:pt x="500" y="409"/>
                  </a:lnTo>
                  <a:lnTo>
                    <a:pt x="495" y="409"/>
                  </a:lnTo>
                  <a:lnTo>
                    <a:pt x="495" y="409"/>
                  </a:lnTo>
                  <a:lnTo>
                    <a:pt x="489" y="398"/>
                  </a:lnTo>
                  <a:lnTo>
                    <a:pt x="489" y="398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9" y="375"/>
                  </a:lnTo>
                  <a:lnTo>
                    <a:pt x="489" y="375"/>
                  </a:lnTo>
                  <a:lnTo>
                    <a:pt x="489" y="364"/>
                  </a:lnTo>
                  <a:lnTo>
                    <a:pt x="489" y="364"/>
                  </a:lnTo>
                  <a:lnTo>
                    <a:pt x="483" y="352"/>
                  </a:lnTo>
                  <a:lnTo>
                    <a:pt x="483" y="352"/>
                  </a:lnTo>
                  <a:lnTo>
                    <a:pt x="472" y="347"/>
                  </a:lnTo>
                  <a:lnTo>
                    <a:pt x="472" y="347"/>
                  </a:lnTo>
                  <a:lnTo>
                    <a:pt x="461" y="341"/>
                  </a:lnTo>
                  <a:lnTo>
                    <a:pt x="461" y="341"/>
                  </a:lnTo>
                  <a:lnTo>
                    <a:pt x="443" y="341"/>
                  </a:lnTo>
                  <a:lnTo>
                    <a:pt x="443" y="341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27" y="318"/>
                  </a:lnTo>
                  <a:lnTo>
                    <a:pt x="427" y="318"/>
                  </a:lnTo>
                  <a:lnTo>
                    <a:pt x="415" y="307"/>
                  </a:lnTo>
                  <a:lnTo>
                    <a:pt x="415" y="307"/>
                  </a:lnTo>
                  <a:lnTo>
                    <a:pt x="409" y="301"/>
                  </a:lnTo>
                  <a:lnTo>
                    <a:pt x="409" y="301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84"/>
                  </a:lnTo>
                  <a:lnTo>
                    <a:pt x="403" y="284"/>
                  </a:lnTo>
                  <a:lnTo>
                    <a:pt x="403" y="279"/>
                  </a:lnTo>
                  <a:lnTo>
                    <a:pt x="403" y="279"/>
                  </a:lnTo>
                  <a:lnTo>
                    <a:pt x="398" y="273"/>
                  </a:lnTo>
                  <a:lnTo>
                    <a:pt x="398" y="273"/>
                  </a:lnTo>
                  <a:lnTo>
                    <a:pt x="393" y="273"/>
                  </a:lnTo>
                  <a:lnTo>
                    <a:pt x="393" y="273"/>
                  </a:lnTo>
                  <a:lnTo>
                    <a:pt x="381" y="267"/>
                  </a:lnTo>
                  <a:lnTo>
                    <a:pt x="381" y="267"/>
                  </a:lnTo>
                  <a:lnTo>
                    <a:pt x="375" y="267"/>
                  </a:lnTo>
                  <a:lnTo>
                    <a:pt x="375" y="267"/>
                  </a:lnTo>
                  <a:lnTo>
                    <a:pt x="369" y="267"/>
                  </a:lnTo>
                  <a:lnTo>
                    <a:pt x="369" y="267"/>
                  </a:lnTo>
                  <a:lnTo>
                    <a:pt x="364" y="279"/>
                  </a:lnTo>
                  <a:lnTo>
                    <a:pt x="364" y="279"/>
                  </a:lnTo>
                  <a:lnTo>
                    <a:pt x="358" y="284"/>
                  </a:lnTo>
                  <a:lnTo>
                    <a:pt x="358" y="284"/>
                  </a:lnTo>
                  <a:lnTo>
                    <a:pt x="353" y="290"/>
                  </a:lnTo>
                  <a:lnTo>
                    <a:pt x="353" y="290"/>
                  </a:lnTo>
                  <a:lnTo>
                    <a:pt x="347" y="295"/>
                  </a:lnTo>
                  <a:lnTo>
                    <a:pt x="347" y="295"/>
                  </a:lnTo>
                  <a:lnTo>
                    <a:pt x="330" y="295"/>
                  </a:lnTo>
                  <a:lnTo>
                    <a:pt x="330" y="295"/>
                  </a:lnTo>
                  <a:lnTo>
                    <a:pt x="313" y="295"/>
                  </a:lnTo>
                  <a:lnTo>
                    <a:pt x="313" y="295"/>
                  </a:lnTo>
                  <a:lnTo>
                    <a:pt x="302" y="295"/>
                  </a:lnTo>
                  <a:lnTo>
                    <a:pt x="302" y="295"/>
                  </a:lnTo>
                  <a:lnTo>
                    <a:pt x="290" y="295"/>
                  </a:lnTo>
                  <a:lnTo>
                    <a:pt x="290" y="295"/>
                  </a:lnTo>
                  <a:lnTo>
                    <a:pt x="278" y="295"/>
                  </a:lnTo>
                  <a:lnTo>
                    <a:pt x="278" y="295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62" y="290"/>
                  </a:lnTo>
                  <a:lnTo>
                    <a:pt x="262" y="290"/>
                  </a:lnTo>
                  <a:lnTo>
                    <a:pt x="256" y="284"/>
                  </a:lnTo>
                  <a:lnTo>
                    <a:pt x="256" y="284"/>
                  </a:lnTo>
                  <a:lnTo>
                    <a:pt x="256" y="279"/>
                  </a:lnTo>
                  <a:lnTo>
                    <a:pt x="256" y="279"/>
                  </a:lnTo>
                  <a:lnTo>
                    <a:pt x="256" y="279"/>
                  </a:lnTo>
                  <a:lnTo>
                    <a:pt x="256" y="279"/>
                  </a:lnTo>
                  <a:lnTo>
                    <a:pt x="256" y="273"/>
                  </a:lnTo>
                  <a:lnTo>
                    <a:pt x="256" y="273"/>
                  </a:lnTo>
                  <a:lnTo>
                    <a:pt x="256" y="267"/>
                  </a:lnTo>
                  <a:lnTo>
                    <a:pt x="256" y="267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45"/>
                  </a:lnTo>
                  <a:lnTo>
                    <a:pt x="256" y="245"/>
                  </a:lnTo>
                  <a:lnTo>
                    <a:pt x="250" y="239"/>
                  </a:lnTo>
                  <a:lnTo>
                    <a:pt x="250" y="239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33" y="245"/>
                  </a:lnTo>
                  <a:lnTo>
                    <a:pt x="233" y="245"/>
                  </a:lnTo>
                  <a:lnTo>
                    <a:pt x="228" y="256"/>
                  </a:lnTo>
                  <a:lnTo>
                    <a:pt x="228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05" y="256"/>
                  </a:lnTo>
                  <a:lnTo>
                    <a:pt x="205" y="256"/>
                  </a:lnTo>
                  <a:lnTo>
                    <a:pt x="205" y="245"/>
                  </a:lnTo>
                  <a:lnTo>
                    <a:pt x="205" y="245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05"/>
                  </a:lnTo>
                  <a:lnTo>
                    <a:pt x="182" y="205"/>
                  </a:lnTo>
                  <a:lnTo>
                    <a:pt x="177" y="210"/>
                  </a:lnTo>
                  <a:lnTo>
                    <a:pt x="165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33"/>
                  </a:lnTo>
                  <a:lnTo>
                    <a:pt x="159" y="233"/>
                  </a:lnTo>
                  <a:lnTo>
                    <a:pt x="165" y="250"/>
                  </a:lnTo>
                  <a:lnTo>
                    <a:pt x="165" y="250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59" y="290"/>
                  </a:lnTo>
                  <a:lnTo>
                    <a:pt x="159" y="290"/>
                  </a:lnTo>
                  <a:lnTo>
                    <a:pt x="154" y="295"/>
                  </a:lnTo>
                  <a:lnTo>
                    <a:pt x="154" y="295"/>
                  </a:lnTo>
                  <a:lnTo>
                    <a:pt x="154" y="307"/>
                  </a:lnTo>
                  <a:lnTo>
                    <a:pt x="154" y="307"/>
                  </a:lnTo>
                  <a:lnTo>
                    <a:pt x="154" y="318"/>
                  </a:lnTo>
                  <a:lnTo>
                    <a:pt x="154" y="318"/>
                  </a:lnTo>
                  <a:lnTo>
                    <a:pt x="159" y="324"/>
                  </a:lnTo>
                  <a:lnTo>
                    <a:pt x="159" y="324"/>
                  </a:lnTo>
                  <a:lnTo>
                    <a:pt x="159" y="335"/>
                  </a:lnTo>
                  <a:lnTo>
                    <a:pt x="159" y="335"/>
                  </a:lnTo>
                  <a:lnTo>
                    <a:pt x="159" y="341"/>
                  </a:lnTo>
                  <a:lnTo>
                    <a:pt x="159" y="341"/>
                  </a:lnTo>
                  <a:lnTo>
                    <a:pt x="159" y="352"/>
                  </a:lnTo>
                  <a:lnTo>
                    <a:pt x="159" y="352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54" y="364"/>
                  </a:lnTo>
                  <a:lnTo>
                    <a:pt x="154" y="364"/>
                  </a:lnTo>
                  <a:lnTo>
                    <a:pt x="154" y="370"/>
                  </a:lnTo>
                  <a:lnTo>
                    <a:pt x="114" y="370"/>
                  </a:lnTo>
                  <a:lnTo>
                    <a:pt x="80" y="370"/>
                  </a:lnTo>
                  <a:lnTo>
                    <a:pt x="40" y="370"/>
                  </a:lnTo>
                  <a:lnTo>
                    <a:pt x="0" y="370"/>
                  </a:lnTo>
                  <a:lnTo>
                    <a:pt x="0" y="449"/>
                  </a:lnTo>
                  <a:lnTo>
                    <a:pt x="0" y="529"/>
                  </a:lnTo>
                  <a:lnTo>
                    <a:pt x="0" y="60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6" y="694"/>
                  </a:lnTo>
                  <a:lnTo>
                    <a:pt x="6" y="694"/>
                  </a:lnTo>
                  <a:lnTo>
                    <a:pt x="12" y="705"/>
                  </a:lnTo>
                  <a:lnTo>
                    <a:pt x="12" y="705"/>
                  </a:lnTo>
                  <a:lnTo>
                    <a:pt x="18" y="728"/>
                  </a:lnTo>
                  <a:lnTo>
                    <a:pt x="18" y="728"/>
                  </a:lnTo>
                  <a:lnTo>
                    <a:pt x="23" y="744"/>
                  </a:lnTo>
                  <a:lnTo>
                    <a:pt x="23" y="744"/>
                  </a:lnTo>
                  <a:lnTo>
                    <a:pt x="23" y="756"/>
                  </a:lnTo>
                  <a:lnTo>
                    <a:pt x="23" y="756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51" y="779"/>
                  </a:lnTo>
                  <a:lnTo>
                    <a:pt x="51" y="779"/>
                  </a:lnTo>
                  <a:lnTo>
                    <a:pt x="68" y="796"/>
                  </a:lnTo>
                  <a:lnTo>
                    <a:pt x="68" y="796"/>
                  </a:lnTo>
                  <a:lnTo>
                    <a:pt x="74" y="819"/>
                  </a:lnTo>
                  <a:lnTo>
                    <a:pt x="74" y="819"/>
                  </a:lnTo>
                  <a:lnTo>
                    <a:pt x="80" y="830"/>
                  </a:lnTo>
                  <a:lnTo>
                    <a:pt x="80" y="830"/>
                  </a:lnTo>
                  <a:lnTo>
                    <a:pt x="85" y="835"/>
                  </a:lnTo>
                  <a:lnTo>
                    <a:pt x="97" y="835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5362575" y="4340225"/>
              <a:ext cx="500063" cy="593725"/>
            </a:xfrm>
            <a:custGeom>
              <a:avLst/>
              <a:gdLst>
                <a:gd name="T0" fmla="*/ 29 w 1388"/>
                <a:gd name="T1" fmla="*/ 1000 h 1649"/>
                <a:gd name="T2" fmla="*/ 80 w 1388"/>
                <a:gd name="T3" fmla="*/ 995 h 1649"/>
                <a:gd name="T4" fmla="*/ 375 w 1388"/>
                <a:gd name="T5" fmla="*/ 989 h 1649"/>
                <a:gd name="T6" fmla="*/ 398 w 1388"/>
                <a:gd name="T7" fmla="*/ 1091 h 1649"/>
                <a:gd name="T8" fmla="*/ 443 w 1388"/>
                <a:gd name="T9" fmla="*/ 1182 h 1649"/>
                <a:gd name="T10" fmla="*/ 534 w 1388"/>
                <a:gd name="T11" fmla="*/ 1165 h 1649"/>
                <a:gd name="T12" fmla="*/ 580 w 1388"/>
                <a:gd name="T13" fmla="*/ 1097 h 1649"/>
                <a:gd name="T14" fmla="*/ 631 w 1388"/>
                <a:gd name="T15" fmla="*/ 1120 h 1649"/>
                <a:gd name="T16" fmla="*/ 699 w 1388"/>
                <a:gd name="T17" fmla="*/ 1205 h 1649"/>
                <a:gd name="T18" fmla="*/ 717 w 1388"/>
                <a:gd name="T19" fmla="*/ 1313 h 1649"/>
                <a:gd name="T20" fmla="*/ 728 w 1388"/>
                <a:gd name="T21" fmla="*/ 1404 h 1649"/>
                <a:gd name="T22" fmla="*/ 779 w 1388"/>
                <a:gd name="T23" fmla="*/ 1449 h 1649"/>
                <a:gd name="T24" fmla="*/ 892 w 1388"/>
                <a:gd name="T25" fmla="*/ 1444 h 1649"/>
                <a:gd name="T26" fmla="*/ 943 w 1388"/>
                <a:gd name="T27" fmla="*/ 1478 h 1649"/>
                <a:gd name="T28" fmla="*/ 961 w 1388"/>
                <a:gd name="T29" fmla="*/ 1529 h 1649"/>
                <a:gd name="T30" fmla="*/ 1057 w 1388"/>
                <a:gd name="T31" fmla="*/ 1523 h 1649"/>
                <a:gd name="T32" fmla="*/ 1102 w 1388"/>
                <a:gd name="T33" fmla="*/ 1534 h 1649"/>
                <a:gd name="T34" fmla="*/ 1188 w 1388"/>
                <a:gd name="T35" fmla="*/ 1603 h 1649"/>
                <a:gd name="T36" fmla="*/ 1239 w 1388"/>
                <a:gd name="T37" fmla="*/ 1637 h 1649"/>
                <a:gd name="T38" fmla="*/ 1251 w 1388"/>
                <a:gd name="T39" fmla="*/ 1563 h 1649"/>
                <a:gd name="T40" fmla="*/ 1171 w 1388"/>
                <a:gd name="T41" fmla="*/ 1518 h 1649"/>
                <a:gd name="T42" fmla="*/ 1148 w 1388"/>
                <a:gd name="T43" fmla="*/ 1432 h 1649"/>
                <a:gd name="T44" fmla="*/ 1120 w 1388"/>
                <a:gd name="T45" fmla="*/ 1353 h 1649"/>
                <a:gd name="T46" fmla="*/ 1160 w 1388"/>
                <a:gd name="T47" fmla="*/ 1285 h 1649"/>
                <a:gd name="T48" fmla="*/ 1188 w 1388"/>
                <a:gd name="T49" fmla="*/ 1279 h 1649"/>
                <a:gd name="T50" fmla="*/ 1307 w 1388"/>
                <a:gd name="T51" fmla="*/ 1188 h 1649"/>
                <a:gd name="T52" fmla="*/ 1273 w 1388"/>
                <a:gd name="T53" fmla="*/ 1142 h 1649"/>
                <a:gd name="T54" fmla="*/ 1217 w 1388"/>
                <a:gd name="T55" fmla="*/ 1029 h 1649"/>
                <a:gd name="T56" fmla="*/ 1205 w 1388"/>
                <a:gd name="T57" fmla="*/ 938 h 1649"/>
                <a:gd name="T58" fmla="*/ 1194 w 1388"/>
                <a:gd name="T59" fmla="*/ 870 h 1649"/>
                <a:gd name="T60" fmla="*/ 1205 w 1388"/>
                <a:gd name="T61" fmla="*/ 779 h 1649"/>
                <a:gd name="T62" fmla="*/ 1182 w 1388"/>
                <a:gd name="T63" fmla="*/ 727 h 1649"/>
                <a:gd name="T64" fmla="*/ 1177 w 1388"/>
                <a:gd name="T65" fmla="*/ 665 h 1649"/>
                <a:gd name="T66" fmla="*/ 1211 w 1388"/>
                <a:gd name="T67" fmla="*/ 665 h 1649"/>
                <a:gd name="T68" fmla="*/ 1211 w 1388"/>
                <a:gd name="T69" fmla="*/ 608 h 1649"/>
                <a:gd name="T70" fmla="*/ 1194 w 1388"/>
                <a:gd name="T71" fmla="*/ 580 h 1649"/>
                <a:gd name="T72" fmla="*/ 1222 w 1388"/>
                <a:gd name="T73" fmla="*/ 546 h 1649"/>
                <a:gd name="T74" fmla="*/ 1251 w 1388"/>
                <a:gd name="T75" fmla="*/ 461 h 1649"/>
                <a:gd name="T76" fmla="*/ 1307 w 1388"/>
                <a:gd name="T77" fmla="*/ 409 h 1649"/>
                <a:gd name="T78" fmla="*/ 1353 w 1388"/>
                <a:gd name="T79" fmla="*/ 358 h 1649"/>
                <a:gd name="T80" fmla="*/ 1347 w 1388"/>
                <a:gd name="T81" fmla="*/ 296 h 1649"/>
                <a:gd name="T82" fmla="*/ 1387 w 1388"/>
                <a:gd name="T83" fmla="*/ 204 h 1649"/>
                <a:gd name="T84" fmla="*/ 1330 w 1388"/>
                <a:gd name="T85" fmla="*/ 153 h 1649"/>
                <a:gd name="T86" fmla="*/ 1245 w 1388"/>
                <a:gd name="T87" fmla="*/ 79 h 1649"/>
                <a:gd name="T88" fmla="*/ 1165 w 1388"/>
                <a:gd name="T89" fmla="*/ 68 h 1649"/>
                <a:gd name="T90" fmla="*/ 1102 w 1388"/>
                <a:gd name="T91" fmla="*/ 68 h 1649"/>
                <a:gd name="T92" fmla="*/ 1029 w 1388"/>
                <a:gd name="T93" fmla="*/ 12 h 1649"/>
                <a:gd name="T94" fmla="*/ 938 w 1388"/>
                <a:gd name="T95" fmla="*/ 0 h 1649"/>
                <a:gd name="T96" fmla="*/ 876 w 1388"/>
                <a:gd name="T97" fmla="*/ 34 h 1649"/>
                <a:gd name="T98" fmla="*/ 802 w 1388"/>
                <a:gd name="T99" fmla="*/ 40 h 1649"/>
                <a:gd name="T100" fmla="*/ 733 w 1388"/>
                <a:gd name="T101" fmla="*/ 74 h 1649"/>
                <a:gd name="T102" fmla="*/ 614 w 1388"/>
                <a:gd name="T103" fmla="*/ 45 h 1649"/>
                <a:gd name="T104" fmla="*/ 506 w 1388"/>
                <a:gd name="T105" fmla="*/ 22 h 1649"/>
                <a:gd name="T106" fmla="*/ 455 w 1388"/>
                <a:gd name="T107" fmla="*/ 182 h 1649"/>
                <a:gd name="T108" fmla="*/ 415 w 1388"/>
                <a:gd name="T109" fmla="*/ 312 h 1649"/>
                <a:gd name="T110" fmla="*/ 409 w 1388"/>
                <a:gd name="T111" fmla="*/ 472 h 1649"/>
                <a:gd name="T112" fmla="*/ 369 w 1388"/>
                <a:gd name="T113" fmla="*/ 580 h 1649"/>
                <a:gd name="T114" fmla="*/ 330 w 1388"/>
                <a:gd name="T115" fmla="*/ 705 h 1649"/>
                <a:gd name="T116" fmla="*/ 296 w 1388"/>
                <a:gd name="T117" fmla="*/ 818 h 1649"/>
                <a:gd name="T118" fmla="*/ 193 w 1388"/>
                <a:gd name="T119" fmla="*/ 886 h 1649"/>
                <a:gd name="T120" fmla="*/ 137 w 1388"/>
                <a:gd name="T121" fmla="*/ 830 h 1649"/>
                <a:gd name="T122" fmla="*/ 103 w 1388"/>
                <a:gd name="T123" fmla="*/ 858 h 1649"/>
                <a:gd name="T124" fmla="*/ 40 w 1388"/>
                <a:gd name="T125" fmla="*/ 886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8" h="1649">
                  <a:moveTo>
                    <a:pt x="12" y="938"/>
                  </a:moveTo>
                  <a:lnTo>
                    <a:pt x="12" y="938"/>
                  </a:lnTo>
                  <a:lnTo>
                    <a:pt x="12" y="949"/>
                  </a:lnTo>
                  <a:lnTo>
                    <a:pt x="12" y="949"/>
                  </a:lnTo>
                  <a:lnTo>
                    <a:pt x="6" y="955"/>
                  </a:lnTo>
                  <a:lnTo>
                    <a:pt x="6" y="955"/>
                  </a:lnTo>
                  <a:lnTo>
                    <a:pt x="0" y="960"/>
                  </a:lnTo>
                  <a:lnTo>
                    <a:pt x="0" y="960"/>
                  </a:lnTo>
                  <a:lnTo>
                    <a:pt x="0" y="977"/>
                  </a:lnTo>
                  <a:lnTo>
                    <a:pt x="0" y="977"/>
                  </a:lnTo>
                  <a:lnTo>
                    <a:pt x="6" y="983"/>
                  </a:lnTo>
                  <a:lnTo>
                    <a:pt x="6" y="983"/>
                  </a:lnTo>
                  <a:lnTo>
                    <a:pt x="12" y="989"/>
                  </a:lnTo>
                  <a:lnTo>
                    <a:pt x="12" y="989"/>
                  </a:lnTo>
                  <a:lnTo>
                    <a:pt x="23" y="995"/>
                  </a:lnTo>
                  <a:lnTo>
                    <a:pt x="23" y="995"/>
                  </a:lnTo>
                  <a:lnTo>
                    <a:pt x="29" y="1000"/>
                  </a:lnTo>
                  <a:lnTo>
                    <a:pt x="29" y="1000"/>
                  </a:lnTo>
                  <a:lnTo>
                    <a:pt x="29" y="1006"/>
                  </a:lnTo>
                  <a:lnTo>
                    <a:pt x="29" y="1006"/>
                  </a:lnTo>
                  <a:lnTo>
                    <a:pt x="29" y="1011"/>
                  </a:lnTo>
                  <a:lnTo>
                    <a:pt x="29" y="1011"/>
                  </a:lnTo>
                  <a:lnTo>
                    <a:pt x="29" y="1017"/>
                  </a:lnTo>
                  <a:lnTo>
                    <a:pt x="29" y="1017"/>
                  </a:lnTo>
                  <a:lnTo>
                    <a:pt x="29" y="1029"/>
                  </a:lnTo>
                  <a:lnTo>
                    <a:pt x="29" y="1029"/>
                  </a:lnTo>
                  <a:lnTo>
                    <a:pt x="34" y="1029"/>
                  </a:lnTo>
                  <a:lnTo>
                    <a:pt x="34" y="1029"/>
                  </a:lnTo>
                  <a:lnTo>
                    <a:pt x="40" y="1023"/>
                  </a:lnTo>
                  <a:lnTo>
                    <a:pt x="40" y="1023"/>
                  </a:lnTo>
                  <a:lnTo>
                    <a:pt x="57" y="1017"/>
                  </a:lnTo>
                  <a:lnTo>
                    <a:pt x="57" y="1017"/>
                  </a:lnTo>
                  <a:lnTo>
                    <a:pt x="68" y="1006"/>
                  </a:lnTo>
                  <a:lnTo>
                    <a:pt x="68" y="1006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97" y="989"/>
                  </a:lnTo>
                  <a:lnTo>
                    <a:pt x="97" y="989"/>
                  </a:lnTo>
                  <a:lnTo>
                    <a:pt x="114" y="983"/>
                  </a:lnTo>
                  <a:lnTo>
                    <a:pt x="114" y="983"/>
                  </a:lnTo>
                  <a:lnTo>
                    <a:pt x="143" y="983"/>
                  </a:lnTo>
                  <a:lnTo>
                    <a:pt x="143" y="983"/>
                  </a:lnTo>
                  <a:lnTo>
                    <a:pt x="171" y="989"/>
                  </a:lnTo>
                  <a:lnTo>
                    <a:pt x="171" y="989"/>
                  </a:lnTo>
                  <a:lnTo>
                    <a:pt x="199" y="989"/>
                  </a:lnTo>
                  <a:lnTo>
                    <a:pt x="199" y="989"/>
                  </a:lnTo>
                  <a:lnTo>
                    <a:pt x="222" y="989"/>
                  </a:lnTo>
                  <a:lnTo>
                    <a:pt x="222" y="989"/>
                  </a:lnTo>
                  <a:lnTo>
                    <a:pt x="233" y="989"/>
                  </a:lnTo>
                  <a:lnTo>
                    <a:pt x="268" y="989"/>
                  </a:lnTo>
                  <a:lnTo>
                    <a:pt x="302" y="989"/>
                  </a:lnTo>
                  <a:lnTo>
                    <a:pt x="341" y="989"/>
                  </a:lnTo>
                  <a:lnTo>
                    <a:pt x="375" y="989"/>
                  </a:lnTo>
                  <a:lnTo>
                    <a:pt x="375" y="989"/>
                  </a:lnTo>
                  <a:lnTo>
                    <a:pt x="375" y="995"/>
                  </a:lnTo>
                  <a:lnTo>
                    <a:pt x="375" y="995"/>
                  </a:lnTo>
                  <a:lnTo>
                    <a:pt x="381" y="1006"/>
                  </a:lnTo>
                  <a:lnTo>
                    <a:pt x="381" y="1006"/>
                  </a:lnTo>
                  <a:lnTo>
                    <a:pt x="387" y="1023"/>
                  </a:lnTo>
                  <a:lnTo>
                    <a:pt x="387" y="1023"/>
                  </a:lnTo>
                  <a:lnTo>
                    <a:pt x="393" y="1035"/>
                  </a:lnTo>
                  <a:lnTo>
                    <a:pt x="393" y="1035"/>
                  </a:lnTo>
                  <a:lnTo>
                    <a:pt x="393" y="1045"/>
                  </a:lnTo>
                  <a:lnTo>
                    <a:pt x="393" y="1045"/>
                  </a:lnTo>
                  <a:lnTo>
                    <a:pt x="393" y="1057"/>
                  </a:lnTo>
                  <a:lnTo>
                    <a:pt x="393" y="1057"/>
                  </a:lnTo>
                  <a:lnTo>
                    <a:pt x="393" y="1063"/>
                  </a:lnTo>
                  <a:lnTo>
                    <a:pt x="393" y="1063"/>
                  </a:lnTo>
                  <a:lnTo>
                    <a:pt x="393" y="1080"/>
                  </a:lnTo>
                  <a:lnTo>
                    <a:pt x="393" y="1080"/>
                  </a:lnTo>
                  <a:lnTo>
                    <a:pt x="398" y="1091"/>
                  </a:lnTo>
                  <a:lnTo>
                    <a:pt x="398" y="1091"/>
                  </a:lnTo>
                  <a:lnTo>
                    <a:pt x="398" y="1103"/>
                  </a:lnTo>
                  <a:lnTo>
                    <a:pt x="398" y="1103"/>
                  </a:lnTo>
                  <a:lnTo>
                    <a:pt x="398" y="1120"/>
                  </a:lnTo>
                  <a:lnTo>
                    <a:pt x="398" y="1120"/>
                  </a:lnTo>
                  <a:lnTo>
                    <a:pt x="403" y="1136"/>
                  </a:lnTo>
                  <a:lnTo>
                    <a:pt x="403" y="1136"/>
                  </a:lnTo>
                  <a:lnTo>
                    <a:pt x="403" y="1148"/>
                  </a:lnTo>
                  <a:lnTo>
                    <a:pt x="403" y="1148"/>
                  </a:lnTo>
                  <a:lnTo>
                    <a:pt x="409" y="1160"/>
                  </a:lnTo>
                  <a:lnTo>
                    <a:pt x="409" y="1160"/>
                  </a:lnTo>
                  <a:lnTo>
                    <a:pt x="415" y="1165"/>
                  </a:lnTo>
                  <a:lnTo>
                    <a:pt x="415" y="1165"/>
                  </a:lnTo>
                  <a:lnTo>
                    <a:pt x="427" y="1170"/>
                  </a:lnTo>
                  <a:lnTo>
                    <a:pt x="427" y="1170"/>
                  </a:lnTo>
                  <a:lnTo>
                    <a:pt x="438" y="1182"/>
                  </a:lnTo>
                  <a:lnTo>
                    <a:pt x="438" y="1182"/>
                  </a:lnTo>
                  <a:lnTo>
                    <a:pt x="443" y="1182"/>
                  </a:lnTo>
                  <a:lnTo>
                    <a:pt x="443" y="1182"/>
                  </a:lnTo>
                  <a:lnTo>
                    <a:pt x="455" y="1182"/>
                  </a:lnTo>
                  <a:lnTo>
                    <a:pt x="455" y="1182"/>
                  </a:lnTo>
                  <a:lnTo>
                    <a:pt x="472" y="1182"/>
                  </a:lnTo>
                  <a:lnTo>
                    <a:pt x="472" y="1182"/>
                  </a:lnTo>
                  <a:lnTo>
                    <a:pt x="483" y="1182"/>
                  </a:lnTo>
                  <a:lnTo>
                    <a:pt x="483" y="1182"/>
                  </a:lnTo>
                  <a:lnTo>
                    <a:pt x="495" y="1170"/>
                  </a:lnTo>
                  <a:lnTo>
                    <a:pt x="495" y="1170"/>
                  </a:lnTo>
                  <a:lnTo>
                    <a:pt x="500" y="1165"/>
                  </a:lnTo>
                  <a:lnTo>
                    <a:pt x="500" y="1165"/>
                  </a:lnTo>
                  <a:lnTo>
                    <a:pt x="512" y="1165"/>
                  </a:lnTo>
                  <a:lnTo>
                    <a:pt x="512" y="1165"/>
                  </a:lnTo>
                  <a:lnTo>
                    <a:pt x="518" y="1170"/>
                  </a:lnTo>
                  <a:lnTo>
                    <a:pt x="518" y="1170"/>
                  </a:lnTo>
                  <a:lnTo>
                    <a:pt x="528" y="1170"/>
                  </a:lnTo>
                  <a:lnTo>
                    <a:pt x="528" y="1170"/>
                  </a:lnTo>
                  <a:lnTo>
                    <a:pt x="534" y="1165"/>
                  </a:lnTo>
                  <a:lnTo>
                    <a:pt x="534" y="1165"/>
                  </a:lnTo>
                  <a:lnTo>
                    <a:pt x="534" y="1154"/>
                  </a:lnTo>
                  <a:lnTo>
                    <a:pt x="534" y="1154"/>
                  </a:lnTo>
                  <a:lnTo>
                    <a:pt x="528" y="1142"/>
                  </a:lnTo>
                  <a:lnTo>
                    <a:pt x="528" y="1142"/>
                  </a:lnTo>
                  <a:lnTo>
                    <a:pt x="528" y="1131"/>
                  </a:lnTo>
                  <a:lnTo>
                    <a:pt x="528" y="1131"/>
                  </a:lnTo>
                  <a:lnTo>
                    <a:pt x="528" y="1114"/>
                  </a:lnTo>
                  <a:lnTo>
                    <a:pt x="528" y="1114"/>
                  </a:lnTo>
                  <a:lnTo>
                    <a:pt x="534" y="1103"/>
                  </a:lnTo>
                  <a:lnTo>
                    <a:pt x="534" y="1103"/>
                  </a:lnTo>
                  <a:lnTo>
                    <a:pt x="540" y="1097"/>
                  </a:lnTo>
                  <a:lnTo>
                    <a:pt x="540" y="1097"/>
                  </a:lnTo>
                  <a:lnTo>
                    <a:pt x="552" y="1091"/>
                  </a:lnTo>
                  <a:lnTo>
                    <a:pt x="552" y="1091"/>
                  </a:lnTo>
                  <a:lnTo>
                    <a:pt x="563" y="1097"/>
                  </a:lnTo>
                  <a:lnTo>
                    <a:pt x="563" y="1097"/>
                  </a:lnTo>
                  <a:lnTo>
                    <a:pt x="580" y="1097"/>
                  </a:lnTo>
                  <a:lnTo>
                    <a:pt x="580" y="1097"/>
                  </a:lnTo>
                  <a:lnTo>
                    <a:pt x="597" y="1097"/>
                  </a:lnTo>
                  <a:lnTo>
                    <a:pt x="597" y="1097"/>
                  </a:lnTo>
                  <a:lnTo>
                    <a:pt x="608" y="1097"/>
                  </a:lnTo>
                  <a:lnTo>
                    <a:pt x="608" y="1097"/>
                  </a:lnTo>
                  <a:lnTo>
                    <a:pt x="620" y="1097"/>
                  </a:lnTo>
                  <a:lnTo>
                    <a:pt x="620" y="1097"/>
                  </a:lnTo>
                  <a:lnTo>
                    <a:pt x="620" y="1103"/>
                  </a:lnTo>
                  <a:lnTo>
                    <a:pt x="620" y="1103"/>
                  </a:lnTo>
                  <a:lnTo>
                    <a:pt x="620" y="1114"/>
                  </a:lnTo>
                  <a:lnTo>
                    <a:pt x="620" y="1114"/>
                  </a:lnTo>
                  <a:lnTo>
                    <a:pt x="620" y="1120"/>
                  </a:lnTo>
                  <a:lnTo>
                    <a:pt x="620" y="1120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31" y="1120"/>
                  </a:lnTo>
                  <a:lnTo>
                    <a:pt x="631" y="1120"/>
                  </a:lnTo>
                  <a:lnTo>
                    <a:pt x="648" y="1120"/>
                  </a:lnTo>
                  <a:lnTo>
                    <a:pt x="648" y="1120"/>
                  </a:lnTo>
                  <a:lnTo>
                    <a:pt x="671" y="1125"/>
                  </a:lnTo>
                  <a:lnTo>
                    <a:pt x="671" y="1125"/>
                  </a:lnTo>
                  <a:lnTo>
                    <a:pt x="682" y="1131"/>
                  </a:lnTo>
                  <a:lnTo>
                    <a:pt x="688" y="1142"/>
                  </a:lnTo>
                  <a:lnTo>
                    <a:pt x="688" y="1142"/>
                  </a:lnTo>
                  <a:lnTo>
                    <a:pt x="688" y="1154"/>
                  </a:lnTo>
                  <a:lnTo>
                    <a:pt x="688" y="1154"/>
                  </a:lnTo>
                  <a:lnTo>
                    <a:pt x="682" y="1170"/>
                  </a:lnTo>
                  <a:lnTo>
                    <a:pt x="682" y="1170"/>
                  </a:lnTo>
                  <a:lnTo>
                    <a:pt x="682" y="1182"/>
                  </a:lnTo>
                  <a:lnTo>
                    <a:pt x="682" y="1182"/>
                  </a:lnTo>
                  <a:lnTo>
                    <a:pt x="693" y="1188"/>
                  </a:lnTo>
                  <a:lnTo>
                    <a:pt x="693" y="1188"/>
                  </a:lnTo>
                  <a:lnTo>
                    <a:pt x="699" y="1194"/>
                  </a:lnTo>
                  <a:lnTo>
                    <a:pt x="699" y="1194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216"/>
                  </a:lnTo>
                  <a:lnTo>
                    <a:pt x="699" y="1216"/>
                  </a:lnTo>
                  <a:lnTo>
                    <a:pt x="699" y="1233"/>
                  </a:lnTo>
                  <a:lnTo>
                    <a:pt x="699" y="1233"/>
                  </a:lnTo>
                  <a:lnTo>
                    <a:pt x="699" y="1250"/>
                  </a:lnTo>
                  <a:lnTo>
                    <a:pt x="699" y="1250"/>
                  </a:lnTo>
                  <a:lnTo>
                    <a:pt x="699" y="1256"/>
                  </a:lnTo>
                  <a:lnTo>
                    <a:pt x="699" y="1256"/>
                  </a:lnTo>
                  <a:lnTo>
                    <a:pt x="705" y="1267"/>
                  </a:lnTo>
                  <a:lnTo>
                    <a:pt x="705" y="1267"/>
                  </a:lnTo>
                  <a:lnTo>
                    <a:pt x="711" y="1279"/>
                  </a:lnTo>
                  <a:lnTo>
                    <a:pt x="711" y="1279"/>
                  </a:lnTo>
                  <a:lnTo>
                    <a:pt x="717" y="1296"/>
                  </a:lnTo>
                  <a:lnTo>
                    <a:pt x="717" y="1296"/>
                  </a:lnTo>
                  <a:lnTo>
                    <a:pt x="717" y="1307"/>
                  </a:lnTo>
                  <a:lnTo>
                    <a:pt x="717" y="1307"/>
                  </a:lnTo>
                  <a:lnTo>
                    <a:pt x="717" y="1313"/>
                  </a:lnTo>
                  <a:lnTo>
                    <a:pt x="717" y="1313"/>
                  </a:lnTo>
                  <a:lnTo>
                    <a:pt x="722" y="1324"/>
                  </a:lnTo>
                  <a:lnTo>
                    <a:pt x="722" y="1324"/>
                  </a:lnTo>
                  <a:lnTo>
                    <a:pt x="733" y="1330"/>
                  </a:lnTo>
                  <a:lnTo>
                    <a:pt x="733" y="1330"/>
                  </a:lnTo>
                  <a:lnTo>
                    <a:pt x="733" y="1341"/>
                  </a:lnTo>
                  <a:lnTo>
                    <a:pt x="733" y="1341"/>
                  </a:lnTo>
                  <a:lnTo>
                    <a:pt x="733" y="1353"/>
                  </a:lnTo>
                  <a:lnTo>
                    <a:pt x="733" y="1353"/>
                  </a:lnTo>
                  <a:lnTo>
                    <a:pt x="733" y="1364"/>
                  </a:lnTo>
                  <a:lnTo>
                    <a:pt x="733" y="1364"/>
                  </a:lnTo>
                  <a:lnTo>
                    <a:pt x="728" y="1375"/>
                  </a:lnTo>
                  <a:lnTo>
                    <a:pt x="728" y="1375"/>
                  </a:lnTo>
                  <a:lnTo>
                    <a:pt x="728" y="1381"/>
                  </a:lnTo>
                  <a:lnTo>
                    <a:pt x="728" y="1381"/>
                  </a:lnTo>
                  <a:lnTo>
                    <a:pt x="728" y="1393"/>
                  </a:lnTo>
                  <a:lnTo>
                    <a:pt x="728" y="1393"/>
                  </a:lnTo>
                  <a:lnTo>
                    <a:pt x="728" y="1404"/>
                  </a:lnTo>
                  <a:lnTo>
                    <a:pt x="728" y="1404"/>
                  </a:lnTo>
                  <a:lnTo>
                    <a:pt x="733" y="1421"/>
                  </a:lnTo>
                  <a:lnTo>
                    <a:pt x="733" y="1421"/>
                  </a:lnTo>
                  <a:lnTo>
                    <a:pt x="733" y="1432"/>
                  </a:lnTo>
                  <a:lnTo>
                    <a:pt x="733" y="1432"/>
                  </a:lnTo>
                  <a:lnTo>
                    <a:pt x="733" y="1444"/>
                  </a:lnTo>
                  <a:lnTo>
                    <a:pt x="733" y="1444"/>
                  </a:lnTo>
                  <a:lnTo>
                    <a:pt x="739" y="1455"/>
                  </a:lnTo>
                  <a:lnTo>
                    <a:pt x="739" y="1455"/>
                  </a:lnTo>
                  <a:lnTo>
                    <a:pt x="750" y="1460"/>
                  </a:lnTo>
                  <a:lnTo>
                    <a:pt x="750" y="1460"/>
                  </a:lnTo>
                  <a:lnTo>
                    <a:pt x="762" y="1466"/>
                  </a:lnTo>
                  <a:lnTo>
                    <a:pt x="762" y="1466"/>
                  </a:lnTo>
                  <a:lnTo>
                    <a:pt x="767" y="1466"/>
                  </a:lnTo>
                  <a:lnTo>
                    <a:pt x="767" y="1466"/>
                  </a:lnTo>
                  <a:lnTo>
                    <a:pt x="773" y="1455"/>
                  </a:lnTo>
                  <a:lnTo>
                    <a:pt x="773" y="1455"/>
                  </a:lnTo>
                  <a:lnTo>
                    <a:pt x="779" y="1449"/>
                  </a:lnTo>
                  <a:lnTo>
                    <a:pt x="779" y="1449"/>
                  </a:lnTo>
                  <a:lnTo>
                    <a:pt x="790" y="1449"/>
                  </a:lnTo>
                  <a:lnTo>
                    <a:pt x="790" y="1449"/>
                  </a:lnTo>
                  <a:lnTo>
                    <a:pt x="796" y="1449"/>
                  </a:lnTo>
                  <a:lnTo>
                    <a:pt x="796" y="1449"/>
                  </a:lnTo>
                  <a:lnTo>
                    <a:pt x="807" y="1449"/>
                  </a:lnTo>
                  <a:lnTo>
                    <a:pt x="807" y="1449"/>
                  </a:lnTo>
                  <a:lnTo>
                    <a:pt x="818" y="1449"/>
                  </a:lnTo>
                  <a:lnTo>
                    <a:pt x="818" y="1449"/>
                  </a:lnTo>
                  <a:lnTo>
                    <a:pt x="836" y="1449"/>
                  </a:lnTo>
                  <a:lnTo>
                    <a:pt x="836" y="1449"/>
                  </a:lnTo>
                  <a:lnTo>
                    <a:pt x="847" y="1449"/>
                  </a:lnTo>
                  <a:lnTo>
                    <a:pt x="847" y="1449"/>
                  </a:lnTo>
                  <a:lnTo>
                    <a:pt x="853" y="1449"/>
                  </a:lnTo>
                  <a:lnTo>
                    <a:pt x="864" y="1449"/>
                  </a:lnTo>
                  <a:lnTo>
                    <a:pt x="876" y="1449"/>
                  </a:lnTo>
                  <a:lnTo>
                    <a:pt x="881" y="1444"/>
                  </a:lnTo>
                  <a:lnTo>
                    <a:pt x="892" y="1444"/>
                  </a:lnTo>
                  <a:lnTo>
                    <a:pt x="892" y="1444"/>
                  </a:lnTo>
                  <a:lnTo>
                    <a:pt x="892" y="1449"/>
                  </a:lnTo>
                  <a:lnTo>
                    <a:pt x="892" y="1449"/>
                  </a:lnTo>
                  <a:lnTo>
                    <a:pt x="898" y="1455"/>
                  </a:lnTo>
                  <a:lnTo>
                    <a:pt x="898" y="1455"/>
                  </a:lnTo>
                  <a:lnTo>
                    <a:pt x="898" y="1472"/>
                  </a:lnTo>
                  <a:lnTo>
                    <a:pt x="898" y="1472"/>
                  </a:lnTo>
                  <a:lnTo>
                    <a:pt x="904" y="1484"/>
                  </a:lnTo>
                  <a:lnTo>
                    <a:pt x="904" y="1484"/>
                  </a:lnTo>
                  <a:lnTo>
                    <a:pt x="904" y="1495"/>
                  </a:lnTo>
                  <a:lnTo>
                    <a:pt x="904" y="1495"/>
                  </a:lnTo>
                  <a:lnTo>
                    <a:pt x="915" y="1495"/>
                  </a:lnTo>
                  <a:lnTo>
                    <a:pt x="915" y="1495"/>
                  </a:lnTo>
                  <a:lnTo>
                    <a:pt x="927" y="1495"/>
                  </a:lnTo>
                  <a:lnTo>
                    <a:pt x="927" y="1495"/>
                  </a:lnTo>
                  <a:lnTo>
                    <a:pt x="932" y="1484"/>
                  </a:lnTo>
                  <a:lnTo>
                    <a:pt x="932" y="1484"/>
                  </a:lnTo>
                  <a:lnTo>
                    <a:pt x="943" y="1478"/>
                  </a:lnTo>
                  <a:lnTo>
                    <a:pt x="943" y="1478"/>
                  </a:lnTo>
                  <a:lnTo>
                    <a:pt x="949" y="1478"/>
                  </a:lnTo>
                  <a:lnTo>
                    <a:pt x="949" y="1478"/>
                  </a:lnTo>
                  <a:lnTo>
                    <a:pt x="955" y="1484"/>
                  </a:lnTo>
                  <a:lnTo>
                    <a:pt x="955" y="1484"/>
                  </a:lnTo>
                  <a:lnTo>
                    <a:pt x="955" y="1495"/>
                  </a:lnTo>
                  <a:lnTo>
                    <a:pt x="955" y="1495"/>
                  </a:lnTo>
                  <a:lnTo>
                    <a:pt x="955" y="1506"/>
                  </a:lnTo>
                  <a:lnTo>
                    <a:pt x="955" y="1506"/>
                  </a:lnTo>
                  <a:lnTo>
                    <a:pt x="955" y="1512"/>
                  </a:lnTo>
                  <a:lnTo>
                    <a:pt x="955" y="1512"/>
                  </a:lnTo>
                  <a:lnTo>
                    <a:pt x="955" y="1518"/>
                  </a:lnTo>
                  <a:lnTo>
                    <a:pt x="955" y="1518"/>
                  </a:lnTo>
                  <a:lnTo>
                    <a:pt x="955" y="1518"/>
                  </a:lnTo>
                  <a:lnTo>
                    <a:pt x="955" y="1518"/>
                  </a:lnTo>
                  <a:lnTo>
                    <a:pt x="955" y="1523"/>
                  </a:lnTo>
                  <a:lnTo>
                    <a:pt x="955" y="1523"/>
                  </a:lnTo>
                  <a:lnTo>
                    <a:pt x="961" y="1529"/>
                  </a:lnTo>
                  <a:lnTo>
                    <a:pt x="961" y="1529"/>
                  </a:lnTo>
                  <a:lnTo>
                    <a:pt x="967" y="1529"/>
                  </a:lnTo>
                  <a:lnTo>
                    <a:pt x="967" y="1529"/>
                  </a:lnTo>
                  <a:lnTo>
                    <a:pt x="977" y="1534"/>
                  </a:lnTo>
                  <a:lnTo>
                    <a:pt x="977" y="1534"/>
                  </a:lnTo>
                  <a:lnTo>
                    <a:pt x="989" y="1534"/>
                  </a:lnTo>
                  <a:lnTo>
                    <a:pt x="989" y="1534"/>
                  </a:lnTo>
                  <a:lnTo>
                    <a:pt x="1001" y="1534"/>
                  </a:lnTo>
                  <a:lnTo>
                    <a:pt x="1001" y="1534"/>
                  </a:lnTo>
                  <a:lnTo>
                    <a:pt x="1012" y="1534"/>
                  </a:lnTo>
                  <a:lnTo>
                    <a:pt x="1012" y="1534"/>
                  </a:lnTo>
                  <a:lnTo>
                    <a:pt x="1029" y="1534"/>
                  </a:lnTo>
                  <a:lnTo>
                    <a:pt x="1029" y="1534"/>
                  </a:lnTo>
                  <a:lnTo>
                    <a:pt x="1046" y="1534"/>
                  </a:lnTo>
                  <a:lnTo>
                    <a:pt x="1046" y="1534"/>
                  </a:lnTo>
                  <a:lnTo>
                    <a:pt x="1052" y="1529"/>
                  </a:lnTo>
                  <a:lnTo>
                    <a:pt x="1052" y="1529"/>
                  </a:lnTo>
                  <a:lnTo>
                    <a:pt x="1057" y="1523"/>
                  </a:lnTo>
                  <a:lnTo>
                    <a:pt x="1057" y="1523"/>
                  </a:lnTo>
                  <a:lnTo>
                    <a:pt x="1063" y="1518"/>
                  </a:lnTo>
                  <a:lnTo>
                    <a:pt x="1063" y="1518"/>
                  </a:lnTo>
                  <a:lnTo>
                    <a:pt x="1068" y="1506"/>
                  </a:lnTo>
                  <a:lnTo>
                    <a:pt x="1068" y="1506"/>
                  </a:lnTo>
                  <a:lnTo>
                    <a:pt x="1074" y="1506"/>
                  </a:lnTo>
                  <a:lnTo>
                    <a:pt x="1074" y="1506"/>
                  </a:lnTo>
                  <a:lnTo>
                    <a:pt x="1080" y="1506"/>
                  </a:lnTo>
                  <a:lnTo>
                    <a:pt x="1080" y="1506"/>
                  </a:lnTo>
                  <a:lnTo>
                    <a:pt x="1092" y="1512"/>
                  </a:lnTo>
                  <a:lnTo>
                    <a:pt x="1092" y="1512"/>
                  </a:lnTo>
                  <a:lnTo>
                    <a:pt x="1097" y="1512"/>
                  </a:lnTo>
                  <a:lnTo>
                    <a:pt x="1097" y="1512"/>
                  </a:lnTo>
                  <a:lnTo>
                    <a:pt x="1102" y="1518"/>
                  </a:lnTo>
                  <a:lnTo>
                    <a:pt x="1102" y="1518"/>
                  </a:lnTo>
                  <a:lnTo>
                    <a:pt x="1102" y="1523"/>
                  </a:lnTo>
                  <a:lnTo>
                    <a:pt x="1102" y="1523"/>
                  </a:lnTo>
                  <a:lnTo>
                    <a:pt x="1102" y="1534"/>
                  </a:lnTo>
                  <a:lnTo>
                    <a:pt x="1102" y="1534"/>
                  </a:lnTo>
                  <a:lnTo>
                    <a:pt x="1108" y="1540"/>
                  </a:lnTo>
                  <a:lnTo>
                    <a:pt x="1108" y="1540"/>
                  </a:lnTo>
                  <a:lnTo>
                    <a:pt x="1114" y="1546"/>
                  </a:lnTo>
                  <a:lnTo>
                    <a:pt x="1114" y="1546"/>
                  </a:lnTo>
                  <a:lnTo>
                    <a:pt x="1126" y="1557"/>
                  </a:lnTo>
                  <a:lnTo>
                    <a:pt x="1126" y="1557"/>
                  </a:lnTo>
                  <a:lnTo>
                    <a:pt x="1131" y="1569"/>
                  </a:lnTo>
                  <a:lnTo>
                    <a:pt x="1131" y="1569"/>
                  </a:lnTo>
                  <a:lnTo>
                    <a:pt x="1142" y="1580"/>
                  </a:lnTo>
                  <a:lnTo>
                    <a:pt x="1142" y="1580"/>
                  </a:lnTo>
                  <a:lnTo>
                    <a:pt x="1160" y="1580"/>
                  </a:lnTo>
                  <a:lnTo>
                    <a:pt x="1160" y="1580"/>
                  </a:lnTo>
                  <a:lnTo>
                    <a:pt x="1171" y="1586"/>
                  </a:lnTo>
                  <a:lnTo>
                    <a:pt x="1171" y="1586"/>
                  </a:lnTo>
                  <a:lnTo>
                    <a:pt x="1182" y="1591"/>
                  </a:lnTo>
                  <a:lnTo>
                    <a:pt x="1182" y="1591"/>
                  </a:lnTo>
                  <a:lnTo>
                    <a:pt x="1188" y="1603"/>
                  </a:lnTo>
                  <a:lnTo>
                    <a:pt x="1188" y="1603"/>
                  </a:lnTo>
                  <a:lnTo>
                    <a:pt x="1188" y="1614"/>
                  </a:lnTo>
                  <a:lnTo>
                    <a:pt x="1188" y="1614"/>
                  </a:lnTo>
                  <a:lnTo>
                    <a:pt x="1188" y="1625"/>
                  </a:lnTo>
                  <a:lnTo>
                    <a:pt x="1188" y="1625"/>
                  </a:lnTo>
                  <a:lnTo>
                    <a:pt x="1188" y="1637"/>
                  </a:lnTo>
                  <a:lnTo>
                    <a:pt x="1188" y="1637"/>
                  </a:lnTo>
                  <a:lnTo>
                    <a:pt x="1194" y="1648"/>
                  </a:lnTo>
                  <a:lnTo>
                    <a:pt x="1194" y="1648"/>
                  </a:lnTo>
                  <a:lnTo>
                    <a:pt x="1199" y="1648"/>
                  </a:lnTo>
                  <a:lnTo>
                    <a:pt x="1199" y="1648"/>
                  </a:lnTo>
                  <a:lnTo>
                    <a:pt x="1217" y="1648"/>
                  </a:lnTo>
                  <a:lnTo>
                    <a:pt x="1217" y="1648"/>
                  </a:lnTo>
                  <a:lnTo>
                    <a:pt x="1227" y="1643"/>
                  </a:lnTo>
                  <a:lnTo>
                    <a:pt x="1227" y="1643"/>
                  </a:lnTo>
                  <a:lnTo>
                    <a:pt x="1233" y="1637"/>
                  </a:lnTo>
                  <a:lnTo>
                    <a:pt x="1233" y="1637"/>
                  </a:lnTo>
                  <a:lnTo>
                    <a:pt x="1239" y="1637"/>
                  </a:lnTo>
                  <a:lnTo>
                    <a:pt x="1239" y="1637"/>
                  </a:lnTo>
                  <a:lnTo>
                    <a:pt x="1245" y="1631"/>
                  </a:lnTo>
                  <a:lnTo>
                    <a:pt x="1245" y="1631"/>
                  </a:lnTo>
                  <a:lnTo>
                    <a:pt x="1251" y="1631"/>
                  </a:lnTo>
                  <a:lnTo>
                    <a:pt x="1256" y="1637"/>
                  </a:lnTo>
                  <a:lnTo>
                    <a:pt x="1262" y="1637"/>
                  </a:lnTo>
                  <a:lnTo>
                    <a:pt x="1273" y="1637"/>
                  </a:lnTo>
                  <a:lnTo>
                    <a:pt x="1279" y="1643"/>
                  </a:lnTo>
                  <a:lnTo>
                    <a:pt x="1279" y="1619"/>
                  </a:lnTo>
                  <a:lnTo>
                    <a:pt x="1279" y="1597"/>
                  </a:lnTo>
                  <a:lnTo>
                    <a:pt x="1279" y="1580"/>
                  </a:lnTo>
                  <a:lnTo>
                    <a:pt x="1279" y="1557"/>
                  </a:lnTo>
                  <a:lnTo>
                    <a:pt x="1279" y="1557"/>
                  </a:lnTo>
                  <a:lnTo>
                    <a:pt x="1273" y="1557"/>
                  </a:lnTo>
                  <a:lnTo>
                    <a:pt x="1273" y="1557"/>
                  </a:lnTo>
                  <a:lnTo>
                    <a:pt x="1267" y="1563"/>
                  </a:lnTo>
                  <a:lnTo>
                    <a:pt x="1267" y="1563"/>
                  </a:lnTo>
                  <a:lnTo>
                    <a:pt x="1251" y="1563"/>
                  </a:lnTo>
                  <a:lnTo>
                    <a:pt x="1251" y="1563"/>
                  </a:lnTo>
                  <a:lnTo>
                    <a:pt x="1239" y="1563"/>
                  </a:lnTo>
                  <a:lnTo>
                    <a:pt x="1239" y="1563"/>
                  </a:lnTo>
                  <a:lnTo>
                    <a:pt x="1233" y="1563"/>
                  </a:lnTo>
                  <a:lnTo>
                    <a:pt x="1233" y="1563"/>
                  </a:lnTo>
                  <a:lnTo>
                    <a:pt x="1227" y="1569"/>
                  </a:lnTo>
                  <a:lnTo>
                    <a:pt x="1227" y="1569"/>
                  </a:lnTo>
                  <a:lnTo>
                    <a:pt x="1227" y="1563"/>
                  </a:lnTo>
                  <a:lnTo>
                    <a:pt x="1227" y="1563"/>
                  </a:lnTo>
                  <a:lnTo>
                    <a:pt x="1217" y="1552"/>
                  </a:lnTo>
                  <a:lnTo>
                    <a:pt x="1217" y="1552"/>
                  </a:lnTo>
                  <a:lnTo>
                    <a:pt x="1205" y="1534"/>
                  </a:lnTo>
                  <a:lnTo>
                    <a:pt x="1205" y="1534"/>
                  </a:lnTo>
                  <a:lnTo>
                    <a:pt x="1194" y="1529"/>
                  </a:lnTo>
                  <a:lnTo>
                    <a:pt x="1194" y="1529"/>
                  </a:lnTo>
                  <a:lnTo>
                    <a:pt x="1182" y="1529"/>
                  </a:lnTo>
                  <a:lnTo>
                    <a:pt x="1182" y="1529"/>
                  </a:lnTo>
                  <a:lnTo>
                    <a:pt x="1171" y="1518"/>
                  </a:lnTo>
                  <a:lnTo>
                    <a:pt x="1171" y="1518"/>
                  </a:lnTo>
                  <a:lnTo>
                    <a:pt x="1160" y="1506"/>
                  </a:lnTo>
                  <a:lnTo>
                    <a:pt x="1160" y="1506"/>
                  </a:lnTo>
                  <a:lnTo>
                    <a:pt x="1148" y="1500"/>
                  </a:lnTo>
                  <a:lnTo>
                    <a:pt x="1148" y="1500"/>
                  </a:lnTo>
                  <a:lnTo>
                    <a:pt x="1142" y="1489"/>
                  </a:lnTo>
                  <a:lnTo>
                    <a:pt x="1142" y="1489"/>
                  </a:lnTo>
                  <a:lnTo>
                    <a:pt x="1137" y="1484"/>
                  </a:lnTo>
                  <a:lnTo>
                    <a:pt x="1137" y="1484"/>
                  </a:lnTo>
                  <a:lnTo>
                    <a:pt x="1137" y="1472"/>
                  </a:lnTo>
                  <a:lnTo>
                    <a:pt x="1137" y="1472"/>
                  </a:lnTo>
                  <a:lnTo>
                    <a:pt x="1142" y="1466"/>
                  </a:lnTo>
                  <a:lnTo>
                    <a:pt x="1142" y="1466"/>
                  </a:lnTo>
                  <a:lnTo>
                    <a:pt x="1142" y="1455"/>
                  </a:lnTo>
                  <a:lnTo>
                    <a:pt x="1142" y="1455"/>
                  </a:lnTo>
                  <a:lnTo>
                    <a:pt x="1148" y="1444"/>
                  </a:lnTo>
                  <a:lnTo>
                    <a:pt x="1148" y="1444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2" y="1421"/>
                  </a:lnTo>
                  <a:lnTo>
                    <a:pt x="1142" y="1421"/>
                  </a:lnTo>
                  <a:lnTo>
                    <a:pt x="1137" y="1409"/>
                  </a:lnTo>
                  <a:lnTo>
                    <a:pt x="1137" y="1409"/>
                  </a:lnTo>
                  <a:lnTo>
                    <a:pt x="1131" y="1398"/>
                  </a:lnTo>
                  <a:lnTo>
                    <a:pt x="1131" y="1398"/>
                  </a:lnTo>
                  <a:lnTo>
                    <a:pt x="1131" y="1387"/>
                  </a:lnTo>
                  <a:lnTo>
                    <a:pt x="1131" y="1387"/>
                  </a:lnTo>
                  <a:lnTo>
                    <a:pt x="1131" y="1381"/>
                  </a:lnTo>
                  <a:lnTo>
                    <a:pt x="1131" y="1381"/>
                  </a:lnTo>
                  <a:lnTo>
                    <a:pt x="1126" y="1375"/>
                  </a:lnTo>
                  <a:lnTo>
                    <a:pt x="1126" y="1375"/>
                  </a:lnTo>
                  <a:lnTo>
                    <a:pt x="1126" y="1370"/>
                  </a:lnTo>
                  <a:lnTo>
                    <a:pt x="1126" y="1370"/>
                  </a:lnTo>
                  <a:lnTo>
                    <a:pt x="1126" y="1364"/>
                  </a:lnTo>
                  <a:lnTo>
                    <a:pt x="1126" y="1364"/>
                  </a:lnTo>
                  <a:lnTo>
                    <a:pt x="1120" y="1353"/>
                  </a:lnTo>
                  <a:lnTo>
                    <a:pt x="1120" y="1353"/>
                  </a:lnTo>
                  <a:lnTo>
                    <a:pt x="1126" y="1335"/>
                  </a:lnTo>
                  <a:lnTo>
                    <a:pt x="1126" y="1335"/>
                  </a:lnTo>
                  <a:lnTo>
                    <a:pt x="1126" y="1330"/>
                  </a:lnTo>
                  <a:lnTo>
                    <a:pt x="1126" y="1330"/>
                  </a:lnTo>
                  <a:lnTo>
                    <a:pt x="1126" y="1319"/>
                  </a:lnTo>
                  <a:lnTo>
                    <a:pt x="1126" y="1319"/>
                  </a:lnTo>
                  <a:lnTo>
                    <a:pt x="1126" y="1313"/>
                  </a:lnTo>
                  <a:lnTo>
                    <a:pt x="1126" y="1313"/>
                  </a:lnTo>
                  <a:lnTo>
                    <a:pt x="1126" y="1307"/>
                  </a:lnTo>
                  <a:lnTo>
                    <a:pt x="1126" y="1307"/>
                  </a:lnTo>
                  <a:lnTo>
                    <a:pt x="1126" y="1301"/>
                  </a:lnTo>
                  <a:lnTo>
                    <a:pt x="1126" y="1301"/>
                  </a:lnTo>
                  <a:lnTo>
                    <a:pt x="1131" y="1296"/>
                  </a:lnTo>
                  <a:lnTo>
                    <a:pt x="1131" y="1296"/>
                  </a:lnTo>
                  <a:lnTo>
                    <a:pt x="1142" y="1290"/>
                  </a:lnTo>
                  <a:lnTo>
                    <a:pt x="1142" y="1290"/>
                  </a:lnTo>
                  <a:lnTo>
                    <a:pt x="1160" y="1285"/>
                  </a:lnTo>
                  <a:lnTo>
                    <a:pt x="1160" y="1285"/>
                  </a:lnTo>
                  <a:lnTo>
                    <a:pt x="1165" y="1279"/>
                  </a:lnTo>
                  <a:lnTo>
                    <a:pt x="1165" y="1279"/>
                  </a:lnTo>
                  <a:lnTo>
                    <a:pt x="1171" y="1279"/>
                  </a:lnTo>
                  <a:lnTo>
                    <a:pt x="1171" y="1279"/>
                  </a:lnTo>
                  <a:lnTo>
                    <a:pt x="1171" y="1279"/>
                  </a:lnTo>
                  <a:lnTo>
                    <a:pt x="1171" y="1279"/>
                  </a:lnTo>
                  <a:lnTo>
                    <a:pt x="1177" y="1279"/>
                  </a:lnTo>
                  <a:lnTo>
                    <a:pt x="1177" y="1279"/>
                  </a:lnTo>
                  <a:lnTo>
                    <a:pt x="1177" y="1285"/>
                  </a:lnTo>
                  <a:lnTo>
                    <a:pt x="1177" y="1285"/>
                  </a:lnTo>
                  <a:lnTo>
                    <a:pt x="1182" y="1279"/>
                  </a:lnTo>
                  <a:lnTo>
                    <a:pt x="1182" y="1279"/>
                  </a:lnTo>
                  <a:lnTo>
                    <a:pt x="1188" y="1279"/>
                  </a:lnTo>
                  <a:lnTo>
                    <a:pt x="1188" y="1279"/>
                  </a:lnTo>
                  <a:lnTo>
                    <a:pt x="1188" y="1279"/>
                  </a:lnTo>
                  <a:lnTo>
                    <a:pt x="1188" y="1279"/>
                  </a:lnTo>
                  <a:lnTo>
                    <a:pt x="1188" y="1279"/>
                  </a:lnTo>
                  <a:lnTo>
                    <a:pt x="1222" y="1267"/>
                  </a:lnTo>
                  <a:lnTo>
                    <a:pt x="1256" y="1256"/>
                  </a:lnTo>
                  <a:lnTo>
                    <a:pt x="1290" y="1245"/>
                  </a:lnTo>
                  <a:lnTo>
                    <a:pt x="1324" y="1239"/>
                  </a:lnTo>
                  <a:lnTo>
                    <a:pt x="1324" y="1239"/>
                  </a:lnTo>
                  <a:lnTo>
                    <a:pt x="1324" y="1228"/>
                  </a:lnTo>
                  <a:lnTo>
                    <a:pt x="1324" y="1228"/>
                  </a:lnTo>
                  <a:lnTo>
                    <a:pt x="1324" y="1222"/>
                  </a:lnTo>
                  <a:lnTo>
                    <a:pt x="1324" y="1222"/>
                  </a:lnTo>
                  <a:lnTo>
                    <a:pt x="1319" y="1216"/>
                  </a:lnTo>
                  <a:lnTo>
                    <a:pt x="1319" y="1216"/>
                  </a:lnTo>
                  <a:lnTo>
                    <a:pt x="1319" y="1205"/>
                  </a:lnTo>
                  <a:lnTo>
                    <a:pt x="1319" y="1205"/>
                  </a:lnTo>
                  <a:lnTo>
                    <a:pt x="1319" y="1199"/>
                  </a:lnTo>
                  <a:lnTo>
                    <a:pt x="1319" y="1199"/>
                  </a:lnTo>
                  <a:lnTo>
                    <a:pt x="1313" y="1194"/>
                  </a:lnTo>
                  <a:lnTo>
                    <a:pt x="1313" y="1194"/>
                  </a:lnTo>
                  <a:lnTo>
                    <a:pt x="1307" y="1188"/>
                  </a:lnTo>
                  <a:lnTo>
                    <a:pt x="1307" y="1188"/>
                  </a:lnTo>
                  <a:lnTo>
                    <a:pt x="1302" y="1182"/>
                  </a:lnTo>
                  <a:lnTo>
                    <a:pt x="1302" y="1182"/>
                  </a:lnTo>
                  <a:lnTo>
                    <a:pt x="1302" y="1176"/>
                  </a:lnTo>
                  <a:lnTo>
                    <a:pt x="1302" y="1176"/>
                  </a:lnTo>
                  <a:lnTo>
                    <a:pt x="1302" y="1176"/>
                  </a:lnTo>
                  <a:lnTo>
                    <a:pt x="1302" y="1176"/>
                  </a:lnTo>
                  <a:lnTo>
                    <a:pt x="1302" y="1170"/>
                  </a:lnTo>
                  <a:lnTo>
                    <a:pt x="1302" y="1170"/>
                  </a:lnTo>
                  <a:lnTo>
                    <a:pt x="1302" y="1165"/>
                  </a:lnTo>
                  <a:lnTo>
                    <a:pt x="1302" y="1165"/>
                  </a:lnTo>
                  <a:lnTo>
                    <a:pt x="1296" y="1160"/>
                  </a:lnTo>
                  <a:lnTo>
                    <a:pt x="1296" y="1160"/>
                  </a:lnTo>
                  <a:lnTo>
                    <a:pt x="1290" y="1154"/>
                  </a:lnTo>
                  <a:lnTo>
                    <a:pt x="1290" y="1154"/>
                  </a:lnTo>
                  <a:lnTo>
                    <a:pt x="1285" y="1148"/>
                  </a:lnTo>
                  <a:lnTo>
                    <a:pt x="1285" y="1148"/>
                  </a:lnTo>
                  <a:lnTo>
                    <a:pt x="1273" y="1142"/>
                  </a:lnTo>
                  <a:lnTo>
                    <a:pt x="1273" y="1142"/>
                  </a:lnTo>
                  <a:lnTo>
                    <a:pt x="1273" y="1136"/>
                  </a:lnTo>
                  <a:lnTo>
                    <a:pt x="1273" y="1136"/>
                  </a:lnTo>
                  <a:lnTo>
                    <a:pt x="1267" y="1131"/>
                  </a:lnTo>
                  <a:lnTo>
                    <a:pt x="1267" y="1131"/>
                  </a:lnTo>
                  <a:lnTo>
                    <a:pt x="1262" y="1131"/>
                  </a:lnTo>
                  <a:lnTo>
                    <a:pt x="1262" y="1131"/>
                  </a:lnTo>
                  <a:lnTo>
                    <a:pt x="1256" y="1125"/>
                  </a:lnTo>
                  <a:lnTo>
                    <a:pt x="1256" y="1125"/>
                  </a:lnTo>
                  <a:lnTo>
                    <a:pt x="1251" y="1120"/>
                  </a:lnTo>
                  <a:lnTo>
                    <a:pt x="1251" y="1120"/>
                  </a:lnTo>
                  <a:lnTo>
                    <a:pt x="1245" y="1114"/>
                  </a:lnTo>
                  <a:lnTo>
                    <a:pt x="1245" y="1114"/>
                  </a:lnTo>
                  <a:lnTo>
                    <a:pt x="1233" y="1097"/>
                  </a:lnTo>
                  <a:lnTo>
                    <a:pt x="1233" y="1097"/>
                  </a:lnTo>
                  <a:lnTo>
                    <a:pt x="1222" y="1063"/>
                  </a:lnTo>
                  <a:lnTo>
                    <a:pt x="1222" y="1063"/>
                  </a:lnTo>
                  <a:lnTo>
                    <a:pt x="1217" y="1029"/>
                  </a:lnTo>
                  <a:lnTo>
                    <a:pt x="1217" y="1029"/>
                  </a:lnTo>
                  <a:lnTo>
                    <a:pt x="1211" y="1006"/>
                  </a:lnTo>
                  <a:lnTo>
                    <a:pt x="1211" y="1006"/>
                  </a:lnTo>
                  <a:lnTo>
                    <a:pt x="1211" y="1000"/>
                  </a:lnTo>
                  <a:lnTo>
                    <a:pt x="1211" y="1000"/>
                  </a:lnTo>
                  <a:lnTo>
                    <a:pt x="1217" y="989"/>
                  </a:lnTo>
                  <a:lnTo>
                    <a:pt x="1217" y="989"/>
                  </a:lnTo>
                  <a:lnTo>
                    <a:pt x="1222" y="977"/>
                  </a:lnTo>
                  <a:lnTo>
                    <a:pt x="1222" y="977"/>
                  </a:lnTo>
                  <a:lnTo>
                    <a:pt x="1222" y="966"/>
                  </a:lnTo>
                  <a:lnTo>
                    <a:pt x="1222" y="966"/>
                  </a:lnTo>
                  <a:lnTo>
                    <a:pt x="1217" y="960"/>
                  </a:lnTo>
                  <a:lnTo>
                    <a:pt x="1217" y="960"/>
                  </a:lnTo>
                  <a:lnTo>
                    <a:pt x="1211" y="949"/>
                  </a:lnTo>
                  <a:lnTo>
                    <a:pt x="1211" y="949"/>
                  </a:lnTo>
                  <a:lnTo>
                    <a:pt x="1205" y="943"/>
                  </a:lnTo>
                  <a:lnTo>
                    <a:pt x="1205" y="943"/>
                  </a:lnTo>
                  <a:lnTo>
                    <a:pt x="1205" y="938"/>
                  </a:lnTo>
                  <a:lnTo>
                    <a:pt x="1205" y="938"/>
                  </a:lnTo>
                  <a:lnTo>
                    <a:pt x="1205" y="926"/>
                  </a:lnTo>
                  <a:lnTo>
                    <a:pt x="1205" y="926"/>
                  </a:lnTo>
                  <a:lnTo>
                    <a:pt x="1205" y="915"/>
                  </a:lnTo>
                  <a:lnTo>
                    <a:pt x="1205" y="915"/>
                  </a:lnTo>
                  <a:lnTo>
                    <a:pt x="1211" y="904"/>
                  </a:lnTo>
                  <a:lnTo>
                    <a:pt x="1211" y="904"/>
                  </a:lnTo>
                  <a:lnTo>
                    <a:pt x="1211" y="892"/>
                  </a:lnTo>
                  <a:lnTo>
                    <a:pt x="1211" y="892"/>
                  </a:lnTo>
                  <a:lnTo>
                    <a:pt x="1205" y="892"/>
                  </a:lnTo>
                  <a:lnTo>
                    <a:pt x="1205" y="892"/>
                  </a:lnTo>
                  <a:lnTo>
                    <a:pt x="1199" y="886"/>
                  </a:lnTo>
                  <a:lnTo>
                    <a:pt x="1199" y="886"/>
                  </a:lnTo>
                  <a:lnTo>
                    <a:pt x="1194" y="886"/>
                  </a:lnTo>
                  <a:lnTo>
                    <a:pt x="1194" y="886"/>
                  </a:lnTo>
                  <a:lnTo>
                    <a:pt x="1194" y="875"/>
                  </a:lnTo>
                  <a:lnTo>
                    <a:pt x="1194" y="875"/>
                  </a:lnTo>
                  <a:lnTo>
                    <a:pt x="1194" y="870"/>
                  </a:lnTo>
                  <a:lnTo>
                    <a:pt x="1194" y="870"/>
                  </a:lnTo>
                  <a:lnTo>
                    <a:pt x="1199" y="852"/>
                  </a:lnTo>
                  <a:lnTo>
                    <a:pt x="1199" y="852"/>
                  </a:lnTo>
                  <a:lnTo>
                    <a:pt x="1205" y="830"/>
                  </a:lnTo>
                  <a:lnTo>
                    <a:pt x="1205" y="830"/>
                  </a:lnTo>
                  <a:lnTo>
                    <a:pt x="1205" y="813"/>
                  </a:lnTo>
                  <a:lnTo>
                    <a:pt x="1205" y="813"/>
                  </a:lnTo>
                  <a:lnTo>
                    <a:pt x="1205" y="813"/>
                  </a:lnTo>
                  <a:lnTo>
                    <a:pt x="1205" y="813"/>
                  </a:lnTo>
                  <a:lnTo>
                    <a:pt x="1211" y="807"/>
                  </a:lnTo>
                  <a:lnTo>
                    <a:pt x="1211" y="807"/>
                  </a:lnTo>
                  <a:lnTo>
                    <a:pt x="1211" y="807"/>
                  </a:lnTo>
                  <a:lnTo>
                    <a:pt x="1211" y="807"/>
                  </a:lnTo>
                  <a:lnTo>
                    <a:pt x="1211" y="807"/>
                  </a:lnTo>
                  <a:lnTo>
                    <a:pt x="1211" y="801"/>
                  </a:lnTo>
                  <a:lnTo>
                    <a:pt x="1211" y="790"/>
                  </a:lnTo>
                  <a:lnTo>
                    <a:pt x="1205" y="784"/>
                  </a:lnTo>
                  <a:lnTo>
                    <a:pt x="1205" y="779"/>
                  </a:lnTo>
                  <a:lnTo>
                    <a:pt x="1205" y="779"/>
                  </a:lnTo>
                  <a:lnTo>
                    <a:pt x="1199" y="773"/>
                  </a:lnTo>
                  <a:lnTo>
                    <a:pt x="1199" y="773"/>
                  </a:lnTo>
                  <a:lnTo>
                    <a:pt x="1188" y="773"/>
                  </a:lnTo>
                  <a:lnTo>
                    <a:pt x="1188" y="773"/>
                  </a:lnTo>
                  <a:lnTo>
                    <a:pt x="1177" y="761"/>
                  </a:lnTo>
                  <a:lnTo>
                    <a:pt x="1177" y="761"/>
                  </a:lnTo>
                  <a:lnTo>
                    <a:pt x="1171" y="756"/>
                  </a:lnTo>
                  <a:lnTo>
                    <a:pt x="1171" y="756"/>
                  </a:lnTo>
                  <a:lnTo>
                    <a:pt x="1171" y="745"/>
                  </a:lnTo>
                  <a:lnTo>
                    <a:pt x="1171" y="745"/>
                  </a:lnTo>
                  <a:lnTo>
                    <a:pt x="1171" y="739"/>
                  </a:lnTo>
                  <a:lnTo>
                    <a:pt x="1171" y="739"/>
                  </a:lnTo>
                  <a:lnTo>
                    <a:pt x="1177" y="733"/>
                  </a:lnTo>
                  <a:lnTo>
                    <a:pt x="1177" y="733"/>
                  </a:lnTo>
                  <a:lnTo>
                    <a:pt x="1177" y="727"/>
                  </a:lnTo>
                  <a:lnTo>
                    <a:pt x="1177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8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82" y="727"/>
                  </a:lnTo>
                  <a:lnTo>
                    <a:pt x="1177" y="727"/>
                  </a:lnTo>
                  <a:lnTo>
                    <a:pt x="1177" y="727"/>
                  </a:lnTo>
                  <a:lnTo>
                    <a:pt x="1177" y="711"/>
                  </a:lnTo>
                  <a:lnTo>
                    <a:pt x="1177" y="711"/>
                  </a:lnTo>
                  <a:lnTo>
                    <a:pt x="1177" y="699"/>
                  </a:lnTo>
                  <a:lnTo>
                    <a:pt x="1177" y="699"/>
                  </a:lnTo>
                  <a:lnTo>
                    <a:pt x="1177" y="682"/>
                  </a:lnTo>
                  <a:lnTo>
                    <a:pt x="1177" y="682"/>
                  </a:lnTo>
                  <a:lnTo>
                    <a:pt x="1177" y="665"/>
                  </a:lnTo>
                  <a:lnTo>
                    <a:pt x="1177" y="665"/>
                  </a:lnTo>
                  <a:lnTo>
                    <a:pt x="1177" y="665"/>
                  </a:lnTo>
                  <a:lnTo>
                    <a:pt x="1177" y="665"/>
                  </a:lnTo>
                  <a:lnTo>
                    <a:pt x="1182" y="659"/>
                  </a:lnTo>
                  <a:lnTo>
                    <a:pt x="1182" y="659"/>
                  </a:lnTo>
                  <a:lnTo>
                    <a:pt x="1188" y="659"/>
                  </a:lnTo>
                  <a:lnTo>
                    <a:pt x="1188" y="659"/>
                  </a:lnTo>
                  <a:lnTo>
                    <a:pt x="1188" y="659"/>
                  </a:lnTo>
                  <a:lnTo>
                    <a:pt x="1188" y="659"/>
                  </a:lnTo>
                  <a:lnTo>
                    <a:pt x="1194" y="665"/>
                  </a:lnTo>
                  <a:lnTo>
                    <a:pt x="1194" y="665"/>
                  </a:lnTo>
                  <a:lnTo>
                    <a:pt x="1199" y="665"/>
                  </a:lnTo>
                  <a:lnTo>
                    <a:pt x="1199" y="665"/>
                  </a:lnTo>
                  <a:lnTo>
                    <a:pt x="1205" y="671"/>
                  </a:lnTo>
                  <a:lnTo>
                    <a:pt x="1205" y="671"/>
                  </a:lnTo>
                  <a:lnTo>
                    <a:pt x="1205" y="671"/>
                  </a:lnTo>
                  <a:lnTo>
                    <a:pt x="1205" y="671"/>
                  </a:lnTo>
                  <a:lnTo>
                    <a:pt x="1211" y="665"/>
                  </a:lnTo>
                  <a:lnTo>
                    <a:pt x="1211" y="665"/>
                  </a:lnTo>
                  <a:lnTo>
                    <a:pt x="1211" y="659"/>
                  </a:lnTo>
                  <a:lnTo>
                    <a:pt x="1211" y="659"/>
                  </a:lnTo>
                  <a:lnTo>
                    <a:pt x="1211" y="659"/>
                  </a:lnTo>
                  <a:lnTo>
                    <a:pt x="1211" y="659"/>
                  </a:lnTo>
                  <a:lnTo>
                    <a:pt x="1211" y="654"/>
                  </a:lnTo>
                  <a:lnTo>
                    <a:pt x="1211" y="654"/>
                  </a:lnTo>
                  <a:lnTo>
                    <a:pt x="1205" y="654"/>
                  </a:lnTo>
                  <a:lnTo>
                    <a:pt x="1205" y="654"/>
                  </a:lnTo>
                  <a:lnTo>
                    <a:pt x="1199" y="642"/>
                  </a:lnTo>
                  <a:lnTo>
                    <a:pt x="1199" y="642"/>
                  </a:lnTo>
                  <a:lnTo>
                    <a:pt x="1194" y="631"/>
                  </a:lnTo>
                  <a:lnTo>
                    <a:pt x="1194" y="631"/>
                  </a:lnTo>
                  <a:lnTo>
                    <a:pt x="1199" y="620"/>
                  </a:lnTo>
                  <a:lnTo>
                    <a:pt x="1205" y="608"/>
                  </a:lnTo>
                  <a:lnTo>
                    <a:pt x="1205" y="608"/>
                  </a:lnTo>
                  <a:lnTo>
                    <a:pt x="1211" y="608"/>
                  </a:lnTo>
                  <a:lnTo>
                    <a:pt x="1211" y="608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11" y="602"/>
                  </a:lnTo>
                  <a:lnTo>
                    <a:pt x="1205" y="602"/>
                  </a:lnTo>
                  <a:lnTo>
                    <a:pt x="1205" y="602"/>
                  </a:lnTo>
                  <a:lnTo>
                    <a:pt x="1205" y="602"/>
                  </a:lnTo>
                  <a:lnTo>
                    <a:pt x="1205" y="602"/>
                  </a:lnTo>
                  <a:lnTo>
                    <a:pt x="1205" y="602"/>
                  </a:lnTo>
                  <a:lnTo>
                    <a:pt x="1199" y="591"/>
                  </a:lnTo>
                  <a:lnTo>
                    <a:pt x="1199" y="591"/>
                  </a:lnTo>
                  <a:lnTo>
                    <a:pt x="1194" y="586"/>
                  </a:lnTo>
                  <a:lnTo>
                    <a:pt x="1194" y="586"/>
                  </a:lnTo>
                  <a:lnTo>
                    <a:pt x="1194" y="580"/>
                  </a:lnTo>
                  <a:lnTo>
                    <a:pt x="1194" y="580"/>
                  </a:lnTo>
                  <a:lnTo>
                    <a:pt x="1199" y="580"/>
                  </a:lnTo>
                  <a:lnTo>
                    <a:pt x="1199" y="580"/>
                  </a:lnTo>
                  <a:lnTo>
                    <a:pt x="1199" y="580"/>
                  </a:lnTo>
                  <a:lnTo>
                    <a:pt x="1199" y="580"/>
                  </a:lnTo>
                  <a:lnTo>
                    <a:pt x="1205" y="580"/>
                  </a:lnTo>
                  <a:lnTo>
                    <a:pt x="1205" y="580"/>
                  </a:lnTo>
                  <a:lnTo>
                    <a:pt x="1211" y="574"/>
                  </a:lnTo>
                  <a:lnTo>
                    <a:pt x="1211" y="574"/>
                  </a:lnTo>
                  <a:lnTo>
                    <a:pt x="1211" y="568"/>
                  </a:lnTo>
                  <a:lnTo>
                    <a:pt x="1211" y="568"/>
                  </a:lnTo>
                  <a:lnTo>
                    <a:pt x="1211" y="562"/>
                  </a:lnTo>
                  <a:lnTo>
                    <a:pt x="1211" y="562"/>
                  </a:lnTo>
                  <a:lnTo>
                    <a:pt x="1217" y="557"/>
                  </a:lnTo>
                  <a:lnTo>
                    <a:pt x="1217" y="557"/>
                  </a:lnTo>
                  <a:lnTo>
                    <a:pt x="1217" y="551"/>
                  </a:lnTo>
                  <a:lnTo>
                    <a:pt x="1217" y="546"/>
                  </a:lnTo>
                  <a:lnTo>
                    <a:pt x="1222" y="546"/>
                  </a:lnTo>
                  <a:lnTo>
                    <a:pt x="1222" y="546"/>
                  </a:lnTo>
                  <a:lnTo>
                    <a:pt x="1227" y="546"/>
                  </a:lnTo>
                  <a:lnTo>
                    <a:pt x="1227" y="546"/>
                  </a:lnTo>
                  <a:lnTo>
                    <a:pt x="1227" y="546"/>
                  </a:lnTo>
                  <a:lnTo>
                    <a:pt x="1227" y="546"/>
                  </a:lnTo>
                  <a:lnTo>
                    <a:pt x="1227" y="546"/>
                  </a:lnTo>
                  <a:lnTo>
                    <a:pt x="1227" y="546"/>
                  </a:lnTo>
                  <a:lnTo>
                    <a:pt x="1233" y="528"/>
                  </a:lnTo>
                  <a:lnTo>
                    <a:pt x="1233" y="528"/>
                  </a:lnTo>
                  <a:lnTo>
                    <a:pt x="1239" y="511"/>
                  </a:lnTo>
                  <a:lnTo>
                    <a:pt x="1239" y="511"/>
                  </a:lnTo>
                  <a:lnTo>
                    <a:pt x="1245" y="500"/>
                  </a:lnTo>
                  <a:lnTo>
                    <a:pt x="1245" y="500"/>
                  </a:lnTo>
                  <a:lnTo>
                    <a:pt x="1245" y="489"/>
                  </a:lnTo>
                  <a:lnTo>
                    <a:pt x="1245" y="489"/>
                  </a:lnTo>
                  <a:lnTo>
                    <a:pt x="1245" y="477"/>
                  </a:lnTo>
                  <a:lnTo>
                    <a:pt x="1245" y="477"/>
                  </a:lnTo>
                  <a:lnTo>
                    <a:pt x="1251" y="461"/>
                  </a:lnTo>
                  <a:lnTo>
                    <a:pt x="1251" y="461"/>
                  </a:lnTo>
                  <a:lnTo>
                    <a:pt x="1262" y="449"/>
                  </a:lnTo>
                  <a:lnTo>
                    <a:pt x="1262" y="449"/>
                  </a:lnTo>
                  <a:lnTo>
                    <a:pt x="1262" y="449"/>
                  </a:lnTo>
                  <a:lnTo>
                    <a:pt x="1273" y="443"/>
                  </a:lnTo>
                  <a:lnTo>
                    <a:pt x="1279" y="437"/>
                  </a:lnTo>
                  <a:lnTo>
                    <a:pt x="1285" y="437"/>
                  </a:lnTo>
                  <a:lnTo>
                    <a:pt x="1296" y="432"/>
                  </a:lnTo>
                  <a:lnTo>
                    <a:pt x="1296" y="432"/>
                  </a:lnTo>
                  <a:lnTo>
                    <a:pt x="1296" y="432"/>
                  </a:lnTo>
                  <a:lnTo>
                    <a:pt x="1296" y="432"/>
                  </a:lnTo>
                  <a:lnTo>
                    <a:pt x="1302" y="426"/>
                  </a:lnTo>
                  <a:lnTo>
                    <a:pt x="1302" y="426"/>
                  </a:lnTo>
                  <a:lnTo>
                    <a:pt x="1302" y="421"/>
                  </a:lnTo>
                  <a:lnTo>
                    <a:pt x="1302" y="421"/>
                  </a:lnTo>
                  <a:lnTo>
                    <a:pt x="1307" y="415"/>
                  </a:lnTo>
                  <a:lnTo>
                    <a:pt x="1307" y="415"/>
                  </a:lnTo>
                  <a:lnTo>
                    <a:pt x="1307" y="409"/>
                  </a:lnTo>
                  <a:lnTo>
                    <a:pt x="1307" y="409"/>
                  </a:lnTo>
                  <a:lnTo>
                    <a:pt x="1313" y="397"/>
                  </a:lnTo>
                  <a:lnTo>
                    <a:pt x="1313" y="397"/>
                  </a:lnTo>
                  <a:lnTo>
                    <a:pt x="1324" y="392"/>
                  </a:lnTo>
                  <a:lnTo>
                    <a:pt x="1324" y="392"/>
                  </a:lnTo>
                  <a:lnTo>
                    <a:pt x="1330" y="386"/>
                  </a:lnTo>
                  <a:lnTo>
                    <a:pt x="1330" y="386"/>
                  </a:lnTo>
                  <a:lnTo>
                    <a:pt x="1336" y="381"/>
                  </a:lnTo>
                  <a:lnTo>
                    <a:pt x="1336" y="381"/>
                  </a:lnTo>
                  <a:lnTo>
                    <a:pt x="1341" y="381"/>
                  </a:lnTo>
                  <a:lnTo>
                    <a:pt x="1341" y="381"/>
                  </a:lnTo>
                  <a:lnTo>
                    <a:pt x="1341" y="375"/>
                  </a:lnTo>
                  <a:lnTo>
                    <a:pt x="1341" y="375"/>
                  </a:lnTo>
                  <a:lnTo>
                    <a:pt x="1347" y="369"/>
                  </a:lnTo>
                  <a:lnTo>
                    <a:pt x="1347" y="369"/>
                  </a:lnTo>
                  <a:lnTo>
                    <a:pt x="1347" y="364"/>
                  </a:lnTo>
                  <a:lnTo>
                    <a:pt x="1347" y="364"/>
                  </a:lnTo>
                  <a:lnTo>
                    <a:pt x="1353" y="358"/>
                  </a:lnTo>
                  <a:lnTo>
                    <a:pt x="1353" y="358"/>
                  </a:lnTo>
                  <a:lnTo>
                    <a:pt x="1358" y="352"/>
                  </a:lnTo>
                  <a:lnTo>
                    <a:pt x="1358" y="352"/>
                  </a:lnTo>
                  <a:lnTo>
                    <a:pt x="1364" y="347"/>
                  </a:lnTo>
                  <a:lnTo>
                    <a:pt x="1364" y="347"/>
                  </a:lnTo>
                  <a:lnTo>
                    <a:pt x="1364" y="341"/>
                  </a:lnTo>
                  <a:lnTo>
                    <a:pt x="1364" y="341"/>
                  </a:lnTo>
                  <a:lnTo>
                    <a:pt x="1358" y="335"/>
                  </a:lnTo>
                  <a:lnTo>
                    <a:pt x="1358" y="335"/>
                  </a:lnTo>
                  <a:lnTo>
                    <a:pt x="1358" y="330"/>
                  </a:lnTo>
                  <a:lnTo>
                    <a:pt x="1358" y="330"/>
                  </a:lnTo>
                  <a:lnTo>
                    <a:pt x="1353" y="330"/>
                  </a:lnTo>
                  <a:lnTo>
                    <a:pt x="1353" y="330"/>
                  </a:lnTo>
                  <a:lnTo>
                    <a:pt x="1347" y="324"/>
                  </a:lnTo>
                  <a:lnTo>
                    <a:pt x="1347" y="324"/>
                  </a:lnTo>
                  <a:lnTo>
                    <a:pt x="1347" y="307"/>
                  </a:lnTo>
                  <a:lnTo>
                    <a:pt x="1347" y="307"/>
                  </a:lnTo>
                  <a:lnTo>
                    <a:pt x="1347" y="296"/>
                  </a:lnTo>
                  <a:lnTo>
                    <a:pt x="1347" y="296"/>
                  </a:lnTo>
                  <a:lnTo>
                    <a:pt x="1353" y="278"/>
                  </a:lnTo>
                  <a:lnTo>
                    <a:pt x="1353" y="278"/>
                  </a:lnTo>
                  <a:lnTo>
                    <a:pt x="1358" y="272"/>
                  </a:lnTo>
                  <a:lnTo>
                    <a:pt x="1358" y="272"/>
                  </a:lnTo>
                  <a:lnTo>
                    <a:pt x="1364" y="261"/>
                  </a:lnTo>
                  <a:lnTo>
                    <a:pt x="1364" y="261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58" y="250"/>
                  </a:lnTo>
                  <a:lnTo>
                    <a:pt x="1358" y="250"/>
                  </a:lnTo>
                  <a:lnTo>
                    <a:pt x="1358" y="250"/>
                  </a:lnTo>
                  <a:lnTo>
                    <a:pt x="1358" y="244"/>
                  </a:lnTo>
                  <a:lnTo>
                    <a:pt x="1358" y="244"/>
                  </a:lnTo>
                  <a:lnTo>
                    <a:pt x="1364" y="233"/>
                  </a:lnTo>
                  <a:lnTo>
                    <a:pt x="1364" y="233"/>
                  </a:lnTo>
                  <a:lnTo>
                    <a:pt x="1376" y="216"/>
                  </a:lnTo>
                  <a:lnTo>
                    <a:pt x="1376" y="216"/>
                  </a:lnTo>
                  <a:lnTo>
                    <a:pt x="1387" y="204"/>
                  </a:lnTo>
                  <a:lnTo>
                    <a:pt x="1387" y="204"/>
                  </a:lnTo>
                  <a:lnTo>
                    <a:pt x="1387" y="193"/>
                  </a:lnTo>
                  <a:lnTo>
                    <a:pt x="1387" y="193"/>
                  </a:lnTo>
                  <a:lnTo>
                    <a:pt x="1387" y="182"/>
                  </a:lnTo>
                  <a:lnTo>
                    <a:pt x="1387" y="182"/>
                  </a:lnTo>
                  <a:lnTo>
                    <a:pt x="1387" y="176"/>
                  </a:lnTo>
                  <a:lnTo>
                    <a:pt x="1387" y="176"/>
                  </a:lnTo>
                  <a:lnTo>
                    <a:pt x="1381" y="171"/>
                  </a:lnTo>
                  <a:lnTo>
                    <a:pt x="1376" y="165"/>
                  </a:lnTo>
                  <a:lnTo>
                    <a:pt x="1364" y="159"/>
                  </a:lnTo>
                  <a:lnTo>
                    <a:pt x="1353" y="153"/>
                  </a:lnTo>
                  <a:lnTo>
                    <a:pt x="1347" y="147"/>
                  </a:lnTo>
                  <a:lnTo>
                    <a:pt x="1347" y="147"/>
                  </a:lnTo>
                  <a:lnTo>
                    <a:pt x="1341" y="153"/>
                  </a:lnTo>
                  <a:lnTo>
                    <a:pt x="1341" y="153"/>
                  </a:lnTo>
                  <a:lnTo>
                    <a:pt x="1336" y="153"/>
                  </a:lnTo>
                  <a:lnTo>
                    <a:pt x="1336" y="153"/>
                  </a:lnTo>
                  <a:lnTo>
                    <a:pt x="1330" y="153"/>
                  </a:lnTo>
                  <a:lnTo>
                    <a:pt x="1330" y="153"/>
                  </a:lnTo>
                  <a:lnTo>
                    <a:pt x="1319" y="147"/>
                  </a:lnTo>
                  <a:lnTo>
                    <a:pt x="1319" y="147"/>
                  </a:lnTo>
                  <a:lnTo>
                    <a:pt x="1307" y="142"/>
                  </a:lnTo>
                  <a:lnTo>
                    <a:pt x="1307" y="142"/>
                  </a:lnTo>
                  <a:lnTo>
                    <a:pt x="1296" y="137"/>
                  </a:lnTo>
                  <a:lnTo>
                    <a:pt x="1296" y="137"/>
                  </a:lnTo>
                  <a:lnTo>
                    <a:pt x="1285" y="131"/>
                  </a:lnTo>
                  <a:lnTo>
                    <a:pt x="1285" y="131"/>
                  </a:lnTo>
                  <a:lnTo>
                    <a:pt x="1273" y="125"/>
                  </a:lnTo>
                  <a:lnTo>
                    <a:pt x="1273" y="125"/>
                  </a:lnTo>
                  <a:lnTo>
                    <a:pt x="1267" y="113"/>
                  </a:lnTo>
                  <a:lnTo>
                    <a:pt x="1267" y="113"/>
                  </a:lnTo>
                  <a:lnTo>
                    <a:pt x="1262" y="102"/>
                  </a:lnTo>
                  <a:lnTo>
                    <a:pt x="1262" y="102"/>
                  </a:lnTo>
                  <a:lnTo>
                    <a:pt x="1251" y="91"/>
                  </a:lnTo>
                  <a:lnTo>
                    <a:pt x="1251" y="91"/>
                  </a:lnTo>
                  <a:lnTo>
                    <a:pt x="1245" y="79"/>
                  </a:lnTo>
                  <a:lnTo>
                    <a:pt x="1245" y="79"/>
                  </a:lnTo>
                  <a:lnTo>
                    <a:pt x="1239" y="68"/>
                  </a:lnTo>
                  <a:lnTo>
                    <a:pt x="1239" y="68"/>
                  </a:lnTo>
                  <a:lnTo>
                    <a:pt x="1227" y="62"/>
                  </a:lnTo>
                  <a:lnTo>
                    <a:pt x="1227" y="62"/>
                  </a:lnTo>
                  <a:lnTo>
                    <a:pt x="1217" y="62"/>
                  </a:lnTo>
                  <a:lnTo>
                    <a:pt x="1217" y="62"/>
                  </a:lnTo>
                  <a:lnTo>
                    <a:pt x="1211" y="68"/>
                  </a:lnTo>
                  <a:lnTo>
                    <a:pt x="1211" y="68"/>
                  </a:lnTo>
                  <a:lnTo>
                    <a:pt x="1205" y="74"/>
                  </a:lnTo>
                  <a:lnTo>
                    <a:pt x="1205" y="74"/>
                  </a:lnTo>
                  <a:lnTo>
                    <a:pt x="1199" y="79"/>
                  </a:lnTo>
                  <a:lnTo>
                    <a:pt x="1199" y="79"/>
                  </a:lnTo>
                  <a:lnTo>
                    <a:pt x="1188" y="79"/>
                  </a:lnTo>
                  <a:lnTo>
                    <a:pt x="1188" y="79"/>
                  </a:lnTo>
                  <a:lnTo>
                    <a:pt x="1182" y="79"/>
                  </a:lnTo>
                  <a:lnTo>
                    <a:pt x="1182" y="79"/>
                  </a:lnTo>
                  <a:lnTo>
                    <a:pt x="1165" y="68"/>
                  </a:lnTo>
                  <a:lnTo>
                    <a:pt x="1165" y="68"/>
                  </a:lnTo>
                  <a:lnTo>
                    <a:pt x="1154" y="57"/>
                  </a:lnTo>
                  <a:lnTo>
                    <a:pt x="1154" y="57"/>
                  </a:lnTo>
                  <a:lnTo>
                    <a:pt x="1142" y="57"/>
                  </a:lnTo>
                  <a:lnTo>
                    <a:pt x="1142" y="57"/>
                  </a:lnTo>
                  <a:lnTo>
                    <a:pt x="1142" y="57"/>
                  </a:lnTo>
                  <a:lnTo>
                    <a:pt x="1137" y="62"/>
                  </a:lnTo>
                  <a:lnTo>
                    <a:pt x="1137" y="62"/>
                  </a:lnTo>
                  <a:lnTo>
                    <a:pt x="1137" y="74"/>
                  </a:lnTo>
                  <a:lnTo>
                    <a:pt x="1137" y="74"/>
                  </a:lnTo>
                  <a:lnTo>
                    <a:pt x="1126" y="79"/>
                  </a:lnTo>
                  <a:lnTo>
                    <a:pt x="1126" y="79"/>
                  </a:lnTo>
                  <a:lnTo>
                    <a:pt x="1120" y="79"/>
                  </a:lnTo>
                  <a:lnTo>
                    <a:pt x="1120" y="79"/>
                  </a:lnTo>
                  <a:lnTo>
                    <a:pt x="1108" y="79"/>
                  </a:lnTo>
                  <a:lnTo>
                    <a:pt x="1108" y="79"/>
                  </a:lnTo>
                  <a:lnTo>
                    <a:pt x="1102" y="68"/>
                  </a:lnTo>
                  <a:lnTo>
                    <a:pt x="1102" y="68"/>
                  </a:lnTo>
                  <a:lnTo>
                    <a:pt x="1097" y="57"/>
                  </a:lnTo>
                  <a:lnTo>
                    <a:pt x="1097" y="57"/>
                  </a:lnTo>
                  <a:lnTo>
                    <a:pt x="1092" y="45"/>
                  </a:lnTo>
                  <a:lnTo>
                    <a:pt x="1092" y="45"/>
                  </a:lnTo>
                  <a:lnTo>
                    <a:pt x="1092" y="45"/>
                  </a:lnTo>
                  <a:lnTo>
                    <a:pt x="1086" y="34"/>
                  </a:lnTo>
                  <a:lnTo>
                    <a:pt x="1080" y="28"/>
                  </a:lnTo>
                  <a:lnTo>
                    <a:pt x="1074" y="17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52" y="12"/>
                  </a:lnTo>
                  <a:lnTo>
                    <a:pt x="1052" y="12"/>
                  </a:lnTo>
                  <a:lnTo>
                    <a:pt x="1040" y="12"/>
                  </a:lnTo>
                  <a:lnTo>
                    <a:pt x="1040" y="12"/>
                  </a:lnTo>
                  <a:lnTo>
                    <a:pt x="1029" y="12"/>
                  </a:lnTo>
                  <a:lnTo>
                    <a:pt x="1029" y="12"/>
                  </a:lnTo>
                  <a:lnTo>
                    <a:pt x="1023" y="12"/>
                  </a:lnTo>
                  <a:lnTo>
                    <a:pt x="1023" y="12"/>
                  </a:lnTo>
                  <a:lnTo>
                    <a:pt x="1023" y="6"/>
                  </a:lnTo>
                  <a:lnTo>
                    <a:pt x="1023" y="6"/>
                  </a:lnTo>
                  <a:lnTo>
                    <a:pt x="1017" y="6"/>
                  </a:lnTo>
                  <a:lnTo>
                    <a:pt x="1017" y="6"/>
                  </a:lnTo>
                  <a:lnTo>
                    <a:pt x="1006" y="0"/>
                  </a:lnTo>
                  <a:lnTo>
                    <a:pt x="1006" y="0"/>
                  </a:lnTo>
                  <a:lnTo>
                    <a:pt x="989" y="0"/>
                  </a:lnTo>
                  <a:lnTo>
                    <a:pt x="989" y="0"/>
                  </a:lnTo>
                  <a:lnTo>
                    <a:pt x="977" y="0"/>
                  </a:lnTo>
                  <a:lnTo>
                    <a:pt x="977" y="0"/>
                  </a:lnTo>
                  <a:lnTo>
                    <a:pt x="967" y="0"/>
                  </a:lnTo>
                  <a:lnTo>
                    <a:pt x="967" y="0"/>
                  </a:lnTo>
                  <a:lnTo>
                    <a:pt x="949" y="0"/>
                  </a:lnTo>
                  <a:lnTo>
                    <a:pt x="949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6"/>
                  </a:lnTo>
                  <a:lnTo>
                    <a:pt x="932" y="6"/>
                  </a:lnTo>
                  <a:lnTo>
                    <a:pt x="927" y="12"/>
                  </a:lnTo>
                  <a:lnTo>
                    <a:pt x="927" y="12"/>
                  </a:lnTo>
                  <a:lnTo>
                    <a:pt x="915" y="28"/>
                  </a:lnTo>
                  <a:lnTo>
                    <a:pt x="915" y="28"/>
                  </a:lnTo>
                  <a:lnTo>
                    <a:pt x="904" y="34"/>
                  </a:lnTo>
                  <a:lnTo>
                    <a:pt x="904" y="34"/>
                  </a:lnTo>
                  <a:lnTo>
                    <a:pt x="904" y="34"/>
                  </a:lnTo>
                  <a:lnTo>
                    <a:pt x="904" y="34"/>
                  </a:lnTo>
                  <a:lnTo>
                    <a:pt x="898" y="22"/>
                  </a:lnTo>
                  <a:lnTo>
                    <a:pt x="898" y="22"/>
                  </a:lnTo>
                  <a:lnTo>
                    <a:pt x="887" y="22"/>
                  </a:lnTo>
                  <a:lnTo>
                    <a:pt x="887" y="22"/>
                  </a:lnTo>
                  <a:lnTo>
                    <a:pt x="876" y="28"/>
                  </a:lnTo>
                  <a:lnTo>
                    <a:pt x="876" y="28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45"/>
                  </a:lnTo>
                  <a:lnTo>
                    <a:pt x="876" y="45"/>
                  </a:lnTo>
                  <a:lnTo>
                    <a:pt x="876" y="45"/>
                  </a:lnTo>
                  <a:lnTo>
                    <a:pt x="876" y="45"/>
                  </a:lnTo>
                  <a:lnTo>
                    <a:pt x="870" y="45"/>
                  </a:lnTo>
                  <a:lnTo>
                    <a:pt x="870" y="45"/>
                  </a:lnTo>
                  <a:lnTo>
                    <a:pt x="864" y="45"/>
                  </a:lnTo>
                  <a:lnTo>
                    <a:pt x="864" y="45"/>
                  </a:lnTo>
                  <a:lnTo>
                    <a:pt x="853" y="51"/>
                  </a:lnTo>
                  <a:lnTo>
                    <a:pt x="853" y="51"/>
                  </a:lnTo>
                  <a:lnTo>
                    <a:pt x="836" y="57"/>
                  </a:lnTo>
                  <a:lnTo>
                    <a:pt x="836" y="57"/>
                  </a:lnTo>
                  <a:lnTo>
                    <a:pt x="818" y="57"/>
                  </a:lnTo>
                  <a:lnTo>
                    <a:pt x="818" y="57"/>
                  </a:lnTo>
                  <a:lnTo>
                    <a:pt x="807" y="51"/>
                  </a:lnTo>
                  <a:lnTo>
                    <a:pt x="807" y="51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4" y="40"/>
                  </a:lnTo>
                  <a:lnTo>
                    <a:pt x="779" y="45"/>
                  </a:lnTo>
                  <a:lnTo>
                    <a:pt x="779" y="45"/>
                  </a:lnTo>
                  <a:lnTo>
                    <a:pt x="773" y="62"/>
                  </a:lnTo>
                  <a:lnTo>
                    <a:pt x="773" y="62"/>
                  </a:lnTo>
                  <a:lnTo>
                    <a:pt x="773" y="74"/>
                  </a:lnTo>
                  <a:lnTo>
                    <a:pt x="773" y="74"/>
                  </a:lnTo>
                  <a:lnTo>
                    <a:pt x="773" y="79"/>
                  </a:lnTo>
                  <a:lnTo>
                    <a:pt x="773" y="79"/>
                  </a:lnTo>
                  <a:lnTo>
                    <a:pt x="773" y="79"/>
                  </a:lnTo>
                  <a:lnTo>
                    <a:pt x="773" y="79"/>
                  </a:lnTo>
                  <a:lnTo>
                    <a:pt x="762" y="79"/>
                  </a:lnTo>
                  <a:lnTo>
                    <a:pt x="762" y="79"/>
                  </a:lnTo>
                  <a:lnTo>
                    <a:pt x="750" y="74"/>
                  </a:lnTo>
                  <a:lnTo>
                    <a:pt x="750" y="74"/>
                  </a:lnTo>
                  <a:lnTo>
                    <a:pt x="733" y="74"/>
                  </a:lnTo>
                  <a:lnTo>
                    <a:pt x="733" y="74"/>
                  </a:lnTo>
                  <a:lnTo>
                    <a:pt x="717" y="68"/>
                  </a:lnTo>
                  <a:lnTo>
                    <a:pt x="717" y="68"/>
                  </a:lnTo>
                  <a:lnTo>
                    <a:pt x="705" y="68"/>
                  </a:lnTo>
                  <a:lnTo>
                    <a:pt x="705" y="68"/>
                  </a:lnTo>
                  <a:lnTo>
                    <a:pt x="699" y="62"/>
                  </a:lnTo>
                  <a:lnTo>
                    <a:pt x="699" y="62"/>
                  </a:lnTo>
                  <a:lnTo>
                    <a:pt x="688" y="62"/>
                  </a:lnTo>
                  <a:lnTo>
                    <a:pt x="688" y="62"/>
                  </a:lnTo>
                  <a:lnTo>
                    <a:pt x="671" y="62"/>
                  </a:lnTo>
                  <a:lnTo>
                    <a:pt x="671" y="62"/>
                  </a:lnTo>
                  <a:lnTo>
                    <a:pt x="653" y="62"/>
                  </a:lnTo>
                  <a:lnTo>
                    <a:pt x="653" y="62"/>
                  </a:lnTo>
                  <a:lnTo>
                    <a:pt x="637" y="62"/>
                  </a:lnTo>
                  <a:lnTo>
                    <a:pt x="637" y="62"/>
                  </a:lnTo>
                  <a:lnTo>
                    <a:pt x="625" y="57"/>
                  </a:lnTo>
                  <a:lnTo>
                    <a:pt x="625" y="57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603" y="34"/>
                  </a:lnTo>
                  <a:lnTo>
                    <a:pt x="603" y="34"/>
                  </a:lnTo>
                  <a:lnTo>
                    <a:pt x="591" y="22"/>
                  </a:lnTo>
                  <a:lnTo>
                    <a:pt x="591" y="22"/>
                  </a:lnTo>
                  <a:lnTo>
                    <a:pt x="580" y="17"/>
                  </a:lnTo>
                  <a:lnTo>
                    <a:pt x="580" y="17"/>
                  </a:lnTo>
                  <a:lnTo>
                    <a:pt x="563" y="12"/>
                  </a:lnTo>
                  <a:lnTo>
                    <a:pt x="563" y="12"/>
                  </a:lnTo>
                  <a:lnTo>
                    <a:pt x="546" y="12"/>
                  </a:lnTo>
                  <a:lnTo>
                    <a:pt x="546" y="12"/>
                  </a:lnTo>
                  <a:lnTo>
                    <a:pt x="534" y="12"/>
                  </a:lnTo>
                  <a:lnTo>
                    <a:pt x="534" y="12"/>
                  </a:lnTo>
                  <a:lnTo>
                    <a:pt x="523" y="12"/>
                  </a:lnTo>
                  <a:lnTo>
                    <a:pt x="523" y="12"/>
                  </a:lnTo>
                  <a:lnTo>
                    <a:pt x="512" y="17"/>
                  </a:lnTo>
                  <a:lnTo>
                    <a:pt x="512" y="17"/>
                  </a:lnTo>
                  <a:lnTo>
                    <a:pt x="506" y="22"/>
                  </a:lnTo>
                  <a:lnTo>
                    <a:pt x="506" y="22"/>
                  </a:lnTo>
                  <a:lnTo>
                    <a:pt x="500" y="34"/>
                  </a:lnTo>
                  <a:lnTo>
                    <a:pt x="500" y="34"/>
                  </a:lnTo>
                  <a:lnTo>
                    <a:pt x="495" y="51"/>
                  </a:lnTo>
                  <a:lnTo>
                    <a:pt x="495" y="51"/>
                  </a:lnTo>
                  <a:lnTo>
                    <a:pt x="489" y="68"/>
                  </a:lnTo>
                  <a:lnTo>
                    <a:pt x="489" y="68"/>
                  </a:lnTo>
                  <a:lnTo>
                    <a:pt x="478" y="79"/>
                  </a:lnTo>
                  <a:lnTo>
                    <a:pt x="478" y="79"/>
                  </a:lnTo>
                  <a:lnTo>
                    <a:pt x="466" y="85"/>
                  </a:lnTo>
                  <a:lnTo>
                    <a:pt x="466" y="85"/>
                  </a:lnTo>
                  <a:lnTo>
                    <a:pt x="461" y="91"/>
                  </a:lnTo>
                  <a:lnTo>
                    <a:pt x="455" y="108"/>
                  </a:lnTo>
                  <a:lnTo>
                    <a:pt x="455" y="125"/>
                  </a:lnTo>
                  <a:lnTo>
                    <a:pt x="455" y="142"/>
                  </a:lnTo>
                  <a:lnTo>
                    <a:pt x="455" y="159"/>
                  </a:lnTo>
                  <a:lnTo>
                    <a:pt x="455" y="171"/>
                  </a:lnTo>
                  <a:lnTo>
                    <a:pt x="455" y="182"/>
                  </a:lnTo>
                  <a:lnTo>
                    <a:pt x="449" y="193"/>
                  </a:lnTo>
                  <a:lnTo>
                    <a:pt x="449" y="204"/>
                  </a:lnTo>
                  <a:lnTo>
                    <a:pt x="449" y="210"/>
                  </a:lnTo>
                  <a:lnTo>
                    <a:pt x="449" y="222"/>
                  </a:lnTo>
                  <a:lnTo>
                    <a:pt x="443" y="227"/>
                  </a:lnTo>
                  <a:lnTo>
                    <a:pt x="443" y="238"/>
                  </a:lnTo>
                  <a:lnTo>
                    <a:pt x="438" y="244"/>
                  </a:lnTo>
                  <a:lnTo>
                    <a:pt x="432" y="250"/>
                  </a:lnTo>
                  <a:lnTo>
                    <a:pt x="432" y="256"/>
                  </a:lnTo>
                  <a:lnTo>
                    <a:pt x="427" y="256"/>
                  </a:lnTo>
                  <a:lnTo>
                    <a:pt x="421" y="267"/>
                  </a:lnTo>
                  <a:lnTo>
                    <a:pt x="421" y="272"/>
                  </a:lnTo>
                  <a:lnTo>
                    <a:pt x="421" y="278"/>
                  </a:lnTo>
                  <a:lnTo>
                    <a:pt x="415" y="284"/>
                  </a:lnTo>
                  <a:lnTo>
                    <a:pt x="415" y="296"/>
                  </a:lnTo>
                  <a:lnTo>
                    <a:pt x="415" y="301"/>
                  </a:lnTo>
                  <a:lnTo>
                    <a:pt x="415" y="307"/>
                  </a:lnTo>
                  <a:lnTo>
                    <a:pt x="415" y="312"/>
                  </a:lnTo>
                  <a:lnTo>
                    <a:pt x="415" y="324"/>
                  </a:lnTo>
                  <a:lnTo>
                    <a:pt x="409" y="330"/>
                  </a:lnTo>
                  <a:lnTo>
                    <a:pt x="409" y="341"/>
                  </a:lnTo>
                  <a:lnTo>
                    <a:pt x="409" y="347"/>
                  </a:lnTo>
                  <a:lnTo>
                    <a:pt x="409" y="358"/>
                  </a:lnTo>
                  <a:lnTo>
                    <a:pt x="409" y="364"/>
                  </a:lnTo>
                  <a:lnTo>
                    <a:pt x="409" y="369"/>
                  </a:lnTo>
                  <a:lnTo>
                    <a:pt x="409" y="375"/>
                  </a:lnTo>
                  <a:lnTo>
                    <a:pt x="409" y="386"/>
                  </a:lnTo>
                  <a:lnTo>
                    <a:pt x="415" y="392"/>
                  </a:lnTo>
                  <a:lnTo>
                    <a:pt x="415" y="403"/>
                  </a:lnTo>
                  <a:lnTo>
                    <a:pt x="415" y="415"/>
                  </a:lnTo>
                  <a:lnTo>
                    <a:pt x="415" y="426"/>
                  </a:lnTo>
                  <a:lnTo>
                    <a:pt x="415" y="432"/>
                  </a:lnTo>
                  <a:lnTo>
                    <a:pt x="415" y="443"/>
                  </a:lnTo>
                  <a:lnTo>
                    <a:pt x="415" y="449"/>
                  </a:lnTo>
                  <a:lnTo>
                    <a:pt x="409" y="461"/>
                  </a:lnTo>
                  <a:lnTo>
                    <a:pt x="409" y="472"/>
                  </a:lnTo>
                  <a:lnTo>
                    <a:pt x="403" y="477"/>
                  </a:lnTo>
                  <a:lnTo>
                    <a:pt x="403" y="489"/>
                  </a:lnTo>
                  <a:lnTo>
                    <a:pt x="398" y="494"/>
                  </a:lnTo>
                  <a:lnTo>
                    <a:pt x="393" y="506"/>
                  </a:lnTo>
                  <a:lnTo>
                    <a:pt x="387" y="511"/>
                  </a:lnTo>
                  <a:lnTo>
                    <a:pt x="381" y="517"/>
                  </a:lnTo>
                  <a:lnTo>
                    <a:pt x="381" y="528"/>
                  </a:lnTo>
                  <a:lnTo>
                    <a:pt x="381" y="534"/>
                  </a:lnTo>
                  <a:lnTo>
                    <a:pt x="375" y="540"/>
                  </a:lnTo>
                  <a:lnTo>
                    <a:pt x="375" y="546"/>
                  </a:lnTo>
                  <a:lnTo>
                    <a:pt x="375" y="557"/>
                  </a:lnTo>
                  <a:lnTo>
                    <a:pt x="375" y="568"/>
                  </a:lnTo>
                  <a:lnTo>
                    <a:pt x="369" y="574"/>
                  </a:lnTo>
                  <a:lnTo>
                    <a:pt x="369" y="586"/>
                  </a:lnTo>
                  <a:lnTo>
                    <a:pt x="369" y="586"/>
                  </a:lnTo>
                  <a:lnTo>
                    <a:pt x="369" y="580"/>
                  </a:lnTo>
                  <a:lnTo>
                    <a:pt x="369" y="580"/>
                  </a:lnTo>
                  <a:lnTo>
                    <a:pt x="369" y="580"/>
                  </a:lnTo>
                  <a:lnTo>
                    <a:pt x="364" y="586"/>
                  </a:lnTo>
                  <a:lnTo>
                    <a:pt x="364" y="591"/>
                  </a:lnTo>
                  <a:lnTo>
                    <a:pt x="358" y="596"/>
                  </a:lnTo>
                  <a:lnTo>
                    <a:pt x="353" y="602"/>
                  </a:lnTo>
                  <a:lnTo>
                    <a:pt x="347" y="608"/>
                  </a:lnTo>
                  <a:lnTo>
                    <a:pt x="347" y="620"/>
                  </a:lnTo>
                  <a:lnTo>
                    <a:pt x="347" y="625"/>
                  </a:lnTo>
                  <a:lnTo>
                    <a:pt x="341" y="636"/>
                  </a:lnTo>
                  <a:lnTo>
                    <a:pt x="341" y="642"/>
                  </a:lnTo>
                  <a:lnTo>
                    <a:pt x="341" y="648"/>
                  </a:lnTo>
                  <a:lnTo>
                    <a:pt x="336" y="654"/>
                  </a:lnTo>
                  <a:lnTo>
                    <a:pt x="336" y="659"/>
                  </a:lnTo>
                  <a:lnTo>
                    <a:pt x="336" y="671"/>
                  </a:lnTo>
                  <a:lnTo>
                    <a:pt x="330" y="676"/>
                  </a:lnTo>
                  <a:lnTo>
                    <a:pt x="330" y="682"/>
                  </a:lnTo>
                  <a:lnTo>
                    <a:pt x="330" y="687"/>
                  </a:lnTo>
                  <a:lnTo>
                    <a:pt x="330" y="693"/>
                  </a:lnTo>
                  <a:lnTo>
                    <a:pt x="330" y="705"/>
                  </a:lnTo>
                  <a:lnTo>
                    <a:pt x="330" y="711"/>
                  </a:lnTo>
                  <a:lnTo>
                    <a:pt x="330" y="716"/>
                  </a:lnTo>
                  <a:lnTo>
                    <a:pt x="330" y="721"/>
                  </a:lnTo>
                  <a:lnTo>
                    <a:pt x="330" y="727"/>
                  </a:lnTo>
                  <a:lnTo>
                    <a:pt x="330" y="733"/>
                  </a:lnTo>
                  <a:lnTo>
                    <a:pt x="330" y="739"/>
                  </a:lnTo>
                  <a:lnTo>
                    <a:pt x="324" y="745"/>
                  </a:lnTo>
                  <a:lnTo>
                    <a:pt x="324" y="750"/>
                  </a:lnTo>
                  <a:lnTo>
                    <a:pt x="318" y="756"/>
                  </a:lnTo>
                  <a:lnTo>
                    <a:pt x="318" y="761"/>
                  </a:lnTo>
                  <a:lnTo>
                    <a:pt x="318" y="767"/>
                  </a:lnTo>
                  <a:lnTo>
                    <a:pt x="318" y="779"/>
                  </a:lnTo>
                  <a:lnTo>
                    <a:pt x="318" y="784"/>
                  </a:lnTo>
                  <a:lnTo>
                    <a:pt x="313" y="790"/>
                  </a:lnTo>
                  <a:lnTo>
                    <a:pt x="313" y="796"/>
                  </a:lnTo>
                  <a:lnTo>
                    <a:pt x="307" y="807"/>
                  </a:lnTo>
                  <a:lnTo>
                    <a:pt x="302" y="813"/>
                  </a:lnTo>
                  <a:lnTo>
                    <a:pt x="296" y="818"/>
                  </a:lnTo>
                  <a:lnTo>
                    <a:pt x="296" y="824"/>
                  </a:lnTo>
                  <a:lnTo>
                    <a:pt x="296" y="830"/>
                  </a:lnTo>
                  <a:lnTo>
                    <a:pt x="290" y="841"/>
                  </a:lnTo>
                  <a:lnTo>
                    <a:pt x="290" y="847"/>
                  </a:lnTo>
                  <a:lnTo>
                    <a:pt x="284" y="852"/>
                  </a:lnTo>
                  <a:lnTo>
                    <a:pt x="273" y="858"/>
                  </a:lnTo>
                  <a:lnTo>
                    <a:pt x="268" y="870"/>
                  </a:lnTo>
                  <a:lnTo>
                    <a:pt x="262" y="875"/>
                  </a:lnTo>
                  <a:lnTo>
                    <a:pt x="250" y="875"/>
                  </a:lnTo>
                  <a:lnTo>
                    <a:pt x="239" y="881"/>
                  </a:lnTo>
                  <a:lnTo>
                    <a:pt x="233" y="881"/>
                  </a:lnTo>
                  <a:lnTo>
                    <a:pt x="222" y="886"/>
                  </a:lnTo>
                  <a:lnTo>
                    <a:pt x="216" y="886"/>
                  </a:lnTo>
                  <a:lnTo>
                    <a:pt x="210" y="892"/>
                  </a:lnTo>
                  <a:lnTo>
                    <a:pt x="205" y="892"/>
                  </a:lnTo>
                  <a:lnTo>
                    <a:pt x="193" y="898"/>
                  </a:lnTo>
                  <a:lnTo>
                    <a:pt x="193" y="892"/>
                  </a:lnTo>
                  <a:lnTo>
                    <a:pt x="193" y="886"/>
                  </a:lnTo>
                  <a:lnTo>
                    <a:pt x="193" y="881"/>
                  </a:lnTo>
                  <a:lnTo>
                    <a:pt x="188" y="875"/>
                  </a:lnTo>
                  <a:lnTo>
                    <a:pt x="188" y="864"/>
                  </a:lnTo>
                  <a:lnTo>
                    <a:pt x="188" y="852"/>
                  </a:lnTo>
                  <a:lnTo>
                    <a:pt x="193" y="835"/>
                  </a:lnTo>
                  <a:lnTo>
                    <a:pt x="193" y="824"/>
                  </a:lnTo>
                  <a:lnTo>
                    <a:pt x="193" y="824"/>
                  </a:lnTo>
                  <a:lnTo>
                    <a:pt x="188" y="830"/>
                  </a:lnTo>
                  <a:lnTo>
                    <a:pt x="188" y="830"/>
                  </a:lnTo>
                  <a:lnTo>
                    <a:pt x="182" y="830"/>
                  </a:lnTo>
                  <a:lnTo>
                    <a:pt x="182" y="830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59" y="835"/>
                  </a:lnTo>
                  <a:lnTo>
                    <a:pt x="159" y="835"/>
                  </a:lnTo>
                  <a:lnTo>
                    <a:pt x="148" y="830"/>
                  </a:lnTo>
                  <a:lnTo>
                    <a:pt x="148" y="830"/>
                  </a:lnTo>
                  <a:lnTo>
                    <a:pt x="137" y="830"/>
                  </a:lnTo>
                  <a:lnTo>
                    <a:pt x="137" y="830"/>
                  </a:lnTo>
                  <a:lnTo>
                    <a:pt x="131" y="830"/>
                  </a:lnTo>
                  <a:lnTo>
                    <a:pt x="131" y="830"/>
                  </a:lnTo>
                  <a:lnTo>
                    <a:pt x="131" y="830"/>
                  </a:lnTo>
                  <a:lnTo>
                    <a:pt x="131" y="830"/>
                  </a:lnTo>
                  <a:lnTo>
                    <a:pt x="131" y="835"/>
                  </a:lnTo>
                  <a:lnTo>
                    <a:pt x="131" y="835"/>
                  </a:lnTo>
                  <a:lnTo>
                    <a:pt x="137" y="847"/>
                  </a:lnTo>
                  <a:lnTo>
                    <a:pt x="137" y="847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131" y="858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14" y="858"/>
                  </a:lnTo>
                  <a:lnTo>
                    <a:pt x="114" y="858"/>
                  </a:lnTo>
                  <a:lnTo>
                    <a:pt x="103" y="858"/>
                  </a:lnTo>
                  <a:lnTo>
                    <a:pt x="103" y="858"/>
                  </a:lnTo>
                  <a:lnTo>
                    <a:pt x="91" y="858"/>
                  </a:lnTo>
                  <a:lnTo>
                    <a:pt x="91" y="858"/>
                  </a:lnTo>
                  <a:lnTo>
                    <a:pt x="80" y="864"/>
                  </a:lnTo>
                  <a:lnTo>
                    <a:pt x="80" y="864"/>
                  </a:lnTo>
                  <a:lnTo>
                    <a:pt x="74" y="870"/>
                  </a:lnTo>
                  <a:lnTo>
                    <a:pt x="74" y="870"/>
                  </a:lnTo>
                  <a:lnTo>
                    <a:pt x="68" y="870"/>
                  </a:lnTo>
                  <a:lnTo>
                    <a:pt x="68" y="870"/>
                  </a:lnTo>
                  <a:lnTo>
                    <a:pt x="63" y="864"/>
                  </a:lnTo>
                  <a:lnTo>
                    <a:pt x="63" y="864"/>
                  </a:lnTo>
                  <a:lnTo>
                    <a:pt x="63" y="864"/>
                  </a:lnTo>
                  <a:lnTo>
                    <a:pt x="63" y="864"/>
                  </a:lnTo>
                  <a:lnTo>
                    <a:pt x="57" y="870"/>
                  </a:lnTo>
                  <a:lnTo>
                    <a:pt x="57" y="870"/>
                  </a:lnTo>
                  <a:lnTo>
                    <a:pt x="46" y="875"/>
                  </a:lnTo>
                  <a:lnTo>
                    <a:pt x="46" y="875"/>
                  </a:lnTo>
                  <a:lnTo>
                    <a:pt x="40" y="886"/>
                  </a:lnTo>
                  <a:lnTo>
                    <a:pt x="40" y="886"/>
                  </a:lnTo>
                  <a:lnTo>
                    <a:pt x="34" y="892"/>
                  </a:lnTo>
                  <a:lnTo>
                    <a:pt x="40" y="904"/>
                  </a:lnTo>
                  <a:lnTo>
                    <a:pt x="40" y="904"/>
                  </a:lnTo>
                  <a:lnTo>
                    <a:pt x="46" y="915"/>
                  </a:lnTo>
                  <a:lnTo>
                    <a:pt x="46" y="915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34" y="926"/>
                  </a:lnTo>
                  <a:lnTo>
                    <a:pt x="29" y="926"/>
                  </a:lnTo>
                  <a:lnTo>
                    <a:pt x="23" y="932"/>
                  </a:lnTo>
                  <a:lnTo>
                    <a:pt x="18" y="932"/>
                  </a:lnTo>
                  <a:lnTo>
                    <a:pt x="12" y="938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5522913" y="3000375"/>
              <a:ext cx="133350" cy="149225"/>
            </a:xfrm>
            <a:custGeom>
              <a:avLst/>
              <a:gdLst>
                <a:gd name="T0" fmla="*/ 353 w 370"/>
                <a:gd name="T1" fmla="*/ 148 h 416"/>
                <a:gd name="T2" fmla="*/ 330 w 370"/>
                <a:gd name="T3" fmla="*/ 136 h 416"/>
                <a:gd name="T4" fmla="*/ 324 w 370"/>
                <a:gd name="T5" fmla="*/ 113 h 416"/>
                <a:gd name="T6" fmla="*/ 347 w 370"/>
                <a:gd name="T7" fmla="*/ 108 h 416"/>
                <a:gd name="T8" fmla="*/ 347 w 370"/>
                <a:gd name="T9" fmla="*/ 97 h 416"/>
                <a:gd name="T10" fmla="*/ 318 w 370"/>
                <a:gd name="T11" fmla="*/ 79 h 416"/>
                <a:gd name="T12" fmla="*/ 290 w 370"/>
                <a:gd name="T13" fmla="*/ 91 h 416"/>
                <a:gd name="T14" fmla="*/ 279 w 370"/>
                <a:gd name="T15" fmla="*/ 102 h 416"/>
                <a:gd name="T16" fmla="*/ 256 w 370"/>
                <a:gd name="T17" fmla="*/ 79 h 416"/>
                <a:gd name="T18" fmla="*/ 244 w 370"/>
                <a:gd name="T19" fmla="*/ 79 h 416"/>
                <a:gd name="T20" fmla="*/ 233 w 370"/>
                <a:gd name="T21" fmla="*/ 62 h 416"/>
                <a:gd name="T22" fmla="*/ 228 w 370"/>
                <a:gd name="T23" fmla="*/ 40 h 416"/>
                <a:gd name="T24" fmla="*/ 199 w 370"/>
                <a:gd name="T25" fmla="*/ 0 h 416"/>
                <a:gd name="T26" fmla="*/ 182 w 370"/>
                <a:gd name="T27" fmla="*/ 0 h 416"/>
                <a:gd name="T28" fmla="*/ 148 w 370"/>
                <a:gd name="T29" fmla="*/ 0 h 416"/>
                <a:gd name="T30" fmla="*/ 119 w 370"/>
                <a:gd name="T31" fmla="*/ 11 h 416"/>
                <a:gd name="T32" fmla="*/ 97 w 370"/>
                <a:gd name="T33" fmla="*/ 34 h 416"/>
                <a:gd name="T34" fmla="*/ 79 w 370"/>
                <a:gd name="T35" fmla="*/ 40 h 416"/>
                <a:gd name="T36" fmla="*/ 63 w 370"/>
                <a:gd name="T37" fmla="*/ 68 h 416"/>
                <a:gd name="T38" fmla="*/ 79 w 370"/>
                <a:gd name="T39" fmla="*/ 91 h 416"/>
                <a:gd name="T40" fmla="*/ 74 w 370"/>
                <a:gd name="T41" fmla="*/ 108 h 416"/>
                <a:gd name="T42" fmla="*/ 69 w 370"/>
                <a:gd name="T43" fmla="*/ 131 h 416"/>
                <a:gd name="T44" fmla="*/ 69 w 370"/>
                <a:gd name="T45" fmla="*/ 142 h 416"/>
                <a:gd name="T46" fmla="*/ 85 w 370"/>
                <a:gd name="T47" fmla="*/ 165 h 416"/>
                <a:gd name="T48" fmla="*/ 79 w 370"/>
                <a:gd name="T49" fmla="*/ 176 h 416"/>
                <a:gd name="T50" fmla="*/ 57 w 370"/>
                <a:gd name="T51" fmla="*/ 187 h 416"/>
                <a:gd name="T52" fmla="*/ 74 w 370"/>
                <a:gd name="T53" fmla="*/ 204 h 416"/>
                <a:gd name="T54" fmla="*/ 91 w 370"/>
                <a:gd name="T55" fmla="*/ 216 h 416"/>
                <a:gd name="T56" fmla="*/ 79 w 370"/>
                <a:gd name="T57" fmla="*/ 227 h 416"/>
                <a:gd name="T58" fmla="*/ 57 w 370"/>
                <a:gd name="T59" fmla="*/ 238 h 416"/>
                <a:gd name="T60" fmla="*/ 51 w 370"/>
                <a:gd name="T61" fmla="*/ 250 h 416"/>
                <a:gd name="T62" fmla="*/ 34 w 370"/>
                <a:gd name="T63" fmla="*/ 262 h 416"/>
                <a:gd name="T64" fmla="*/ 17 w 370"/>
                <a:gd name="T65" fmla="*/ 267 h 416"/>
                <a:gd name="T66" fmla="*/ 6 w 370"/>
                <a:gd name="T67" fmla="*/ 296 h 416"/>
                <a:gd name="T68" fmla="*/ 0 w 370"/>
                <a:gd name="T69" fmla="*/ 318 h 416"/>
                <a:gd name="T70" fmla="*/ 12 w 370"/>
                <a:gd name="T71" fmla="*/ 352 h 416"/>
                <a:gd name="T72" fmla="*/ 23 w 370"/>
                <a:gd name="T73" fmla="*/ 352 h 416"/>
                <a:gd name="T74" fmla="*/ 34 w 370"/>
                <a:gd name="T75" fmla="*/ 358 h 416"/>
                <a:gd name="T76" fmla="*/ 46 w 370"/>
                <a:gd name="T77" fmla="*/ 369 h 416"/>
                <a:gd name="T78" fmla="*/ 57 w 370"/>
                <a:gd name="T79" fmla="*/ 387 h 416"/>
                <a:gd name="T80" fmla="*/ 74 w 370"/>
                <a:gd name="T81" fmla="*/ 352 h 416"/>
                <a:gd name="T82" fmla="*/ 114 w 370"/>
                <a:gd name="T83" fmla="*/ 347 h 416"/>
                <a:gd name="T84" fmla="*/ 131 w 370"/>
                <a:gd name="T85" fmla="*/ 347 h 416"/>
                <a:gd name="T86" fmla="*/ 165 w 370"/>
                <a:gd name="T87" fmla="*/ 375 h 416"/>
                <a:gd name="T88" fmla="*/ 176 w 370"/>
                <a:gd name="T89" fmla="*/ 415 h 416"/>
                <a:gd name="T90" fmla="*/ 188 w 370"/>
                <a:gd name="T91" fmla="*/ 403 h 416"/>
                <a:gd name="T92" fmla="*/ 216 w 370"/>
                <a:gd name="T93" fmla="*/ 375 h 416"/>
                <a:gd name="T94" fmla="*/ 233 w 370"/>
                <a:gd name="T95" fmla="*/ 392 h 416"/>
                <a:gd name="T96" fmla="*/ 256 w 370"/>
                <a:gd name="T97" fmla="*/ 363 h 416"/>
                <a:gd name="T98" fmla="*/ 284 w 370"/>
                <a:gd name="T99" fmla="*/ 363 h 416"/>
                <a:gd name="T100" fmla="*/ 313 w 370"/>
                <a:gd name="T101" fmla="*/ 352 h 416"/>
                <a:gd name="T102" fmla="*/ 330 w 370"/>
                <a:gd name="T103" fmla="*/ 347 h 416"/>
                <a:gd name="T104" fmla="*/ 335 w 370"/>
                <a:gd name="T105" fmla="*/ 335 h 416"/>
                <a:gd name="T106" fmla="*/ 353 w 370"/>
                <a:gd name="T107" fmla="*/ 301 h 416"/>
                <a:gd name="T108" fmla="*/ 364 w 370"/>
                <a:gd name="T109" fmla="*/ 284 h 416"/>
                <a:gd name="T110" fmla="*/ 347 w 370"/>
                <a:gd name="T111" fmla="*/ 272 h 416"/>
                <a:gd name="T112" fmla="*/ 318 w 370"/>
                <a:gd name="T113" fmla="*/ 256 h 416"/>
                <a:gd name="T114" fmla="*/ 313 w 370"/>
                <a:gd name="T115" fmla="*/ 238 h 416"/>
                <a:gd name="T116" fmla="*/ 324 w 370"/>
                <a:gd name="T117" fmla="*/ 210 h 416"/>
                <a:gd name="T118" fmla="*/ 330 w 370"/>
                <a:gd name="T119" fmla="*/ 199 h 416"/>
                <a:gd name="T120" fmla="*/ 358 w 370"/>
                <a:gd name="T121" fmla="*/ 165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0" h="416">
                  <a:moveTo>
                    <a:pt x="369" y="153"/>
                  </a:moveTo>
                  <a:lnTo>
                    <a:pt x="369" y="153"/>
                  </a:lnTo>
                  <a:lnTo>
                    <a:pt x="364" y="153"/>
                  </a:lnTo>
                  <a:lnTo>
                    <a:pt x="364" y="153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24" y="125"/>
                  </a:lnTo>
                  <a:lnTo>
                    <a:pt x="324" y="125"/>
                  </a:lnTo>
                  <a:lnTo>
                    <a:pt x="324" y="119"/>
                  </a:lnTo>
                  <a:lnTo>
                    <a:pt x="324" y="119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41" y="108"/>
                  </a:lnTo>
                  <a:lnTo>
                    <a:pt x="341" y="108"/>
                  </a:lnTo>
                  <a:lnTo>
                    <a:pt x="347" y="108"/>
                  </a:lnTo>
                  <a:lnTo>
                    <a:pt x="347" y="108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353" y="102"/>
                  </a:lnTo>
                  <a:lnTo>
                    <a:pt x="353" y="102"/>
                  </a:lnTo>
                  <a:lnTo>
                    <a:pt x="347" y="97"/>
                  </a:lnTo>
                  <a:lnTo>
                    <a:pt x="347" y="97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07" y="79"/>
                  </a:lnTo>
                  <a:lnTo>
                    <a:pt x="307" y="79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91"/>
                  </a:lnTo>
                  <a:lnTo>
                    <a:pt x="290" y="91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73" y="97"/>
                  </a:lnTo>
                  <a:lnTo>
                    <a:pt x="273" y="97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73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79" y="102"/>
                  </a:lnTo>
                  <a:lnTo>
                    <a:pt x="79" y="102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9" y="159"/>
                  </a:lnTo>
                  <a:lnTo>
                    <a:pt x="79" y="159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63" y="182"/>
                  </a:lnTo>
                  <a:lnTo>
                    <a:pt x="63" y="182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57" y="238"/>
                  </a:lnTo>
                  <a:lnTo>
                    <a:pt x="57" y="238"/>
                  </a:lnTo>
                  <a:lnTo>
                    <a:pt x="51" y="244"/>
                  </a:lnTo>
                  <a:lnTo>
                    <a:pt x="51" y="244"/>
                  </a:lnTo>
                  <a:lnTo>
                    <a:pt x="51" y="250"/>
                  </a:lnTo>
                  <a:lnTo>
                    <a:pt x="51" y="250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40" y="262"/>
                  </a:lnTo>
                  <a:lnTo>
                    <a:pt x="40" y="262"/>
                  </a:lnTo>
                  <a:lnTo>
                    <a:pt x="34" y="262"/>
                  </a:lnTo>
                  <a:lnTo>
                    <a:pt x="34" y="262"/>
                  </a:lnTo>
                  <a:lnTo>
                    <a:pt x="23" y="267"/>
                  </a:lnTo>
                  <a:lnTo>
                    <a:pt x="23" y="267"/>
                  </a:lnTo>
                  <a:lnTo>
                    <a:pt x="17" y="267"/>
                  </a:lnTo>
                  <a:lnTo>
                    <a:pt x="17" y="267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96"/>
                  </a:lnTo>
                  <a:lnTo>
                    <a:pt x="6" y="296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6" y="329"/>
                  </a:lnTo>
                  <a:lnTo>
                    <a:pt x="6" y="329"/>
                  </a:lnTo>
                  <a:lnTo>
                    <a:pt x="6" y="341"/>
                  </a:lnTo>
                  <a:lnTo>
                    <a:pt x="6" y="341"/>
                  </a:lnTo>
                  <a:lnTo>
                    <a:pt x="12" y="352"/>
                  </a:lnTo>
                  <a:lnTo>
                    <a:pt x="12" y="352"/>
                  </a:lnTo>
                  <a:lnTo>
                    <a:pt x="17" y="352"/>
                  </a:lnTo>
                  <a:lnTo>
                    <a:pt x="17" y="352"/>
                  </a:lnTo>
                  <a:lnTo>
                    <a:pt x="23" y="352"/>
                  </a:lnTo>
                  <a:lnTo>
                    <a:pt x="23" y="352"/>
                  </a:lnTo>
                  <a:lnTo>
                    <a:pt x="29" y="352"/>
                  </a:lnTo>
                  <a:lnTo>
                    <a:pt x="29" y="352"/>
                  </a:lnTo>
                  <a:lnTo>
                    <a:pt x="29" y="352"/>
                  </a:lnTo>
                  <a:lnTo>
                    <a:pt x="29" y="352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0" y="363"/>
                  </a:lnTo>
                  <a:lnTo>
                    <a:pt x="40" y="363"/>
                  </a:lnTo>
                  <a:lnTo>
                    <a:pt x="46" y="369"/>
                  </a:lnTo>
                  <a:lnTo>
                    <a:pt x="46" y="369"/>
                  </a:lnTo>
                  <a:lnTo>
                    <a:pt x="51" y="381"/>
                  </a:lnTo>
                  <a:lnTo>
                    <a:pt x="51" y="381"/>
                  </a:lnTo>
                  <a:lnTo>
                    <a:pt x="51" y="381"/>
                  </a:lnTo>
                  <a:lnTo>
                    <a:pt x="57" y="381"/>
                  </a:lnTo>
                  <a:lnTo>
                    <a:pt x="57" y="387"/>
                  </a:lnTo>
                  <a:lnTo>
                    <a:pt x="57" y="375"/>
                  </a:lnTo>
                  <a:lnTo>
                    <a:pt x="57" y="369"/>
                  </a:lnTo>
                  <a:lnTo>
                    <a:pt x="63" y="363"/>
                  </a:lnTo>
                  <a:lnTo>
                    <a:pt x="63" y="358"/>
                  </a:lnTo>
                  <a:lnTo>
                    <a:pt x="74" y="352"/>
                  </a:lnTo>
                  <a:lnTo>
                    <a:pt x="85" y="347"/>
                  </a:lnTo>
                  <a:lnTo>
                    <a:pt x="97" y="335"/>
                  </a:lnTo>
                  <a:lnTo>
                    <a:pt x="108" y="329"/>
                  </a:lnTo>
                  <a:lnTo>
                    <a:pt x="108" y="341"/>
                  </a:lnTo>
                  <a:lnTo>
                    <a:pt x="114" y="347"/>
                  </a:lnTo>
                  <a:lnTo>
                    <a:pt x="114" y="352"/>
                  </a:lnTo>
                  <a:lnTo>
                    <a:pt x="119" y="358"/>
                  </a:lnTo>
                  <a:lnTo>
                    <a:pt x="119" y="358"/>
                  </a:lnTo>
                  <a:lnTo>
                    <a:pt x="125" y="352"/>
                  </a:lnTo>
                  <a:lnTo>
                    <a:pt x="131" y="347"/>
                  </a:lnTo>
                  <a:lnTo>
                    <a:pt x="137" y="341"/>
                  </a:lnTo>
                  <a:lnTo>
                    <a:pt x="142" y="352"/>
                  </a:lnTo>
                  <a:lnTo>
                    <a:pt x="148" y="358"/>
                  </a:lnTo>
                  <a:lnTo>
                    <a:pt x="159" y="363"/>
                  </a:lnTo>
                  <a:lnTo>
                    <a:pt x="165" y="375"/>
                  </a:lnTo>
                  <a:lnTo>
                    <a:pt x="171" y="381"/>
                  </a:lnTo>
                  <a:lnTo>
                    <a:pt x="171" y="392"/>
                  </a:lnTo>
                  <a:lnTo>
                    <a:pt x="176" y="403"/>
                  </a:lnTo>
                  <a:lnTo>
                    <a:pt x="176" y="409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76" y="415"/>
                  </a:lnTo>
                  <a:lnTo>
                    <a:pt x="182" y="409"/>
                  </a:lnTo>
                  <a:lnTo>
                    <a:pt x="188" y="403"/>
                  </a:lnTo>
                  <a:lnTo>
                    <a:pt x="193" y="392"/>
                  </a:lnTo>
                  <a:lnTo>
                    <a:pt x="199" y="387"/>
                  </a:lnTo>
                  <a:lnTo>
                    <a:pt x="204" y="381"/>
                  </a:lnTo>
                  <a:lnTo>
                    <a:pt x="210" y="381"/>
                  </a:lnTo>
                  <a:lnTo>
                    <a:pt x="216" y="375"/>
                  </a:lnTo>
                  <a:lnTo>
                    <a:pt x="222" y="375"/>
                  </a:lnTo>
                  <a:lnTo>
                    <a:pt x="222" y="381"/>
                  </a:lnTo>
                  <a:lnTo>
                    <a:pt x="228" y="387"/>
                  </a:lnTo>
                  <a:lnTo>
                    <a:pt x="228" y="387"/>
                  </a:lnTo>
                  <a:lnTo>
                    <a:pt x="233" y="392"/>
                  </a:lnTo>
                  <a:lnTo>
                    <a:pt x="239" y="387"/>
                  </a:lnTo>
                  <a:lnTo>
                    <a:pt x="244" y="381"/>
                  </a:lnTo>
                  <a:lnTo>
                    <a:pt x="244" y="375"/>
                  </a:lnTo>
                  <a:lnTo>
                    <a:pt x="250" y="363"/>
                  </a:lnTo>
                  <a:lnTo>
                    <a:pt x="256" y="363"/>
                  </a:lnTo>
                  <a:lnTo>
                    <a:pt x="262" y="363"/>
                  </a:lnTo>
                  <a:lnTo>
                    <a:pt x="268" y="363"/>
                  </a:lnTo>
                  <a:lnTo>
                    <a:pt x="273" y="363"/>
                  </a:lnTo>
                  <a:lnTo>
                    <a:pt x="279" y="363"/>
                  </a:lnTo>
                  <a:lnTo>
                    <a:pt x="284" y="363"/>
                  </a:lnTo>
                  <a:lnTo>
                    <a:pt x="284" y="358"/>
                  </a:lnTo>
                  <a:lnTo>
                    <a:pt x="290" y="358"/>
                  </a:lnTo>
                  <a:lnTo>
                    <a:pt x="296" y="358"/>
                  </a:lnTo>
                  <a:lnTo>
                    <a:pt x="307" y="358"/>
                  </a:lnTo>
                  <a:lnTo>
                    <a:pt x="313" y="352"/>
                  </a:lnTo>
                  <a:lnTo>
                    <a:pt x="318" y="352"/>
                  </a:lnTo>
                  <a:lnTo>
                    <a:pt x="318" y="352"/>
                  </a:lnTo>
                  <a:lnTo>
                    <a:pt x="324" y="347"/>
                  </a:lnTo>
                  <a:lnTo>
                    <a:pt x="324" y="347"/>
                  </a:lnTo>
                  <a:lnTo>
                    <a:pt x="330" y="347"/>
                  </a:lnTo>
                  <a:lnTo>
                    <a:pt x="330" y="347"/>
                  </a:lnTo>
                  <a:lnTo>
                    <a:pt x="330" y="341"/>
                  </a:lnTo>
                  <a:lnTo>
                    <a:pt x="330" y="341"/>
                  </a:lnTo>
                  <a:lnTo>
                    <a:pt x="335" y="335"/>
                  </a:lnTo>
                  <a:lnTo>
                    <a:pt x="335" y="335"/>
                  </a:lnTo>
                  <a:lnTo>
                    <a:pt x="341" y="329"/>
                  </a:lnTo>
                  <a:lnTo>
                    <a:pt x="341" y="329"/>
                  </a:lnTo>
                  <a:lnTo>
                    <a:pt x="347" y="318"/>
                  </a:lnTo>
                  <a:lnTo>
                    <a:pt x="347" y="318"/>
                  </a:lnTo>
                  <a:lnTo>
                    <a:pt x="353" y="301"/>
                  </a:lnTo>
                  <a:lnTo>
                    <a:pt x="353" y="301"/>
                  </a:lnTo>
                  <a:lnTo>
                    <a:pt x="358" y="290"/>
                  </a:lnTo>
                  <a:lnTo>
                    <a:pt x="358" y="290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4" y="278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47" y="272"/>
                  </a:lnTo>
                  <a:lnTo>
                    <a:pt x="347" y="272"/>
                  </a:lnTo>
                  <a:lnTo>
                    <a:pt x="335" y="272"/>
                  </a:lnTo>
                  <a:lnTo>
                    <a:pt x="335" y="272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3" y="244"/>
                  </a:lnTo>
                  <a:lnTo>
                    <a:pt x="313" y="244"/>
                  </a:lnTo>
                  <a:lnTo>
                    <a:pt x="313" y="238"/>
                  </a:lnTo>
                  <a:lnTo>
                    <a:pt x="313" y="238"/>
                  </a:lnTo>
                  <a:lnTo>
                    <a:pt x="313" y="227"/>
                  </a:lnTo>
                  <a:lnTo>
                    <a:pt x="313" y="227"/>
                  </a:lnTo>
                  <a:lnTo>
                    <a:pt x="318" y="216"/>
                  </a:lnTo>
                  <a:lnTo>
                    <a:pt x="318" y="216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4" y="204"/>
                  </a:lnTo>
                  <a:lnTo>
                    <a:pt x="324" y="204"/>
                  </a:lnTo>
                  <a:lnTo>
                    <a:pt x="330" y="199"/>
                  </a:lnTo>
                  <a:lnTo>
                    <a:pt x="330" y="199"/>
                  </a:lnTo>
                  <a:lnTo>
                    <a:pt x="341" y="187"/>
                  </a:lnTo>
                  <a:lnTo>
                    <a:pt x="341" y="187"/>
                  </a:lnTo>
                  <a:lnTo>
                    <a:pt x="353" y="176"/>
                  </a:lnTo>
                  <a:lnTo>
                    <a:pt x="353" y="176"/>
                  </a:lnTo>
                  <a:lnTo>
                    <a:pt x="358" y="165"/>
                  </a:lnTo>
                  <a:lnTo>
                    <a:pt x="358" y="165"/>
                  </a:lnTo>
                  <a:lnTo>
                    <a:pt x="364" y="153"/>
                  </a:lnTo>
                  <a:lnTo>
                    <a:pt x="364" y="153"/>
                  </a:lnTo>
                  <a:lnTo>
                    <a:pt x="369" y="153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6140450" y="3917950"/>
              <a:ext cx="298450" cy="219075"/>
            </a:xfrm>
            <a:custGeom>
              <a:avLst/>
              <a:gdLst>
                <a:gd name="T0" fmla="*/ 17 w 831"/>
                <a:gd name="T1" fmla="*/ 182 h 609"/>
                <a:gd name="T2" fmla="*/ 29 w 831"/>
                <a:gd name="T3" fmla="*/ 159 h 609"/>
                <a:gd name="T4" fmla="*/ 40 w 831"/>
                <a:gd name="T5" fmla="*/ 142 h 609"/>
                <a:gd name="T6" fmla="*/ 46 w 831"/>
                <a:gd name="T7" fmla="*/ 131 h 609"/>
                <a:gd name="T8" fmla="*/ 57 w 831"/>
                <a:gd name="T9" fmla="*/ 114 h 609"/>
                <a:gd name="T10" fmla="*/ 80 w 831"/>
                <a:gd name="T11" fmla="*/ 108 h 609"/>
                <a:gd name="T12" fmla="*/ 91 w 831"/>
                <a:gd name="T13" fmla="*/ 131 h 609"/>
                <a:gd name="T14" fmla="*/ 120 w 831"/>
                <a:gd name="T15" fmla="*/ 131 h 609"/>
                <a:gd name="T16" fmla="*/ 205 w 831"/>
                <a:gd name="T17" fmla="*/ 142 h 609"/>
                <a:gd name="T18" fmla="*/ 268 w 831"/>
                <a:gd name="T19" fmla="*/ 227 h 609"/>
                <a:gd name="T20" fmla="*/ 290 w 831"/>
                <a:gd name="T21" fmla="*/ 227 h 609"/>
                <a:gd name="T22" fmla="*/ 381 w 831"/>
                <a:gd name="T23" fmla="*/ 120 h 609"/>
                <a:gd name="T24" fmla="*/ 654 w 831"/>
                <a:gd name="T25" fmla="*/ 6 h 609"/>
                <a:gd name="T26" fmla="*/ 716 w 831"/>
                <a:gd name="T27" fmla="*/ 131 h 609"/>
                <a:gd name="T28" fmla="*/ 774 w 831"/>
                <a:gd name="T29" fmla="*/ 193 h 609"/>
                <a:gd name="T30" fmla="*/ 756 w 831"/>
                <a:gd name="T31" fmla="*/ 199 h 609"/>
                <a:gd name="T32" fmla="*/ 745 w 831"/>
                <a:gd name="T33" fmla="*/ 205 h 609"/>
                <a:gd name="T34" fmla="*/ 734 w 831"/>
                <a:gd name="T35" fmla="*/ 216 h 609"/>
                <a:gd name="T36" fmla="*/ 711 w 831"/>
                <a:gd name="T37" fmla="*/ 221 h 609"/>
                <a:gd name="T38" fmla="*/ 688 w 831"/>
                <a:gd name="T39" fmla="*/ 261 h 609"/>
                <a:gd name="T40" fmla="*/ 682 w 831"/>
                <a:gd name="T41" fmla="*/ 284 h 609"/>
                <a:gd name="T42" fmla="*/ 665 w 831"/>
                <a:gd name="T43" fmla="*/ 290 h 609"/>
                <a:gd name="T44" fmla="*/ 637 w 831"/>
                <a:gd name="T45" fmla="*/ 330 h 609"/>
                <a:gd name="T46" fmla="*/ 569 w 831"/>
                <a:gd name="T47" fmla="*/ 364 h 609"/>
                <a:gd name="T48" fmla="*/ 523 w 831"/>
                <a:gd name="T49" fmla="*/ 386 h 609"/>
                <a:gd name="T50" fmla="*/ 500 w 831"/>
                <a:gd name="T51" fmla="*/ 392 h 609"/>
                <a:gd name="T52" fmla="*/ 484 w 831"/>
                <a:gd name="T53" fmla="*/ 392 h 609"/>
                <a:gd name="T54" fmla="*/ 438 w 831"/>
                <a:gd name="T55" fmla="*/ 432 h 609"/>
                <a:gd name="T56" fmla="*/ 432 w 831"/>
                <a:gd name="T57" fmla="*/ 449 h 609"/>
                <a:gd name="T58" fmla="*/ 387 w 831"/>
                <a:gd name="T59" fmla="*/ 449 h 609"/>
                <a:gd name="T60" fmla="*/ 364 w 831"/>
                <a:gd name="T61" fmla="*/ 455 h 609"/>
                <a:gd name="T62" fmla="*/ 347 w 831"/>
                <a:gd name="T63" fmla="*/ 477 h 609"/>
                <a:gd name="T64" fmla="*/ 301 w 831"/>
                <a:gd name="T65" fmla="*/ 506 h 609"/>
                <a:gd name="T66" fmla="*/ 228 w 831"/>
                <a:gd name="T67" fmla="*/ 500 h 609"/>
                <a:gd name="T68" fmla="*/ 194 w 831"/>
                <a:gd name="T69" fmla="*/ 529 h 609"/>
                <a:gd name="T70" fmla="*/ 176 w 831"/>
                <a:gd name="T71" fmla="*/ 551 h 609"/>
                <a:gd name="T72" fmla="*/ 142 w 831"/>
                <a:gd name="T73" fmla="*/ 551 h 609"/>
                <a:gd name="T74" fmla="*/ 137 w 831"/>
                <a:gd name="T75" fmla="*/ 563 h 609"/>
                <a:gd name="T76" fmla="*/ 97 w 831"/>
                <a:gd name="T77" fmla="*/ 557 h 609"/>
                <a:gd name="T78" fmla="*/ 51 w 831"/>
                <a:gd name="T79" fmla="*/ 534 h 609"/>
                <a:gd name="T80" fmla="*/ 46 w 831"/>
                <a:gd name="T81" fmla="*/ 489 h 609"/>
                <a:gd name="T82" fmla="*/ 51 w 831"/>
                <a:gd name="T83" fmla="*/ 466 h 609"/>
                <a:gd name="T84" fmla="*/ 35 w 831"/>
                <a:gd name="T85" fmla="*/ 444 h 609"/>
                <a:gd name="T86" fmla="*/ 23 w 831"/>
                <a:gd name="T87" fmla="*/ 415 h 609"/>
                <a:gd name="T88" fmla="*/ 6 w 831"/>
                <a:gd name="T89" fmla="*/ 352 h 609"/>
                <a:gd name="T90" fmla="*/ 6 w 831"/>
                <a:gd name="T91" fmla="*/ 341 h 609"/>
                <a:gd name="T92" fmla="*/ 17 w 831"/>
                <a:gd name="T93" fmla="*/ 318 h 609"/>
                <a:gd name="T94" fmla="*/ 12 w 831"/>
                <a:gd name="T95" fmla="*/ 290 h 609"/>
                <a:gd name="T96" fmla="*/ 12 w 831"/>
                <a:gd name="T97" fmla="*/ 245 h 609"/>
                <a:gd name="T98" fmla="*/ 12 w 831"/>
                <a:gd name="T99" fmla="*/ 187 h 609"/>
                <a:gd name="T100" fmla="*/ 768 w 831"/>
                <a:gd name="T101" fmla="*/ 591 h 609"/>
                <a:gd name="T102" fmla="*/ 785 w 831"/>
                <a:gd name="T103" fmla="*/ 608 h 609"/>
                <a:gd name="T104" fmla="*/ 830 w 831"/>
                <a:gd name="T105" fmla="*/ 603 h 609"/>
                <a:gd name="T106" fmla="*/ 790 w 831"/>
                <a:gd name="T107" fmla="*/ 59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609">
                  <a:moveTo>
                    <a:pt x="6" y="187"/>
                  </a:moveTo>
                  <a:lnTo>
                    <a:pt x="6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7" y="182"/>
                  </a:lnTo>
                  <a:lnTo>
                    <a:pt x="17" y="182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5" y="154"/>
                  </a:lnTo>
                  <a:lnTo>
                    <a:pt x="35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20" y="131"/>
                  </a:lnTo>
                  <a:lnTo>
                    <a:pt x="120" y="131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205" y="142"/>
                  </a:lnTo>
                  <a:lnTo>
                    <a:pt x="205" y="142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62" y="159"/>
                  </a:lnTo>
                  <a:lnTo>
                    <a:pt x="262" y="182"/>
                  </a:lnTo>
                  <a:lnTo>
                    <a:pt x="268" y="205"/>
                  </a:lnTo>
                  <a:lnTo>
                    <a:pt x="268" y="227"/>
                  </a:lnTo>
                  <a:lnTo>
                    <a:pt x="273" y="250"/>
                  </a:lnTo>
                  <a:lnTo>
                    <a:pt x="273" y="250"/>
                  </a:lnTo>
                  <a:lnTo>
                    <a:pt x="279" y="245"/>
                  </a:lnTo>
                  <a:lnTo>
                    <a:pt x="279" y="245"/>
                  </a:lnTo>
                  <a:lnTo>
                    <a:pt x="290" y="227"/>
                  </a:lnTo>
                  <a:lnTo>
                    <a:pt x="290" y="227"/>
                  </a:lnTo>
                  <a:lnTo>
                    <a:pt x="307" y="216"/>
                  </a:lnTo>
                  <a:lnTo>
                    <a:pt x="307" y="216"/>
                  </a:lnTo>
                  <a:lnTo>
                    <a:pt x="313" y="205"/>
                  </a:lnTo>
                  <a:lnTo>
                    <a:pt x="335" y="176"/>
                  </a:lnTo>
                  <a:lnTo>
                    <a:pt x="359" y="148"/>
                  </a:lnTo>
                  <a:lnTo>
                    <a:pt x="381" y="120"/>
                  </a:lnTo>
                  <a:lnTo>
                    <a:pt x="404" y="85"/>
                  </a:lnTo>
                  <a:lnTo>
                    <a:pt x="466" y="62"/>
                  </a:lnTo>
                  <a:lnTo>
                    <a:pt x="529" y="45"/>
                  </a:lnTo>
                  <a:lnTo>
                    <a:pt x="591" y="23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11"/>
                  </a:lnTo>
                  <a:lnTo>
                    <a:pt x="654" y="17"/>
                  </a:lnTo>
                  <a:lnTo>
                    <a:pt x="654" y="23"/>
                  </a:lnTo>
                  <a:lnTo>
                    <a:pt x="671" y="57"/>
                  </a:lnTo>
                  <a:lnTo>
                    <a:pt x="694" y="96"/>
                  </a:lnTo>
                  <a:lnTo>
                    <a:pt x="716" y="131"/>
                  </a:lnTo>
                  <a:lnTo>
                    <a:pt x="739" y="170"/>
                  </a:lnTo>
                  <a:lnTo>
                    <a:pt x="750" y="176"/>
                  </a:lnTo>
                  <a:lnTo>
                    <a:pt x="756" y="182"/>
                  </a:lnTo>
                  <a:lnTo>
                    <a:pt x="768" y="187"/>
                  </a:lnTo>
                  <a:lnTo>
                    <a:pt x="774" y="193"/>
                  </a:lnTo>
                  <a:lnTo>
                    <a:pt x="774" y="193"/>
                  </a:lnTo>
                  <a:lnTo>
                    <a:pt x="768" y="193"/>
                  </a:lnTo>
                  <a:lnTo>
                    <a:pt x="768" y="193"/>
                  </a:lnTo>
                  <a:lnTo>
                    <a:pt x="762" y="193"/>
                  </a:lnTo>
                  <a:lnTo>
                    <a:pt x="762" y="193"/>
                  </a:lnTo>
                  <a:lnTo>
                    <a:pt x="756" y="199"/>
                  </a:lnTo>
                  <a:lnTo>
                    <a:pt x="756" y="199"/>
                  </a:lnTo>
                  <a:lnTo>
                    <a:pt x="750" y="199"/>
                  </a:lnTo>
                  <a:lnTo>
                    <a:pt x="750" y="199"/>
                  </a:lnTo>
                  <a:lnTo>
                    <a:pt x="750" y="199"/>
                  </a:lnTo>
                  <a:lnTo>
                    <a:pt x="750" y="199"/>
                  </a:lnTo>
                  <a:lnTo>
                    <a:pt x="745" y="205"/>
                  </a:lnTo>
                  <a:lnTo>
                    <a:pt x="745" y="205"/>
                  </a:lnTo>
                  <a:lnTo>
                    <a:pt x="745" y="210"/>
                  </a:lnTo>
                  <a:lnTo>
                    <a:pt x="745" y="210"/>
                  </a:lnTo>
                  <a:lnTo>
                    <a:pt x="739" y="216"/>
                  </a:lnTo>
                  <a:lnTo>
                    <a:pt x="739" y="216"/>
                  </a:lnTo>
                  <a:lnTo>
                    <a:pt x="734" y="216"/>
                  </a:lnTo>
                  <a:lnTo>
                    <a:pt x="734" y="216"/>
                  </a:lnTo>
                  <a:lnTo>
                    <a:pt x="722" y="216"/>
                  </a:lnTo>
                  <a:lnTo>
                    <a:pt x="722" y="216"/>
                  </a:lnTo>
                  <a:lnTo>
                    <a:pt x="716" y="216"/>
                  </a:lnTo>
                  <a:lnTo>
                    <a:pt x="716" y="216"/>
                  </a:lnTo>
                  <a:lnTo>
                    <a:pt x="711" y="221"/>
                  </a:lnTo>
                  <a:lnTo>
                    <a:pt x="711" y="221"/>
                  </a:lnTo>
                  <a:lnTo>
                    <a:pt x="688" y="233"/>
                  </a:lnTo>
                  <a:lnTo>
                    <a:pt x="688" y="233"/>
                  </a:lnTo>
                  <a:lnTo>
                    <a:pt x="688" y="250"/>
                  </a:lnTo>
                  <a:lnTo>
                    <a:pt x="688" y="250"/>
                  </a:lnTo>
                  <a:lnTo>
                    <a:pt x="688" y="261"/>
                  </a:lnTo>
                  <a:lnTo>
                    <a:pt x="688" y="261"/>
                  </a:lnTo>
                  <a:lnTo>
                    <a:pt x="694" y="279"/>
                  </a:lnTo>
                  <a:lnTo>
                    <a:pt x="694" y="279"/>
                  </a:lnTo>
                  <a:lnTo>
                    <a:pt x="688" y="279"/>
                  </a:lnTo>
                  <a:lnTo>
                    <a:pt x="688" y="279"/>
                  </a:lnTo>
                  <a:lnTo>
                    <a:pt x="682" y="284"/>
                  </a:lnTo>
                  <a:lnTo>
                    <a:pt x="682" y="284"/>
                  </a:lnTo>
                  <a:lnTo>
                    <a:pt x="677" y="284"/>
                  </a:lnTo>
                  <a:lnTo>
                    <a:pt x="677" y="284"/>
                  </a:lnTo>
                  <a:lnTo>
                    <a:pt x="671" y="284"/>
                  </a:lnTo>
                  <a:lnTo>
                    <a:pt x="671" y="284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54" y="307"/>
                  </a:lnTo>
                  <a:lnTo>
                    <a:pt x="654" y="307"/>
                  </a:lnTo>
                  <a:lnTo>
                    <a:pt x="649" y="318"/>
                  </a:lnTo>
                  <a:lnTo>
                    <a:pt x="649" y="318"/>
                  </a:lnTo>
                  <a:lnTo>
                    <a:pt x="637" y="330"/>
                  </a:lnTo>
                  <a:lnTo>
                    <a:pt x="637" y="330"/>
                  </a:lnTo>
                  <a:lnTo>
                    <a:pt x="614" y="341"/>
                  </a:lnTo>
                  <a:lnTo>
                    <a:pt x="614" y="341"/>
                  </a:lnTo>
                  <a:lnTo>
                    <a:pt x="591" y="352"/>
                  </a:lnTo>
                  <a:lnTo>
                    <a:pt x="591" y="352"/>
                  </a:lnTo>
                  <a:lnTo>
                    <a:pt x="569" y="364"/>
                  </a:lnTo>
                  <a:lnTo>
                    <a:pt x="569" y="364"/>
                  </a:lnTo>
                  <a:lnTo>
                    <a:pt x="540" y="375"/>
                  </a:lnTo>
                  <a:lnTo>
                    <a:pt x="540" y="375"/>
                  </a:lnTo>
                  <a:lnTo>
                    <a:pt x="535" y="375"/>
                  </a:lnTo>
                  <a:lnTo>
                    <a:pt x="535" y="375"/>
                  </a:lnTo>
                  <a:lnTo>
                    <a:pt x="523" y="386"/>
                  </a:lnTo>
                  <a:lnTo>
                    <a:pt x="523" y="386"/>
                  </a:lnTo>
                  <a:lnTo>
                    <a:pt x="518" y="392"/>
                  </a:lnTo>
                  <a:lnTo>
                    <a:pt x="518" y="392"/>
                  </a:lnTo>
                  <a:lnTo>
                    <a:pt x="506" y="392"/>
                  </a:lnTo>
                  <a:lnTo>
                    <a:pt x="506" y="392"/>
                  </a:lnTo>
                  <a:lnTo>
                    <a:pt x="500" y="392"/>
                  </a:lnTo>
                  <a:lnTo>
                    <a:pt x="500" y="392"/>
                  </a:lnTo>
                  <a:lnTo>
                    <a:pt x="495" y="392"/>
                  </a:lnTo>
                  <a:lnTo>
                    <a:pt x="495" y="392"/>
                  </a:lnTo>
                  <a:lnTo>
                    <a:pt x="489" y="392"/>
                  </a:lnTo>
                  <a:lnTo>
                    <a:pt x="489" y="392"/>
                  </a:lnTo>
                  <a:lnTo>
                    <a:pt x="484" y="392"/>
                  </a:lnTo>
                  <a:lnTo>
                    <a:pt x="484" y="392"/>
                  </a:lnTo>
                  <a:lnTo>
                    <a:pt x="472" y="404"/>
                  </a:lnTo>
                  <a:lnTo>
                    <a:pt x="472" y="404"/>
                  </a:lnTo>
                  <a:lnTo>
                    <a:pt x="455" y="415"/>
                  </a:lnTo>
                  <a:lnTo>
                    <a:pt x="455" y="415"/>
                  </a:lnTo>
                  <a:lnTo>
                    <a:pt x="438" y="432"/>
                  </a:lnTo>
                  <a:lnTo>
                    <a:pt x="438" y="432"/>
                  </a:lnTo>
                  <a:lnTo>
                    <a:pt x="432" y="438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4"/>
                  </a:lnTo>
                  <a:lnTo>
                    <a:pt x="432" y="449"/>
                  </a:lnTo>
                  <a:lnTo>
                    <a:pt x="432" y="449"/>
                  </a:lnTo>
                  <a:lnTo>
                    <a:pt x="415" y="455"/>
                  </a:lnTo>
                  <a:lnTo>
                    <a:pt x="415" y="455"/>
                  </a:lnTo>
                  <a:lnTo>
                    <a:pt x="398" y="449"/>
                  </a:lnTo>
                  <a:lnTo>
                    <a:pt x="398" y="449"/>
                  </a:lnTo>
                  <a:lnTo>
                    <a:pt x="387" y="449"/>
                  </a:lnTo>
                  <a:lnTo>
                    <a:pt x="387" y="449"/>
                  </a:lnTo>
                  <a:lnTo>
                    <a:pt x="370" y="449"/>
                  </a:lnTo>
                  <a:lnTo>
                    <a:pt x="370" y="449"/>
                  </a:lnTo>
                  <a:lnTo>
                    <a:pt x="364" y="449"/>
                  </a:lnTo>
                  <a:lnTo>
                    <a:pt x="364" y="449"/>
                  </a:lnTo>
                  <a:lnTo>
                    <a:pt x="364" y="455"/>
                  </a:lnTo>
                  <a:lnTo>
                    <a:pt x="364" y="455"/>
                  </a:lnTo>
                  <a:lnTo>
                    <a:pt x="364" y="460"/>
                  </a:lnTo>
                  <a:lnTo>
                    <a:pt x="364" y="460"/>
                  </a:lnTo>
                  <a:lnTo>
                    <a:pt x="359" y="466"/>
                  </a:lnTo>
                  <a:lnTo>
                    <a:pt x="359" y="466"/>
                  </a:lnTo>
                  <a:lnTo>
                    <a:pt x="347" y="477"/>
                  </a:lnTo>
                  <a:lnTo>
                    <a:pt x="347" y="477"/>
                  </a:lnTo>
                  <a:lnTo>
                    <a:pt x="330" y="489"/>
                  </a:lnTo>
                  <a:lnTo>
                    <a:pt x="330" y="489"/>
                  </a:lnTo>
                  <a:lnTo>
                    <a:pt x="313" y="500"/>
                  </a:lnTo>
                  <a:lnTo>
                    <a:pt x="313" y="500"/>
                  </a:lnTo>
                  <a:lnTo>
                    <a:pt x="301" y="506"/>
                  </a:lnTo>
                  <a:lnTo>
                    <a:pt x="301" y="506"/>
                  </a:lnTo>
                  <a:lnTo>
                    <a:pt x="279" y="506"/>
                  </a:lnTo>
                  <a:lnTo>
                    <a:pt x="279" y="506"/>
                  </a:lnTo>
                  <a:lnTo>
                    <a:pt x="256" y="500"/>
                  </a:lnTo>
                  <a:lnTo>
                    <a:pt x="256" y="500"/>
                  </a:lnTo>
                  <a:lnTo>
                    <a:pt x="228" y="500"/>
                  </a:lnTo>
                  <a:lnTo>
                    <a:pt x="228" y="500"/>
                  </a:lnTo>
                  <a:lnTo>
                    <a:pt x="205" y="511"/>
                  </a:lnTo>
                  <a:lnTo>
                    <a:pt x="205" y="511"/>
                  </a:lnTo>
                  <a:lnTo>
                    <a:pt x="200" y="517"/>
                  </a:lnTo>
                  <a:lnTo>
                    <a:pt x="200" y="517"/>
                  </a:lnTo>
                  <a:lnTo>
                    <a:pt x="194" y="529"/>
                  </a:lnTo>
                  <a:lnTo>
                    <a:pt x="194" y="529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88" y="545"/>
                  </a:lnTo>
                  <a:lnTo>
                    <a:pt x="188" y="545"/>
                  </a:lnTo>
                  <a:lnTo>
                    <a:pt x="176" y="551"/>
                  </a:lnTo>
                  <a:lnTo>
                    <a:pt x="176" y="551"/>
                  </a:lnTo>
                  <a:lnTo>
                    <a:pt x="165" y="551"/>
                  </a:lnTo>
                  <a:lnTo>
                    <a:pt x="165" y="551"/>
                  </a:lnTo>
                  <a:lnTo>
                    <a:pt x="154" y="551"/>
                  </a:lnTo>
                  <a:lnTo>
                    <a:pt x="154" y="551"/>
                  </a:lnTo>
                  <a:lnTo>
                    <a:pt x="142" y="551"/>
                  </a:lnTo>
                  <a:lnTo>
                    <a:pt x="142" y="551"/>
                  </a:lnTo>
                  <a:lnTo>
                    <a:pt x="142" y="557"/>
                  </a:lnTo>
                  <a:lnTo>
                    <a:pt x="142" y="557"/>
                  </a:lnTo>
                  <a:lnTo>
                    <a:pt x="137" y="557"/>
                  </a:lnTo>
                  <a:lnTo>
                    <a:pt x="137" y="557"/>
                  </a:lnTo>
                  <a:lnTo>
                    <a:pt x="137" y="563"/>
                  </a:lnTo>
                  <a:lnTo>
                    <a:pt x="137" y="563"/>
                  </a:lnTo>
                  <a:lnTo>
                    <a:pt x="137" y="563"/>
                  </a:lnTo>
                  <a:lnTo>
                    <a:pt x="137" y="563"/>
                  </a:lnTo>
                  <a:lnTo>
                    <a:pt x="120" y="563"/>
                  </a:lnTo>
                  <a:lnTo>
                    <a:pt x="120" y="563"/>
                  </a:lnTo>
                  <a:lnTo>
                    <a:pt x="97" y="557"/>
                  </a:lnTo>
                  <a:lnTo>
                    <a:pt x="97" y="557"/>
                  </a:lnTo>
                  <a:lnTo>
                    <a:pt x="75" y="551"/>
                  </a:lnTo>
                  <a:lnTo>
                    <a:pt x="75" y="551"/>
                  </a:lnTo>
                  <a:lnTo>
                    <a:pt x="51" y="545"/>
                  </a:lnTo>
                  <a:lnTo>
                    <a:pt x="51" y="545"/>
                  </a:lnTo>
                  <a:lnTo>
                    <a:pt x="51" y="534"/>
                  </a:lnTo>
                  <a:lnTo>
                    <a:pt x="51" y="534"/>
                  </a:lnTo>
                  <a:lnTo>
                    <a:pt x="46" y="517"/>
                  </a:lnTo>
                  <a:lnTo>
                    <a:pt x="46" y="517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6" y="489"/>
                  </a:lnTo>
                  <a:lnTo>
                    <a:pt x="46" y="489"/>
                  </a:lnTo>
                  <a:lnTo>
                    <a:pt x="46" y="483"/>
                  </a:lnTo>
                  <a:lnTo>
                    <a:pt x="46" y="483"/>
                  </a:lnTo>
                  <a:lnTo>
                    <a:pt x="46" y="477"/>
                  </a:lnTo>
                  <a:lnTo>
                    <a:pt x="46" y="477"/>
                  </a:lnTo>
                  <a:lnTo>
                    <a:pt x="51" y="466"/>
                  </a:lnTo>
                  <a:lnTo>
                    <a:pt x="51" y="466"/>
                  </a:lnTo>
                  <a:lnTo>
                    <a:pt x="51" y="460"/>
                  </a:lnTo>
                  <a:lnTo>
                    <a:pt x="51" y="460"/>
                  </a:lnTo>
                  <a:lnTo>
                    <a:pt x="46" y="455"/>
                  </a:lnTo>
                  <a:lnTo>
                    <a:pt x="46" y="455"/>
                  </a:lnTo>
                  <a:lnTo>
                    <a:pt x="35" y="444"/>
                  </a:lnTo>
                  <a:lnTo>
                    <a:pt x="35" y="444"/>
                  </a:lnTo>
                  <a:lnTo>
                    <a:pt x="29" y="438"/>
                  </a:lnTo>
                  <a:lnTo>
                    <a:pt x="29" y="438"/>
                  </a:lnTo>
                  <a:lnTo>
                    <a:pt x="23" y="432"/>
                  </a:lnTo>
                  <a:lnTo>
                    <a:pt x="23" y="432"/>
                  </a:lnTo>
                  <a:lnTo>
                    <a:pt x="23" y="426"/>
                  </a:lnTo>
                  <a:lnTo>
                    <a:pt x="23" y="415"/>
                  </a:lnTo>
                  <a:lnTo>
                    <a:pt x="23" y="415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12" y="364"/>
                  </a:lnTo>
                  <a:lnTo>
                    <a:pt x="12" y="364"/>
                  </a:lnTo>
                  <a:lnTo>
                    <a:pt x="6" y="352"/>
                  </a:lnTo>
                  <a:lnTo>
                    <a:pt x="6" y="352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6" y="341"/>
                  </a:lnTo>
                  <a:lnTo>
                    <a:pt x="6" y="341"/>
                  </a:lnTo>
                  <a:lnTo>
                    <a:pt x="6" y="341"/>
                  </a:lnTo>
                  <a:lnTo>
                    <a:pt x="6" y="341"/>
                  </a:lnTo>
                  <a:lnTo>
                    <a:pt x="12" y="341"/>
                  </a:lnTo>
                  <a:lnTo>
                    <a:pt x="12" y="341"/>
                  </a:lnTo>
                  <a:lnTo>
                    <a:pt x="12" y="330"/>
                  </a:lnTo>
                  <a:lnTo>
                    <a:pt x="12" y="330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17" y="307"/>
                  </a:lnTo>
                  <a:lnTo>
                    <a:pt x="17" y="307"/>
                  </a:lnTo>
                  <a:lnTo>
                    <a:pt x="17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67"/>
                  </a:lnTo>
                  <a:lnTo>
                    <a:pt x="6" y="267"/>
                  </a:lnTo>
                  <a:lnTo>
                    <a:pt x="12" y="245"/>
                  </a:lnTo>
                  <a:lnTo>
                    <a:pt x="12" y="245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6" y="187"/>
                  </a:lnTo>
                  <a:close/>
                  <a:moveTo>
                    <a:pt x="762" y="591"/>
                  </a:moveTo>
                  <a:lnTo>
                    <a:pt x="762" y="591"/>
                  </a:lnTo>
                  <a:lnTo>
                    <a:pt x="768" y="591"/>
                  </a:lnTo>
                  <a:lnTo>
                    <a:pt x="768" y="591"/>
                  </a:lnTo>
                  <a:lnTo>
                    <a:pt x="774" y="597"/>
                  </a:lnTo>
                  <a:lnTo>
                    <a:pt x="774" y="597"/>
                  </a:lnTo>
                  <a:lnTo>
                    <a:pt x="779" y="603"/>
                  </a:lnTo>
                  <a:lnTo>
                    <a:pt x="779" y="603"/>
                  </a:lnTo>
                  <a:lnTo>
                    <a:pt x="785" y="608"/>
                  </a:lnTo>
                  <a:lnTo>
                    <a:pt x="785" y="608"/>
                  </a:lnTo>
                  <a:lnTo>
                    <a:pt x="808" y="608"/>
                  </a:lnTo>
                  <a:lnTo>
                    <a:pt x="808" y="608"/>
                  </a:lnTo>
                  <a:lnTo>
                    <a:pt x="824" y="603"/>
                  </a:lnTo>
                  <a:lnTo>
                    <a:pt x="824" y="603"/>
                  </a:lnTo>
                  <a:lnTo>
                    <a:pt x="830" y="603"/>
                  </a:lnTo>
                  <a:lnTo>
                    <a:pt x="830" y="603"/>
                  </a:lnTo>
                  <a:lnTo>
                    <a:pt x="819" y="597"/>
                  </a:lnTo>
                  <a:lnTo>
                    <a:pt x="819" y="597"/>
                  </a:lnTo>
                  <a:lnTo>
                    <a:pt x="802" y="597"/>
                  </a:lnTo>
                  <a:lnTo>
                    <a:pt x="802" y="597"/>
                  </a:lnTo>
                  <a:lnTo>
                    <a:pt x="790" y="591"/>
                  </a:lnTo>
                  <a:lnTo>
                    <a:pt x="790" y="591"/>
                  </a:lnTo>
                  <a:lnTo>
                    <a:pt x="779" y="591"/>
                  </a:lnTo>
                  <a:lnTo>
                    <a:pt x="779" y="591"/>
                  </a:lnTo>
                  <a:lnTo>
                    <a:pt x="762" y="591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4618038" y="3632200"/>
              <a:ext cx="231775" cy="215900"/>
            </a:xfrm>
            <a:custGeom>
              <a:avLst/>
              <a:gdLst>
                <a:gd name="T0" fmla="*/ 17 w 643"/>
                <a:gd name="T1" fmla="*/ 580 h 598"/>
                <a:gd name="T2" fmla="*/ 22 w 643"/>
                <a:gd name="T3" fmla="*/ 580 h 598"/>
                <a:gd name="T4" fmla="*/ 221 w 643"/>
                <a:gd name="T5" fmla="*/ 574 h 598"/>
                <a:gd name="T6" fmla="*/ 284 w 643"/>
                <a:gd name="T7" fmla="*/ 557 h 598"/>
                <a:gd name="T8" fmla="*/ 284 w 643"/>
                <a:gd name="T9" fmla="*/ 472 h 598"/>
                <a:gd name="T10" fmla="*/ 295 w 643"/>
                <a:gd name="T11" fmla="*/ 398 h 598"/>
                <a:gd name="T12" fmla="*/ 324 w 643"/>
                <a:gd name="T13" fmla="*/ 381 h 598"/>
                <a:gd name="T14" fmla="*/ 369 w 643"/>
                <a:gd name="T15" fmla="*/ 330 h 598"/>
                <a:gd name="T16" fmla="*/ 437 w 643"/>
                <a:gd name="T17" fmla="*/ 188 h 598"/>
                <a:gd name="T18" fmla="*/ 642 w 643"/>
                <a:gd name="T19" fmla="*/ 148 h 598"/>
                <a:gd name="T20" fmla="*/ 636 w 643"/>
                <a:gd name="T21" fmla="*/ 40 h 598"/>
                <a:gd name="T22" fmla="*/ 562 w 643"/>
                <a:gd name="T23" fmla="*/ 0 h 598"/>
                <a:gd name="T24" fmla="*/ 335 w 643"/>
                <a:gd name="T25" fmla="*/ 6 h 598"/>
                <a:gd name="T26" fmla="*/ 324 w 643"/>
                <a:gd name="T27" fmla="*/ 23 h 598"/>
                <a:gd name="T28" fmla="*/ 318 w 643"/>
                <a:gd name="T29" fmla="*/ 28 h 598"/>
                <a:gd name="T30" fmla="*/ 301 w 643"/>
                <a:gd name="T31" fmla="*/ 28 h 598"/>
                <a:gd name="T32" fmla="*/ 278 w 643"/>
                <a:gd name="T33" fmla="*/ 23 h 598"/>
                <a:gd name="T34" fmla="*/ 278 w 643"/>
                <a:gd name="T35" fmla="*/ 28 h 598"/>
                <a:gd name="T36" fmla="*/ 278 w 643"/>
                <a:gd name="T37" fmla="*/ 40 h 598"/>
                <a:gd name="T38" fmla="*/ 273 w 643"/>
                <a:gd name="T39" fmla="*/ 46 h 598"/>
                <a:gd name="T40" fmla="*/ 261 w 643"/>
                <a:gd name="T41" fmla="*/ 51 h 598"/>
                <a:gd name="T42" fmla="*/ 255 w 643"/>
                <a:gd name="T43" fmla="*/ 63 h 598"/>
                <a:gd name="T44" fmla="*/ 255 w 643"/>
                <a:gd name="T45" fmla="*/ 80 h 598"/>
                <a:gd name="T46" fmla="*/ 249 w 643"/>
                <a:gd name="T47" fmla="*/ 85 h 598"/>
                <a:gd name="T48" fmla="*/ 244 w 643"/>
                <a:gd name="T49" fmla="*/ 85 h 598"/>
                <a:gd name="T50" fmla="*/ 244 w 643"/>
                <a:gd name="T51" fmla="*/ 97 h 598"/>
                <a:gd name="T52" fmla="*/ 244 w 643"/>
                <a:gd name="T53" fmla="*/ 103 h 598"/>
                <a:gd name="T54" fmla="*/ 239 w 643"/>
                <a:gd name="T55" fmla="*/ 108 h 598"/>
                <a:gd name="T56" fmla="*/ 227 w 643"/>
                <a:gd name="T57" fmla="*/ 108 h 598"/>
                <a:gd name="T58" fmla="*/ 204 w 643"/>
                <a:gd name="T59" fmla="*/ 137 h 598"/>
                <a:gd name="T60" fmla="*/ 181 w 643"/>
                <a:gd name="T61" fmla="*/ 171 h 598"/>
                <a:gd name="T62" fmla="*/ 176 w 643"/>
                <a:gd name="T63" fmla="*/ 199 h 598"/>
                <a:gd name="T64" fmla="*/ 176 w 643"/>
                <a:gd name="T65" fmla="*/ 222 h 598"/>
                <a:gd name="T66" fmla="*/ 164 w 643"/>
                <a:gd name="T67" fmla="*/ 233 h 598"/>
                <a:gd name="T68" fmla="*/ 153 w 643"/>
                <a:gd name="T69" fmla="*/ 244 h 598"/>
                <a:gd name="T70" fmla="*/ 136 w 643"/>
                <a:gd name="T71" fmla="*/ 290 h 598"/>
                <a:gd name="T72" fmla="*/ 119 w 643"/>
                <a:gd name="T73" fmla="*/ 336 h 598"/>
                <a:gd name="T74" fmla="*/ 108 w 643"/>
                <a:gd name="T75" fmla="*/ 341 h 598"/>
                <a:gd name="T76" fmla="*/ 90 w 643"/>
                <a:gd name="T77" fmla="*/ 353 h 598"/>
                <a:gd name="T78" fmla="*/ 90 w 643"/>
                <a:gd name="T79" fmla="*/ 364 h 598"/>
                <a:gd name="T80" fmla="*/ 90 w 643"/>
                <a:gd name="T81" fmla="*/ 375 h 598"/>
                <a:gd name="T82" fmla="*/ 85 w 643"/>
                <a:gd name="T83" fmla="*/ 387 h 598"/>
                <a:gd name="T84" fmla="*/ 74 w 643"/>
                <a:gd name="T85" fmla="*/ 392 h 598"/>
                <a:gd name="T86" fmla="*/ 74 w 643"/>
                <a:gd name="T87" fmla="*/ 404 h 598"/>
                <a:gd name="T88" fmla="*/ 74 w 643"/>
                <a:gd name="T89" fmla="*/ 415 h 598"/>
                <a:gd name="T90" fmla="*/ 68 w 643"/>
                <a:gd name="T91" fmla="*/ 427 h 598"/>
                <a:gd name="T92" fmla="*/ 62 w 643"/>
                <a:gd name="T93" fmla="*/ 432 h 598"/>
                <a:gd name="T94" fmla="*/ 62 w 643"/>
                <a:gd name="T95" fmla="*/ 443 h 598"/>
                <a:gd name="T96" fmla="*/ 62 w 643"/>
                <a:gd name="T97" fmla="*/ 455 h 598"/>
                <a:gd name="T98" fmla="*/ 56 w 643"/>
                <a:gd name="T99" fmla="*/ 455 h 598"/>
                <a:gd name="T100" fmla="*/ 51 w 643"/>
                <a:gd name="T101" fmla="*/ 461 h 598"/>
                <a:gd name="T102" fmla="*/ 45 w 643"/>
                <a:gd name="T103" fmla="*/ 472 h 598"/>
                <a:gd name="T104" fmla="*/ 45 w 643"/>
                <a:gd name="T105" fmla="*/ 489 h 598"/>
                <a:gd name="T106" fmla="*/ 28 w 643"/>
                <a:gd name="T107" fmla="*/ 506 h 598"/>
                <a:gd name="T108" fmla="*/ 5 w 643"/>
                <a:gd name="T109" fmla="*/ 517 h 598"/>
                <a:gd name="T110" fmla="*/ 5 w 643"/>
                <a:gd name="T111" fmla="*/ 529 h 598"/>
                <a:gd name="T112" fmla="*/ 5 w 643"/>
                <a:gd name="T113" fmla="*/ 534 h 598"/>
                <a:gd name="T114" fmla="*/ 11 w 643"/>
                <a:gd name="T115" fmla="*/ 540 h 598"/>
                <a:gd name="T116" fmla="*/ 5 w 643"/>
                <a:gd name="T117" fmla="*/ 557 h 598"/>
                <a:gd name="T118" fmla="*/ 0 w 643"/>
                <a:gd name="T119" fmla="*/ 563 h 598"/>
                <a:gd name="T120" fmla="*/ 0 w 643"/>
                <a:gd name="T121" fmla="*/ 58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3" h="598">
                  <a:moveTo>
                    <a:pt x="5" y="597"/>
                  </a:moveTo>
                  <a:lnTo>
                    <a:pt x="5" y="597"/>
                  </a:lnTo>
                  <a:lnTo>
                    <a:pt x="17" y="580"/>
                  </a:lnTo>
                  <a:lnTo>
                    <a:pt x="17" y="580"/>
                  </a:lnTo>
                  <a:lnTo>
                    <a:pt x="17" y="574"/>
                  </a:lnTo>
                  <a:lnTo>
                    <a:pt x="17" y="574"/>
                  </a:lnTo>
                  <a:lnTo>
                    <a:pt x="22" y="580"/>
                  </a:lnTo>
                  <a:lnTo>
                    <a:pt x="22" y="580"/>
                  </a:lnTo>
                  <a:lnTo>
                    <a:pt x="22" y="580"/>
                  </a:lnTo>
                  <a:lnTo>
                    <a:pt x="85" y="580"/>
                  </a:lnTo>
                  <a:lnTo>
                    <a:pt x="153" y="574"/>
                  </a:lnTo>
                  <a:lnTo>
                    <a:pt x="221" y="574"/>
                  </a:lnTo>
                  <a:lnTo>
                    <a:pt x="289" y="568"/>
                  </a:lnTo>
                  <a:lnTo>
                    <a:pt x="289" y="568"/>
                  </a:lnTo>
                  <a:lnTo>
                    <a:pt x="284" y="557"/>
                  </a:lnTo>
                  <a:lnTo>
                    <a:pt x="284" y="557"/>
                  </a:lnTo>
                  <a:lnTo>
                    <a:pt x="284" y="517"/>
                  </a:lnTo>
                  <a:lnTo>
                    <a:pt x="284" y="517"/>
                  </a:lnTo>
                  <a:lnTo>
                    <a:pt x="284" y="472"/>
                  </a:lnTo>
                  <a:lnTo>
                    <a:pt x="284" y="472"/>
                  </a:lnTo>
                  <a:lnTo>
                    <a:pt x="284" y="432"/>
                  </a:lnTo>
                  <a:lnTo>
                    <a:pt x="284" y="432"/>
                  </a:lnTo>
                  <a:lnTo>
                    <a:pt x="284" y="409"/>
                  </a:lnTo>
                  <a:lnTo>
                    <a:pt x="295" y="398"/>
                  </a:lnTo>
                  <a:lnTo>
                    <a:pt x="295" y="398"/>
                  </a:lnTo>
                  <a:lnTo>
                    <a:pt x="306" y="387"/>
                  </a:lnTo>
                  <a:lnTo>
                    <a:pt x="324" y="381"/>
                  </a:lnTo>
                  <a:lnTo>
                    <a:pt x="324" y="381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69" y="381"/>
                  </a:lnTo>
                  <a:lnTo>
                    <a:pt x="369" y="330"/>
                  </a:lnTo>
                  <a:lnTo>
                    <a:pt x="369" y="284"/>
                  </a:lnTo>
                  <a:lnTo>
                    <a:pt x="369" y="239"/>
                  </a:lnTo>
                  <a:lnTo>
                    <a:pt x="374" y="188"/>
                  </a:lnTo>
                  <a:lnTo>
                    <a:pt x="437" y="188"/>
                  </a:lnTo>
                  <a:lnTo>
                    <a:pt x="505" y="188"/>
                  </a:lnTo>
                  <a:lnTo>
                    <a:pt x="574" y="188"/>
                  </a:lnTo>
                  <a:lnTo>
                    <a:pt x="642" y="182"/>
                  </a:lnTo>
                  <a:lnTo>
                    <a:pt x="642" y="148"/>
                  </a:lnTo>
                  <a:lnTo>
                    <a:pt x="642" y="119"/>
                  </a:lnTo>
                  <a:lnTo>
                    <a:pt x="636" y="85"/>
                  </a:lnTo>
                  <a:lnTo>
                    <a:pt x="636" y="51"/>
                  </a:lnTo>
                  <a:lnTo>
                    <a:pt x="636" y="40"/>
                  </a:lnTo>
                  <a:lnTo>
                    <a:pt x="636" y="23"/>
                  </a:lnTo>
                  <a:lnTo>
                    <a:pt x="636" y="12"/>
                  </a:lnTo>
                  <a:lnTo>
                    <a:pt x="636" y="0"/>
                  </a:lnTo>
                  <a:lnTo>
                    <a:pt x="562" y="0"/>
                  </a:lnTo>
                  <a:lnTo>
                    <a:pt x="488" y="0"/>
                  </a:lnTo>
                  <a:lnTo>
                    <a:pt x="409" y="6"/>
                  </a:lnTo>
                  <a:lnTo>
                    <a:pt x="335" y="6"/>
                  </a:lnTo>
                  <a:lnTo>
                    <a:pt x="335" y="6"/>
                  </a:lnTo>
                  <a:lnTo>
                    <a:pt x="329" y="12"/>
                  </a:lnTo>
                  <a:lnTo>
                    <a:pt x="329" y="12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289" y="23"/>
                  </a:lnTo>
                  <a:lnTo>
                    <a:pt x="289" y="23"/>
                  </a:lnTo>
                  <a:lnTo>
                    <a:pt x="278" y="23"/>
                  </a:lnTo>
                  <a:lnTo>
                    <a:pt x="278" y="23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3" y="40"/>
                  </a:lnTo>
                  <a:lnTo>
                    <a:pt x="273" y="40"/>
                  </a:lnTo>
                  <a:lnTo>
                    <a:pt x="273" y="46"/>
                  </a:lnTo>
                  <a:lnTo>
                    <a:pt x="273" y="46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1" y="51"/>
                  </a:lnTo>
                  <a:lnTo>
                    <a:pt x="261" y="51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55" y="80"/>
                  </a:lnTo>
                  <a:lnTo>
                    <a:pt x="255" y="80"/>
                  </a:lnTo>
                  <a:lnTo>
                    <a:pt x="255" y="85"/>
                  </a:lnTo>
                  <a:lnTo>
                    <a:pt x="255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44" y="91"/>
                  </a:lnTo>
                  <a:lnTo>
                    <a:pt x="244" y="91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39" y="108"/>
                  </a:lnTo>
                  <a:lnTo>
                    <a:pt x="239" y="108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7" y="108"/>
                  </a:lnTo>
                  <a:lnTo>
                    <a:pt x="221" y="119"/>
                  </a:lnTo>
                  <a:lnTo>
                    <a:pt x="221" y="11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76" y="182"/>
                  </a:lnTo>
                  <a:lnTo>
                    <a:pt x="176" y="182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64" y="233"/>
                  </a:lnTo>
                  <a:lnTo>
                    <a:pt x="164" y="233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0" y="313"/>
                  </a:lnTo>
                  <a:lnTo>
                    <a:pt x="130" y="313"/>
                  </a:lnTo>
                  <a:lnTo>
                    <a:pt x="119" y="336"/>
                  </a:lnTo>
                  <a:lnTo>
                    <a:pt x="119" y="336"/>
                  </a:lnTo>
                  <a:lnTo>
                    <a:pt x="114" y="336"/>
                  </a:lnTo>
                  <a:lnTo>
                    <a:pt x="114" y="336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90" y="370"/>
                  </a:lnTo>
                  <a:lnTo>
                    <a:pt x="90" y="370"/>
                  </a:lnTo>
                  <a:lnTo>
                    <a:pt x="90" y="375"/>
                  </a:lnTo>
                  <a:lnTo>
                    <a:pt x="90" y="375"/>
                  </a:lnTo>
                  <a:lnTo>
                    <a:pt x="90" y="381"/>
                  </a:lnTo>
                  <a:lnTo>
                    <a:pt x="90" y="381"/>
                  </a:lnTo>
                  <a:lnTo>
                    <a:pt x="85" y="387"/>
                  </a:lnTo>
                  <a:lnTo>
                    <a:pt x="85" y="387"/>
                  </a:lnTo>
                  <a:lnTo>
                    <a:pt x="79" y="392"/>
                  </a:lnTo>
                  <a:lnTo>
                    <a:pt x="79" y="392"/>
                  </a:lnTo>
                  <a:lnTo>
                    <a:pt x="74" y="392"/>
                  </a:lnTo>
                  <a:lnTo>
                    <a:pt x="74" y="392"/>
                  </a:lnTo>
                  <a:lnTo>
                    <a:pt x="74" y="398"/>
                  </a:lnTo>
                  <a:lnTo>
                    <a:pt x="74" y="398"/>
                  </a:lnTo>
                  <a:lnTo>
                    <a:pt x="74" y="404"/>
                  </a:lnTo>
                  <a:lnTo>
                    <a:pt x="74" y="404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74" y="415"/>
                  </a:lnTo>
                  <a:lnTo>
                    <a:pt x="74" y="415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68" y="427"/>
                  </a:lnTo>
                  <a:lnTo>
                    <a:pt x="68" y="427"/>
                  </a:lnTo>
                  <a:lnTo>
                    <a:pt x="62" y="427"/>
                  </a:lnTo>
                  <a:lnTo>
                    <a:pt x="62" y="427"/>
                  </a:lnTo>
                  <a:lnTo>
                    <a:pt x="62" y="432"/>
                  </a:lnTo>
                  <a:lnTo>
                    <a:pt x="62" y="432"/>
                  </a:lnTo>
                  <a:lnTo>
                    <a:pt x="56" y="438"/>
                  </a:lnTo>
                  <a:lnTo>
                    <a:pt x="56" y="438"/>
                  </a:lnTo>
                  <a:lnTo>
                    <a:pt x="62" y="443"/>
                  </a:lnTo>
                  <a:lnTo>
                    <a:pt x="62" y="443"/>
                  </a:lnTo>
                  <a:lnTo>
                    <a:pt x="62" y="449"/>
                  </a:lnTo>
                  <a:lnTo>
                    <a:pt x="62" y="449"/>
                  </a:lnTo>
                  <a:lnTo>
                    <a:pt x="62" y="455"/>
                  </a:lnTo>
                  <a:lnTo>
                    <a:pt x="62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1" y="461"/>
                  </a:lnTo>
                  <a:lnTo>
                    <a:pt x="51" y="461"/>
                  </a:lnTo>
                  <a:lnTo>
                    <a:pt x="51" y="461"/>
                  </a:lnTo>
                  <a:lnTo>
                    <a:pt x="51" y="461"/>
                  </a:lnTo>
                  <a:lnTo>
                    <a:pt x="45" y="467"/>
                  </a:lnTo>
                  <a:lnTo>
                    <a:pt x="45" y="467"/>
                  </a:lnTo>
                  <a:lnTo>
                    <a:pt x="45" y="472"/>
                  </a:lnTo>
                  <a:lnTo>
                    <a:pt x="45" y="472"/>
                  </a:lnTo>
                  <a:lnTo>
                    <a:pt x="45" y="477"/>
                  </a:lnTo>
                  <a:lnTo>
                    <a:pt x="45" y="477"/>
                  </a:lnTo>
                  <a:lnTo>
                    <a:pt x="45" y="489"/>
                  </a:lnTo>
                  <a:lnTo>
                    <a:pt x="45" y="489"/>
                  </a:lnTo>
                  <a:lnTo>
                    <a:pt x="34" y="495"/>
                  </a:lnTo>
                  <a:lnTo>
                    <a:pt x="34" y="495"/>
                  </a:lnTo>
                  <a:lnTo>
                    <a:pt x="28" y="506"/>
                  </a:lnTo>
                  <a:lnTo>
                    <a:pt x="28" y="506"/>
                  </a:lnTo>
                  <a:lnTo>
                    <a:pt x="17" y="512"/>
                  </a:lnTo>
                  <a:lnTo>
                    <a:pt x="17" y="512"/>
                  </a:lnTo>
                  <a:lnTo>
                    <a:pt x="5" y="517"/>
                  </a:lnTo>
                  <a:lnTo>
                    <a:pt x="5" y="517"/>
                  </a:lnTo>
                  <a:lnTo>
                    <a:pt x="5" y="523"/>
                  </a:lnTo>
                  <a:lnTo>
                    <a:pt x="5" y="523"/>
                  </a:lnTo>
                  <a:lnTo>
                    <a:pt x="5" y="529"/>
                  </a:lnTo>
                  <a:lnTo>
                    <a:pt x="5" y="529"/>
                  </a:lnTo>
                  <a:lnTo>
                    <a:pt x="5" y="534"/>
                  </a:lnTo>
                  <a:lnTo>
                    <a:pt x="5" y="534"/>
                  </a:lnTo>
                  <a:lnTo>
                    <a:pt x="5" y="534"/>
                  </a:lnTo>
                  <a:lnTo>
                    <a:pt x="5" y="534"/>
                  </a:lnTo>
                  <a:lnTo>
                    <a:pt x="5" y="534"/>
                  </a:lnTo>
                  <a:lnTo>
                    <a:pt x="5" y="534"/>
                  </a:lnTo>
                  <a:lnTo>
                    <a:pt x="11" y="540"/>
                  </a:lnTo>
                  <a:lnTo>
                    <a:pt x="11" y="540"/>
                  </a:lnTo>
                  <a:lnTo>
                    <a:pt x="11" y="546"/>
                  </a:lnTo>
                  <a:lnTo>
                    <a:pt x="11" y="546"/>
                  </a:lnTo>
                  <a:lnTo>
                    <a:pt x="11" y="552"/>
                  </a:lnTo>
                  <a:lnTo>
                    <a:pt x="5" y="557"/>
                  </a:lnTo>
                  <a:lnTo>
                    <a:pt x="5" y="557"/>
                  </a:lnTo>
                  <a:lnTo>
                    <a:pt x="0" y="557"/>
                  </a:lnTo>
                  <a:lnTo>
                    <a:pt x="0" y="563"/>
                  </a:lnTo>
                  <a:lnTo>
                    <a:pt x="0" y="563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0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5" y="597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7661275" y="3789363"/>
              <a:ext cx="184150" cy="469900"/>
            </a:xfrm>
            <a:custGeom>
              <a:avLst/>
              <a:gdLst>
                <a:gd name="T0" fmla="*/ 335 w 512"/>
                <a:gd name="T1" fmla="*/ 130 h 1307"/>
                <a:gd name="T2" fmla="*/ 290 w 512"/>
                <a:gd name="T3" fmla="*/ 63 h 1307"/>
                <a:gd name="T4" fmla="*/ 233 w 512"/>
                <a:gd name="T5" fmla="*/ 11 h 1307"/>
                <a:gd name="T6" fmla="*/ 142 w 512"/>
                <a:gd name="T7" fmla="*/ 34 h 1307"/>
                <a:gd name="T8" fmla="*/ 22 w 512"/>
                <a:gd name="T9" fmla="*/ 39 h 1307"/>
                <a:gd name="T10" fmla="*/ 34 w 512"/>
                <a:gd name="T11" fmla="*/ 136 h 1307"/>
                <a:gd name="T12" fmla="*/ 85 w 512"/>
                <a:gd name="T13" fmla="*/ 187 h 1307"/>
                <a:gd name="T14" fmla="*/ 159 w 512"/>
                <a:gd name="T15" fmla="*/ 192 h 1307"/>
                <a:gd name="T16" fmla="*/ 181 w 512"/>
                <a:gd name="T17" fmla="*/ 260 h 1307"/>
                <a:gd name="T18" fmla="*/ 125 w 512"/>
                <a:gd name="T19" fmla="*/ 306 h 1307"/>
                <a:gd name="T20" fmla="*/ 181 w 512"/>
                <a:gd name="T21" fmla="*/ 414 h 1307"/>
                <a:gd name="T22" fmla="*/ 239 w 512"/>
                <a:gd name="T23" fmla="*/ 499 h 1307"/>
                <a:gd name="T24" fmla="*/ 301 w 512"/>
                <a:gd name="T25" fmla="*/ 573 h 1307"/>
                <a:gd name="T26" fmla="*/ 346 w 512"/>
                <a:gd name="T27" fmla="*/ 647 h 1307"/>
                <a:gd name="T28" fmla="*/ 352 w 512"/>
                <a:gd name="T29" fmla="*/ 743 h 1307"/>
                <a:gd name="T30" fmla="*/ 375 w 512"/>
                <a:gd name="T31" fmla="*/ 852 h 1307"/>
                <a:gd name="T32" fmla="*/ 369 w 512"/>
                <a:gd name="T33" fmla="*/ 954 h 1307"/>
                <a:gd name="T34" fmla="*/ 330 w 512"/>
                <a:gd name="T35" fmla="*/ 1027 h 1307"/>
                <a:gd name="T36" fmla="*/ 284 w 512"/>
                <a:gd name="T37" fmla="*/ 1085 h 1307"/>
                <a:gd name="T38" fmla="*/ 199 w 512"/>
                <a:gd name="T39" fmla="*/ 1085 h 1307"/>
                <a:gd name="T40" fmla="*/ 147 w 512"/>
                <a:gd name="T41" fmla="*/ 1147 h 1307"/>
                <a:gd name="T42" fmla="*/ 171 w 512"/>
                <a:gd name="T43" fmla="*/ 1215 h 1307"/>
                <a:gd name="T44" fmla="*/ 171 w 512"/>
                <a:gd name="T45" fmla="*/ 1278 h 1307"/>
                <a:gd name="T46" fmla="*/ 176 w 512"/>
                <a:gd name="T47" fmla="*/ 1306 h 1307"/>
                <a:gd name="T48" fmla="*/ 227 w 512"/>
                <a:gd name="T49" fmla="*/ 1261 h 1307"/>
                <a:gd name="T50" fmla="*/ 244 w 512"/>
                <a:gd name="T51" fmla="*/ 1238 h 1307"/>
                <a:gd name="T52" fmla="*/ 227 w 512"/>
                <a:gd name="T53" fmla="*/ 1170 h 1307"/>
                <a:gd name="T54" fmla="*/ 267 w 512"/>
                <a:gd name="T55" fmla="*/ 1221 h 1307"/>
                <a:gd name="T56" fmla="*/ 284 w 512"/>
                <a:gd name="T57" fmla="*/ 1210 h 1307"/>
                <a:gd name="T58" fmla="*/ 267 w 512"/>
                <a:gd name="T59" fmla="*/ 1186 h 1307"/>
                <a:gd name="T60" fmla="*/ 244 w 512"/>
                <a:gd name="T61" fmla="*/ 1153 h 1307"/>
                <a:gd name="T62" fmla="*/ 290 w 512"/>
                <a:gd name="T63" fmla="*/ 1158 h 1307"/>
                <a:gd name="T64" fmla="*/ 324 w 512"/>
                <a:gd name="T65" fmla="*/ 1153 h 1307"/>
                <a:gd name="T66" fmla="*/ 330 w 512"/>
                <a:gd name="T67" fmla="*/ 1141 h 1307"/>
                <a:gd name="T68" fmla="*/ 369 w 512"/>
                <a:gd name="T69" fmla="*/ 1141 h 1307"/>
                <a:gd name="T70" fmla="*/ 403 w 512"/>
                <a:gd name="T71" fmla="*/ 1113 h 1307"/>
                <a:gd name="T72" fmla="*/ 477 w 512"/>
                <a:gd name="T73" fmla="*/ 1051 h 1307"/>
                <a:gd name="T74" fmla="*/ 495 w 512"/>
                <a:gd name="T75" fmla="*/ 1016 h 1307"/>
                <a:gd name="T76" fmla="*/ 489 w 512"/>
                <a:gd name="T77" fmla="*/ 971 h 1307"/>
                <a:gd name="T78" fmla="*/ 511 w 512"/>
                <a:gd name="T79" fmla="*/ 937 h 1307"/>
                <a:gd name="T80" fmla="*/ 500 w 512"/>
                <a:gd name="T81" fmla="*/ 914 h 1307"/>
                <a:gd name="T82" fmla="*/ 483 w 512"/>
                <a:gd name="T83" fmla="*/ 840 h 1307"/>
                <a:gd name="T84" fmla="*/ 471 w 512"/>
                <a:gd name="T85" fmla="*/ 806 h 1307"/>
                <a:gd name="T86" fmla="*/ 466 w 512"/>
                <a:gd name="T87" fmla="*/ 772 h 1307"/>
                <a:gd name="T88" fmla="*/ 460 w 512"/>
                <a:gd name="T89" fmla="*/ 743 h 1307"/>
                <a:gd name="T90" fmla="*/ 415 w 512"/>
                <a:gd name="T91" fmla="*/ 681 h 1307"/>
                <a:gd name="T92" fmla="*/ 403 w 512"/>
                <a:gd name="T93" fmla="*/ 630 h 1307"/>
                <a:gd name="T94" fmla="*/ 346 w 512"/>
                <a:gd name="T95" fmla="*/ 573 h 1307"/>
                <a:gd name="T96" fmla="*/ 341 w 512"/>
                <a:gd name="T97" fmla="*/ 550 h 1307"/>
                <a:gd name="T98" fmla="*/ 272 w 512"/>
                <a:gd name="T99" fmla="*/ 488 h 1307"/>
                <a:gd name="T100" fmla="*/ 221 w 512"/>
                <a:gd name="T101" fmla="*/ 408 h 1307"/>
                <a:gd name="T102" fmla="*/ 233 w 512"/>
                <a:gd name="T103" fmla="*/ 334 h 1307"/>
                <a:gd name="T104" fmla="*/ 272 w 512"/>
                <a:gd name="T105" fmla="*/ 288 h 1307"/>
                <a:gd name="T106" fmla="*/ 318 w 512"/>
                <a:gd name="T107" fmla="*/ 209 h 1307"/>
                <a:gd name="T108" fmla="*/ 364 w 512"/>
                <a:gd name="T109" fmla="*/ 187 h 1307"/>
                <a:gd name="T110" fmla="*/ 392 w 512"/>
                <a:gd name="T111" fmla="*/ 163 h 1307"/>
                <a:gd name="T112" fmla="*/ 415 w 512"/>
                <a:gd name="T113" fmla="*/ 148 h 1307"/>
                <a:gd name="T114" fmla="*/ 205 w 512"/>
                <a:gd name="T115" fmla="*/ 1141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1307">
                  <a:moveTo>
                    <a:pt x="415" y="148"/>
                  </a:moveTo>
                  <a:lnTo>
                    <a:pt x="403" y="148"/>
                  </a:lnTo>
                  <a:lnTo>
                    <a:pt x="392" y="142"/>
                  </a:lnTo>
                  <a:lnTo>
                    <a:pt x="386" y="136"/>
                  </a:lnTo>
                  <a:lnTo>
                    <a:pt x="375" y="136"/>
                  </a:lnTo>
                  <a:lnTo>
                    <a:pt x="369" y="136"/>
                  </a:lnTo>
                  <a:lnTo>
                    <a:pt x="364" y="136"/>
                  </a:lnTo>
                  <a:lnTo>
                    <a:pt x="358" y="136"/>
                  </a:lnTo>
                  <a:lnTo>
                    <a:pt x="352" y="136"/>
                  </a:lnTo>
                  <a:lnTo>
                    <a:pt x="346" y="136"/>
                  </a:lnTo>
                  <a:lnTo>
                    <a:pt x="335" y="130"/>
                  </a:lnTo>
                  <a:lnTo>
                    <a:pt x="330" y="130"/>
                  </a:lnTo>
                  <a:lnTo>
                    <a:pt x="318" y="125"/>
                  </a:lnTo>
                  <a:lnTo>
                    <a:pt x="318" y="119"/>
                  </a:lnTo>
                  <a:lnTo>
                    <a:pt x="312" y="114"/>
                  </a:lnTo>
                  <a:lnTo>
                    <a:pt x="306" y="108"/>
                  </a:lnTo>
                  <a:lnTo>
                    <a:pt x="301" y="102"/>
                  </a:lnTo>
                  <a:lnTo>
                    <a:pt x="301" y="96"/>
                  </a:lnTo>
                  <a:lnTo>
                    <a:pt x="296" y="85"/>
                  </a:lnTo>
                  <a:lnTo>
                    <a:pt x="290" y="79"/>
                  </a:lnTo>
                  <a:lnTo>
                    <a:pt x="284" y="68"/>
                  </a:lnTo>
                  <a:lnTo>
                    <a:pt x="290" y="63"/>
                  </a:lnTo>
                  <a:lnTo>
                    <a:pt x="290" y="51"/>
                  </a:lnTo>
                  <a:lnTo>
                    <a:pt x="290" y="39"/>
                  </a:lnTo>
                  <a:lnTo>
                    <a:pt x="290" y="29"/>
                  </a:lnTo>
                  <a:lnTo>
                    <a:pt x="284" y="29"/>
                  </a:lnTo>
                  <a:lnTo>
                    <a:pt x="278" y="29"/>
                  </a:lnTo>
                  <a:lnTo>
                    <a:pt x="272" y="23"/>
                  </a:lnTo>
                  <a:lnTo>
                    <a:pt x="261" y="23"/>
                  </a:lnTo>
                  <a:lnTo>
                    <a:pt x="256" y="17"/>
                  </a:lnTo>
                  <a:lnTo>
                    <a:pt x="250" y="17"/>
                  </a:lnTo>
                  <a:lnTo>
                    <a:pt x="244" y="11"/>
                  </a:lnTo>
                  <a:lnTo>
                    <a:pt x="233" y="11"/>
                  </a:lnTo>
                  <a:lnTo>
                    <a:pt x="227" y="11"/>
                  </a:lnTo>
                  <a:lnTo>
                    <a:pt x="221" y="5"/>
                  </a:lnTo>
                  <a:lnTo>
                    <a:pt x="216" y="5"/>
                  </a:lnTo>
                  <a:lnTo>
                    <a:pt x="210" y="0"/>
                  </a:lnTo>
                  <a:lnTo>
                    <a:pt x="199" y="11"/>
                  </a:lnTo>
                  <a:lnTo>
                    <a:pt x="193" y="17"/>
                  </a:lnTo>
                  <a:lnTo>
                    <a:pt x="181" y="23"/>
                  </a:lnTo>
                  <a:lnTo>
                    <a:pt x="176" y="29"/>
                  </a:lnTo>
                  <a:lnTo>
                    <a:pt x="165" y="29"/>
                  </a:lnTo>
                  <a:lnTo>
                    <a:pt x="153" y="34"/>
                  </a:lnTo>
                  <a:lnTo>
                    <a:pt x="142" y="34"/>
                  </a:lnTo>
                  <a:lnTo>
                    <a:pt x="125" y="34"/>
                  </a:lnTo>
                  <a:lnTo>
                    <a:pt x="113" y="34"/>
                  </a:lnTo>
                  <a:lnTo>
                    <a:pt x="102" y="39"/>
                  </a:lnTo>
                  <a:lnTo>
                    <a:pt x="91" y="45"/>
                  </a:lnTo>
                  <a:lnTo>
                    <a:pt x="80" y="45"/>
                  </a:lnTo>
                  <a:lnTo>
                    <a:pt x="68" y="45"/>
                  </a:lnTo>
                  <a:lnTo>
                    <a:pt x="57" y="39"/>
                  </a:lnTo>
                  <a:lnTo>
                    <a:pt x="51" y="34"/>
                  </a:lnTo>
                  <a:lnTo>
                    <a:pt x="40" y="29"/>
                  </a:lnTo>
                  <a:lnTo>
                    <a:pt x="28" y="34"/>
                  </a:lnTo>
                  <a:lnTo>
                    <a:pt x="22" y="39"/>
                  </a:lnTo>
                  <a:lnTo>
                    <a:pt x="11" y="45"/>
                  </a:lnTo>
                  <a:lnTo>
                    <a:pt x="0" y="51"/>
                  </a:lnTo>
                  <a:lnTo>
                    <a:pt x="11" y="63"/>
                  </a:lnTo>
                  <a:lnTo>
                    <a:pt x="17" y="79"/>
                  </a:lnTo>
                  <a:lnTo>
                    <a:pt x="22" y="91"/>
                  </a:lnTo>
                  <a:lnTo>
                    <a:pt x="34" y="102"/>
                  </a:lnTo>
                  <a:lnTo>
                    <a:pt x="34" y="108"/>
                  </a:lnTo>
                  <a:lnTo>
                    <a:pt x="28" y="119"/>
                  </a:lnTo>
                  <a:lnTo>
                    <a:pt x="28" y="125"/>
                  </a:lnTo>
                  <a:lnTo>
                    <a:pt x="28" y="130"/>
                  </a:lnTo>
                  <a:lnTo>
                    <a:pt x="34" y="136"/>
                  </a:lnTo>
                  <a:lnTo>
                    <a:pt x="34" y="142"/>
                  </a:lnTo>
                  <a:lnTo>
                    <a:pt x="40" y="148"/>
                  </a:lnTo>
                  <a:lnTo>
                    <a:pt x="46" y="154"/>
                  </a:lnTo>
                  <a:lnTo>
                    <a:pt x="51" y="159"/>
                  </a:lnTo>
                  <a:lnTo>
                    <a:pt x="62" y="163"/>
                  </a:lnTo>
                  <a:lnTo>
                    <a:pt x="68" y="169"/>
                  </a:lnTo>
                  <a:lnTo>
                    <a:pt x="74" y="169"/>
                  </a:lnTo>
                  <a:lnTo>
                    <a:pt x="80" y="175"/>
                  </a:lnTo>
                  <a:lnTo>
                    <a:pt x="80" y="181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91" y="192"/>
                  </a:lnTo>
                  <a:lnTo>
                    <a:pt x="96" y="192"/>
                  </a:lnTo>
                  <a:lnTo>
                    <a:pt x="108" y="198"/>
                  </a:lnTo>
                  <a:lnTo>
                    <a:pt x="113" y="198"/>
                  </a:lnTo>
                  <a:lnTo>
                    <a:pt x="119" y="192"/>
                  </a:lnTo>
                  <a:lnTo>
                    <a:pt x="125" y="187"/>
                  </a:lnTo>
                  <a:lnTo>
                    <a:pt x="131" y="181"/>
                  </a:lnTo>
                  <a:lnTo>
                    <a:pt x="136" y="175"/>
                  </a:lnTo>
                  <a:lnTo>
                    <a:pt x="142" y="181"/>
                  </a:lnTo>
                  <a:lnTo>
                    <a:pt x="153" y="187"/>
                  </a:lnTo>
                  <a:lnTo>
                    <a:pt x="159" y="192"/>
                  </a:lnTo>
                  <a:lnTo>
                    <a:pt x="165" y="192"/>
                  </a:lnTo>
                  <a:lnTo>
                    <a:pt x="176" y="198"/>
                  </a:lnTo>
                  <a:lnTo>
                    <a:pt x="181" y="203"/>
                  </a:lnTo>
                  <a:lnTo>
                    <a:pt x="187" y="209"/>
                  </a:lnTo>
                  <a:lnTo>
                    <a:pt x="193" y="215"/>
                  </a:lnTo>
                  <a:lnTo>
                    <a:pt x="193" y="226"/>
                  </a:lnTo>
                  <a:lnTo>
                    <a:pt x="193" y="238"/>
                  </a:lnTo>
                  <a:lnTo>
                    <a:pt x="193" y="249"/>
                  </a:lnTo>
                  <a:lnTo>
                    <a:pt x="193" y="254"/>
                  </a:lnTo>
                  <a:lnTo>
                    <a:pt x="187" y="260"/>
                  </a:lnTo>
                  <a:lnTo>
                    <a:pt x="181" y="260"/>
                  </a:lnTo>
                  <a:lnTo>
                    <a:pt x="176" y="266"/>
                  </a:lnTo>
                  <a:lnTo>
                    <a:pt x="171" y="266"/>
                  </a:lnTo>
                  <a:lnTo>
                    <a:pt x="165" y="272"/>
                  </a:lnTo>
                  <a:lnTo>
                    <a:pt x="159" y="278"/>
                  </a:lnTo>
                  <a:lnTo>
                    <a:pt x="153" y="278"/>
                  </a:lnTo>
                  <a:lnTo>
                    <a:pt x="147" y="283"/>
                  </a:lnTo>
                  <a:lnTo>
                    <a:pt x="142" y="288"/>
                  </a:lnTo>
                  <a:lnTo>
                    <a:pt x="136" y="288"/>
                  </a:lnTo>
                  <a:lnTo>
                    <a:pt x="131" y="294"/>
                  </a:lnTo>
                  <a:lnTo>
                    <a:pt x="125" y="300"/>
                  </a:lnTo>
                  <a:lnTo>
                    <a:pt x="125" y="306"/>
                  </a:lnTo>
                  <a:lnTo>
                    <a:pt x="125" y="317"/>
                  </a:lnTo>
                  <a:lnTo>
                    <a:pt x="119" y="328"/>
                  </a:lnTo>
                  <a:lnTo>
                    <a:pt x="119" y="334"/>
                  </a:lnTo>
                  <a:lnTo>
                    <a:pt x="131" y="340"/>
                  </a:lnTo>
                  <a:lnTo>
                    <a:pt x="142" y="351"/>
                  </a:lnTo>
                  <a:lnTo>
                    <a:pt x="153" y="357"/>
                  </a:lnTo>
                  <a:lnTo>
                    <a:pt x="165" y="363"/>
                  </a:lnTo>
                  <a:lnTo>
                    <a:pt x="171" y="374"/>
                  </a:lnTo>
                  <a:lnTo>
                    <a:pt x="171" y="391"/>
                  </a:lnTo>
                  <a:lnTo>
                    <a:pt x="176" y="402"/>
                  </a:lnTo>
                  <a:lnTo>
                    <a:pt x="181" y="414"/>
                  </a:lnTo>
                  <a:lnTo>
                    <a:pt x="187" y="425"/>
                  </a:lnTo>
                  <a:lnTo>
                    <a:pt x="193" y="437"/>
                  </a:lnTo>
                  <a:lnTo>
                    <a:pt x="205" y="448"/>
                  </a:lnTo>
                  <a:lnTo>
                    <a:pt x="210" y="459"/>
                  </a:lnTo>
                  <a:lnTo>
                    <a:pt x="216" y="465"/>
                  </a:lnTo>
                  <a:lnTo>
                    <a:pt x="221" y="471"/>
                  </a:lnTo>
                  <a:lnTo>
                    <a:pt x="227" y="471"/>
                  </a:lnTo>
                  <a:lnTo>
                    <a:pt x="233" y="477"/>
                  </a:lnTo>
                  <a:lnTo>
                    <a:pt x="233" y="482"/>
                  </a:lnTo>
                  <a:lnTo>
                    <a:pt x="233" y="493"/>
                  </a:lnTo>
                  <a:lnTo>
                    <a:pt x="239" y="499"/>
                  </a:lnTo>
                  <a:lnTo>
                    <a:pt x="239" y="505"/>
                  </a:lnTo>
                  <a:lnTo>
                    <a:pt x="244" y="511"/>
                  </a:lnTo>
                  <a:lnTo>
                    <a:pt x="250" y="522"/>
                  </a:lnTo>
                  <a:lnTo>
                    <a:pt x="256" y="527"/>
                  </a:lnTo>
                  <a:lnTo>
                    <a:pt x="261" y="533"/>
                  </a:lnTo>
                  <a:lnTo>
                    <a:pt x="267" y="539"/>
                  </a:lnTo>
                  <a:lnTo>
                    <a:pt x="278" y="544"/>
                  </a:lnTo>
                  <a:lnTo>
                    <a:pt x="284" y="550"/>
                  </a:lnTo>
                  <a:lnTo>
                    <a:pt x="290" y="556"/>
                  </a:lnTo>
                  <a:lnTo>
                    <a:pt x="296" y="562"/>
                  </a:lnTo>
                  <a:lnTo>
                    <a:pt x="301" y="573"/>
                  </a:lnTo>
                  <a:lnTo>
                    <a:pt x="301" y="578"/>
                  </a:lnTo>
                  <a:lnTo>
                    <a:pt x="306" y="584"/>
                  </a:lnTo>
                  <a:lnTo>
                    <a:pt x="312" y="596"/>
                  </a:lnTo>
                  <a:lnTo>
                    <a:pt x="312" y="602"/>
                  </a:lnTo>
                  <a:lnTo>
                    <a:pt x="318" y="612"/>
                  </a:lnTo>
                  <a:lnTo>
                    <a:pt x="318" y="618"/>
                  </a:lnTo>
                  <a:lnTo>
                    <a:pt x="330" y="624"/>
                  </a:lnTo>
                  <a:lnTo>
                    <a:pt x="335" y="630"/>
                  </a:lnTo>
                  <a:lnTo>
                    <a:pt x="341" y="636"/>
                  </a:lnTo>
                  <a:lnTo>
                    <a:pt x="346" y="636"/>
                  </a:lnTo>
                  <a:lnTo>
                    <a:pt x="346" y="647"/>
                  </a:lnTo>
                  <a:lnTo>
                    <a:pt x="346" y="652"/>
                  </a:lnTo>
                  <a:lnTo>
                    <a:pt x="352" y="664"/>
                  </a:lnTo>
                  <a:lnTo>
                    <a:pt x="352" y="670"/>
                  </a:lnTo>
                  <a:lnTo>
                    <a:pt x="352" y="681"/>
                  </a:lnTo>
                  <a:lnTo>
                    <a:pt x="352" y="698"/>
                  </a:lnTo>
                  <a:lnTo>
                    <a:pt x="358" y="709"/>
                  </a:lnTo>
                  <a:lnTo>
                    <a:pt x="358" y="721"/>
                  </a:lnTo>
                  <a:lnTo>
                    <a:pt x="358" y="727"/>
                  </a:lnTo>
                  <a:lnTo>
                    <a:pt x="352" y="732"/>
                  </a:lnTo>
                  <a:lnTo>
                    <a:pt x="352" y="737"/>
                  </a:lnTo>
                  <a:lnTo>
                    <a:pt x="352" y="743"/>
                  </a:lnTo>
                  <a:lnTo>
                    <a:pt x="352" y="755"/>
                  </a:lnTo>
                  <a:lnTo>
                    <a:pt x="352" y="766"/>
                  </a:lnTo>
                  <a:lnTo>
                    <a:pt x="352" y="777"/>
                  </a:lnTo>
                  <a:lnTo>
                    <a:pt x="352" y="783"/>
                  </a:lnTo>
                  <a:lnTo>
                    <a:pt x="358" y="795"/>
                  </a:lnTo>
                  <a:lnTo>
                    <a:pt x="364" y="801"/>
                  </a:lnTo>
                  <a:lnTo>
                    <a:pt x="364" y="812"/>
                  </a:lnTo>
                  <a:lnTo>
                    <a:pt x="369" y="817"/>
                  </a:lnTo>
                  <a:lnTo>
                    <a:pt x="369" y="829"/>
                  </a:lnTo>
                  <a:lnTo>
                    <a:pt x="375" y="840"/>
                  </a:lnTo>
                  <a:lnTo>
                    <a:pt x="375" y="852"/>
                  </a:lnTo>
                  <a:lnTo>
                    <a:pt x="375" y="857"/>
                  </a:lnTo>
                  <a:lnTo>
                    <a:pt x="381" y="868"/>
                  </a:lnTo>
                  <a:lnTo>
                    <a:pt x="381" y="880"/>
                  </a:lnTo>
                  <a:lnTo>
                    <a:pt x="381" y="886"/>
                  </a:lnTo>
                  <a:lnTo>
                    <a:pt x="381" y="897"/>
                  </a:lnTo>
                  <a:lnTo>
                    <a:pt x="381" y="902"/>
                  </a:lnTo>
                  <a:lnTo>
                    <a:pt x="375" y="914"/>
                  </a:lnTo>
                  <a:lnTo>
                    <a:pt x="375" y="926"/>
                  </a:lnTo>
                  <a:lnTo>
                    <a:pt x="369" y="931"/>
                  </a:lnTo>
                  <a:lnTo>
                    <a:pt x="369" y="942"/>
                  </a:lnTo>
                  <a:lnTo>
                    <a:pt x="369" y="954"/>
                  </a:lnTo>
                  <a:lnTo>
                    <a:pt x="364" y="965"/>
                  </a:lnTo>
                  <a:lnTo>
                    <a:pt x="364" y="976"/>
                  </a:lnTo>
                  <a:lnTo>
                    <a:pt x="364" y="982"/>
                  </a:lnTo>
                  <a:lnTo>
                    <a:pt x="364" y="993"/>
                  </a:lnTo>
                  <a:lnTo>
                    <a:pt x="364" y="999"/>
                  </a:lnTo>
                  <a:lnTo>
                    <a:pt x="358" y="1005"/>
                  </a:lnTo>
                  <a:lnTo>
                    <a:pt x="358" y="1011"/>
                  </a:lnTo>
                  <a:lnTo>
                    <a:pt x="352" y="1016"/>
                  </a:lnTo>
                  <a:lnTo>
                    <a:pt x="346" y="1022"/>
                  </a:lnTo>
                  <a:lnTo>
                    <a:pt x="341" y="1027"/>
                  </a:lnTo>
                  <a:lnTo>
                    <a:pt x="330" y="1027"/>
                  </a:lnTo>
                  <a:lnTo>
                    <a:pt x="324" y="1033"/>
                  </a:lnTo>
                  <a:lnTo>
                    <a:pt x="312" y="1039"/>
                  </a:lnTo>
                  <a:lnTo>
                    <a:pt x="301" y="1039"/>
                  </a:lnTo>
                  <a:lnTo>
                    <a:pt x="301" y="1045"/>
                  </a:lnTo>
                  <a:lnTo>
                    <a:pt x="296" y="1045"/>
                  </a:lnTo>
                  <a:lnTo>
                    <a:pt x="290" y="1051"/>
                  </a:lnTo>
                  <a:lnTo>
                    <a:pt x="290" y="1051"/>
                  </a:lnTo>
                  <a:lnTo>
                    <a:pt x="284" y="1062"/>
                  </a:lnTo>
                  <a:lnTo>
                    <a:pt x="284" y="1067"/>
                  </a:lnTo>
                  <a:lnTo>
                    <a:pt x="284" y="1073"/>
                  </a:lnTo>
                  <a:lnTo>
                    <a:pt x="284" y="1085"/>
                  </a:lnTo>
                  <a:lnTo>
                    <a:pt x="272" y="1079"/>
                  </a:lnTo>
                  <a:lnTo>
                    <a:pt x="267" y="1073"/>
                  </a:lnTo>
                  <a:lnTo>
                    <a:pt x="261" y="1067"/>
                  </a:lnTo>
                  <a:lnTo>
                    <a:pt x="256" y="1067"/>
                  </a:lnTo>
                  <a:lnTo>
                    <a:pt x="244" y="1067"/>
                  </a:lnTo>
                  <a:lnTo>
                    <a:pt x="233" y="1067"/>
                  </a:lnTo>
                  <a:lnTo>
                    <a:pt x="216" y="1073"/>
                  </a:lnTo>
                  <a:lnTo>
                    <a:pt x="205" y="1073"/>
                  </a:lnTo>
                  <a:lnTo>
                    <a:pt x="205" y="1079"/>
                  </a:lnTo>
                  <a:lnTo>
                    <a:pt x="205" y="1085"/>
                  </a:lnTo>
                  <a:lnTo>
                    <a:pt x="199" y="1085"/>
                  </a:lnTo>
                  <a:lnTo>
                    <a:pt x="199" y="1090"/>
                  </a:lnTo>
                  <a:lnTo>
                    <a:pt x="193" y="1090"/>
                  </a:lnTo>
                  <a:lnTo>
                    <a:pt x="187" y="1096"/>
                  </a:lnTo>
                  <a:lnTo>
                    <a:pt x="181" y="1096"/>
                  </a:lnTo>
                  <a:lnTo>
                    <a:pt x="176" y="1096"/>
                  </a:lnTo>
                  <a:lnTo>
                    <a:pt x="165" y="1107"/>
                  </a:lnTo>
                  <a:lnTo>
                    <a:pt x="159" y="1119"/>
                  </a:lnTo>
                  <a:lnTo>
                    <a:pt x="147" y="1130"/>
                  </a:lnTo>
                  <a:lnTo>
                    <a:pt x="142" y="1141"/>
                  </a:lnTo>
                  <a:lnTo>
                    <a:pt x="142" y="1141"/>
                  </a:lnTo>
                  <a:lnTo>
                    <a:pt x="147" y="1147"/>
                  </a:lnTo>
                  <a:lnTo>
                    <a:pt x="147" y="1147"/>
                  </a:lnTo>
                  <a:lnTo>
                    <a:pt x="153" y="1153"/>
                  </a:lnTo>
                  <a:lnTo>
                    <a:pt x="153" y="1153"/>
                  </a:lnTo>
                  <a:lnTo>
                    <a:pt x="159" y="1164"/>
                  </a:lnTo>
                  <a:lnTo>
                    <a:pt x="159" y="1164"/>
                  </a:lnTo>
                  <a:lnTo>
                    <a:pt x="171" y="1176"/>
                  </a:lnTo>
                  <a:lnTo>
                    <a:pt x="171" y="1176"/>
                  </a:lnTo>
                  <a:lnTo>
                    <a:pt x="171" y="1181"/>
                  </a:lnTo>
                  <a:lnTo>
                    <a:pt x="171" y="1181"/>
                  </a:lnTo>
                  <a:lnTo>
                    <a:pt x="171" y="1215"/>
                  </a:lnTo>
                  <a:lnTo>
                    <a:pt x="171" y="1215"/>
                  </a:lnTo>
                  <a:lnTo>
                    <a:pt x="171" y="1244"/>
                  </a:lnTo>
                  <a:lnTo>
                    <a:pt x="171" y="1244"/>
                  </a:lnTo>
                  <a:lnTo>
                    <a:pt x="171" y="1250"/>
                  </a:lnTo>
                  <a:lnTo>
                    <a:pt x="171" y="1250"/>
                  </a:lnTo>
                  <a:lnTo>
                    <a:pt x="171" y="1255"/>
                  </a:lnTo>
                  <a:lnTo>
                    <a:pt x="171" y="1255"/>
                  </a:lnTo>
                  <a:lnTo>
                    <a:pt x="171" y="1261"/>
                  </a:lnTo>
                  <a:lnTo>
                    <a:pt x="171" y="1261"/>
                  </a:lnTo>
                  <a:lnTo>
                    <a:pt x="171" y="1266"/>
                  </a:lnTo>
                  <a:lnTo>
                    <a:pt x="171" y="1266"/>
                  </a:lnTo>
                  <a:lnTo>
                    <a:pt x="171" y="1278"/>
                  </a:lnTo>
                  <a:lnTo>
                    <a:pt x="171" y="1278"/>
                  </a:lnTo>
                  <a:lnTo>
                    <a:pt x="176" y="1278"/>
                  </a:lnTo>
                  <a:lnTo>
                    <a:pt x="181" y="1278"/>
                  </a:lnTo>
                  <a:lnTo>
                    <a:pt x="181" y="1278"/>
                  </a:lnTo>
                  <a:lnTo>
                    <a:pt x="181" y="1278"/>
                  </a:lnTo>
                  <a:lnTo>
                    <a:pt x="181" y="1289"/>
                  </a:lnTo>
                  <a:lnTo>
                    <a:pt x="181" y="1289"/>
                  </a:lnTo>
                  <a:lnTo>
                    <a:pt x="176" y="1301"/>
                  </a:lnTo>
                  <a:lnTo>
                    <a:pt x="176" y="1301"/>
                  </a:lnTo>
                  <a:lnTo>
                    <a:pt x="176" y="1306"/>
                  </a:lnTo>
                  <a:lnTo>
                    <a:pt x="176" y="1306"/>
                  </a:lnTo>
                  <a:lnTo>
                    <a:pt x="181" y="1306"/>
                  </a:lnTo>
                  <a:lnTo>
                    <a:pt x="181" y="1306"/>
                  </a:lnTo>
                  <a:lnTo>
                    <a:pt x="199" y="1301"/>
                  </a:lnTo>
                  <a:lnTo>
                    <a:pt x="199" y="1301"/>
                  </a:lnTo>
                  <a:lnTo>
                    <a:pt x="210" y="1283"/>
                  </a:lnTo>
                  <a:lnTo>
                    <a:pt x="210" y="1283"/>
                  </a:lnTo>
                  <a:lnTo>
                    <a:pt x="216" y="1272"/>
                  </a:lnTo>
                  <a:lnTo>
                    <a:pt x="216" y="1272"/>
                  </a:lnTo>
                  <a:lnTo>
                    <a:pt x="221" y="1266"/>
                  </a:lnTo>
                  <a:lnTo>
                    <a:pt x="221" y="1266"/>
                  </a:lnTo>
                  <a:lnTo>
                    <a:pt x="227" y="1261"/>
                  </a:lnTo>
                  <a:lnTo>
                    <a:pt x="227" y="1261"/>
                  </a:lnTo>
                  <a:lnTo>
                    <a:pt x="239" y="1261"/>
                  </a:lnTo>
                  <a:lnTo>
                    <a:pt x="239" y="1261"/>
                  </a:lnTo>
                  <a:lnTo>
                    <a:pt x="244" y="1261"/>
                  </a:lnTo>
                  <a:lnTo>
                    <a:pt x="244" y="1261"/>
                  </a:lnTo>
                  <a:lnTo>
                    <a:pt x="250" y="1261"/>
                  </a:lnTo>
                  <a:lnTo>
                    <a:pt x="250" y="1261"/>
                  </a:lnTo>
                  <a:lnTo>
                    <a:pt x="244" y="1250"/>
                  </a:lnTo>
                  <a:lnTo>
                    <a:pt x="244" y="1250"/>
                  </a:lnTo>
                  <a:lnTo>
                    <a:pt x="244" y="1238"/>
                  </a:lnTo>
                  <a:lnTo>
                    <a:pt x="244" y="1238"/>
                  </a:lnTo>
                  <a:lnTo>
                    <a:pt x="244" y="1226"/>
                  </a:lnTo>
                  <a:lnTo>
                    <a:pt x="244" y="1226"/>
                  </a:lnTo>
                  <a:lnTo>
                    <a:pt x="239" y="1210"/>
                  </a:lnTo>
                  <a:lnTo>
                    <a:pt x="239" y="1210"/>
                  </a:lnTo>
                  <a:lnTo>
                    <a:pt x="233" y="1198"/>
                  </a:lnTo>
                  <a:lnTo>
                    <a:pt x="233" y="1198"/>
                  </a:lnTo>
                  <a:lnTo>
                    <a:pt x="227" y="1181"/>
                  </a:lnTo>
                  <a:lnTo>
                    <a:pt x="227" y="1181"/>
                  </a:lnTo>
                  <a:lnTo>
                    <a:pt x="221" y="1170"/>
                  </a:lnTo>
                  <a:lnTo>
                    <a:pt x="221" y="1170"/>
                  </a:lnTo>
                  <a:lnTo>
                    <a:pt x="227" y="1170"/>
                  </a:lnTo>
                  <a:lnTo>
                    <a:pt x="227" y="1170"/>
                  </a:lnTo>
                  <a:lnTo>
                    <a:pt x="227" y="1170"/>
                  </a:lnTo>
                  <a:lnTo>
                    <a:pt x="239" y="1181"/>
                  </a:lnTo>
                  <a:lnTo>
                    <a:pt x="239" y="1181"/>
                  </a:lnTo>
                  <a:lnTo>
                    <a:pt x="250" y="1192"/>
                  </a:lnTo>
                  <a:lnTo>
                    <a:pt x="250" y="1192"/>
                  </a:lnTo>
                  <a:lnTo>
                    <a:pt x="256" y="1210"/>
                  </a:lnTo>
                  <a:lnTo>
                    <a:pt x="256" y="1210"/>
                  </a:lnTo>
                  <a:lnTo>
                    <a:pt x="267" y="1221"/>
                  </a:lnTo>
                  <a:lnTo>
                    <a:pt x="267" y="1221"/>
                  </a:lnTo>
                  <a:lnTo>
                    <a:pt x="267" y="1221"/>
                  </a:lnTo>
                  <a:lnTo>
                    <a:pt x="267" y="1221"/>
                  </a:lnTo>
                  <a:lnTo>
                    <a:pt x="272" y="1221"/>
                  </a:lnTo>
                  <a:lnTo>
                    <a:pt x="272" y="1221"/>
                  </a:lnTo>
                  <a:lnTo>
                    <a:pt x="278" y="1221"/>
                  </a:lnTo>
                  <a:lnTo>
                    <a:pt x="278" y="1221"/>
                  </a:lnTo>
                  <a:lnTo>
                    <a:pt x="284" y="1221"/>
                  </a:lnTo>
                  <a:lnTo>
                    <a:pt x="284" y="1215"/>
                  </a:lnTo>
                  <a:lnTo>
                    <a:pt x="284" y="1215"/>
                  </a:lnTo>
                  <a:lnTo>
                    <a:pt x="284" y="1210"/>
                  </a:lnTo>
                  <a:lnTo>
                    <a:pt x="284" y="1210"/>
                  </a:lnTo>
                  <a:lnTo>
                    <a:pt x="284" y="1210"/>
                  </a:lnTo>
                  <a:lnTo>
                    <a:pt x="284" y="1210"/>
                  </a:lnTo>
                  <a:lnTo>
                    <a:pt x="284" y="1210"/>
                  </a:lnTo>
                  <a:lnTo>
                    <a:pt x="290" y="1210"/>
                  </a:lnTo>
                  <a:lnTo>
                    <a:pt x="290" y="1210"/>
                  </a:lnTo>
                  <a:lnTo>
                    <a:pt x="290" y="1204"/>
                  </a:lnTo>
                  <a:lnTo>
                    <a:pt x="290" y="1204"/>
                  </a:lnTo>
                  <a:lnTo>
                    <a:pt x="290" y="1198"/>
                  </a:lnTo>
                  <a:lnTo>
                    <a:pt x="290" y="1198"/>
                  </a:lnTo>
                  <a:lnTo>
                    <a:pt x="278" y="1192"/>
                  </a:lnTo>
                  <a:lnTo>
                    <a:pt x="278" y="1192"/>
                  </a:lnTo>
                  <a:lnTo>
                    <a:pt x="267" y="1186"/>
                  </a:lnTo>
                  <a:lnTo>
                    <a:pt x="267" y="1186"/>
                  </a:lnTo>
                  <a:lnTo>
                    <a:pt x="256" y="1181"/>
                  </a:lnTo>
                  <a:lnTo>
                    <a:pt x="256" y="1181"/>
                  </a:lnTo>
                  <a:lnTo>
                    <a:pt x="250" y="1170"/>
                  </a:lnTo>
                  <a:lnTo>
                    <a:pt x="250" y="1170"/>
                  </a:lnTo>
                  <a:lnTo>
                    <a:pt x="250" y="1164"/>
                  </a:lnTo>
                  <a:lnTo>
                    <a:pt x="250" y="1164"/>
                  </a:lnTo>
                  <a:lnTo>
                    <a:pt x="250" y="1158"/>
                  </a:lnTo>
                  <a:lnTo>
                    <a:pt x="250" y="1158"/>
                  </a:lnTo>
                  <a:lnTo>
                    <a:pt x="244" y="1153"/>
                  </a:lnTo>
                  <a:lnTo>
                    <a:pt x="244" y="1153"/>
                  </a:lnTo>
                  <a:lnTo>
                    <a:pt x="239" y="1147"/>
                  </a:lnTo>
                  <a:lnTo>
                    <a:pt x="239" y="1147"/>
                  </a:lnTo>
                  <a:lnTo>
                    <a:pt x="233" y="1141"/>
                  </a:lnTo>
                  <a:lnTo>
                    <a:pt x="233" y="1141"/>
                  </a:lnTo>
                  <a:lnTo>
                    <a:pt x="227" y="1141"/>
                  </a:lnTo>
                  <a:lnTo>
                    <a:pt x="227" y="1141"/>
                  </a:lnTo>
                  <a:lnTo>
                    <a:pt x="250" y="1147"/>
                  </a:lnTo>
                  <a:lnTo>
                    <a:pt x="250" y="1147"/>
                  </a:lnTo>
                  <a:lnTo>
                    <a:pt x="267" y="1153"/>
                  </a:lnTo>
                  <a:lnTo>
                    <a:pt x="267" y="1153"/>
                  </a:lnTo>
                  <a:lnTo>
                    <a:pt x="290" y="1158"/>
                  </a:lnTo>
                  <a:lnTo>
                    <a:pt x="290" y="1158"/>
                  </a:lnTo>
                  <a:lnTo>
                    <a:pt x="312" y="1158"/>
                  </a:lnTo>
                  <a:lnTo>
                    <a:pt x="312" y="1158"/>
                  </a:lnTo>
                  <a:lnTo>
                    <a:pt x="312" y="1153"/>
                  </a:lnTo>
                  <a:lnTo>
                    <a:pt x="312" y="1153"/>
                  </a:lnTo>
                  <a:lnTo>
                    <a:pt x="312" y="1147"/>
                  </a:lnTo>
                  <a:lnTo>
                    <a:pt x="312" y="1147"/>
                  </a:lnTo>
                  <a:lnTo>
                    <a:pt x="318" y="1153"/>
                  </a:lnTo>
                  <a:lnTo>
                    <a:pt x="318" y="1153"/>
                  </a:lnTo>
                  <a:lnTo>
                    <a:pt x="324" y="1153"/>
                  </a:lnTo>
                  <a:lnTo>
                    <a:pt x="324" y="1153"/>
                  </a:lnTo>
                  <a:lnTo>
                    <a:pt x="330" y="1153"/>
                  </a:lnTo>
                  <a:lnTo>
                    <a:pt x="330" y="1153"/>
                  </a:lnTo>
                  <a:lnTo>
                    <a:pt x="335" y="1153"/>
                  </a:lnTo>
                  <a:lnTo>
                    <a:pt x="335" y="1153"/>
                  </a:lnTo>
                  <a:lnTo>
                    <a:pt x="335" y="1153"/>
                  </a:lnTo>
                  <a:lnTo>
                    <a:pt x="335" y="1153"/>
                  </a:lnTo>
                  <a:lnTo>
                    <a:pt x="335" y="1147"/>
                  </a:lnTo>
                  <a:lnTo>
                    <a:pt x="335" y="1147"/>
                  </a:lnTo>
                  <a:lnTo>
                    <a:pt x="330" y="1141"/>
                  </a:lnTo>
                  <a:lnTo>
                    <a:pt x="330" y="1141"/>
                  </a:lnTo>
                  <a:lnTo>
                    <a:pt x="330" y="1141"/>
                  </a:lnTo>
                  <a:lnTo>
                    <a:pt x="330" y="1141"/>
                  </a:lnTo>
                  <a:lnTo>
                    <a:pt x="341" y="1141"/>
                  </a:lnTo>
                  <a:lnTo>
                    <a:pt x="341" y="1141"/>
                  </a:lnTo>
                  <a:lnTo>
                    <a:pt x="346" y="1147"/>
                  </a:lnTo>
                  <a:lnTo>
                    <a:pt x="346" y="1147"/>
                  </a:lnTo>
                  <a:lnTo>
                    <a:pt x="352" y="1147"/>
                  </a:lnTo>
                  <a:lnTo>
                    <a:pt x="352" y="1147"/>
                  </a:lnTo>
                  <a:lnTo>
                    <a:pt x="358" y="1147"/>
                  </a:lnTo>
                  <a:lnTo>
                    <a:pt x="358" y="1147"/>
                  </a:lnTo>
                  <a:lnTo>
                    <a:pt x="369" y="1141"/>
                  </a:lnTo>
                  <a:lnTo>
                    <a:pt x="369" y="1141"/>
                  </a:lnTo>
                  <a:lnTo>
                    <a:pt x="375" y="1136"/>
                  </a:lnTo>
                  <a:lnTo>
                    <a:pt x="375" y="1136"/>
                  </a:lnTo>
                  <a:lnTo>
                    <a:pt x="381" y="1124"/>
                  </a:lnTo>
                  <a:lnTo>
                    <a:pt x="381" y="1124"/>
                  </a:lnTo>
                  <a:lnTo>
                    <a:pt x="386" y="1119"/>
                  </a:lnTo>
                  <a:lnTo>
                    <a:pt x="386" y="1119"/>
                  </a:lnTo>
                  <a:lnTo>
                    <a:pt x="392" y="1113"/>
                  </a:lnTo>
                  <a:lnTo>
                    <a:pt x="392" y="1113"/>
                  </a:lnTo>
                  <a:lnTo>
                    <a:pt x="398" y="1113"/>
                  </a:lnTo>
                  <a:lnTo>
                    <a:pt x="398" y="1113"/>
                  </a:lnTo>
                  <a:lnTo>
                    <a:pt x="403" y="1113"/>
                  </a:lnTo>
                  <a:lnTo>
                    <a:pt x="403" y="1113"/>
                  </a:lnTo>
                  <a:lnTo>
                    <a:pt x="415" y="1113"/>
                  </a:lnTo>
                  <a:lnTo>
                    <a:pt x="415" y="1113"/>
                  </a:lnTo>
                  <a:lnTo>
                    <a:pt x="426" y="1101"/>
                  </a:lnTo>
                  <a:lnTo>
                    <a:pt x="426" y="1101"/>
                  </a:lnTo>
                  <a:lnTo>
                    <a:pt x="449" y="1085"/>
                  </a:lnTo>
                  <a:lnTo>
                    <a:pt x="449" y="1085"/>
                  </a:lnTo>
                  <a:lnTo>
                    <a:pt x="466" y="1062"/>
                  </a:lnTo>
                  <a:lnTo>
                    <a:pt x="466" y="106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5"/>
                  </a:lnTo>
                  <a:lnTo>
                    <a:pt x="483" y="1045"/>
                  </a:lnTo>
                  <a:lnTo>
                    <a:pt x="483" y="1039"/>
                  </a:lnTo>
                  <a:lnTo>
                    <a:pt x="483" y="1039"/>
                  </a:lnTo>
                  <a:lnTo>
                    <a:pt x="483" y="1033"/>
                  </a:lnTo>
                  <a:lnTo>
                    <a:pt x="483" y="1033"/>
                  </a:lnTo>
                  <a:lnTo>
                    <a:pt x="483" y="1022"/>
                  </a:lnTo>
                  <a:lnTo>
                    <a:pt x="483" y="1022"/>
                  </a:lnTo>
                  <a:lnTo>
                    <a:pt x="489" y="1022"/>
                  </a:lnTo>
                  <a:lnTo>
                    <a:pt x="489" y="1022"/>
                  </a:lnTo>
                  <a:lnTo>
                    <a:pt x="495" y="1016"/>
                  </a:lnTo>
                  <a:lnTo>
                    <a:pt x="495" y="1016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0" y="1011"/>
                  </a:lnTo>
                  <a:lnTo>
                    <a:pt x="500" y="1011"/>
                  </a:lnTo>
                  <a:lnTo>
                    <a:pt x="500" y="993"/>
                  </a:lnTo>
                  <a:lnTo>
                    <a:pt x="500" y="993"/>
                  </a:lnTo>
                  <a:lnTo>
                    <a:pt x="495" y="982"/>
                  </a:lnTo>
                  <a:lnTo>
                    <a:pt x="495" y="982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89" y="954"/>
                  </a:lnTo>
                  <a:lnTo>
                    <a:pt x="489" y="954"/>
                  </a:lnTo>
                  <a:lnTo>
                    <a:pt x="495" y="948"/>
                  </a:lnTo>
                  <a:lnTo>
                    <a:pt x="495" y="948"/>
                  </a:lnTo>
                  <a:lnTo>
                    <a:pt x="500" y="948"/>
                  </a:lnTo>
                  <a:lnTo>
                    <a:pt x="500" y="948"/>
                  </a:lnTo>
                  <a:lnTo>
                    <a:pt x="506" y="942"/>
                  </a:lnTo>
                  <a:lnTo>
                    <a:pt x="506" y="942"/>
                  </a:lnTo>
                  <a:lnTo>
                    <a:pt x="511" y="942"/>
                  </a:lnTo>
                  <a:lnTo>
                    <a:pt x="511" y="942"/>
                  </a:lnTo>
                  <a:lnTo>
                    <a:pt x="511" y="937"/>
                  </a:lnTo>
                  <a:lnTo>
                    <a:pt x="511" y="937"/>
                  </a:lnTo>
                  <a:lnTo>
                    <a:pt x="511" y="931"/>
                  </a:lnTo>
                  <a:lnTo>
                    <a:pt x="511" y="931"/>
                  </a:lnTo>
                  <a:lnTo>
                    <a:pt x="511" y="926"/>
                  </a:lnTo>
                  <a:lnTo>
                    <a:pt x="511" y="926"/>
                  </a:lnTo>
                  <a:lnTo>
                    <a:pt x="511" y="920"/>
                  </a:lnTo>
                  <a:lnTo>
                    <a:pt x="511" y="920"/>
                  </a:lnTo>
                  <a:lnTo>
                    <a:pt x="506" y="920"/>
                  </a:lnTo>
                  <a:lnTo>
                    <a:pt x="506" y="914"/>
                  </a:lnTo>
                  <a:lnTo>
                    <a:pt x="500" y="914"/>
                  </a:lnTo>
                  <a:lnTo>
                    <a:pt x="500" y="914"/>
                  </a:lnTo>
                  <a:lnTo>
                    <a:pt x="495" y="902"/>
                  </a:lnTo>
                  <a:lnTo>
                    <a:pt x="495" y="902"/>
                  </a:lnTo>
                  <a:lnTo>
                    <a:pt x="489" y="891"/>
                  </a:lnTo>
                  <a:lnTo>
                    <a:pt x="489" y="891"/>
                  </a:lnTo>
                  <a:lnTo>
                    <a:pt x="489" y="874"/>
                  </a:lnTo>
                  <a:lnTo>
                    <a:pt x="489" y="874"/>
                  </a:lnTo>
                  <a:lnTo>
                    <a:pt x="483" y="868"/>
                  </a:lnTo>
                  <a:lnTo>
                    <a:pt x="483" y="868"/>
                  </a:lnTo>
                  <a:lnTo>
                    <a:pt x="483" y="852"/>
                  </a:lnTo>
                  <a:lnTo>
                    <a:pt x="483" y="852"/>
                  </a:lnTo>
                  <a:lnTo>
                    <a:pt x="483" y="840"/>
                  </a:lnTo>
                  <a:lnTo>
                    <a:pt x="483" y="840"/>
                  </a:lnTo>
                  <a:lnTo>
                    <a:pt x="483" y="829"/>
                  </a:lnTo>
                  <a:lnTo>
                    <a:pt x="483" y="829"/>
                  </a:lnTo>
                  <a:lnTo>
                    <a:pt x="483" y="817"/>
                  </a:lnTo>
                  <a:lnTo>
                    <a:pt x="483" y="817"/>
                  </a:lnTo>
                  <a:lnTo>
                    <a:pt x="483" y="812"/>
                  </a:lnTo>
                  <a:lnTo>
                    <a:pt x="483" y="812"/>
                  </a:lnTo>
                  <a:lnTo>
                    <a:pt x="477" y="812"/>
                  </a:lnTo>
                  <a:lnTo>
                    <a:pt x="477" y="812"/>
                  </a:lnTo>
                  <a:lnTo>
                    <a:pt x="471" y="806"/>
                  </a:lnTo>
                  <a:lnTo>
                    <a:pt x="471" y="806"/>
                  </a:lnTo>
                  <a:lnTo>
                    <a:pt x="466" y="801"/>
                  </a:lnTo>
                  <a:lnTo>
                    <a:pt x="466" y="801"/>
                  </a:lnTo>
                  <a:lnTo>
                    <a:pt x="466" y="795"/>
                  </a:lnTo>
                  <a:lnTo>
                    <a:pt x="466" y="795"/>
                  </a:lnTo>
                  <a:lnTo>
                    <a:pt x="466" y="789"/>
                  </a:lnTo>
                  <a:lnTo>
                    <a:pt x="466" y="789"/>
                  </a:lnTo>
                  <a:lnTo>
                    <a:pt x="471" y="777"/>
                  </a:lnTo>
                  <a:lnTo>
                    <a:pt x="471" y="777"/>
                  </a:lnTo>
                  <a:lnTo>
                    <a:pt x="466" y="772"/>
                  </a:lnTo>
                  <a:lnTo>
                    <a:pt x="466" y="772"/>
                  </a:lnTo>
                  <a:lnTo>
                    <a:pt x="466" y="772"/>
                  </a:lnTo>
                  <a:lnTo>
                    <a:pt x="466" y="772"/>
                  </a:lnTo>
                  <a:lnTo>
                    <a:pt x="460" y="772"/>
                  </a:lnTo>
                  <a:lnTo>
                    <a:pt x="460" y="772"/>
                  </a:lnTo>
                  <a:lnTo>
                    <a:pt x="460" y="766"/>
                  </a:lnTo>
                  <a:lnTo>
                    <a:pt x="460" y="766"/>
                  </a:lnTo>
                  <a:lnTo>
                    <a:pt x="455" y="766"/>
                  </a:lnTo>
                  <a:lnTo>
                    <a:pt x="455" y="766"/>
                  </a:lnTo>
                  <a:lnTo>
                    <a:pt x="455" y="755"/>
                  </a:lnTo>
                  <a:lnTo>
                    <a:pt x="455" y="755"/>
                  </a:lnTo>
                  <a:lnTo>
                    <a:pt x="460" y="743"/>
                  </a:lnTo>
                  <a:lnTo>
                    <a:pt x="460" y="743"/>
                  </a:lnTo>
                  <a:lnTo>
                    <a:pt x="460" y="732"/>
                  </a:lnTo>
                  <a:lnTo>
                    <a:pt x="460" y="732"/>
                  </a:lnTo>
                  <a:lnTo>
                    <a:pt x="455" y="727"/>
                  </a:lnTo>
                  <a:lnTo>
                    <a:pt x="455" y="727"/>
                  </a:lnTo>
                  <a:lnTo>
                    <a:pt x="449" y="721"/>
                  </a:lnTo>
                  <a:lnTo>
                    <a:pt x="449" y="721"/>
                  </a:lnTo>
                  <a:lnTo>
                    <a:pt x="437" y="704"/>
                  </a:lnTo>
                  <a:lnTo>
                    <a:pt x="437" y="704"/>
                  </a:lnTo>
                  <a:lnTo>
                    <a:pt x="421" y="692"/>
                  </a:lnTo>
                  <a:lnTo>
                    <a:pt x="421" y="692"/>
                  </a:lnTo>
                  <a:lnTo>
                    <a:pt x="415" y="681"/>
                  </a:lnTo>
                  <a:lnTo>
                    <a:pt x="415" y="681"/>
                  </a:lnTo>
                  <a:lnTo>
                    <a:pt x="409" y="670"/>
                  </a:lnTo>
                  <a:lnTo>
                    <a:pt x="409" y="670"/>
                  </a:lnTo>
                  <a:lnTo>
                    <a:pt x="409" y="658"/>
                  </a:lnTo>
                  <a:lnTo>
                    <a:pt x="409" y="658"/>
                  </a:lnTo>
                  <a:lnTo>
                    <a:pt x="409" y="647"/>
                  </a:lnTo>
                  <a:lnTo>
                    <a:pt x="409" y="647"/>
                  </a:lnTo>
                  <a:lnTo>
                    <a:pt x="409" y="636"/>
                  </a:lnTo>
                  <a:lnTo>
                    <a:pt x="409" y="636"/>
                  </a:lnTo>
                  <a:lnTo>
                    <a:pt x="403" y="630"/>
                  </a:lnTo>
                  <a:lnTo>
                    <a:pt x="403" y="630"/>
                  </a:lnTo>
                  <a:lnTo>
                    <a:pt x="386" y="624"/>
                  </a:lnTo>
                  <a:lnTo>
                    <a:pt x="386" y="624"/>
                  </a:lnTo>
                  <a:lnTo>
                    <a:pt x="375" y="618"/>
                  </a:lnTo>
                  <a:lnTo>
                    <a:pt x="375" y="618"/>
                  </a:lnTo>
                  <a:lnTo>
                    <a:pt x="369" y="612"/>
                  </a:lnTo>
                  <a:lnTo>
                    <a:pt x="369" y="612"/>
                  </a:lnTo>
                  <a:lnTo>
                    <a:pt x="364" y="607"/>
                  </a:lnTo>
                  <a:lnTo>
                    <a:pt x="364" y="607"/>
                  </a:lnTo>
                  <a:lnTo>
                    <a:pt x="358" y="590"/>
                  </a:lnTo>
                  <a:lnTo>
                    <a:pt x="358" y="590"/>
                  </a:lnTo>
                  <a:lnTo>
                    <a:pt x="346" y="573"/>
                  </a:lnTo>
                  <a:lnTo>
                    <a:pt x="346" y="573"/>
                  </a:lnTo>
                  <a:lnTo>
                    <a:pt x="341" y="567"/>
                  </a:lnTo>
                  <a:lnTo>
                    <a:pt x="341" y="567"/>
                  </a:lnTo>
                  <a:lnTo>
                    <a:pt x="341" y="562"/>
                  </a:lnTo>
                  <a:lnTo>
                    <a:pt x="341" y="562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0"/>
                  </a:lnTo>
                  <a:lnTo>
                    <a:pt x="341" y="550"/>
                  </a:lnTo>
                  <a:lnTo>
                    <a:pt x="341" y="550"/>
                  </a:lnTo>
                  <a:lnTo>
                    <a:pt x="341" y="550"/>
                  </a:lnTo>
                  <a:lnTo>
                    <a:pt x="330" y="539"/>
                  </a:lnTo>
                  <a:lnTo>
                    <a:pt x="330" y="539"/>
                  </a:lnTo>
                  <a:lnTo>
                    <a:pt x="306" y="527"/>
                  </a:lnTo>
                  <a:lnTo>
                    <a:pt x="306" y="527"/>
                  </a:lnTo>
                  <a:lnTo>
                    <a:pt x="290" y="516"/>
                  </a:lnTo>
                  <a:lnTo>
                    <a:pt x="290" y="516"/>
                  </a:lnTo>
                  <a:lnTo>
                    <a:pt x="278" y="499"/>
                  </a:lnTo>
                  <a:lnTo>
                    <a:pt x="278" y="499"/>
                  </a:lnTo>
                  <a:lnTo>
                    <a:pt x="272" y="493"/>
                  </a:lnTo>
                  <a:lnTo>
                    <a:pt x="272" y="493"/>
                  </a:lnTo>
                  <a:lnTo>
                    <a:pt x="272" y="488"/>
                  </a:lnTo>
                  <a:lnTo>
                    <a:pt x="272" y="488"/>
                  </a:lnTo>
                  <a:lnTo>
                    <a:pt x="272" y="482"/>
                  </a:lnTo>
                  <a:lnTo>
                    <a:pt x="272" y="482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39" y="431"/>
                  </a:lnTo>
                  <a:lnTo>
                    <a:pt x="239" y="431"/>
                  </a:lnTo>
                  <a:lnTo>
                    <a:pt x="221" y="408"/>
                  </a:lnTo>
                  <a:lnTo>
                    <a:pt x="221" y="408"/>
                  </a:lnTo>
                  <a:lnTo>
                    <a:pt x="221" y="391"/>
                  </a:lnTo>
                  <a:lnTo>
                    <a:pt x="221" y="374"/>
                  </a:lnTo>
                  <a:lnTo>
                    <a:pt x="227" y="368"/>
                  </a:lnTo>
                  <a:lnTo>
                    <a:pt x="227" y="368"/>
                  </a:lnTo>
                  <a:lnTo>
                    <a:pt x="233" y="363"/>
                  </a:lnTo>
                  <a:lnTo>
                    <a:pt x="233" y="357"/>
                  </a:lnTo>
                  <a:lnTo>
                    <a:pt x="233" y="357"/>
                  </a:lnTo>
                  <a:lnTo>
                    <a:pt x="233" y="346"/>
                  </a:lnTo>
                  <a:lnTo>
                    <a:pt x="233" y="346"/>
                  </a:lnTo>
                  <a:lnTo>
                    <a:pt x="233" y="334"/>
                  </a:lnTo>
                  <a:lnTo>
                    <a:pt x="233" y="334"/>
                  </a:lnTo>
                  <a:lnTo>
                    <a:pt x="233" y="323"/>
                  </a:lnTo>
                  <a:lnTo>
                    <a:pt x="233" y="323"/>
                  </a:lnTo>
                  <a:lnTo>
                    <a:pt x="233" y="312"/>
                  </a:lnTo>
                  <a:lnTo>
                    <a:pt x="233" y="312"/>
                  </a:lnTo>
                  <a:lnTo>
                    <a:pt x="239" y="300"/>
                  </a:lnTo>
                  <a:lnTo>
                    <a:pt x="239" y="300"/>
                  </a:lnTo>
                  <a:lnTo>
                    <a:pt x="250" y="294"/>
                  </a:lnTo>
                  <a:lnTo>
                    <a:pt x="250" y="294"/>
                  </a:lnTo>
                  <a:lnTo>
                    <a:pt x="261" y="294"/>
                  </a:lnTo>
                  <a:lnTo>
                    <a:pt x="261" y="294"/>
                  </a:lnTo>
                  <a:lnTo>
                    <a:pt x="272" y="288"/>
                  </a:lnTo>
                  <a:lnTo>
                    <a:pt x="284" y="272"/>
                  </a:lnTo>
                  <a:lnTo>
                    <a:pt x="296" y="254"/>
                  </a:lnTo>
                  <a:lnTo>
                    <a:pt x="306" y="238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318" y="209"/>
                  </a:lnTo>
                  <a:lnTo>
                    <a:pt x="318" y="209"/>
                  </a:lnTo>
                  <a:lnTo>
                    <a:pt x="318" y="203"/>
                  </a:lnTo>
                  <a:lnTo>
                    <a:pt x="318" y="203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41" y="198"/>
                  </a:lnTo>
                  <a:lnTo>
                    <a:pt x="341" y="198"/>
                  </a:lnTo>
                  <a:lnTo>
                    <a:pt x="346" y="198"/>
                  </a:lnTo>
                  <a:lnTo>
                    <a:pt x="346" y="198"/>
                  </a:lnTo>
                  <a:lnTo>
                    <a:pt x="358" y="192"/>
                  </a:lnTo>
                  <a:lnTo>
                    <a:pt x="358" y="192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75" y="169"/>
                  </a:lnTo>
                  <a:lnTo>
                    <a:pt x="375" y="169"/>
                  </a:lnTo>
                  <a:lnTo>
                    <a:pt x="381" y="163"/>
                  </a:lnTo>
                  <a:lnTo>
                    <a:pt x="381" y="163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403" y="159"/>
                  </a:lnTo>
                  <a:lnTo>
                    <a:pt x="403" y="159"/>
                  </a:lnTo>
                  <a:lnTo>
                    <a:pt x="409" y="159"/>
                  </a:lnTo>
                  <a:lnTo>
                    <a:pt x="409" y="159"/>
                  </a:lnTo>
                  <a:lnTo>
                    <a:pt x="409" y="159"/>
                  </a:lnTo>
                  <a:lnTo>
                    <a:pt x="409" y="159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15" y="148"/>
                  </a:lnTo>
                  <a:close/>
                  <a:moveTo>
                    <a:pt x="205" y="1113"/>
                  </a:moveTo>
                  <a:lnTo>
                    <a:pt x="205" y="1113"/>
                  </a:lnTo>
                  <a:lnTo>
                    <a:pt x="216" y="1119"/>
                  </a:lnTo>
                  <a:lnTo>
                    <a:pt x="216" y="1119"/>
                  </a:lnTo>
                  <a:lnTo>
                    <a:pt x="221" y="1130"/>
                  </a:lnTo>
                  <a:lnTo>
                    <a:pt x="221" y="1130"/>
                  </a:lnTo>
                  <a:lnTo>
                    <a:pt x="216" y="1141"/>
                  </a:lnTo>
                  <a:lnTo>
                    <a:pt x="216" y="1141"/>
                  </a:lnTo>
                  <a:lnTo>
                    <a:pt x="210" y="1147"/>
                  </a:lnTo>
                  <a:lnTo>
                    <a:pt x="205" y="1141"/>
                  </a:lnTo>
                  <a:lnTo>
                    <a:pt x="205" y="1141"/>
                  </a:lnTo>
                  <a:lnTo>
                    <a:pt x="199" y="1136"/>
                  </a:lnTo>
                  <a:lnTo>
                    <a:pt x="199" y="1136"/>
                  </a:lnTo>
                  <a:lnTo>
                    <a:pt x="199" y="1124"/>
                  </a:lnTo>
                  <a:lnTo>
                    <a:pt x="199" y="1124"/>
                  </a:lnTo>
                  <a:lnTo>
                    <a:pt x="199" y="1113"/>
                  </a:lnTo>
                  <a:lnTo>
                    <a:pt x="199" y="1113"/>
                  </a:lnTo>
                  <a:lnTo>
                    <a:pt x="199" y="1113"/>
                  </a:lnTo>
                  <a:lnTo>
                    <a:pt x="205" y="1113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3171825" y="4140200"/>
              <a:ext cx="347663" cy="371475"/>
            </a:xfrm>
            <a:custGeom>
              <a:avLst/>
              <a:gdLst>
                <a:gd name="T0" fmla="*/ 153 w 967"/>
                <a:gd name="T1" fmla="*/ 28 h 1030"/>
                <a:gd name="T2" fmla="*/ 45 w 967"/>
                <a:gd name="T3" fmla="*/ 159 h 1030"/>
                <a:gd name="T4" fmla="*/ 11 w 967"/>
                <a:gd name="T5" fmla="*/ 233 h 1030"/>
                <a:gd name="T6" fmla="*/ 28 w 967"/>
                <a:gd name="T7" fmla="*/ 307 h 1030"/>
                <a:gd name="T8" fmla="*/ 57 w 967"/>
                <a:gd name="T9" fmla="*/ 386 h 1030"/>
                <a:gd name="T10" fmla="*/ 97 w 967"/>
                <a:gd name="T11" fmla="*/ 477 h 1030"/>
                <a:gd name="T12" fmla="*/ 222 w 967"/>
                <a:gd name="T13" fmla="*/ 489 h 1030"/>
                <a:gd name="T14" fmla="*/ 295 w 967"/>
                <a:gd name="T15" fmla="*/ 563 h 1030"/>
                <a:gd name="T16" fmla="*/ 386 w 967"/>
                <a:gd name="T17" fmla="*/ 579 h 1030"/>
                <a:gd name="T18" fmla="*/ 392 w 967"/>
                <a:gd name="T19" fmla="*/ 682 h 1030"/>
                <a:gd name="T20" fmla="*/ 460 w 967"/>
                <a:gd name="T21" fmla="*/ 761 h 1030"/>
                <a:gd name="T22" fmla="*/ 488 w 967"/>
                <a:gd name="T23" fmla="*/ 858 h 1030"/>
                <a:gd name="T24" fmla="*/ 477 w 967"/>
                <a:gd name="T25" fmla="*/ 909 h 1030"/>
                <a:gd name="T26" fmla="*/ 511 w 967"/>
                <a:gd name="T27" fmla="*/ 960 h 1030"/>
                <a:gd name="T28" fmla="*/ 574 w 967"/>
                <a:gd name="T29" fmla="*/ 1012 h 1030"/>
                <a:gd name="T30" fmla="*/ 647 w 967"/>
                <a:gd name="T31" fmla="*/ 966 h 1030"/>
                <a:gd name="T32" fmla="*/ 722 w 967"/>
                <a:gd name="T33" fmla="*/ 904 h 1030"/>
                <a:gd name="T34" fmla="*/ 687 w 967"/>
                <a:gd name="T35" fmla="*/ 881 h 1030"/>
                <a:gd name="T36" fmla="*/ 625 w 967"/>
                <a:gd name="T37" fmla="*/ 841 h 1030"/>
                <a:gd name="T38" fmla="*/ 613 w 967"/>
                <a:gd name="T39" fmla="*/ 761 h 1030"/>
                <a:gd name="T40" fmla="*/ 608 w 967"/>
                <a:gd name="T41" fmla="*/ 710 h 1030"/>
                <a:gd name="T42" fmla="*/ 693 w 967"/>
                <a:gd name="T43" fmla="*/ 733 h 1030"/>
                <a:gd name="T44" fmla="*/ 738 w 967"/>
                <a:gd name="T45" fmla="*/ 739 h 1030"/>
                <a:gd name="T46" fmla="*/ 778 w 967"/>
                <a:gd name="T47" fmla="*/ 722 h 1030"/>
                <a:gd name="T48" fmla="*/ 852 w 967"/>
                <a:gd name="T49" fmla="*/ 688 h 1030"/>
                <a:gd name="T50" fmla="*/ 909 w 967"/>
                <a:gd name="T51" fmla="*/ 648 h 1030"/>
                <a:gd name="T52" fmla="*/ 869 w 967"/>
                <a:gd name="T53" fmla="*/ 505 h 1030"/>
                <a:gd name="T54" fmla="*/ 937 w 967"/>
                <a:gd name="T55" fmla="*/ 460 h 1030"/>
                <a:gd name="T56" fmla="*/ 903 w 967"/>
                <a:gd name="T57" fmla="*/ 409 h 1030"/>
                <a:gd name="T58" fmla="*/ 921 w 967"/>
                <a:gd name="T59" fmla="*/ 369 h 1030"/>
                <a:gd name="T60" fmla="*/ 966 w 967"/>
                <a:gd name="T61" fmla="*/ 307 h 1030"/>
                <a:gd name="T62" fmla="*/ 921 w 967"/>
                <a:gd name="T63" fmla="*/ 301 h 1030"/>
                <a:gd name="T64" fmla="*/ 852 w 967"/>
                <a:gd name="T65" fmla="*/ 312 h 1030"/>
                <a:gd name="T66" fmla="*/ 812 w 967"/>
                <a:gd name="T67" fmla="*/ 301 h 1030"/>
                <a:gd name="T68" fmla="*/ 892 w 967"/>
                <a:gd name="T69" fmla="*/ 250 h 1030"/>
                <a:gd name="T70" fmla="*/ 903 w 967"/>
                <a:gd name="T71" fmla="*/ 210 h 1030"/>
                <a:gd name="T72" fmla="*/ 863 w 967"/>
                <a:gd name="T73" fmla="*/ 205 h 1030"/>
                <a:gd name="T74" fmla="*/ 847 w 967"/>
                <a:gd name="T75" fmla="*/ 199 h 1030"/>
                <a:gd name="T76" fmla="*/ 818 w 967"/>
                <a:gd name="T77" fmla="*/ 199 h 1030"/>
                <a:gd name="T78" fmla="*/ 790 w 967"/>
                <a:gd name="T79" fmla="*/ 142 h 1030"/>
                <a:gd name="T80" fmla="*/ 790 w 967"/>
                <a:gd name="T81" fmla="*/ 119 h 1030"/>
                <a:gd name="T82" fmla="*/ 727 w 967"/>
                <a:gd name="T83" fmla="*/ 142 h 1030"/>
                <a:gd name="T84" fmla="*/ 676 w 967"/>
                <a:gd name="T85" fmla="*/ 148 h 1030"/>
                <a:gd name="T86" fmla="*/ 625 w 967"/>
                <a:gd name="T87" fmla="*/ 165 h 1030"/>
                <a:gd name="T88" fmla="*/ 540 w 967"/>
                <a:gd name="T89" fmla="*/ 142 h 1030"/>
                <a:gd name="T90" fmla="*/ 420 w 967"/>
                <a:gd name="T91" fmla="*/ 130 h 1030"/>
                <a:gd name="T92" fmla="*/ 398 w 967"/>
                <a:gd name="T93" fmla="*/ 96 h 1030"/>
                <a:gd name="T94" fmla="*/ 363 w 967"/>
                <a:gd name="T95" fmla="*/ 68 h 1030"/>
                <a:gd name="T96" fmla="*/ 289 w 967"/>
                <a:gd name="T97" fmla="*/ 45 h 1030"/>
                <a:gd name="T98" fmla="*/ 256 w 967"/>
                <a:gd name="T99" fmla="*/ 5 h 1030"/>
                <a:gd name="T100" fmla="*/ 267 w 967"/>
                <a:gd name="T101" fmla="*/ 40 h 1030"/>
                <a:gd name="T102" fmla="*/ 227 w 967"/>
                <a:gd name="T103" fmla="*/ 74 h 1030"/>
                <a:gd name="T104" fmla="*/ 182 w 967"/>
                <a:gd name="T105" fmla="*/ 153 h 1030"/>
                <a:gd name="T106" fmla="*/ 204 w 967"/>
                <a:gd name="T107" fmla="*/ 182 h 1030"/>
                <a:gd name="T108" fmla="*/ 193 w 967"/>
                <a:gd name="T109" fmla="*/ 250 h 1030"/>
                <a:gd name="T110" fmla="*/ 153 w 967"/>
                <a:gd name="T111" fmla="*/ 250 h 1030"/>
                <a:gd name="T112" fmla="*/ 136 w 967"/>
                <a:gd name="T113" fmla="*/ 153 h 1030"/>
                <a:gd name="T114" fmla="*/ 159 w 967"/>
                <a:gd name="T115" fmla="*/ 114 h 1030"/>
                <a:gd name="T116" fmla="*/ 148 w 967"/>
                <a:gd name="T117" fmla="*/ 91 h 1030"/>
                <a:gd name="T118" fmla="*/ 119 w 967"/>
                <a:gd name="T119" fmla="*/ 80 h 1030"/>
                <a:gd name="T120" fmla="*/ 148 w 967"/>
                <a:gd name="T121" fmla="*/ 40 h 1030"/>
                <a:gd name="T122" fmla="*/ 710 w 967"/>
                <a:gd name="T123" fmla="*/ 9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7" h="1030">
                  <a:moveTo>
                    <a:pt x="937" y="273"/>
                  </a:moveTo>
                  <a:lnTo>
                    <a:pt x="937" y="273"/>
                  </a:lnTo>
                  <a:lnTo>
                    <a:pt x="937" y="279"/>
                  </a:lnTo>
                  <a:lnTo>
                    <a:pt x="937" y="279"/>
                  </a:lnTo>
                  <a:lnTo>
                    <a:pt x="937" y="284"/>
                  </a:lnTo>
                  <a:lnTo>
                    <a:pt x="937" y="284"/>
                  </a:lnTo>
                  <a:lnTo>
                    <a:pt x="949" y="284"/>
                  </a:lnTo>
                  <a:lnTo>
                    <a:pt x="949" y="284"/>
                  </a:lnTo>
                  <a:lnTo>
                    <a:pt x="955" y="279"/>
                  </a:lnTo>
                  <a:lnTo>
                    <a:pt x="955" y="279"/>
                  </a:lnTo>
                  <a:lnTo>
                    <a:pt x="949" y="273"/>
                  </a:lnTo>
                  <a:lnTo>
                    <a:pt x="949" y="273"/>
                  </a:lnTo>
                  <a:lnTo>
                    <a:pt x="937" y="273"/>
                  </a:lnTo>
                  <a:close/>
                  <a:moveTo>
                    <a:pt x="153" y="28"/>
                  </a:moveTo>
                  <a:lnTo>
                    <a:pt x="153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3" y="34"/>
                  </a:lnTo>
                  <a:lnTo>
                    <a:pt x="102" y="45"/>
                  </a:lnTo>
                  <a:lnTo>
                    <a:pt x="97" y="62"/>
                  </a:lnTo>
                  <a:lnTo>
                    <a:pt x="85" y="74"/>
                  </a:lnTo>
                  <a:lnTo>
                    <a:pt x="73" y="85"/>
                  </a:lnTo>
                  <a:lnTo>
                    <a:pt x="68" y="102"/>
                  </a:lnTo>
                  <a:lnTo>
                    <a:pt x="63" y="125"/>
                  </a:lnTo>
                  <a:lnTo>
                    <a:pt x="57" y="142"/>
                  </a:lnTo>
                  <a:lnTo>
                    <a:pt x="45" y="159"/>
                  </a:lnTo>
                  <a:lnTo>
                    <a:pt x="39" y="159"/>
                  </a:lnTo>
                  <a:lnTo>
                    <a:pt x="34" y="165"/>
                  </a:lnTo>
                  <a:lnTo>
                    <a:pt x="23" y="165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1" y="255"/>
                  </a:lnTo>
                  <a:lnTo>
                    <a:pt x="11" y="255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23" y="307"/>
                  </a:lnTo>
                  <a:lnTo>
                    <a:pt x="28" y="307"/>
                  </a:lnTo>
                  <a:lnTo>
                    <a:pt x="34" y="307"/>
                  </a:lnTo>
                  <a:lnTo>
                    <a:pt x="39" y="301"/>
                  </a:lnTo>
                  <a:lnTo>
                    <a:pt x="51" y="318"/>
                  </a:lnTo>
                  <a:lnTo>
                    <a:pt x="57" y="335"/>
                  </a:lnTo>
                  <a:lnTo>
                    <a:pt x="68" y="352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68" y="369"/>
                  </a:lnTo>
                  <a:lnTo>
                    <a:pt x="68" y="369"/>
                  </a:lnTo>
                  <a:lnTo>
                    <a:pt x="63" y="375"/>
                  </a:lnTo>
                  <a:lnTo>
                    <a:pt x="63" y="375"/>
                  </a:lnTo>
                  <a:lnTo>
                    <a:pt x="57" y="386"/>
                  </a:lnTo>
                  <a:lnTo>
                    <a:pt x="57" y="386"/>
                  </a:lnTo>
                  <a:lnTo>
                    <a:pt x="63" y="398"/>
                  </a:lnTo>
                  <a:lnTo>
                    <a:pt x="63" y="398"/>
                  </a:lnTo>
                  <a:lnTo>
                    <a:pt x="68" y="409"/>
                  </a:lnTo>
                  <a:lnTo>
                    <a:pt x="68" y="409"/>
                  </a:lnTo>
                  <a:lnTo>
                    <a:pt x="79" y="420"/>
                  </a:lnTo>
                  <a:lnTo>
                    <a:pt x="79" y="420"/>
                  </a:lnTo>
                  <a:lnTo>
                    <a:pt x="85" y="438"/>
                  </a:lnTo>
                  <a:lnTo>
                    <a:pt x="85" y="438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97" y="466"/>
                  </a:lnTo>
                  <a:lnTo>
                    <a:pt x="97" y="466"/>
                  </a:lnTo>
                  <a:lnTo>
                    <a:pt x="102" y="477"/>
                  </a:lnTo>
                  <a:lnTo>
                    <a:pt x="102" y="477"/>
                  </a:lnTo>
                  <a:lnTo>
                    <a:pt x="97" y="477"/>
                  </a:lnTo>
                  <a:lnTo>
                    <a:pt x="113" y="483"/>
                  </a:lnTo>
                  <a:lnTo>
                    <a:pt x="125" y="483"/>
                  </a:lnTo>
                  <a:lnTo>
                    <a:pt x="136" y="489"/>
                  </a:lnTo>
                  <a:lnTo>
                    <a:pt x="148" y="489"/>
                  </a:lnTo>
                  <a:lnTo>
                    <a:pt x="148" y="489"/>
                  </a:lnTo>
                  <a:lnTo>
                    <a:pt x="159" y="489"/>
                  </a:lnTo>
                  <a:lnTo>
                    <a:pt x="159" y="489"/>
                  </a:lnTo>
                  <a:lnTo>
                    <a:pt x="170" y="494"/>
                  </a:lnTo>
                  <a:lnTo>
                    <a:pt x="170" y="494"/>
                  </a:lnTo>
                  <a:lnTo>
                    <a:pt x="193" y="494"/>
                  </a:lnTo>
                  <a:lnTo>
                    <a:pt x="193" y="494"/>
                  </a:lnTo>
                  <a:lnTo>
                    <a:pt x="210" y="489"/>
                  </a:lnTo>
                  <a:lnTo>
                    <a:pt x="210" y="489"/>
                  </a:lnTo>
                  <a:lnTo>
                    <a:pt x="222" y="489"/>
                  </a:lnTo>
                  <a:lnTo>
                    <a:pt x="222" y="489"/>
                  </a:lnTo>
                  <a:lnTo>
                    <a:pt x="238" y="489"/>
                  </a:lnTo>
                  <a:lnTo>
                    <a:pt x="238" y="489"/>
                  </a:lnTo>
                  <a:lnTo>
                    <a:pt x="250" y="494"/>
                  </a:lnTo>
                  <a:lnTo>
                    <a:pt x="250" y="494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78" y="540"/>
                  </a:lnTo>
                  <a:lnTo>
                    <a:pt x="278" y="540"/>
                  </a:lnTo>
                  <a:lnTo>
                    <a:pt x="284" y="557"/>
                  </a:lnTo>
                  <a:lnTo>
                    <a:pt x="284" y="557"/>
                  </a:lnTo>
                  <a:lnTo>
                    <a:pt x="289" y="563"/>
                  </a:lnTo>
                  <a:lnTo>
                    <a:pt x="289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29" y="557"/>
                  </a:lnTo>
                  <a:lnTo>
                    <a:pt x="329" y="557"/>
                  </a:lnTo>
                  <a:lnTo>
                    <a:pt x="341" y="557"/>
                  </a:lnTo>
                  <a:lnTo>
                    <a:pt x="341" y="557"/>
                  </a:lnTo>
                  <a:lnTo>
                    <a:pt x="358" y="557"/>
                  </a:lnTo>
                  <a:lnTo>
                    <a:pt x="358" y="557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86" y="569"/>
                  </a:lnTo>
                  <a:lnTo>
                    <a:pt x="386" y="569"/>
                  </a:lnTo>
                  <a:lnTo>
                    <a:pt x="386" y="569"/>
                  </a:lnTo>
                  <a:lnTo>
                    <a:pt x="386" y="579"/>
                  </a:lnTo>
                  <a:lnTo>
                    <a:pt x="386" y="591"/>
                  </a:lnTo>
                  <a:lnTo>
                    <a:pt x="386" y="597"/>
                  </a:lnTo>
                  <a:lnTo>
                    <a:pt x="381" y="608"/>
                  </a:lnTo>
                  <a:lnTo>
                    <a:pt x="381" y="608"/>
                  </a:lnTo>
                  <a:lnTo>
                    <a:pt x="381" y="614"/>
                  </a:lnTo>
                  <a:lnTo>
                    <a:pt x="381" y="614"/>
                  </a:lnTo>
                  <a:lnTo>
                    <a:pt x="375" y="619"/>
                  </a:lnTo>
                  <a:lnTo>
                    <a:pt x="375" y="619"/>
                  </a:lnTo>
                  <a:lnTo>
                    <a:pt x="369" y="631"/>
                  </a:lnTo>
                  <a:lnTo>
                    <a:pt x="369" y="631"/>
                  </a:lnTo>
                  <a:lnTo>
                    <a:pt x="369" y="648"/>
                  </a:lnTo>
                  <a:lnTo>
                    <a:pt x="369" y="648"/>
                  </a:lnTo>
                  <a:lnTo>
                    <a:pt x="375" y="665"/>
                  </a:lnTo>
                  <a:lnTo>
                    <a:pt x="375" y="665"/>
                  </a:lnTo>
                  <a:lnTo>
                    <a:pt x="392" y="682"/>
                  </a:lnTo>
                  <a:lnTo>
                    <a:pt x="392" y="682"/>
                  </a:lnTo>
                  <a:lnTo>
                    <a:pt x="403" y="694"/>
                  </a:lnTo>
                  <a:lnTo>
                    <a:pt x="403" y="694"/>
                  </a:lnTo>
                  <a:lnTo>
                    <a:pt x="409" y="704"/>
                  </a:lnTo>
                  <a:lnTo>
                    <a:pt x="409" y="704"/>
                  </a:lnTo>
                  <a:lnTo>
                    <a:pt x="415" y="716"/>
                  </a:lnTo>
                  <a:lnTo>
                    <a:pt x="415" y="716"/>
                  </a:lnTo>
                  <a:lnTo>
                    <a:pt x="426" y="728"/>
                  </a:lnTo>
                  <a:lnTo>
                    <a:pt x="426" y="728"/>
                  </a:lnTo>
                  <a:lnTo>
                    <a:pt x="437" y="739"/>
                  </a:lnTo>
                  <a:lnTo>
                    <a:pt x="437" y="739"/>
                  </a:lnTo>
                  <a:lnTo>
                    <a:pt x="443" y="750"/>
                  </a:lnTo>
                  <a:lnTo>
                    <a:pt x="443" y="750"/>
                  </a:lnTo>
                  <a:lnTo>
                    <a:pt x="460" y="761"/>
                  </a:lnTo>
                  <a:lnTo>
                    <a:pt x="460" y="761"/>
                  </a:lnTo>
                  <a:lnTo>
                    <a:pt x="483" y="773"/>
                  </a:lnTo>
                  <a:lnTo>
                    <a:pt x="483" y="773"/>
                  </a:lnTo>
                  <a:lnTo>
                    <a:pt x="506" y="784"/>
                  </a:lnTo>
                  <a:lnTo>
                    <a:pt x="506" y="784"/>
                  </a:lnTo>
                  <a:lnTo>
                    <a:pt x="511" y="790"/>
                  </a:lnTo>
                  <a:lnTo>
                    <a:pt x="511" y="790"/>
                  </a:lnTo>
                  <a:lnTo>
                    <a:pt x="511" y="795"/>
                  </a:lnTo>
                  <a:lnTo>
                    <a:pt x="511" y="795"/>
                  </a:lnTo>
                  <a:lnTo>
                    <a:pt x="506" y="813"/>
                  </a:lnTo>
                  <a:lnTo>
                    <a:pt x="506" y="813"/>
                  </a:lnTo>
                  <a:lnTo>
                    <a:pt x="500" y="829"/>
                  </a:lnTo>
                  <a:lnTo>
                    <a:pt x="500" y="829"/>
                  </a:lnTo>
                  <a:lnTo>
                    <a:pt x="494" y="847"/>
                  </a:lnTo>
                  <a:lnTo>
                    <a:pt x="494" y="847"/>
                  </a:lnTo>
                  <a:lnTo>
                    <a:pt x="488" y="858"/>
                  </a:lnTo>
                  <a:lnTo>
                    <a:pt x="488" y="858"/>
                  </a:lnTo>
                  <a:lnTo>
                    <a:pt x="483" y="869"/>
                  </a:lnTo>
                  <a:lnTo>
                    <a:pt x="483" y="869"/>
                  </a:lnTo>
                  <a:lnTo>
                    <a:pt x="472" y="875"/>
                  </a:lnTo>
                  <a:lnTo>
                    <a:pt x="472" y="875"/>
                  </a:lnTo>
                  <a:lnTo>
                    <a:pt x="466" y="881"/>
                  </a:lnTo>
                  <a:lnTo>
                    <a:pt x="466" y="881"/>
                  </a:lnTo>
                  <a:lnTo>
                    <a:pt x="466" y="887"/>
                  </a:lnTo>
                  <a:lnTo>
                    <a:pt x="466" y="887"/>
                  </a:lnTo>
                  <a:lnTo>
                    <a:pt x="466" y="898"/>
                  </a:lnTo>
                  <a:lnTo>
                    <a:pt x="466" y="898"/>
                  </a:lnTo>
                  <a:lnTo>
                    <a:pt x="466" y="909"/>
                  </a:lnTo>
                  <a:lnTo>
                    <a:pt x="466" y="909"/>
                  </a:lnTo>
                  <a:lnTo>
                    <a:pt x="472" y="915"/>
                  </a:lnTo>
                  <a:lnTo>
                    <a:pt x="477" y="909"/>
                  </a:lnTo>
                  <a:lnTo>
                    <a:pt x="477" y="909"/>
                  </a:lnTo>
                  <a:lnTo>
                    <a:pt x="488" y="904"/>
                  </a:lnTo>
                  <a:lnTo>
                    <a:pt x="488" y="904"/>
                  </a:lnTo>
                  <a:lnTo>
                    <a:pt x="488" y="909"/>
                  </a:lnTo>
                  <a:lnTo>
                    <a:pt x="488" y="909"/>
                  </a:lnTo>
                  <a:lnTo>
                    <a:pt x="494" y="921"/>
                  </a:lnTo>
                  <a:lnTo>
                    <a:pt x="494" y="921"/>
                  </a:lnTo>
                  <a:lnTo>
                    <a:pt x="494" y="932"/>
                  </a:lnTo>
                  <a:lnTo>
                    <a:pt x="494" y="932"/>
                  </a:lnTo>
                  <a:lnTo>
                    <a:pt x="500" y="943"/>
                  </a:lnTo>
                  <a:lnTo>
                    <a:pt x="500" y="943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11" y="960"/>
                  </a:lnTo>
                  <a:lnTo>
                    <a:pt x="511" y="960"/>
                  </a:lnTo>
                  <a:lnTo>
                    <a:pt x="511" y="960"/>
                  </a:lnTo>
                  <a:lnTo>
                    <a:pt x="511" y="972"/>
                  </a:lnTo>
                  <a:lnTo>
                    <a:pt x="506" y="983"/>
                  </a:lnTo>
                  <a:lnTo>
                    <a:pt x="506" y="994"/>
                  </a:lnTo>
                  <a:lnTo>
                    <a:pt x="506" y="1006"/>
                  </a:lnTo>
                  <a:lnTo>
                    <a:pt x="517" y="1012"/>
                  </a:lnTo>
                  <a:lnTo>
                    <a:pt x="523" y="1018"/>
                  </a:lnTo>
                  <a:lnTo>
                    <a:pt x="534" y="1023"/>
                  </a:lnTo>
                  <a:lnTo>
                    <a:pt x="540" y="1029"/>
                  </a:lnTo>
                  <a:lnTo>
                    <a:pt x="540" y="1029"/>
                  </a:lnTo>
                  <a:lnTo>
                    <a:pt x="545" y="1029"/>
                  </a:lnTo>
                  <a:lnTo>
                    <a:pt x="545" y="1029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74" y="1012"/>
                  </a:lnTo>
                  <a:lnTo>
                    <a:pt x="574" y="1012"/>
                  </a:lnTo>
                  <a:lnTo>
                    <a:pt x="585" y="1006"/>
                  </a:lnTo>
                  <a:lnTo>
                    <a:pt x="585" y="1006"/>
                  </a:lnTo>
                  <a:lnTo>
                    <a:pt x="602" y="1000"/>
                  </a:lnTo>
                  <a:lnTo>
                    <a:pt x="602" y="1000"/>
                  </a:lnTo>
                  <a:lnTo>
                    <a:pt x="608" y="989"/>
                  </a:lnTo>
                  <a:lnTo>
                    <a:pt x="608" y="989"/>
                  </a:lnTo>
                  <a:lnTo>
                    <a:pt x="619" y="978"/>
                  </a:lnTo>
                  <a:lnTo>
                    <a:pt x="619" y="978"/>
                  </a:lnTo>
                  <a:lnTo>
                    <a:pt x="625" y="972"/>
                  </a:lnTo>
                  <a:lnTo>
                    <a:pt x="625" y="972"/>
                  </a:lnTo>
                  <a:lnTo>
                    <a:pt x="637" y="972"/>
                  </a:lnTo>
                  <a:lnTo>
                    <a:pt x="637" y="972"/>
                  </a:lnTo>
                  <a:lnTo>
                    <a:pt x="647" y="966"/>
                  </a:lnTo>
                  <a:lnTo>
                    <a:pt x="647" y="966"/>
                  </a:lnTo>
                  <a:lnTo>
                    <a:pt x="653" y="960"/>
                  </a:lnTo>
                  <a:lnTo>
                    <a:pt x="653" y="960"/>
                  </a:lnTo>
                  <a:lnTo>
                    <a:pt x="665" y="954"/>
                  </a:lnTo>
                  <a:lnTo>
                    <a:pt x="665" y="954"/>
                  </a:lnTo>
                  <a:lnTo>
                    <a:pt x="676" y="949"/>
                  </a:lnTo>
                  <a:lnTo>
                    <a:pt x="676" y="949"/>
                  </a:lnTo>
                  <a:lnTo>
                    <a:pt x="682" y="932"/>
                  </a:lnTo>
                  <a:lnTo>
                    <a:pt x="682" y="932"/>
                  </a:lnTo>
                  <a:lnTo>
                    <a:pt x="693" y="921"/>
                  </a:lnTo>
                  <a:lnTo>
                    <a:pt x="693" y="921"/>
                  </a:lnTo>
                  <a:lnTo>
                    <a:pt x="704" y="909"/>
                  </a:lnTo>
                  <a:lnTo>
                    <a:pt x="704" y="909"/>
                  </a:lnTo>
                  <a:lnTo>
                    <a:pt x="716" y="909"/>
                  </a:lnTo>
                  <a:lnTo>
                    <a:pt x="716" y="909"/>
                  </a:lnTo>
                  <a:lnTo>
                    <a:pt x="722" y="904"/>
                  </a:lnTo>
                  <a:lnTo>
                    <a:pt x="722" y="904"/>
                  </a:lnTo>
                  <a:lnTo>
                    <a:pt x="727" y="904"/>
                  </a:lnTo>
                  <a:lnTo>
                    <a:pt x="727" y="904"/>
                  </a:lnTo>
                  <a:lnTo>
                    <a:pt x="727" y="898"/>
                  </a:lnTo>
                  <a:lnTo>
                    <a:pt x="727" y="898"/>
                  </a:lnTo>
                  <a:lnTo>
                    <a:pt x="727" y="892"/>
                  </a:lnTo>
                  <a:lnTo>
                    <a:pt x="727" y="892"/>
                  </a:lnTo>
                  <a:lnTo>
                    <a:pt x="727" y="887"/>
                  </a:lnTo>
                  <a:lnTo>
                    <a:pt x="727" y="887"/>
                  </a:lnTo>
                  <a:lnTo>
                    <a:pt x="716" y="875"/>
                  </a:lnTo>
                  <a:lnTo>
                    <a:pt x="716" y="875"/>
                  </a:lnTo>
                  <a:lnTo>
                    <a:pt x="704" y="875"/>
                  </a:lnTo>
                  <a:lnTo>
                    <a:pt x="704" y="875"/>
                  </a:lnTo>
                  <a:lnTo>
                    <a:pt x="687" y="881"/>
                  </a:lnTo>
                  <a:lnTo>
                    <a:pt x="687" y="881"/>
                  </a:lnTo>
                  <a:lnTo>
                    <a:pt x="676" y="887"/>
                  </a:lnTo>
                  <a:lnTo>
                    <a:pt x="676" y="887"/>
                  </a:lnTo>
                  <a:lnTo>
                    <a:pt x="665" y="887"/>
                  </a:lnTo>
                  <a:lnTo>
                    <a:pt x="665" y="887"/>
                  </a:lnTo>
                  <a:lnTo>
                    <a:pt x="653" y="887"/>
                  </a:lnTo>
                  <a:lnTo>
                    <a:pt x="653" y="887"/>
                  </a:lnTo>
                  <a:lnTo>
                    <a:pt x="647" y="881"/>
                  </a:lnTo>
                  <a:lnTo>
                    <a:pt x="647" y="881"/>
                  </a:lnTo>
                  <a:lnTo>
                    <a:pt x="637" y="875"/>
                  </a:lnTo>
                  <a:lnTo>
                    <a:pt x="637" y="875"/>
                  </a:lnTo>
                  <a:lnTo>
                    <a:pt x="631" y="869"/>
                  </a:lnTo>
                  <a:lnTo>
                    <a:pt x="631" y="869"/>
                  </a:lnTo>
                  <a:lnTo>
                    <a:pt x="625" y="858"/>
                  </a:lnTo>
                  <a:lnTo>
                    <a:pt x="625" y="858"/>
                  </a:lnTo>
                  <a:lnTo>
                    <a:pt x="625" y="841"/>
                  </a:lnTo>
                  <a:lnTo>
                    <a:pt x="625" y="841"/>
                  </a:lnTo>
                  <a:lnTo>
                    <a:pt x="631" y="824"/>
                  </a:lnTo>
                  <a:lnTo>
                    <a:pt x="631" y="824"/>
                  </a:lnTo>
                  <a:lnTo>
                    <a:pt x="631" y="807"/>
                  </a:lnTo>
                  <a:lnTo>
                    <a:pt x="631" y="807"/>
                  </a:lnTo>
                  <a:lnTo>
                    <a:pt x="631" y="795"/>
                  </a:lnTo>
                  <a:lnTo>
                    <a:pt x="631" y="795"/>
                  </a:lnTo>
                  <a:lnTo>
                    <a:pt x="631" y="790"/>
                  </a:lnTo>
                  <a:lnTo>
                    <a:pt x="631" y="790"/>
                  </a:lnTo>
                  <a:lnTo>
                    <a:pt x="625" y="784"/>
                  </a:lnTo>
                  <a:lnTo>
                    <a:pt x="625" y="784"/>
                  </a:lnTo>
                  <a:lnTo>
                    <a:pt x="625" y="773"/>
                  </a:lnTo>
                  <a:lnTo>
                    <a:pt x="625" y="773"/>
                  </a:lnTo>
                  <a:lnTo>
                    <a:pt x="613" y="761"/>
                  </a:lnTo>
                  <a:lnTo>
                    <a:pt x="613" y="761"/>
                  </a:lnTo>
                  <a:lnTo>
                    <a:pt x="608" y="744"/>
                  </a:lnTo>
                  <a:lnTo>
                    <a:pt x="608" y="744"/>
                  </a:lnTo>
                  <a:lnTo>
                    <a:pt x="608" y="733"/>
                  </a:lnTo>
                  <a:lnTo>
                    <a:pt x="608" y="733"/>
                  </a:lnTo>
                  <a:lnTo>
                    <a:pt x="608" y="728"/>
                  </a:lnTo>
                  <a:lnTo>
                    <a:pt x="608" y="728"/>
                  </a:lnTo>
                  <a:lnTo>
                    <a:pt x="597" y="722"/>
                  </a:lnTo>
                  <a:lnTo>
                    <a:pt x="597" y="722"/>
                  </a:lnTo>
                  <a:lnTo>
                    <a:pt x="591" y="716"/>
                  </a:lnTo>
                  <a:lnTo>
                    <a:pt x="591" y="716"/>
                  </a:lnTo>
                  <a:lnTo>
                    <a:pt x="585" y="710"/>
                  </a:lnTo>
                  <a:lnTo>
                    <a:pt x="585" y="710"/>
                  </a:lnTo>
                  <a:lnTo>
                    <a:pt x="591" y="710"/>
                  </a:lnTo>
                  <a:lnTo>
                    <a:pt x="591" y="710"/>
                  </a:lnTo>
                  <a:lnTo>
                    <a:pt x="608" y="710"/>
                  </a:lnTo>
                  <a:lnTo>
                    <a:pt x="608" y="710"/>
                  </a:lnTo>
                  <a:lnTo>
                    <a:pt x="631" y="710"/>
                  </a:lnTo>
                  <a:lnTo>
                    <a:pt x="631" y="710"/>
                  </a:lnTo>
                  <a:lnTo>
                    <a:pt x="642" y="716"/>
                  </a:lnTo>
                  <a:lnTo>
                    <a:pt x="642" y="716"/>
                  </a:lnTo>
                  <a:lnTo>
                    <a:pt x="653" y="722"/>
                  </a:lnTo>
                  <a:lnTo>
                    <a:pt x="653" y="722"/>
                  </a:lnTo>
                  <a:lnTo>
                    <a:pt x="659" y="728"/>
                  </a:lnTo>
                  <a:lnTo>
                    <a:pt x="659" y="728"/>
                  </a:lnTo>
                  <a:lnTo>
                    <a:pt x="665" y="728"/>
                  </a:lnTo>
                  <a:lnTo>
                    <a:pt x="665" y="728"/>
                  </a:lnTo>
                  <a:lnTo>
                    <a:pt x="676" y="728"/>
                  </a:lnTo>
                  <a:lnTo>
                    <a:pt x="676" y="728"/>
                  </a:lnTo>
                  <a:lnTo>
                    <a:pt x="693" y="733"/>
                  </a:lnTo>
                  <a:lnTo>
                    <a:pt x="693" y="733"/>
                  </a:lnTo>
                  <a:lnTo>
                    <a:pt x="704" y="739"/>
                  </a:lnTo>
                  <a:lnTo>
                    <a:pt x="704" y="739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33" y="750"/>
                  </a:lnTo>
                  <a:lnTo>
                    <a:pt x="733" y="750"/>
                  </a:lnTo>
                  <a:lnTo>
                    <a:pt x="744" y="750"/>
                  </a:lnTo>
                  <a:lnTo>
                    <a:pt x="744" y="750"/>
                  </a:lnTo>
                  <a:lnTo>
                    <a:pt x="750" y="750"/>
                  </a:lnTo>
                  <a:lnTo>
                    <a:pt x="750" y="750"/>
                  </a:lnTo>
                  <a:lnTo>
                    <a:pt x="750" y="750"/>
                  </a:lnTo>
                  <a:lnTo>
                    <a:pt x="750" y="750"/>
                  </a:lnTo>
                  <a:lnTo>
                    <a:pt x="744" y="744"/>
                  </a:lnTo>
                  <a:lnTo>
                    <a:pt x="744" y="744"/>
                  </a:lnTo>
                  <a:lnTo>
                    <a:pt x="738" y="739"/>
                  </a:lnTo>
                  <a:lnTo>
                    <a:pt x="738" y="739"/>
                  </a:lnTo>
                  <a:lnTo>
                    <a:pt x="738" y="728"/>
                  </a:lnTo>
                  <a:lnTo>
                    <a:pt x="738" y="728"/>
                  </a:lnTo>
                  <a:lnTo>
                    <a:pt x="750" y="722"/>
                  </a:lnTo>
                  <a:lnTo>
                    <a:pt x="750" y="722"/>
                  </a:lnTo>
                  <a:lnTo>
                    <a:pt x="756" y="716"/>
                  </a:lnTo>
                  <a:lnTo>
                    <a:pt x="756" y="716"/>
                  </a:lnTo>
                  <a:lnTo>
                    <a:pt x="762" y="716"/>
                  </a:lnTo>
                  <a:lnTo>
                    <a:pt x="762" y="716"/>
                  </a:lnTo>
                  <a:lnTo>
                    <a:pt x="762" y="716"/>
                  </a:lnTo>
                  <a:lnTo>
                    <a:pt x="762" y="716"/>
                  </a:lnTo>
                  <a:lnTo>
                    <a:pt x="767" y="716"/>
                  </a:lnTo>
                  <a:lnTo>
                    <a:pt x="767" y="716"/>
                  </a:lnTo>
                  <a:lnTo>
                    <a:pt x="778" y="722"/>
                  </a:lnTo>
                  <a:lnTo>
                    <a:pt x="778" y="722"/>
                  </a:lnTo>
                  <a:lnTo>
                    <a:pt x="790" y="722"/>
                  </a:lnTo>
                  <a:lnTo>
                    <a:pt x="790" y="722"/>
                  </a:lnTo>
                  <a:lnTo>
                    <a:pt x="801" y="722"/>
                  </a:lnTo>
                  <a:lnTo>
                    <a:pt x="801" y="722"/>
                  </a:lnTo>
                  <a:lnTo>
                    <a:pt x="812" y="722"/>
                  </a:lnTo>
                  <a:lnTo>
                    <a:pt x="812" y="722"/>
                  </a:lnTo>
                  <a:lnTo>
                    <a:pt x="818" y="716"/>
                  </a:lnTo>
                  <a:lnTo>
                    <a:pt x="818" y="716"/>
                  </a:lnTo>
                  <a:lnTo>
                    <a:pt x="824" y="710"/>
                  </a:lnTo>
                  <a:lnTo>
                    <a:pt x="824" y="710"/>
                  </a:lnTo>
                  <a:lnTo>
                    <a:pt x="835" y="704"/>
                  </a:lnTo>
                  <a:lnTo>
                    <a:pt x="835" y="704"/>
                  </a:lnTo>
                  <a:lnTo>
                    <a:pt x="847" y="699"/>
                  </a:lnTo>
                  <a:lnTo>
                    <a:pt x="847" y="699"/>
                  </a:lnTo>
                  <a:lnTo>
                    <a:pt x="852" y="688"/>
                  </a:lnTo>
                  <a:lnTo>
                    <a:pt x="852" y="688"/>
                  </a:lnTo>
                  <a:lnTo>
                    <a:pt x="858" y="676"/>
                  </a:lnTo>
                  <a:lnTo>
                    <a:pt x="858" y="676"/>
                  </a:lnTo>
                  <a:lnTo>
                    <a:pt x="863" y="670"/>
                  </a:lnTo>
                  <a:lnTo>
                    <a:pt x="863" y="670"/>
                  </a:lnTo>
                  <a:lnTo>
                    <a:pt x="875" y="670"/>
                  </a:lnTo>
                  <a:lnTo>
                    <a:pt x="875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97" y="665"/>
                  </a:lnTo>
                  <a:lnTo>
                    <a:pt x="897" y="665"/>
                  </a:lnTo>
                  <a:lnTo>
                    <a:pt x="897" y="665"/>
                  </a:lnTo>
                  <a:lnTo>
                    <a:pt x="903" y="659"/>
                  </a:lnTo>
                  <a:lnTo>
                    <a:pt x="903" y="654"/>
                  </a:lnTo>
                  <a:lnTo>
                    <a:pt x="909" y="648"/>
                  </a:lnTo>
                  <a:lnTo>
                    <a:pt x="909" y="642"/>
                  </a:lnTo>
                  <a:lnTo>
                    <a:pt x="909" y="636"/>
                  </a:lnTo>
                  <a:lnTo>
                    <a:pt x="909" y="631"/>
                  </a:lnTo>
                  <a:lnTo>
                    <a:pt x="909" y="625"/>
                  </a:lnTo>
                  <a:lnTo>
                    <a:pt x="903" y="619"/>
                  </a:lnTo>
                  <a:lnTo>
                    <a:pt x="892" y="597"/>
                  </a:lnTo>
                  <a:lnTo>
                    <a:pt x="875" y="574"/>
                  </a:lnTo>
                  <a:lnTo>
                    <a:pt x="858" y="551"/>
                  </a:lnTo>
                  <a:lnTo>
                    <a:pt x="841" y="523"/>
                  </a:lnTo>
                  <a:lnTo>
                    <a:pt x="852" y="523"/>
                  </a:lnTo>
                  <a:lnTo>
                    <a:pt x="858" y="517"/>
                  </a:lnTo>
                  <a:lnTo>
                    <a:pt x="863" y="511"/>
                  </a:lnTo>
                  <a:lnTo>
                    <a:pt x="869" y="511"/>
                  </a:lnTo>
                  <a:lnTo>
                    <a:pt x="869" y="511"/>
                  </a:lnTo>
                  <a:lnTo>
                    <a:pt x="869" y="505"/>
                  </a:lnTo>
                  <a:lnTo>
                    <a:pt x="869" y="505"/>
                  </a:lnTo>
                  <a:lnTo>
                    <a:pt x="869" y="494"/>
                  </a:lnTo>
                  <a:lnTo>
                    <a:pt x="869" y="494"/>
                  </a:lnTo>
                  <a:lnTo>
                    <a:pt x="869" y="483"/>
                  </a:lnTo>
                  <a:lnTo>
                    <a:pt x="869" y="483"/>
                  </a:lnTo>
                  <a:lnTo>
                    <a:pt x="869" y="477"/>
                  </a:lnTo>
                  <a:lnTo>
                    <a:pt x="875" y="477"/>
                  </a:lnTo>
                  <a:lnTo>
                    <a:pt x="875" y="477"/>
                  </a:lnTo>
                  <a:lnTo>
                    <a:pt x="892" y="477"/>
                  </a:lnTo>
                  <a:lnTo>
                    <a:pt x="892" y="477"/>
                  </a:lnTo>
                  <a:lnTo>
                    <a:pt x="915" y="472"/>
                  </a:lnTo>
                  <a:lnTo>
                    <a:pt x="915" y="472"/>
                  </a:lnTo>
                  <a:lnTo>
                    <a:pt x="932" y="466"/>
                  </a:lnTo>
                  <a:lnTo>
                    <a:pt x="932" y="466"/>
                  </a:lnTo>
                  <a:lnTo>
                    <a:pt x="937" y="460"/>
                  </a:lnTo>
                  <a:lnTo>
                    <a:pt x="937" y="455"/>
                  </a:lnTo>
                  <a:lnTo>
                    <a:pt x="937" y="455"/>
                  </a:lnTo>
                  <a:lnTo>
                    <a:pt x="932" y="443"/>
                  </a:lnTo>
                  <a:lnTo>
                    <a:pt x="932" y="443"/>
                  </a:lnTo>
                  <a:lnTo>
                    <a:pt x="926" y="438"/>
                  </a:lnTo>
                  <a:lnTo>
                    <a:pt x="926" y="438"/>
                  </a:lnTo>
                  <a:lnTo>
                    <a:pt x="915" y="438"/>
                  </a:lnTo>
                  <a:lnTo>
                    <a:pt x="915" y="438"/>
                  </a:lnTo>
                  <a:lnTo>
                    <a:pt x="909" y="438"/>
                  </a:lnTo>
                  <a:lnTo>
                    <a:pt x="909" y="438"/>
                  </a:lnTo>
                  <a:lnTo>
                    <a:pt x="909" y="432"/>
                  </a:lnTo>
                  <a:lnTo>
                    <a:pt x="909" y="432"/>
                  </a:lnTo>
                  <a:lnTo>
                    <a:pt x="909" y="420"/>
                  </a:lnTo>
                  <a:lnTo>
                    <a:pt x="909" y="420"/>
                  </a:lnTo>
                  <a:lnTo>
                    <a:pt x="903" y="409"/>
                  </a:lnTo>
                  <a:lnTo>
                    <a:pt x="903" y="409"/>
                  </a:lnTo>
                  <a:lnTo>
                    <a:pt x="892" y="404"/>
                  </a:lnTo>
                  <a:lnTo>
                    <a:pt x="892" y="404"/>
                  </a:lnTo>
                  <a:lnTo>
                    <a:pt x="887" y="398"/>
                  </a:lnTo>
                  <a:lnTo>
                    <a:pt x="887" y="398"/>
                  </a:lnTo>
                  <a:lnTo>
                    <a:pt x="887" y="386"/>
                  </a:lnTo>
                  <a:lnTo>
                    <a:pt x="887" y="386"/>
                  </a:lnTo>
                  <a:lnTo>
                    <a:pt x="887" y="375"/>
                  </a:lnTo>
                  <a:lnTo>
                    <a:pt x="887" y="375"/>
                  </a:lnTo>
                  <a:lnTo>
                    <a:pt x="892" y="375"/>
                  </a:lnTo>
                  <a:lnTo>
                    <a:pt x="892" y="375"/>
                  </a:lnTo>
                  <a:lnTo>
                    <a:pt x="903" y="375"/>
                  </a:lnTo>
                  <a:lnTo>
                    <a:pt x="903" y="375"/>
                  </a:lnTo>
                  <a:lnTo>
                    <a:pt x="921" y="369"/>
                  </a:lnTo>
                  <a:lnTo>
                    <a:pt x="921" y="369"/>
                  </a:lnTo>
                  <a:lnTo>
                    <a:pt x="932" y="364"/>
                  </a:lnTo>
                  <a:lnTo>
                    <a:pt x="932" y="364"/>
                  </a:lnTo>
                  <a:lnTo>
                    <a:pt x="943" y="358"/>
                  </a:lnTo>
                  <a:lnTo>
                    <a:pt x="943" y="358"/>
                  </a:lnTo>
                  <a:lnTo>
                    <a:pt x="955" y="346"/>
                  </a:lnTo>
                  <a:lnTo>
                    <a:pt x="955" y="346"/>
                  </a:lnTo>
                  <a:lnTo>
                    <a:pt x="960" y="341"/>
                  </a:lnTo>
                  <a:lnTo>
                    <a:pt x="960" y="341"/>
                  </a:lnTo>
                  <a:lnTo>
                    <a:pt x="960" y="341"/>
                  </a:lnTo>
                  <a:lnTo>
                    <a:pt x="960" y="341"/>
                  </a:lnTo>
                  <a:lnTo>
                    <a:pt x="960" y="335"/>
                  </a:lnTo>
                  <a:lnTo>
                    <a:pt x="960" y="330"/>
                  </a:lnTo>
                  <a:lnTo>
                    <a:pt x="960" y="324"/>
                  </a:lnTo>
                  <a:lnTo>
                    <a:pt x="960" y="312"/>
                  </a:lnTo>
                  <a:lnTo>
                    <a:pt x="966" y="307"/>
                  </a:lnTo>
                  <a:lnTo>
                    <a:pt x="966" y="307"/>
                  </a:lnTo>
                  <a:lnTo>
                    <a:pt x="960" y="301"/>
                  </a:lnTo>
                  <a:lnTo>
                    <a:pt x="960" y="301"/>
                  </a:lnTo>
                  <a:lnTo>
                    <a:pt x="955" y="295"/>
                  </a:lnTo>
                  <a:lnTo>
                    <a:pt x="955" y="295"/>
                  </a:lnTo>
                  <a:lnTo>
                    <a:pt x="955" y="295"/>
                  </a:lnTo>
                  <a:lnTo>
                    <a:pt x="955" y="295"/>
                  </a:lnTo>
                  <a:lnTo>
                    <a:pt x="955" y="295"/>
                  </a:lnTo>
                  <a:lnTo>
                    <a:pt x="955" y="295"/>
                  </a:lnTo>
                  <a:lnTo>
                    <a:pt x="937" y="295"/>
                  </a:lnTo>
                  <a:lnTo>
                    <a:pt x="937" y="295"/>
                  </a:lnTo>
                  <a:lnTo>
                    <a:pt x="926" y="295"/>
                  </a:lnTo>
                  <a:lnTo>
                    <a:pt x="926" y="295"/>
                  </a:lnTo>
                  <a:lnTo>
                    <a:pt x="921" y="301"/>
                  </a:lnTo>
                  <a:lnTo>
                    <a:pt x="921" y="301"/>
                  </a:lnTo>
                  <a:lnTo>
                    <a:pt x="921" y="307"/>
                  </a:lnTo>
                  <a:lnTo>
                    <a:pt x="921" y="307"/>
                  </a:lnTo>
                  <a:lnTo>
                    <a:pt x="909" y="301"/>
                  </a:lnTo>
                  <a:lnTo>
                    <a:pt x="909" y="301"/>
                  </a:lnTo>
                  <a:lnTo>
                    <a:pt x="903" y="301"/>
                  </a:lnTo>
                  <a:lnTo>
                    <a:pt x="903" y="301"/>
                  </a:lnTo>
                  <a:lnTo>
                    <a:pt x="892" y="301"/>
                  </a:lnTo>
                  <a:lnTo>
                    <a:pt x="892" y="301"/>
                  </a:lnTo>
                  <a:lnTo>
                    <a:pt x="881" y="301"/>
                  </a:lnTo>
                  <a:lnTo>
                    <a:pt x="881" y="301"/>
                  </a:lnTo>
                  <a:lnTo>
                    <a:pt x="875" y="307"/>
                  </a:lnTo>
                  <a:lnTo>
                    <a:pt x="875" y="307"/>
                  </a:lnTo>
                  <a:lnTo>
                    <a:pt x="869" y="307"/>
                  </a:lnTo>
                  <a:lnTo>
                    <a:pt x="869" y="307"/>
                  </a:lnTo>
                  <a:lnTo>
                    <a:pt x="852" y="312"/>
                  </a:lnTo>
                  <a:lnTo>
                    <a:pt x="852" y="312"/>
                  </a:lnTo>
                  <a:lnTo>
                    <a:pt x="835" y="318"/>
                  </a:lnTo>
                  <a:lnTo>
                    <a:pt x="835" y="318"/>
                  </a:lnTo>
                  <a:lnTo>
                    <a:pt x="818" y="318"/>
                  </a:lnTo>
                  <a:lnTo>
                    <a:pt x="818" y="318"/>
                  </a:lnTo>
                  <a:lnTo>
                    <a:pt x="801" y="324"/>
                  </a:lnTo>
                  <a:lnTo>
                    <a:pt x="801" y="324"/>
                  </a:lnTo>
                  <a:lnTo>
                    <a:pt x="801" y="318"/>
                  </a:lnTo>
                  <a:lnTo>
                    <a:pt x="801" y="318"/>
                  </a:lnTo>
                  <a:lnTo>
                    <a:pt x="807" y="312"/>
                  </a:lnTo>
                  <a:lnTo>
                    <a:pt x="807" y="312"/>
                  </a:lnTo>
                  <a:lnTo>
                    <a:pt x="807" y="307"/>
                  </a:lnTo>
                  <a:lnTo>
                    <a:pt x="807" y="307"/>
                  </a:lnTo>
                  <a:lnTo>
                    <a:pt x="812" y="301"/>
                  </a:lnTo>
                  <a:lnTo>
                    <a:pt x="812" y="301"/>
                  </a:lnTo>
                  <a:lnTo>
                    <a:pt x="829" y="295"/>
                  </a:lnTo>
                  <a:lnTo>
                    <a:pt x="829" y="295"/>
                  </a:lnTo>
                  <a:lnTo>
                    <a:pt x="852" y="290"/>
                  </a:lnTo>
                  <a:lnTo>
                    <a:pt x="852" y="290"/>
                  </a:lnTo>
                  <a:lnTo>
                    <a:pt x="875" y="284"/>
                  </a:lnTo>
                  <a:lnTo>
                    <a:pt x="875" y="284"/>
                  </a:lnTo>
                  <a:lnTo>
                    <a:pt x="892" y="284"/>
                  </a:lnTo>
                  <a:lnTo>
                    <a:pt x="892" y="284"/>
                  </a:lnTo>
                  <a:lnTo>
                    <a:pt x="892" y="273"/>
                  </a:lnTo>
                  <a:lnTo>
                    <a:pt x="892" y="273"/>
                  </a:lnTo>
                  <a:lnTo>
                    <a:pt x="892" y="267"/>
                  </a:lnTo>
                  <a:lnTo>
                    <a:pt x="892" y="267"/>
                  </a:lnTo>
                  <a:lnTo>
                    <a:pt x="892" y="255"/>
                  </a:lnTo>
                  <a:lnTo>
                    <a:pt x="892" y="255"/>
                  </a:lnTo>
                  <a:lnTo>
                    <a:pt x="892" y="250"/>
                  </a:lnTo>
                  <a:lnTo>
                    <a:pt x="892" y="250"/>
                  </a:lnTo>
                  <a:lnTo>
                    <a:pt x="897" y="244"/>
                  </a:lnTo>
                  <a:lnTo>
                    <a:pt x="897" y="244"/>
                  </a:lnTo>
                  <a:lnTo>
                    <a:pt x="897" y="239"/>
                  </a:lnTo>
                  <a:lnTo>
                    <a:pt x="897" y="239"/>
                  </a:lnTo>
                  <a:lnTo>
                    <a:pt x="903" y="233"/>
                  </a:lnTo>
                  <a:lnTo>
                    <a:pt x="903" y="233"/>
                  </a:lnTo>
                  <a:lnTo>
                    <a:pt x="909" y="227"/>
                  </a:lnTo>
                  <a:lnTo>
                    <a:pt x="909" y="227"/>
                  </a:lnTo>
                  <a:lnTo>
                    <a:pt x="909" y="221"/>
                  </a:lnTo>
                  <a:lnTo>
                    <a:pt x="909" y="221"/>
                  </a:lnTo>
                  <a:lnTo>
                    <a:pt x="909" y="215"/>
                  </a:lnTo>
                  <a:lnTo>
                    <a:pt x="909" y="215"/>
                  </a:lnTo>
                  <a:lnTo>
                    <a:pt x="903" y="210"/>
                  </a:lnTo>
                  <a:lnTo>
                    <a:pt x="903" y="210"/>
                  </a:lnTo>
                  <a:lnTo>
                    <a:pt x="903" y="210"/>
                  </a:lnTo>
                  <a:lnTo>
                    <a:pt x="903" y="210"/>
                  </a:lnTo>
                  <a:lnTo>
                    <a:pt x="903" y="210"/>
                  </a:lnTo>
                  <a:lnTo>
                    <a:pt x="903" y="205"/>
                  </a:lnTo>
                  <a:lnTo>
                    <a:pt x="903" y="205"/>
                  </a:lnTo>
                  <a:lnTo>
                    <a:pt x="903" y="205"/>
                  </a:lnTo>
                  <a:lnTo>
                    <a:pt x="897" y="205"/>
                  </a:lnTo>
                  <a:lnTo>
                    <a:pt x="897" y="205"/>
                  </a:lnTo>
                  <a:lnTo>
                    <a:pt x="887" y="205"/>
                  </a:lnTo>
                  <a:lnTo>
                    <a:pt x="887" y="205"/>
                  </a:lnTo>
                  <a:lnTo>
                    <a:pt x="875" y="205"/>
                  </a:lnTo>
                  <a:lnTo>
                    <a:pt x="875" y="205"/>
                  </a:lnTo>
                  <a:lnTo>
                    <a:pt x="863" y="199"/>
                  </a:lnTo>
                  <a:lnTo>
                    <a:pt x="863" y="199"/>
                  </a:lnTo>
                  <a:lnTo>
                    <a:pt x="863" y="205"/>
                  </a:lnTo>
                  <a:lnTo>
                    <a:pt x="863" y="205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9" y="210"/>
                  </a:lnTo>
                  <a:lnTo>
                    <a:pt x="869" y="210"/>
                  </a:lnTo>
                  <a:lnTo>
                    <a:pt x="869" y="210"/>
                  </a:lnTo>
                  <a:lnTo>
                    <a:pt x="869" y="210"/>
                  </a:lnTo>
                  <a:lnTo>
                    <a:pt x="863" y="210"/>
                  </a:lnTo>
                  <a:lnTo>
                    <a:pt x="863" y="210"/>
                  </a:lnTo>
                  <a:lnTo>
                    <a:pt x="858" y="210"/>
                  </a:lnTo>
                  <a:lnTo>
                    <a:pt x="858" y="210"/>
                  </a:lnTo>
                  <a:lnTo>
                    <a:pt x="852" y="205"/>
                  </a:lnTo>
                  <a:lnTo>
                    <a:pt x="852" y="205"/>
                  </a:lnTo>
                  <a:lnTo>
                    <a:pt x="847" y="199"/>
                  </a:lnTo>
                  <a:lnTo>
                    <a:pt x="847" y="199"/>
                  </a:lnTo>
                  <a:lnTo>
                    <a:pt x="847" y="199"/>
                  </a:lnTo>
                  <a:lnTo>
                    <a:pt x="847" y="199"/>
                  </a:lnTo>
                  <a:lnTo>
                    <a:pt x="841" y="193"/>
                  </a:lnTo>
                  <a:lnTo>
                    <a:pt x="841" y="193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7"/>
                  </a:lnTo>
                  <a:lnTo>
                    <a:pt x="829" y="187"/>
                  </a:lnTo>
                  <a:lnTo>
                    <a:pt x="824" y="193"/>
                  </a:lnTo>
                  <a:lnTo>
                    <a:pt x="824" y="193"/>
                  </a:lnTo>
                  <a:lnTo>
                    <a:pt x="818" y="199"/>
                  </a:lnTo>
                  <a:lnTo>
                    <a:pt x="818" y="199"/>
                  </a:lnTo>
                  <a:lnTo>
                    <a:pt x="818" y="199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7" y="199"/>
                  </a:lnTo>
                  <a:lnTo>
                    <a:pt x="807" y="199"/>
                  </a:lnTo>
                  <a:lnTo>
                    <a:pt x="807" y="199"/>
                  </a:lnTo>
                  <a:lnTo>
                    <a:pt x="801" y="187"/>
                  </a:lnTo>
                  <a:lnTo>
                    <a:pt x="801" y="187"/>
                  </a:lnTo>
                  <a:lnTo>
                    <a:pt x="796" y="170"/>
                  </a:lnTo>
                  <a:lnTo>
                    <a:pt x="796" y="170"/>
                  </a:lnTo>
                  <a:lnTo>
                    <a:pt x="784" y="159"/>
                  </a:lnTo>
                  <a:lnTo>
                    <a:pt x="784" y="159"/>
                  </a:lnTo>
                  <a:lnTo>
                    <a:pt x="778" y="148"/>
                  </a:lnTo>
                  <a:lnTo>
                    <a:pt x="778" y="148"/>
                  </a:lnTo>
                  <a:lnTo>
                    <a:pt x="790" y="142"/>
                  </a:lnTo>
                  <a:lnTo>
                    <a:pt x="790" y="142"/>
                  </a:lnTo>
                  <a:lnTo>
                    <a:pt x="796" y="142"/>
                  </a:lnTo>
                  <a:lnTo>
                    <a:pt x="796" y="142"/>
                  </a:lnTo>
                  <a:lnTo>
                    <a:pt x="807" y="142"/>
                  </a:lnTo>
                  <a:lnTo>
                    <a:pt x="807" y="142"/>
                  </a:lnTo>
                  <a:lnTo>
                    <a:pt x="818" y="142"/>
                  </a:lnTo>
                  <a:lnTo>
                    <a:pt x="818" y="142"/>
                  </a:lnTo>
                  <a:lnTo>
                    <a:pt x="818" y="136"/>
                  </a:lnTo>
                  <a:lnTo>
                    <a:pt x="818" y="136"/>
                  </a:lnTo>
                  <a:lnTo>
                    <a:pt x="818" y="125"/>
                  </a:lnTo>
                  <a:lnTo>
                    <a:pt x="818" y="125"/>
                  </a:lnTo>
                  <a:lnTo>
                    <a:pt x="818" y="119"/>
                  </a:lnTo>
                  <a:lnTo>
                    <a:pt x="818" y="119"/>
                  </a:lnTo>
                  <a:lnTo>
                    <a:pt x="818" y="119"/>
                  </a:lnTo>
                  <a:lnTo>
                    <a:pt x="818" y="119"/>
                  </a:lnTo>
                  <a:lnTo>
                    <a:pt x="790" y="119"/>
                  </a:lnTo>
                  <a:lnTo>
                    <a:pt x="790" y="119"/>
                  </a:lnTo>
                  <a:lnTo>
                    <a:pt x="762" y="119"/>
                  </a:lnTo>
                  <a:lnTo>
                    <a:pt x="762" y="119"/>
                  </a:lnTo>
                  <a:lnTo>
                    <a:pt x="738" y="125"/>
                  </a:lnTo>
                  <a:lnTo>
                    <a:pt x="738" y="125"/>
                  </a:lnTo>
                  <a:lnTo>
                    <a:pt x="710" y="125"/>
                  </a:lnTo>
                  <a:lnTo>
                    <a:pt x="710" y="125"/>
                  </a:lnTo>
                  <a:lnTo>
                    <a:pt x="716" y="125"/>
                  </a:lnTo>
                  <a:lnTo>
                    <a:pt x="716" y="125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27" y="136"/>
                  </a:lnTo>
                  <a:lnTo>
                    <a:pt x="727" y="136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16" y="136"/>
                  </a:lnTo>
                  <a:lnTo>
                    <a:pt x="716" y="136"/>
                  </a:lnTo>
                  <a:lnTo>
                    <a:pt x="704" y="136"/>
                  </a:lnTo>
                  <a:lnTo>
                    <a:pt x="704" y="136"/>
                  </a:lnTo>
                  <a:lnTo>
                    <a:pt x="699" y="136"/>
                  </a:lnTo>
                  <a:lnTo>
                    <a:pt x="699" y="136"/>
                  </a:lnTo>
                  <a:lnTo>
                    <a:pt x="687" y="136"/>
                  </a:lnTo>
                  <a:lnTo>
                    <a:pt x="687" y="136"/>
                  </a:lnTo>
                  <a:lnTo>
                    <a:pt x="687" y="136"/>
                  </a:lnTo>
                  <a:lnTo>
                    <a:pt x="687" y="136"/>
                  </a:lnTo>
                  <a:lnTo>
                    <a:pt x="687" y="142"/>
                  </a:lnTo>
                  <a:lnTo>
                    <a:pt x="687" y="142"/>
                  </a:lnTo>
                  <a:lnTo>
                    <a:pt x="682" y="142"/>
                  </a:lnTo>
                  <a:lnTo>
                    <a:pt x="682" y="142"/>
                  </a:lnTo>
                  <a:lnTo>
                    <a:pt x="676" y="148"/>
                  </a:lnTo>
                  <a:lnTo>
                    <a:pt x="676" y="148"/>
                  </a:lnTo>
                  <a:lnTo>
                    <a:pt x="665" y="148"/>
                  </a:lnTo>
                  <a:lnTo>
                    <a:pt x="665" y="148"/>
                  </a:lnTo>
                  <a:lnTo>
                    <a:pt x="659" y="153"/>
                  </a:lnTo>
                  <a:lnTo>
                    <a:pt x="659" y="153"/>
                  </a:lnTo>
                  <a:lnTo>
                    <a:pt x="659" y="159"/>
                  </a:lnTo>
                  <a:lnTo>
                    <a:pt x="659" y="159"/>
                  </a:lnTo>
                  <a:lnTo>
                    <a:pt x="659" y="165"/>
                  </a:lnTo>
                  <a:lnTo>
                    <a:pt x="659" y="165"/>
                  </a:lnTo>
                  <a:lnTo>
                    <a:pt x="647" y="165"/>
                  </a:lnTo>
                  <a:lnTo>
                    <a:pt x="647" y="165"/>
                  </a:lnTo>
                  <a:lnTo>
                    <a:pt x="637" y="165"/>
                  </a:lnTo>
                  <a:lnTo>
                    <a:pt x="637" y="165"/>
                  </a:lnTo>
                  <a:lnTo>
                    <a:pt x="625" y="165"/>
                  </a:lnTo>
                  <a:lnTo>
                    <a:pt x="625" y="165"/>
                  </a:lnTo>
                  <a:lnTo>
                    <a:pt x="619" y="170"/>
                  </a:lnTo>
                  <a:lnTo>
                    <a:pt x="619" y="170"/>
                  </a:lnTo>
                  <a:lnTo>
                    <a:pt x="602" y="170"/>
                  </a:lnTo>
                  <a:lnTo>
                    <a:pt x="602" y="170"/>
                  </a:lnTo>
                  <a:lnTo>
                    <a:pt x="579" y="165"/>
                  </a:lnTo>
                  <a:lnTo>
                    <a:pt x="579" y="165"/>
                  </a:lnTo>
                  <a:lnTo>
                    <a:pt x="557" y="165"/>
                  </a:lnTo>
                  <a:lnTo>
                    <a:pt x="557" y="165"/>
                  </a:lnTo>
                  <a:lnTo>
                    <a:pt x="545" y="159"/>
                  </a:lnTo>
                  <a:lnTo>
                    <a:pt x="545" y="159"/>
                  </a:lnTo>
                  <a:lnTo>
                    <a:pt x="540" y="153"/>
                  </a:lnTo>
                  <a:lnTo>
                    <a:pt x="540" y="148"/>
                  </a:lnTo>
                  <a:lnTo>
                    <a:pt x="540" y="148"/>
                  </a:lnTo>
                  <a:lnTo>
                    <a:pt x="540" y="142"/>
                  </a:lnTo>
                  <a:lnTo>
                    <a:pt x="540" y="142"/>
                  </a:lnTo>
                  <a:lnTo>
                    <a:pt x="540" y="136"/>
                  </a:lnTo>
                  <a:lnTo>
                    <a:pt x="540" y="130"/>
                  </a:lnTo>
                  <a:lnTo>
                    <a:pt x="540" y="130"/>
                  </a:lnTo>
                  <a:lnTo>
                    <a:pt x="511" y="125"/>
                  </a:lnTo>
                  <a:lnTo>
                    <a:pt x="511" y="125"/>
                  </a:lnTo>
                  <a:lnTo>
                    <a:pt x="488" y="119"/>
                  </a:lnTo>
                  <a:lnTo>
                    <a:pt x="488" y="119"/>
                  </a:lnTo>
                  <a:lnTo>
                    <a:pt x="466" y="125"/>
                  </a:lnTo>
                  <a:lnTo>
                    <a:pt x="466" y="125"/>
                  </a:lnTo>
                  <a:lnTo>
                    <a:pt x="443" y="125"/>
                  </a:lnTo>
                  <a:lnTo>
                    <a:pt x="443" y="125"/>
                  </a:lnTo>
                  <a:lnTo>
                    <a:pt x="420" y="130"/>
                  </a:lnTo>
                  <a:lnTo>
                    <a:pt x="420" y="130"/>
                  </a:lnTo>
                  <a:lnTo>
                    <a:pt x="420" y="130"/>
                  </a:lnTo>
                  <a:lnTo>
                    <a:pt x="420" y="130"/>
                  </a:lnTo>
                  <a:lnTo>
                    <a:pt x="415" y="136"/>
                  </a:lnTo>
                  <a:lnTo>
                    <a:pt x="415" y="136"/>
                  </a:lnTo>
                  <a:lnTo>
                    <a:pt x="409" y="142"/>
                  </a:lnTo>
                  <a:lnTo>
                    <a:pt x="409" y="142"/>
                  </a:lnTo>
                  <a:lnTo>
                    <a:pt x="403" y="142"/>
                  </a:lnTo>
                  <a:lnTo>
                    <a:pt x="403" y="142"/>
                  </a:lnTo>
                  <a:lnTo>
                    <a:pt x="386" y="136"/>
                  </a:lnTo>
                  <a:lnTo>
                    <a:pt x="386" y="136"/>
                  </a:lnTo>
                  <a:lnTo>
                    <a:pt x="386" y="125"/>
                  </a:lnTo>
                  <a:lnTo>
                    <a:pt x="386" y="125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403" y="108"/>
                  </a:lnTo>
                  <a:lnTo>
                    <a:pt x="403" y="108"/>
                  </a:lnTo>
                  <a:lnTo>
                    <a:pt x="398" y="96"/>
                  </a:lnTo>
                  <a:lnTo>
                    <a:pt x="398" y="96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86" y="80"/>
                  </a:lnTo>
                  <a:lnTo>
                    <a:pt x="386" y="80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75" y="68"/>
                  </a:lnTo>
                  <a:lnTo>
                    <a:pt x="375" y="68"/>
                  </a:lnTo>
                  <a:lnTo>
                    <a:pt x="369" y="68"/>
                  </a:lnTo>
                  <a:lnTo>
                    <a:pt x="369" y="68"/>
                  </a:lnTo>
                  <a:lnTo>
                    <a:pt x="369" y="68"/>
                  </a:lnTo>
                  <a:lnTo>
                    <a:pt x="369" y="68"/>
                  </a:lnTo>
                  <a:lnTo>
                    <a:pt x="363" y="68"/>
                  </a:lnTo>
                  <a:lnTo>
                    <a:pt x="363" y="68"/>
                  </a:lnTo>
                  <a:lnTo>
                    <a:pt x="358" y="68"/>
                  </a:lnTo>
                  <a:lnTo>
                    <a:pt x="358" y="68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56"/>
                  </a:lnTo>
                  <a:lnTo>
                    <a:pt x="358" y="56"/>
                  </a:lnTo>
                  <a:lnTo>
                    <a:pt x="352" y="51"/>
                  </a:lnTo>
                  <a:lnTo>
                    <a:pt x="352" y="51"/>
                  </a:lnTo>
                  <a:lnTo>
                    <a:pt x="335" y="51"/>
                  </a:lnTo>
                  <a:lnTo>
                    <a:pt x="335" y="51"/>
                  </a:lnTo>
                  <a:lnTo>
                    <a:pt x="323" y="51"/>
                  </a:lnTo>
                  <a:lnTo>
                    <a:pt x="323" y="51"/>
                  </a:lnTo>
                  <a:lnTo>
                    <a:pt x="307" y="51"/>
                  </a:lnTo>
                  <a:lnTo>
                    <a:pt x="307" y="51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78" y="28"/>
                  </a:lnTo>
                  <a:lnTo>
                    <a:pt x="278" y="28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34"/>
                  </a:lnTo>
                  <a:lnTo>
                    <a:pt x="244" y="34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61" y="34"/>
                  </a:lnTo>
                  <a:lnTo>
                    <a:pt x="261" y="34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8" y="45"/>
                  </a:lnTo>
                  <a:lnTo>
                    <a:pt x="278" y="45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70" y="153"/>
                  </a:lnTo>
                  <a:lnTo>
                    <a:pt x="170" y="153"/>
                  </a:lnTo>
                  <a:lnTo>
                    <a:pt x="176" y="153"/>
                  </a:lnTo>
                  <a:lnTo>
                    <a:pt x="176" y="153"/>
                  </a:lnTo>
                  <a:lnTo>
                    <a:pt x="182" y="153"/>
                  </a:lnTo>
                  <a:lnTo>
                    <a:pt x="182" y="153"/>
                  </a:lnTo>
                  <a:lnTo>
                    <a:pt x="188" y="159"/>
                  </a:lnTo>
                  <a:lnTo>
                    <a:pt x="188" y="159"/>
                  </a:lnTo>
                  <a:lnTo>
                    <a:pt x="188" y="165"/>
                  </a:lnTo>
                  <a:lnTo>
                    <a:pt x="188" y="165"/>
                  </a:lnTo>
                  <a:lnTo>
                    <a:pt x="193" y="165"/>
                  </a:lnTo>
                  <a:lnTo>
                    <a:pt x="193" y="165"/>
                  </a:lnTo>
                  <a:lnTo>
                    <a:pt x="198" y="170"/>
                  </a:lnTo>
                  <a:lnTo>
                    <a:pt x="198" y="170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98" y="193"/>
                  </a:lnTo>
                  <a:lnTo>
                    <a:pt x="198" y="193"/>
                  </a:lnTo>
                  <a:lnTo>
                    <a:pt x="198" y="193"/>
                  </a:lnTo>
                  <a:lnTo>
                    <a:pt x="198" y="193"/>
                  </a:lnTo>
                  <a:lnTo>
                    <a:pt x="198" y="205"/>
                  </a:lnTo>
                  <a:lnTo>
                    <a:pt x="198" y="205"/>
                  </a:lnTo>
                  <a:lnTo>
                    <a:pt x="204" y="215"/>
                  </a:lnTo>
                  <a:lnTo>
                    <a:pt x="204" y="215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193" y="250"/>
                  </a:lnTo>
                  <a:lnTo>
                    <a:pt x="193" y="250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70" y="261"/>
                  </a:lnTo>
                  <a:lnTo>
                    <a:pt x="170" y="261"/>
                  </a:lnTo>
                  <a:lnTo>
                    <a:pt x="153" y="273"/>
                  </a:lnTo>
                  <a:lnTo>
                    <a:pt x="153" y="273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153" y="250"/>
                  </a:lnTo>
                  <a:lnTo>
                    <a:pt x="153" y="250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6" y="153"/>
                  </a:lnTo>
                  <a:lnTo>
                    <a:pt x="136" y="153"/>
                  </a:lnTo>
                  <a:lnTo>
                    <a:pt x="148" y="148"/>
                  </a:lnTo>
                  <a:lnTo>
                    <a:pt x="148" y="148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59" y="130"/>
                  </a:lnTo>
                  <a:lnTo>
                    <a:pt x="159" y="130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25" y="56"/>
                  </a:lnTo>
                  <a:lnTo>
                    <a:pt x="125" y="56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8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53" y="28"/>
                  </a:lnTo>
                  <a:close/>
                  <a:moveTo>
                    <a:pt x="710" y="85"/>
                  </a:moveTo>
                  <a:lnTo>
                    <a:pt x="710" y="85"/>
                  </a:lnTo>
                  <a:lnTo>
                    <a:pt x="710" y="91"/>
                  </a:lnTo>
                  <a:lnTo>
                    <a:pt x="710" y="91"/>
                  </a:lnTo>
                  <a:lnTo>
                    <a:pt x="710" y="91"/>
                  </a:lnTo>
                  <a:lnTo>
                    <a:pt x="710" y="91"/>
                  </a:lnTo>
                  <a:lnTo>
                    <a:pt x="722" y="96"/>
                  </a:lnTo>
                  <a:lnTo>
                    <a:pt x="722" y="96"/>
                  </a:lnTo>
                  <a:lnTo>
                    <a:pt x="722" y="96"/>
                  </a:lnTo>
                  <a:lnTo>
                    <a:pt x="722" y="96"/>
                  </a:lnTo>
                  <a:lnTo>
                    <a:pt x="727" y="96"/>
                  </a:lnTo>
                  <a:lnTo>
                    <a:pt x="727" y="96"/>
                  </a:lnTo>
                  <a:lnTo>
                    <a:pt x="727" y="91"/>
                  </a:lnTo>
                  <a:lnTo>
                    <a:pt x="727" y="91"/>
                  </a:lnTo>
                  <a:lnTo>
                    <a:pt x="722" y="85"/>
                  </a:lnTo>
                  <a:lnTo>
                    <a:pt x="722" y="85"/>
                  </a:lnTo>
                  <a:lnTo>
                    <a:pt x="710" y="85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9320213" y="5040313"/>
              <a:ext cx="26987" cy="61912"/>
            </a:xfrm>
            <a:custGeom>
              <a:avLst/>
              <a:gdLst>
                <a:gd name="T0" fmla="*/ 40 w 75"/>
                <a:gd name="T1" fmla="*/ 114 h 171"/>
                <a:gd name="T2" fmla="*/ 40 w 75"/>
                <a:gd name="T3" fmla="*/ 130 h 171"/>
                <a:gd name="T4" fmla="*/ 45 w 75"/>
                <a:gd name="T5" fmla="*/ 142 h 171"/>
                <a:gd name="T6" fmla="*/ 51 w 75"/>
                <a:gd name="T7" fmla="*/ 159 h 171"/>
                <a:gd name="T8" fmla="*/ 51 w 75"/>
                <a:gd name="T9" fmla="*/ 170 h 171"/>
                <a:gd name="T10" fmla="*/ 56 w 75"/>
                <a:gd name="T11" fmla="*/ 170 h 171"/>
                <a:gd name="T12" fmla="*/ 62 w 75"/>
                <a:gd name="T13" fmla="*/ 170 h 171"/>
                <a:gd name="T14" fmla="*/ 74 w 75"/>
                <a:gd name="T15" fmla="*/ 170 h 171"/>
                <a:gd name="T16" fmla="*/ 74 w 75"/>
                <a:gd name="T17" fmla="*/ 170 h 171"/>
                <a:gd name="T18" fmla="*/ 74 w 75"/>
                <a:gd name="T19" fmla="*/ 170 h 171"/>
                <a:gd name="T20" fmla="*/ 74 w 75"/>
                <a:gd name="T21" fmla="*/ 164 h 171"/>
                <a:gd name="T22" fmla="*/ 74 w 75"/>
                <a:gd name="T23" fmla="*/ 159 h 171"/>
                <a:gd name="T24" fmla="*/ 74 w 75"/>
                <a:gd name="T25" fmla="*/ 154 h 171"/>
                <a:gd name="T26" fmla="*/ 74 w 75"/>
                <a:gd name="T27" fmla="*/ 154 h 171"/>
                <a:gd name="T28" fmla="*/ 62 w 75"/>
                <a:gd name="T29" fmla="*/ 148 h 171"/>
                <a:gd name="T30" fmla="*/ 56 w 75"/>
                <a:gd name="T31" fmla="*/ 142 h 171"/>
                <a:gd name="T32" fmla="*/ 51 w 75"/>
                <a:gd name="T33" fmla="*/ 136 h 171"/>
                <a:gd name="T34" fmla="*/ 51 w 75"/>
                <a:gd name="T35" fmla="*/ 130 h 171"/>
                <a:gd name="T36" fmla="*/ 51 w 75"/>
                <a:gd name="T37" fmla="*/ 125 h 171"/>
                <a:gd name="T38" fmla="*/ 51 w 75"/>
                <a:gd name="T39" fmla="*/ 119 h 171"/>
                <a:gd name="T40" fmla="*/ 45 w 75"/>
                <a:gd name="T41" fmla="*/ 114 h 171"/>
                <a:gd name="T42" fmla="*/ 40 w 75"/>
                <a:gd name="T43" fmla="*/ 114 h 171"/>
                <a:gd name="T44" fmla="*/ 6 w 75"/>
                <a:gd name="T45" fmla="*/ 0 h 171"/>
                <a:gd name="T46" fmla="*/ 0 w 75"/>
                <a:gd name="T47" fmla="*/ 23 h 171"/>
                <a:gd name="T48" fmla="*/ 0 w 75"/>
                <a:gd name="T49" fmla="*/ 45 h 171"/>
                <a:gd name="T50" fmla="*/ 6 w 75"/>
                <a:gd name="T51" fmla="*/ 62 h 171"/>
                <a:gd name="T52" fmla="*/ 11 w 75"/>
                <a:gd name="T53" fmla="*/ 91 h 171"/>
                <a:gd name="T54" fmla="*/ 17 w 75"/>
                <a:gd name="T55" fmla="*/ 85 h 171"/>
                <a:gd name="T56" fmla="*/ 22 w 75"/>
                <a:gd name="T57" fmla="*/ 85 h 171"/>
                <a:gd name="T58" fmla="*/ 28 w 75"/>
                <a:gd name="T59" fmla="*/ 85 h 171"/>
                <a:gd name="T60" fmla="*/ 40 w 75"/>
                <a:gd name="T61" fmla="*/ 85 h 171"/>
                <a:gd name="T62" fmla="*/ 34 w 75"/>
                <a:gd name="T63" fmla="*/ 85 h 171"/>
                <a:gd name="T64" fmla="*/ 40 w 75"/>
                <a:gd name="T65" fmla="*/ 91 h 171"/>
                <a:gd name="T66" fmla="*/ 45 w 75"/>
                <a:gd name="T67" fmla="*/ 91 h 171"/>
                <a:gd name="T68" fmla="*/ 51 w 75"/>
                <a:gd name="T69" fmla="*/ 91 h 171"/>
                <a:gd name="T70" fmla="*/ 51 w 75"/>
                <a:gd name="T71" fmla="*/ 79 h 171"/>
                <a:gd name="T72" fmla="*/ 51 w 75"/>
                <a:gd name="T73" fmla="*/ 68 h 171"/>
                <a:gd name="T74" fmla="*/ 45 w 75"/>
                <a:gd name="T75" fmla="*/ 57 h 171"/>
                <a:gd name="T76" fmla="*/ 45 w 75"/>
                <a:gd name="T77" fmla="*/ 51 h 171"/>
                <a:gd name="T78" fmla="*/ 40 w 75"/>
                <a:gd name="T79" fmla="*/ 45 h 171"/>
                <a:gd name="T80" fmla="*/ 45 w 75"/>
                <a:gd name="T81" fmla="*/ 45 h 171"/>
                <a:gd name="T82" fmla="*/ 45 w 75"/>
                <a:gd name="T83" fmla="*/ 39 h 171"/>
                <a:gd name="T84" fmla="*/ 51 w 75"/>
                <a:gd name="T85" fmla="*/ 39 h 171"/>
                <a:gd name="T86" fmla="*/ 51 w 75"/>
                <a:gd name="T87" fmla="*/ 34 h 171"/>
                <a:gd name="T88" fmla="*/ 51 w 75"/>
                <a:gd name="T89" fmla="*/ 28 h 171"/>
                <a:gd name="T90" fmla="*/ 51 w 75"/>
                <a:gd name="T91" fmla="*/ 23 h 171"/>
                <a:gd name="T92" fmla="*/ 51 w 75"/>
                <a:gd name="T93" fmla="*/ 17 h 171"/>
                <a:gd name="T94" fmla="*/ 40 w 75"/>
                <a:gd name="T95" fmla="*/ 17 h 171"/>
                <a:gd name="T96" fmla="*/ 34 w 75"/>
                <a:gd name="T97" fmla="*/ 23 h 171"/>
                <a:gd name="T98" fmla="*/ 28 w 75"/>
                <a:gd name="T99" fmla="*/ 28 h 171"/>
                <a:gd name="T100" fmla="*/ 22 w 75"/>
                <a:gd name="T101" fmla="*/ 34 h 171"/>
                <a:gd name="T102" fmla="*/ 22 w 75"/>
                <a:gd name="T103" fmla="*/ 28 h 171"/>
                <a:gd name="T104" fmla="*/ 22 w 75"/>
                <a:gd name="T105" fmla="*/ 23 h 171"/>
                <a:gd name="T106" fmla="*/ 22 w 75"/>
                <a:gd name="T107" fmla="*/ 17 h 171"/>
                <a:gd name="T108" fmla="*/ 22 w 75"/>
                <a:gd name="T109" fmla="*/ 11 h 171"/>
                <a:gd name="T110" fmla="*/ 17 w 75"/>
                <a:gd name="T111" fmla="*/ 11 h 171"/>
                <a:gd name="T112" fmla="*/ 11 w 75"/>
                <a:gd name="T113" fmla="*/ 5 h 171"/>
                <a:gd name="T114" fmla="*/ 6 w 75"/>
                <a:gd name="T115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" h="171">
                  <a:moveTo>
                    <a:pt x="40" y="114"/>
                  </a:moveTo>
                  <a:lnTo>
                    <a:pt x="40" y="114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0"/>
                  </a:lnTo>
                  <a:lnTo>
                    <a:pt x="51" y="130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1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0" y="114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4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6483350" y="3009900"/>
              <a:ext cx="422275" cy="301625"/>
            </a:xfrm>
            <a:custGeom>
              <a:avLst/>
              <a:gdLst>
                <a:gd name="T0" fmla="*/ 1006 w 1172"/>
                <a:gd name="T1" fmla="*/ 324 h 837"/>
                <a:gd name="T2" fmla="*/ 944 w 1172"/>
                <a:gd name="T3" fmla="*/ 335 h 837"/>
                <a:gd name="T4" fmla="*/ 887 w 1172"/>
                <a:gd name="T5" fmla="*/ 375 h 837"/>
                <a:gd name="T6" fmla="*/ 847 w 1172"/>
                <a:gd name="T7" fmla="*/ 415 h 837"/>
                <a:gd name="T8" fmla="*/ 813 w 1172"/>
                <a:gd name="T9" fmla="*/ 455 h 837"/>
                <a:gd name="T10" fmla="*/ 790 w 1172"/>
                <a:gd name="T11" fmla="*/ 404 h 837"/>
                <a:gd name="T12" fmla="*/ 694 w 1172"/>
                <a:gd name="T13" fmla="*/ 393 h 837"/>
                <a:gd name="T14" fmla="*/ 677 w 1172"/>
                <a:gd name="T15" fmla="*/ 353 h 837"/>
                <a:gd name="T16" fmla="*/ 654 w 1172"/>
                <a:gd name="T17" fmla="*/ 324 h 837"/>
                <a:gd name="T18" fmla="*/ 597 w 1172"/>
                <a:gd name="T19" fmla="*/ 301 h 837"/>
                <a:gd name="T20" fmla="*/ 558 w 1172"/>
                <a:gd name="T21" fmla="*/ 284 h 837"/>
                <a:gd name="T22" fmla="*/ 415 w 1172"/>
                <a:gd name="T23" fmla="*/ 268 h 837"/>
                <a:gd name="T24" fmla="*/ 399 w 1172"/>
                <a:gd name="T25" fmla="*/ 176 h 837"/>
                <a:gd name="T26" fmla="*/ 364 w 1172"/>
                <a:gd name="T27" fmla="*/ 154 h 837"/>
                <a:gd name="T28" fmla="*/ 279 w 1172"/>
                <a:gd name="T29" fmla="*/ 216 h 837"/>
                <a:gd name="T30" fmla="*/ 250 w 1172"/>
                <a:gd name="T31" fmla="*/ 188 h 837"/>
                <a:gd name="T32" fmla="*/ 216 w 1172"/>
                <a:gd name="T33" fmla="*/ 234 h 837"/>
                <a:gd name="T34" fmla="*/ 228 w 1172"/>
                <a:gd name="T35" fmla="*/ 216 h 837"/>
                <a:gd name="T36" fmla="*/ 222 w 1172"/>
                <a:gd name="T37" fmla="*/ 171 h 837"/>
                <a:gd name="T38" fmla="*/ 171 w 1172"/>
                <a:gd name="T39" fmla="*/ 182 h 837"/>
                <a:gd name="T40" fmla="*/ 154 w 1172"/>
                <a:gd name="T41" fmla="*/ 154 h 837"/>
                <a:gd name="T42" fmla="*/ 154 w 1172"/>
                <a:gd name="T43" fmla="*/ 137 h 837"/>
                <a:gd name="T44" fmla="*/ 143 w 1172"/>
                <a:gd name="T45" fmla="*/ 97 h 837"/>
                <a:gd name="T46" fmla="*/ 154 w 1172"/>
                <a:gd name="T47" fmla="*/ 40 h 837"/>
                <a:gd name="T48" fmla="*/ 171 w 1172"/>
                <a:gd name="T49" fmla="*/ 0 h 837"/>
                <a:gd name="T50" fmla="*/ 97 w 1172"/>
                <a:gd name="T51" fmla="*/ 6 h 837"/>
                <a:gd name="T52" fmla="*/ 6 w 1172"/>
                <a:gd name="T53" fmla="*/ 296 h 837"/>
                <a:gd name="T54" fmla="*/ 63 w 1172"/>
                <a:gd name="T55" fmla="*/ 359 h 837"/>
                <a:gd name="T56" fmla="*/ 103 w 1172"/>
                <a:gd name="T57" fmla="*/ 319 h 837"/>
                <a:gd name="T58" fmla="*/ 165 w 1172"/>
                <a:gd name="T59" fmla="*/ 273 h 837"/>
                <a:gd name="T60" fmla="*/ 210 w 1172"/>
                <a:gd name="T61" fmla="*/ 359 h 837"/>
                <a:gd name="T62" fmla="*/ 245 w 1172"/>
                <a:gd name="T63" fmla="*/ 438 h 837"/>
                <a:gd name="T64" fmla="*/ 307 w 1172"/>
                <a:gd name="T65" fmla="*/ 449 h 837"/>
                <a:gd name="T66" fmla="*/ 399 w 1172"/>
                <a:gd name="T67" fmla="*/ 432 h 837"/>
                <a:gd name="T68" fmla="*/ 449 w 1172"/>
                <a:gd name="T69" fmla="*/ 523 h 837"/>
                <a:gd name="T70" fmla="*/ 506 w 1172"/>
                <a:gd name="T71" fmla="*/ 603 h 837"/>
                <a:gd name="T72" fmla="*/ 586 w 1172"/>
                <a:gd name="T73" fmla="*/ 677 h 837"/>
                <a:gd name="T74" fmla="*/ 677 w 1172"/>
                <a:gd name="T75" fmla="*/ 694 h 837"/>
                <a:gd name="T76" fmla="*/ 745 w 1172"/>
                <a:gd name="T77" fmla="*/ 722 h 837"/>
                <a:gd name="T78" fmla="*/ 705 w 1172"/>
                <a:gd name="T79" fmla="*/ 796 h 837"/>
                <a:gd name="T80" fmla="*/ 784 w 1172"/>
                <a:gd name="T81" fmla="*/ 836 h 837"/>
                <a:gd name="T82" fmla="*/ 830 w 1172"/>
                <a:gd name="T83" fmla="*/ 802 h 837"/>
                <a:gd name="T84" fmla="*/ 864 w 1172"/>
                <a:gd name="T85" fmla="*/ 756 h 837"/>
                <a:gd name="T86" fmla="*/ 859 w 1172"/>
                <a:gd name="T87" fmla="*/ 699 h 837"/>
                <a:gd name="T88" fmla="*/ 813 w 1172"/>
                <a:gd name="T89" fmla="*/ 677 h 837"/>
                <a:gd name="T90" fmla="*/ 790 w 1172"/>
                <a:gd name="T91" fmla="*/ 620 h 837"/>
                <a:gd name="T92" fmla="*/ 842 w 1172"/>
                <a:gd name="T93" fmla="*/ 625 h 837"/>
                <a:gd name="T94" fmla="*/ 893 w 1172"/>
                <a:gd name="T95" fmla="*/ 569 h 837"/>
                <a:gd name="T96" fmla="*/ 904 w 1172"/>
                <a:gd name="T97" fmla="*/ 534 h 837"/>
                <a:gd name="T98" fmla="*/ 909 w 1172"/>
                <a:gd name="T99" fmla="*/ 500 h 837"/>
                <a:gd name="T100" fmla="*/ 933 w 1172"/>
                <a:gd name="T101" fmla="*/ 461 h 837"/>
                <a:gd name="T102" fmla="*/ 978 w 1172"/>
                <a:gd name="T103" fmla="*/ 483 h 837"/>
                <a:gd name="T104" fmla="*/ 1023 w 1172"/>
                <a:gd name="T105" fmla="*/ 455 h 837"/>
                <a:gd name="T106" fmla="*/ 1006 w 1172"/>
                <a:gd name="T107" fmla="*/ 540 h 837"/>
                <a:gd name="T108" fmla="*/ 1035 w 1172"/>
                <a:gd name="T109" fmla="*/ 552 h 837"/>
                <a:gd name="T110" fmla="*/ 1080 w 1172"/>
                <a:gd name="T111" fmla="*/ 523 h 837"/>
                <a:gd name="T112" fmla="*/ 1171 w 1172"/>
                <a:gd name="T113" fmla="*/ 449 h 837"/>
                <a:gd name="T114" fmla="*/ 1103 w 1172"/>
                <a:gd name="T115" fmla="*/ 427 h 837"/>
                <a:gd name="T116" fmla="*/ 1074 w 1172"/>
                <a:gd name="T117" fmla="*/ 398 h 837"/>
                <a:gd name="T118" fmla="*/ 1018 w 1172"/>
                <a:gd name="T119" fmla="*/ 387 h 837"/>
                <a:gd name="T120" fmla="*/ 1035 w 1172"/>
                <a:gd name="T121" fmla="*/ 359 h 837"/>
                <a:gd name="T122" fmla="*/ 1052 w 1172"/>
                <a:gd name="T123" fmla="*/ 307 h 837"/>
                <a:gd name="T124" fmla="*/ 1035 w 1172"/>
                <a:gd name="T125" fmla="*/ 313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2" h="837">
                  <a:moveTo>
                    <a:pt x="1052" y="307"/>
                  </a:moveTo>
                  <a:lnTo>
                    <a:pt x="1052" y="307"/>
                  </a:lnTo>
                  <a:lnTo>
                    <a:pt x="1046" y="307"/>
                  </a:lnTo>
                  <a:lnTo>
                    <a:pt x="1046" y="307"/>
                  </a:lnTo>
                  <a:lnTo>
                    <a:pt x="1040" y="307"/>
                  </a:lnTo>
                  <a:lnTo>
                    <a:pt x="1040" y="307"/>
                  </a:lnTo>
                  <a:lnTo>
                    <a:pt x="1029" y="313"/>
                  </a:lnTo>
                  <a:lnTo>
                    <a:pt x="1029" y="313"/>
                  </a:lnTo>
                  <a:lnTo>
                    <a:pt x="1018" y="319"/>
                  </a:lnTo>
                  <a:lnTo>
                    <a:pt x="1018" y="319"/>
                  </a:lnTo>
                  <a:lnTo>
                    <a:pt x="1006" y="324"/>
                  </a:lnTo>
                  <a:lnTo>
                    <a:pt x="1006" y="324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989" y="324"/>
                  </a:lnTo>
                  <a:lnTo>
                    <a:pt x="989" y="324"/>
                  </a:lnTo>
                  <a:lnTo>
                    <a:pt x="978" y="330"/>
                  </a:lnTo>
                  <a:lnTo>
                    <a:pt x="978" y="330"/>
                  </a:lnTo>
                  <a:lnTo>
                    <a:pt x="967" y="330"/>
                  </a:lnTo>
                  <a:lnTo>
                    <a:pt x="967" y="330"/>
                  </a:lnTo>
                  <a:lnTo>
                    <a:pt x="949" y="335"/>
                  </a:lnTo>
                  <a:lnTo>
                    <a:pt x="949" y="335"/>
                  </a:lnTo>
                  <a:lnTo>
                    <a:pt x="944" y="335"/>
                  </a:lnTo>
                  <a:lnTo>
                    <a:pt x="944" y="335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3" y="353"/>
                  </a:lnTo>
                  <a:lnTo>
                    <a:pt x="933" y="353"/>
                  </a:lnTo>
                  <a:lnTo>
                    <a:pt x="921" y="359"/>
                  </a:lnTo>
                  <a:lnTo>
                    <a:pt x="921" y="359"/>
                  </a:lnTo>
                  <a:lnTo>
                    <a:pt x="909" y="359"/>
                  </a:lnTo>
                  <a:lnTo>
                    <a:pt x="909" y="359"/>
                  </a:lnTo>
                  <a:lnTo>
                    <a:pt x="899" y="364"/>
                  </a:lnTo>
                  <a:lnTo>
                    <a:pt x="899" y="364"/>
                  </a:lnTo>
                  <a:lnTo>
                    <a:pt x="887" y="375"/>
                  </a:lnTo>
                  <a:lnTo>
                    <a:pt x="887" y="375"/>
                  </a:lnTo>
                  <a:lnTo>
                    <a:pt x="881" y="387"/>
                  </a:lnTo>
                  <a:lnTo>
                    <a:pt x="881" y="387"/>
                  </a:lnTo>
                  <a:lnTo>
                    <a:pt x="876" y="404"/>
                  </a:lnTo>
                  <a:lnTo>
                    <a:pt x="876" y="404"/>
                  </a:lnTo>
                  <a:lnTo>
                    <a:pt x="876" y="409"/>
                  </a:lnTo>
                  <a:lnTo>
                    <a:pt x="876" y="409"/>
                  </a:lnTo>
                  <a:lnTo>
                    <a:pt x="870" y="409"/>
                  </a:lnTo>
                  <a:lnTo>
                    <a:pt x="870" y="409"/>
                  </a:lnTo>
                  <a:lnTo>
                    <a:pt x="859" y="415"/>
                  </a:lnTo>
                  <a:lnTo>
                    <a:pt x="859" y="415"/>
                  </a:lnTo>
                  <a:lnTo>
                    <a:pt x="847" y="415"/>
                  </a:lnTo>
                  <a:lnTo>
                    <a:pt x="847" y="415"/>
                  </a:lnTo>
                  <a:lnTo>
                    <a:pt x="830" y="415"/>
                  </a:lnTo>
                  <a:lnTo>
                    <a:pt x="830" y="427"/>
                  </a:lnTo>
                  <a:lnTo>
                    <a:pt x="830" y="432"/>
                  </a:lnTo>
                  <a:lnTo>
                    <a:pt x="830" y="438"/>
                  </a:lnTo>
                  <a:lnTo>
                    <a:pt x="830" y="444"/>
                  </a:lnTo>
                  <a:lnTo>
                    <a:pt x="830" y="444"/>
                  </a:lnTo>
                  <a:lnTo>
                    <a:pt x="824" y="444"/>
                  </a:lnTo>
                  <a:lnTo>
                    <a:pt x="824" y="444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13" y="455"/>
                  </a:lnTo>
                  <a:lnTo>
                    <a:pt x="813" y="455"/>
                  </a:lnTo>
                  <a:lnTo>
                    <a:pt x="802" y="455"/>
                  </a:lnTo>
                  <a:lnTo>
                    <a:pt x="802" y="455"/>
                  </a:lnTo>
                  <a:lnTo>
                    <a:pt x="802" y="449"/>
                  </a:lnTo>
                  <a:lnTo>
                    <a:pt x="802" y="449"/>
                  </a:lnTo>
                  <a:lnTo>
                    <a:pt x="802" y="444"/>
                  </a:lnTo>
                  <a:lnTo>
                    <a:pt x="802" y="444"/>
                  </a:lnTo>
                  <a:lnTo>
                    <a:pt x="802" y="427"/>
                  </a:lnTo>
                  <a:lnTo>
                    <a:pt x="802" y="427"/>
                  </a:lnTo>
                  <a:lnTo>
                    <a:pt x="802" y="415"/>
                  </a:lnTo>
                  <a:lnTo>
                    <a:pt x="802" y="415"/>
                  </a:lnTo>
                  <a:lnTo>
                    <a:pt x="790" y="404"/>
                  </a:lnTo>
                  <a:lnTo>
                    <a:pt x="790" y="404"/>
                  </a:lnTo>
                  <a:lnTo>
                    <a:pt x="774" y="398"/>
                  </a:lnTo>
                  <a:lnTo>
                    <a:pt x="774" y="398"/>
                  </a:lnTo>
                  <a:lnTo>
                    <a:pt x="762" y="398"/>
                  </a:lnTo>
                  <a:lnTo>
                    <a:pt x="762" y="398"/>
                  </a:lnTo>
                  <a:lnTo>
                    <a:pt x="745" y="398"/>
                  </a:lnTo>
                  <a:lnTo>
                    <a:pt x="745" y="398"/>
                  </a:lnTo>
                  <a:lnTo>
                    <a:pt x="734" y="404"/>
                  </a:lnTo>
                  <a:lnTo>
                    <a:pt x="734" y="404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694" y="393"/>
                  </a:lnTo>
                  <a:lnTo>
                    <a:pt x="694" y="393"/>
                  </a:lnTo>
                  <a:lnTo>
                    <a:pt x="683" y="387"/>
                  </a:lnTo>
                  <a:lnTo>
                    <a:pt x="683" y="387"/>
                  </a:lnTo>
                  <a:lnTo>
                    <a:pt x="677" y="381"/>
                  </a:lnTo>
                  <a:lnTo>
                    <a:pt x="677" y="381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677" y="364"/>
                  </a:lnTo>
                  <a:lnTo>
                    <a:pt x="677" y="364"/>
                  </a:lnTo>
                  <a:lnTo>
                    <a:pt x="683" y="359"/>
                  </a:lnTo>
                  <a:lnTo>
                    <a:pt x="683" y="359"/>
                  </a:lnTo>
                  <a:lnTo>
                    <a:pt x="677" y="353"/>
                  </a:lnTo>
                  <a:lnTo>
                    <a:pt x="677" y="353"/>
                  </a:lnTo>
                  <a:lnTo>
                    <a:pt x="677" y="347"/>
                  </a:lnTo>
                  <a:lnTo>
                    <a:pt x="677" y="347"/>
                  </a:lnTo>
                  <a:lnTo>
                    <a:pt x="671" y="347"/>
                  </a:lnTo>
                  <a:lnTo>
                    <a:pt x="671" y="347"/>
                  </a:lnTo>
                  <a:lnTo>
                    <a:pt x="665" y="341"/>
                  </a:lnTo>
                  <a:lnTo>
                    <a:pt x="665" y="341"/>
                  </a:lnTo>
                  <a:lnTo>
                    <a:pt x="665" y="330"/>
                  </a:lnTo>
                  <a:lnTo>
                    <a:pt x="665" y="330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4" y="324"/>
                  </a:lnTo>
                  <a:lnTo>
                    <a:pt x="654" y="324"/>
                  </a:lnTo>
                  <a:lnTo>
                    <a:pt x="643" y="324"/>
                  </a:lnTo>
                  <a:lnTo>
                    <a:pt x="643" y="324"/>
                  </a:lnTo>
                  <a:lnTo>
                    <a:pt x="631" y="324"/>
                  </a:lnTo>
                  <a:lnTo>
                    <a:pt x="631" y="324"/>
                  </a:lnTo>
                  <a:lnTo>
                    <a:pt x="620" y="324"/>
                  </a:lnTo>
                  <a:lnTo>
                    <a:pt x="620" y="324"/>
                  </a:lnTo>
                  <a:lnTo>
                    <a:pt x="614" y="319"/>
                  </a:lnTo>
                  <a:lnTo>
                    <a:pt x="614" y="319"/>
                  </a:lnTo>
                  <a:lnTo>
                    <a:pt x="603" y="313"/>
                  </a:lnTo>
                  <a:lnTo>
                    <a:pt x="603" y="313"/>
                  </a:lnTo>
                  <a:lnTo>
                    <a:pt x="597" y="301"/>
                  </a:lnTo>
                  <a:lnTo>
                    <a:pt x="597" y="301"/>
                  </a:lnTo>
                  <a:lnTo>
                    <a:pt x="586" y="290"/>
                  </a:lnTo>
                  <a:lnTo>
                    <a:pt x="586" y="290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80" y="273"/>
                  </a:lnTo>
                  <a:lnTo>
                    <a:pt x="574" y="279"/>
                  </a:lnTo>
                  <a:lnTo>
                    <a:pt x="574" y="279"/>
                  </a:lnTo>
                  <a:lnTo>
                    <a:pt x="569" y="284"/>
                  </a:lnTo>
                  <a:lnTo>
                    <a:pt x="569" y="290"/>
                  </a:lnTo>
                  <a:lnTo>
                    <a:pt x="569" y="290"/>
                  </a:lnTo>
                  <a:lnTo>
                    <a:pt x="558" y="284"/>
                  </a:lnTo>
                  <a:lnTo>
                    <a:pt x="558" y="284"/>
                  </a:lnTo>
                  <a:lnTo>
                    <a:pt x="535" y="284"/>
                  </a:lnTo>
                  <a:lnTo>
                    <a:pt x="535" y="284"/>
                  </a:lnTo>
                  <a:lnTo>
                    <a:pt x="506" y="279"/>
                  </a:lnTo>
                  <a:lnTo>
                    <a:pt x="506" y="279"/>
                  </a:lnTo>
                  <a:lnTo>
                    <a:pt x="484" y="273"/>
                  </a:lnTo>
                  <a:lnTo>
                    <a:pt x="484" y="273"/>
                  </a:lnTo>
                  <a:lnTo>
                    <a:pt x="461" y="268"/>
                  </a:lnTo>
                  <a:lnTo>
                    <a:pt x="461" y="268"/>
                  </a:lnTo>
                  <a:lnTo>
                    <a:pt x="438" y="268"/>
                  </a:lnTo>
                  <a:lnTo>
                    <a:pt x="438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10" y="268"/>
                  </a:lnTo>
                  <a:lnTo>
                    <a:pt x="410" y="268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04" y="205"/>
                  </a:lnTo>
                  <a:lnTo>
                    <a:pt x="404" y="205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399" y="176"/>
                  </a:lnTo>
                  <a:lnTo>
                    <a:pt x="399" y="176"/>
                  </a:lnTo>
                  <a:lnTo>
                    <a:pt x="393" y="165"/>
                  </a:lnTo>
                  <a:lnTo>
                    <a:pt x="393" y="165"/>
                  </a:lnTo>
                  <a:lnTo>
                    <a:pt x="387" y="154"/>
                  </a:lnTo>
                  <a:lnTo>
                    <a:pt x="387" y="154"/>
                  </a:lnTo>
                  <a:lnTo>
                    <a:pt x="387" y="148"/>
                  </a:lnTo>
                  <a:lnTo>
                    <a:pt x="381" y="142"/>
                  </a:lnTo>
                  <a:lnTo>
                    <a:pt x="381" y="142"/>
                  </a:lnTo>
                  <a:lnTo>
                    <a:pt x="375" y="142"/>
                  </a:lnTo>
                  <a:lnTo>
                    <a:pt x="375" y="137"/>
                  </a:lnTo>
                  <a:lnTo>
                    <a:pt x="375" y="137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47" y="176"/>
                  </a:lnTo>
                  <a:lnTo>
                    <a:pt x="347" y="176"/>
                  </a:lnTo>
                  <a:lnTo>
                    <a:pt x="336" y="194"/>
                  </a:lnTo>
                  <a:lnTo>
                    <a:pt x="336" y="194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13" y="210"/>
                  </a:lnTo>
                  <a:lnTo>
                    <a:pt x="313" y="210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79" y="216"/>
                  </a:lnTo>
                  <a:lnTo>
                    <a:pt x="279" y="216"/>
                  </a:lnTo>
                  <a:lnTo>
                    <a:pt x="268" y="216"/>
                  </a:lnTo>
                  <a:lnTo>
                    <a:pt x="268" y="216"/>
                  </a:lnTo>
                  <a:lnTo>
                    <a:pt x="268" y="210"/>
                  </a:lnTo>
                  <a:lnTo>
                    <a:pt x="268" y="210"/>
                  </a:lnTo>
                  <a:lnTo>
                    <a:pt x="273" y="199"/>
                  </a:lnTo>
                  <a:lnTo>
                    <a:pt x="273" y="199"/>
                  </a:lnTo>
                  <a:lnTo>
                    <a:pt x="268" y="188"/>
                  </a:lnTo>
                  <a:lnTo>
                    <a:pt x="268" y="188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50" y="188"/>
                  </a:lnTo>
                  <a:lnTo>
                    <a:pt x="250" y="188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16" y="234"/>
                  </a:lnTo>
                  <a:lnTo>
                    <a:pt x="216" y="234"/>
                  </a:lnTo>
                  <a:lnTo>
                    <a:pt x="210" y="228"/>
                  </a:lnTo>
                  <a:lnTo>
                    <a:pt x="210" y="228"/>
                  </a:lnTo>
                  <a:lnTo>
                    <a:pt x="216" y="228"/>
                  </a:lnTo>
                  <a:lnTo>
                    <a:pt x="216" y="228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2"/>
                  </a:lnTo>
                  <a:lnTo>
                    <a:pt x="228" y="216"/>
                  </a:lnTo>
                  <a:lnTo>
                    <a:pt x="228" y="216"/>
                  </a:lnTo>
                  <a:lnTo>
                    <a:pt x="228" y="210"/>
                  </a:lnTo>
                  <a:lnTo>
                    <a:pt x="228" y="210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76"/>
                  </a:lnTo>
                  <a:lnTo>
                    <a:pt x="228" y="176"/>
                  </a:lnTo>
                  <a:lnTo>
                    <a:pt x="228" y="171"/>
                  </a:lnTo>
                  <a:lnTo>
                    <a:pt x="228" y="171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16" y="165"/>
                  </a:lnTo>
                  <a:lnTo>
                    <a:pt x="216" y="165"/>
                  </a:lnTo>
                  <a:lnTo>
                    <a:pt x="210" y="165"/>
                  </a:lnTo>
                  <a:lnTo>
                    <a:pt x="210" y="165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182" y="176"/>
                  </a:lnTo>
                  <a:lnTo>
                    <a:pt x="182" y="176"/>
                  </a:lnTo>
                  <a:lnTo>
                    <a:pt x="171" y="182"/>
                  </a:lnTo>
                  <a:lnTo>
                    <a:pt x="171" y="182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2"/>
                  </a:lnTo>
                  <a:lnTo>
                    <a:pt x="154" y="182"/>
                  </a:lnTo>
                  <a:lnTo>
                    <a:pt x="154" y="171"/>
                  </a:lnTo>
                  <a:lnTo>
                    <a:pt x="154" y="171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37"/>
                  </a:lnTo>
                  <a:lnTo>
                    <a:pt x="148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3" y="114"/>
                  </a:lnTo>
                  <a:lnTo>
                    <a:pt x="143" y="114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7"/>
                  </a:lnTo>
                  <a:lnTo>
                    <a:pt x="143" y="97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54" y="57"/>
                  </a:lnTo>
                  <a:lnTo>
                    <a:pt x="154" y="57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7" y="6"/>
                  </a:lnTo>
                  <a:lnTo>
                    <a:pt x="177" y="6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40"/>
                  </a:lnTo>
                  <a:lnTo>
                    <a:pt x="6" y="125"/>
                  </a:lnTo>
                  <a:lnTo>
                    <a:pt x="6" y="210"/>
                  </a:lnTo>
                  <a:lnTo>
                    <a:pt x="6" y="296"/>
                  </a:lnTo>
                  <a:lnTo>
                    <a:pt x="0" y="381"/>
                  </a:lnTo>
                  <a:lnTo>
                    <a:pt x="18" y="381"/>
                  </a:lnTo>
                  <a:lnTo>
                    <a:pt x="35" y="387"/>
                  </a:lnTo>
                  <a:lnTo>
                    <a:pt x="57" y="387"/>
                  </a:lnTo>
                  <a:lnTo>
                    <a:pt x="75" y="387"/>
                  </a:lnTo>
                  <a:lnTo>
                    <a:pt x="75" y="387"/>
                  </a:lnTo>
                  <a:lnTo>
                    <a:pt x="75" y="381"/>
                  </a:lnTo>
                  <a:lnTo>
                    <a:pt x="75" y="375"/>
                  </a:lnTo>
                  <a:lnTo>
                    <a:pt x="75" y="369"/>
                  </a:lnTo>
                  <a:lnTo>
                    <a:pt x="75" y="369"/>
                  </a:lnTo>
                  <a:lnTo>
                    <a:pt x="69" y="364"/>
                  </a:lnTo>
                  <a:lnTo>
                    <a:pt x="63" y="359"/>
                  </a:lnTo>
                  <a:lnTo>
                    <a:pt x="57" y="359"/>
                  </a:lnTo>
                  <a:lnTo>
                    <a:pt x="57" y="353"/>
                  </a:lnTo>
                  <a:lnTo>
                    <a:pt x="57" y="341"/>
                  </a:lnTo>
                  <a:lnTo>
                    <a:pt x="57" y="335"/>
                  </a:lnTo>
                  <a:lnTo>
                    <a:pt x="57" y="330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69" y="319"/>
                  </a:lnTo>
                  <a:lnTo>
                    <a:pt x="75" y="313"/>
                  </a:lnTo>
                  <a:lnTo>
                    <a:pt x="80" y="313"/>
                  </a:lnTo>
                  <a:lnTo>
                    <a:pt x="91" y="319"/>
                  </a:lnTo>
                  <a:lnTo>
                    <a:pt x="103" y="319"/>
                  </a:lnTo>
                  <a:lnTo>
                    <a:pt x="109" y="319"/>
                  </a:lnTo>
                  <a:lnTo>
                    <a:pt x="114" y="313"/>
                  </a:lnTo>
                  <a:lnTo>
                    <a:pt x="120" y="307"/>
                  </a:lnTo>
                  <a:lnTo>
                    <a:pt x="125" y="296"/>
                  </a:lnTo>
                  <a:lnTo>
                    <a:pt x="125" y="290"/>
                  </a:lnTo>
                  <a:lnTo>
                    <a:pt x="131" y="284"/>
                  </a:lnTo>
                  <a:lnTo>
                    <a:pt x="137" y="279"/>
                  </a:lnTo>
                  <a:lnTo>
                    <a:pt x="143" y="273"/>
                  </a:lnTo>
                  <a:lnTo>
                    <a:pt x="148" y="268"/>
                  </a:lnTo>
                  <a:lnTo>
                    <a:pt x="154" y="268"/>
                  </a:lnTo>
                  <a:lnTo>
                    <a:pt x="160" y="273"/>
                  </a:lnTo>
                  <a:lnTo>
                    <a:pt x="165" y="273"/>
                  </a:lnTo>
                  <a:lnTo>
                    <a:pt x="165" y="273"/>
                  </a:lnTo>
                  <a:lnTo>
                    <a:pt x="171" y="279"/>
                  </a:lnTo>
                  <a:lnTo>
                    <a:pt x="177" y="279"/>
                  </a:lnTo>
                  <a:lnTo>
                    <a:pt x="182" y="279"/>
                  </a:lnTo>
                  <a:lnTo>
                    <a:pt x="188" y="279"/>
                  </a:lnTo>
                  <a:lnTo>
                    <a:pt x="188" y="290"/>
                  </a:lnTo>
                  <a:lnTo>
                    <a:pt x="194" y="301"/>
                  </a:lnTo>
                  <a:lnTo>
                    <a:pt x="194" y="313"/>
                  </a:lnTo>
                  <a:lnTo>
                    <a:pt x="200" y="319"/>
                  </a:lnTo>
                  <a:lnTo>
                    <a:pt x="200" y="335"/>
                  </a:lnTo>
                  <a:lnTo>
                    <a:pt x="205" y="347"/>
                  </a:lnTo>
                  <a:lnTo>
                    <a:pt x="210" y="359"/>
                  </a:lnTo>
                  <a:lnTo>
                    <a:pt x="210" y="369"/>
                  </a:lnTo>
                  <a:lnTo>
                    <a:pt x="222" y="375"/>
                  </a:lnTo>
                  <a:lnTo>
                    <a:pt x="228" y="381"/>
                  </a:lnTo>
                  <a:lnTo>
                    <a:pt x="239" y="381"/>
                  </a:lnTo>
                  <a:lnTo>
                    <a:pt x="245" y="387"/>
                  </a:lnTo>
                  <a:lnTo>
                    <a:pt x="250" y="393"/>
                  </a:lnTo>
                  <a:lnTo>
                    <a:pt x="250" y="404"/>
                  </a:lnTo>
                  <a:lnTo>
                    <a:pt x="250" y="415"/>
                  </a:lnTo>
                  <a:lnTo>
                    <a:pt x="256" y="421"/>
                  </a:lnTo>
                  <a:lnTo>
                    <a:pt x="250" y="427"/>
                  </a:lnTo>
                  <a:lnTo>
                    <a:pt x="250" y="432"/>
                  </a:lnTo>
                  <a:lnTo>
                    <a:pt x="245" y="438"/>
                  </a:lnTo>
                  <a:lnTo>
                    <a:pt x="239" y="438"/>
                  </a:lnTo>
                  <a:lnTo>
                    <a:pt x="245" y="444"/>
                  </a:lnTo>
                  <a:lnTo>
                    <a:pt x="250" y="449"/>
                  </a:lnTo>
                  <a:lnTo>
                    <a:pt x="250" y="449"/>
                  </a:lnTo>
                  <a:lnTo>
                    <a:pt x="256" y="455"/>
                  </a:lnTo>
                  <a:lnTo>
                    <a:pt x="262" y="455"/>
                  </a:lnTo>
                  <a:lnTo>
                    <a:pt x="268" y="461"/>
                  </a:lnTo>
                  <a:lnTo>
                    <a:pt x="273" y="461"/>
                  </a:lnTo>
                  <a:lnTo>
                    <a:pt x="279" y="461"/>
                  </a:lnTo>
                  <a:lnTo>
                    <a:pt x="290" y="461"/>
                  </a:lnTo>
                  <a:lnTo>
                    <a:pt x="296" y="455"/>
                  </a:lnTo>
                  <a:lnTo>
                    <a:pt x="307" y="449"/>
                  </a:lnTo>
                  <a:lnTo>
                    <a:pt x="313" y="444"/>
                  </a:lnTo>
                  <a:lnTo>
                    <a:pt x="319" y="444"/>
                  </a:lnTo>
                  <a:lnTo>
                    <a:pt x="324" y="438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41" y="432"/>
                  </a:lnTo>
                  <a:lnTo>
                    <a:pt x="353" y="432"/>
                  </a:lnTo>
                  <a:lnTo>
                    <a:pt x="364" y="432"/>
                  </a:lnTo>
                  <a:lnTo>
                    <a:pt x="375" y="432"/>
                  </a:lnTo>
                  <a:lnTo>
                    <a:pt x="381" y="432"/>
                  </a:lnTo>
                  <a:lnTo>
                    <a:pt x="393" y="432"/>
                  </a:lnTo>
                  <a:lnTo>
                    <a:pt x="399" y="432"/>
                  </a:lnTo>
                  <a:lnTo>
                    <a:pt x="404" y="427"/>
                  </a:lnTo>
                  <a:lnTo>
                    <a:pt x="415" y="438"/>
                  </a:lnTo>
                  <a:lnTo>
                    <a:pt x="421" y="449"/>
                  </a:lnTo>
                  <a:lnTo>
                    <a:pt x="427" y="461"/>
                  </a:lnTo>
                  <a:lnTo>
                    <a:pt x="438" y="466"/>
                  </a:lnTo>
                  <a:lnTo>
                    <a:pt x="438" y="478"/>
                  </a:lnTo>
                  <a:lnTo>
                    <a:pt x="432" y="489"/>
                  </a:lnTo>
                  <a:lnTo>
                    <a:pt x="432" y="494"/>
                  </a:lnTo>
                  <a:lnTo>
                    <a:pt x="432" y="506"/>
                  </a:lnTo>
                  <a:lnTo>
                    <a:pt x="438" y="512"/>
                  </a:lnTo>
                  <a:lnTo>
                    <a:pt x="444" y="518"/>
                  </a:lnTo>
                  <a:lnTo>
                    <a:pt x="449" y="523"/>
                  </a:lnTo>
                  <a:lnTo>
                    <a:pt x="455" y="529"/>
                  </a:lnTo>
                  <a:lnTo>
                    <a:pt x="461" y="534"/>
                  </a:lnTo>
                  <a:lnTo>
                    <a:pt x="466" y="540"/>
                  </a:lnTo>
                  <a:lnTo>
                    <a:pt x="466" y="546"/>
                  </a:lnTo>
                  <a:lnTo>
                    <a:pt x="472" y="552"/>
                  </a:lnTo>
                  <a:lnTo>
                    <a:pt x="478" y="558"/>
                  </a:lnTo>
                  <a:lnTo>
                    <a:pt x="484" y="569"/>
                  </a:lnTo>
                  <a:lnTo>
                    <a:pt x="484" y="580"/>
                  </a:lnTo>
                  <a:lnTo>
                    <a:pt x="489" y="586"/>
                  </a:lnTo>
                  <a:lnTo>
                    <a:pt x="495" y="591"/>
                  </a:lnTo>
                  <a:lnTo>
                    <a:pt x="500" y="597"/>
                  </a:lnTo>
                  <a:lnTo>
                    <a:pt x="506" y="603"/>
                  </a:lnTo>
                  <a:lnTo>
                    <a:pt x="512" y="608"/>
                  </a:lnTo>
                  <a:lnTo>
                    <a:pt x="518" y="614"/>
                  </a:lnTo>
                  <a:lnTo>
                    <a:pt x="524" y="614"/>
                  </a:lnTo>
                  <a:lnTo>
                    <a:pt x="529" y="620"/>
                  </a:lnTo>
                  <a:lnTo>
                    <a:pt x="535" y="625"/>
                  </a:lnTo>
                  <a:lnTo>
                    <a:pt x="546" y="631"/>
                  </a:lnTo>
                  <a:lnTo>
                    <a:pt x="552" y="643"/>
                  </a:lnTo>
                  <a:lnTo>
                    <a:pt x="558" y="648"/>
                  </a:lnTo>
                  <a:lnTo>
                    <a:pt x="569" y="654"/>
                  </a:lnTo>
                  <a:lnTo>
                    <a:pt x="574" y="659"/>
                  </a:lnTo>
                  <a:lnTo>
                    <a:pt x="580" y="671"/>
                  </a:lnTo>
                  <a:lnTo>
                    <a:pt x="586" y="677"/>
                  </a:lnTo>
                  <a:lnTo>
                    <a:pt x="591" y="683"/>
                  </a:lnTo>
                  <a:lnTo>
                    <a:pt x="603" y="677"/>
                  </a:lnTo>
                  <a:lnTo>
                    <a:pt x="609" y="677"/>
                  </a:lnTo>
                  <a:lnTo>
                    <a:pt x="620" y="677"/>
                  </a:lnTo>
                  <a:lnTo>
                    <a:pt x="631" y="671"/>
                  </a:lnTo>
                  <a:lnTo>
                    <a:pt x="637" y="677"/>
                  </a:lnTo>
                  <a:lnTo>
                    <a:pt x="643" y="683"/>
                  </a:lnTo>
                  <a:lnTo>
                    <a:pt x="649" y="688"/>
                  </a:lnTo>
                  <a:lnTo>
                    <a:pt x="654" y="694"/>
                  </a:lnTo>
                  <a:lnTo>
                    <a:pt x="665" y="694"/>
                  </a:lnTo>
                  <a:lnTo>
                    <a:pt x="671" y="694"/>
                  </a:lnTo>
                  <a:lnTo>
                    <a:pt x="677" y="694"/>
                  </a:lnTo>
                  <a:lnTo>
                    <a:pt x="688" y="694"/>
                  </a:lnTo>
                  <a:lnTo>
                    <a:pt x="694" y="699"/>
                  </a:lnTo>
                  <a:lnTo>
                    <a:pt x="699" y="705"/>
                  </a:lnTo>
                  <a:lnTo>
                    <a:pt x="705" y="711"/>
                  </a:lnTo>
                  <a:lnTo>
                    <a:pt x="711" y="711"/>
                  </a:lnTo>
                  <a:lnTo>
                    <a:pt x="717" y="711"/>
                  </a:lnTo>
                  <a:lnTo>
                    <a:pt x="722" y="717"/>
                  </a:lnTo>
                  <a:lnTo>
                    <a:pt x="734" y="717"/>
                  </a:lnTo>
                  <a:lnTo>
                    <a:pt x="739" y="717"/>
                  </a:lnTo>
                  <a:lnTo>
                    <a:pt x="739" y="717"/>
                  </a:lnTo>
                  <a:lnTo>
                    <a:pt x="745" y="722"/>
                  </a:lnTo>
                  <a:lnTo>
                    <a:pt x="745" y="722"/>
                  </a:lnTo>
                  <a:lnTo>
                    <a:pt x="750" y="728"/>
                  </a:lnTo>
                  <a:lnTo>
                    <a:pt x="739" y="733"/>
                  </a:lnTo>
                  <a:lnTo>
                    <a:pt x="728" y="739"/>
                  </a:lnTo>
                  <a:lnTo>
                    <a:pt x="722" y="745"/>
                  </a:lnTo>
                  <a:lnTo>
                    <a:pt x="711" y="751"/>
                  </a:lnTo>
                  <a:lnTo>
                    <a:pt x="711" y="756"/>
                  </a:lnTo>
                  <a:lnTo>
                    <a:pt x="711" y="762"/>
                  </a:lnTo>
                  <a:lnTo>
                    <a:pt x="705" y="768"/>
                  </a:lnTo>
                  <a:lnTo>
                    <a:pt x="705" y="773"/>
                  </a:lnTo>
                  <a:lnTo>
                    <a:pt x="705" y="779"/>
                  </a:lnTo>
                  <a:lnTo>
                    <a:pt x="705" y="790"/>
                  </a:lnTo>
                  <a:lnTo>
                    <a:pt x="705" y="796"/>
                  </a:lnTo>
                  <a:lnTo>
                    <a:pt x="705" y="808"/>
                  </a:lnTo>
                  <a:lnTo>
                    <a:pt x="717" y="808"/>
                  </a:lnTo>
                  <a:lnTo>
                    <a:pt x="722" y="813"/>
                  </a:lnTo>
                  <a:lnTo>
                    <a:pt x="728" y="813"/>
                  </a:lnTo>
                  <a:lnTo>
                    <a:pt x="734" y="813"/>
                  </a:lnTo>
                  <a:lnTo>
                    <a:pt x="739" y="818"/>
                  </a:lnTo>
                  <a:lnTo>
                    <a:pt x="750" y="824"/>
                  </a:lnTo>
                  <a:lnTo>
                    <a:pt x="756" y="830"/>
                  </a:lnTo>
                  <a:lnTo>
                    <a:pt x="762" y="836"/>
                  </a:lnTo>
                  <a:lnTo>
                    <a:pt x="768" y="836"/>
                  </a:lnTo>
                  <a:lnTo>
                    <a:pt x="779" y="836"/>
                  </a:lnTo>
                  <a:lnTo>
                    <a:pt x="784" y="836"/>
                  </a:lnTo>
                  <a:lnTo>
                    <a:pt x="796" y="836"/>
                  </a:lnTo>
                  <a:lnTo>
                    <a:pt x="802" y="836"/>
                  </a:lnTo>
                  <a:lnTo>
                    <a:pt x="808" y="830"/>
                  </a:lnTo>
                  <a:lnTo>
                    <a:pt x="813" y="830"/>
                  </a:lnTo>
                  <a:lnTo>
                    <a:pt x="819" y="830"/>
                  </a:lnTo>
                  <a:lnTo>
                    <a:pt x="819" y="830"/>
                  </a:lnTo>
                  <a:lnTo>
                    <a:pt x="819" y="824"/>
                  </a:lnTo>
                  <a:lnTo>
                    <a:pt x="819" y="824"/>
                  </a:lnTo>
                  <a:lnTo>
                    <a:pt x="824" y="813"/>
                  </a:lnTo>
                  <a:lnTo>
                    <a:pt x="824" y="813"/>
                  </a:lnTo>
                  <a:lnTo>
                    <a:pt x="830" y="802"/>
                  </a:lnTo>
                  <a:lnTo>
                    <a:pt x="830" y="802"/>
                  </a:lnTo>
                  <a:lnTo>
                    <a:pt x="830" y="790"/>
                  </a:lnTo>
                  <a:lnTo>
                    <a:pt x="830" y="790"/>
                  </a:lnTo>
                  <a:lnTo>
                    <a:pt x="836" y="784"/>
                  </a:lnTo>
                  <a:lnTo>
                    <a:pt x="836" y="784"/>
                  </a:lnTo>
                  <a:lnTo>
                    <a:pt x="842" y="779"/>
                  </a:lnTo>
                  <a:lnTo>
                    <a:pt x="842" y="779"/>
                  </a:lnTo>
                  <a:lnTo>
                    <a:pt x="853" y="773"/>
                  </a:lnTo>
                  <a:lnTo>
                    <a:pt x="853" y="773"/>
                  </a:lnTo>
                  <a:lnTo>
                    <a:pt x="859" y="768"/>
                  </a:lnTo>
                  <a:lnTo>
                    <a:pt x="859" y="768"/>
                  </a:lnTo>
                  <a:lnTo>
                    <a:pt x="864" y="756"/>
                  </a:lnTo>
                  <a:lnTo>
                    <a:pt x="864" y="756"/>
                  </a:lnTo>
                  <a:lnTo>
                    <a:pt x="870" y="745"/>
                  </a:lnTo>
                  <a:lnTo>
                    <a:pt x="870" y="745"/>
                  </a:lnTo>
                  <a:lnTo>
                    <a:pt x="864" y="739"/>
                  </a:lnTo>
                  <a:lnTo>
                    <a:pt x="864" y="739"/>
                  </a:lnTo>
                  <a:lnTo>
                    <a:pt x="853" y="733"/>
                  </a:lnTo>
                  <a:lnTo>
                    <a:pt x="853" y="733"/>
                  </a:lnTo>
                  <a:lnTo>
                    <a:pt x="847" y="722"/>
                  </a:lnTo>
                  <a:lnTo>
                    <a:pt x="847" y="722"/>
                  </a:lnTo>
                  <a:lnTo>
                    <a:pt x="847" y="711"/>
                  </a:lnTo>
                  <a:lnTo>
                    <a:pt x="847" y="711"/>
                  </a:lnTo>
                  <a:lnTo>
                    <a:pt x="859" y="699"/>
                  </a:lnTo>
                  <a:lnTo>
                    <a:pt x="859" y="699"/>
                  </a:lnTo>
                  <a:lnTo>
                    <a:pt x="864" y="683"/>
                  </a:lnTo>
                  <a:lnTo>
                    <a:pt x="864" y="683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53" y="677"/>
                  </a:lnTo>
                  <a:lnTo>
                    <a:pt x="853" y="677"/>
                  </a:lnTo>
                  <a:lnTo>
                    <a:pt x="842" y="677"/>
                  </a:lnTo>
                  <a:lnTo>
                    <a:pt x="842" y="677"/>
                  </a:lnTo>
                  <a:lnTo>
                    <a:pt x="824" y="677"/>
                  </a:lnTo>
                  <a:lnTo>
                    <a:pt x="824" y="677"/>
                  </a:lnTo>
                  <a:lnTo>
                    <a:pt x="813" y="677"/>
                  </a:lnTo>
                  <a:lnTo>
                    <a:pt x="813" y="677"/>
                  </a:lnTo>
                  <a:lnTo>
                    <a:pt x="808" y="671"/>
                  </a:lnTo>
                  <a:lnTo>
                    <a:pt x="808" y="671"/>
                  </a:lnTo>
                  <a:lnTo>
                    <a:pt x="802" y="665"/>
                  </a:lnTo>
                  <a:lnTo>
                    <a:pt x="802" y="665"/>
                  </a:lnTo>
                  <a:lnTo>
                    <a:pt x="790" y="654"/>
                  </a:lnTo>
                  <a:lnTo>
                    <a:pt x="790" y="654"/>
                  </a:lnTo>
                  <a:lnTo>
                    <a:pt x="784" y="637"/>
                  </a:lnTo>
                  <a:lnTo>
                    <a:pt x="784" y="637"/>
                  </a:lnTo>
                  <a:lnTo>
                    <a:pt x="784" y="625"/>
                  </a:lnTo>
                  <a:lnTo>
                    <a:pt x="784" y="625"/>
                  </a:lnTo>
                  <a:lnTo>
                    <a:pt x="790" y="620"/>
                  </a:lnTo>
                  <a:lnTo>
                    <a:pt x="790" y="620"/>
                  </a:lnTo>
                  <a:lnTo>
                    <a:pt x="802" y="614"/>
                  </a:lnTo>
                  <a:lnTo>
                    <a:pt x="802" y="614"/>
                  </a:lnTo>
                  <a:lnTo>
                    <a:pt x="813" y="608"/>
                  </a:lnTo>
                  <a:lnTo>
                    <a:pt x="813" y="608"/>
                  </a:lnTo>
                  <a:lnTo>
                    <a:pt x="824" y="608"/>
                  </a:lnTo>
                  <a:lnTo>
                    <a:pt x="824" y="608"/>
                  </a:lnTo>
                  <a:lnTo>
                    <a:pt x="836" y="614"/>
                  </a:lnTo>
                  <a:lnTo>
                    <a:pt x="836" y="614"/>
                  </a:lnTo>
                  <a:lnTo>
                    <a:pt x="836" y="620"/>
                  </a:lnTo>
                  <a:lnTo>
                    <a:pt x="836" y="620"/>
                  </a:lnTo>
                  <a:lnTo>
                    <a:pt x="836" y="625"/>
                  </a:lnTo>
                  <a:lnTo>
                    <a:pt x="842" y="625"/>
                  </a:lnTo>
                  <a:lnTo>
                    <a:pt x="842" y="625"/>
                  </a:lnTo>
                  <a:lnTo>
                    <a:pt x="853" y="614"/>
                  </a:lnTo>
                  <a:lnTo>
                    <a:pt x="853" y="614"/>
                  </a:lnTo>
                  <a:lnTo>
                    <a:pt x="870" y="603"/>
                  </a:lnTo>
                  <a:lnTo>
                    <a:pt x="870" y="603"/>
                  </a:lnTo>
                  <a:lnTo>
                    <a:pt x="881" y="591"/>
                  </a:lnTo>
                  <a:lnTo>
                    <a:pt x="881" y="591"/>
                  </a:lnTo>
                  <a:lnTo>
                    <a:pt x="893" y="586"/>
                  </a:lnTo>
                  <a:lnTo>
                    <a:pt x="893" y="586"/>
                  </a:lnTo>
                  <a:lnTo>
                    <a:pt x="893" y="574"/>
                  </a:lnTo>
                  <a:lnTo>
                    <a:pt x="893" y="574"/>
                  </a:lnTo>
                  <a:lnTo>
                    <a:pt x="893" y="569"/>
                  </a:lnTo>
                  <a:lnTo>
                    <a:pt x="893" y="569"/>
                  </a:lnTo>
                  <a:lnTo>
                    <a:pt x="893" y="574"/>
                  </a:lnTo>
                  <a:lnTo>
                    <a:pt x="893" y="574"/>
                  </a:lnTo>
                  <a:lnTo>
                    <a:pt x="887" y="574"/>
                  </a:lnTo>
                  <a:lnTo>
                    <a:pt x="887" y="574"/>
                  </a:lnTo>
                  <a:lnTo>
                    <a:pt x="887" y="574"/>
                  </a:lnTo>
                  <a:lnTo>
                    <a:pt x="887" y="558"/>
                  </a:lnTo>
                  <a:lnTo>
                    <a:pt x="887" y="558"/>
                  </a:lnTo>
                  <a:lnTo>
                    <a:pt x="893" y="540"/>
                  </a:lnTo>
                  <a:lnTo>
                    <a:pt x="893" y="540"/>
                  </a:lnTo>
                  <a:lnTo>
                    <a:pt x="899" y="534"/>
                  </a:lnTo>
                  <a:lnTo>
                    <a:pt x="904" y="534"/>
                  </a:lnTo>
                  <a:lnTo>
                    <a:pt x="904" y="534"/>
                  </a:lnTo>
                  <a:lnTo>
                    <a:pt x="915" y="529"/>
                  </a:lnTo>
                  <a:lnTo>
                    <a:pt x="915" y="529"/>
                  </a:lnTo>
                  <a:lnTo>
                    <a:pt x="921" y="523"/>
                  </a:lnTo>
                  <a:lnTo>
                    <a:pt x="921" y="523"/>
                  </a:lnTo>
                  <a:lnTo>
                    <a:pt x="921" y="512"/>
                  </a:lnTo>
                  <a:lnTo>
                    <a:pt x="921" y="512"/>
                  </a:lnTo>
                  <a:lnTo>
                    <a:pt x="921" y="512"/>
                  </a:lnTo>
                  <a:lnTo>
                    <a:pt x="921" y="512"/>
                  </a:lnTo>
                  <a:lnTo>
                    <a:pt x="915" y="506"/>
                  </a:lnTo>
                  <a:lnTo>
                    <a:pt x="915" y="506"/>
                  </a:lnTo>
                  <a:lnTo>
                    <a:pt x="909" y="500"/>
                  </a:lnTo>
                  <a:lnTo>
                    <a:pt x="909" y="500"/>
                  </a:lnTo>
                  <a:lnTo>
                    <a:pt x="904" y="489"/>
                  </a:lnTo>
                  <a:lnTo>
                    <a:pt x="904" y="489"/>
                  </a:lnTo>
                  <a:lnTo>
                    <a:pt x="899" y="478"/>
                  </a:lnTo>
                  <a:lnTo>
                    <a:pt x="899" y="478"/>
                  </a:lnTo>
                  <a:lnTo>
                    <a:pt x="904" y="466"/>
                  </a:lnTo>
                  <a:lnTo>
                    <a:pt x="904" y="466"/>
                  </a:lnTo>
                  <a:lnTo>
                    <a:pt x="915" y="466"/>
                  </a:lnTo>
                  <a:lnTo>
                    <a:pt x="915" y="466"/>
                  </a:lnTo>
                  <a:lnTo>
                    <a:pt x="927" y="461"/>
                  </a:lnTo>
                  <a:lnTo>
                    <a:pt x="927" y="461"/>
                  </a:lnTo>
                  <a:lnTo>
                    <a:pt x="933" y="461"/>
                  </a:lnTo>
                  <a:lnTo>
                    <a:pt x="933" y="461"/>
                  </a:lnTo>
                  <a:lnTo>
                    <a:pt x="933" y="466"/>
                  </a:lnTo>
                  <a:lnTo>
                    <a:pt x="933" y="466"/>
                  </a:lnTo>
                  <a:lnTo>
                    <a:pt x="938" y="472"/>
                  </a:lnTo>
                  <a:lnTo>
                    <a:pt x="938" y="472"/>
                  </a:lnTo>
                  <a:lnTo>
                    <a:pt x="949" y="483"/>
                  </a:lnTo>
                  <a:lnTo>
                    <a:pt x="949" y="483"/>
                  </a:lnTo>
                  <a:lnTo>
                    <a:pt x="961" y="489"/>
                  </a:lnTo>
                  <a:lnTo>
                    <a:pt x="961" y="489"/>
                  </a:lnTo>
                  <a:lnTo>
                    <a:pt x="972" y="489"/>
                  </a:lnTo>
                  <a:lnTo>
                    <a:pt x="972" y="489"/>
                  </a:lnTo>
                  <a:lnTo>
                    <a:pt x="978" y="483"/>
                  </a:lnTo>
                  <a:lnTo>
                    <a:pt x="978" y="483"/>
                  </a:lnTo>
                  <a:lnTo>
                    <a:pt x="984" y="478"/>
                  </a:lnTo>
                  <a:lnTo>
                    <a:pt x="984" y="478"/>
                  </a:lnTo>
                  <a:lnTo>
                    <a:pt x="989" y="472"/>
                  </a:lnTo>
                  <a:lnTo>
                    <a:pt x="989" y="472"/>
                  </a:lnTo>
                  <a:lnTo>
                    <a:pt x="995" y="466"/>
                  </a:lnTo>
                  <a:lnTo>
                    <a:pt x="995" y="466"/>
                  </a:lnTo>
                  <a:lnTo>
                    <a:pt x="1006" y="461"/>
                  </a:lnTo>
                  <a:lnTo>
                    <a:pt x="1006" y="461"/>
                  </a:lnTo>
                  <a:lnTo>
                    <a:pt x="1018" y="455"/>
                  </a:lnTo>
                  <a:lnTo>
                    <a:pt x="1018" y="455"/>
                  </a:lnTo>
                  <a:lnTo>
                    <a:pt x="1023" y="455"/>
                  </a:lnTo>
                  <a:lnTo>
                    <a:pt x="1023" y="466"/>
                  </a:lnTo>
                  <a:lnTo>
                    <a:pt x="1029" y="478"/>
                  </a:lnTo>
                  <a:lnTo>
                    <a:pt x="1035" y="489"/>
                  </a:lnTo>
                  <a:lnTo>
                    <a:pt x="1040" y="494"/>
                  </a:lnTo>
                  <a:lnTo>
                    <a:pt x="1029" y="500"/>
                  </a:lnTo>
                  <a:lnTo>
                    <a:pt x="1023" y="500"/>
                  </a:lnTo>
                  <a:lnTo>
                    <a:pt x="1012" y="506"/>
                  </a:lnTo>
                  <a:lnTo>
                    <a:pt x="1006" y="506"/>
                  </a:lnTo>
                  <a:lnTo>
                    <a:pt x="1006" y="518"/>
                  </a:lnTo>
                  <a:lnTo>
                    <a:pt x="1006" y="523"/>
                  </a:lnTo>
                  <a:lnTo>
                    <a:pt x="1006" y="534"/>
                  </a:lnTo>
                  <a:lnTo>
                    <a:pt x="1006" y="540"/>
                  </a:lnTo>
                  <a:lnTo>
                    <a:pt x="1006" y="540"/>
                  </a:lnTo>
                  <a:lnTo>
                    <a:pt x="1006" y="540"/>
                  </a:lnTo>
                  <a:lnTo>
                    <a:pt x="1006" y="540"/>
                  </a:lnTo>
                  <a:lnTo>
                    <a:pt x="1012" y="540"/>
                  </a:lnTo>
                  <a:lnTo>
                    <a:pt x="1012" y="540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9" y="546"/>
                  </a:lnTo>
                  <a:lnTo>
                    <a:pt x="1029" y="546"/>
                  </a:lnTo>
                  <a:lnTo>
                    <a:pt x="1029" y="552"/>
                  </a:lnTo>
                  <a:lnTo>
                    <a:pt x="1035" y="552"/>
                  </a:lnTo>
                  <a:lnTo>
                    <a:pt x="1035" y="552"/>
                  </a:lnTo>
                  <a:lnTo>
                    <a:pt x="1046" y="540"/>
                  </a:lnTo>
                  <a:lnTo>
                    <a:pt x="1046" y="540"/>
                  </a:lnTo>
                  <a:lnTo>
                    <a:pt x="1058" y="534"/>
                  </a:lnTo>
                  <a:lnTo>
                    <a:pt x="1058" y="534"/>
                  </a:lnTo>
                  <a:lnTo>
                    <a:pt x="1063" y="529"/>
                  </a:lnTo>
                  <a:lnTo>
                    <a:pt x="1063" y="529"/>
                  </a:lnTo>
                  <a:lnTo>
                    <a:pt x="1069" y="529"/>
                  </a:lnTo>
                  <a:lnTo>
                    <a:pt x="1069" y="529"/>
                  </a:lnTo>
                  <a:lnTo>
                    <a:pt x="1074" y="529"/>
                  </a:lnTo>
                  <a:lnTo>
                    <a:pt x="1074" y="529"/>
                  </a:lnTo>
                  <a:lnTo>
                    <a:pt x="1080" y="523"/>
                  </a:lnTo>
                  <a:lnTo>
                    <a:pt x="1080" y="523"/>
                  </a:lnTo>
                  <a:lnTo>
                    <a:pt x="1098" y="523"/>
                  </a:lnTo>
                  <a:lnTo>
                    <a:pt x="1098" y="523"/>
                  </a:lnTo>
                  <a:lnTo>
                    <a:pt x="1109" y="523"/>
                  </a:lnTo>
                  <a:lnTo>
                    <a:pt x="1120" y="518"/>
                  </a:lnTo>
                  <a:lnTo>
                    <a:pt x="1120" y="518"/>
                  </a:lnTo>
                  <a:lnTo>
                    <a:pt x="1131" y="500"/>
                  </a:lnTo>
                  <a:lnTo>
                    <a:pt x="1131" y="500"/>
                  </a:lnTo>
                  <a:lnTo>
                    <a:pt x="1148" y="478"/>
                  </a:lnTo>
                  <a:lnTo>
                    <a:pt x="1148" y="478"/>
                  </a:lnTo>
                  <a:lnTo>
                    <a:pt x="1160" y="461"/>
                  </a:lnTo>
                  <a:lnTo>
                    <a:pt x="1160" y="461"/>
                  </a:lnTo>
                  <a:lnTo>
                    <a:pt x="1171" y="449"/>
                  </a:lnTo>
                  <a:lnTo>
                    <a:pt x="1171" y="449"/>
                  </a:lnTo>
                  <a:lnTo>
                    <a:pt x="1165" y="449"/>
                  </a:lnTo>
                  <a:lnTo>
                    <a:pt x="1165" y="449"/>
                  </a:lnTo>
                  <a:lnTo>
                    <a:pt x="1154" y="449"/>
                  </a:lnTo>
                  <a:lnTo>
                    <a:pt x="1154" y="449"/>
                  </a:lnTo>
                  <a:lnTo>
                    <a:pt x="1137" y="444"/>
                  </a:lnTo>
                  <a:lnTo>
                    <a:pt x="1137" y="444"/>
                  </a:lnTo>
                  <a:lnTo>
                    <a:pt x="1120" y="432"/>
                  </a:lnTo>
                  <a:lnTo>
                    <a:pt x="1120" y="432"/>
                  </a:lnTo>
                  <a:lnTo>
                    <a:pt x="1114" y="427"/>
                  </a:lnTo>
                  <a:lnTo>
                    <a:pt x="1114" y="427"/>
                  </a:lnTo>
                  <a:lnTo>
                    <a:pt x="1103" y="427"/>
                  </a:lnTo>
                  <a:lnTo>
                    <a:pt x="1103" y="427"/>
                  </a:lnTo>
                  <a:lnTo>
                    <a:pt x="1086" y="427"/>
                  </a:lnTo>
                  <a:lnTo>
                    <a:pt x="1086" y="427"/>
                  </a:lnTo>
                  <a:lnTo>
                    <a:pt x="1074" y="427"/>
                  </a:lnTo>
                  <a:lnTo>
                    <a:pt x="1074" y="427"/>
                  </a:lnTo>
                  <a:lnTo>
                    <a:pt x="1069" y="421"/>
                  </a:lnTo>
                  <a:lnTo>
                    <a:pt x="1069" y="421"/>
                  </a:lnTo>
                  <a:lnTo>
                    <a:pt x="1069" y="415"/>
                  </a:lnTo>
                  <a:lnTo>
                    <a:pt x="1069" y="415"/>
                  </a:lnTo>
                  <a:lnTo>
                    <a:pt x="1074" y="404"/>
                  </a:lnTo>
                  <a:lnTo>
                    <a:pt x="1074" y="404"/>
                  </a:lnTo>
                  <a:lnTo>
                    <a:pt x="1074" y="398"/>
                  </a:lnTo>
                  <a:lnTo>
                    <a:pt x="1074" y="398"/>
                  </a:lnTo>
                  <a:lnTo>
                    <a:pt x="1069" y="393"/>
                  </a:lnTo>
                  <a:lnTo>
                    <a:pt x="1069" y="393"/>
                  </a:lnTo>
                  <a:lnTo>
                    <a:pt x="1058" y="398"/>
                  </a:lnTo>
                  <a:lnTo>
                    <a:pt x="1058" y="398"/>
                  </a:lnTo>
                  <a:lnTo>
                    <a:pt x="1046" y="404"/>
                  </a:lnTo>
                  <a:lnTo>
                    <a:pt x="1046" y="404"/>
                  </a:lnTo>
                  <a:lnTo>
                    <a:pt x="1035" y="404"/>
                  </a:lnTo>
                  <a:lnTo>
                    <a:pt x="1035" y="404"/>
                  </a:lnTo>
                  <a:lnTo>
                    <a:pt x="1029" y="398"/>
                  </a:lnTo>
                  <a:lnTo>
                    <a:pt x="1029" y="398"/>
                  </a:lnTo>
                  <a:lnTo>
                    <a:pt x="1018" y="387"/>
                  </a:lnTo>
                  <a:lnTo>
                    <a:pt x="1018" y="387"/>
                  </a:lnTo>
                  <a:lnTo>
                    <a:pt x="1006" y="381"/>
                  </a:lnTo>
                  <a:lnTo>
                    <a:pt x="1006" y="381"/>
                  </a:lnTo>
                  <a:lnTo>
                    <a:pt x="995" y="375"/>
                  </a:lnTo>
                  <a:lnTo>
                    <a:pt x="995" y="375"/>
                  </a:lnTo>
                  <a:lnTo>
                    <a:pt x="1001" y="375"/>
                  </a:lnTo>
                  <a:lnTo>
                    <a:pt x="1001" y="375"/>
                  </a:lnTo>
                  <a:lnTo>
                    <a:pt x="1012" y="369"/>
                  </a:lnTo>
                  <a:lnTo>
                    <a:pt x="1012" y="369"/>
                  </a:lnTo>
                  <a:lnTo>
                    <a:pt x="1029" y="364"/>
                  </a:lnTo>
                  <a:lnTo>
                    <a:pt x="1029" y="364"/>
                  </a:lnTo>
                  <a:lnTo>
                    <a:pt x="1035" y="359"/>
                  </a:lnTo>
                  <a:lnTo>
                    <a:pt x="1035" y="359"/>
                  </a:lnTo>
                  <a:lnTo>
                    <a:pt x="1040" y="353"/>
                  </a:lnTo>
                  <a:lnTo>
                    <a:pt x="1040" y="353"/>
                  </a:lnTo>
                  <a:lnTo>
                    <a:pt x="1046" y="347"/>
                  </a:lnTo>
                  <a:lnTo>
                    <a:pt x="1046" y="347"/>
                  </a:lnTo>
                  <a:lnTo>
                    <a:pt x="1058" y="335"/>
                  </a:lnTo>
                  <a:lnTo>
                    <a:pt x="1058" y="335"/>
                  </a:lnTo>
                  <a:lnTo>
                    <a:pt x="1063" y="324"/>
                  </a:lnTo>
                  <a:lnTo>
                    <a:pt x="1063" y="324"/>
                  </a:lnTo>
                  <a:lnTo>
                    <a:pt x="1063" y="313"/>
                  </a:lnTo>
                  <a:lnTo>
                    <a:pt x="1063" y="313"/>
                  </a:lnTo>
                  <a:lnTo>
                    <a:pt x="1052" y="307"/>
                  </a:lnTo>
                  <a:lnTo>
                    <a:pt x="1052" y="307"/>
                  </a:lnTo>
                  <a:lnTo>
                    <a:pt x="1052" y="307"/>
                  </a:lnTo>
                  <a:lnTo>
                    <a:pt x="1052" y="307"/>
                  </a:lnTo>
                  <a:lnTo>
                    <a:pt x="1046" y="307"/>
                  </a:lnTo>
                  <a:lnTo>
                    <a:pt x="1046" y="307"/>
                  </a:lnTo>
                  <a:lnTo>
                    <a:pt x="1040" y="307"/>
                  </a:lnTo>
                  <a:lnTo>
                    <a:pt x="1040" y="307"/>
                  </a:lnTo>
                  <a:lnTo>
                    <a:pt x="1029" y="313"/>
                  </a:lnTo>
                  <a:lnTo>
                    <a:pt x="1029" y="313"/>
                  </a:lnTo>
                  <a:lnTo>
                    <a:pt x="1018" y="319"/>
                  </a:lnTo>
                  <a:lnTo>
                    <a:pt x="1029" y="313"/>
                  </a:lnTo>
                  <a:lnTo>
                    <a:pt x="1035" y="313"/>
                  </a:lnTo>
                  <a:lnTo>
                    <a:pt x="1046" y="307"/>
                  </a:lnTo>
                  <a:lnTo>
                    <a:pt x="1052" y="307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1870075" y="2857500"/>
              <a:ext cx="1476375" cy="849313"/>
            </a:xfrm>
            <a:custGeom>
              <a:avLst/>
              <a:gdLst>
                <a:gd name="T0" fmla="*/ 165 w 4099"/>
                <a:gd name="T1" fmla="*/ 136 h 2360"/>
                <a:gd name="T2" fmla="*/ 148 w 4099"/>
                <a:gd name="T3" fmla="*/ 211 h 2360"/>
                <a:gd name="T4" fmla="*/ 892 w 4099"/>
                <a:gd name="T5" fmla="*/ 773 h 2360"/>
                <a:gd name="T6" fmla="*/ 3672 w 4099"/>
                <a:gd name="T7" fmla="*/ 858 h 2360"/>
                <a:gd name="T8" fmla="*/ 2359 w 4099"/>
                <a:gd name="T9" fmla="*/ 1910 h 2360"/>
                <a:gd name="T10" fmla="*/ 2461 w 4099"/>
                <a:gd name="T11" fmla="*/ 1961 h 2360"/>
                <a:gd name="T12" fmla="*/ 3495 w 4099"/>
                <a:gd name="T13" fmla="*/ 1188 h 2360"/>
                <a:gd name="T14" fmla="*/ 2433 w 4099"/>
                <a:gd name="T15" fmla="*/ 1983 h 2360"/>
                <a:gd name="T16" fmla="*/ 2540 w 4099"/>
                <a:gd name="T17" fmla="*/ 1961 h 2360"/>
                <a:gd name="T18" fmla="*/ 2478 w 4099"/>
                <a:gd name="T19" fmla="*/ 1893 h 2360"/>
                <a:gd name="T20" fmla="*/ 2615 w 4099"/>
                <a:gd name="T21" fmla="*/ 1864 h 2360"/>
                <a:gd name="T22" fmla="*/ 2734 w 4099"/>
                <a:gd name="T23" fmla="*/ 1858 h 2360"/>
                <a:gd name="T24" fmla="*/ 2904 w 4099"/>
                <a:gd name="T25" fmla="*/ 1910 h 2360"/>
                <a:gd name="T26" fmla="*/ 3013 w 4099"/>
                <a:gd name="T27" fmla="*/ 2103 h 2360"/>
                <a:gd name="T28" fmla="*/ 3114 w 4099"/>
                <a:gd name="T29" fmla="*/ 2353 h 2360"/>
                <a:gd name="T30" fmla="*/ 3160 w 4099"/>
                <a:gd name="T31" fmla="*/ 2177 h 2360"/>
                <a:gd name="T32" fmla="*/ 3080 w 4099"/>
                <a:gd name="T33" fmla="*/ 1893 h 2360"/>
                <a:gd name="T34" fmla="*/ 3143 w 4099"/>
                <a:gd name="T35" fmla="*/ 1699 h 2360"/>
                <a:gd name="T36" fmla="*/ 3268 w 4099"/>
                <a:gd name="T37" fmla="*/ 1586 h 2360"/>
                <a:gd name="T38" fmla="*/ 3410 w 4099"/>
                <a:gd name="T39" fmla="*/ 1433 h 2360"/>
                <a:gd name="T40" fmla="*/ 3433 w 4099"/>
                <a:gd name="T41" fmla="*/ 1341 h 2360"/>
                <a:gd name="T42" fmla="*/ 3422 w 4099"/>
                <a:gd name="T43" fmla="*/ 1216 h 2360"/>
                <a:gd name="T44" fmla="*/ 3422 w 4099"/>
                <a:gd name="T45" fmla="*/ 1006 h 2360"/>
                <a:gd name="T46" fmla="*/ 3433 w 4099"/>
                <a:gd name="T47" fmla="*/ 1103 h 2360"/>
                <a:gd name="T48" fmla="*/ 3513 w 4099"/>
                <a:gd name="T49" fmla="*/ 1131 h 2360"/>
                <a:gd name="T50" fmla="*/ 3547 w 4099"/>
                <a:gd name="T51" fmla="*/ 1029 h 2360"/>
                <a:gd name="T52" fmla="*/ 3626 w 4099"/>
                <a:gd name="T53" fmla="*/ 858 h 2360"/>
                <a:gd name="T54" fmla="*/ 3791 w 4099"/>
                <a:gd name="T55" fmla="*/ 795 h 2360"/>
                <a:gd name="T56" fmla="*/ 3871 w 4099"/>
                <a:gd name="T57" fmla="*/ 739 h 2360"/>
                <a:gd name="T58" fmla="*/ 3910 w 4099"/>
                <a:gd name="T59" fmla="*/ 574 h 2360"/>
                <a:gd name="T60" fmla="*/ 4013 w 4099"/>
                <a:gd name="T61" fmla="*/ 517 h 2360"/>
                <a:gd name="T62" fmla="*/ 4087 w 4099"/>
                <a:gd name="T63" fmla="*/ 432 h 2360"/>
                <a:gd name="T64" fmla="*/ 3916 w 4099"/>
                <a:gd name="T65" fmla="*/ 261 h 2360"/>
                <a:gd name="T66" fmla="*/ 3467 w 4099"/>
                <a:gd name="T67" fmla="*/ 500 h 2360"/>
                <a:gd name="T68" fmla="*/ 3388 w 4099"/>
                <a:gd name="T69" fmla="*/ 625 h 2360"/>
                <a:gd name="T70" fmla="*/ 3126 w 4099"/>
                <a:gd name="T71" fmla="*/ 750 h 2360"/>
                <a:gd name="T72" fmla="*/ 2927 w 4099"/>
                <a:gd name="T73" fmla="*/ 761 h 2360"/>
                <a:gd name="T74" fmla="*/ 2939 w 4099"/>
                <a:gd name="T75" fmla="*/ 557 h 2360"/>
                <a:gd name="T76" fmla="*/ 2910 w 4099"/>
                <a:gd name="T77" fmla="*/ 398 h 2360"/>
                <a:gd name="T78" fmla="*/ 2762 w 4099"/>
                <a:gd name="T79" fmla="*/ 449 h 2360"/>
                <a:gd name="T80" fmla="*/ 2637 w 4099"/>
                <a:gd name="T81" fmla="*/ 761 h 2360"/>
                <a:gd name="T82" fmla="*/ 2615 w 4099"/>
                <a:gd name="T83" fmla="*/ 495 h 2360"/>
                <a:gd name="T84" fmla="*/ 2774 w 4099"/>
                <a:gd name="T85" fmla="*/ 336 h 2360"/>
                <a:gd name="T86" fmla="*/ 2819 w 4099"/>
                <a:gd name="T87" fmla="*/ 278 h 2360"/>
                <a:gd name="T88" fmla="*/ 2615 w 4099"/>
                <a:gd name="T89" fmla="*/ 182 h 2360"/>
                <a:gd name="T90" fmla="*/ 2359 w 4099"/>
                <a:gd name="T91" fmla="*/ 256 h 2360"/>
                <a:gd name="T92" fmla="*/ 2478 w 4099"/>
                <a:gd name="T93" fmla="*/ 142 h 2360"/>
                <a:gd name="T94" fmla="*/ 2234 w 4099"/>
                <a:gd name="T95" fmla="*/ 85 h 2360"/>
                <a:gd name="T96" fmla="*/ 165 w 4099"/>
                <a:gd name="T97" fmla="*/ 68 h 2360"/>
                <a:gd name="T98" fmla="*/ 58 w 4099"/>
                <a:gd name="T99" fmla="*/ 233 h 2360"/>
                <a:gd name="T100" fmla="*/ 58 w 4099"/>
                <a:gd name="T101" fmla="*/ 495 h 2360"/>
                <a:gd name="T102" fmla="*/ 63 w 4099"/>
                <a:gd name="T103" fmla="*/ 887 h 2360"/>
                <a:gd name="T104" fmla="*/ 114 w 4099"/>
                <a:gd name="T105" fmla="*/ 1069 h 2360"/>
                <a:gd name="T106" fmla="*/ 188 w 4099"/>
                <a:gd name="T107" fmla="*/ 1143 h 2360"/>
                <a:gd name="T108" fmla="*/ 216 w 4099"/>
                <a:gd name="T109" fmla="*/ 1284 h 2360"/>
                <a:gd name="T110" fmla="*/ 302 w 4099"/>
                <a:gd name="T111" fmla="*/ 1478 h 2360"/>
                <a:gd name="T112" fmla="*/ 540 w 4099"/>
                <a:gd name="T113" fmla="*/ 1665 h 2360"/>
                <a:gd name="T114" fmla="*/ 1466 w 4099"/>
                <a:gd name="T115" fmla="*/ 1967 h 2360"/>
                <a:gd name="T116" fmla="*/ 1756 w 4099"/>
                <a:gd name="T117" fmla="*/ 2108 h 2360"/>
                <a:gd name="T118" fmla="*/ 1950 w 4099"/>
                <a:gd name="T119" fmla="*/ 2257 h 2360"/>
                <a:gd name="T120" fmla="*/ 1955 w 4099"/>
                <a:gd name="T121" fmla="*/ 2092 h 2360"/>
                <a:gd name="T122" fmla="*/ 2091 w 4099"/>
                <a:gd name="T123" fmla="*/ 2001 h 2360"/>
                <a:gd name="T124" fmla="*/ 2245 w 4099"/>
                <a:gd name="T125" fmla="*/ 192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9" h="2360">
                  <a:moveTo>
                    <a:pt x="2984" y="670"/>
                  </a:moveTo>
                  <a:lnTo>
                    <a:pt x="2984" y="670"/>
                  </a:lnTo>
                  <a:lnTo>
                    <a:pt x="2995" y="670"/>
                  </a:lnTo>
                  <a:lnTo>
                    <a:pt x="2995" y="670"/>
                  </a:lnTo>
                  <a:lnTo>
                    <a:pt x="2995" y="670"/>
                  </a:lnTo>
                  <a:lnTo>
                    <a:pt x="2995" y="688"/>
                  </a:lnTo>
                  <a:lnTo>
                    <a:pt x="2995" y="688"/>
                  </a:lnTo>
                  <a:lnTo>
                    <a:pt x="2984" y="705"/>
                  </a:lnTo>
                  <a:lnTo>
                    <a:pt x="2984" y="705"/>
                  </a:lnTo>
                  <a:lnTo>
                    <a:pt x="2973" y="716"/>
                  </a:lnTo>
                  <a:lnTo>
                    <a:pt x="2973" y="716"/>
                  </a:lnTo>
                  <a:lnTo>
                    <a:pt x="2973" y="716"/>
                  </a:lnTo>
                  <a:lnTo>
                    <a:pt x="2967" y="710"/>
                  </a:lnTo>
                  <a:lnTo>
                    <a:pt x="2967" y="710"/>
                  </a:lnTo>
                  <a:lnTo>
                    <a:pt x="2967" y="694"/>
                  </a:lnTo>
                  <a:lnTo>
                    <a:pt x="2967" y="694"/>
                  </a:lnTo>
                  <a:lnTo>
                    <a:pt x="2979" y="682"/>
                  </a:lnTo>
                  <a:lnTo>
                    <a:pt x="2979" y="682"/>
                  </a:lnTo>
                  <a:lnTo>
                    <a:pt x="2984" y="670"/>
                  </a:lnTo>
                  <a:close/>
                  <a:moveTo>
                    <a:pt x="188" y="74"/>
                  </a:moveTo>
                  <a:lnTo>
                    <a:pt x="188" y="74"/>
                  </a:lnTo>
                  <a:lnTo>
                    <a:pt x="188" y="80"/>
                  </a:lnTo>
                  <a:lnTo>
                    <a:pt x="188" y="80"/>
                  </a:lnTo>
                  <a:lnTo>
                    <a:pt x="188" y="80"/>
                  </a:lnTo>
                  <a:lnTo>
                    <a:pt x="188" y="80"/>
                  </a:lnTo>
                  <a:lnTo>
                    <a:pt x="193" y="85"/>
                  </a:lnTo>
                  <a:lnTo>
                    <a:pt x="193" y="85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3" y="102"/>
                  </a:lnTo>
                  <a:lnTo>
                    <a:pt x="183" y="102"/>
                  </a:lnTo>
                  <a:lnTo>
                    <a:pt x="177" y="108"/>
                  </a:lnTo>
                  <a:lnTo>
                    <a:pt x="177" y="108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83" y="148"/>
                  </a:lnTo>
                  <a:lnTo>
                    <a:pt x="183" y="148"/>
                  </a:lnTo>
                  <a:lnTo>
                    <a:pt x="183" y="153"/>
                  </a:lnTo>
                  <a:lnTo>
                    <a:pt x="183" y="153"/>
                  </a:lnTo>
                  <a:lnTo>
                    <a:pt x="177" y="153"/>
                  </a:lnTo>
                  <a:lnTo>
                    <a:pt x="177" y="153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5" y="136"/>
                  </a:lnTo>
                  <a:lnTo>
                    <a:pt x="165" y="136"/>
                  </a:lnTo>
                  <a:lnTo>
                    <a:pt x="165" y="136"/>
                  </a:lnTo>
                  <a:lnTo>
                    <a:pt x="165" y="136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4" y="96"/>
                  </a:lnTo>
                  <a:lnTo>
                    <a:pt x="154" y="96"/>
                  </a:lnTo>
                  <a:lnTo>
                    <a:pt x="159" y="96"/>
                  </a:lnTo>
                  <a:lnTo>
                    <a:pt x="165" y="96"/>
                  </a:lnTo>
                  <a:lnTo>
                    <a:pt x="165" y="96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5" y="102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1" y="102"/>
                  </a:lnTo>
                  <a:lnTo>
                    <a:pt x="171" y="102"/>
                  </a:lnTo>
                  <a:lnTo>
                    <a:pt x="171" y="96"/>
                  </a:lnTo>
                  <a:lnTo>
                    <a:pt x="171" y="96"/>
                  </a:lnTo>
                  <a:lnTo>
                    <a:pt x="171" y="91"/>
                  </a:lnTo>
                  <a:lnTo>
                    <a:pt x="171" y="91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77" y="85"/>
                  </a:lnTo>
                  <a:lnTo>
                    <a:pt x="177" y="85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3" y="80"/>
                  </a:lnTo>
                  <a:lnTo>
                    <a:pt x="188" y="80"/>
                  </a:lnTo>
                  <a:lnTo>
                    <a:pt x="188" y="7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5" y="187"/>
                  </a:lnTo>
                  <a:lnTo>
                    <a:pt x="165" y="187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71" y="187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4" y="199"/>
                  </a:lnTo>
                  <a:lnTo>
                    <a:pt x="154" y="199"/>
                  </a:lnTo>
                  <a:lnTo>
                    <a:pt x="148" y="199"/>
                  </a:lnTo>
                  <a:lnTo>
                    <a:pt x="148" y="199"/>
                  </a:lnTo>
                  <a:lnTo>
                    <a:pt x="148" y="205"/>
                  </a:lnTo>
                  <a:lnTo>
                    <a:pt x="148" y="205"/>
                  </a:lnTo>
                  <a:lnTo>
                    <a:pt x="148" y="211"/>
                  </a:lnTo>
                  <a:lnTo>
                    <a:pt x="148" y="211"/>
                  </a:lnTo>
                  <a:lnTo>
                    <a:pt x="143" y="216"/>
                  </a:lnTo>
                  <a:lnTo>
                    <a:pt x="143" y="216"/>
                  </a:lnTo>
                  <a:lnTo>
                    <a:pt x="143" y="216"/>
                  </a:lnTo>
                  <a:lnTo>
                    <a:pt x="143" y="216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1" y="211"/>
                  </a:lnTo>
                  <a:lnTo>
                    <a:pt x="131" y="211"/>
                  </a:lnTo>
                  <a:lnTo>
                    <a:pt x="131" y="205"/>
                  </a:lnTo>
                  <a:lnTo>
                    <a:pt x="131" y="205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65" y="182"/>
                  </a:lnTo>
                  <a:close/>
                  <a:moveTo>
                    <a:pt x="3666" y="460"/>
                  </a:moveTo>
                  <a:lnTo>
                    <a:pt x="3666" y="460"/>
                  </a:lnTo>
                  <a:lnTo>
                    <a:pt x="3666" y="471"/>
                  </a:lnTo>
                  <a:lnTo>
                    <a:pt x="3666" y="471"/>
                  </a:lnTo>
                  <a:lnTo>
                    <a:pt x="3666" y="489"/>
                  </a:lnTo>
                  <a:lnTo>
                    <a:pt x="3666" y="489"/>
                  </a:lnTo>
                  <a:lnTo>
                    <a:pt x="3666" y="500"/>
                  </a:lnTo>
                  <a:lnTo>
                    <a:pt x="3666" y="500"/>
                  </a:lnTo>
                  <a:lnTo>
                    <a:pt x="3666" y="517"/>
                  </a:lnTo>
                  <a:lnTo>
                    <a:pt x="3666" y="517"/>
                  </a:lnTo>
                  <a:lnTo>
                    <a:pt x="3660" y="517"/>
                  </a:lnTo>
                  <a:lnTo>
                    <a:pt x="3660" y="517"/>
                  </a:lnTo>
                  <a:lnTo>
                    <a:pt x="3654" y="517"/>
                  </a:lnTo>
                  <a:lnTo>
                    <a:pt x="3654" y="517"/>
                  </a:lnTo>
                  <a:lnTo>
                    <a:pt x="3654" y="506"/>
                  </a:lnTo>
                  <a:lnTo>
                    <a:pt x="3654" y="506"/>
                  </a:lnTo>
                  <a:lnTo>
                    <a:pt x="3654" y="500"/>
                  </a:lnTo>
                  <a:lnTo>
                    <a:pt x="3654" y="500"/>
                  </a:lnTo>
                  <a:lnTo>
                    <a:pt x="3654" y="489"/>
                  </a:lnTo>
                  <a:lnTo>
                    <a:pt x="3654" y="489"/>
                  </a:lnTo>
                  <a:lnTo>
                    <a:pt x="3654" y="477"/>
                  </a:lnTo>
                  <a:lnTo>
                    <a:pt x="3660" y="477"/>
                  </a:lnTo>
                  <a:lnTo>
                    <a:pt x="3660" y="471"/>
                  </a:lnTo>
                  <a:lnTo>
                    <a:pt x="3666" y="466"/>
                  </a:lnTo>
                  <a:lnTo>
                    <a:pt x="3666" y="460"/>
                  </a:lnTo>
                  <a:close/>
                  <a:moveTo>
                    <a:pt x="847" y="739"/>
                  </a:moveTo>
                  <a:lnTo>
                    <a:pt x="847" y="739"/>
                  </a:lnTo>
                  <a:lnTo>
                    <a:pt x="858" y="767"/>
                  </a:lnTo>
                  <a:lnTo>
                    <a:pt x="858" y="767"/>
                  </a:lnTo>
                  <a:lnTo>
                    <a:pt x="864" y="773"/>
                  </a:lnTo>
                  <a:lnTo>
                    <a:pt x="864" y="773"/>
                  </a:lnTo>
                  <a:lnTo>
                    <a:pt x="876" y="767"/>
                  </a:lnTo>
                  <a:lnTo>
                    <a:pt x="876" y="767"/>
                  </a:lnTo>
                  <a:lnTo>
                    <a:pt x="898" y="756"/>
                  </a:lnTo>
                  <a:lnTo>
                    <a:pt x="898" y="756"/>
                  </a:lnTo>
                  <a:lnTo>
                    <a:pt x="892" y="767"/>
                  </a:lnTo>
                  <a:lnTo>
                    <a:pt x="892" y="767"/>
                  </a:lnTo>
                  <a:lnTo>
                    <a:pt x="892" y="773"/>
                  </a:lnTo>
                  <a:lnTo>
                    <a:pt x="892" y="773"/>
                  </a:lnTo>
                  <a:lnTo>
                    <a:pt x="892" y="779"/>
                  </a:lnTo>
                  <a:lnTo>
                    <a:pt x="892" y="779"/>
                  </a:lnTo>
                  <a:lnTo>
                    <a:pt x="898" y="785"/>
                  </a:lnTo>
                  <a:lnTo>
                    <a:pt x="898" y="785"/>
                  </a:lnTo>
                  <a:lnTo>
                    <a:pt x="898" y="790"/>
                  </a:lnTo>
                  <a:lnTo>
                    <a:pt x="898" y="790"/>
                  </a:lnTo>
                  <a:lnTo>
                    <a:pt x="898" y="790"/>
                  </a:lnTo>
                  <a:lnTo>
                    <a:pt x="898" y="790"/>
                  </a:lnTo>
                  <a:lnTo>
                    <a:pt x="904" y="795"/>
                  </a:lnTo>
                  <a:lnTo>
                    <a:pt x="904" y="795"/>
                  </a:lnTo>
                  <a:lnTo>
                    <a:pt x="904" y="795"/>
                  </a:lnTo>
                  <a:lnTo>
                    <a:pt x="904" y="795"/>
                  </a:lnTo>
                  <a:lnTo>
                    <a:pt x="910" y="801"/>
                  </a:lnTo>
                  <a:lnTo>
                    <a:pt x="910" y="801"/>
                  </a:lnTo>
                  <a:lnTo>
                    <a:pt x="904" y="807"/>
                  </a:lnTo>
                  <a:lnTo>
                    <a:pt x="904" y="807"/>
                  </a:lnTo>
                  <a:lnTo>
                    <a:pt x="904" y="813"/>
                  </a:lnTo>
                  <a:lnTo>
                    <a:pt x="904" y="813"/>
                  </a:lnTo>
                  <a:lnTo>
                    <a:pt x="904" y="819"/>
                  </a:lnTo>
                  <a:lnTo>
                    <a:pt x="904" y="819"/>
                  </a:lnTo>
                  <a:lnTo>
                    <a:pt x="898" y="819"/>
                  </a:lnTo>
                  <a:lnTo>
                    <a:pt x="898" y="819"/>
                  </a:lnTo>
                  <a:lnTo>
                    <a:pt x="892" y="824"/>
                  </a:lnTo>
                  <a:lnTo>
                    <a:pt x="892" y="824"/>
                  </a:lnTo>
                  <a:lnTo>
                    <a:pt x="887" y="824"/>
                  </a:lnTo>
                  <a:lnTo>
                    <a:pt x="887" y="824"/>
                  </a:lnTo>
                  <a:lnTo>
                    <a:pt x="882" y="830"/>
                  </a:lnTo>
                  <a:lnTo>
                    <a:pt x="882" y="830"/>
                  </a:lnTo>
                  <a:lnTo>
                    <a:pt x="864" y="813"/>
                  </a:lnTo>
                  <a:lnTo>
                    <a:pt x="864" y="813"/>
                  </a:lnTo>
                  <a:lnTo>
                    <a:pt x="853" y="795"/>
                  </a:lnTo>
                  <a:lnTo>
                    <a:pt x="853" y="795"/>
                  </a:lnTo>
                  <a:lnTo>
                    <a:pt x="836" y="773"/>
                  </a:lnTo>
                  <a:lnTo>
                    <a:pt x="836" y="773"/>
                  </a:lnTo>
                  <a:lnTo>
                    <a:pt x="836" y="761"/>
                  </a:lnTo>
                  <a:lnTo>
                    <a:pt x="836" y="750"/>
                  </a:lnTo>
                  <a:lnTo>
                    <a:pt x="836" y="750"/>
                  </a:lnTo>
                  <a:lnTo>
                    <a:pt x="842" y="745"/>
                  </a:lnTo>
                  <a:lnTo>
                    <a:pt x="842" y="745"/>
                  </a:lnTo>
                  <a:lnTo>
                    <a:pt x="847" y="739"/>
                  </a:lnTo>
                  <a:close/>
                  <a:moveTo>
                    <a:pt x="3768" y="841"/>
                  </a:moveTo>
                  <a:lnTo>
                    <a:pt x="3763" y="841"/>
                  </a:lnTo>
                  <a:lnTo>
                    <a:pt x="3757" y="847"/>
                  </a:lnTo>
                  <a:lnTo>
                    <a:pt x="3751" y="847"/>
                  </a:lnTo>
                  <a:lnTo>
                    <a:pt x="3745" y="853"/>
                  </a:lnTo>
                  <a:lnTo>
                    <a:pt x="3745" y="853"/>
                  </a:lnTo>
                  <a:lnTo>
                    <a:pt x="3728" y="847"/>
                  </a:lnTo>
                  <a:lnTo>
                    <a:pt x="3728" y="847"/>
                  </a:lnTo>
                  <a:lnTo>
                    <a:pt x="3717" y="847"/>
                  </a:lnTo>
                  <a:lnTo>
                    <a:pt x="3717" y="847"/>
                  </a:lnTo>
                  <a:lnTo>
                    <a:pt x="3706" y="841"/>
                  </a:lnTo>
                  <a:lnTo>
                    <a:pt x="3706" y="841"/>
                  </a:lnTo>
                  <a:lnTo>
                    <a:pt x="3688" y="847"/>
                  </a:lnTo>
                  <a:lnTo>
                    <a:pt x="3688" y="847"/>
                  </a:lnTo>
                  <a:lnTo>
                    <a:pt x="3683" y="847"/>
                  </a:lnTo>
                  <a:lnTo>
                    <a:pt x="3683" y="847"/>
                  </a:lnTo>
                  <a:lnTo>
                    <a:pt x="3678" y="853"/>
                  </a:lnTo>
                  <a:lnTo>
                    <a:pt x="3678" y="853"/>
                  </a:lnTo>
                  <a:lnTo>
                    <a:pt x="3672" y="858"/>
                  </a:lnTo>
                  <a:lnTo>
                    <a:pt x="3672" y="858"/>
                  </a:lnTo>
                  <a:lnTo>
                    <a:pt x="3666" y="864"/>
                  </a:lnTo>
                  <a:lnTo>
                    <a:pt x="3666" y="864"/>
                  </a:lnTo>
                  <a:lnTo>
                    <a:pt x="3660" y="864"/>
                  </a:lnTo>
                  <a:lnTo>
                    <a:pt x="3660" y="864"/>
                  </a:lnTo>
                  <a:lnTo>
                    <a:pt x="3654" y="864"/>
                  </a:lnTo>
                  <a:lnTo>
                    <a:pt x="3654" y="864"/>
                  </a:lnTo>
                  <a:lnTo>
                    <a:pt x="3643" y="864"/>
                  </a:lnTo>
                  <a:lnTo>
                    <a:pt x="3643" y="864"/>
                  </a:lnTo>
                  <a:lnTo>
                    <a:pt x="3638" y="870"/>
                  </a:lnTo>
                  <a:lnTo>
                    <a:pt x="3638" y="870"/>
                  </a:lnTo>
                  <a:lnTo>
                    <a:pt x="3638" y="870"/>
                  </a:lnTo>
                  <a:lnTo>
                    <a:pt x="3638" y="870"/>
                  </a:lnTo>
                  <a:lnTo>
                    <a:pt x="3638" y="875"/>
                  </a:lnTo>
                  <a:lnTo>
                    <a:pt x="3638" y="875"/>
                  </a:lnTo>
                  <a:lnTo>
                    <a:pt x="3638" y="887"/>
                  </a:lnTo>
                  <a:lnTo>
                    <a:pt x="3638" y="887"/>
                  </a:lnTo>
                  <a:lnTo>
                    <a:pt x="3632" y="887"/>
                  </a:lnTo>
                  <a:lnTo>
                    <a:pt x="3632" y="887"/>
                  </a:lnTo>
                  <a:lnTo>
                    <a:pt x="3643" y="887"/>
                  </a:lnTo>
                  <a:lnTo>
                    <a:pt x="3643" y="887"/>
                  </a:lnTo>
                  <a:lnTo>
                    <a:pt x="3654" y="887"/>
                  </a:lnTo>
                  <a:lnTo>
                    <a:pt x="3654" y="887"/>
                  </a:lnTo>
                  <a:lnTo>
                    <a:pt x="3660" y="892"/>
                  </a:lnTo>
                  <a:lnTo>
                    <a:pt x="3660" y="892"/>
                  </a:lnTo>
                  <a:lnTo>
                    <a:pt x="3672" y="887"/>
                  </a:lnTo>
                  <a:lnTo>
                    <a:pt x="3672" y="887"/>
                  </a:lnTo>
                  <a:lnTo>
                    <a:pt x="3678" y="887"/>
                  </a:lnTo>
                  <a:lnTo>
                    <a:pt x="3678" y="887"/>
                  </a:lnTo>
                  <a:lnTo>
                    <a:pt x="3688" y="881"/>
                  </a:lnTo>
                  <a:lnTo>
                    <a:pt x="3688" y="881"/>
                  </a:lnTo>
                  <a:lnTo>
                    <a:pt x="3700" y="875"/>
                  </a:lnTo>
                  <a:lnTo>
                    <a:pt x="3700" y="875"/>
                  </a:lnTo>
                  <a:lnTo>
                    <a:pt x="3706" y="870"/>
                  </a:lnTo>
                  <a:lnTo>
                    <a:pt x="3706" y="870"/>
                  </a:lnTo>
                  <a:lnTo>
                    <a:pt x="3717" y="875"/>
                  </a:lnTo>
                  <a:lnTo>
                    <a:pt x="3717" y="875"/>
                  </a:lnTo>
                  <a:lnTo>
                    <a:pt x="3723" y="875"/>
                  </a:lnTo>
                  <a:lnTo>
                    <a:pt x="3723" y="875"/>
                  </a:lnTo>
                  <a:lnTo>
                    <a:pt x="3734" y="881"/>
                  </a:lnTo>
                  <a:lnTo>
                    <a:pt x="3734" y="881"/>
                  </a:lnTo>
                  <a:lnTo>
                    <a:pt x="3745" y="875"/>
                  </a:lnTo>
                  <a:lnTo>
                    <a:pt x="3745" y="875"/>
                  </a:lnTo>
                  <a:lnTo>
                    <a:pt x="3745" y="875"/>
                  </a:lnTo>
                  <a:lnTo>
                    <a:pt x="3745" y="875"/>
                  </a:lnTo>
                  <a:lnTo>
                    <a:pt x="3751" y="870"/>
                  </a:lnTo>
                  <a:lnTo>
                    <a:pt x="3751" y="870"/>
                  </a:lnTo>
                  <a:lnTo>
                    <a:pt x="3751" y="858"/>
                  </a:lnTo>
                  <a:lnTo>
                    <a:pt x="3751" y="858"/>
                  </a:lnTo>
                  <a:lnTo>
                    <a:pt x="3757" y="858"/>
                  </a:lnTo>
                  <a:lnTo>
                    <a:pt x="3757" y="858"/>
                  </a:lnTo>
                  <a:lnTo>
                    <a:pt x="3757" y="853"/>
                  </a:lnTo>
                  <a:lnTo>
                    <a:pt x="3757" y="853"/>
                  </a:lnTo>
                  <a:lnTo>
                    <a:pt x="3768" y="847"/>
                  </a:lnTo>
                  <a:lnTo>
                    <a:pt x="3768" y="847"/>
                  </a:lnTo>
                  <a:lnTo>
                    <a:pt x="3774" y="841"/>
                  </a:lnTo>
                  <a:lnTo>
                    <a:pt x="3774" y="841"/>
                  </a:lnTo>
                  <a:lnTo>
                    <a:pt x="3768" y="841"/>
                  </a:lnTo>
                  <a:close/>
                  <a:moveTo>
                    <a:pt x="2359" y="1910"/>
                  </a:moveTo>
                  <a:lnTo>
                    <a:pt x="2359" y="1910"/>
                  </a:lnTo>
                  <a:lnTo>
                    <a:pt x="2359" y="1916"/>
                  </a:lnTo>
                  <a:lnTo>
                    <a:pt x="2359" y="1916"/>
                  </a:lnTo>
                  <a:lnTo>
                    <a:pt x="2365" y="1921"/>
                  </a:lnTo>
                  <a:lnTo>
                    <a:pt x="2365" y="1921"/>
                  </a:lnTo>
                  <a:lnTo>
                    <a:pt x="2365" y="1927"/>
                  </a:lnTo>
                  <a:lnTo>
                    <a:pt x="2365" y="1927"/>
                  </a:lnTo>
                  <a:lnTo>
                    <a:pt x="2359" y="1933"/>
                  </a:lnTo>
                  <a:lnTo>
                    <a:pt x="2359" y="1933"/>
                  </a:lnTo>
                  <a:lnTo>
                    <a:pt x="2359" y="1927"/>
                  </a:lnTo>
                  <a:lnTo>
                    <a:pt x="2359" y="1927"/>
                  </a:lnTo>
                  <a:lnTo>
                    <a:pt x="2353" y="1916"/>
                  </a:lnTo>
                  <a:lnTo>
                    <a:pt x="2353" y="1916"/>
                  </a:lnTo>
                  <a:lnTo>
                    <a:pt x="2353" y="1910"/>
                  </a:lnTo>
                  <a:lnTo>
                    <a:pt x="2353" y="1910"/>
                  </a:lnTo>
                  <a:lnTo>
                    <a:pt x="2359" y="1910"/>
                  </a:lnTo>
                  <a:close/>
                  <a:moveTo>
                    <a:pt x="2455" y="1961"/>
                  </a:moveTo>
                  <a:lnTo>
                    <a:pt x="2455" y="1961"/>
                  </a:lnTo>
                  <a:lnTo>
                    <a:pt x="2455" y="1961"/>
                  </a:lnTo>
                  <a:lnTo>
                    <a:pt x="2455" y="1961"/>
                  </a:lnTo>
                  <a:lnTo>
                    <a:pt x="2455" y="1961"/>
                  </a:lnTo>
                  <a:lnTo>
                    <a:pt x="2455" y="1961"/>
                  </a:lnTo>
                  <a:lnTo>
                    <a:pt x="2450" y="1967"/>
                  </a:lnTo>
                  <a:lnTo>
                    <a:pt x="2450" y="1967"/>
                  </a:lnTo>
                  <a:lnTo>
                    <a:pt x="2450" y="1967"/>
                  </a:lnTo>
                  <a:lnTo>
                    <a:pt x="2450" y="1967"/>
                  </a:lnTo>
                  <a:lnTo>
                    <a:pt x="2450" y="1972"/>
                  </a:lnTo>
                  <a:lnTo>
                    <a:pt x="2450" y="1972"/>
                  </a:lnTo>
                  <a:lnTo>
                    <a:pt x="2450" y="1972"/>
                  </a:lnTo>
                  <a:lnTo>
                    <a:pt x="2450" y="1972"/>
                  </a:lnTo>
                  <a:lnTo>
                    <a:pt x="2450" y="1978"/>
                  </a:lnTo>
                  <a:lnTo>
                    <a:pt x="2450" y="1978"/>
                  </a:lnTo>
                  <a:lnTo>
                    <a:pt x="2455" y="1983"/>
                  </a:lnTo>
                  <a:lnTo>
                    <a:pt x="2455" y="1989"/>
                  </a:lnTo>
                  <a:lnTo>
                    <a:pt x="2455" y="1989"/>
                  </a:lnTo>
                  <a:lnTo>
                    <a:pt x="2455" y="1989"/>
                  </a:lnTo>
                  <a:lnTo>
                    <a:pt x="2455" y="1989"/>
                  </a:lnTo>
                  <a:lnTo>
                    <a:pt x="2455" y="1989"/>
                  </a:lnTo>
                  <a:lnTo>
                    <a:pt x="2461" y="1989"/>
                  </a:lnTo>
                  <a:lnTo>
                    <a:pt x="2461" y="1989"/>
                  </a:lnTo>
                  <a:lnTo>
                    <a:pt x="2467" y="1989"/>
                  </a:lnTo>
                  <a:lnTo>
                    <a:pt x="2467" y="1989"/>
                  </a:lnTo>
                  <a:lnTo>
                    <a:pt x="2467" y="1995"/>
                  </a:lnTo>
                  <a:lnTo>
                    <a:pt x="2467" y="1995"/>
                  </a:lnTo>
                  <a:lnTo>
                    <a:pt x="2473" y="1995"/>
                  </a:lnTo>
                  <a:lnTo>
                    <a:pt x="2473" y="1995"/>
                  </a:lnTo>
                  <a:lnTo>
                    <a:pt x="2478" y="1989"/>
                  </a:lnTo>
                  <a:lnTo>
                    <a:pt x="2478" y="1989"/>
                  </a:lnTo>
                  <a:lnTo>
                    <a:pt x="2478" y="1978"/>
                  </a:lnTo>
                  <a:lnTo>
                    <a:pt x="2478" y="1978"/>
                  </a:lnTo>
                  <a:lnTo>
                    <a:pt x="2473" y="1967"/>
                  </a:lnTo>
                  <a:lnTo>
                    <a:pt x="2473" y="1967"/>
                  </a:lnTo>
                  <a:lnTo>
                    <a:pt x="2473" y="1961"/>
                  </a:lnTo>
                  <a:lnTo>
                    <a:pt x="2473" y="1961"/>
                  </a:lnTo>
                  <a:lnTo>
                    <a:pt x="2467" y="1961"/>
                  </a:lnTo>
                  <a:lnTo>
                    <a:pt x="2467" y="1961"/>
                  </a:lnTo>
                  <a:lnTo>
                    <a:pt x="2461" y="1961"/>
                  </a:lnTo>
                  <a:lnTo>
                    <a:pt x="2461" y="1961"/>
                  </a:lnTo>
                  <a:lnTo>
                    <a:pt x="2461" y="1961"/>
                  </a:lnTo>
                  <a:lnTo>
                    <a:pt x="2461" y="1961"/>
                  </a:lnTo>
                  <a:lnTo>
                    <a:pt x="2455" y="1961"/>
                  </a:lnTo>
                  <a:close/>
                  <a:moveTo>
                    <a:pt x="2723" y="364"/>
                  </a:moveTo>
                  <a:lnTo>
                    <a:pt x="2723" y="364"/>
                  </a:lnTo>
                  <a:lnTo>
                    <a:pt x="2723" y="370"/>
                  </a:lnTo>
                  <a:lnTo>
                    <a:pt x="2723" y="370"/>
                  </a:lnTo>
                  <a:lnTo>
                    <a:pt x="2723" y="375"/>
                  </a:lnTo>
                  <a:lnTo>
                    <a:pt x="2723" y="375"/>
                  </a:lnTo>
                  <a:lnTo>
                    <a:pt x="2717" y="381"/>
                  </a:lnTo>
                  <a:lnTo>
                    <a:pt x="2717" y="381"/>
                  </a:lnTo>
                  <a:lnTo>
                    <a:pt x="2717" y="386"/>
                  </a:lnTo>
                  <a:lnTo>
                    <a:pt x="2717" y="386"/>
                  </a:lnTo>
                  <a:lnTo>
                    <a:pt x="2734" y="381"/>
                  </a:lnTo>
                  <a:lnTo>
                    <a:pt x="2734" y="381"/>
                  </a:lnTo>
                  <a:lnTo>
                    <a:pt x="2734" y="375"/>
                  </a:lnTo>
                  <a:lnTo>
                    <a:pt x="2734" y="375"/>
                  </a:lnTo>
                  <a:lnTo>
                    <a:pt x="2734" y="370"/>
                  </a:lnTo>
                  <a:lnTo>
                    <a:pt x="2734" y="370"/>
                  </a:lnTo>
                  <a:lnTo>
                    <a:pt x="2728" y="370"/>
                  </a:lnTo>
                  <a:lnTo>
                    <a:pt x="2728" y="370"/>
                  </a:lnTo>
                  <a:lnTo>
                    <a:pt x="2728" y="370"/>
                  </a:lnTo>
                  <a:lnTo>
                    <a:pt x="2728" y="370"/>
                  </a:lnTo>
                  <a:lnTo>
                    <a:pt x="2728" y="364"/>
                  </a:lnTo>
                  <a:lnTo>
                    <a:pt x="2728" y="364"/>
                  </a:lnTo>
                  <a:lnTo>
                    <a:pt x="2728" y="364"/>
                  </a:lnTo>
                  <a:lnTo>
                    <a:pt x="2728" y="364"/>
                  </a:lnTo>
                  <a:lnTo>
                    <a:pt x="2723" y="364"/>
                  </a:lnTo>
                  <a:close/>
                  <a:moveTo>
                    <a:pt x="3899" y="745"/>
                  </a:moveTo>
                  <a:lnTo>
                    <a:pt x="3899" y="745"/>
                  </a:lnTo>
                  <a:lnTo>
                    <a:pt x="3899" y="750"/>
                  </a:lnTo>
                  <a:lnTo>
                    <a:pt x="3899" y="750"/>
                  </a:lnTo>
                  <a:lnTo>
                    <a:pt x="3893" y="756"/>
                  </a:lnTo>
                  <a:lnTo>
                    <a:pt x="3893" y="756"/>
                  </a:lnTo>
                  <a:lnTo>
                    <a:pt x="3893" y="761"/>
                  </a:lnTo>
                  <a:lnTo>
                    <a:pt x="3893" y="761"/>
                  </a:lnTo>
                  <a:lnTo>
                    <a:pt x="3899" y="761"/>
                  </a:lnTo>
                  <a:lnTo>
                    <a:pt x="3899" y="761"/>
                  </a:lnTo>
                  <a:lnTo>
                    <a:pt x="3904" y="761"/>
                  </a:lnTo>
                  <a:lnTo>
                    <a:pt x="3904" y="761"/>
                  </a:lnTo>
                  <a:lnTo>
                    <a:pt x="3910" y="750"/>
                  </a:lnTo>
                  <a:lnTo>
                    <a:pt x="3910" y="750"/>
                  </a:lnTo>
                  <a:lnTo>
                    <a:pt x="3910" y="745"/>
                  </a:lnTo>
                  <a:lnTo>
                    <a:pt x="3910" y="745"/>
                  </a:lnTo>
                  <a:lnTo>
                    <a:pt x="3899" y="745"/>
                  </a:lnTo>
                  <a:close/>
                  <a:moveTo>
                    <a:pt x="3489" y="1171"/>
                  </a:moveTo>
                  <a:lnTo>
                    <a:pt x="3489" y="1171"/>
                  </a:lnTo>
                  <a:lnTo>
                    <a:pt x="3489" y="1177"/>
                  </a:lnTo>
                  <a:lnTo>
                    <a:pt x="3489" y="1177"/>
                  </a:lnTo>
                  <a:lnTo>
                    <a:pt x="3489" y="1182"/>
                  </a:lnTo>
                  <a:lnTo>
                    <a:pt x="3489" y="1182"/>
                  </a:lnTo>
                  <a:lnTo>
                    <a:pt x="3489" y="1194"/>
                  </a:lnTo>
                  <a:lnTo>
                    <a:pt x="3489" y="1194"/>
                  </a:lnTo>
                  <a:lnTo>
                    <a:pt x="3489" y="1199"/>
                  </a:lnTo>
                  <a:lnTo>
                    <a:pt x="3489" y="1199"/>
                  </a:lnTo>
                  <a:lnTo>
                    <a:pt x="3489" y="1199"/>
                  </a:lnTo>
                  <a:lnTo>
                    <a:pt x="3495" y="1194"/>
                  </a:lnTo>
                  <a:lnTo>
                    <a:pt x="3495" y="1194"/>
                  </a:lnTo>
                  <a:lnTo>
                    <a:pt x="3495" y="1194"/>
                  </a:lnTo>
                  <a:lnTo>
                    <a:pt x="3495" y="1188"/>
                  </a:lnTo>
                  <a:lnTo>
                    <a:pt x="3495" y="1188"/>
                  </a:lnTo>
                  <a:lnTo>
                    <a:pt x="3495" y="1182"/>
                  </a:lnTo>
                  <a:lnTo>
                    <a:pt x="3495" y="1182"/>
                  </a:lnTo>
                  <a:lnTo>
                    <a:pt x="3495" y="1171"/>
                  </a:lnTo>
                  <a:lnTo>
                    <a:pt x="3495" y="1171"/>
                  </a:lnTo>
                  <a:lnTo>
                    <a:pt x="3489" y="1171"/>
                  </a:lnTo>
                  <a:close/>
                  <a:moveTo>
                    <a:pt x="3404" y="1472"/>
                  </a:moveTo>
                  <a:lnTo>
                    <a:pt x="3404" y="1472"/>
                  </a:lnTo>
                  <a:lnTo>
                    <a:pt x="3399" y="1478"/>
                  </a:lnTo>
                  <a:lnTo>
                    <a:pt x="3399" y="1478"/>
                  </a:lnTo>
                  <a:lnTo>
                    <a:pt x="3399" y="1478"/>
                  </a:lnTo>
                  <a:lnTo>
                    <a:pt x="3399" y="1478"/>
                  </a:lnTo>
                  <a:lnTo>
                    <a:pt x="3410" y="1483"/>
                  </a:lnTo>
                  <a:lnTo>
                    <a:pt x="3410" y="1483"/>
                  </a:lnTo>
                  <a:lnTo>
                    <a:pt x="3416" y="1483"/>
                  </a:lnTo>
                  <a:lnTo>
                    <a:pt x="3416" y="1483"/>
                  </a:lnTo>
                  <a:lnTo>
                    <a:pt x="3416" y="1483"/>
                  </a:lnTo>
                  <a:lnTo>
                    <a:pt x="3416" y="1483"/>
                  </a:lnTo>
                  <a:lnTo>
                    <a:pt x="3416" y="1478"/>
                  </a:lnTo>
                  <a:lnTo>
                    <a:pt x="3416" y="1478"/>
                  </a:lnTo>
                  <a:lnTo>
                    <a:pt x="3416" y="1472"/>
                  </a:lnTo>
                  <a:lnTo>
                    <a:pt x="3416" y="1472"/>
                  </a:lnTo>
                  <a:lnTo>
                    <a:pt x="3404" y="1472"/>
                  </a:lnTo>
                  <a:close/>
                  <a:moveTo>
                    <a:pt x="2381" y="1944"/>
                  </a:moveTo>
                  <a:lnTo>
                    <a:pt x="2381" y="1944"/>
                  </a:lnTo>
                  <a:lnTo>
                    <a:pt x="2381" y="1949"/>
                  </a:lnTo>
                  <a:lnTo>
                    <a:pt x="2381" y="1949"/>
                  </a:lnTo>
                  <a:lnTo>
                    <a:pt x="2381" y="1955"/>
                  </a:lnTo>
                  <a:lnTo>
                    <a:pt x="2381" y="1955"/>
                  </a:lnTo>
                  <a:lnTo>
                    <a:pt x="2370" y="1955"/>
                  </a:lnTo>
                  <a:lnTo>
                    <a:pt x="2370" y="1955"/>
                  </a:lnTo>
                  <a:lnTo>
                    <a:pt x="2370" y="1949"/>
                  </a:lnTo>
                  <a:lnTo>
                    <a:pt x="2370" y="1949"/>
                  </a:lnTo>
                  <a:lnTo>
                    <a:pt x="2376" y="1944"/>
                  </a:lnTo>
                  <a:lnTo>
                    <a:pt x="2376" y="1944"/>
                  </a:lnTo>
                  <a:lnTo>
                    <a:pt x="2381" y="1944"/>
                  </a:lnTo>
                  <a:close/>
                  <a:moveTo>
                    <a:pt x="2370" y="1983"/>
                  </a:moveTo>
                  <a:lnTo>
                    <a:pt x="2370" y="1983"/>
                  </a:lnTo>
                  <a:lnTo>
                    <a:pt x="2376" y="1989"/>
                  </a:lnTo>
                  <a:lnTo>
                    <a:pt x="2376" y="1989"/>
                  </a:lnTo>
                  <a:lnTo>
                    <a:pt x="2387" y="1989"/>
                  </a:lnTo>
                  <a:lnTo>
                    <a:pt x="2387" y="1989"/>
                  </a:lnTo>
                  <a:lnTo>
                    <a:pt x="2399" y="1989"/>
                  </a:lnTo>
                  <a:lnTo>
                    <a:pt x="2399" y="1989"/>
                  </a:lnTo>
                  <a:lnTo>
                    <a:pt x="2410" y="1989"/>
                  </a:lnTo>
                  <a:lnTo>
                    <a:pt x="2410" y="1989"/>
                  </a:lnTo>
                  <a:lnTo>
                    <a:pt x="2415" y="1989"/>
                  </a:lnTo>
                  <a:lnTo>
                    <a:pt x="2415" y="1989"/>
                  </a:lnTo>
                  <a:lnTo>
                    <a:pt x="2415" y="1983"/>
                  </a:lnTo>
                  <a:lnTo>
                    <a:pt x="2415" y="1983"/>
                  </a:lnTo>
                  <a:lnTo>
                    <a:pt x="2415" y="1983"/>
                  </a:lnTo>
                  <a:lnTo>
                    <a:pt x="2415" y="1983"/>
                  </a:lnTo>
                  <a:lnTo>
                    <a:pt x="2415" y="1978"/>
                  </a:lnTo>
                  <a:lnTo>
                    <a:pt x="2415" y="1978"/>
                  </a:lnTo>
                  <a:lnTo>
                    <a:pt x="2427" y="1978"/>
                  </a:lnTo>
                  <a:lnTo>
                    <a:pt x="2427" y="1978"/>
                  </a:lnTo>
                  <a:lnTo>
                    <a:pt x="2427" y="1983"/>
                  </a:lnTo>
                  <a:lnTo>
                    <a:pt x="2427" y="1983"/>
                  </a:lnTo>
                  <a:lnTo>
                    <a:pt x="2433" y="1983"/>
                  </a:lnTo>
                  <a:lnTo>
                    <a:pt x="2433" y="1983"/>
                  </a:lnTo>
                  <a:lnTo>
                    <a:pt x="2439" y="1983"/>
                  </a:lnTo>
                  <a:lnTo>
                    <a:pt x="2439" y="1983"/>
                  </a:lnTo>
                  <a:lnTo>
                    <a:pt x="2433" y="1967"/>
                  </a:lnTo>
                  <a:lnTo>
                    <a:pt x="2433" y="1967"/>
                  </a:lnTo>
                  <a:lnTo>
                    <a:pt x="2433" y="1955"/>
                  </a:lnTo>
                  <a:lnTo>
                    <a:pt x="2433" y="1955"/>
                  </a:lnTo>
                  <a:lnTo>
                    <a:pt x="2439" y="1949"/>
                  </a:lnTo>
                  <a:lnTo>
                    <a:pt x="2439" y="1949"/>
                  </a:lnTo>
                  <a:lnTo>
                    <a:pt x="2444" y="1933"/>
                  </a:lnTo>
                  <a:lnTo>
                    <a:pt x="2444" y="1933"/>
                  </a:lnTo>
                  <a:lnTo>
                    <a:pt x="2455" y="1938"/>
                  </a:lnTo>
                  <a:lnTo>
                    <a:pt x="2455" y="1938"/>
                  </a:lnTo>
                  <a:lnTo>
                    <a:pt x="2473" y="1944"/>
                  </a:lnTo>
                  <a:lnTo>
                    <a:pt x="2473" y="1944"/>
                  </a:lnTo>
                  <a:lnTo>
                    <a:pt x="2484" y="1949"/>
                  </a:lnTo>
                  <a:lnTo>
                    <a:pt x="2484" y="1949"/>
                  </a:lnTo>
                  <a:lnTo>
                    <a:pt x="2495" y="1955"/>
                  </a:lnTo>
                  <a:lnTo>
                    <a:pt x="2495" y="1955"/>
                  </a:lnTo>
                  <a:lnTo>
                    <a:pt x="2495" y="1955"/>
                  </a:lnTo>
                  <a:lnTo>
                    <a:pt x="2495" y="1955"/>
                  </a:lnTo>
                  <a:lnTo>
                    <a:pt x="2495" y="1961"/>
                  </a:lnTo>
                  <a:lnTo>
                    <a:pt x="2495" y="1961"/>
                  </a:lnTo>
                  <a:lnTo>
                    <a:pt x="2495" y="1967"/>
                  </a:lnTo>
                  <a:lnTo>
                    <a:pt x="2495" y="1967"/>
                  </a:lnTo>
                  <a:lnTo>
                    <a:pt x="2501" y="1967"/>
                  </a:lnTo>
                  <a:lnTo>
                    <a:pt x="2501" y="1972"/>
                  </a:lnTo>
                  <a:lnTo>
                    <a:pt x="2501" y="1972"/>
                  </a:lnTo>
                  <a:lnTo>
                    <a:pt x="2501" y="1972"/>
                  </a:lnTo>
                  <a:lnTo>
                    <a:pt x="2501" y="1972"/>
                  </a:lnTo>
                  <a:lnTo>
                    <a:pt x="2501" y="1972"/>
                  </a:lnTo>
                  <a:lnTo>
                    <a:pt x="2506" y="1978"/>
                  </a:lnTo>
                  <a:lnTo>
                    <a:pt x="2506" y="1978"/>
                  </a:lnTo>
                  <a:lnTo>
                    <a:pt x="2512" y="1972"/>
                  </a:lnTo>
                  <a:lnTo>
                    <a:pt x="2512" y="1972"/>
                  </a:lnTo>
                  <a:lnTo>
                    <a:pt x="2518" y="1972"/>
                  </a:lnTo>
                  <a:lnTo>
                    <a:pt x="2518" y="1972"/>
                  </a:lnTo>
                  <a:lnTo>
                    <a:pt x="2529" y="1972"/>
                  </a:lnTo>
                  <a:lnTo>
                    <a:pt x="2529" y="1972"/>
                  </a:lnTo>
                  <a:lnTo>
                    <a:pt x="2529" y="1978"/>
                  </a:lnTo>
                  <a:lnTo>
                    <a:pt x="2529" y="1978"/>
                  </a:lnTo>
                  <a:lnTo>
                    <a:pt x="2524" y="1983"/>
                  </a:lnTo>
                  <a:lnTo>
                    <a:pt x="2524" y="1983"/>
                  </a:lnTo>
                  <a:lnTo>
                    <a:pt x="2524" y="1995"/>
                  </a:lnTo>
                  <a:lnTo>
                    <a:pt x="2524" y="1995"/>
                  </a:lnTo>
                  <a:lnTo>
                    <a:pt x="2529" y="1995"/>
                  </a:lnTo>
                  <a:lnTo>
                    <a:pt x="2529" y="1995"/>
                  </a:lnTo>
                  <a:lnTo>
                    <a:pt x="2529" y="1995"/>
                  </a:lnTo>
                  <a:lnTo>
                    <a:pt x="2529" y="1995"/>
                  </a:lnTo>
                  <a:lnTo>
                    <a:pt x="2535" y="1995"/>
                  </a:lnTo>
                  <a:lnTo>
                    <a:pt x="2535" y="1995"/>
                  </a:lnTo>
                  <a:lnTo>
                    <a:pt x="2540" y="1995"/>
                  </a:lnTo>
                  <a:lnTo>
                    <a:pt x="2540" y="1995"/>
                  </a:lnTo>
                  <a:lnTo>
                    <a:pt x="2540" y="1995"/>
                  </a:lnTo>
                  <a:lnTo>
                    <a:pt x="2540" y="1989"/>
                  </a:lnTo>
                  <a:lnTo>
                    <a:pt x="2540" y="1978"/>
                  </a:lnTo>
                  <a:lnTo>
                    <a:pt x="2540" y="1972"/>
                  </a:lnTo>
                  <a:lnTo>
                    <a:pt x="2540" y="1961"/>
                  </a:lnTo>
                  <a:lnTo>
                    <a:pt x="2540" y="1961"/>
                  </a:lnTo>
                  <a:lnTo>
                    <a:pt x="2540" y="1961"/>
                  </a:lnTo>
                  <a:lnTo>
                    <a:pt x="2540" y="1961"/>
                  </a:lnTo>
                  <a:lnTo>
                    <a:pt x="2535" y="1961"/>
                  </a:lnTo>
                  <a:lnTo>
                    <a:pt x="2535" y="1961"/>
                  </a:lnTo>
                  <a:lnTo>
                    <a:pt x="2524" y="1967"/>
                  </a:lnTo>
                  <a:lnTo>
                    <a:pt x="2524" y="1967"/>
                  </a:lnTo>
                  <a:lnTo>
                    <a:pt x="2524" y="1961"/>
                  </a:lnTo>
                  <a:lnTo>
                    <a:pt x="2524" y="1961"/>
                  </a:lnTo>
                  <a:lnTo>
                    <a:pt x="2518" y="1961"/>
                  </a:lnTo>
                  <a:lnTo>
                    <a:pt x="2518" y="1961"/>
                  </a:lnTo>
                  <a:lnTo>
                    <a:pt x="2518" y="1949"/>
                  </a:lnTo>
                  <a:lnTo>
                    <a:pt x="2518" y="1949"/>
                  </a:lnTo>
                  <a:lnTo>
                    <a:pt x="2518" y="1944"/>
                  </a:lnTo>
                  <a:lnTo>
                    <a:pt x="2518" y="1944"/>
                  </a:lnTo>
                  <a:lnTo>
                    <a:pt x="2524" y="1944"/>
                  </a:lnTo>
                  <a:lnTo>
                    <a:pt x="2524" y="1944"/>
                  </a:lnTo>
                  <a:lnTo>
                    <a:pt x="2529" y="1938"/>
                  </a:lnTo>
                  <a:lnTo>
                    <a:pt x="2529" y="1938"/>
                  </a:lnTo>
                  <a:lnTo>
                    <a:pt x="2529" y="1938"/>
                  </a:lnTo>
                  <a:lnTo>
                    <a:pt x="2529" y="1938"/>
                  </a:lnTo>
                  <a:lnTo>
                    <a:pt x="2535" y="1933"/>
                  </a:lnTo>
                  <a:lnTo>
                    <a:pt x="2535" y="1933"/>
                  </a:lnTo>
                  <a:lnTo>
                    <a:pt x="2540" y="1933"/>
                  </a:lnTo>
                  <a:lnTo>
                    <a:pt x="2540" y="1927"/>
                  </a:lnTo>
                  <a:lnTo>
                    <a:pt x="2540" y="1927"/>
                  </a:lnTo>
                  <a:lnTo>
                    <a:pt x="2540" y="1921"/>
                  </a:lnTo>
                  <a:lnTo>
                    <a:pt x="2540" y="1921"/>
                  </a:lnTo>
                  <a:lnTo>
                    <a:pt x="2540" y="1921"/>
                  </a:lnTo>
                  <a:lnTo>
                    <a:pt x="2540" y="1916"/>
                  </a:lnTo>
                  <a:lnTo>
                    <a:pt x="2540" y="1916"/>
                  </a:lnTo>
                  <a:lnTo>
                    <a:pt x="2535" y="1916"/>
                  </a:lnTo>
                  <a:lnTo>
                    <a:pt x="2535" y="1916"/>
                  </a:lnTo>
                  <a:lnTo>
                    <a:pt x="2535" y="1910"/>
                  </a:lnTo>
                  <a:lnTo>
                    <a:pt x="2535" y="1910"/>
                  </a:lnTo>
                  <a:lnTo>
                    <a:pt x="2535" y="1910"/>
                  </a:lnTo>
                  <a:lnTo>
                    <a:pt x="2535" y="1910"/>
                  </a:lnTo>
                  <a:lnTo>
                    <a:pt x="2529" y="1910"/>
                  </a:lnTo>
                  <a:lnTo>
                    <a:pt x="2529" y="1910"/>
                  </a:lnTo>
                  <a:lnTo>
                    <a:pt x="2524" y="1916"/>
                  </a:lnTo>
                  <a:lnTo>
                    <a:pt x="2524" y="1916"/>
                  </a:lnTo>
                  <a:lnTo>
                    <a:pt x="2518" y="1916"/>
                  </a:lnTo>
                  <a:lnTo>
                    <a:pt x="2518" y="1916"/>
                  </a:lnTo>
                  <a:lnTo>
                    <a:pt x="2518" y="1921"/>
                  </a:lnTo>
                  <a:lnTo>
                    <a:pt x="2512" y="1916"/>
                  </a:lnTo>
                  <a:lnTo>
                    <a:pt x="2512" y="1910"/>
                  </a:lnTo>
                  <a:lnTo>
                    <a:pt x="2506" y="1904"/>
                  </a:lnTo>
                  <a:lnTo>
                    <a:pt x="2506" y="1898"/>
                  </a:lnTo>
                  <a:lnTo>
                    <a:pt x="2506" y="1898"/>
                  </a:lnTo>
                  <a:lnTo>
                    <a:pt x="2495" y="1898"/>
                  </a:lnTo>
                  <a:lnTo>
                    <a:pt x="2495" y="1898"/>
                  </a:lnTo>
                  <a:lnTo>
                    <a:pt x="2490" y="1898"/>
                  </a:lnTo>
                  <a:lnTo>
                    <a:pt x="2490" y="1898"/>
                  </a:lnTo>
                  <a:lnTo>
                    <a:pt x="2484" y="1904"/>
                  </a:lnTo>
                  <a:lnTo>
                    <a:pt x="2484" y="1904"/>
                  </a:lnTo>
                  <a:lnTo>
                    <a:pt x="2478" y="1904"/>
                  </a:lnTo>
                  <a:lnTo>
                    <a:pt x="2478" y="1898"/>
                  </a:lnTo>
                  <a:lnTo>
                    <a:pt x="2478" y="1898"/>
                  </a:lnTo>
                  <a:lnTo>
                    <a:pt x="2478" y="1893"/>
                  </a:lnTo>
                  <a:lnTo>
                    <a:pt x="2478" y="1893"/>
                  </a:lnTo>
                  <a:lnTo>
                    <a:pt x="2478" y="1893"/>
                  </a:lnTo>
                  <a:lnTo>
                    <a:pt x="2473" y="1893"/>
                  </a:lnTo>
                  <a:lnTo>
                    <a:pt x="2473" y="1893"/>
                  </a:lnTo>
                  <a:lnTo>
                    <a:pt x="2467" y="1893"/>
                  </a:lnTo>
                  <a:lnTo>
                    <a:pt x="2467" y="1893"/>
                  </a:lnTo>
                  <a:lnTo>
                    <a:pt x="2467" y="1887"/>
                  </a:lnTo>
                  <a:lnTo>
                    <a:pt x="2467" y="1887"/>
                  </a:lnTo>
                  <a:lnTo>
                    <a:pt x="2461" y="1887"/>
                  </a:lnTo>
                  <a:lnTo>
                    <a:pt x="2461" y="1887"/>
                  </a:lnTo>
                  <a:lnTo>
                    <a:pt x="2461" y="1887"/>
                  </a:lnTo>
                  <a:lnTo>
                    <a:pt x="2461" y="1887"/>
                  </a:lnTo>
                  <a:lnTo>
                    <a:pt x="2467" y="1882"/>
                  </a:lnTo>
                  <a:lnTo>
                    <a:pt x="2467" y="1882"/>
                  </a:lnTo>
                  <a:lnTo>
                    <a:pt x="2467" y="1882"/>
                  </a:lnTo>
                  <a:lnTo>
                    <a:pt x="2467" y="1882"/>
                  </a:lnTo>
                  <a:lnTo>
                    <a:pt x="2467" y="1876"/>
                  </a:lnTo>
                  <a:lnTo>
                    <a:pt x="2467" y="1876"/>
                  </a:lnTo>
                  <a:lnTo>
                    <a:pt x="2478" y="1882"/>
                  </a:lnTo>
                  <a:lnTo>
                    <a:pt x="2478" y="1882"/>
                  </a:lnTo>
                  <a:lnTo>
                    <a:pt x="2490" y="1882"/>
                  </a:lnTo>
                  <a:lnTo>
                    <a:pt x="2490" y="1882"/>
                  </a:lnTo>
                  <a:lnTo>
                    <a:pt x="2501" y="1882"/>
                  </a:lnTo>
                  <a:lnTo>
                    <a:pt x="2501" y="1882"/>
                  </a:lnTo>
                  <a:lnTo>
                    <a:pt x="2518" y="1882"/>
                  </a:lnTo>
                  <a:lnTo>
                    <a:pt x="2518" y="1882"/>
                  </a:lnTo>
                  <a:lnTo>
                    <a:pt x="2518" y="1882"/>
                  </a:lnTo>
                  <a:lnTo>
                    <a:pt x="2518" y="1882"/>
                  </a:lnTo>
                  <a:lnTo>
                    <a:pt x="2518" y="1876"/>
                  </a:lnTo>
                  <a:lnTo>
                    <a:pt x="2518" y="1876"/>
                  </a:lnTo>
                  <a:lnTo>
                    <a:pt x="2518" y="1870"/>
                  </a:lnTo>
                  <a:lnTo>
                    <a:pt x="2518" y="1870"/>
                  </a:lnTo>
                  <a:lnTo>
                    <a:pt x="2524" y="1864"/>
                  </a:lnTo>
                  <a:lnTo>
                    <a:pt x="2524" y="1864"/>
                  </a:lnTo>
                  <a:lnTo>
                    <a:pt x="2529" y="1864"/>
                  </a:lnTo>
                  <a:lnTo>
                    <a:pt x="2529" y="1864"/>
                  </a:lnTo>
                  <a:lnTo>
                    <a:pt x="2535" y="1858"/>
                  </a:lnTo>
                  <a:lnTo>
                    <a:pt x="2535" y="1858"/>
                  </a:lnTo>
                  <a:lnTo>
                    <a:pt x="2546" y="1858"/>
                  </a:lnTo>
                  <a:lnTo>
                    <a:pt x="2546" y="1858"/>
                  </a:lnTo>
                  <a:lnTo>
                    <a:pt x="2546" y="1853"/>
                  </a:lnTo>
                  <a:lnTo>
                    <a:pt x="2546" y="1853"/>
                  </a:lnTo>
                  <a:lnTo>
                    <a:pt x="2564" y="1858"/>
                  </a:lnTo>
                  <a:lnTo>
                    <a:pt x="2564" y="1858"/>
                  </a:lnTo>
                  <a:lnTo>
                    <a:pt x="2575" y="1864"/>
                  </a:lnTo>
                  <a:lnTo>
                    <a:pt x="2575" y="1864"/>
                  </a:lnTo>
                  <a:lnTo>
                    <a:pt x="2580" y="1870"/>
                  </a:lnTo>
                  <a:lnTo>
                    <a:pt x="2580" y="1870"/>
                  </a:lnTo>
                  <a:lnTo>
                    <a:pt x="2592" y="1876"/>
                  </a:lnTo>
                  <a:lnTo>
                    <a:pt x="2592" y="1876"/>
                  </a:lnTo>
                  <a:lnTo>
                    <a:pt x="2598" y="1876"/>
                  </a:lnTo>
                  <a:lnTo>
                    <a:pt x="2598" y="1876"/>
                  </a:lnTo>
                  <a:lnTo>
                    <a:pt x="2603" y="1870"/>
                  </a:lnTo>
                  <a:lnTo>
                    <a:pt x="2603" y="1870"/>
                  </a:lnTo>
                  <a:lnTo>
                    <a:pt x="2609" y="1870"/>
                  </a:lnTo>
                  <a:lnTo>
                    <a:pt x="2609" y="1870"/>
                  </a:lnTo>
                  <a:lnTo>
                    <a:pt x="2615" y="1870"/>
                  </a:lnTo>
                  <a:lnTo>
                    <a:pt x="2615" y="1870"/>
                  </a:lnTo>
                  <a:lnTo>
                    <a:pt x="2615" y="1864"/>
                  </a:lnTo>
                  <a:lnTo>
                    <a:pt x="2615" y="1864"/>
                  </a:lnTo>
                  <a:lnTo>
                    <a:pt x="2615" y="1858"/>
                  </a:lnTo>
                  <a:lnTo>
                    <a:pt x="2615" y="1858"/>
                  </a:lnTo>
                  <a:lnTo>
                    <a:pt x="2615" y="1853"/>
                  </a:lnTo>
                  <a:lnTo>
                    <a:pt x="2615" y="1853"/>
                  </a:lnTo>
                  <a:lnTo>
                    <a:pt x="2615" y="1847"/>
                  </a:lnTo>
                  <a:lnTo>
                    <a:pt x="2615" y="1847"/>
                  </a:lnTo>
                  <a:lnTo>
                    <a:pt x="2620" y="1847"/>
                  </a:lnTo>
                  <a:lnTo>
                    <a:pt x="2620" y="1847"/>
                  </a:lnTo>
                  <a:lnTo>
                    <a:pt x="2626" y="1847"/>
                  </a:lnTo>
                  <a:lnTo>
                    <a:pt x="2626" y="1847"/>
                  </a:lnTo>
                  <a:lnTo>
                    <a:pt x="2626" y="1858"/>
                  </a:lnTo>
                  <a:lnTo>
                    <a:pt x="2626" y="1858"/>
                  </a:lnTo>
                  <a:lnTo>
                    <a:pt x="2631" y="1864"/>
                  </a:lnTo>
                  <a:lnTo>
                    <a:pt x="2631" y="1864"/>
                  </a:lnTo>
                  <a:lnTo>
                    <a:pt x="2631" y="1876"/>
                  </a:lnTo>
                  <a:lnTo>
                    <a:pt x="2631" y="1876"/>
                  </a:lnTo>
                  <a:lnTo>
                    <a:pt x="2631" y="1882"/>
                  </a:lnTo>
                  <a:lnTo>
                    <a:pt x="2631" y="1882"/>
                  </a:lnTo>
                  <a:lnTo>
                    <a:pt x="2637" y="1882"/>
                  </a:lnTo>
                  <a:lnTo>
                    <a:pt x="2637" y="1882"/>
                  </a:lnTo>
                  <a:lnTo>
                    <a:pt x="2643" y="1882"/>
                  </a:lnTo>
                  <a:lnTo>
                    <a:pt x="2643" y="1882"/>
                  </a:lnTo>
                  <a:lnTo>
                    <a:pt x="2649" y="1882"/>
                  </a:lnTo>
                  <a:lnTo>
                    <a:pt x="2649" y="1882"/>
                  </a:lnTo>
                  <a:lnTo>
                    <a:pt x="2654" y="1882"/>
                  </a:lnTo>
                  <a:lnTo>
                    <a:pt x="2660" y="1876"/>
                  </a:lnTo>
                  <a:lnTo>
                    <a:pt x="2665" y="1864"/>
                  </a:lnTo>
                  <a:lnTo>
                    <a:pt x="2671" y="1858"/>
                  </a:lnTo>
                  <a:lnTo>
                    <a:pt x="2677" y="1847"/>
                  </a:lnTo>
                  <a:lnTo>
                    <a:pt x="2677" y="1847"/>
                  </a:lnTo>
                  <a:lnTo>
                    <a:pt x="2683" y="1853"/>
                  </a:lnTo>
                  <a:lnTo>
                    <a:pt x="2683" y="1853"/>
                  </a:lnTo>
                  <a:lnTo>
                    <a:pt x="2683" y="1858"/>
                  </a:lnTo>
                  <a:lnTo>
                    <a:pt x="2683" y="1858"/>
                  </a:lnTo>
                  <a:lnTo>
                    <a:pt x="2689" y="1864"/>
                  </a:lnTo>
                  <a:lnTo>
                    <a:pt x="2689" y="1864"/>
                  </a:lnTo>
                  <a:lnTo>
                    <a:pt x="2689" y="1864"/>
                  </a:lnTo>
                  <a:lnTo>
                    <a:pt x="2689" y="1864"/>
                  </a:lnTo>
                  <a:lnTo>
                    <a:pt x="2689" y="1870"/>
                  </a:lnTo>
                  <a:lnTo>
                    <a:pt x="2689" y="1870"/>
                  </a:lnTo>
                  <a:lnTo>
                    <a:pt x="2694" y="1870"/>
                  </a:lnTo>
                  <a:lnTo>
                    <a:pt x="2694" y="1870"/>
                  </a:lnTo>
                  <a:lnTo>
                    <a:pt x="2705" y="1870"/>
                  </a:lnTo>
                  <a:lnTo>
                    <a:pt x="2705" y="1870"/>
                  </a:lnTo>
                  <a:lnTo>
                    <a:pt x="2705" y="1870"/>
                  </a:lnTo>
                  <a:lnTo>
                    <a:pt x="2705" y="1864"/>
                  </a:lnTo>
                  <a:lnTo>
                    <a:pt x="2711" y="1864"/>
                  </a:lnTo>
                  <a:lnTo>
                    <a:pt x="2711" y="1858"/>
                  </a:lnTo>
                  <a:lnTo>
                    <a:pt x="2711" y="1853"/>
                  </a:lnTo>
                  <a:lnTo>
                    <a:pt x="2711" y="1853"/>
                  </a:lnTo>
                  <a:lnTo>
                    <a:pt x="2717" y="1853"/>
                  </a:lnTo>
                  <a:lnTo>
                    <a:pt x="2717" y="1853"/>
                  </a:lnTo>
                  <a:lnTo>
                    <a:pt x="2723" y="1853"/>
                  </a:lnTo>
                  <a:lnTo>
                    <a:pt x="2723" y="1853"/>
                  </a:lnTo>
                  <a:lnTo>
                    <a:pt x="2723" y="1853"/>
                  </a:lnTo>
                  <a:lnTo>
                    <a:pt x="2723" y="1853"/>
                  </a:lnTo>
                  <a:lnTo>
                    <a:pt x="2728" y="1853"/>
                  </a:lnTo>
                  <a:lnTo>
                    <a:pt x="2728" y="1853"/>
                  </a:lnTo>
                  <a:lnTo>
                    <a:pt x="2734" y="1858"/>
                  </a:lnTo>
                  <a:lnTo>
                    <a:pt x="2734" y="1858"/>
                  </a:lnTo>
                  <a:lnTo>
                    <a:pt x="2734" y="1858"/>
                  </a:lnTo>
                  <a:lnTo>
                    <a:pt x="2734" y="1858"/>
                  </a:lnTo>
                  <a:lnTo>
                    <a:pt x="2740" y="1858"/>
                  </a:lnTo>
                  <a:lnTo>
                    <a:pt x="2740" y="1858"/>
                  </a:lnTo>
                  <a:lnTo>
                    <a:pt x="2745" y="1858"/>
                  </a:lnTo>
                  <a:lnTo>
                    <a:pt x="2745" y="1858"/>
                  </a:lnTo>
                  <a:lnTo>
                    <a:pt x="2745" y="1864"/>
                  </a:lnTo>
                  <a:lnTo>
                    <a:pt x="2745" y="1864"/>
                  </a:lnTo>
                  <a:lnTo>
                    <a:pt x="2740" y="1870"/>
                  </a:lnTo>
                  <a:lnTo>
                    <a:pt x="2740" y="1870"/>
                  </a:lnTo>
                  <a:lnTo>
                    <a:pt x="2740" y="1876"/>
                  </a:lnTo>
                  <a:lnTo>
                    <a:pt x="2740" y="1876"/>
                  </a:lnTo>
                  <a:lnTo>
                    <a:pt x="2740" y="1882"/>
                  </a:lnTo>
                  <a:lnTo>
                    <a:pt x="2740" y="1882"/>
                  </a:lnTo>
                  <a:lnTo>
                    <a:pt x="2740" y="1882"/>
                  </a:lnTo>
                  <a:lnTo>
                    <a:pt x="2740" y="1882"/>
                  </a:lnTo>
                  <a:lnTo>
                    <a:pt x="2745" y="1887"/>
                  </a:lnTo>
                  <a:lnTo>
                    <a:pt x="2745" y="1887"/>
                  </a:lnTo>
                  <a:lnTo>
                    <a:pt x="2751" y="1887"/>
                  </a:lnTo>
                  <a:lnTo>
                    <a:pt x="2751" y="1887"/>
                  </a:lnTo>
                  <a:lnTo>
                    <a:pt x="2751" y="1893"/>
                  </a:lnTo>
                  <a:lnTo>
                    <a:pt x="2751" y="1893"/>
                  </a:lnTo>
                  <a:lnTo>
                    <a:pt x="2757" y="1893"/>
                  </a:lnTo>
                  <a:lnTo>
                    <a:pt x="2757" y="1893"/>
                  </a:lnTo>
                  <a:lnTo>
                    <a:pt x="2774" y="1893"/>
                  </a:lnTo>
                  <a:lnTo>
                    <a:pt x="2774" y="1893"/>
                  </a:lnTo>
                  <a:lnTo>
                    <a:pt x="2785" y="1893"/>
                  </a:lnTo>
                  <a:lnTo>
                    <a:pt x="2785" y="1893"/>
                  </a:lnTo>
                  <a:lnTo>
                    <a:pt x="2796" y="1898"/>
                  </a:lnTo>
                  <a:lnTo>
                    <a:pt x="2796" y="1898"/>
                  </a:lnTo>
                  <a:lnTo>
                    <a:pt x="2796" y="1904"/>
                  </a:lnTo>
                  <a:lnTo>
                    <a:pt x="2796" y="1904"/>
                  </a:lnTo>
                  <a:lnTo>
                    <a:pt x="2796" y="1910"/>
                  </a:lnTo>
                  <a:lnTo>
                    <a:pt x="2796" y="1910"/>
                  </a:lnTo>
                  <a:lnTo>
                    <a:pt x="2796" y="1916"/>
                  </a:lnTo>
                  <a:lnTo>
                    <a:pt x="2796" y="1916"/>
                  </a:lnTo>
                  <a:lnTo>
                    <a:pt x="2802" y="1921"/>
                  </a:lnTo>
                  <a:lnTo>
                    <a:pt x="2802" y="1921"/>
                  </a:lnTo>
                  <a:lnTo>
                    <a:pt x="2814" y="1927"/>
                  </a:lnTo>
                  <a:lnTo>
                    <a:pt x="2814" y="1927"/>
                  </a:lnTo>
                  <a:lnTo>
                    <a:pt x="2830" y="1938"/>
                  </a:lnTo>
                  <a:lnTo>
                    <a:pt x="2830" y="1938"/>
                  </a:lnTo>
                  <a:lnTo>
                    <a:pt x="2854" y="1944"/>
                  </a:lnTo>
                  <a:lnTo>
                    <a:pt x="2854" y="1944"/>
                  </a:lnTo>
                  <a:lnTo>
                    <a:pt x="2864" y="1944"/>
                  </a:lnTo>
                  <a:lnTo>
                    <a:pt x="2864" y="1944"/>
                  </a:lnTo>
                  <a:lnTo>
                    <a:pt x="2870" y="1938"/>
                  </a:lnTo>
                  <a:lnTo>
                    <a:pt x="2870" y="1938"/>
                  </a:lnTo>
                  <a:lnTo>
                    <a:pt x="2876" y="1927"/>
                  </a:lnTo>
                  <a:lnTo>
                    <a:pt x="2876" y="1927"/>
                  </a:lnTo>
                  <a:lnTo>
                    <a:pt x="2887" y="1916"/>
                  </a:lnTo>
                  <a:lnTo>
                    <a:pt x="2887" y="1916"/>
                  </a:lnTo>
                  <a:lnTo>
                    <a:pt x="2893" y="1910"/>
                  </a:lnTo>
                  <a:lnTo>
                    <a:pt x="2893" y="1910"/>
                  </a:lnTo>
                  <a:lnTo>
                    <a:pt x="2899" y="1910"/>
                  </a:lnTo>
                  <a:lnTo>
                    <a:pt x="2899" y="1910"/>
                  </a:lnTo>
                  <a:lnTo>
                    <a:pt x="2904" y="1910"/>
                  </a:lnTo>
                  <a:lnTo>
                    <a:pt x="2904" y="1910"/>
                  </a:lnTo>
                  <a:lnTo>
                    <a:pt x="2916" y="1910"/>
                  </a:lnTo>
                  <a:lnTo>
                    <a:pt x="2916" y="1910"/>
                  </a:lnTo>
                  <a:lnTo>
                    <a:pt x="2921" y="1910"/>
                  </a:lnTo>
                  <a:lnTo>
                    <a:pt x="2921" y="1910"/>
                  </a:lnTo>
                  <a:lnTo>
                    <a:pt x="2921" y="1916"/>
                  </a:lnTo>
                  <a:lnTo>
                    <a:pt x="2921" y="1916"/>
                  </a:lnTo>
                  <a:lnTo>
                    <a:pt x="2927" y="1916"/>
                  </a:lnTo>
                  <a:lnTo>
                    <a:pt x="2927" y="1916"/>
                  </a:lnTo>
                  <a:lnTo>
                    <a:pt x="2933" y="1921"/>
                  </a:lnTo>
                  <a:lnTo>
                    <a:pt x="2933" y="1921"/>
                  </a:lnTo>
                  <a:lnTo>
                    <a:pt x="2939" y="1927"/>
                  </a:lnTo>
                  <a:lnTo>
                    <a:pt x="2939" y="1927"/>
                  </a:lnTo>
                  <a:lnTo>
                    <a:pt x="2939" y="1938"/>
                  </a:lnTo>
                  <a:lnTo>
                    <a:pt x="2939" y="1938"/>
                  </a:lnTo>
                  <a:lnTo>
                    <a:pt x="2939" y="1949"/>
                  </a:lnTo>
                  <a:lnTo>
                    <a:pt x="2939" y="1949"/>
                  </a:lnTo>
                  <a:lnTo>
                    <a:pt x="2944" y="1961"/>
                  </a:lnTo>
                  <a:lnTo>
                    <a:pt x="2944" y="1961"/>
                  </a:lnTo>
                  <a:lnTo>
                    <a:pt x="2944" y="1967"/>
                  </a:lnTo>
                  <a:lnTo>
                    <a:pt x="2944" y="1967"/>
                  </a:lnTo>
                  <a:lnTo>
                    <a:pt x="2955" y="1972"/>
                  </a:lnTo>
                  <a:lnTo>
                    <a:pt x="2955" y="1972"/>
                  </a:lnTo>
                  <a:lnTo>
                    <a:pt x="2961" y="1978"/>
                  </a:lnTo>
                  <a:lnTo>
                    <a:pt x="2961" y="1978"/>
                  </a:lnTo>
                  <a:lnTo>
                    <a:pt x="2973" y="1983"/>
                  </a:lnTo>
                  <a:lnTo>
                    <a:pt x="2973" y="1983"/>
                  </a:lnTo>
                  <a:lnTo>
                    <a:pt x="2979" y="1983"/>
                  </a:lnTo>
                  <a:lnTo>
                    <a:pt x="2979" y="1983"/>
                  </a:lnTo>
                  <a:lnTo>
                    <a:pt x="2984" y="2001"/>
                  </a:lnTo>
                  <a:lnTo>
                    <a:pt x="2984" y="2001"/>
                  </a:lnTo>
                  <a:lnTo>
                    <a:pt x="2984" y="2023"/>
                  </a:lnTo>
                  <a:lnTo>
                    <a:pt x="2984" y="2023"/>
                  </a:lnTo>
                  <a:lnTo>
                    <a:pt x="2984" y="2046"/>
                  </a:lnTo>
                  <a:lnTo>
                    <a:pt x="2984" y="2046"/>
                  </a:lnTo>
                  <a:lnTo>
                    <a:pt x="2984" y="2063"/>
                  </a:lnTo>
                  <a:lnTo>
                    <a:pt x="2984" y="2063"/>
                  </a:lnTo>
                  <a:lnTo>
                    <a:pt x="2979" y="2069"/>
                  </a:lnTo>
                  <a:lnTo>
                    <a:pt x="2979" y="2075"/>
                  </a:lnTo>
                  <a:lnTo>
                    <a:pt x="2973" y="2080"/>
                  </a:lnTo>
                  <a:lnTo>
                    <a:pt x="2973" y="2080"/>
                  </a:lnTo>
                  <a:lnTo>
                    <a:pt x="2973" y="2092"/>
                  </a:lnTo>
                  <a:lnTo>
                    <a:pt x="2973" y="2092"/>
                  </a:lnTo>
                  <a:lnTo>
                    <a:pt x="2979" y="2103"/>
                  </a:lnTo>
                  <a:lnTo>
                    <a:pt x="2979" y="2103"/>
                  </a:lnTo>
                  <a:lnTo>
                    <a:pt x="2984" y="2114"/>
                  </a:lnTo>
                  <a:lnTo>
                    <a:pt x="2984" y="2114"/>
                  </a:lnTo>
                  <a:lnTo>
                    <a:pt x="2984" y="2126"/>
                  </a:lnTo>
                  <a:lnTo>
                    <a:pt x="2984" y="2126"/>
                  </a:lnTo>
                  <a:lnTo>
                    <a:pt x="2989" y="2120"/>
                  </a:lnTo>
                  <a:lnTo>
                    <a:pt x="2989" y="2120"/>
                  </a:lnTo>
                  <a:lnTo>
                    <a:pt x="2995" y="2114"/>
                  </a:lnTo>
                  <a:lnTo>
                    <a:pt x="2995" y="2114"/>
                  </a:lnTo>
                  <a:lnTo>
                    <a:pt x="2995" y="2108"/>
                  </a:lnTo>
                  <a:lnTo>
                    <a:pt x="2995" y="2108"/>
                  </a:lnTo>
                  <a:lnTo>
                    <a:pt x="3001" y="2097"/>
                  </a:lnTo>
                  <a:lnTo>
                    <a:pt x="3001" y="2097"/>
                  </a:lnTo>
                  <a:lnTo>
                    <a:pt x="3007" y="2103"/>
                  </a:lnTo>
                  <a:lnTo>
                    <a:pt x="3007" y="2103"/>
                  </a:lnTo>
                  <a:lnTo>
                    <a:pt x="3013" y="2103"/>
                  </a:lnTo>
                  <a:lnTo>
                    <a:pt x="3013" y="2103"/>
                  </a:lnTo>
                  <a:lnTo>
                    <a:pt x="3018" y="2103"/>
                  </a:lnTo>
                  <a:lnTo>
                    <a:pt x="3018" y="2103"/>
                  </a:lnTo>
                  <a:lnTo>
                    <a:pt x="3024" y="2097"/>
                  </a:lnTo>
                  <a:lnTo>
                    <a:pt x="3024" y="2097"/>
                  </a:lnTo>
                  <a:lnTo>
                    <a:pt x="3018" y="2126"/>
                  </a:lnTo>
                  <a:lnTo>
                    <a:pt x="3018" y="2126"/>
                  </a:lnTo>
                  <a:lnTo>
                    <a:pt x="3013" y="2143"/>
                  </a:lnTo>
                  <a:lnTo>
                    <a:pt x="3013" y="2143"/>
                  </a:lnTo>
                  <a:lnTo>
                    <a:pt x="3007" y="2160"/>
                  </a:lnTo>
                  <a:lnTo>
                    <a:pt x="3007" y="2160"/>
                  </a:lnTo>
                  <a:lnTo>
                    <a:pt x="3001" y="2188"/>
                  </a:lnTo>
                  <a:lnTo>
                    <a:pt x="3001" y="2188"/>
                  </a:lnTo>
                  <a:lnTo>
                    <a:pt x="3013" y="2194"/>
                  </a:lnTo>
                  <a:lnTo>
                    <a:pt x="3013" y="2194"/>
                  </a:lnTo>
                  <a:lnTo>
                    <a:pt x="3024" y="2200"/>
                  </a:lnTo>
                  <a:lnTo>
                    <a:pt x="3024" y="2200"/>
                  </a:lnTo>
                  <a:lnTo>
                    <a:pt x="3035" y="2205"/>
                  </a:lnTo>
                  <a:lnTo>
                    <a:pt x="3035" y="2205"/>
                  </a:lnTo>
                  <a:lnTo>
                    <a:pt x="3046" y="2217"/>
                  </a:lnTo>
                  <a:lnTo>
                    <a:pt x="3046" y="2217"/>
                  </a:lnTo>
                  <a:lnTo>
                    <a:pt x="3052" y="2228"/>
                  </a:lnTo>
                  <a:lnTo>
                    <a:pt x="3052" y="2228"/>
                  </a:lnTo>
                  <a:lnTo>
                    <a:pt x="3052" y="2245"/>
                  </a:lnTo>
                  <a:lnTo>
                    <a:pt x="3052" y="2245"/>
                  </a:lnTo>
                  <a:lnTo>
                    <a:pt x="3058" y="2268"/>
                  </a:lnTo>
                  <a:lnTo>
                    <a:pt x="3058" y="2268"/>
                  </a:lnTo>
                  <a:lnTo>
                    <a:pt x="3064" y="2279"/>
                  </a:lnTo>
                  <a:lnTo>
                    <a:pt x="3064" y="2279"/>
                  </a:lnTo>
                  <a:lnTo>
                    <a:pt x="3064" y="2285"/>
                  </a:lnTo>
                  <a:lnTo>
                    <a:pt x="3064" y="2285"/>
                  </a:lnTo>
                  <a:lnTo>
                    <a:pt x="3069" y="2285"/>
                  </a:lnTo>
                  <a:lnTo>
                    <a:pt x="3069" y="2285"/>
                  </a:lnTo>
                  <a:lnTo>
                    <a:pt x="3075" y="2291"/>
                  </a:lnTo>
                  <a:lnTo>
                    <a:pt x="3075" y="2291"/>
                  </a:lnTo>
                  <a:lnTo>
                    <a:pt x="3080" y="2291"/>
                  </a:lnTo>
                  <a:lnTo>
                    <a:pt x="3080" y="2291"/>
                  </a:lnTo>
                  <a:lnTo>
                    <a:pt x="3080" y="2302"/>
                  </a:lnTo>
                  <a:lnTo>
                    <a:pt x="3080" y="2302"/>
                  </a:lnTo>
                  <a:lnTo>
                    <a:pt x="3080" y="2307"/>
                  </a:lnTo>
                  <a:lnTo>
                    <a:pt x="3080" y="2307"/>
                  </a:lnTo>
                  <a:lnTo>
                    <a:pt x="3086" y="2313"/>
                  </a:lnTo>
                  <a:lnTo>
                    <a:pt x="3086" y="2313"/>
                  </a:lnTo>
                  <a:lnTo>
                    <a:pt x="3086" y="2325"/>
                  </a:lnTo>
                  <a:lnTo>
                    <a:pt x="3086" y="2325"/>
                  </a:lnTo>
                  <a:lnTo>
                    <a:pt x="3092" y="2325"/>
                  </a:lnTo>
                  <a:lnTo>
                    <a:pt x="3092" y="2325"/>
                  </a:lnTo>
                  <a:lnTo>
                    <a:pt x="3098" y="2325"/>
                  </a:lnTo>
                  <a:lnTo>
                    <a:pt x="3098" y="2325"/>
                  </a:lnTo>
                  <a:lnTo>
                    <a:pt x="3104" y="2325"/>
                  </a:lnTo>
                  <a:lnTo>
                    <a:pt x="3104" y="2325"/>
                  </a:lnTo>
                  <a:lnTo>
                    <a:pt x="3104" y="2331"/>
                  </a:lnTo>
                  <a:lnTo>
                    <a:pt x="3104" y="2331"/>
                  </a:lnTo>
                  <a:lnTo>
                    <a:pt x="3109" y="2336"/>
                  </a:lnTo>
                  <a:lnTo>
                    <a:pt x="3109" y="2336"/>
                  </a:lnTo>
                  <a:lnTo>
                    <a:pt x="3114" y="2342"/>
                  </a:lnTo>
                  <a:lnTo>
                    <a:pt x="3114" y="2342"/>
                  </a:lnTo>
                  <a:lnTo>
                    <a:pt x="3114" y="2353"/>
                  </a:lnTo>
                  <a:lnTo>
                    <a:pt x="3114" y="2353"/>
                  </a:lnTo>
                  <a:lnTo>
                    <a:pt x="3120" y="2359"/>
                  </a:lnTo>
                  <a:lnTo>
                    <a:pt x="3120" y="2359"/>
                  </a:lnTo>
                  <a:lnTo>
                    <a:pt x="3126" y="2359"/>
                  </a:lnTo>
                  <a:lnTo>
                    <a:pt x="3126" y="2359"/>
                  </a:lnTo>
                  <a:lnTo>
                    <a:pt x="3126" y="2353"/>
                  </a:lnTo>
                  <a:lnTo>
                    <a:pt x="3126" y="2353"/>
                  </a:lnTo>
                  <a:lnTo>
                    <a:pt x="3132" y="2353"/>
                  </a:lnTo>
                  <a:lnTo>
                    <a:pt x="3132" y="2353"/>
                  </a:lnTo>
                  <a:lnTo>
                    <a:pt x="3138" y="2359"/>
                  </a:lnTo>
                  <a:lnTo>
                    <a:pt x="3138" y="2359"/>
                  </a:lnTo>
                  <a:lnTo>
                    <a:pt x="3138" y="2347"/>
                  </a:lnTo>
                  <a:lnTo>
                    <a:pt x="3138" y="2347"/>
                  </a:lnTo>
                  <a:lnTo>
                    <a:pt x="3138" y="2347"/>
                  </a:lnTo>
                  <a:lnTo>
                    <a:pt x="3138" y="2347"/>
                  </a:lnTo>
                  <a:lnTo>
                    <a:pt x="3143" y="2342"/>
                  </a:lnTo>
                  <a:lnTo>
                    <a:pt x="3143" y="2342"/>
                  </a:lnTo>
                  <a:lnTo>
                    <a:pt x="3143" y="2336"/>
                  </a:lnTo>
                  <a:lnTo>
                    <a:pt x="3143" y="2336"/>
                  </a:lnTo>
                  <a:lnTo>
                    <a:pt x="3143" y="2336"/>
                  </a:lnTo>
                  <a:lnTo>
                    <a:pt x="3143" y="2336"/>
                  </a:lnTo>
                  <a:lnTo>
                    <a:pt x="3138" y="2331"/>
                  </a:lnTo>
                  <a:lnTo>
                    <a:pt x="3138" y="2331"/>
                  </a:lnTo>
                  <a:lnTo>
                    <a:pt x="3138" y="2331"/>
                  </a:lnTo>
                  <a:lnTo>
                    <a:pt x="3138" y="2331"/>
                  </a:lnTo>
                  <a:lnTo>
                    <a:pt x="3138" y="2325"/>
                  </a:lnTo>
                  <a:lnTo>
                    <a:pt x="3138" y="2319"/>
                  </a:lnTo>
                  <a:lnTo>
                    <a:pt x="3143" y="2319"/>
                  </a:lnTo>
                  <a:lnTo>
                    <a:pt x="3143" y="2313"/>
                  </a:lnTo>
                  <a:lnTo>
                    <a:pt x="3143" y="2313"/>
                  </a:lnTo>
                  <a:lnTo>
                    <a:pt x="3143" y="2313"/>
                  </a:lnTo>
                  <a:lnTo>
                    <a:pt x="3149" y="2307"/>
                  </a:lnTo>
                  <a:lnTo>
                    <a:pt x="3149" y="2307"/>
                  </a:lnTo>
                  <a:lnTo>
                    <a:pt x="3154" y="2302"/>
                  </a:lnTo>
                  <a:lnTo>
                    <a:pt x="3154" y="2302"/>
                  </a:lnTo>
                  <a:lnTo>
                    <a:pt x="3154" y="2297"/>
                  </a:lnTo>
                  <a:lnTo>
                    <a:pt x="3154" y="2297"/>
                  </a:lnTo>
                  <a:lnTo>
                    <a:pt x="3160" y="2291"/>
                  </a:lnTo>
                  <a:lnTo>
                    <a:pt x="3160" y="2291"/>
                  </a:lnTo>
                  <a:lnTo>
                    <a:pt x="3160" y="2279"/>
                  </a:lnTo>
                  <a:lnTo>
                    <a:pt x="3160" y="2279"/>
                  </a:lnTo>
                  <a:lnTo>
                    <a:pt x="3160" y="2268"/>
                  </a:lnTo>
                  <a:lnTo>
                    <a:pt x="3160" y="2268"/>
                  </a:lnTo>
                  <a:lnTo>
                    <a:pt x="3160" y="2257"/>
                  </a:lnTo>
                  <a:lnTo>
                    <a:pt x="3160" y="2257"/>
                  </a:lnTo>
                  <a:lnTo>
                    <a:pt x="3160" y="2239"/>
                  </a:lnTo>
                  <a:lnTo>
                    <a:pt x="3160" y="2234"/>
                  </a:lnTo>
                  <a:lnTo>
                    <a:pt x="3166" y="2228"/>
                  </a:lnTo>
                  <a:lnTo>
                    <a:pt x="3166" y="2222"/>
                  </a:lnTo>
                  <a:lnTo>
                    <a:pt x="3172" y="2217"/>
                  </a:lnTo>
                  <a:lnTo>
                    <a:pt x="3172" y="2217"/>
                  </a:lnTo>
                  <a:lnTo>
                    <a:pt x="3166" y="2211"/>
                  </a:lnTo>
                  <a:lnTo>
                    <a:pt x="3166" y="2211"/>
                  </a:lnTo>
                  <a:lnTo>
                    <a:pt x="3166" y="2200"/>
                  </a:lnTo>
                  <a:lnTo>
                    <a:pt x="3166" y="2200"/>
                  </a:lnTo>
                  <a:lnTo>
                    <a:pt x="3166" y="2194"/>
                  </a:lnTo>
                  <a:lnTo>
                    <a:pt x="3166" y="2194"/>
                  </a:lnTo>
                  <a:lnTo>
                    <a:pt x="3166" y="2182"/>
                  </a:lnTo>
                  <a:lnTo>
                    <a:pt x="3160" y="2182"/>
                  </a:lnTo>
                  <a:lnTo>
                    <a:pt x="3160" y="2177"/>
                  </a:lnTo>
                  <a:lnTo>
                    <a:pt x="3154" y="2177"/>
                  </a:lnTo>
                  <a:lnTo>
                    <a:pt x="3154" y="2177"/>
                  </a:lnTo>
                  <a:lnTo>
                    <a:pt x="3154" y="2177"/>
                  </a:lnTo>
                  <a:lnTo>
                    <a:pt x="3149" y="2166"/>
                  </a:lnTo>
                  <a:lnTo>
                    <a:pt x="3149" y="2166"/>
                  </a:lnTo>
                  <a:lnTo>
                    <a:pt x="3149" y="2148"/>
                  </a:lnTo>
                  <a:lnTo>
                    <a:pt x="3149" y="2148"/>
                  </a:lnTo>
                  <a:lnTo>
                    <a:pt x="3149" y="2137"/>
                  </a:lnTo>
                  <a:lnTo>
                    <a:pt x="3149" y="2137"/>
                  </a:lnTo>
                  <a:lnTo>
                    <a:pt x="3149" y="2120"/>
                  </a:lnTo>
                  <a:lnTo>
                    <a:pt x="3149" y="2120"/>
                  </a:lnTo>
                  <a:lnTo>
                    <a:pt x="3143" y="2114"/>
                  </a:lnTo>
                  <a:lnTo>
                    <a:pt x="3143" y="2114"/>
                  </a:lnTo>
                  <a:lnTo>
                    <a:pt x="3138" y="2108"/>
                  </a:lnTo>
                  <a:lnTo>
                    <a:pt x="3138" y="2108"/>
                  </a:lnTo>
                  <a:lnTo>
                    <a:pt x="3132" y="2097"/>
                  </a:lnTo>
                  <a:lnTo>
                    <a:pt x="3132" y="2097"/>
                  </a:lnTo>
                  <a:lnTo>
                    <a:pt x="3126" y="2097"/>
                  </a:lnTo>
                  <a:lnTo>
                    <a:pt x="3126" y="2097"/>
                  </a:lnTo>
                  <a:lnTo>
                    <a:pt x="3126" y="2086"/>
                  </a:lnTo>
                  <a:lnTo>
                    <a:pt x="3126" y="2086"/>
                  </a:lnTo>
                  <a:lnTo>
                    <a:pt x="3132" y="2080"/>
                  </a:lnTo>
                  <a:lnTo>
                    <a:pt x="3132" y="2080"/>
                  </a:lnTo>
                  <a:lnTo>
                    <a:pt x="3132" y="2075"/>
                  </a:lnTo>
                  <a:lnTo>
                    <a:pt x="3132" y="2075"/>
                  </a:lnTo>
                  <a:lnTo>
                    <a:pt x="3132" y="2069"/>
                  </a:lnTo>
                  <a:lnTo>
                    <a:pt x="3132" y="2069"/>
                  </a:lnTo>
                  <a:lnTo>
                    <a:pt x="3126" y="2063"/>
                  </a:lnTo>
                  <a:lnTo>
                    <a:pt x="3126" y="2063"/>
                  </a:lnTo>
                  <a:lnTo>
                    <a:pt x="3120" y="2057"/>
                  </a:lnTo>
                  <a:lnTo>
                    <a:pt x="3120" y="2057"/>
                  </a:lnTo>
                  <a:lnTo>
                    <a:pt x="3114" y="2052"/>
                  </a:lnTo>
                  <a:lnTo>
                    <a:pt x="3114" y="2052"/>
                  </a:lnTo>
                  <a:lnTo>
                    <a:pt x="3109" y="2046"/>
                  </a:lnTo>
                  <a:lnTo>
                    <a:pt x="3109" y="2046"/>
                  </a:lnTo>
                  <a:lnTo>
                    <a:pt x="3109" y="2041"/>
                  </a:lnTo>
                  <a:lnTo>
                    <a:pt x="3109" y="2041"/>
                  </a:lnTo>
                  <a:lnTo>
                    <a:pt x="3114" y="2035"/>
                  </a:lnTo>
                  <a:lnTo>
                    <a:pt x="3114" y="2035"/>
                  </a:lnTo>
                  <a:lnTo>
                    <a:pt x="3114" y="2023"/>
                  </a:lnTo>
                  <a:lnTo>
                    <a:pt x="3114" y="2023"/>
                  </a:lnTo>
                  <a:lnTo>
                    <a:pt x="3114" y="2018"/>
                  </a:lnTo>
                  <a:lnTo>
                    <a:pt x="3114" y="2018"/>
                  </a:lnTo>
                  <a:lnTo>
                    <a:pt x="3109" y="2007"/>
                  </a:lnTo>
                  <a:lnTo>
                    <a:pt x="3109" y="2007"/>
                  </a:lnTo>
                  <a:lnTo>
                    <a:pt x="3104" y="1989"/>
                  </a:lnTo>
                  <a:lnTo>
                    <a:pt x="3104" y="1989"/>
                  </a:lnTo>
                  <a:lnTo>
                    <a:pt x="3092" y="1972"/>
                  </a:lnTo>
                  <a:lnTo>
                    <a:pt x="3092" y="1972"/>
                  </a:lnTo>
                  <a:lnTo>
                    <a:pt x="3086" y="1961"/>
                  </a:lnTo>
                  <a:lnTo>
                    <a:pt x="3086" y="1961"/>
                  </a:lnTo>
                  <a:lnTo>
                    <a:pt x="3086" y="1938"/>
                  </a:lnTo>
                  <a:lnTo>
                    <a:pt x="3086" y="1938"/>
                  </a:lnTo>
                  <a:lnTo>
                    <a:pt x="3086" y="1921"/>
                  </a:lnTo>
                  <a:lnTo>
                    <a:pt x="3086" y="1921"/>
                  </a:lnTo>
                  <a:lnTo>
                    <a:pt x="3086" y="1910"/>
                  </a:lnTo>
                  <a:lnTo>
                    <a:pt x="3086" y="1910"/>
                  </a:lnTo>
                  <a:lnTo>
                    <a:pt x="3080" y="1893"/>
                  </a:lnTo>
                  <a:lnTo>
                    <a:pt x="3080" y="1893"/>
                  </a:lnTo>
                  <a:lnTo>
                    <a:pt x="3080" y="1887"/>
                  </a:lnTo>
                  <a:lnTo>
                    <a:pt x="3080" y="1887"/>
                  </a:lnTo>
                  <a:lnTo>
                    <a:pt x="3075" y="1887"/>
                  </a:lnTo>
                  <a:lnTo>
                    <a:pt x="3075" y="1887"/>
                  </a:lnTo>
                  <a:lnTo>
                    <a:pt x="3064" y="1882"/>
                  </a:lnTo>
                  <a:lnTo>
                    <a:pt x="3064" y="1882"/>
                  </a:lnTo>
                  <a:lnTo>
                    <a:pt x="3064" y="1882"/>
                  </a:lnTo>
                  <a:lnTo>
                    <a:pt x="3064" y="1882"/>
                  </a:lnTo>
                  <a:lnTo>
                    <a:pt x="3064" y="1876"/>
                  </a:lnTo>
                  <a:lnTo>
                    <a:pt x="3064" y="1876"/>
                  </a:lnTo>
                  <a:lnTo>
                    <a:pt x="3064" y="1870"/>
                  </a:lnTo>
                  <a:lnTo>
                    <a:pt x="3064" y="1870"/>
                  </a:lnTo>
                  <a:lnTo>
                    <a:pt x="3064" y="1864"/>
                  </a:lnTo>
                  <a:lnTo>
                    <a:pt x="3064" y="1864"/>
                  </a:lnTo>
                  <a:lnTo>
                    <a:pt x="3075" y="1864"/>
                  </a:lnTo>
                  <a:lnTo>
                    <a:pt x="3075" y="1864"/>
                  </a:lnTo>
                  <a:lnTo>
                    <a:pt x="3080" y="1858"/>
                  </a:lnTo>
                  <a:lnTo>
                    <a:pt x="3080" y="1858"/>
                  </a:lnTo>
                  <a:lnTo>
                    <a:pt x="3080" y="1853"/>
                  </a:lnTo>
                  <a:lnTo>
                    <a:pt x="3080" y="1853"/>
                  </a:lnTo>
                  <a:lnTo>
                    <a:pt x="3086" y="1842"/>
                  </a:lnTo>
                  <a:lnTo>
                    <a:pt x="3086" y="1842"/>
                  </a:lnTo>
                  <a:lnTo>
                    <a:pt x="3080" y="1830"/>
                  </a:lnTo>
                  <a:lnTo>
                    <a:pt x="3080" y="1830"/>
                  </a:lnTo>
                  <a:lnTo>
                    <a:pt x="3080" y="1824"/>
                  </a:lnTo>
                  <a:lnTo>
                    <a:pt x="3080" y="1824"/>
                  </a:lnTo>
                  <a:lnTo>
                    <a:pt x="3080" y="1813"/>
                  </a:lnTo>
                  <a:lnTo>
                    <a:pt x="3080" y="1813"/>
                  </a:lnTo>
                  <a:lnTo>
                    <a:pt x="3080" y="1813"/>
                  </a:lnTo>
                  <a:lnTo>
                    <a:pt x="3086" y="1813"/>
                  </a:lnTo>
                  <a:lnTo>
                    <a:pt x="3086" y="1813"/>
                  </a:lnTo>
                  <a:lnTo>
                    <a:pt x="3086" y="1813"/>
                  </a:lnTo>
                  <a:lnTo>
                    <a:pt x="3092" y="1790"/>
                  </a:lnTo>
                  <a:lnTo>
                    <a:pt x="3092" y="1790"/>
                  </a:lnTo>
                  <a:lnTo>
                    <a:pt x="3098" y="1768"/>
                  </a:lnTo>
                  <a:lnTo>
                    <a:pt x="3098" y="1768"/>
                  </a:lnTo>
                  <a:lnTo>
                    <a:pt x="3098" y="1751"/>
                  </a:lnTo>
                  <a:lnTo>
                    <a:pt x="3098" y="1751"/>
                  </a:lnTo>
                  <a:lnTo>
                    <a:pt x="3098" y="1751"/>
                  </a:lnTo>
                  <a:lnTo>
                    <a:pt x="3098" y="1751"/>
                  </a:lnTo>
                  <a:lnTo>
                    <a:pt x="3098" y="1751"/>
                  </a:lnTo>
                  <a:lnTo>
                    <a:pt x="3098" y="1745"/>
                  </a:lnTo>
                  <a:lnTo>
                    <a:pt x="3098" y="1745"/>
                  </a:lnTo>
                  <a:lnTo>
                    <a:pt x="3098" y="1739"/>
                  </a:lnTo>
                  <a:lnTo>
                    <a:pt x="3109" y="1733"/>
                  </a:lnTo>
                  <a:lnTo>
                    <a:pt x="3114" y="1733"/>
                  </a:lnTo>
                  <a:lnTo>
                    <a:pt x="3120" y="1728"/>
                  </a:lnTo>
                  <a:lnTo>
                    <a:pt x="3126" y="1723"/>
                  </a:lnTo>
                  <a:lnTo>
                    <a:pt x="3126" y="1717"/>
                  </a:lnTo>
                  <a:lnTo>
                    <a:pt x="3126" y="1711"/>
                  </a:lnTo>
                  <a:lnTo>
                    <a:pt x="3120" y="1705"/>
                  </a:lnTo>
                  <a:lnTo>
                    <a:pt x="3120" y="1699"/>
                  </a:lnTo>
                  <a:lnTo>
                    <a:pt x="3120" y="1699"/>
                  </a:lnTo>
                  <a:lnTo>
                    <a:pt x="3126" y="1699"/>
                  </a:lnTo>
                  <a:lnTo>
                    <a:pt x="3126" y="1699"/>
                  </a:lnTo>
                  <a:lnTo>
                    <a:pt x="3132" y="1699"/>
                  </a:lnTo>
                  <a:lnTo>
                    <a:pt x="3132" y="1699"/>
                  </a:lnTo>
                  <a:lnTo>
                    <a:pt x="3143" y="1699"/>
                  </a:lnTo>
                  <a:lnTo>
                    <a:pt x="3143" y="1699"/>
                  </a:lnTo>
                  <a:lnTo>
                    <a:pt x="3149" y="1694"/>
                  </a:lnTo>
                  <a:lnTo>
                    <a:pt x="3149" y="1694"/>
                  </a:lnTo>
                  <a:lnTo>
                    <a:pt x="3154" y="1688"/>
                  </a:lnTo>
                  <a:lnTo>
                    <a:pt x="3154" y="1688"/>
                  </a:lnTo>
                  <a:lnTo>
                    <a:pt x="3154" y="1683"/>
                  </a:lnTo>
                  <a:lnTo>
                    <a:pt x="3154" y="1683"/>
                  </a:lnTo>
                  <a:lnTo>
                    <a:pt x="3154" y="1671"/>
                  </a:lnTo>
                  <a:lnTo>
                    <a:pt x="3154" y="1671"/>
                  </a:lnTo>
                  <a:lnTo>
                    <a:pt x="3160" y="1665"/>
                  </a:lnTo>
                  <a:lnTo>
                    <a:pt x="3160" y="1665"/>
                  </a:lnTo>
                  <a:lnTo>
                    <a:pt x="3166" y="1659"/>
                  </a:lnTo>
                  <a:lnTo>
                    <a:pt x="3166" y="1659"/>
                  </a:lnTo>
                  <a:lnTo>
                    <a:pt x="3172" y="1665"/>
                  </a:lnTo>
                  <a:lnTo>
                    <a:pt x="3172" y="1665"/>
                  </a:lnTo>
                  <a:lnTo>
                    <a:pt x="3177" y="1665"/>
                  </a:lnTo>
                  <a:lnTo>
                    <a:pt x="3177" y="1665"/>
                  </a:lnTo>
                  <a:lnTo>
                    <a:pt x="3189" y="1665"/>
                  </a:lnTo>
                  <a:lnTo>
                    <a:pt x="3189" y="1665"/>
                  </a:lnTo>
                  <a:lnTo>
                    <a:pt x="3189" y="1659"/>
                  </a:lnTo>
                  <a:lnTo>
                    <a:pt x="3189" y="1659"/>
                  </a:lnTo>
                  <a:lnTo>
                    <a:pt x="3200" y="1654"/>
                  </a:lnTo>
                  <a:lnTo>
                    <a:pt x="3200" y="1654"/>
                  </a:lnTo>
                  <a:lnTo>
                    <a:pt x="3205" y="1643"/>
                  </a:lnTo>
                  <a:lnTo>
                    <a:pt x="3205" y="1643"/>
                  </a:lnTo>
                  <a:lnTo>
                    <a:pt x="3211" y="1643"/>
                  </a:lnTo>
                  <a:lnTo>
                    <a:pt x="3211" y="1643"/>
                  </a:lnTo>
                  <a:lnTo>
                    <a:pt x="3211" y="1637"/>
                  </a:lnTo>
                  <a:lnTo>
                    <a:pt x="3211" y="1637"/>
                  </a:lnTo>
                  <a:lnTo>
                    <a:pt x="3211" y="1631"/>
                  </a:lnTo>
                  <a:lnTo>
                    <a:pt x="3211" y="1631"/>
                  </a:lnTo>
                  <a:lnTo>
                    <a:pt x="3205" y="1626"/>
                  </a:lnTo>
                  <a:lnTo>
                    <a:pt x="3205" y="1626"/>
                  </a:lnTo>
                  <a:lnTo>
                    <a:pt x="3211" y="1626"/>
                  </a:lnTo>
                  <a:lnTo>
                    <a:pt x="3211" y="1626"/>
                  </a:lnTo>
                  <a:lnTo>
                    <a:pt x="3211" y="1626"/>
                  </a:lnTo>
                  <a:lnTo>
                    <a:pt x="3211" y="1626"/>
                  </a:lnTo>
                  <a:lnTo>
                    <a:pt x="3223" y="1626"/>
                  </a:lnTo>
                  <a:lnTo>
                    <a:pt x="3223" y="1626"/>
                  </a:lnTo>
                  <a:lnTo>
                    <a:pt x="3228" y="1626"/>
                  </a:lnTo>
                  <a:lnTo>
                    <a:pt x="3228" y="1626"/>
                  </a:lnTo>
                  <a:lnTo>
                    <a:pt x="3228" y="1626"/>
                  </a:lnTo>
                  <a:lnTo>
                    <a:pt x="3228" y="1626"/>
                  </a:lnTo>
                  <a:lnTo>
                    <a:pt x="3234" y="1620"/>
                  </a:lnTo>
                  <a:lnTo>
                    <a:pt x="3234" y="1620"/>
                  </a:lnTo>
                  <a:lnTo>
                    <a:pt x="3234" y="1603"/>
                  </a:lnTo>
                  <a:lnTo>
                    <a:pt x="3234" y="1603"/>
                  </a:lnTo>
                  <a:lnTo>
                    <a:pt x="3239" y="1592"/>
                  </a:lnTo>
                  <a:lnTo>
                    <a:pt x="3239" y="1592"/>
                  </a:lnTo>
                  <a:lnTo>
                    <a:pt x="3239" y="1580"/>
                  </a:lnTo>
                  <a:lnTo>
                    <a:pt x="3239" y="1580"/>
                  </a:lnTo>
                  <a:lnTo>
                    <a:pt x="3251" y="1580"/>
                  </a:lnTo>
                  <a:lnTo>
                    <a:pt x="3251" y="1580"/>
                  </a:lnTo>
                  <a:lnTo>
                    <a:pt x="3251" y="1586"/>
                  </a:lnTo>
                  <a:lnTo>
                    <a:pt x="3251" y="1586"/>
                  </a:lnTo>
                  <a:lnTo>
                    <a:pt x="3257" y="1586"/>
                  </a:lnTo>
                  <a:lnTo>
                    <a:pt x="3257" y="1586"/>
                  </a:lnTo>
                  <a:lnTo>
                    <a:pt x="3263" y="1586"/>
                  </a:lnTo>
                  <a:lnTo>
                    <a:pt x="3263" y="1586"/>
                  </a:lnTo>
                  <a:lnTo>
                    <a:pt x="3268" y="1586"/>
                  </a:lnTo>
                  <a:lnTo>
                    <a:pt x="3268" y="1586"/>
                  </a:lnTo>
                  <a:lnTo>
                    <a:pt x="3274" y="1574"/>
                  </a:lnTo>
                  <a:lnTo>
                    <a:pt x="3274" y="1574"/>
                  </a:lnTo>
                  <a:lnTo>
                    <a:pt x="3279" y="1569"/>
                  </a:lnTo>
                  <a:lnTo>
                    <a:pt x="3279" y="1569"/>
                  </a:lnTo>
                  <a:lnTo>
                    <a:pt x="3285" y="1563"/>
                  </a:lnTo>
                  <a:lnTo>
                    <a:pt x="3285" y="1563"/>
                  </a:lnTo>
                  <a:lnTo>
                    <a:pt x="3291" y="1563"/>
                  </a:lnTo>
                  <a:lnTo>
                    <a:pt x="3291" y="1563"/>
                  </a:lnTo>
                  <a:lnTo>
                    <a:pt x="3302" y="1563"/>
                  </a:lnTo>
                  <a:lnTo>
                    <a:pt x="3302" y="1563"/>
                  </a:lnTo>
                  <a:lnTo>
                    <a:pt x="3308" y="1563"/>
                  </a:lnTo>
                  <a:lnTo>
                    <a:pt x="3308" y="1563"/>
                  </a:lnTo>
                  <a:lnTo>
                    <a:pt x="3319" y="1558"/>
                  </a:lnTo>
                  <a:lnTo>
                    <a:pt x="3325" y="1552"/>
                  </a:lnTo>
                  <a:lnTo>
                    <a:pt x="3336" y="1540"/>
                  </a:lnTo>
                  <a:lnTo>
                    <a:pt x="3348" y="1529"/>
                  </a:lnTo>
                  <a:lnTo>
                    <a:pt x="3353" y="1518"/>
                  </a:lnTo>
                  <a:lnTo>
                    <a:pt x="3353" y="1518"/>
                  </a:lnTo>
                  <a:lnTo>
                    <a:pt x="3359" y="1512"/>
                  </a:lnTo>
                  <a:lnTo>
                    <a:pt x="3359" y="1512"/>
                  </a:lnTo>
                  <a:lnTo>
                    <a:pt x="3353" y="1506"/>
                  </a:lnTo>
                  <a:lnTo>
                    <a:pt x="3353" y="1506"/>
                  </a:lnTo>
                  <a:lnTo>
                    <a:pt x="3353" y="1500"/>
                  </a:lnTo>
                  <a:lnTo>
                    <a:pt x="3353" y="1500"/>
                  </a:lnTo>
                  <a:lnTo>
                    <a:pt x="3353" y="1500"/>
                  </a:lnTo>
                  <a:lnTo>
                    <a:pt x="3353" y="1500"/>
                  </a:lnTo>
                  <a:lnTo>
                    <a:pt x="3364" y="1495"/>
                  </a:lnTo>
                  <a:lnTo>
                    <a:pt x="3364" y="1495"/>
                  </a:lnTo>
                  <a:lnTo>
                    <a:pt x="3370" y="1489"/>
                  </a:lnTo>
                  <a:lnTo>
                    <a:pt x="3370" y="1489"/>
                  </a:lnTo>
                  <a:lnTo>
                    <a:pt x="3382" y="1489"/>
                  </a:lnTo>
                  <a:lnTo>
                    <a:pt x="3382" y="1489"/>
                  </a:lnTo>
                  <a:lnTo>
                    <a:pt x="3388" y="1483"/>
                  </a:lnTo>
                  <a:lnTo>
                    <a:pt x="3388" y="1483"/>
                  </a:lnTo>
                  <a:lnTo>
                    <a:pt x="3382" y="1472"/>
                  </a:lnTo>
                  <a:lnTo>
                    <a:pt x="3382" y="1472"/>
                  </a:lnTo>
                  <a:lnTo>
                    <a:pt x="3382" y="1466"/>
                  </a:lnTo>
                  <a:lnTo>
                    <a:pt x="3382" y="1466"/>
                  </a:lnTo>
                  <a:lnTo>
                    <a:pt x="3376" y="1455"/>
                  </a:lnTo>
                  <a:lnTo>
                    <a:pt x="3376" y="1455"/>
                  </a:lnTo>
                  <a:lnTo>
                    <a:pt x="3370" y="1444"/>
                  </a:lnTo>
                  <a:lnTo>
                    <a:pt x="3370" y="1444"/>
                  </a:lnTo>
                  <a:lnTo>
                    <a:pt x="3382" y="1444"/>
                  </a:lnTo>
                  <a:lnTo>
                    <a:pt x="3382" y="1444"/>
                  </a:lnTo>
                  <a:lnTo>
                    <a:pt x="3388" y="1444"/>
                  </a:lnTo>
                  <a:lnTo>
                    <a:pt x="3388" y="1444"/>
                  </a:lnTo>
                  <a:lnTo>
                    <a:pt x="3393" y="1444"/>
                  </a:lnTo>
                  <a:lnTo>
                    <a:pt x="3393" y="1444"/>
                  </a:lnTo>
                  <a:lnTo>
                    <a:pt x="3399" y="1444"/>
                  </a:lnTo>
                  <a:lnTo>
                    <a:pt x="3399" y="1444"/>
                  </a:lnTo>
                  <a:lnTo>
                    <a:pt x="3399" y="1438"/>
                  </a:lnTo>
                  <a:lnTo>
                    <a:pt x="3399" y="1438"/>
                  </a:lnTo>
                  <a:lnTo>
                    <a:pt x="3399" y="1433"/>
                  </a:lnTo>
                  <a:lnTo>
                    <a:pt x="3404" y="1433"/>
                  </a:lnTo>
                  <a:lnTo>
                    <a:pt x="3404" y="1433"/>
                  </a:lnTo>
                  <a:lnTo>
                    <a:pt x="3410" y="1433"/>
                  </a:lnTo>
                  <a:lnTo>
                    <a:pt x="3410" y="1433"/>
                  </a:lnTo>
                  <a:lnTo>
                    <a:pt x="3410" y="1433"/>
                  </a:lnTo>
                  <a:lnTo>
                    <a:pt x="3404" y="1427"/>
                  </a:lnTo>
                  <a:lnTo>
                    <a:pt x="3404" y="1427"/>
                  </a:lnTo>
                  <a:lnTo>
                    <a:pt x="3399" y="1415"/>
                  </a:lnTo>
                  <a:lnTo>
                    <a:pt x="3399" y="1415"/>
                  </a:lnTo>
                  <a:lnTo>
                    <a:pt x="3393" y="1409"/>
                  </a:lnTo>
                  <a:lnTo>
                    <a:pt x="3393" y="1409"/>
                  </a:lnTo>
                  <a:lnTo>
                    <a:pt x="3388" y="1404"/>
                  </a:lnTo>
                  <a:lnTo>
                    <a:pt x="3388" y="1404"/>
                  </a:lnTo>
                  <a:lnTo>
                    <a:pt x="3399" y="1398"/>
                  </a:lnTo>
                  <a:lnTo>
                    <a:pt x="3399" y="1398"/>
                  </a:lnTo>
                  <a:lnTo>
                    <a:pt x="3410" y="1398"/>
                  </a:lnTo>
                  <a:lnTo>
                    <a:pt x="3410" y="1398"/>
                  </a:lnTo>
                  <a:lnTo>
                    <a:pt x="3422" y="1398"/>
                  </a:lnTo>
                  <a:lnTo>
                    <a:pt x="3422" y="1398"/>
                  </a:lnTo>
                  <a:lnTo>
                    <a:pt x="3427" y="1398"/>
                  </a:lnTo>
                  <a:lnTo>
                    <a:pt x="3427" y="1398"/>
                  </a:lnTo>
                  <a:lnTo>
                    <a:pt x="3427" y="1404"/>
                  </a:lnTo>
                  <a:lnTo>
                    <a:pt x="3427" y="1404"/>
                  </a:lnTo>
                  <a:lnTo>
                    <a:pt x="3427" y="1409"/>
                  </a:lnTo>
                  <a:lnTo>
                    <a:pt x="3427" y="1409"/>
                  </a:lnTo>
                  <a:lnTo>
                    <a:pt x="3433" y="1409"/>
                  </a:lnTo>
                  <a:lnTo>
                    <a:pt x="3433" y="1409"/>
                  </a:lnTo>
                  <a:lnTo>
                    <a:pt x="3439" y="1409"/>
                  </a:lnTo>
                  <a:lnTo>
                    <a:pt x="3439" y="1409"/>
                  </a:lnTo>
                  <a:lnTo>
                    <a:pt x="3444" y="1409"/>
                  </a:lnTo>
                  <a:lnTo>
                    <a:pt x="3444" y="1409"/>
                  </a:lnTo>
                  <a:lnTo>
                    <a:pt x="3450" y="1415"/>
                  </a:lnTo>
                  <a:lnTo>
                    <a:pt x="3450" y="1415"/>
                  </a:lnTo>
                  <a:lnTo>
                    <a:pt x="3456" y="1404"/>
                  </a:lnTo>
                  <a:lnTo>
                    <a:pt x="3456" y="1404"/>
                  </a:lnTo>
                  <a:lnTo>
                    <a:pt x="3467" y="1393"/>
                  </a:lnTo>
                  <a:lnTo>
                    <a:pt x="3467" y="1393"/>
                  </a:lnTo>
                  <a:lnTo>
                    <a:pt x="3467" y="1387"/>
                  </a:lnTo>
                  <a:lnTo>
                    <a:pt x="3467" y="1387"/>
                  </a:lnTo>
                  <a:lnTo>
                    <a:pt x="3456" y="1393"/>
                  </a:lnTo>
                  <a:lnTo>
                    <a:pt x="3456" y="1393"/>
                  </a:lnTo>
                  <a:lnTo>
                    <a:pt x="3456" y="1387"/>
                  </a:lnTo>
                  <a:lnTo>
                    <a:pt x="3456" y="1387"/>
                  </a:lnTo>
                  <a:lnTo>
                    <a:pt x="3456" y="1381"/>
                  </a:lnTo>
                  <a:lnTo>
                    <a:pt x="3456" y="1381"/>
                  </a:lnTo>
                  <a:lnTo>
                    <a:pt x="3456" y="1375"/>
                  </a:lnTo>
                  <a:lnTo>
                    <a:pt x="3456" y="1375"/>
                  </a:lnTo>
                  <a:lnTo>
                    <a:pt x="3456" y="1375"/>
                  </a:lnTo>
                  <a:lnTo>
                    <a:pt x="3444" y="1369"/>
                  </a:lnTo>
                  <a:lnTo>
                    <a:pt x="3433" y="1369"/>
                  </a:lnTo>
                  <a:lnTo>
                    <a:pt x="3422" y="1364"/>
                  </a:lnTo>
                  <a:lnTo>
                    <a:pt x="3410" y="1364"/>
                  </a:lnTo>
                  <a:lnTo>
                    <a:pt x="3410" y="1364"/>
                  </a:lnTo>
                  <a:lnTo>
                    <a:pt x="3410" y="1359"/>
                  </a:lnTo>
                  <a:lnTo>
                    <a:pt x="3410" y="1359"/>
                  </a:lnTo>
                  <a:lnTo>
                    <a:pt x="3410" y="1353"/>
                  </a:lnTo>
                  <a:lnTo>
                    <a:pt x="3410" y="1353"/>
                  </a:lnTo>
                  <a:lnTo>
                    <a:pt x="3410" y="1353"/>
                  </a:lnTo>
                  <a:lnTo>
                    <a:pt x="3410" y="1353"/>
                  </a:lnTo>
                  <a:lnTo>
                    <a:pt x="3410" y="1347"/>
                  </a:lnTo>
                  <a:lnTo>
                    <a:pt x="3410" y="1347"/>
                  </a:lnTo>
                  <a:lnTo>
                    <a:pt x="3422" y="1341"/>
                  </a:lnTo>
                  <a:lnTo>
                    <a:pt x="3422" y="1341"/>
                  </a:lnTo>
                  <a:lnTo>
                    <a:pt x="3433" y="1341"/>
                  </a:lnTo>
                  <a:lnTo>
                    <a:pt x="3433" y="1341"/>
                  </a:lnTo>
                  <a:lnTo>
                    <a:pt x="3439" y="1341"/>
                  </a:lnTo>
                  <a:lnTo>
                    <a:pt x="3439" y="1341"/>
                  </a:lnTo>
                  <a:lnTo>
                    <a:pt x="3450" y="1336"/>
                  </a:lnTo>
                  <a:lnTo>
                    <a:pt x="3450" y="1336"/>
                  </a:lnTo>
                  <a:lnTo>
                    <a:pt x="3450" y="1336"/>
                  </a:lnTo>
                  <a:lnTo>
                    <a:pt x="3450" y="1336"/>
                  </a:lnTo>
                  <a:lnTo>
                    <a:pt x="3450" y="1330"/>
                  </a:lnTo>
                  <a:lnTo>
                    <a:pt x="3450" y="1330"/>
                  </a:lnTo>
                  <a:lnTo>
                    <a:pt x="3450" y="1324"/>
                  </a:lnTo>
                  <a:lnTo>
                    <a:pt x="3450" y="1324"/>
                  </a:lnTo>
                  <a:lnTo>
                    <a:pt x="3456" y="1319"/>
                  </a:lnTo>
                  <a:lnTo>
                    <a:pt x="3456" y="1319"/>
                  </a:lnTo>
                  <a:lnTo>
                    <a:pt x="3450" y="1319"/>
                  </a:lnTo>
                  <a:lnTo>
                    <a:pt x="3450" y="1319"/>
                  </a:lnTo>
                  <a:lnTo>
                    <a:pt x="3444" y="1313"/>
                  </a:lnTo>
                  <a:lnTo>
                    <a:pt x="3444" y="1313"/>
                  </a:lnTo>
                  <a:lnTo>
                    <a:pt x="3444" y="1313"/>
                  </a:lnTo>
                  <a:lnTo>
                    <a:pt x="3444" y="1313"/>
                  </a:lnTo>
                  <a:lnTo>
                    <a:pt x="3444" y="1302"/>
                  </a:lnTo>
                  <a:lnTo>
                    <a:pt x="3444" y="1302"/>
                  </a:lnTo>
                  <a:lnTo>
                    <a:pt x="3444" y="1302"/>
                  </a:lnTo>
                  <a:lnTo>
                    <a:pt x="3444" y="1302"/>
                  </a:lnTo>
                  <a:lnTo>
                    <a:pt x="3450" y="1296"/>
                  </a:lnTo>
                  <a:lnTo>
                    <a:pt x="3450" y="1296"/>
                  </a:lnTo>
                  <a:lnTo>
                    <a:pt x="3450" y="1290"/>
                  </a:lnTo>
                  <a:lnTo>
                    <a:pt x="3450" y="1290"/>
                  </a:lnTo>
                  <a:lnTo>
                    <a:pt x="3450" y="1284"/>
                  </a:lnTo>
                  <a:lnTo>
                    <a:pt x="3439" y="1279"/>
                  </a:lnTo>
                  <a:lnTo>
                    <a:pt x="3422" y="1279"/>
                  </a:lnTo>
                  <a:lnTo>
                    <a:pt x="3410" y="1273"/>
                  </a:lnTo>
                  <a:lnTo>
                    <a:pt x="3399" y="1268"/>
                  </a:lnTo>
                  <a:lnTo>
                    <a:pt x="3399" y="1268"/>
                  </a:lnTo>
                  <a:lnTo>
                    <a:pt x="3399" y="1262"/>
                  </a:lnTo>
                  <a:lnTo>
                    <a:pt x="3399" y="1262"/>
                  </a:lnTo>
                  <a:lnTo>
                    <a:pt x="3399" y="1256"/>
                  </a:lnTo>
                  <a:lnTo>
                    <a:pt x="3399" y="1256"/>
                  </a:lnTo>
                  <a:lnTo>
                    <a:pt x="3399" y="1250"/>
                  </a:lnTo>
                  <a:lnTo>
                    <a:pt x="3399" y="1250"/>
                  </a:lnTo>
                  <a:lnTo>
                    <a:pt x="3399" y="1250"/>
                  </a:lnTo>
                  <a:lnTo>
                    <a:pt x="3399" y="1250"/>
                  </a:lnTo>
                  <a:lnTo>
                    <a:pt x="3399" y="1244"/>
                  </a:lnTo>
                  <a:lnTo>
                    <a:pt x="3399" y="1244"/>
                  </a:lnTo>
                  <a:lnTo>
                    <a:pt x="3393" y="1239"/>
                  </a:lnTo>
                  <a:lnTo>
                    <a:pt x="3393" y="1239"/>
                  </a:lnTo>
                  <a:lnTo>
                    <a:pt x="3388" y="1234"/>
                  </a:lnTo>
                  <a:lnTo>
                    <a:pt x="3388" y="1234"/>
                  </a:lnTo>
                  <a:lnTo>
                    <a:pt x="3382" y="1234"/>
                  </a:lnTo>
                  <a:lnTo>
                    <a:pt x="3382" y="1234"/>
                  </a:lnTo>
                  <a:lnTo>
                    <a:pt x="3393" y="1228"/>
                  </a:lnTo>
                  <a:lnTo>
                    <a:pt x="3393" y="1228"/>
                  </a:lnTo>
                  <a:lnTo>
                    <a:pt x="3404" y="1228"/>
                  </a:lnTo>
                  <a:lnTo>
                    <a:pt x="3404" y="1228"/>
                  </a:lnTo>
                  <a:lnTo>
                    <a:pt x="3416" y="1228"/>
                  </a:lnTo>
                  <a:lnTo>
                    <a:pt x="3416" y="1228"/>
                  </a:lnTo>
                  <a:lnTo>
                    <a:pt x="3427" y="1228"/>
                  </a:lnTo>
                  <a:lnTo>
                    <a:pt x="3427" y="1228"/>
                  </a:lnTo>
                  <a:lnTo>
                    <a:pt x="3422" y="1216"/>
                  </a:lnTo>
                  <a:lnTo>
                    <a:pt x="3422" y="1216"/>
                  </a:lnTo>
                  <a:lnTo>
                    <a:pt x="3410" y="1205"/>
                  </a:lnTo>
                  <a:lnTo>
                    <a:pt x="3410" y="1205"/>
                  </a:lnTo>
                  <a:lnTo>
                    <a:pt x="3404" y="1194"/>
                  </a:lnTo>
                  <a:lnTo>
                    <a:pt x="3404" y="1194"/>
                  </a:lnTo>
                  <a:lnTo>
                    <a:pt x="3393" y="1182"/>
                  </a:lnTo>
                  <a:lnTo>
                    <a:pt x="3393" y="1182"/>
                  </a:lnTo>
                  <a:lnTo>
                    <a:pt x="3399" y="1182"/>
                  </a:lnTo>
                  <a:lnTo>
                    <a:pt x="3399" y="1182"/>
                  </a:lnTo>
                  <a:lnTo>
                    <a:pt x="3404" y="1182"/>
                  </a:lnTo>
                  <a:lnTo>
                    <a:pt x="3404" y="1182"/>
                  </a:lnTo>
                  <a:lnTo>
                    <a:pt x="3404" y="1182"/>
                  </a:lnTo>
                  <a:lnTo>
                    <a:pt x="3404" y="1182"/>
                  </a:lnTo>
                  <a:lnTo>
                    <a:pt x="3410" y="1182"/>
                  </a:lnTo>
                  <a:lnTo>
                    <a:pt x="3410" y="1182"/>
                  </a:lnTo>
                  <a:lnTo>
                    <a:pt x="3410" y="1177"/>
                  </a:lnTo>
                  <a:lnTo>
                    <a:pt x="3410" y="1177"/>
                  </a:lnTo>
                  <a:lnTo>
                    <a:pt x="3410" y="1171"/>
                  </a:lnTo>
                  <a:lnTo>
                    <a:pt x="3410" y="1171"/>
                  </a:lnTo>
                  <a:lnTo>
                    <a:pt x="3399" y="1165"/>
                  </a:lnTo>
                  <a:lnTo>
                    <a:pt x="3399" y="1165"/>
                  </a:lnTo>
                  <a:lnTo>
                    <a:pt x="3393" y="1159"/>
                  </a:lnTo>
                  <a:lnTo>
                    <a:pt x="3393" y="1159"/>
                  </a:lnTo>
                  <a:lnTo>
                    <a:pt x="3382" y="1154"/>
                  </a:lnTo>
                  <a:lnTo>
                    <a:pt x="3382" y="1154"/>
                  </a:lnTo>
                  <a:lnTo>
                    <a:pt x="3370" y="1143"/>
                  </a:lnTo>
                  <a:lnTo>
                    <a:pt x="3370" y="1143"/>
                  </a:lnTo>
                  <a:lnTo>
                    <a:pt x="3376" y="1143"/>
                  </a:lnTo>
                  <a:lnTo>
                    <a:pt x="3376" y="1143"/>
                  </a:lnTo>
                  <a:lnTo>
                    <a:pt x="3376" y="1137"/>
                  </a:lnTo>
                  <a:lnTo>
                    <a:pt x="3376" y="1137"/>
                  </a:lnTo>
                  <a:lnTo>
                    <a:pt x="3382" y="1137"/>
                  </a:lnTo>
                  <a:lnTo>
                    <a:pt x="3382" y="1137"/>
                  </a:lnTo>
                  <a:lnTo>
                    <a:pt x="3388" y="1137"/>
                  </a:lnTo>
                  <a:lnTo>
                    <a:pt x="3388" y="1137"/>
                  </a:lnTo>
                  <a:lnTo>
                    <a:pt x="3388" y="1125"/>
                  </a:lnTo>
                  <a:lnTo>
                    <a:pt x="3388" y="1125"/>
                  </a:lnTo>
                  <a:lnTo>
                    <a:pt x="3388" y="1114"/>
                  </a:lnTo>
                  <a:lnTo>
                    <a:pt x="3388" y="1114"/>
                  </a:lnTo>
                  <a:lnTo>
                    <a:pt x="3388" y="1103"/>
                  </a:lnTo>
                  <a:lnTo>
                    <a:pt x="3388" y="1103"/>
                  </a:lnTo>
                  <a:lnTo>
                    <a:pt x="3382" y="1097"/>
                  </a:lnTo>
                  <a:lnTo>
                    <a:pt x="3388" y="1097"/>
                  </a:lnTo>
                  <a:lnTo>
                    <a:pt x="3388" y="1097"/>
                  </a:lnTo>
                  <a:lnTo>
                    <a:pt x="3393" y="1097"/>
                  </a:lnTo>
                  <a:lnTo>
                    <a:pt x="3393" y="1097"/>
                  </a:lnTo>
                  <a:lnTo>
                    <a:pt x="3393" y="1097"/>
                  </a:lnTo>
                  <a:lnTo>
                    <a:pt x="3399" y="1074"/>
                  </a:lnTo>
                  <a:lnTo>
                    <a:pt x="3399" y="1074"/>
                  </a:lnTo>
                  <a:lnTo>
                    <a:pt x="3404" y="1051"/>
                  </a:lnTo>
                  <a:lnTo>
                    <a:pt x="3404" y="1051"/>
                  </a:lnTo>
                  <a:lnTo>
                    <a:pt x="3404" y="1034"/>
                  </a:lnTo>
                  <a:lnTo>
                    <a:pt x="3404" y="1034"/>
                  </a:lnTo>
                  <a:lnTo>
                    <a:pt x="3404" y="1006"/>
                  </a:lnTo>
                  <a:lnTo>
                    <a:pt x="3404" y="1006"/>
                  </a:lnTo>
                  <a:lnTo>
                    <a:pt x="3410" y="1006"/>
                  </a:lnTo>
                  <a:lnTo>
                    <a:pt x="3410" y="1006"/>
                  </a:lnTo>
                  <a:lnTo>
                    <a:pt x="3416" y="1006"/>
                  </a:lnTo>
                  <a:lnTo>
                    <a:pt x="3416" y="1006"/>
                  </a:lnTo>
                  <a:lnTo>
                    <a:pt x="3422" y="1006"/>
                  </a:lnTo>
                  <a:lnTo>
                    <a:pt x="3422" y="1006"/>
                  </a:lnTo>
                  <a:lnTo>
                    <a:pt x="3433" y="1006"/>
                  </a:lnTo>
                  <a:lnTo>
                    <a:pt x="3433" y="1000"/>
                  </a:lnTo>
                  <a:lnTo>
                    <a:pt x="3433" y="1000"/>
                  </a:lnTo>
                  <a:lnTo>
                    <a:pt x="3439" y="995"/>
                  </a:lnTo>
                  <a:lnTo>
                    <a:pt x="3439" y="995"/>
                  </a:lnTo>
                  <a:lnTo>
                    <a:pt x="3439" y="995"/>
                  </a:lnTo>
                  <a:lnTo>
                    <a:pt x="3444" y="995"/>
                  </a:lnTo>
                  <a:lnTo>
                    <a:pt x="3444" y="995"/>
                  </a:lnTo>
                  <a:lnTo>
                    <a:pt x="3450" y="995"/>
                  </a:lnTo>
                  <a:lnTo>
                    <a:pt x="3450" y="995"/>
                  </a:lnTo>
                  <a:lnTo>
                    <a:pt x="3456" y="995"/>
                  </a:lnTo>
                  <a:lnTo>
                    <a:pt x="3456" y="995"/>
                  </a:lnTo>
                  <a:lnTo>
                    <a:pt x="3467" y="1000"/>
                  </a:lnTo>
                  <a:lnTo>
                    <a:pt x="3467" y="1000"/>
                  </a:lnTo>
                  <a:lnTo>
                    <a:pt x="3467" y="989"/>
                  </a:lnTo>
                  <a:lnTo>
                    <a:pt x="3467" y="989"/>
                  </a:lnTo>
                  <a:lnTo>
                    <a:pt x="3467" y="984"/>
                  </a:lnTo>
                  <a:lnTo>
                    <a:pt x="3467" y="984"/>
                  </a:lnTo>
                  <a:lnTo>
                    <a:pt x="3473" y="984"/>
                  </a:lnTo>
                  <a:lnTo>
                    <a:pt x="3473" y="984"/>
                  </a:lnTo>
                  <a:lnTo>
                    <a:pt x="3478" y="978"/>
                  </a:lnTo>
                  <a:lnTo>
                    <a:pt x="3478" y="978"/>
                  </a:lnTo>
                  <a:lnTo>
                    <a:pt x="3478" y="978"/>
                  </a:lnTo>
                  <a:lnTo>
                    <a:pt x="3478" y="978"/>
                  </a:lnTo>
                  <a:lnTo>
                    <a:pt x="3478" y="984"/>
                  </a:lnTo>
                  <a:lnTo>
                    <a:pt x="3478" y="984"/>
                  </a:lnTo>
                  <a:lnTo>
                    <a:pt x="3478" y="989"/>
                  </a:lnTo>
                  <a:lnTo>
                    <a:pt x="3478" y="989"/>
                  </a:lnTo>
                  <a:lnTo>
                    <a:pt x="3484" y="1000"/>
                  </a:lnTo>
                  <a:lnTo>
                    <a:pt x="3484" y="1000"/>
                  </a:lnTo>
                  <a:lnTo>
                    <a:pt x="3473" y="1006"/>
                  </a:lnTo>
                  <a:lnTo>
                    <a:pt x="3473" y="1006"/>
                  </a:lnTo>
                  <a:lnTo>
                    <a:pt x="3461" y="1017"/>
                  </a:lnTo>
                  <a:lnTo>
                    <a:pt x="3461" y="1017"/>
                  </a:lnTo>
                  <a:lnTo>
                    <a:pt x="3450" y="1029"/>
                  </a:lnTo>
                  <a:lnTo>
                    <a:pt x="3450" y="1029"/>
                  </a:lnTo>
                  <a:lnTo>
                    <a:pt x="3439" y="1040"/>
                  </a:lnTo>
                  <a:lnTo>
                    <a:pt x="3439" y="1046"/>
                  </a:lnTo>
                  <a:lnTo>
                    <a:pt x="3444" y="1051"/>
                  </a:lnTo>
                  <a:lnTo>
                    <a:pt x="3444" y="1051"/>
                  </a:lnTo>
                  <a:lnTo>
                    <a:pt x="3450" y="1057"/>
                  </a:lnTo>
                  <a:lnTo>
                    <a:pt x="3450" y="1057"/>
                  </a:lnTo>
                  <a:lnTo>
                    <a:pt x="3444" y="1063"/>
                  </a:lnTo>
                  <a:lnTo>
                    <a:pt x="3444" y="1063"/>
                  </a:lnTo>
                  <a:lnTo>
                    <a:pt x="3433" y="1069"/>
                  </a:lnTo>
                  <a:lnTo>
                    <a:pt x="3433" y="1069"/>
                  </a:lnTo>
                  <a:lnTo>
                    <a:pt x="3427" y="1074"/>
                  </a:lnTo>
                  <a:lnTo>
                    <a:pt x="3427" y="1074"/>
                  </a:lnTo>
                  <a:lnTo>
                    <a:pt x="3422" y="1080"/>
                  </a:lnTo>
                  <a:lnTo>
                    <a:pt x="3422" y="1080"/>
                  </a:lnTo>
                  <a:lnTo>
                    <a:pt x="3422" y="1085"/>
                  </a:lnTo>
                  <a:lnTo>
                    <a:pt x="3422" y="1085"/>
                  </a:lnTo>
                  <a:lnTo>
                    <a:pt x="3422" y="1091"/>
                  </a:lnTo>
                  <a:lnTo>
                    <a:pt x="3422" y="1091"/>
                  </a:lnTo>
                  <a:lnTo>
                    <a:pt x="3427" y="1097"/>
                  </a:lnTo>
                  <a:lnTo>
                    <a:pt x="3427" y="1097"/>
                  </a:lnTo>
                  <a:lnTo>
                    <a:pt x="3433" y="1103"/>
                  </a:lnTo>
                  <a:lnTo>
                    <a:pt x="3433" y="1103"/>
                  </a:lnTo>
                  <a:lnTo>
                    <a:pt x="3433" y="1103"/>
                  </a:lnTo>
                  <a:lnTo>
                    <a:pt x="3433" y="1103"/>
                  </a:lnTo>
                  <a:lnTo>
                    <a:pt x="3433" y="1109"/>
                  </a:lnTo>
                  <a:lnTo>
                    <a:pt x="3433" y="1109"/>
                  </a:lnTo>
                  <a:lnTo>
                    <a:pt x="3427" y="1109"/>
                  </a:lnTo>
                  <a:lnTo>
                    <a:pt x="3427" y="1109"/>
                  </a:lnTo>
                  <a:lnTo>
                    <a:pt x="3427" y="1109"/>
                  </a:lnTo>
                  <a:lnTo>
                    <a:pt x="3427" y="1109"/>
                  </a:lnTo>
                  <a:lnTo>
                    <a:pt x="3427" y="1114"/>
                  </a:lnTo>
                  <a:lnTo>
                    <a:pt x="3427" y="1114"/>
                  </a:lnTo>
                  <a:lnTo>
                    <a:pt x="3427" y="1131"/>
                  </a:lnTo>
                  <a:lnTo>
                    <a:pt x="3427" y="1131"/>
                  </a:lnTo>
                  <a:lnTo>
                    <a:pt x="3427" y="1143"/>
                  </a:lnTo>
                  <a:lnTo>
                    <a:pt x="3427" y="1143"/>
                  </a:lnTo>
                  <a:lnTo>
                    <a:pt x="3433" y="1148"/>
                  </a:lnTo>
                  <a:lnTo>
                    <a:pt x="3433" y="1154"/>
                  </a:lnTo>
                  <a:lnTo>
                    <a:pt x="3433" y="1154"/>
                  </a:lnTo>
                  <a:lnTo>
                    <a:pt x="3433" y="1154"/>
                  </a:lnTo>
                  <a:lnTo>
                    <a:pt x="3433" y="1154"/>
                  </a:lnTo>
                  <a:lnTo>
                    <a:pt x="3433" y="1154"/>
                  </a:lnTo>
                  <a:lnTo>
                    <a:pt x="3444" y="1154"/>
                  </a:lnTo>
                  <a:lnTo>
                    <a:pt x="3444" y="1154"/>
                  </a:lnTo>
                  <a:lnTo>
                    <a:pt x="3450" y="1148"/>
                  </a:lnTo>
                  <a:lnTo>
                    <a:pt x="3450" y="1148"/>
                  </a:lnTo>
                  <a:lnTo>
                    <a:pt x="3461" y="1148"/>
                  </a:lnTo>
                  <a:lnTo>
                    <a:pt x="3461" y="1148"/>
                  </a:lnTo>
                  <a:lnTo>
                    <a:pt x="3473" y="1143"/>
                  </a:lnTo>
                  <a:lnTo>
                    <a:pt x="3473" y="1143"/>
                  </a:lnTo>
                  <a:lnTo>
                    <a:pt x="3473" y="1154"/>
                  </a:lnTo>
                  <a:lnTo>
                    <a:pt x="3473" y="1154"/>
                  </a:lnTo>
                  <a:lnTo>
                    <a:pt x="3467" y="1159"/>
                  </a:lnTo>
                  <a:lnTo>
                    <a:pt x="3467" y="1159"/>
                  </a:lnTo>
                  <a:lnTo>
                    <a:pt x="3467" y="1171"/>
                  </a:lnTo>
                  <a:lnTo>
                    <a:pt x="3467" y="1171"/>
                  </a:lnTo>
                  <a:lnTo>
                    <a:pt x="3473" y="1177"/>
                  </a:lnTo>
                  <a:lnTo>
                    <a:pt x="3473" y="1177"/>
                  </a:lnTo>
                  <a:lnTo>
                    <a:pt x="3478" y="1177"/>
                  </a:lnTo>
                  <a:lnTo>
                    <a:pt x="3478" y="1177"/>
                  </a:lnTo>
                  <a:lnTo>
                    <a:pt x="3489" y="1171"/>
                  </a:lnTo>
                  <a:lnTo>
                    <a:pt x="3489" y="1171"/>
                  </a:lnTo>
                  <a:lnTo>
                    <a:pt x="3501" y="1165"/>
                  </a:lnTo>
                  <a:lnTo>
                    <a:pt x="3501" y="1165"/>
                  </a:lnTo>
                  <a:lnTo>
                    <a:pt x="3513" y="1159"/>
                  </a:lnTo>
                  <a:lnTo>
                    <a:pt x="3513" y="1159"/>
                  </a:lnTo>
                  <a:lnTo>
                    <a:pt x="3513" y="1154"/>
                  </a:lnTo>
                  <a:lnTo>
                    <a:pt x="3513" y="1154"/>
                  </a:lnTo>
                  <a:lnTo>
                    <a:pt x="3513" y="1148"/>
                  </a:lnTo>
                  <a:lnTo>
                    <a:pt x="3513" y="1148"/>
                  </a:lnTo>
                  <a:lnTo>
                    <a:pt x="3513" y="1148"/>
                  </a:lnTo>
                  <a:lnTo>
                    <a:pt x="3513" y="1148"/>
                  </a:lnTo>
                  <a:lnTo>
                    <a:pt x="3513" y="1148"/>
                  </a:lnTo>
                  <a:lnTo>
                    <a:pt x="3513" y="1148"/>
                  </a:lnTo>
                  <a:lnTo>
                    <a:pt x="3507" y="1143"/>
                  </a:lnTo>
                  <a:lnTo>
                    <a:pt x="3507" y="1143"/>
                  </a:lnTo>
                  <a:lnTo>
                    <a:pt x="3507" y="1137"/>
                  </a:lnTo>
                  <a:lnTo>
                    <a:pt x="3507" y="1137"/>
                  </a:lnTo>
                  <a:lnTo>
                    <a:pt x="3507" y="1131"/>
                  </a:lnTo>
                  <a:lnTo>
                    <a:pt x="3507" y="1131"/>
                  </a:lnTo>
                  <a:lnTo>
                    <a:pt x="3513" y="1131"/>
                  </a:lnTo>
                  <a:lnTo>
                    <a:pt x="3513" y="1131"/>
                  </a:lnTo>
                  <a:lnTo>
                    <a:pt x="3513" y="1125"/>
                  </a:lnTo>
                  <a:lnTo>
                    <a:pt x="3513" y="1125"/>
                  </a:lnTo>
                  <a:lnTo>
                    <a:pt x="3513" y="1125"/>
                  </a:lnTo>
                  <a:lnTo>
                    <a:pt x="3513" y="1125"/>
                  </a:lnTo>
                  <a:lnTo>
                    <a:pt x="3518" y="1125"/>
                  </a:lnTo>
                  <a:lnTo>
                    <a:pt x="3518" y="1125"/>
                  </a:lnTo>
                  <a:lnTo>
                    <a:pt x="3524" y="1114"/>
                  </a:lnTo>
                  <a:lnTo>
                    <a:pt x="3524" y="1114"/>
                  </a:lnTo>
                  <a:lnTo>
                    <a:pt x="3524" y="1109"/>
                  </a:lnTo>
                  <a:lnTo>
                    <a:pt x="3524" y="1109"/>
                  </a:lnTo>
                  <a:lnTo>
                    <a:pt x="3524" y="1103"/>
                  </a:lnTo>
                  <a:lnTo>
                    <a:pt x="3524" y="1103"/>
                  </a:lnTo>
                  <a:lnTo>
                    <a:pt x="3518" y="1103"/>
                  </a:lnTo>
                  <a:lnTo>
                    <a:pt x="3518" y="1103"/>
                  </a:lnTo>
                  <a:lnTo>
                    <a:pt x="3513" y="1103"/>
                  </a:lnTo>
                  <a:lnTo>
                    <a:pt x="3513" y="1103"/>
                  </a:lnTo>
                  <a:lnTo>
                    <a:pt x="3518" y="1091"/>
                  </a:lnTo>
                  <a:lnTo>
                    <a:pt x="3518" y="1091"/>
                  </a:lnTo>
                  <a:lnTo>
                    <a:pt x="3524" y="1080"/>
                  </a:lnTo>
                  <a:lnTo>
                    <a:pt x="3524" y="1080"/>
                  </a:lnTo>
                  <a:lnTo>
                    <a:pt x="3524" y="1074"/>
                  </a:lnTo>
                  <a:lnTo>
                    <a:pt x="3524" y="1074"/>
                  </a:lnTo>
                  <a:lnTo>
                    <a:pt x="3524" y="1063"/>
                  </a:lnTo>
                  <a:lnTo>
                    <a:pt x="3524" y="1063"/>
                  </a:lnTo>
                  <a:lnTo>
                    <a:pt x="3518" y="1063"/>
                  </a:lnTo>
                  <a:lnTo>
                    <a:pt x="3518" y="1063"/>
                  </a:lnTo>
                  <a:lnTo>
                    <a:pt x="3513" y="1063"/>
                  </a:lnTo>
                  <a:lnTo>
                    <a:pt x="3513" y="1063"/>
                  </a:lnTo>
                  <a:lnTo>
                    <a:pt x="3513" y="1057"/>
                  </a:lnTo>
                  <a:lnTo>
                    <a:pt x="3513" y="1057"/>
                  </a:lnTo>
                  <a:lnTo>
                    <a:pt x="3507" y="1051"/>
                  </a:lnTo>
                  <a:lnTo>
                    <a:pt x="3507" y="1051"/>
                  </a:lnTo>
                  <a:lnTo>
                    <a:pt x="3501" y="1040"/>
                  </a:lnTo>
                  <a:lnTo>
                    <a:pt x="3501" y="1040"/>
                  </a:lnTo>
                  <a:lnTo>
                    <a:pt x="3495" y="1034"/>
                  </a:lnTo>
                  <a:lnTo>
                    <a:pt x="3495" y="1034"/>
                  </a:lnTo>
                  <a:lnTo>
                    <a:pt x="3495" y="1034"/>
                  </a:lnTo>
                  <a:lnTo>
                    <a:pt x="3495" y="1034"/>
                  </a:lnTo>
                  <a:lnTo>
                    <a:pt x="3495" y="1029"/>
                  </a:lnTo>
                  <a:lnTo>
                    <a:pt x="3495" y="1029"/>
                  </a:lnTo>
                  <a:lnTo>
                    <a:pt x="3501" y="1029"/>
                  </a:lnTo>
                  <a:lnTo>
                    <a:pt x="3501" y="1029"/>
                  </a:lnTo>
                  <a:lnTo>
                    <a:pt x="3501" y="1017"/>
                  </a:lnTo>
                  <a:lnTo>
                    <a:pt x="3501" y="1017"/>
                  </a:lnTo>
                  <a:lnTo>
                    <a:pt x="3501" y="1012"/>
                  </a:lnTo>
                  <a:lnTo>
                    <a:pt x="3501" y="1012"/>
                  </a:lnTo>
                  <a:lnTo>
                    <a:pt x="3501" y="1006"/>
                  </a:lnTo>
                  <a:lnTo>
                    <a:pt x="3501" y="1006"/>
                  </a:lnTo>
                  <a:lnTo>
                    <a:pt x="3513" y="1012"/>
                  </a:lnTo>
                  <a:lnTo>
                    <a:pt x="3513" y="1012"/>
                  </a:lnTo>
                  <a:lnTo>
                    <a:pt x="3524" y="1017"/>
                  </a:lnTo>
                  <a:lnTo>
                    <a:pt x="3524" y="1017"/>
                  </a:lnTo>
                  <a:lnTo>
                    <a:pt x="3535" y="1023"/>
                  </a:lnTo>
                  <a:lnTo>
                    <a:pt x="3535" y="1023"/>
                  </a:lnTo>
                  <a:lnTo>
                    <a:pt x="3541" y="1029"/>
                  </a:lnTo>
                  <a:lnTo>
                    <a:pt x="3541" y="1029"/>
                  </a:lnTo>
                  <a:lnTo>
                    <a:pt x="3547" y="1029"/>
                  </a:lnTo>
                  <a:lnTo>
                    <a:pt x="3547" y="1029"/>
                  </a:lnTo>
                  <a:lnTo>
                    <a:pt x="3558" y="1029"/>
                  </a:lnTo>
                  <a:lnTo>
                    <a:pt x="3558" y="1029"/>
                  </a:lnTo>
                  <a:lnTo>
                    <a:pt x="3563" y="1029"/>
                  </a:lnTo>
                  <a:lnTo>
                    <a:pt x="3563" y="1029"/>
                  </a:lnTo>
                  <a:lnTo>
                    <a:pt x="3569" y="1029"/>
                  </a:lnTo>
                  <a:lnTo>
                    <a:pt x="3569" y="1029"/>
                  </a:lnTo>
                  <a:lnTo>
                    <a:pt x="3575" y="1017"/>
                  </a:lnTo>
                  <a:lnTo>
                    <a:pt x="3575" y="1017"/>
                  </a:lnTo>
                  <a:lnTo>
                    <a:pt x="3581" y="1006"/>
                  </a:lnTo>
                  <a:lnTo>
                    <a:pt x="3581" y="1006"/>
                  </a:lnTo>
                  <a:lnTo>
                    <a:pt x="3586" y="989"/>
                  </a:lnTo>
                  <a:lnTo>
                    <a:pt x="3586" y="989"/>
                  </a:lnTo>
                  <a:lnTo>
                    <a:pt x="3598" y="978"/>
                  </a:lnTo>
                  <a:lnTo>
                    <a:pt x="3598" y="978"/>
                  </a:lnTo>
                  <a:lnTo>
                    <a:pt x="3603" y="978"/>
                  </a:lnTo>
                  <a:lnTo>
                    <a:pt x="3609" y="978"/>
                  </a:lnTo>
                  <a:lnTo>
                    <a:pt x="3615" y="984"/>
                  </a:lnTo>
                  <a:lnTo>
                    <a:pt x="3615" y="984"/>
                  </a:lnTo>
                  <a:lnTo>
                    <a:pt x="3615" y="972"/>
                  </a:lnTo>
                  <a:lnTo>
                    <a:pt x="3615" y="972"/>
                  </a:lnTo>
                  <a:lnTo>
                    <a:pt x="3620" y="966"/>
                  </a:lnTo>
                  <a:lnTo>
                    <a:pt x="3620" y="966"/>
                  </a:lnTo>
                  <a:lnTo>
                    <a:pt x="3620" y="960"/>
                  </a:lnTo>
                  <a:lnTo>
                    <a:pt x="3620" y="960"/>
                  </a:lnTo>
                  <a:lnTo>
                    <a:pt x="3626" y="955"/>
                  </a:lnTo>
                  <a:lnTo>
                    <a:pt x="3626" y="955"/>
                  </a:lnTo>
                  <a:lnTo>
                    <a:pt x="3626" y="938"/>
                  </a:lnTo>
                  <a:lnTo>
                    <a:pt x="3626" y="938"/>
                  </a:lnTo>
                  <a:lnTo>
                    <a:pt x="3626" y="920"/>
                  </a:lnTo>
                  <a:lnTo>
                    <a:pt x="3626" y="920"/>
                  </a:lnTo>
                  <a:lnTo>
                    <a:pt x="3626" y="904"/>
                  </a:lnTo>
                  <a:lnTo>
                    <a:pt x="3626" y="904"/>
                  </a:lnTo>
                  <a:lnTo>
                    <a:pt x="3626" y="892"/>
                  </a:lnTo>
                  <a:lnTo>
                    <a:pt x="3626" y="892"/>
                  </a:lnTo>
                  <a:lnTo>
                    <a:pt x="3620" y="892"/>
                  </a:lnTo>
                  <a:lnTo>
                    <a:pt x="3620" y="892"/>
                  </a:lnTo>
                  <a:lnTo>
                    <a:pt x="3615" y="892"/>
                  </a:lnTo>
                  <a:lnTo>
                    <a:pt x="3615" y="892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9" y="887"/>
                  </a:lnTo>
                  <a:lnTo>
                    <a:pt x="3609" y="887"/>
                  </a:lnTo>
                  <a:lnTo>
                    <a:pt x="3609" y="881"/>
                  </a:lnTo>
                  <a:lnTo>
                    <a:pt x="3609" y="881"/>
                  </a:lnTo>
                  <a:lnTo>
                    <a:pt x="3609" y="875"/>
                  </a:lnTo>
                  <a:lnTo>
                    <a:pt x="3609" y="875"/>
                  </a:lnTo>
                  <a:lnTo>
                    <a:pt x="3615" y="875"/>
                  </a:lnTo>
                  <a:lnTo>
                    <a:pt x="3615" y="875"/>
                  </a:lnTo>
                  <a:lnTo>
                    <a:pt x="3620" y="875"/>
                  </a:lnTo>
                  <a:lnTo>
                    <a:pt x="3620" y="875"/>
                  </a:lnTo>
                  <a:lnTo>
                    <a:pt x="3620" y="870"/>
                  </a:lnTo>
                  <a:lnTo>
                    <a:pt x="3620" y="870"/>
                  </a:lnTo>
                  <a:lnTo>
                    <a:pt x="3620" y="870"/>
                  </a:lnTo>
                  <a:lnTo>
                    <a:pt x="3620" y="870"/>
                  </a:lnTo>
                  <a:lnTo>
                    <a:pt x="3626" y="858"/>
                  </a:lnTo>
                  <a:lnTo>
                    <a:pt x="3626" y="858"/>
                  </a:lnTo>
                  <a:lnTo>
                    <a:pt x="3638" y="841"/>
                  </a:lnTo>
                  <a:lnTo>
                    <a:pt x="3638" y="841"/>
                  </a:lnTo>
                  <a:lnTo>
                    <a:pt x="3649" y="830"/>
                  </a:lnTo>
                  <a:lnTo>
                    <a:pt x="3649" y="830"/>
                  </a:lnTo>
                  <a:lnTo>
                    <a:pt x="3660" y="824"/>
                  </a:lnTo>
                  <a:lnTo>
                    <a:pt x="3660" y="824"/>
                  </a:lnTo>
                  <a:lnTo>
                    <a:pt x="3660" y="819"/>
                  </a:lnTo>
                  <a:lnTo>
                    <a:pt x="3660" y="819"/>
                  </a:lnTo>
                  <a:lnTo>
                    <a:pt x="3660" y="819"/>
                  </a:lnTo>
                  <a:lnTo>
                    <a:pt x="3660" y="819"/>
                  </a:lnTo>
                  <a:lnTo>
                    <a:pt x="3666" y="819"/>
                  </a:lnTo>
                  <a:lnTo>
                    <a:pt x="3666" y="819"/>
                  </a:lnTo>
                  <a:lnTo>
                    <a:pt x="3672" y="819"/>
                  </a:lnTo>
                  <a:lnTo>
                    <a:pt x="3672" y="819"/>
                  </a:lnTo>
                  <a:lnTo>
                    <a:pt x="3678" y="819"/>
                  </a:lnTo>
                  <a:lnTo>
                    <a:pt x="3678" y="819"/>
                  </a:lnTo>
                  <a:lnTo>
                    <a:pt x="3683" y="819"/>
                  </a:lnTo>
                  <a:lnTo>
                    <a:pt x="3683" y="819"/>
                  </a:lnTo>
                  <a:lnTo>
                    <a:pt x="3688" y="813"/>
                  </a:lnTo>
                  <a:lnTo>
                    <a:pt x="3688" y="813"/>
                  </a:lnTo>
                  <a:lnTo>
                    <a:pt x="3688" y="807"/>
                  </a:lnTo>
                  <a:lnTo>
                    <a:pt x="3688" y="807"/>
                  </a:lnTo>
                  <a:lnTo>
                    <a:pt x="3694" y="801"/>
                  </a:lnTo>
                  <a:lnTo>
                    <a:pt x="3694" y="801"/>
                  </a:lnTo>
                  <a:lnTo>
                    <a:pt x="3700" y="801"/>
                  </a:lnTo>
                  <a:lnTo>
                    <a:pt x="3700" y="801"/>
                  </a:lnTo>
                  <a:lnTo>
                    <a:pt x="3700" y="801"/>
                  </a:lnTo>
                  <a:lnTo>
                    <a:pt x="3700" y="801"/>
                  </a:lnTo>
                  <a:lnTo>
                    <a:pt x="3706" y="807"/>
                  </a:lnTo>
                  <a:lnTo>
                    <a:pt x="3706" y="807"/>
                  </a:lnTo>
                  <a:lnTo>
                    <a:pt x="3717" y="807"/>
                  </a:lnTo>
                  <a:lnTo>
                    <a:pt x="3717" y="807"/>
                  </a:lnTo>
                  <a:lnTo>
                    <a:pt x="3723" y="807"/>
                  </a:lnTo>
                  <a:lnTo>
                    <a:pt x="3723" y="807"/>
                  </a:lnTo>
                  <a:lnTo>
                    <a:pt x="3723" y="801"/>
                  </a:lnTo>
                  <a:lnTo>
                    <a:pt x="3723" y="801"/>
                  </a:lnTo>
                  <a:lnTo>
                    <a:pt x="3728" y="795"/>
                  </a:lnTo>
                  <a:lnTo>
                    <a:pt x="3728" y="795"/>
                  </a:lnTo>
                  <a:lnTo>
                    <a:pt x="3728" y="790"/>
                  </a:lnTo>
                  <a:lnTo>
                    <a:pt x="3728" y="790"/>
                  </a:lnTo>
                  <a:lnTo>
                    <a:pt x="3734" y="785"/>
                  </a:lnTo>
                  <a:lnTo>
                    <a:pt x="3734" y="785"/>
                  </a:lnTo>
                  <a:lnTo>
                    <a:pt x="3745" y="779"/>
                  </a:lnTo>
                  <a:lnTo>
                    <a:pt x="3745" y="779"/>
                  </a:lnTo>
                  <a:lnTo>
                    <a:pt x="3757" y="779"/>
                  </a:lnTo>
                  <a:lnTo>
                    <a:pt x="3757" y="779"/>
                  </a:lnTo>
                  <a:lnTo>
                    <a:pt x="3768" y="785"/>
                  </a:lnTo>
                  <a:lnTo>
                    <a:pt x="3768" y="785"/>
                  </a:lnTo>
                  <a:lnTo>
                    <a:pt x="3774" y="785"/>
                  </a:lnTo>
                  <a:lnTo>
                    <a:pt x="3774" y="790"/>
                  </a:lnTo>
                  <a:lnTo>
                    <a:pt x="3774" y="790"/>
                  </a:lnTo>
                  <a:lnTo>
                    <a:pt x="3774" y="795"/>
                  </a:lnTo>
                  <a:lnTo>
                    <a:pt x="3774" y="795"/>
                  </a:lnTo>
                  <a:lnTo>
                    <a:pt x="3774" y="795"/>
                  </a:lnTo>
                  <a:lnTo>
                    <a:pt x="3785" y="795"/>
                  </a:lnTo>
                  <a:lnTo>
                    <a:pt x="3785" y="795"/>
                  </a:lnTo>
                  <a:lnTo>
                    <a:pt x="3791" y="795"/>
                  </a:lnTo>
                  <a:lnTo>
                    <a:pt x="3791" y="795"/>
                  </a:lnTo>
                  <a:lnTo>
                    <a:pt x="3791" y="790"/>
                  </a:lnTo>
                  <a:lnTo>
                    <a:pt x="3791" y="790"/>
                  </a:lnTo>
                  <a:lnTo>
                    <a:pt x="3797" y="790"/>
                  </a:lnTo>
                  <a:lnTo>
                    <a:pt x="3797" y="790"/>
                  </a:lnTo>
                  <a:lnTo>
                    <a:pt x="3791" y="785"/>
                  </a:lnTo>
                  <a:lnTo>
                    <a:pt x="3791" y="785"/>
                  </a:lnTo>
                  <a:lnTo>
                    <a:pt x="3791" y="773"/>
                  </a:lnTo>
                  <a:lnTo>
                    <a:pt x="3791" y="773"/>
                  </a:lnTo>
                  <a:lnTo>
                    <a:pt x="3797" y="761"/>
                  </a:lnTo>
                  <a:lnTo>
                    <a:pt x="3797" y="761"/>
                  </a:lnTo>
                  <a:lnTo>
                    <a:pt x="3797" y="745"/>
                  </a:lnTo>
                  <a:lnTo>
                    <a:pt x="3797" y="745"/>
                  </a:lnTo>
                  <a:lnTo>
                    <a:pt x="3803" y="750"/>
                  </a:lnTo>
                  <a:lnTo>
                    <a:pt x="3803" y="750"/>
                  </a:lnTo>
                  <a:lnTo>
                    <a:pt x="3813" y="750"/>
                  </a:lnTo>
                  <a:lnTo>
                    <a:pt x="3813" y="750"/>
                  </a:lnTo>
                  <a:lnTo>
                    <a:pt x="3819" y="750"/>
                  </a:lnTo>
                  <a:lnTo>
                    <a:pt x="3819" y="750"/>
                  </a:lnTo>
                  <a:lnTo>
                    <a:pt x="3825" y="750"/>
                  </a:lnTo>
                  <a:lnTo>
                    <a:pt x="3825" y="750"/>
                  </a:lnTo>
                  <a:lnTo>
                    <a:pt x="3825" y="756"/>
                  </a:lnTo>
                  <a:lnTo>
                    <a:pt x="3825" y="756"/>
                  </a:lnTo>
                  <a:lnTo>
                    <a:pt x="3825" y="761"/>
                  </a:lnTo>
                  <a:lnTo>
                    <a:pt x="3825" y="761"/>
                  </a:lnTo>
                  <a:lnTo>
                    <a:pt x="3825" y="767"/>
                  </a:lnTo>
                  <a:lnTo>
                    <a:pt x="3825" y="767"/>
                  </a:lnTo>
                  <a:lnTo>
                    <a:pt x="3825" y="767"/>
                  </a:lnTo>
                  <a:lnTo>
                    <a:pt x="3825" y="767"/>
                  </a:lnTo>
                  <a:lnTo>
                    <a:pt x="3831" y="767"/>
                  </a:lnTo>
                  <a:lnTo>
                    <a:pt x="3831" y="767"/>
                  </a:lnTo>
                  <a:lnTo>
                    <a:pt x="3837" y="773"/>
                  </a:lnTo>
                  <a:lnTo>
                    <a:pt x="3837" y="773"/>
                  </a:lnTo>
                  <a:lnTo>
                    <a:pt x="3842" y="773"/>
                  </a:lnTo>
                  <a:lnTo>
                    <a:pt x="3842" y="773"/>
                  </a:lnTo>
                  <a:lnTo>
                    <a:pt x="3848" y="773"/>
                  </a:lnTo>
                  <a:lnTo>
                    <a:pt x="3848" y="773"/>
                  </a:lnTo>
                  <a:lnTo>
                    <a:pt x="3848" y="773"/>
                  </a:lnTo>
                  <a:lnTo>
                    <a:pt x="3848" y="773"/>
                  </a:lnTo>
                  <a:lnTo>
                    <a:pt x="3853" y="767"/>
                  </a:lnTo>
                  <a:lnTo>
                    <a:pt x="3853" y="767"/>
                  </a:lnTo>
                  <a:lnTo>
                    <a:pt x="3859" y="761"/>
                  </a:lnTo>
                  <a:lnTo>
                    <a:pt x="3859" y="761"/>
                  </a:lnTo>
                  <a:lnTo>
                    <a:pt x="3859" y="756"/>
                  </a:lnTo>
                  <a:lnTo>
                    <a:pt x="3859" y="756"/>
                  </a:lnTo>
                  <a:lnTo>
                    <a:pt x="3865" y="756"/>
                  </a:lnTo>
                  <a:lnTo>
                    <a:pt x="3865" y="756"/>
                  </a:lnTo>
                  <a:lnTo>
                    <a:pt x="3871" y="756"/>
                  </a:lnTo>
                  <a:lnTo>
                    <a:pt x="3871" y="756"/>
                  </a:lnTo>
                  <a:lnTo>
                    <a:pt x="3876" y="756"/>
                  </a:lnTo>
                  <a:lnTo>
                    <a:pt x="3876" y="756"/>
                  </a:lnTo>
                  <a:lnTo>
                    <a:pt x="3882" y="756"/>
                  </a:lnTo>
                  <a:lnTo>
                    <a:pt x="3882" y="756"/>
                  </a:lnTo>
                  <a:lnTo>
                    <a:pt x="3876" y="756"/>
                  </a:lnTo>
                  <a:lnTo>
                    <a:pt x="3876" y="756"/>
                  </a:lnTo>
                  <a:lnTo>
                    <a:pt x="3876" y="750"/>
                  </a:lnTo>
                  <a:lnTo>
                    <a:pt x="3876" y="750"/>
                  </a:lnTo>
                  <a:lnTo>
                    <a:pt x="3871" y="745"/>
                  </a:lnTo>
                  <a:lnTo>
                    <a:pt x="3871" y="745"/>
                  </a:lnTo>
                  <a:lnTo>
                    <a:pt x="3871" y="739"/>
                  </a:lnTo>
                  <a:lnTo>
                    <a:pt x="3871" y="739"/>
                  </a:lnTo>
                  <a:lnTo>
                    <a:pt x="3859" y="739"/>
                  </a:lnTo>
                  <a:lnTo>
                    <a:pt x="3859" y="739"/>
                  </a:lnTo>
                  <a:lnTo>
                    <a:pt x="3842" y="733"/>
                  </a:lnTo>
                  <a:lnTo>
                    <a:pt x="3842" y="733"/>
                  </a:lnTo>
                  <a:lnTo>
                    <a:pt x="3831" y="727"/>
                  </a:lnTo>
                  <a:lnTo>
                    <a:pt x="3831" y="727"/>
                  </a:lnTo>
                  <a:lnTo>
                    <a:pt x="3825" y="722"/>
                  </a:lnTo>
                  <a:lnTo>
                    <a:pt x="3825" y="722"/>
                  </a:lnTo>
                  <a:lnTo>
                    <a:pt x="3825" y="716"/>
                  </a:lnTo>
                  <a:lnTo>
                    <a:pt x="3825" y="716"/>
                  </a:lnTo>
                  <a:lnTo>
                    <a:pt x="3825" y="710"/>
                  </a:lnTo>
                  <a:lnTo>
                    <a:pt x="3825" y="710"/>
                  </a:lnTo>
                  <a:lnTo>
                    <a:pt x="3825" y="705"/>
                  </a:lnTo>
                  <a:lnTo>
                    <a:pt x="3825" y="705"/>
                  </a:lnTo>
                  <a:lnTo>
                    <a:pt x="3825" y="705"/>
                  </a:lnTo>
                  <a:lnTo>
                    <a:pt x="3825" y="705"/>
                  </a:lnTo>
                  <a:lnTo>
                    <a:pt x="3831" y="699"/>
                  </a:lnTo>
                  <a:lnTo>
                    <a:pt x="3831" y="699"/>
                  </a:lnTo>
                  <a:lnTo>
                    <a:pt x="3842" y="699"/>
                  </a:lnTo>
                  <a:lnTo>
                    <a:pt x="3842" y="699"/>
                  </a:lnTo>
                  <a:lnTo>
                    <a:pt x="3848" y="694"/>
                  </a:lnTo>
                  <a:lnTo>
                    <a:pt x="3848" y="694"/>
                  </a:lnTo>
                  <a:lnTo>
                    <a:pt x="3859" y="694"/>
                  </a:lnTo>
                  <a:lnTo>
                    <a:pt x="3859" y="694"/>
                  </a:lnTo>
                  <a:lnTo>
                    <a:pt x="3848" y="665"/>
                  </a:lnTo>
                  <a:lnTo>
                    <a:pt x="3848" y="665"/>
                  </a:lnTo>
                  <a:lnTo>
                    <a:pt x="3853" y="654"/>
                  </a:lnTo>
                  <a:lnTo>
                    <a:pt x="3853" y="654"/>
                  </a:lnTo>
                  <a:lnTo>
                    <a:pt x="3865" y="636"/>
                  </a:lnTo>
                  <a:lnTo>
                    <a:pt x="3865" y="636"/>
                  </a:lnTo>
                  <a:lnTo>
                    <a:pt x="3888" y="620"/>
                  </a:lnTo>
                  <a:lnTo>
                    <a:pt x="3888" y="620"/>
                  </a:lnTo>
                  <a:lnTo>
                    <a:pt x="3888" y="614"/>
                  </a:lnTo>
                  <a:lnTo>
                    <a:pt x="3888" y="614"/>
                  </a:lnTo>
                  <a:lnTo>
                    <a:pt x="3888" y="608"/>
                  </a:lnTo>
                  <a:lnTo>
                    <a:pt x="3882" y="608"/>
                  </a:lnTo>
                  <a:lnTo>
                    <a:pt x="3882" y="608"/>
                  </a:lnTo>
                  <a:lnTo>
                    <a:pt x="3876" y="608"/>
                  </a:lnTo>
                  <a:lnTo>
                    <a:pt x="3876" y="608"/>
                  </a:lnTo>
                  <a:lnTo>
                    <a:pt x="3876" y="608"/>
                  </a:lnTo>
                  <a:lnTo>
                    <a:pt x="3876" y="597"/>
                  </a:lnTo>
                  <a:lnTo>
                    <a:pt x="3876" y="597"/>
                  </a:lnTo>
                  <a:lnTo>
                    <a:pt x="3882" y="591"/>
                  </a:lnTo>
                  <a:lnTo>
                    <a:pt x="3882" y="591"/>
                  </a:lnTo>
                  <a:lnTo>
                    <a:pt x="3888" y="580"/>
                  </a:lnTo>
                  <a:lnTo>
                    <a:pt x="3888" y="580"/>
                  </a:lnTo>
                  <a:lnTo>
                    <a:pt x="3893" y="568"/>
                  </a:lnTo>
                  <a:lnTo>
                    <a:pt x="3893" y="568"/>
                  </a:lnTo>
                  <a:lnTo>
                    <a:pt x="3899" y="568"/>
                  </a:lnTo>
                  <a:lnTo>
                    <a:pt x="3899" y="568"/>
                  </a:lnTo>
                  <a:lnTo>
                    <a:pt x="3904" y="568"/>
                  </a:lnTo>
                  <a:lnTo>
                    <a:pt x="3904" y="568"/>
                  </a:lnTo>
                  <a:lnTo>
                    <a:pt x="3904" y="568"/>
                  </a:lnTo>
                  <a:lnTo>
                    <a:pt x="3904" y="568"/>
                  </a:lnTo>
                  <a:lnTo>
                    <a:pt x="3910" y="574"/>
                  </a:lnTo>
                  <a:lnTo>
                    <a:pt x="3910" y="574"/>
                  </a:lnTo>
                  <a:lnTo>
                    <a:pt x="3910" y="574"/>
                  </a:lnTo>
                  <a:lnTo>
                    <a:pt x="3910" y="574"/>
                  </a:lnTo>
                  <a:lnTo>
                    <a:pt x="3916" y="574"/>
                  </a:lnTo>
                  <a:lnTo>
                    <a:pt x="3916" y="574"/>
                  </a:lnTo>
                  <a:lnTo>
                    <a:pt x="3922" y="563"/>
                  </a:lnTo>
                  <a:lnTo>
                    <a:pt x="3922" y="563"/>
                  </a:lnTo>
                  <a:lnTo>
                    <a:pt x="3922" y="563"/>
                  </a:lnTo>
                  <a:lnTo>
                    <a:pt x="3922" y="563"/>
                  </a:lnTo>
                  <a:lnTo>
                    <a:pt x="3933" y="563"/>
                  </a:lnTo>
                  <a:lnTo>
                    <a:pt x="3933" y="563"/>
                  </a:lnTo>
                  <a:lnTo>
                    <a:pt x="3933" y="568"/>
                  </a:lnTo>
                  <a:lnTo>
                    <a:pt x="3933" y="568"/>
                  </a:lnTo>
                  <a:lnTo>
                    <a:pt x="3933" y="574"/>
                  </a:lnTo>
                  <a:lnTo>
                    <a:pt x="3933" y="574"/>
                  </a:lnTo>
                  <a:lnTo>
                    <a:pt x="3933" y="580"/>
                  </a:lnTo>
                  <a:lnTo>
                    <a:pt x="3938" y="580"/>
                  </a:lnTo>
                  <a:lnTo>
                    <a:pt x="3938" y="580"/>
                  </a:lnTo>
                  <a:lnTo>
                    <a:pt x="3944" y="580"/>
                  </a:lnTo>
                  <a:lnTo>
                    <a:pt x="3944" y="580"/>
                  </a:lnTo>
                  <a:lnTo>
                    <a:pt x="3944" y="580"/>
                  </a:lnTo>
                  <a:lnTo>
                    <a:pt x="3944" y="574"/>
                  </a:lnTo>
                  <a:lnTo>
                    <a:pt x="3944" y="574"/>
                  </a:lnTo>
                  <a:lnTo>
                    <a:pt x="3944" y="568"/>
                  </a:lnTo>
                  <a:lnTo>
                    <a:pt x="3944" y="568"/>
                  </a:lnTo>
                  <a:lnTo>
                    <a:pt x="3944" y="563"/>
                  </a:lnTo>
                  <a:lnTo>
                    <a:pt x="3944" y="563"/>
                  </a:lnTo>
                  <a:lnTo>
                    <a:pt x="3944" y="563"/>
                  </a:lnTo>
                  <a:lnTo>
                    <a:pt x="3944" y="563"/>
                  </a:lnTo>
                  <a:lnTo>
                    <a:pt x="3950" y="563"/>
                  </a:lnTo>
                  <a:lnTo>
                    <a:pt x="3950" y="563"/>
                  </a:lnTo>
                  <a:lnTo>
                    <a:pt x="3956" y="563"/>
                  </a:lnTo>
                  <a:lnTo>
                    <a:pt x="3956" y="563"/>
                  </a:lnTo>
                  <a:lnTo>
                    <a:pt x="3962" y="568"/>
                  </a:lnTo>
                  <a:lnTo>
                    <a:pt x="3962" y="568"/>
                  </a:lnTo>
                  <a:lnTo>
                    <a:pt x="3973" y="568"/>
                  </a:lnTo>
                  <a:lnTo>
                    <a:pt x="3973" y="568"/>
                  </a:lnTo>
                  <a:lnTo>
                    <a:pt x="3978" y="546"/>
                  </a:lnTo>
                  <a:lnTo>
                    <a:pt x="3978" y="546"/>
                  </a:lnTo>
                  <a:lnTo>
                    <a:pt x="3978" y="534"/>
                  </a:lnTo>
                  <a:lnTo>
                    <a:pt x="3978" y="534"/>
                  </a:lnTo>
                  <a:lnTo>
                    <a:pt x="3984" y="523"/>
                  </a:lnTo>
                  <a:lnTo>
                    <a:pt x="3984" y="523"/>
                  </a:lnTo>
                  <a:lnTo>
                    <a:pt x="3990" y="506"/>
                  </a:lnTo>
                  <a:lnTo>
                    <a:pt x="3990" y="506"/>
                  </a:lnTo>
                  <a:lnTo>
                    <a:pt x="3990" y="511"/>
                  </a:lnTo>
                  <a:lnTo>
                    <a:pt x="3990" y="511"/>
                  </a:lnTo>
                  <a:lnTo>
                    <a:pt x="3996" y="523"/>
                  </a:lnTo>
                  <a:lnTo>
                    <a:pt x="3996" y="523"/>
                  </a:lnTo>
                  <a:lnTo>
                    <a:pt x="3996" y="529"/>
                  </a:lnTo>
                  <a:lnTo>
                    <a:pt x="3996" y="529"/>
                  </a:lnTo>
                  <a:lnTo>
                    <a:pt x="4001" y="540"/>
                  </a:lnTo>
                  <a:lnTo>
                    <a:pt x="4001" y="540"/>
                  </a:lnTo>
                  <a:lnTo>
                    <a:pt x="4007" y="534"/>
                  </a:lnTo>
                  <a:lnTo>
                    <a:pt x="4013" y="534"/>
                  </a:lnTo>
                  <a:lnTo>
                    <a:pt x="4018" y="534"/>
                  </a:lnTo>
                  <a:lnTo>
                    <a:pt x="4018" y="534"/>
                  </a:lnTo>
                  <a:lnTo>
                    <a:pt x="4018" y="534"/>
                  </a:lnTo>
                  <a:lnTo>
                    <a:pt x="4018" y="534"/>
                  </a:lnTo>
                  <a:lnTo>
                    <a:pt x="4013" y="523"/>
                  </a:lnTo>
                  <a:lnTo>
                    <a:pt x="4013" y="523"/>
                  </a:lnTo>
                  <a:lnTo>
                    <a:pt x="4013" y="517"/>
                  </a:lnTo>
                  <a:lnTo>
                    <a:pt x="4013" y="517"/>
                  </a:lnTo>
                  <a:lnTo>
                    <a:pt x="4018" y="511"/>
                  </a:lnTo>
                  <a:lnTo>
                    <a:pt x="4018" y="511"/>
                  </a:lnTo>
                  <a:lnTo>
                    <a:pt x="4018" y="517"/>
                  </a:lnTo>
                  <a:lnTo>
                    <a:pt x="4018" y="517"/>
                  </a:lnTo>
                  <a:lnTo>
                    <a:pt x="4030" y="523"/>
                  </a:lnTo>
                  <a:lnTo>
                    <a:pt x="4030" y="523"/>
                  </a:lnTo>
                  <a:lnTo>
                    <a:pt x="4035" y="529"/>
                  </a:lnTo>
                  <a:lnTo>
                    <a:pt x="4035" y="529"/>
                  </a:lnTo>
                  <a:lnTo>
                    <a:pt x="4035" y="534"/>
                  </a:lnTo>
                  <a:lnTo>
                    <a:pt x="4035" y="534"/>
                  </a:lnTo>
                  <a:lnTo>
                    <a:pt x="4047" y="534"/>
                  </a:lnTo>
                  <a:lnTo>
                    <a:pt x="4047" y="534"/>
                  </a:lnTo>
                  <a:lnTo>
                    <a:pt x="4047" y="529"/>
                  </a:lnTo>
                  <a:lnTo>
                    <a:pt x="4047" y="529"/>
                  </a:lnTo>
                  <a:lnTo>
                    <a:pt x="4052" y="529"/>
                  </a:lnTo>
                  <a:lnTo>
                    <a:pt x="4052" y="529"/>
                  </a:lnTo>
                  <a:lnTo>
                    <a:pt x="4058" y="529"/>
                  </a:lnTo>
                  <a:lnTo>
                    <a:pt x="4058" y="529"/>
                  </a:lnTo>
                  <a:lnTo>
                    <a:pt x="4063" y="523"/>
                  </a:lnTo>
                  <a:lnTo>
                    <a:pt x="4063" y="523"/>
                  </a:lnTo>
                  <a:lnTo>
                    <a:pt x="4063" y="517"/>
                  </a:lnTo>
                  <a:lnTo>
                    <a:pt x="4063" y="517"/>
                  </a:lnTo>
                  <a:lnTo>
                    <a:pt x="4063" y="511"/>
                  </a:lnTo>
                  <a:lnTo>
                    <a:pt x="4063" y="511"/>
                  </a:lnTo>
                  <a:lnTo>
                    <a:pt x="4069" y="506"/>
                  </a:lnTo>
                  <a:lnTo>
                    <a:pt x="4069" y="506"/>
                  </a:lnTo>
                  <a:lnTo>
                    <a:pt x="4075" y="506"/>
                  </a:lnTo>
                  <a:lnTo>
                    <a:pt x="4075" y="506"/>
                  </a:lnTo>
                  <a:lnTo>
                    <a:pt x="4087" y="500"/>
                  </a:lnTo>
                  <a:lnTo>
                    <a:pt x="4087" y="500"/>
                  </a:lnTo>
                  <a:lnTo>
                    <a:pt x="4092" y="500"/>
                  </a:lnTo>
                  <a:lnTo>
                    <a:pt x="4092" y="500"/>
                  </a:lnTo>
                  <a:lnTo>
                    <a:pt x="4098" y="495"/>
                  </a:lnTo>
                  <a:lnTo>
                    <a:pt x="4098" y="495"/>
                  </a:lnTo>
                  <a:lnTo>
                    <a:pt x="4092" y="483"/>
                  </a:lnTo>
                  <a:lnTo>
                    <a:pt x="4092" y="483"/>
                  </a:lnTo>
                  <a:lnTo>
                    <a:pt x="4092" y="466"/>
                  </a:lnTo>
                  <a:lnTo>
                    <a:pt x="4092" y="466"/>
                  </a:lnTo>
                  <a:lnTo>
                    <a:pt x="4092" y="455"/>
                  </a:lnTo>
                  <a:lnTo>
                    <a:pt x="4092" y="455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7" y="443"/>
                  </a:lnTo>
                  <a:lnTo>
                    <a:pt x="4081" y="438"/>
                  </a:lnTo>
                  <a:lnTo>
                    <a:pt x="4081" y="438"/>
                  </a:lnTo>
                  <a:lnTo>
                    <a:pt x="4081" y="438"/>
                  </a:lnTo>
                  <a:lnTo>
                    <a:pt x="4081" y="438"/>
                  </a:lnTo>
                  <a:lnTo>
                    <a:pt x="4087" y="438"/>
                  </a:lnTo>
                  <a:lnTo>
                    <a:pt x="4087" y="438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7" y="432"/>
                  </a:lnTo>
                  <a:lnTo>
                    <a:pt x="4081" y="432"/>
                  </a:lnTo>
                  <a:lnTo>
                    <a:pt x="4081" y="432"/>
                  </a:lnTo>
                  <a:lnTo>
                    <a:pt x="4075" y="426"/>
                  </a:lnTo>
                  <a:lnTo>
                    <a:pt x="4075" y="426"/>
                  </a:lnTo>
                  <a:lnTo>
                    <a:pt x="4069" y="426"/>
                  </a:lnTo>
                  <a:lnTo>
                    <a:pt x="4069" y="426"/>
                  </a:lnTo>
                  <a:lnTo>
                    <a:pt x="4069" y="415"/>
                  </a:lnTo>
                  <a:lnTo>
                    <a:pt x="4069" y="415"/>
                  </a:lnTo>
                  <a:lnTo>
                    <a:pt x="4069" y="404"/>
                  </a:lnTo>
                  <a:lnTo>
                    <a:pt x="4069" y="404"/>
                  </a:lnTo>
                  <a:lnTo>
                    <a:pt x="4069" y="386"/>
                  </a:lnTo>
                  <a:lnTo>
                    <a:pt x="4069" y="386"/>
                  </a:lnTo>
                  <a:lnTo>
                    <a:pt x="4063" y="375"/>
                  </a:lnTo>
                  <a:lnTo>
                    <a:pt x="4063" y="375"/>
                  </a:lnTo>
                  <a:lnTo>
                    <a:pt x="4058" y="375"/>
                  </a:lnTo>
                  <a:lnTo>
                    <a:pt x="4058" y="375"/>
                  </a:lnTo>
                  <a:lnTo>
                    <a:pt x="4047" y="375"/>
                  </a:lnTo>
                  <a:lnTo>
                    <a:pt x="4047" y="375"/>
                  </a:lnTo>
                  <a:lnTo>
                    <a:pt x="4041" y="375"/>
                  </a:lnTo>
                  <a:lnTo>
                    <a:pt x="4041" y="375"/>
                  </a:lnTo>
                  <a:lnTo>
                    <a:pt x="4041" y="370"/>
                  </a:lnTo>
                  <a:lnTo>
                    <a:pt x="4041" y="370"/>
                  </a:lnTo>
                  <a:lnTo>
                    <a:pt x="4041" y="341"/>
                  </a:lnTo>
                  <a:lnTo>
                    <a:pt x="4041" y="341"/>
                  </a:lnTo>
                  <a:lnTo>
                    <a:pt x="4041" y="307"/>
                  </a:lnTo>
                  <a:lnTo>
                    <a:pt x="4041" y="307"/>
                  </a:lnTo>
                  <a:lnTo>
                    <a:pt x="4041" y="278"/>
                  </a:lnTo>
                  <a:lnTo>
                    <a:pt x="4041" y="278"/>
                  </a:lnTo>
                  <a:lnTo>
                    <a:pt x="4041" y="250"/>
                  </a:lnTo>
                  <a:lnTo>
                    <a:pt x="4041" y="250"/>
                  </a:lnTo>
                  <a:lnTo>
                    <a:pt x="4030" y="239"/>
                  </a:lnTo>
                  <a:lnTo>
                    <a:pt x="4030" y="239"/>
                  </a:lnTo>
                  <a:lnTo>
                    <a:pt x="4018" y="227"/>
                  </a:lnTo>
                  <a:lnTo>
                    <a:pt x="4018" y="227"/>
                  </a:lnTo>
                  <a:lnTo>
                    <a:pt x="3996" y="221"/>
                  </a:lnTo>
                  <a:lnTo>
                    <a:pt x="3996" y="221"/>
                  </a:lnTo>
                  <a:lnTo>
                    <a:pt x="3984" y="221"/>
                  </a:lnTo>
                  <a:lnTo>
                    <a:pt x="3978" y="221"/>
                  </a:lnTo>
                  <a:lnTo>
                    <a:pt x="3978" y="221"/>
                  </a:lnTo>
                  <a:lnTo>
                    <a:pt x="3967" y="239"/>
                  </a:lnTo>
                  <a:lnTo>
                    <a:pt x="3967" y="239"/>
                  </a:lnTo>
                  <a:lnTo>
                    <a:pt x="3962" y="250"/>
                  </a:lnTo>
                  <a:lnTo>
                    <a:pt x="3962" y="250"/>
                  </a:lnTo>
                  <a:lnTo>
                    <a:pt x="3956" y="239"/>
                  </a:lnTo>
                  <a:lnTo>
                    <a:pt x="3956" y="239"/>
                  </a:lnTo>
                  <a:lnTo>
                    <a:pt x="3950" y="221"/>
                  </a:lnTo>
                  <a:lnTo>
                    <a:pt x="3950" y="221"/>
                  </a:lnTo>
                  <a:lnTo>
                    <a:pt x="3938" y="221"/>
                  </a:lnTo>
                  <a:lnTo>
                    <a:pt x="3938" y="221"/>
                  </a:lnTo>
                  <a:lnTo>
                    <a:pt x="3933" y="221"/>
                  </a:lnTo>
                  <a:lnTo>
                    <a:pt x="3933" y="221"/>
                  </a:lnTo>
                  <a:lnTo>
                    <a:pt x="3927" y="227"/>
                  </a:lnTo>
                  <a:lnTo>
                    <a:pt x="3927" y="239"/>
                  </a:lnTo>
                  <a:lnTo>
                    <a:pt x="3922" y="250"/>
                  </a:lnTo>
                  <a:lnTo>
                    <a:pt x="3916" y="261"/>
                  </a:lnTo>
                  <a:lnTo>
                    <a:pt x="3910" y="273"/>
                  </a:lnTo>
                  <a:lnTo>
                    <a:pt x="3910" y="273"/>
                  </a:lnTo>
                  <a:lnTo>
                    <a:pt x="3904" y="278"/>
                  </a:lnTo>
                  <a:lnTo>
                    <a:pt x="3904" y="278"/>
                  </a:lnTo>
                  <a:lnTo>
                    <a:pt x="3899" y="290"/>
                  </a:lnTo>
                  <a:lnTo>
                    <a:pt x="3899" y="290"/>
                  </a:lnTo>
                  <a:lnTo>
                    <a:pt x="3893" y="307"/>
                  </a:lnTo>
                  <a:lnTo>
                    <a:pt x="3893" y="307"/>
                  </a:lnTo>
                  <a:lnTo>
                    <a:pt x="3888" y="324"/>
                  </a:lnTo>
                  <a:lnTo>
                    <a:pt x="3888" y="324"/>
                  </a:lnTo>
                  <a:lnTo>
                    <a:pt x="3882" y="336"/>
                  </a:lnTo>
                  <a:lnTo>
                    <a:pt x="3882" y="336"/>
                  </a:lnTo>
                  <a:lnTo>
                    <a:pt x="3865" y="358"/>
                  </a:lnTo>
                  <a:lnTo>
                    <a:pt x="3865" y="358"/>
                  </a:lnTo>
                  <a:lnTo>
                    <a:pt x="3842" y="375"/>
                  </a:lnTo>
                  <a:lnTo>
                    <a:pt x="3842" y="375"/>
                  </a:lnTo>
                  <a:lnTo>
                    <a:pt x="3825" y="386"/>
                  </a:lnTo>
                  <a:lnTo>
                    <a:pt x="3825" y="386"/>
                  </a:lnTo>
                  <a:lnTo>
                    <a:pt x="3819" y="392"/>
                  </a:lnTo>
                  <a:lnTo>
                    <a:pt x="3819" y="392"/>
                  </a:lnTo>
                  <a:lnTo>
                    <a:pt x="3813" y="404"/>
                  </a:lnTo>
                  <a:lnTo>
                    <a:pt x="3813" y="404"/>
                  </a:lnTo>
                  <a:lnTo>
                    <a:pt x="3808" y="409"/>
                  </a:lnTo>
                  <a:lnTo>
                    <a:pt x="3808" y="409"/>
                  </a:lnTo>
                  <a:lnTo>
                    <a:pt x="3803" y="415"/>
                  </a:lnTo>
                  <a:lnTo>
                    <a:pt x="3803" y="415"/>
                  </a:lnTo>
                  <a:lnTo>
                    <a:pt x="3774" y="421"/>
                  </a:lnTo>
                  <a:lnTo>
                    <a:pt x="3774" y="421"/>
                  </a:lnTo>
                  <a:lnTo>
                    <a:pt x="3712" y="426"/>
                  </a:lnTo>
                  <a:lnTo>
                    <a:pt x="3712" y="426"/>
                  </a:lnTo>
                  <a:lnTo>
                    <a:pt x="3643" y="438"/>
                  </a:lnTo>
                  <a:lnTo>
                    <a:pt x="3643" y="438"/>
                  </a:lnTo>
                  <a:lnTo>
                    <a:pt x="3598" y="438"/>
                  </a:lnTo>
                  <a:lnTo>
                    <a:pt x="3598" y="438"/>
                  </a:lnTo>
                  <a:lnTo>
                    <a:pt x="3586" y="438"/>
                  </a:lnTo>
                  <a:lnTo>
                    <a:pt x="3586" y="438"/>
                  </a:lnTo>
                  <a:lnTo>
                    <a:pt x="3575" y="432"/>
                  </a:lnTo>
                  <a:lnTo>
                    <a:pt x="3575" y="432"/>
                  </a:lnTo>
                  <a:lnTo>
                    <a:pt x="3558" y="443"/>
                  </a:lnTo>
                  <a:lnTo>
                    <a:pt x="3558" y="443"/>
                  </a:lnTo>
                  <a:lnTo>
                    <a:pt x="3524" y="460"/>
                  </a:lnTo>
                  <a:lnTo>
                    <a:pt x="3524" y="460"/>
                  </a:lnTo>
                  <a:lnTo>
                    <a:pt x="3489" y="483"/>
                  </a:lnTo>
                  <a:lnTo>
                    <a:pt x="3489" y="483"/>
                  </a:lnTo>
                  <a:lnTo>
                    <a:pt x="3473" y="500"/>
                  </a:lnTo>
                  <a:lnTo>
                    <a:pt x="3473" y="500"/>
                  </a:lnTo>
                  <a:lnTo>
                    <a:pt x="3461" y="506"/>
                  </a:lnTo>
                  <a:lnTo>
                    <a:pt x="3461" y="506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61" y="511"/>
                  </a:lnTo>
                  <a:lnTo>
                    <a:pt x="3456" y="517"/>
                  </a:lnTo>
                  <a:lnTo>
                    <a:pt x="3461" y="511"/>
                  </a:lnTo>
                  <a:lnTo>
                    <a:pt x="3467" y="500"/>
                  </a:lnTo>
                  <a:lnTo>
                    <a:pt x="3478" y="495"/>
                  </a:lnTo>
                  <a:lnTo>
                    <a:pt x="3484" y="489"/>
                  </a:lnTo>
                  <a:lnTo>
                    <a:pt x="3484" y="489"/>
                  </a:lnTo>
                  <a:lnTo>
                    <a:pt x="3478" y="500"/>
                  </a:lnTo>
                  <a:lnTo>
                    <a:pt x="3478" y="500"/>
                  </a:lnTo>
                  <a:lnTo>
                    <a:pt x="3478" y="511"/>
                  </a:lnTo>
                  <a:lnTo>
                    <a:pt x="3478" y="511"/>
                  </a:lnTo>
                  <a:lnTo>
                    <a:pt x="3478" y="517"/>
                  </a:lnTo>
                  <a:lnTo>
                    <a:pt x="3478" y="517"/>
                  </a:lnTo>
                  <a:lnTo>
                    <a:pt x="3478" y="529"/>
                  </a:lnTo>
                  <a:lnTo>
                    <a:pt x="3478" y="529"/>
                  </a:lnTo>
                  <a:lnTo>
                    <a:pt x="3473" y="529"/>
                  </a:lnTo>
                  <a:lnTo>
                    <a:pt x="3473" y="529"/>
                  </a:lnTo>
                  <a:lnTo>
                    <a:pt x="3467" y="534"/>
                  </a:lnTo>
                  <a:lnTo>
                    <a:pt x="3467" y="534"/>
                  </a:lnTo>
                  <a:lnTo>
                    <a:pt x="3456" y="534"/>
                  </a:lnTo>
                  <a:lnTo>
                    <a:pt x="3456" y="534"/>
                  </a:lnTo>
                  <a:lnTo>
                    <a:pt x="3456" y="540"/>
                  </a:lnTo>
                  <a:lnTo>
                    <a:pt x="3456" y="540"/>
                  </a:lnTo>
                  <a:lnTo>
                    <a:pt x="3456" y="546"/>
                  </a:lnTo>
                  <a:lnTo>
                    <a:pt x="3456" y="546"/>
                  </a:lnTo>
                  <a:lnTo>
                    <a:pt x="3456" y="551"/>
                  </a:lnTo>
                  <a:lnTo>
                    <a:pt x="3456" y="551"/>
                  </a:lnTo>
                  <a:lnTo>
                    <a:pt x="3461" y="557"/>
                  </a:lnTo>
                  <a:lnTo>
                    <a:pt x="3461" y="557"/>
                  </a:lnTo>
                  <a:lnTo>
                    <a:pt x="3461" y="568"/>
                  </a:lnTo>
                  <a:lnTo>
                    <a:pt x="3461" y="568"/>
                  </a:lnTo>
                  <a:lnTo>
                    <a:pt x="3456" y="568"/>
                  </a:lnTo>
                  <a:lnTo>
                    <a:pt x="3456" y="568"/>
                  </a:lnTo>
                  <a:lnTo>
                    <a:pt x="3450" y="574"/>
                  </a:lnTo>
                  <a:lnTo>
                    <a:pt x="3450" y="574"/>
                  </a:lnTo>
                  <a:lnTo>
                    <a:pt x="3444" y="574"/>
                  </a:lnTo>
                  <a:lnTo>
                    <a:pt x="3444" y="574"/>
                  </a:lnTo>
                  <a:lnTo>
                    <a:pt x="3444" y="580"/>
                  </a:lnTo>
                  <a:lnTo>
                    <a:pt x="3444" y="580"/>
                  </a:lnTo>
                  <a:lnTo>
                    <a:pt x="3444" y="580"/>
                  </a:lnTo>
                  <a:lnTo>
                    <a:pt x="3444" y="580"/>
                  </a:lnTo>
                  <a:lnTo>
                    <a:pt x="3444" y="591"/>
                  </a:lnTo>
                  <a:lnTo>
                    <a:pt x="3444" y="591"/>
                  </a:lnTo>
                  <a:lnTo>
                    <a:pt x="3444" y="597"/>
                  </a:lnTo>
                  <a:lnTo>
                    <a:pt x="3444" y="597"/>
                  </a:lnTo>
                  <a:lnTo>
                    <a:pt x="3444" y="602"/>
                  </a:lnTo>
                  <a:lnTo>
                    <a:pt x="3444" y="602"/>
                  </a:lnTo>
                  <a:lnTo>
                    <a:pt x="3433" y="608"/>
                  </a:lnTo>
                  <a:lnTo>
                    <a:pt x="3433" y="608"/>
                  </a:lnTo>
                  <a:lnTo>
                    <a:pt x="3422" y="608"/>
                  </a:lnTo>
                  <a:lnTo>
                    <a:pt x="3422" y="608"/>
                  </a:lnTo>
                  <a:lnTo>
                    <a:pt x="3410" y="608"/>
                  </a:lnTo>
                  <a:lnTo>
                    <a:pt x="3410" y="608"/>
                  </a:lnTo>
                  <a:lnTo>
                    <a:pt x="3399" y="608"/>
                  </a:lnTo>
                  <a:lnTo>
                    <a:pt x="3399" y="608"/>
                  </a:lnTo>
                  <a:lnTo>
                    <a:pt x="3399" y="614"/>
                  </a:lnTo>
                  <a:lnTo>
                    <a:pt x="3399" y="614"/>
                  </a:lnTo>
                  <a:lnTo>
                    <a:pt x="3393" y="620"/>
                  </a:lnTo>
                  <a:lnTo>
                    <a:pt x="3393" y="620"/>
                  </a:lnTo>
                  <a:lnTo>
                    <a:pt x="3393" y="625"/>
                  </a:lnTo>
                  <a:lnTo>
                    <a:pt x="3393" y="625"/>
                  </a:lnTo>
                  <a:lnTo>
                    <a:pt x="3388" y="625"/>
                  </a:lnTo>
                  <a:lnTo>
                    <a:pt x="3388" y="625"/>
                  </a:lnTo>
                  <a:lnTo>
                    <a:pt x="3376" y="625"/>
                  </a:lnTo>
                  <a:lnTo>
                    <a:pt x="3376" y="625"/>
                  </a:lnTo>
                  <a:lnTo>
                    <a:pt x="3370" y="625"/>
                  </a:lnTo>
                  <a:lnTo>
                    <a:pt x="3370" y="625"/>
                  </a:lnTo>
                  <a:lnTo>
                    <a:pt x="3359" y="620"/>
                  </a:lnTo>
                  <a:lnTo>
                    <a:pt x="3359" y="620"/>
                  </a:lnTo>
                  <a:lnTo>
                    <a:pt x="3353" y="620"/>
                  </a:lnTo>
                  <a:lnTo>
                    <a:pt x="3348" y="625"/>
                  </a:lnTo>
                  <a:lnTo>
                    <a:pt x="3348" y="625"/>
                  </a:lnTo>
                  <a:lnTo>
                    <a:pt x="3348" y="631"/>
                  </a:lnTo>
                  <a:lnTo>
                    <a:pt x="3348" y="631"/>
                  </a:lnTo>
                  <a:lnTo>
                    <a:pt x="3348" y="631"/>
                  </a:lnTo>
                  <a:lnTo>
                    <a:pt x="3314" y="625"/>
                  </a:lnTo>
                  <a:lnTo>
                    <a:pt x="3314" y="625"/>
                  </a:lnTo>
                  <a:lnTo>
                    <a:pt x="3291" y="625"/>
                  </a:lnTo>
                  <a:lnTo>
                    <a:pt x="3291" y="625"/>
                  </a:lnTo>
                  <a:lnTo>
                    <a:pt x="3263" y="625"/>
                  </a:lnTo>
                  <a:lnTo>
                    <a:pt x="3263" y="625"/>
                  </a:lnTo>
                  <a:lnTo>
                    <a:pt x="3234" y="625"/>
                  </a:lnTo>
                  <a:lnTo>
                    <a:pt x="3234" y="625"/>
                  </a:lnTo>
                  <a:lnTo>
                    <a:pt x="3234" y="631"/>
                  </a:lnTo>
                  <a:lnTo>
                    <a:pt x="3234" y="631"/>
                  </a:lnTo>
                  <a:lnTo>
                    <a:pt x="3234" y="631"/>
                  </a:lnTo>
                  <a:lnTo>
                    <a:pt x="3234" y="631"/>
                  </a:lnTo>
                  <a:lnTo>
                    <a:pt x="3228" y="636"/>
                  </a:lnTo>
                  <a:lnTo>
                    <a:pt x="3228" y="636"/>
                  </a:lnTo>
                  <a:lnTo>
                    <a:pt x="3228" y="642"/>
                  </a:lnTo>
                  <a:lnTo>
                    <a:pt x="3228" y="642"/>
                  </a:lnTo>
                  <a:lnTo>
                    <a:pt x="3234" y="648"/>
                  </a:lnTo>
                  <a:lnTo>
                    <a:pt x="3234" y="648"/>
                  </a:lnTo>
                  <a:lnTo>
                    <a:pt x="3239" y="648"/>
                  </a:lnTo>
                  <a:lnTo>
                    <a:pt x="3239" y="648"/>
                  </a:lnTo>
                  <a:lnTo>
                    <a:pt x="3245" y="654"/>
                  </a:lnTo>
                  <a:lnTo>
                    <a:pt x="3245" y="654"/>
                  </a:lnTo>
                  <a:lnTo>
                    <a:pt x="3245" y="660"/>
                  </a:lnTo>
                  <a:lnTo>
                    <a:pt x="3245" y="660"/>
                  </a:lnTo>
                  <a:lnTo>
                    <a:pt x="3234" y="676"/>
                  </a:lnTo>
                  <a:lnTo>
                    <a:pt x="3234" y="676"/>
                  </a:lnTo>
                  <a:lnTo>
                    <a:pt x="3223" y="694"/>
                  </a:lnTo>
                  <a:lnTo>
                    <a:pt x="3223" y="694"/>
                  </a:lnTo>
                  <a:lnTo>
                    <a:pt x="3205" y="710"/>
                  </a:lnTo>
                  <a:lnTo>
                    <a:pt x="3205" y="710"/>
                  </a:lnTo>
                  <a:lnTo>
                    <a:pt x="3189" y="727"/>
                  </a:lnTo>
                  <a:lnTo>
                    <a:pt x="3189" y="727"/>
                  </a:lnTo>
                  <a:lnTo>
                    <a:pt x="3177" y="727"/>
                  </a:lnTo>
                  <a:lnTo>
                    <a:pt x="3177" y="727"/>
                  </a:lnTo>
                  <a:lnTo>
                    <a:pt x="3172" y="727"/>
                  </a:lnTo>
                  <a:lnTo>
                    <a:pt x="3172" y="727"/>
                  </a:lnTo>
                  <a:lnTo>
                    <a:pt x="3160" y="727"/>
                  </a:lnTo>
                  <a:lnTo>
                    <a:pt x="3160" y="727"/>
                  </a:lnTo>
                  <a:lnTo>
                    <a:pt x="3154" y="733"/>
                  </a:lnTo>
                  <a:lnTo>
                    <a:pt x="3154" y="733"/>
                  </a:lnTo>
                  <a:lnTo>
                    <a:pt x="3149" y="733"/>
                  </a:lnTo>
                  <a:lnTo>
                    <a:pt x="3149" y="733"/>
                  </a:lnTo>
                  <a:lnTo>
                    <a:pt x="3143" y="739"/>
                  </a:lnTo>
                  <a:lnTo>
                    <a:pt x="3143" y="739"/>
                  </a:lnTo>
                  <a:lnTo>
                    <a:pt x="3132" y="750"/>
                  </a:lnTo>
                  <a:lnTo>
                    <a:pt x="3132" y="750"/>
                  </a:lnTo>
                  <a:lnTo>
                    <a:pt x="3126" y="750"/>
                  </a:lnTo>
                  <a:lnTo>
                    <a:pt x="3126" y="750"/>
                  </a:lnTo>
                  <a:lnTo>
                    <a:pt x="3114" y="756"/>
                  </a:lnTo>
                  <a:lnTo>
                    <a:pt x="3114" y="756"/>
                  </a:lnTo>
                  <a:lnTo>
                    <a:pt x="3098" y="756"/>
                  </a:lnTo>
                  <a:lnTo>
                    <a:pt x="3098" y="756"/>
                  </a:lnTo>
                  <a:lnTo>
                    <a:pt x="3086" y="756"/>
                  </a:lnTo>
                  <a:lnTo>
                    <a:pt x="3086" y="756"/>
                  </a:lnTo>
                  <a:lnTo>
                    <a:pt x="3075" y="756"/>
                  </a:lnTo>
                  <a:lnTo>
                    <a:pt x="3075" y="761"/>
                  </a:lnTo>
                  <a:lnTo>
                    <a:pt x="3075" y="761"/>
                  </a:lnTo>
                  <a:lnTo>
                    <a:pt x="3075" y="767"/>
                  </a:lnTo>
                  <a:lnTo>
                    <a:pt x="3075" y="767"/>
                  </a:lnTo>
                  <a:lnTo>
                    <a:pt x="3075" y="767"/>
                  </a:lnTo>
                  <a:lnTo>
                    <a:pt x="3064" y="785"/>
                  </a:lnTo>
                  <a:lnTo>
                    <a:pt x="3064" y="785"/>
                  </a:lnTo>
                  <a:lnTo>
                    <a:pt x="3046" y="795"/>
                  </a:lnTo>
                  <a:lnTo>
                    <a:pt x="3046" y="795"/>
                  </a:lnTo>
                  <a:lnTo>
                    <a:pt x="3024" y="807"/>
                  </a:lnTo>
                  <a:lnTo>
                    <a:pt x="3024" y="807"/>
                  </a:lnTo>
                  <a:lnTo>
                    <a:pt x="3007" y="813"/>
                  </a:lnTo>
                  <a:lnTo>
                    <a:pt x="3007" y="813"/>
                  </a:lnTo>
                  <a:lnTo>
                    <a:pt x="2979" y="813"/>
                  </a:lnTo>
                  <a:lnTo>
                    <a:pt x="2979" y="813"/>
                  </a:lnTo>
                  <a:lnTo>
                    <a:pt x="2961" y="807"/>
                  </a:lnTo>
                  <a:lnTo>
                    <a:pt x="2961" y="807"/>
                  </a:lnTo>
                  <a:lnTo>
                    <a:pt x="2961" y="801"/>
                  </a:lnTo>
                  <a:lnTo>
                    <a:pt x="2961" y="801"/>
                  </a:lnTo>
                  <a:lnTo>
                    <a:pt x="2973" y="801"/>
                  </a:lnTo>
                  <a:lnTo>
                    <a:pt x="2973" y="801"/>
                  </a:lnTo>
                  <a:lnTo>
                    <a:pt x="2973" y="795"/>
                  </a:lnTo>
                  <a:lnTo>
                    <a:pt x="2973" y="795"/>
                  </a:lnTo>
                  <a:lnTo>
                    <a:pt x="2973" y="790"/>
                  </a:lnTo>
                  <a:lnTo>
                    <a:pt x="2973" y="790"/>
                  </a:lnTo>
                  <a:lnTo>
                    <a:pt x="2973" y="790"/>
                  </a:lnTo>
                  <a:lnTo>
                    <a:pt x="2973" y="790"/>
                  </a:lnTo>
                  <a:lnTo>
                    <a:pt x="2967" y="790"/>
                  </a:lnTo>
                  <a:lnTo>
                    <a:pt x="2967" y="790"/>
                  </a:lnTo>
                  <a:lnTo>
                    <a:pt x="2961" y="790"/>
                  </a:lnTo>
                  <a:lnTo>
                    <a:pt x="2961" y="790"/>
                  </a:lnTo>
                  <a:lnTo>
                    <a:pt x="2955" y="790"/>
                  </a:lnTo>
                  <a:lnTo>
                    <a:pt x="2955" y="790"/>
                  </a:lnTo>
                  <a:lnTo>
                    <a:pt x="2955" y="785"/>
                  </a:lnTo>
                  <a:lnTo>
                    <a:pt x="2955" y="785"/>
                  </a:lnTo>
                  <a:lnTo>
                    <a:pt x="2955" y="779"/>
                  </a:lnTo>
                  <a:lnTo>
                    <a:pt x="2955" y="779"/>
                  </a:lnTo>
                  <a:lnTo>
                    <a:pt x="2955" y="779"/>
                  </a:lnTo>
                  <a:lnTo>
                    <a:pt x="2955" y="779"/>
                  </a:lnTo>
                  <a:lnTo>
                    <a:pt x="2950" y="773"/>
                  </a:lnTo>
                  <a:lnTo>
                    <a:pt x="2950" y="773"/>
                  </a:lnTo>
                  <a:lnTo>
                    <a:pt x="2944" y="773"/>
                  </a:lnTo>
                  <a:lnTo>
                    <a:pt x="2944" y="773"/>
                  </a:lnTo>
                  <a:lnTo>
                    <a:pt x="2939" y="773"/>
                  </a:lnTo>
                  <a:lnTo>
                    <a:pt x="2939" y="773"/>
                  </a:lnTo>
                  <a:lnTo>
                    <a:pt x="2933" y="779"/>
                  </a:lnTo>
                  <a:lnTo>
                    <a:pt x="2933" y="779"/>
                  </a:lnTo>
                  <a:lnTo>
                    <a:pt x="2933" y="779"/>
                  </a:lnTo>
                  <a:lnTo>
                    <a:pt x="2927" y="773"/>
                  </a:lnTo>
                  <a:lnTo>
                    <a:pt x="2927" y="767"/>
                  </a:lnTo>
                  <a:lnTo>
                    <a:pt x="2927" y="761"/>
                  </a:lnTo>
                  <a:lnTo>
                    <a:pt x="2927" y="756"/>
                  </a:lnTo>
                  <a:lnTo>
                    <a:pt x="2927" y="756"/>
                  </a:lnTo>
                  <a:lnTo>
                    <a:pt x="2933" y="756"/>
                  </a:lnTo>
                  <a:lnTo>
                    <a:pt x="2933" y="756"/>
                  </a:lnTo>
                  <a:lnTo>
                    <a:pt x="2939" y="750"/>
                  </a:lnTo>
                  <a:lnTo>
                    <a:pt x="2939" y="750"/>
                  </a:lnTo>
                  <a:lnTo>
                    <a:pt x="2950" y="745"/>
                  </a:lnTo>
                  <a:lnTo>
                    <a:pt x="2950" y="745"/>
                  </a:lnTo>
                  <a:lnTo>
                    <a:pt x="2955" y="739"/>
                  </a:lnTo>
                  <a:lnTo>
                    <a:pt x="2955" y="739"/>
                  </a:lnTo>
                  <a:lnTo>
                    <a:pt x="2955" y="733"/>
                  </a:lnTo>
                  <a:lnTo>
                    <a:pt x="2955" y="733"/>
                  </a:lnTo>
                  <a:lnTo>
                    <a:pt x="2955" y="733"/>
                  </a:lnTo>
                  <a:lnTo>
                    <a:pt x="2955" y="733"/>
                  </a:lnTo>
                  <a:lnTo>
                    <a:pt x="2961" y="727"/>
                  </a:lnTo>
                  <a:lnTo>
                    <a:pt x="2961" y="727"/>
                  </a:lnTo>
                  <a:lnTo>
                    <a:pt x="2961" y="727"/>
                  </a:lnTo>
                  <a:lnTo>
                    <a:pt x="2961" y="727"/>
                  </a:lnTo>
                  <a:lnTo>
                    <a:pt x="2973" y="716"/>
                  </a:lnTo>
                  <a:lnTo>
                    <a:pt x="2973" y="716"/>
                  </a:lnTo>
                  <a:lnTo>
                    <a:pt x="2984" y="705"/>
                  </a:lnTo>
                  <a:lnTo>
                    <a:pt x="2984" y="705"/>
                  </a:lnTo>
                  <a:lnTo>
                    <a:pt x="2995" y="699"/>
                  </a:lnTo>
                  <a:lnTo>
                    <a:pt x="2995" y="699"/>
                  </a:lnTo>
                  <a:lnTo>
                    <a:pt x="2995" y="688"/>
                  </a:lnTo>
                  <a:lnTo>
                    <a:pt x="2995" y="688"/>
                  </a:lnTo>
                  <a:lnTo>
                    <a:pt x="3001" y="670"/>
                  </a:lnTo>
                  <a:lnTo>
                    <a:pt x="3001" y="670"/>
                  </a:lnTo>
                  <a:lnTo>
                    <a:pt x="3001" y="660"/>
                  </a:lnTo>
                  <a:lnTo>
                    <a:pt x="3001" y="660"/>
                  </a:lnTo>
                  <a:lnTo>
                    <a:pt x="3007" y="642"/>
                  </a:lnTo>
                  <a:lnTo>
                    <a:pt x="3007" y="642"/>
                  </a:lnTo>
                  <a:lnTo>
                    <a:pt x="3007" y="636"/>
                  </a:lnTo>
                  <a:lnTo>
                    <a:pt x="3007" y="636"/>
                  </a:lnTo>
                  <a:lnTo>
                    <a:pt x="3001" y="636"/>
                  </a:lnTo>
                  <a:lnTo>
                    <a:pt x="3001" y="636"/>
                  </a:lnTo>
                  <a:lnTo>
                    <a:pt x="3001" y="642"/>
                  </a:lnTo>
                  <a:lnTo>
                    <a:pt x="3001" y="642"/>
                  </a:lnTo>
                  <a:lnTo>
                    <a:pt x="2995" y="642"/>
                  </a:lnTo>
                  <a:lnTo>
                    <a:pt x="2995" y="642"/>
                  </a:lnTo>
                  <a:lnTo>
                    <a:pt x="2995" y="648"/>
                  </a:lnTo>
                  <a:lnTo>
                    <a:pt x="2995" y="648"/>
                  </a:lnTo>
                  <a:lnTo>
                    <a:pt x="2995" y="642"/>
                  </a:lnTo>
                  <a:lnTo>
                    <a:pt x="2995" y="642"/>
                  </a:lnTo>
                  <a:lnTo>
                    <a:pt x="3001" y="636"/>
                  </a:lnTo>
                  <a:lnTo>
                    <a:pt x="3001" y="636"/>
                  </a:lnTo>
                  <a:lnTo>
                    <a:pt x="3001" y="625"/>
                  </a:lnTo>
                  <a:lnTo>
                    <a:pt x="3001" y="625"/>
                  </a:lnTo>
                  <a:lnTo>
                    <a:pt x="2995" y="608"/>
                  </a:lnTo>
                  <a:lnTo>
                    <a:pt x="2995" y="608"/>
                  </a:lnTo>
                  <a:lnTo>
                    <a:pt x="2989" y="580"/>
                  </a:lnTo>
                  <a:lnTo>
                    <a:pt x="2989" y="580"/>
                  </a:lnTo>
                  <a:lnTo>
                    <a:pt x="2984" y="568"/>
                  </a:lnTo>
                  <a:lnTo>
                    <a:pt x="2984" y="568"/>
                  </a:lnTo>
                  <a:lnTo>
                    <a:pt x="2973" y="557"/>
                  </a:lnTo>
                  <a:lnTo>
                    <a:pt x="2973" y="557"/>
                  </a:lnTo>
                  <a:lnTo>
                    <a:pt x="2944" y="551"/>
                  </a:lnTo>
                  <a:lnTo>
                    <a:pt x="2944" y="551"/>
                  </a:lnTo>
                  <a:lnTo>
                    <a:pt x="2939" y="557"/>
                  </a:lnTo>
                  <a:lnTo>
                    <a:pt x="2939" y="557"/>
                  </a:lnTo>
                  <a:lnTo>
                    <a:pt x="2939" y="563"/>
                  </a:lnTo>
                  <a:lnTo>
                    <a:pt x="2939" y="563"/>
                  </a:lnTo>
                  <a:lnTo>
                    <a:pt x="2933" y="568"/>
                  </a:lnTo>
                  <a:lnTo>
                    <a:pt x="2933" y="568"/>
                  </a:lnTo>
                  <a:lnTo>
                    <a:pt x="2933" y="574"/>
                  </a:lnTo>
                  <a:lnTo>
                    <a:pt x="2933" y="574"/>
                  </a:lnTo>
                  <a:lnTo>
                    <a:pt x="2927" y="574"/>
                  </a:lnTo>
                  <a:lnTo>
                    <a:pt x="2927" y="574"/>
                  </a:lnTo>
                  <a:lnTo>
                    <a:pt x="2921" y="574"/>
                  </a:lnTo>
                  <a:lnTo>
                    <a:pt x="2921" y="574"/>
                  </a:lnTo>
                  <a:lnTo>
                    <a:pt x="2916" y="574"/>
                  </a:lnTo>
                  <a:lnTo>
                    <a:pt x="2916" y="574"/>
                  </a:lnTo>
                  <a:lnTo>
                    <a:pt x="2916" y="580"/>
                  </a:lnTo>
                  <a:lnTo>
                    <a:pt x="2916" y="580"/>
                  </a:lnTo>
                  <a:lnTo>
                    <a:pt x="2910" y="580"/>
                  </a:lnTo>
                  <a:lnTo>
                    <a:pt x="2910" y="580"/>
                  </a:lnTo>
                  <a:lnTo>
                    <a:pt x="2904" y="580"/>
                  </a:lnTo>
                  <a:lnTo>
                    <a:pt x="2904" y="580"/>
                  </a:lnTo>
                  <a:lnTo>
                    <a:pt x="2904" y="574"/>
                  </a:lnTo>
                  <a:lnTo>
                    <a:pt x="2904" y="574"/>
                  </a:lnTo>
                  <a:lnTo>
                    <a:pt x="2904" y="563"/>
                  </a:lnTo>
                  <a:lnTo>
                    <a:pt x="2904" y="563"/>
                  </a:lnTo>
                  <a:lnTo>
                    <a:pt x="2910" y="557"/>
                  </a:lnTo>
                  <a:lnTo>
                    <a:pt x="2910" y="557"/>
                  </a:lnTo>
                  <a:lnTo>
                    <a:pt x="2916" y="557"/>
                  </a:lnTo>
                  <a:lnTo>
                    <a:pt x="2916" y="557"/>
                  </a:lnTo>
                  <a:lnTo>
                    <a:pt x="2921" y="540"/>
                  </a:lnTo>
                  <a:lnTo>
                    <a:pt x="2921" y="540"/>
                  </a:lnTo>
                  <a:lnTo>
                    <a:pt x="2933" y="517"/>
                  </a:lnTo>
                  <a:lnTo>
                    <a:pt x="2933" y="517"/>
                  </a:lnTo>
                  <a:lnTo>
                    <a:pt x="2939" y="489"/>
                  </a:lnTo>
                  <a:lnTo>
                    <a:pt x="2939" y="489"/>
                  </a:lnTo>
                  <a:lnTo>
                    <a:pt x="2939" y="460"/>
                  </a:lnTo>
                  <a:lnTo>
                    <a:pt x="2939" y="460"/>
                  </a:lnTo>
                  <a:lnTo>
                    <a:pt x="2933" y="460"/>
                  </a:lnTo>
                  <a:lnTo>
                    <a:pt x="2933" y="460"/>
                  </a:lnTo>
                  <a:lnTo>
                    <a:pt x="2927" y="455"/>
                  </a:lnTo>
                  <a:lnTo>
                    <a:pt x="2927" y="455"/>
                  </a:lnTo>
                  <a:lnTo>
                    <a:pt x="2921" y="449"/>
                  </a:lnTo>
                  <a:lnTo>
                    <a:pt x="2921" y="449"/>
                  </a:lnTo>
                  <a:lnTo>
                    <a:pt x="2921" y="449"/>
                  </a:lnTo>
                  <a:lnTo>
                    <a:pt x="2921" y="449"/>
                  </a:lnTo>
                  <a:lnTo>
                    <a:pt x="2921" y="438"/>
                  </a:lnTo>
                  <a:lnTo>
                    <a:pt x="2921" y="438"/>
                  </a:lnTo>
                  <a:lnTo>
                    <a:pt x="2921" y="432"/>
                  </a:lnTo>
                  <a:lnTo>
                    <a:pt x="2921" y="432"/>
                  </a:lnTo>
                  <a:lnTo>
                    <a:pt x="2921" y="426"/>
                  </a:lnTo>
                  <a:lnTo>
                    <a:pt x="2921" y="426"/>
                  </a:lnTo>
                  <a:lnTo>
                    <a:pt x="2927" y="421"/>
                  </a:lnTo>
                  <a:lnTo>
                    <a:pt x="2927" y="421"/>
                  </a:lnTo>
                  <a:lnTo>
                    <a:pt x="2921" y="415"/>
                  </a:lnTo>
                  <a:lnTo>
                    <a:pt x="2921" y="415"/>
                  </a:lnTo>
                  <a:lnTo>
                    <a:pt x="2916" y="409"/>
                  </a:lnTo>
                  <a:lnTo>
                    <a:pt x="2916" y="409"/>
                  </a:lnTo>
                  <a:lnTo>
                    <a:pt x="2910" y="404"/>
                  </a:lnTo>
                  <a:lnTo>
                    <a:pt x="2910" y="404"/>
                  </a:lnTo>
                  <a:lnTo>
                    <a:pt x="2910" y="398"/>
                  </a:lnTo>
                  <a:lnTo>
                    <a:pt x="2910" y="398"/>
                  </a:lnTo>
                  <a:lnTo>
                    <a:pt x="2904" y="398"/>
                  </a:lnTo>
                  <a:lnTo>
                    <a:pt x="2904" y="398"/>
                  </a:lnTo>
                  <a:lnTo>
                    <a:pt x="2899" y="398"/>
                  </a:lnTo>
                  <a:lnTo>
                    <a:pt x="2899" y="398"/>
                  </a:lnTo>
                  <a:lnTo>
                    <a:pt x="2893" y="398"/>
                  </a:lnTo>
                  <a:lnTo>
                    <a:pt x="2893" y="398"/>
                  </a:lnTo>
                  <a:lnTo>
                    <a:pt x="2887" y="398"/>
                  </a:lnTo>
                  <a:lnTo>
                    <a:pt x="2887" y="398"/>
                  </a:lnTo>
                  <a:lnTo>
                    <a:pt x="2876" y="392"/>
                  </a:lnTo>
                  <a:lnTo>
                    <a:pt x="2876" y="392"/>
                  </a:lnTo>
                  <a:lnTo>
                    <a:pt x="2870" y="381"/>
                  </a:lnTo>
                  <a:lnTo>
                    <a:pt x="2870" y="381"/>
                  </a:lnTo>
                  <a:lnTo>
                    <a:pt x="2864" y="375"/>
                  </a:lnTo>
                  <a:lnTo>
                    <a:pt x="2864" y="375"/>
                  </a:lnTo>
                  <a:lnTo>
                    <a:pt x="2854" y="364"/>
                  </a:lnTo>
                  <a:lnTo>
                    <a:pt x="2854" y="364"/>
                  </a:lnTo>
                  <a:lnTo>
                    <a:pt x="2854" y="364"/>
                  </a:lnTo>
                  <a:lnTo>
                    <a:pt x="2854" y="364"/>
                  </a:lnTo>
                  <a:lnTo>
                    <a:pt x="2848" y="364"/>
                  </a:lnTo>
                  <a:lnTo>
                    <a:pt x="2848" y="364"/>
                  </a:lnTo>
                  <a:lnTo>
                    <a:pt x="2842" y="364"/>
                  </a:lnTo>
                  <a:lnTo>
                    <a:pt x="2842" y="364"/>
                  </a:lnTo>
                  <a:lnTo>
                    <a:pt x="2836" y="364"/>
                  </a:lnTo>
                  <a:lnTo>
                    <a:pt x="2836" y="364"/>
                  </a:lnTo>
                  <a:lnTo>
                    <a:pt x="2836" y="370"/>
                  </a:lnTo>
                  <a:lnTo>
                    <a:pt x="2836" y="370"/>
                  </a:lnTo>
                  <a:lnTo>
                    <a:pt x="2830" y="375"/>
                  </a:lnTo>
                  <a:lnTo>
                    <a:pt x="2830" y="375"/>
                  </a:lnTo>
                  <a:lnTo>
                    <a:pt x="2825" y="381"/>
                  </a:lnTo>
                  <a:lnTo>
                    <a:pt x="2825" y="381"/>
                  </a:lnTo>
                  <a:lnTo>
                    <a:pt x="2819" y="381"/>
                  </a:lnTo>
                  <a:lnTo>
                    <a:pt x="2819" y="381"/>
                  </a:lnTo>
                  <a:lnTo>
                    <a:pt x="2819" y="386"/>
                  </a:lnTo>
                  <a:lnTo>
                    <a:pt x="2819" y="386"/>
                  </a:lnTo>
                  <a:lnTo>
                    <a:pt x="2819" y="392"/>
                  </a:lnTo>
                  <a:lnTo>
                    <a:pt x="2819" y="392"/>
                  </a:lnTo>
                  <a:lnTo>
                    <a:pt x="2825" y="398"/>
                  </a:lnTo>
                  <a:lnTo>
                    <a:pt x="2825" y="398"/>
                  </a:lnTo>
                  <a:lnTo>
                    <a:pt x="2819" y="404"/>
                  </a:lnTo>
                  <a:lnTo>
                    <a:pt x="2819" y="404"/>
                  </a:lnTo>
                  <a:lnTo>
                    <a:pt x="2819" y="404"/>
                  </a:lnTo>
                  <a:lnTo>
                    <a:pt x="2819" y="404"/>
                  </a:lnTo>
                  <a:lnTo>
                    <a:pt x="2814" y="409"/>
                  </a:lnTo>
                  <a:lnTo>
                    <a:pt x="2814" y="409"/>
                  </a:lnTo>
                  <a:lnTo>
                    <a:pt x="2808" y="409"/>
                  </a:lnTo>
                  <a:lnTo>
                    <a:pt x="2808" y="409"/>
                  </a:lnTo>
                  <a:lnTo>
                    <a:pt x="2802" y="409"/>
                  </a:lnTo>
                  <a:lnTo>
                    <a:pt x="2802" y="409"/>
                  </a:lnTo>
                  <a:lnTo>
                    <a:pt x="2796" y="415"/>
                  </a:lnTo>
                  <a:lnTo>
                    <a:pt x="2796" y="415"/>
                  </a:lnTo>
                  <a:lnTo>
                    <a:pt x="2790" y="426"/>
                  </a:lnTo>
                  <a:lnTo>
                    <a:pt x="2790" y="426"/>
                  </a:lnTo>
                  <a:lnTo>
                    <a:pt x="2785" y="438"/>
                  </a:lnTo>
                  <a:lnTo>
                    <a:pt x="2785" y="438"/>
                  </a:lnTo>
                  <a:lnTo>
                    <a:pt x="2785" y="449"/>
                  </a:lnTo>
                  <a:lnTo>
                    <a:pt x="2785" y="449"/>
                  </a:lnTo>
                  <a:lnTo>
                    <a:pt x="2774" y="449"/>
                  </a:lnTo>
                  <a:lnTo>
                    <a:pt x="2774" y="449"/>
                  </a:lnTo>
                  <a:lnTo>
                    <a:pt x="2762" y="449"/>
                  </a:lnTo>
                  <a:lnTo>
                    <a:pt x="2762" y="449"/>
                  </a:lnTo>
                  <a:lnTo>
                    <a:pt x="2757" y="449"/>
                  </a:lnTo>
                  <a:lnTo>
                    <a:pt x="2757" y="449"/>
                  </a:lnTo>
                  <a:lnTo>
                    <a:pt x="2745" y="455"/>
                  </a:lnTo>
                  <a:lnTo>
                    <a:pt x="2745" y="455"/>
                  </a:lnTo>
                  <a:lnTo>
                    <a:pt x="2745" y="466"/>
                  </a:lnTo>
                  <a:lnTo>
                    <a:pt x="2745" y="466"/>
                  </a:lnTo>
                  <a:lnTo>
                    <a:pt x="2740" y="483"/>
                  </a:lnTo>
                  <a:lnTo>
                    <a:pt x="2740" y="483"/>
                  </a:lnTo>
                  <a:lnTo>
                    <a:pt x="2740" y="506"/>
                  </a:lnTo>
                  <a:lnTo>
                    <a:pt x="2740" y="506"/>
                  </a:lnTo>
                  <a:lnTo>
                    <a:pt x="2740" y="523"/>
                  </a:lnTo>
                  <a:lnTo>
                    <a:pt x="2740" y="523"/>
                  </a:lnTo>
                  <a:lnTo>
                    <a:pt x="2734" y="523"/>
                  </a:lnTo>
                  <a:lnTo>
                    <a:pt x="2734" y="523"/>
                  </a:lnTo>
                  <a:lnTo>
                    <a:pt x="2728" y="529"/>
                  </a:lnTo>
                  <a:lnTo>
                    <a:pt x="2728" y="529"/>
                  </a:lnTo>
                  <a:lnTo>
                    <a:pt x="2723" y="529"/>
                  </a:lnTo>
                  <a:lnTo>
                    <a:pt x="2723" y="529"/>
                  </a:lnTo>
                  <a:lnTo>
                    <a:pt x="2717" y="534"/>
                  </a:lnTo>
                  <a:lnTo>
                    <a:pt x="2717" y="534"/>
                  </a:lnTo>
                  <a:lnTo>
                    <a:pt x="2717" y="551"/>
                  </a:lnTo>
                  <a:lnTo>
                    <a:pt x="2717" y="551"/>
                  </a:lnTo>
                  <a:lnTo>
                    <a:pt x="2717" y="574"/>
                  </a:lnTo>
                  <a:lnTo>
                    <a:pt x="2717" y="574"/>
                  </a:lnTo>
                  <a:lnTo>
                    <a:pt x="2717" y="597"/>
                  </a:lnTo>
                  <a:lnTo>
                    <a:pt x="2717" y="597"/>
                  </a:lnTo>
                  <a:lnTo>
                    <a:pt x="2723" y="614"/>
                  </a:lnTo>
                  <a:lnTo>
                    <a:pt x="2728" y="620"/>
                  </a:lnTo>
                  <a:lnTo>
                    <a:pt x="2728" y="620"/>
                  </a:lnTo>
                  <a:lnTo>
                    <a:pt x="2734" y="625"/>
                  </a:lnTo>
                  <a:lnTo>
                    <a:pt x="2734" y="625"/>
                  </a:lnTo>
                  <a:lnTo>
                    <a:pt x="2734" y="625"/>
                  </a:lnTo>
                  <a:lnTo>
                    <a:pt x="2734" y="636"/>
                  </a:lnTo>
                  <a:lnTo>
                    <a:pt x="2734" y="636"/>
                  </a:lnTo>
                  <a:lnTo>
                    <a:pt x="2734" y="654"/>
                  </a:lnTo>
                  <a:lnTo>
                    <a:pt x="2734" y="654"/>
                  </a:lnTo>
                  <a:lnTo>
                    <a:pt x="2734" y="665"/>
                  </a:lnTo>
                  <a:lnTo>
                    <a:pt x="2734" y="665"/>
                  </a:lnTo>
                  <a:lnTo>
                    <a:pt x="2734" y="676"/>
                  </a:lnTo>
                  <a:lnTo>
                    <a:pt x="2723" y="699"/>
                  </a:lnTo>
                  <a:lnTo>
                    <a:pt x="2711" y="722"/>
                  </a:lnTo>
                  <a:lnTo>
                    <a:pt x="2700" y="745"/>
                  </a:lnTo>
                  <a:lnTo>
                    <a:pt x="2683" y="767"/>
                  </a:lnTo>
                  <a:lnTo>
                    <a:pt x="2683" y="767"/>
                  </a:lnTo>
                  <a:lnTo>
                    <a:pt x="2677" y="773"/>
                  </a:lnTo>
                  <a:lnTo>
                    <a:pt x="2677" y="773"/>
                  </a:lnTo>
                  <a:lnTo>
                    <a:pt x="2671" y="773"/>
                  </a:lnTo>
                  <a:lnTo>
                    <a:pt x="2671" y="773"/>
                  </a:lnTo>
                  <a:lnTo>
                    <a:pt x="2660" y="773"/>
                  </a:lnTo>
                  <a:lnTo>
                    <a:pt x="2660" y="773"/>
                  </a:lnTo>
                  <a:lnTo>
                    <a:pt x="2654" y="773"/>
                  </a:lnTo>
                  <a:lnTo>
                    <a:pt x="2654" y="773"/>
                  </a:lnTo>
                  <a:lnTo>
                    <a:pt x="2649" y="767"/>
                  </a:lnTo>
                  <a:lnTo>
                    <a:pt x="2649" y="767"/>
                  </a:lnTo>
                  <a:lnTo>
                    <a:pt x="2643" y="767"/>
                  </a:lnTo>
                  <a:lnTo>
                    <a:pt x="2643" y="767"/>
                  </a:lnTo>
                  <a:lnTo>
                    <a:pt x="2637" y="761"/>
                  </a:lnTo>
                  <a:lnTo>
                    <a:pt x="2637" y="761"/>
                  </a:lnTo>
                  <a:lnTo>
                    <a:pt x="2637" y="756"/>
                  </a:lnTo>
                  <a:lnTo>
                    <a:pt x="2637" y="756"/>
                  </a:lnTo>
                  <a:lnTo>
                    <a:pt x="2637" y="750"/>
                  </a:lnTo>
                  <a:lnTo>
                    <a:pt x="2637" y="750"/>
                  </a:lnTo>
                  <a:lnTo>
                    <a:pt x="2637" y="739"/>
                  </a:lnTo>
                  <a:lnTo>
                    <a:pt x="2637" y="739"/>
                  </a:lnTo>
                  <a:lnTo>
                    <a:pt x="2637" y="733"/>
                  </a:lnTo>
                  <a:lnTo>
                    <a:pt x="2637" y="733"/>
                  </a:lnTo>
                  <a:lnTo>
                    <a:pt x="2637" y="727"/>
                  </a:lnTo>
                  <a:lnTo>
                    <a:pt x="2631" y="722"/>
                  </a:lnTo>
                  <a:lnTo>
                    <a:pt x="2631" y="716"/>
                  </a:lnTo>
                  <a:lnTo>
                    <a:pt x="2626" y="710"/>
                  </a:lnTo>
                  <a:lnTo>
                    <a:pt x="2626" y="710"/>
                  </a:lnTo>
                  <a:lnTo>
                    <a:pt x="2626" y="710"/>
                  </a:lnTo>
                  <a:lnTo>
                    <a:pt x="2620" y="665"/>
                  </a:lnTo>
                  <a:lnTo>
                    <a:pt x="2620" y="665"/>
                  </a:lnTo>
                  <a:lnTo>
                    <a:pt x="2615" y="625"/>
                  </a:lnTo>
                  <a:lnTo>
                    <a:pt x="2615" y="625"/>
                  </a:lnTo>
                  <a:lnTo>
                    <a:pt x="2620" y="585"/>
                  </a:lnTo>
                  <a:lnTo>
                    <a:pt x="2620" y="585"/>
                  </a:lnTo>
                  <a:lnTo>
                    <a:pt x="2631" y="546"/>
                  </a:lnTo>
                  <a:lnTo>
                    <a:pt x="2631" y="546"/>
                  </a:lnTo>
                  <a:lnTo>
                    <a:pt x="2637" y="534"/>
                  </a:lnTo>
                  <a:lnTo>
                    <a:pt x="2637" y="534"/>
                  </a:lnTo>
                  <a:lnTo>
                    <a:pt x="2643" y="523"/>
                  </a:lnTo>
                  <a:lnTo>
                    <a:pt x="2643" y="523"/>
                  </a:lnTo>
                  <a:lnTo>
                    <a:pt x="2654" y="511"/>
                  </a:lnTo>
                  <a:lnTo>
                    <a:pt x="2654" y="511"/>
                  </a:lnTo>
                  <a:lnTo>
                    <a:pt x="2660" y="500"/>
                  </a:lnTo>
                  <a:lnTo>
                    <a:pt x="2660" y="500"/>
                  </a:lnTo>
                  <a:lnTo>
                    <a:pt x="2660" y="483"/>
                  </a:lnTo>
                  <a:lnTo>
                    <a:pt x="2660" y="483"/>
                  </a:lnTo>
                  <a:lnTo>
                    <a:pt x="2665" y="471"/>
                  </a:lnTo>
                  <a:lnTo>
                    <a:pt x="2665" y="471"/>
                  </a:lnTo>
                  <a:lnTo>
                    <a:pt x="2665" y="460"/>
                  </a:lnTo>
                  <a:lnTo>
                    <a:pt x="2665" y="460"/>
                  </a:lnTo>
                  <a:lnTo>
                    <a:pt x="2671" y="443"/>
                  </a:lnTo>
                  <a:lnTo>
                    <a:pt x="2671" y="443"/>
                  </a:lnTo>
                  <a:lnTo>
                    <a:pt x="2660" y="449"/>
                  </a:lnTo>
                  <a:lnTo>
                    <a:pt x="2660" y="449"/>
                  </a:lnTo>
                  <a:lnTo>
                    <a:pt x="2649" y="449"/>
                  </a:lnTo>
                  <a:lnTo>
                    <a:pt x="2649" y="449"/>
                  </a:lnTo>
                  <a:lnTo>
                    <a:pt x="2643" y="455"/>
                  </a:lnTo>
                  <a:lnTo>
                    <a:pt x="2643" y="455"/>
                  </a:lnTo>
                  <a:lnTo>
                    <a:pt x="2637" y="460"/>
                  </a:lnTo>
                  <a:lnTo>
                    <a:pt x="2637" y="460"/>
                  </a:lnTo>
                  <a:lnTo>
                    <a:pt x="2637" y="466"/>
                  </a:lnTo>
                  <a:lnTo>
                    <a:pt x="2637" y="466"/>
                  </a:lnTo>
                  <a:lnTo>
                    <a:pt x="2637" y="471"/>
                  </a:lnTo>
                  <a:lnTo>
                    <a:pt x="2637" y="471"/>
                  </a:lnTo>
                  <a:lnTo>
                    <a:pt x="2637" y="477"/>
                  </a:lnTo>
                  <a:lnTo>
                    <a:pt x="2637" y="477"/>
                  </a:lnTo>
                  <a:lnTo>
                    <a:pt x="2637" y="483"/>
                  </a:lnTo>
                  <a:lnTo>
                    <a:pt x="2637" y="483"/>
                  </a:lnTo>
                  <a:lnTo>
                    <a:pt x="2631" y="489"/>
                  </a:lnTo>
                  <a:lnTo>
                    <a:pt x="2631" y="489"/>
                  </a:lnTo>
                  <a:lnTo>
                    <a:pt x="2626" y="489"/>
                  </a:lnTo>
                  <a:lnTo>
                    <a:pt x="2626" y="489"/>
                  </a:lnTo>
                  <a:lnTo>
                    <a:pt x="2615" y="495"/>
                  </a:lnTo>
                  <a:lnTo>
                    <a:pt x="2615" y="495"/>
                  </a:lnTo>
                  <a:lnTo>
                    <a:pt x="2609" y="495"/>
                  </a:lnTo>
                  <a:lnTo>
                    <a:pt x="2609" y="495"/>
                  </a:lnTo>
                  <a:lnTo>
                    <a:pt x="2609" y="489"/>
                  </a:lnTo>
                  <a:lnTo>
                    <a:pt x="2609" y="489"/>
                  </a:lnTo>
                  <a:lnTo>
                    <a:pt x="2609" y="483"/>
                  </a:lnTo>
                  <a:lnTo>
                    <a:pt x="2609" y="483"/>
                  </a:lnTo>
                  <a:lnTo>
                    <a:pt x="2609" y="477"/>
                  </a:lnTo>
                  <a:lnTo>
                    <a:pt x="2609" y="477"/>
                  </a:lnTo>
                  <a:lnTo>
                    <a:pt x="2609" y="466"/>
                  </a:lnTo>
                  <a:lnTo>
                    <a:pt x="2609" y="466"/>
                  </a:lnTo>
                  <a:lnTo>
                    <a:pt x="2615" y="460"/>
                  </a:lnTo>
                  <a:lnTo>
                    <a:pt x="2615" y="460"/>
                  </a:lnTo>
                  <a:lnTo>
                    <a:pt x="2626" y="455"/>
                  </a:lnTo>
                  <a:lnTo>
                    <a:pt x="2626" y="455"/>
                  </a:lnTo>
                  <a:lnTo>
                    <a:pt x="2631" y="449"/>
                  </a:lnTo>
                  <a:lnTo>
                    <a:pt x="2631" y="449"/>
                  </a:lnTo>
                  <a:lnTo>
                    <a:pt x="2643" y="443"/>
                  </a:lnTo>
                  <a:lnTo>
                    <a:pt x="2643" y="443"/>
                  </a:lnTo>
                  <a:lnTo>
                    <a:pt x="2643" y="432"/>
                  </a:lnTo>
                  <a:lnTo>
                    <a:pt x="2643" y="432"/>
                  </a:lnTo>
                  <a:lnTo>
                    <a:pt x="2643" y="426"/>
                  </a:lnTo>
                  <a:lnTo>
                    <a:pt x="2643" y="426"/>
                  </a:lnTo>
                  <a:lnTo>
                    <a:pt x="2643" y="421"/>
                  </a:lnTo>
                  <a:lnTo>
                    <a:pt x="2643" y="421"/>
                  </a:lnTo>
                  <a:lnTo>
                    <a:pt x="2649" y="415"/>
                  </a:lnTo>
                  <a:lnTo>
                    <a:pt x="2649" y="415"/>
                  </a:lnTo>
                  <a:lnTo>
                    <a:pt x="2654" y="398"/>
                  </a:lnTo>
                  <a:lnTo>
                    <a:pt x="2654" y="398"/>
                  </a:lnTo>
                  <a:lnTo>
                    <a:pt x="2660" y="386"/>
                  </a:lnTo>
                  <a:lnTo>
                    <a:pt x="2660" y="386"/>
                  </a:lnTo>
                  <a:lnTo>
                    <a:pt x="2671" y="370"/>
                  </a:lnTo>
                  <a:lnTo>
                    <a:pt x="2671" y="370"/>
                  </a:lnTo>
                  <a:lnTo>
                    <a:pt x="2677" y="358"/>
                  </a:lnTo>
                  <a:lnTo>
                    <a:pt x="2677" y="358"/>
                  </a:lnTo>
                  <a:lnTo>
                    <a:pt x="2689" y="364"/>
                  </a:lnTo>
                  <a:lnTo>
                    <a:pt x="2689" y="364"/>
                  </a:lnTo>
                  <a:lnTo>
                    <a:pt x="2694" y="370"/>
                  </a:lnTo>
                  <a:lnTo>
                    <a:pt x="2694" y="370"/>
                  </a:lnTo>
                  <a:lnTo>
                    <a:pt x="2700" y="370"/>
                  </a:lnTo>
                  <a:lnTo>
                    <a:pt x="2700" y="370"/>
                  </a:lnTo>
                  <a:lnTo>
                    <a:pt x="2705" y="370"/>
                  </a:lnTo>
                  <a:lnTo>
                    <a:pt x="2705" y="364"/>
                  </a:lnTo>
                  <a:lnTo>
                    <a:pt x="2711" y="358"/>
                  </a:lnTo>
                  <a:lnTo>
                    <a:pt x="2711" y="352"/>
                  </a:lnTo>
                  <a:lnTo>
                    <a:pt x="2711" y="346"/>
                  </a:lnTo>
                  <a:lnTo>
                    <a:pt x="2711" y="346"/>
                  </a:lnTo>
                  <a:lnTo>
                    <a:pt x="2728" y="352"/>
                  </a:lnTo>
                  <a:lnTo>
                    <a:pt x="2728" y="352"/>
                  </a:lnTo>
                  <a:lnTo>
                    <a:pt x="2740" y="352"/>
                  </a:lnTo>
                  <a:lnTo>
                    <a:pt x="2740" y="352"/>
                  </a:lnTo>
                  <a:lnTo>
                    <a:pt x="2751" y="352"/>
                  </a:lnTo>
                  <a:lnTo>
                    <a:pt x="2751" y="352"/>
                  </a:lnTo>
                  <a:lnTo>
                    <a:pt x="2768" y="346"/>
                  </a:lnTo>
                  <a:lnTo>
                    <a:pt x="2768" y="346"/>
                  </a:lnTo>
                  <a:lnTo>
                    <a:pt x="2768" y="346"/>
                  </a:lnTo>
                  <a:lnTo>
                    <a:pt x="2768" y="346"/>
                  </a:lnTo>
                  <a:lnTo>
                    <a:pt x="2774" y="336"/>
                  </a:lnTo>
                  <a:lnTo>
                    <a:pt x="2774" y="336"/>
                  </a:lnTo>
                  <a:lnTo>
                    <a:pt x="2774" y="330"/>
                  </a:lnTo>
                  <a:lnTo>
                    <a:pt x="2774" y="330"/>
                  </a:lnTo>
                  <a:lnTo>
                    <a:pt x="2779" y="324"/>
                  </a:lnTo>
                  <a:lnTo>
                    <a:pt x="2779" y="324"/>
                  </a:lnTo>
                  <a:lnTo>
                    <a:pt x="2790" y="330"/>
                  </a:lnTo>
                  <a:lnTo>
                    <a:pt x="2790" y="330"/>
                  </a:lnTo>
                  <a:lnTo>
                    <a:pt x="2808" y="336"/>
                  </a:lnTo>
                  <a:lnTo>
                    <a:pt x="2808" y="336"/>
                  </a:lnTo>
                  <a:lnTo>
                    <a:pt x="2814" y="346"/>
                  </a:lnTo>
                  <a:lnTo>
                    <a:pt x="2814" y="346"/>
                  </a:lnTo>
                  <a:lnTo>
                    <a:pt x="2825" y="346"/>
                  </a:lnTo>
                  <a:lnTo>
                    <a:pt x="2825" y="346"/>
                  </a:lnTo>
                  <a:lnTo>
                    <a:pt x="2848" y="346"/>
                  </a:lnTo>
                  <a:lnTo>
                    <a:pt x="2848" y="346"/>
                  </a:lnTo>
                  <a:lnTo>
                    <a:pt x="2848" y="341"/>
                  </a:lnTo>
                  <a:lnTo>
                    <a:pt x="2848" y="341"/>
                  </a:lnTo>
                  <a:lnTo>
                    <a:pt x="2848" y="336"/>
                  </a:lnTo>
                  <a:lnTo>
                    <a:pt x="2848" y="336"/>
                  </a:lnTo>
                  <a:lnTo>
                    <a:pt x="2848" y="330"/>
                  </a:lnTo>
                  <a:lnTo>
                    <a:pt x="2848" y="330"/>
                  </a:lnTo>
                  <a:lnTo>
                    <a:pt x="2854" y="330"/>
                  </a:lnTo>
                  <a:lnTo>
                    <a:pt x="2854" y="330"/>
                  </a:lnTo>
                  <a:lnTo>
                    <a:pt x="2859" y="330"/>
                  </a:lnTo>
                  <a:lnTo>
                    <a:pt x="2859" y="330"/>
                  </a:lnTo>
                  <a:lnTo>
                    <a:pt x="2859" y="336"/>
                  </a:lnTo>
                  <a:lnTo>
                    <a:pt x="2859" y="336"/>
                  </a:lnTo>
                  <a:lnTo>
                    <a:pt x="2864" y="330"/>
                  </a:lnTo>
                  <a:lnTo>
                    <a:pt x="2864" y="336"/>
                  </a:lnTo>
                  <a:lnTo>
                    <a:pt x="2864" y="336"/>
                  </a:lnTo>
                  <a:lnTo>
                    <a:pt x="2864" y="341"/>
                  </a:lnTo>
                  <a:lnTo>
                    <a:pt x="2864" y="341"/>
                  </a:lnTo>
                  <a:lnTo>
                    <a:pt x="2864" y="341"/>
                  </a:lnTo>
                  <a:lnTo>
                    <a:pt x="2870" y="346"/>
                  </a:lnTo>
                  <a:lnTo>
                    <a:pt x="2870" y="346"/>
                  </a:lnTo>
                  <a:lnTo>
                    <a:pt x="2876" y="346"/>
                  </a:lnTo>
                  <a:lnTo>
                    <a:pt x="2876" y="346"/>
                  </a:lnTo>
                  <a:lnTo>
                    <a:pt x="2887" y="346"/>
                  </a:lnTo>
                  <a:lnTo>
                    <a:pt x="2887" y="346"/>
                  </a:lnTo>
                  <a:lnTo>
                    <a:pt x="2893" y="346"/>
                  </a:lnTo>
                  <a:lnTo>
                    <a:pt x="2893" y="346"/>
                  </a:lnTo>
                  <a:lnTo>
                    <a:pt x="2893" y="346"/>
                  </a:lnTo>
                  <a:lnTo>
                    <a:pt x="2893" y="346"/>
                  </a:lnTo>
                  <a:lnTo>
                    <a:pt x="2893" y="341"/>
                  </a:lnTo>
                  <a:lnTo>
                    <a:pt x="2893" y="341"/>
                  </a:lnTo>
                  <a:lnTo>
                    <a:pt x="2893" y="336"/>
                  </a:lnTo>
                  <a:lnTo>
                    <a:pt x="2893" y="336"/>
                  </a:lnTo>
                  <a:lnTo>
                    <a:pt x="2893" y="330"/>
                  </a:lnTo>
                  <a:lnTo>
                    <a:pt x="2893" y="330"/>
                  </a:lnTo>
                  <a:lnTo>
                    <a:pt x="2876" y="318"/>
                  </a:lnTo>
                  <a:lnTo>
                    <a:pt x="2876" y="318"/>
                  </a:lnTo>
                  <a:lnTo>
                    <a:pt x="2864" y="307"/>
                  </a:lnTo>
                  <a:lnTo>
                    <a:pt x="2864" y="307"/>
                  </a:lnTo>
                  <a:lnTo>
                    <a:pt x="2848" y="301"/>
                  </a:lnTo>
                  <a:lnTo>
                    <a:pt x="2848" y="301"/>
                  </a:lnTo>
                  <a:lnTo>
                    <a:pt x="2819" y="307"/>
                  </a:lnTo>
                  <a:lnTo>
                    <a:pt x="2819" y="307"/>
                  </a:lnTo>
                  <a:lnTo>
                    <a:pt x="2819" y="290"/>
                  </a:lnTo>
                  <a:lnTo>
                    <a:pt x="2819" y="290"/>
                  </a:lnTo>
                  <a:lnTo>
                    <a:pt x="2819" y="278"/>
                  </a:lnTo>
                  <a:lnTo>
                    <a:pt x="2819" y="278"/>
                  </a:lnTo>
                  <a:lnTo>
                    <a:pt x="2819" y="267"/>
                  </a:lnTo>
                  <a:lnTo>
                    <a:pt x="2819" y="267"/>
                  </a:lnTo>
                  <a:lnTo>
                    <a:pt x="2814" y="256"/>
                  </a:lnTo>
                  <a:lnTo>
                    <a:pt x="2814" y="256"/>
                  </a:lnTo>
                  <a:lnTo>
                    <a:pt x="2774" y="273"/>
                  </a:lnTo>
                  <a:lnTo>
                    <a:pt x="2774" y="273"/>
                  </a:lnTo>
                  <a:lnTo>
                    <a:pt x="2734" y="284"/>
                  </a:lnTo>
                  <a:lnTo>
                    <a:pt x="2734" y="284"/>
                  </a:lnTo>
                  <a:lnTo>
                    <a:pt x="2689" y="290"/>
                  </a:lnTo>
                  <a:lnTo>
                    <a:pt x="2689" y="290"/>
                  </a:lnTo>
                  <a:lnTo>
                    <a:pt x="2649" y="290"/>
                  </a:lnTo>
                  <a:lnTo>
                    <a:pt x="2649" y="290"/>
                  </a:lnTo>
                  <a:lnTo>
                    <a:pt x="2643" y="273"/>
                  </a:lnTo>
                  <a:lnTo>
                    <a:pt x="2643" y="273"/>
                  </a:lnTo>
                  <a:lnTo>
                    <a:pt x="2637" y="261"/>
                  </a:lnTo>
                  <a:lnTo>
                    <a:pt x="2637" y="261"/>
                  </a:lnTo>
                  <a:lnTo>
                    <a:pt x="2637" y="250"/>
                  </a:lnTo>
                  <a:lnTo>
                    <a:pt x="2637" y="250"/>
                  </a:lnTo>
                  <a:lnTo>
                    <a:pt x="2631" y="239"/>
                  </a:lnTo>
                  <a:lnTo>
                    <a:pt x="2631" y="239"/>
                  </a:lnTo>
                  <a:lnTo>
                    <a:pt x="2615" y="245"/>
                  </a:lnTo>
                  <a:lnTo>
                    <a:pt x="2615" y="245"/>
                  </a:lnTo>
                  <a:lnTo>
                    <a:pt x="2598" y="245"/>
                  </a:lnTo>
                  <a:lnTo>
                    <a:pt x="2598" y="245"/>
                  </a:lnTo>
                  <a:lnTo>
                    <a:pt x="2586" y="250"/>
                  </a:lnTo>
                  <a:lnTo>
                    <a:pt x="2586" y="250"/>
                  </a:lnTo>
                  <a:lnTo>
                    <a:pt x="2575" y="250"/>
                  </a:lnTo>
                  <a:lnTo>
                    <a:pt x="2575" y="250"/>
                  </a:lnTo>
                  <a:lnTo>
                    <a:pt x="2569" y="250"/>
                  </a:lnTo>
                  <a:lnTo>
                    <a:pt x="2564" y="245"/>
                  </a:lnTo>
                  <a:lnTo>
                    <a:pt x="2564" y="245"/>
                  </a:lnTo>
                  <a:lnTo>
                    <a:pt x="2569" y="233"/>
                  </a:lnTo>
                  <a:lnTo>
                    <a:pt x="2569" y="233"/>
                  </a:lnTo>
                  <a:lnTo>
                    <a:pt x="2575" y="227"/>
                  </a:lnTo>
                  <a:lnTo>
                    <a:pt x="2575" y="227"/>
                  </a:lnTo>
                  <a:lnTo>
                    <a:pt x="2575" y="221"/>
                  </a:lnTo>
                  <a:lnTo>
                    <a:pt x="2569" y="216"/>
                  </a:lnTo>
                  <a:lnTo>
                    <a:pt x="2569" y="216"/>
                  </a:lnTo>
                  <a:lnTo>
                    <a:pt x="2575" y="216"/>
                  </a:lnTo>
                  <a:lnTo>
                    <a:pt x="2575" y="216"/>
                  </a:lnTo>
                  <a:lnTo>
                    <a:pt x="2580" y="221"/>
                  </a:lnTo>
                  <a:lnTo>
                    <a:pt x="2580" y="221"/>
                  </a:lnTo>
                  <a:lnTo>
                    <a:pt x="2586" y="221"/>
                  </a:lnTo>
                  <a:lnTo>
                    <a:pt x="2586" y="221"/>
                  </a:lnTo>
                  <a:lnTo>
                    <a:pt x="2592" y="221"/>
                  </a:lnTo>
                  <a:lnTo>
                    <a:pt x="2592" y="221"/>
                  </a:lnTo>
                  <a:lnTo>
                    <a:pt x="2603" y="216"/>
                  </a:lnTo>
                  <a:lnTo>
                    <a:pt x="2603" y="216"/>
                  </a:lnTo>
                  <a:lnTo>
                    <a:pt x="2609" y="211"/>
                  </a:lnTo>
                  <a:lnTo>
                    <a:pt x="2609" y="211"/>
                  </a:lnTo>
                  <a:lnTo>
                    <a:pt x="2620" y="199"/>
                  </a:lnTo>
                  <a:lnTo>
                    <a:pt x="2620" y="199"/>
                  </a:lnTo>
                  <a:lnTo>
                    <a:pt x="2626" y="187"/>
                  </a:lnTo>
                  <a:lnTo>
                    <a:pt x="2626" y="187"/>
                  </a:lnTo>
                  <a:lnTo>
                    <a:pt x="2620" y="187"/>
                  </a:lnTo>
                  <a:lnTo>
                    <a:pt x="2620" y="187"/>
                  </a:lnTo>
                  <a:lnTo>
                    <a:pt x="2615" y="182"/>
                  </a:lnTo>
                  <a:lnTo>
                    <a:pt x="2615" y="182"/>
                  </a:lnTo>
                  <a:lnTo>
                    <a:pt x="2603" y="182"/>
                  </a:lnTo>
                  <a:lnTo>
                    <a:pt x="2603" y="182"/>
                  </a:lnTo>
                  <a:lnTo>
                    <a:pt x="2592" y="182"/>
                  </a:lnTo>
                  <a:lnTo>
                    <a:pt x="2592" y="182"/>
                  </a:lnTo>
                  <a:lnTo>
                    <a:pt x="2592" y="187"/>
                  </a:lnTo>
                  <a:lnTo>
                    <a:pt x="2586" y="187"/>
                  </a:lnTo>
                  <a:lnTo>
                    <a:pt x="2586" y="187"/>
                  </a:lnTo>
                  <a:lnTo>
                    <a:pt x="2586" y="187"/>
                  </a:lnTo>
                  <a:lnTo>
                    <a:pt x="2580" y="193"/>
                  </a:lnTo>
                  <a:lnTo>
                    <a:pt x="2580" y="193"/>
                  </a:lnTo>
                  <a:lnTo>
                    <a:pt x="2569" y="193"/>
                  </a:lnTo>
                  <a:lnTo>
                    <a:pt x="2569" y="193"/>
                  </a:lnTo>
                  <a:lnTo>
                    <a:pt x="2564" y="199"/>
                  </a:lnTo>
                  <a:lnTo>
                    <a:pt x="2564" y="199"/>
                  </a:lnTo>
                  <a:lnTo>
                    <a:pt x="2552" y="199"/>
                  </a:lnTo>
                  <a:lnTo>
                    <a:pt x="2552" y="205"/>
                  </a:lnTo>
                  <a:lnTo>
                    <a:pt x="2552" y="205"/>
                  </a:lnTo>
                  <a:lnTo>
                    <a:pt x="2552" y="211"/>
                  </a:lnTo>
                  <a:lnTo>
                    <a:pt x="2552" y="211"/>
                  </a:lnTo>
                  <a:lnTo>
                    <a:pt x="2546" y="221"/>
                  </a:lnTo>
                  <a:lnTo>
                    <a:pt x="2535" y="227"/>
                  </a:lnTo>
                  <a:lnTo>
                    <a:pt x="2524" y="239"/>
                  </a:lnTo>
                  <a:lnTo>
                    <a:pt x="2518" y="245"/>
                  </a:lnTo>
                  <a:lnTo>
                    <a:pt x="2518" y="245"/>
                  </a:lnTo>
                  <a:lnTo>
                    <a:pt x="2506" y="250"/>
                  </a:lnTo>
                  <a:lnTo>
                    <a:pt x="2506" y="250"/>
                  </a:lnTo>
                  <a:lnTo>
                    <a:pt x="2495" y="250"/>
                  </a:lnTo>
                  <a:lnTo>
                    <a:pt x="2495" y="250"/>
                  </a:lnTo>
                  <a:lnTo>
                    <a:pt x="2484" y="256"/>
                  </a:lnTo>
                  <a:lnTo>
                    <a:pt x="2484" y="256"/>
                  </a:lnTo>
                  <a:lnTo>
                    <a:pt x="2478" y="256"/>
                  </a:lnTo>
                  <a:lnTo>
                    <a:pt x="2478" y="256"/>
                  </a:lnTo>
                  <a:lnTo>
                    <a:pt x="2473" y="261"/>
                  </a:lnTo>
                  <a:lnTo>
                    <a:pt x="2473" y="261"/>
                  </a:lnTo>
                  <a:lnTo>
                    <a:pt x="2467" y="267"/>
                  </a:lnTo>
                  <a:lnTo>
                    <a:pt x="2467" y="267"/>
                  </a:lnTo>
                  <a:lnTo>
                    <a:pt x="2467" y="267"/>
                  </a:lnTo>
                  <a:lnTo>
                    <a:pt x="2467" y="267"/>
                  </a:lnTo>
                  <a:lnTo>
                    <a:pt x="2461" y="273"/>
                  </a:lnTo>
                  <a:lnTo>
                    <a:pt x="2461" y="273"/>
                  </a:lnTo>
                  <a:lnTo>
                    <a:pt x="2444" y="273"/>
                  </a:lnTo>
                  <a:lnTo>
                    <a:pt x="2444" y="273"/>
                  </a:lnTo>
                  <a:lnTo>
                    <a:pt x="2433" y="267"/>
                  </a:lnTo>
                  <a:lnTo>
                    <a:pt x="2433" y="267"/>
                  </a:lnTo>
                  <a:lnTo>
                    <a:pt x="2421" y="261"/>
                  </a:lnTo>
                  <a:lnTo>
                    <a:pt x="2421" y="261"/>
                  </a:lnTo>
                  <a:lnTo>
                    <a:pt x="2410" y="256"/>
                  </a:lnTo>
                  <a:lnTo>
                    <a:pt x="2410" y="256"/>
                  </a:lnTo>
                  <a:lnTo>
                    <a:pt x="2410" y="250"/>
                  </a:lnTo>
                  <a:lnTo>
                    <a:pt x="2410" y="250"/>
                  </a:lnTo>
                  <a:lnTo>
                    <a:pt x="2410" y="245"/>
                  </a:lnTo>
                  <a:lnTo>
                    <a:pt x="2410" y="245"/>
                  </a:lnTo>
                  <a:lnTo>
                    <a:pt x="2399" y="245"/>
                  </a:lnTo>
                  <a:lnTo>
                    <a:pt x="2399" y="245"/>
                  </a:lnTo>
                  <a:lnTo>
                    <a:pt x="2381" y="250"/>
                  </a:lnTo>
                  <a:lnTo>
                    <a:pt x="2381" y="250"/>
                  </a:lnTo>
                  <a:lnTo>
                    <a:pt x="2370" y="256"/>
                  </a:lnTo>
                  <a:lnTo>
                    <a:pt x="2370" y="256"/>
                  </a:lnTo>
                  <a:lnTo>
                    <a:pt x="2359" y="256"/>
                  </a:lnTo>
                  <a:lnTo>
                    <a:pt x="2359" y="256"/>
                  </a:lnTo>
                  <a:lnTo>
                    <a:pt x="2353" y="256"/>
                  </a:lnTo>
                  <a:lnTo>
                    <a:pt x="2353" y="256"/>
                  </a:lnTo>
                  <a:lnTo>
                    <a:pt x="2347" y="256"/>
                  </a:lnTo>
                  <a:lnTo>
                    <a:pt x="2347" y="256"/>
                  </a:lnTo>
                  <a:lnTo>
                    <a:pt x="2342" y="250"/>
                  </a:lnTo>
                  <a:lnTo>
                    <a:pt x="2342" y="250"/>
                  </a:lnTo>
                  <a:lnTo>
                    <a:pt x="2330" y="250"/>
                  </a:lnTo>
                  <a:lnTo>
                    <a:pt x="2330" y="250"/>
                  </a:lnTo>
                  <a:lnTo>
                    <a:pt x="2336" y="245"/>
                  </a:lnTo>
                  <a:lnTo>
                    <a:pt x="2336" y="245"/>
                  </a:lnTo>
                  <a:lnTo>
                    <a:pt x="2353" y="233"/>
                  </a:lnTo>
                  <a:lnTo>
                    <a:pt x="2353" y="233"/>
                  </a:lnTo>
                  <a:lnTo>
                    <a:pt x="2365" y="221"/>
                  </a:lnTo>
                  <a:lnTo>
                    <a:pt x="2365" y="221"/>
                  </a:lnTo>
                  <a:lnTo>
                    <a:pt x="2370" y="216"/>
                  </a:lnTo>
                  <a:lnTo>
                    <a:pt x="2370" y="216"/>
                  </a:lnTo>
                  <a:lnTo>
                    <a:pt x="2370" y="211"/>
                  </a:lnTo>
                  <a:lnTo>
                    <a:pt x="2370" y="211"/>
                  </a:lnTo>
                  <a:lnTo>
                    <a:pt x="2370" y="211"/>
                  </a:lnTo>
                  <a:lnTo>
                    <a:pt x="2370" y="211"/>
                  </a:lnTo>
                  <a:lnTo>
                    <a:pt x="2370" y="205"/>
                  </a:lnTo>
                  <a:lnTo>
                    <a:pt x="2370" y="205"/>
                  </a:lnTo>
                  <a:lnTo>
                    <a:pt x="2376" y="199"/>
                  </a:lnTo>
                  <a:lnTo>
                    <a:pt x="2376" y="199"/>
                  </a:lnTo>
                  <a:lnTo>
                    <a:pt x="2381" y="199"/>
                  </a:lnTo>
                  <a:lnTo>
                    <a:pt x="2381" y="199"/>
                  </a:lnTo>
                  <a:lnTo>
                    <a:pt x="2387" y="199"/>
                  </a:lnTo>
                  <a:lnTo>
                    <a:pt x="2387" y="199"/>
                  </a:lnTo>
                  <a:lnTo>
                    <a:pt x="2393" y="199"/>
                  </a:lnTo>
                  <a:lnTo>
                    <a:pt x="2393" y="199"/>
                  </a:lnTo>
                  <a:lnTo>
                    <a:pt x="2399" y="193"/>
                  </a:lnTo>
                  <a:lnTo>
                    <a:pt x="2399" y="193"/>
                  </a:lnTo>
                  <a:lnTo>
                    <a:pt x="2405" y="187"/>
                  </a:lnTo>
                  <a:lnTo>
                    <a:pt x="2405" y="187"/>
                  </a:lnTo>
                  <a:lnTo>
                    <a:pt x="2415" y="182"/>
                  </a:lnTo>
                  <a:lnTo>
                    <a:pt x="2415" y="182"/>
                  </a:lnTo>
                  <a:lnTo>
                    <a:pt x="2427" y="171"/>
                  </a:lnTo>
                  <a:lnTo>
                    <a:pt x="2427" y="171"/>
                  </a:lnTo>
                  <a:lnTo>
                    <a:pt x="2433" y="165"/>
                  </a:lnTo>
                  <a:lnTo>
                    <a:pt x="2433" y="165"/>
                  </a:lnTo>
                  <a:lnTo>
                    <a:pt x="2439" y="165"/>
                  </a:lnTo>
                  <a:lnTo>
                    <a:pt x="2439" y="165"/>
                  </a:lnTo>
                  <a:lnTo>
                    <a:pt x="2444" y="165"/>
                  </a:lnTo>
                  <a:lnTo>
                    <a:pt x="2444" y="165"/>
                  </a:lnTo>
                  <a:lnTo>
                    <a:pt x="2444" y="165"/>
                  </a:lnTo>
                  <a:lnTo>
                    <a:pt x="2444" y="165"/>
                  </a:lnTo>
                  <a:lnTo>
                    <a:pt x="2450" y="165"/>
                  </a:lnTo>
                  <a:lnTo>
                    <a:pt x="2450" y="165"/>
                  </a:lnTo>
                  <a:lnTo>
                    <a:pt x="2455" y="159"/>
                  </a:lnTo>
                  <a:lnTo>
                    <a:pt x="2455" y="159"/>
                  </a:lnTo>
                  <a:lnTo>
                    <a:pt x="2461" y="153"/>
                  </a:lnTo>
                  <a:lnTo>
                    <a:pt x="2461" y="153"/>
                  </a:lnTo>
                  <a:lnTo>
                    <a:pt x="2461" y="148"/>
                  </a:lnTo>
                  <a:lnTo>
                    <a:pt x="2461" y="148"/>
                  </a:lnTo>
                  <a:lnTo>
                    <a:pt x="2467" y="148"/>
                  </a:lnTo>
                  <a:lnTo>
                    <a:pt x="2467" y="148"/>
                  </a:lnTo>
                  <a:lnTo>
                    <a:pt x="2478" y="142"/>
                  </a:lnTo>
                  <a:lnTo>
                    <a:pt x="2478" y="142"/>
                  </a:lnTo>
                  <a:lnTo>
                    <a:pt x="2484" y="136"/>
                  </a:lnTo>
                  <a:lnTo>
                    <a:pt x="2484" y="136"/>
                  </a:lnTo>
                  <a:lnTo>
                    <a:pt x="2490" y="131"/>
                  </a:lnTo>
                  <a:lnTo>
                    <a:pt x="2490" y="131"/>
                  </a:lnTo>
                  <a:lnTo>
                    <a:pt x="2495" y="125"/>
                  </a:lnTo>
                  <a:lnTo>
                    <a:pt x="2495" y="125"/>
                  </a:lnTo>
                  <a:lnTo>
                    <a:pt x="2490" y="125"/>
                  </a:lnTo>
                  <a:lnTo>
                    <a:pt x="2490" y="125"/>
                  </a:lnTo>
                  <a:lnTo>
                    <a:pt x="2484" y="125"/>
                  </a:lnTo>
                  <a:lnTo>
                    <a:pt x="2484" y="125"/>
                  </a:lnTo>
                  <a:lnTo>
                    <a:pt x="2473" y="119"/>
                  </a:lnTo>
                  <a:lnTo>
                    <a:pt x="2473" y="119"/>
                  </a:lnTo>
                  <a:lnTo>
                    <a:pt x="2461" y="108"/>
                  </a:lnTo>
                  <a:lnTo>
                    <a:pt x="2461" y="108"/>
                  </a:lnTo>
                  <a:lnTo>
                    <a:pt x="2455" y="102"/>
                  </a:lnTo>
                  <a:lnTo>
                    <a:pt x="2455" y="102"/>
                  </a:lnTo>
                  <a:lnTo>
                    <a:pt x="2444" y="102"/>
                  </a:lnTo>
                  <a:lnTo>
                    <a:pt x="2444" y="102"/>
                  </a:lnTo>
                  <a:lnTo>
                    <a:pt x="2439" y="108"/>
                  </a:lnTo>
                  <a:lnTo>
                    <a:pt x="2439" y="108"/>
                  </a:lnTo>
                  <a:lnTo>
                    <a:pt x="2421" y="108"/>
                  </a:lnTo>
                  <a:lnTo>
                    <a:pt x="2421" y="108"/>
                  </a:lnTo>
                  <a:lnTo>
                    <a:pt x="2410" y="102"/>
                  </a:lnTo>
                  <a:lnTo>
                    <a:pt x="2410" y="102"/>
                  </a:lnTo>
                  <a:lnTo>
                    <a:pt x="2399" y="102"/>
                  </a:lnTo>
                  <a:lnTo>
                    <a:pt x="2399" y="102"/>
                  </a:lnTo>
                  <a:lnTo>
                    <a:pt x="2393" y="102"/>
                  </a:lnTo>
                  <a:lnTo>
                    <a:pt x="2393" y="102"/>
                  </a:lnTo>
                  <a:lnTo>
                    <a:pt x="2381" y="102"/>
                  </a:lnTo>
                  <a:lnTo>
                    <a:pt x="2381" y="102"/>
                  </a:lnTo>
                  <a:lnTo>
                    <a:pt x="2370" y="102"/>
                  </a:lnTo>
                  <a:lnTo>
                    <a:pt x="2370" y="102"/>
                  </a:lnTo>
                  <a:lnTo>
                    <a:pt x="2359" y="102"/>
                  </a:lnTo>
                  <a:lnTo>
                    <a:pt x="2359" y="102"/>
                  </a:lnTo>
                  <a:lnTo>
                    <a:pt x="2347" y="96"/>
                  </a:lnTo>
                  <a:lnTo>
                    <a:pt x="2347" y="96"/>
                  </a:lnTo>
                  <a:lnTo>
                    <a:pt x="2336" y="96"/>
                  </a:lnTo>
                  <a:lnTo>
                    <a:pt x="2336" y="96"/>
                  </a:lnTo>
                  <a:lnTo>
                    <a:pt x="2325" y="96"/>
                  </a:lnTo>
                  <a:lnTo>
                    <a:pt x="2325" y="96"/>
                  </a:lnTo>
                  <a:lnTo>
                    <a:pt x="2314" y="85"/>
                  </a:lnTo>
                  <a:lnTo>
                    <a:pt x="2314" y="85"/>
                  </a:lnTo>
                  <a:lnTo>
                    <a:pt x="2296" y="80"/>
                  </a:lnTo>
                  <a:lnTo>
                    <a:pt x="2296" y="80"/>
                  </a:lnTo>
                  <a:lnTo>
                    <a:pt x="2285" y="68"/>
                  </a:lnTo>
                  <a:lnTo>
                    <a:pt x="2285" y="68"/>
                  </a:lnTo>
                  <a:lnTo>
                    <a:pt x="2280" y="68"/>
                  </a:lnTo>
                  <a:lnTo>
                    <a:pt x="2280" y="68"/>
                  </a:lnTo>
                  <a:lnTo>
                    <a:pt x="2268" y="68"/>
                  </a:lnTo>
                  <a:lnTo>
                    <a:pt x="2268" y="68"/>
                  </a:lnTo>
                  <a:lnTo>
                    <a:pt x="2256" y="74"/>
                  </a:lnTo>
                  <a:lnTo>
                    <a:pt x="2256" y="74"/>
                  </a:lnTo>
                  <a:lnTo>
                    <a:pt x="2251" y="85"/>
                  </a:lnTo>
                  <a:lnTo>
                    <a:pt x="2251" y="85"/>
                  </a:lnTo>
                  <a:lnTo>
                    <a:pt x="2251" y="91"/>
                  </a:lnTo>
                  <a:lnTo>
                    <a:pt x="2245" y="91"/>
                  </a:lnTo>
                  <a:lnTo>
                    <a:pt x="2245" y="91"/>
                  </a:lnTo>
                  <a:lnTo>
                    <a:pt x="2234" y="85"/>
                  </a:lnTo>
                  <a:lnTo>
                    <a:pt x="2234" y="85"/>
                  </a:lnTo>
                  <a:lnTo>
                    <a:pt x="2217" y="80"/>
                  </a:lnTo>
                  <a:lnTo>
                    <a:pt x="2217" y="80"/>
                  </a:lnTo>
                  <a:lnTo>
                    <a:pt x="2200" y="74"/>
                  </a:lnTo>
                  <a:lnTo>
                    <a:pt x="2200" y="74"/>
                  </a:lnTo>
                  <a:lnTo>
                    <a:pt x="2188" y="74"/>
                  </a:lnTo>
                  <a:lnTo>
                    <a:pt x="2188" y="74"/>
                  </a:lnTo>
                  <a:lnTo>
                    <a:pt x="2177" y="74"/>
                  </a:lnTo>
                  <a:lnTo>
                    <a:pt x="2177" y="74"/>
                  </a:lnTo>
                  <a:lnTo>
                    <a:pt x="2171" y="68"/>
                  </a:lnTo>
                  <a:lnTo>
                    <a:pt x="2171" y="68"/>
                  </a:lnTo>
                  <a:lnTo>
                    <a:pt x="2165" y="68"/>
                  </a:lnTo>
                  <a:lnTo>
                    <a:pt x="2165" y="68"/>
                  </a:lnTo>
                  <a:lnTo>
                    <a:pt x="2165" y="57"/>
                  </a:lnTo>
                  <a:lnTo>
                    <a:pt x="2165" y="57"/>
                  </a:lnTo>
                  <a:lnTo>
                    <a:pt x="2160" y="34"/>
                  </a:lnTo>
                  <a:lnTo>
                    <a:pt x="2160" y="34"/>
                  </a:lnTo>
                  <a:lnTo>
                    <a:pt x="2149" y="11"/>
                  </a:lnTo>
                  <a:lnTo>
                    <a:pt x="2149" y="11"/>
                  </a:lnTo>
                  <a:lnTo>
                    <a:pt x="2143" y="6"/>
                  </a:lnTo>
                  <a:lnTo>
                    <a:pt x="2137" y="0"/>
                  </a:lnTo>
                  <a:lnTo>
                    <a:pt x="2137" y="0"/>
                  </a:lnTo>
                  <a:lnTo>
                    <a:pt x="2126" y="6"/>
                  </a:lnTo>
                  <a:lnTo>
                    <a:pt x="2126" y="6"/>
                  </a:lnTo>
                  <a:lnTo>
                    <a:pt x="2120" y="17"/>
                  </a:lnTo>
                  <a:lnTo>
                    <a:pt x="2120" y="17"/>
                  </a:lnTo>
                  <a:lnTo>
                    <a:pt x="2120" y="28"/>
                  </a:lnTo>
                  <a:lnTo>
                    <a:pt x="2120" y="28"/>
                  </a:lnTo>
                  <a:lnTo>
                    <a:pt x="2120" y="34"/>
                  </a:lnTo>
                  <a:lnTo>
                    <a:pt x="1631" y="28"/>
                  </a:lnTo>
                  <a:lnTo>
                    <a:pt x="1142" y="22"/>
                  </a:lnTo>
                  <a:lnTo>
                    <a:pt x="660" y="17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54" y="57"/>
                  </a:lnTo>
                  <a:lnTo>
                    <a:pt x="154" y="57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91"/>
                  </a:lnTo>
                  <a:lnTo>
                    <a:pt x="137" y="91"/>
                  </a:lnTo>
                  <a:lnTo>
                    <a:pt x="137" y="91"/>
                  </a:lnTo>
                  <a:lnTo>
                    <a:pt x="137" y="91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8" y="205"/>
                  </a:lnTo>
                  <a:lnTo>
                    <a:pt x="58" y="205"/>
                  </a:lnTo>
                  <a:lnTo>
                    <a:pt x="63" y="205"/>
                  </a:lnTo>
                  <a:lnTo>
                    <a:pt x="63" y="205"/>
                  </a:lnTo>
                  <a:lnTo>
                    <a:pt x="63" y="216"/>
                  </a:lnTo>
                  <a:lnTo>
                    <a:pt x="63" y="216"/>
                  </a:lnTo>
                  <a:lnTo>
                    <a:pt x="58" y="221"/>
                  </a:lnTo>
                  <a:lnTo>
                    <a:pt x="58" y="221"/>
                  </a:lnTo>
                  <a:lnTo>
                    <a:pt x="58" y="227"/>
                  </a:lnTo>
                  <a:lnTo>
                    <a:pt x="58" y="227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68" y="245"/>
                  </a:lnTo>
                  <a:lnTo>
                    <a:pt x="68" y="245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73"/>
                  </a:lnTo>
                  <a:lnTo>
                    <a:pt x="68" y="273"/>
                  </a:lnTo>
                  <a:lnTo>
                    <a:pt x="63" y="267"/>
                  </a:lnTo>
                  <a:lnTo>
                    <a:pt x="58" y="267"/>
                  </a:lnTo>
                  <a:lnTo>
                    <a:pt x="58" y="267"/>
                  </a:lnTo>
                  <a:lnTo>
                    <a:pt x="58" y="267"/>
                  </a:lnTo>
                  <a:lnTo>
                    <a:pt x="52" y="278"/>
                  </a:lnTo>
                  <a:lnTo>
                    <a:pt x="52" y="278"/>
                  </a:lnTo>
                  <a:lnTo>
                    <a:pt x="58" y="290"/>
                  </a:lnTo>
                  <a:lnTo>
                    <a:pt x="58" y="290"/>
                  </a:lnTo>
                  <a:lnTo>
                    <a:pt x="58" y="301"/>
                  </a:lnTo>
                  <a:lnTo>
                    <a:pt x="58" y="301"/>
                  </a:lnTo>
                  <a:lnTo>
                    <a:pt x="68" y="307"/>
                  </a:lnTo>
                  <a:lnTo>
                    <a:pt x="68" y="307"/>
                  </a:lnTo>
                  <a:lnTo>
                    <a:pt x="68" y="312"/>
                  </a:lnTo>
                  <a:lnTo>
                    <a:pt x="68" y="312"/>
                  </a:lnTo>
                  <a:lnTo>
                    <a:pt x="68" y="312"/>
                  </a:lnTo>
                  <a:lnTo>
                    <a:pt x="68" y="312"/>
                  </a:lnTo>
                  <a:lnTo>
                    <a:pt x="58" y="312"/>
                  </a:lnTo>
                  <a:lnTo>
                    <a:pt x="58" y="312"/>
                  </a:lnTo>
                  <a:lnTo>
                    <a:pt x="58" y="318"/>
                  </a:lnTo>
                  <a:lnTo>
                    <a:pt x="58" y="318"/>
                  </a:lnTo>
                  <a:lnTo>
                    <a:pt x="58" y="352"/>
                  </a:lnTo>
                  <a:lnTo>
                    <a:pt x="58" y="352"/>
                  </a:lnTo>
                  <a:lnTo>
                    <a:pt x="63" y="386"/>
                  </a:lnTo>
                  <a:lnTo>
                    <a:pt x="63" y="386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3" y="455"/>
                  </a:lnTo>
                  <a:lnTo>
                    <a:pt x="58" y="455"/>
                  </a:lnTo>
                  <a:lnTo>
                    <a:pt x="58" y="460"/>
                  </a:lnTo>
                  <a:lnTo>
                    <a:pt x="52" y="466"/>
                  </a:lnTo>
                  <a:lnTo>
                    <a:pt x="52" y="466"/>
                  </a:lnTo>
                  <a:lnTo>
                    <a:pt x="52" y="466"/>
                  </a:lnTo>
                  <a:lnTo>
                    <a:pt x="52" y="471"/>
                  </a:lnTo>
                  <a:lnTo>
                    <a:pt x="52" y="471"/>
                  </a:lnTo>
                  <a:lnTo>
                    <a:pt x="52" y="477"/>
                  </a:lnTo>
                  <a:lnTo>
                    <a:pt x="52" y="477"/>
                  </a:lnTo>
                  <a:lnTo>
                    <a:pt x="52" y="489"/>
                  </a:lnTo>
                  <a:lnTo>
                    <a:pt x="52" y="489"/>
                  </a:lnTo>
                  <a:lnTo>
                    <a:pt x="52" y="489"/>
                  </a:lnTo>
                  <a:lnTo>
                    <a:pt x="52" y="489"/>
                  </a:lnTo>
                  <a:lnTo>
                    <a:pt x="52" y="489"/>
                  </a:lnTo>
                  <a:lnTo>
                    <a:pt x="52" y="489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52" y="495"/>
                  </a:lnTo>
                  <a:lnTo>
                    <a:pt x="52" y="495"/>
                  </a:lnTo>
                  <a:lnTo>
                    <a:pt x="46" y="523"/>
                  </a:lnTo>
                  <a:lnTo>
                    <a:pt x="46" y="523"/>
                  </a:lnTo>
                  <a:lnTo>
                    <a:pt x="46" y="551"/>
                  </a:lnTo>
                  <a:lnTo>
                    <a:pt x="46" y="551"/>
                  </a:lnTo>
                  <a:lnTo>
                    <a:pt x="46" y="580"/>
                  </a:lnTo>
                  <a:lnTo>
                    <a:pt x="46" y="580"/>
                  </a:lnTo>
                  <a:lnTo>
                    <a:pt x="46" y="597"/>
                  </a:lnTo>
                  <a:lnTo>
                    <a:pt x="46" y="597"/>
                  </a:lnTo>
                  <a:lnTo>
                    <a:pt x="46" y="602"/>
                  </a:lnTo>
                  <a:lnTo>
                    <a:pt x="46" y="602"/>
                  </a:lnTo>
                  <a:lnTo>
                    <a:pt x="40" y="602"/>
                  </a:lnTo>
                  <a:lnTo>
                    <a:pt x="40" y="602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4" y="602"/>
                  </a:lnTo>
                  <a:lnTo>
                    <a:pt x="34" y="620"/>
                  </a:lnTo>
                  <a:lnTo>
                    <a:pt x="34" y="620"/>
                  </a:lnTo>
                  <a:lnTo>
                    <a:pt x="34" y="636"/>
                  </a:lnTo>
                  <a:lnTo>
                    <a:pt x="34" y="636"/>
                  </a:lnTo>
                  <a:lnTo>
                    <a:pt x="34" y="648"/>
                  </a:lnTo>
                  <a:lnTo>
                    <a:pt x="34" y="648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34" y="688"/>
                  </a:lnTo>
                  <a:lnTo>
                    <a:pt x="34" y="688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52" y="722"/>
                  </a:lnTo>
                  <a:lnTo>
                    <a:pt x="52" y="722"/>
                  </a:lnTo>
                  <a:lnTo>
                    <a:pt x="68" y="733"/>
                  </a:lnTo>
                  <a:lnTo>
                    <a:pt x="68" y="733"/>
                  </a:lnTo>
                  <a:lnTo>
                    <a:pt x="63" y="739"/>
                  </a:lnTo>
                  <a:lnTo>
                    <a:pt x="63" y="739"/>
                  </a:lnTo>
                  <a:lnTo>
                    <a:pt x="63" y="745"/>
                  </a:lnTo>
                  <a:lnTo>
                    <a:pt x="63" y="745"/>
                  </a:lnTo>
                  <a:lnTo>
                    <a:pt x="58" y="750"/>
                  </a:lnTo>
                  <a:lnTo>
                    <a:pt x="58" y="750"/>
                  </a:lnTo>
                  <a:lnTo>
                    <a:pt x="58" y="750"/>
                  </a:lnTo>
                  <a:lnTo>
                    <a:pt x="58" y="750"/>
                  </a:lnTo>
                  <a:lnTo>
                    <a:pt x="58" y="767"/>
                  </a:lnTo>
                  <a:lnTo>
                    <a:pt x="58" y="767"/>
                  </a:lnTo>
                  <a:lnTo>
                    <a:pt x="58" y="785"/>
                  </a:lnTo>
                  <a:lnTo>
                    <a:pt x="58" y="785"/>
                  </a:lnTo>
                  <a:lnTo>
                    <a:pt x="63" y="795"/>
                  </a:lnTo>
                  <a:lnTo>
                    <a:pt x="63" y="795"/>
                  </a:lnTo>
                  <a:lnTo>
                    <a:pt x="68" y="813"/>
                  </a:lnTo>
                  <a:lnTo>
                    <a:pt x="68" y="813"/>
                  </a:lnTo>
                  <a:lnTo>
                    <a:pt x="63" y="830"/>
                  </a:lnTo>
                  <a:lnTo>
                    <a:pt x="63" y="830"/>
                  </a:lnTo>
                  <a:lnTo>
                    <a:pt x="63" y="847"/>
                  </a:lnTo>
                  <a:lnTo>
                    <a:pt x="63" y="847"/>
                  </a:lnTo>
                  <a:lnTo>
                    <a:pt x="63" y="870"/>
                  </a:lnTo>
                  <a:lnTo>
                    <a:pt x="63" y="870"/>
                  </a:lnTo>
                  <a:lnTo>
                    <a:pt x="63" y="887"/>
                  </a:lnTo>
                  <a:lnTo>
                    <a:pt x="63" y="887"/>
                  </a:lnTo>
                  <a:lnTo>
                    <a:pt x="52" y="892"/>
                  </a:lnTo>
                  <a:lnTo>
                    <a:pt x="52" y="892"/>
                  </a:lnTo>
                  <a:lnTo>
                    <a:pt x="46" y="892"/>
                  </a:lnTo>
                  <a:lnTo>
                    <a:pt x="46" y="892"/>
                  </a:lnTo>
                  <a:lnTo>
                    <a:pt x="40" y="892"/>
                  </a:lnTo>
                  <a:lnTo>
                    <a:pt x="40" y="892"/>
                  </a:lnTo>
                  <a:lnTo>
                    <a:pt x="40" y="898"/>
                  </a:lnTo>
                  <a:lnTo>
                    <a:pt x="40" y="904"/>
                  </a:lnTo>
                  <a:lnTo>
                    <a:pt x="40" y="904"/>
                  </a:lnTo>
                  <a:lnTo>
                    <a:pt x="40" y="909"/>
                  </a:lnTo>
                  <a:lnTo>
                    <a:pt x="40" y="909"/>
                  </a:lnTo>
                  <a:lnTo>
                    <a:pt x="40" y="909"/>
                  </a:lnTo>
                  <a:lnTo>
                    <a:pt x="46" y="926"/>
                  </a:lnTo>
                  <a:lnTo>
                    <a:pt x="46" y="926"/>
                  </a:lnTo>
                  <a:lnTo>
                    <a:pt x="52" y="938"/>
                  </a:lnTo>
                  <a:lnTo>
                    <a:pt x="52" y="938"/>
                  </a:lnTo>
                  <a:lnTo>
                    <a:pt x="58" y="949"/>
                  </a:lnTo>
                  <a:lnTo>
                    <a:pt x="58" y="949"/>
                  </a:lnTo>
                  <a:lnTo>
                    <a:pt x="68" y="966"/>
                  </a:lnTo>
                  <a:lnTo>
                    <a:pt x="68" y="966"/>
                  </a:lnTo>
                  <a:lnTo>
                    <a:pt x="68" y="966"/>
                  </a:lnTo>
                  <a:lnTo>
                    <a:pt x="68" y="966"/>
                  </a:lnTo>
                  <a:lnTo>
                    <a:pt x="74" y="966"/>
                  </a:lnTo>
                  <a:lnTo>
                    <a:pt x="74" y="966"/>
                  </a:lnTo>
                  <a:lnTo>
                    <a:pt x="74" y="972"/>
                  </a:lnTo>
                  <a:lnTo>
                    <a:pt x="74" y="972"/>
                  </a:lnTo>
                  <a:lnTo>
                    <a:pt x="80" y="972"/>
                  </a:lnTo>
                  <a:lnTo>
                    <a:pt x="80" y="972"/>
                  </a:lnTo>
                  <a:lnTo>
                    <a:pt x="80" y="978"/>
                  </a:lnTo>
                  <a:lnTo>
                    <a:pt x="80" y="978"/>
                  </a:lnTo>
                  <a:lnTo>
                    <a:pt x="80" y="984"/>
                  </a:lnTo>
                  <a:lnTo>
                    <a:pt x="80" y="984"/>
                  </a:lnTo>
                  <a:lnTo>
                    <a:pt x="74" y="989"/>
                  </a:lnTo>
                  <a:lnTo>
                    <a:pt x="74" y="989"/>
                  </a:lnTo>
                  <a:lnTo>
                    <a:pt x="80" y="995"/>
                  </a:lnTo>
                  <a:lnTo>
                    <a:pt x="80" y="995"/>
                  </a:lnTo>
                  <a:lnTo>
                    <a:pt x="86" y="995"/>
                  </a:lnTo>
                  <a:lnTo>
                    <a:pt x="86" y="995"/>
                  </a:lnTo>
                  <a:lnTo>
                    <a:pt x="91" y="1000"/>
                  </a:lnTo>
                  <a:lnTo>
                    <a:pt x="91" y="1000"/>
                  </a:lnTo>
                  <a:lnTo>
                    <a:pt x="91" y="1012"/>
                  </a:lnTo>
                  <a:lnTo>
                    <a:pt x="91" y="1012"/>
                  </a:lnTo>
                  <a:lnTo>
                    <a:pt x="91" y="1029"/>
                  </a:lnTo>
                  <a:lnTo>
                    <a:pt x="91" y="1029"/>
                  </a:lnTo>
                  <a:lnTo>
                    <a:pt x="91" y="1040"/>
                  </a:lnTo>
                  <a:lnTo>
                    <a:pt x="91" y="1040"/>
                  </a:lnTo>
                  <a:lnTo>
                    <a:pt x="91" y="1057"/>
                  </a:lnTo>
                  <a:lnTo>
                    <a:pt x="91" y="1057"/>
                  </a:lnTo>
                  <a:lnTo>
                    <a:pt x="97" y="1063"/>
                  </a:lnTo>
                  <a:lnTo>
                    <a:pt x="97" y="1063"/>
                  </a:lnTo>
                  <a:lnTo>
                    <a:pt x="103" y="1063"/>
                  </a:lnTo>
                  <a:lnTo>
                    <a:pt x="103" y="1063"/>
                  </a:lnTo>
                  <a:lnTo>
                    <a:pt x="108" y="1063"/>
                  </a:lnTo>
                  <a:lnTo>
                    <a:pt x="108" y="1063"/>
                  </a:lnTo>
                  <a:lnTo>
                    <a:pt x="108" y="1063"/>
                  </a:lnTo>
                  <a:lnTo>
                    <a:pt x="108" y="1063"/>
                  </a:lnTo>
                  <a:lnTo>
                    <a:pt x="114" y="1069"/>
                  </a:lnTo>
                  <a:lnTo>
                    <a:pt x="114" y="1069"/>
                  </a:lnTo>
                  <a:lnTo>
                    <a:pt x="114" y="1074"/>
                  </a:lnTo>
                  <a:lnTo>
                    <a:pt x="114" y="1074"/>
                  </a:lnTo>
                  <a:lnTo>
                    <a:pt x="120" y="1085"/>
                  </a:lnTo>
                  <a:lnTo>
                    <a:pt x="120" y="1085"/>
                  </a:lnTo>
                  <a:lnTo>
                    <a:pt x="120" y="1091"/>
                  </a:lnTo>
                  <a:lnTo>
                    <a:pt x="125" y="1091"/>
                  </a:lnTo>
                  <a:lnTo>
                    <a:pt x="125" y="1091"/>
                  </a:lnTo>
                  <a:lnTo>
                    <a:pt x="131" y="1091"/>
                  </a:lnTo>
                  <a:lnTo>
                    <a:pt x="131" y="1091"/>
                  </a:lnTo>
                  <a:lnTo>
                    <a:pt x="131" y="1091"/>
                  </a:lnTo>
                  <a:lnTo>
                    <a:pt x="131" y="1103"/>
                  </a:lnTo>
                  <a:lnTo>
                    <a:pt x="131" y="1103"/>
                  </a:lnTo>
                  <a:lnTo>
                    <a:pt x="131" y="1114"/>
                  </a:lnTo>
                  <a:lnTo>
                    <a:pt x="131" y="1114"/>
                  </a:lnTo>
                  <a:lnTo>
                    <a:pt x="131" y="1125"/>
                  </a:lnTo>
                  <a:lnTo>
                    <a:pt x="131" y="1125"/>
                  </a:lnTo>
                  <a:lnTo>
                    <a:pt x="131" y="1137"/>
                  </a:lnTo>
                  <a:lnTo>
                    <a:pt x="131" y="1137"/>
                  </a:lnTo>
                  <a:lnTo>
                    <a:pt x="137" y="1137"/>
                  </a:lnTo>
                  <a:lnTo>
                    <a:pt x="137" y="1137"/>
                  </a:lnTo>
                  <a:lnTo>
                    <a:pt x="143" y="1137"/>
                  </a:lnTo>
                  <a:lnTo>
                    <a:pt x="143" y="1137"/>
                  </a:lnTo>
                  <a:lnTo>
                    <a:pt x="154" y="1137"/>
                  </a:lnTo>
                  <a:lnTo>
                    <a:pt x="154" y="1137"/>
                  </a:lnTo>
                  <a:lnTo>
                    <a:pt x="154" y="1143"/>
                  </a:lnTo>
                  <a:lnTo>
                    <a:pt x="154" y="1143"/>
                  </a:lnTo>
                  <a:lnTo>
                    <a:pt x="165" y="1137"/>
                  </a:lnTo>
                  <a:lnTo>
                    <a:pt x="165" y="1137"/>
                  </a:lnTo>
                  <a:lnTo>
                    <a:pt x="165" y="1125"/>
                  </a:lnTo>
                  <a:lnTo>
                    <a:pt x="165" y="1125"/>
                  </a:lnTo>
                  <a:lnTo>
                    <a:pt x="159" y="1114"/>
                  </a:lnTo>
                  <a:lnTo>
                    <a:pt x="159" y="1114"/>
                  </a:lnTo>
                  <a:lnTo>
                    <a:pt x="159" y="1114"/>
                  </a:lnTo>
                  <a:lnTo>
                    <a:pt x="159" y="1114"/>
                  </a:lnTo>
                  <a:lnTo>
                    <a:pt x="165" y="1114"/>
                  </a:lnTo>
                  <a:lnTo>
                    <a:pt x="165" y="1114"/>
                  </a:lnTo>
                  <a:lnTo>
                    <a:pt x="171" y="1114"/>
                  </a:lnTo>
                  <a:lnTo>
                    <a:pt x="171" y="1114"/>
                  </a:lnTo>
                  <a:lnTo>
                    <a:pt x="177" y="1114"/>
                  </a:lnTo>
                  <a:lnTo>
                    <a:pt x="177" y="1114"/>
                  </a:lnTo>
                  <a:lnTo>
                    <a:pt x="183" y="1114"/>
                  </a:lnTo>
                  <a:lnTo>
                    <a:pt x="183" y="1114"/>
                  </a:lnTo>
                  <a:lnTo>
                    <a:pt x="183" y="1114"/>
                  </a:lnTo>
                  <a:lnTo>
                    <a:pt x="183" y="1114"/>
                  </a:lnTo>
                  <a:lnTo>
                    <a:pt x="183" y="1120"/>
                  </a:lnTo>
                  <a:lnTo>
                    <a:pt x="183" y="1120"/>
                  </a:lnTo>
                  <a:lnTo>
                    <a:pt x="188" y="1120"/>
                  </a:lnTo>
                  <a:lnTo>
                    <a:pt x="188" y="1120"/>
                  </a:lnTo>
                  <a:lnTo>
                    <a:pt x="193" y="1120"/>
                  </a:lnTo>
                  <a:lnTo>
                    <a:pt x="193" y="1120"/>
                  </a:lnTo>
                  <a:lnTo>
                    <a:pt x="188" y="1120"/>
                  </a:lnTo>
                  <a:lnTo>
                    <a:pt x="188" y="1120"/>
                  </a:lnTo>
                  <a:lnTo>
                    <a:pt x="188" y="1125"/>
                  </a:lnTo>
                  <a:lnTo>
                    <a:pt x="188" y="1125"/>
                  </a:lnTo>
                  <a:lnTo>
                    <a:pt x="183" y="1125"/>
                  </a:lnTo>
                  <a:lnTo>
                    <a:pt x="183" y="1125"/>
                  </a:lnTo>
                  <a:lnTo>
                    <a:pt x="183" y="1131"/>
                  </a:lnTo>
                  <a:lnTo>
                    <a:pt x="183" y="1131"/>
                  </a:lnTo>
                  <a:lnTo>
                    <a:pt x="188" y="1143"/>
                  </a:lnTo>
                  <a:lnTo>
                    <a:pt x="188" y="1143"/>
                  </a:lnTo>
                  <a:lnTo>
                    <a:pt x="193" y="1159"/>
                  </a:lnTo>
                  <a:lnTo>
                    <a:pt x="193" y="1159"/>
                  </a:lnTo>
                  <a:lnTo>
                    <a:pt x="193" y="1171"/>
                  </a:lnTo>
                  <a:lnTo>
                    <a:pt x="193" y="1171"/>
                  </a:lnTo>
                  <a:lnTo>
                    <a:pt x="193" y="1177"/>
                  </a:lnTo>
                  <a:lnTo>
                    <a:pt x="193" y="1177"/>
                  </a:lnTo>
                  <a:lnTo>
                    <a:pt x="188" y="1177"/>
                  </a:lnTo>
                  <a:lnTo>
                    <a:pt x="188" y="1177"/>
                  </a:lnTo>
                  <a:lnTo>
                    <a:pt x="183" y="1171"/>
                  </a:lnTo>
                  <a:lnTo>
                    <a:pt x="183" y="1171"/>
                  </a:lnTo>
                  <a:lnTo>
                    <a:pt x="177" y="1165"/>
                  </a:lnTo>
                  <a:lnTo>
                    <a:pt x="177" y="1165"/>
                  </a:lnTo>
                  <a:lnTo>
                    <a:pt x="177" y="1159"/>
                  </a:lnTo>
                  <a:lnTo>
                    <a:pt x="177" y="1159"/>
                  </a:lnTo>
                  <a:lnTo>
                    <a:pt x="177" y="1159"/>
                  </a:lnTo>
                  <a:lnTo>
                    <a:pt x="177" y="1159"/>
                  </a:lnTo>
                  <a:lnTo>
                    <a:pt x="171" y="1165"/>
                  </a:lnTo>
                  <a:lnTo>
                    <a:pt x="171" y="1165"/>
                  </a:lnTo>
                  <a:lnTo>
                    <a:pt x="165" y="1165"/>
                  </a:lnTo>
                  <a:lnTo>
                    <a:pt x="165" y="1165"/>
                  </a:lnTo>
                  <a:lnTo>
                    <a:pt x="165" y="1165"/>
                  </a:lnTo>
                  <a:lnTo>
                    <a:pt x="165" y="1165"/>
                  </a:lnTo>
                  <a:lnTo>
                    <a:pt x="165" y="1177"/>
                  </a:lnTo>
                  <a:lnTo>
                    <a:pt x="165" y="1177"/>
                  </a:lnTo>
                  <a:lnTo>
                    <a:pt x="165" y="1182"/>
                  </a:lnTo>
                  <a:lnTo>
                    <a:pt x="165" y="1182"/>
                  </a:lnTo>
                  <a:lnTo>
                    <a:pt x="165" y="1188"/>
                  </a:lnTo>
                  <a:lnTo>
                    <a:pt x="165" y="1188"/>
                  </a:lnTo>
                  <a:lnTo>
                    <a:pt x="165" y="1194"/>
                  </a:lnTo>
                  <a:lnTo>
                    <a:pt x="165" y="1194"/>
                  </a:lnTo>
                  <a:lnTo>
                    <a:pt x="171" y="1199"/>
                  </a:lnTo>
                  <a:lnTo>
                    <a:pt x="171" y="1199"/>
                  </a:lnTo>
                  <a:lnTo>
                    <a:pt x="188" y="1210"/>
                  </a:lnTo>
                  <a:lnTo>
                    <a:pt x="188" y="1210"/>
                  </a:lnTo>
                  <a:lnTo>
                    <a:pt x="205" y="1216"/>
                  </a:lnTo>
                  <a:lnTo>
                    <a:pt x="205" y="1216"/>
                  </a:lnTo>
                  <a:lnTo>
                    <a:pt x="222" y="1222"/>
                  </a:lnTo>
                  <a:lnTo>
                    <a:pt x="222" y="1228"/>
                  </a:lnTo>
                  <a:lnTo>
                    <a:pt x="222" y="1234"/>
                  </a:lnTo>
                  <a:lnTo>
                    <a:pt x="222" y="1239"/>
                  </a:lnTo>
                  <a:lnTo>
                    <a:pt x="228" y="1244"/>
                  </a:lnTo>
                  <a:lnTo>
                    <a:pt x="228" y="1244"/>
                  </a:lnTo>
                  <a:lnTo>
                    <a:pt x="222" y="1244"/>
                  </a:lnTo>
                  <a:lnTo>
                    <a:pt x="222" y="1244"/>
                  </a:lnTo>
                  <a:lnTo>
                    <a:pt x="216" y="1244"/>
                  </a:lnTo>
                  <a:lnTo>
                    <a:pt x="216" y="1244"/>
                  </a:lnTo>
                  <a:lnTo>
                    <a:pt x="211" y="1250"/>
                  </a:lnTo>
                  <a:lnTo>
                    <a:pt x="211" y="1250"/>
                  </a:lnTo>
                  <a:lnTo>
                    <a:pt x="205" y="1250"/>
                  </a:lnTo>
                  <a:lnTo>
                    <a:pt x="205" y="1250"/>
                  </a:lnTo>
                  <a:lnTo>
                    <a:pt x="205" y="1262"/>
                  </a:lnTo>
                  <a:lnTo>
                    <a:pt x="205" y="1262"/>
                  </a:lnTo>
                  <a:lnTo>
                    <a:pt x="205" y="1268"/>
                  </a:lnTo>
                  <a:lnTo>
                    <a:pt x="205" y="1268"/>
                  </a:lnTo>
                  <a:lnTo>
                    <a:pt x="205" y="1273"/>
                  </a:lnTo>
                  <a:lnTo>
                    <a:pt x="205" y="1273"/>
                  </a:lnTo>
                  <a:lnTo>
                    <a:pt x="216" y="1284"/>
                  </a:lnTo>
                  <a:lnTo>
                    <a:pt x="216" y="1284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22" y="1302"/>
                  </a:lnTo>
                  <a:lnTo>
                    <a:pt x="222" y="1302"/>
                  </a:lnTo>
                  <a:lnTo>
                    <a:pt x="222" y="1307"/>
                  </a:lnTo>
                  <a:lnTo>
                    <a:pt x="222" y="1307"/>
                  </a:lnTo>
                  <a:lnTo>
                    <a:pt x="228" y="1313"/>
                  </a:lnTo>
                  <a:lnTo>
                    <a:pt x="228" y="1313"/>
                  </a:lnTo>
                  <a:lnTo>
                    <a:pt x="228" y="1319"/>
                  </a:lnTo>
                  <a:lnTo>
                    <a:pt x="233" y="1319"/>
                  </a:lnTo>
                  <a:lnTo>
                    <a:pt x="233" y="1319"/>
                  </a:lnTo>
                  <a:lnTo>
                    <a:pt x="233" y="1319"/>
                  </a:lnTo>
                  <a:lnTo>
                    <a:pt x="239" y="1330"/>
                  </a:lnTo>
                  <a:lnTo>
                    <a:pt x="239" y="1330"/>
                  </a:lnTo>
                  <a:lnTo>
                    <a:pt x="239" y="1341"/>
                  </a:lnTo>
                  <a:lnTo>
                    <a:pt x="239" y="1341"/>
                  </a:lnTo>
                  <a:lnTo>
                    <a:pt x="239" y="1353"/>
                  </a:lnTo>
                  <a:lnTo>
                    <a:pt x="239" y="1353"/>
                  </a:lnTo>
                  <a:lnTo>
                    <a:pt x="245" y="1359"/>
                  </a:lnTo>
                  <a:lnTo>
                    <a:pt x="245" y="1359"/>
                  </a:lnTo>
                  <a:lnTo>
                    <a:pt x="250" y="1359"/>
                  </a:lnTo>
                  <a:lnTo>
                    <a:pt x="250" y="1359"/>
                  </a:lnTo>
                  <a:lnTo>
                    <a:pt x="256" y="1359"/>
                  </a:lnTo>
                  <a:lnTo>
                    <a:pt x="256" y="1359"/>
                  </a:lnTo>
                  <a:lnTo>
                    <a:pt x="262" y="1364"/>
                  </a:lnTo>
                  <a:lnTo>
                    <a:pt x="262" y="1364"/>
                  </a:lnTo>
                  <a:lnTo>
                    <a:pt x="262" y="1364"/>
                  </a:lnTo>
                  <a:lnTo>
                    <a:pt x="262" y="1364"/>
                  </a:lnTo>
                  <a:lnTo>
                    <a:pt x="268" y="1369"/>
                  </a:lnTo>
                  <a:lnTo>
                    <a:pt x="268" y="1369"/>
                  </a:lnTo>
                  <a:lnTo>
                    <a:pt x="273" y="1375"/>
                  </a:lnTo>
                  <a:lnTo>
                    <a:pt x="273" y="1375"/>
                  </a:lnTo>
                  <a:lnTo>
                    <a:pt x="279" y="1381"/>
                  </a:lnTo>
                  <a:lnTo>
                    <a:pt x="279" y="1381"/>
                  </a:lnTo>
                  <a:lnTo>
                    <a:pt x="284" y="1393"/>
                  </a:lnTo>
                  <a:lnTo>
                    <a:pt x="284" y="1393"/>
                  </a:lnTo>
                  <a:lnTo>
                    <a:pt x="279" y="1393"/>
                  </a:lnTo>
                  <a:lnTo>
                    <a:pt x="279" y="1393"/>
                  </a:lnTo>
                  <a:lnTo>
                    <a:pt x="279" y="1404"/>
                  </a:lnTo>
                  <a:lnTo>
                    <a:pt x="279" y="1404"/>
                  </a:lnTo>
                  <a:lnTo>
                    <a:pt x="284" y="1409"/>
                  </a:lnTo>
                  <a:lnTo>
                    <a:pt x="284" y="1409"/>
                  </a:lnTo>
                  <a:lnTo>
                    <a:pt x="284" y="1415"/>
                  </a:lnTo>
                  <a:lnTo>
                    <a:pt x="284" y="1415"/>
                  </a:lnTo>
                  <a:lnTo>
                    <a:pt x="290" y="1415"/>
                  </a:lnTo>
                  <a:lnTo>
                    <a:pt x="290" y="1415"/>
                  </a:lnTo>
                  <a:lnTo>
                    <a:pt x="290" y="1415"/>
                  </a:lnTo>
                  <a:lnTo>
                    <a:pt x="290" y="1415"/>
                  </a:lnTo>
                  <a:lnTo>
                    <a:pt x="296" y="1415"/>
                  </a:lnTo>
                  <a:lnTo>
                    <a:pt x="296" y="1415"/>
                  </a:lnTo>
                  <a:lnTo>
                    <a:pt x="302" y="1415"/>
                  </a:lnTo>
                  <a:lnTo>
                    <a:pt x="302" y="1415"/>
                  </a:lnTo>
                  <a:lnTo>
                    <a:pt x="302" y="1433"/>
                  </a:lnTo>
                  <a:lnTo>
                    <a:pt x="302" y="1433"/>
                  </a:lnTo>
                  <a:lnTo>
                    <a:pt x="302" y="1444"/>
                  </a:lnTo>
                  <a:lnTo>
                    <a:pt x="302" y="1444"/>
                  </a:lnTo>
                  <a:lnTo>
                    <a:pt x="302" y="1461"/>
                  </a:lnTo>
                  <a:lnTo>
                    <a:pt x="302" y="1461"/>
                  </a:lnTo>
                  <a:lnTo>
                    <a:pt x="302" y="1478"/>
                  </a:lnTo>
                  <a:lnTo>
                    <a:pt x="302" y="1478"/>
                  </a:lnTo>
                  <a:lnTo>
                    <a:pt x="330" y="1478"/>
                  </a:lnTo>
                  <a:lnTo>
                    <a:pt x="330" y="1478"/>
                  </a:lnTo>
                  <a:lnTo>
                    <a:pt x="364" y="1489"/>
                  </a:lnTo>
                  <a:lnTo>
                    <a:pt x="364" y="1489"/>
                  </a:lnTo>
                  <a:lnTo>
                    <a:pt x="393" y="1495"/>
                  </a:lnTo>
                  <a:lnTo>
                    <a:pt x="393" y="1495"/>
                  </a:lnTo>
                  <a:lnTo>
                    <a:pt x="427" y="1506"/>
                  </a:lnTo>
                  <a:lnTo>
                    <a:pt x="427" y="1506"/>
                  </a:lnTo>
                  <a:lnTo>
                    <a:pt x="432" y="1518"/>
                  </a:lnTo>
                  <a:lnTo>
                    <a:pt x="432" y="1518"/>
                  </a:lnTo>
                  <a:lnTo>
                    <a:pt x="432" y="1523"/>
                  </a:lnTo>
                  <a:lnTo>
                    <a:pt x="432" y="1523"/>
                  </a:lnTo>
                  <a:lnTo>
                    <a:pt x="432" y="1534"/>
                  </a:lnTo>
                  <a:lnTo>
                    <a:pt x="432" y="1534"/>
                  </a:lnTo>
                  <a:lnTo>
                    <a:pt x="438" y="1546"/>
                  </a:lnTo>
                  <a:lnTo>
                    <a:pt x="438" y="1546"/>
                  </a:lnTo>
                  <a:lnTo>
                    <a:pt x="443" y="1540"/>
                  </a:lnTo>
                  <a:lnTo>
                    <a:pt x="443" y="1540"/>
                  </a:lnTo>
                  <a:lnTo>
                    <a:pt x="449" y="1540"/>
                  </a:lnTo>
                  <a:lnTo>
                    <a:pt x="449" y="1540"/>
                  </a:lnTo>
                  <a:lnTo>
                    <a:pt x="461" y="1534"/>
                  </a:lnTo>
                  <a:lnTo>
                    <a:pt x="461" y="1534"/>
                  </a:lnTo>
                  <a:lnTo>
                    <a:pt x="467" y="1534"/>
                  </a:lnTo>
                  <a:lnTo>
                    <a:pt x="467" y="1534"/>
                  </a:lnTo>
                  <a:lnTo>
                    <a:pt x="472" y="1546"/>
                  </a:lnTo>
                  <a:lnTo>
                    <a:pt x="472" y="1546"/>
                  </a:lnTo>
                  <a:lnTo>
                    <a:pt x="483" y="1563"/>
                  </a:lnTo>
                  <a:lnTo>
                    <a:pt x="483" y="1563"/>
                  </a:lnTo>
                  <a:lnTo>
                    <a:pt x="495" y="1574"/>
                  </a:lnTo>
                  <a:lnTo>
                    <a:pt x="495" y="1574"/>
                  </a:lnTo>
                  <a:lnTo>
                    <a:pt x="501" y="1586"/>
                  </a:lnTo>
                  <a:lnTo>
                    <a:pt x="501" y="1586"/>
                  </a:lnTo>
                  <a:lnTo>
                    <a:pt x="512" y="1592"/>
                  </a:lnTo>
                  <a:lnTo>
                    <a:pt x="512" y="1592"/>
                  </a:lnTo>
                  <a:lnTo>
                    <a:pt x="518" y="1597"/>
                  </a:lnTo>
                  <a:lnTo>
                    <a:pt x="518" y="1597"/>
                  </a:lnTo>
                  <a:lnTo>
                    <a:pt x="523" y="1597"/>
                  </a:lnTo>
                  <a:lnTo>
                    <a:pt x="523" y="1597"/>
                  </a:lnTo>
                  <a:lnTo>
                    <a:pt x="529" y="1603"/>
                  </a:lnTo>
                  <a:lnTo>
                    <a:pt x="529" y="1603"/>
                  </a:lnTo>
                  <a:lnTo>
                    <a:pt x="534" y="1608"/>
                  </a:lnTo>
                  <a:lnTo>
                    <a:pt x="534" y="1608"/>
                  </a:lnTo>
                  <a:lnTo>
                    <a:pt x="529" y="1620"/>
                  </a:lnTo>
                  <a:lnTo>
                    <a:pt x="529" y="1620"/>
                  </a:lnTo>
                  <a:lnTo>
                    <a:pt x="529" y="1626"/>
                  </a:lnTo>
                  <a:lnTo>
                    <a:pt x="529" y="1626"/>
                  </a:lnTo>
                  <a:lnTo>
                    <a:pt x="529" y="1637"/>
                  </a:lnTo>
                  <a:lnTo>
                    <a:pt x="534" y="1637"/>
                  </a:lnTo>
                  <a:lnTo>
                    <a:pt x="534" y="1643"/>
                  </a:lnTo>
                  <a:lnTo>
                    <a:pt x="540" y="1643"/>
                  </a:lnTo>
                  <a:lnTo>
                    <a:pt x="540" y="1648"/>
                  </a:lnTo>
                  <a:lnTo>
                    <a:pt x="540" y="1648"/>
                  </a:lnTo>
                  <a:lnTo>
                    <a:pt x="540" y="1654"/>
                  </a:lnTo>
                  <a:lnTo>
                    <a:pt x="540" y="1654"/>
                  </a:lnTo>
                  <a:lnTo>
                    <a:pt x="540" y="1659"/>
                  </a:lnTo>
                  <a:lnTo>
                    <a:pt x="540" y="1659"/>
                  </a:lnTo>
                  <a:lnTo>
                    <a:pt x="540" y="1665"/>
                  </a:lnTo>
                  <a:lnTo>
                    <a:pt x="540" y="1665"/>
                  </a:lnTo>
                  <a:lnTo>
                    <a:pt x="546" y="1671"/>
                  </a:lnTo>
                  <a:lnTo>
                    <a:pt x="592" y="1665"/>
                  </a:lnTo>
                  <a:lnTo>
                    <a:pt x="643" y="1659"/>
                  </a:lnTo>
                  <a:lnTo>
                    <a:pt x="693" y="1654"/>
                  </a:lnTo>
                  <a:lnTo>
                    <a:pt x="739" y="1654"/>
                  </a:lnTo>
                  <a:lnTo>
                    <a:pt x="739" y="1659"/>
                  </a:lnTo>
                  <a:lnTo>
                    <a:pt x="739" y="1665"/>
                  </a:lnTo>
                  <a:lnTo>
                    <a:pt x="739" y="1671"/>
                  </a:lnTo>
                  <a:lnTo>
                    <a:pt x="739" y="1677"/>
                  </a:lnTo>
                  <a:lnTo>
                    <a:pt x="790" y="1705"/>
                  </a:lnTo>
                  <a:lnTo>
                    <a:pt x="836" y="1728"/>
                  </a:lnTo>
                  <a:lnTo>
                    <a:pt x="882" y="1751"/>
                  </a:lnTo>
                  <a:lnTo>
                    <a:pt x="927" y="1779"/>
                  </a:lnTo>
                  <a:lnTo>
                    <a:pt x="983" y="1779"/>
                  </a:lnTo>
                  <a:lnTo>
                    <a:pt x="1046" y="1785"/>
                  </a:lnTo>
                  <a:lnTo>
                    <a:pt x="1103" y="1785"/>
                  </a:lnTo>
                  <a:lnTo>
                    <a:pt x="1160" y="1790"/>
                  </a:lnTo>
                  <a:lnTo>
                    <a:pt x="1160" y="1779"/>
                  </a:lnTo>
                  <a:lnTo>
                    <a:pt x="1160" y="1768"/>
                  </a:lnTo>
                  <a:lnTo>
                    <a:pt x="1160" y="1756"/>
                  </a:lnTo>
                  <a:lnTo>
                    <a:pt x="1160" y="1745"/>
                  </a:lnTo>
                  <a:lnTo>
                    <a:pt x="1200" y="1745"/>
                  </a:lnTo>
                  <a:lnTo>
                    <a:pt x="1233" y="1745"/>
                  </a:lnTo>
                  <a:lnTo>
                    <a:pt x="1267" y="1745"/>
                  </a:lnTo>
                  <a:lnTo>
                    <a:pt x="1307" y="1745"/>
                  </a:lnTo>
                  <a:lnTo>
                    <a:pt x="1313" y="1756"/>
                  </a:lnTo>
                  <a:lnTo>
                    <a:pt x="1319" y="1768"/>
                  </a:lnTo>
                  <a:lnTo>
                    <a:pt x="1330" y="1773"/>
                  </a:lnTo>
                  <a:lnTo>
                    <a:pt x="1336" y="1785"/>
                  </a:lnTo>
                  <a:lnTo>
                    <a:pt x="1342" y="1790"/>
                  </a:lnTo>
                  <a:lnTo>
                    <a:pt x="1347" y="1796"/>
                  </a:lnTo>
                  <a:lnTo>
                    <a:pt x="1353" y="1796"/>
                  </a:lnTo>
                  <a:lnTo>
                    <a:pt x="1364" y="1802"/>
                  </a:lnTo>
                  <a:lnTo>
                    <a:pt x="1364" y="1808"/>
                  </a:lnTo>
                  <a:lnTo>
                    <a:pt x="1364" y="1813"/>
                  </a:lnTo>
                  <a:lnTo>
                    <a:pt x="1370" y="1819"/>
                  </a:lnTo>
                  <a:lnTo>
                    <a:pt x="1370" y="1824"/>
                  </a:lnTo>
                  <a:lnTo>
                    <a:pt x="1376" y="1830"/>
                  </a:lnTo>
                  <a:lnTo>
                    <a:pt x="1381" y="1830"/>
                  </a:lnTo>
                  <a:lnTo>
                    <a:pt x="1387" y="1836"/>
                  </a:lnTo>
                  <a:lnTo>
                    <a:pt x="1392" y="1842"/>
                  </a:lnTo>
                  <a:lnTo>
                    <a:pt x="1398" y="1847"/>
                  </a:lnTo>
                  <a:lnTo>
                    <a:pt x="1404" y="1853"/>
                  </a:lnTo>
                  <a:lnTo>
                    <a:pt x="1410" y="1864"/>
                  </a:lnTo>
                  <a:lnTo>
                    <a:pt x="1421" y="1870"/>
                  </a:lnTo>
                  <a:lnTo>
                    <a:pt x="1421" y="1876"/>
                  </a:lnTo>
                  <a:lnTo>
                    <a:pt x="1427" y="1887"/>
                  </a:lnTo>
                  <a:lnTo>
                    <a:pt x="1427" y="1893"/>
                  </a:lnTo>
                  <a:lnTo>
                    <a:pt x="1432" y="1898"/>
                  </a:lnTo>
                  <a:lnTo>
                    <a:pt x="1432" y="1904"/>
                  </a:lnTo>
                  <a:lnTo>
                    <a:pt x="1438" y="1910"/>
                  </a:lnTo>
                  <a:lnTo>
                    <a:pt x="1438" y="1916"/>
                  </a:lnTo>
                  <a:lnTo>
                    <a:pt x="1444" y="1921"/>
                  </a:lnTo>
                  <a:lnTo>
                    <a:pt x="1444" y="1933"/>
                  </a:lnTo>
                  <a:lnTo>
                    <a:pt x="1450" y="1938"/>
                  </a:lnTo>
                  <a:lnTo>
                    <a:pt x="1450" y="1944"/>
                  </a:lnTo>
                  <a:lnTo>
                    <a:pt x="1456" y="1949"/>
                  </a:lnTo>
                  <a:lnTo>
                    <a:pt x="1461" y="1961"/>
                  </a:lnTo>
                  <a:lnTo>
                    <a:pt x="1466" y="1967"/>
                  </a:lnTo>
                  <a:lnTo>
                    <a:pt x="1472" y="1972"/>
                  </a:lnTo>
                  <a:lnTo>
                    <a:pt x="1478" y="1978"/>
                  </a:lnTo>
                  <a:lnTo>
                    <a:pt x="1478" y="1983"/>
                  </a:lnTo>
                  <a:lnTo>
                    <a:pt x="1484" y="1989"/>
                  </a:lnTo>
                  <a:lnTo>
                    <a:pt x="1489" y="1989"/>
                  </a:lnTo>
                  <a:lnTo>
                    <a:pt x="1495" y="1995"/>
                  </a:lnTo>
                  <a:lnTo>
                    <a:pt x="1501" y="1995"/>
                  </a:lnTo>
                  <a:lnTo>
                    <a:pt x="1506" y="1995"/>
                  </a:lnTo>
                  <a:lnTo>
                    <a:pt x="1512" y="1995"/>
                  </a:lnTo>
                  <a:lnTo>
                    <a:pt x="1523" y="1995"/>
                  </a:lnTo>
                  <a:lnTo>
                    <a:pt x="1529" y="1995"/>
                  </a:lnTo>
                  <a:lnTo>
                    <a:pt x="1535" y="1995"/>
                  </a:lnTo>
                  <a:lnTo>
                    <a:pt x="1541" y="1995"/>
                  </a:lnTo>
                  <a:lnTo>
                    <a:pt x="1546" y="1995"/>
                  </a:lnTo>
                  <a:lnTo>
                    <a:pt x="1552" y="1989"/>
                  </a:lnTo>
                  <a:lnTo>
                    <a:pt x="1557" y="1989"/>
                  </a:lnTo>
                  <a:lnTo>
                    <a:pt x="1563" y="1983"/>
                  </a:lnTo>
                  <a:lnTo>
                    <a:pt x="1563" y="1978"/>
                  </a:lnTo>
                  <a:lnTo>
                    <a:pt x="1569" y="1972"/>
                  </a:lnTo>
                  <a:lnTo>
                    <a:pt x="1575" y="1961"/>
                  </a:lnTo>
                  <a:lnTo>
                    <a:pt x="1581" y="1955"/>
                  </a:lnTo>
                  <a:lnTo>
                    <a:pt x="1586" y="1944"/>
                  </a:lnTo>
                  <a:lnTo>
                    <a:pt x="1591" y="1944"/>
                  </a:lnTo>
                  <a:lnTo>
                    <a:pt x="1597" y="1938"/>
                  </a:lnTo>
                  <a:lnTo>
                    <a:pt x="1609" y="1938"/>
                  </a:lnTo>
                  <a:lnTo>
                    <a:pt x="1615" y="1933"/>
                  </a:lnTo>
                  <a:lnTo>
                    <a:pt x="1620" y="1933"/>
                  </a:lnTo>
                  <a:lnTo>
                    <a:pt x="1626" y="1933"/>
                  </a:lnTo>
                  <a:lnTo>
                    <a:pt x="1631" y="1938"/>
                  </a:lnTo>
                  <a:lnTo>
                    <a:pt x="1643" y="1938"/>
                  </a:lnTo>
                  <a:lnTo>
                    <a:pt x="1648" y="1938"/>
                  </a:lnTo>
                  <a:lnTo>
                    <a:pt x="1654" y="1944"/>
                  </a:lnTo>
                  <a:lnTo>
                    <a:pt x="1660" y="1949"/>
                  </a:lnTo>
                  <a:lnTo>
                    <a:pt x="1666" y="1949"/>
                  </a:lnTo>
                  <a:lnTo>
                    <a:pt x="1666" y="1955"/>
                  </a:lnTo>
                  <a:lnTo>
                    <a:pt x="1671" y="1961"/>
                  </a:lnTo>
                  <a:lnTo>
                    <a:pt x="1677" y="1961"/>
                  </a:lnTo>
                  <a:lnTo>
                    <a:pt x="1682" y="1967"/>
                  </a:lnTo>
                  <a:lnTo>
                    <a:pt x="1688" y="1972"/>
                  </a:lnTo>
                  <a:lnTo>
                    <a:pt x="1694" y="1978"/>
                  </a:lnTo>
                  <a:lnTo>
                    <a:pt x="1700" y="1983"/>
                  </a:lnTo>
                  <a:lnTo>
                    <a:pt x="1706" y="1989"/>
                  </a:lnTo>
                  <a:lnTo>
                    <a:pt x="1706" y="2001"/>
                  </a:lnTo>
                  <a:lnTo>
                    <a:pt x="1706" y="2007"/>
                  </a:lnTo>
                  <a:lnTo>
                    <a:pt x="1706" y="2012"/>
                  </a:lnTo>
                  <a:lnTo>
                    <a:pt x="1711" y="2018"/>
                  </a:lnTo>
                  <a:lnTo>
                    <a:pt x="1711" y="2023"/>
                  </a:lnTo>
                  <a:lnTo>
                    <a:pt x="1716" y="2029"/>
                  </a:lnTo>
                  <a:lnTo>
                    <a:pt x="1716" y="2029"/>
                  </a:lnTo>
                  <a:lnTo>
                    <a:pt x="1722" y="2035"/>
                  </a:lnTo>
                  <a:lnTo>
                    <a:pt x="1722" y="2041"/>
                  </a:lnTo>
                  <a:lnTo>
                    <a:pt x="1728" y="2052"/>
                  </a:lnTo>
                  <a:lnTo>
                    <a:pt x="1728" y="2057"/>
                  </a:lnTo>
                  <a:lnTo>
                    <a:pt x="1734" y="2063"/>
                  </a:lnTo>
                  <a:lnTo>
                    <a:pt x="1740" y="2075"/>
                  </a:lnTo>
                  <a:lnTo>
                    <a:pt x="1745" y="2086"/>
                  </a:lnTo>
                  <a:lnTo>
                    <a:pt x="1751" y="2092"/>
                  </a:lnTo>
                  <a:lnTo>
                    <a:pt x="1756" y="2103"/>
                  </a:lnTo>
                  <a:lnTo>
                    <a:pt x="1756" y="2108"/>
                  </a:lnTo>
                  <a:lnTo>
                    <a:pt x="1762" y="2114"/>
                  </a:lnTo>
                  <a:lnTo>
                    <a:pt x="1762" y="2126"/>
                  </a:lnTo>
                  <a:lnTo>
                    <a:pt x="1768" y="2132"/>
                  </a:lnTo>
                  <a:lnTo>
                    <a:pt x="1774" y="2137"/>
                  </a:lnTo>
                  <a:lnTo>
                    <a:pt x="1779" y="2143"/>
                  </a:lnTo>
                  <a:lnTo>
                    <a:pt x="1785" y="2143"/>
                  </a:lnTo>
                  <a:lnTo>
                    <a:pt x="1791" y="2148"/>
                  </a:lnTo>
                  <a:lnTo>
                    <a:pt x="1791" y="2154"/>
                  </a:lnTo>
                  <a:lnTo>
                    <a:pt x="1796" y="2160"/>
                  </a:lnTo>
                  <a:lnTo>
                    <a:pt x="1796" y="2166"/>
                  </a:lnTo>
                  <a:lnTo>
                    <a:pt x="1802" y="2172"/>
                  </a:lnTo>
                  <a:lnTo>
                    <a:pt x="1807" y="2188"/>
                  </a:lnTo>
                  <a:lnTo>
                    <a:pt x="1807" y="2200"/>
                  </a:lnTo>
                  <a:lnTo>
                    <a:pt x="1813" y="2211"/>
                  </a:lnTo>
                  <a:lnTo>
                    <a:pt x="1813" y="2222"/>
                  </a:lnTo>
                  <a:lnTo>
                    <a:pt x="1813" y="2234"/>
                  </a:lnTo>
                  <a:lnTo>
                    <a:pt x="1819" y="2239"/>
                  </a:lnTo>
                  <a:lnTo>
                    <a:pt x="1819" y="2245"/>
                  </a:lnTo>
                  <a:lnTo>
                    <a:pt x="1825" y="2251"/>
                  </a:lnTo>
                  <a:lnTo>
                    <a:pt x="1830" y="2257"/>
                  </a:lnTo>
                  <a:lnTo>
                    <a:pt x="1836" y="2262"/>
                  </a:lnTo>
                  <a:lnTo>
                    <a:pt x="1841" y="2262"/>
                  </a:lnTo>
                  <a:lnTo>
                    <a:pt x="1847" y="2268"/>
                  </a:lnTo>
                  <a:lnTo>
                    <a:pt x="1853" y="2268"/>
                  </a:lnTo>
                  <a:lnTo>
                    <a:pt x="1859" y="2273"/>
                  </a:lnTo>
                  <a:lnTo>
                    <a:pt x="1865" y="2273"/>
                  </a:lnTo>
                  <a:lnTo>
                    <a:pt x="1870" y="2279"/>
                  </a:lnTo>
                  <a:lnTo>
                    <a:pt x="1881" y="2279"/>
                  </a:lnTo>
                  <a:lnTo>
                    <a:pt x="1887" y="2279"/>
                  </a:lnTo>
                  <a:lnTo>
                    <a:pt x="1899" y="2279"/>
                  </a:lnTo>
                  <a:lnTo>
                    <a:pt x="1904" y="2279"/>
                  </a:lnTo>
                  <a:lnTo>
                    <a:pt x="1910" y="2285"/>
                  </a:lnTo>
                  <a:lnTo>
                    <a:pt x="1916" y="2291"/>
                  </a:lnTo>
                  <a:lnTo>
                    <a:pt x="1916" y="2297"/>
                  </a:lnTo>
                  <a:lnTo>
                    <a:pt x="1921" y="2302"/>
                  </a:lnTo>
                  <a:lnTo>
                    <a:pt x="1932" y="2302"/>
                  </a:lnTo>
                  <a:lnTo>
                    <a:pt x="1938" y="2302"/>
                  </a:lnTo>
                  <a:lnTo>
                    <a:pt x="1944" y="2302"/>
                  </a:lnTo>
                  <a:lnTo>
                    <a:pt x="1955" y="2302"/>
                  </a:lnTo>
                  <a:lnTo>
                    <a:pt x="1955" y="2302"/>
                  </a:lnTo>
                  <a:lnTo>
                    <a:pt x="1950" y="2302"/>
                  </a:lnTo>
                  <a:lnTo>
                    <a:pt x="1950" y="2297"/>
                  </a:lnTo>
                  <a:lnTo>
                    <a:pt x="1950" y="2297"/>
                  </a:lnTo>
                  <a:lnTo>
                    <a:pt x="1950" y="2297"/>
                  </a:lnTo>
                  <a:lnTo>
                    <a:pt x="1950" y="2297"/>
                  </a:lnTo>
                  <a:lnTo>
                    <a:pt x="1950" y="2297"/>
                  </a:lnTo>
                  <a:lnTo>
                    <a:pt x="1944" y="2291"/>
                  </a:lnTo>
                  <a:lnTo>
                    <a:pt x="1944" y="2291"/>
                  </a:lnTo>
                  <a:lnTo>
                    <a:pt x="1944" y="2279"/>
                  </a:lnTo>
                  <a:lnTo>
                    <a:pt x="1944" y="2279"/>
                  </a:lnTo>
                  <a:lnTo>
                    <a:pt x="1950" y="2273"/>
                  </a:lnTo>
                  <a:lnTo>
                    <a:pt x="1950" y="2273"/>
                  </a:lnTo>
                  <a:lnTo>
                    <a:pt x="1950" y="2273"/>
                  </a:lnTo>
                  <a:lnTo>
                    <a:pt x="1950" y="2273"/>
                  </a:lnTo>
                  <a:lnTo>
                    <a:pt x="1950" y="2268"/>
                  </a:lnTo>
                  <a:lnTo>
                    <a:pt x="1950" y="2268"/>
                  </a:lnTo>
                  <a:lnTo>
                    <a:pt x="1950" y="2262"/>
                  </a:lnTo>
                  <a:lnTo>
                    <a:pt x="1950" y="2262"/>
                  </a:lnTo>
                  <a:lnTo>
                    <a:pt x="1950" y="2257"/>
                  </a:lnTo>
                  <a:lnTo>
                    <a:pt x="1944" y="2257"/>
                  </a:lnTo>
                  <a:lnTo>
                    <a:pt x="1944" y="2257"/>
                  </a:lnTo>
                  <a:lnTo>
                    <a:pt x="1938" y="2257"/>
                  </a:lnTo>
                  <a:lnTo>
                    <a:pt x="1938" y="2257"/>
                  </a:lnTo>
                  <a:lnTo>
                    <a:pt x="1938" y="2257"/>
                  </a:lnTo>
                  <a:lnTo>
                    <a:pt x="1938" y="2251"/>
                  </a:lnTo>
                  <a:lnTo>
                    <a:pt x="1938" y="2251"/>
                  </a:lnTo>
                  <a:lnTo>
                    <a:pt x="1932" y="2245"/>
                  </a:lnTo>
                  <a:lnTo>
                    <a:pt x="1932" y="2245"/>
                  </a:lnTo>
                  <a:lnTo>
                    <a:pt x="1932" y="2239"/>
                  </a:lnTo>
                  <a:lnTo>
                    <a:pt x="1932" y="2239"/>
                  </a:lnTo>
                  <a:lnTo>
                    <a:pt x="1932" y="2234"/>
                  </a:lnTo>
                  <a:lnTo>
                    <a:pt x="1932" y="2234"/>
                  </a:lnTo>
                  <a:lnTo>
                    <a:pt x="1927" y="2234"/>
                  </a:lnTo>
                  <a:lnTo>
                    <a:pt x="1927" y="2234"/>
                  </a:lnTo>
                  <a:lnTo>
                    <a:pt x="1927" y="2234"/>
                  </a:lnTo>
                  <a:lnTo>
                    <a:pt x="1927" y="2234"/>
                  </a:lnTo>
                  <a:lnTo>
                    <a:pt x="1921" y="2217"/>
                  </a:lnTo>
                  <a:lnTo>
                    <a:pt x="1921" y="2217"/>
                  </a:lnTo>
                  <a:lnTo>
                    <a:pt x="1921" y="2194"/>
                  </a:lnTo>
                  <a:lnTo>
                    <a:pt x="1921" y="2194"/>
                  </a:lnTo>
                  <a:lnTo>
                    <a:pt x="1921" y="2177"/>
                  </a:lnTo>
                  <a:lnTo>
                    <a:pt x="1921" y="2177"/>
                  </a:lnTo>
                  <a:lnTo>
                    <a:pt x="1921" y="2154"/>
                  </a:lnTo>
                  <a:lnTo>
                    <a:pt x="1921" y="2154"/>
                  </a:lnTo>
                  <a:lnTo>
                    <a:pt x="1916" y="2154"/>
                  </a:lnTo>
                  <a:lnTo>
                    <a:pt x="1916" y="2154"/>
                  </a:lnTo>
                  <a:lnTo>
                    <a:pt x="1916" y="2154"/>
                  </a:lnTo>
                  <a:lnTo>
                    <a:pt x="1916" y="2154"/>
                  </a:lnTo>
                  <a:lnTo>
                    <a:pt x="1910" y="2148"/>
                  </a:lnTo>
                  <a:lnTo>
                    <a:pt x="1910" y="2148"/>
                  </a:lnTo>
                  <a:lnTo>
                    <a:pt x="1910" y="2143"/>
                  </a:lnTo>
                  <a:lnTo>
                    <a:pt x="1910" y="2143"/>
                  </a:lnTo>
                  <a:lnTo>
                    <a:pt x="1916" y="2143"/>
                  </a:lnTo>
                  <a:lnTo>
                    <a:pt x="1916" y="2143"/>
                  </a:lnTo>
                  <a:lnTo>
                    <a:pt x="1921" y="2137"/>
                  </a:lnTo>
                  <a:lnTo>
                    <a:pt x="1921" y="2137"/>
                  </a:lnTo>
                  <a:lnTo>
                    <a:pt x="1927" y="2137"/>
                  </a:lnTo>
                  <a:lnTo>
                    <a:pt x="1927" y="2137"/>
                  </a:lnTo>
                  <a:lnTo>
                    <a:pt x="1932" y="2137"/>
                  </a:lnTo>
                  <a:lnTo>
                    <a:pt x="1932" y="2137"/>
                  </a:lnTo>
                  <a:lnTo>
                    <a:pt x="1932" y="2132"/>
                  </a:lnTo>
                  <a:lnTo>
                    <a:pt x="1932" y="2132"/>
                  </a:lnTo>
                  <a:lnTo>
                    <a:pt x="1932" y="2120"/>
                  </a:lnTo>
                  <a:lnTo>
                    <a:pt x="1932" y="2120"/>
                  </a:lnTo>
                  <a:lnTo>
                    <a:pt x="1938" y="2103"/>
                  </a:lnTo>
                  <a:lnTo>
                    <a:pt x="1938" y="2103"/>
                  </a:lnTo>
                  <a:lnTo>
                    <a:pt x="1938" y="2097"/>
                  </a:lnTo>
                  <a:lnTo>
                    <a:pt x="1938" y="2097"/>
                  </a:lnTo>
                  <a:lnTo>
                    <a:pt x="1938" y="2092"/>
                  </a:lnTo>
                  <a:lnTo>
                    <a:pt x="1938" y="2092"/>
                  </a:lnTo>
                  <a:lnTo>
                    <a:pt x="1944" y="2097"/>
                  </a:lnTo>
                  <a:lnTo>
                    <a:pt x="1944" y="2097"/>
                  </a:lnTo>
                  <a:lnTo>
                    <a:pt x="1950" y="2097"/>
                  </a:lnTo>
                  <a:lnTo>
                    <a:pt x="1950" y="2097"/>
                  </a:lnTo>
                  <a:lnTo>
                    <a:pt x="1955" y="2097"/>
                  </a:lnTo>
                  <a:lnTo>
                    <a:pt x="1955" y="2097"/>
                  </a:lnTo>
                  <a:lnTo>
                    <a:pt x="1955" y="2092"/>
                  </a:lnTo>
                  <a:lnTo>
                    <a:pt x="1955" y="2092"/>
                  </a:lnTo>
                  <a:lnTo>
                    <a:pt x="1961" y="2080"/>
                  </a:lnTo>
                  <a:lnTo>
                    <a:pt x="1961" y="2080"/>
                  </a:lnTo>
                  <a:lnTo>
                    <a:pt x="1961" y="2075"/>
                  </a:lnTo>
                  <a:lnTo>
                    <a:pt x="1961" y="2075"/>
                  </a:lnTo>
                  <a:lnTo>
                    <a:pt x="1966" y="2075"/>
                  </a:lnTo>
                  <a:lnTo>
                    <a:pt x="1966" y="2075"/>
                  </a:lnTo>
                  <a:lnTo>
                    <a:pt x="1972" y="2075"/>
                  </a:lnTo>
                  <a:lnTo>
                    <a:pt x="1972" y="2075"/>
                  </a:lnTo>
                  <a:lnTo>
                    <a:pt x="1978" y="2075"/>
                  </a:lnTo>
                  <a:lnTo>
                    <a:pt x="1978" y="2075"/>
                  </a:lnTo>
                  <a:lnTo>
                    <a:pt x="1984" y="2075"/>
                  </a:lnTo>
                  <a:lnTo>
                    <a:pt x="1984" y="2075"/>
                  </a:lnTo>
                  <a:lnTo>
                    <a:pt x="1990" y="2075"/>
                  </a:lnTo>
                  <a:lnTo>
                    <a:pt x="1990" y="2075"/>
                  </a:lnTo>
                  <a:lnTo>
                    <a:pt x="2006" y="2057"/>
                  </a:lnTo>
                  <a:lnTo>
                    <a:pt x="2006" y="2057"/>
                  </a:lnTo>
                  <a:lnTo>
                    <a:pt x="2012" y="2046"/>
                  </a:lnTo>
                  <a:lnTo>
                    <a:pt x="2012" y="2046"/>
                  </a:lnTo>
                  <a:lnTo>
                    <a:pt x="2006" y="2041"/>
                  </a:lnTo>
                  <a:lnTo>
                    <a:pt x="2006" y="2041"/>
                  </a:lnTo>
                  <a:lnTo>
                    <a:pt x="2006" y="2035"/>
                  </a:lnTo>
                  <a:lnTo>
                    <a:pt x="2006" y="2035"/>
                  </a:lnTo>
                  <a:lnTo>
                    <a:pt x="2012" y="2035"/>
                  </a:lnTo>
                  <a:lnTo>
                    <a:pt x="2012" y="2035"/>
                  </a:lnTo>
                  <a:lnTo>
                    <a:pt x="2018" y="2035"/>
                  </a:lnTo>
                  <a:lnTo>
                    <a:pt x="2018" y="2035"/>
                  </a:lnTo>
                  <a:lnTo>
                    <a:pt x="2024" y="2035"/>
                  </a:lnTo>
                  <a:lnTo>
                    <a:pt x="2024" y="2035"/>
                  </a:lnTo>
                  <a:lnTo>
                    <a:pt x="2024" y="2035"/>
                  </a:lnTo>
                  <a:lnTo>
                    <a:pt x="2029" y="2029"/>
                  </a:lnTo>
                  <a:lnTo>
                    <a:pt x="2029" y="2029"/>
                  </a:lnTo>
                  <a:lnTo>
                    <a:pt x="2029" y="2023"/>
                  </a:lnTo>
                  <a:lnTo>
                    <a:pt x="2029" y="2018"/>
                  </a:lnTo>
                  <a:lnTo>
                    <a:pt x="2029" y="2018"/>
                  </a:lnTo>
                  <a:lnTo>
                    <a:pt x="2041" y="2018"/>
                  </a:lnTo>
                  <a:lnTo>
                    <a:pt x="2041" y="2018"/>
                  </a:lnTo>
                  <a:lnTo>
                    <a:pt x="2046" y="2018"/>
                  </a:lnTo>
                  <a:lnTo>
                    <a:pt x="2046" y="2018"/>
                  </a:lnTo>
                  <a:lnTo>
                    <a:pt x="2058" y="2023"/>
                  </a:lnTo>
                  <a:lnTo>
                    <a:pt x="2058" y="2023"/>
                  </a:lnTo>
                  <a:lnTo>
                    <a:pt x="2063" y="2023"/>
                  </a:lnTo>
                  <a:lnTo>
                    <a:pt x="2063" y="2023"/>
                  </a:lnTo>
                  <a:lnTo>
                    <a:pt x="2069" y="2018"/>
                  </a:lnTo>
                  <a:lnTo>
                    <a:pt x="2069" y="2018"/>
                  </a:lnTo>
                  <a:lnTo>
                    <a:pt x="2069" y="2012"/>
                  </a:lnTo>
                  <a:lnTo>
                    <a:pt x="2069" y="2012"/>
                  </a:lnTo>
                  <a:lnTo>
                    <a:pt x="2075" y="2007"/>
                  </a:lnTo>
                  <a:lnTo>
                    <a:pt x="2075" y="2007"/>
                  </a:lnTo>
                  <a:lnTo>
                    <a:pt x="2080" y="2001"/>
                  </a:lnTo>
                  <a:lnTo>
                    <a:pt x="2080" y="2001"/>
                  </a:lnTo>
                  <a:lnTo>
                    <a:pt x="2086" y="2001"/>
                  </a:lnTo>
                  <a:lnTo>
                    <a:pt x="2086" y="2001"/>
                  </a:lnTo>
                  <a:lnTo>
                    <a:pt x="2086" y="2007"/>
                  </a:lnTo>
                  <a:lnTo>
                    <a:pt x="2086" y="2007"/>
                  </a:lnTo>
                  <a:lnTo>
                    <a:pt x="2086" y="2007"/>
                  </a:lnTo>
                  <a:lnTo>
                    <a:pt x="2086" y="2007"/>
                  </a:lnTo>
                  <a:lnTo>
                    <a:pt x="2091" y="2007"/>
                  </a:lnTo>
                  <a:lnTo>
                    <a:pt x="2091" y="2007"/>
                  </a:lnTo>
                  <a:lnTo>
                    <a:pt x="2091" y="2001"/>
                  </a:lnTo>
                  <a:lnTo>
                    <a:pt x="2091" y="2001"/>
                  </a:lnTo>
                  <a:lnTo>
                    <a:pt x="2091" y="1995"/>
                  </a:lnTo>
                  <a:lnTo>
                    <a:pt x="2091" y="1995"/>
                  </a:lnTo>
                  <a:lnTo>
                    <a:pt x="2091" y="1983"/>
                  </a:lnTo>
                  <a:lnTo>
                    <a:pt x="2091" y="1983"/>
                  </a:lnTo>
                  <a:lnTo>
                    <a:pt x="2091" y="1978"/>
                  </a:lnTo>
                  <a:lnTo>
                    <a:pt x="2091" y="1978"/>
                  </a:lnTo>
                  <a:lnTo>
                    <a:pt x="2097" y="1978"/>
                  </a:lnTo>
                  <a:lnTo>
                    <a:pt x="2097" y="1978"/>
                  </a:lnTo>
                  <a:lnTo>
                    <a:pt x="2103" y="1972"/>
                  </a:lnTo>
                  <a:lnTo>
                    <a:pt x="2103" y="1972"/>
                  </a:lnTo>
                  <a:lnTo>
                    <a:pt x="2109" y="1972"/>
                  </a:lnTo>
                  <a:lnTo>
                    <a:pt x="2109" y="1972"/>
                  </a:lnTo>
                  <a:lnTo>
                    <a:pt x="2115" y="1967"/>
                  </a:lnTo>
                  <a:lnTo>
                    <a:pt x="2115" y="1967"/>
                  </a:lnTo>
                  <a:lnTo>
                    <a:pt x="2115" y="1961"/>
                  </a:lnTo>
                  <a:lnTo>
                    <a:pt x="2115" y="1961"/>
                  </a:lnTo>
                  <a:lnTo>
                    <a:pt x="2115" y="1955"/>
                  </a:lnTo>
                  <a:lnTo>
                    <a:pt x="2115" y="1955"/>
                  </a:lnTo>
                  <a:lnTo>
                    <a:pt x="2115" y="1944"/>
                  </a:lnTo>
                  <a:lnTo>
                    <a:pt x="2115" y="1944"/>
                  </a:lnTo>
                  <a:lnTo>
                    <a:pt x="2115" y="1938"/>
                  </a:lnTo>
                  <a:lnTo>
                    <a:pt x="2115" y="1938"/>
                  </a:lnTo>
                  <a:lnTo>
                    <a:pt x="2137" y="1944"/>
                  </a:lnTo>
                  <a:lnTo>
                    <a:pt x="2137" y="1944"/>
                  </a:lnTo>
                  <a:lnTo>
                    <a:pt x="2155" y="1949"/>
                  </a:lnTo>
                  <a:lnTo>
                    <a:pt x="2155" y="1949"/>
                  </a:lnTo>
                  <a:lnTo>
                    <a:pt x="2171" y="1944"/>
                  </a:lnTo>
                  <a:lnTo>
                    <a:pt x="2171" y="1944"/>
                  </a:lnTo>
                  <a:lnTo>
                    <a:pt x="2194" y="1933"/>
                  </a:lnTo>
                  <a:lnTo>
                    <a:pt x="2194" y="1933"/>
                  </a:lnTo>
                  <a:lnTo>
                    <a:pt x="2194" y="1927"/>
                  </a:lnTo>
                  <a:lnTo>
                    <a:pt x="2194" y="1927"/>
                  </a:lnTo>
                  <a:lnTo>
                    <a:pt x="2194" y="1921"/>
                  </a:lnTo>
                  <a:lnTo>
                    <a:pt x="2194" y="1921"/>
                  </a:lnTo>
                  <a:lnTo>
                    <a:pt x="2194" y="1916"/>
                  </a:lnTo>
                  <a:lnTo>
                    <a:pt x="2194" y="1916"/>
                  </a:lnTo>
                  <a:lnTo>
                    <a:pt x="2194" y="1916"/>
                  </a:lnTo>
                  <a:lnTo>
                    <a:pt x="2194" y="1916"/>
                  </a:lnTo>
                  <a:lnTo>
                    <a:pt x="2200" y="1916"/>
                  </a:lnTo>
                  <a:lnTo>
                    <a:pt x="2200" y="1916"/>
                  </a:lnTo>
                  <a:lnTo>
                    <a:pt x="2200" y="1921"/>
                  </a:lnTo>
                  <a:lnTo>
                    <a:pt x="2200" y="1921"/>
                  </a:lnTo>
                  <a:lnTo>
                    <a:pt x="2205" y="1921"/>
                  </a:lnTo>
                  <a:lnTo>
                    <a:pt x="2205" y="1921"/>
                  </a:lnTo>
                  <a:lnTo>
                    <a:pt x="2205" y="1927"/>
                  </a:lnTo>
                  <a:lnTo>
                    <a:pt x="2205" y="1927"/>
                  </a:lnTo>
                  <a:lnTo>
                    <a:pt x="2217" y="1927"/>
                  </a:lnTo>
                  <a:lnTo>
                    <a:pt x="2217" y="1927"/>
                  </a:lnTo>
                  <a:lnTo>
                    <a:pt x="2222" y="1921"/>
                  </a:lnTo>
                  <a:lnTo>
                    <a:pt x="2222" y="1921"/>
                  </a:lnTo>
                  <a:lnTo>
                    <a:pt x="2228" y="1916"/>
                  </a:lnTo>
                  <a:lnTo>
                    <a:pt x="2228" y="1916"/>
                  </a:lnTo>
                  <a:lnTo>
                    <a:pt x="2234" y="1916"/>
                  </a:lnTo>
                  <a:lnTo>
                    <a:pt x="2234" y="1916"/>
                  </a:lnTo>
                  <a:lnTo>
                    <a:pt x="2240" y="1916"/>
                  </a:lnTo>
                  <a:lnTo>
                    <a:pt x="2240" y="1916"/>
                  </a:lnTo>
                  <a:lnTo>
                    <a:pt x="2245" y="1921"/>
                  </a:lnTo>
                  <a:lnTo>
                    <a:pt x="2245" y="1921"/>
                  </a:lnTo>
                  <a:lnTo>
                    <a:pt x="2245" y="1921"/>
                  </a:lnTo>
                  <a:lnTo>
                    <a:pt x="2245" y="1921"/>
                  </a:lnTo>
                  <a:lnTo>
                    <a:pt x="2251" y="1927"/>
                  </a:lnTo>
                  <a:lnTo>
                    <a:pt x="2251" y="1927"/>
                  </a:lnTo>
                  <a:lnTo>
                    <a:pt x="2268" y="1933"/>
                  </a:lnTo>
                  <a:lnTo>
                    <a:pt x="2268" y="1933"/>
                  </a:lnTo>
                  <a:lnTo>
                    <a:pt x="2285" y="1933"/>
                  </a:lnTo>
                  <a:lnTo>
                    <a:pt x="2285" y="1933"/>
                  </a:lnTo>
                  <a:lnTo>
                    <a:pt x="2302" y="1927"/>
                  </a:lnTo>
                  <a:lnTo>
                    <a:pt x="2302" y="1927"/>
                  </a:lnTo>
                  <a:lnTo>
                    <a:pt x="2319" y="1921"/>
                  </a:lnTo>
                  <a:lnTo>
                    <a:pt x="2319" y="1921"/>
                  </a:lnTo>
                  <a:lnTo>
                    <a:pt x="2319" y="1927"/>
                  </a:lnTo>
                  <a:lnTo>
                    <a:pt x="2319" y="1927"/>
                  </a:lnTo>
                  <a:lnTo>
                    <a:pt x="2319" y="1933"/>
                  </a:lnTo>
                  <a:lnTo>
                    <a:pt x="2319" y="1933"/>
                  </a:lnTo>
                  <a:lnTo>
                    <a:pt x="2319" y="1938"/>
                  </a:lnTo>
                  <a:lnTo>
                    <a:pt x="2319" y="1938"/>
                  </a:lnTo>
                  <a:lnTo>
                    <a:pt x="2319" y="1944"/>
                  </a:lnTo>
                  <a:lnTo>
                    <a:pt x="2319" y="1944"/>
                  </a:lnTo>
                  <a:lnTo>
                    <a:pt x="2336" y="1949"/>
                  </a:lnTo>
                  <a:lnTo>
                    <a:pt x="2336" y="1949"/>
                  </a:lnTo>
                  <a:lnTo>
                    <a:pt x="2347" y="1949"/>
                  </a:lnTo>
                  <a:lnTo>
                    <a:pt x="2347" y="1949"/>
                  </a:lnTo>
                  <a:lnTo>
                    <a:pt x="2353" y="1949"/>
                  </a:lnTo>
                  <a:lnTo>
                    <a:pt x="2353" y="1949"/>
                  </a:lnTo>
                  <a:lnTo>
                    <a:pt x="2370" y="1955"/>
                  </a:lnTo>
                  <a:lnTo>
                    <a:pt x="2370" y="1955"/>
                  </a:lnTo>
                  <a:lnTo>
                    <a:pt x="2365" y="1961"/>
                  </a:lnTo>
                  <a:lnTo>
                    <a:pt x="2365" y="1961"/>
                  </a:lnTo>
                  <a:lnTo>
                    <a:pt x="2365" y="1972"/>
                  </a:lnTo>
                  <a:lnTo>
                    <a:pt x="2365" y="1972"/>
                  </a:lnTo>
                  <a:lnTo>
                    <a:pt x="2365" y="1978"/>
                  </a:lnTo>
                  <a:lnTo>
                    <a:pt x="2365" y="1978"/>
                  </a:lnTo>
                  <a:lnTo>
                    <a:pt x="2370" y="198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3562350" y="5500688"/>
              <a:ext cx="134938" cy="157162"/>
            </a:xfrm>
            <a:custGeom>
              <a:avLst/>
              <a:gdLst>
                <a:gd name="T0" fmla="*/ 347 w 377"/>
                <a:gd name="T1" fmla="*/ 295 h 438"/>
                <a:gd name="T2" fmla="*/ 370 w 377"/>
                <a:gd name="T3" fmla="*/ 256 h 438"/>
                <a:gd name="T4" fmla="*/ 376 w 377"/>
                <a:gd name="T5" fmla="*/ 238 h 438"/>
                <a:gd name="T6" fmla="*/ 358 w 377"/>
                <a:gd name="T7" fmla="*/ 227 h 438"/>
                <a:gd name="T8" fmla="*/ 336 w 377"/>
                <a:gd name="T9" fmla="*/ 210 h 438"/>
                <a:gd name="T10" fmla="*/ 318 w 377"/>
                <a:gd name="T11" fmla="*/ 187 h 438"/>
                <a:gd name="T12" fmla="*/ 307 w 377"/>
                <a:gd name="T13" fmla="*/ 159 h 438"/>
                <a:gd name="T14" fmla="*/ 284 w 377"/>
                <a:gd name="T15" fmla="*/ 147 h 438"/>
                <a:gd name="T16" fmla="*/ 251 w 377"/>
                <a:gd name="T17" fmla="*/ 130 h 438"/>
                <a:gd name="T18" fmla="*/ 233 w 377"/>
                <a:gd name="T19" fmla="*/ 113 h 438"/>
                <a:gd name="T20" fmla="*/ 211 w 377"/>
                <a:gd name="T21" fmla="*/ 97 h 438"/>
                <a:gd name="T22" fmla="*/ 188 w 377"/>
                <a:gd name="T23" fmla="*/ 85 h 438"/>
                <a:gd name="T24" fmla="*/ 171 w 377"/>
                <a:gd name="T25" fmla="*/ 62 h 438"/>
                <a:gd name="T26" fmla="*/ 165 w 377"/>
                <a:gd name="T27" fmla="*/ 39 h 438"/>
                <a:gd name="T28" fmla="*/ 114 w 377"/>
                <a:gd name="T29" fmla="*/ 11 h 438"/>
                <a:gd name="T30" fmla="*/ 62 w 377"/>
                <a:gd name="T31" fmla="*/ 11 h 438"/>
                <a:gd name="T32" fmla="*/ 46 w 377"/>
                <a:gd name="T33" fmla="*/ 17 h 438"/>
                <a:gd name="T34" fmla="*/ 29 w 377"/>
                <a:gd name="T35" fmla="*/ 45 h 438"/>
                <a:gd name="T36" fmla="*/ 34 w 377"/>
                <a:gd name="T37" fmla="*/ 85 h 438"/>
                <a:gd name="T38" fmla="*/ 17 w 377"/>
                <a:gd name="T39" fmla="*/ 108 h 438"/>
                <a:gd name="T40" fmla="*/ 12 w 377"/>
                <a:gd name="T41" fmla="*/ 147 h 438"/>
                <a:gd name="T42" fmla="*/ 0 w 377"/>
                <a:gd name="T43" fmla="*/ 176 h 438"/>
                <a:gd name="T44" fmla="*/ 6 w 377"/>
                <a:gd name="T45" fmla="*/ 204 h 438"/>
                <a:gd name="T46" fmla="*/ 0 w 377"/>
                <a:gd name="T47" fmla="*/ 238 h 438"/>
                <a:gd name="T48" fmla="*/ 0 w 377"/>
                <a:gd name="T49" fmla="*/ 244 h 438"/>
                <a:gd name="T50" fmla="*/ 0 w 377"/>
                <a:gd name="T51" fmla="*/ 278 h 438"/>
                <a:gd name="T52" fmla="*/ 0 w 377"/>
                <a:gd name="T53" fmla="*/ 347 h 438"/>
                <a:gd name="T54" fmla="*/ 17 w 377"/>
                <a:gd name="T55" fmla="*/ 369 h 438"/>
                <a:gd name="T56" fmla="*/ 17 w 377"/>
                <a:gd name="T57" fmla="*/ 369 h 438"/>
                <a:gd name="T58" fmla="*/ 23 w 377"/>
                <a:gd name="T59" fmla="*/ 375 h 438"/>
                <a:gd name="T60" fmla="*/ 40 w 377"/>
                <a:gd name="T61" fmla="*/ 386 h 438"/>
                <a:gd name="T62" fmla="*/ 46 w 377"/>
                <a:gd name="T63" fmla="*/ 386 h 438"/>
                <a:gd name="T64" fmla="*/ 57 w 377"/>
                <a:gd name="T65" fmla="*/ 386 h 438"/>
                <a:gd name="T66" fmla="*/ 68 w 377"/>
                <a:gd name="T67" fmla="*/ 392 h 438"/>
                <a:gd name="T68" fmla="*/ 80 w 377"/>
                <a:gd name="T69" fmla="*/ 409 h 438"/>
                <a:gd name="T70" fmla="*/ 86 w 377"/>
                <a:gd name="T71" fmla="*/ 415 h 438"/>
                <a:gd name="T72" fmla="*/ 91 w 377"/>
                <a:gd name="T73" fmla="*/ 420 h 438"/>
                <a:gd name="T74" fmla="*/ 97 w 377"/>
                <a:gd name="T75" fmla="*/ 420 h 438"/>
                <a:gd name="T76" fmla="*/ 114 w 377"/>
                <a:gd name="T77" fmla="*/ 426 h 438"/>
                <a:gd name="T78" fmla="*/ 125 w 377"/>
                <a:gd name="T79" fmla="*/ 432 h 438"/>
                <a:gd name="T80" fmla="*/ 142 w 377"/>
                <a:gd name="T81" fmla="*/ 437 h 438"/>
                <a:gd name="T82" fmla="*/ 165 w 377"/>
                <a:gd name="T83" fmla="*/ 426 h 438"/>
                <a:gd name="T84" fmla="*/ 182 w 377"/>
                <a:gd name="T85" fmla="*/ 426 h 438"/>
                <a:gd name="T86" fmla="*/ 205 w 377"/>
                <a:gd name="T87" fmla="*/ 432 h 438"/>
                <a:gd name="T88" fmla="*/ 233 w 377"/>
                <a:gd name="T89" fmla="*/ 432 h 438"/>
                <a:gd name="T90" fmla="*/ 284 w 377"/>
                <a:gd name="T91" fmla="*/ 420 h 438"/>
                <a:gd name="T92" fmla="*/ 301 w 377"/>
                <a:gd name="T93" fmla="*/ 403 h 438"/>
                <a:gd name="T94" fmla="*/ 307 w 377"/>
                <a:gd name="T95" fmla="*/ 392 h 438"/>
                <a:gd name="T96" fmla="*/ 324 w 377"/>
                <a:gd name="T97" fmla="*/ 375 h 438"/>
                <a:gd name="T98" fmla="*/ 336 w 377"/>
                <a:gd name="T99" fmla="*/ 358 h 438"/>
                <a:gd name="T100" fmla="*/ 336 w 377"/>
                <a:gd name="T101" fmla="*/ 341 h 438"/>
                <a:gd name="T102" fmla="*/ 341 w 377"/>
                <a:gd name="T103" fmla="*/ 329 h 438"/>
                <a:gd name="T104" fmla="*/ 347 w 377"/>
                <a:gd name="T105" fmla="*/ 318 h 438"/>
                <a:gd name="T106" fmla="*/ 352 w 377"/>
                <a:gd name="T107" fmla="*/ 30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438">
                  <a:moveTo>
                    <a:pt x="352" y="307"/>
                  </a:moveTo>
                  <a:lnTo>
                    <a:pt x="347" y="301"/>
                  </a:lnTo>
                  <a:lnTo>
                    <a:pt x="347" y="301"/>
                  </a:lnTo>
                  <a:lnTo>
                    <a:pt x="347" y="295"/>
                  </a:lnTo>
                  <a:lnTo>
                    <a:pt x="347" y="290"/>
                  </a:lnTo>
                  <a:lnTo>
                    <a:pt x="352" y="278"/>
                  </a:lnTo>
                  <a:lnTo>
                    <a:pt x="358" y="267"/>
                  </a:lnTo>
                  <a:lnTo>
                    <a:pt x="370" y="256"/>
                  </a:lnTo>
                  <a:lnTo>
                    <a:pt x="376" y="238"/>
                  </a:lnTo>
                  <a:lnTo>
                    <a:pt x="376" y="238"/>
                  </a:lnTo>
                  <a:lnTo>
                    <a:pt x="376" y="238"/>
                  </a:lnTo>
                  <a:lnTo>
                    <a:pt x="376" y="238"/>
                  </a:lnTo>
                  <a:lnTo>
                    <a:pt x="370" y="233"/>
                  </a:lnTo>
                  <a:lnTo>
                    <a:pt x="370" y="233"/>
                  </a:lnTo>
                  <a:lnTo>
                    <a:pt x="358" y="227"/>
                  </a:lnTo>
                  <a:lnTo>
                    <a:pt x="358" y="227"/>
                  </a:lnTo>
                  <a:lnTo>
                    <a:pt x="347" y="222"/>
                  </a:lnTo>
                  <a:lnTo>
                    <a:pt x="347" y="222"/>
                  </a:lnTo>
                  <a:lnTo>
                    <a:pt x="336" y="210"/>
                  </a:lnTo>
                  <a:lnTo>
                    <a:pt x="336" y="210"/>
                  </a:lnTo>
                  <a:lnTo>
                    <a:pt x="324" y="198"/>
                  </a:lnTo>
                  <a:lnTo>
                    <a:pt x="324" y="198"/>
                  </a:lnTo>
                  <a:lnTo>
                    <a:pt x="318" y="187"/>
                  </a:lnTo>
                  <a:lnTo>
                    <a:pt x="318" y="187"/>
                  </a:lnTo>
                  <a:lnTo>
                    <a:pt x="318" y="170"/>
                  </a:lnTo>
                  <a:lnTo>
                    <a:pt x="318" y="170"/>
                  </a:lnTo>
                  <a:lnTo>
                    <a:pt x="307" y="159"/>
                  </a:lnTo>
                  <a:lnTo>
                    <a:pt x="307" y="159"/>
                  </a:lnTo>
                  <a:lnTo>
                    <a:pt x="301" y="153"/>
                  </a:lnTo>
                  <a:lnTo>
                    <a:pt x="301" y="153"/>
                  </a:lnTo>
                  <a:lnTo>
                    <a:pt x="284" y="147"/>
                  </a:lnTo>
                  <a:lnTo>
                    <a:pt x="284" y="147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45" y="125"/>
                  </a:lnTo>
                  <a:lnTo>
                    <a:pt x="245" y="125"/>
                  </a:lnTo>
                  <a:lnTo>
                    <a:pt x="233" y="113"/>
                  </a:lnTo>
                  <a:lnTo>
                    <a:pt x="233" y="113"/>
                  </a:lnTo>
                  <a:lnTo>
                    <a:pt x="227" y="102"/>
                  </a:lnTo>
                  <a:lnTo>
                    <a:pt x="227" y="102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199" y="91"/>
                  </a:lnTo>
                  <a:lnTo>
                    <a:pt x="199" y="91"/>
                  </a:lnTo>
                  <a:lnTo>
                    <a:pt x="188" y="85"/>
                  </a:lnTo>
                  <a:lnTo>
                    <a:pt x="188" y="85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48" y="28"/>
                  </a:lnTo>
                  <a:lnTo>
                    <a:pt x="131" y="17"/>
                  </a:lnTo>
                  <a:lnTo>
                    <a:pt x="114" y="11"/>
                  </a:lnTo>
                  <a:lnTo>
                    <a:pt x="102" y="0"/>
                  </a:lnTo>
                  <a:lnTo>
                    <a:pt x="86" y="5"/>
                  </a:lnTo>
                  <a:lnTo>
                    <a:pt x="74" y="5"/>
                  </a:lnTo>
                  <a:lnTo>
                    <a:pt x="62" y="11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6" y="164"/>
                  </a:lnTo>
                  <a:lnTo>
                    <a:pt x="6" y="16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6" y="204"/>
                  </a:lnTo>
                  <a:lnTo>
                    <a:pt x="6" y="204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6" y="244"/>
                  </a:lnTo>
                  <a:lnTo>
                    <a:pt x="6" y="24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6" y="358"/>
                  </a:lnTo>
                  <a:lnTo>
                    <a:pt x="12" y="369"/>
                  </a:lnTo>
                  <a:lnTo>
                    <a:pt x="12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23" y="375"/>
                  </a:lnTo>
                  <a:lnTo>
                    <a:pt x="23" y="375"/>
                  </a:lnTo>
                  <a:lnTo>
                    <a:pt x="29" y="381"/>
                  </a:lnTo>
                  <a:lnTo>
                    <a:pt x="29" y="381"/>
                  </a:lnTo>
                  <a:lnTo>
                    <a:pt x="40" y="386"/>
                  </a:lnTo>
                  <a:lnTo>
                    <a:pt x="40" y="386"/>
                  </a:lnTo>
                  <a:lnTo>
                    <a:pt x="40" y="386"/>
                  </a:lnTo>
                  <a:lnTo>
                    <a:pt x="40" y="386"/>
                  </a:lnTo>
                  <a:lnTo>
                    <a:pt x="46" y="386"/>
                  </a:lnTo>
                  <a:lnTo>
                    <a:pt x="46" y="386"/>
                  </a:lnTo>
                  <a:lnTo>
                    <a:pt x="51" y="386"/>
                  </a:lnTo>
                  <a:lnTo>
                    <a:pt x="51" y="386"/>
                  </a:lnTo>
                  <a:lnTo>
                    <a:pt x="57" y="386"/>
                  </a:lnTo>
                  <a:lnTo>
                    <a:pt x="57" y="386"/>
                  </a:lnTo>
                  <a:lnTo>
                    <a:pt x="62" y="386"/>
                  </a:lnTo>
                  <a:lnTo>
                    <a:pt x="62" y="386"/>
                  </a:lnTo>
                  <a:lnTo>
                    <a:pt x="68" y="392"/>
                  </a:lnTo>
                  <a:lnTo>
                    <a:pt x="68" y="392"/>
                  </a:lnTo>
                  <a:lnTo>
                    <a:pt x="74" y="397"/>
                  </a:lnTo>
                  <a:lnTo>
                    <a:pt x="74" y="397"/>
                  </a:lnTo>
                  <a:lnTo>
                    <a:pt x="80" y="409"/>
                  </a:lnTo>
                  <a:lnTo>
                    <a:pt x="80" y="409"/>
                  </a:lnTo>
                  <a:lnTo>
                    <a:pt x="86" y="415"/>
                  </a:lnTo>
                  <a:lnTo>
                    <a:pt x="86" y="415"/>
                  </a:lnTo>
                  <a:lnTo>
                    <a:pt x="86" y="415"/>
                  </a:lnTo>
                  <a:lnTo>
                    <a:pt x="86" y="415"/>
                  </a:lnTo>
                  <a:lnTo>
                    <a:pt x="86" y="420"/>
                  </a:lnTo>
                  <a:lnTo>
                    <a:pt x="86" y="420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7" y="420"/>
                  </a:lnTo>
                  <a:lnTo>
                    <a:pt x="97" y="420"/>
                  </a:lnTo>
                  <a:lnTo>
                    <a:pt x="108" y="426"/>
                  </a:lnTo>
                  <a:lnTo>
                    <a:pt x="108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5" y="432"/>
                  </a:lnTo>
                  <a:lnTo>
                    <a:pt x="125" y="432"/>
                  </a:lnTo>
                  <a:lnTo>
                    <a:pt x="131" y="437"/>
                  </a:lnTo>
                  <a:lnTo>
                    <a:pt x="131" y="437"/>
                  </a:lnTo>
                  <a:lnTo>
                    <a:pt x="142" y="437"/>
                  </a:lnTo>
                  <a:lnTo>
                    <a:pt x="142" y="437"/>
                  </a:lnTo>
                  <a:lnTo>
                    <a:pt x="154" y="432"/>
                  </a:lnTo>
                  <a:lnTo>
                    <a:pt x="154" y="432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82" y="426"/>
                  </a:lnTo>
                  <a:lnTo>
                    <a:pt x="182" y="426"/>
                  </a:lnTo>
                  <a:lnTo>
                    <a:pt x="199" y="432"/>
                  </a:lnTo>
                  <a:lnTo>
                    <a:pt x="199" y="432"/>
                  </a:lnTo>
                  <a:lnTo>
                    <a:pt x="205" y="432"/>
                  </a:lnTo>
                  <a:lnTo>
                    <a:pt x="205" y="432"/>
                  </a:lnTo>
                  <a:lnTo>
                    <a:pt x="211" y="437"/>
                  </a:lnTo>
                  <a:lnTo>
                    <a:pt x="211" y="437"/>
                  </a:lnTo>
                  <a:lnTo>
                    <a:pt x="233" y="432"/>
                  </a:lnTo>
                  <a:lnTo>
                    <a:pt x="233" y="432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84" y="420"/>
                  </a:lnTo>
                  <a:lnTo>
                    <a:pt x="284" y="420"/>
                  </a:lnTo>
                  <a:lnTo>
                    <a:pt x="301" y="409"/>
                  </a:lnTo>
                  <a:lnTo>
                    <a:pt x="301" y="409"/>
                  </a:lnTo>
                  <a:lnTo>
                    <a:pt x="301" y="403"/>
                  </a:lnTo>
                  <a:lnTo>
                    <a:pt x="301" y="403"/>
                  </a:lnTo>
                  <a:lnTo>
                    <a:pt x="301" y="397"/>
                  </a:lnTo>
                  <a:lnTo>
                    <a:pt x="301" y="397"/>
                  </a:lnTo>
                  <a:lnTo>
                    <a:pt x="307" y="392"/>
                  </a:lnTo>
                  <a:lnTo>
                    <a:pt x="307" y="392"/>
                  </a:lnTo>
                  <a:lnTo>
                    <a:pt x="318" y="381"/>
                  </a:lnTo>
                  <a:lnTo>
                    <a:pt x="318" y="381"/>
                  </a:lnTo>
                  <a:lnTo>
                    <a:pt x="324" y="375"/>
                  </a:lnTo>
                  <a:lnTo>
                    <a:pt x="324" y="375"/>
                  </a:lnTo>
                  <a:lnTo>
                    <a:pt x="330" y="363"/>
                  </a:lnTo>
                  <a:lnTo>
                    <a:pt x="330" y="363"/>
                  </a:lnTo>
                  <a:lnTo>
                    <a:pt x="336" y="358"/>
                  </a:lnTo>
                  <a:lnTo>
                    <a:pt x="336" y="358"/>
                  </a:lnTo>
                  <a:lnTo>
                    <a:pt x="336" y="347"/>
                  </a:lnTo>
                  <a:lnTo>
                    <a:pt x="336" y="347"/>
                  </a:lnTo>
                  <a:lnTo>
                    <a:pt x="336" y="341"/>
                  </a:lnTo>
                  <a:lnTo>
                    <a:pt x="336" y="341"/>
                  </a:lnTo>
                  <a:lnTo>
                    <a:pt x="336" y="335"/>
                  </a:lnTo>
                  <a:lnTo>
                    <a:pt x="336" y="335"/>
                  </a:lnTo>
                  <a:lnTo>
                    <a:pt x="341" y="329"/>
                  </a:lnTo>
                  <a:lnTo>
                    <a:pt x="341" y="329"/>
                  </a:lnTo>
                  <a:lnTo>
                    <a:pt x="341" y="323"/>
                  </a:lnTo>
                  <a:lnTo>
                    <a:pt x="341" y="323"/>
                  </a:lnTo>
                  <a:lnTo>
                    <a:pt x="347" y="318"/>
                  </a:lnTo>
                  <a:lnTo>
                    <a:pt x="347" y="318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52" y="307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4854575" y="2389188"/>
              <a:ext cx="247650" cy="447675"/>
            </a:xfrm>
            <a:custGeom>
              <a:avLst/>
              <a:gdLst>
                <a:gd name="T0" fmla="*/ 5 w 689"/>
                <a:gd name="T1" fmla="*/ 773 h 1245"/>
                <a:gd name="T2" fmla="*/ 91 w 689"/>
                <a:gd name="T3" fmla="*/ 801 h 1245"/>
                <a:gd name="T4" fmla="*/ 148 w 689"/>
                <a:gd name="T5" fmla="*/ 727 h 1245"/>
                <a:gd name="T6" fmla="*/ 57 w 689"/>
                <a:gd name="T7" fmla="*/ 710 h 1245"/>
                <a:gd name="T8" fmla="*/ 284 w 689"/>
                <a:gd name="T9" fmla="*/ 340 h 1245"/>
                <a:gd name="T10" fmla="*/ 324 w 689"/>
                <a:gd name="T11" fmla="*/ 255 h 1245"/>
                <a:gd name="T12" fmla="*/ 233 w 689"/>
                <a:gd name="T13" fmla="*/ 284 h 1245"/>
                <a:gd name="T14" fmla="*/ 210 w 689"/>
                <a:gd name="T15" fmla="*/ 306 h 1245"/>
                <a:gd name="T16" fmla="*/ 193 w 689"/>
                <a:gd name="T17" fmla="*/ 357 h 1245"/>
                <a:gd name="T18" fmla="*/ 165 w 689"/>
                <a:gd name="T19" fmla="*/ 391 h 1245"/>
                <a:gd name="T20" fmla="*/ 165 w 689"/>
                <a:gd name="T21" fmla="*/ 477 h 1245"/>
                <a:gd name="T22" fmla="*/ 193 w 689"/>
                <a:gd name="T23" fmla="*/ 539 h 1245"/>
                <a:gd name="T24" fmla="*/ 165 w 689"/>
                <a:gd name="T25" fmla="*/ 574 h 1245"/>
                <a:gd name="T26" fmla="*/ 188 w 689"/>
                <a:gd name="T27" fmla="*/ 579 h 1245"/>
                <a:gd name="T28" fmla="*/ 210 w 689"/>
                <a:gd name="T29" fmla="*/ 630 h 1245"/>
                <a:gd name="T30" fmla="*/ 221 w 689"/>
                <a:gd name="T31" fmla="*/ 727 h 1245"/>
                <a:gd name="T32" fmla="*/ 307 w 689"/>
                <a:gd name="T33" fmla="*/ 755 h 1245"/>
                <a:gd name="T34" fmla="*/ 346 w 689"/>
                <a:gd name="T35" fmla="*/ 852 h 1245"/>
                <a:gd name="T36" fmla="*/ 273 w 689"/>
                <a:gd name="T37" fmla="*/ 863 h 1245"/>
                <a:gd name="T38" fmla="*/ 227 w 689"/>
                <a:gd name="T39" fmla="*/ 858 h 1245"/>
                <a:gd name="T40" fmla="*/ 204 w 689"/>
                <a:gd name="T41" fmla="*/ 937 h 1245"/>
                <a:gd name="T42" fmla="*/ 204 w 689"/>
                <a:gd name="T43" fmla="*/ 1017 h 1245"/>
                <a:gd name="T44" fmla="*/ 199 w 689"/>
                <a:gd name="T45" fmla="*/ 1057 h 1245"/>
                <a:gd name="T46" fmla="*/ 221 w 689"/>
                <a:gd name="T47" fmla="*/ 1057 h 1245"/>
                <a:gd name="T48" fmla="*/ 250 w 689"/>
                <a:gd name="T49" fmla="*/ 1079 h 1245"/>
                <a:gd name="T50" fmla="*/ 329 w 689"/>
                <a:gd name="T51" fmla="*/ 1079 h 1245"/>
                <a:gd name="T52" fmla="*/ 239 w 689"/>
                <a:gd name="T53" fmla="*/ 1096 h 1245"/>
                <a:gd name="T54" fmla="*/ 170 w 689"/>
                <a:gd name="T55" fmla="*/ 1204 h 1245"/>
                <a:gd name="T56" fmla="*/ 188 w 689"/>
                <a:gd name="T57" fmla="*/ 1233 h 1245"/>
                <a:gd name="T58" fmla="*/ 250 w 689"/>
                <a:gd name="T59" fmla="*/ 1187 h 1245"/>
                <a:gd name="T60" fmla="*/ 392 w 689"/>
                <a:gd name="T61" fmla="*/ 1176 h 1245"/>
                <a:gd name="T62" fmla="*/ 466 w 689"/>
                <a:gd name="T63" fmla="*/ 1148 h 1245"/>
                <a:gd name="T64" fmla="*/ 597 w 689"/>
                <a:gd name="T65" fmla="*/ 1142 h 1245"/>
                <a:gd name="T66" fmla="*/ 642 w 689"/>
                <a:gd name="T67" fmla="*/ 1113 h 1245"/>
                <a:gd name="T68" fmla="*/ 597 w 689"/>
                <a:gd name="T69" fmla="*/ 1079 h 1245"/>
                <a:gd name="T70" fmla="*/ 653 w 689"/>
                <a:gd name="T71" fmla="*/ 1045 h 1245"/>
                <a:gd name="T72" fmla="*/ 614 w 689"/>
                <a:gd name="T73" fmla="*/ 920 h 1245"/>
                <a:gd name="T74" fmla="*/ 585 w 689"/>
                <a:gd name="T75" fmla="*/ 920 h 1245"/>
                <a:gd name="T76" fmla="*/ 568 w 689"/>
                <a:gd name="T77" fmla="*/ 846 h 1245"/>
                <a:gd name="T78" fmla="*/ 557 w 689"/>
                <a:gd name="T79" fmla="*/ 801 h 1245"/>
                <a:gd name="T80" fmla="*/ 483 w 689"/>
                <a:gd name="T81" fmla="*/ 738 h 1245"/>
                <a:gd name="T82" fmla="*/ 432 w 689"/>
                <a:gd name="T83" fmla="*/ 653 h 1245"/>
                <a:gd name="T84" fmla="*/ 364 w 689"/>
                <a:gd name="T85" fmla="*/ 584 h 1245"/>
                <a:gd name="T86" fmla="*/ 364 w 689"/>
                <a:gd name="T87" fmla="*/ 528 h 1245"/>
                <a:gd name="T88" fmla="*/ 404 w 689"/>
                <a:gd name="T89" fmla="*/ 449 h 1245"/>
                <a:gd name="T90" fmla="*/ 369 w 689"/>
                <a:gd name="T91" fmla="*/ 380 h 1245"/>
                <a:gd name="T92" fmla="*/ 284 w 689"/>
                <a:gd name="T93" fmla="*/ 391 h 1245"/>
                <a:gd name="T94" fmla="*/ 454 w 689"/>
                <a:gd name="T95" fmla="*/ 1170 h 1245"/>
                <a:gd name="T96" fmla="*/ 165 w 689"/>
                <a:gd name="T97" fmla="*/ 630 h 1245"/>
                <a:gd name="T98" fmla="*/ 130 w 689"/>
                <a:gd name="T99" fmla="*/ 590 h 1245"/>
                <a:gd name="T100" fmla="*/ 96 w 689"/>
                <a:gd name="T101" fmla="*/ 562 h 1245"/>
                <a:gd name="T102" fmla="*/ 125 w 689"/>
                <a:gd name="T103" fmla="*/ 556 h 1245"/>
                <a:gd name="T104" fmla="*/ 17 w 689"/>
                <a:gd name="T105" fmla="*/ 409 h 1245"/>
                <a:gd name="T106" fmla="*/ 102 w 689"/>
                <a:gd name="T107" fmla="*/ 397 h 1245"/>
                <a:gd name="T108" fmla="*/ 130 w 689"/>
                <a:gd name="T109" fmla="*/ 488 h 1245"/>
                <a:gd name="T110" fmla="*/ 114 w 689"/>
                <a:gd name="T111" fmla="*/ 449 h 1245"/>
                <a:gd name="T112" fmla="*/ 40 w 689"/>
                <a:gd name="T113" fmla="*/ 380 h 1245"/>
                <a:gd name="T114" fmla="*/ 68 w 689"/>
                <a:gd name="T115" fmla="*/ 312 h 1245"/>
                <a:gd name="T116" fmla="*/ 85 w 689"/>
                <a:gd name="T117" fmla="*/ 357 h 1245"/>
                <a:gd name="T118" fmla="*/ 483 w 689"/>
                <a:gd name="T119" fmla="*/ 39 h 1245"/>
                <a:gd name="T120" fmla="*/ 466 w 689"/>
                <a:gd name="T121" fmla="*/ 96 h 1245"/>
                <a:gd name="T122" fmla="*/ 489 w 689"/>
                <a:gd name="T123" fmla="*/ 7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1245">
                  <a:moveTo>
                    <a:pt x="74" y="687"/>
                  </a:moveTo>
                  <a:lnTo>
                    <a:pt x="74" y="687"/>
                  </a:lnTo>
                  <a:lnTo>
                    <a:pt x="62" y="687"/>
                  </a:lnTo>
                  <a:lnTo>
                    <a:pt x="62" y="687"/>
                  </a:lnTo>
                  <a:lnTo>
                    <a:pt x="51" y="699"/>
                  </a:lnTo>
                  <a:lnTo>
                    <a:pt x="51" y="699"/>
                  </a:lnTo>
                  <a:lnTo>
                    <a:pt x="34" y="710"/>
                  </a:lnTo>
                  <a:lnTo>
                    <a:pt x="34" y="710"/>
                  </a:lnTo>
                  <a:lnTo>
                    <a:pt x="34" y="715"/>
                  </a:lnTo>
                  <a:lnTo>
                    <a:pt x="34" y="727"/>
                  </a:lnTo>
                  <a:lnTo>
                    <a:pt x="34" y="727"/>
                  </a:lnTo>
                  <a:lnTo>
                    <a:pt x="34" y="733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17" y="744"/>
                  </a:lnTo>
                  <a:lnTo>
                    <a:pt x="17" y="744"/>
                  </a:lnTo>
                  <a:lnTo>
                    <a:pt x="5" y="744"/>
                  </a:lnTo>
                  <a:lnTo>
                    <a:pt x="5" y="744"/>
                  </a:lnTo>
                  <a:lnTo>
                    <a:pt x="0" y="749"/>
                  </a:lnTo>
                  <a:lnTo>
                    <a:pt x="5" y="755"/>
                  </a:lnTo>
                  <a:lnTo>
                    <a:pt x="5" y="755"/>
                  </a:lnTo>
                  <a:lnTo>
                    <a:pt x="5" y="767"/>
                  </a:lnTo>
                  <a:lnTo>
                    <a:pt x="5" y="767"/>
                  </a:lnTo>
                  <a:lnTo>
                    <a:pt x="5" y="773"/>
                  </a:lnTo>
                  <a:lnTo>
                    <a:pt x="5" y="773"/>
                  </a:lnTo>
                  <a:lnTo>
                    <a:pt x="5" y="773"/>
                  </a:lnTo>
                  <a:lnTo>
                    <a:pt x="5" y="773"/>
                  </a:lnTo>
                  <a:lnTo>
                    <a:pt x="17" y="773"/>
                  </a:lnTo>
                  <a:lnTo>
                    <a:pt x="17" y="773"/>
                  </a:lnTo>
                  <a:lnTo>
                    <a:pt x="23" y="778"/>
                  </a:lnTo>
                  <a:lnTo>
                    <a:pt x="29" y="778"/>
                  </a:lnTo>
                  <a:lnTo>
                    <a:pt x="29" y="778"/>
                  </a:lnTo>
                  <a:lnTo>
                    <a:pt x="34" y="795"/>
                  </a:lnTo>
                  <a:lnTo>
                    <a:pt x="34" y="795"/>
                  </a:lnTo>
                  <a:lnTo>
                    <a:pt x="34" y="801"/>
                  </a:lnTo>
                  <a:lnTo>
                    <a:pt x="34" y="801"/>
                  </a:lnTo>
                  <a:lnTo>
                    <a:pt x="40" y="801"/>
                  </a:lnTo>
                  <a:lnTo>
                    <a:pt x="45" y="801"/>
                  </a:lnTo>
                  <a:lnTo>
                    <a:pt x="45" y="801"/>
                  </a:lnTo>
                  <a:lnTo>
                    <a:pt x="57" y="789"/>
                  </a:lnTo>
                  <a:lnTo>
                    <a:pt x="57" y="789"/>
                  </a:lnTo>
                  <a:lnTo>
                    <a:pt x="62" y="789"/>
                  </a:lnTo>
                  <a:lnTo>
                    <a:pt x="62" y="789"/>
                  </a:lnTo>
                  <a:lnTo>
                    <a:pt x="62" y="789"/>
                  </a:lnTo>
                  <a:lnTo>
                    <a:pt x="62" y="789"/>
                  </a:lnTo>
                  <a:lnTo>
                    <a:pt x="62" y="789"/>
                  </a:lnTo>
                  <a:lnTo>
                    <a:pt x="68" y="789"/>
                  </a:lnTo>
                  <a:lnTo>
                    <a:pt x="68" y="795"/>
                  </a:lnTo>
                  <a:lnTo>
                    <a:pt x="74" y="801"/>
                  </a:lnTo>
                  <a:lnTo>
                    <a:pt x="79" y="807"/>
                  </a:lnTo>
                  <a:lnTo>
                    <a:pt x="85" y="801"/>
                  </a:lnTo>
                  <a:lnTo>
                    <a:pt x="91" y="801"/>
                  </a:lnTo>
                  <a:lnTo>
                    <a:pt x="102" y="801"/>
                  </a:lnTo>
                  <a:lnTo>
                    <a:pt x="108" y="801"/>
                  </a:lnTo>
                  <a:lnTo>
                    <a:pt x="108" y="801"/>
                  </a:lnTo>
                  <a:lnTo>
                    <a:pt x="108" y="795"/>
                  </a:lnTo>
                  <a:lnTo>
                    <a:pt x="108" y="795"/>
                  </a:lnTo>
                  <a:lnTo>
                    <a:pt x="108" y="795"/>
                  </a:lnTo>
                  <a:lnTo>
                    <a:pt x="108" y="795"/>
                  </a:lnTo>
                  <a:lnTo>
                    <a:pt x="102" y="795"/>
                  </a:lnTo>
                  <a:lnTo>
                    <a:pt x="102" y="795"/>
                  </a:lnTo>
                  <a:lnTo>
                    <a:pt x="102" y="795"/>
                  </a:lnTo>
                  <a:lnTo>
                    <a:pt x="102" y="795"/>
                  </a:lnTo>
                  <a:lnTo>
                    <a:pt x="119" y="789"/>
                  </a:lnTo>
                  <a:lnTo>
                    <a:pt x="119" y="789"/>
                  </a:lnTo>
                  <a:lnTo>
                    <a:pt x="130" y="784"/>
                  </a:lnTo>
                  <a:lnTo>
                    <a:pt x="130" y="784"/>
                  </a:lnTo>
                  <a:lnTo>
                    <a:pt x="148" y="784"/>
                  </a:lnTo>
                  <a:lnTo>
                    <a:pt x="148" y="784"/>
                  </a:lnTo>
                  <a:lnTo>
                    <a:pt x="165" y="784"/>
                  </a:lnTo>
                  <a:lnTo>
                    <a:pt x="165" y="784"/>
                  </a:lnTo>
                  <a:lnTo>
                    <a:pt x="159" y="767"/>
                  </a:lnTo>
                  <a:lnTo>
                    <a:pt x="159" y="767"/>
                  </a:lnTo>
                  <a:lnTo>
                    <a:pt x="154" y="761"/>
                  </a:lnTo>
                  <a:lnTo>
                    <a:pt x="154" y="761"/>
                  </a:lnTo>
                  <a:lnTo>
                    <a:pt x="154" y="749"/>
                  </a:lnTo>
                  <a:lnTo>
                    <a:pt x="154" y="749"/>
                  </a:lnTo>
                  <a:lnTo>
                    <a:pt x="148" y="727"/>
                  </a:lnTo>
                  <a:lnTo>
                    <a:pt x="148" y="727"/>
                  </a:lnTo>
                  <a:lnTo>
                    <a:pt x="142" y="727"/>
                  </a:lnTo>
                  <a:lnTo>
                    <a:pt x="142" y="727"/>
                  </a:lnTo>
                  <a:lnTo>
                    <a:pt x="136" y="727"/>
                  </a:lnTo>
                  <a:lnTo>
                    <a:pt x="136" y="727"/>
                  </a:lnTo>
                  <a:lnTo>
                    <a:pt x="130" y="727"/>
                  </a:lnTo>
                  <a:lnTo>
                    <a:pt x="130" y="727"/>
                  </a:lnTo>
                  <a:lnTo>
                    <a:pt x="125" y="727"/>
                  </a:lnTo>
                  <a:lnTo>
                    <a:pt x="125" y="727"/>
                  </a:lnTo>
                  <a:lnTo>
                    <a:pt x="130" y="721"/>
                  </a:lnTo>
                  <a:lnTo>
                    <a:pt x="130" y="721"/>
                  </a:lnTo>
                  <a:lnTo>
                    <a:pt x="136" y="710"/>
                  </a:lnTo>
                  <a:lnTo>
                    <a:pt x="136" y="710"/>
                  </a:lnTo>
                  <a:lnTo>
                    <a:pt x="136" y="704"/>
                  </a:lnTo>
                  <a:lnTo>
                    <a:pt x="136" y="704"/>
                  </a:lnTo>
                  <a:lnTo>
                    <a:pt x="142" y="693"/>
                  </a:lnTo>
                  <a:lnTo>
                    <a:pt x="142" y="693"/>
                  </a:lnTo>
                  <a:lnTo>
                    <a:pt x="119" y="681"/>
                  </a:lnTo>
                  <a:lnTo>
                    <a:pt x="119" y="681"/>
                  </a:lnTo>
                  <a:lnTo>
                    <a:pt x="102" y="687"/>
                  </a:lnTo>
                  <a:lnTo>
                    <a:pt x="102" y="687"/>
                  </a:lnTo>
                  <a:lnTo>
                    <a:pt x="91" y="693"/>
                  </a:lnTo>
                  <a:lnTo>
                    <a:pt x="91" y="693"/>
                  </a:lnTo>
                  <a:lnTo>
                    <a:pt x="68" y="704"/>
                  </a:lnTo>
                  <a:lnTo>
                    <a:pt x="68" y="704"/>
                  </a:lnTo>
                  <a:lnTo>
                    <a:pt x="57" y="710"/>
                  </a:lnTo>
                  <a:lnTo>
                    <a:pt x="57" y="710"/>
                  </a:lnTo>
                  <a:lnTo>
                    <a:pt x="57" y="704"/>
                  </a:lnTo>
                  <a:lnTo>
                    <a:pt x="57" y="704"/>
                  </a:lnTo>
                  <a:lnTo>
                    <a:pt x="62" y="699"/>
                  </a:lnTo>
                  <a:lnTo>
                    <a:pt x="62" y="699"/>
                  </a:lnTo>
                  <a:lnTo>
                    <a:pt x="74" y="693"/>
                  </a:lnTo>
                  <a:lnTo>
                    <a:pt x="74" y="693"/>
                  </a:lnTo>
                  <a:lnTo>
                    <a:pt x="74" y="693"/>
                  </a:lnTo>
                  <a:lnTo>
                    <a:pt x="74" y="687"/>
                  </a:lnTo>
                  <a:close/>
                  <a:moveTo>
                    <a:pt x="261" y="397"/>
                  </a:moveTo>
                  <a:lnTo>
                    <a:pt x="261" y="397"/>
                  </a:lnTo>
                  <a:lnTo>
                    <a:pt x="261" y="397"/>
                  </a:lnTo>
                  <a:lnTo>
                    <a:pt x="261" y="397"/>
                  </a:lnTo>
                  <a:lnTo>
                    <a:pt x="261" y="386"/>
                  </a:lnTo>
                  <a:lnTo>
                    <a:pt x="261" y="386"/>
                  </a:lnTo>
                  <a:lnTo>
                    <a:pt x="261" y="369"/>
                  </a:lnTo>
                  <a:lnTo>
                    <a:pt x="261" y="369"/>
                  </a:lnTo>
                  <a:lnTo>
                    <a:pt x="261" y="357"/>
                  </a:lnTo>
                  <a:lnTo>
                    <a:pt x="261" y="357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79" y="346"/>
                  </a:lnTo>
                  <a:lnTo>
                    <a:pt x="279" y="346"/>
                  </a:lnTo>
                  <a:lnTo>
                    <a:pt x="284" y="340"/>
                  </a:lnTo>
                  <a:lnTo>
                    <a:pt x="289" y="340"/>
                  </a:lnTo>
                  <a:lnTo>
                    <a:pt x="289" y="340"/>
                  </a:lnTo>
                  <a:lnTo>
                    <a:pt x="295" y="340"/>
                  </a:lnTo>
                  <a:lnTo>
                    <a:pt x="295" y="340"/>
                  </a:lnTo>
                  <a:lnTo>
                    <a:pt x="295" y="340"/>
                  </a:lnTo>
                  <a:lnTo>
                    <a:pt x="295" y="335"/>
                  </a:lnTo>
                  <a:lnTo>
                    <a:pt x="295" y="335"/>
                  </a:lnTo>
                  <a:lnTo>
                    <a:pt x="301" y="329"/>
                  </a:lnTo>
                  <a:lnTo>
                    <a:pt x="301" y="329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3" y="312"/>
                  </a:lnTo>
                  <a:lnTo>
                    <a:pt x="313" y="312"/>
                  </a:lnTo>
                  <a:lnTo>
                    <a:pt x="318" y="306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24" y="306"/>
                  </a:lnTo>
                  <a:lnTo>
                    <a:pt x="329" y="300"/>
                  </a:lnTo>
                  <a:lnTo>
                    <a:pt x="329" y="300"/>
                  </a:lnTo>
                  <a:lnTo>
                    <a:pt x="335" y="289"/>
                  </a:lnTo>
                  <a:lnTo>
                    <a:pt x="335" y="272"/>
                  </a:lnTo>
                  <a:lnTo>
                    <a:pt x="335" y="272"/>
                  </a:lnTo>
                  <a:lnTo>
                    <a:pt x="329" y="266"/>
                  </a:lnTo>
                  <a:lnTo>
                    <a:pt x="324" y="255"/>
                  </a:lnTo>
                  <a:lnTo>
                    <a:pt x="324" y="255"/>
                  </a:lnTo>
                  <a:lnTo>
                    <a:pt x="301" y="244"/>
                  </a:lnTo>
                  <a:lnTo>
                    <a:pt x="301" y="244"/>
                  </a:lnTo>
                  <a:lnTo>
                    <a:pt x="279" y="249"/>
                  </a:lnTo>
                  <a:lnTo>
                    <a:pt x="273" y="255"/>
                  </a:lnTo>
                  <a:lnTo>
                    <a:pt x="267" y="260"/>
                  </a:lnTo>
                  <a:lnTo>
                    <a:pt x="261" y="260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0" y="260"/>
                  </a:lnTo>
                  <a:lnTo>
                    <a:pt x="250" y="260"/>
                  </a:lnTo>
                  <a:lnTo>
                    <a:pt x="250" y="260"/>
                  </a:lnTo>
                  <a:lnTo>
                    <a:pt x="250" y="260"/>
                  </a:lnTo>
                  <a:lnTo>
                    <a:pt x="244" y="260"/>
                  </a:lnTo>
                  <a:lnTo>
                    <a:pt x="244" y="260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44" y="272"/>
                  </a:lnTo>
                  <a:lnTo>
                    <a:pt x="244" y="272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44" y="278"/>
                  </a:lnTo>
                  <a:lnTo>
                    <a:pt x="233" y="284"/>
                  </a:lnTo>
                  <a:lnTo>
                    <a:pt x="233" y="284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9" y="266"/>
                  </a:lnTo>
                  <a:lnTo>
                    <a:pt x="239" y="266"/>
                  </a:lnTo>
                  <a:lnTo>
                    <a:pt x="239" y="260"/>
                  </a:lnTo>
                  <a:lnTo>
                    <a:pt x="233" y="260"/>
                  </a:lnTo>
                  <a:lnTo>
                    <a:pt x="233" y="260"/>
                  </a:lnTo>
                  <a:lnTo>
                    <a:pt x="233" y="255"/>
                  </a:lnTo>
                  <a:lnTo>
                    <a:pt x="233" y="255"/>
                  </a:lnTo>
                  <a:lnTo>
                    <a:pt x="221" y="260"/>
                  </a:lnTo>
                  <a:lnTo>
                    <a:pt x="221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0"/>
                  </a:lnTo>
                  <a:lnTo>
                    <a:pt x="216" y="266"/>
                  </a:lnTo>
                  <a:lnTo>
                    <a:pt x="216" y="266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16" y="289"/>
                  </a:lnTo>
                  <a:lnTo>
                    <a:pt x="216" y="289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0" y="306"/>
                  </a:lnTo>
                  <a:lnTo>
                    <a:pt x="210" y="306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3" y="324"/>
                  </a:lnTo>
                  <a:lnTo>
                    <a:pt x="193" y="324"/>
                  </a:lnTo>
                  <a:lnTo>
                    <a:pt x="188" y="329"/>
                  </a:lnTo>
                  <a:lnTo>
                    <a:pt x="188" y="329"/>
                  </a:lnTo>
                  <a:lnTo>
                    <a:pt x="188" y="335"/>
                  </a:lnTo>
                  <a:lnTo>
                    <a:pt x="188" y="335"/>
                  </a:lnTo>
                  <a:lnTo>
                    <a:pt x="188" y="340"/>
                  </a:lnTo>
                  <a:lnTo>
                    <a:pt x="188" y="340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9" y="352"/>
                  </a:lnTo>
                  <a:lnTo>
                    <a:pt x="199" y="352"/>
                  </a:lnTo>
                  <a:lnTo>
                    <a:pt x="193" y="357"/>
                  </a:lnTo>
                  <a:lnTo>
                    <a:pt x="193" y="357"/>
                  </a:lnTo>
                  <a:lnTo>
                    <a:pt x="193" y="357"/>
                  </a:lnTo>
                  <a:lnTo>
                    <a:pt x="193" y="357"/>
                  </a:lnTo>
                  <a:lnTo>
                    <a:pt x="193" y="363"/>
                  </a:lnTo>
                  <a:lnTo>
                    <a:pt x="193" y="363"/>
                  </a:lnTo>
                  <a:lnTo>
                    <a:pt x="193" y="369"/>
                  </a:lnTo>
                  <a:lnTo>
                    <a:pt x="193" y="369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76" y="363"/>
                  </a:lnTo>
                  <a:lnTo>
                    <a:pt x="176" y="363"/>
                  </a:lnTo>
                  <a:lnTo>
                    <a:pt x="165" y="363"/>
                  </a:lnTo>
                  <a:lnTo>
                    <a:pt x="165" y="363"/>
                  </a:lnTo>
                  <a:lnTo>
                    <a:pt x="159" y="363"/>
                  </a:lnTo>
                  <a:lnTo>
                    <a:pt x="159" y="363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4" y="380"/>
                  </a:lnTo>
                  <a:lnTo>
                    <a:pt x="154" y="380"/>
                  </a:lnTo>
                  <a:lnTo>
                    <a:pt x="159" y="380"/>
                  </a:lnTo>
                  <a:lnTo>
                    <a:pt x="159" y="380"/>
                  </a:lnTo>
                  <a:lnTo>
                    <a:pt x="159" y="380"/>
                  </a:lnTo>
                  <a:lnTo>
                    <a:pt x="159" y="380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97"/>
                  </a:lnTo>
                  <a:lnTo>
                    <a:pt x="165" y="397"/>
                  </a:lnTo>
                  <a:lnTo>
                    <a:pt x="159" y="397"/>
                  </a:lnTo>
                  <a:lnTo>
                    <a:pt x="159" y="397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48" y="397"/>
                  </a:lnTo>
                  <a:lnTo>
                    <a:pt x="148" y="397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54" y="414"/>
                  </a:lnTo>
                  <a:lnTo>
                    <a:pt x="154" y="414"/>
                  </a:lnTo>
                  <a:lnTo>
                    <a:pt x="159" y="425"/>
                  </a:lnTo>
                  <a:lnTo>
                    <a:pt x="159" y="425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43"/>
                  </a:lnTo>
                  <a:lnTo>
                    <a:pt x="148" y="449"/>
                  </a:lnTo>
                  <a:lnTo>
                    <a:pt x="148" y="449"/>
                  </a:lnTo>
                  <a:lnTo>
                    <a:pt x="148" y="454"/>
                  </a:lnTo>
                  <a:lnTo>
                    <a:pt x="148" y="454"/>
                  </a:lnTo>
                  <a:lnTo>
                    <a:pt x="154" y="465"/>
                  </a:lnTo>
                  <a:lnTo>
                    <a:pt x="154" y="465"/>
                  </a:lnTo>
                  <a:lnTo>
                    <a:pt x="165" y="471"/>
                  </a:lnTo>
                  <a:lnTo>
                    <a:pt x="165" y="471"/>
                  </a:lnTo>
                  <a:lnTo>
                    <a:pt x="165" y="477"/>
                  </a:lnTo>
                  <a:lnTo>
                    <a:pt x="165" y="477"/>
                  </a:lnTo>
                  <a:lnTo>
                    <a:pt x="159" y="483"/>
                  </a:lnTo>
                  <a:lnTo>
                    <a:pt x="159" y="483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48" y="511"/>
                  </a:lnTo>
                  <a:lnTo>
                    <a:pt x="148" y="511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48" y="528"/>
                  </a:lnTo>
                  <a:lnTo>
                    <a:pt x="148" y="528"/>
                  </a:lnTo>
                  <a:lnTo>
                    <a:pt x="148" y="534"/>
                  </a:lnTo>
                  <a:lnTo>
                    <a:pt x="148" y="534"/>
                  </a:lnTo>
                  <a:lnTo>
                    <a:pt x="159" y="528"/>
                  </a:lnTo>
                  <a:lnTo>
                    <a:pt x="159" y="528"/>
                  </a:lnTo>
                  <a:lnTo>
                    <a:pt x="176" y="528"/>
                  </a:lnTo>
                  <a:lnTo>
                    <a:pt x="176" y="528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88" y="528"/>
                  </a:lnTo>
                  <a:lnTo>
                    <a:pt x="188" y="528"/>
                  </a:lnTo>
                  <a:lnTo>
                    <a:pt x="193" y="522"/>
                  </a:lnTo>
                  <a:lnTo>
                    <a:pt x="193" y="52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39"/>
                  </a:lnTo>
                  <a:lnTo>
                    <a:pt x="193" y="539"/>
                  </a:lnTo>
                  <a:lnTo>
                    <a:pt x="193" y="539"/>
                  </a:lnTo>
                  <a:lnTo>
                    <a:pt x="193" y="539"/>
                  </a:lnTo>
                  <a:lnTo>
                    <a:pt x="188" y="545"/>
                  </a:lnTo>
                  <a:lnTo>
                    <a:pt x="188" y="545"/>
                  </a:lnTo>
                  <a:lnTo>
                    <a:pt x="182" y="545"/>
                  </a:lnTo>
                  <a:lnTo>
                    <a:pt x="182" y="545"/>
                  </a:lnTo>
                  <a:lnTo>
                    <a:pt x="176" y="545"/>
                  </a:lnTo>
                  <a:lnTo>
                    <a:pt x="176" y="545"/>
                  </a:lnTo>
                  <a:lnTo>
                    <a:pt x="170" y="545"/>
                  </a:lnTo>
                  <a:lnTo>
                    <a:pt x="170" y="545"/>
                  </a:lnTo>
                  <a:lnTo>
                    <a:pt x="165" y="550"/>
                  </a:lnTo>
                  <a:lnTo>
                    <a:pt x="165" y="550"/>
                  </a:lnTo>
                  <a:lnTo>
                    <a:pt x="165" y="556"/>
                  </a:lnTo>
                  <a:lnTo>
                    <a:pt x="165" y="556"/>
                  </a:lnTo>
                  <a:lnTo>
                    <a:pt x="159" y="556"/>
                  </a:lnTo>
                  <a:lnTo>
                    <a:pt x="159" y="556"/>
                  </a:lnTo>
                  <a:lnTo>
                    <a:pt x="165" y="556"/>
                  </a:lnTo>
                  <a:lnTo>
                    <a:pt x="165" y="556"/>
                  </a:lnTo>
                  <a:lnTo>
                    <a:pt x="165" y="562"/>
                  </a:lnTo>
                  <a:lnTo>
                    <a:pt x="165" y="562"/>
                  </a:lnTo>
                  <a:lnTo>
                    <a:pt x="165" y="568"/>
                  </a:lnTo>
                  <a:lnTo>
                    <a:pt x="165" y="568"/>
                  </a:lnTo>
                  <a:lnTo>
                    <a:pt x="165" y="574"/>
                  </a:lnTo>
                  <a:lnTo>
                    <a:pt x="165" y="574"/>
                  </a:lnTo>
                  <a:lnTo>
                    <a:pt x="165" y="574"/>
                  </a:lnTo>
                  <a:lnTo>
                    <a:pt x="165" y="574"/>
                  </a:lnTo>
                  <a:lnTo>
                    <a:pt x="159" y="579"/>
                  </a:lnTo>
                  <a:lnTo>
                    <a:pt x="159" y="579"/>
                  </a:lnTo>
                  <a:lnTo>
                    <a:pt x="159" y="584"/>
                  </a:lnTo>
                  <a:lnTo>
                    <a:pt x="159" y="584"/>
                  </a:lnTo>
                  <a:lnTo>
                    <a:pt x="159" y="602"/>
                  </a:lnTo>
                  <a:lnTo>
                    <a:pt x="159" y="602"/>
                  </a:lnTo>
                  <a:lnTo>
                    <a:pt x="159" y="608"/>
                  </a:lnTo>
                  <a:lnTo>
                    <a:pt x="159" y="608"/>
                  </a:lnTo>
                  <a:lnTo>
                    <a:pt x="159" y="602"/>
                  </a:lnTo>
                  <a:lnTo>
                    <a:pt x="159" y="602"/>
                  </a:lnTo>
                  <a:lnTo>
                    <a:pt x="165" y="596"/>
                  </a:lnTo>
                  <a:lnTo>
                    <a:pt x="165" y="596"/>
                  </a:lnTo>
                  <a:lnTo>
                    <a:pt x="165" y="590"/>
                  </a:lnTo>
                  <a:lnTo>
                    <a:pt x="165" y="590"/>
                  </a:lnTo>
                  <a:lnTo>
                    <a:pt x="170" y="584"/>
                  </a:lnTo>
                  <a:lnTo>
                    <a:pt x="170" y="584"/>
                  </a:lnTo>
                  <a:lnTo>
                    <a:pt x="176" y="584"/>
                  </a:lnTo>
                  <a:lnTo>
                    <a:pt x="176" y="584"/>
                  </a:lnTo>
                  <a:lnTo>
                    <a:pt x="176" y="579"/>
                  </a:lnTo>
                  <a:lnTo>
                    <a:pt x="176" y="579"/>
                  </a:lnTo>
                  <a:lnTo>
                    <a:pt x="182" y="579"/>
                  </a:lnTo>
                  <a:lnTo>
                    <a:pt x="182" y="579"/>
                  </a:lnTo>
                  <a:lnTo>
                    <a:pt x="188" y="574"/>
                  </a:lnTo>
                  <a:lnTo>
                    <a:pt x="188" y="574"/>
                  </a:lnTo>
                  <a:lnTo>
                    <a:pt x="188" y="579"/>
                  </a:lnTo>
                  <a:lnTo>
                    <a:pt x="188" y="579"/>
                  </a:lnTo>
                  <a:lnTo>
                    <a:pt x="188" y="584"/>
                  </a:lnTo>
                  <a:lnTo>
                    <a:pt x="188" y="584"/>
                  </a:lnTo>
                  <a:lnTo>
                    <a:pt x="188" y="584"/>
                  </a:lnTo>
                  <a:lnTo>
                    <a:pt x="188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79"/>
                  </a:lnTo>
                  <a:lnTo>
                    <a:pt x="199" y="579"/>
                  </a:lnTo>
                  <a:lnTo>
                    <a:pt x="199" y="579"/>
                  </a:lnTo>
                  <a:lnTo>
                    <a:pt x="199" y="579"/>
                  </a:lnTo>
                  <a:lnTo>
                    <a:pt x="210" y="574"/>
                  </a:lnTo>
                  <a:lnTo>
                    <a:pt x="210" y="574"/>
                  </a:lnTo>
                  <a:lnTo>
                    <a:pt x="210" y="579"/>
                  </a:lnTo>
                  <a:lnTo>
                    <a:pt x="210" y="579"/>
                  </a:lnTo>
                  <a:lnTo>
                    <a:pt x="210" y="590"/>
                  </a:lnTo>
                  <a:lnTo>
                    <a:pt x="210" y="590"/>
                  </a:lnTo>
                  <a:lnTo>
                    <a:pt x="210" y="602"/>
                  </a:lnTo>
                  <a:lnTo>
                    <a:pt x="210" y="602"/>
                  </a:lnTo>
                  <a:lnTo>
                    <a:pt x="210" y="602"/>
                  </a:lnTo>
                  <a:lnTo>
                    <a:pt x="204" y="602"/>
                  </a:lnTo>
                  <a:lnTo>
                    <a:pt x="204" y="602"/>
                  </a:lnTo>
                  <a:lnTo>
                    <a:pt x="210" y="630"/>
                  </a:lnTo>
                  <a:lnTo>
                    <a:pt x="210" y="630"/>
                  </a:lnTo>
                  <a:lnTo>
                    <a:pt x="204" y="659"/>
                  </a:lnTo>
                  <a:lnTo>
                    <a:pt x="204" y="659"/>
                  </a:lnTo>
                  <a:lnTo>
                    <a:pt x="199" y="681"/>
                  </a:lnTo>
                  <a:lnTo>
                    <a:pt x="199" y="681"/>
                  </a:lnTo>
                  <a:lnTo>
                    <a:pt x="188" y="710"/>
                  </a:lnTo>
                  <a:lnTo>
                    <a:pt x="188" y="710"/>
                  </a:lnTo>
                  <a:lnTo>
                    <a:pt x="193" y="710"/>
                  </a:lnTo>
                  <a:lnTo>
                    <a:pt x="193" y="710"/>
                  </a:lnTo>
                  <a:lnTo>
                    <a:pt x="199" y="710"/>
                  </a:lnTo>
                  <a:lnTo>
                    <a:pt x="199" y="710"/>
                  </a:lnTo>
                  <a:lnTo>
                    <a:pt x="199" y="710"/>
                  </a:lnTo>
                  <a:lnTo>
                    <a:pt x="199" y="710"/>
                  </a:lnTo>
                  <a:lnTo>
                    <a:pt x="210" y="710"/>
                  </a:lnTo>
                  <a:lnTo>
                    <a:pt x="210" y="710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6" y="721"/>
                  </a:lnTo>
                  <a:lnTo>
                    <a:pt x="216" y="721"/>
                  </a:lnTo>
                  <a:lnTo>
                    <a:pt x="216" y="727"/>
                  </a:lnTo>
                  <a:lnTo>
                    <a:pt x="216" y="727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7" y="733"/>
                  </a:lnTo>
                  <a:lnTo>
                    <a:pt x="227" y="733"/>
                  </a:lnTo>
                  <a:lnTo>
                    <a:pt x="227" y="733"/>
                  </a:lnTo>
                  <a:lnTo>
                    <a:pt x="227" y="733"/>
                  </a:lnTo>
                  <a:lnTo>
                    <a:pt x="233" y="727"/>
                  </a:lnTo>
                  <a:lnTo>
                    <a:pt x="233" y="727"/>
                  </a:lnTo>
                  <a:lnTo>
                    <a:pt x="233" y="721"/>
                  </a:lnTo>
                  <a:lnTo>
                    <a:pt x="233" y="721"/>
                  </a:lnTo>
                  <a:lnTo>
                    <a:pt x="233" y="715"/>
                  </a:lnTo>
                  <a:lnTo>
                    <a:pt x="233" y="715"/>
                  </a:lnTo>
                  <a:lnTo>
                    <a:pt x="233" y="704"/>
                  </a:lnTo>
                  <a:lnTo>
                    <a:pt x="233" y="704"/>
                  </a:lnTo>
                  <a:lnTo>
                    <a:pt x="250" y="715"/>
                  </a:lnTo>
                  <a:lnTo>
                    <a:pt x="261" y="715"/>
                  </a:lnTo>
                  <a:lnTo>
                    <a:pt x="261" y="715"/>
                  </a:lnTo>
                  <a:lnTo>
                    <a:pt x="289" y="710"/>
                  </a:lnTo>
                  <a:lnTo>
                    <a:pt x="289" y="710"/>
                  </a:lnTo>
                  <a:lnTo>
                    <a:pt x="318" y="704"/>
                  </a:lnTo>
                  <a:lnTo>
                    <a:pt x="318" y="704"/>
                  </a:lnTo>
                  <a:lnTo>
                    <a:pt x="329" y="704"/>
                  </a:lnTo>
                  <a:lnTo>
                    <a:pt x="341" y="710"/>
                  </a:lnTo>
                  <a:lnTo>
                    <a:pt x="341" y="710"/>
                  </a:lnTo>
                  <a:lnTo>
                    <a:pt x="307" y="738"/>
                  </a:lnTo>
                  <a:lnTo>
                    <a:pt x="307" y="738"/>
                  </a:lnTo>
                  <a:lnTo>
                    <a:pt x="307" y="749"/>
                  </a:lnTo>
                  <a:lnTo>
                    <a:pt x="307" y="755"/>
                  </a:lnTo>
                  <a:lnTo>
                    <a:pt x="307" y="755"/>
                  </a:lnTo>
                  <a:lnTo>
                    <a:pt x="313" y="761"/>
                  </a:lnTo>
                  <a:lnTo>
                    <a:pt x="324" y="767"/>
                  </a:lnTo>
                  <a:lnTo>
                    <a:pt x="324" y="767"/>
                  </a:lnTo>
                  <a:lnTo>
                    <a:pt x="364" y="767"/>
                  </a:lnTo>
                  <a:lnTo>
                    <a:pt x="364" y="767"/>
                  </a:lnTo>
                  <a:lnTo>
                    <a:pt x="358" y="778"/>
                  </a:lnTo>
                  <a:lnTo>
                    <a:pt x="358" y="778"/>
                  </a:lnTo>
                  <a:lnTo>
                    <a:pt x="364" y="795"/>
                  </a:lnTo>
                  <a:lnTo>
                    <a:pt x="364" y="795"/>
                  </a:lnTo>
                  <a:lnTo>
                    <a:pt x="364" y="807"/>
                  </a:lnTo>
                  <a:lnTo>
                    <a:pt x="364" y="807"/>
                  </a:lnTo>
                  <a:lnTo>
                    <a:pt x="364" y="812"/>
                  </a:lnTo>
                  <a:lnTo>
                    <a:pt x="364" y="812"/>
                  </a:lnTo>
                  <a:lnTo>
                    <a:pt x="358" y="818"/>
                  </a:lnTo>
                  <a:lnTo>
                    <a:pt x="358" y="818"/>
                  </a:lnTo>
                  <a:lnTo>
                    <a:pt x="352" y="823"/>
                  </a:lnTo>
                  <a:lnTo>
                    <a:pt x="352" y="823"/>
                  </a:lnTo>
                  <a:lnTo>
                    <a:pt x="346" y="829"/>
                  </a:lnTo>
                  <a:lnTo>
                    <a:pt x="346" y="829"/>
                  </a:lnTo>
                  <a:lnTo>
                    <a:pt x="346" y="835"/>
                  </a:lnTo>
                  <a:lnTo>
                    <a:pt x="346" y="835"/>
                  </a:lnTo>
                  <a:lnTo>
                    <a:pt x="346" y="846"/>
                  </a:lnTo>
                  <a:lnTo>
                    <a:pt x="346" y="846"/>
                  </a:lnTo>
                  <a:lnTo>
                    <a:pt x="346" y="852"/>
                  </a:lnTo>
                  <a:lnTo>
                    <a:pt x="346" y="852"/>
                  </a:lnTo>
                  <a:lnTo>
                    <a:pt x="346" y="858"/>
                  </a:lnTo>
                  <a:lnTo>
                    <a:pt x="346" y="858"/>
                  </a:lnTo>
                  <a:lnTo>
                    <a:pt x="352" y="863"/>
                  </a:lnTo>
                  <a:lnTo>
                    <a:pt x="352" y="863"/>
                  </a:lnTo>
                  <a:lnTo>
                    <a:pt x="346" y="863"/>
                  </a:lnTo>
                  <a:lnTo>
                    <a:pt x="346" y="863"/>
                  </a:lnTo>
                  <a:lnTo>
                    <a:pt x="341" y="863"/>
                  </a:lnTo>
                  <a:lnTo>
                    <a:pt x="341" y="863"/>
                  </a:lnTo>
                  <a:lnTo>
                    <a:pt x="335" y="863"/>
                  </a:lnTo>
                  <a:lnTo>
                    <a:pt x="335" y="863"/>
                  </a:lnTo>
                  <a:lnTo>
                    <a:pt x="335" y="863"/>
                  </a:lnTo>
                  <a:lnTo>
                    <a:pt x="335" y="869"/>
                  </a:lnTo>
                  <a:lnTo>
                    <a:pt x="335" y="869"/>
                  </a:lnTo>
                  <a:lnTo>
                    <a:pt x="335" y="874"/>
                  </a:lnTo>
                  <a:lnTo>
                    <a:pt x="335" y="874"/>
                  </a:lnTo>
                  <a:lnTo>
                    <a:pt x="318" y="874"/>
                  </a:lnTo>
                  <a:lnTo>
                    <a:pt x="307" y="874"/>
                  </a:lnTo>
                  <a:lnTo>
                    <a:pt x="295" y="874"/>
                  </a:lnTo>
                  <a:lnTo>
                    <a:pt x="279" y="874"/>
                  </a:lnTo>
                  <a:lnTo>
                    <a:pt x="279" y="874"/>
                  </a:lnTo>
                  <a:lnTo>
                    <a:pt x="279" y="874"/>
                  </a:lnTo>
                  <a:lnTo>
                    <a:pt x="279" y="874"/>
                  </a:lnTo>
                  <a:lnTo>
                    <a:pt x="273" y="869"/>
                  </a:lnTo>
                  <a:lnTo>
                    <a:pt x="273" y="869"/>
                  </a:lnTo>
                  <a:lnTo>
                    <a:pt x="273" y="863"/>
                  </a:lnTo>
                  <a:lnTo>
                    <a:pt x="273" y="863"/>
                  </a:lnTo>
                  <a:lnTo>
                    <a:pt x="267" y="863"/>
                  </a:lnTo>
                  <a:lnTo>
                    <a:pt x="267" y="863"/>
                  </a:lnTo>
                  <a:lnTo>
                    <a:pt x="267" y="863"/>
                  </a:lnTo>
                  <a:lnTo>
                    <a:pt x="267" y="863"/>
                  </a:lnTo>
                  <a:lnTo>
                    <a:pt x="267" y="858"/>
                  </a:lnTo>
                  <a:lnTo>
                    <a:pt x="267" y="858"/>
                  </a:lnTo>
                  <a:lnTo>
                    <a:pt x="267" y="852"/>
                  </a:lnTo>
                  <a:lnTo>
                    <a:pt x="267" y="852"/>
                  </a:lnTo>
                  <a:lnTo>
                    <a:pt x="267" y="846"/>
                  </a:lnTo>
                  <a:lnTo>
                    <a:pt x="267" y="846"/>
                  </a:lnTo>
                  <a:lnTo>
                    <a:pt x="261" y="846"/>
                  </a:lnTo>
                  <a:lnTo>
                    <a:pt x="261" y="846"/>
                  </a:lnTo>
                  <a:lnTo>
                    <a:pt x="255" y="846"/>
                  </a:lnTo>
                  <a:lnTo>
                    <a:pt x="255" y="846"/>
                  </a:lnTo>
                  <a:lnTo>
                    <a:pt x="250" y="846"/>
                  </a:lnTo>
                  <a:lnTo>
                    <a:pt x="250" y="846"/>
                  </a:lnTo>
                  <a:lnTo>
                    <a:pt x="239" y="840"/>
                  </a:lnTo>
                  <a:lnTo>
                    <a:pt x="239" y="840"/>
                  </a:lnTo>
                  <a:lnTo>
                    <a:pt x="239" y="846"/>
                  </a:lnTo>
                  <a:lnTo>
                    <a:pt x="239" y="846"/>
                  </a:lnTo>
                  <a:lnTo>
                    <a:pt x="239" y="852"/>
                  </a:lnTo>
                  <a:lnTo>
                    <a:pt x="239" y="852"/>
                  </a:lnTo>
                  <a:lnTo>
                    <a:pt x="233" y="858"/>
                  </a:lnTo>
                  <a:lnTo>
                    <a:pt x="233" y="858"/>
                  </a:lnTo>
                  <a:lnTo>
                    <a:pt x="227" y="858"/>
                  </a:lnTo>
                  <a:lnTo>
                    <a:pt x="227" y="858"/>
                  </a:lnTo>
                  <a:lnTo>
                    <a:pt x="233" y="863"/>
                  </a:lnTo>
                  <a:lnTo>
                    <a:pt x="233" y="863"/>
                  </a:lnTo>
                  <a:lnTo>
                    <a:pt x="233" y="869"/>
                  </a:lnTo>
                  <a:lnTo>
                    <a:pt x="233" y="869"/>
                  </a:lnTo>
                  <a:lnTo>
                    <a:pt x="239" y="874"/>
                  </a:lnTo>
                  <a:lnTo>
                    <a:pt x="239" y="874"/>
                  </a:lnTo>
                  <a:lnTo>
                    <a:pt x="239" y="880"/>
                  </a:lnTo>
                  <a:lnTo>
                    <a:pt x="239" y="880"/>
                  </a:lnTo>
                  <a:lnTo>
                    <a:pt x="244" y="880"/>
                  </a:lnTo>
                  <a:lnTo>
                    <a:pt x="244" y="880"/>
                  </a:lnTo>
                  <a:lnTo>
                    <a:pt x="250" y="880"/>
                  </a:lnTo>
                  <a:lnTo>
                    <a:pt x="250" y="880"/>
                  </a:lnTo>
                  <a:lnTo>
                    <a:pt x="255" y="880"/>
                  </a:lnTo>
                  <a:lnTo>
                    <a:pt x="255" y="880"/>
                  </a:lnTo>
                  <a:lnTo>
                    <a:pt x="261" y="880"/>
                  </a:lnTo>
                  <a:lnTo>
                    <a:pt x="261" y="880"/>
                  </a:lnTo>
                  <a:lnTo>
                    <a:pt x="250" y="892"/>
                  </a:lnTo>
                  <a:lnTo>
                    <a:pt x="250" y="892"/>
                  </a:lnTo>
                  <a:lnTo>
                    <a:pt x="239" y="909"/>
                  </a:lnTo>
                  <a:lnTo>
                    <a:pt x="239" y="909"/>
                  </a:lnTo>
                  <a:lnTo>
                    <a:pt x="221" y="926"/>
                  </a:lnTo>
                  <a:lnTo>
                    <a:pt x="221" y="926"/>
                  </a:lnTo>
                  <a:lnTo>
                    <a:pt x="210" y="937"/>
                  </a:lnTo>
                  <a:lnTo>
                    <a:pt x="210" y="937"/>
                  </a:lnTo>
                  <a:lnTo>
                    <a:pt x="204" y="937"/>
                  </a:lnTo>
                  <a:lnTo>
                    <a:pt x="204" y="937"/>
                  </a:lnTo>
                  <a:lnTo>
                    <a:pt x="221" y="937"/>
                  </a:lnTo>
                  <a:lnTo>
                    <a:pt x="221" y="937"/>
                  </a:lnTo>
                  <a:lnTo>
                    <a:pt x="244" y="932"/>
                  </a:lnTo>
                  <a:lnTo>
                    <a:pt x="244" y="932"/>
                  </a:lnTo>
                  <a:lnTo>
                    <a:pt x="255" y="932"/>
                  </a:lnTo>
                  <a:lnTo>
                    <a:pt x="255" y="932"/>
                  </a:lnTo>
                  <a:lnTo>
                    <a:pt x="255" y="960"/>
                  </a:lnTo>
                  <a:lnTo>
                    <a:pt x="255" y="960"/>
                  </a:lnTo>
                  <a:lnTo>
                    <a:pt x="255" y="971"/>
                  </a:lnTo>
                  <a:lnTo>
                    <a:pt x="255" y="971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27" y="988"/>
                  </a:lnTo>
                  <a:lnTo>
                    <a:pt x="227" y="988"/>
                  </a:lnTo>
                  <a:lnTo>
                    <a:pt x="227" y="994"/>
                  </a:lnTo>
                  <a:lnTo>
                    <a:pt x="227" y="994"/>
                  </a:lnTo>
                  <a:lnTo>
                    <a:pt x="227" y="1000"/>
                  </a:lnTo>
                  <a:lnTo>
                    <a:pt x="227" y="1000"/>
                  </a:lnTo>
                  <a:lnTo>
                    <a:pt x="227" y="1005"/>
                  </a:lnTo>
                  <a:lnTo>
                    <a:pt x="227" y="1005"/>
                  </a:lnTo>
                  <a:lnTo>
                    <a:pt x="227" y="1005"/>
                  </a:lnTo>
                  <a:lnTo>
                    <a:pt x="227" y="1005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04" y="1017"/>
                  </a:lnTo>
                  <a:lnTo>
                    <a:pt x="204" y="1017"/>
                  </a:lnTo>
                  <a:lnTo>
                    <a:pt x="193" y="1017"/>
                  </a:lnTo>
                  <a:lnTo>
                    <a:pt x="193" y="1017"/>
                  </a:lnTo>
                  <a:lnTo>
                    <a:pt x="182" y="1023"/>
                  </a:lnTo>
                  <a:lnTo>
                    <a:pt x="182" y="1023"/>
                  </a:lnTo>
                  <a:lnTo>
                    <a:pt x="182" y="1028"/>
                  </a:lnTo>
                  <a:lnTo>
                    <a:pt x="182" y="1028"/>
                  </a:lnTo>
                  <a:lnTo>
                    <a:pt x="182" y="1034"/>
                  </a:lnTo>
                  <a:lnTo>
                    <a:pt x="182" y="1034"/>
                  </a:lnTo>
                  <a:lnTo>
                    <a:pt x="182" y="1039"/>
                  </a:lnTo>
                  <a:lnTo>
                    <a:pt x="182" y="1039"/>
                  </a:lnTo>
                  <a:lnTo>
                    <a:pt x="188" y="1045"/>
                  </a:lnTo>
                  <a:lnTo>
                    <a:pt x="188" y="1045"/>
                  </a:lnTo>
                  <a:lnTo>
                    <a:pt x="182" y="1045"/>
                  </a:lnTo>
                  <a:lnTo>
                    <a:pt x="182" y="1045"/>
                  </a:lnTo>
                  <a:lnTo>
                    <a:pt x="182" y="1045"/>
                  </a:lnTo>
                  <a:lnTo>
                    <a:pt x="182" y="1045"/>
                  </a:lnTo>
                  <a:lnTo>
                    <a:pt x="182" y="1051"/>
                  </a:lnTo>
                  <a:lnTo>
                    <a:pt x="182" y="1051"/>
                  </a:lnTo>
                  <a:lnTo>
                    <a:pt x="182" y="1057"/>
                  </a:lnTo>
                  <a:lnTo>
                    <a:pt x="182" y="1057"/>
                  </a:lnTo>
                  <a:lnTo>
                    <a:pt x="188" y="1057"/>
                  </a:lnTo>
                  <a:lnTo>
                    <a:pt x="188" y="1057"/>
                  </a:lnTo>
                  <a:lnTo>
                    <a:pt x="193" y="1057"/>
                  </a:lnTo>
                  <a:lnTo>
                    <a:pt x="193" y="1057"/>
                  </a:lnTo>
                  <a:lnTo>
                    <a:pt x="199" y="1057"/>
                  </a:lnTo>
                  <a:lnTo>
                    <a:pt x="199" y="1057"/>
                  </a:lnTo>
                  <a:lnTo>
                    <a:pt x="204" y="1057"/>
                  </a:lnTo>
                  <a:lnTo>
                    <a:pt x="204" y="1057"/>
                  </a:lnTo>
                  <a:lnTo>
                    <a:pt x="199" y="1057"/>
                  </a:lnTo>
                  <a:lnTo>
                    <a:pt x="199" y="1057"/>
                  </a:lnTo>
                  <a:lnTo>
                    <a:pt x="193" y="1063"/>
                  </a:lnTo>
                  <a:lnTo>
                    <a:pt x="193" y="1063"/>
                  </a:lnTo>
                  <a:lnTo>
                    <a:pt x="193" y="1073"/>
                  </a:lnTo>
                  <a:lnTo>
                    <a:pt x="193" y="1073"/>
                  </a:lnTo>
                  <a:lnTo>
                    <a:pt x="210" y="1073"/>
                  </a:lnTo>
                  <a:lnTo>
                    <a:pt x="210" y="1073"/>
                  </a:lnTo>
                  <a:lnTo>
                    <a:pt x="210" y="1068"/>
                  </a:lnTo>
                  <a:lnTo>
                    <a:pt x="210" y="1068"/>
                  </a:lnTo>
                  <a:lnTo>
                    <a:pt x="216" y="1068"/>
                  </a:lnTo>
                  <a:lnTo>
                    <a:pt x="216" y="1068"/>
                  </a:lnTo>
                  <a:lnTo>
                    <a:pt x="216" y="1068"/>
                  </a:lnTo>
                  <a:lnTo>
                    <a:pt x="216" y="1068"/>
                  </a:lnTo>
                  <a:lnTo>
                    <a:pt x="221" y="1068"/>
                  </a:lnTo>
                  <a:lnTo>
                    <a:pt x="221" y="1063"/>
                  </a:lnTo>
                  <a:lnTo>
                    <a:pt x="221" y="1063"/>
                  </a:lnTo>
                  <a:lnTo>
                    <a:pt x="221" y="1063"/>
                  </a:lnTo>
                  <a:lnTo>
                    <a:pt x="221" y="1063"/>
                  </a:lnTo>
                  <a:lnTo>
                    <a:pt x="221" y="1063"/>
                  </a:lnTo>
                  <a:lnTo>
                    <a:pt x="221" y="1057"/>
                  </a:lnTo>
                  <a:lnTo>
                    <a:pt x="221" y="1057"/>
                  </a:lnTo>
                  <a:lnTo>
                    <a:pt x="221" y="1057"/>
                  </a:lnTo>
                  <a:lnTo>
                    <a:pt x="221" y="1057"/>
                  </a:lnTo>
                  <a:lnTo>
                    <a:pt x="221" y="1057"/>
                  </a:lnTo>
                  <a:lnTo>
                    <a:pt x="221" y="1057"/>
                  </a:lnTo>
                  <a:lnTo>
                    <a:pt x="227" y="1051"/>
                  </a:lnTo>
                  <a:lnTo>
                    <a:pt x="227" y="1051"/>
                  </a:lnTo>
                  <a:lnTo>
                    <a:pt x="227" y="1051"/>
                  </a:lnTo>
                  <a:lnTo>
                    <a:pt x="227" y="1051"/>
                  </a:lnTo>
                  <a:lnTo>
                    <a:pt x="233" y="1051"/>
                  </a:lnTo>
                  <a:lnTo>
                    <a:pt x="233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7"/>
                  </a:lnTo>
                  <a:lnTo>
                    <a:pt x="244" y="1057"/>
                  </a:lnTo>
                  <a:lnTo>
                    <a:pt x="244" y="1063"/>
                  </a:lnTo>
                  <a:lnTo>
                    <a:pt x="244" y="1063"/>
                  </a:lnTo>
                  <a:lnTo>
                    <a:pt x="244" y="1068"/>
                  </a:lnTo>
                  <a:lnTo>
                    <a:pt x="244" y="1068"/>
                  </a:lnTo>
                  <a:lnTo>
                    <a:pt x="239" y="1068"/>
                  </a:lnTo>
                  <a:lnTo>
                    <a:pt x="239" y="1068"/>
                  </a:lnTo>
                  <a:lnTo>
                    <a:pt x="244" y="1073"/>
                  </a:lnTo>
                  <a:lnTo>
                    <a:pt x="244" y="1073"/>
                  </a:lnTo>
                  <a:lnTo>
                    <a:pt x="250" y="1079"/>
                  </a:lnTo>
                  <a:lnTo>
                    <a:pt x="250" y="1079"/>
                  </a:lnTo>
                  <a:lnTo>
                    <a:pt x="267" y="1079"/>
                  </a:lnTo>
                  <a:lnTo>
                    <a:pt x="267" y="1079"/>
                  </a:lnTo>
                  <a:lnTo>
                    <a:pt x="273" y="1073"/>
                  </a:lnTo>
                  <a:lnTo>
                    <a:pt x="273" y="1073"/>
                  </a:lnTo>
                  <a:lnTo>
                    <a:pt x="279" y="1068"/>
                  </a:lnTo>
                  <a:lnTo>
                    <a:pt x="279" y="1068"/>
                  </a:lnTo>
                  <a:lnTo>
                    <a:pt x="289" y="1063"/>
                  </a:lnTo>
                  <a:lnTo>
                    <a:pt x="289" y="1063"/>
                  </a:lnTo>
                  <a:lnTo>
                    <a:pt x="295" y="1057"/>
                  </a:lnTo>
                  <a:lnTo>
                    <a:pt x="295" y="1057"/>
                  </a:lnTo>
                  <a:lnTo>
                    <a:pt x="295" y="1051"/>
                  </a:lnTo>
                  <a:lnTo>
                    <a:pt x="295" y="1051"/>
                  </a:lnTo>
                  <a:lnTo>
                    <a:pt x="301" y="1051"/>
                  </a:lnTo>
                  <a:lnTo>
                    <a:pt x="301" y="1051"/>
                  </a:lnTo>
                  <a:lnTo>
                    <a:pt x="307" y="1057"/>
                  </a:lnTo>
                  <a:lnTo>
                    <a:pt x="307" y="1057"/>
                  </a:lnTo>
                  <a:lnTo>
                    <a:pt x="301" y="1063"/>
                  </a:lnTo>
                  <a:lnTo>
                    <a:pt x="301" y="1063"/>
                  </a:lnTo>
                  <a:lnTo>
                    <a:pt x="307" y="1063"/>
                  </a:lnTo>
                  <a:lnTo>
                    <a:pt x="307" y="1063"/>
                  </a:lnTo>
                  <a:lnTo>
                    <a:pt x="313" y="1068"/>
                  </a:lnTo>
                  <a:lnTo>
                    <a:pt x="313" y="1068"/>
                  </a:lnTo>
                  <a:lnTo>
                    <a:pt x="324" y="1073"/>
                  </a:lnTo>
                  <a:lnTo>
                    <a:pt x="324" y="1073"/>
                  </a:lnTo>
                  <a:lnTo>
                    <a:pt x="329" y="1079"/>
                  </a:lnTo>
                  <a:lnTo>
                    <a:pt x="329" y="1079"/>
                  </a:lnTo>
                  <a:lnTo>
                    <a:pt x="329" y="1073"/>
                  </a:lnTo>
                  <a:lnTo>
                    <a:pt x="329" y="1073"/>
                  </a:lnTo>
                  <a:lnTo>
                    <a:pt x="335" y="1068"/>
                  </a:lnTo>
                  <a:lnTo>
                    <a:pt x="335" y="1068"/>
                  </a:lnTo>
                  <a:lnTo>
                    <a:pt x="335" y="1057"/>
                  </a:lnTo>
                  <a:lnTo>
                    <a:pt x="335" y="1057"/>
                  </a:lnTo>
                  <a:lnTo>
                    <a:pt x="335" y="1051"/>
                  </a:lnTo>
                  <a:lnTo>
                    <a:pt x="335" y="1051"/>
                  </a:lnTo>
                  <a:lnTo>
                    <a:pt x="364" y="1051"/>
                  </a:lnTo>
                  <a:lnTo>
                    <a:pt x="364" y="1051"/>
                  </a:lnTo>
                  <a:lnTo>
                    <a:pt x="369" y="1051"/>
                  </a:lnTo>
                  <a:lnTo>
                    <a:pt x="369" y="1057"/>
                  </a:lnTo>
                  <a:lnTo>
                    <a:pt x="369" y="1057"/>
                  </a:lnTo>
                  <a:lnTo>
                    <a:pt x="364" y="1068"/>
                  </a:lnTo>
                  <a:lnTo>
                    <a:pt x="364" y="1068"/>
                  </a:lnTo>
                  <a:lnTo>
                    <a:pt x="358" y="1096"/>
                  </a:lnTo>
                  <a:lnTo>
                    <a:pt x="358" y="1096"/>
                  </a:lnTo>
                  <a:lnTo>
                    <a:pt x="324" y="1096"/>
                  </a:lnTo>
                  <a:lnTo>
                    <a:pt x="324" y="1096"/>
                  </a:lnTo>
                  <a:lnTo>
                    <a:pt x="289" y="1096"/>
                  </a:lnTo>
                  <a:lnTo>
                    <a:pt x="289" y="1096"/>
                  </a:lnTo>
                  <a:lnTo>
                    <a:pt x="261" y="1091"/>
                  </a:lnTo>
                  <a:lnTo>
                    <a:pt x="261" y="1091"/>
                  </a:lnTo>
                  <a:lnTo>
                    <a:pt x="239" y="1091"/>
                  </a:lnTo>
                  <a:lnTo>
                    <a:pt x="239" y="1096"/>
                  </a:lnTo>
                  <a:lnTo>
                    <a:pt x="239" y="1096"/>
                  </a:lnTo>
                  <a:lnTo>
                    <a:pt x="239" y="1096"/>
                  </a:lnTo>
                  <a:lnTo>
                    <a:pt x="239" y="1096"/>
                  </a:lnTo>
                  <a:lnTo>
                    <a:pt x="239" y="1096"/>
                  </a:lnTo>
                  <a:lnTo>
                    <a:pt x="227" y="1108"/>
                  </a:lnTo>
                  <a:lnTo>
                    <a:pt x="227" y="1108"/>
                  </a:lnTo>
                  <a:lnTo>
                    <a:pt x="221" y="1119"/>
                  </a:lnTo>
                  <a:lnTo>
                    <a:pt x="221" y="1119"/>
                  </a:lnTo>
                  <a:lnTo>
                    <a:pt x="216" y="1136"/>
                  </a:lnTo>
                  <a:lnTo>
                    <a:pt x="216" y="1136"/>
                  </a:lnTo>
                  <a:lnTo>
                    <a:pt x="210" y="1153"/>
                  </a:lnTo>
                  <a:lnTo>
                    <a:pt x="210" y="1153"/>
                  </a:lnTo>
                  <a:lnTo>
                    <a:pt x="204" y="1159"/>
                  </a:lnTo>
                  <a:lnTo>
                    <a:pt x="204" y="1159"/>
                  </a:lnTo>
                  <a:lnTo>
                    <a:pt x="193" y="1164"/>
                  </a:lnTo>
                  <a:lnTo>
                    <a:pt x="193" y="1164"/>
                  </a:lnTo>
                  <a:lnTo>
                    <a:pt x="188" y="1170"/>
                  </a:lnTo>
                  <a:lnTo>
                    <a:pt x="188" y="1170"/>
                  </a:lnTo>
                  <a:lnTo>
                    <a:pt x="182" y="1176"/>
                  </a:lnTo>
                  <a:lnTo>
                    <a:pt x="182" y="1176"/>
                  </a:lnTo>
                  <a:lnTo>
                    <a:pt x="176" y="1182"/>
                  </a:lnTo>
                  <a:lnTo>
                    <a:pt x="176" y="1182"/>
                  </a:lnTo>
                  <a:lnTo>
                    <a:pt x="176" y="1187"/>
                  </a:lnTo>
                  <a:lnTo>
                    <a:pt x="176" y="1187"/>
                  </a:lnTo>
                  <a:lnTo>
                    <a:pt x="176" y="1198"/>
                  </a:lnTo>
                  <a:lnTo>
                    <a:pt x="176" y="1198"/>
                  </a:lnTo>
                  <a:lnTo>
                    <a:pt x="170" y="1204"/>
                  </a:lnTo>
                  <a:lnTo>
                    <a:pt x="170" y="1204"/>
                  </a:lnTo>
                  <a:lnTo>
                    <a:pt x="159" y="1204"/>
                  </a:lnTo>
                  <a:lnTo>
                    <a:pt x="159" y="1204"/>
                  </a:lnTo>
                  <a:lnTo>
                    <a:pt x="154" y="1210"/>
                  </a:lnTo>
                  <a:lnTo>
                    <a:pt x="154" y="1210"/>
                  </a:lnTo>
                  <a:lnTo>
                    <a:pt x="142" y="1210"/>
                  </a:lnTo>
                  <a:lnTo>
                    <a:pt x="142" y="1210"/>
                  </a:lnTo>
                  <a:lnTo>
                    <a:pt x="130" y="1216"/>
                  </a:lnTo>
                  <a:lnTo>
                    <a:pt x="130" y="1216"/>
                  </a:lnTo>
                  <a:lnTo>
                    <a:pt x="130" y="1216"/>
                  </a:lnTo>
                  <a:lnTo>
                    <a:pt x="130" y="1216"/>
                  </a:lnTo>
                  <a:lnTo>
                    <a:pt x="130" y="1222"/>
                  </a:lnTo>
                  <a:lnTo>
                    <a:pt x="130" y="1222"/>
                  </a:lnTo>
                  <a:lnTo>
                    <a:pt x="130" y="1227"/>
                  </a:lnTo>
                  <a:lnTo>
                    <a:pt x="130" y="1227"/>
                  </a:lnTo>
                  <a:lnTo>
                    <a:pt x="130" y="1227"/>
                  </a:lnTo>
                  <a:lnTo>
                    <a:pt x="130" y="1227"/>
                  </a:lnTo>
                  <a:lnTo>
                    <a:pt x="148" y="1233"/>
                  </a:lnTo>
                  <a:lnTo>
                    <a:pt x="148" y="1233"/>
                  </a:lnTo>
                  <a:lnTo>
                    <a:pt x="159" y="1238"/>
                  </a:lnTo>
                  <a:lnTo>
                    <a:pt x="159" y="1238"/>
                  </a:lnTo>
                  <a:lnTo>
                    <a:pt x="165" y="1238"/>
                  </a:lnTo>
                  <a:lnTo>
                    <a:pt x="165" y="1238"/>
                  </a:lnTo>
                  <a:lnTo>
                    <a:pt x="182" y="1244"/>
                  </a:lnTo>
                  <a:lnTo>
                    <a:pt x="182" y="1244"/>
                  </a:lnTo>
                  <a:lnTo>
                    <a:pt x="188" y="1233"/>
                  </a:lnTo>
                  <a:lnTo>
                    <a:pt x="188" y="1233"/>
                  </a:lnTo>
                  <a:lnTo>
                    <a:pt x="193" y="1222"/>
                  </a:lnTo>
                  <a:lnTo>
                    <a:pt x="193" y="1222"/>
                  </a:lnTo>
                  <a:lnTo>
                    <a:pt x="199" y="1210"/>
                  </a:lnTo>
                  <a:lnTo>
                    <a:pt x="199" y="1210"/>
                  </a:lnTo>
                  <a:lnTo>
                    <a:pt x="204" y="1204"/>
                  </a:lnTo>
                  <a:lnTo>
                    <a:pt x="204" y="1204"/>
                  </a:lnTo>
                  <a:lnTo>
                    <a:pt x="204" y="1204"/>
                  </a:lnTo>
                  <a:lnTo>
                    <a:pt x="204" y="1204"/>
                  </a:lnTo>
                  <a:lnTo>
                    <a:pt x="210" y="1204"/>
                  </a:lnTo>
                  <a:lnTo>
                    <a:pt x="210" y="1204"/>
                  </a:lnTo>
                  <a:lnTo>
                    <a:pt x="210" y="1210"/>
                  </a:lnTo>
                  <a:lnTo>
                    <a:pt x="210" y="1210"/>
                  </a:lnTo>
                  <a:lnTo>
                    <a:pt x="216" y="1210"/>
                  </a:lnTo>
                  <a:lnTo>
                    <a:pt x="216" y="1210"/>
                  </a:lnTo>
                  <a:lnTo>
                    <a:pt x="216" y="1204"/>
                  </a:lnTo>
                  <a:lnTo>
                    <a:pt x="216" y="1204"/>
                  </a:lnTo>
                  <a:lnTo>
                    <a:pt x="216" y="1198"/>
                  </a:lnTo>
                  <a:lnTo>
                    <a:pt x="216" y="1198"/>
                  </a:lnTo>
                  <a:lnTo>
                    <a:pt x="216" y="1198"/>
                  </a:lnTo>
                  <a:lnTo>
                    <a:pt x="216" y="1198"/>
                  </a:lnTo>
                  <a:lnTo>
                    <a:pt x="221" y="1193"/>
                  </a:lnTo>
                  <a:lnTo>
                    <a:pt x="221" y="1193"/>
                  </a:lnTo>
                  <a:lnTo>
                    <a:pt x="233" y="1187"/>
                  </a:lnTo>
                  <a:lnTo>
                    <a:pt x="233" y="1187"/>
                  </a:lnTo>
                  <a:lnTo>
                    <a:pt x="250" y="1187"/>
                  </a:lnTo>
                  <a:lnTo>
                    <a:pt x="250" y="1187"/>
                  </a:lnTo>
                  <a:lnTo>
                    <a:pt x="261" y="1187"/>
                  </a:lnTo>
                  <a:lnTo>
                    <a:pt x="261" y="1187"/>
                  </a:lnTo>
                  <a:lnTo>
                    <a:pt x="279" y="1187"/>
                  </a:lnTo>
                  <a:lnTo>
                    <a:pt x="279" y="1187"/>
                  </a:lnTo>
                  <a:lnTo>
                    <a:pt x="279" y="1193"/>
                  </a:lnTo>
                  <a:lnTo>
                    <a:pt x="279" y="1193"/>
                  </a:lnTo>
                  <a:lnTo>
                    <a:pt x="284" y="1193"/>
                  </a:lnTo>
                  <a:lnTo>
                    <a:pt x="284" y="1193"/>
                  </a:lnTo>
                  <a:lnTo>
                    <a:pt x="284" y="1198"/>
                  </a:lnTo>
                  <a:lnTo>
                    <a:pt x="284" y="1198"/>
                  </a:lnTo>
                  <a:lnTo>
                    <a:pt x="289" y="1204"/>
                  </a:lnTo>
                  <a:lnTo>
                    <a:pt x="289" y="1204"/>
                  </a:lnTo>
                  <a:lnTo>
                    <a:pt x="301" y="1193"/>
                  </a:lnTo>
                  <a:lnTo>
                    <a:pt x="301" y="1193"/>
                  </a:lnTo>
                  <a:lnTo>
                    <a:pt x="313" y="1176"/>
                  </a:lnTo>
                  <a:lnTo>
                    <a:pt x="313" y="1176"/>
                  </a:lnTo>
                  <a:lnTo>
                    <a:pt x="329" y="1164"/>
                  </a:lnTo>
                  <a:lnTo>
                    <a:pt x="329" y="1164"/>
                  </a:lnTo>
                  <a:lnTo>
                    <a:pt x="346" y="1159"/>
                  </a:lnTo>
                  <a:lnTo>
                    <a:pt x="346" y="1159"/>
                  </a:lnTo>
                  <a:lnTo>
                    <a:pt x="364" y="1159"/>
                  </a:lnTo>
                  <a:lnTo>
                    <a:pt x="364" y="1159"/>
                  </a:lnTo>
                  <a:lnTo>
                    <a:pt x="380" y="1170"/>
                  </a:lnTo>
                  <a:lnTo>
                    <a:pt x="380" y="1170"/>
                  </a:lnTo>
                  <a:lnTo>
                    <a:pt x="392" y="1176"/>
                  </a:lnTo>
                  <a:lnTo>
                    <a:pt x="392" y="1176"/>
                  </a:lnTo>
                  <a:lnTo>
                    <a:pt x="409" y="1176"/>
                  </a:lnTo>
                  <a:lnTo>
                    <a:pt x="409" y="1176"/>
                  </a:lnTo>
                  <a:lnTo>
                    <a:pt x="409" y="1170"/>
                  </a:lnTo>
                  <a:lnTo>
                    <a:pt x="409" y="1170"/>
                  </a:lnTo>
                  <a:lnTo>
                    <a:pt x="409" y="1164"/>
                  </a:lnTo>
                  <a:lnTo>
                    <a:pt x="409" y="1164"/>
                  </a:lnTo>
                  <a:lnTo>
                    <a:pt x="409" y="1159"/>
                  </a:lnTo>
                  <a:lnTo>
                    <a:pt x="409" y="1159"/>
                  </a:lnTo>
                  <a:lnTo>
                    <a:pt x="409" y="1159"/>
                  </a:lnTo>
                  <a:lnTo>
                    <a:pt x="409" y="1159"/>
                  </a:lnTo>
                  <a:lnTo>
                    <a:pt x="414" y="1153"/>
                  </a:lnTo>
                  <a:lnTo>
                    <a:pt x="414" y="1153"/>
                  </a:lnTo>
                  <a:lnTo>
                    <a:pt x="426" y="1153"/>
                  </a:lnTo>
                  <a:lnTo>
                    <a:pt x="426" y="1153"/>
                  </a:lnTo>
                  <a:lnTo>
                    <a:pt x="432" y="1153"/>
                  </a:lnTo>
                  <a:lnTo>
                    <a:pt x="432" y="1153"/>
                  </a:lnTo>
                  <a:lnTo>
                    <a:pt x="438" y="1153"/>
                  </a:lnTo>
                  <a:lnTo>
                    <a:pt x="438" y="1148"/>
                  </a:lnTo>
                  <a:lnTo>
                    <a:pt x="438" y="1148"/>
                  </a:lnTo>
                  <a:lnTo>
                    <a:pt x="438" y="1148"/>
                  </a:lnTo>
                  <a:lnTo>
                    <a:pt x="438" y="1142"/>
                  </a:lnTo>
                  <a:lnTo>
                    <a:pt x="438" y="1142"/>
                  </a:lnTo>
                  <a:lnTo>
                    <a:pt x="454" y="1142"/>
                  </a:lnTo>
                  <a:lnTo>
                    <a:pt x="454" y="1142"/>
                  </a:lnTo>
                  <a:lnTo>
                    <a:pt x="466" y="1148"/>
                  </a:lnTo>
                  <a:lnTo>
                    <a:pt x="466" y="1148"/>
                  </a:lnTo>
                  <a:lnTo>
                    <a:pt x="472" y="1153"/>
                  </a:lnTo>
                  <a:lnTo>
                    <a:pt x="472" y="1153"/>
                  </a:lnTo>
                  <a:lnTo>
                    <a:pt x="489" y="1153"/>
                  </a:lnTo>
                  <a:lnTo>
                    <a:pt x="489" y="1153"/>
                  </a:lnTo>
                  <a:lnTo>
                    <a:pt x="500" y="1148"/>
                  </a:lnTo>
                  <a:lnTo>
                    <a:pt x="500" y="1148"/>
                  </a:lnTo>
                  <a:lnTo>
                    <a:pt x="511" y="1142"/>
                  </a:lnTo>
                  <a:lnTo>
                    <a:pt x="511" y="1142"/>
                  </a:lnTo>
                  <a:lnTo>
                    <a:pt x="534" y="1136"/>
                  </a:lnTo>
                  <a:lnTo>
                    <a:pt x="534" y="1136"/>
                  </a:lnTo>
                  <a:lnTo>
                    <a:pt x="551" y="1136"/>
                  </a:lnTo>
                  <a:lnTo>
                    <a:pt x="551" y="1136"/>
                  </a:lnTo>
                  <a:lnTo>
                    <a:pt x="563" y="1142"/>
                  </a:lnTo>
                  <a:lnTo>
                    <a:pt x="563" y="1142"/>
                  </a:lnTo>
                  <a:lnTo>
                    <a:pt x="568" y="1148"/>
                  </a:lnTo>
                  <a:lnTo>
                    <a:pt x="568" y="1148"/>
                  </a:lnTo>
                  <a:lnTo>
                    <a:pt x="579" y="1153"/>
                  </a:lnTo>
                  <a:lnTo>
                    <a:pt x="579" y="1153"/>
                  </a:lnTo>
                  <a:lnTo>
                    <a:pt x="585" y="1159"/>
                  </a:lnTo>
                  <a:lnTo>
                    <a:pt x="585" y="1153"/>
                  </a:lnTo>
                  <a:lnTo>
                    <a:pt x="585" y="1148"/>
                  </a:lnTo>
                  <a:lnTo>
                    <a:pt x="591" y="1148"/>
                  </a:lnTo>
                  <a:lnTo>
                    <a:pt x="591" y="1142"/>
                  </a:lnTo>
                  <a:lnTo>
                    <a:pt x="591" y="1142"/>
                  </a:lnTo>
                  <a:lnTo>
                    <a:pt x="597" y="1142"/>
                  </a:lnTo>
                  <a:lnTo>
                    <a:pt x="597" y="1142"/>
                  </a:lnTo>
                  <a:lnTo>
                    <a:pt x="602" y="1142"/>
                  </a:lnTo>
                  <a:lnTo>
                    <a:pt x="602" y="1142"/>
                  </a:lnTo>
                  <a:lnTo>
                    <a:pt x="608" y="1142"/>
                  </a:lnTo>
                  <a:lnTo>
                    <a:pt x="608" y="1142"/>
                  </a:lnTo>
                  <a:lnTo>
                    <a:pt x="614" y="1142"/>
                  </a:lnTo>
                  <a:lnTo>
                    <a:pt x="614" y="1142"/>
                  </a:lnTo>
                  <a:lnTo>
                    <a:pt x="614" y="1142"/>
                  </a:lnTo>
                  <a:lnTo>
                    <a:pt x="614" y="1142"/>
                  </a:lnTo>
                  <a:lnTo>
                    <a:pt x="619" y="1136"/>
                  </a:lnTo>
                  <a:lnTo>
                    <a:pt x="619" y="1136"/>
                  </a:lnTo>
                  <a:lnTo>
                    <a:pt x="619" y="1130"/>
                  </a:lnTo>
                  <a:lnTo>
                    <a:pt x="619" y="1130"/>
                  </a:lnTo>
                  <a:lnTo>
                    <a:pt x="625" y="1125"/>
                  </a:lnTo>
                  <a:lnTo>
                    <a:pt x="625" y="1125"/>
                  </a:lnTo>
                  <a:lnTo>
                    <a:pt x="625" y="1125"/>
                  </a:lnTo>
                  <a:lnTo>
                    <a:pt x="625" y="1125"/>
                  </a:lnTo>
                  <a:lnTo>
                    <a:pt x="631" y="1125"/>
                  </a:lnTo>
                  <a:lnTo>
                    <a:pt x="631" y="1125"/>
                  </a:lnTo>
                  <a:lnTo>
                    <a:pt x="636" y="1119"/>
                  </a:lnTo>
                  <a:lnTo>
                    <a:pt x="636" y="1119"/>
                  </a:lnTo>
                  <a:lnTo>
                    <a:pt x="642" y="1119"/>
                  </a:lnTo>
                  <a:lnTo>
                    <a:pt x="642" y="1119"/>
                  </a:lnTo>
                  <a:lnTo>
                    <a:pt x="642" y="1119"/>
                  </a:lnTo>
                  <a:lnTo>
                    <a:pt x="642" y="1119"/>
                  </a:lnTo>
                  <a:lnTo>
                    <a:pt x="642" y="1113"/>
                  </a:lnTo>
                  <a:lnTo>
                    <a:pt x="642" y="1113"/>
                  </a:lnTo>
                  <a:lnTo>
                    <a:pt x="642" y="1108"/>
                  </a:lnTo>
                  <a:lnTo>
                    <a:pt x="642" y="1108"/>
                  </a:lnTo>
                  <a:lnTo>
                    <a:pt x="642" y="1102"/>
                  </a:lnTo>
                  <a:lnTo>
                    <a:pt x="642" y="1102"/>
                  </a:lnTo>
                  <a:lnTo>
                    <a:pt x="653" y="1102"/>
                  </a:lnTo>
                  <a:lnTo>
                    <a:pt x="648" y="1102"/>
                  </a:lnTo>
                  <a:lnTo>
                    <a:pt x="648" y="1102"/>
                  </a:lnTo>
                  <a:lnTo>
                    <a:pt x="636" y="1096"/>
                  </a:lnTo>
                  <a:lnTo>
                    <a:pt x="636" y="1096"/>
                  </a:lnTo>
                  <a:lnTo>
                    <a:pt x="608" y="1096"/>
                  </a:lnTo>
                  <a:lnTo>
                    <a:pt x="608" y="1096"/>
                  </a:lnTo>
                  <a:lnTo>
                    <a:pt x="597" y="1096"/>
                  </a:lnTo>
                  <a:lnTo>
                    <a:pt x="597" y="1096"/>
                  </a:lnTo>
                  <a:lnTo>
                    <a:pt x="597" y="1096"/>
                  </a:lnTo>
                  <a:lnTo>
                    <a:pt x="597" y="1096"/>
                  </a:lnTo>
                  <a:lnTo>
                    <a:pt x="597" y="1091"/>
                  </a:lnTo>
                  <a:lnTo>
                    <a:pt x="597" y="1091"/>
                  </a:lnTo>
                  <a:lnTo>
                    <a:pt x="597" y="1085"/>
                  </a:lnTo>
                  <a:lnTo>
                    <a:pt x="597" y="1085"/>
                  </a:lnTo>
                  <a:lnTo>
                    <a:pt x="602" y="1085"/>
                  </a:lnTo>
                  <a:lnTo>
                    <a:pt x="602" y="1085"/>
                  </a:lnTo>
                  <a:lnTo>
                    <a:pt x="602" y="1085"/>
                  </a:lnTo>
                  <a:lnTo>
                    <a:pt x="602" y="1085"/>
                  </a:lnTo>
                  <a:lnTo>
                    <a:pt x="597" y="1079"/>
                  </a:lnTo>
                  <a:lnTo>
                    <a:pt x="597" y="1079"/>
                  </a:lnTo>
                  <a:lnTo>
                    <a:pt x="591" y="1073"/>
                  </a:lnTo>
                  <a:lnTo>
                    <a:pt x="591" y="1073"/>
                  </a:lnTo>
                  <a:lnTo>
                    <a:pt x="591" y="1068"/>
                  </a:lnTo>
                  <a:lnTo>
                    <a:pt x="591" y="1068"/>
                  </a:lnTo>
                  <a:lnTo>
                    <a:pt x="597" y="1063"/>
                  </a:lnTo>
                  <a:lnTo>
                    <a:pt x="597" y="1063"/>
                  </a:lnTo>
                  <a:lnTo>
                    <a:pt x="602" y="1068"/>
                  </a:lnTo>
                  <a:lnTo>
                    <a:pt x="602" y="1068"/>
                  </a:lnTo>
                  <a:lnTo>
                    <a:pt x="608" y="1068"/>
                  </a:lnTo>
                  <a:lnTo>
                    <a:pt x="608" y="1068"/>
                  </a:lnTo>
                  <a:lnTo>
                    <a:pt x="614" y="1068"/>
                  </a:lnTo>
                  <a:lnTo>
                    <a:pt x="614" y="1063"/>
                  </a:lnTo>
                  <a:lnTo>
                    <a:pt x="614" y="1057"/>
                  </a:lnTo>
                  <a:lnTo>
                    <a:pt x="614" y="1051"/>
                  </a:lnTo>
                  <a:lnTo>
                    <a:pt x="619" y="1051"/>
                  </a:lnTo>
                  <a:lnTo>
                    <a:pt x="619" y="1051"/>
                  </a:lnTo>
                  <a:lnTo>
                    <a:pt x="625" y="1051"/>
                  </a:lnTo>
                  <a:lnTo>
                    <a:pt x="625" y="1051"/>
                  </a:lnTo>
                  <a:lnTo>
                    <a:pt x="636" y="1051"/>
                  </a:lnTo>
                  <a:lnTo>
                    <a:pt x="636" y="1051"/>
                  </a:lnTo>
                  <a:lnTo>
                    <a:pt x="648" y="1051"/>
                  </a:lnTo>
                  <a:lnTo>
                    <a:pt x="648" y="1051"/>
                  </a:lnTo>
                  <a:lnTo>
                    <a:pt x="653" y="1051"/>
                  </a:lnTo>
                  <a:lnTo>
                    <a:pt x="653" y="1051"/>
                  </a:lnTo>
                  <a:lnTo>
                    <a:pt x="653" y="1045"/>
                  </a:lnTo>
                  <a:lnTo>
                    <a:pt x="653" y="1045"/>
                  </a:lnTo>
                  <a:lnTo>
                    <a:pt x="653" y="1039"/>
                  </a:lnTo>
                  <a:lnTo>
                    <a:pt x="653" y="1039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3" y="1034"/>
                  </a:lnTo>
                  <a:lnTo>
                    <a:pt x="659" y="1034"/>
                  </a:lnTo>
                  <a:lnTo>
                    <a:pt x="659" y="1034"/>
                  </a:lnTo>
                  <a:lnTo>
                    <a:pt x="659" y="1034"/>
                  </a:lnTo>
                  <a:lnTo>
                    <a:pt x="659" y="1034"/>
                  </a:lnTo>
                  <a:lnTo>
                    <a:pt x="659" y="1034"/>
                  </a:lnTo>
                  <a:lnTo>
                    <a:pt x="676" y="1011"/>
                  </a:lnTo>
                  <a:lnTo>
                    <a:pt x="676" y="1011"/>
                  </a:lnTo>
                  <a:lnTo>
                    <a:pt x="688" y="983"/>
                  </a:lnTo>
                  <a:lnTo>
                    <a:pt x="688" y="983"/>
                  </a:lnTo>
                  <a:lnTo>
                    <a:pt x="688" y="954"/>
                  </a:lnTo>
                  <a:lnTo>
                    <a:pt x="688" y="954"/>
                  </a:lnTo>
                  <a:lnTo>
                    <a:pt x="682" y="937"/>
                  </a:lnTo>
                  <a:lnTo>
                    <a:pt x="670" y="932"/>
                  </a:lnTo>
                  <a:lnTo>
                    <a:pt x="670" y="932"/>
                  </a:lnTo>
                  <a:lnTo>
                    <a:pt x="659" y="926"/>
                  </a:lnTo>
                  <a:lnTo>
                    <a:pt x="659" y="926"/>
                  </a:lnTo>
                  <a:lnTo>
                    <a:pt x="642" y="920"/>
                  </a:lnTo>
                  <a:lnTo>
                    <a:pt x="642" y="920"/>
                  </a:lnTo>
                  <a:lnTo>
                    <a:pt x="625" y="920"/>
                  </a:lnTo>
                  <a:lnTo>
                    <a:pt x="625" y="920"/>
                  </a:lnTo>
                  <a:lnTo>
                    <a:pt x="614" y="920"/>
                  </a:lnTo>
                  <a:lnTo>
                    <a:pt x="614" y="920"/>
                  </a:lnTo>
                  <a:lnTo>
                    <a:pt x="608" y="920"/>
                  </a:lnTo>
                  <a:lnTo>
                    <a:pt x="608" y="920"/>
                  </a:lnTo>
                  <a:lnTo>
                    <a:pt x="608" y="932"/>
                  </a:lnTo>
                  <a:lnTo>
                    <a:pt x="608" y="932"/>
                  </a:lnTo>
                  <a:lnTo>
                    <a:pt x="608" y="937"/>
                  </a:lnTo>
                  <a:lnTo>
                    <a:pt x="608" y="937"/>
                  </a:lnTo>
                  <a:lnTo>
                    <a:pt x="608" y="937"/>
                  </a:lnTo>
                  <a:lnTo>
                    <a:pt x="608" y="937"/>
                  </a:lnTo>
                  <a:lnTo>
                    <a:pt x="608" y="937"/>
                  </a:lnTo>
                  <a:lnTo>
                    <a:pt x="608" y="937"/>
                  </a:lnTo>
                  <a:lnTo>
                    <a:pt x="602" y="943"/>
                  </a:lnTo>
                  <a:lnTo>
                    <a:pt x="602" y="943"/>
                  </a:lnTo>
                  <a:lnTo>
                    <a:pt x="597" y="948"/>
                  </a:lnTo>
                  <a:lnTo>
                    <a:pt x="597" y="948"/>
                  </a:lnTo>
                  <a:lnTo>
                    <a:pt x="591" y="948"/>
                  </a:lnTo>
                  <a:lnTo>
                    <a:pt x="591" y="948"/>
                  </a:lnTo>
                  <a:lnTo>
                    <a:pt x="591" y="948"/>
                  </a:lnTo>
                  <a:lnTo>
                    <a:pt x="591" y="948"/>
                  </a:lnTo>
                  <a:lnTo>
                    <a:pt x="585" y="943"/>
                  </a:lnTo>
                  <a:lnTo>
                    <a:pt x="585" y="943"/>
                  </a:lnTo>
                  <a:lnTo>
                    <a:pt x="585" y="932"/>
                  </a:lnTo>
                  <a:lnTo>
                    <a:pt x="585" y="932"/>
                  </a:lnTo>
                  <a:lnTo>
                    <a:pt x="585" y="926"/>
                  </a:lnTo>
                  <a:lnTo>
                    <a:pt x="585" y="926"/>
                  </a:lnTo>
                  <a:lnTo>
                    <a:pt x="585" y="920"/>
                  </a:lnTo>
                  <a:lnTo>
                    <a:pt x="585" y="920"/>
                  </a:lnTo>
                  <a:lnTo>
                    <a:pt x="585" y="914"/>
                  </a:lnTo>
                  <a:lnTo>
                    <a:pt x="585" y="914"/>
                  </a:lnTo>
                  <a:lnTo>
                    <a:pt x="585" y="914"/>
                  </a:lnTo>
                  <a:lnTo>
                    <a:pt x="585" y="914"/>
                  </a:lnTo>
                  <a:lnTo>
                    <a:pt x="591" y="914"/>
                  </a:lnTo>
                  <a:lnTo>
                    <a:pt x="591" y="914"/>
                  </a:lnTo>
                  <a:lnTo>
                    <a:pt x="591" y="903"/>
                  </a:lnTo>
                  <a:lnTo>
                    <a:pt x="591" y="903"/>
                  </a:lnTo>
                  <a:lnTo>
                    <a:pt x="585" y="892"/>
                  </a:lnTo>
                  <a:lnTo>
                    <a:pt x="585" y="892"/>
                  </a:lnTo>
                  <a:lnTo>
                    <a:pt x="585" y="886"/>
                  </a:lnTo>
                  <a:lnTo>
                    <a:pt x="585" y="886"/>
                  </a:lnTo>
                  <a:lnTo>
                    <a:pt x="585" y="880"/>
                  </a:lnTo>
                  <a:lnTo>
                    <a:pt x="585" y="880"/>
                  </a:lnTo>
                  <a:lnTo>
                    <a:pt x="574" y="869"/>
                  </a:lnTo>
                  <a:lnTo>
                    <a:pt x="574" y="869"/>
                  </a:lnTo>
                  <a:lnTo>
                    <a:pt x="563" y="852"/>
                  </a:lnTo>
                  <a:lnTo>
                    <a:pt x="563" y="852"/>
                  </a:lnTo>
                  <a:lnTo>
                    <a:pt x="551" y="840"/>
                  </a:lnTo>
                  <a:lnTo>
                    <a:pt x="551" y="840"/>
                  </a:lnTo>
                  <a:lnTo>
                    <a:pt x="539" y="823"/>
                  </a:lnTo>
                  <a:lnTo>
                    <a:pt x="545" y="829"/>
                  </a:lnTo>
                  <a:lnTo>
                    <a:pt x="557" y="835"/>
                  </a:lnTo>
                  <a:lnTo>
                    <a:pt x="563" y="840"/>
                  </a:lnTo>
                  <a:lnTo>
                    <a:pt x="568" y="846"/>
                  </a:lnTo>
                  <a:lnTo>
                    <a:pt x="568" y="846"/>
                  </a:lnTo>
                  <a:lnTo>
                    <a:pt x="574" y="846"/>
                  </a:lnTo>
                  <a:lnTo>
                    <a:pt x="574" y="846"/>
                  </a:lnTo>
                  <a:lnTo>
                    <a:pt x="574" y="846"/>
                  </a:lnTo>
                  <a:lnTo>
                    <a:pt x="574" y="846"/>
                  </a:lnTo>
                  <a:lnTo>
                    <a:pt x="579" y="846"/>
                  </a:lnTo>
                  <a:lnTo>
                    <a:pt x="579" y="846"/>
                  </a:lnTo>
                  <a:lnTo>
                    <a:pt x="585" y="846"/>
                  </a:lnTo>
                  <a:lnTo>
                    <a:pt x="585" y="846"/>
                  </a:lnTo>
                  <a:lnTo>
                    <a:pt x="585" y="840"/>
                  </a:lnTo>
                  <a:lnTo>
                    <a:pt x="585" y="840"/>
                  </a:lnTo>
                  <a:lnTo>
                    <a:pt x="585" y="840"/>
                  </a:lnTo>
                  <a:lnTo>
                    <a:pt x="585" y="840"/>
                  </a:lnTo>
                  <a:lnTo>
                    <a:pt x="585" y="835"/>
                  </a:lnTo>
                  <a:lnTo>
                    <a:pt x="585" y="835"/>
                  </a:lnTo>
                  <a:lnTo>
                    <a:pt x="585" y="829"/>
                  </a:lnTo>
                  <a:lnTo>
                    <a:pt x="585" y="829"/>
                  </a:lnTo>
                  <a:lnTo>
                    <a:pt x="579" y="829"/>
                  </a:lnTo>
                  <a:lnTo>
                    <a:pt x="579" y="829"/>
                  </a:lnTo>
                  <a:lnTo>
                    <a:pt x="579" y="829"/>
                  </a:lnTo>
                  <a:lnTo>
                    <a:pt x="579" y="829"/>
                  </a:lnTo>
                  <a:lnTo>
                    <a:pt x="574" y="823"/>
                  </a:lnTo>
                  <a:lnTo>
                    <a:pt x="574" y="823"/>
                  </a:lnTo>
                  <a:lnTo>
                    <a:pt x="563" y="812"/>
                  </a:lnTo>
                  <a:lnTo>
                    <a:pt x="563" y="812"/>
                  </a:lnTo>
                  <a:lnTo>
                    <a:pt x="557" y="801"/>
                  </a:lnTo>
                  <a:lnTo>
                    <a:pt x="557" y="801"/>
                  </a:lnTo>
                  <a:lnTo>
                    <a:pt x="551" y="795"/>
                  </a:lnTo>
                  <a:lnTo>
                    <a:pt x="551" y="795"/>
                  </a:lnTo>
                  <a:lnTo>
                    <a:pt x="545" y="789"/>
                  </a:lnTo>
                  <a:lnTo>
                    <a:pt x="545" y="789"/>
                  </a:lnTo>
                  <a:lnTo>
                    <a:pt x="539" y="789"/>
                  </a:lnTo>
                  <a:lnTo>
                    <a:pt x="539" y="789"/>
                  </a:lnTo>
                  <a:lnTo>
                    <a:pt x="528" y="789"/>
                  </a:lnTo>
                  <a:lnTo>
                    <a:pt x="528" y="789"/>
                  </a:lnTo>
                  <a:lnTo>
                    <a:pt x="523" y="789"/>
                  </a:lnTo>
                  <a:lnTo>
                    <a:pt x="523" y="789"/>
                  </a:lnTo>
                  <a:lnTo>
                    <a:pt x="517" y="778"/>
                  </a:lnTo>
                  <a:lnTo>
                    <a:pt x="517" y="778"/>
                  </a:lnTo>
                  <a:lnTo>
                    <a:pt x="511" y="761"/>
                  </a:lnTo>
                  <a:lnTo>
                    <a:pt x="511" y="761"/>
                  </a:lnTo>
                  <a:lnTo>
                    <a:pt x="505" y="749"/>
                  </a:lnTo>
                  <a:lnTo>
                    <a:pt x="505" y="749"/>
                  </a:lnTo>
                  <a:lnTo>
                    <a:pt x="500" y="738"/>
                  </a:lnTo>
                  <a:lnTo>
                    <a:pt x="500" y="738"/>
                  </a:lnTo>
                  <a:lnTo>
                    <a:pt x="494" y="738"/>
                  </a:lnTo>
                  <a:lnTo>
                    <a:pt x="494" y="738"/>
                  </a:lnTo>
                  <a:lnTo>
                    <a:pt x="489" y="738"/>
                  </a:lnTo>
                  <a:lnTo>
                    <a:pt x="489" y="738"/>
                  </a:lnTo>
                  <a:lnTo>
                    <a:pt x="483" y="738"/>
                  </a:lnTo>
                  <a:lnTo>
                    <a:pt x="483" y="738"/>
                  </a:lnTo>
                  <a:lnTo>
                    <a:pt x="483" y="738"/>
                  </a:lnTo>
                  <a:lnTo>
                    <a:pt x="483" y="738"/>
                  </a:lnTo>
                  <a:lnTo>
                    <a:pt x="477" y="733"/>
                  </a:lnTo>
                  <a:lnTo>
                    <a:pt x="477" y="733"/>
                  </a:lnTo>
                  <a:lnTo>
                    <a:pt x="466" y="721"/>
                  </a:lnTo>
                  <a:lnTo>
                    <a:pt x="466" y="721"/>
                  </a:lnTo>
                  <a:lnTo>
                    <a:pt x="460" y="710"/>
                  </a:lnTo>
                  <a:lnTo>
                    <a:pt x="460" y="710"/>
                  </a:lnTo>
                  <a:lnTo>
                    <a:pt x="454" y="704"/>
                  </a:lnTo>
                  <a:lnTo>
                    <a:pt x="454" y="704"/>
                  </a:lnTo>
                  <a:lnTo>
                    <a:pt x="449" y="693"/>
                  </a:lnTo>
                  <a:lnTo>
                    <a:pt x="449" y="693"/>
                  </a:lnTo>
                  <a:lnTo>
                    <a:pt x="449" y="681"/>
                  </a:lnTo>
                  <a:lnTo>
                    <a:pt x="449" y="681"/>
                  </a:lnTo>
                  <a:lnTo>
                    <a:pt x="449" y="670"/>
                  </a:lnTo>
                  <a:lnTo>
                    <a:pt x="449" y="670"/>
                  </a:lnTo>
                  <a:lnTo>
                    <a:pt x="449" y="664"/>
                  </a:lnTo>
                  <a:lnTo>
                    <a:pt x="449" y="664"/>
                  </a:lnTo>
                  <a:lnTo>
                    <a:pt x="443" y="659"/>
                  </a:lnTo>
                  <a:lnTo>
                    <a:pt x="443" y="659"/>
                  </a:lnTo>
                  <a:lnTo>
                    <a:pt x="438" y="659"/>
                  </a:lnTo>
                  <a:lnTo>
                    <a:pt x="438" y="659"/>
                  </a:lnTo>
                  <a:lnTo>
                    <a:pt x="438" y="659"/>
                  </a:lnTo>
                  <a:lnTo>
                    <a:pt x="438" y="659"/>
                  </a:lnTo>
                  <a:lnTo>
                    <a:pt x="432" y="659"/>
                  </a:lnTo>
                  <a:lnTo>
                    <a:pt x="432" y="659"/>
                  </a:lnTo>
                  <a:lnTo>
                    <a:pt x="432" y="653"/>
                  </a:lnTo>
                  <a:lnTo>
                    <a:pt x="432" y="653"/>
                  </a:lnTo>
                  <a:lnTo>
                    <a:pt x="432" y="647"/>
                  </a:lnTo>
                  <a:lnTo>
                    <a:pt x="432" y="647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26" y="630"/>
                  </a:lnTo>
                  <a:lnTo>
                    <a:pt x="426" y="630"/>
                  </a:lnTo>
                  <a:lnTo>
                    <a:pt x="414" y="624"/>
                  </a:lnTo>
                  <a:lnTo>
                    <a:pt x="414" y="624"/>
                  </a:lnTo>
                  <a:lnTo>
                    <a:pt x="398" y="619"/>
                  </a:lnTo>
                  <a:lnTo>
                    <a:pt x="398" y="619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92" y="596"/>
                  </a:lnTo>
                  <a:lnTo>
                    <a:pt x="392" y="596"/>
                  </a:lnTo>
                  <a:lnTo>
                    <a:pt x="392" y="590"/>
                  </a:lnTo>
                  <a:lnTo>
                    <a:pt x="392" y="590"/>
                  </a:lnTo>
                  <a:lnTo>
                    <a:pt x="386" y="584"/>
                  </a:lnTo>
                  <a:lnTo>
                    <a:pt x="386" y="584"/>
                  </a:lnTo>
                  <a:lnTo>
                    <a:pt x="375" y="584"/>
                  </a:lnTo>
                  <a:lnTo>
                    <a:pt x="375" y="584"/>
                  </a:lnTo>
                  <a:lnTo>
                    <a:pt x="364" y="584"/>
                  </a:lnTo>
                  <a:lnTo>
                    <a:pt x="364" y="584"/>
                  </a:lnTo>
                  <a:lnTo>
                    <a:pt x="352" y="584"/>
                  </a:lnTo>
                  <a:lnTo>
                    <a:pt x="352" y="584"/>
                  </a:lnTo>
                  <a:lnTo>
                    <a:pt x="346" y="584"/>
                  </a:lnTo>
                  <a:lnTo>
                    <a:pt x="346" y="584"/>
                  </a:lnTo>
                  <a:lnTo>
                    <a:pt x="346" y="579"/>
                  </a:lnTo>
                  <a:lnTo>
                    <a:pt x="346" y="579"/>
                  </a:lnTo>
                  <a:lnTo>
                    <a:pt x="352" y="574"/>
                  </a:lnTo>
                  <a:lnTo>
                    <a:pt x="352" y="574"/>
                  </a:lnTo>
                  <a:lnTo>
                    <a:pt x="358" y="568"/>
                  </a:lnTo>
                  <a:lnTo>
                    <a:pt x="358" y="568"/>
                  </a:lnTo>
                  <a:lnTo>
                    <a:pt x="364" y="562"/>
                  </a:lnTo>
                  <a:lnTo>
                    <a:pt x="364" y="562"/>
                  </a:lnTo>
                  <a:lnTo>
                    <a:pt x="364" y="562"/>
                  </a:lnTo>
                  <a:lnTo>
                    <a:pt x="364" y="562"/>
                  </a:lnTo>
                  <a:lnTo>
                    <a:pt x="369" y="562"/>
                  </a:lnTo>
                  <a:lnTo>
                    <a:pt x="369" y="562"/>
                  </a:lnTo>
                  <a:lnTo>
                    <a:pt x="375" y="562"/>
                  </a:lnTo>
                  <a:lnTo>
                    <a:pt x="375" y="562"/>
                  </a:lnTo>
                  <a:lnTo>
                    <a:pt x="375" y="562"/>
                  </a:lnTo>
                  <a:lnTo>
                    <a:pt x="375" y="562"/>
                  </a:lnTo>
                  <a:lnTo>
                    <a:pt x="369" y="550"/>
                  </a:lnTo>
                  <a:lnTo>
                    <a:pt x="369" y="550"/>
                  </a:lnTo>
                  <a:lnTo>
                    <a:pt x="369" y="539"/>
                  </a:lnTo>
                  <a:lnTo>
                    <a:pt x="369" y="539"/>
                  </a:lnTo>
                  <a:lnTo>
                    <a:pt x="364" y="528"/>
                  </a:lnTo>
                  <a:lnTo>
                    <a:pt x="364" y="528"/>
                  </a:lnTo>
                  <a:lnTo>
                    <a:pt x="358" y="517"/>
                  </a:lnTo>
                  <a:lnTo>
                    <a:pt x="358" y="517"/>
                  </a:lnTo>
                  <a:lnTo>
                    <a:pt x="364" y="517"/>
                  </a:lnTo>
                  <a:lnTo>
                    <a:pt x="364" y="517"/>
                  </a:lnTo>
                  <a:lnTo>
                    <a:pt x="364" y="517"/>
                  </a:lnTo>
                  <a:lnTo>
                    <a:pt x="364" y="517"/>
                  </a:lnTo>
                  <a:lnTo>
                    <a:pt x="369" y="511"/>
                  </a:lnTo>
                  <a:lnTo>
                    <a:pt x="369" y="511"/>
                  </a:lnTo>
                  <a:lnTo>
                    <a:pt x="369" y="505"/>
                  </a:lnTo>
                  <a:lnTo>
                    <a:pt x="369" y="505"/>
                  </a:lnTo>
                  <a:lnTo>
                    <a:pt x="369" y="499"/>
                  </a:lnTo>
                  <a:lnTo>
                    <a:pt x="369" y="499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80" y="488"/>
                  </a:lnTo>
                  <a:lnTo>
                    <a:pt x="380" y="488"/>
                  </a:lnTo>
                  <a:lnTo>
                    <a:pt x="386" y="477"/>
                  </a:lnTo>
                  <a:lnTo>
                    <a:pt x="386" y="477"/>
                  </a:lnTo>
                  <a:lnTo>
                    <a:pt x="398" y="471"/>
                  </a:lnTo>
                  <a:lnTo>
                    <a:pt x="398" y="471"/>
                  </a:lnTo>
                  <a:lnTo>
                    <a:pt x="404" y="465"/>
                  </a:lnTo>
                  <a:lnTo>
                    <a:pt x="404" y="465"/>
                  </a:lnTo>
                  <a:lnTo>
                    <a:pt x="404" y="460"/>
                  </a:lnTo>
                  <a:lnTo>
                    <a:pt x="404" y="460"/>
                  </a:lnTo>
                  <a:lnTo>
                    <a:pt x="404" y="449"/>
                  </a:lnTo>
                  <a:lnTo>
                    <a:pt x="404" y="449"/>
                  </a:lnTo>
                  <a:lnTo>
                    <a:pt x="404" y="443"/>
                  </a:lnTo>
                  <a:lnTo>
                    <a:pt x="404" y="443"/>
                  </a:lnTo>
                  <a:lnTo>
                    <a:pt x="404" y="431"/>
                  </a:lnTo>
                  <a:lnTo>
                    <a:pt x="404" y="431"/>
                  </a:lnTo>
                  <a:lnTo>
                    <a:pt x="409" y="420"/>
                  </a:lnTo>
                  <a:lnTo>
                    <a:pt x="409" y="420"/>
                  </a:lnTo>
                  <a:lnTo>
                    <a:pt x="414" y="409"/>
                  </a:lnTo>
                  <a:lnTo>
                    <a:pt x="414" y="409"/>
                  </a:lnTo>
                  <a:lnTo>
                    <a:pt x="414" y="397"/>
                  </a:lnTo>
                  <a:lnTo>
                    <a:pt x="414" y="397"/>
                  </a:lnTo>
                  <a:lnTo>
                    <a:pt x="420" y="391"/>
                  </a:lnTo>
                  <a:lnTo>
                    <a:pt x="420" y="391"/>
                  </a:lnTo>
                  <a:lnTo>
                    <a:pt x="414" y="386"/>
                  </a:lnTo>
                  <a:lnTo>
                    <a:pt x="414" y="386"/>
                  </a:lnTo>
                  <a:lnTo>
                    <a:pt x="409" y="380"/>
                  </a:lnTo>
                  <a:lnTo>
                    <a:pt x="409" y="380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398" y="374"/>
                  </a:lnTo>
                  <a:lnTo>
                    <a:pt x="398" y="374"/>
                  </a:lnTo>
                  <a:lnTo>
                    <a:pt x="386" y="374"/>
                  </a:lnTo>
                  <a:lnTo>
                    <a:pt x="386" y="374"/>
                  </a:lnTo>
                  <a:lnTo>
                    <a:pt x="375" y="374"/>
                  </a:lnTo>
                  <a:lnTo>
                    <a:pt x="375" y="374"/>
                  </a:lnTo>
                  <a:lnTo>
                    <a:pt x="369" y="380"/>
                  </a:lnTo>
                  <a:lnTo>
                    <a:pt x="369" y="380"/>
                  </a:lnTo>
                  <a:lnTo>
                    <a:pt x="364" y="386"/>
                  </a:lnTo>
                  <a:lnTo>
                    <a:pt x="364" y="386"/>
                  </a:lnTo>
                  <a:lnTo>
                    <a:pt x="358" y="380"/>
                  </a:lnTo>
                  <a:lnTo>
                    <a:pt x="358" y="380"/>
                  </a:lnTo>
                  <a:lnTo>
                    <a:pt x="346" y="380"/>
                  </a:lnTo>
                  <a:lnTo>
                    <a:pt x="346" y="380"/>
                  </a:lnTo>
                  <a:lnTo>
                    <a:pt x="335" y="374"/>
                  </a:lnTo>
                  <a:lnTo>
                    <a:pt x="335" y="374"/>
                  </a:lnTo>
                  <a:lnTo>
                    <a:pt x="329" y="374"/>
                  </a:lnTo>
                  <a:lnTo>
                    <a:pt x="329" y="374"/>
                  </a:lnTo>
                  <a:lnTo>
                    <a:pt x="329" y="374"/>
                  </a:lnTo>
                  <a:lnTo>
                    <a:pt x="329" y="374"/>
                  </a:lnTo>
                  <a:lnTo>
                    <a:pt x="324" y="380"/>
                  </a:lnTo>
                  <a:lnTo>
                    <a:pt x="324" y="380"/>
                  </a:lnTo>
                  <a:lnTo>
                    <a:pt x="324" y="380"/>
                  </a:lnTo>
                  <a:lnTo>
                    <a:pt x="324" y="380"/>
                  </a:lnTo>
                  <a:lnTo>
                    <a:pt x="324" y="386"/>
                  </a:lnTo>
                  <a:lnTo>
                    <a:pt x="324" y="386"/>
                  </a:lnTo>
                  <a:lnTo>
                    <a:pt x="313" y="386"/>
                  </a:lnTo>
                  <a:lnTo>
                    <a:pt x="313" y="386"/>
                  </a:lnTo>
                  <a:lnTo>
                    <a:pt x="301" y="386"/>
                  </a:lnTo>
                  <a:lnTo>
                    <a:pt x="301" y="386"/>
                  </a:lnTo>
                  <a:lnTo>
                    <a:pt x="295" y="386"/>
                  </a:lnTo>
                  <a:lnTo>
                    <a:pt x="295" y="386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84" y="391"/>
                  </a:lnTo>
                  <a:lnTo>
                    <a:pt x="279" y="391"/>
                  </a:lnTo>
                  <a:lnTo>
                    <a:pt x="279" y="391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403"/>
                  </a:lnTo>
                  <a:lnTo>
                    <a:pt x="273" y="403"/>
                  </a:lnTo>
                  <a:lnTo>
                    <a:pt x="267" y="397"/>
                  </a:lnTo>
                  <a:lnTo>
                    <a:pt x="267" y="397"/>
                  </a:lnTo>
                  <a:lnTo>
                    <a:pt x="261" y="397"/>
                  </a:lnTo>
                  <a:close/>
                  <a:moveTo>
                    <a:pt x="443" y="1159"/>
                  </a:moveTo>
                  <a:lnTo>
                    <a:pt x="443" y="1159"/>
                  </a:lnTo>
                  <a:lnTo>
                    <a:pt x="438" y="1159"/>
                  </a:lnTo>
                  <a:lnTo>
                    <a:pt x="438" y="1159"/>
                  </a:lnTo>
                  <a:lnTo>
                    <a:pt x="443" y="1164"/>
                  </a:lnTo>
                  <a:lnTo>
                    <a:pt x="443" y="1164"/>
                  </a:lnTo>
                  <a:lnTo>
                    <a:pt x="449" y="1170"/>
                  </a:lnTo>
                  <a:lnTo>
                    <a:pt x="449" y="1170"/>
                  </a:lnTo>
                  <a:lnTo>
                    <a:pt x="454" y="1170"/>
                  </a:lnTo>
                  <a:lnTo>
                    <a:pt x="454" y="1170"/>
                  </a:lnTo>
                  <a:lnTo>
                    <a:pt x="454" y="1164"/>
                  </a:lnTo>
                  <a:lnTo>
                    <a:pt x="454" y="1164"/>
                  </a:lnTo>
                  <a:lnTo>
                    <a:pt x="454" y="1164"/>
                  </a:lnTo>
                  <a:lnTo>
                    <a:pt x="454" y="1164"/>
                  </a:lnTo>
                  <a:lnTo>
                    <a:pt x="454" y="1159"/>
                  </a:lnTo>
                  <a:lnTo>
                    <a:pt x="454" y="1159"/>
                  </a:lnTo>
                  <a:lnTo>
                    <a:pt x="443" y="1159"/>
                  </a:lnTo>
                  <a:close/>
                  <a:moveTo>
                    <a:pt x="159" y="630"/>
                  </a:moveTo>
                  <a:lnTo>
                    <a:pt x="159" y="630"/>
                  </a:lnTo>
                  <a:lnTo>
                    <a:pt x="159" y="630"/>
                  </a:lnTo>
                  <a:lnTo>
                    <a:pt x="159" y="630"/>
                  </a:lnTo>
                  <a:lnTo>
                    <a:pt x="159" y="642"/>
                  </a:lnTo>
                  <a:lnTo>
                    <a:pt x="159" y="642"/>
                  </a:lnTo>
                  <a:lnTo>
                    <a:pt x="154" y="647"/>
                  </a:lnTo>
                  <a:lnTo>
                    <a:pt x="154" y="647"/>
                  </a:lnTo>
                  <a:lnTo>
                    <a:pt x="154" y="659"/>
                  </a:lnTo>
                  <a:lnTo>
                    <a:pt x="159" y="659"/>
                  </a:lnTo>
                  <a:lnTo>
                    <a:pt x="159" y="659"/>
                  </a:lnTo>
                  <a:lnTo>
                    <a:pt x="159" y="659"/>
                  </a:lnTo>
                  <a:lnTo>
                    <a:pt x="165" y="659"/>
                  </a:lnTo>
                  <a:lnTo>
                    <a:pt x="165" y="659"/>
                  </a:lnTo>
                  <a:lnTo>
                    <a:pt x="165" y="647"/>
                  </a:lnTo>
                  <a:lnTo>
                    <a:pt x="165" y="647"/>
                  </a:lnTo>
                  <a:lnTo>
                    <a:pt x="165" y="642"/>
                  </a:lnTo>
                  <a:lnTo>
                    <a:pt x="165" y="642"/>
                  </a:lnTo>
                  <a:lnTo>
                    <a:pt x="165" y="630"/>
                  </a:lnTo>
                  <a:lnTo>
                    <a:pt x="165" y="630"/>
                  </a:lnTo>
                  <a:lnTo>
                    <a:pt x="159" y="630"/>
                  </a:lnTo>
                  <a:close/>
                  <a:moveTo>
                    <a:pt x="114" y="630"/>
                  </a:moveTo>
                  <a:lnTo>
                    <a:pt x="119" y="630"/>
                  </a:lnTo>
                  <a:lnTo>
                    <a:pt x="119" y="636"/>
                  </a:lnTo>
                  <a:lnTo>
                    <a:pt x="119" y="636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19" y="636"/>
                  </a:lnTo>
                  <a:lnTo>
                    <a:pt x="119" y="636"/>
                  </a:lnTo>
                  <a:lnTo>
                    <a:pt x="119" y="630"/>
                  </a:lnTo>
                  <a:lnTo>
                    <a:pt x="119" y="630"/>
                  </a:lnTo>
                  <a:lnTo>
                    <a:pt x="119" y="630"/>
                  </a:lnTo>
                  <a:lnTo>
                    <a:pt x="119" y="630"/>
                  </a:lnTo>
                  <a:lnTo>
                    <a:pt x="114" y="630"/>
                  </a:lnTo>
                  <a:close/>
                  <a:moveTo>
                    <a:pt x="136" y="562"/>
                  </a:moveTo>
                  <a:lnTo>
                    <a:pt x="136" y="562"/>
                  </a:lnTo>
                  <a:lnTo>
                    <a:pt x="136" y="568"/>
                  </a:lnTo>
                  <a:lnTo>
                    <a:pt x="136" y="568"/>
                  </a:lnTo>
                  <a:lnTo>
                    <a:pt x="130" y="579"/>
                  </a:lnTo>
                  <a:lnTo>
                    <a:pt x="130" y="579"/>
                  </a:lnTo>
                  <a:lnTo>
                    <a:pt x="130" y="590"/>
                  </a:lnTo>
                  <a:lnTo>
                    <a:pt x="130" y="590"/>
                  </a:lnTo>
                  <a:lnTo>
                    <a:pt x="130" y="590"/>
                  </a:lnTo>
                  <a:lnTo>
                    <a:pt x="130" y="590"/>
                  </a:lnTo>
                  <a:lnTo>
                    <a:pt x="130" y="590"/>
                  </a:lnTo>
                  <a:lnTo>
                    <a:pt x="130" y="590"/>
                  </a:lnTo>
                  <a:lnTo>
                    <a:pt x="130" y="596"/>
                  </a:lnTo>
                  <a:lnTo>
                    <a:pt x="130" y="596"/>
                  </a:lnTo>
                  <a:lnTo>
                    <a:pt x="130" y="596"/>
                  </a:lnTo>
                  <a:lnTo>
                    <a:pt x="130" y="596"/>
                  </a:lnTo>
                  <a:lnTo>
                    <a:pt x="136" y="596"/>
                  </a:lnTo>
                  <a:lnTo>
                    <a:pt x="136" y="596"/>
                  </a:lnTo>
                  <a:lnTo>
                    <a:pt x="142" y="590"/>
                  </a:lnTo>
                  <a:lnTo>
                    <a:pt x="142" y="590"/>
                  </a:lnTo>
                  <a:lnTo>
                    <a:pt x="142" y="574"/>
                  </a:lnTo>
                  <a:lnTo>
                    <a:pt x="142" y="574"/>
                  </a:lnTo>
                  <a:lnTo>
                    <a:pt x="142" y="562"/>
                  </a:lnTo>
                  <a:lnTo>
                    <a:pt x="142" y="562"/>
                  </a:lnTo>
                  <a:lnTo>
                    <a:pt x="142" y="562"/>
                  </a:lnTo>
                  <a:lnTo>
                    <a:pt x="136" y="562"/>
                  </a:lnTo>
                  <a:close/>
                  <a:moveTo>
                    <a:pt x="91" y="562"/>
                  </a:moveTo>
                  <a:lnTo>
                    <a:pt x="96" y="568"/>
                  </a:lnTo>
                  <a:lnTo>
                    <a:pt x="96" y="568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96" y="568"/>
                  </a:lnTo>
                  <a:lnTo>
                    <a:pt x="96" y="568"/>
                  </a:lnTo>
                  <a:lnTo>
                    <a:pt x="96" y="568"/>
                  </a:lnTo>
                  <a:lnTo>
                    <a:pt x="96" y="568"/>
                  </a:lnTo>
                  <a:lnTo>
                    <a:pt x="96" y="562"/>
                  </a:lnTo>
                  <a:lnTo>
                    <a:pt x="96" y="562"/>
                  </a:lnTo>
                  <a:lnTo>
                    <a:pt x="91" y="562"/>
                  </a:lnTo>
                  <a:close/>
                  <a:moveTo>
                    <a:pt x="102" y="517"/>
                  </a:moveTo>
                  <a:lnTo>
                    <a:pt x="102" y="517"/>
                  </a:lnTo>
                  <a:lnTo>
                    <a:pt x="102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8"/>
                  </a:lnTo>
                  <a:lnTo>
                    <a:pt x="108" y="528"/>
                  </a:lnTo>
                  <a:lnTo>
                    <a:pt x="108" y="528"/>
                  </a:lnTo>
                  <a:lnTo>
                    <a:pt x="108" y="534"/>
                  </a:lnTo>
                  <a:lnTo>
                    <a:pt x="108" y="534"/>
                  </a:lnTo>
                  <a:lnTo>
                    <a:pt x="108" y="539"/>
                  </a:lnTo>
                  <a:lnTo>
                    <a:pt x="108" y="539"/>
                  </a:lnTo>
                  <a:lnTo>
                    <a:pt x="108" y="545"/>
                  </a:lnTo>
                  <a:lnTo>
                    <a:pt x="108" y="545"/>
                  </a:lnTo>
                  <a:lnTo>
                    <a:pt x="102" y="545"/>
                  </a:lnTo>
                  <a:lnTo>
                    <a:pt x="102" y="545"/>
                  </a:lnTo>
                  <a:lnTo>
                    <a:pt x="108" y="550"/>
                  </a:lnTo>
                  <a:lnTo>
                    <a:pt x="108" y="550"/>
                  </a:lnTo>
                  <a:lnTo>
                    <a:pt x="119" y="556"/>
                  </a:lnTo>
                  <a:lnTo>
                    <a:pt x="119" y="556"/>
                  </a:lnTo>
                  <a:lnTo>
                    <a:pt x="125" y="556"/>
                  </a:lnTo>
                  <a:lnTo>
                    <a:pt x="125" y="556"/>
                  </a:lnTo>
                  <a:lnTo>
                    <a:pt x="125" y="556"/>
                  </a:lnTo>
                  <a:lnTo>
                    <a:pt x="125" y="556"/>
                  </a:lnTo>
                  <a:lnTo>
                    <a:pt x="125" y="550"/>
                  </a:lnTo>
                  <a:lnTo>
                    <a:pt x="125" y="550"/>
                  </a:lnTo>
                  <a:lnTo>
                    <a:pt x="130" y="545"/>
                  </a:lnTo>
                  <a:lnTo>
                    <a:pt x="130" y="545"/>
                  </a:lnTo>
                  <a:lnTo>
                    <a:pt x="130" y="539"/>
                  </a:lnTo>
                  <a:lnTo>
                    <a:pt x="130" y="539"/>
                  </a:lnTo>
                  <a:lnTo>
                    <a:pt x="136" y="534"/>
                  </a:lnTo>
                  <a:lnTo>
                    <a:pt x="136" y="534"/>
                  </a:lnTo>
                  <a:lnTo>
                    <a:pt x="136" y="534"/>
                  </a:lnTo>
                  <a:lnTo>
                    <a:pt x="136" y="534"/>
                  </a:lnTo>
                  <a:lnTo>
                    <a:pt x="130" y="528"/>
                  </a:lnTo>
                  <a:lnTo>
                    <a:pt x="130" y="528"/>
                  </a:lnTo>
                  <a:lnTo>
                    <a:pt x="130" y="522"/>
                  </a:lnTo>
                  <a:lnTo>
                    <a:pt x="130" y="522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19" y="517"/>
                  </a:lnTo>
                  <a:lnTo>
                    <a:pt x="119" y="517"/>
                  </a:lnTo>
                  <a:lnTo>
                    <a:pt x="119" y="517"/>
                  </a:lnTo>
                  <a:lnTo>
                    <a:pt x="119" y="517"/>
                  </a:lnTo>
                  <a:lnTo>
                    <a:pt x="114" y="517"/>
                  </a:lnTo>
                  <a:lnTo>
                    <a:pt x="114" y="517"/>
                  </a:lnTo>
                  <a:lnTo>
                    <a:pt x="108" y="517"/>
                  </a:lnTo>
                  <a:lnTo>
                    <a:pt x="108" y="517"/>
                  </a:lnTo>
                  <a:lnTo>
                    <a:pt x="102" y="517"/>
                  </a:lnTo>
                  <a:close/>
                  <a:moveTo>
                    <a:pt x="17" y="409"/>
                  </a:moveTo>
                  <a:lnTo>
                    <a:pt x="17" y="420"/>
                  </a:lnTo>
                  <a:lnTo>
                    <a:pt x="23" y="425"/>
                  </a:lnTo>
                  <a:lnTo>
                    <a:pt x="23" y="431"/>
                  </a:lnTo>
                  <a:lnTo>
                    <a:pt x="23" y="437"/>
                  </a:lnTo>
                  <a:lnTo>
                    <a:pt x="23" y="437"/>
                  </a:lnTo>
                  <a:lnTo>
                    <a:pt x="29" y="431"/>
                  </a:lnTo>
                  <a:lnTo>
                    <a:pt x="29" y="431"/>
                  </a:lnTo>
                  <a:lnTo>
                    <a:pt x="34" y="425"/>
                  </a:lnTo>
                  <a:lnTo>
                    <a:pt x="34" y="425"/>
                  </a:lnTo>
                  <a:lnTo>
                    <a:pt x="29" y="414"/>
                  </a:lnTo>
                  <a:lnTo>
                    <a:pt x="29" y="414"/>
                  </a:lnTo>
                  <a:lnTo>
                    <a:pt x="17" y="409"/>
                  </a:lnTo>
                  <a:close/>
                  <a:moveTo>
                    <a:pt x="108" y="380"/>
                  </a:moveTo>
                  <a:lnTo>
                    <a:pt x="108" y="380"/>
                  </a:lnTo>
                  <a:lnTo>
                    <a:pt x="108" y="380"/>
                  </a:lnTo>
                  <a:lnTo>
                    <a:pt x="108" y="380"/>
                  </a:lnTo>
                  <a:lnTo>
                    <a:pt x="108" y="386"/>
                  </a:lnTo>
                  <a:lnTo>
                    <a:pt x="108" y="386"/>
                  </a:lnTo>
                  <a:lnTo>
                    <a:pt x="108" y="391"/>
                  </a:lnTo>
                  <a:lnTo>
                    <a:pt x="108" y="391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2" y="397"/>
                  </a:lnTo>
                  <a:lnTo>
                    <a:pt x="102" y="397"/>
                  </a:lnTo>
                  <a:lnTo>
                    <a:pt x="91" y="397"/>
                  </a:lnTo>
                  <a:lnTo>
                    <a:pt x="91" y="397"/>
                  </a:lnTo>
                  <a:lnTo>
                    <a:pt x="91" y="397"/>
                  </a:lnTo>
                  <a:lnTo>
                    <a:pt x="91" y="397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6" y="437"/>
                  </a:lnTo>
                  <a:lnTo>
                    <a:pt x="96" y="437"/>
                  </a:lnTo>
                  <a:lnTo>
                    <a:pt x="102" y="454"/>
                  </a:lnTo>
                  <a:lnTo>
                    <a:pt x="102" y="454"/>
                  </a:lnTo>
                  <a:lnTo>
                    <a:pt x="108" y="471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9" y="471"/>
                  </a:lnTo>
                  <a:lnTo>
                    <a:pt x="119" y="471"/>
                  </a:lnTo>
                  <a:lnTo>
                    <a:pt x="119" y="471"/>
                  </a:lnTo>
                  <a:lnTo>
                    <a:pt x="119" y="477"/>
                  </a:lnTo>
                  <a:lnTo>
                    <a:pt x="119" y="477"/>
                  </a:lnTo>
                  <a:lnTo>
                    <a:pt x="119" y="477"/>
                  </a:lnTo>
                  <a:lnTo>
                    <a:pt x="119" y="477"/>
                  </a:lnTo>
                  <a:lnTo>
                    <a:pt x="119" y="483"/>
                  </a:lnTo>
                  <a:lnTo>
                    <a:pt x="119" y="483"/>
                  </a:lnTo>
                  <a:lnTo>
                    <a:pt x="119" y="488"/>
                  </a:lnTo>
                  <a:lnTo>
                    <a:pt x="125" y="488"/>
                  </a:lnTo>
                  <a:lnTo>
                    <a:pt x="125" y="488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83"/>
                  </a:lnTo>
                  <a:lnTo>
                    <a:pt x="130" y="483"/>
                  </a:lnTo>
                  <a:lnTo>
                    <a:pt x="130" y="477"/>
                  </a:lnTo>
                  <a:lnTo>
                    <a:pt x="130" y="477"/>
                  </a:lnTo>
                  <a:lnTo>
                    <a:pt x="130" y="477"/>
                  </a:lnTo>
                  <a:lnTo>
                    <a:pt x="130" y="477"/>
                  </a:lnTo>
                  <a:lnTo>
                    <a:pt x="130" y="471"/>
                  </a:lnTo>
                  <a:lnTo>
                    <a:pt x="130" y="471"/>
                  </a:lnTo>
                  <a:lnTo>
                    <a:pt x="136" y="471"/>
                  </a:lnTo>
                  <a:lnTo>
                    <a:pt x="136" y="471"/>
                  </a:lnTo>
                  <a:lnTo>
                    <a:pt x="136" y="465"/>
                  </a:lnTo>
                  <a:lnTo>
                    <a:pt x="136" y="465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36" y="454"/>
                  </a:lnTo>
                  <a:lnTo>
                    <a:pt x="136" y="454"/>
                  </a:lnTo>
                  <a:lnTo>
                    <a:pt x="130" y="454"/>
                  </a:lnTo>
                  <a:lnTo>
                    <a:pt x="130" y="454"/>
                  </a:lnTo>
                  <a:lnTo>
                    <a:pt x="125" y="449"/>
                  </a:lnTo>
                  <a:lnTo>
                    <a:pt x="125" y="449"/>
                  </a:lnTo>
                  <a:lnTo>
                    <a:pt x="119" y="449"/>
                  </a:lnTo>
                  <a:lnTo>
                    <a:pt x="119" y="449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4" y="431"/>
                  </a:lnTo>
                  <a:lnTo>
                    <a:pt x="114" y="431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114" y="414"/>
                  </a:lnTo>
                  <a:lnTo>
                    <a:pt x="114" y="414"/>
                  </a:lnTo>
                  <a:lnTo>
                    <a:pt x="114" y="397"/>
                  </a:lnTo>
                  <a:lnTo>
                    <a:pt x="114" y="397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14" y="380"/>
                  </a:lnTo>
                  <a:lnTo>
                    <a:pt x="114" y="380"/>
                  </a:lnTo>
                  <a:lnTo>
                    <a:pt x="108" y="380"/>
                  </a:lnTo>
                  <a:close/>
                  <a:moveTo>
                    <a:pt x="23" y="380"/>
                  </a:moveTo>
                  <a:lnTo>
                    <a:pt x="23" y="380"/>
                  </a:lnTo>
                  <a:lnTo>
                    <a:pt x="23" y="386"/>
                  </a:lnTo>
                  <a:lnTo>
                    <a:pt x="29" y="391"/>
                  </a:lnTo>
                  <a:lnTo>
                    <a:pt x="29" y="397"/>
                  </a:lnTo>
                  <a:lnTo>
                    <a:pt x="29" y="397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40" y="380"/>
                  </a:lnTo>
                  <a:lnTo>
                    <a:pt x="40" y="380"/>
                  </a:lnTo>
                  <a:lnTo>
                    <a:pt x="23" y="380"/>
                  </a:lnTo>
                  <a:close/>
                  <a:moveTo>
                    <a:pt x="114" y="260"/>
                  </a:moveTo>
                  <a:lnTo>
                    <a:pt x="108" y="266"/>
                  </a:lnTo>
                  <a:lnTo>
                    <a:pt x="96" y="272"/>
                  </a:lnTo>
                  <a:lnTo>
                    <a:pt x="91" y="278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79" y="289"/>
                  </a:lnTo>
                  <a:lnTo>
                    <a:pt x="79" y="289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300"/>
                  </a:lnTo>
                  <a:lnTo>
                    <a:pt x="79" y="300"/>
                  </a:lnTo>
                  <a:lnTo>
                    <a:pt x="79" y="306"/>
                  </a:lnTo>
                  <a:lnTo>
                    <a:pt x="79" y="306"/>
                  </a:lnTo>
                  <a:lnTo>
                    <a:pt x="74" y="306"/>
                  </a:lnTo>
                  <a:lnTo>
                    <a:pt x="74" y="306"/>
                  </a:lnTo>
                  <a:lnTo>
                    <a:pt x="74" y="306"/>
                  </a:lnTo>
                  <a:lnTo>
                    <a:pt x="74" y="306"/>
                  </a:lnTo>
                  <a:lnTo>
                    <a:pt x="68" y="300"/>
                  </a:lnTo>
                  <a:lnTo>
                    <a:pt x="68" y="300"/>
                  </a:lnTo>
                  <a:lnTo>
                    <a:pt x="68" y="300"/>
                  </a:lnTo>
                  <a:lnTo>
                    <a:pt x="68" y="300"/>
                  </a:lnTo>
                  <a:lnTo>
                    <a:pt x="68" y="312"/>
                  </a:lnTo>
                  <a:lnTo>
                    <a:pt x="68" y="312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9" y="329"/>
                  </a:lnTo>
                  <a:lnTo>
                    <a:pt x="79" y="329"/>
                  </a:lnTo>
                  <a:lnTo>
                    <a:pt x="79" y="335"/>
                  </a:lnTo>
                  <a:lnTo>
                    <a:pt x="79" y="335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2" y="352"/>
                  </a:lnTo>
                  <a:lnTo>
                    <a:pt x="62" y="352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8" y="374"/>
                  </a:lnTo>
                  <a:lnTo>
                    <a:pt x="68" y="374"/>
                  </a:lnTo>
                  <a:lnTo>
                    <a:pt x="74" y="369"/>
                  </a:lnTo>
                  <a:lnTo>
                    <a:pt x="74" y="369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85" y="357"/>
                  </a:lnTo>
                  <a:lnTo>
                    <a:pt x="85" y="357"/>
                  </a:lnTo>
                  <a:lnTo>
                    <a:pt x="85" y="357"/>
                  </a:lnTo>
                  <a:lnTo>
                    <a:pt x="85" y="357"/>
                  </a:lnTo>
                  <a:lnTo>
                    <a:pt x="85" y="357"/>
                  </a:lnTo>
                  <a:lnTo>
                    <a:pt x="85" y="357"/>
                  </a:lnTo>
                  <a:lnTo>
                    <a:pt x="96" y="357"/>
                  </a:lnTo>
                  <a:lnTo>
                    <a:pt x="96" y="357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8" y="346"/>
                  </a:lnTo>
                  <a:lnTo>
                    <a:pt x="108" y="346"/>
                  </a:lnTo>
                  <a:lnTo>
                    <a:pt x="108" y="335"/>
                  </a:lnTo>
                  <a:lnTo>
                    <a:pt x="108" y="335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08" y="312"/>
                  </a:lnTo>
                  <a:lnTo>
                    <a:pt x="108" y="312"/>
                  </a:lnTo>
                  <a:lnTo>
                    <a:pt x="114" y="300"/>
                  </a:lnTo>
                  <a:lnTo>
                    <a:pt x="114" y="300"/>
                  </a:lnTo>
                  <a:lnTo>
                    <a:pt x="125" y="289"/>
                  </a:lnTo>
                  <a:lnTo>
                    <a:pt x="125" y="289"/>
                  </a:lnTo>
                  <a:lnTo>
                    <a:pt x="125" y="272"/>
                  </a:lnTo>
                  <a:lnTo>
                    <a:pt x="125" y="272"/>
                  </a:lnTo>
                  <a:lnTo>
                    <a:pt x="125" y="266"/>
                  </a:lnTo>
                  <a:lnTo>
                    <a:pt x="114" y="260"/>
                  </a:lnTo>
                  <a:close/>
                  <a:moveTo>
                    <a:pt x="483" y="39"/>
                  </a:moveTo>
                  <a:lnTo>
                    <a:pt x="483" y="39"/>
                  </a:lnTo>
                  <a:lnTo>
                    <a:pt x="477" y="45"/>
                  </a:lnTo>
                  <a:lnTo>
                    <a:pt x="477" y="45"/>
                  </a:lnTo>
                  <a:lnTo>
                    <a:pt x="477" y="56"/>
                  </a:lnTo>
                  <a:lnTo>
                    <a:pt x="477" y="56"/>
                  </a:lnTo>
                  <a:lnTo>
                    <a:pt x="472" y="68"/>
                  </a:lnTo>
                  <a:lnTo>
                    <a:pt x="472" y="68"/>
                  </a:lnTo>
                  <a:lnTo>
                    <a:pt x="472" y="73"/>
                  </a:lnTo>
                  <a:lnTo>
                    <a:pt x="472" y="73"/>
                  </a:lnTo>
                  <a:lnTo>
                    <a:pt x="466" y="73"/>
                  </a:lnTo>
                  <a:lnTo>
                    <a:pt x="466" y="73"/>
                  </a:lnTo>
                  <a:lnTo>
                    <a:pt x="460" y="73"/>
                  </a:lnTo>
                  <a:lnTo>
                    <a:pt x="460" y="73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54" y="79"/>
                  </a:lnTo>
                  <a:lnTo>
                    <a:pt x="454" y="79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60" y="90"/>
                  </a:lnTo>
                  <a:lnTo>
                    <a:pt x="460" y="90"/>
                  </a:lnTo>
                  <a:lnTo>
                    <a:pt x="466" y="96"/>
                  </a:lnTo>
                  <a:lnTo>
                    <a:pt x="466" y="96"/>
                  </a:lnTo>
                  <a:lnTo>
                    <a:pt x="466" y="96"/>
                  </a:lnTo>
                  <a:lnTo>
                    <a:pt x="466" y="96"/>
                  </a:lnTo>
                  <a:lnTo>
                    <a:pt x="466" y="96"/>
                  </a:lnTo>
                  <a:lnTo>
                    <a:pt x="466" y="96"/>
                  </a:lnTo>
                  <a:lnTo>
                    <a:pt x="472" y="90"/>
                  </a:lnTo>
                  <a:lnTo>
                    <a:pt x="472" y="90"/>
                  </a:lnTo>
                  <a:lnTo>
                    <a:pt x="472" y="90"/>
                  </a:lnTo>
                  <a:lnTo>
                    <a:pt x="472" y="90"/>
                  </a:lnTo>
                  <a:lnTo>
                    <a:pt x="477" y="90"/>
                  </a:lnTo>
                  <a:lnTo>
                    <a:pt x="477" y="90"/>
                  </a:lnTo>
                  <a:lnTo>
                    <a:pt x="472" y="90"/>
                  </a:lnTo>
                  <a:lnTo>
                    <a:pt x="472" y="90"/>
                  </a:lnTo>
                  <a:lnTo>
                    <a:pt x="477" y="101"/>
                  </a:lnTo>
                  <a:lnTo>
                    <a:pt x="477" y="101"/>
                  </a:lnTo>
                  <a:lnTo>
                    <a:pt x="477" y="107"/>
                  </a:lnTo>
                  <a:lnTo>
                    <a:pt x="477" y="107"/>
                  </a:lnTo>
                  <a:lnTo>
                    <a:pt x="483" y="113"/>
                  </a:lnTo>
                  <a:lnTo>
                    <a:pt x="483" y="113"/>
                  </a:lnTo>
                  <a:lnTo>
                    <a:pt x="483" y="107"/>
                  </a:lnTo>
                  <a:lnTo>
                    <a:pt x="483" y="107"/>
                  </a:lnTo>
                  <a:lnTo>
                    <a:pt x="489" y="101"/>
                  </a:lnTo>
                  <a:lnTo>
                    <a:pt x="489" y="101"/>
                  </a:lnTo>
                  <a:lnTo>
                    <a:pt x="489" y="101"/>
                  </a:lnTo>
                  <a:lnTo>
                    <a:pt x="489" y="101"/>
                  </a:lnTo>
                  <a:lnTo>
                    <a:pt x="494" y="101"/>
                  </a:lnTo>
                  <a:lnTo>
                    <a:pt x="494" y="101"/>
                  </a:lnTo>
                  <a:lnTo>
                    <a:pt x="489" y="90"/>
                  </a:lnTo>
                  <a:lnTo>
                    <a:pt x="489" y="90"/>
                  </a:lnTo>
                  <a:lnTo>
                    <a:pt x="489" y="73"/>
                  </a:lnTo>
                  <a:lnTo>
                    <a:pt x="489" y="73"/>
                  </a:lnTo>
                  <a:lnTo>
                    <a:pt x="489" y="62"/>
                  </a:lnTo>
                  <a:lnTo>
                    <a:pt x="489" y="62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45"/>
                  </a:lnTo>
                  <a:lnTo>
                    <a:pt x="494" y="45"/>
                  </a:lnTo>
                  <a:lnTo>
                    <a:pt x="494" y="39"/>
                  </a:lnTo>
                  <a:lnTo>
                    <a:pt x="489" y="39"/>
                  </a:lnTo>
                  <a:lnTo>
                    <a:pt x="489" y="39"/>
                  </a:lnTo>
                  <a:lnTo>
                    <a:pt x="483" y="39"/>
                  </a:lnTo>
                  <a:close/>
                  <a:moveTo>
                    <a:pt x="523" y="0"/>
                  </a:moveTo>
                  <a:lnTo>
                    <a:pt x="528" y="5"/>
                  </a:lnTo>
                  <a:lnTo>
                    <a:pt x="528" y="5"/>
                  </a:lnTo>
                  <a:lnTo>
                    <a:pt x="528" y="10"/>
                  </a:lnTo>
                  <a:lnTo>
                    <a:pt x="528" y="10"/>
                  </a:lnTo>
                  <a:lnTo>
                    <a:pt x="528" y="10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8" y="5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6351588" y="3694113"/>
              <a:ext cx="138112" cy="93662"/>
            </a:xfrm>
            <a:custGeom>
              <a:avLst/>
              <a:gdLst>
                <a:gd name="T0" fmla="*/ 381 w 382"/>
                <a:gd name="T1" fmla="*/ 62 h 262"/>
                <a:gd name="T2" fmla="*/ 375 w 382"/>
                <a:gd name="T3" fmla="*/ 45 h 262"/>
                <a:gd name="T4" fmla="*/ 358 w 382"/>
                <a:gd name="T5" fmla="*/ 34 h 262"/>
                <a:gd name="T6" fmla="*/ 352 w 382"/>
                <a:gd name="T7" fmla="*/ 11 h 262"/>
                <a:gd name="T8" fmla="*/ 352 w 382"/>
                <a:gd name="T9" fmla="*/ 0 h 262"/>
                <a:gd name="T10" fmla="*/ 347 w 382"/>
                <a:gd name="T11" fmla="*/ 6 h 262"/>
                <a:gd name="T12" fmla="*/ 341 w 382"/>
                <a:gd name="T13" fmla="*/ 11 h 262"/>
                <a:gd name="T14" fmla="*/ 318 w 382"/>
                <a:gd name="T15" fmla="*/ 28 h 262"/>
                <a:gd name="T16" fmla="*/ 301 w 382"/>
                <a:gd name="T17" fmla="*/ 51 h 262"/>
                <a:gd name="T18" fmla="*/ 278 w 382"/>
                <a:gd name="T19" fmla="*/ 79 h 262"/>
                <a:gd name="T20" fmla="*/ 261 w 382"/>
                <a:gd name="T21" fmla="*/ 102 h 262"/>
                <a:gd name="T22" fmla="*/ 233 w 382"/>
                <a:gd name="T23" fmla="*/ 113 h 262"/>
                <a:gd name="T24" fmla="*/ 216 w 382"/>
                <a:gd name="T25" fmla="*/ 125 h 262"/>
                <a:gd name="T26" fmla="*/ 210 w 382"/>
                <a:gd name="T27" fmla="*/ 131 h 262"/>
                <a:gd name="T28" fmla="*/ 204 w 382"/>
                <a:gd name="T29" fmla="*/ 131 h 262"/>
                <a:gd name="T30" fmla="*/ 199 w 382"/>
                <a:gd name="T31" fmla="*/ 131 h 262"/>
                <a:gd name="T32" fmla="*/ 199 w 382"/>
                <a:gd name="T33" fmla="*/ 142 h 262"/>
                <a:gd name="T34" fmla="*/ 176 w 382"/>
                <a:gd name="T35" fmla="*/ 147 h 262"/>
                <a:gd name="T36" fmla="*/ 136 w 382"/>
                <a:gd name="T37" fmla="*/ 125 h 262"/>
                <a:gd name="T38" fmla="*/ 108 w 382"/>
                <a:gd name="T39" fmla="*/ 119 h 262"/>
                <a:gd name="T40" fmla="*/ 102 w 382"/>
                <a:gd name="T41" fmla="*/ 136 h 262"/>
                <a:gd name="T42" fmla="*/ 85 w 382"/>
                <a:gd name="T43" fmla="*/ 142 h 262"/>
                <a:gd name="T44" fmla="*/ 63 w 382"/>
                <a:gd name="T45" fmla="*/ 136 h 262"/>
                <a:gd name="T46" fmla="*/ 51 w 382"/>
                <a:gd name="T47" fmla="*/ 131 h 262"/>
                <a:gd name="T48" fmla="*/ 51 w 382"/>
                <a:gd name="T49" fmla="*/ 119 h 262"/>
                <a:gd name="T50" fmla="*/ 39 w 382"/>
                <a:gd name="T51" fmla="*/ 119 h 262"/>
                <a:gd name="T52" fmla="*/ 23 w 382"/>
                <a:gd name="T53" fmla="*/ 113 h 262"/>
                <a:gd name="T54" fmla="*/ 23 w 382"/>
                <a:gd name="T55" fmla="*/ 102 h 262"/>
                <a:gd name="T56" fmla="*/ 28 w 382"/>
                <a:gd name="T57" fmla="*/ 85 h 262"/>
                <a:gd name="T58" fmla="*/ 11 w 382"/>
                <a:gd name="T59" fmla="*/ 73 h 262"/>
                <a:gd name="T60" fmla="*/ 0 w 382"/>
                <a:gd name="T61" fmla="*/ 91 h 262"/>
                <a:gd name="T62" fmla="*/ 28 w 382"/>
                <a:gd name="T63" fmla="*/ 131 h 262"/>
                <a:gd name="T64" fmla="*/ 45 w 382"/>
                <a:gd name="T65" fmla="*/ 199 h 262"/>
                <a:gd name="T66" fmla="*/ 79 w 382"/>
                <a:gd name="T67" fmla="*/ 221 h 262"/>
                <a:gd name="T68" fmla="*/ 233 w 382"/>
                <a:gd name="T69" fmla="*/ 250 h 262"/>
                <a:gd name="T70" fmla="*/ 289 w 382"/>
                <a:gd name="T71" fmla="*/ 261 h 262"/>
                <a:gd name="T72" fmla="*/ 301 w 382"/>
                <a:gd name="T73" fmla="*/ 256 h 262"/>
                <a:gd name="T74" fmla="*/ 301 w 382"/>
                <a:gd name="T75" fmla="*/ 250 h 262"/>
                <a:gd name="T76" fmla="*/ 307 w 382"/>
                <a:gd name="T77" fmla="*/ 216 h 262"/>
                <a:gd name="T78" fmla="*/ 329 w 382"/>
                <a:gd name="T79" fmla="*/ 182 h 262"/>
                <a:gd name="T80" fmla="*/ 329 w 382"/>
                <a:gd name="T81" fmla="*/ 147 h 262"/>
                <a:gd name="T82" fmla="*/ 318 w 382"/>
                <a:gd name="T83" fmla="*/ 142 h 262"/>
                <a:gd name="T84" fmla="*/ 318 w 382"/>
                <a:gd name="T85" fmla="*/ 131 h 262"/>
                <a:gd name="T86" fmla="*/ 335 w 382"/>
                <a:gd name="T87" fmla="*/ 113 h 262"/>
                <a:gd name="T88" fmla="*/ 347 w 382"/>
                <a:gd name="T89" fmla="*/ 107 h 262"/>
                <a:gd name="T90" fmla="*/ 341 w 382"/>
                <a:gd name="T91" fmla="*/ 102 h 262"/>
                <a:gd name="T92" fmla="*/ 335 w 382"/>
                <a:gd name="T93" fmla="*/ 91 h 262"/>
                <a:gd name="T94" fmla="*/ 329 w 382"/>
                <a:gd name="T95" fmla="*/ 73 h 262"/>
                <a:gd name="T96" fmla="*/ 341 w 382"/>
                <a:gd name="T97" fmla="*/ 68 h 262"/>
                <a:gd name="T98" fmla="*/ 352 w 382"/>
                <a:gd name="T99" fmla="*/ 79 h 262"/>
                <a:gd name="T100" fmla="*/ 358 w 382"/>
                <a:gd name="T101" fmla="*/ 85 h 262"/>
                <a:gd name="T102" fmla="*/ 363 w 382"/>
                <a:gd name="T103" fmla="*/ 73 h 262"/>
                <a:gd name="T104" fmla="*/ 375 w 382"/>
                <a:gd name="T105" fmla="*/ 6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2" h="262">
                  <a:moveTo>
                    <a:pt x="381" y="73"/>
                  </a:moveTo>
                  <a:lnTo>
                    <a:pt x="381" y="73"/>
                  </a:lnTo>
                  <a:lnTo>
                    <a:pt x="381" y="62"/>
                  </a:lnTo>
                  <a:lnTo>
                    <a:pt x="381" y="62"/>
                  </a:lnTo>
                  <a:lnTo>
                    <a:pt x="375" y="57"/>
                  </a:lnTo>
                  <a:lnTo>
                    <a:pt x="375" y="57"/>
                  </a:lnTo>
                  <a:lnTo>
                    <a:pt x="375" y="45"/>
                  </a:lnTo>
                  <a:lnTo>
                    <a:pt x="375" y="45"/>
                  </a:lnTo>
                  <a:lnTo>
                    <a:pt x="375" y="34"/>
                  </a:lnTo>
                  <a:lnTo>
                    <a:pt x="369" y="34"/>
                  </a:lnTo>
                  <a:lnTo>
                    <a:pt x="363" y="34"/>
                  </a:lnTo>
                  <a:lnTo>
                    <a:pt x="358" y="34"/>
                  </a:lnTo>
                  <a:lnTo>
                    <a:pt x="352" y="34"/>
                  </a:lnTo>
                  <a:lnTo>
                    <a:pt x="352" y="28"/>
                  </a:lnTo>
                  <a:lnTo>
                    <a:pt x="352" y="22"/>
                  </a:lnTo>
                  <a:lnTo>
                    <a:pt x="352" y="11"/>
                  </a:lnTo>
                  <a:lnTo>
                    <a:pt x="358" y="6"/>
                  </a:lnTo>
                  <a:lnTo>
                    <a:pt x="352" y="6"/>
                  </a:lnTo>
                  <a:lnTo>
                    <a:pt x="352" y="6"/>
                  </a:lnTo>
                  <a:lnTo>
                    <a:pt x="352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0"/>
                  </a:lnTo>
                  <a:lnTo>
                    <a:pt x="347" y="6"/>
                  </a:lnTo>
                  <a:lnTo>
                    <a:pt x="347" y="6"/>
                  </a:lnTo>
                  <a:lnTo>
                    <a:pt x="347" y="6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29" y="22"/>
                  </a:lnTo>
                  <a:lnTo>
                    <a:pt x="329" y="22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01" y="51"/>
                  </a:lnTo>
                  <a:lnTo>
                    <a:pt x="301" y="51"/>
                  </a:lnTo>
                  <a:lnTo>
                    <a:pt x="289" y="62"/>
                  </a:lnTo>
                  <a:lnTo>
                    <a:pt x="289" y="62"/>
                  </a:lnTo>
                  <a:lnTo>
                    <a:pt x="278" y="79"/>
                  </a:lnTo>
                  <a:lnTo>
                    <a:pt x="278" y="79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61" y="102"/>
                  </a:lnTo>
                  <a:lnTo>
                    <a:pt x="261" y="102"/>
                  </a:lnTo>
                  <a:lnTo>
                    <a:pt x="244" y="107"/>
                  </a:lnTo>
                  <a:lnTo>
                    <a:pt x="244" y="107"/>
                  </a:lnTo>
                  <a:lnTo>
                    <a:pt x="233" y="113"/>
                  </a:lnTo>
                  <a:lnTo>
                    <a:pt x="233" y="113"/>
                  </a:lnTo>
                  <a:lnTo>
                    <a:pt x="222" y="119"/>
                  </a:lnTo>
                  <a:lnTo>
                    <a:pt x="222" y="119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0" y="131"/>
                  </a:lnTo>
                  <a:lnTo>
                    <a:pt x="210" y="131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199" y="131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76" y="147"/>
                  </a:lnTo>
                  <a:lnTo>
                    <a:pt x="176" y="147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63" y="136"/>
                  </a:lnTo>
                  <a:lnTo>
                    <a:pt x="63" y="136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96"/>
                  </a:lnTo>
                  <a:lnTo>
                    <a:pt x="23" y="96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7" y="73"/>
                  </a:lnTo>
                  <a:lnTo>
                    <a:pt x="11" y="73"/>
                  </a:lnTo>
                  <a:lnTo>
                    <a:pt x="5" y="68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0" y="91"/>
                  </a:lnTo>
                  <a:lnTo>
                    <a:pt x="0" y="102"/>
                  </a:lnTo>
                  <a:lnTo>
                    <a:pt x="11" y="113"/>
                  </a:lnTo>
                  <a:lnTo>
                    <a:pt x="23" y="125"/>
                  </a:lnTo>
                  <a:lnTo>
                    <a:pt x="28" y="131"/>
                  </a:lnTo>
                  <a:lnTo>
                    <a:pt x="39" y="142"/>
                  </a:lnTo>
                  <a:lnTo>
                    <a:pt x="39" y="165"/>
                  </a:lnTo>
                  <a:lnTo>
                    <a:pt x="39" y="182"/>
                  </a:lnTo>
                  <a:lnTo>
                    <a:pt x="45" y="199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153" y="238"/>
                  </a:lnTo>
                  <a:lnTo>
                    <a:pt x="153" y="238"/>
                  </a:lnTo>
                  <a:lnTo>
                    <a:pt x="233" y="250"/>
                  </a:lnTo>
                  <a:lnTo>
                    <a:pt x="233" y="250"/>
                  </a:lnTo>
                  <a:lnTo>
                    <a:pt x="278" y="261"/>
                  </a:lnTo>
                  <a:lnTo>
                    <a:pt x="278" y="261"/>
                  </a:lnTo>
                  <a:lnTo>
                    <a:pt x="289" y="261"/>
                  </a:lnTo>
                  <a:lnTo>
                    <a:pt x="289" y="261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301" y="256"/>
                  </a:lnTo>
                  <a:lnTo>
                    <a:pt x="301" y="256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1" y="233"/>
                  </a:lnTo>
                  <a:lnTo>
                    <a:pt x="301" y="233"/>
                  </a:lnTo>
                  <a:lnTo>
                    <a:pt x="307" y="216"/>
                  </a:lnTo>
                  <a:lnTo>
                    <a:pt x="307" y="216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47"/>
                  </a:lnTo>
                  <a:lnTo>
                    <a:pt x="329" y="147"/>
                  </a:lnTo>
                  <a:lnTo>
                    <a:pt x="323" y="142"/>
                  </a:lnTo>
                  <a:lnTo>
                    <a:pt x="323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8" y="131"/>
                  </a:lnTo>
                  <a:lnTo>
                    <a:pt x="318" y="131"/>
                  </a:lnTo>
                  <a:lnTo>
                    <a:pt x="323" y="125"/>
                  </a:lnTo>
                  <a:lnTo>
                    <a:pt x="323" y="125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47" y="107"/>
                  </a:lnTo>
                  <a:lnTo>
                    <a:pt x="341" y="102"/>
                  </a:lnTo>
                  <a:lnTo>
                    <a:pt x="341" y="102"/>
                  </a:lnTo>
                  <a:lnTo>
                    <a:pt x="335" y="102"/>
                  </a:lnTo>
                  <a:lnTo>
                    <a:pt x="335" y="102"/>
                  </a:lnTo>
                  <a:lnTo>
                    <a:pt x="335" y="91"/>
                  </a:lnTo>
                  <a:lnTo>
                    <a:pt x="335" y="91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73"/>
                  </a:lnTo>
                  <a:lnTo>
                    <a:pt x="329" y="73"/>
                  </a:lnTo>
                  <a:lnTo>
                    <a:pt x="335" y="68"/>
                  </a:lnTo>
                  <a:lnTo>
                    <a:pt x="335" y="68"/>
                  </a:lnTo>
                  <a:lnTo>
                    <a:pt x="341" y="68"/>
                  </a:lnTo>
                  <a:lnTo>
                    <a:pt x="341" y="68"/>
                  </a:lnTo>
                  <a:lnTo>
                    <a:pt x="347" y="68"/>
                  </a:lnTo>
                  <a:lnTo>
                    <a:pt x="347" y="68"/>
                  </a:lnTo>
                  <a:lnTo>
                    <a:pt x="352" y="79"/>
                  </a:lnTo>
                  <a:lnTo>
                    <a:pt x="352" y="79"/>
                  </a:lnTo>
                  <a:lnTo>
                    <a:pt x="352" y="85"/>
                  </a:lnTo>
                  <a:lnTo>
                    <a:pt x="352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63" y="73"/>
                  </a:lnTo>
                  <a:lnTo>
                    <a:pt x="363" y="73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75" y="68"/>
                  </a:lnTo>
                  <a:lnTo>
                    <a:pt x="375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73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Freeform 15"/>
            <p:cNvSpPr>
              <a:spLocks noChangeArrowheads="1"/>
            </p:cNvSpPr>
            <p:nvPr/>
          </p:nvSpPr>
          <p:spPr bwMode="auto">
            <a:xfrm>
              <a:off x="5649913" y="2744788"/>
              <a:ext cx="433387" cy="314325"/>
            </a:xfrm>
            <a:custGeom>
              <a:avLst/>
              <a:gdLst>
                <a:gd name="T0" fmla="*/ 1074 w 1205"/>
                <a:gd name="T1" fmla="*/ 574 h 871"/>
                <a:gd name="T2" fmla="*/ 1034 w 1205"/>
                <a:gd name="T3" fmla="*/ 597 h 871"/>
                <a:gd name="T4" fmla="*/ 989 w 1205"/>
                <a:gd name="T5" fmla="*/ 620 h 871"/>
                <a:gd name="T6" fmla="*/ 937 w 1205"/>
                <a:gd name="T7" fmla="*/ 643 h 871"/>
                <a:gd name="T8" fmla="*/ 892 w 1205"/>
                <a:gd name="T9" fmla="*/ 649 h 871"/>
                <a:gd name="T10" fmla="*/ 812 w 1205"/>
                <a:gd name="T11" fmla="*/ 677 h 871"/>
                <a:gd name="T12" fmla="*/ 761 w 1205"/>
                <a:gd name="T13" fmla="*/ 671 h 871"/>
                <a:gd name="T14" fmla="*/ 784 w 1205"/>
                <a:gd name="T15" fmla="*/ 705 h 871"/>
                <a:gd name="T16" fmla="*/ 806 w 1205"/>
                <a:gd name="T17" fmla="*/ 722 h 871"/>
                <a:gd name="T18" fmla="*/ 835 w 1205"/>
                <a:gd name="T19" fmla="*/ 768 h 871"/>
                <a:gd name="T20" fmla="*/ 898 w 1205"/>
                <a:gd name="T21" fmla="*/ 768 h 871"/>
                <a:gd name="T22" fmla="*/ 943 w 1205"/>
                <a:gd name="T23" fmla="*/ 762 h 871"/>
                <a:gd name="T24" fmla="*/ 886 w 1205"/>
                <a:gd name="T25" fmla="*/ 802 h 871"/>
                <a:gd name="T26" fmla="*/ 755 w 1205"/>
                <a:gd name="T27" fmla="*/ 859 h 871"/>
                <a:gd name="T28" fmla="*/ 699 w 1205"/>
                <a:gd name="T29" fmla="*/ 773 h 871"/>
                <a:gd name="T30" fmla="*/ 676 w 1205"/>
                <a:gd name="T31" fmla="*/ 751 h 871"/>
                <a:gd name="T32" fmla="*/ 755 w 1205"/>
                <a:gd name="T33" fmla="*/ 722 h 871"/>
                <a:gd name="T34" fmla="*/ 733 w 1205"/>
                <a:gd name="T35" fmla="*/ 694 h 871"/>
                <a:gd name="T36" fmla="*/ 676 w 1205"/>
                <a:gd name="T37" fmla="*/ 688 h 871"/>
                <a:gd name="T38" fmla="*/ 647 w 1205"/>
                <a:gd name="T39" fmla="*/ 688 h 871"/>
                <a:gd name="T40" fmla="*/ 614 w 1205"/>
                <a:gd name="T41" fmla="*/ 671 h 871"/>
                <a:gd name="T42" fmla="*/ 630 w 1205"/>
                <a:gd name="T43" fmla="*/ 654 h 871"/>
                <a:gd name="T44" fmla="*/ 614 w 1205"/>
                <a:gd name="T45" fmla="*/ 625 h 871"/>
                <a:gd name="T46" fmla="*/ 562 w 1205"/>
                <a:gd name="T47" fmla="*/ 637 h 871"/>
                <a:gd name="T48" fmla="*/ 517 w 1205"/>
                <a:gd name="T49" fmla="*/ 671 h 871"/>
                <a:gd name="T50" fmla="*/ 449 w 1205"/>
                <a:gd name="T51" fmla="*/ 563 h 871"/>
                <a:gd name="T52" fmla="*/ 420 w 1205"/>
                <a:gd name="T53" fmla="*/ 484 h 871"/>
                <a:gd name="T54" fmla="*/ 352 w 1205"/>
                <a:gd name="T55" fmla="*/ 415 h 871"/>
                <a:gd name="T56" fmla="*/ 272 w 1205"/>
                <a:gd name="T57" fmla="*/ 404 h 871"/>
                <a:gd name="T58" fmla="*/ 215 w 1205"/>
                <a:gd name="T59" fmla="*/ 455 h 871"/>
                <a:gd name="T60" fmla="*/ 136 w 1205"/>
                <a:gd name="T61" fmla="*/ 500 h 871"/>
                <a:gd name="T62" fmla="*/ 56 w 1205"/>
                <a:gd name="T63" fmla="*/ 466 h 871"/>
                <a:gd name="T64" fmla="*/ 5 w 1205"/>
                <a:gd name="T65" fmla="*/ 421 h 871"/>
                <a:gd name="T66" fmla="*/ 74 w 1205"/>
                <a:gd name="T67" fmla="*/ 364 h 871"/>
                <a:gd name="T68" fmla="*/ 85 w 1205"/>
                <a:gd name="T69" fmla="*/ 273 h 871"/>
                <a:gd name="T70" fmla="*/ 79 w 1205"/>
                <a:gd name="T71" fmla="*/ 171 h 871"/>
                <a:gd name="T72" fmla="*/ 96 w 1205"/>
                <a:gd name="T73" fmla="*/ 97 h 871"/>
                <a:gd name="T74" fmla="*/ 130 w 1205"/>
                <a:gd name="T75" fmla="*/ 51 h 871"/>
                <a:gd name="T76" fmla="*/ 193 w 1205"/>
                <a:gd name="T77" fmla="*/ 35 h 871"/>
                <a:gd name="T78" fmla="*/ 335 w 1205"/>
                <a:gd name="T79" fmla="*/ 51 h 871"/>
                <a:gd name="T80" fmla="*/ 380 w 1205"/>
                <a:gd name="T81" fmla="*/ 63 h 871"/>
                <a:gd name="T82" fmla="*/ 431 w 1205"/>
                <a:gd name="T83" fmla="*/ 46 h 871"/>
                <a:gd name="T84" fmla="*/ 528 w 1205"/>
                <a:gd name="T85" fmla="*/ 63 h 871"/>
                <a:gd name="T86" fmla="*/ 568 w 1205"/>
                <a:gd name="T87" fmla="*/ 6 h 871"/>
                <a:gd name="T88" fmla="*/ 625 w 1205"/>
                <a:gd name="T89" fmla="*/ 12 h 871"/>
                <a:gd name="T90" fmla="*/ 693 w 1205"/>
                <a:gd name="T91" fmla="*/ 23 h 871"/>
                <a:gd name="T92" fmla="*/ 715 w 1205"/>
                <a:gd name="T93" fmla="*/ 91 h 871"/>
                <a:gd name="T94" fmla="*/ 784 w 1205"/>
                <a:gd name="T95" fmla="*/ 125 h 871"/>
                <a:gd name="T96" fmla="*/ 858 w 1205"/>
                <a:gd name="T97" fmla="*/ 165 h 871"/>
                <a:gd name="T98" fmla="*/ 909 w 1205"/>
                <a:gd name="T99" fmla="*/ 222 h 871"/>
                <a:gd name="T100" fmla="*/ 977 w 1205"/>
                <a:gd name="T101" fmla="*/ 199 h 871"/>
                <a:gd name="T102" fmla="*/ 1028 w 1205"/>
                <a:gd name="T103" fmla="*/ 222 h 871"/>
                <a:gd name="T104" fmla="*/ 1159 w 1205"/>
                <a:gd name="T105" fmla="*/ 285 h 871"/>
                <a:gd name="T106" fmla="*/ 1199 w 1205"/>
                <a:gd name="T107" fmla="*/ 335 h 871"/>
                <a:gd name="T108" fmla="*/ 1193 w 1205"/>
                <a:gd name="T109" fmla="*/ 409 h 871"/>
                <a:gd name="T110" fmla="*/ 1199 w 1205"/>
                <a:gd name="T111" fmla="*/ 484 h 871"/>
                <a:gd name="T112" fmla="*/ 1119 w 1205"/>
                <a:gd name="T113" fmla="*/ 558 h 871"/>
                <a:gd name="T114" fmla="*/ 443 w 1205"/>
                <a:gd name="T115" fmla="*/ 649 h 871"/>
                <a:gd name="T116" fmla="*/ 386 w 1205"/>
                <a:gd name="T117" fmla="*/ 722 h 871"/>
                <a:gd name="T118" fmla="*/ 420 w 1205"/>
                <a:gd name="T119" fmla="*/ 751 h 871"/>
                <a:gd name="T120" fmla="*/ 460 w 1205"/>
                <a:gd name="T121" fmla="*/ 734 h 871"/>
                <a:gd name="T122" fmla="*/ 511 w 1205"/>
                <a:gd name="T123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5" h="871">
                  <a:moveTo>
                    <a:pt x="1108" y="580"/>
                  </a:moveTo>
                  <a:lnTo>
                    <a:pt x="1108" y="580"/>
                  </a:lnTo>
                  <a:lnTo>
                    <a:pt x="1102" y="574"/>
                  </a:lnTo>
                  <a:lnTo>
                    <a:pt x="1102" y="574"/>
                  </a:lnTo>
                  <a:lnTo>
                    <a:pt x="1096" y="574"/>
                  </a:lnTo>
                  <a:lnTo>
                    <a:pt x="1096" y="574"/>
                  </a:lnTo>
                  <a:lnTo>
                    <a:pt x="1091" y="574"/>
                  </a:lnTo>
                  <a:lnTo>
                    <a:pt x="1091" y="574"/>
                  </a:lnTo>
                  <a:lnTo>
                    <a:pt x="1079" y="574"/>
                  </a:lnTo>
                  <a:lnTo>
                    <a:pt x="1079" y="574"/>
                  </a:lnTo>
                  <a:lnTo>
                    <a:pt x="1079" y="574"/>
                  </a:lnTo>
                  <a:lnTo>
                    <a:pt x="1079" y="574"/>
                  </a:lnTo>
                  <a:lnTo>
                    <a:pt x="1074" y="574"/>
                  </a:lnTo>
                  <a:lnTo>
                    <a:pt x="1074" y="574"/>
                  </a:lnTo>
                  <a:lnTo>
                    <a:pt x="1074" y="574"/>
                  </a:lnTo>
                  <a:lnTo>
                    <a:pt x="1074" y="574"/>
                  </a:lnTo>
                  <a:lnTo>
                    <a:pt x="1068" y="574"/>
                  </a:lnTo>
                  <a:lnTo>
                    <a:pt x="1068" y="574"/>
                  </a:lnTo>
                  <a:lnTo>
                    <a:pt x="1062" y="580"/>
                  </a:lnTo>
                  <a:lnTo>
                    <a:pt x="1062" y="580"/>
                  </a:lnTo>
                  <a:lnTo>
                    <a:pt x="1057" y="586"/>
                  </a:lnTo>
                  <a:lnTo>
                    <a:pt x="1057" y="586"/>
                  </a:lnTo>
                  <a:lnTo>
                    <a:pt x="1051" y="591"/>
                  </a:lnTo>
                  <a:lnTo>
                    <a:pt x="1051" y="591"/>
                  </a:lnTo>
                  <a:lnTo>
                    <a:pt x="1045" y="597"/>
                  </a:lnTo>
                  <a:lnTo>
                    <a:pt x="1045" y="597"/>
                  </a:lnTo>
                  <a:lnTo>
                    <a:pt x="1039" y="597"/>
                  </a:lnTo>
                  <a:lnTo>
                    <a:pt x="1039" y="597"/>
                  </a:lnTo>
                  <a:lnTo>
                    <a:pt x="1039" y="597"/>
                  </a:lnTo>
                  <a:lnTo>
                    <a:pt x="1039" y="597"/>
                  </a:lnTo>
                  <a:lnTo>
                    <a:pt x="1034" y="597"/>
                  </a:lnTo>
                  <a:lnTo>
                    <a:pt x="1034" y="597"/>
                  </a:lnTo>
                  <a:lnTo>
                    <a:pt x="1028" y="597"/>
                  </a:lnTo>
                  <a:lnTo>
                    <a:pt x="1028" y="597"/>
                  </a:lnTo>
                  <a:lnTo>
                    <a:pt x="1023" y="597"/>
                  </a:lnTo>
                  <a:lnTo>
                    <a:pt x="1023" y="597"/>
                  </a:lnTo>
                  <a:lnTo>
                    <a:pt x="1017" y="603"/>
                  </a:lnTo>
                  <a:lnTo>
                    <a:pt x="1017" y="603"/>
                  </a:lnTo>
                  <a:lnTo>
                    <a:pt x="1005" y="603"/>
                  </a:lnTo>
                  <a:lnTo>
                    <a:pt x="1005" y="603"/>
                  </a:lnTo>
                  <a:lnTo>
                    <a:pt x="999" y="609"/>
                  </a:lnTo>
                  <a:lnTo>
                    <a:pt x="999" y="609"/>
                  </a:lnTo>
                  <a:lnTo>
                    <a:pt x="994" y="609"/>
                  </a:lnTo>
                  <a:lnTo>
                    <a:pt x="994" y="609"/>
                  </a:lnTo>
                  <a:lnTo>
                    <a:pt x="994" y="614"/>
                  </a:lnTo>
                  <a:lnTo>
                    <a:pt x="994" y="614"/>
                  </a:lnTo>
                  <a:lnTo>
                    <a:pt x="989" y="620"/>
                  </a:lnTo>
                  <a:lnTo>
                    <a:pt x="989" y="620"/>
                  </a:lnTo>
                  <a:lnTo>
                    <a:pt x="989" y="625"/>
                  </a:lnTo>
                  <a:lnTo>
                    <a:pt x="989" y="625"/>
                  </a:lnTo>
                  <a:lnTo>
                    <a:pt x="977" y="625"/>
                  </a:lnTo>
                  <a:lnTo>
                    <a:pt x="977" y="625"/>
                  </a:lnTo>
                  <a:lnTo>
                    <a:pt x="965" y="625"/>
                  </a:lnTo>
                  <a:lnTo>
                    <a:pt x="965" y="625"/>
                  </a:lnTo>
                  <a:lnTo>
                    <a:pt x="960" y="625"/>
                  </a:lnTo>
                  <a:lnTo>
                    <a:pt x="960" y="625"/>
                  </a:lnTo>
                  <a:lnTo>
                    <a:pt x="949" y="631"/>
                  </a:lnTo>
                  <a:lnTo>
                    <a:pt x="949" y="631"/>
                  </a:lnTo>
                  <a:lnTo>
                    <a:pt x="943" y="631"/>
                  </a:lnTo>
                  <a:lnTo>
                    <a:pt x="943" y="631"/>
                  </a:lnTo>
                  <a:lnTo>
                    <a:pt x="943" y="637"/>
                  </a:lnTo>
                  <a:lnTo>
                    <a:pt x="943" y="637"/>
                  </a:lnTo>
                  <a:lnTo>
                    <a:pt x="937" y="643"/>
                  </a:lnTo>
                  <a:lnTo>
                    <a:pt x="937" y="643"/>
                  </a:lnTo>
                  <a:lnTo>
                    <a:pt x="932" y="643"/>
                  </a:lnTo>
                  <a:lnTo>
                    <a:pt x="932" y="643"/>
                  </a:lnTo>
                  <a:lnTo>
                    <a:pt x="920" y="643"/>
                  </a:lnTo>
                  <a:lnTo>
                    <a:pt x="920" y="643"/>
                  </a:lnTo>
                  <a:lnTo>
                    <a:pt x="914" y="637"/>
                  </a:lnTo>
                  <a:lnTo>
                    <a:pt x="914" y="637"/>
                  </a:lnTo>
                  <a:lnTo>
                    <a:pt x="914" y="637"/>
                  </a:lnTo>
                  <a:lnTo>
                    <a:pt x="914" y="637"/>
                  </a:lnTo>
                  <a:lnTo>
                    <a:pt x="903" y="637"/>
                  </a:lnTo>
                  <a:lnTo>
                    <a:pt x="903" y="637"/>
                  </a:lnTo>
                  <a:lnTo>
                    <a:pt x="903" y="637"/>
                  </a:lnTo>
                  <a:lnTo>
                    <a:pt x="903" y="637"/>
                  </a:lnTo>
                  <a:lnTo>
                    <a:pt x="903" y="637"/>
                  </a:lnTo>
                  <a:lnTo>
                    <a:pt x="903" y="637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80" y="654"/>
                  </a:lnTo>
                  <a:lnTo>
                    <a:pt x="880" y="654"/>
                  </a:lnTo>
                  <a:lnTo>
                    <a:pt x="874" y="659"/>
                  </a:lnTo>
                  <a:lnTo>
                    <a:pt x="874" y="659"/>
                  </a:lnTo>
                  <a:lnTo>
                    <a:pt x="864" y="665"/>
                  </a:lnTo>
                  <a:lnTo>
                    <a:pt x="864" y="671"/>
                  </a:lnTo>
                  <a:lnTo>
                    <a:pt x="864" y="671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46" y="683"/>
                  </a:lnTo>
                  <a:lnTo>
                    <a:pt x="846" y="683"/>
                  </a:lnTo>
                  <a:lnTo>
                    <a:pt x="829" y="683"/>
                  </a:lnTo>
                  <a:lnTo>
                    <a:pt x="829" y="683"/>
                  </a:lnTo>
                  <a:lnTo>
                    <a:pt x="812" y="677"/>
                  </a:lnTo>
                  <a:lnTo>
                    <a:pt x="812" y="677"/>
                  </a:lnTo>
                  <a:lnTo>
                    <a:pt x="801" y="677"/>
                  </a:lnTo>
                  <a:lnTo>
                    <a:pt x="801" y="677"/>
                  </a:lnTo>
                  <a:lnTo>
                    <a:pt x="801" y="671"/>
                  </a:lnTo>
                  <a:lnTo>
                    <a:pt x="801" y="671"/>
                  </a:lnTo>
                  <a:lnTo>
                    <a:pt x="801" y="665"/>
                  </a:lnTo>
                  <a:lnTo>
                    <a:pt x="801" y="665"/>
                  </a:lnTo>
                  <a:lnTo>
                    <a:pt x="789" y="665"/>
                  </a:lnTo>
                  <a:lnTo>
                    <a:pt x="789" y="665"/>
                  </a:lnTo>
                  <a:lnTo>
                    <a:pt x="784" y="665"/>
                  </a:lnTo>
                  <a:lnTo>
                    <a:pt x="784" y="665"/>
                  </a:lnTo>
                  <a:lnTo>
                    <a:pt x="773" y="665"/>
                  </a:lnTo>
                  <a:lnTo>
                    <a:pt x="773" y="665"/>
                  </a:lnTo>
                  <a:lnTo>
                    <a:pt x="761" y="665"/>
                  </a:lnTo>
                  <a:lnTo>
                    <a:pt x="761" y="665"/>
                  </a:lnTo>
                  <a:lnTo>
                    <a:pt x="761" y="671"/>
                  </a:lnTo>
                  <a:lnTo>
                    <a:pt x="761" y="671"/>
                  </a:lnTo>
                  <a:lnTo>
                    <a:pt x="761" y="677"/>
                  </a:lnTo>
                  <a:lnTo>
                    <a:pt x="761" y="677"/>
                  </a:lnTo>
                  <a:lnTo>
                    <a:pt x="761" y="683"/>
                  </a:lnTo>
                  <a:lnTo>
                    <a:pt x="761" y="683"/>
                  </a:lnTo>
                  <a:lnTo>
                    <a:pt x="761" y="688"/>
                  </a:lnTo>
                  <a:lnTo>
                    <a:pt x="761" y="688"/>
                  </a:lnTo>
                  <a:lnTo>
                    <a:pt x="767" y="694"/>
                  </a:lnTo>
                  <a:lnTo>
                    <a:pt x="767" y="694"/>
                  </a:lnTo>
                  <a:lnTo>
                    <a:pt x="773" y="694"/>
                  </a:lnTo>
                  <a:lnTo>
                    <a:pt x="773" y="694"/>
                  </a:lnTo>
                  <a:lnTo>
                    <a:pt x="778" y="699"/>
                  </a:lnTo>
                  <a:lnTo>
                    <a:pt x="778" y="699"/>
                  </a:lnTo>
                  <a:lnTo>
                    <a:pt x="778" y="705"/>
                  </a:lnTo>
                  <a:lnTo>
                    <a:pt x="778" y="705"/>
                  </a:lnTo>
                  <a:lnTo>
                    <a:pt x="784" y="705"/>
                  </a:lnTo>
                  <a:lnTo>
                    <a:pt x="784" y="705"/>
                  </a:lnTo>
                  <a:lnTo>
                    <a:pt x="789" y="705"/>
                  </a:lnTo>
                  <a:lnTo>
                    <a:pt x="789" y="705"/>
                  </a:lnTo>
                  <a:lnTo>
                    <a:pt x="789" y="705"/>
                  </a:lnTo>
                  <a:lnTo>
                    <a:pt x="789" y="705"/>
                  </a:lnTo>
                  <a:lnTo>
                    <a:pt x="795" y="705"/>
                  </a:lnTo>
                  <a:lnTo>
                    <a:pt x="795" y="705"/>
                  </a:lnTo>
                  <a:lnTo>
                    <a:pt x="795" y="711"/>
                  </a:lnTo>
                  <a:lnTo>
                    <a:pt x="795" y="711"/>
                  </a:lnTo>
                  <a:lnTo>
                    <a:pt x="801" y="711"/>
                  </a:lnTo>
                  <a:lnTo>
                    <a:pt x="801" y="711"/>
                  </a:lnTo>
                  <a:lnTo>
                    <a:pt x="801" y="717"/>
                  </a:lnTo>
                  <a:lnTo>
                    <a:pt x="801" y="717"/>
                  </a:lnTo>
                  <a:lnTo>
                    <a:pt x="801" y="722"/>
                  </a:lnTo>
                  <a:lnTo>
                    <a:pt x="801" y="722"/>
                  </a:lnTo>
                  <a:lnTo>
                    <a:pt x="806" y="722"/>
                  </a:lnTo>
                  <a:lnTo>
                    <a:pt x="806" y="722"/>
                  </a:lnTo>
                  <a:lnTo>
                    <a:pt x="818" y="722"/>
                  </a:lnTo>
                  <a:lnTo>
                    <a:pt x="818" y="722"/>
                  </a:lnTo>
                  <a:lnTo>
                    <a:pt x="824" y="722"/>
                  </a:lnTo>
                  <a:lnTo>
                    <a:pt x="824" y="722"/>
                  </a:lnTo>
                  <a:lnTo>
                    <a:pt x="829" y="728"/>
                  </a:lnTo>
                  <a:lnTo>
                    <a:pt x="829" y="728"/>
                  </a:lnTo>
                  <a:lnTo>
                    <a:pt x="829" y="734"/>
                  </a:lnTo>
                  <a:lnTo>
                    <a:pt x="829" y="734"/>
                  </a:lnTo>
                  <a:lnTo>
                    <a:pt x="824" y="745"/>
                  </a:lnTo>
                  <a:lnTo>
                    <a:pt x="824" y="745"/>
                  </a:lnTo>
                  <a:lnTo>
                    <a:pt x="824" y="751"/>
                  </a:lnTo>
                  <a:lnTo>
                    <a:pt x="824" y="751"/>
                  </a:lnTo>
                  <a:lnTo>
                    <a:pt x="835" y="762"/>
                  </a:lnTo>
                  <a:lnTo>
                    <a:pt x="835" y="762"/>
                  </a:lnTo>
                  <a:lnTo>
                    <a:pt x="835" y="768"/>
                  </a:lnTo>
                  <a:lnTo>
                    <a:pt x="835" y="768"/>
                  </a:lnTo>
                  <a:lnTo>
                    <a:pt x="835" y="773"/>
                  </a:lnTo>
                  <a:lnTo>
                    <a:pt x="835" y="773"/>
                  </a:lnTo>
                  <a:lnTo>
                    <a:pt x="846" y="768"/>
                  </a:lnTo>
                  <a:lnTo>
                    <a:pt x="846" y="768"/>
                  </a:lnTo>
                  <a:lnTo>
                    <a:pt x="852" y="768"/>
                  </a:lnTo>
                  <a:lnTo>
                    <a:pt x="852" y="768"/>
                  </a:lnTo>
                  <a:lnTo>
                    <a:pt x="864" y="768"/>
                  </a:lnTo>
                  <a:lnTo>
                    <a:pt x="864" y="768"/>
                  </a:lnTo>
                  <a:lnTo>
                    <a:pt x="869" y="768"/>
                  </a:lnTo>
                  <a:lnTo>
                    <a:pt x="869" y="768"/>
                  </a:lnTo>
                  <a:lnTo>
                    <a:pt x="880" y="768"/>
                  </a:lnTo>
                  <a:lnTo>
                    <a:pt x="880" y="768"/>
                  </a:lnTo>
                  <a:lnTo>
                    <a:pt x="886" y="768"/>
                  </a:lnTo>
                  <a:lnTo>
                    <a:pt x="886" y="768"/>
                  </a:lnTo>
                  <a:lnTo>
                    <a:pt x="898" y="768"/>
                  </a:lnTo>
                  <a:lnTo>
                    <a:pt x="898" y="768"/>
                  </a:lnTo>
                  <a:lnTo>
                    <a:pt x="909" y="773"/>
                  </a:lnTo>
                  <a:lnTo>
                    <a:pt x="909" y="773"/>
                  </a:lnTo>
                  <a:lnTo>
                    <a:pt x="914" y="768"/>
                  </a:lnTo>
                  <a:lnTo>
                    <a:pt x="914" y="768"/>
                  </a:lnTo>
                  <a:lnTo>
                    <a:pt x="920" y="768"/>
                  </a:lnTo>
                  <a:lnTo>
                    <a:pt x="920" y="768"/>
                  </a:lnTo>
                  <a:lnTo>
                    <a:pt x="926" y="762"/>
                  </a:lnTo>
                  <a:lnTo>
                    <a:pt x="926" y="762"/>
                  </a:lnTo>
                  <a:lnTo>
                    <a:pt x="932" y="762"/>
                  </a:lnTo>
                  <a:lnTo>
                    <a:pt x="932" y="762"/>
                  </a:lnTo>
                  <a:lnTo>
                    <a:pt x="937" y="762"/>
                  </a:lnTo>
                  <a:lnTo>
                    <a:pt x="937" y="762"/>
                  </a:lnTo>
                  <a:lnTo>
                    <a:pt x="943" y="762"/>
                  </a:lnTo>
                  <a:lnTo>
                    <a:pt x="943" y="762"/>
                  </a:lnTo>
                  <a:lnTo>
                    <a:pt x="943" y="762"/>
                  </a:lnTo>
                  <a:lnTo>
                    <a:pt x="943" y="762"/>
                  </a:lnTo>
                  <a:lnTo>
                    <a:pt x="943" y="768"/>
                  </a:lnTo>
                  <a:lnTo>
                    <a:pt x="943" y="768"/>
                  </a:lnTo>
                  <a:lnTo>
                    <a:pt x="943" y="768"/>
                  </a:lnTo>
                  <a:lnTo>
                    <a:pt x="943" y="768"/>
                  </a:lnTo>
                  <a:lnTo>
                    <a:pt x="943" y="779"/>
                  </a:lnTo>
                  <a:lnTo>
                    <a:pt x="943" y="779"/>
                  </a:lnTo>
                  <a:lnTo>
                    <a:pt x="943" y="790"/>
                  </a:lnTo>
                  <a:lnTo>
                    <a:pt x="943" y="790"/>
                  </a:lnTo>
                  <a:lnTo>
                    <a:pt x="937" y="796"/>
                  </a:lnTo>
                  <a:lnTo>
                    <a:pt x="937" y="796"/>
                  </a:lnTo>
                  <a:lnTo>
                    <a:pt x="920" y="802"/>
                  </a:lnTo>
                  <a:lnTo>
                    <a:pt x="920" y="802"/>
                  </a:lnTo>
                  <a:lnTo>
                    <a:pt x="903" y="802"/>
                  </a:lnTo>
                  <a:lnTo>
                    <a:pt x="903" y="802"/>
                  </a:lnTo>
                  <a:lnTo>
                    <a:pt x="886" y="802"/>
                  </a:lnTo>
                  <a:lnTo>
                    <a:pt x="886" y="802"/>
                  </a:lnTo>
                  <a:lnTo>
                    <a:pt x="874" y="802"/>
                  </a:lnTo>
                  <a:lnTo>
                    <a:pt x="874" y="802"/>
                  </a:lnTo>
                  <a:lnTo>
                    <a:pt x="869" y="808"/>
                  </a:lnTo>
                  <a:lnTo>
                    <a:pt x="869" y="808"/>
                  </a:lnTo>
                  <a:lnTo>
                    <a:pt x="858" y="813"/>
                  </a:lnTo>
                  <a:lnTo>
                    <a:pt x="858" y="813"/>
                  </a:lnTo>
                  <a:lnTo>
                    <a:pt x="846" y="819"/>
                  </a:lnTo>
                  <a:lnTo>
                    <a:pt x="846" y="819"/>
                  </a:lnTo>
                  <a:lnTo>
                    <a:pt x="840" y="824"/>
                  </a:lnTo>
                  <a:lnTo>
                    <a:pt x="840" y="824"/>
                  </a:lnTo>
                  <a:lnTo>
                    <a:pt x="812" y="836"/>
                  </a:lnTo>
                  <a:lnTo>
                    <a:pt x="812" y="836"/>
                  </a:lnTo>
                  <a:lnTo>
                    <a:pt x="784" y="847"/>
                  </a:lnTo>
                  <a:lnTo>
                    <a:pt x="784" y="847"/>
                  </a:lnTo>
                  <a:lnTo>
                    <a:pt x="755" y="859"/>
                  </a:lnTo>
                  <a:lnTo>
                    <a:pt x="755" y="859"/>
                  </a:lnTo>
                  <a:lnTo>
                    <a:pt x="727" y="870"/>
                  </a:lnTo>
                  <a:lnTo>
                    <a:pt x="727" y="870"/>
                  </a:lnTo>
                  <a:lnTo>
                    <a:pt x="733" y="847"/>
                  </a:lnTo>
                  <a:lnTo>
                    <a:pt x="733" y="847"/>
                  </a:lnTo>
                  <a:lnTo>
                    <a:pt x="733" y="830"/>
                  </a:lnTo>
                  <a:lnTo>
                    <a:pt x="733" y="830"/>
                  </a:lnTo>
                  <a:lnTo>
                    <a:pt x="733" y="813"/>
                  </a:lnTo>
                  <a:lnTo>
                    <a:pt x="733" y="813"/>
                  </a:lnTo>
                  <a:lnTo>
                    <a:pt x="733" y="784"/>
                  </a:lnTo>
                  <a:lnTo>
                    <a:pt x="733" y="784"/>
                  </a:lnTo>
                  <a:lnTo>
                    <a:pt x="721" y="784"/>
                  </a:lnTo>
                  <a:lnTo>
                    <a:pt x="721" y="784"/>
                  </a:lnTo>
                  <a:lnTo>
                    <a:pt x="710" y="779"/>
                  </a:lnTo>
                  <a:lnTo>
                    <a:pt x="710" y="779"/>
                  </a:lnTo>
                  <a:lnTo>
                    <a:pt x="699" y="773"/>
                  </a:lnTo>
                  <a:lnTo>
                    <a:pt x="699" y="773"/>
                  </a:lnTo>
                  <a:lnTo>
                    <a:pt x="693" y="773"/>
                  </a:lnTo>
                  <a:lnTo>
                    <a:pt x="681" y="773"/>
                  </a:lnTo>
                  <a:lnTo>
                    <a:pt x="676" y="773"/>
                  </a:lnTo>
                  <a:lnTo>
                    <a:pt x="664" y="773"/>
                  </a:lnTo>
                  <a:lnTo>
                    <a:pt x="659" y="773"/>
                  </a:lnTo>
                  <a:lnTo>
                    <a:pt x="659" y="773"/>
                  </a:lnTo>
                  <a:lnTo>
                    <a:pt x="664" y="768"/>
                  </a:lnTo>
                  <a:lnTo>
                    <a:pt x="664" y="762"/>
                  </a:lnTo>
                  <a:lnTo>
                    <a:pt x="664" y="762"/>
                  </a:lnTo>
                  <a:lnTo>
                    <a:pt x="664" y="762"/>
                  </a:lnTo>
                  <a:lnTo>
                    <a:pt x="670" y="756"/>
                  </a:lnTo>
                  <a:lnTo>
                    <a:pt x="670" y="756"/>
                  </a:lnTo>
                  <a:lnTo>
                    <a:pt x="676" y="756"/>
                  </a:lnTo>
                  <a:lnTo>
                    <a:pt x="676" y="756"/>
                  </a:lnTo>
                  <a:lnTo>
                    <a:pt x="676" y="751"/>
                  </a:lnTo>
                  <a:lnTo>
                    <a:pt x="676" y="751"/>
                  </a:lnTo>
                  <a:lnTo>
                    <a:pt x="681" y="751"/>
                  </a:lnTo>
                  <a:lnTo>
                    <a:pt x="693" y="739"/>
                  </a:lnTo>
                  <a:lnTo>
                    <a:pt x="704" y="734"/>
                  </a:lnTo>
                  <a:lnTo>
                    <a:pt x="715" y="728"/>
                  </a:lnTo>
                  <a:lnTo>
                    <a:pt x="733" y="722"/>
                  </a:lnTo>
                  <a:lnTo>
                    <a:pt x="733" y="722"/>
                  </a:lnTo>
                  <a:lnTo>
                    <a:pt x="739" y="722"/>
                  </a:lnTo>
                  <a:lnTo>
                    <a:pt x="739" y="722"/>
                  </a:lnTo>
                  <a:lnTo>
                    <a:pt x="744" y="722"/>
                  </a:lnTo>
                  <a:lnTo>
                    <a:pt x="744" y="722"/>
                  </a:lnTo>
                  <a:lnTo>
                    <a:pt x="750" y="728"/>
                  </a:lnTo>
                  <a:lnTo>
                    <a:pt x="750" y="728"/>
                  </a:lnTo>
                  <a:lnTo>
                    <a:pt x="755" y="728"/>
                  </a:lnTo>
                  <a:lnTo>
                    <a:pt x="755" y="728"/>
                  </a:lnTo>
                  <a:lnTo>
                    <a:pt x="755" y="722"/>
                  </a:lnTo>
                  <a:lnTo>
                    <a:pt x="755" y="722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5" y="711"/>
                  </a:lnTo>
                  <a:lnTo>
                    <a:pt x="755" y="711"/>
                  </a:lnTo>
                  <a:lnTo>
                    <a:pt x="750" y="711"/>
                  </a:lnTo>
                  <a:lnTo>
                    <a:pt x="750" y="705"/>
                  </a:lnTo>
                  <a:lnTo>
                    <a:pt x="750" y="699"/>
                  </a:lnTo>
                  <a:lnTo>
                    <a:pt x="750" y="694"/>
                  </a:lnTo>
                  <a:lnTo>
                    <a:pt x="744" y="688"/>
                  </a:lnTo>
                  <a:lnTo>
                    <a:pt x="744" y="688"/>
                  </a:lnTo>
                  <a:lnTo>
                    <a:pt x="739" y="694"/>
                  </a:lnTo>
                  <a:lnTo>
                    <a:pt x="739" y="694"/>
                  </a:lnTo>
                  <a:lnTo>
                    <a:pt x="733" y="694"/>
                  </a:lnTo>
                  <a:lnTo>
                    <a:pt x="733" y="694"/>
                  </a:lnTo>
                  <a:lnTo>
                    <a:pt x="733" y="694"/>
                  </a:lnTo>
                  <a:lnTo>
                    <a:pt x="733" y="694"/>
                  </a:lnTo>
                  <a:lnTo>
                    <a:pt x="727" y="694"/>
                  </a:lnTo>
                  <a:lnTo>
                    <a:pt x="721" y="688"/>
                  </a:lnTo>
                  <a:lnTo>
                    <a:pt x="721" y="688"/>
                  </a:lnTo>
                  <a:lnTo>
                    <a:pt x="721" y="683"/>
                  </a:lnTo>
                  <a:lnTo>
                    <a:pt x="721" y="677"/>
                  </a:lnTo>
                  <a:lnTo>
                    <a:pt x="721" y="677"/>
                  </a:lnTo>
                  <a:lnTo>
                    <a:pt x="710" y="677"/>
                  </a:lnTo>
                  <a:lnTo>
                    <a:pt x="710" y="677"/>
                  </a:lnTo>
                  <a:lnTo>
                    <a:pt x="699" y="683"/>
                  </a:lnTo>
                  <a:lnTo>
                    <a:pt x="699" y="683"/>
                  </a:lnTo>
                  <a:lnTo>
                    <a:pt x="687" y="683"/>
                  </a:lnTo>
                  <a:lnTo>
                    <a:pt x="687" y="683"/>
                  </a:lnTo>
                  <a:lnTo>
                    <a:pt x="676" y="683"/>
                  </a:lnTo>
                  <a:lnTo>
                    <a:pt x="676" y="683"/>
                  </a:lnTo>
                  <a:lnTo>
                    <a:pt x="676" y="688"/>
                  </a:lnTo>
                  <a:lnTo>
                    <a:pt x="676" y="688"/>
                  </a:lnTo>
                  <a:lnTo>
                    <a:pt x="676" y="694"/>
                  </a:lnTo>
                  <a:lnTo>
                    <a:pt x="676" y="694"/>
                  </a:lnTo>
                  <a:lnTo>
                    <a:pt x="676" y="699"/>
                  </a:lnTo>
                  <a:lnTo>
                    <a:pt x="676" y="699"/>
                  </a:lnTo>
                  <a:lnTo>
                    <a:pt x="670" y="705"/>
                  </a:lnTo>
                  <a:lnTo>
                    <a:pt x="664" y="705"/>
                  </a:lnTo>
                  <a:lnTo>
                    <a:pt x="664" y="705"/>
                  </a:lnTo>
                  <a:lnTo>
                    <a:pt x="664" y="705"/>
                  </a:lnTo>
                  <a:lnTo>
                    <a:pt x="659" y="705"/>
                  </a:lnTo>
                  <a:lnTo>
                    <a:pt x="659" y="705"/>
                  </a:lnTo>
                  <a:lnTo>
                    <a:pt x="653" y="699"/>
                  </a:lnTo>
                  <a:lnTo>
                    <a:pt x="653" y="699"/>
                  </a:lnTo>
                  <a:lnTo>
                    <a:pt x="653" y="694"/>
                  </a:lnTo>
                  <a:lnTo>
                    <a:pt x="653" y="694"/>
                  </a:lnTo>
                  <a:lnTo>
                    <a:pt x="647" y="688"/>
                  </a:lnTo>
                  <a:lnTo>
                    <a:pt x="647" y="688"/>
                  </a:lnTo>
                  <a:lnTo>
                    <a:pt x="642" y="683"/>
                  </a:lnTo>
                  <a:lnTo>
                    <a:pt x="642" y="683"/>
                  </a:lnTo>
                  <a:lnTo>
                    <a:pt x="636" y="683"/>
                  </a:lnTo>
                  <a:lnTo>
                    <a:pt x="636" y="683"/>
                  </a:lnTo>
                  <a:lnTo>
                    <a:pt x="630" y="683"/>
                  </a:lnTo>
                  <a:lnTo>
                    <a:pt x="630" y="683"/>
                  </a:lnTo>
                  <a:lnTo>
                    <a:pt x="625" y="683"/>
                  </a:lnTo>
                  <a:lnTo>
                    <a:pt x="625" y="683"/>
                  </a:lnTo>
                  <a:lnTo>
                    <a:pt x="619" y="683"/>
                  </a:lnTo>
                  <a:lnTo>
                    <a:pt x="619" y="683"/>
                  </a:lnTo>
                  <a:lnTo>
                    <a:pt x="619" y="677"/>
                  </a:lnTo>
                  <a:lnTo>
                    <a:pt x="619" y="677"/>
                  </a:lnTo>
                  <a:lnTo>
                    <a:pt x="619" y="671"/>
                  </a:lnTo>
                  <a:lnTo>
                    <a:pt x="619" y="671"/>
                  </a:lnTo>
                  <a:lnTo>
                    <a:pt x="614" y="671"/>
                  </a:lnTo>
                  <a:lnTo>
                    <a:pt x="614" y="671"/>
                  </a:lnTo>
                  <a:lnTo>
                    <a:pt x="608" y="671"/>
                  </a:lnTo>
                  <a:lnTo>
                    <a:pt x="608" y="671"/>
                  </a:lnTo>
                  <a:lnTo>
                    <a:pt x="602" y="671"/>
                  </a:lnTo>
                  <a:lnTo>
                    <a:pt x="602" y="671"/>
                  </a:lnTo>
                  <a:lnTo>
                    <a:pt x="596" y="665"/>
                  </a:lnTo>
                  <a:lnTo>
                    <a:pt x="596" y="665"/>
                  </a:lnTo>
                  <a:lnTo>
                    <a:pt x="596" y="659"/>
                  </a:lnTo>
                  <a:lnTo>
                    <a:pt x="596" y="659"/>
                  </a:lnTo>
                  <a:lnTo>
                    <a:pt x="596" y="654"/>
                  </a:lnTo>
                  <a:lnTo>
                    <a:pt x="596" y="654"/>
                  </a:lnTo>
                  <a:lnTo>
                    <a:pt x="608" y="654"/>
                  </a:lnTo>
                  <a:lnTo>
                    <a:pt x="608" y="654"/>
                  </a:lnTo>
                  <a:lnTo>
                    <a:pt x="619" y="654"/>
                  </a:lnTo>
                  <a:lnTo>
                    <a:pt x="619" y="654"/>
                  </a:lnTo>
                  <a:lnTo>
                    <a:pt x="630" y="654"/>
                  </a:lnTo>
                  <a:lnTo>
                    <a:pt x="630" y="654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36" y="649"/>
                  </a:lnTo>
                  <a:lnTo>
                    <a:pt x="636" y="649"/>
                  </a:lnTo>
                  <a:lnTo>
                    <a:pt x="636" y="649"/>
                  </a:lnTo>
                  <a:lnTo>
                    <a:pt x="636" y="649"/>
                  </a:lnTo>
                  <a:lnTo>
                    <a:pt x="619" y="643"/>
                  </a:lnTo>
                  <a:lnTo>
                    <a:pt x="619" y="643"/>
                  </a:lnTo>
                  <a:lnTo>
                    <a:pt x="619" y="637"/>
                  </a:lnTo>
                  <a:lnTo>
                    <a:pt x="619" y="637"/>
                  </a:lnTo>
                  <a:lnTo>
                    <a:pt x="619" y="631"/>
                  </a:lnTo>
                  <a:lnTo>
                    <a:pt x="619" y="631"/>
                  </a:lnTo>
                  <a:lnTo>
                    <a:pt x="614" y="625"/>
                  </a:lnTo>
                  <a:lnTo>
                    <a:pt x="614" y="625"/>
                  </a:lnTo>
                  <a:lnTo>
                    <a:pt x="608" y="625"/>
                  </a:lnTo>
                  <a:lnTo>
                    <a:pt x="608" y="625"/>
                  </a:lnTo>
                  <a:lnTo>
                    <a:pt x="608" y="625"/>
                  </a:lnTo>
                  <a:lnTo>
                    <a:pt x="608" y="625"/>
                  </a:lnTo>
                  <a:lnTo>
                    <a:pt x="608" y="631"/>
                  </a:lnTo>
                  <a:lnTo>
                    <a:pt x="608" y="631"/>
                  </a:lnTo>
                  <a:lnTo>
                    <a:pt x="608" y="637"/>
                  </a:lnTo>
                  <a:lnTo>
                    <a:pt x="608" y="637"/>
                  </a:lnTo>
                  <a:lnTo>
                    <a:pt x="602" y="637"/>
                  </a:lnTo>
                  <a:lnTo>
                    <a:pt x="602" y="637"/>
                  </a:lnTo>
                  <a:lnTo>
                    <a:pt x="590" y="643"/>
                  </a:lnTo>
                  <a:lnTo>
                    <a:pt x="590" y="643"/>
                  </a:lnTo>
                  <a:lnTo>
                    <a:pt x="574" y="643"/>
                  </a:lnTo>
                  <a:lnTo>
                    <a:pt x="574" y="643"/>
                  </a:lnTo>
                  <a:lnTo>
                    <a:pt x="562" y="637"/>
                  </a:lnTo>
                  <a:lnTo>
                    <a:pt x="562" y="637"/>
                  </a:lnTo>
                  <a:lnTo>
                    <a:pt x="551" y="637"/>
                  </a:lnTo>
                  <a:lnTo>
                    <a:pt x="545" y="643"/>
                  </a:lnTo>
                  <a:lnTo>
                    <a:pt x="545" y="643"/>
                  </a:lnTo>
                  <a:lnTo>
                    <a:pt x="539" y="649"/>
                  </a:lnTo>
                  <a:lnTo>
                    <a:pt x="539" y="649"/>
                  </a:lnTo>
                  <a:lnTo>
                    <a:pt x="534" y="649"/>
                  </a:lnTo>
                  <a:lnTo>
                    <a:pt x="534" y="649"/>
                  </a:lnTo>
                  <a:lnTo>
                    <a:pt x="528" y="649"/>
                  </a:lnTo>
                  <a:lnTo>
                    <a:pt x="528" y="649"/>
                  </a:lnTo>
                  <a:lnTo>
                    <a:pt x="528" y="649"/>
                  </a:lnTo>
                  <a:lnTo>
                    <a:pt x="522" y="654"/>
                  </a:lnTo>
                  <a:lnTo>
                    <a:pt x="522" y="654"/>
                  </a:lnTo>
                  <a:lnTo>
                    <a:pt x="522" y="659"/>
                  </a:lnTo>
                  <a:lnTo>
                    <a:pt x="522" y="659"/>
                  </a:lnTo>
                  <a:lnTo>
                    <a:pt x="517" y="671"/>
                  </a:lnTo>
                  <a:lnTo>
                    <a:pt x="517" y="671"/>
                  </a:lnTo>
                  <a:lnTo>
                    <a:pt x="511" y="677"/>
                  </a:lnTo>
                  <a:lnTo>
                    <a:pt x="505" y="665"/>
                  </a:lnTo>
                  <a:lnTo>
                    <a:pt x="494" y="649"/>
                  </a:lnTo>
                  <a:lnTo>
                    <a:pt x="483" y="637"/>
                  </a:lnTo>
                  <a:lnTo>
                    <a:pt x="471" y="620"/>
                  </a:lnTo>
                  <a:lnTo>
                    <a:pt x="471" y="620"/>
                  </a:lnTo>
                  <a:lnTo>
                    <a:pt x="465" y="620"/>
                  </a:lnTo>
                  <a:lnTo>
                    <a:pt x="465" y="620"/>
                  </a:lnTo>
                  <a:lnTo>
                    <a:pt x="454" y="609"/>
                  </a:lnTo>
                  <a:lnTo>
                    <a:pt x="454" y="609"/>
                  </a:lnTo>
                  <a:lnTo>
                    <a:pt x="449" y="597"/>
                  </a:lnTo>
                  <a:lnTo>
                    <a:pt x="449" y="597"/>
                  </a:lnTo>
                  <a:lnTo>
                    <a:pt x="443" y="574"/>
                  </a:lnTo>
                  <a:lnTo>
                    <a:pt x="443" y="574"/>
                  </a:lnTo>
                  <a:lnTo>
                    <a:pt x="449" y="563"/>
                  </a:lnTo>
                  <a:lnTo>
                    <a:pt x="449" y="563"/>
                  </a:lnTo>
                  <a:lnTo>
                    <a:pt x="443" y="558"/>
                  </a:lnTo>
                  <a:lnTo>
                    <a:pt x="443" y="558"/>
                  </a:lnTo>
                  <a:lnTo>
                    <a:pt x="443" y="546"/>
                  </a:lnTo>
                  <a:lnTo>
                    <a:pt x="443" y="546"/>
                  </a:lnTo>
                  <a:lnTo>
                    <a:pt x="437" y="534"/>
                  </a:lnTo>
                  <a:lnTo>
                    <a:pt x="437" y="534"/>
                  </a:lnTo>
                  <a:lnTo>
                    <a:pt x="431" y="529"/>
                  </a:lnTo>
                  <a:lnTo>
                    <a:pt x="431" y="529"/>
                  </a:lnTo>
                  <a:lnTo>
                    <a:pt x="420" y="518"/>
                  </a:lnTo>
                  <a:lnTo>
                    <a:pt x="420" y="518"/>
                  </a:lnTo>
                  <a:lnTo>
                    <a:pt x="420" y="512"/>
                  </a:lnTo>
                  <a:lnTo>
                    <a:pt x="420" y="512"/>
                  </a:lnTo>
                  <a:lnTo>
                    <a:pt x="420" y="495"/>
                  </a:lnTo>
                  <a:lnTo>
                    <a:pt x="420" y="495"/>
                  </a:lnTo>
                  <a:lnTo>
                    <a:pt x="420" y="484"/>
                  </a:lnTo>
                  <a:lnTo>
                    <a:pt x="420" y="484"/>
                  </a:lnTo>
                  <a:lnTo>
                    <a:pt x="415" y="472"/>
                  </a:lnTo>
                  <a:lnTo>
                    <a:pt x="415" y="472"/>
                  </a:lnTo>
                  <a:lnTo>
                    <a:pt x="403" y="461"/>
                  </a:lnTo>
                  <a:lnTo>
                    <a:pt x="403" y="461"/>
                  </a:lnTo>
                  <a:lnTo>
                    <a:pt x="397" y="449"/>
                  </a:lnTo>
                  <a:lnTo>
                    <a:pt x="397" y="449"/>
                  </a:lnTo>
                  <a:lnTo>
                    <a:pt x="386" y="444"/>
                  </a:lnTo>
                  <a:lnTo>
                    <a:pt x="386" y="444"/>
                  </a:lnTo>
                  <a:lnTo>
                    <a:pt x="380" y="438"/>
                  </a:lnTo>
                  <a:lnTo>
                    <a:pt x="380" y="438"/>
                  </a:lnTo>
                  <a:lnTo>
                    <a:pt x="369" y="432"/>
                  </a:lnTo>
                  <a:lnTo>
                    <a:pt x="369" y="432"/>
                  </a:lnTo>
                  <a:lnTo>
                    <a:pt x="363" y="427"/>
                  </a:lnTo>
                  <a:lnTo>
                    <a:pt x="363" y="427"/>
                  </a:lnTo>
                  <a:lnTo>
                    <a:pt x="352" y="415"/>
                  </a:lnTo>
                  <a:lnTo>
                    <a:pt x="352" y="415"/>
                  </a:lnTo>
                  <a:lnTo>
                    <a:pt x="346" y="409"/>
                  </a:lnTo>
                  <a:lnTo>
                    <a:pt x="346" y="409"/>
                  </a:lnTo>
                  <a:lnTo>
                    <a:pt x="340" y="409"/>
                  </a:lnTo>
                  <a:lnTo>
                    <a:pt x="340" y="409"/>
                  </a:lnTo>
                  <a:lnTo>
                    <a:pt x="329" y="404"/>
                  </a:lnTo>
                  <a:lnTo>
                    <a:pt x="329" y="404"/>
                  </a:lnTo>
                  <a:lnTo>
                    <a:pt x="318" y="398"/>
                  </a:lnTo>
                  <a:lnTo>
                    <a:pt x="318" y="398"/>
                  </a:lnTo>
                  <a:lnTo>
                    <a:pt x="306" y="398"/>
                  </a:lnTo>
                  <a:lnTo>
                    <a:pt x="306" y="398"/>
                  </a:lnTo>
                  <a:lnTo>
                    <a:pt x="295" y="398"/>
                  </a:lnTo>
                  <a:lnTo>
                    <a:pt x="295" y="398"/>
                  </a:lnTo>
                  <a:lnTo>
                    <a:pt x="284" y="398"/>
                  </a:lnTo>
                  <a:lnTo>
                    <a:pt x="284" y="398"/>
                  </a:lnTo>
                  <a:lnTo>
                    <a:pt x="272" y="404"/>
                  </a:lnTo>
                  <a:lnTo>
                    <a:pt x="272" y="404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50" y="415"/>
                  </a:lnTo>
                  <a:lnTo>
                    <a:pt x="250" y="415"/>
                  </a:lnTo>
                  <a:lnTo>
                    <a:pt x="244" y="415"/>
                  </a:lnTo>
                  <a:lnTo>
                    <a:pt x="244" y="427"/>
                  </a:lnTo>
                  <a:lnTo>
                    <a:pt x="244" y="427"/>
                  </a:lnTo>
                  <a:lnTo>
                    <a:pt x="238" y="427"/>
                  </a:lnTo>
                  <a:lnTo>
                    <a:pt x="238" y="427"/>
                  </a:lnTo>
                  <a:lnTo>
                    <a:pt x="233" y="432"/>
                  </a:lnTo>
                  <a:lnTo>
                    <a:pt x="233" y="432"/>
                  </a:lnTo>
                  <a:lnTo>
                    <a:pt x="221" y="438"/>
                  </a:lnTo>
                  <a:lnTo>
                    <a:pt x="221" y="438"/>
                  </a:lnTo>
                  <a:lnTo>
                    <a:pt x="215" y="449"/>
                  </a:lnTo>
                  <a:lnTo>
                    <a:pt x="215" y="449"/>
                  </a:lnTo>
                  <a:lnTo>
                    <a:pt x="215" y="455"/>
                  </a:lnTo>
                  <a:lnTo>
                    <a:pt x="215" y="455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199" y="466"/>
                  </a:lnTo>
                  <a:lnTo>
                    <a:pt x="199" y="466"/>
                  </a:lnTo>
                  <a:lnTo>
                    <a:pt x="187" y="466"/>
                  </a:lnTo>
                  <a:lnTo>
                    <a:pt x="187" y="466"/>
                  </a:lnTo>
                  <a:lnTo>
                    <a:pt x="175" y="466"/>
                  </a:lnTo>
                  <a:lnTo>
                    <a:pt x="175" y="466"/>
                  </a:lnTo>
                  <a:lnTo>
                    <a:pt x="165" y="478"/>
                  </a:lnTo>
                  <a:lnTo>
                    <a:pt x="165" y="478"/>
                  </a:lnTo>
                  <a:lnTo>
                    <a:pt x="159" y="484"/>
                  </a:lnTo>
                  <a:lnTo>
                    <a:pt x="159" y="484"/>
                  </a:lnTo>
                  <a:lnTo>
                    <a:pt x="147" y="495"/>
                  </a:lnTo>
                  <a:lnTo>
                    <a:pt x="147" y="495"/>
                  </a:lnTo>
                  <a:lnTo>
                    <a:pt x="136" y="500"/>
                  </a:lnTo>
                  <a:lnTo>
                    <a:pt x="136" y="500"/>
                  </a:lnTo>
                  <a:lnTo>
                    <a:pt x="130" y="500"/>
                  </a:lnTo>
                  <a:lnTo>
                    <a:pt x="130" y="500"/>
                  </a:lnTo>
                  <a:lnTo>
                    <a:pt x="125" y="495"/>
                  </a:lnTo>
                  <a:lnTo>
                    <a:pt x="125" y="495"/>
                  </a:lnTo>
                  <a:lnTo>
                    <a:pt x="119" y="484"/>
                  </a:lnTo>
                  <a:lnTo>
                    <a:pt x="119" y="484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96" y="472"/>
                  </a:lnTo>
                  <a:lnTo>
                    <a:pt x="96" y="472"/>
                  </a:lnTo>
                  <a:lnTo>
                    <a:pt x="85" y="466"/>
                  </a:lnTo>
                  <a:lnTo>
                    <a:pt x="85" y="466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56" y="466"/>
                  </a:lnTo>
                  <a:lnTo>
                    <a:pt x="56" y="466"/>
                  </a:lnTo>
                  <a:lnTo>
                    <a:pt x="45" y="466"/>
                  </a:lnTo>
                  <a:lnTo>
                    <a:pt x="45" y="466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16" y="444"/>
                  </a:lnTo>
                  <a:lnTo>
                    <a:pt x="16" y="444"/>
                  </a:lnTo>
                  <a:lnTo>
                    <a:pt x="11" y="438"/>
                  </a:lnTo>
                  <a:lnTo>
                    <a:pt x="11" y="438"/>
                  </a:lnTo>
                  <a:lnTo>
                    <a:pt x="5" y="438"/>
                  </a:lnTo>
                  <a:lnTo>
                    <a:pt x="5" y="438"/>
                  </a:lnTo>
                  <a:lnTo>
                    <a:pt x="0" y="438"/>
                  </a:lnTo>
                  <a:lnTo>
                    <a:pt x="5" y="432"/>
                  </a:lnTo>
                  <a:lnTo>
                    <a:pt x="5" y="421"/>
                  </a:lnTo>
                  <a:lnTo>
                    <a:pt x="5" y="409"/>
                  </a:lnTo>
                  <a:lnTo>
                    <a:pt x="11" y="404"/>
                  </a:lnTo>
                  <a:lnTo>
                    <a:pt x="16" y="398"/>
                  </a:lnTo>
                  <a:lnTo>
                    <a:pt x="22" y="398"/>
                  </a:lnTo>
                  <a:lnTo>
                    <a:pt x="28" y="398"/>
                  </a:lnTo>
                  <a:lnTo>
                    <a:pt x="34" y="393"/>
                  </a:lnTo>
                  <a:lnTo>
                    <a:pt x="34" y="393"/>
                  </a:lnTo>
                  <a:lnTo>
                    <a:pt x="40" y="393"/>
                  </a:lnTo>
                  <a:lnTo>
                    <a:pt x="40" y="393"/>
                  </a:lnTo>
                  <a:lnTo>
                    <a:pt x="56" y="387"/>
                  </a:lnTo>
                  <a:lnTo>
                    <a:pt x="56" y="387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0"/>
                  </a:lnTo>
                  <a:lnTo>
                    <a:pt x="74" y="364"/>
                  </a:lnTo>
                  <a:lnTo>
                    <a:pt x="74" y="364"/>
                  </a:lnTo>
                  <a:lnTo>
                    <a:pt x="68" y="347"/>
                  </a:lnTo>
                  <a:lnTo>
                    <a:pt x="68" y="347"/>
                  </a:lnTo>
                  <a:lnTo>
                    <a:pt x="68" y="335"/>
                  </a:lnTo>
                  <a:lnTo>
                    <a:pt x="68" y="335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9" y="290"/>
                  </a:lnTo>
                  <a:lnTo>
                    <a:pt x="79" y="290"/>
                  </a:lnTo>
                  <a:lnTo>
                    <a:pt x="85" y="285"/>
                  </a:lnTo>
                  <a:lnTo>
                    <a:pt x="85" y="285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102" y="245"/>
                  </a:lnTo>
                  <a:lnTo>
                    <a:pt x="102" y="245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79" y="171"/>
                  </a:lnTo>
                  <a:lnTo>
                    <a:pt x="79" y="171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25" y="46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0" y="63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72" y="46"/>
                  </a:lnTo>
                  <a:lnTo>
                    <a:pt x="272" y="46"/>
                  </a:lnTo>
                  <a:lnTo>
                    <a:pt x="290" y="46"/>
                  </a:lnTo>
                  <a:lnTo>
                    <a:pt x="290" y="46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35" y="51"/>
                  </a:lnTo>
                  <a:lnTo>
                    <a:pt x="335" y="51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8" y="51"/>
                  </a:lnTo>
                  <a:lnTo>
                    <a:pt x="358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5" y="51"/>
                  </a:lnTo>
                  <a:lnTo>
                    <a:pt x="375" y="57"/>
                  </a:lnTo>
                  <a:lnTo>
                    <a:pt x="380" y="63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0" y="63"/>
                  </a:lnTo>
                  <a:lnTo>
                    <a:pt x="380" y="63"/>
                  </a:lnTo>
                  <a:lnTo>
                    <a:pt x="386" y="57"/>
                  </a:lnTo>
                  <a:lnTo>
                    <a:pt x="386" y="57"/>
                  </a:lnTo>
                  <a:lnTo>
                    <a:pt x="386" y="51"/>
                  </a:lnTo>
                  <a:lnTo>
                    <a:pt x="386" y="51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7" y="46"/>
                  </a:lnTo>
                  <a:lnTo>
                    <a:pt x="397" y="46"/>
                  </a:lnTo>
                  <a:lnTo>
                    <a:pt x="403" y="51"/>
                  </a:lnTo>
                  <a:lnTo>
                    <a:pt x="403" y="51"/>
                  </a:lnTo>
                  <a:lnTo>
                    <a:pt x="415" y="57"/>
                  </a:lnTo>
                  <a:lnTo>
                    <a:pt x="415" y="57"/>
                  </a:lnTo>
                  <a:lnTo>
                    <a:pt x="425" y="51"/>
                  </a:lnTo>
                  <a:lnTo>
                    <a:pt x="425" y="51"/>
                  </a:lnTo>
                  <a:lnTo>
                    <a:pt x="431" y="46"/>
                  </a:lnTo>
                  <a:lnTo>
                    <a:pt x="431" y="46"/>
                  </a:lnTo>
                  <a:lnTo>
                    <a:pt x="437" y="51"/>
                  </a:lnTo>
                  <a:lnTo>
                    <a:pt x="437" y="51"/>
                  </a:lnTo>
                  <a:lnTo>
                    <a:pt x="449" y="51"/>
                  </a:lnTo>
                  <a:lnTo>
                    <a:pt x="449" y="51"/>
                  </a:lnTo>
                  <a:lnTo>
                    <a:pt x="454" y="51"/>
                  </a:lnTo>
                  <a:lnTo>
                    <a:pt x="454" y="51"/>
                  </a:lnTo>
                  <a:lnTo>
                    <a:pt x="471" y="51"/>
                  </a:lnTo>
                  <a:lnTo>
                    <a:pt x="471" y="51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500" y="57"/>
                  </a:lnTo>
                  <a:lnTo>
                    <a:pt x="500" y="57"/>
                  </a:lnTo>
                  <a:lnTo>
                    <a:pt x="517" y="57"/>
                  </a:lnTo>
                  <a:lnTo>
                    <a:pt x="517" y="57"/>
                  </a:lnTo>
                  <a:lnTo>
                    <a:pt x="528" y="63"/>
                  </a:lnTo>
                  <a:lnTo>
                    <a:pt x="528" y="63"/>
                  </a:lnTo>
                  <a:lnTo>
                    <a:pt x="534" y="57"/>
                  </a:lnTo>
                  <a:lnTo>
                    <a:pt x="534" y="57"/>
                  </a:lnTo>
                  <a:lnTo>
                    <a:pt x="534" y="46"/>
                  </a:lnTo>
                  <a:lnTo>
                    <a:pt x="534" y="46"/>
                  </a:lnTo>
                  <a:lnTo>
                    <a:pt x="534" y="29"/>
                  </a:lnTo>
                  <a:lnTo>
                    <a:pt x="534" y="29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45" y="6"/>
                  </a:lnTo>
                  <a:lnTo>
                    <a:pt x="545" y="6"/>
                  </a:lnTo>
                  <a:lnTo>
                    <a:pt x="556" y="6"/>
                  </a:lnTo>
                  <a:lnTo>
                    <a:pt x="556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4" y="6"/>
                  </a:lnTo>
                  <a:lnTo>
                    <a:pt x="574" y="6"/>
                  </a:lnTo>
                  <a:lnTo>
                    <a:pt x="579" y="6"/>
                  </a:lnTo>
                  <a:lnTo>
                    <a:pt x="579" y="6"/>
                  </a:lnTo>
                  <a:lnTo>
                    <a:pt x="585" y="6"/>
                  </a:lnTo>
                  <a:lnTo>
                    <a:pt x="585" y="6"/>
                  </a:lnTo>
                  <a:lnTo>
                    <a:pt x="585" y="12"/>
                  </a:lnTo>
                  <a:lnTo>
                    <a:pt x="585" y="12"/>
                  </a:lnTo>
                  <a:lnTo>
                    <a:pt x="596" y="23"/>
                  </a:lnTo>
                  <a:lnTo>
                    <a:pt x="596" y="23"/>
                  </a:lnTo>
                  <a:lnTo>
                    <a:pt x="602" y="29"/>
                  </a:lnTo>
                  <a:lnTo>
                    <a:pt x="608" y="29"/>
                  </a:lnTo>
                  <a:lnTo>
                    <a:pt x="608" y="29"/>
                  </a:lnTo>
                  <a:lnTo>
                    <a:pt x="619" y="23"/>
                  </a:lnTo>
                  <a:lnTo>
                    <a:pt x="625" y="12"/>
                  </a:lnTo>
                  <a:lnTo>
                    <a:pt x="625" y="12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42" y="0"/>
                  </a:lnTo>
                  <a:lnTo>
                    <a:pt x="642" y="0"/>
                  </a:lnTo>
                  <a:lnTo>
                    <a:pt x="647" y="6"/>
                  </a:lnTo>
                  <a:lnTo>
                    <a:pt x="647" y="6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70" y="17"/>
                  </a:lnTo>
                  <a:lnTo>
                    <a:pt x="670" y="1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87" y="12"/>
                  </a:lnTo>
                  <a:lnTo>
                    <a:pt x="687" y="12"/>
                  </a:lnTo>
                  <a:lnTo>
                    <a:pt x="693" y="23"/>
                  </a:lnTo>
                  <a:lnTo>
                    <a:pt x="693" y="23"/>
                  </a:lnTo>
                  <a:lnTo>
                    <a:pt x="693" y="35"/>
                  </a:lnTo>
                  <a:lnTo>
                    <a:pt x="693" y="35"/>
                  </a:lnTo>
                  <a:lnTo>
                    <a:pt x="699" y="46"/>
                  </a:lnTo>
                  <a:lnTo>
                    <a:pt x="699" y="46"/>
                  </a:lnTo>
                  <a:lnTo>
                    <a:pt x="699" y="51"/>
                  </a:lnTo>
                  <a:lnTo>
                    <a:pt x="699" y="51"/>
                  </a:lnTo>
                  <a:lnTo>
                    <a:pt x="704" y="57"/>
                  </a:lnTo>
                  <a:lnTo>
                    <a:pt x="704" y="57"/>
                  </a:lnTo>
                  <a:lnTo>
                    <a:pt x="704" y="63"/>
                  </a:lnTo>
                  <a:lnTo>
                    <a:pt x="704" y="63"/>
                  </a:lnTo>
                  <a:lnTo>
                    <a:pt x="704" y="75"/>
                  </a:lnTo>
                  <a:lnTo>
                    <a:pt x="704" y="75"/>
                  </a:lnTo>
                  <a:lnTo>
                    <a:pt x="710" y="85"/>
                  </a:lnTo>
                  <a:lnTo>
                    <a:pt x="710" y="85"/>
                  </a:lnTo>
                  <a:lnTo>
                    <a:pt x="715" y="91"/>
                  </a:lnTo>
                  <a:lnTo>
                    <a:pt x="715" y="91"/>
                  </a:lnTo>
                  <a:lnTo>
                    <a:pt x="721" y="97"/>
                  </a:lnTo>
                  <a:lnTo>
                    <a:pt x="721" y="97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7" y="114"/>
                  </a:lnTo>
                  <a:lnTo>
                    <a:pt x="727" y="114"/>
                  </a:lnTo>
                  <a:lnTo>
                    <a:pt x="739" y="120"/>
                  </a:lnTo>
                  <a:lnTo>
                    <a:pt x="739" y="120"/>
                  </a:lnTo>
                  <a:lnTo>
                    <a:pt x="750" y="120"/>
                  </a:lnTo>
                  <a:lnTo>
                    <a:pt x="750" y="120"/>
                  </a:lnTo>
                  <a:lnTo>
                    <a:pt x="761" y="120"/>
                  </a:lnTo>
                  <a:lnTo>
                    <a:pt x="761" y="120"/>
                  </a:lnTo>
                  <a:lnTo>
                    <a:pt x="778" y="120"/>
                  </a:lnTo>
                  <a:lnTo>
                    <a:pt x="778" y="120"/>
                  </a:lnTo>
                  <a:lnTo>
                    <a:pt x="784" y="125"/>
                  </a:lnTo>
                  <a:lnTo>
                    <a:pt x="784" y="125"/>
                  </a:lnTo>
                  <a:lnTo>
                    <a:pt x="801" y="131"/>
                  </a:lnTo>
                  <a:lnTo>
                    <a:pt x="801" y="131"/>
                  </a:lnTo>
                  <a:lnTo>
                    <a:pt x="812" y="137"/>
                  </a:lnTo>
                  <a:lnTo>
                    <a:pt x="812" y="137"/>
                  </a:lnTo>
                  <a:lnTo>
                    <a:pt x="824" y="137"/>
                  </a:lnTo>
                  <a:lnTo>
                    <a:pt x="824" y="137"/>
                  </a:lnTo>
                  <a:lnTo>
                    <a:pt x="835" y="131"/>
                  </a:lnTo>
                  <a:lnTo>
                    <a:pt x="835" y="131"/>
                  </a:lnTo>
                  <a:lnTo>
                    <a:pt x="846" y="131"/>
                  </a:lnTo>
                  <a:lnTo>
                    <a:pt x="846" y="131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2" y="154"/>
                  </a:lnTo>
                  <a:lnTo>
                    <a:pt x="852" y="154"/>
                  </a:lnTo>
                  <a:lnTo>
                    <a:pt x="858" y="165"/>
                  </a:lnTo>
                  <a:lnTo>
                    <a:pt x="858" y="165"/>
                  </a:lnTo>
                  <a:lnTo>
                    <a:pt x="869" y="171"/>
                  </a:lnTo>
                  <a:lnTo>
                    <a:pt x="869" y="171"/>
                  </a:lnTo>
                  <a:lnTo>
                    <a:pt x="874" y="171"/>
                  </a:lnTo>
                  <a:lnTo>
                    <a:pt x="874" y="171"/>
                  </a:lnTo>
                  <a:lnTo>
                    <a:pt x="880" y="171"/>
                  </a:lnTo>
                  <a:lnTo>
                    <a:pt x="880" y="171"/>
                  </a:lnTo>
                  <a:lnTo>
                    <a:pt x="886" y="176"/>
                  </a:lnTo>
                  <a:lnTo>
                    <a:pt x="886" y="176"/>
                  </a:lnTo>
                  <a:lnTo>
                    <a:pt x="898" y="182"/>
                  </a:lnTo>
                  <a:lnTo>
                    <a:pt x="898" y="182"/>
                  </a:lnTo>
                  <a:lnTo>
                    <a:pt x="903" y="199"/>
                  </a:lnTo>
                  <a:lnTo>
                    <a:pt x="903" y="199"/>
                  </a:lnTo>
                  <a:lnTo>
                    <a:pt x="909" y="216"/>
                  </a:lnTo>
                  <a:lnTo>
                    <a:pt x="909" y="216"/>
                  </a:lnTo>
                  <a:lnTo>
                    <a:pt x="909" y="222"/>
                  </a:lnTo>
                  <a:lnTo>
                    <a:pt x="909" y="222"/>
                  </a:lnTo>
                  <a:lnTo>
                    <a:pt x="914" y="222"/>
                  </a:lnTo>
                  <a:lnTo>
                    <a:pt x="914" y="222"/>
                  </a:lnTo>
                  <a:lnTo>
                    <a:pt x="920" y="216"/>
                  </a:lnTo>
                  <a:lnTo>
                    <a:pt x="920" y="216"/>
                  </a:lnTo>
                  <a:lnTo>
                    <a:pt x="937" y="216"/>
                  </a:lnTo>
                  <a:lnTo>
                    <a:pt x="937" y="216"/>
                  </a:lnTo>
                  <a:lnTo>
                    <a:pt x="949" y="210"/>
                  </a:lnTo>
                  <a:lnTo>
                    <a:pt x="949" y="210"/>
                  </a:lnTo>
                  <a:lnTo>
                    <a:pt x="960" y="205"/>
                  </a:lnTo>
                  <a:lnTo>
                    <a:pt x="960" y="205"/>
                  </a:lnTo>
                  <a:lnTo>
                    <a:pt x="971" y="199"/>
                  </a:lnTo>
                  <a:lnTo>
                    <a:pt x="971" y="199"/>
                  </a:lnTo>
                  <a:lnTo>
                    <a:pt x="977" y="199"/>
                  </a:lnTo>
                  <a:lnTo>
                    <a:pt x="977" y="199"/>
                  </a:lnTo>
                  <a:lnTo>
                    <a:pt x="977" y="199"/>
                  </a:lnTo>
                  <a:lnTo>
                    <a:pt x="977" y="199"/>
                  </a:lnTo>
                  <a:lnTo>
                    <a:pt x="983" y="199"/>
                  </a:lnTo>
                  <a:lnTo>
                    <a:pt x="983" y="199"/>
                  </a:lnTo>
                  <a:lnTo>
                    <a:pt x="994" y="199"/>
                  </a:lnTo>
                  <a:lnTo>
                    <a:pt x="994" y="199"/>
                  </a:lnTo>
                  <a:lnTo>
                    <a:pt x="1005" y="199"/>
                  </a:lnTo>
                  <a:lnTo>
                    <a:pt x="1005" y="199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7" y="216"/>
                  </a:lnTo>
                  <a:lnTo>
                    <a:pt x="1017" y="216"/>
                  </a:lnTo>
                  <a:lnTo>
                    <a:pt x="1017" y="216"/>
                  </a:lnTo>
                  <a:lnTo>
                    <a:pt x="1017" y="216"/>
                  </a:lnTo>
                  <a:lnTo>
                    <a:pt x="1017" y="222"/>
                  </a:lnTo>
                  <a:lnTo>
                    <a:pt x="1017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45" y="228"/>
                  </a:lnTo>
                  <a:lnTo>
                    <a:pt x="1045" y="228"/>
                  </a:lnTo>
                  <a:lnTo>
                    <a:pt x="1051" y="234"/>
                  </a:lnTo>
                  <a:lnTo>
                    <a:pt x="1051" y="234"/>
                  </a:lnTo>
                  <a:lnTo>
                    <a:pt x="1057" y="239"/>
                  </a:lnTo>
                  <a:lnTo>
                    <a:pt x="1057" y="239"/>
                  </a:lnTo>
                  <a:lnTo>
                    <a:pt x="1068" y="245"/>
                  </a:lnTo>
                  <a:lnTo>
                    <a:pt x="1068" y="245"/>
                  </a:lnTo>
                  <a:lnTo>
                    <a:pt x="1085" y="250"/>
                  </a:lnTo>
                  <a:lnTo>
                    <a:pt x="1085" y="250"/>
                  </a:lnTo>
                  <a:lnTo>
                    <a:pt x="1114" y="262"/>
                  </a:lnTo>
                  <a:lnTo>
                    <a:pt x="1114" y="262"/>
                  </a:lnTo>
                  <a:lnTo>
                    <a:pt x="1142" y="273"/>
                  </a:lnTo>
                  <a:lnTo>
                    <a:pt x="1142" y="273"/>
                  </a:lnTo>
                  <a:lnTo>
                    <a:pt x="1159" y="285"/>
                  </a:lnTo>
                  <a:lnTo>
                    <a:pt x="1159" y="285"/>
                  </a:lnTo>
                  <a:lnTo>
                    <a:pt x="1170" y="290"/>
                  </a:lnTo>
                  <a:lnTo>
                    <a:pt x="1170" y="296"/>
                  </a:lnTo>
                  <a:lnTo>
                    <a:pt x="1170" y="296"/>
                  </a:lnTo>
                  <a:lnTo>
                    <a:pt x="1170" y="307"/>
                  </a:lnTo>
                  <a:lnTo>
                    <a:pt x="1170" y="307"/>
                  </a:lnTo>
                  <a:lnTo>
                    <a:pt x="1164" y="313"/>
                  </a:lnTo>
                  <a:lnTo>
                    <a:pt x="1164" y="313"/>
                  </a:lnTo>
                  <a:lnTo>
                    <a:pt x="1164" y="319"/>
                  </a:lnTo>
                  <a:lnTo>
                    <a:pt x="1164" y="324"/>
                  </a:lnTo>
                  <a:lnTo>
                    <a:pt x="1164" y="324"/>
                  </a:lnTo>
                  <a:lnTo>
                    <a:pt x="1182" y="330"/>
                  </a:lnTo>
                  <a:lnTo>
                    <a:pt x="1182" y="330"/>
                  </a:lnTo>
                  <a:lnTo>
                    <a:pt x="1193" y="330"/>
                  </a:lnTo>
                  <a:lnTo>
                    <a:pt x="1193" y="330"/>
                  </a:lnTo>
                  <a:lnTo>
                    <a:pt x="1199" y="335"/>
                  </a:lnTo>
                  <a:lnTo>
                    <a:pt x="1199" y="335"/>
                  </a:lnTo>
                  <a:lnTo>
                    <a:pt x="1199" y="341"/>
                  </a:lnTo>
                  <a:lnTo>
                    <a:pt x="1199" y="341"/>
                  </a:lnTo>
                  <a:lnTo>
                    <a:pt x="1193" y="353"/>
                  </a:lnTo>
                  <a:lnTo>
                    <a:pt x="1193" y="353"/>
                  </a:lnTo>
                  <a:lnTo>
                    <a:pt x="1182" y="364"/>
                  </a:lnTo>
                  <a:lnTo>
                    <a:pt x="1182" y="364"/>
                  </a:lnTo>
                  <a:lnTo>
                    <a:pt x="1176" y="370"/>
                  </a:lnTo>
                  <a:lnTo>
                    <a:pt x="1176" y="370"/>
                  </a:lnTo>
                  <a:lnTo>
                    <a:pt x="1182" y="370"/>
                  </a:lnTo>
                  <a:lnTo>
                    <a:pt x="1182" y="370"/>
                  </a:lnTo>
                  <a:lnTo>
                    <a:pt x="1193" y="375"/>
                  </a:lnTo>
                  <a:lnTo>
                    <a:pt x="1199" y="381"/>
                  </a:lnTo>
                  <a:lnTo>
                    <a:pt x="1199" y="381"/>
                  </a:lnTo>
                  <a:lnTo>
                    <a:pt x="1199" y="393"/>
                  </a:lnTo>
                  <a:lnTo>
                    <a:pt x="1199" y="393"/>
                  </a:lnTo>
                  <a:lnTo>
                    <a:pt x="1193" y="409"/>
                  </a:lnTo>
                  <a:lnTo>
                    <a:pt x="1193" y="409"/>
                  </a:lnTo>
                  <a:lnTo>
                    <a:pt x="1193" y="415"/>
                  </a:lnTo>
                  <a:lnTo>
                    <a:pt x="1193" y="421"/>
                  </a:lnTo>
                  <a:lnTo>
                    <a:pt x="1193" y="421"/>
                  </a:lnTo>
                  <a:lnTo>
                    <a:pt x="1204" y="432"/>
                  </a:lnTo>
                  <a:lnTo>
                    <a:pt x="1204" y="432"/>
                  </a:lnTo>
                  <a:lnTo>
                    <a:pt x="1204" y="438"/>
                  </a:lnTo>
                  <a:lnTo>
                    <a:pt x="1204" y="438"/>
                  </a:lnTo>
                  <a:lnTo>
                    <a:pt x="1204" y="449"/>
                  </a:lnTo>
                  <a:lnTo>
                    <a:pt x="1204" y="449"/>
                  </a:lnTo>
                  <a:lnTo>
                    <a:pt x="1204" y="461"/>
                  </a:lnTo>
                  <a:lnTo>
                    <a:pt x="1204" y="461"/>
                  </a:lnTo>
                  <a:lnTo>
                    <a:pt x="1204" y="472"/>
                  </a:lnTo>
                  <a:lnTo>
                    <a:pt x="1204" y="472"/>
                  </a:lnTo>
                  <a:lnTo>
                    <a:pt x="1199" y="484"/>
                  </a:lnTo>
                  <a:lnTo>
                    <a:pt x="1199" y="484"/>
                  </a:lnTo>
                  <a:lnTo>
                    <a:pt x="1199" y="500"/>
                  </a:lnTo>
                  <a:lnTo>
                    <a:pt x="1199" y="500"/>
                  </a:lnTo>
                  <a:lnTo>
                    <a:pt x="1193" y="512"/>
                  </a:lnTo>
                  <a:lnTo>
                    <a:pt x="1193" y="512"/>
                  </a:lnTo>
                  <a:lnTo>
                    <a:pt x="1182" y="524"/>
                  </a:lnTo>
                  <a:lnTo>
                    <a:pt x="1182" y="524"/>
                  </a:lnTo>
                  <a:lnTo>
                    <a:pt x="1170" y="529"/>
                  </a:lnTo>
                  <a:lnTo>
                    <a:pt x="1170" y="529"/>
                  </a:lnTo>
                  <a:lnTo>
                    <a:pt x="1148" y="529"/>
                  </a:lnTo>
                  <a:lnTo>
                    <a:pt x="1148" y="529"/>
                  </a:lnTo>
                  <a:lnTo>
                    <a:pt x="1136" y="529"/>
                  </a:lnTo>
                  <a:lnTo>
                    <a:pt x="1130" y="534"/>
                  </a:lnTo>
                  <a:lnTo>
                    <a:pt x="1124" y="540"/>
                  </a:lnTo>
                  <a:lnTo>
                    <a:pt x="1124" y="546"/>
                  </a:lnTo>
                  <a:lnTo>
                    <a:pt x="1119" y="552"/>
                  </a:lnTo>
                  <a:lnTo>
                    <a:pt x="1119" y="558"/>
                  </a:lnTo>
                  <a:lnTo>
                    <a:pt x="1114" y="563"/>
                  </a:lnTo>
                  <a:lnTo>
                    <a:pt x="1114" y="569"/>
                  </a:lnTo>
                  <a:lnTo>
                    <a:pt x="1108" y="580"/>
                  </a:lnTo>
                  <a:close/>
                  <a:moveTo>
                    <a:pt x="511" y="677"/>
                  </a:moveTo>
                  <a:lnTo>
                    <a:pt x="511" y="677"/>
                  </a:lnTo>
                  <a:lnTo>
                    <a:pt x="505" y="677"/>
                  </a:lnTo>
                  <a:lnTo>
                    <a:pt x="505" y="677"/>
                  </a:lnTo>
                  <a:lnTo>
                    <a:pt x="494" y="665"/>
                  </a:lnTo>
                  <a:lnTo>
                    <a:pt x="494" y="665"/>
                  </a:lnTo>
                  <a:lnTo>
                    <a:pt x="477" y="659"/>
                  </a:lnTo>
                  <a:lnTo>
                    <a:pt x="477" y="659"/>
                  </a:lnTo>
                  <a:lnTo>
                    <a:pt x="465" y="659"/>
                  </a:lnTo>
                  <a:lnTo>
                    <a:pt x="465" y="659"/>
                  </a:lnTo>
                  <a:lnTo>
                    <a:pt x="454" y="654"/>
                  </a:lnTo>
                  <a:lnTo>
                    <a:pt x="454" y="654"/>
                  </a:lnTo>
                  <a:lnTo>
                    <a:pt x="443" y="649"/>
                  </a:lnTo>
                  <a:lnTo>
                    <a:pt x="443" y="649"/>
                  </a:lnTo>
                  <a:lnTo>
                    <a:pt x="437" y="643"/>
                  </a:lnTo>
                  <a:lnTo>
                    <a:pt x="437" y="643"/>
                  </a:lnTo>
                  <a:lnTo>
                    <a:pt x="431" y="649"/>
                  </a:lnTo>
                  <a:lnTo>
                    <a:pt x="431" y="649"/>
                  </a:lnTo>
                  <a:lnTo>
                    <a:pt x="431" y="659"/>
                  </a:lnTo>
                  <a:lnTo>
                    <a:pt x="431" y="659"/>
                  </a:lnTo>
                  <a:lnTo>
                    <a:pt x="415" y="671"/>
                  </a:lnTo>
                  <a:lnTo>
                    <a:pt x="415" y="671"/>
                  </a:lnTo>
                  <a:lnTo>
                    <a:pt x="403" y="683"/>
                  </a:lnTo>
                  <a:lnTo>
                    <a:pt x="403" y="683"/>
                  </a:lnTo>
                  <a:lnTo>
                    <a:pt x="397" y="694"/>
                  </a:lnTo>
                  <a:lnTo>
                    <a:pt x="397" y="694"/>
                  </a:lnTo>
                  <a:lnTo>
                    <a:pt x="397" y="705"/>
                  </a:lnTo>
                  <a:lnTo>
                    <a:pt x="397" y="70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80" y="734"/>
                  </a:lnTo>
                  <a:lnTo>
                    <a:pt x="380" y="734"/>
                  </a:lnTo>
                  <a:lnTo>
                    <a:pt x="375" y="739"/>
                  </a:lnTo>
                  <a:lnTo>
                    <a:pt x="380" y="739"/>
                  </a:lnTo>
                  <a:lnTo>
                    <a:pt x="380" y="745"/>
                  </a:lnTo>
                  <a:lnTo>
                    <a:pt x="386" y="745"/>
                  </a:lnTo>
                  <a:lnTo>
                    <a:pt x="392" y="745"/>
                  </a:lnTo>
                  <a:lnTo>
                    <a:pt x="392" y="745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403" y="751"/>
                  </a:lnTo>
                  <a:lnTo>
                    <a:pt x="403" y="751"/>
                  </a:lnTo>
                  <a:lnTo>
                    <a:pt x="415" y="756"/>
                  </a:lnTo>
                  <a:lnTo>
                    <a:pt x="415" y="756"/>
                  </a:lnTo>
                  <a:lnTo>
                    <a:pt x="420" y="751"/>
                  </a:lnTo>
                  <a:lnTo>
                    <a:pt x="420" y="751"/>
                  </a:lnTo>
                  <a:lnTo>
                    <a:pt x="425" y="745"/>
                  </a:lnTo>
                  <a:lnTo>
                    <a:pt x="425" y="745"/>
                  </a:lnTo>
                  <a:lnTo>
                    <a:pt x="437" y="745"/>
                  </a:lnTo>
                  <a:lnTo>
                    <a:pt x="437" y="745"/>
                  </a:lnTo>
                  <a:lnTo>
                    <a:pt x="454" y="751"/>
                  </a:lnTo>
                  <a:lnTo>
                    <a:pt x="454" y="751"/>
                  </a:lnTo>
                  <a:lnTo>
                    <a:pt x="460" y="751"/>
                  </a:lnTo>
                  <a:lnTo>
                    <a:pt x="460" y="751"/>
                  </a:lnTo>
                  <a:lnTo>
                    <a:pt x="460" y="745"/>
                  </a:lnTo>
                  <a:lnTo>
                    <a:pt x="460" y="745"/>
                  </a:lnTo>
                  <a:lnTo>
                    <a:pt x="460" y="739"/>
                  </a:lnTo>
                  <a:lnTo>
                    <a:pt x="460" y="739"/>
                  </a:lnTo>
                  <a:lnTo>
                    <a:pt x="460" y="734"/>
                  </a:lnTo>
                  <a:lnTo>
                    <a:pt x="460" y="734"/>
                  </a:lnTo>
                  <a:lnTo>
                    <a:pt x="460" y="734"/>
                  </a:lnTo>
                  <a:lnTo>
                    <a:pt x="460" y="734"/>
                  </a:lnTo>
                  <a:lnTo>
                    <a:pt x="471" y="728"/>
                  </a:lnTo>
                  <a:lnTo>
                    <a:pt x="471" y="728"/>
                  </a:lnTo>
                  <a:lnTo>
                    <a:pt x="483" y="722"/>
                  </a:lnTo>
                  <a:lnTo>
                    <a:pt x="483" y="722"/>
                  </a:lnTo>
                  <a:lnTo>
                    <a:pt x="494" y="717"/>
                  </a:lnTo>
                  <a:lnTo>
                    <a:pt x="494" y="717"/>
                  </a:lnTo>
                  <a:lnTo>
                    <a:pt x="500" y="705"/>
                  </a:lnTo>
                  <a:lnTo>
                    <a:pt x="500" y="705"/>
                  </a:lnTo>
                  <a:lnTo>
                    <a:pt x="505" y="699"/>
                  </a:lnTo>
                  <a:lnTo>
                    <a:pt x="505" y="699"/>
                  </a:lnTo>
                  <a:lnTo>
                    <a:pt x="505" y="694"/>
                  </a:lnTo>
                  <a:lnTo>
                    <a:pt x="505" y="694"/>
                  </a:lnTo>
                  <a:lnTo>
                    <a:pt x="511" y="688"/>
                  </a:lnTo>
                  <a:lnTo>
                    <a:pt x="511" y="688"/>
                  </a:lnTo>
                  <a:lnTo>
                    <a:pt x="511" y="677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Freeform 16"/>
            <p:cNvSpPr>
              <a:spLocks noChangeArrowheads="1"/>
            </p:cNvSpPr>
            <p:nvPr/>
          </p:nvSpPr>
          <p:spPr bwMode="auto">
            <a:xfrm>
              <a:off x="5791200" y="4384675"/>
              <a:ext cx="147638" cy="204788"/>
            </a:xfrm>
            <a:custGeom>
              <a:avLst/>
              <a:gdLst>
                <a:gd name="T0" fmla="*/ 363 w 410"/>
                <a:gd name="T1" fmla="*/ 398 h 569"/>
                <a:gd name="T2" fmla="*/ 358 w 410"/>
                <a:gd name="T3" fmla="*/ 336 h 569"/>
                <a:gd name="T4" fmla="*/ 369 w 410"/>
                <a:gd name="T5" fmla="*/ 284 h 569"/>
                <a:gd name="T6" fmla="*/ 392 w 410"/>
                <a:gd name="T7" fmla="*/ 244 h 569"/>
                <a:gd name="T8" fmla="*/ 403 w 410"/>
                <a:gd name="T9" fmla="*/ 210 h 569"/>
                <a:gd name="T10" fmla="*/ 397 w 410"/>
                <a:gd name="T11" fmla="*/ 159 h 569"/>
                <a:gd name="T12" fmla="*/ 375 w 410"/>
                <a:gd name="T13" fmla="*/ 119 h 569"/>
                <a:gd name="T14" fmla="*/ 392 w 410"/>
                <a:gd name="T15" fmla="*/ 62 h 569"/>
                <a:gd name="T16" fmla="*/ 381 w 410"/>
                <a:gd name="T17" fmla="*/ 46 h 569"/>
                <a:gd name="T18" fmla="*/ 352 w 410"/>
                <a:gd name="T19" fmla="*/ 22 h 569"/>
                <a:gd name="T20" fmla="*/ 335 w 410"/>
                <a:gd name="T21" fmla="*/ 12 h 569"/>
                <a:gd name="T22" fmla="*/ 284 w 410"/>
                <a:gd name="T23" fmla="*/ 6 h 569"/>
                <a:gd name="T24" fmla="*/ 250 w 410"/>
                <a:gd name="T25" fmla="*/ 17 h 569"/>
                <a:gd name="T26" fmla="*/ 198 w 410"/>
                <a:gd name="T27" fmla="*/ 40 h 569"/>
                <a:gd name="T28" fmla="*/ 193 w 410"/>
                <a:gd name="T29" fmla="*/ 68 h 569"/>
                <a:gd name="T30" fmla="*/ 164 w 410"/>
                <a:gd name="T31" fmla="*/ 119 h 569"/>
                <a:gd name="T32" fmla="*/ 170 w 410"/>
                <a:gd name="T33" fmla="*/ 136 h 569"/>
                <a:gd name="T34" fmla="*/ 153 w 410"/>
                <a:gd name="T35" fmla="*/ 182 h 569"/>
                <a:gd name="T36" fmla="*/ 164 w 410"/>
                <a:gd name="T37" fmla="*/ 210 h 569"/>
                <a:gd name="T38" fmla="*/ 176 w 410"/>
                <a:gd name="T39" fmla="*/ 227 h 569"/>
                <a:gd name="T40" fmla="*/ 159 w 410"/>
                <a:gd name="T41" fmla="*/ 267 h 569"/>
                <a:gd name="T42" fmla="*/ 136 w 410"/>
                <a:gd name="T43" fmla="*/ 296 h 569"/>
                <a:gd name="T44" fmla="*/ 119 w 410"/>
                <a:gd name="T45" fmla="*/ 296 h 569"/>
                <a:gd name="T46" fmla="*/ 102 w 410"/>
                <a:gd name="T47" fmla="*/ 301 h 569"/>
                <a:gd name="T48" fmla="*/ 68 w 410"/>
                <a:gd name="T49" fmla="*/ 324 h 569"/>
                <a:gd name="T50" fmla="*/ 51 w 410"/>
                <a:gd name="T51" fmla="*/ 364 h 569"/>
                <a:gd name="T52" fmla="*/ 33 w 410"/>
                <a:gd name="T53" fmla="*/ 421 h 569"/>
                <a:gd name="T54" fmla="*/ 57 w 410"/>
                <a:gd name="T55" fmla="*/ 421 h 569"/>
                <a:gd name="T56" fmla="*/ 33 w 410"/>
                <a:gd name="T57" fmla="*/ 466 h 569"/>
                <a:gd name="T58" fmla="*/ 17 w 410"/>
                <a:gd name="T59" fmla="*/ 477 h 569"/>
                <a:gd name="T60" fmla="*/ 11 w 410"/>
                <a:gd name="T61" fmla="*/ 483 h 569"/>
                <a:gd name="T62" fmla="*/ 17 w 410"/>
                <a:gd name="T63" fmla="*/ 529 h 569"/>
                <a:gd name="T64" fmla="*/ 28 w 410"/>
                <a:gd name="T65" fmla="*/ 546 h 569"/>
                <a:gd name="T66" fmla="*/ 73 w 410"/>
                <a:gd name="T67" fmla="*/ 568 h 569"/>
                <a:gd name="T68" fmla="*/ 113 w 410"/>
                <a:gd name="T69" fmla="*/ 546 h 569"/>
                <a:gd name="T70" fmla="*/ 216 w 410"/>
                <a:gd name="T71" fmla="*/ 540 h 569"/>
                <a:gd name="T72" fmla="*/ 216 w 410"/>
                <a:gd name="T73" fmla="*/ 523 h 569"/>
                <a:gd name="T74" fmla="*/ 193 w 410"/>
                <a:gd name="T75" fmla="*/ 500 h 569"/>
                <a:gd name="T76" fmla="*/ 210 w 410"/>
                <a:gd name="T77" fmla="*/ 461 h 569"/>
                <a:gd name="T78" fmla="*/ 204 w 410"/>
                <a:gd name="T79" fmla="*/ 415 h 569"/>
                <a:gd name="T80" fmla="*/ 210 w 410"/>
                <a:gd name="T81" fmla="*/ 403 h 569"/>
                <a:gd name="T82" fmla="*/ 289 w 410"/>
                <a:gd name="T83" fmla="*/ 386 h 569"/>
                <a:gd name="T84" fmla="*/ 323 w 410"/>
                <a:gd name="T85" fmla="*/ 369 h 569"/>
                <a:gd name="T86" fmla="*/ 341 w 410"/>
                <a:gd name="T87" fmla="*/ 369 h 569"/>
                <a:gd name="T88" fmla="*/ 347 w 410"/>
                <a:gd name="T89" fmla="*/ 381 h 569"/>
                <a:gd name="T90" fmla="*/ 363 w 410"/>
                <a:gd name="T91" fmla="*/ 392 h 569"/>
                <a:gd name="T92" fmla="*/ 358 w 410"/>
                <a:gd name="T93" fmla="*/ 415 h 569"/>
                <a:gd name="T94" fmla="*/ 147 w 410"/>
                <a:gd name="T95" fmla="*/ 250 h 569"/>
                <a:gd name="T96" fmla="*/ 142 w 410"/>
                <a:gd name="T97" fmla="*/ 261 h 569"/>
                <a:gd name="T98" fmla="*/ 147 w 410"/>
                <a:gd name="T99" fmla="*/ 256 h 569"/>
                <a:gd name="T100" fmla="*/ 250 w 410"/>
                <a:gd name="T101" fmla="*/ 250 h 569"/>
                <a:gd name="T102" fmla="*/ 261 w 410"/>
                <a:gd name="T103" fmla="*/ 256 h 569"/>
                <a:gd name="T104" fmla="*/ 272 w 410"/>
                <a:gd name="T105" fmla="*/ 272 h 569"/>
                <a:gd name="T106" fmla="*/ 267 w 410"/>
                <a:gd name="T107" fmla="*/ 278 h 569"/>
                <a:gd name="T108" fmla="*/ 227 w 410"/>
                <a:gd name="T109" fmla="*/ 272 h 569"/>
                <a:gd name="T110" fmla="*/ 233 w 410"/>
                <a:gd name="T111" fmla="*/ 26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0" h="569">
                  <a:moveTo>
                    <a:pt x="363" y="415"/>
                  </a:moveTo>
                  <a:lnTo>
                    <a:pt x="363" y="415"/>
                  </a:lnTo>
                  <a:lnTo>
                    <a:pt x="363" y="415"/>
                  </a:lnTo>
                  <a:lnTo>
                    <a:pt x="363" y="415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63" y="398"/>
                  </a:lnTo>
                  <a:lnTo>
                    <a:pt x="363" y="398"/>
                  </a:lnTo>
                  <a:lnTo>
                    <a:pt x="363" y="386"/>
                  </a:lnTo>
                  <a:lnTo>
                    <a:pt x="363" y="386"/>
                  </a:lnTo>
                  <a:lnTo>
                    <a:pt x="369" y="375"/>
                  </a:lnTo>
                  <a:lnTo>
                    <a:pt x="369" y="375"/>
                  </a:lnTo>
                  <a:lnTo>
                    <a:pt x="358" y="358"/>
                  </a:lnTo>
                  <a:lnTo>
                    <a:pt x="358" y="358"/>
                  </a:lnTo>
                  <a:lnTo>
                    <a:pt x="358" y="336"/>
                  </a:lnTo>
                  <a:lnTo>
                    <a:pt x="358" y="336"/>
                  </a:lnTo>
                  <a:lnTo>
                    <a:pt x="358" y="330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9" y="312"/>
                  </a:lnTo>
                  <a:lnTo>
                    <a:pt x="369" y="312"/>
                  </a:lnTo>
                  <a:lnTo>
                    <a:pt x="369" y="301"/>
                  </a:lnTo>
                  <a:lnTo>
                    <a:pt x="369" y="301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67"/>
                  </a:lnTo>
                  <a:lnTo>
                    <a:pt x="369" y="267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397" y="239"/>
                  </a:lnTo>
                  <a:lnTo>
                    <a:pt x="397" y="239"/>
                  </a:lnTo>
                  <a:lnTo>
                    <a:pt x="397" y="227"/>
                  </a:lnTo>
                  <a:lnTo>
                    <a:pt x="397" y="227"/>
                  </a:lnTo>
                  <a:lnTo>
                    <a:pt x="403" y="216"/>
                  </a:lnTo>
                  <a:lnTo>
                    <a:pt x="403" y="216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3" y="193"/>
                  </a:lnTo>
                  <a:lnTo>
                    <a:pt x="403" y="193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03" y="171"/>
                  </a:lnTo>
                  <a:lnTo>
                    <a:pt x="403" y="171"/>
                  </a:lnTo>
                  <a:lnTo>
                    <a:pt x="397" y="159"/>
                  </a:lnTo>
                  <a:lnTo>
                    <a:pt x="397" y="159"/>
                  </a:lnTo>
                  <a:lnTo>
                    <a:pt x="386" y="147"/>
                  </a:lnTo>
                  <a:lnTo>
                    <a:pt x="386" y="147"/>
                  </a:lnTo>
                  <a:lnTo>
                    <a:pt x="381" y="142"/>
                  </a:lnTo>
                  <a:lnTo>
                    <a:pt x="381" y="142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75" y="119"/>
                  </a:lnTo>
                  <a:lnTo>
                    <a:pt x="375" y="119"/>
                  </a:lnTo>
                  <a:lnTo>
                    <a:pt x="381" y="97"/>
                  </a:lnTo>
                  <a:lnTo>
                    <a:pt x="381" y="97"/>
                  </a:lnTo>
                  <a:lnTo>
                    <a:pt x="386" y="79"/>
                  </a:lnTo>
                  <a:lnTo>
                    <a:pt x="386" y="79"/>
                  </a:lnTo>
                  <a:lnTo>
                    <a:pt x="392" y="74"/>
                  </a:lnTo>
                  <a:lnTo>
                    <a:pt x="392" y="74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81" y="51"/>
                  </a:lnTo>
                  <a:lnTo>
                    <a:pt x="381" y="51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81" y="46"/>
                  </a:lnTo>
                  <a:lnTo>
                    <a:pt x="363" y="34"/>
                  </a:lnTo>
                  <a:lnTo>
                    <a:pt x="363" y="34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2" y="12"/>
                  </a:lnTo>
                  <a:lnTo>
                    <a:pt x="352" y="6"/>
                  </a:lnTo>
                  <a:lnTo>
                    <a:pt x="347" y="0"/>
                  </a:lnTo>
                  <a:lnTo>
                    <a:pt x="341" y="6"/>
                  </a:lnTo>
                  <a:lnTo>
                    <a:pt x="335" y="12"/>
                  </a:lnTo>
                  <a:lnTo>
                    <a:pt x="329" y="17"/>
                  </a:lnTo>
                  <a:lnTo>
                    <a:pt x="318" y="17"/>
                  </a:lnTo>
                  <a:lnTo>
                    <a:pt x="318" y="17"/>
                  </a:lnTo>
                  <a:lnTo>
                    <a:pt x="318" y="17"/>
                  </a:lnTo>
                  <a:lnTo>
                    <a:pt x="318" y="17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0" y="17"/>
                  </a:lnTo>
                  <a:lnTo>
                    <a:pt x="250" y="17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87" y="46"/>
                  </a:lnTo>
                  <a:lnTo>
                    <a:pt x="187" y="46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193" y="79"/>
                  </a:lnTo>
                  <a:lnTo>
                    <a:pt x="193" y="79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4" y="119"/>
                  </a:lnTo>
                  <a:lnTo>
                    <a:pt x="164" y="119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53" y="182"/>
                  </a:lnTo>
                  <a:lnTo>
                    <a:pt x="153" y="182"/>
                  </a:lnTo>
                  <a:lnTo>
                    <a:pt x="153" y="199"/>
                  </a:lnTo>
                  <a:lnTo>
                    <a:pt x="153" y="199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64" y="205"/>
                  </a:lnTo>
                  <a:lnTo>
                    <a:pt x="164" y="205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6" y="227"/>
                  </a:lnTo>
                  <a:lnTo>
                    <a:pt x="176" y="227"/>
                  </a:lnTo>
                  <a:lnTo>
                    <a:pt x="176" y="233"/>
                  </a:lnTo>
                  <a:lnTo>
                    <a:pt x="176" y="233"/>
                  </a:lnTo>
                  <a:lnTo>
                    <a:pt x="176" y="239"/>
                  </a:lnTo>
                  <a:lnTo>
                    <a:pt x="176" y="239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47" y="278"/>
                  </a:lnTo>
                  <a:lnTo>
                    <a:pt x="147" y="278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6" y="296"/>
                  </a:lnTo>
                  <a:lnTo>
                    <a:pt x="136" y="296"/>
                  </a:lnTo>
                  <a:lnTo>
                    <a:pt x="136" y="296"/>
                  </a:lnTo>
                  <a:lnTo>
                    <a:pt x="130" y="296"/>
                  </a:lnTo>
                  <a:lnTo>
                    <a:pt x="130" y="301"/>
                  </a:lnTo>
                  <a:lnTo>
                    <a:pt x="130" y="301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3" y="290"/>
                  </a:lnTo>
                  <a:lnTo>
                    <a:pt x="113" y="290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102" y="307"/>
                  </a:lnTo>
                  <a:lnTo>
                    <a:pt x="102" y="307"/>
                  </a:lnTo>
                  <a:lnTo>
                    <a:pt x="102" y="307"/>
                  </a:lnTo>
                  <a:lnTo>
                    <a:pt x="91" y="312"/>
                  </a:lnTo>
                  <a:lnTo>
                    <a:pt x="85" y="312"/>
                  </a:lnTo>
                  <a:lnTo>
                    <a:pt x="79" y="318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57" y="336"/>
                  </a:lnTo>
                  <a:lnTo>
                    <a:pt x="57" y="336"/>
                  </a:lnTo>
                  <a:lnTo>
                    <a:pt x="51" y="352"/>
                  </a:lnTo>
                  <a:lnTo>
                    <a:pt x="51" y="352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1" y="375"/>
                  </a:lnTo>
                  <a:lnTo>
                    <a:pt x="51" y="375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39" y="403"/>
                  </a:lnTo>
                  <a:lnTo>
                    <a:pt x="39" y="403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39" y="421"/>
                  </a:lnTo>
                  <a:lnTo>
                    <a:pt x="39" y="421"/>
                  </a:lnTo>
                  <a:lnTo>
                    <a:pt x="45" y="421"/>
                  </a:lnTo>
                  <a:lnTo>
                    <a:pt x="45" y="421"/>
                  </a:lnTo>
                  <a:lnTo>
                    <a:pt x="51" y="421"/>
                  </a:lnTo>
                  <a:lnTo>
                    <a:pt x="51" y="421"/>
                  </a:lnTo>
                  <a:lnTo>
                    <a:pt x="57" y="421"/>
                  </a:lnTo>
                  <a:lnTo>
                    <a:pt x="57" y="421"/>
                  </a:lnTo>
                  <a:lnTo>
                    <a:pt x="51" y="432"/>
                  </a:lnTo>
                  <a:lnTo>
                    <a:pt x="51" y="432"/>
                  </a:lnTo>
                  <a:lnTo>
                    <a:pt x="45" y="443"/>
                  </a:lnTo>
                  <a:lnTo>
                    <a:pt x="45" y="44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3" y="466"/>
                  </a:lnTo>
                  <a:lnTo>
                    <a:pt x="33" y="466"/>
                  </a:lnTo>
                  <a:lnTo>
                    <a:pt x="28" y="471"/>
                  </a:lnTo>
                  <a:lnTo>
                    <a:pt x="28" y="471"/>
                  </a:lnTo>
                  <a:lnTo>
                    <a:pt x="28" y="471"/>
                  </a:lnTo>
                  <a:lnTo>
                    <a:pt x="28" y="471"/>
                  </a:lnTo>
                  <a:lnTo>
                    <a:pt x="23" y="471"/>
                  </a:lnTo>
                  <a:lnTo>
                    <a:pt x="23" y="471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7" y="477"/>
                  </a:lnTo>
                  <a:lnTo>
                    <a:pt x="17" y="483"/>
                  </a:lnTo>
                  <a:lnTo>
                    <a:pt x="17" y="483"/>
                  </a:lnTo>
                  <a:lnTo>
                    <a:pt x="11" y="483"/>
                  </a:lnTo>
                  <a:lnTo>
                    <a:pt x="11" y="483"/>
                  </a:lnTo>
                  <a:lnTo>
                    <a:pt x="5" y="495"/>
                  </a:lnTo>
                  <a:lnTo>
                    <a:pt x="0" y="506"/>
                  </a:lnTo>
                  <a:lnTo>
                    <a:pt x="0" y="506"/>
                  </a:lnTo>
                  <a:lnTo>
                    <a:pt x="5" y="517"/>
                  </a:lnTo>
                  <a:lnTo>
                    <a:pt x="5" y="517"/>
                  </a:lnTo>
                  <a:lnTo>
                    <a:pt x="11" y="529"/>
                  </a:lnTo>
                  <a:lnTo>
                    <a:pt x="11" y="529"/>
                  </a:lnTo>
                  <a:lnTo>
                    <a:pt x="17" y="529"/>
                  </a:lnTo>
                  <a:lnTo>
                    <a:pt x="17" y="534"/>
                  </a:lnTo>
                  <a:lnTo>
                    <a:pt x="17" y="534"/>
                  </a:lnTo>
                  <a:lnTo>
                    <a:pt x="17" y="534"/>
                  </a:lnTo>
                  <a:lnTo>
                    <a:pt x="17" y="534"/>
                  </a:lnTo>
                  <a:lnTo>
                    <a:pt x="17" y="534"/>
                  </a:lnTo>
                  <a:lnTo>
                    <a:pt x="23" y="540"/>
                  </a:lnTo>
                  <a:lnTo>
                    <a:pt x="23" y="540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39" y="551"/>
                  </a:lnTo>
                  <a:lnTo>
                    <a:pt x="39" y="551"/>
                  </a:lnTo>
                  <a:lnTo>
                    <a:pt x="51" y="557"/>
                  </a:lnTo>
                  <a:lnTo>
                    <a:pt x="51" y="557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85" y="568"/>
                  </a:lnTo>
                  <a:lnTo>
                    <a:pt x="85" y="568"/>
                  </a:lnTo>
                  <a:lnTo>
                    <a:pt x="91" y="562"/>
                  </a:lnTo>
                  <a:lnTo>
                    <a:pt x="91" y="562"/>
                  </a:lnTo>
                  <a:lnTo>
                    <a:pt x="102" y="551"/>
                  </a:lnTo>
                  <a:lnTo>
                    <a:pt x="102" y="551"/>
                  </a:lnTo>
                  <a:lnTo>
                    <a:pt x="113" y="546"/>
                  </a:lnTo>
                  <a:lnTo>
                    <a:pt x="113" y="546"/>
                  </a:lnTo>
                  <a:lnTo>
                    <a:pt x="125" y="546"/>
                  </a:lnTo>
                  <a:lnTo>
                    <a:pt x="125" y="546"/>
                  </a:lnTo>
                  <a:lnTo>
                    <a:pt x="130" y="540"/>
                  </a:lnTo>
                  <a:lnTo>
                    <a:pt x="153" y="540"/>
                  </a:lnTo>
                  <a:lnTo>
                    <a:pt x="176" y="540"/>
                  </a:lnTo>
                  <a:lnTo>
                    <a:pt x="193" y="540"/>
                  </a:lnTo>
                  <a:lnTo>
                    <a:pt x="216" y="540"/>
                  </a:lnTo>
                  <a:lnTo>
                    <a:pt x="216" y="540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2" y="534"/>
                  </a:lnTo>
                  <a:lnTo>
                    <a:pt x="222" y="534"/>
                  </a:lnTo>
                  <a:lnTo>
                    <a:pt x="222" y="529"/>
                  </a:lnTo>
                  <a:lnTo>
                    <a:pt x="222" y="529"/>
                  </a:lnTo>
                  <a:lnTo>
                    <a:pt x="216" y="523"/>
                  </a:lnTo>
                  <a:lnTo>
                    <a:pt x="216" y="523"/>
                  </a:lnTo>
                  <a:lnTo>
                    <a:pt x="210" y="517"/>
                  </a:lnTo>
                  <a:lnTo>
                    <a:pt x="210" y="517"/>
                  </a:lnTo>
                  <a:lnTo>
                    <a:pt x="204" y="511"/>
                  </a:lnTo>
                  <a:lnTo>
                    <a:pt x="204" y="511"/>
                  </a:lnTo>
                  <a:lnTo>
                    <a:pt x="198" y="506"/>
                  </a:lnTo>
                  <a:lnTo>
                    <a:pt x="198" y="506"/>
                  </a:lnTo>
                  <a:lnTo>
                    <a:pt x="193" y="500"/>
                  </a:lnTo>
                  <a:lnTo>
                    <a:pt x="193" y="500"/>
                  </a:lnTo>
                  <a:lnTo>
                    <a:pt x="193" y="495"/>
                  </a:lnTo>
                  <a:lnTo>
                    <a:pt x="193" y="495"/>
                  </a:lnTo>
                  <a:lnTo>
                    <a:pt x="204" y="483"/>
                  </a:lnTo>
                  <a:lnTo>
                    <a:pt x="204" y="483"/>
                  </a:lnTo>
                  <a:lnTo>
                    <a:pt x="210" y="471"/>
                  </a:lnTo>
                  <a:lnTo>
                    <a:pt x="210" y="471"/>
                  </a:lnTo>
                  <a:lnTo>
                    <a:pt x="210" y="461"/>
                  </a:lnTo>
                  <a:lnTo>
                    <a:pt x="210" y="461"/>
                  </a:lnTo>
                  <a:lnTo>
                    <a:pt x="210" y="455"/>
                  </a:lnTo>
                  <a:lnTo>
                    <a:pt x="210" y="455"/>
                  </a:lnTo>
                  <a:lnTo>
                    <a:pt x="204" y="437"/>
                  </a:lnTo>
                  <a:lnTo>
                    <a:pt x="204" y="437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15"/>
                  </a:lnTo>
                  <a:lnTo>
                    <a:pt x="210" y="421"/>
                  </a:lnTo>
                  <a:lnTo>
                    <a:pt x="210" y="421"/>
                  </a:lnTo>
                  <a:lnTo>
                    <a:pt x="210" y="415"/>
                  </a:lnTo>
                  <a:lnTo>
                    <a:pt x="210" y="415"/>
                  </a:lnTo>
                  <a:lnTo>
                    <a:pt x="210" y="409"/>
                  </a:lnTo>
                  <a:lnTo>
                    <a:pt x="210" y="409"/>
                  </a:lnTo>
                  <a:lnTo>
                    <a:pt x="210" y="403"/>
                  </a:lnTo>
                  <a:lnTo>
                    <a:pt x="210" y="403"/>
                  </a:lnTo>
                  <a:lnTo>
                    <a:pt x="210" y="403"/>
                  </a:lnTo>
                  <a:lnTo>
                    <a:pt x="210" y="403"/>
                  </a:lnTo>
                  <a:lnTo>
                    <a:pt x="222" y="392"/>
                  </a:lnTo>
                  <a:lnTo>
                    <a:pt x="233" y="386"/>
                  </a:lnTo>
                  <a:lnTo>
                    <a:pt x="233" y="386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89" y="386"/>
                  </a:lnTo>
                  <a:lnTo>
                    <a:pt x="289" y="386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18" y="381"/>
                  </a:lnTo>
                  <a:lnTo>
                    <a:pt x="318" y="381"/>
                  </a:lnTo>
                  <a:lnTo>
                    <a:pt x="323" y="375"/>
                  </a:lnTo>
                  <a:lnTo>
                    <a:pt x="323" y="375"/>
                  </a:lnTo>
                  <a:lnTo>
                    <a:pt x="323" y="369"/>
                  </a:lnTo>
                  <a:lnTo>
                    <a:pt x="323" y="369"/>
                  </a:lnTo>
                  <a:lnTo>
                    <a:pt x="329" y="364"/>
                  </a:lnTo>
                  <a:lnTo>
                    <a:pt x="329" y="364"/>
                  </a:lnTo>
                  <a:lnTo>
                    <a:pt x="335" y="364"/>
                  </a:lnTo>
                  <a:lnTo>
                    <a:pt x="335" y="364"/>
                  </a:lnTo>
                  <a:lnTo>
                    <a:pt x="341" y="364"/>
                  </a:lnTo>
                  <a:lnTo>
                    <a:pt x="341" y="364"/>
                  </a:lnTo>
                  <a:lnTo>
                    <a:pt x="341" y="369"/>
                  </a:lnTo>
                  <a:lnTo>
                    <a:pt x="341" y="369"/>
                  </a:lnTo>
                  <a:lnTo>
                    <a:pt x="341" y="375"/>
                  </a:lnTo>
                  <a:lnTo>
                    <a:pt x="341" y="375"/>
                  </a:lnTo>
                  <a:lnTo>
                    <a:pt x="341" y="381"/>
                  </a:lnTo>
                  <a:lnTo>
                    <a:pt x="341" y="381"/>
                  </a:lnTo>
                  <a:lnTo>
                    <a:pt x="341" y="381"/>
                  </a:lnTo>
                  <a:lnTo>
                    <a:pt x="341" y="381"/>
                  </a:lnTo>
                  <a:lnTo>
                    <a:pt x="347" y="381"/>
                  </a:lnTo>
                  <a:lnTo>
                    <a:pt x="347" y="381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58" y="398"/>
                  </a:lnTo>
                  <a:lnTo>
                    <a:pt x="358" y="398"/>
                  </a:lnTo>
                  <a:lnTo>
                    <a:pt x="358" y="403"/>
                  </a:lnTo>
                  <a:lnTo>
                    <a:pt x="358" y="403"/>
                  </a:lnTo>
                  <a:lnTo>
                    <a:pt x="352" y="415"/>
                  </a:lnTo>
                  <a:lnTo>
                    <a:pt x="352" y="415"/>
                  </a:lnTo>
                  <a:lnTo>
                    <a:pt x="358" y="415"/>
                  </a:lnTo>
                  <a:lnTo>
                    <a:pt x="358" y="415"/>
                  </a:lnTo>
                  <a:lnTo>
                    <a:pt x="358" y="415"/>
                  </a:lnTo>
                  <a:lnTo>
                    <a:pt x="358" y="415"/>
                  </a:lnTo>
                  <a:lnTo>
                    <a:pt x="363" y="415"/>
                  </a:lnTo>
                  <a:close/>
                  <a:moveTo>
                    <a:pt x="153" y="244"/>
                  </a:moveTo>
                  <a:lnTo>
                    <a:pt x="153" y="244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36" y="261"/>
                  </a:lnTo>
                  <a:lnTo>
                    <a:pt x="136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53" y="250"/>
                  </a:lnTo>
                  <a:lnTo>
                    <a:pt x="153" y="250"/>
                  </a:lnTo>
                  <a:lnTo>
                    <a:pt x="153" y="244"/>
                  </a:lnTo>
                  <a:close/>
                  <a:moveTo>
                    <a:pt x="244" y="250"/>
                  </a:moveTo>
                  <a:lnTo>
                    <a:pt x="244" y="250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5" y="250"/>
                  </a:lnTo>
                  <a:lnTo>
                    <a:pt x="255" y="250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61" y="256"/>
                  </a:lnTo>
                  <a:lnTo>
                    <a:pt x="261" y="256"/>
                  </a:lnTo>
                  <a:lnTo>
                    <a:pt x="267" y="261"/>
                  </a:lnTo>
                  <a:lnTo>
                    <a:pt x="267" y="261"/>
                  </a:lnTo>
                  <a:lnTo>
                    <a:pt x="267" y="267"/>
                  </a:lnTo>
                  <a:lnTo>
                    <a:pt x="267" y="267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72" y="278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67" y="278"/>
                  </a:lnTo>
                  <a:lnTo>
                    <a:pt x="255" y="278"/>
                  </a:lnTo>
                  <a:lnTo>
                    <a:pt x="255" y="278"/>
                  </a:lnTo>
                  <a:lnTo>
                    <a:pt x="238" y="272"/>
                  </a:lnTo>
                  <a:lnTo>
                    <a:pt x="238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67"/>
                  </a:lnTo>
                  <a:lnTo>
                    <a:pt x="227" y="267"/>
                  </a:lnTo>
                  <a:lnTo>
                    <a:pt x="227" y="261"/>
                  </a:lnTo>
                  <a:lnTo>
                    <a:pt x="227" y="261"/>
                  </a:lnTo>
                  <a:lnTo>
                    <a:pt x="227" y="261"/>
                  </a:lnTo>
                  <a:lnTo>
                    <a:pt x="227" y="261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38" y="250"/>
                  </a:lnTo>
                  <a:lnTo>
                    <a:pt x="238" y="250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Freeform 17"/>
            <p:cNvSpPr>
              <a:spLocks noChangeArrowheads="1"/>
            </p:cNvSpPr>
            <p:nvPr/>
          </p:nvSpPr>
          <p:spPr bwMode="auto">
            <a:xfrm>
              <a:off x="6389688" y="3106738"/>
              <a:ext cx="363537" cy="261937"/>
            </a:xfrm>
            <a:custGeom>
              <a:avLst/>
              <a:gdLst>
                <a:gd name="T0" fmla="*/ 23 w 1012"/>
                <a:gd name="T1" fmla="*/ 125 h 728"/>
                <a:gd name="T2" fmla="*/ 34 w 1012"/>
                <a:gd name="T3" fmla="*/ 119 h 728"/>
                <a:gd name="T4" fmla="*/ 34 w 1012"/>
                <a:gd name="T5" fmla="*/ 96 h 728"/>
                <a:gd name="T6" fmla="*/ 51 w 1012"/>
                <a:gd name="T7" fmla="*/ 79 h 728"/>
                <a:gd name="T8" fmla="*/ 86 w 1012"/>
                <a:gd name="T9" fmla="*/ 73 h 728"/>
                <a:gd name="T10" fmla="*/ 114 w 1012"/>
                <a:gd name="T11" fmla="*/ 96 h 728"/>
                <a:gd name="T12" fmla="*/ 153 w 1012"/>
                <a:gd name="T13" fmla="*/ 147 h 728"/>
                <a:gd name="T14" fmla="*/ 165 w 1012"/>
                <a:gd name="T15" fmla="*/ 181 h 728"/>
                <a:gd name="T16" fmla="*/ 136 w 1012"/>
                <a:gd name="T17" fmla="*/ 187 h 728"/>
                <a:gd name="T18" fmla="*/ 136 w 1012"/>
                <a:gd name="T19" fmla="*/ 198 h 728"/>
                <a:gd name="T20" fmla="*/ 114 w 1012"/>
                <a:gd name="T21" fmla="*/ 210 h 728"/>
                <a:gd name="T22" fmla="*/ 51 w 1012"/>
                <a:gd name="T23" fmla="*/ 198 h 728"/>
                <a:gd name="T24" fmla="*/ 40 w 1012"/>
                <a:gd name="T25" fmla="*/ 176 h 728"/>
                <a:gd name="T26" fmla="*/ 34 w 1012"/>
                <a:gd name="T27" fmla="*/ 187 h 728"/>
                <a:gd name="T28" fmla="*/ 17 w 1012"/>
                <a:gd name="T29" fmla="*/ 266 h 728"/>
                <a:gd name="T30" fmla="*/ 17 w 1012"/>
                <a:gd name="T31" fmla="*/ 284 h 728"/>
                <a:gd name="T32" fmla="*/ 34 w 1012"/>
                <a:gd name="T33" fmla="*/ 295 h 728"/>
                <a:gd name="T34" fmla="*/ 57 w 1012"/>
                <a:gd name="T35" fmla="*/ 272 h 728"/>
                <a:gd name="T36" fmla="*/ 97 w 1012"/>
                <a:gd name="T37" fmla="*/ 278 h 728"/>
                <a:gd name="T38" fmla="*/ 68 w 1012"/>
                <a:gd name="T39" fmla="*/ 284 h 728"/>
                <a:gd name="T40" fmla="*/ 86 w 1012"/>
                <a:gd name="T41" fmla="*/ 323 h 728"/>
                <a:gd name="T42" fmla="*/ 114 w 1012"/>
                <a:gd name="T43" fmla="*/ 375 h 728"/>
                <a:gd name="T44" fmla="*/ 102 w 1012"/>
                <a:gd name="T45" fmla="*/ 426 h 728"/>
                <a:gd name="T46" fmla="*/ 97 w 1012"/>
                <a:gd name="T47" fmla="*/ 483 h 728"/>
                <a:gd name="T48" fmla="*/ 108 w 1012"/>
                <a:gd name="T49" fmla="*/ 528 h 728"/>
                <a:gd name="T50" fmla="*/ 171 w 1012"/>
                <a:gd name="T51" fmla="*/ 500 h 728"/>
                <a:gd name="T52" fmla="*/ 199 w 1012"/>
                <a:gd name="T53" fmla="*/ 465 h 728"/>
                <a:gd name="T54" fmla="*/ 267 w 1012"/>
                <a:gd name="T55" fmla="*/ 454 h 728"/>
                <a:gd name="T56" fmla="*/ 392 w 1012"/>
                <a:gd name="T57" fmla="*/ 454 h 728"/>
                <a:gd name="T58" fmla="*/ 471 w 1012"/>
                <a:gd name="T59" fmla="*/ 471 h 728"/>
                <a:gd name="T60" fmla="*/ 574 w 1012"/>
                <a:gd name="T61" fmla="*/ 528 h 728"/>
                <a:gd name="T62" fmla="*/ 631 w 1012"/>
                <a:gd name="T63" fmla="*/ 574 h 728"/>
                <a:gd name="T64" fmla="*/ 688 w 1012"/>
                <a:gd name="T65" fmla="*/ 619 h 728"/>
                <a:gd name="T66" fmla="*/ 693 w 1012"/>
                <a:gd name="T67" fmla="*/ 693 h 728"/>
                <a:gd name="T68" fmla="*/ 722 w 1012"/>
                <a:gd name="T69" fmla="*/ 721 h 728"/>
                <a:gd name="T70" fmla="*/ 801 w 1012"/>
                <a:gd name="T71" fmla="*/ 699 h 728"/>
                <a:gd name="T72" fmla="*/ 847 w 1012"/>
                <a:gd name="T73" fmla="*/ 619 h 728"/>
                <a:gd name="T74" fmla="*/ 864 w 1012"/>
                <a:gd name="T75" fmla="*/ 545 h 728"/>
                <a:gd name="T76" fmla="*/ 898 w 1012"/>
                <a:gd name="T77" fmla="*/ 516 h 728"/>
                <a:gd name="T78" fmla="*/ 960 w 1012"/>
                <a:gd name="T79" fmla="*/ 540 h 728"/>
                <a:gd name="T80" fmla="*/ 972 w 1012"/>
                <a:gd name="T81" fmla="*/ 483 h 728"/>
                <a:gd name="T82" fmla="*/ 995 w 1012"/>
                <a:gd name="T83" fmla="*/ 449 h 728"/>
                <a:gd name="T84" fmla="*/ 932 w 1012"/>
                <a:gd name="T85" fmla="*/ 426 h 728"/>
                <a:gd name="T86" fmla="*/ 864 w 1012"/>
                <a:gd name="T87" fmla="*/ 409 h 728"/>
                <a:gd name="T88" fmla="*/ 796 w 1012"/>
                <a:gd name="T89" fmla="*/ 357 h 728"/>
                <a:gd name="T90" fmla="*/ 745 w 1012"/>
                <a:gd name="T91" fmla="*/ 312 h 728"/>
                <a:gd name="T92" fmla="*/ 705 w 1012"/>
                <a:gd name="T93" fmla="*/ 250 h 728"/>
                <a:gd name="T94" fmla="*/ 676 w 1012"/>
                <a:gd name="T95" fmla="*/ 170 h 728"/>
                <a:gd name="T96" fmla="*/ 591 w 1012"/>
                <a:gd name="T97" fmla="*/ 164 h 728"/>
                <a:gd name="T98" fmla="*/ 534 w 1012"/>
                <a:gd name="T99" fmla="*/ 193 h 728"/>
                <a:gd name="T100" fmla="*/ 511 w 1012"/>
                <a:gd name="T101" fmla="*/ 164 h 728"/>
                <a:gd name="T102" fmla="*/ 483 w 1012"/>
                <a:gd name="T103" fmla="*/ 107 h 728"/>
                <a:gd name="T104" fmla="*/ 449 w 1012"/>
                <a:gd name="T105" fmla="*/ 11 h 728"/>
                <a:gd name="T106" fmla="*/ 404 w 1012"/>
                <a:gd name="T107" fmla="*/ 5 h 728"/>
                <a:gd name="T108" fmla="*/ 352 w 1012"/>
                <a:gd name="T109" fmla="*/ 51 h 728"/>
                <a:gd name="T110" fmla="*/ 318 w 1012"/>
                <a:gd name="T111" fmla="*/ 85 h 728"/>
                <a:gd name="T112" fmla="*/ 336 w 1012"/>
                <a:gd name="T113" fmla="*/ 119 h 728"/>
                <a:gd name="T114" fmla="*/ 233 w 1012"/>
                <a:gd name="T115" fmla="*/ 113 h 728"/>
                <a:gd name="T116" fmla="*/ 153 w 1012"/>
                <a:gd name="T117" fmla="*/ 51 h 728"/>
                <a:gd name="T118" fmla="*/ 51 w 1012"/>
                <a:gd name="T119" fmla="*/ 39 h 728"/>
                <a:gd name="T120" fmla="*/ 11 w 1012"/>
                <a:gd name="T121" fmla="*/ 96 h 728"/>
                <a:gd name="T122" fmla="*/ 40 w 1012"/>
                <a:gd name="T123" fmla="*/ 346 h 728"/>
                <a:gd name="T124" fmla="*/ 57 w 1012"/>
                <a:gd name="T125" fmla="*/ 323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2" h="728">
                  <a:moveTo>
                    <a:pt x="0" y="101"/>
                  </a:moveTo>
                  <a:lnTo>
                    <a:pt x="0" y="10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28" y="107"/>
                  </a:lnTo>
                  <a:lnTo>
                    <a:pt x="28" y="107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14" y="79"/>
                  </a:lnTo>
                  <a:lnTo>
                    <a:pt x="114" y="79"/>
                  </a:lnTo>
                  <a:lnTo>
                    <a:pt x="114" y="91"/>
                  </a:lnTo>
                  <a:lnTo>
                    <a:pt x="114" y="91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13"/>
                  </a:lnTo>
                  <a:lnTo>
                    <a:pt x="114" y="113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53" y="147"/>
                  </a:lnTo>
                  <a:lnTo>
                    <a:pt x="153" y="147"/>
                  </a:lnTo>
                  <a:lnTo>
                    <a:pt x="171" y="159"/>
                  </a:lnTo>
                  <a:lnTo>
                    <a:pt x="171" y="159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165" y="176"/>
                  </a:lnTo>
                  <a:lnTo>
                    <a:pt x="165" y="176"/>
                  </a:lnTo>
                  <a:lnTo>
                    <a:pt x="165" y="181"/>
                  </a:lnTo>
                  <a:lnTo>
                    <a:pt x="165" y="181"/>
                  </a:lnTo>
                  <a:lnTo>
                    <a:pt x="159" y="187"/>
                  </a:lnTo>
                  <a:lnTo>
                    <a:pt x="159" y="187"/>
                  </a:lnTo>
                  <a:lnTo>
                    <a:pt x="153" y="193"/>
                  </a:lnTo>
                  <a:lnTo>
                    <a:pt x="153" y="193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31" y="193"/>
                  </a:lnTo>
                  <a:lnTo>
                    <a:pt x="131" y="193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1" y="198"/>
                  </a:lnTo>
                  <a:lnTo>
                    <a:pt x="136" y="198"/>
                  </a:lnTo>
                  <a:lnTo>
                    <a:pt x="136" y="198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36" y="215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97" y="210"/>
                  </a:lnTo>
                  <a:lnTo>
                    <a:pt x="97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1" y="198"/>
                  </a:lnTo>
                  <a:lnTo>
                    <a:pt x="51" y="198"/>
                  </a:lnTo>
                  <a:lnTo>
                    <a:pt x="51" y="193"/>
                  </a:lnTo>
                  <a:lnTo>
                    <a:pt x="51" y="193"/>
                  </a:lnTo>
                  <a:lnTo>
                    <a:pt x="51" y="181"/>
                  </a:lnTo>
                  <a:lnTo>
                    <a:pt x="51" y="181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17" y="266"/>
                  </a:lnTo>
                  <a:lnTo>
                    <a:pt x="17" y="266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1" y="284"/>
                  </a:lnTo>
                  <a:lnTo>
                    <a:pt x="11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23" y="290"/>
                  </a:lnTo>
                  <a:lnTo>
                    <a:pt x="23" y="290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34" y="295"/>
                  </a:lnTo>
                  <a:lnTo>
                    <a:pt x="34" y="295"/>
                  </a:lnTo>
                  <a:lnTo>
                    <a:pt x="34" y="290"/>
                  </a:lnTo>
                  <a:lnTo>
                    <a:pt x="34" y="290"/>
                  </a:lnTo>
                  <a:lnTo>
                    <a:pt x="46" y="284"/>
                  </a:lnTo>
                  <a:lnTo>
                    <a:pt x="46" y="284"/>
                  </a:lnTo>
                  <a:lnTo>
                    <a:pt x="51" y="278"/>
                  </a:lnTo>
                  <a:lnTo>
                    <a:pt x="51" y="278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8" y="278"/>
                  </a:lnTo>
                  <a:lnTo>
                    <a:pt x="108" y="278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2" y="301"/>
                  </a:lnTo>
                  <a:lnTo>
                    <a:pt x="62" y="301"/>
                  </a:lnTo>
                  <a:lnTo>
                    <a:pt x="74" y="312"/>
                  </a:lnTo>
                  <a:lnTo>
                    <a:pt x="74" y="312"/>
                  </a:lnTo>
                  <a:lnTo>
                    <a:pt x="86" y="323"/>
                  </a:lnTo>
                  <a:lnTo>
                    <a:pt x="86" y="323"/>
                  </a:lnTo>
                  <a:lnTo>
                    <a:pt x="86" y="335"/>
                  </a:lnTo>
                  <a:lnTo>
                    <a:pt x="86" y="335"/>
                  </a:lnTo>
                  <a:lnTo>
                    <a:pt x="86" y="352"/>
                  </a:lnTo>
                  <a:lnTo>
                    <a:pt x="86" y="352"/>
                  </a:lnTo>
                  <a:lnTo>
                    <a:pt x="102" y="363"/>
                  </a:lnTo>
                  <a:lnTo>
                    <a:pt x="102" y="363"/>
                  </a:lnTo>
                  <a:lnTo>
                    <a:pt x="114" y="375"/>
                  </a:lnTo>
                  <a:lnTo>
                    <a:pt x="114" y="375"/>
                  </a:lnTo>
                  <a:lnTo>
                    <a:pt x="125" y="391"/>
                  </a:lnTo>
                  <a:lnTo>
                    <a:pt x="125" y="391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14" y="420"/>
                  </a:lnTo>
                  <a:lnTo>
                    <a:pt x="114" y="420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2" y="426"/>
                  </a:lnTo>
                  <a:lnTo>
                    <a:pt x="102" y="426"/>
                  </a:lnTo>
                  <a:lnTo>
                    <a:pt x="97" y="426"/>
                  </a:lnTo>
                  <a:lnTo>
                    <a:pt x="97" y="426"/>
                  </a:lnTo>
                  <a:lnTo>
                    <a:pt x="97" y="449"/>
                  </a:lnTo>
                  <a:lnTo>
                    <a:pt x="97" y="449"/>
                  </a:lnTo>
                  <a:lnTo>
                    <a:pt x="97" y="465"/>
                  </a:lnTo>
                  <a:lnTo>
                    <a:pt x="97" y="465"/>
                  </a:lnTo>
                  <a:lnTo>
                    <a:pt x="97" y="483"/>
                  </a:lnTo>
                  <a:lnTo>
                    <a:pt x="97" y="483"/>
                  </a:lnTo>
                  <a:lnTo>
                    <a:pt x="102" y="500"/>
                  </a:lnTo>
                  <a:lnTo>
                    <a:pt x="102" y="500"/>
                  </a:lnTo>
                  <a:lnTo>
                    <a:pt x="102" y="505"/>
                  </a:lnTo>
                  <a:lnTo>
                    <a:pt x="102" y="505"/>
                  </a:lnTo>
                  <a:lnTo>
                    <a:pt x="108" y="516"/>
                  </a:lnTo>
                  <a:lnTo>
                    <a:pt x="108" y="516"/>
                  </a:lnTo>
                  <a:lnTo>
                    <a:pt x="108" y="522"/>
                  </a:lnTo>
                  <a:lnTo>
                    <a:pt x="108" y="522"/>
                  </a:lnTo>
                  <a:lnTo>
                    <a:pt x="108" y="528"/>
                  </a:lnTo>
                  <a:lnTo>
                    <a:pt x="120" y="528"/>
                  </a:lnTo>
                  <a:lnTo>
                    <a:pt x="131" y="534"/>
                  </a:lnTo>
                  <a:lnTo>
                    <a:pt x="142" y="534"/>
                  </a:lnTo>
                  <a:lnTo>
                    <a:pt x="159" y="534"/>
                  </a:lnTo>
                  <a:lnTo>
                    <a:pt x="159" y="528"/>
                  </a:lnTo>
                  <a:lnTo>
                    <a:pt x="165" y="516"/>
                  </a:lnTo>
                  <a:lnTo>
                    <a:pt x="165" y="511"/>
                  </a:lnTo>
                  <a:lnTo>
                    <a:pt x="171" y="505"/>
                  </a:lnTo>
                  <a:lnTo>
                    <a:pt x="171" y="500"/>
                  </a:lnTo>
                  <a:lnTo>
                    <a:pt x="171" y="500"/>
                  </a:lnTo>
                  <a:lnTo>
                    <a:pt x="176" y="494"/>
                  </a:lnTo>
                  <a:lnTo>
                    <a:pt x="176" y="488"/>
                  </a:lnTo>
                  <a:lnTo>
                    <a:pt x="176" y="488"/>
                  </a:lnTo>
                  <a:lnTo>
                    <a:pt x="182" y="483"/>
                  </a:lnTo>
                  <a:lnTo>
                    <a:pt x="187" y="477"/>
                  </a:lnTo>
                  <a:lnTo>
                    <a:pt x="187" y="471"/>
                  </a:lnTo>
                  <a:lnTo>
                    <a:pt x="193" y="471"/>
                  </a:lnTo>
                  <a:lnTo>
                    <a:pt x="199" y="465"/>
                  </a:lnTo>
                  <a:lnTo>
                    <a:pt x="205" y="460"/>
                  </a:lnTo>
                  <a:lnTo>
                    <a:pt x="211" y="454"/>
                  </a:lnTo>
                  <a:lnTo>
                    <a:pt x="216" y="454"/>
                  </a:lnTo>
                  <a:lnTo>
                    <a:pt x="227" y="460"/>
                  </a:lnTo>
                  <a:lnTo>
                    <a:pt x="239" y="460"/>
                  </a:lnTo>
                  <a:lnTo>
                    <a:pt x="250" y="460"/>
                  </a:lnTo>
                  <a:lnTo>
                    <a:pt x="256" y="454"/>
                  </a:lnTo>
                  <a:lnTo>
                    <a:pt x="261" y="454"/>
                  </a:lnTo>
                  <a:lnTo>
                    <a:pt x="267" y="454"/>
                  </a:lnTo>
                  <a:lnTo>
                    <a:pt x="279" y="449"/>
                  </a:lnTo>
                  <a:lnTo>
                    <a:pt x="284" y="449"/>
                  </a:lnTo>
                  <a:lnTo>
                    <a:pt x="296" y="443"/>
                  </a:lnTo>
                  <a:lnTo>
                    <a:pt x="301" y="437"/>
                  </a:lnTo>
                  <a:lnTo>
                    <a:pt x="312" y="437"/>
                  </a:lnTo>
                  <a:lnTo>
                    <a:pt x="336" y="443"/>
                  </a:lnTo>
                  <a:lnTo>
                    <a:pt x="352" y="443"/>
                  </a:lnTo>
                  <a:lnTo>
                    <a:pt x="370" y="449"/>
                  </a:lnTo>
                  <a:lnTo>
                    <a:pt x="392" y="454"/>
                  </a:lnTo>
                  <a:lnTo>
                    <a:pt x="404" y="454"/>
                  </a:lnTo>
                  <a:lnTo>
                    <a:pt x="415" y="460"/>
                  </a:lnTo>
                  <a:lnTo>
                    <a:pt x="426" y="460"/>
                  </a:lnTo>
                  <a:lnTo>
                    <a:pt x="438" y="460"/>
                  </a:lnTo>
                  <a:lnTo>
                    <a:pt x="443" y="465"/>
                  </a:lnTo>
                  <a:lnTo>
                    <a:pt x="449" y="465"/>
                  </a:lnTo>
                  <a:lnTo>
                    <a:pt x="455" y="465"/>
                  </a:lnTo>
                  <a:lnTo>
                    <a:pt x="455" y="465"/>
                  </a:lnTo>
                  <a:lnTo>
                    <a:pt x="471" y="471"/>
                  </a:lnTo>
                  <a:lnTo>
                    <a:pt x="483" y="483"/>
                  </a:lnTo>
                  <a:lnTo>
                    <a:pt x="495" y="488"/>
                  </a:lnTo>
                  <a:lnTo>
                    <a:pt x="506" y="494"/>
                  </a:lnTo>
                  <a:lnTo>
                    <a:pt x="517" y="500"/>
                  </a:lnTo>
                  <a:lnTo>
                    <a:pt x="529" y="505"/>
                  </a:lnTo>
                  <a:lnTo>
                    <a:pt x="546" y="505"/>
                  </a:lnTo>
                  <a:lnTo>
                    <a:pt x="557" y="511"/>
                  </a:lnTo>
                  <a:lnTo>
                    <a:pt x="563" y="516"/>
                  </a:lnTo>
                  <a:lnTo>
                    <a:pt x="574" y="528"/>
                  </a:lnTo>
                  <a:lnTo>
                    <a:pt x="585" y="534"/>
                  </a:lnTo>
                  <a:lnTo>
                    <a:pt x="597" y="540"/>
                  </a:lnTo>
                  <a:lnTo>
                    <a:pt x="602" y="545"/>
                  </a:lnTo>
                  <a:lnTo>
                    <a:pt x="608" y="545"/>
                  </a:lnTo>
                  <a:lnTo>
                    <a:pt x="614" y="550"/>
                  </a:lnTo>
                  <a:lnTo>
                    <a:pt x="620" y="556"/>
                  </a:lnTo>
                  <a:lnTo>
                    <a:pt x="625" y="562"/>
                  </a:lnTo>
                  <a:lnTo>
                    <a:pt x="625" y="568"/>
                  </a:lnTo>
                  <a:lnTo>
                    <a:pt x="631" y="574"/>
                  </a:lnTo>
                  <a:lnTo>
                    <a:pt x="636" y="579"/>
                  </a:lnTo>
                  <a:lnTo>
                    <a:pt x="636" y="585"/>
                  </a:lnTo>
                  <a:lnTo>
                    <a:pt x="642" y="596"/>
                  </a:lnTo>
                  <a:lnTo>
                    <a:pt x="642" y="602"/>
                  </a:lnTo>
                  <a:lnTo>
                    <a:pt x="648" y="608"/>
                  </a:lnTo>
                  <a:lnTo>
                    <a:pt x="660" y="613"/>
                  </a:lnTo>
                  <a:lnTo>
                    <a:pt x="671" y="613"/>
                  </a:lnTo>
                  <a:lnTo>
                    <a:pt x="676" y="613"/>
                  </a:lnTo>
                  <a:lnTo>
                    <a:pt x="688" y="619"/>
                  </a:lnTo>
                  <a:lnTo>
                    <a:pt x="688" y="625"/>
                  </a:lnTo>
                  <a:lnTo>
                    <a:pt x="688" y="636"/>
                  </a:lnTo>
                  <a:lnTo>
                    <a:pt x="688" y="642"/>
                  </a:lnTo>
                  <a:lnTo>
                    <a:pt x="688" y="653"/>
                  </a:lnTo>
                  <a:lnTo>
                    <a:pt x="693" y="659"/>
                  </a:lnTo>
                  <a:lnTo>
                    <a:pt x="693" y="670"/>
                  </a:lnTo>
                  <a:lnTo>
                    <a:pt x="693" y="675"/>
                  </a:lnTo>
                  <a:lnTo>
                    <a:pt x="699" y="681"/>
                  </a:lnTo>
                  <a:lnTo>
                    <a:pt x="693" y="693"/>
                  </a:lnTo>
                  <a:lnTo>
                    <a:pt x="693" y="699"/>
                  </a:lnTo>
                  <a:lnTo>
                    <a:pt x="688" y="710"/>
                  </a:lnTo>
                  <a:lnTo>
                    <a:pt x="682" y="715"/>
                  </a:lnTo>
                  <a:lnTo>
                    <a:pt x="693" y="721"/>
                  </a:lnTo>
                  <a:lnTo>
                    <a:pt x="699" y="721"/>
                  </a:lnTo>
                  <a:lnTo>
                    <a:pt x="705" y="721"/>
                  </a:lnTo>
                  <a:lnTo>
                    <a:pt x="716" y="727"/>
                  </a:lnTo>
                  <a:lnTo>
                    <a:pt x="722" y="721"/>
                  </a:lnTo>
                  <a:lnTo>
                    <a:pt x="722" y="721"/>
                  </a:lnTo>
                  <a:lnTo>
                    <a:pt x="727" y="715"/>
                  </a:lnTo>
                  <a:lnTo>
                    <a:pt x="733" y="715"/>
                  </a:lnTo>
                  <a:lnTo>
                    <a:pt x="739" y="715"/>
                  </a:lnTo>
                  <a:lnTo>
                    <a:pt x="745" y="721"/>
                  </a:lnTo>
                  <a:lnTo>
                    <a:pt x="756" y="721"/>
                  </a:lnTo>
                  <a:lnTo>
                    <a:pt x="761" y="727"/>
                  </a:lnTo>
                  <a:lnTo>
                    <a:pt x="773" y="715"/>
                  </a:lnTo>
                  <a:lnTo>
                    <a:pt x="790" y="710"/>
                  </a:lnTo>
                  <a:lnTo>
                    <a:pt x="801" y="699"/>
                  </a:lnTo>
                  <a:lnTo>
                    <a:pt x="819" y="693"/>
                  </a:lnTo>
                  <a:lnTo>
                    <a:pt x="813" y="681"/>
                  </a:lnTo>
                  <a:lnTo>
                    <a:pt x="813" y="675"/>
                  </a:lnTo>
                  <a:lnTo>
                    <a:pt x="813" y="670"/>
                  </a:lnTo>
                  <a:lnTo>
                    <a:pt x="807" y="659"/>
                  </a:lnTo>
                  <a:lnTo>
                    <a:pt x="819" y="653"/>
                  </a:lnTo>
                  <a:lnTo>
                    <a:pt x="830" y="642"/>
                  </a:lnTo>
                  <a:lnTo>
                    <a:pt x="841" y="630"/>
                  </a:lnTo>
                  <a:lnTo>
                    <a:pt x="847" y="619"/>
                  </a:lnTo>
                  <a:lnTo>
                    <a:pt x="852" y="613"/>
                  </a:lnTo>
                  <a:lnTo>
                    <a:pt x="852" y="608"/>
                  </a:lnTo>
                  <a:lnTo>
                    <a:pt x="858" y="602"/>
                  </a:lnTo>
                  <a:lnTo>
                    <a:pt x="858" y="590"/>
                  </a:lnTo>
                  <a:lnTo>
                    <a:pt x="858" y="579"/>
                  </a:lnTo>
                  <a:lnTo>
                    <a:pt x="858" y="574"/>
                  </a:lnTo>
                  <a:lnTo>
                    <a:pt x="858" y="562"/>
                  </a:lnTo>
                  <a:lnTo>
                    <a:pt x="858" y="550"/>
                  </a:lnTo>
                  <a:lnTo>
                    <a:pt x="864" y="545"/>
                  </a:lnTo>
                  <a:lnTo>
                    <a:pt x="870" y="540"/>
                  </a:lnTo>
                  <a:lnTo>
                    <a:pt x="870" y="540"/>
                  </a:lnTo>
                  <a:lnTo>
                    <a:pt x="875" y="534"/>
                  </a:lnTo>
                  <a:lnTo>
                    <a:pt x="875" y="528"/>
                  </a:lnTo>
                  <a:lnTo>
                    <a:pt x="881" y="522"/>
                  </a:lnTo>
                  <a:lnTo>
                    <a:pt x="881" y="516"/>
                  </a:lnTo>
                  <a:lnTo>
                    <a:pt x="886" y="511"/>
                  </a:lnTo>
                  <a:lnTo>
                    <a:pt x="892" y="516"/>
                  </a:lnTo>
                  <a:lnTo>
                    <a:pt x="898" y="516"/>
                  </a:lnTo>
                  <a:lnTo>
                    <a:pt x="904" y="516"/>
                  </a:lnTo>
                  <a:lnTo>
                    <a:pt x="910" y="522"/>
                  </a:lnTo>
                  <a:lnTo>
                    <a:pt x="915" y="522"/>
                  </a:lnTo>
                  <a:lnTo>
                    <a:pt x="920" y="528"/>
                  </a:lnTo>
                  <a:lnTo>
                    <a:pt x="926" y="534"/>
                  </a:lnTo>
                  <a:lnTo>
                    <a:pt x="932" y="534"/>
                  </a:lnTo>
                  <a:lnTo>
                    <a:pt x="944" y="534"/>
                  </a:lnTo>
                  <a:lnTo>
                    <a:pt x="949" y="540"/>
                  </a:lnTo>
                  <a:lnTo>
                    <a:pt x="960" y="540"/>
                  </a:lnTo>
                  <a:lnTo>
                    <a:pt x="966" y="540"/>
                  </a:lnTo>
                  <a:lnTo>
                    <a:pt x="966" y="528"/>
                  </a:lnTo>
                  <a:lnTo>
                    <a:pt x="966" y="522"/>
                  </a:lnTo>
                  <a:lnTo>
                    <a:pt x="966" y="511"/>
                  </a:lnTo>
                  <a:lnTo>
                    <a:pt x="966" y="505"/>
                  </a:lnTo>
                  <a:lnTo>
                    <a:pt x="966" y="500"/>
                  </a:lnTo>
                  <a:lnTo>
                    <a:pt x="972" y="494"/>
                  </a:lnTo>
                  <a:lnTo>
                    <a:pt x="972" y="488"/>
                  </a:lnTo>
                  <a:lnTo>
                    <a:pt x="972" y="483"/>
                  </a:lnTo>
                  <a:lnTo>
                    <a:pt x="983" y="477"/>
                  </a:lnTo>
                  <a:lnTo>
                    <a:pt x="989" y="471"/>
                  </a:lnTo>
                  <a:lnTo>
                    <a:pt x="1000" y="465"/>
                  </a:lnTo>
                  <a:lnTo>
                    <a:pt x="1011" y="460"/>
                  </a:lnTo>
                  <a:lnTo>
                    <a:pt x="1006" y="454"/>
                  </a:lnTo>
                  <a:lnTo>
                    <a:pt x="1006" y="454"/>
                  </a:lnTo>
                  <a:lnTo>
                    <a:pt x="1000" y="449"/>
                  </a:lnTo>
                  <a:lnTo>
                    <a:pt x="1000" y="449"/>
                  </a:lnTo>
                  <a:lnTo>
                    <a:pt x="995" y="449"/>
                  </a:lnTo>
                  <a:lnTo>
                    <a:pt x="983" y="449"/>
                  </a:lnTo>
                  <a:lnTo>
                    <a:pt x="978" y="443"/>
                  </a:lnTo>
                  <a:lnTo>
                    <a:pt x="972" y="443"/>
                  </a:lnTo>
                  <a:lnTo>
                    <a:pt x="966" y="443"/>
                  </a:lnTo>
                  <a:lnTo>
                    <a:pt x="960" y="437"/>
                  </a:lnTo>
                  <a:lnTo>
                    <a:pt x="955" y="431"/>
                  </a:lnTo>
                  <a:lnTo>
                    <a:pt x="949" y="426"/>
                  </a:lnTo>
                  <a:lnTo>
                    <a:pt x="938" y="426"/>
                  </a:lnTo>
                  <a:lnTo>
                    <a:pt x="932" y="426"/>
                  </a:lnTo>
                  <a:lnTo>
                    <a:pt x="926" y="426"/>
                  </a:lnTo>
                  <a:lnTo>
                    <a:pt x="915" y="426"/>
                  </a:lnTo>
                  <a:lnTo>
                    <a:pt x="910" y="420"/>
                  </a:lnTo>
                  <a:lnTo>
                    <a:pt x="904" y="415"/>
                  </a:lnTo>
                  <a:lnTo>
                    <a:pt x="898" y="409"/>
                  </a:lnTo>
                  <a:lnTo>
                    <a:pt x="892" y="403"/>
                  </a:lnTo>
                  <a:lnTo>
                    <a:pt x="881" y="409"/>
                  </a:lnTo>
                  <a:lnTo>
                    <a:pt x="870" y="409"/>
                  </a:lnTo>
                  <a:lnTo>
                    <a:pt x="864" y="409"/>
                  </a:lnTo>
                  <a:lnTo>
                    <a:pt x="852" y="415"/>
                  </a:lnTo>
                  <a:lnTo>
                    <a:pt x="847" y="409"/>
                  </a:lnTo>
                  <a:lnTo>
                    <a:pt x="841" y="403"/>
                  </a:lnTo>
                  <a:lnTo>
                    <a:pt x="835" y="391"/>
                  </a:lnTo>
                  <a:lnTo>
                    <a:pt x="830" y="386"/>
                  </a:lnTo>
                  <a:lnTo>
                    <a:pt x="819" y="380"/>
                  </a:lnTo>
                  <a:lnTo>
                    <a:pt x="813" y="375"/>
                  </a:lnTo>
                  <a:lnTo>
                    <a:pt x="807" y="363"/>
                  </a:lnTo>
                  <a:lnTo>
                    <a:pt x="796" y="357"/>
                  </a:lnTo>
                  <a:lnTo>
                    <a:pt x="790" y="352"/>
                  </a:lnTo>
                  <a:lnTo>
                    <a:pt x="785" y="346"/>
                  </a:lnTo>
                  <a:lnTo>
                    <a:pt x="779" y="346"/>
                  </a:lnTo>
                  <a:lnTo>
                    <a:pt x="773" y="340"/>
                  </a:lnTo>
                  <a:lnTo>
                    <a:pt x="767" y="335"/>
                  </a:lnTo>
                  <a:lnTo>
                    <a:pt x="761" y="329"/>
                  </a:lnTo>
                  <a:lnTo>
                    <a:pt x="756" y="323"/>
                  </a:lnTo>
                  <a:lnTo>
                    <a:pt x="750" y="318"/>
                  </a:lnTo>
                  <a:lnTo>
                    <a:pt x="745" y="312"/>
                  </a:lnTo>
                  <a:lnTo>
                    <a:pt x="745" y="301"/>
                  </a:lnTo>
                  <a:lnTo>
                    <a:pt x="739" y="290"/>
                  </a:lnTo>
                  <a:lnTo>
                    <a:pt x="733" y="284"/>
                  </a:lnTo>
                  <a:lnTo>
                    <a:pt x="727" y="278"/>
                  </a:lnTo>
                  <a:lnTo>
                    <a:pt x="727" y="272"/>
                  </a:lnTo>
                  <a:lnTo>
                    <a:pt x="722" y="266"/>
                  </a:lnTo>
                  <a:lnTo>
                    <a:pt x="716" y="261"/>
                  </a:lnTo>
                  <a:lnTo>
                    <a:pt x="710" y="255"/>
                  </a:lnTo>
                  <a:lnTo>
                    <a:pt x="705" y="250"/>
                  </a:lnTo>
                  <a:lnTo>
                    <a:pt x="699" y="244"/>
                  </a:lnTo>
                  <a:lnTo>
                    <a:pt x="693" y="238"/>
                  </a:lnTo>
                  <a:lnTo>
                    <a:pt x="693" y="226"/>
                  </a:lnTo>
                  <a:lnTo>
                    <a:pt x="693" y="221"/>
                  </a:lnTo>
                  <a:lnTo>
                    <a:pt x="699" y="210"/>
                  </a:lnTo>
                  <a:lnTo>
                    <a:pt x="699" y="198"/>
                  </a:lnTo>
                  <a:lnTo>
                    <a:pt x="688" y="193"/>
                  </a:lnTo>
                  <a:lnTo>
                    <a:pt x="682" y="181"/>
                  </a:lnTo>
                  <a:lnTo>
                    <a:pt x="676" y="170"/>
                  </a:lnTo>
                  <a:lnTo>
                    <a:pt x="665" y="159"/>
                  </a:lnTo>
                  <a:lnTo>
                    <a:pt x="660" y="164"/>
                  </a:lnTo>
                  <a:lnTo>
                    <a:pt x="654" y="164"/>
                  </a:lnTo>
                  <a:lnTo>
                    <a:pt x="642" y="164"/>
                  </a:lnTo>
                  <a:lnTo>
                    <a:pt x="636" y="164"/>
                  </a:lnTo>
                  <a:lnTo>
                    <a:pt x="625" y="164"/>
                  </a:lnTo>
                  <a:lnTo>
                    <a:pt x="614" y="164"/>
                  </a:lnTo>
                  <a:lnTo>
                    <a:pt x="602" y="164"/>
                  </a:lnTo>
                  <a:lnTo>
                    <a:pt x="591" y="164"/>
                  </a:lnTo>
                  <a:lnTo>
                    <a:pt x="591" y="164"/>
                  </a:lnTo>
                  <a:lnTo>
                    <a:pt x="585" y="170"/>
                  </a:lnTo>
                  <a:lnTo>
                    <a:pt x="580" y="176"/>
                  </a:lnTo>
                  <a:lnTo>
                    <a:pt x="574" y="176"/>
                  </a:lnTo>
                  <a:lnTo>
                    <a:pt x="568" y="181"/>
                  </a:lnTo>
                  <a:lnTo>
                    <a:pt x="557" y="187"/>
                  </a:lnTo>
                  <a:lnTo>
                    <a:pt x="551" y="193"/>
                  </a:lnTo>
                  <a:lnTo>
                    <a:pt x="540" y="193"/>
                  </a:lnTo>
                  <a:lnTo>
                    <a:pt x="534" y="193"/>
                  </a:lnTo>
                  <a:lnTo>
                    <a:pt x="529" y="193"/>
                  </a:lnTo>
                  <a:lnTo>
                    <a:pt x="523" y="187"/>
                  </a:lnTo>
                  <a:lnTo>
                    <a:pt x="517" y="187"/>
                  </a:lnTo>
                  <a:lnTo>
                    <a:pt x="511" y="181"/>
                  </a:lnTo>
                  <a:lnTo>
                    <a:pt x="511" y="181"/>
                  </a:lnTo>
                  <a:lnTo>
                    <a:pt x="506" y="176"/>
                  </a:lnTo>
                  <a:lnTo>
                    <a:pt x="500" y="170"/>
                  </a:lnTo>
                  <a:lnTo>
                    <a:pt x="506" y="170"/>
                  </a:lnTo>
                  <a:lnTo>
                    <a:pt x="511" y="164"/>
                  </a:lnTo>
                  <a:lnTo>
                    <a:pt x="511" y="159"/>
                  </a:lnTo>
                  <a:lnTo>
                    <a:pt x="517" y="153"/>
                  </a:lnTo>
                  <a:lnTo>
                    <a:pt x="511" y="147"/>
                  </a:lnTo>
                  <a:lnTo>
                    <a:pt x="511" y="136"/>
                  </a:lnTo>
                  <a:lnTo>
                    <a:pt x="511" y="125"/>
                  </a:lnTo>
                  <a:lnTo>
                    <a:pt x="506" y="119"/>
                  </a:lnTo>
                  <a:lnTo>
                    <a:pt x="500" y="113"/>
                  </a:lnTo>
                  <a:lnTo>
                    <a:pt x="489" y="113"/>
                  </a:lnTo>
                  <a:lnTo>
                    <a:pt x="483" y="107"/>
                  </a:lnTo>
                  <a:lnTo>
                    <a:pt x="471" y="101"/>
                  </a:lnTo>
                  <a:lnTo>
                    <a:pt x="471" y="91"/>
                  </a:lnTo>
                  <a:lnTo>
                    <a:pt x="466" y="79"/>
                  </a:lnTo>
                  <a:lnTo>
                    <a:pt x="461" y="67"/>
                  </a:lnTo>
                  <a:lnTo>
                    <a:pt x="461" y="51"/>
                  </a:lnTo>
                  <a:lnTo>
                    <a:pt x="455" y="45"/>
                  </a:lnTo>
                  <a:lnTo>
                    <a:pt x="455" y="33"/>
                  </a:lnTo>
                  <a:lnTo>
                    <a:pt x="449" y="22"/>
                  </a:lnTo>
                  <a:lnTo>
                    <a:pt x="449" y="11"/>
                  </a:lnTo>
                  <a:lnTo>
                    <a:pt x="443" y="11"/>
                  </a:lnTo>
                  <a:lnTo>
                    <a:pt x="438" y="11"/>
                  </a:lnTo>
                  <a:lnTo>
                    <a:pt x="432" y="11"/>
                  </a:lnTo>
                  <a:lnTo>
                    <a:pt x="426" y="5"/>
                  </a:lnTo>
                  <a:lnTo>
                    <a:pt x="426" y="5"/>
                  </a:lnTo>
                  <a:lnTo>
                    <a:pt x="421" y="5"/>
                  </a:lnTo>
                  <a:lnTo>
                    <a:pt x="415" y="0"/>
                  </a:lnTo>
                  <a:lnTo>
                    <a:pt x="409" y="0"/>
                  </a:lnTo>
                  <a:lnTo>
                    <a:pt x="404" y="5"/>
                  </a:lnTo>
                  <a:lnTo>
                    <a:pt x="398" y="11"/>
                  </a:lnTo>
                  <a:lnTo>
                    <a:pt x="392" y="16"/>
                  </a:lnTo>
                  <a:lnTo>
                    <a:pt x="386" y="22"/>
                  </a:lnTo>
                  <a:lnTo>
                    <a:pt x="386" y="28"/>
                  </a:lnTo>
                  <a:lnTo>
                    <a:pt x="381" y="39"/>
                  </a:lnTo>
                  <a:lnTo>
                    <a:pt x="375" y="45"/>
                  </a:lnTo>
                  <a:lnTo>
                    <a:pt x="370" y="51"/>
                  </a:lnTo>
                  <a:lnTo>
                    <a:pt x="364" y="51"/>
                  </a:lnTo>
                  <a:lnTo>
                    <a:pt x="352" y="51"/>
                  </a:lnTo>
                  <a:lnTo>
                    <a:pt x="341" y="45"/>
                  </a:lnTo>
                  <a:lnTo>
                    <a:pt x="336" y="45"/>
                  </a:lnTo>
                  <a:lnTo>
                    <a:pt x="330" y="51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18" y="62"/>
                  </a:lnTo>
                  <a:lnTo>
                    <a:pt x="318" y="67"/>
                  </a:lnTo>
                  <a:lnTo>
                    <a:pt x="318" y="73"/>
                  </a:lnTo>
                  <a:lnTo>
                    <a:pt x="318" y="85"/>
                  </a:lnTo>
                  <a:lnTo>
                    <a:pt x="318" y="91"/>
                  </a:lnTo>
                  <a:lnTo>
                    <a:pt x="324" y="91"/>
                  </a:lnTo>
                  <a:lnTo>
                    <a:pt x="330" y="96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7"/>
                  </a:lnTo>
                  <a:lnTo>
                    <a:pt x="336" y="113"/>
                  </a:lnTo>
                  <a:lnTo>
                    <a:pt x="336" y="119"/>
                  </a:lnTo>
                  <a:lnTo>
                    <a:pt x="336" y="119"/>
                  </a:lnTo>
                  <a:lnTo>
                    <a:pt x="318" y="119"/>
                  </a:lnTo>
                  <a:lnTo>
                    <a:pt x="296" y="119"/>
                  </a:lnTo>
                  <a:lnTo>
                    <a:pt x="279" y="113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3"/>
                  </a:lnTo>
                  <a:lnTo>
                    <a:pt x="256" y="113"/>
                  </a:lnTo>
                  <a:lnTo>
                    <a:pt x="233" y="113"/>
                  </a:lnTo>
                  <a:lnTo>
                    <a:pt x="233" y="113"/>
                  </a:lnTo>
                  <a:lnTo>
                    <a:pt x="211" y="113"/>
                  </a:lnTo>
                  <a:lnTo>
                    <a:pt x="211" y="113"/>
                  </a:lnTo>
                  <a:lnTo>
                    <a:pt x="199" y="107"/>
                  </a:lnTo>
                  <a:lnTo>
                    <a:pt x="199" y="107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65" y="67"/>
                  </a:lnTo>
                  <a:lnTo>
                    <a:pt x="165" y="67"/>
                  </a:lnTo>
                  <a:lnTo>
                    <a:pt x="153" y="51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20" y="33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0" y="45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3" y="56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0" y="101"/>
                  </a:lnTo>
                  <a:close/>
                  <a:moveTo>
                    <a:pt x="46" y="318"/>
                  </a:moveTo>
                  <a:lnTo>
                    <a:pt x="46" y="318"/>
                  </a:lnTo>
                  <a:lnTo>
                    <a:pt x="46" y="329"/>
                  </a:lnTo>
                  <a:lnTo>
                    <a:pt x="46" y="329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40" y="352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51" y="340"/>
                  </a:lnTo>
                  <a:lnTo>
                    <a:pt x="51" y="340"/>
                  </a:lnTo>
                  <a:lnTo>
                    <a:pt x="57" y="329"/>
                  </a:lnTo>
                  <a:lnTo>
                    <a:pt x="57" y="329"/>
                  </a:lnTo>
                  <a:lnTo>
                    <a:pt x="57" y="323"/>
                  </a:lnTo>
                  <a:lnTo>
                    <a:pt x="57" y="323"/>
                  </a:lnTo>
                  <a:lnTo>
                    <a:pt x="46" y="318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Freeform 18"/>
            <p:cNvSpPr>
              <a:spLocks noChangeArrowheads="1"/>
            </p:cNvSpPr>
            <p:nvPr/>
          </p:nvSpPr>
          <p:spPr bwMode="auto">
            <a:xfrm>
              <a:off x="5726113" y="3135313"/>
              <a:ext cx="479425" cy="227012"/>
            </a:xfrm>
            <a:custGeom>
              <a:avLst/>
              <a:gdLst>
                <a:gd name="T0" fmla="*/ 56 w 1330"/>
                <a:gd name="T1" fmla="*/ 22 h 632"/>
                <a:gd name="T2" fmla="*/ 68 w 1330"/>
                <a:gd name="T3" fmla="*/ 62 h 632"/>
                <a:gd name="T4" fmla="*/ 23 w 1330"/>
                <a:gd name="T5" fmla="*/ 108 h 632"/>
                <a:gd name="T6" fmla="*/ 5 w 1330"/>
                <a:gd name="T7" fmla="*/ 153 h 632"/>
                <a:gd name="T8" fmla="*/ 45 w 1330"/>
                <a:gd name="T9" fmla="*/ 153 h 632"/>
                <a:gd name="T10" fmla="*/ 108 w 1330"/>
                <a:gd name="T11" fmla="*/ 119 h 632"/>
                <a:gd name="T12" fmla="*/ 193 w 1330"/>
                <a:gd name="T13" fmla="*/ 91 h 632"/>
                <a:gd name="T14" fmla="*/ 125 w 1330"/>
                <a:gd name="T15" fmla="*/ 34 h 632"/>
                <a:gd name="T16" fmla="*/ 722 w 1330"/>
                <a:gd name="T17" fmla="*/ 596 h 632"/>
                <a:gd name="T18" fmla="*/ 744 w 1330"/>
                <a:gd name="T19" fmla="*/ 551 h 632"/>
                <a:gd name="T20" fmla="*/ 807 w 1330"/>
                <a:gd name="T21" fmla="*/ 529 h 632"/>
                <a:gd name="T22" fmla="*/ 926 w 1330"/>
                <a:gd name="T23" fmla="*/ 511 h 632"/>
                <a:gd name="T24" fmla="*/ 1079 w 1330"/>
                <a:gd name="T25" fmla="*/ 466 h 632"/>
                <a:gd name="T26" fmla="*/ 1136 w 1330"/>
                <a:gd name="T27" fmla="*/ 483 h 632"/>
                <a:gd name="T28" fmla="*/ 1193 w 1330"/>
                <a:gd name="T29" fmla="*/ 489 h 632"/>
                <a:gd name="T30" fmla="*/ 1239 w 1330"/>
                <a:gd name="T31" fmla="*/ 489 h 632"/>
                <a:gd name="T32" fmla="*/ 1295 w 1330"/>
                <a:gd name="T33" fmla="*/ 466 h 632"/>
                <a:gd name="T34" fmla="*/ 1256 w 1330"/>
                <a:gd name="T35" fmla="*/ 370 h 632"/>
                <a:gd name="T36" fmla="*/ 1278 w 1330"/>
                <a:gd name="T37" fmla="*/ 312 h 632"/>
                <a:gd name="T38" fmla="*/ 1290 w 1330"/>
                <a:gd name="T39" fmla="*/ 250 h 632"/>
                <a:gd name="T40" fmla="*/ 1329 w 1330"/>
                <a:gd name="T41" fmla="*/ 239 h 632"/>
                <a:gd name="T42" fmla="*/ 1239 w 1330"/>
                <a:gd name="T43" fmla="*/ 147 h 632"/>
                <a:gd name="T44" fmla="*/ 1244 w 1330"/>
                <a:gd name="T45" fmla="*/ 74 h 632"/>
                <a:gd name="T46" fmla="*/ 1193 w 1330"/>
                <a:gd name="T47" fmla="*/ 57 h 632"/>
                <a:gd name="T48" fmla="*/ 1125 w 1330"/>
                <a:gd name="T49" fmla="*/ 40 h 632"/>
                <a:gd name="T50" fmla="*/ 1079 w 1330"/>
                <a:gd name="T51" fmla="*/ 40 h 632"/>
                <a:gd name="T52" fmla="*/ 1057 w 1330"/>
                <a:gd name="T53" fmla="*/ 62 h 632"/>
                <a:gd name="T54" fmla="*/ 994 w 1330"/>
                <a:gd name="T55" fmla="*/ 97 h 632"/>
                <a:gd name="T56" fmla="*/ 920 w 1330"/>
                <a:gd name="T57" fmla="*/ 91 h 632"/>
                <a:gd name="T58" fmla="*/ 835 w 1330"/>
                <a:gd name="T59" fmla="*/ 97 h 632"/>
                <a:gd name="T60" fmla="*/ 789 w 1330"/>
                <a:gd name="T61" fmla="*/ 80 h 632"/>
                <a:gd name="T62" fmla="*/ 733 w 1330"/>
                <a:gd name="T63" fmla="*/ 80 h 632"/>
                <a:gd name="T64" fmla="*/ 688 w 1330"/>
                <a:gd name="T65" fmla="*/ 28 h 632"/>
                <a:gd name="T66" fmla="*/ 630 w 1330"/>
                <a:gd name="T67" fmla="*/ 0 h 632"/>
                <a:gd name="T68" fmla="*/ 500 w 1330"/>
                <a:gd name="T69" fmla="*/ 0 h 632"/>
                <a:gd name="T70" fmla="*/ 432 w 1330"/>
                <a:gd name="T71" fmla="*/ 34 h 632"/>
                <a:gd name="T72" fmla="*/ 386 w 1330"/>
                <a:gd name="T73" fmla="*/ 68 h 632"/>
                <a:gd name="T74" fmla="*/ 295 w 1330"/>
                <a:gd name="T75" fmla="*/ 80 h 632"/>
                <a:gd name="T76" fmla="*/ 244 w 1330"/>
                <a:gd name="T77" fmla="*/ 85 h 632"/>
                <a:gd name="T78" fmla="*/ 255 w 1330"/>
                <a:gd name="T79" fmla="*/ 119 h 632"/>
                <a:gd name="T80" fmla="*/ 205 w 1330"/>
                <a:gd name="T81" fmla="*/ 131 h 632"/>
                <a:gd name="T82" fmla="*/ 142 w 1330"/>
                <a:gd name="T83" fmla="*/ 147 h 632"/>
                <a:gd name="T84" fmla="*/ 51 w 1330"/>
                <a:gd name="T85" fmla="*/ 171 h 632"/>
                <a:gd name="T86" fmla="*/ 23 w 1330"/>
                <a:gd name="T87" fmla="*/ 261 h 632"/>
                <a:gd name="T88" fmla="*/ 56 w 1330"/>
                <a:gd name="T89" fmla="*/ 341 h 632"/>
                <a:gd name="T90" fmla="*/ 51 w 1330"/>
                <a:gd name="T91" fmla="*/ 370 h 632"/>
                <a:gd name="T92" fmla="*/ 17 w 1330"/>
                <a:gd name="T93" fmla="*/ 358 h 632"/>
                <a:gd name="T94" fmla="*/ 40 w 1330"/>
                <a:gd name="T95" fmla="*/ 398 h 632"/>
                <a:gd name="T96" fmla="*/ 80 w 1330"/>
                <a:gd name="T97" fmla="*/ 455 h 632"/>
                <a:gd name="T98" fmla="*/ 130 w 1330"/>
                <a:gd name="T99" fmla="*/ 511 h 632"/>
                <a:gd name="T100" fmla="*/ 170 w 1330"/>
                <a:gd name="T101" fmla="*/ 523 h 632"/>
                <a:gd name="T102" fmla="*/ 205 w 1330"/>
                <a:gd name="T103" fmla="*/ 551 h 632"/>
                <a:gd name="T104" fmla="*/ 295 w 1330"/>
                <a:gd name="T105" fmla="*/ 580 h 632"/>
                <a:gd name="T106" fmla="*/ 437 w 1330"/>
                <a:gd name="T107" fmla="*/ 580 h 632"/>
                <a:gd name="T108" fmla="*/ 579 w 1330"/>
                <a:gd name="T109" fmla="*/ 557 h 632"/>
                <a:gd name="T110" fmla="*/ 664 w 1330"/>
                <a:gd name="T111" fmla="*/ 506 h 632"/>
                <a:gd name="T112" fmla="*/ 682 w 1330"/>
                <a:gd name="T113" fmla="*/ 563 h 632"/>
                <a:gd name="T114" fmla="*/ 670 w 1330"/>
                <a:gd name="T115" fmla="*/ 591 h 632"/>
                <a:gd name="T116" fmla="*/ 1193 w 1330"/>
                <a:gd name="T117" fmla="*/ 312 h 632"/>
                <a:gd name="T118" fmla="*/ 1193 w 1330"/>
                <a:gd name="T119" fmla="*/ 352 h 632"/>
                <a:gd name="T120" fmla="*/ 1125 w 1330"/>
                <a:gd name="T121" fmla="*/ 370 h 632"/>
                <a:gd name="T122" fmla="*/ 1114 w 1330"/>
                <a:gd name="T123" fmla="*/ 341 h 632"/>
                <a:gd name="T124" fmla="*/ 1188 w 1330"/>
                <a:gd name="T125" fmla="*/ 318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30" h="632">
                  <a:moveTo>
                    <a:pt x="125" y="28"/>
                  </a:moveTo>
                  <a:lnTo>
                    <a:pt x="125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51" y="46"/>
                  </a:lnTo>
                  <a:lnTo>
                    <a:pt x="56" y="51"/>
                  </a:lnTo>
                  <a:lnTo>
                    <a:pt x="6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5" y="136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1" y="142"/>
                  </a:lnTo>
                  <a:lnTo>
                    <a:pt x="17" y="142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17" y="147"/>
                  </a:lnTo>
                  <a:lnTo>
                    <a:pt x="11" y="147"/>
                  </a:lnTo>
                  <a:lnTo>
                    <a:pt x="5" y="15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23" y="182"/>
                  </a:lnTo>
                  <a:lnTo>
                    <a:pt x="23" y="182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25" y="28"/>
                  </a:lnTo>
                  <a:close/>
                  <a:moveTo>
                    <a:pt x="676" y="625"/>
                  </a:moveTo>
                  <a:lnTo>
                    <a:pt x="676" y="625"/>
                  </a:lnTo>
                  <a:lnTo>
                    <a:pt x="676" y="625"/>
                  </a:lnTo>
                  <a:lnTo>
                    <a:pt x="676" y="625"/>
                  </a:lnTo>
                  <a:lnTo>
                    <a:pt x="682" y="631"/>
                  </a:lnTo>
                  <a:lnTo>
                    <a:pt x="682" y="631"/>
                  </a:lnTo>
                  <a:lnTo>
                    <a:pt x="693" y="625"/>
                  </a:lnTo>
                  <a:lnTo>
                    <a:pt x="693" y="625"/>
                  </a:lnTo>
                  <a:lnTo>
                    <a:pt x="699" y="625"/>
                  </a:lnTo>
                  <a:lnTo>
                    <a:pt x="699" y="625"/>
                  </a:lnTo>
                  <a:lnTo>
                    <a:pt x="716" y="620"/>
                  </a:lnTo>
                  <a:lnTo>
                    <a:pt x="716" y="620"/>
                  </a:lnTo>
                  <a:lnTo>
                    <a:pt x="716" y="608"/>
                  </a:lnTo>
                  <a:lnTo>
                    <a:pt x="716" y="608"/>
                  </a:lnTo>
                  <a:lnTo>
                    <a:pt x="722" y="596"/>
                  </a:lnTo>
                  <a:lnTo>
                    <a:pt x="722" y="596"/>
                  </a:lnTo>
                  <a:lnTo>
                    <a:pt x="727" y="596"/>
                  </a:lnTo>
                  <a:lnTo>
                    <a:pt x="727" y="596"/>
                  </a:lnTo>
                  <a:lnTo>
                    <a:pt x="744" y="596"/>
                  </a:lnTo>
                  <a:lnTo>
                    <a:pt x="744" y="596"/>
                  </a:lnTo>
                  <a:lnTo>
                    <a:pt x="750" y="591"/>
                  </a:lnTo>
                  <a:lnTo>
                    <a:pt x="750" y="591"/>
                  </a:lnTo>
                  <a:lnTo>
                    <a:pt x="750" y="586"/>
                  </a:lnTo>
                  <a:lnTo>
                    <a:pt x="750" y="586"/>
                  </a:lnTo>
                  <a:lnTo>
                    <a:pt x="750" y="574"/>
                  </a:lnTo>
                  <a:lnTo>
                    <a:pt x="750" y="574"/>
                  </a:lnTo>
                  <a:lnTo>
                    <a:pt x="744" y="568"/>
                  </a:lnTo>
                  <a:lnTo>
                    <a:pt x="744" y="568"/>
                  </a:lnTo>
                  <a:lnTo>
                    <a:pt x="744" y="557"/>
                  </a:lnTo>
                  <a:lnTo>
                    <a:pt x="744" y="557"/>
                  </a:lnTo>
                  <a:lnTo>
                    <a:pt x="744" y="551"/>
                  </a:lnTo>
                  <a:lnTo>
                    <a:pt x="744" y="551"/>
                  </a:lnTo>
                  <a:lnTo>
                    <a:pt x="750" y="540"/>
                  </a:lnTo>
                  <a:lnTo>
                    <a:pt x="750" y="540"/>
                  </a:lnTo>
                  <a:lnTo>
                    <a:pt x="755" y="540"/>
                  </a:lnTo>
                  <a:lnTo>
                    <a:pt x="755" y="540"/>
                  </a:lnTo>
                  <a:lnTo>
                    <a:pt x="767" y="540"/>
                  </a:lnTo>
                  <a:lnTo>
                    <a:pt x="767" y="540"/>
                  </a:lnTo>
                  <a:lnTo>
                    <a:pt x="773" y="546"/>
                  </a:lnTo>
                  <a:lnTo>
                    <a:pt x="773" y="546"/>
                  </a:lnTo>
                  <a:lnTo>
                    <a:pt x="784" y="546"/>
                  </a:lnTo>
                  <a:lnTo>
                    <a:pt x="784" y="546"/>
                  </a:lnTo>
                  <a:lnTo>
                    <a:pt x="789" y="534"/>
                  </a:lnTo>
                  <a:lnTo>
                    <a:pt x="789" y="534"/>
                  </a:lnTo>
                  <a:lnTo>
                    <a:pt x="795" y="529"/>
                  </a:lnTo>
                  <a:lnTo>
                    <a:pt x="795" y="529"/>
                  </a:lnTo>
                  <a:lnTo>
                    <a:pt x="807" y="529"/>
                  </a:lnTo>
                  <a:lnTo>
                    <a:pt x="807" y="529"/>
                  </a:lnTo>
                  <a:lnTo>
                    <a:pt x="813" y="523"/>
                  </a:lnTo>
                  <a:lnTo>
                    <a:pt x="813" y="523"/>
                  </a:lnTo>
                  <a:lnTo>
                    <a:pt x="824" y="529"/>
                  </a:lnTo>
                  <a:lnTo>
                    <a:pt x="824" y="529"/>
                  </a:lnTo>
                  <a:lnTo>
                    <a:pt x="835" y="529"/>
                  </a:lnTo>
                  <a:lnTo>
                    <a:pt x="835" y="529"/>
                  </a:lnTo>
                  <a:lnTo>
                    <a:pt x="847" y="534"/>
                  </a:lnTo>
                  <a:lnTo>
                    <a:pt x="847" y="534"/>
                  </a:lnTo>
                  <a:lnTo>
                    <a:pt x="858" y="529"/>
                  </a:lnTo>
                  <a:lnTo>
                    <a:pt x="858" y="529"/>
                  </a:lnTo>
                  <a:lnTo>
                    <a:pt x="875" y="523"/>
                  </a:lnTo>
                  <a:lnTo>
                    <a:pt x="875" y="523"/>
                  </a:lnTo>
                  <a:lnTo>
                    <a:pt x="898" y="523"/>
                  </a:lnTo>
                  <a:lnTo>
                    <a:pt x="898" y="523"/>
                  </a:lnTo>
                  <a:lnTo>
                    <a:pt x="926" y="511"/>
                  </a:lnTo>
                  <a:lnTo>
                    <a:pt x="926" y="511"/>
                  </a:lnTo>
                  <a:lnTo>
                    <a:pt x="943" y="506"/>
                  </a:lnTo>
                  <a:lnTo>
                    <a:pt x="954" y="495"/>
                  </a:lnTo>
                  <a:lnTo>
                    <a:pt x="954" y="495"/>
                  </a:lnTo>
                  <a:lnTo>
                    <a:pt x="972" y="495"/>
                  </a:lnTo>
                  <a:lnTo>
                    <a:pt x="972" y="495"/>
                  </a:lnTo>
                  <a:lnTo>
                    <a:pt x="1000" y="495"/>
                  </a:lnTo>
                  <a:lnTo>
                    <a:pt x="1000" y="495"/>
                  </a:lnTo>
                  <a:lnTo>
                    <a:pt x="1028" y="489"/>
                  </a:lnTo>
                  <a:lnTo>
                    <a:pt x="1028" y="489"/>
                  </a:lnTo>
                  <a:lnTo>
                    <a:pt x="1045" y="483"/>
                  </a:lnTo>
                  <a:lnTo>
                    <a:pt x="1045" y="483"/>
                  </a:lnTo>
                  <a:lnTo>
                    <a:pt x="1063" y="471"/>
                  </a:lnTo>
                  <a:lnTo>
                    <a:pt x="1063" y="471"/>
                  </a:lnTo>
                  <a:lnTo>
                    <a:pt x="1079" y="466"/>
                  </a:lnTo>
                  <a:lnTo>
                    <a:pt x="1079" y="466"/>
                  </a:lnTo>
                  <a:lnTo>
                    <a:pt x="1097" y="455"/>
                  </a:lnTo>
                  <a:lnTo>
                    <a:pt x="1097" y="455"/>
                  </a:lnTo>
                  <a:lnTo>
                    <a:pt x="1114" y="455"/>
                  </a:lnTo>
                  <a:lnTo>
                    <a:pt x="1114" y="461"/>
                  </a:lnTo>
                  <a:lnTo>
                    <a:pt x="1114" y="466"/>
                  </a:lnTo>
                  <a:lnTo>
                    <a:pt x="1114" y="471"/>
                  </a:lnTo>
                  <a:lnTo>
                    <a:pt x="1114" y="471"/>
                  </a:lnTo>
                  <a:lnTo>
                    <a:pt x="1114" y="471"/>
                  </a:lnTo>
                  <a:lnTo>
                    <a:pt x="1119" y="477"/>
                  </a:lnTo>
                  <a:lnTo>
                    <a:pt x="1119" y="477"/>
                  </a:lnTo>
                  <a:lnTo>
                    <a:pt x="1119" y="477"/>
                  </a:lnTo>
                  <a:lnTo>
                    <a:pt x="1119" y="477"/>
                  </a:lnTo>
                  <a:lnTo>
                    <a:pt x="1125" y="483"/>
                  </a:lnTo>
                  <a:lnTo>
                    <a:pt x="1125" y="483"/>
                  </a:lnTo>
                  <a:lnTo>
                    <a:pt x="1136" y="483"/>
                  </a:lnTo>
                  <a:lnTo>
                    <a:pt x="1136" y="483"/>
                  </a:lnTo>
                  <a:lnTo>
                    <a:pt x="1136" y="483"/>
                  </a:lnTo>
                  <a:lnTo>
                    <a:pt x="1136" y="483"/>
                  </a:lnTo>
                  <a:lnTo>
                    <a:pt x="1142" y="483"/>
                  </a:lnTo>
                  <a:lnTo>
                    <a:pt x="1142" y="483"/>
                  </a:lnTo>
                  <a:lnTo>
                    <a:pt x="1148" y="477"/>
                  </a:lnTo>
                  <a:lnTo>
                    <a:pt x="1148" y="477"/>
                  </a:lnTo>
                  <a:lnTo>
                    <a:pt x="1153" y="477"/>
                  </a:lnTo>
                  <a:lnTo>
                    <a:pt x="1153" y="477"/>
                  </a:lnTo>
                  <a:lnTo>
                    <a:pt x="1159" y="471"/>
                  </a:lnTo>
                  <a:lnTo>
                    <a:pt x="1165" y="477"/>
                  </a:lnTo>
                  <a:lnTo>
                    <a:pt x="1165" y="477"/>
                  </a:lnTo>
                  <a:lnTo>
                    <a:pt x="1176" y="483"/>
                  </a:lnTo>
                  <a:lnTo>
                    <a:pt x="1176" y="483"/>
                  </a:lnTo>
                  <a:lnTo>
                    <a:pt x="1188" y="489"/>
                  </a:lnTo>
                  <a:lnTo>
                    <a:pt x="1188" y="489"/>
                  </a:lnTo>
                  <a:lnTo>
                    <a:pt x="1193" y="489"/>
                  </a:lnTo>
                  <a:lnTo>
                    <a:pt x="1199" y="483"/>
                  </a:lnTo>
                  <a:lnTo>
                    <a:pt x="1199" y="483"/>
                  </a:lnTo>
                  <a:lnTo>
                    <a:pt x="1204" y="477"/>
                  </a:lnTo>
                  <a:lnTo>
                    <a:pt x="1204" y="477"/>
                  </a:lnTo>
                  <a:lnTo>
                    <a:pt x="1210" y="466"/>
                  </a:lnTo>
                  <a:lnTo>
                    <a:pt x="1210" y="466"/>
                  </a:lnTo>
                  <a:lnTo>
                    <a:pt x="1216" y="466"/>
                  </a:lnTo>
                  <a:lnTo>
                    <a:pt x="1216" y="466"/>
                  </a:lnTo>
                  <a:lnTo>
                    <a:pt x="1216" y="466"/>
                  </a:lnTo>
                  <a:lnTo>
                    <a:pt x="1216" y="466"/>
                  </a:lnTo>
                  <a:lnTo>
                    <a:pt x="1222" y="466"/>
                  </a:lnTo>
                  <a:lnTo>
                    <a:pt x="1228" y="471"/>
                  </a:lnTo>
                  <a:lnTo>
                    <a:pt x="1228" y="471"/>
                  </a:lnTo>
                  <a:lnTo>
                    <a:pt x="1233" y="477"/>
                  </a:lnTo>
                  <a:lnTo>
                    <a:pt x="1233" y="483"/>
                  </a:lnTo>
                  <a:lnTo>
                    <a:pt x="1239" y="489"/>
                  </a:lnTo>
                  <a:lnTo>
                    <a:pt x="1239" y="489"/>
                  </a:lnTo>
                  <a:lnTo>
                    <a:pt x="1244" y="489"/>
                  </a:lnTo>
                  <a:lnTo>
                    <a:pt x="1256" y="483"/>
                  </a:lnTo>
                  <a:lnTo>
                    <a:pt x="1262" y="477"/>
                  </a:lnTo>
                  <a:lnTo>
                    <a:pt x="1267" y="477"/>
                  </a:lnTo>
                  <a:lnTo>
                    <a:pt x="1273" y="477"/>
                  </a:lnTo>
                  <a:lnTo>
                    <a:pt x="1278" y="477"/>
                  </a:lnTo>
                  <a:lnTo>
                    <a:pt x="1284" y="483"/>
                  </a:lnTo>
                  <a:lnTo>
                    <a:pt x="1290" y="483"/>
                  </a:lnTo>
                  <a:lnTo>
                    <a:pt x="1290" y="483"/>
                  </a:lnTo>
                  <a:lnTo>
                    <a:pt x="1290" y="483"/>
                  </a:lnTo>
                  <a:lnTo>
                    <a:pt x="1290" y="483"/>
                  </a:lnTo>
                  <a:lnTo>
                    <a:pt x="1295" y="471"/>
                  </a:lnTo>
                  <a:lnTo>
                    <a:pt x="1295" y="471"/>
                  </a:lnTo>
                  <a:lnTo>
                    <a:pt x="1295" y="466"/>
                  </a:lnTo>
                  <a:lnTo>
                    <a:pt x="1295" y="466"/>
                  </a:lnTo>
                  <a:lnTo>
                    <a:pt x="1295" y="455"/>
                  </a:lnTo>
                  <a:lnTo>
                    <a:pt x="1295" y="455"/>
                  </a:lnTo>
                  <a:lnTo>
                    <a:pt x="1290" y="443"/>
                  </a:lnTo>
                  <a:lnTo>
                    <a:pt x="1290" y="443"/>
                  </a:lnTo>
                  <a:lnTo>
                    <a:pt x="1290" y="432"/>
                  </a:lnTo>
                  <a:lnTo>
                    <a:pt x="1290" y="432"/>
                  </a:lnTo>
                  <a:lnTo>
                    <a:pt x="1284" y="421"/>
                  </a:lnTo>
                  <a:lnTo>
                    <a:pt x="1284" y="421"/>
                  </a:lnTo>
                  <a:lnTo>
                    <a:pt x="1278" y="409"/>
                  </a:lnTo>
                  <a:lnTo>
                    <a:pt x="1278" y="409"/>
                  </a:lnTo>
                  <a:lnTo>
                    <a:pt x="1267" y="398"/>
                  </a:lnTo>
                  <a:lnTo>
                    <a:pt x="1267" y="398"/>
                  </a:lnTo>
                  <a:lnTo>
                    <a:pt x="1262" y="386"/>
                  </a:lnTo>
                  <a:lnTo>
                    <a:pt x="1262" y="386"/>
                  </a:lnTo>
                  <a:lnTo>
                    <a:pt x="1256" y="370"/>
                  </a:lnTo>
                  <a:lnTo>
                    <a:pt x="1256" y="370"/>
                  </a:lnTo>
                  <a:lnTo>
                    <a:pt x="1262" y="358"/>
                  </a:lnTo>
                  <a:lnTo>
                    <a:pt x="1262" y="358"/>
                  </a:lnTo>
                  <a:lnTo>
                    <a:pt x="1267" y="352"/>
                  </a:lnTo>
                  <a:lnTo>
                    <a:pt x="1267" y="352"/>
                  </a:lnTo>
                  <a:lnTo>
                    <a:pt x="1273" y="341"/>
                  </a:lnTo>
                  <a:lnTo>
                    <a:pt x="1273" y="341"/>
                  </a:lnTo>
                  <a:lnTo>
                    <a:pt x="1273" y="336"/>
                  </a:lnTo>
                  <a:lnTo>
                    <a:pt x="1273" y="336"/>
                  </a:lnTo>
                  <a:lnTo>
                    <a:pt x="1278" y="324"/>
                  </a:lnTo>
                  <a:lnTo>
                    <a:pt x="1278" y="324"/>
                  </a:lnTo>
                  <a:lnTo>
                    <a:pt x="1273" y="318"/>
                  </a:lnTo>
                  <a:lnTo>
                    <a:pt x="1273" y="318"/>
                  </a:lnTo>
                  <a:lnTo>
                    <a:pt x="1278" y="318"/>
                  </a:lnTo>
                  <a:lnTo>
                    <a:pt x="1278" y="318"/>
                  </a:lnTo>
                  <a:lnTo>
                    <a:pt x="1278" y="312"/>
                  </a:lnTo>
                  <a:lnTo>
                    <a:pt x="1278" y="312"/>
                  </a:lnTo>
                  <a:lnTo>
                    <a:pt x="1273" y="307"/>
                  </a:lnTo>
                  <a:lnTo>
                    <a:pt x="1273" y="307"/>
                  </a:lnTo>
                  <a:lnTo>
                    <a:pt x="1267" y="296"/>
                  </a:lnTo>
                  <a:lnTo>
                    <a:pt x="1267" y="296"/>
                  </a:lnTo>
                  <a:lnTo>
                    <a:pt x="1267" y="290"/>
                  </a:lnTo>
                  <a:lnTo>
                    <a:pt x="1267" y="290"/>
                  </a:lnTo>
                  <a:lnTo>
                    <a:pt x="1267" y="278"/>
                  </a:lnTo>
                  <a:lnTo>
                    <a:pt x="1267" y="278"/>
                  </a:lnTo>
                  <a:lnTo>
                    <a:pt x="1273" y="273"/>
                  </a:lnTo>
                  <a:lnTo>
                    <a:pt x="1273" y="273"/>
                  </a:lnTo>
                  <a:lnTo>
                    <a:pt x="1284" y="261"/>
                  </a:lnTo>
                  <a:lnTo>
                    <a:pt x="1284" y="261"/>
                  </a:lnTo>
                  <a:lnTo>
                    <a:pt x="1284" y="256"/>
                  </a:lnTo>
                  <a:lnTo>
                    <a:pt x="1284" y="256"/>
                  </a:lnTo>
                  <a:lnTo>
                    <a:pt x="1290" y="250"/>
                  </a:lnTo>
                  <a:lnTo>
                    <a:pt x="1290" y="250"/>
                  </a:lnTo>
                  <a:lnTo>
                    <a:pt x="1295" y="256"/>
                  </a:lnTo>
                  <a:lnTo>
                    <a:pt x="1295" y="256"/>
                  </a:lnTo>
                  <a:lnTo>
                    <a:pt x="1301" y="261"/>
                  </a:lnTo>
                  <a:lnTo>
                    <a:pt x="1301" y="261"/>
                  </a:lnTo>
                  <a:lnTo>
                    <a:pt x="1313" y="267"/>
                  </a:lnTo>
                  <a:lnTo>
                    <a:pt x="1313" y="267"/>
                  </a:lnTo>
                  <a:lnTo>
                    <a:pt x="1318" y="267"/>
                  </a:lnTo>
                  <a:lnTo>
                    <a:pt x="1318" y="267"/>
                  </a:lnTo>
                  <a:lnTo>
                    <a:pt x="1318" y="267"/>
                  </a:lnTo>
                  <a:lnTo>
                    <a:pt x="1324" y="261"/>
                  </a:lnTo>
                  <a:lnTo>
                    <a:pt x="1324" y="256"/>
                  </a:lnTo>
                  <a:lnTo>
                    <a:pt x="1329" y="250"/>
                  </a:lnTo>
                  <a:lnTo>
                    <a:pt x="1329" y="244"/>
                  </a:lnTo>
                  <a:lnTo>
                    <a:pt x="1329" y="244"/>
                  </a:lnTo>
                  <a:lnTo>
                    <a:pt x="1329" y="239"/>
                  </a:lnTo>
                  <a:lnTo>
                    <a:pt x="1329" y="239"/>
                  </a:lnTo>
                  <a:lnTo>
                    <a:pt x="1329" y="227"/>
                  </a:lnTo>
                  <a:lnTo>
                    <a:pt x="1329" y="227"/>
                  </a:lnTo>
                  <a:lnTo>
                    <a:pt x="1324" y="216"/>
                  </a:lnTo>
                  <a:lnTo>
                    <a:pt x="1324" y="216"/>
                  </a:lnTo>
                  <a:lnTo>
                    <a:pt x="1313" y="205"/>
                  </a:lnTo>
                  <a:lnTo>
                    <a:pt x="1313" y="205"/>
                  </a:lnTo>
                  <a:lnTo>
                    <a:pt x="1290" y="199"/>
                  </a:lnTo>
                  <a:lnTo>
                    <a:pt x="1290" y="199"/>
                  </a:lnTo>
                  <a:lnTo>
                    <a:pt x="1262" y="187"/>
                  </a:lnTo>
                  <a:lnTo>
                    <a:pt x="1262" y="187"/>
                  </a:lnTo>
                  <a:lnTo>
                    <a:pt x="1239" y="176"/>
                  </a:lnTo>
                  <a:lnTo>
                    <a:pt x="1239" y="176"/>
                  </a:lnTo>
                  <a:lnTo>
                    <a:pt x="1233" y="171"/>
                  </a:lnTo>
                  <a:lnTo>
                    <a:pt x="1233" y="159"/>
                  </a:lnTo>
                  <a:lnTo>
                    <a:pt x="1233" y="159"/>
                  </a:lnTo>
                  <a:lnTo>
                    <a:pt x="1239" y="147"/>
                  </a:lnTo>
                  <a:lnTo>
                    <a:pt x="1239" y="147"/>
                  </a:lnTo>
                  <a:lnTo>
                    <a:pt x="1239" y="136"/>
                  </a:lnTo>
                  <a:lnTo>
                    <a:pt x="1239" y="136"/>
                  </a:lnTo>
                  <a:lnTo>
                    <a:pt x="1239" y="131"/>
                  </a:lnTo>
                  <a:lnTo>
                    <a:pt x="1239" y="131"/>
                  </a:lnTo>
                  <a:lnTo>
                    <a:pt x="1250" y="125"/>
                  </a:lnTo>
                  <a:lnTo>
                    <a:pt x="1250" y="125"/>
                  </a:lnTo>
                  <a:lnTo>
                    <a:pt x="1256" y="119"/>
                  </a:lnTo>
                  <a:lnTo>
                    <a:pt x="1256" y="108"/>
                  </a:lnTo>
                  <a:lnTo>
                    <a:pt x="1256" y="108"/>
                  </a:lnTo>
                  <a:lnTo>
                    <a:pt x="1256" y="91"/>
                  </a:lnTo>
                  <a:lnTo>
                    <a:pt x="1256" y="91"/>
                  </a:lnTo>
                  <a:lnTo>
                    <a:pt x="1250" y="80"/>
                  </a:lnTo>
                  <a:lnTo>
                    <a:pt x="1250" y="80"/>
                  </a:lnTo>
                  <a:lnTo>
                    <a:pt x="1244" y="74"/>
                  </a:lnTo>
                  <a:lnTo>
                    <a:pt x="1244" y="74"/>
                  </a:lnTo>
                  <a:lnTo>
                    <a:pt x="1239" y="74"/>
                  </a:lnTo>
                  <a:lnTo>
                    <a:pt x="1233" y="68"/>
                  </a:lnTo>
                  <a:lnTo>
                    <a:pt x="1233" y="68"/>
                  </a:lnTo>
                  <a:lnTo>
                    <a:pt x="1233" y="68"/>
                  </a:lnTo>
                  <a:lnTo>
                    <a:pt x="1233" y="68"/>
                  </a:lnTo>
                  <a:lnTo>
                    <a:pt x="1233" y="68"/>
                  </a:lnTo>
                  <a:lnTo>
                    <a:pt x="1233" y="57"/>
                  </a:lnTo>
                  <a:lnTo>
                    <a:pt x="1233" y="57"/>
                  </a:lnTo>
                  <a:lnTo>
                    <a:pt x="1228" y="51"/>
                  </a:lnTo>
                  <a:lnTo>
                    <a:pt x="1228" y="51"/>
                  </a:lnTo>
                  <a:lnTo>
                    <a:pt x="1222" y="51"/>
                  </a:lnTo>
                  <a:lnTo>
                    <a:pt x="1222" y="51"/>
                  </a:lnTo>
                  <a:lnTo>
                    <a:pt x="1204" y="57"/>
                  </a:lnTo>
                  <a:lnTo>
                    <a:pt x="1204" y="57"/>
                  </a:lnTo>
                  <a:lnTo>
                    <a:pt x="1193" y="57"/>
                  </a:lnTo>
                  <a:lnTo>
                    <a:pt x="1193" y="57"/>
                  </a:lnTo>
                  <a:lnTo>
                    <a:pt x="1182" y="57"/>
                  </a:lnTo>
                  <a:lnTo>
                    <a:pt x="1182" y="57"/>
                  </a:lnTo>
                  <a:lnTo>
                    <a:pt x="1176" y="57"/>
                  </a:lnTo>
                  <a:lnTo>
                    <a:pt x="1176" y="57"/>
                  </a:lnTo>
                  <a:lnTo>
                    <a:pt x="1176" y="57"/>
                  </a:lnTo>
                  <a:lnTo>
                    <a:pt x="1176" y="57"/>
                  </a:lnTo>
                  <a:lnTo>
                    <a:pt x="1170" y="51"/>
                  </a:lnTo>
                  <a:lnTo>
                    <a:pt x="1170" y="51"/>
                  </a:lnTo>
                  <a:lnTo>
                    <a:pt x="1159" y="46"/>
                  </a:lnTo>
                  <a:lnTo>
                    <a:pt x="1159" y="46"/>
                  </a:lnTo>
                  <a:lnTo>
                    <a:pt x="1148" y="46"/>
                  </a:lnTo>
                  <a:lnTo>
                    <a:pt x="1148" y="46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25" y="40"/>
                  </a:lnTo>
                  <a:lnTo>
                    <a:pt x="1125" y="40"/>
                  </a:lnTo>
                  <a:lnTo>
                    <a:pt x="1119" y="40"/>
                  </a:lnTo>
                  <a:lnTo>
                    <a:pt x="1119" y="40"/>
                  </a:lnTo>
                  <a:lnTo>
                    <a:pt x="1108" y="46"/>
                  </a:lnTo>
                  <a:lnTo>
                    <a:pt x="1108" y="46"/>
                  </a:lnTo>
                  <a:lnTo>
                    <a:pt x="1097" y="46"/>
                  </a:lnTo>
                  <a:lnTo>
                    <a:pt x="1097" y="46"/>
                  </a:lnTo>
                  <a:lnTo>
                    <a:pt x="1091" y="46"/>
                  </a:lnTo>
                  <a:lnTo>
                    <a:pt x="1091" y="46"/>
                  </a:lnTo>
                  <a:lnTo>
                    <a:pt x="1085" y="40"/>
                  </a:lnTo>
                  <a:lnTo>
                    <a:pt x="1085" y="40"/>
                  </a:lnTo>
                  <a:lnTo>
                    <a:pt x="1079" y="34"/>
                  </a:lnTo>
                  <a:lnTo>
                    <a:pt x="1079" y="34"/>
                  </a:lnTo>
                  <a:lnTo>
                    <a:pt x="1079" y="40"/>
                  </a:lnTo>
                  <a:lnTo>
                    <a:pt x="1079" y="40"/>
                  </a:lnTo>
                  <a:lnTo>
                    <a:pt x="1079" y="40"/>
                  </a:lnTo>
                  <a:lnTo>
                    <a:pt x="1079" y="40"/>
                  </a:lnTo>
                  <a:lnTo>
                    <a:pt x="1079" y="46"/>
                  </a:lnTo>
                  <a:lnTo>
                    <a:pt x="1079" y="46"/>
                  </a:lnTo>
                  <a:lnTo>
                    <a:pt x="1074" y="46"/>
                  </a:lnTo>
                  <a:lnTo>
                    <a:pt x="1074" y="46"/>
                  </a:lnTo>
                  <a:lnTo>
                    <a:pt x="1074" y="46"/>
                  </a:lnTo>
                  <a:lnTo>
                    <a:pt x="1074" y="46"/>
                  </a:lnTo>
                  <a:lnTo>
                    <a:pt x="1068" y="46"/>
                  </a:lnTo>
                  <a:lnTo>
                    <a:pt x="1068" y="46"/>
                  </a:lnTo>
                  <a:lnTo>
                    <a:pt x="1063" y="46"/>
                  </a:lnTo>
                  <a:lnTo>
                    <a:pt x="1063" y="46"/>
                  </a:lnTo>
                  <a:lnTo>
                    <a:pt x="1063" y="51"/>
                  </a:lnTo>
                  <a:lnTo>
                    <a:pt x="1063" y="51"/>
                  </a:lnTo>
                  <a:lnTo>
                    <a:pt x="1057" y="57"/>
                  </a:lnTo>
                  <a:lnTo>
                    <a:pt x="1057" y="57"/>
                  </a:lnTo>
                  <a:lnTo>
                    <a:pt x="1057" y="62"/>
                  </a:lnTo>
                  <a:lnTo>
                    <a:pt x="1057" y="62"/>
                  </a:lnTo>
                  <a:lnTo>
                    <a:pt x="1051" y="68"/>
                  </a:lnTo>
                  <a:lnTo>
                    <a:pt x="1051" y="68"/>
                  </a:lnTo>
                  <a:lnTo>
                    <a:pt x="1051" y="74"/>
                  </a:lnTo>
                  <a:lnTo>
                    <a:pt x="1051" y="74"/>
                  </a:lnTo>
                  <a:lnTo>
                    <a:pt x="1040" y="74"/>
                  </a:lnTo>
                  <a:lnTo>
                    <a:pt x="1040" y="74"/>
                  </a:lnTo>
                  <a:lnTo>
                    <a:pt x="1028" y="80"/>
                  </a:lnTo>
                  <a:lnTo>
                    <a:pt x="1028" y="80"/>
                  </a:lnTo>
                  <a:lnTo>
                    <a:pt x="1023" y="80"/>
                  </a:lnTo>
                  <a:lnTo>
                    <a:pt x="1023" y="80"/>
                  </a:lnTo>
                  <a:lnTo>
                    <a:pt x="1011" y="85"/>
                  </a:lnTo>
                  <a:lnTo>
                    <a:pt x="1011" y="85"/>
                  </a:lnTo>
                  <a:lnTo>
                    <a:pt x="1000" y="91"/>
                  </a:lnTo>
                  <a:lnTo>
                    <a:pt x="1000" y="91"/>
                  </a:lnTo>
                  <a:lnTo>
                    <a:pt x="994" y="97"/>
                  </a:lnTo>
                  <a:lnTo>
                    <a:pt x="994" y="97"/>
                  </a:lnTo>
                  <a:lnTo>
                    <a:pt x="983" y="102"/>
                  </a:lnTo>
                  <a:lnTo>
                    <a:pt x="983" y="102"/>
                  </a:lnTo>
                  <a:lnTo>
                    <a:pt x="966" y="97"/>
                  </a:lnTo>
                  <a:lnTo>
                    <a:pt x="966" y="97"/>
                  </a:lnTo>
                  <a:lnTo>
                    <a:pt x="960" y="97"/>
                  </a:lnTo>
                  <a:lnTo>
                    <a:pt x="960" y="97"/>
                  </a:lnTo>
                  <a:lnTo>
                    <a:pt x="954" y="91"/>
                  </a:lnTo>
                  <a:lnTo>
                    <a:pt x="954" y="91"/>
                  </a:lnTo>
                  <a:lnTo>
                    <a:pt x="943" y="85"/>
                  </a:lnTo>
                  <a:lnTo>
                    <a:pt x="943" y="85"/>
                  </a:lnTo>
                  <a:lnTo>
                    <a:pt x="932" y="85"/>
                  </a:lnTo>
                  <a:lnTo>
                    <a:pt x="932" y="85"/>
                  </a:lnTo>
                  <a:lnTo>
                    <a:pt x="926" y="85"/>
                  </a:lnTo>
                  <a:lnTo>
                    <a:pt x="926" y="85"/>
                  </a:lnTo>
                  <a:lnTo>
                    <a:pt x="920" y="91"/>
                  </a:lnTo>
                  <a:lnTo>
                    <a:pt x="920" y="91"/>
                  </a:lnTo>
                  <a:lnTo>
                    <a:pt x="914" y="97"/>
                  </a:lnTo>
                  <a:lnTo>
                    <a:pt x="914" y="97"/>
                  </a:lnTo>
                  <a:lnTo>
                    <a:pt x="914" y="97"/>
                  </a:lnTo>
                  <a:lnTo>
                    <a:pt x="914" y="97"/>
                  </a:lnTo>
                  <a:lnTo>
                    <a:pt x="898" y="102"/>
                  </a:lnTo>
                  <a:lnTo>
                    <a:pt x="898" y="102"/>
                  </a:lnTo>
                  <a:lnTo>
                    <a:pt x="881" y="108"/>
                  </a:lnTo>
                  <a:lnTo>
                    <a:pt x="881" y="108"/>
                  </a:lnTo>
                  <a:lnTo>
                    <a:pt x="858" y="108"/>
                  </a:lnTo>
                  <a:lnTo>
                    <a:pt x="858" y="108"/>
                  </a:lnTo>
                  <a:lnTo>
                    <a:pt x="841" y="102"/>
                  </a:lnTo>
                  <a:lnTo>
                    <a:pt x="841" y="102"/>
                  </a:lnTo>
                  <a:lnTo>
                    <a:pt x="835" y="102"/>
                  </a:lnTo>
                  <a:lnTo>
                    <a:pt x="835" y="102"/>
                  </a:lnTo>
                  <a:lnTo>
                    <a:pt x="835" y="97"/>
                  </a:lnTo>
                  <a:lnTo>
                    <a:pt x="835" y="97"/>
                  </a:lnTo>
                  <a:lnTo>
                    <a:pt x="829" y="91"/>
                  </a:lnTo>
                  <a:lnTo>
                    <a:pt x="829" y="91"/>
                  </a:lnTo>
                  <a:lnTo>
                    <a:pt x="824" y="91"/>
                  </a:lnTo>
                  <a:lnTo>
                    <a:pt x="824" y="91"/>
                  </a:lnTo>
                  <a:lnTo>
                    <a:pt x="818" y="85"/>
                  </a:lnTo>
                  <a:lnTo>
                    <a:pt x="818" y="85"/>
                  </a:lnTo>
                  <a:lnTo>
                    <a:pt x="813" y="91"/>
                  </a:lnTo>
                  <a:lnTo>
                    <a:pt x="813" y="91"/>
                  </a:lnTo>
                  <a:lnTo>
                    <a:pt x="807" y="91"/>
                  </a:lnTo>
                  <a:lnTo>
                    <a:pt x="807" y="91"/>
                  </a:lnTo>
                  <a:lnTo>
                    <a:pt x="795" y="91"/>
                  </a:lnTo>
                  <a:lnTo>
                    <a:pt x="795" y="91"/>
                  </a:lnTo>
                  <a:lnTo>
                    <a:pt x="795" y="85"/>
                  </a:lnTo>
                  <a:lnTo>
                    <a:pt x="795" y="85"/>
                  </a:lnTo>
                  <a:lnTo>
                    <a:pt x="789" y="80"/>
                  </a:lnTo>
                  <a:lnTo>
                    <a:pt x="789" y="80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89" y="74"/>
                  </a:lnTo>
                  <a:lnTo>
                    <a:pt x="779" y="68"/>
                  </a:lnTo>
                  <a:lnTo>
                    <a:pt x="779" y="68"/>
                  </a:lnTo>
                  <a:lnTo>
                    <a:pt x="767" y="62"/>
                  </a:lnTo>
                  <a:lnTo>
                    <a:pt x="767" y="62"/>
                  </a:lnTo>
                  <a:lnTo>
                    <a:pt x="755" y="62"/>
                  </a:lnTo>
                  <a:lnTo>
                    <a:pt x="755" y="62"/>
                  </a:lnTo>
                  <a:lnTo>
                    <a:pt x="739" y="62"/>
                  </a:lnTo>
                  <a:lnTo>
                    <a:pt x="739" y="62"/>
                  </a:lnTo>
                  <a:lnTo>
                    <a:pt x="733" y="68"/>
                  </a:lnTo>
                  <a:lnTo>
                    <a:pt x="733" y="74"/>
                  </a:lnTo>
                  <a:lnTo>
                    <a:pt x="733" y="80"/>
                  </a:lnTo>
                  <a:lnTo>
                    <a:pt x="733" y="80"/>
                  </a:lnTo>
                  <a:lnTo>
                    <a:pt x="727" y="80"/>
                  </a:lnTo>
                  <a:lnTo>
                    <a:pt x="727" y="80"/>
                  </a:lnTo>
                  <a:lnTo>
                    <a:pt x="722" y="80"/>
                  </a:lnTo>
                  <a:lnTo>
                    <a:pt x="722" y="80"/>
                  </a:lnTo>
                  <a:lnTo>
                    <a:pt x="722" y="74"/>
                  </a:lnTo>
                  <a:lnTo>
                    <a:pt x="722" y="74"/>
                  </a:lnTo>
                  <a:lnTo>
                    <a:pt x="716" y="80"/>
                  </a:lnTo>
                  <a:lnTo>
                    <a:pt x="716" y="80"/>
                  </a:lnTo>
                  <a:lnTo>
                    <a:pt x="710" y="68"/>
                  </a:lnTo>
                  <a:lnTo>
                    <a:pt x="710" y="68"/>
                  </a:lnTo>
                  <a:lnTo>
                    <a:pt x="704" y="57"/>
                  </a:lnTo>
                  <a:lnTo>
                    <a:pt x="704" y="57"/>
                  </a:lnTo>
                  <a:lnTo>
                    <a:pt x="693" y="40"/>
                  </a:lnTo>
                  <a:lnTo>
                    <a:pt x="693" y="40"/>
                  </a:lnTo>
                  <a:lnTo>
                    <a:pt x="688" y="28"/>
                  </a:lnTo>
                  <a:lnTo>
                    <a:pt x="688" y="28"/>
                  </a:lnTo>
                  <a:lnTo>
                    <a:pt x="670" y="28"/>
                  </a:lnTo>
                  <a:lnTo>
                    <a:pt x="670" y="28"/>
                  </a:lnTo>
                  <a:lnTo>
                    <a:pt x="654" y="28"/>
                  </a:lnTo>
                  <a:lnTo>
                    <a:pt x="654" y="28"/>
                  </a:lnTo>
                  <a:lnTo>
                    <a:pt x="648" y="22"/>
                  </a:lnTo>
                  <a:lnTo>
                    <a:pt x="648" y="22"/>
                  </a:lnTo>
                  <a:lnTo>
                    <a:pt x="630" y="17"/>
                  </a:lnTo>
                  <a:lnTo>
                    <a:pt x="630" y="17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30" y="12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19" y="6"/>
                  </a:lnTo>
                  <a:lnTo>
                    <a:pt x="619" y="6"/>
                  </a:lnTo>
                  <a:lnTo>
                    <a:pt x="602" y="12"/>
                  </a:lnTo>
                  <a:lnTo>
                    <a:pt x="602" y="12"/>
                  </a:lnTo>
                  <a:lnTo>
                    <a:pt x="591" y="17"/>
                  </a:lnTo>
                  <a:lnTo>
                    <a:pt x="591" y="17"/>
                  </a:lnTo>
                  <a:lnTo>
                    <a:pt x="574" y="17"/>
                  </a:lnTo>
                  <a:lnTo>
                    <a:pt x="574" y="17"/>
                  </a:lnTo>
                  <a:lnTo>
                    <a:pt x="563" y="12"/>
                  </a:lnTo>
                  <a:lnTo>
                    <a:pt x="563" y="12"/>
                  </a:lnTo>
                  <a:lnTo>
                    <a:pt x="545" y="6"/>
                  </a:lnTo>
                  <a:lnTo>
                    <a:pt x="545" y="6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0" y="6"/>
                  </a:lnTo>
                  <a:lnTo>
                    <a:pt x="500" y="6"/>
                  </a:lnTo>
                  <a:lnTo>
                    <a:pt x="500" y="6"/>
                  </a:lnTo>
                  <a:lnTo>
                    <a:pt x="500" y="6"/>
                  </a:lnTo>
                  <a:lnTo>
                    <a:pt x="483" y="12"/>
                  </a:lnTo>
                  <a:lnTo>
                    <a:pt x="483" y="12"/>
                  </a:lnTo>
                  <a:lnTo>
                    <a:pt x="466" y="12"/>
                  </a:lnTo>
                  <a:lnTo>
                    <a:pt x="466" y="12"/>
                  </a:lnTo>
                  <a:lnTo>
                    <a:pt x="449" y="17"/>
                  </a:lnTo>
                  <a:lnTo>
                    <a:pt x="449" y="17"/>
                  </a:lnTo>
                  <a:lnTo>
                    <a:pt x="437" y="22"/>
                  </a:lnTo>
                  <a:lnTo>
                    <a:pt x="437" y="22"/>
                  </a:lnTo>
                  <a:lnTo>
                    <a:pt x="437" y="28"/>
                  </a:lnTo>
                  <a:lnTo>
                    <a:pt x="437" y="2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2" y="40"/>
                  </a:lnTo>
                  <a:lnTo>
                    <a:pt x="432" y="40"/>
                  </a:lnTo>
                  <a:lnTo>
                    <a:pt x="426" y="46"/>
                  </a:lnTo>
                  <a:lnTo>
                    <a:pt x="426" y="46"/>
                  </a:lnTo>
                  <a:lnTo>
                    <a:pt x="415" y="51"/>
                  </a:lnTo>
                  <a:lnTo>
                    <a:pt x="415" y="51"/>
                  </a:lnTo>
                  <a:lnTo>
                    <a:pt x="404" y="51"/>
                  </a:lnTo>
                  <a:lnTo>
                    <a:pt x="404" y="51"/>
                  </a:lnTo>
                  <a:lnTo>
                    <a:pt x="392" y="51"/>
                  </a:lnTo>
                  <a:lnTo>
                    <a:pt x="392" y="51"/>
                  </a:lnTo>
                  <a:lnTo>
                    <a:pt x="386" y="57"/>
                  </a:lnTo>
                  <a:lnTo>
                    <a:pt x="386" y="57"/>
                  </a:lnTo>
                  <a:lnTo>
                    <a:pt x="386" y="62"/>
                  </a:lnTo>
                  <a:lnTo>
                    <a:pt x="386" y="62"/>
                  </a:lnTo>
                  <a:lnTo>
                    <a:pt x="386" y="68"/>
                  </a:lnTo>
                  <a:lnTo>
                    <a:pt x="386" y="68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69" y="80"/>
                  </a:lnTo>
                  <a:lnTo>
                    <a:pt x="369" y="80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52" y="91"/>
                  </a:lnTo>
                  <a:lnTo>
                    <a:pt x="352" y="91"/>
                  </a:lnTo>
                  <a:lnTo>
                    <a:pt x="335" y="91"/>
                  </a:lnTo>
                  <a:lnTo>
                    <a:pt x="335" y="91"/>
                  </a:lnTo>
                  <a:lnTo>
                    <a:pt x="318" y="85"/>
                  </a:lnTo>
                  <a:lnTo>
                    <a:pt x="318" y="85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295" y="85"/>
                  </a:lnTo>
                  <a:lnTo>
                    <a:pt x="295" y="80"/>
                  </a:lnTo>
                  <a:lnTo>
                    <a:pt x="295" y="80"/>
                  </a:lnTo>
                  <a:lnTo>
                    <a:pt x="295" y="80"/>
                  </a:lnTo>
                  <a:lnTo>
                    <a:pt x="295" y="80"/>
                  </a:lnTo>
                  <a:lnTo>
                    <a:pt x="295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84" y="80"/>
                  </a:lnTo>
                  <a:lnTo>
                    <a:pt x="284" y="80"/>
                  </a:lnTo>
                  <a:lnTo>
                    <a:pt x="278" y="85"/>
                  </a:lnTo>
                  <a:lnTo>
                    <a:pt x="278" y="85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61" y="91"/>
                  </a:lnTo>
                  <a:lnTo>
                    <a:pt x="261" y="9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3" y="85"/>
                  </a:lnTo>
                  <a:lnTo>
                    <a:pt x="233" y="85"/>
                  </a:lnTo>
                  <a:lnTo>
                    <a:pt x="215" y="85"/>
                  </a:lnTo>
                  <a:lnTo>
                    <a:pt x="210" y="91"/>
                  </a:lnTo>
                  <a:lnTo>
                    <a:pt x="210" y="97"/>
                  </a:lnTo>
                  <a:lnTo>
                    <a:pt x="205" y="97"/>
                  </a:lnTo>
                  <a:lnTo>
                    <a:pt x="205" y="102"/>
                  </a:lnTo>
                  <a:lnTo>
                    <a:pt x="205" y="102"/>
                  </a:lnTo>
                  <a:lnTo>
                    <a:pt x="215" y="108"/>
                  </a:lnTo>
                  <a:lnTo>
                    <a:pt x="215" y="108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55" y="119"/>
                  </a:lnTo>
                  <a:lnTo>
                    <a:pt x="255" y="119"/>
                  </a:lnTo>
                  <a:lnTo>
                    <a:pt x="250" y="119"/>
                  </a:lnTo>
                  <a:lnTo>
                    <a:pt x="250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15" y="119"/>
                  </a:lnTo>
                  <a:lnTo>
                    <a:pt x="215" y="119"/>
                  </a:lnTo>
                  <a:lnTo>
                    <a:pt x="210" y="119"/>
                  </a:lnTo>
                  <a:lnTo>
                    <a:pt x="210" y="125"/>
                  </a:lnTo>
                  <a:lnTo>
                    <a:pt x="205" y="125"/>
                  </a:lnTo>
                  <a:lnTo>
                    <a:pt x="205" y="125"/>
                  </a:lnTo>
                  <a:lnTo>
                    <a:pt x="205" y="125"/>
                  </a:lnTo>
                  <a:lnTo>
                    <a:pt x="205" y="125"/>
                  </a:lnTo>
                  <a:lnTo>
                    <a:pt x="205" y="131"/>
                  </a:lnTo>
                  <a:lnTo>
                    <a:pt x="205" y="131"/>
                  </a:lnTo>
                  <a:lnTo>
                    <a:pt x="205" y="131"/>
                  </a:lnTo>
                  <a:lnTo>
                    <a:pt x="205" y="131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76" y="153"/>
                  </a:lnTo>
                  <a:lnTo>
                    <a:pt x="176" y="153"/>
                  </a:lnTo>
                  <a:lnTo>
                    <a:pt x="165" y="153"/>
                  </a:lnTo>
                  <a:lnTo>
                    <a:pt x="165" y="153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47"/>
                  </a:lnTo>
                  <a:lnTo>
                    <a:pt x="114" y="147"/>
                  </a:lnTo>
                  <a:lnTo>
                    <a:pt x="114" y="153"/>
                  </a:lnTo>
                  <a:lnTo>
                    <a:pt x="114" y="153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4" y="165"/>
                  </a:lnTo>
                  <a:lnTo>
                    <a:pt x="114" y="165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5" y="211"/>
                  </a:lnTo>
                  <a:lnTo>
                    <a:pt x="5" y="211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5" y="250"/>
                  </a:lnTo>
                  <a:lnTo>
                    <a:pt x="5" y="250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11" y="261"/>
                  </a:lnTo>
                  <a:lnTo>
                    <a:pt x="11" y="261"/>
                  </a:lnTo>
                  <a:lnTo>
                    <a:pt x="23" y="261"/>
                  </a:lnTo>
                  <a:lnTo>
                    <a:pt x="23" y="261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51" y="256"/>
                  </a:lnTo>
                  <a:lnTo>
                    <a:pt x="51" y="256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56" y="301"/>
                  </a:lnTo>
                  <a:lnTo>
                    <a:pt x="56" y="301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51" y="336"/>
                  </a:lnTo>
                  <a:lnTo>
                    <a:pt x="51" y="336"/>
                  </a:lnTo>
                  <a:lnTo>
                    <a:pt x="56" y="341"/>
                  </a:lnTo>
                  <a:lnTo>
                    <a:pt x="56" y="341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68" y="347"/>
                  </a:lnTo>
                  <a:lnTo>
                    <a:pt x="68" y="347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68" y="358"/>
                  </a:lnTo>
                  <a:lnTo>
                    <a:pt x="68" y="358"/>
                  </a:lnTo>
                  <a:lnTo>
                    <a:pt x="62" y="358"/>
                  </a:lnTo>
                  <a:lnTo>
                    <a:pt x="62" y="358"/>
                  </a:lnTo>
                  <a:lnTo>
                    <a:pt x="56" y="364"/>
                  </a:lnTo>
                  <a:lnTo>
                    <a:pt x="56" y="364"/>
                  </a:lnTo>
                  <a:lnTo>
                    <a:pt x="56" y="370"/>
                  </a:lnTo>
                  <a:lnTo>
                    <a:pt x="56" y="370"/>
                  </a:lnTo>
                  <a:lnTo>
                    <a:pt x="51" y="370"/>
                  </a:lnTo>
                  <a:lnTo>
                    <a:pt x="51" y="370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0" y="370"/>
                  </a:lnTo>
                  <a:lnTo>
                    <a:pt x="40" y="370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34" y="364"/>
                  </a:lnTo>
                  <a:lnTo>
                    <a:pt x="28" y="358"/>
                  </a:lnTo>
                  <a:lnTo>
                    <a:pt x="28" y="358"/>
                  </a:lnTo>
                  <a:lnTo>
                    <a:pt x="28" y="358"/>
                  </a:lnTo>
                  <a:lnTo>
                    <a:pt x="28" y="358"/>
                  </a:lnTo>
                  <a:lnTo>
                    <a:pt x="23" y="358"/>
                  </a:lnTo>
                  <a:lnTo>
                    <a:pt x="23" y="358"/>
                  </a:lnTo>
                  <a:lnTo>
                    <a:pt x="17" y="358"/>
                  </a:lnTo>
                  <a:lnTo>
                    <a:pt x="17" y="358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3" y="392"/>
                  </a:lnTo>
                  <a:lnTo>
                    <a:pt x="23" y="392"/>
                  </a:lnTo>
                  <a:lnTo>
                    <a:pt x="23" y="398"/>
                  </a:lnTo>
                  <a:lnTo>
                    <a:pt x="23" y="398"/>
                  </a:lnTo>
                  <a:lnTo>
                    <a:pt x="34" y="398"/>
                  </a:lnTo>
                  <a:lnTo>
                    <a:pt x="34" y="398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45" y="398"/>
                  </a:lnTo>
                  <a:lnTo>
                    <a:pt x="45" y="398"/>
                  </a:lnTo>
                  <a:lnTo>
                    <a:pt x="56" y="392"/>
                  </a:lnTo>
                  <a:lnTo>
                    <a:pt x="56" y="392"/>
                  </a:lnTo>
                  <a:lnTo>
                    <a:pt x="62" y="398"/>
                  </a:lnTo>
                  <a:lnTo>
                    <a:pt x="62" y="398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8" y="404"/>
                  </a:lnTo>
                  <a:lnTo>
                    <a:pt x="68" y="404"/>
                  </a:lnTo>
                  <a:lnTo>
                    <a:pt x="74" y="409"/>
                  </a:lnTo>
                  <a:lnTo>
                    <a:pt x="74" y="409"/>
                  </a:lnTo>
                  <a:lnTo>
                    <a:pt x="80" y="437"/>
                  </a:lnTo>
                  <a:lnTo>
                    <a:pt x="80" y="437"/>
                  </a:lnTo>
                  <a:lnTo>
                    <a:pt x="80" y="455"/>
                  </a:lnTo>
                  <a:lnTo>
                    <a:pt x="80" y="455"/>
                  </a:lnTo>
                  <a:lnTo>
                    <a:pt x="80" y="471"/>
                  </a:lnTo>
                  <a:lnTo>
                    <a:pt x="80" y="471"/>
                  </a:lnTo>
                  <a:lnTo>
                    <a:pt x="74" y="495"/>
                  </a:lnTo>
                  <a:lnTo>
                    <a:pt x="74" y="495"/>
                  </a:lnTo>
                  <a:lnTo>
                    <a:pt x="90" y="495"/>
                  </a:lnTo>
                  <a:lnTo>
                    <a:pt x="90" y="495"/>
                  </a:lnTo>
                  <a:lnTo>
                    <a:pt x="102" y="495"/>
                  </a:lnTo>
                  <a:lnTo>
                    <a:pt x="102" y="495"/>
                  </a:lnTo>
                  <a:lnTo>
                    <a:pt x="119" y="495"/>
                  </a:lnTo>
                  <a:lnTo>
                    <a:pt x="119" y="495"/>
                  </a:lnTo>
                  <a:lnTo>
                    <a:pt x="130" y="500"/>
                  </a:lnTo>
                  <a:lnTo>
                    <a:pt x="130" y="500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11"/>
                  </a:lnTo>
                  <a:lnTo>
                    <a:pt x="130" y="511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6" y="523"/>
                  </a:lnTo>
                  <a:lnTo>
                    <a:pt x="136" y="523"/>
                  </a:lnTo>
                  <a:lnTo>
                    <a:pt x="148" y="523"/>
                  </a:lnTo>
                  <a:lnTo>
                    <a:pt x="148" y="523"/>
                  </a:lnTo>
                  <a:lnTo>
                    <a:pt x="159" y="517"/>
                  </a:lnTo>
                  <a:lnTo>
                    <a:pt x="159" y="517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70" y="523"/>
                  </a:lnTo>
                  <a:lnTo>
                    <a:pt x="170" y="523"/>
                  </a:lnTo>
                  <a:lnTo>
                    <a:pt x="170" y="534"/>
                  </a:lnTo>
                  <a:lnTo>
                    <a:pt x="170" y="534"/>
                  </a:lnTo>
                  <a:lnTo>
                    <a:pt x="170" y="534"/>
                  </a:lnTo>
                  <a:lnTo>
                    <a:pt x="170" y="534"/>
                  </a:lnTo>
                  <a:lnTo>
                    <a:pt x="176" y="540"/>
                  </a:lnTo>
                  <a:lnTo>
                    <a:pt x="176" y="540"/>
                  </a:lnTo>
                  <a:lnTo>
                    <a:pt x="187" y="540"/>
                  </a:lnTo>
                  <a:lnTo>
                    <a:pt x="187" y="540"/>
                  </a:lnTo>
                  <a:lnTo>
                    <a:pt x="193" y="540"/>
                  </a:lnTo>
                  <a:lnTo>
                    <a:pt x="193" y="540"/>
                  </a:lnTo>
                  <a:lnTo>
                    <a:pt x="205" y="540"/>
                  </a:lnTo>
                  <a:lnTo>
                    <a:pt x="205" y="540"/>
                  </a:lnTo>
                  <a:lnTo>
                    <a:pt x="205" y="546"/>
                  </a:lnTo>
                  <a:lnTo>
                    <a:pt x="205" y="546"/>
                  </a:lnTo>
                  <a:lnTo>
                    <a:pt x="205" y="551"/>
                  </a:lnTo>
                  <a:lnTo>
                    <a:pt x="205" y="551"/>
                  </a:lnTo>
                  <a:lnTo>
                    <a:pt x="205" y="557"/>
                  </a:lnTo>
                  <a:lnTo>
                    <a:pt x="205" y="557"/>
                  </a:lnTo>
                  <a:lnTo>
                    <a:pt x="205" y="563"/>
                  </a:lnTo>
                  <a:lnTo>
                    <a:pt x="205" y="563"/>
                  </a:lnTo>
                  <a:lnTo>
                    <a:pt x="215" y="574"/>
                  </a:lnTo>
                  <a:lnTo>
                    <a:pt x="215" y="574"/>
                  </a:lnTo>
                  <a:lnTo>
                    <a:pt x="227" y="586"/>
                  </a:lnTo>
                  <a:lnTo>
                    <a:pt x="227" y="586"/>
                  </a:lnTo>
                  <a:lnTo>
                    <a:pt x="239" y="596"/>
                  </a:lnTo>
                  <a:lnTo>
                    <a:pt x="239" y="596"/>
                  </a:lnTo>
                  <a:lnTo>
                    <a:pt x="250" y="608"/>
                  </a:lnTo>
                  <a:lnTo>
                    <a:pt x="250" y="608"/>
                  </a:lnTo>
                  <a:lnTo>
                    <a:pt x="278" y="591"/>
                  </a:lnTo>
                  <a:lnTo>
                    <a:pt x="278" y="591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18" y="529"/>
                  </a:lnTo>
                  <a:lnTo>
                    <a:pt x="318" y="529"/>
                  </a:lnTo>
                  <a:lnTo>
                    <a:pt x="341" y="534"/>
                  </a:lnTo>
                  <a:lnTo>
                    <a:pt x="341" y="534"/>
                  </a:lnTo>
                  <a:lnTo>
                    <a:pt x="369" y="540"/>
                  </a:lnTo>
                  <a:lnTo>
                    <a:pt x="369" y="540"/>
                  </a:lnTo>
                  <a:lnTo>
                    <a:pt x="392" y="546"/>
                  </a:lnTo>
                  <a:lnTo>
                    <a:pt x="392" y="546"/>
                  </a:lnTo>
                  <a:lnTo>
                    <a:pt x="415" y="557"/>
                  </a:lnTo>
                  <a:lnTo>
                    <a:pt x="415" y="557"/>
                  </a:lnTo>
                  <a:lnTo>
                    <a:pt x="426" y="568"/>
                  </a:lnTo>
                  <a:lnTo>
                    <a:pt x="426" y="568"/>
                  </a:lnTo>
                  <a:lnTo>
                    <a:pt x="437" y="580"/>
                  </a:lnTo>
                  <a:lnTo>
                    <a:pt x="437" y="580"/>
                  </a:lnTo>
                  <a:lnTo>
                    <a:pt x="449" y="591"/>
                  </a:lnTo>
                  <a:lnTo>
                    <a:pt x="449" y="591"/>
                  </a:lnTo>
                  <a:lnTo>
                    <a:pt x="460" y="596"/>
                  </a:lnTo>
                  <a:lnTo>
                    <a:pt x="460" y="596"/>
                  </a:lnTo>
                  <a:lnTo>
                    <a:pt x="489" y="596"/>
                  </a:lnTo>
                  <a:lnTo>
                    <a:pt x="489" y="596"/>
                  </a:lnTo>
                  <a:lnTo>
                    <a:pt x="523" y="591"/>
                  </a:lnTo>
                  <a:lnTo>
                    <a:pt x="523" y="591"/>
                  </a:lnTo>
                  <a:lnTo>
                    <a:pt x="551" y="586"/>
                  </a:lnTo>
                  <a:lnTo>
                    <a:pt x="551" y="586"/>
                  </a:lnTo>
                  <a:lnTo>
                    <a:pt x="568" y="574"/>
                  </a:lnTo>
                  <a:lnTo>
                    <a:pt x="568" y="574"/>
                  </a:lnTo>
                  <a:lnTo>
                    <a:pt x="574" y="568"/>
                  </a:lnTo>
                  <a:lnTo>
                    <a:pt x="574" y="568"/>
                  </a:lnTo>
                  <a:lnTo>
                    <a:pt x="579" y="557"/>
                  </a:lnTo>
                  <a:lnTo>
                    <a:pt x="579" y="557"/>
                  </a:lnTo>
                  <a:lnTo>
                    <a:pt x="591" y="546"/>
                  </a:lnTo>
                  <a:lnTo>
                    <a:pt x="591" y="546"/>
                  </a:lnTo>
                  <a:lnTo>
                    <a:pt x="596" y="540"/>
                  </a:lnTo>
                  <a:lnTo>
                    <a:pt x="596" y="540"/>
                  </a:lnTo>
                  <a:lnTo>
                    <a:pt x="608" y="540"/>
                  </a:lnTo>
                  <a:lnTo>
                    <a:pt x="608" y="540"/>
                  </a:lnTo>
                  <a:lnTo>
                    <a:pt x="619" y="540"/>
                  </a:lnTo>
                  <a:lnTo>
                    <a:pt x="619" y="540"/>
                  </a:lnTo>
                  <a:lnTo>
                    <a:pt x="630" y="546"/>
                  </a:lnTo>
                  <a:lnTo>
                    <a:pt x="630" y="546"/>
                  </a:lnTo>
                  <a:lnTo>
                    <a:pt x="642" y="546"/>
                  </a:lnTo>
                  <a:lnTo>
                    <a:pt x="648" y="540"/>
                  </a:lnTo>
                  <a:lnTo>
                    <a:pt x="654" y="529"/>
                  </a:lnTo>
                  <a:lnTo>
                    <a:pt x="659" y="517"/>
                  </a:lnTo>
                  <a:lnTo>
                    <a:pt x="664" y="506"/>
                  </a:lnTo>
                  <a:lnTo>
                    <a:pt x="664" y="506"/>
                  </a:lnTo>
                  <a:lnTo>
                    <a:pt x="670" y="506"/>
                  </a:lnTo>
                  <a:lnTo>
                    <a:pt x="670" y="506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06"/>
                  </a:lnTo>
                  <a:lnTo>
                    <a:pt x="682" y="506"/>
                  </a:lnTo>
                  <a:lnTo>
                    <a:pt x="688" y="523"/>
                  </a:lnTo>
                  <a:lnTo>
                    <a:pt x="688" y="523"/>
                  </a:lnTo>
                  <a:lnTo>
                    <a:pt x="688" y="534"/>
                  </a:lnTo>
                  <a:lnTo>
                    <a:pt x="688" y="534"/>
                  </a:lnTo>
                  <a:lnTo>
                    <a:pt x="688" y="551"/>
                  </a:lnTo>
                  <a:lnTo>
                    <a:pt x="688" y="551"/>
                  </a:lnTo>
                  <a:lnTo>
                    <a:pt x="682" y="563"/>
                  </a:lnTo>
                  <a:lnTo>
                    <a:pt x="682" y="563"/>
                  </a:lnTo>
                  <a:lnTo>
                    <a:pt x="682" y="568"/>
                  </a:lnTo>
                  <a:lnTo>
                    <a:pt x="682" y="568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64" y="574"/>
                  </a:lnTo>
                  <a:lnTo>
                    <a:pt x="664" y="574"/>
                  </a:lnTo>
                  <a:lnTo>
                    <a:pt x="664" y="580"/>
                  </a:lnTo>
                  <a:lnTo>
                    <a:pt x="664" y="580"/>
                  </a:lnTo>
                  <a:lnTo>
                    <a:pt x="670" y="586"/>
                  </a:lnTo>
                  <a:lnTo>
                    <a:pt x="670" y="586"/>
                  </a:lnTo>
                  <a:lnTo>
                    <a:pt x="670" y="591"/>
                  </a:lnTo>
                  <a:lnTo>
                    <a:pt x="670" y="591"/>
                  </a:lnTo>
                  <a:lnTo>
                    <a:pt x="670" y="591"/>
                  </a:lnTo>
                  <a:lnTo>
                    <a:pt x="670" y="591"/>
                  </a:lnTo>
                  <a:lnTo>
                    <a:pt x="670" y="591"/>
                  </a:lnTo>
                  <a:lnTo>
                    <a:pt x="670" y="591"/>
                  </a:lnTo>
                  <a:lnTo>
                    <a:pt x="670" y="596"/>
                  </a:lnTo>
                  <a:lnTo>
                    <a:pt x="670" y="596"/>
                  </a:lnTo>
                  <a:lnTo>
                    <a:pt x="670" y="602"/>
                  </a:lnTo>
                  <a:lnTo>
                    <a:pt x="670" y="602"/>
                  </a:lnTo>
                  <a:lnTo>
                    <a:pt x="670" y="608"/>
                  </a:lnTo>
                  <a:lnTo>
                    <a:pt x="670" y="608"/>
                  </a:lnTo>
                  <a:lnTo>
                    <a:pt x="670" y="608"/>
                  </a:lnTo>
                  <a:lnTo>
                    <a:pt x="670" y="608"/>
                  </a:lnTo>
                  <a:lnTo>
                    <a:pt x="676" y="614"/>
                  </a:lnTo>
                  <a:lnTo>
                    <a:pt x="676" y="614"/>
                  </a:lnTo>
                  <a:lnTo>
                    <a:pt x="676" y="620"/>
                  </a:lnTo>
                  <a:lnTo>
                    <a:pt x="676" y="620"/>
                  </a:lnTo>
                  <a:lnTo>
                    <a:pt x="676" y="625"/>
                  </a:lnTo>
                  <a:close/>
                  <a:moveTo>
                    <a:pt x="1193" y="312"/>
                  </a:moveTo>
                  <a:lnTo>
                    <a:pt x="1193" y="312"/>
                  </a:lnTo>
                  <a:lnTo>
                    <a:pt x="1199" y="312"/>
                  </a:lnTo>
                  <a:lnTo>
                    <a:pt x="1199" y="312"/>
                  </a:lnTo>
                  <a:lnTo>
                    <a:pt x="1199" y="312"/>
                  </a:lnTo>
                  <a:lnTo>
                    <a:pt x="1199" y="324"/>
                  </a:lnTo>
                  <a:lnTo>
                    <a:pt x="1199" y="324"/>
                  </a:lnTo>
                  <a:lnTo>
                    <a:pt x="1188" y="336"/>
                  </a:lnTo>
                  <a:lnTo>
                    <a:pt x="1188" y="336"/>
                  </a:lnTo>
                  <a:lnTo>
                    <a:pt x="1188" y="341"/>
                  </a:lnTo>
                  <a:lnTo>
                    <a:pt x="1188" y="341"/>
                  </a:lnTo>
                  <a:lnTo>
                    <a:pt x="1188" y="347"/>
                  </a:lnTo>
                  <a:lnTo>
                    <a:pt x="1188" y="347"/>
                  </a:lnTo>
                  <a:lnTo>
                    <a:pt x="1188" y="352"/>
                  </a:lnTo>
                  <a:lnTo>
                    <a:pt x="1188" y="352"/>
                  </a:lnTo>
                  <a:lnTo>
                    <a:pt x="1193" y="352"/>
                  </a:lnTo>
                  <a:lnTo>
                    <a:pt x="1193" y="352"/>
                  </a:lnTo>
                  <a:lnTo>
                    <a:pt x="1199" y="358"/>
                  </a:lnTo>
                  <a:lnTo>
                    <a:pt x="1199" y="358"/>
                  </a:lnTo>
                  <a:lnTo>
                    <a:pt x="1199" y="364"/>
                  </a:lnTo>
                  <a:lnTo>
                    <a:pt x="1199" y="364"/>
                  </a:lnTo>
                  <a:lnTo>
                    <a:pt x="1193" y="364"/>
                  </a:lnTo>
                  <a:lnTo>
                    <a:pt x="1193" y="364"/>
                  </a:lnTo>
                  <a:lnTo>
                    <a:pt x="1193" y="370"/>
                  </a:lnTo>
                  <a:lnTo>
                    <a:pt x="1193" y="370"/>
                  </a:lnTo>
                  <a:lnTo>
                    <a:pt x="1193" y="370"/>
                  </a:lnTo>
                  <a:lnTo>
                    <a:pt x="1193" y="370"/>
                  </a:lnTo>
                  <a:lnTo>
                    <a:pt x="1165" y="364"/>
                  </a:lnTo>
                  <a:lnTo>
                    <a:pt x="1165" y="364"/>
                  </a:lnTo>
                  <a:lnTo>
                    <a:pt x="1148" y="364"/>
                  </a:lnTo>
                  <a:lnTo>
                    <a:pt x="1148" y="364"/>
                  </a:lnTo>
                  <a:lnTo>
                    <a:pt x="1125" y="370"/>
                  </a:lnTo>
                  <a:lnTo>
                    <a:pt x="1125" y="370"/>
                  </a:lnTo>
                  <a:lnTo>
                    <a:pt x="1097" y="370"/>
                  </a:lnTo>
                  <a:lnTo>
                    <a:pt x="1097" y="370"/>
                  </a:lnTo>
                  <a:lnTo>
                    <a:pt x="1097" y="370"/>
                  </a:lnTo>
                  <a:lnTo>
                    <a:pt x="1097" y="370"/>
                  </a:lnTo>
                  <a:lnTo>
                    <a:pt x="1103" y="364"/>
                  </a:lnTo>
                  <a:lnTo>
                    <a:pt x="1103" y="364"/>
                  </a:lnTo>
                  <a:lnTo>
                    <a:pt x="1103" y="364"/>
                  </a:lnTo>
                  <a:lnTo>
                    <a:pt x="1103" y="364"/>
                  </a:lnTo>
                  <a:lnTo>
                    <a:pt x="1103" y="364"/>
                  </a:lnTo>
                  <a:lnTo>
                    <a:pt x="1103" y="364"/>
                  </a:lnTo>
                  <a:lnTo>
                    <a:pt x="1108" y="358"/>
                  </a:lnTo>
                  <a:lnTo>
                    <a:pt x="1108" y="358"/>
                  </a:lnTo>
                  <a:lnTo>
                    <a:pt x="1108" y="352"/>
                  </a:lnTo>
                  <a:lnTo>
                    <a:pt x="1108" y="352"/>
                  </a:lnTo>
                  <a:lnTo>
                    <a:pt x="1114" y="341"/>
                  </a:lnTo>
                  <a:lnTo>
                    <a:pt x="1114" y="341"/>
                  </a:lnTo>
                  <a:lnTo>
                    <a:pt x="1114" y="341"/>
                  </a:lnTo>
                  <a:lnTo>
                    <a:pt x="1114" y="341"/>
                  </a:lnTo>
                  <a:lnTo>
                    <a:pt x="1131" y="336"/>
                  </a:lnTo>
                  <a:lnTo>
                    <a:pt x="1131" y="336"/>
                  </a:lnTo>
                  <a:lnTo>
                    <a:pt x="1148" y="336"/>
                  </a:lnTo>
                  <a:lnTo>
                    <a:pt x="1148" y="336"/>
                  </a:lnTo>
                  <a:lnTo>
                    <a:pt x="1165" y="336"/>
                  </a:lnTo>
                  <a:lnTo>
                    <a:pt x="1165" y="336"/>
                  </a:lnTo>
                  <a:lnTo>
                    <a:pt x="1182" y="336"/>
                  </a:lnTo>
                  <a:lnTo>
                    <a:pt x="1182" y="336"/>
                  </a:lnTo>
                  <a:lnTo>
                    <a:pt x="1182" y="330"/>
                  </a:lnTo>
                  <a:lnTo>
                    <a:pt x="1182" y="330"/>
                  </a:lnTo>
                  <a:lnTo>
                    <a:pt x="1182" y="324"/>
                  </a:lnTo>
                  <a:lnTo>
                    <a:pt x="1182" y="324"/>
                  </a:lnTo>
                  <a:lnTo>
                    <a:pt x="1188" y="318"/>
                  </a:lnTo>
                  <a:lnTo>
                    <a:pt x="1188" y="318"/>
                  </a:lnTo>
                  <a:lnTo>
                    <a:pt x="1193" y="312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Freeform 19"/>
            <p:cNvSpPr>
              <a:spLocks noChangeArrowheads="1"/>
            </p:cNvSpPr>
            <p:nvPr/>
          </p:nvSpPr>
          <p:spPr bwMode="auto">
            <a:xfrm>
              <a:off x="5237163" y="3305175"/>
              <a:ext cx="106362" cy="228600"/>
            </a:xfrm>
            <a:custGeom>
              <a:avLst/>
              <a:gdLst>
                <a:gd name="T0" fmla="*/ 272 w 296"/>
                <a:gd name="T1" fmla="*/ 364 h 633"/>
                <a:gd name="T2" fmla="*/ 255 w 296"/>
                <a:gd name="T3" fmla="*/ 359 h 633"/>
                <a:gd name="T4" fmla="*/ 233 w 296"/>
                <a:gd name="T5" fmla="*/ 348 h 633"/>
                <a:gd name="T6" fmla="*/ 221 w 296"/>
                <a:gd name="T7" fmla="*/ 330 h 633"/>
                <a:gd name="T8" fmla="*/ 227 w 296"/>
                <a:gd name="T9" fmla="*/ 308 h 633"/>
                <a:gd name="T10" fmla="*/ 244 w 296"/>
                <a:gd name="T11" fmla="*/ 279 h 633"/>
                <a:gd name="T12" fmla="*/ 261 w 296"/>
                <a:gd name="T13" fmla="*/ 256 h 633"/>
                <a:gd name="T14" fmla="*/ 255 w 296"/>
                <a:gd name="T15" fmla="*/ 245 h 633"/>
                <a:gd name="T16" fmla="*/ 267 w 296"/>
                <a:gd name="T17" fmla="*/ 239 h 633"/>
                <a:gd name="T18" fmla="*/ 272 w 296"/>
                <a:gd name="T19" fmla="*/ 239 h 633"/>
                <a:gd name="T20" fmla="*/ 267 w 296"/>
                <a:gd name="T21" fmla="*/ 200 h 633"/>
                <a:gd name="T22" fmla="*/ 267 w 296"/>
                <a:gd name="T23" fmla="*/ 194 h 633"/>
                <a:gd name="T24" fmla="*/ 272 w 296"/>
                <a:gd name="T25" fmla="*/ 165 h 633"/>
                <a:gd name="T26" fmla="*/ 261 w 296"/>
                <a:gd name="T27" fmla="*/ 160 h 633"/>
                <a:gd name="T28" fmla="*/ 244 w 296"/>
                <a:gd name="T29" fmla="*/ 154 h 633"/>
                <a:gd name="T30" fmla="*/ 244 w 296"/>
                <a:gd name="T31" fmla="*/ 125 h 633"/>
                <a:gd name="T32" fmla="*/ 250 w 296"/>
                <a:gd name="T33" fmla="*/ 115 h 633"/>
                <a:gd name="T34" fmla="*/ 250 w 296"/>
                <a:gd name="T35" fmla="*/ 115 h 633"/>
                <a:gd name="T36" fmla="*/ 289 w 296"/>
                <a:gd name="T37" fmla="*/ 58 h 633"/>
                <a:gd name="T38" fmla="*/ 272 w 296"/>
                <a:gd name="T39" fmla="*/ 35 h 633"/>
                <a:gd name="T40" fmla="*/ 250 w 296"/>
                <a:gd name="T41" fmla="*/ 40 h 633"/>
                <a:gd name="T42" fmla="*/ 238 w 296"/>
                <a:gd name="T43" fmla="*/ 40 h 633"/>
                <a:gd name="T44" fmla="*/ 233 w 296"/>
                <a:gd name="T45" fmla="*/ 24 h 633"/>
                <a:gd name="T46" fmla="*/ 227 w 296"/>
                <a:gd name="T47" fmla="*/ 6 h 633"/>
                <a:gd name="T48" fmla="*/ 215 w 296"/>
                <a:gd name="T49" fmla="*/ 6 h 633"/>
                <a:gd name="T50" fmla="*/ 215 w 296"/>
                <a:gd name="T51" fmla="*/ 12 h 633"/>
                <a:gd name="T52" fmla="*/ 204 w 296"/>
                <a:gd name="T53" fmla="*/ 0 h 633"/>
                <a:gd name="T54" fmla="*/ 175 w 296"/>
                <a:gd name="T55" fmla="*/ 6 h 633"/>
                <a:gd name="T56" fmla="*/ 125 w 296"/>
                <a:gd name="T57" fmla="*/ 29 h 633"/>
                <a:gd name="T58" fmla="*/ 74 w 296"/>
                <a:gd name="T59" fmla="*/ 29 h 633"/>
                <a:gd name="T60" fmla="*/ 45 w 296"/>
                <a:gd name="T61" fmla="*/ 52 h 633"/>
                <a:gd name="T62" fmla="*/ 56 w 296"/>
                <a:gd name="T63" fmla="*/ 92 h 633"/>
                <a:gd name="T64" fmla="*/ 62 w 296"/>
                <a:gd name="T65" fmla="*/ 120 h 633"/>
                <a:gd name="T66" fmla="*/ 68 w 296"/>
                <a:gd name="T67" fmla="*/ 149 h 633"/>
                <a:gd name="T68" fmla="*/ 79 w 296"/>
                <a:gd name="T69" fmla="*/ 205 h 633"/>
                <a:gd name="T70" fmla="*/ 74 w 296"/>
                <a:gd name="T71" fmla="*/ 228 h 633"/>
                <a:gd name="T72" fmla="*/ 56 w 296"/>
                <a:gd name="T73" fmla="*/ 256 h 633"/>
                <a:gd name="T74" fmla="*/ 40 w 296"/>
                <a:gd name="T75" fmla="*/ 279 h 633"/>
                <a:gd name="T76" fmla="*/ 5 w 296"/>
                <a:gd name="T77" fmla="*/ 290 h 633"/>
                <a:gd name="T78" fmla="*/ 0 w 296"/>
                <a:gd name="T79" fmla="*/ 308 h 633"/>
                <a:gd name="T80" fmla="*/ 11 w 296"/>
                <a:gd name="T81" fmla="*/ 376 h 633"/>
                <a:gd name="T82" fmla="*/ 16 w 296"/>
                <a:gd name="T83" fmla="*/ 387 h 633"/>
                <a:gd name="T84" fmla="*/ 45 w 296"/>
                <a:gd name="T85" fmla="*/ 399 h 633"/>
                <a:gd name="T86" fmla="*/ 56 w 296"/>
                <a:gd name="T87" fmla="*/ 433 h 633"/>
                <a:gd name="T88" fmla="*/ 79 w 296"/>
                <a:gd name="T89" fmla="*/ 467 h 633"/>
                <a:gd name="T90" fmla="*/ 119 w 296"/>
                <a:gd name="T91" fmla="*/ 592 h 633"/>
                <a:gd name="T92" fmla="*/ 136 w 296"/>
                <a:gd name="T93" fmla="*/ 632 h 633"/>
                <a:gd name="T94" fmla="*/ 153 w 296"/>
                <a:gd name="T95" fmla="*/ 620 h 633"/>
                <a:gd name="T96" fmla="*/ 170 w 296"/>
                <a:gd name="T97" fmla="*/ 592 h 633"/>
                <a:gd name="T98" fmla="*/ 181 w 296"/>
                <a:gd name="T99" fmla="*/ 580 h 633"/>
                <a:gd name="T100" fmla="*/ 181 w 296"/>
                <a:gd name="T101" fmla="*/ 524 h 633"/>
                <a:gd name="T102" fmla="*/ 181 w 296"/>
                <a:gd name="T103" fmla="*/ 501 h 633"/>
                <a:gd name="T104" fmla="*/ 199 w 296"/>
                <a:gd name="T105" fmla="*/ 489 h 633"/>
                <a:gd name="T106" fmla="*/ 221 w 296"/>
                <a:gd name="T107" fmla="*/ 484 h 633"/>
                <a:gd name="T108" fmla="*/ 261 w 296"/>
                <a:gd name="T109" fmla="*/ 455 h 633"/>
                <a:gd name="T110" fmla="*/ 272 w 296"/>
                <a:gd name="T111" fmla="*/ 427 h 633"/>
                <a:gd name="T112" fmla="*/ 278 w 296"/>
                <a:gd name="T113" fmla="*/ 39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633">
                  <a:moveTo>
                    <a:pt x="284" y="376"/>
                  </a:moveTo>
                  <a:lnTo>
                    <a:pt x="284" y="376"/>
                  </a:lnTo>
                  <a:lnTo>
                    <a:pt x="278" y="370"/>
                  </a:lnTo>
                  <a:lnTo>
                    <a:pt x="278" y="370"/>
                  </a:lnTo>
                  <a:lnTo>
                    <a:pt x="272" y="364"/>
                  </a:lnTo>
                  <a:lnTo>
                    <a:pt x="272" y="364"/>
                  </a:lnTo>
                  <a:lnTo>
                    <a:pt x="261" y="359"/>
                  </a:lnTo>
                  <a:lnTo>
                    <a:pt x="261" y="359"/>
                  </a:lnTo>
                  <a:lnTo>
                    <a:pt x="255" y="359"/>
                  </a:lnTo>
                  <a:lnTo>
                    <a:pt x="255" y="359"/>
                  </a:lnTo>
                  <a:lnTo>
                    <a:pt x="250" y="359"/>
                  </a:lnTo>
                  <a:lnTo>
                    <a:pt x="250" y="359"/>
                  </a:lnTo>
                  <a:lnTo>
                    <a:pt x="238" y="353"/>
                  </a:lnTo>
                  <a:lnTo>
                    <a:pt x="238" y="353"/>
                  </a:lnTo>
                  <a:lnTo>
                    <a:pt x="233" y="348"/>
                  </a:lnTo>
                  <a:lnTo>
                    <a:pt x="233" y="348"/>
                  </a:lnTo>
                  <a:lnTo>
                    <a:pt x="227" y="342"/>
                  </a:lnTo>
                  <a:lnTo>
                    <a:pt x="227" y="342"/>
                  </a:lnTo>
                  <a:lnTo>
                    <a:pt x="221" y="330"/>
                  </a:lnTo>
                  <a:lnTo>
                    <a:pt x="221" y="330"/>
                  </a:lnTo>
                  <a:lnTo>
                    <a:pt x="221" y="319"/>
                  </a:lnTo>
                  <a:lnTo>
                    <a:pt x="221" y="319"/>
                  </a:lnTo>
                  <a:lnTo>
                    <a:pt x="227" y="308"/>
                  </a:lnTo>
                  <a:lnTo>
                    <a:pt x="227" y="308"/>
                  </a:lnTo>
                  <a:lnTo>
                    <a:pt x="227" y="308"/>
                  </a:lnTo>
                  <a:lnTo>
                    <a:pt x="227" y="308"/>
                  </a:lnTo>
                  <a:lnTo>
                    <a:pt x="233" y="296"/>
                  </a:lnTo>
                  <a:lnTo>
                    <a:pt x="233" y="296"/>
                  </a:lnTo>
                  <a:lnTo>
                    <a:pt x="244" y="279"/>
                  </a:lnTo>
                  <a:lnTo>
                    <a:pt x="244" y="279"/>
                  </a:lnTo>
                  <a:lnTo>
                    <a:pt x="255" y="268"/>
                  </a:lnTo>
                  <a:lnTo>
                    <a:pt x="255" y="268"/>
                  </a:lnTo>
                  <a:lnTo>
                    <a:pt x="255" y="262"/>
                  </a:lnTo>
                  <a:lnTo>
                    <a:pt x="255" y="262"/>
                  </a:lnTo>
                  <a:lnTo>
                    <a:pt x="261" y="256"/>
                  </a:lnTo>
                  <a:lnTo>
                    <a:pt x="261" y="256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61" y="239"/>
                  </a:lnTo>
                  <a:lnTo>
                    <a:pt x="261" y="239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28"/>
                  </a:lnTo>
                  <a:lnTo>
                    <a:pt x="272" y="228"/>
                  </a:lnTo>
                  <a:lnTo>
                    <a:pt x="272" y="217"/>
                  </a:lnTo>
                  <a:lnTo>
                    <a:pt x="272" y="217"/>
                  </a:lnTo>
                  <a:lnTo>
                    <a:pt x="267" y="200"/>
                  </a:lnTo>
                  <a:lnTo>
                    <a:pt x="267" y="200"/>
                  </a:lnTo>
                  <a:lnTo>
                    <a:pt x="261" y="194"/>
                  </a:lnTo>
                  <a:lnTo>
                    <a:pt x="261" y="194"/>
                  </a:lnTo>
                  <a:lnTo>
                    <a:pt x="267" y="194"/>
                  </a:lnTo>
                  <a:lnTo>
                    <a:pt x="267" y="194"/>
                  </a:lnTo>
                  <a:lnTo>
                    <a:pt x="267" y="183"/>
                  </a:lnTo>
                  <a:lnTo>
                    <a:pt x="267" y="183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65"/>
                  </a:lnTo>
                  <a:lnTo>
                    <a:pt x="272" y="165"/>
                  </a:lnTo>
                  <a:lnTo>
                    <a:pt x="267" y="160"/>
                  </a:lnTo>
                  <a:lnTo>
                    <a:pt x="267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55" y="160"/>
                  </a:lnTo>
                  <a:lnTo>
                    <a:pt x="255" y="160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84" y="75"/>
                  </a:lnTo>
                  <a:lnTo>
                    <a:pt x="284" y="75"/>
                  </a:lnTo>
                  <a:lnTo>
                    <a:pt x="289" y="58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89" y="35"/>
                  </a:lnTo>
                  <a:lnTo>
                    <a:pt x="278" y="35"/>
                  </a:lnTo>
                  <a:lnTo>
                    <a:pt x="272" y="35"/>
                  </a:lnTo>
                  <a:lnTo>
                    <a:pt x="267" y="35"/>
                  </a:lnTo>
                  <a:lnTo>
                    <a:pt x="261" y="40"/>
                  </a:lnTo>
                  <a:lnTo>
                    <a:pt x="255" y="40"/>
                  </a:lnTo>
                  <a:lnTo>
                    <a:pt x="255" y="40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38" y="40"/>
                  </a:lnTo>
                  <a:lnTo>
                    <a:pt x="238" y="40"/>
                  </a:lnTo>
                  <a:lnTo>
                    <a:pt x="238" y="35"/>
                  </a:lnTo>
                  <a:lnTo>
                    <a:pt x="238" y="35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24"/>
                  </a:lnTo>
                  <a:lnTo>
                    <a:pt x="233" y="24"/>
                  </a:lnTo>
                  <a:lnTo>
                    <a:pt x="233" y="18"/>
                  </a:lnTo>
                  <a:lnTo>
                    <a:pt x="233" y="18"/>
                  </a:lnTo>
                  <a:lnTo>
                    <a:pt x="233" y="12"/>
                  </a:lnTo>
                  <a:lnTo>
                    <a:pt x="227" y="6"/>
                  </a:lnTo>
                  <a:lnTo>
                    <a:pt x="227" y="6"/>
                  </a:lnTo>
                  <a:lnTo>
                    <a:pt x="221" y="6"/>
                  </a:lnTo>
                  <a:lnTo>
                    <a:pt x="221" y="6"/>
                  </a:lnTo>
                  <a:lnTo>
                    <a:pt x="221" y="6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6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0" y="12"/>
                  </a:lnTo>
                  <a:lnTo>
                    <a:pt x="210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75"/>
                  </a:lnTo>
                  <a:lnTo>
                    <a:pt x="45" y="75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8" y="149"/>
                  </a:lnTo>
                  <a:lnTo>
                    <a:pt x="68" y="149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79" y="217"/>
                  </a:lnTo>
                  <a:lnTo>
                    <a:pt x="79" y="217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56" y="256"/>
                  </a:lnTo>
                  <a:lnTo>
                    <a:pt x="56" y="256"/>
                  </a:lnTo>
                  <a:lnTo>
                    <a:pt x="50" y="268"/>
                  </a:lnTo>
                  <a:lnTo>
                    <a:pt x="50" y="268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28" y="285"/>
                  </a:lnTo>
                  <a:lnTo>
                    <a:pt x="28" y="285"/>
                  </a:lnTo>
                  <a:lnTo>
                    <a:pt x="16" y="285"/>
                  </a:lnTo>
                  <a:lnTo>
                    <a:pt x="16" y="285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5" y="330"/>
                  </a:lnTo>
                  <a:lnTo>
                    <a:pt x="5" y="330"/>
                  </a:lnTo>
                  <a:lnTo>
                    <a:pt x="5" y="353"/>
                  </a:lnTo>
                  <a:lnTo>
                    <a:pt x="5" y="353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6" y="387"/>
                  </a:lnTo>
                  <a:lnTo>
                    <a:pt x="16" y="387"/>
                  </a:lnTo>
                  <a:lnTo>
                    <a:pt x="16" y="387"/>
                  </a:lnTo>
                  <a:lnTo>
                    <a:pt x="16" y="387"/>
                  </a:lnTo>
                  <a:lnTo>
                    <a:pt x="28" y="387"/>
                  </a:lnTo>
                  <a:lnTo>
                    <a:pt x="28" y="387"/>
                  </a:lnTo>
                  <a:lnTo>
                    <a:pt x="34" y="387"/>
                  </a:lnTo>
                  <a:lnTo>
                    <a:pt x="34" y="387"/>
                  </a:lnTo>
                  <a:lnTo>
                    <a:pt x="45" y="399"/>
                  </a:lnTo>
                  <a:lnTo>
                    <a:pt x="45" y="399"/>
                  </a:lnTo>
                  <a:lnTo>
                    <a:pt x="50" y="415"/>
                  </a:lnTo>
                  <a:lnTo>
                    <a:pt x="50" y="415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50"/>
                  </a:lnTo>
                  <a:lnTo>
                    <a:pt x="56" y="450"/>
                  </a:lnTo>
                  <a:lnTo>
                    <a:pt x="62" y="461"/>
                  </a:lnTo>
                  <a:lnTo>
                    <a:pt x="68" y="461"/>
                  </a:lnTo>
                  <a:lnTo>
                    <a:pt x="79" y="467"/>
                  </a:lnTo>
                  <a:lnTo>
                    <a:pt x="90" y="467"/>
                  </a:lnTo>
                  <a:lnTo>
                    <a:pt x="102" y="473"/>
                  </a:lnTo>
                  <a:lnTo>
                    <a:pt x="108" y="512"/>
                  </a:lnTo>
                  <a:lnTo>
                    <a:pt x="113" y="552"/>
                  </a:lnTo>
                  <a:lnTo>
                    <a:pt x="119" y="592"/>
                  </a:lnTo>
                  <a:lnTo>
                    <a:pt x="125" y="632"/>
                  </a:lnTo>
                  <a:lnTo>
                    <a:pt x="130" y="632"/>
                  </a:lnTo>
                  <a:lnTo>
                    <a:pt x="130" y="632"/>
                  </a:lnTo>
                  <a:lnTo>
                    <a:pt x="136" y="632"/>
                  </a:lnTo>
                  <a:lnTo>
                    <a:pt x="136" y="632"/>
                  </a:lnTo>
                  <a:lnTo>
                    <a:pt x="136" y="632"/>
                  </a:lnTo>
                  <a:lnTo>
                    <a:pt x="141" y="626"/>
                  </a:lnTo>
                  <a:lnTo>
                    <a:pt x="141" y="626"/>
                  </a:lnTo>
                  <a:lnTo>
                    <a:pt x="153" y="620"/>
                  </a:lnTo>
                  <a:lnTo>
                    <a:pt x="153" y="620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70" y="603"/>
                  </a:lnTo>
                  <a:lnTo>
                    <a:pt x="170" y="603"/>
                  </a:lnTo>
                  <a:lnTo>
                    <a:pt x="170" y="592"/>
                  </a:lnTo>
                  <a:lnTo>
                    <a:pt x="170" y="592"/>
                  </a:lnTo>
                  <a:lnTo>
                    <a:pt x="175" y="586"/>
                  </a:lnTo>
                  <a:lnTo>
                    <a:pt x="175" y="586"/>
                  </a:lnTo>
                  <a:lnTo>
                    <a:pt x="181" y="580"/>
                  </a:lnTo>
                  <a:lnTo>
                    <a:pt x="181" y="580"/>
                  </a:lnTo>
                  <a:lnTo>
                    <a:pt x="181" y="564"/>
                  </a:lnTo>
                  <a:lnTo>
                    <a:pt x="181" y="564"/>
                  </a:lnTo>
                  <a:lnTo>
                    <a:pt x="181" y="546"/>
                  </a:lnTo>
                  <a:lnTo>
                    <a:pt x="181" y="546"/>
                  </a:lnTo>
                  <a:lnTo>
                    <a:pt x="181" y="524"/>
                  </a:lnTo>
                  <a:lnTo>
                    <a:pt x="181" y="524"/>
                  </a:lnTo>
                  <a:lnTo>
                    <a:pt x="181" y="507"/>
                  </a:lnTo>
                  <a:lnTo>
                    <a:pt x="181" y="507"/>
                  </a:lnTo>
                  <a:lnTo>
                    <a:pt x="181" y="501"/>
                  </a:lnTo>
                  <a:lnTo>
                    <a:pt x="181" y="501"/>
                  </a:lnTo>
                  <a:lnTo>
                    <a:pt x="181" y="501"/>
                  </a:lnTo>
                  <a:lnTo>
                    <a:pt x="181" y="501"/>
                  </a:lnTo>
                  <a:lnTo>
                    <a:pt x="187" y="495"/>
                  </a:lnTo>
                  <a:lnTo>
                    <a:pt x="187" y="495"/>
                  </a:lnTo>
                  <a:lnTo>
                    <a:pt x="199" y="489"/>
                  </a:lnTo>
                  <a:lnTo>
                    <a:pt x="199" y="489"/>
                  </a:lnTo>
                  <a:lnTo>
                    <a:pt x="210" y="489"/>
                  </a:lnTo>
                  <a:lnTo>
                    <a:pt x="210" y="489"/>
                  </a:lnTo>
                  <a:lnTo>
                    <a:pt x="221" y="484"/>
                  </a:lnTo>
                  <a:lnTo>
                    <a:pt x="221" y="484"/>
                  </a:lnTo>
                  <a:lnTo>
                    <a:pt x="233" y="479"/>
                  </a:lnTo>
                  <a:lnTo>
                    <a:pt x="233" y="479"/>
                  </a:lnTo>
                  <a:lnTo>
                    <a:pt x="244" y="467"/>
                  </a:lnTo>
                  <a:lnTo>
                    <a:pt x="244" y="467"/>
                  </a:lnTo>
                  <a:lnTo>
                    <a:pt x="261" y="455"/>
                  </a:lnTo>
                  <a:lnTo>
                    <a:pt x="261" y="455"/>
                  </a:lnTo>
                  <a:lnTo>
                    <a:pt x="272" y="444"/>
                  </a:lnTo>
                  <a:lnTo>
                    <a:pt x="272" y="444"/>
                  </a:lnTo>
                  <a:lnTo>
                    <a:pt x="272" y="427"/>
                  </a:lnTo>
                  <a:lnTo>
                    <a:pt x="272" y="427"/>
                  </a:lnTo>
                  <a:lnTo>
                    <a:pt x="272" y="415"/>
                  </a:lnTo>
                  <a:lnTo>
                    <a:pt x="272" y="415"/>
                  </a:lnTo>
                  <a:lnTo>
                    <a:pt x="272" y="410"/>
                  </a:lnTo>
                  <a:lnTo>
                    <a:pt x="272" y="404"/>
                  </a:lnTo>
                  <a:lnTo>
                    <a:pt x="278" y="393"/>
                  </a:lnTo>
                  <a:lnTo>
                    <a:pt x="284" y="387"/>
                  </a:lnTo>
                  <a:lnTo>
                    <a:pt x="284" y="376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Freeform 20"/>
            <p:cNvSpPr>
              <a:spLocks noChangeArrowheads="1"/>
            </p:cNvSpPr>
            <p:nvPr/>
          </p:nvSpPr>
          <p:spPr bwMode="auto">
            <a:xfrm>
              <a:off x="3486150" y="4176713"/>
              <a:ext cx="17463" cy="20637"/>
            </a:xfrm>
            <a:custGeom>
              <a:avLst/>
              <a:gdLst>
                <a:gd name="T0" fmla="*/ 12 w 47"/>
                <a:gd name="T1" fmla="*/ 0 h 58"/>
                <a:gd name="T2" fmla="*/ 12 w 47"/>
                <a:gd name="T3" fmla="*/ 0 h 58"/>
                <a:gd name="T4" fmla="*/ 12 w 47"/>
                <a:gd name="T5" fmla="*/ 0 h 58"/>
                <a:gd name="T6" fmla="*/ 12 w 47"/>
                <a:gd name="T7" fmla="*/ 0 h 58"/>
                <a:gd name="T8" fmla="*/ 6 w 47"/>
                <a:gd name="T9" fmla="*/ 6 h 58"/>
                <a:gd name="T10" fmla="*/ 6 w 47"/>
                <a:gd name="T11" fmla="*/ 6 h 58"/>
                <a:gd name="T12" fmla="*/ 6 w 47"/>
                <a:gd name="T13" fmla="*/ 12 h 58"/>
                <a:gd name="T14" fmla="*/ 6 w 47"/>
                <a:gd name="T15" fmla="*/ 12 h 58"/>
                <a:gd name="T16" fmla="*/ 0 w 47"/>
                <a:gd name="T17" fmla="*/ 12 h 58"/>
                <a:gd name="T18" fmla="*/ 0 w 47"/>
                <a:gd name="T19" fmla="*/ 12 h 58"/>
                <a:gd name="T20" fmla="*/ 0 w 47"/>
                <a:gd name="T21" fmla="*/ 17 h 58"/>
                <a:gd name="T22" fmla="*/ 0 w 47"/>
                <a:gd name="T23" fmla="*/ 17 h 58"/>
                <a:gd name="T24" fmla="*/ 6 w 47"/>
                <a:gd name="T25" fmla="*/ 28 h 58"/>
                <a:gd name="T26" fmla="*/ 6 w 47"/>
                <a:gd name="T27" fmla="*/ 28 h 58"/>
                <a:gd name="T28" fmla="*/ 12 w 47"/>
                <a:gd name="T29" fmla="*/ 40 h 58"/>
                <a:gd name="T30" fmla="*/ 12 w 47"/>
                <a:gd name="T31" fmla="*/ 40 h 58"/>
                <a:gd name="T32" fmla="*/ 12 w 47"/>
                <a:gd name="T33" fmla="*/ 57 h 58"/>
                <a:gd name="T34" fmla="*/ 12 w 47"/>
                <a:gd name="T35" fmla="*/ 57 h 58"/>
                <a:gd name="T36" fmla="*/ 17 w 47"/>
                <a:gd name="T37" fmla="*/ 57 h 58"/>
                <a:gd name="T38" fmla="*/ 17 w 47"/>
                <a:gd name="T39" fmla="*/ 57 h 58"/>
                <a:gd name="T40" fmla="*/ 28 w 47"/>
                <a:gd name="T41" fmla="*/ 51 h 58"/>
                <a:gd name="T42" fmla="*/ 28 w 47"/>
                <a:gd name="T43" fmla="*/ 51 h 58"/>
                <a:gd name="T44" fmla="*/ 34 w 47"/>
                <a:gd name="T45" fmla="*/ 51 h 58"/>
                <a:gd name="T46" fmla="*/ 34 w 47"/>
                <a:gd name="T47" fmla="*/ 51 h 58"/>
                <a:gd name="T48" fmla="*/ 40 w 47"/>
                <a:gd name="T49" fmla="*/ 57 h 58"/>
                <a:gd name="T50" fmla="*/ 40 w 47"/>
                <a:gd name="T51" fmla="*/ 40 h 58"/>
                <a:gd name="T52" fmla="*/ 40 w 47"/>
                <a:gd name="T53" fmla="*/ 28 h 58"/>
                <a:gd name="T54" fmla="*/ 46 w 47"/>
                <a:gd name="T55" fmla="*/ 12 h 58"/>
                <a:gd name="T56" fmla="*/ 46 w 47"/>
                <a:gd name="T57" fmla="*/ 0 h 58"/>
                <a:gd name="T58" fmla="*/ 46 w 47"/>
                <a:gd name="T59" fmla="*/ 0 h 58"/>
                <a:gd name="T60" fmla="*/ 34 w 47"/>
                <a:gd name="T61" fmla="*/ 0 h 58"/>
                <a:gd name="T62" fmla="*/ 34 w 47"/>
                <a:gd name="T63" fmla="*/ 0 h 58"/>
                <a:gd name="T64" fmla="*/ 28 w 47"/>
                <a:gd name="T65" fmla="*/ 0 h 58"/>
                <a:gd name="T66" fmla="*/ 28 w 47"/>
                <a:gd name="T67" fmla="*/ 0 h 58"/>
                <a:gd name="T68" fmla="*/ 17 w 47"/>
                <a:gd name="T69" fmla="*/ 0 h 58"/>
                <a:gd name="T70" fmla="*/ 17 w 47"/>
                <a:gd name="T71" fmla="*/ 0 h 58"/>
                <a:gd name="T72" fmla="*/ 12 w 47"/>
                <a:gd name="T7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58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57"/>
                  </a:lnTo>
                  <a:lnTo>
                    <a:pt x="40" y="40"/>
                  </a:lnTo>
                  <a:lnTo>
                    <a:pt x="40" y="28"/>
                  </a:lnTo>
                  <a:lnTo>
                    <a:pt x="46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Freeform 21"/>
            <p:cNvSpPr>
              <a:spLocks noChangeArrowheads="1"/>
            </p:cNvSpPr>
            <p:nvPr/>
          </p:nvSpPr>
          <p:spPr bwMode="auto">
            <a:xfrm>
              <a:off x="5046663" y="4146550"/>
              <a:ext cx="53975" cy="195263"/>
            </a:xfrm>
            <a:custGeom>
              <a:avLst/>
              <a:gdLst>
                <a:gd name="T0" fmla="*/ 97 w 149"/>
                <a:gd name="T1" fmla="*/ 517 h 541"/>
                <a:gd name="T2" fmla="*/ 102 w 149"/>
                <a:gd name="T3" fmla="*/ 506 h 541"/>
                <a:gd name="T4" fmla="*/ 102 w 149"/>
                <a:gd name="T5" fmla="*/ 506 h 541"/>
                <a:gd name="T6" fmla="*/ 108 w 149"/>
                <a:gd name="T7" fmla="*/ 517 h 541"/>
                <a:gd name="T8" fmla="*/ 102 w 149"/>
                <a:gd name="T9" fmla="*/ 528 h 541"/>
                <a:gd name="T10" fmla="*/ 97 w 149"/>
                <a:gd name="T11" fmla="*/ 540 h 541"/>
                <a:gd name="T12" fmla="*/ 114 w 149"/>
                <a:gd name="T13" fmla="*/ 534 h 541"/>
                <a:gd name="T14" fmla="*/ 119 w 149"/>
                <a:gd name="T15" fmla="*/ 523 h 541"/>
                <a:gd name="T16" fmla="*/ 125 w 149"/>
                <a:gd name="T17" fmla="*/ 517 h 541"/>
                <a:gd name="T18" fmla="*/ 136 w 149"/>
                <a:gd name="T19" fmla="*/ 517 h 541"/>
                <a:gd name="T20" fmla="*/ 148 w 149"/>
                <a:gd name="T21" fmla="*/ 512 h 541"/>
                <a:gd name="T22" fmla="*/ 142 w 149"/>
                <a:gd name="T23" fmla="*/ 488 h 541"/>
                <a:gd name="T24" fmla="*/ 130 w 149"/>
                <a:gd name="T25" fmla="*/ 466 h 541"/>
                <a:gd name="T26" fmla="*/ 125 w 149"/>
                <a:gd name="T27" fmla="*/ 455 h 541"/>
                <a:gd name="T28" fmla="*/ 125 w 149"/>
                <a:gd name="T29" fmla="*/ 449 h 541"/>
                <a:gd name="T30" fmla="*/ 125 w 149"/>
                <a:gd name="T31" fmla="*/ 426 h 541"/>
                <a:gd name="T32" fmla="*/ 119 w 149"/>
                <a:gd name="T33" fmla="*/ 398 h 541"/>
                <a:gd name="T34" fmla="*/ 119 w 149"/>
                <a:gd name="T35" fmla="*/ 375 h 541"/>
                <a:gd name="T36" fmla="*/ 130 w 149"/>
                <a:gd name="T37" fmla="*/ 341 h 541"/>
                <a:gd name="T38" fmla="*/ 130 w 149"/>
                <a:gd name="T39" fmla="*/ 318 h 541"/>
                <a:gd name="T40" fmla="*/ 125 w 149"/>
                <a:gd name="T41" fmla="*/ 284 h 541"/>
                <a:gd name="T42" fmla="*/ 125 w 149"/>
                <a:gd name="T43" fmla="*/ 256 h 541"/>
                <a:gd name="T44" fmla="*/ 130 w 149"/>
                <a:gd name="T45" fmla="*/ 216 h 541"/>
                <a:gd name="T46" fmla="*/ 130 w 149"/>
                <a:gd name="T47" fmla="*/ 188 h 541"/>
                <a:gd name="T48" fmla="*/ 125 w 149"/>
                <a:gd name="T49" fmla="*/ 182 h 541"/>
                <a:gd name="T50" fmla="*/ 119 w 149"/>
                <a:gd name="T51" fmla="*/ 159 h 541"/>
                <a:gd name="T52" fmla="*/ 125 w 149"/>
                <a:gd name="T53" fmla="*/ 131 h 541"/>
                <a:gd name="T54" fmla="*/ 119 w 149"/>
                <a:gd name="T55" fmla="*/ 102 h 541"/>
                <a:gd name="T56" fmla="*/ 80 w 149"/>
                <a:gd name="T57" fmla="*/ 85 h 541"/>
                <a:gd name="T58" fmla="*/ 68 w 149"/>
                <a:gd name="T59" fmla="*/ 28 h 541"/>
                <a:gd name="T60" fmla="*/ 68 w 149"/>
                <a:gd name="T61" fmla="*/ 11 h 541"/>
                <a:gd name="T62" fmla="*/ 51 w 149"/>
                <a:gd name="T63" fmla="*/ 11 h 541"/>
                <a:gd name="T64" fmla="*/ 29 w 149"/>
                <a:gd name="T65" fmla="*/ 5 h 541"/>
                <a:gd name="T66" fmla="*/ 11 w 149"/>
                <a:gd name="T67" fmla="*/ 0 h 541"/>
                <a:gd name="T68" fmla="*/ 5 w 149"/>
                <a:gd name="T69" fmla="*/ 11 h 541"/>
                <a:gd name="T70" fmla="*/ 0 w 149"/>
                <a:gd name="T71" fmla="*/ 57 h 541"/>
                <a:gd name="T72" fmla="*/ 11 w 149"/>
                <a:gd name="T73" fmla="*/ 74 h 541"/>
                <a:gd name="T74" fmla="*/ 29 w 149"/>
                <a:gd name="T75" fmla="*/ 91 h 541"/>
                <a:gd name="T76" fmla="*/ 29 w 149"/>
                <a:gd name="T77" fmla="*/ 131 h 541"/>
                <a:gd name="T78" fmla="*/ 34 w 149"/>
                <a:gd name="T79" fmla="*/ 165 h 541"/>
                <a:gd name="T80" fmla="*/ 23 w 149"/>
                <a:gd name="T81" fmla="*/ 188 h 541"/>
                <a:gd name="T82" fmla="*/ 34 w 149"/>
                <a:gd name="T83" fmla="*/ 204 h 541"/>
                <a:gd name="T84" fmla="*/ 34 w 149"/>
                <a:gd name="T85" fmla="*/ 222 h 541"/>
                <a:gd name="T86" fmla="*/ 23 w 149"/>
                <a:gd name="T87" fmla="*/ 256 h 541"/>
                <a:gd name="T88" fmla="*/ 40 w 149"/>
                <a:gd name="T89" fmla="*/ 284 h 541"/>
                <a:gd name="T90" fmla="*/ 51 w 149"/>
                <a:gd name="T91" fmla="*/ 307 h 541"/>
                <a:gd name="T92" fmla="*/ 51 w 149"/>
                <a:gd name="T93" fmla="*/ 341 h 541"/>
                <a:gd name="T94" fmla="*/ 45 w 149"/>
                <a:gd name="T95" fmla="*/ 381 h 541"/>
                <a:gd name="T96" fmla="*/ 40 w 149"/>
                <a:gd name="T97" fmla="*/ 398 h 541"/>
                <a:gd name="T98" fmla="*/ 40 w 149"/>
                <a:gd name="T99" fmla="*/ 415 h 541"/>
                <a:gd name="T100" fmla="*/ 51 w 149"/>
                <a:gd name="T101" fmla="*/ 432 h 541"/>
                <a:gd name="T102" fmla="*/ 45 w 149"/>
                <a:gd name="T103" fmla="*/ 438 h 541"/>
                <a:gd name="T104" fmla="*/ 57 w 149"/>
                <a:gd name="T105" fmla="*/ 460 h 541"/>
                <a:gd name="T106" fmla="*/ 85 w 149"/>
                <a:gd name="T107" fmla="*/ 51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541">
                  <a:moveTo>
                    <a:pt x="91" y="523"/>
                  </a:moveTo>
                  <a:lnTo>
                    <a:pt x="91" y="523"/>
                  </a:lnTo>
                  <a:lnTo>
                    <a:pt x="97" y="517"/>
                  </a:lnTo>
                  <a:lnTo>
                    <a:pt x="97" y="517"/>
                  </a:lnTo>
                  <a:lnTo>
                    <a:pt x="97" y="512"/>
                  </a:lnTo>
                  <a:lnTo>
                    <a:pt x="97" y="512"/>
                  </a:lnTo>
                  <a:lnTo>
                    <a:pt x="102" y="506"/>
                  </a:lnTo>
                  <a:lnTo>
                    <a:pt x="102" y="506"/>
                  </a:lnTo>
                  <a:lnTo>
                    <a:pt x="102" y="500"/>
                  </a:lnTo>
                  <a:lnTo>
                    <a:pt x="102" y="500"/>
                  </a:lnTo>
                  <a:lnTo>
                    <a:pt x="102" y="506"/>
                  </a:lnTo>
                  <a:lnTo>
                    <a:pt x="102" y="506"/>
                  </a:lnTo>
                  <a:lnTo>
                    <a:pt x="102" y="512"/>
                  </a:lnTo>
                  <a:lnTo>
                    <a:pt x="102" y="512"/>
                  </a:lnTo>
                  <a:lnTo>
                    <a:pt x="108" y="517"/>
                  </a:lnTo>
                  <a:lnTo>
                    <a:pt x="108" y="517"/>
                  </a:lnTo>
                  <a:lnTo>
                    <a:pt x="108" y="523"/>
                  </a:lnTo>
                  <a:lnTo>
                    <a:pt x="108" y="523"/>
                  </a:lnTo>
                  <a:lnTo>
                    <a:pt x="102" y="528"/>
                  </a:lnTo>
                  <a:lnTo>
                    <a:pt x="102" y="528"/>
                  </a:lnTo>
                  <a:lnTo>
                    <a:pt x="97" y="534"/>
                  </a:lnTo>
                  <a:lnTo>
                    <a:pt x="97" y="534"/>
                  </a:lnTo>
                  <a:lnTo>
                    <a:pt x="97" y="540"/>
                  </a:lnTo>
                  <a:lnTo>
                    <a:pt x="97" y="540"/>
                  </a:lnTo>
                  <a:lnTo>
                    <a:pt x="108" y="540"/>
                  </a:lnTo>
                  <a:lnTo>
                    <a:pt x="108" y="540"/>
                  </a:lnTo>
                  <a:lnTo>
                    <a:pt x="114" y="534"/>
                  </a:lnTo>
                  <a:lnTo>
                    <a:pt x="114" y="534"/>
                  </a:lnTo>
                  <a:lnTo>
                    <a:pt x="114" y="528"/>
                  </a:lnTo>
                  <a:lnTo>
                    <a:pt x="114" y="528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9" y="517"/>
                  </a:lnTo>
                  <a:lnTo>
                    <a:pt x="119" y="517"/>
                  </a:lnTo>
                  <a:lnTo>
                    <a:pt x="125" y="517"/>
                  </a:lnTo>
                  <a:lnTo>
                    <a:pt x="125" y="517"/>
                  </a:lnTo>
                  <a:lnTo>
                    <a:pt x="130" y="517"/>
                  </a:lnTo>
                  <a:lnTo>
                    <a:pt x="130" y="517"/>
                  </a:lnTo>
                  <a:lnTo>
                    <a:pt x="136" y="517"/>
                  </a:lnTo>
                  <a:lnTo>
                    <a:pt x="136" y="517"/>
                  </a:lnTo>
                  <a:lnTo>
                    <a:pt x="148" y="517"/>
                  </a:lnTo>
                  <a:lnTo>
                    <a:pt x="148" y="517"/>
                  </a:lnTo>
                  <a:lnTo>
                    <a:pt x="148" y="512"/>
                  </a:lnTo>
                  <a:lnTo>
                    <a:pt x="148" y="512"/>
                  </a:lnTo>
                  <a:lnTo>
                    <a:pt x="142" y="500"/>
                  </a:lnTo>
                  <a:lnTo>
                    <a:pt x="142" y="500"/>
                  </a:lnTo>
                  <a:lnTo>
                    <a:pt x="142" y="488"/>
                  </a:lnTo>
                  <a:lnTo>
                    <a:pt x="142" y="488"/>
                  </a:lnTo>
                  <a:lnTo>
                    <a:pt x="136" y="472"/>
                  </a:lnTo>
                  <a:lnTo>
                    <a:pt x="136" y="472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25" y="460"/>
                  </a:lnTo>
                  <a:lnTo>
                    <a:pt x="125" y="460"/>
                  </a:lnTo>
                  <a:lnTo>
                    <a:pt x="125" y="455"/>
                  </a:lnTo>
                  <a:lnTo>
                    <a:pt x="125" y="455"/>
                  </a:lnTo>
                  <a:lnTo>
                    <a:pt x="125" y="455"/>
                  </a:lnTo>
                  <a:lnTo>
                    <a:pt x="125" y="455"/>
                  </a:lnTo>
                  <a:lnTo>
                    <a:pt x="125" y="449"/>
                  </a:lnTo>
                  <a:lnTo>
                    <a:pt x="125" y="449"/>
                  </a:lnTo>
                  <a:lnTo>
                    <a:pt x="125" y="438"/>
                  </a:lnTo>
                  <a:lnTo>
                    <a:pt x="125" y="438"/>
                  </a:lnTo>
                  <a:lnTo>
                    <a:pt x="125" y="426"/>
                  </a:lnTo>
                  <a:lnTo>
                    <a:pt x="125" y="426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9" y="375"/>
                  </a:lnTo>
                  <a:lnTo>
                    <a:pt x="119" y="375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30" y="341"/>
                  </a:lnTo>
                  <a:lnTo>
                    <a:pt x="130" y="341"/>
                  </a:lnTo>
                  <a:lnTo>
                    <a:pt x="130" y="329"/>
                  </a:lnTo>
                  <a:lnTo>
                    <a:pt x="130" y="329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0" y="301"/>
                  </a:lnTo>
                  <a:lnTo>
                    <a:pt x="130" y="301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73"/>
                  </a:lnTo>
                  <a:lnTo>
                    <a:pt x="125" y="273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30" y="238"/>
                  </a:lnTo>
                  <a:lnTo>
                    <a:pt x="130" y="238"/>
                  </a:lnTo>
                  <a:lnTo>
                    <a:pt x="130" y="216"/>
                  </a:lnTo>
                  <a:lnTo>
                    <a:pt x="130" y="216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30" y="188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5" y="113"/>
                  </a:lnTo>
                  <a:lnTo>
                    <a:pt x="125" y="113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19" y="97"/>
                  </a:lnTo>
                  <a:lnTo>
                    <a:pt x="108" y="97"/>
                  </a:lnTo>
                  <a:lnTo>
                    <a:pt x="91" y="91"/>
                  </a:lnTo>
                  <a:lnTo>
                    <a:pt x="80" y="85"/>
                  </a:lnTo>
                  <a:lnTo>
                    <a:pt x="68" y="85"/>
                  </a:lnTo>
                  <a:lnTo>
                    <a:pt x="68" y="68"/>
                  </a:lnTo>
                  <a:lnTo>
                    <a:pt x="68" y="45"/>
                  </a:lnTo>
                  <a:lnTo>
                    <a:pt x="68" y="2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23" y="238"/>
                  </a:lnTo>
                  <a:lnTo>
                    <a:pt x="23" y="238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9" y="273"/>
                  </a:lnTo>
                  <a:lnTo>
                    <a:pt x="29" y="273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5" y="295"/>
                  </a:lnTo>
                  <a:lnTo>
                    <a:pt x="45" y="295"/>
                  </a:lnTo>
                  <a:lnTo>
                    <a:pt x="51" y="307"/>
                  </a:lnTo>
                  <a:lnTo>
                    <a:pt x="51" y="307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41"/>
                  </a:lnTo>
                  <a:lnTo>
                    <a:pt x="51" y="341"/>
                  </a:lnTo>
                  <a:lnTo>
                    <a:pt x="45" y="358"/>
                  </a:lnTo>
                  <a:lnTo>
                    <a:pt x="45" y="358"/>
                  </a:lnTo>
                  <a:lnTo>
                    <a:pt x="45" y="381"/>
                  </a:lnTo>
                  <a:lnTo>
                    <a:pt x="45" y="381"/>
                  </a:lnTo>
                  <a:lnTo>
                    <a:pt x="45" y="392"/>
                  </a:lnTo>
                  <a:lnTo>
                    <a:pt x="45" y="392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40" y="415"/>
                  </a:lnTo>
                  <a:lnTo>
                    <a:pt x="40" y="415"/>
                  </a:lnTo>
                  <a:lnTo>
                    <a:pt x="45" y="426"/>
                  </a:lnTo>
                  <a:lnTo>
                    <a:pt x="45" y="426"/>
                  </a:lnTo>
                  <a:lnTo>
                    <a:pt x="51" y="432"/>
                  </a:lnTo>
                  <a:lnTo>
                    <a:pt x="51" y="432"/>
                  </a:lnTo>
                  <a:lnTo>
                    <a:pt x="45" y="432"/>
                  </a:lnTo>
                  <a:lnTo>
                    <a:pt x="45" y="432"/>
                  </a:lnTo>
                  <a:lnTo>
                    <a:pt x="45" y="438"/>
                  </a:lnTo>
                  <a:lnTo>
                    <a:pt x="45" y="438"/>
                  </a:lnTo>
                  <a:lnTo>
                    <a:pt x="45" y="443"/>
                  </a:lnTo>
                  <a:lnTo>
                    <a:pt x="45" y="443"/>
                  </a:lnTo>
                  <a:lnTo>
                    <a:pt x="57" y="460"/>
                  </a:lnTo>
                  <a:lnTo>
                    <a:pt x="57" y="460"/>
                  </a:lnTo>
                  <a:lnTo>
                    <a:pt x="74" y="488"/>
                  </a:lnTo>
                  <a:lnTo>
                    <a:pt x="74" y="488"/>
                  </a:lnTo>
                  <a:lnTo>
                    <a:pt x="85" y="512"/>
                  </a:lnTo>
                  <a:lnTo>
                    <a:pt x="85" y="512"/>
                  </a:lnTo>
                  <a:lnTo>
                    <a:pt x="91" y="523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Freeform 22"/>
            <p:cNvSpPr>
              <a:spLocks noChangeArrowheads="1"/>
            </p:cNvSpPr>
            <p:nvPr/>
          </p:nvSpPr>
          <p:spPr bwMode="auto">
            <a:xfrm>
              <a:off x="7548563" y="3886200"/>
              <a:ext cx="187325" cy="468313"/>
            </a:xfrm>
            <a:custGeom>
              <a:avLst/>
              <a:gdLst>
                <a:gd name="T0" fmla="*/ 199 w 519"/>
                <a:gd name="T1" fmla="*/ 34 h 1303"/>
                <a:gd name="T2" fmla="*/ 228 w 519"/>
                <a:gd name="T3" fmla="*/ 62 h 1303"/>
                <a:gd name="T4" fmla="*/ 222 w 519"/>
                <a:gd name="T5" fmla="*/ 119 h 1303"/>
                <a:gd name="T6" fmla="*/ 245 w 519"/>
                <a:gd name="T7" fmla="*/ 159 h 1303"/>
                <a:gd name="T8" fmla="*/ 256 w 519"/>
                <a:gd name="T9" fmla="*/ 199 h 1303"/>
                <a:gd name="T10" fmla="*/ 301 w 519"/>
                <a:gd name="T11" fmla="*/ 159 h 1303"/>
                <a:gd name="T12" fmla="*/ 353 w 519"/>
                <a:gd name="T13" fmla="*/ 148 h 1303"/>
                <a:gd name="T14" fmla="*/ 387 w 519"/>
                <a:gd name="T15" fmla="*/ 182 h 1303"/>
                <a:gd name="T16" fmla="*/ 455 w 519"/>
                <a:gd name="T17" fmla="*/ 233 h 1303"/>
                <a:gd name="T18" fmla="*/ 460 w 519"/>
                <a:gd name="T19" fmla="*/ 312 h 1303"/>
                <a:gd name="T20" fmla="*/ 500 w 519"/>
                <a:gd name="T21" fmla="*/ 358 h 1303"/>
                <a:gd name="T22" fmla="*/ 518 w 519"/>
                <a:gd name="T23" fmla="*/ 409 h 1303"/>
                <a:gd name="T24" fmla="*/ 500 w 519"/>
                <a:gd name="T25" fmla="*/ 466 h 1303"/>
                <a:gd name="T26" fmla="*/ 449 w 519"/>
                <a:gd name="T27" fmla="*/ 511 h 1303"/>
                <a:gd name="T28" fmla="*/ 387 w 519"/>
                <a:gd name="T29" fmla="*/ 529 h 1303"/>
                <a:gd name="T30" fmla="*/ 330 w 519"/>
                <a:gd name="T31" fmla="*/ 551 h 1303"/>
                <a:gd name="T32" fmla="*/ 319 w 519"/>
                <a:gd name="T33" fmla="*/ 654 h 1303"/>
                <a:gd name="T34" fmla="*/ 347 w 519"/>
                <a:gd name="T35" fmla="*/ 739 h 1303"/>
                <a:gd name="T36" fmla="*/ 341 w 519"/>
                <a:gd name="T37" fmla="*/ 767 h 1303"/>
                <a:gd name="T38" fmla="*/ 335 w 519"/>
                <a:gd name="T39" fmla="*/ 739 h 1303"/>
                <a:gd name="T40" fmla="*/ 313 w 519"/>
                <a:gd name="T41" fmla="*/ 733 h 1303"/>
                <a:gd name="T42" fmla="*/ 279 w 519"/>
                <a:gd name="T43" fmla="*/ 665 h 1303"/>
                <a:gd name="T44" fmla="*/ 234 w 519"/>
                <a:gd name="T45" fmla="*/ 636 h 1303"/>
                <a:gd name="T46" fmla="*/ 171 w 519"/>
                <a:gd name="T47" fmla="*/ 614 h 1303"/>
                <a:gd name="T48" fmla="*/ 159 w 519"/>
                <a:gd name="T49" fmla="*/ 665 h 1303"/>
                <a:gd name="T50" fmla="*/ 165 w 519"/>
                <a:gd name="T51" fmla="*/ 727 h 1303"/>
                <a:gd name="T52" fmla="*/ 154 w 519"/>
                <a:gd name="T53" fmla="*/ 756 h 1303"/>
                <a:gd name="T54" fmla="*/ 142 w 519"/>
                <a:gd name="T55" fmla="*/ 824 h 1303"/>
                <a:gd name="T56" fmla="*/ 120 w 519"/>
                <a:gd name="T57" fmla="*/ 915 h 1303"/>
                <a:gd name="T58" fmla="*/ 131 w 519"/>
                <a:gd name="T59" fmla="*/ 984 h 1303"/>
                <a:gd name="T60" fmla="*/ 154 w 519"/>
                <a:gd name="T61" fmla="*/ 1035 h 1303"/>
                <a:gd name="T62" fmla="*/ 165 w 519"/>
                <a:gd name="T63" fmla="*/ 1040 h 1303"/>
                <a:gd name="T64" fmla="*/ 216 w 519"/>
                <a:gd name="T65" fmla="*/ 1148 h 1303"/>
                <a:gd name="T66" fmla="*/ 250 w 519"/>
                <a:gd name="T67" fmla="*/ 1148 h 1303"/>
                <a:gd name="T68" fmla="*/ 262 w 519"/>
                <a:gd name="T69" fmla="*/ 1188 h 1303"/>
                <a:gd name="T70" fmla="*/ 296 w 519"/>
                <a:gd name="T71" fmla="*/ 1210 h 1303"/>
                <a:gd name="T72" fmla="*/ 284 w 519"/>
                <a:gd name="T73" fmla="*/ 1250 h 1303"/>
                <a:gd name="T74" fmla="*/ 262 w 519"/>
                <a:gd name="T75" fmla="*/ 1290 h 1303"/>
                <a:gd name="T76" fmla="*/ 234 w 519"/>
                <a:gd name="T77" fmla="*/ 1284 h 1303"/>
                <a:gd name="T78" fmla="*/ 176 w 519"/>
                <a:gd name="T79" fmla="*/ 1256 h 1303"/>
                <a:gd name="T80" fmla="*/ 165 w 519"/>
                <a:gd name="T81" fmla="*/ 1177 h 1303"/>
                <a:gd name="T82" fmla="*/ 148 w 519"/>
                <a:gd name="T83" fmla="*/ 1165 h 1303"/>
                <a:gd name="T84" fmla="*/ 137 w 519"/>
                <a:gd name="T85" fmla="*/ 1131 h 1303"/>
                <a:gd name="T86" fmla="*/ 103 w 519"/>
                <a:gd name="T87" fmla="*/ 1091 h 1303"/>
                <a:gd name="T88" fmla="*/ 51 w 519"/>
                <a:gd name="T89" fmla="*/ 966 h 1303"/>
                <a:gd name="T90" fmla="*/ 74 w 519"/>
                <a:gd name="T91" fmla="*/ 926 h 1303"/>
                <a:gd name="T92" fmla="*/ 69 w 519"/>
                <a:gd name="T93" fmla="*/ 881 h 1303"/>
                <a:gd name="T94" fmla="*/ 85 w 519"/>
                <a:gd name="T95" fmla="*/ 835 h 1303"/>
                <a:gd name="T96" fmla="*/ 85 w 519"/>
                <a:gd name="T97" fmla="*/ 801 h 1303"/>
                <a:gd name="T98" fmla="*/ 103 w 519"/>
                <a:gd name="T99" fmla="*/ 761 h 1303"/>
                <a:gd name="T100" fmla="*/ 137 w 519"/>
                <a:gd name="T101" fmla="*/ 665 h 1303"/>
                <a:gd name="T102" fmla="*/ 85 w 519"/>
                <a:gd name="T103" fmla="*/ 563 h 1303"/>
                <a:gd name="T104" fmla="*/ 40 w 519"/>
                <a:gd name="T105" fmla="*/ 421 h 1303"/>
                <a:gd name="T106" fmla="*/ 69 w 519"/>
                <a:gd name="T107" fmla="*/ 358 h 1303"/>
                <a:gd name="T108" fmla="*/ 6 w 519"/>
                <a:gd name="T109" fmla="*/ 267 h 1303"/>
                <a:gd name="T110" fmla="*/ 17 w 519"/>
                <a:gd name="T111" fmla="*/ 159 h 1303"/>
                <a:gd name="T112" fmla="*/ 12 w 519"/>
                <a:gd name="T113" fmla="*/ 85 h 1303"/>
                <a:gd name="T114" fmla="*/ 63 w 519"/>
                <a:gd name="T115" fmla="*/ 51 h 1303"/>
                <a:gd name="T116" fmla="*/ 85 w 519"/>
                <a:gd name="T117" fmla="*/ 12 h 1303"/>
                <a:gd name="T118" fmla="*/ 125 w 519"/>
                <a:gd name="T119" fmla="*/ 12 h 1303"/>
                <a:gd name="T120" fmla="*/ 131 w 519"/>
                <a:gd name="T121" fmla="*/ 119 h 1303"/>
                <a:gd name="T122" fmla="*/ 109 w 519"/>
                <a:gd name="T123" fmla="*/ 131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303">
                  <a:moveTo>
                    <a:pt x="182" y="12"/>
                  </a:moveTo>
                  <a:lnTo>
                    <a:pt x="182" y="17"/>
                  </a:lnTo>
                  <a:lnTo>
                    <a:pt x="182" y="22"/>
                  </a:lnTo>
                  <a:lnTo>
                    <a:pt x="182" y="28"/>
                  </a:lnTo>
                  <a:lnTo>
                    <a:pt x="182" y="34"/>
                  </a:lnTo>
                  <a:lnTo>
                    <a:pt x="188" y="34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199" y="34"/>
                  </a:lnTo>
                  <a:lnTo>
                    <a:pt x="205" y="34"/>
                  </a:lnTo>
                  <a:lnTo>
                    <a:pt x="216" y="28"/>
                  </a:lnTo>
                  <a:lnTo>
                    <a:pt x="222" y="28"/>
                  </a:lnTo>
                  <a:lnTo>
                    <a:pt x="228" y="28"/>
                  </a:lnTo>
                  <a:lnTo>
                    <a:pt x="228" y="34"/>
                  </a:lnTo>
                  <a:lnTo>
                    <a:pt x="234" y="40"/>
                  </a:lnTo>
                  <a:lnTo>
                    <a:pt x="234" y="51"/>
                  </a:lnTo>
                  <a:lnTo>
                    <a:pt x="234" y="57"/>
                  </a:lnTo>
                  <a:lnTo>
                    <a:pt x="228" y="62"/>
                  </a:lnTo>
                  <a:lnTo>
                    <a:pt x="222" y="74"/>
                  </a:lnTo>
                  <a:lnTo>
                    <a:pt x="222" y="80"/>
                  </a:lnTo>
                  <a:lnTo>
                    <a:pt x="216" y="91"/>
                  </a:lnTo>
                  <a:lnTo>
                    <a:pt x="216" y="97"/>
                  </a:lnTo>
                  <a:lnTo>
                    <a:pt x="216" y="97"/>
                  </a:lnTo>
                  <a:lnTo>
                    <a:pt x="216" y="102"/>
                  </a:lnTo>
                  <a:lnTo>
                    <a:pt x="222" y="108"/>
                  </a:lnTo>
                  <a:lnTo>
                    <a:pt x="222" y="114"/>
                  </a:lnTo>
                  <a:lnTo>
                    <a:pt x="222" y="119"/>
                  </a:lnTo>
                  <a:lnTo>
                    <a:pt x="222" y="125"/>
                  </a:lnTo>
                  <a:lnTo>
                    <a:pt x="222" y="131"/>
                  </a:lnTo>
                  <a:lnTo>
                    <a:pt x="228" y="131"/>
                  </a:lnTo>
                  <a:lnTo>
                    <a:pt x="228" y="136"/>
                  </a:lnTo>
                  <a:lnTo>
                    <a:pt x="234" y="136"/>
                  </a:lnTo>
                  <a:lnTo>
                    <a:pt x="239" y="142"/>
                  </a:lnTo>
                  <a:lnTo>
                    <a:pt x="239" y="148"/>
                  </a:lnTo>
                  <a:lnTo>
                    <a:pt x="245" y="153"/>
                  </a:lnTo>
                  <a:lnTo>
                    <a:pt x="245" y="159"/>
                  </a:lnTo>
                  <a:lnTo>
                    <a:pt x="250" y="165"/>
                  </a:lnTo>
                  <a:lnTo>
                    <a:pt x="245" y="171"/>
                  </a:lnTo>
                  <a:lnTo>
                    <a:pt x="245" y="176"/>
                  </a:lnTo>
                  <a:lnTo>
                    <a:pt x="239" y="182"/>
                  </a:lnTo>
                  <a:lnTo>
                    <a:pt x="239" y="187"/>
                  </a:lnTo>
                  <a:lnTo>
                    <a:pt x="245" y="193"/>
                  </a:lnTo>
                  <a:lnTo>
                    <a:pt x="250" y="193"/>
                  </a:lnTo>
                  <a:lnTo>
                    <a:pt x="256" y="199"/>
                  </a:lnTo>
                  <a:lnTo>
                    <a:pt x="256" y="199"/>
                  </a:lnTo>
                  <a:lnTo>
                    <a:pt x="262" y="199"/>
                  </a:lnTo>
                  <a:lnTo>
                    <a:pt x="268" y="193"/>
                  </a:lnTo>
                  <a:lnTo>
                    <a:pt x="268" y="193"/>
                  </a:lnTo>
                  <a:lnTo>
                    <a:pt x="273" y="187"/>
                  </a:lnTo>
                  <a:lnTo>
                    <a:pt x="279" y="182"/>
                  </a:lnTo>
                  <a:lnTo>
                    <a:pt x="279" y="176"/>
                  </a:lnTo>
                  <a:lnTo>
                    <a:pt x="284" y="171"/>
                  </a:lnTo>
                  <a:lnTo>
                    <a:pt x="290" y="165"/>
                  </a:lnTo>
                  <a:lnTo>
                    <a:pt x="301" y="159"/>
                  </a:lnTo>
                  <a:lnTo>
                    <a:pt x="313" y="148"/>
                  </a:lnTo>
                  <a:lnTo>
                    <a:pt x="324" y="142"/>
                  </a:lnTo>
                  <a:lnTo>
                    <a:pt x="335" y="131"/>
                  </a:lnTo>
                  <a:lnTo>
                    <a:pt x="341" y="136"/>
                  </a:lnTo>
                  <a:lnTo>
                    <a:pt x="347" y="136"/>
                  </a:lnTo>
                  <a:lnTo>
                    <a:pt x="353" y="142"/>
                  </a:lnTo>
                  <a:lnTo>
                    <a:pt x="359" y="142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53"/>
                  </a:lnTo>
                  <a:lnTo>
                    <a:pt x="353" y="153"/>
                  </a:lnTo>
                  <a:lnTo>
                    <a:pt x="359" y="159"/>
                  </a:lnTo>
                  <a:lnTo>
                    <a:pt x="359" y="165"/>
                  </a:lnTo>
                  <a:lnTo>
                    <a:pt x="364" y="165"/>
                  </a:lnTo>
                  <a:lnTo>
                    <a:pt x="370" y="171"/>
                  </a:lnTo>
                  <a:lnTo>
                    <a:pt x="375" y="176"/>
                  </a:lnTo>
                  <a:lnTo>
                    <a:pt x="381" y="176"/>
                  </a:lnTo>
                  <a:lnTo>
                    <a:pt x="387" y="182"/>
                  </a:lnTo>
                  <a:lnTo>
                    <a:pt x="393" y="182"/>
                  </a:lnTo>
                  <a:lnTo>
                    <a:pt x="398" y="182"/>
                  </a:lnTo>
                  <a:lnTo>
                    <a:pt x="409" y="182"/>
                  </a:lnTo>
                  <a:lnTo>
                    <a:pt x="415" y="182"/>
                  </a:lnTo>
                  <a:lnTo>
                    <a:pt x="421" y="182"/>
                  </a:lnTo>
                  <a:lnTo>
                    <a:pt x="432" y="193"/>
                  </a:lnTo>
                  <a:lnTo>
                    <a:pt x="438" y="205"/>
                  </a:lnTo>
                  <a:lnTo>
                    <a:pt x="449" y="222"/>
                  </a:lnTo>
                  <a:lnTo>
                    <a:pt x="455" y="233"/>
                  </a:lnTo>
                  <a:lnTo>
                    <a:pt x="455" y="239"/>
                  </a:lnTo>
                  <a:lnTo>
                    <a:pt x="455" y="250"/>
                  </a:lnTo>
                  <a:lnTo>
                    <a:pt x="455" y="256"/>
                  </a:lnTo>
                  <a:lnTo>
                    <a:pt x="455" y="267"/>
                  </a:lnTo>
                  <a:lnTo>
                    <a:pt x="455" y="278"/>
                  </a:lnTo>
                  <a:lnTo>
                    <a:pt x="460" y="284"/>
                  </a:lnTo>
                  <a:lnTo>
                    <a:pt x="460" y="296"/>
                  </a:lnTo>
                  <a:lnTo>
                    <a:pt x="460" y="307"/>
                  </a:lnTo>
                  <a:lnTo>
                    <a:pt x="460" y="312"/>
                  </a:lnTo>
                  <a:lnTo>
                    <a:pt x="466" y="318"/>
                  </a:lnTo>
                  <a:lnTo>
                    <a:pt x="472" y="324"/>
                  </a:lnTo>
                  <a:lnTo>
                    <a:pt x="478" y="330"/>
                  </a:lnTo>
                  <a:lnTo>
                    <a:pt x="484" y="336"/>
                  </a:lnTo>
                  <a:lnTo>
                    <a:pt x="489" y="341"/>
                  </a:lnTo>
                  <a:lnTo>
                    <a:pt x="494" y="346"/>
                  </a:lnTo>
                  <a:lnTo>
                    <a:pt x="500" y="352"/>
                  </a:lnTo>
                  <a:lnTo>
                    <a:pt x="500" y="352"/>
                  </a:lnTo>
                  <a:lnTo>
                    <a:pt x="500" y="358"/>
                  </a:lnTo>
                  <a:lnTo>
                    <a:pt x="506" y="364"/>
                  </a:lnTo>
                  <a:lnTo>
                    <a:pt x="506" y="370"/>
                  </a:lnTo>
                  <a:lnTo>
                    <a:pt x="506" y="375"/>
                  </a:lnTo>
                  <a:lnTo>
                    <a:pt x="512" y="381"/>
                  </a:lnTo>
                  <a:lnTo>
                    <a:pt x="512" y="392"/>
                  </a:lnTo>
                  <a:lnTo>
                    <a:pt x="512" y="398"/>
                  </a:lnTo>
                  <a:lnTo>
                    <a:pt x="512" y="404"/>
                  </a:lnTo>
                  <a:lnTo>
                    <a:pt x="512" y="404"/>
                  </a:lnTo>
                  <a:lnTo>
                    <a:pt x="518" y="409"/>
                  </a:lnTo>
                  <a:lnTo>
                    <a:pt x="518" y="409"/>
                  </a:lnTo>
                  <a:lnTo>
                    <a:pt x="512" y="421"/>
                  </a:lnTo>
                  <a:lnTo>
                    <a:pt x="512" y="426"/>
                  </a:lnTo>
                  <a:lnTo>
                    <a:pt x="506" y="432"/>
                  </a:lnTo>
                  <a:lnTo>
                    <a:pt x="506" y="443"/>
                  </a:lnTo>
                  <a:lnTo>
                    <a:pt x="506" y="449"/>
                  </a:lnTo>
                  <a:lnTo>
                    <a:pt x="500" y="455"/>
                  </a:lnTo>
                  <a:lnTo>
                    <a:pt x="500" y="461"/>
                  </a:lnTo>
                  <a:lnTo>
                    <a:pt x="500" y="466"/>
                  </a:lnTo>
                  <a:lnTo>
                    <a:pt x="494" y="471"/>
                  </a:lnTo>
                  <a:lnTo>
                    <a:pt x="489" y="477"/>
                  </a:lnTo>
                  <a:lnTo>
                    <a:pt x="484" y="483"/>
                  </a:lnTo>
                  <a:lnTo>
                    <a:pt x="478" y="489"/>
                  </a:lnTo>
                  <a:lnTo>
                    <a:pt x="478" y="489"/>
                  </a:lnTo>
                  <a:lnTo>
                    <a:pt x="472" y="495"/>
                  </a:lnTo>
                  <a:lnTo>
                    <a:pt x="466" y="500"/>
                  </a:lnTo>
                  <a:lnTo>
                    <a:pt x="460" y="506"/>
                  </a:lnTo>
                  <a:lnTo>
                    <a:pt x="449" y="511"/>
                  </a:lnTo>
                  <a:lnTo>
                    <a:pt x="444" y="517"/>
                  </a:lnTo>
                  <a:lnTo>
                    <a:pt x="432" y="523"/>
                  </a:lnTo>
                  <a:lnTo>
                    <a:pt x="426" y="529"/>
                  </a:lnTo>
                  <a:lnTo>
                    <a:pt x="421" y="529"/>
                  </a:lnTo>
                  <a:lnTo>
                    <a:pt x="415" y="529"/>
                  </a:lnTo>
                  <a:lnTo>
                    <a:pt x="409" y="529"/>
                  </a:lnTo>
                  <a:lnTo>
                    <a:pt x="404" y="529"/>
                  </a:lnTo>
                  <a:lnTo>
                    <a:pt x="398" y="529"/>
                  </a:lnTo>
                  <a:lnTo>
                    <a:pt x="387" y="529"/>
                  </a:lnTo>
                  <a:lnTo>
                    <a:pt x="381" y="529"/>
                  </a:lnTo>
                  <a:lnTo>
                    <a:pt x="375" y="529"/>
                  </a:lnTo>
                  <a:lnTo>
                    <a:pt x="370" y="535"/>
                  </a:lnTo>
                  <a:lnTo>
                    <a:pt x="359" y="535"/>
                  </a:lnTo>
                  <a:lnTo>
                    <a:pt x="353" y="540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35" y="551"/>
                  </a:lnTo>
                  <a:lnTo>
                    <a:pt x="330" y="551"/>
                  </a:lnTo>
                  <a:lnTo>
                    <a:pt x="324" y="557"/>
                  </a:lnTo>
                  <a:lnTo>
                    <a:pt x="324" y="568"/>
                  </a:lnTo>
                  <a:lnTo>
                    <a:pt x="319" y="580"/>
                  </a:lnTo>
                  <a:lnTo>
                    <a:pt x="319" y="586"/>
                  </a:lnTo>
                  <a:lnTo>
                    <a:pt x="313" y="597"/>
                  </a:lnTo>
                  <a:lnTo>
                    <a:pt x="319" y="614"/>
                  </a:lnTo>
                  <a:lnTo>
                    <a:pt x="319" y="625"/>
                  </a:lnTo>
                  <a:lnTo>
                    <a:pt x="319" y="642"/>
                  </a:lnTo>
                  <a:lnTo>
                    <a:pt x="319" y="654"/>
                  </a:lnTo>
                  <a:lnTo>
                    <a:pt x="324" y="665"/>
                  </a:lnTo>
                  <a:lnTo>
                    <a:pt x="330" y="671"/>
                  </a:lnTo>
                  <a:lnTo>
                    <a:pt x="335" y="682"/>
                  </a:lnTo>
                  <a:lnTo>
                    <a:pt x="341" y="688"/>
                  </a:lnTo>
                  <a:lnTo>
                    <a:pt x="347" y="699"/>
                  </a:lnTo>
                  <a:lnTo>
                    <a:pt x="347" y="705"/>
                  </a:lnTo>
                  <a:lnTo>
                    <a:pt x="347" y="716"/>
                  </a:lnTo>
                  <a:lnTo>
                    <a:pt x="347" y="722"/>
                  </a:lnTo>
                  <a:lnTo>
                    <a:pt x="347" y="739"/>
                  </a:lnTo>
                  <a:lnTo>
                    <a:pt x="353" y="750"/>
                  </a:lnTo>
                  <a:lnTo>
                    <a:pt x="353" y="767"/>
                  </a:lnTo>
                  <a:lnTo>
                    <a:pt x="353" y="779"/>
                  </a:lnTo>
                  <a:lnTo>
                    <a:pt x="353" y="779"/>
                  </a:lnTo>
                  <a:lnTo>
                    <a:pt x="347" y="773"/>
                  </a:lnTo>
                  <a:lnTo>
                    <a:pt x="347" y="773"/>
                  </a:lnTo>
                  <a:lnTo>
                    <a:pt x="347" y="773"/>
                  </a:lnTo>
                  <a:lnTo>
                    <a:pt x="347" y="773"/>
                  </a:lnTo>
                  <a:lnTo>
                    <a:pt x="341" y="767"/>
                  </a:lnTo>
                  <a:lnTo>
                    <a:pt x="341" y="767"/>
                  </a:lnTo>
                  <a:lnTo>
                    <a:pt x="341" y="761"/>
                  </a:lnTo>
                  <a:lnTo>
                    <a:pt x="341" y="761"/>
                  </a:lnTo>
                  <a:lnTo>
                    <a:pt x="335" y="756"/>
                  </a:lnTo>
                  <a:lnTo>
                    <a:pt x="335" y="756"/>
                  </a:lnTo>
                  <a:lnTo>
                    <a:pt x="335" y="750"/>
                  </a:lnTo>
                  <a:lnTo>
                    <a:pt x="335" y="750"/>
                  </a:lnTo>
                  <a:lnTo>
                    <a:pt x="335" y="739"/>
                  </a:lnTo>
                  <a:lnTo>
                    <a:pt x="335" y="739"/>
                  </a:lnTo>
                  <a:lnTo>
                    <a:pt x="335" y="739"/>
                  </a:lnTo>
                  <a:lnTo>
                    <a:pt x="335" y="739"/>
                  </a:lnTo>
                  <a:lnTo>
                    <a:pt x="330" y="733"/>
                  </a:lnTo>
                  <a:lnTo>
                    <a:pt x="330" y="733"/>
                  </a:lnTo>
                  <a:lnTo>
                    <a:pt x="324" y="733"/>
                  </a:lnTo>
                  <a:lnTo>
                    <a:pt x="324" y="733"/>
                  </a:lnTo>
                  <a:lnTo>
                    <a:pt x="319" y="733"/>
                  </a:lnTo>
                  <a:lnTo>
                    <a:pt x="319" y="733"/>
                  </a:lnTo>
                  <a:lnTo>
                    <a:pt x="313" y="733"/>
                  </a:lnTo>
                  <a:lnTo>
                    <a:pt x="313" y="733"/>
                  </a:lnTo>
                  <a:lnTo>
                    <a:pt x="301" y="716"/>
                  </a:lnTo>
                  <a:lnTo>
                    <a:pt x="301" y="716"/>
                  </a:lnTo>
                  <a:lnTo>
                    <a:pt x="296" y="699"/>
                  </a:lnTo>
                  <a:lnTo>
                    <a:pt x="296" y="699"/>
                  </a:lnTo>
                  <a:lnTo>
                    <a:pt x="290" y="682"/>
                  </a:lnTo>
                  <a:lnTo>
                    <a:pt x="290" y="682"/>
                  </a:lnTo>
                  <a:lnTo>
                    <a:pt x="279" y="665"/>
                  </a:lnTo>
                  <a:lnTo>
                    <a:pt x="279" y="665"/>
                  </a:lnTo>
                  <a:lnTo>
                    <a:pt x="273" y="665"/>
                  </a:lnTo>
                  <a:lnTo>
                    <a:pt x="273" y="665"/>
                  </a:lnTo>
                  <a:lnTo>
                    <a:pt x="262" y="671"/>
                  </a:lnTo>
                  <a:lnTo>
                    <a:pt x="262" y="671"/>
                  </a:lnTo>
                  <a:lnTo>
                    <a:pt x="250" y="671"/>
                  </a:lnTo>
                  <a:lnTo>
                    <a:pt x="250" y="671"/>
                  </a:lnTo>
                  <a:lnTo>
                    <a:pt x="239" y="671"/>
                  </a:lnTo>
                  <a:lnTo>
                    <a:pt x="239" y="671"/>
                  </a:lnTo>
                  <a:lnTo>
                    <a:pt x="234" y="636"/>
                  </a:lnTo>
                  <a:lnTo>
                    <a:pt x="234" y="636"/>
                  </a:lnTo>
                  <a:lnTo>
                    <a:pt x="222" y="620"/>
                  </a:lnTo>
                  <a:lnTo>
                    <a:pt x="222" y="620"/>
                  </a:lnTo>
                  <a:lnTo>
                    <a:pt x="205" y="614"/>
                  </a:lnTo>
                  <a:lnTo>
                    <a:pt x="205" y="614"/>
                  </a:lnTo>
                  <a:lnTo>
                    <a:pt x="171" y="602"/>
                  </a:lnTo>
                  <a:lnTo>
                    <a:pt x="171" y="602"/>
                  </a:lnTo>
                  <a:lnTo>
                    <a:pt x="171" y="614"/>
                  </a:lnTo>
                  <a:lnTo>
                    <a:pt x="171" y="614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65" y="614"/>
                  </a:lnTo>
                  <a:lnTo>
                    <a:pt x="159" y="614"/>
                  </a:lnTo>
                  <a:lnTo>
                    <a:pt x="159" y="614"/>
                  </a:lnTo>
                  <a:lnTo>
                    <a:pt x="165" y="642"/>
                  </a:lnTo>
                  <a:lnTo>
                    <a:pt x="165" y="642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59" y="688"/>
                  </a:lnTo>
                  <a:lnTo>
                    <a:pt x="159" y="688"/>
                  </a:lnTo>
                  <a:lnTo>
                    <a:pt x="159" y="722"/>
                  </a:lnTo>
                  <a:lnTo>
                    <a:pt x="159" y="722"/>
                  </a:lnTo>
                  <a:lnTo>
                    <a:pt x="159" y="722"/>
                  </a:lnTo>
                  <a:lnTo>
                    <a:pt x="159" y="722"/>
                  </a:lnTo>
                  <a:lnTo>
                    <a:pt x="165" y="727"/>
                  </a:lnTo>
                  <a:lnTo>
                    <a:pt x="165" y="727"/>
                  </a:lnTo>
                  <a:lnTo>
                    <a:pt x="165" y="727"/>
                  </a:lnTo>
                  <a:lnTo>
                    <a:pt x="165" y="727"/>
                  </a:lnTo>
                  <a:lnTo>
                    <a:pt x="165" y="739"/>
                  </a:lnTo>
                  <a:lnTo>
                    <a:pt x="165" y="739"/>
                  </a:lnTo>
                  <a:lnTo>
                    <a:pt x="159" y="739"/>
                  </a:lnTo>
                  <a:lnTo>
                    <a:pt x="159" y="739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56"/>
                  </a:lnTo>
                  <a:lnTo>
                    <a:pt x="154" y="756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2" y="801"/>
                  </a:lnTo>
                  <a:lnTo>
                    <a:pt x="142" y="824"/>
                  </a:lnTo>
                  <a:lnTo>
                    <a:pt x="142" y="824"/>
                  </a:lnTo>
                  <a:lnTo>
                    <a:pt x="142" y="847"/>
                  </a:lnTo>
                  <a:lnTo>
                    <a:pt x="142" y="847"/>
                  </a:lnTo>
                  <a:lnTo>
                    <a:pt x="137" y="853"/>
                  </a:lnTo>
                  <a:lnTo>
                    <a:pt x="137" y="853"/>
                  </a:lnTo>
                  <a:lnTo>
                    <a:pt x="131" y="858"/>
                  </a:lnTo>
                  <a:lnTo>
                    <a:pt x="131" y="858"/>
                  </a:lnTo>
                  <a:lnTo>
                    <a:pt x="125" y="881"/>
                  </a:lnTo>
                  <a:lnTo>
                    <a:pt x="125" y="881"/>
                  </a:lnTo>
                  <a:lnTo>
                    <a:pt x="120" y="915"/>
                  </a:lnTo>
                  <a:lnTo>
                    <a:pt x="120" y="915"/>
                  </a:lnTo>
                  <a:lnTo>
                    <a:pt x="114" y="949"/>
                  </a:lnTo>
                  <a:lnTo>
                    <a:pt x="114" y="949"/>
                  </a:lnTo>
                  <a:lnTo>
                    <a:pt x="114" y="978"/>
                  </a:lnTo>
                  <a:lnTo>
                    <a:pt x="114" y="978"/>
                  </a:lnTo>
                  <a:lnTo>
                    <a:pt x="120" y="984"/>
                  </a:lnTo>
                  <a:lnTo>
                    <a:pt x="120" y="984"/>
                  </a:lnTo>
                  <a:lnTo>
                    <a:pt x="131" y="984"/>
                  </a:lnTo>
                  <a:lnTo>
                    <a:pt x="131" y="984"/>
                  </a:lnTo>
                  <a:lnTo>
                    <a:pt x="137" y="989"/>
                  </a:lnTo>
                  <a:lnTo>
                    <a:pt x="137" y="989"/>
                  </a:lnTo>
                  <a:lnTo>
                    <a:pt x="142" y="995"/>
                  </a:lnTo>
                  <a:lnTo>
                    <a:pt x="142" y="995"/>
                  </a:lnTo>
                  <a:lnTo>
                    <a:pt x="148" y="1006"/>
                  </a:lnTo>
                  <a:lnTo>
                    <a:pt x="148" y="1006"/>
                  </a:lnTo>
                  <a:lnTo>
                    <a:pt x="148" y="1017"/>
                  </a:lnTo>
                  <a:lnTo>
                    <a:pt x="148" y="1017"/>
                  </a:lnTo>
                  <a:lnTo>
                    <a:pt x="154" y="1035"/>
                  </a:lnTo>
                  <a:lnTo>
                    <a:pt x="154" y="1035"/>
                  </a:lnTo>
                  <a:lnTo>
                    <a:pt x="154" y="1046"/>
                  </a:lnTo>
                  <a:lnTo>
                    <a:pt x="154" y="1046"/>
                  </a:lnTo>
                  <a:lnTo>
                    <a:pt x="159" y="1046"/>
                  </a:lnTo>
                  <a:lnTo>
                    <a:pt x="159" y="1046"/>
                  </a:lnTo>
                  <a:lnTo>
                    <a:pt x="165" y="1040"/>
                  </a:lnTo>
                  <a:lnTo>
                    <a:pt x="165" y="1040"/>
                  </a:lnTo>
                  <a:lnTo>
                    <a:pt x="165" y="1040"/>
                  </a:lnTo>
                  <a:lnTo>
                    <a:pt x="165" y="1040"/>
                  </a:lnTo>
                  <a:lnTo>
                    <a:pt x="176" y="1040"/>
                  </a:lnTo>
                  <a:lnTo>
                    <a:pt x="176" y="1040"/>
                  </a:lnTo>
                  <a:lnTo>
                    <a:pt x="176" y="1074"/>
                  </a:lnTo>
                  <a:lnTo>
                    <a:pt x="176" y="1074"/>
                  </a:lnTo>
                  <a:lnTo>
                    <a:pt x="188" y="1103"/>
                  </a:lnTo>
                  <a:lnTo>
                    <a:pt x="188" y="1103"/>
                  </a:lnTo>
                  <a:lnTo>
                    <a:pt x="194" y="1131"/>
                  </a:lnTo>
                  <a:lnTo>
                    <a:pt x="194" y="1131"/>
                  </a:lnTo>
                  <a:lnTo>
                    <a:pt x="216" y="1148"/>
                  </a:lnTo>
                  <a:lnTo>
                    <a:pt x="216" y="1148"/>
                  </a:lnTo>
                  <a:lnTo>
                    <a:pt x="222" y="1148"/>
                  </a:lnTo>
                  <a:lnTo>
                    <a:pt x="222" y="1148"/>
                  </a:lnTo>
                  <a:lnTo>
                    <a:pt x="234" y="1148"/>
                  </a:lnTo>
                  <a:lnTo>
                    <a:pt x="234" y="1148"/>
                  </a:lnTo>
                  <a:lnTo>
                    <a:pt x="245" y="1148"/>
                  </a:lnTo>
                  <a:lnTo>
                    <a:pt x="245" y="1148"/>
                  </a:lnTo>
                  <a:lnTo>
                    <a:pt x="250" y="1148"/>
                  </a:lnTo>
                  <a:lnTo>
                    <a:pt x="250" y="1148"/>
                  </a:lnTo>
                  <a:lnTo>
                    <a:pt x="256" y="1154"/>
                  </a:lnTo>
                  <a:lnTo>
                    <a:pt x="256" y="1154"/>
                  </a:lnTo>
                  <a:lnTo>
                    <a:pt x="256" y="1165"/>
                  </a:lnTo>
                  <a:lnTo>
                    <a:pt x="256" y="1165"/>
                  </a:lnTo>
                  <a:lnTo>
                    <a:pt x="256" y="1171"/>
                  </a:lnTo>
                  <a:lnTo>
                    <a:pt x="256" y="1171"/>
                  </a:lnTo>
                  <a:lnTo>
                    <a:pt x="256" y="1177"/>
                  </a:lnTo>
                  <a:lnTo>
                    <a:pt x="256" y="1177"/>
                  </a:lnTo>
                  <a:lnTo>
                    <a:pt x="262" y="1188"/>
                  </a:lnTo>
                  <a:lnTo>
                    <a:pt x="262" y="1188"/>
                  </a:lnTo>
                  <a:lnTo>
                    <a:pt x="273" y="1194"/>
                  </a:lnTo>
                  <a:lnTo>
                    <a:pt x="273" y="1194"/>
                  </a:lnTo>
                  <a:lnTo>
                    <a:pt x="284" y="1199"/>
                  </a:lnTo>
                  <a:lnTo>
                    <a:pt x="284" y="1199"/>
                  </a:lnTo>
                  <a:lnTo>
                    <a:pt x="290" y="1205"/>
                  </a:lnTo>
                  <a:lnTo>
                    <a:pt x="290" y="1205"/>
                  </a:lnTo>
                  <a:lnTo>
                    <a:pt x="296" y="1210"/>
                  </a:lnTo>
                  <a:lnTo>
                    <a:pt x="296" y="1210"/>
                  </a:lnTo>
                  <a:lnTo>
                    <a:pt x="296" y="1222"/>
                  </a:lnTo>
                  <a:lnTo>
                    <a:pt x="296" y="1222"/>
                  </a:lnTo>
                  <a:lnTo>
                    <a:pt x="296" y="1228"/>
                  </a:lnTo>
                  <a:lnTo>
                    <a:pt x="296" y="1228"/>
                  </a:lnTo>
                  <a:lnTo>
                    <a:pt x="301" y="1239"/>
                  </a:lnTo>
                  <a:lnTo>
                    <a:pt x="296" y="1239"/>
                  </a:lnTo>
                  <a:lnTo>
                    <a:pt x="296" y="1245"/>
                  </a:lnTo>
                  <a:lnTo>
                    <a:pt x="290" y="1250"/>
                  </a:lnTo>
                  <a:lnTo>
                    <a:pt x="284" y="1250"/>
                  </a:lnTo>
                  <a:lnTo>
                    <a:pt x="284" y="1262"/>
                  </a:lnTo>
                  <a:lnTo>
                    <a:pt x="284" y="1268"/>
                  </a:lnTo>
                  <a:lnTo>
                    <a:pt x="284" y="1279"/>
                  </a:lnTo>
                  <a:lnTo>
                    <a:pt x="284" y="1284"/>
                  </a:lnTo>
                  <a:lnTo>
                    <a:pt x="279" y="1284"/>
                  </a:lnTo>
                  <a:lnTo>
                    <a:pt x="273" y="1284"/>
                  </a:lnTo>
                  <a:lnTo>
                    <a:pt x="268" y="1284"/>
                  </a:lnTo>
                  <a:lnTo>
                    <a:pt x="262" y="1284"/>
                  </a:lnTo>
                  <a:lnTo>
                    <a:pt x="262" y="1290"/>
                  </a:lnTo>
                  <a:lnTo>
                    <a:pt x="256" y="1296"/>
                  </a:lnTo>
                  <a:lnTo>
                    <a:pt x="256" y="1296"/>
                  </a:lnTo>
                  <a:lnTo>
                    <a:pt x="256" y="1302"/>
                  </a:lnTo>
                  <a:lnTo>
                    <a:pt x="250" y="1302"/>
                  </a:lnTo>
                  <a:lnTo>
                    <a:pt x="245" y="1302"/>
                  </a:lnTo>
                  <a:lnTo>
                    <a:pt x="239" y="1302"/>
                  </a:lnTo>
                  <a:lnTo>
                    <a:pt x="234" y="1302"/>
                  </a:lnTo>
                  <a:lnTo>
                    <a:pt x="234" y="1296"/>
                  </a:lnTo>
                  <a:lnTo>
                    <a:pt x="234" y="1284"/>
                  </a:lnTo>
                  <a:lnTo>
                    <a:pt x="234" y="1279"/>
                  </a:lnTo>
                  <a:lnTo>
                    <a:pt x="234" y="1268"/>
                  </a:lnTo>
                  <a:lnTo>
                    <a:pt x="228" y="1262"/>
                  </a:lnTo>
                  <a:lnTo>
                    <a:pt x="216" y="1256"/>
                  </a:lnTo>
                  <a:lnTo>
                    <a:pt x="210" y="1250"/>
                  </a:lnTo>
                  <a:lnTo>
                    <a:pt x="199" y="1245"/>
                  </a:lnTo>
                  <a:lnTo>
                    <a:pt x="194" y="1250"/>
                  </a:lnTo>
                  <a:lnTo>
                    <a:pt x="188" y="1250"/>
                  </a:lnTo>
                  <a:lnTo>
                    <a:pt x="176" y="1256"/>
                  </a:lnTo>
                  <a:lnTo>
                    <a:pt x="171" y="1256"/>
                  </a:lnTo>
                  <a:lnTo>
                    <a:pt x="171" y="1256"/>
                  </a:lnTo>
                  <a:lnTo>
                    <a:pt x="171" y="1234"/>
                  </a:lnTo>
                  <a:lnTo>
                    <a:pt x="171" y="1234"/>
                  </a:lnTo>
                  <a:lnTo>
                    <a:pt x="171" y="1216"/>
                  </a:lnTo>
                  <a:lnTo>
                    <a:pt x="171" y="1216"/>
                  </a:lnTo>
                  <a:lnTo>
                    <a:pt x="171" y="1199"/>
                  </a:lnTo>
                  <a:lnTo>
                    <a:pt x="171" y="1199"/>
                  </a:lnTo>
                  <a:lnTo>
                    <a:pt x="165" y="1177"/>
                  </a:lnTo>
                  <a:lnTo>
                    <a:pt x="165" y="1177"/>
                  </a:lnTo>
                  <a:lnTo>
                    <a:pt x="159" y="1177"/>
                  </a:lnTo>
                  <a:lnTo>
                    <a:pt x="159" y="1177"/>
                  </a:lnTo>
                  <a:lnTo>
                    <a:pt x="154" y="1171"/>
                  </a:lnTo>
                  <a:lnTo>
                    <a:pt x="154" y="1171"/>
                  </a:lnTo>
                  <a:lnTo>
                    <a:pt x="154" y="1171"/>
                  </a:lnTo>
                  <a:lnTo>
                    <a:pt x="154" y="1171"/>
                  </a:lnTo>
                  <a:lnTo>
                    <a:pt x="148" y="1165"/>
                  </a:lnTo>
                  <a:lnTo>
                    <a:pt x="148" y="1165"/>
                  </a:lnTo>
                  <a:lnTo>
                    <a:pt x="148" y="1160"/>
                  </a:lnTo>
                  <a:lnTo>
                    <a:pt x="148" y="1160"/>
                  </a:lnTo>
                  <a:lnTo>
                    <a:pt x="142" y="1154"/>
                  </a:lnTo>
                  <a:lnTo>
                    <a:pt x="142" y="1154"/>
                  </a:lnTo>
                  <a:lnTo>
                    <a:pt x="142" y="1143"/>
                  </a:lnTo>
                  <a:lnTo>
                    <a:pt x="142" y="1143"/>
                  </a:lnTo>
                  <a:lnTo>
                    <a:pt x="142" y="1137"/>
                  </a:lnTo>
                  <a:lnTo>
                    <a:pt x="142" y="1137"/>
                  </a:lnTo>
                  <a:lnTo>
                    <a:pt x="137" y="1131"/>
                  </a:lnTo>
                  <a:lnTo>
                    <a:pt x="137" y="1131"/>
                  </a:lnTo>
                  <a:lnTo>
                    <a:pt x="131" y="1125"/>
                  </a:lnTo>
                  <a:lnTo>
                    <a:pt x="131" y="1125"/>
                  </a:lnTo>
                  <a:lnTo>
                    <a:pt x="125" y="1120"/>
                  </a:lnTo>
                  <a:lnTo>
                    <a:pt x="125" y="1120"/>
                  </a:lnTo>
                  <a:lnTo>
                    <a:pt x="120" y="1120"/>
                  </a:lnTo>
                  <a:lnTo>
                    <a:pt x="120" y="1120"/>
                  </a:lnTo>
                  <a:lnTo>
                    <a:pt x="103" y="1091"/>
                  </a:lnTo>
                  <a:lnTo>
                    <a:pt x="103" y="1091"/>
                  </a:lnTo>
                  <a:lnTo>
                    <a:pt x="80" y="1069"/>
                  </a:lnTo>
                  <a:lnTo>
                    <a:pt x="80" y="1069"/>
                  </a:lnTo>
                  <a:lnTo>
                    <a:pt x="57" y="1040"/>
                  </a:lnTo>
                  <a:lnTo>
                    <a:pt x="57" y="1040"/>
                  </a:lnTo>
                  <a:lnTo>
                    <a:pt x="51" y="1006"/>
                  </a:lnTo>
                  <a:lnTo>
                    <a:pt x="51" y="1006"/>
                  </a:lnTo>
                  <a:lnTo>
                    <a:pt x="51" y="984"/>
                  </a:lnTo>
                  <a:lnTo>
                    <a:pt x="51" y="984"/>
                  </a:lnTo>
                  <a:lnTo>
                    <a:pt x="51" y="966"/>
                  </a:lnTo>
                  <a:lnTo>
                    <a:pt x="51" y="966"/>
                  </a:lnTo>
                  <a:lnTo>
                    <a:pt x="57" y="949"/>
                  </a:lnTo>
                  <a:lnTo>
                    <a:pt x="57" y="949"/>
                  </a:lnTo>
                  <a:lnTo>
                    <a:pt x="69" y="932"/>
                  </a:lnTo>
                  <a:lnTo>
                    <a:pt x="69" y="932"/>
                  </a:lnTo>
                  <a:lnTo>
                    <a:pt x="69" y="932"/>
                  </a:lnTo>
                  <a:lnTo>
                    <a:pt x="69" y="932"/>
                  </a:lnTo>
                  <a:lnTo>
                    <a:pt x="74" y="926"/>
                  </a:lnTo>
                  <a:lnTo>
                    <a:pt x="74" y="926"/>
                  </a:lnTo>
                  <a:lnTo>
                    <a:pt x="80" y="926"/>
                  </a:lnTo>
                  <a:lnTo>
                    <a:pt x="80" y="926"/>
                  </a:lnTo>
                  <a:lnTo>
                    <a:pt x="80" y="920"/>
                  </a:lnTo>
                  <a:lnTo>
                    <a:pt x="80" y="920"/>
                  </a:lnTo>
                  <a:lnTo>
                    <a:pt x="80" y="904"/>
                  </a:lnTo>
                  <a:lnTo>
                    <a:pt x="80" y="904"/>
                  </a:lnTo>
                  <a:lnTo>
                    <a:pt x="74" y="892"/>
                  </a:lnTo>
                  <a:lnTo>
                    <a:pt x="74" y="892"/>
                  </a:lnTo>
                  <a:lnTo>
                    <a:pt x="69" y="881"/>
                  </a:lnTo>
                  <a:lnTo>
                    <a:pt x="69" y="881"/>
                  </a:lnTo>
                  <a:lnTo>
                    <a:pt x="69" y="864"/>
                  </a:lnTo>
                  <a:lnTo>
                    <a:pt x="69" y="864"/>
                  </a:lnTo>
                  <a:lnTo>
                    <a:pt x="69" y="853"/>
                  </a:lnTo>
                  <a:lnTo>
                    <a:pt x="69" y="853"/>
                  </a:lnTo>
                  <a:lnTo>
                    <a:pt x="74" y="847"/>
                  </a:lnTo>
                  <a:lnTo>
                    <a:pt x="74" y="847"/>
                  </a:lnTo>
                  <a:lnTo>
                    <a:pt x="85" y="835"/>
                  </a:lnTo>
                  <a:lnTo>
                    <a:pt x="85" y="835"/>
                  </a:lnTo>
                  <a:lnTo>
                    <a:pt x="85" y="830"/>
                  </a:lnTo>
                  <a:lnTo>
                    <a:pt x="85" y="830"/>
                  </a:lnTo>
                  <a:lnTo>
                    <a:pt x="91" y="824"/>
                  </a:lnTo>
                  <a:lnTo>
                    <a:pt x="91" y="824"/>
                  </a:lnTo>
                  <a:lnTo>
                    <a:pt x="91" y="819"/>
                  </a:lnTo>
                  <a:lnTo>
                    <a:pt x="91" y="819"/>
                  </a:lnTo>
                  <a:lnTo>
                    <a:pt x="85" y="807"/>
                  </a:lnTo>
                  <a:lnTo>
                    <a:pt x="85" y="807"/>
                  </a:lnTo>
                  <a:lnTo>
                    <a:pt x="85" y="801"/>
                  </a:lnTo>
                  <a:lnTo>
                    <a:pt x="85" y="801"/>
                  </a:lnTo>
                  <a:lnTo>
                    <a:pt x="91" y="801"/>
                  </a:lnTo>
                  <a:lnTo>
                    <a:pt x="91" y="801"/>
                  </a:lnTo>
                  <a:lnTo>
                    <a:pt x="91" y="801"/>
                  </a:lnTo>
                  <a:lnTo>
                    <a:pt x="91" y="796"/>
                  </a:lnTo>
                  <a:lnTo>
                    <a:pt x="97" y="790"/>
                  </a:lnTo>
                  <a:lnTo>
                    <a:pt x="97" y="779"/>
                  </a:lnTo>
                  <a:lnTo>
                    <a:pt x="97" y="773"/>
                  </a:lnTo>
                  <a:lnTo>
                    <a:pt x="103" y="761"/>
                  </a:lnTo>
                  <a:lnTo>
                    <a:pt x="103" y="750"/>
                  </a:lnTo>
                  <a:lnTo>
                    <a:pt x="109" y="739"/>
                  </a:lnTo>
                  <a:lnTo>
                    <a:pt x="109" y="727"/>
                  </a:lnTo>
                  <a:lnTo>
                    <a:pt x="120" y="716"/>
                  </a:lnTo>
                  <a:lnTo>
                    <a:pt x="125" y="710"/>
                  </a:lnTo>
                  <a:lnTo>
                    <a:pt x="131" y="699"/>
                  </a:lnTo>
                  <a:lnTo>
                    <a:pt x="142" y="694"/>
                  </a:lnTo>
                  <a:lnTo>
                    <a:pt x="137" y="682"/>
                  </a:lnTo>
                  <a:lnTo>
                    <a:pt x="137" y="665"/>
                  </a:lnTo>
                  <a:lnTo>
                    <a:pt x="137" y="654"/>
                  </a:lnTo>
                  <a:lnTo>
                    <a:pt x="137" y="642"/>
                  </a:lnTo>
                  <a:lnTo>
                    <a:pt x="131" y="631"/>
                  </a:lnTo>
                  <a:lnTo>
                    <a:pt x="125" y="620"/>
                  </a:lnTo>
                  <a:lnTo>
                    <a:pt x="125" y="608"/>
                  </a:lnTo>
                  <a:lnTo>
                    <a:pt x="120" y="597"/>
                  </a:lnTo>
                  <a:lnTo>
                    <a:pt x="109" y="586"/>
                  </a:lnTo>
                  <a:lnTo>
                    <a:pt x="97" y="574"/>
                  </a:lnTo>
                  <a:lnTo>
                    <a:pt x="85" y="563"/>
                  </a:lnTo>
                  <a:lnTo>
                    <a:pt x="74" y="551"/>
                  </a:lnTo>
                  <a:lnTo>
                    <a:pt x="69" y="540"/>
                  </a:lnTo>
                  <a:lnTo>
                    <a:pt x="63" y="523"/>
                  </a:lnTo>
                  <a:lnTo>
                    <a:pt x="57" y="506"/>
                  </a:lnTo>
                  <a:lnTo>
                    <a:pt x="51" y="489"/>
                  </a:lnTo>
                  <a:lnTo>
                    <a:pt x="45" y="471"/>
                  </a:lnTo>
                  <a:lnTo>
                    <a:pt x="45" y="455"/>
                  </a:lnTo>
                  <a:lnTo>
                    <a:pt x="40" y="438"/>
                  </a:lnTo>
                  <a:lnTo>
                    <a:pt x="40" y="421"/>
                  </a:lnTo>
                  <a:lnTo>
                    <a:pt x="45" y="415"/>
                  </a:lnTo>
                  <a:lnTo>
                    <a:pt x="57" y="415"/>
                  </a:lnTo>
                  <a:lnTo>
                    <a:pt x="63" y="409"/>
                  </a:lnTo>
                  <a:lnTo>
                    <a:pt x="74" y="404"/>
                  </a:lnTo>
                  <a:lnTo>
                    <a:pt x="74" y="398"/>
                  </a:lnTo>
                  <a:lnTo>
                    <a:pt x="74" y="386"/>
                  </a:lnTo>
                  <a:lnTo>
                    <a:pt x="74" y="375"/>
                  </a:lnTo>
                  <a:lnTo>
                    <a:pt x="74" y="370"/>
                  </a:lnTo>
                  <a:lnTo>
                    <a:pt x="69" y="358"/>
                  </a:lnTo>
                  <a:lnTo>
                    <a:pt x="57" y="352"/>
                  </a:lnTo>
                  <a:lnTo>
                    <a:pt x="51" y="346"/>
                  </a:lnTo>
                  <a:lnTo>
                    <a:pt x="45" y="336"/>
                  </a:lnTo>
                  <a:lnTo>
                    <a:pt x="35" y="330"/>
                  </a:lnTo>
                  <a:lnTo>
                    <a:pt x="29" y="318"/>
                  </a:lnTo>
                  <a:lnTo>
                    <a:pt x="17" y="307"/>
                  </a:lnTo>
                  <a:lnTo>
                    <a:pt x="12" y="296"/>
                  </a:lnTo>
                  <a:lnTo>
                    <a:pt x="12" y="284"/>
                  </a:lnTo>
                  <a:lnTo>
                    <a:pt x="6" y="267"/>
                  </a:lnTo>
                  <a:lnTo>
                    <a:pt x="0" y="250"/>
                  </a:lnTo>
                  <a:lnTo>
                    <a:pt x="0" y="233"/>
                  </a:lnTo>
                  <a:lnTo>
                    <a:pt x="0" y="222"/>
                  </a:lnTo>
                  <a:lnTo>
                    <a:pt x="6" y="211"/>
                  </a:lnTo>
                  <a:lnTo>
                    <a:pt x="12" y="199"/>
                  </a:lnTo>
                  <a:lnTo>
                    <a:pt x="12" y="187"/>
                  </a:lnTo>
                  <a:lnTo>
                    <a:pt x="12" y="176"/>
                  </a:lnTo>
                  <a:lnTo>
                    <a:pt x="17" y="171"/>
                  </a:lnTo>
                  <a:lnTo>
                    <a:pt x="17" y="159"/>
                  </a:lnTo>
                  <a:lnTo>
                    <a:pt x="17" y="153"/>
                  </a:lnTo>
                  <a:lnTo>
                    <a:pt x="12" y="142"/>
                  </a:lnTo>
                  <a:lnTo>
                    <a:pt x="12" y="131"/>
                  </a:lnTo>
                  <a:lnTo>
                    <a:pt x="6" y="119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6" y="97"/>
                  </a:lnTo>
                  <a:lnTo>
                    <a:pt x="6" y="91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5" y="80"/>
                  </a:lnTo>
                  <a:lnTo>
                    <a:pt x="40" y="74"/>
                  </a:lnTo>
                  <a:lnTo>
                    <a:pt x="45" y="68"/>
                  </a:lnTo>
                  <a:lnTo>
                    <a:pt x="51" y="62"/>
                  </a:lnTo>
                  <a:lnTo>
                    <a:pt x="57" y="57"/>
                  </a:lnTo>
                  <a:lnTo>
                    <a:pt x="63" y="51"/>
                  </a:lnTo>
                  <a:lnTo>
                    <a:pt x="69" y="51"/>
                  </a:lnTo>
                  <a:lnTo>
                    <a:pt x="74" y="51"/>
                  </a:lnTo>
                  <a:lnTo>
                    <a:pt x="80" y="51"/>
                  </a:lnTo>
                  <a:lnTo>
                    <a:pt x="80" y="46"/>
                  </a:lnTo>
                  <a:lnTo>
                    <a:pt x="80" y="40"/>
                  </a:lnTo>
                  <a:lnTo>
                    <a:pt x="80" y="34"/>
                  </a:lnTo>
                  <a:lnTo>
                    <a:pt x="80" y="28"/>
                  </a:lnTo>
                  <a:lnTo>
                    <a:pt x="80" y="17"/>
                  </a:lnTo>
                  <a:lnTo>
                    <a:pt x="85" y="12"/>
                  </a:lnTo>
                  <a:lnTo>
                    <a:pt x="85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42" y="12"/>
                  </a:lnTo>
                  <a:lnTo>
                    <a:pt x="154" y="12"/>
                  </a:lnTo>
                  <a:lnTo>
                    <a:pt x="171" y="12"/>
                  </a:lnTo>
                  <a:lnTo>
                    <a:pt x="182" y="12"/>
                  </a:lnTo>
                  <a:close/>
                  <a:moveTo>
                    <a:pt x="120" y="119"/>
                  </a:moveTo>
                  <a:lnTo>
                    <a:pt x="120" y="119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20" y="119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Freeform 23"/>
            <p:cNvSpPr>
              <a:spLocks noChangeArrowheads="1"/>
            </p:cNvSpPr>
            <p:nvPr/>
          </p:nvSpPr>
          <p:spPr bwMode="auto">
            <a:xfrm>
              <a:off x="5811838" y="4579938"/>
              <a:ext cx="271462" cy="330200"/>
            </a:xfrm>
            <a:custGeom>
              <a:avLst/>
              <a:gdLst>
                <a:gd name="T0" fmla="*/ 670 w 756"/>
                <a:gd name="T1" fmla="*/ 284 h 916"/>
                <a:gd name="T2" fmla="*/ 670 w 756"/>
                <a:gd name="T3" fmla="*/ 307 h 916"/>
                <a:gd name="T4" fmla="*/ 642 w 756"/>
                <a:gd name="T5" fmla="*/ 370 h 916"/>
                <a:gd name="T6" fmla="*/ 642 w 756"/>
                <a:gd name="T7" fmla="*/ 386 h 916"/>
                <a:gd name="T8" fmla="*/ 693 w 756"/>
                <a:gd name="T9" fmla="*/ 466 h 916"/>
                <a:gd name="T10" fmla="*/ 687 w 756"/>
                <a:gd name="T11" fmla="*/ 534 h 916"/>
                <a:gd name="T12" fmla="*/ 687 w 756"/>
                <a:gd name="T13" fmla="*/ 682 h 916"/>
                <a:gd name="T14" fmla="*/ 738 w 756"/>
                <a:gd name="T15" fmla="*/ 744 h 916"/>
                <a:gd name="T16" fmla="*/ 750 w 756"/>
                <a:gd name="T17" fmla="*/ 767 h 916"/>
                <a:gd name="T18" fmla="*/ 755 w 756"/>
                <a:gd name="T19" fmla="*/ 801 h 916"/>
                <a:gd name="T20" fmla="*/ 665 w 756"/>
                <a:gd name="T21" fmla="*/ 847 h 916"/>
                <a:gd name="T22" fmla="*/ 608 w 756"/>
                <a:gd name="T23" fmla="*/ 869 h 916"/>
                <a:gd name="T24" fmla="*/ 562 w 756"/>
                <a:gd name="T25" fmla="*/ 869 h 916"/>
                <a:gd name="T26" fmla="*/ 511 w 756"/>
                <a:gd name="T27" fmla="*/ 898 h 916"/>
                <a:gd name="T28" fmla="*/ 437 w 756"/>
                <a:gd name="T29" fmla="*/ 915 h 916"/>
                <a:gd name="T30" fmla="*/ 391 w 756"/>
                <a:gd name="T31" fmla="*/ 881 h 916"/>
                <a:gd name="T32" fmla="*/ 346 w 756"/>
                <a:gd name="T33" fmla="*/ 898 h 916"/>
                <a:gd name="T34" fmla="*/ 346 w 756"/>
                <a:gd name="T35" fmla="*/ 875 h 916"/>
                <a:gd name="T36" fmla="*/ 335 w 756"/>
                <a:gd name="T37" fmla="*/ 716 h 916"/>
                <a:gd name="T38" fmla="*/ 312 w 756"/>
                <a:gd name="T39" fmla="*/ 688 h 916"/>
                <a:gd name="T40" fmla="*/ 221 w 756"/>
                <a:gd name="T41" fmla="*/ 676 h 916"/>
                <a:gd name="T42" fmla="*/ 170 w 756"/>
                <a:gd name="T43" fmla="*/ 648 h 916"/>
                <a:gd name="T44" fmla="*/ 147 w 756"/>
                <a:gd name="T45" fmla="*/ 602 h 916"/>
                <a:gd name="T46" fmla="*/ 136 w 756"/>
                <a:gd name="T47" fmla="*/ 580 h 916"/>
                <a:gd name="T48" fmla="*/ 119 w 756"/>
                <a:gd name="T49" fmla="*/ 563 h 916"/>
                <a:gd name="T50" fmla="*/ 102 w 756"/>
                <a:gd name="T51" fmla="*/ 551 h 916"/>
                <a:gd name="T52" fmla="*/ 79 w 756"/>
                <a:gd name="T53" fmla="*/ 511 h 916"/>
                <a:gd name="T54" fmla="*/ 73 w 756"/>
                <a:gd name="T55" fmla="*/ 460 h 916"/>
                <a:gd name="T56" fmla="*/ 0 w 756"/>
                <a:gd name="T57" fmla="*/ 358 h 916"/>
                <a:gd name="T58" fmla="*/ 5 w 756"/>
                <a:gd name="T59" fmla="*/ 312 h 916"/>
                <a:gd name="T60" fmla="*/ 5 w 756"/>
                <a:gd name="T61" fmla="*/ 307 h 916"/>
                <a:gd name="T62" fmla="*/ 5 w 756"/>
                <a:gd name="T63" fmla="*/ 290 h 916"/>
                <a:gd name="T64" fmla="*/ 22 w 756"/>
                <a:gd name="T65" fmla="*/ 273 h 916"/>
                <a:gd name="T66" fmla="*/ 62 w 756"/>
                <a:gd name="T67" fmla="*/ 250 h 916"/>
                <a:gd name="T68" fmla="*/ 102 w 756"/>
                <a:gd name="T69" fmla="*/ 193 h 916"/>
                <a:gd name="T70" fmla="*/ 113 w 756"/>
                <a:gd name="T71" fmla="*/ 159 h 916"/>
                <a:gd name="T72" fmla="*/ 79 w 756"/>
                <a:gd name="T73" fmla="*/ 125 h 916"/>
                <a:gd name="T74" fmla="*/ 90 w 756"/>
                <a:gd name="T75" fmla="*/ 85 h 916"/>
                <a:gd name="T76" fmla="*/ 79 w 756"/>
                <a:gd name="T77" fmla="*/ 11 h 916"/>
                <a:gd name="T78" fmla="*/ 147 w 756"/>
                <a:gd name="T79" fmla="*/ 46 h 916"/>
                <a:gd name="T80" fmla="*/ 159 w 756"/>
                <a:gd name="T81" fmla="*/ 102 h 916"/>
                <a:gd name="T82" fmla="*/ 198 w 756"/>
                <a:gd name="T83" fmla="*/ 119 h 916"/>
                <a:gd name="T84" fmla="*/ 215 w 756"/>
                <a:gd name="T85" fmla="*/ 102 h 916"/>
                <a:gd name="T86" fmla="*/ 227 w 756"/>
                <a:gd name="T87" fmla="*/ 91 h 916"/>
                <a:gd name="T88" fmla="*/ 255 w 756"/>
                <a:gd name="T89" fmla="*/ 91 h 916"/>
                <a:gd name="T90" fmla="*/ 284 w 756"/>
                <a:gd name="T91" fmla="*/ 136 h 916"/>
                <a:gd name="T92" fmla="*/ 301 w 756"/>
                <a:gd name="T93" fmla="*/ 114 h 916"/>
                <a:gd name="T94" fmla="*/ 346 w 756"/>
                <a:gd name="T95" fmla="*/ 80 h 916"/>
                <a:gd name="T96" fmla="*/ 340 w 756"/>
                <a:gd name="T97" fmla="*/ 62 h 916"/>
                <a:gd name="T98" fmla="*/ 318 w 756"/>
                <a:gd name="T99" fmla="*/ 56 h 916"/>
                <a:gd name="T100" fmla="*/ 324 w 756"/>
                <a:gd name="T101" fmla="*/ 40 h 916"/>
                <a:gd name="T102" fmla="*/ 324 w 756"/>
                <a:gd name="T103" fmla="*/ 17 h 916"/>
                <a:gd name="T104" fmla="*/ 556 w 756"/>
                <a:gd name="T105" fmla="*/ 114 h 916"/>
                <a:gd name="T106" fmla="*/ 568 w 756"/>
                <a:gd name="T107" fmla="*/ 176 h 916"/>
                <a:gd name="T108" fmla="*/ 642 w 756"/>
                <a:gd name="T109" fmla="*/ 216 h 916"/>
                <a:gd name="T110" fmla="*/ 261 w 756"/>
                <a:gd name="T111" fmla="*/ 551 h 916"/>
                <a:gd name="T112" fmla="*/ 232 w 756"/>
                <a:gd name="T113" fmla="*/ 545 h 916"/>
                <a:gd name="T114" fmla="*/ 675 w 756"/>
                <a:gd name="T115" fmla="*/ 392 h 916"/>
                <a:gd name="T116" fmla="*/ 699 w 756"/>
                <a:gd name="T117" fmla="*/ 415 h 916"/>
                <a:gd name="T118" fmla="*/ 380 w 756"/>
                <a:gd name="T119" fmla="*/ 193 h 916"/>
                <a:gd name="T120" fmla="*/ 363 w 756"/>
                <a:gd name="T121" fmla="*/ 227 h 916"/>
                <a:gd name="T122" fmla="*/ 261 w 756"/>
                <a:gd name="T123" fmla="*/ 40 h 916"/>
                <a:gd name="T124" fmla="*/ 295 w 756"/>
                <a:gd name="T125" fmla="*/ 4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916">
                  <a:moveTo>
                    <a:pt x="687" y="245"/>
                  </a:moveTo>
                  <a:lnTo>
                    <a:pt x="687" y="245"/>
                  </a:lnTo>
                  <a:lnTo>
                    <a:pt x="681" y="256"/>
                  </a:lnTo>
                  <a:lnTo>
                    <a:pt x="681" y="256"/>
                  </a:lnTo>
                  <a:lnTo>
                    <a:pt x="681" y="261"/>
                  </a:lnTo>
                  <a:lnTo>
                    <a:pt x="681" y="261"/>
                  </a:lnTo>
                  <a:lnTo>
                    <a:pt x="675" y="273"/>
                  </a:lnTo>
                  <a:lnTo>
                    <a:pt x="675" y="273"/>
                  </a:lnTo>
                  <a:lnTo>
                    <a:pt x="675" y="284"/>
                  </a:lnTo>
                  <a:lnTo>
                    <a:pt x="670" y="284"/>
                  </a:lnTo>
                  <a:lnTo>
                    <a:pt x="670" y="284"/>
                  </a:lnTo>
                  <a:lnTo>
                    <a:pt x="665" y="284"/>
                  </a:lnTo>
                  <a:lnTo>
                    <a:pt x="665" y="290"/>
                  </a:lnTo>
                  <a:lnTo>
                    <a:pt x="665" y="290"/>
                  </a:lnTo>
                  <a:lnTo>
                    <a:pt x="665" y="295"/>
                  </a:lnTo>
                  <a:lnTo>
                    <a:pt x="665" y="295"/>
                  </a:lnTo>
                  <a:lnTo>
                    <a:pt x="665" y="301"/>
                  </a:lnTo>
                  <a:lnTo>
                    <a:pt x="665" y="301"/>
                  </a:lnTo>
                  <a:lnTo>
                    <a:pt x="670" y="301"/>
                  </a:lnTo>
                  <a:lnTo>
                    <a:pt x="670" y="301"/>
                  </a:lnTo>
                  <a:lnTo>
                    <a:pt x="670" y="307"/>
                  </a:lnTo>
                  <a:lnTo>
                    <a:pt x="670" y="307"/>
                  </a:lnTo>
                  <a:lnTo>
                    <a:pt x="659" y="312"/>
                  </a:lnTo>
                  <a:lnTo>
                    <a:pt x="659" y="312"/>
                  </a:lnTo>
                  <a:lnTo>
                    <a:pt x="659" y="330"/>
                  </a:lnTo>
                  <a:lnTo>
                    <a:pt x="659" y="330"/>
                  </a:lnTo>
                  <a:lnTo>
                    <a:pt x="653" y="346"/>
                  </a:lnTo>
                  <a:lnTo>
                    <a:pt x="653" y="346"/>
                  </a:lnTo>
                  <a:lnTo>
                    <a:pt x="653" y="358"/>
                  </a:lnTo>
                  <a:lnTo>
                    <a:pt x="653" y="358"/>
                  </a:lnTo>
                  <a:lnTo>
                    <a:pt x="647" y="364"/>
                  </a:lnTo>
                  <a:lnTo>
                    <a:pt x="647" y="364"/>
                  </a:lnTo>
                  <a:lnTo>
                    <a:pt x="642" y="370"/>
                  </a:lnTo>
                  <a:lnTo>
                    <a:pt x="642" y="370"/>
                  </a:lnTo>
                  <a:lnTo>
                    <a:pt x="636" y="375"/>
                  </a:lnTo>
                  <a:lnTo>
                    <a:pt x="636" y="375"/>
                  </a:lnTo>
                  <a:lnTo>
                    <a:pt x="636" y="375"/>
                  </a:lnTo>
                  <a:lnTo>
                    <a:pt x="636" y="375"/>
                  </a:lnTo>
                  <a:lnTo>
                    <a:pt x="636" y="380"/>
                  </a:lnTo>
                  <a:lnTo>
                    <a:pt x="636" y="380"/>
                  </a:lnTo>
                  <a:lnTo>
                    <a:pt x="636" y="380"/>
                  </a:lnTo>
                  <a:lnTo>
                    <a:pt x="636" y="380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98"/>
                  </a:lnTo>
                  <a:lnTo>
                    <a:pt x="642" y="398"/>
                  </a:lnTo>
                  <a:lnTo>
                    <a:pt x="642" y="415"/>
                  </a:lnTo>
                  <a:lnTo>
                    <a:pt x="642" y="415"/>
                  </a:lnTo>
                  <a:lnTo>
                    <a:pt x="647" y="426"/>
                  </a:lnTo>
                  <a:lnTo>
                    <a:pt x="647" y="426"/>
                  </a:lnTo>
                  <a:lnTo>
                    <a:pt x="659" y="438"/>
                  </a:lnTo>
                  <a:lnTo>
                    <a:pt x="659" y="438"/>
                  </a:lnTo>
                  <a:lnTo>
                    <a:pt x="675" y="449"/>
                  </a:lnTo>
                  <a:lnTo>
                    <a:pt x="675" y="449"/>
                  </a:lnTo>
                  <a:lnTo>
                    <a:pt x="693" y="466"/>
                  </a:lnTo>
                  <a:lnTo>
                    <a:pt x="693" y="466"/>
                  </a:lnTo>
                  <a:lnTo>
                    <a:pt x="699" y="477"/>
                  </a:lnTo>
                  <a:lnTo>
                    <a:pt x="699" y="477"/>
                  </a:lnTo>
                  <a:lnTo>
                    <a:pt x="699" y="495"/>
                  </a:lnTo>
                  <a:lnTo>
                    <a:pt x="699" y="495"/>
                  </a:lnTo>
                  <a:lnTo>
                    <a:pt x="699" y="511"/>
                  </a:lnTo>
                  <a:lnTo>
                    <a:pt x="699" y="511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34"/>
                  </a:lnTo>
                  <a:lnTo>
                    <a:pt x="687" y="534"/>
                  </a:lnTo>
                  <a:lnTo>
                    <a:pt x="681" y="563"/>
                  </a:lnTo>
                  <a:lnTo>
                    <a:pt x="681" y="563"/>
                  </a:lnTo>
                  <a:lnTo>
                    <a:pt x="681" y="585"/>
                  </a:lnTo>
                  <a:lnTo>
                    <a:pt x="681" y="585"/>
                  </a:lnTo>
                  <a:lnTo>
                    <a:pt x="681" y="614"/>
                  </a:lnTo>
                  <a:lnTo>
                    <a:pt x="681" y="614"/>
                  </a:lnTo>
                  <a:lnTo>
                    <a:pt x="687" y="642"/>
                  </a:lnTo>
                  <a:lnTo>
                    <a:pt x="687" y="642"/>
                  </a:lnTo>
                  <a:lnTo>
                    <a:pt x="687" y="659"/>
                  </a:lnTo>
                  <a:lnTo>
                    <a:pt x="687" y="659"/>
                  </a:lnTo>
                  <a:lnTo>
                    <a:pt x="687" y="682"/>
                  </a:lnTo>
                  <a:lnTo>
                    <a:pt x="687" y="682"/>
                  </a:lnTo>
                  <a:lnTo>
                    <a:pt x="693" y="705"/>
                  </a:lnTo>
                  <a:lnTo>
                    <a:pt x="693" y="705"/>
                  </a:lnTo>
                  <a:lnTo>
                    <a:pt x="699" y="722"/>
                  </a:lnTo>
                  <a:lnTo>
                    <a:pt x="699" y="722"/>
                  </a:lnTo>
                  <a:lnTo>
                    <a:pt x="710" y="728"/>
                  </a:lnTo>
                  <a:lnTo>
                    <a:pt x="710" y="728"/>
                  </a:lnTo>
                  <a:lnTo>
                    <a:pt x="721" y="733"/>
                  </a:lnTo>
                  <a:lnTo>
                    <a:pt x="721" y="733"/>
                  </a:lnTo>
                  <a:lnTo>
                    <a:pt x="738" y="744"/>
                  </a:lnTo>
                  <a:lnTo>
                    <a:pt x="738" y="744"/>
                  </a:lnTo>
                  <a:lnTo>
                    <a:pt x="744" y="750"/>
                  </a:lnTo>
                  <a:lnTo>
                    <a:pt x="744" y="750"/>
                  </a:lnTo>
                  <a:lnTo>
                    <a:pt x="744" y="756"/>
                  </a:lnTo>
                  <a:lnTo>
                    <a:pt x="744" y="756"/>
                  </a:lnTo>
                  <a:lnTo>
                    <a:pt x="744" y="761"/>
                  </a:lnTo>
                  <a:lnTo>
                    <a:pt x="744" y="761"/>
                  </a:lnTo>
                  <a:lnTo>
                    <a:pt x="744" y="767"/>
                  </a:lnTo>
                  <a:lnTo>
                    <a:pt x="744" y="767"/>
                  </a:lnTo>
                  <a:lnTo>
                    <a:pt x="744" y="767"/>
                  </a:lnTo>
                  <a:lnTo>
                    <a:pt x="750" y="767"/>
                  </a:lnTo>
                  <a:lnTo>
                    <a:pt x="750" y="767"/>
                  </a:lnTo>
                  <a:lnTo>
                    <a:pt x="755" y="767"/>
                  </a:lnTo>
                  <a:lnTo>
                    <a:pt x="755" y="767"/>
                  </a:lnTo>
                  <a:lnTo>
                    <a:pt x="755" y="767"/>
                  </a:lnTo>
                  <a:lnTo>
                    <a:pt x="755" y="779"/>
                  </a:lnTo>
                  <a:lnTo>
                    <a:pt x="755" y="779"/>
                  </a:lnTo>
                  <a:lnTo>
                    <a:pt x="755" y="784"/>
                  </a:lnTo>
                  <a:lnTo>
                    <a:pt x="755" y="784"/>
                  </a:lnTo>
                  <a:lnTo>
                    <a:pt x="755" y="790"/>
                  </a:lnTo>
                  <a:lnTo>
                    <a:pt x="755" y="790"/>
                  </a:lnTo>
                  <a:lnTo>
                    <a:pt x="755" y="801"/>
                  </a:lnTo>
                  <a:lnTo>
                    <a:pt x="755" y="801"/>
                  </a:lnTo>
                  <a:lnTo>
                    <a:pt x="744" y="801"/>
                  </a:lnTo>
                  <a:lnTo>
                    <a:pt x="744" y="801"/>
                  </a:lnTo>
                  <a:lnTo>
                    <a:pt x="727" y="813"/>
                  </a:lnTo>
                  <a:lnTo>
                    <a:pt x="727" y="813"/>
                  </a:lnTo>
                  <a:lnTo>
                    <a:pt x="704" y="824"/>
                  </a:lnTo>
                  <a:lnTo>
                    <a:pt x="704" y="824"/>
                  </a:lnTo>
                  <a:lnTo>
                    <a:pt x="687" y="835"/>
                  </a:lnTo>
                  <a:lnTo>
                    <a:pt x="687" y="835"/>
                  </a:lnTo>
                  <a:lnTo>
                    <a:pt x="675" y="841"/>
                  </a:lnTo>
                  <a:lnTo>
                    <a:pt x="675" y="841"/>
                  </a:lnTo>
                  <a:lnTo>
                    <a:pt x="665" y="847"/>
                  </a:lnTo>
                  <a:lnTo>
                    <a:pt x="665" y="847"/>
                  </a:lnTo>
                  <a:lnTo>
                    <a:pt x="647" y="847"/>
                  </a:lnTo>
                  <a:lnTo>
                    <a:pt x="647" y="847"/>
                  </a:lnTo>
                  <a:lnTo>
                    <a:pt x="630" y="853"/>
                  </a:lnTo>
                  <a:lnTo>
                    <a:pt x="630" y="853"/>
                  </a:lnTo>
                  <a:lnTo>
                    <a:pt x="619" y="853"/>
                  </a:lnTo>
                  <a:lnTo>
                    <a:pt x="619" y="853"/>
                  </a:lnTo>
                  <a:lnTo>
                    <a:pt x="613" y="864"/>
                  </a:lnTo>
                  <a:lnTo>
                    <a:pt x="613" y="864"/>
                  </a:lnTo>
                  <a:lnTo>
                    <a:pt x="608" y="869"/>
                  </a:lnTo>
                  <a:lnTo>
                    <a:pt x="608" y="869"/>
                  </a:lnTo>
                  <a:lnTo>
                    <a:pt x="596" y="875"/>
                  </a:lnTo>
                  <a:lnTo>
                    <a:pt x="596" y="875"/>
                  </a:lnTo>
                  <a:lnTo>
                    <a:pt x="585" y="875"/>
                  </a:lnTo>
                  <a:lnTo>
                    <a:pt x="585" y="875"/>
                  </a:lnTo>
                  <a:lnTo>
                    <a:pt x="585" y="875"/>
                  </a:lnTo>
                  <a:lnTo>
                    <a:pt x="585" y="875"/>
                  </a:lnTo>
                  <a:lnTo>
                    <a:pt x="579" y="875"/>
                  </a:lnTo>
                  <a:lnTo>
                    <a:pt x="579" y="875"/>
                  </a:lnTo>
                  <a:lnTo>
                    <a:pt x="568" y="875"/>
                  </a:lnTo>
                  <a:lnTo>
                    <a:pt x="568" y="875"/>
                  </a:lnTo>
                  <a:lnTo>
                    <a:pt x="562" y="869"/>
                  </a:lnTo>
                  <a:lnTo>
                    <a:pt x="562" y="869"/>
                  </a:lnTo>
                  <a:lnTo>
                    <a:pt x="556" y="875"/>
                  </a:lnTo>
                  <a:lnTo>
                    <a:pt x="556" y="875"/>
                  </a:lnTo>
                  <a:lnTo>
                    <a:pt x="550" y="881"/>
                  </a:lnTo>
                  <a:lnTo>
                    <a:pt x="550" y="881"/>
                  </a:lnTo>
                  <a:lnTo>
                    <a:pt x="540" y="892"/>
                  </a:lnTo>
                  <a:lnTo>
                    <a:pt x="540" y="892"/>
                  </a:lnTo>
                  <a:lnTo>
                    <a:pt x="528" y="892"/>
                  </a:lnTo>
                  <a:lnTo>
                    <a:pt x="528" y="892"/>
                  </a:lnTo>
                  <a:lnTo>
                    <a:pt x="511" y="898"/>
                  </a:lnTo>
                  <a:lnTo>
                    <a:pt x="511" y="898"/>
                  </a:lnTo>
                  <a:lnTo>
                    <a:pt x="500" y="898"/>
                  </a:lnTo>
                  <a:lnTo>
                    <a:pt x="500" y="898"/>
                  </a:lnTo>
                  <a:lnTo>
                    <a:pt x="488" y="904"/>
                  </a:lnTo>
                  <a:lnTo>
                    <a:pt x="488" y="904"/>
                  </a:lnTo>
                  <a:lnTo>
                    <a:pt x="477" y="904"/>
                  </a:lnTo>
                  <a:lnTo>
                    <a:pt x="477" y="904"/>
                  </a:lnTo>
                  <a:lnTo>
                    <a:pt x="465" y="904"/>
                  </a:lnTo>
                  <a:lnTo>
                    <a:pt x="465" y="904"/>
                  </a:lnTo>
                  <a:lnTo>
                    <a:pt x="454" y="909"/>
                  </a:lnTo>
                  <a:lnTo>
                    <a:pt x="454" y="909"/>
                  </a:lnTo>
                  <a:lnTo>
                    <a:pt x="437" y="915"/>
                  </a:lnTo>
                  <a:lnTo>
                    <a:pt x="437" y="915"/>
                  </a:lnTo>
                  <a:lnTo>
                    <a:pt x="425" y="909"/>
                  </a:lnTo>
                  <a:lnTo>
                    <a:pt x="425" y="909"/>
                  </a:lnTo>
                  <a:lnTo>
                    <a:pt x="420" y="904"/>
                  </a:lnTo>
                  <a:lnTo>
                    <a:pt x="420" y="904"/>
                  </a:lnTo>
                  <a:lnTo>
                    <a:pt x="415" y="887"/>
                  </a:lnTo>
                  <a:lnTo>
                    <a:pt x="415" y="887"/>
                  </a:lnTo>
                  <a:lnTo>
                    <a:pt x="403" y="881"/>
                  </a:lnTo>
                  <a:lnTo>
                    <a:pt x="403" y="881"/>
                  </a:lnTo>
                  <a:lnTo>
                    <a:pt x="391" y="881"/>
                  </a:lnTo>
                  <a:lnTo>
                    <a:pt x="391" y="881"/>
                  </a:lnTo>
                  <a:lnTo>
                    <a:pt x="391" y="881"/>
                  </a:lnTo>
                  <a:lnTo>
                    <a:pt x="391" y="881"/>
                  </a:lnTo>
                  <a:lnTo>
                    <a:pt x="386" y="881"/>
                  </a:lnTo>
                  <a:lnTo>
                    <a:pt x="386" y="881"/>
                  </a:lnTo>
                  <a:lnTo>
                    <a:pt x="375" y="892"/>
                  </a:lnTo>
                  <a:lnTo>
                    <a:pt x="375" y="892"/>
                  </a:lnTo>
                  <a:lnTo>
                    <a:pt x="363" y="898"/>
                  </a:lnTo>
                  <a:lnTo>
                    <a:pt x="363" y="898"/>
                  </a:lnTo>
                  <a:lnTo>
                    <a:pt x="352" y="898"/>
                  </a:lnTo>
                  <a:lnTo>
                    <a:pt x="352" y="898"/>
                  </a:lnTo>
                  <a:lnTo>
                    <a:pt x="346" y="898"/>
                  </a:lnTo>
                  <a:lnTo>
                    <a:pt x="346" y="898"/>
                  </a:lnTo>
                  <a:lnTo>
                    <a:pt x="340" y="898"/>
                  </a:lnTo>
                  <a:lnTo>
                    <a:pt x="340" y="898"/>
                  </a:lnTo>
                  <a:lnTo>
                    <a:pt x="340" y="892"/>
                  </a:lnTo>
                  <a:lnTo>
                    <a:pt x="340" y="892"/>
                  </a:lnTo>
                  <a:lnTo>
                    <a:pt x="346" y="887"/>
                  </a:lnTo>
                  <a:lnTo>
                    <a:pt x="346" y="887"/>
                  </a:lnTo>
                  <a:lnTo>
                    <a:pt x="346" y="881"/>
                  </a:lnTo>
                  <a:lnTo>
                    <a:pt x="346" y="881"/>
                  </a:lnTo>
                  <a:lnTo>
                    <a:pt x="346" y="875"/>
                  </a:lnTo>
                  <a:lnTo>
                    <a:pt x="346" y="875"/>
                  </a:lnTo>
                  <a:lnTo>
                    <a:pt x="346" y="835"/>
                  </a:lnTo>
                  <a:lnTo>
                    <a:pt x="346" y="835"/>
                  </a:lnTo>
                  <a:lnTo>
                    <a:pt x="346" y="801"/>
                  </a:lnTo>
                  <a:lnTo>
                    <a:pt x="346" y="801"/>
                  </a:lnTo>
                  <a:lnTo>
                    <a:pt x="346" y="761"/>
                  </a:lnTo>
                  <a:lnTo>
                    <a:pt x="346" y="761"/>
                  </a:lnTo>
                  <a:lnTo>
                    <a:pt x="346" y="722"/>
                  </a:lnTo>
                  <a:lnTo>
                    <a:pt x="346" y="72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35" y="716"/>
                  </a:lnTo>
                  <a:lnTo>
                    <a:pt x="335" y="716"/>
                  </a:lnTo>
                  <a:lnTo>
                    <a:pt x="324" y="710"/>
                  </a:lnTo>
                  <a:lnTo>
                    <a:pt x="324" y="710"/>
                  </a:lnTo>
                  <a:lnTo>
                    <a:pt x="318" y="710"/>
                  </a:lnTo>
                  <a:lnTo>
                    <a:pt x="318" y="710"/>
                  </a:lnTo>
                  <a:lnTo>
                    <a:pt x="318" y="705"/>
                  </a:lnTo>
                  <a:lnTo>
                    <a:pt x="318" y="705"/>
                  </a:lnTo>
                  <a:lnTo>
                    <a:pt x="312" y="694"/>
                  </a:lnTo>
                  <a:lnTo>
                    <a:pt x="312" y="694"/>
                  </a:lnTo>
                  <a:lnTo>
                    <a:pt x="312" y="688"/>
                  </a:lnTo>
                  <a:lnTo>
                    <a:pt x="312" y="688"/>
                  </a:lnTo>
                  <a:lnTo>
                    <a:pt x="301" y="688"/>
                  </a:lnTo>
                  <a:lnTo>
                    <a:pt x="301" y="688"/>
                  </a:lnTo>
                  <a:lnTo>
                    <a:pt x="295" y="688"/>
                  </a:lnTo>
                  <a:lnTo>
                    <a:pt x="295" y="688"/>
                  </a:lnTo>
                  <a:lnTo>
                    <a:pt x="290" y="688"/>
                  </a:lnTo>
                  <a:lnTo>
                    <a:pt x="278" y="682"/>
                  </a:lnTo>
                  <a:lnTo>
                    <a:pt x="261" y="682"/>
                  </a:lnTo>
                  <a:lnTo>
                    <a:pt x="244" y="676"/>
                  </a:lnTo>
                  <a:lnTo>
                    <a:pt x="227" y="676"/>
                  </a:lnTo>
                  <a:lnTo>
                    <a:pt x="227" y="676"/>
                  </a:lnTo>
                  <a:lnTo>
                    <a:pt x="221" y="676"/>
                  </a:lnTo>
                  <a:lnTo>
                    <a:pt x="221" y="676"/>
                  </a:lnTo>
                  <a:lnTo>
                    <a:pt x="210" y="676"/>
                  </a:lnTo>
                  <a:lnTo>
                    <a:pt x="210" y="67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81" y="665"/>
                  </a:lnTo>
                  <a:lnTo>
                    <a:pt x="181" y="665"/>
                  </a:lnTo>
                  <a:lnTo>
                    <a:pt x="176" y="654"/>
                  </a:lnTo>
                  <a:lnTo>
                    <a:pt x="176" y="654"/>
                  </a:lnTo>
                  <a:lnTo>
                    <a:pt x="170" y="648"/>
                  </a:lnTo>
                  <a:lnTo>
                    <a:pt x="170" y="648"/>
                  </a:lnTo>
                  <a:lnTo>
                    <a:pt x="165" y="642"/>
                  </a:lnTo>
                  <a:lnTo>
                    <a:pt x="165" y="642"/>
                  </a:lnTo>
                  <a:lnTo>
                    <a:pt x="153" y="642"/>
                  </a:lnTo>
                  <a:lnTo>
                    <a:pt x="153" y="642"/>
                  </a:lnTo>
                  <a:lnTo>
                    <a:pt x="147" y="636"/>
                  </a:lnTo>
                  <a:lnTo>
                    <a:pt x="147" y="636"/>
                  </a:lnTo>
                  <a:lnTo>
                    <a:pt x="147" y="620"/>
                  </a:lnTo>
                  <a:lnTo>
                    <a:pt x="147" y="620"/>
                  </a:lnTo>
                  <a:lnTo>
                    <a:pt x="147" y="608"/>
                  </a:lnTo>
                  <a:lnTo>
                    <a:pt x="147" y="608"/>
                  </a:lnTo>
                  <a:lnTo>
                    <a:pt x="147" y="602"/>
                  </a:lnTo>
                  <a:lnTo>
                    <a:pt x="147" y="602"/>
                  </a:lnTo>
                  <a:lnTo>
                    <a:pt x="147" y="597"/>
                  </a:lnTo>
                  <a:lnTo>
                    <a:pt x="147" y="597"/>
                  </a:lnTo>
                  <a:lnTo>
                    <a:pt x="141" y="591"/>
                  </a:lnTo>
                  <a:lnTo>
                    <a:pt x="141" y="591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41" y="585"/>
                  </a:lnTo>
                  <a:lnTo>
                    <a:pt x="136" y="580"/>
                  </a:lnTo>
                  <a:lnTo>
                    <a:pt x="136" y="580"/>
                  </a:lnTo>
                  <a:lnTo>
                    <a:pt x="130" y="580"/>
                  </a:lnTo>
                  <a:lnTo>
                    <a:pt x="130" y="580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74"/>
                  </a:lnTo>
                  <a:lnTo>
                    <a:pt x="119" y="574"/>
                  </a:lnTo>
                  <a:lnTo>
                    <a:pt x="119" y="568"/>
                  </a:lnTo>
                  <a:lnTo>
                    <a:pt x="119" y="568"/>
                  </a:lnTo>
                  <a:lnTo>
                    <a:pt x="119" y="563"/>
                  </a:lnTo>
                  <a:lnTo>
                    <a:pt x="119" y="563"/>
                  </a:lnTo>
                  <a:lnTo>
                    <a:pt x="119" y="557"/>
                  </a:lnTo>
                  <a:lnTo>
                    <a:pt x="119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07" y="551"/>
                  </a:lnTo>
                  <a:lnTo>
                    <a:pt x="107" y="551"/>
                  </a:lnTo>
                  <a:lnTo>
                    <a:pt x="102" y="551"/>
                  </a:lnTo>
                  <a:lnTo>
                    <a:pt x="102" y="551"/>
                  </a:lnTo>
                  <a:lnTo>
                    <a:pt x="102" y="551"/>
                  </a:lnTo>
                  <a:lnTo>
                    <a:pt x="102" y="551"/>
                  </a:lnTo>
                  <a:lnTo>
                    <a:pt x="96" y="545"/>
                  </a:lnTo>
                  <a:lnTo>
                    <a:pt x="96" y="545"/>
                  </a:lnTo>
                  <a:lnTo>
                    <a:pt x="96" y="534"/>
                  </a:lnTo>
                  <a:lnTo>
                    <a:pt x="96" y="534"/>
                  </a:lnTo>
                  <a:lnTo>
                    <a:pt x="90" y="523"/>
                  </a:lnTo>
                  <a:lnTo>
                    <a:pt x="90" y="523"/>
                  </a:lnTo>
                  <a:lnTo>
                    <a:pt x="90" y="517"/>
                  </a:lnTo>
                  <a:lnTo>
                    <a:pt x="90" y="517"/>
                  </a:lnTo>
                  <a:lnTo>
                    <a:pt x="85" y="517"/>
                  </a:lnTo>
                  <a:lnTo>
                    <a:pt x="85" y="517"/>
                  </a:lnTo>
                  <a:lnTo>
                    <a:pt x="79" y="511"/>
                  </a:lnTo>
                  <a:lnTo>
                    <a:pt x="79" y="511"/>
                  </a:lnTo>
                  <a:lnTo>
                    <a:pt x="73" y="505"/>
                  </a:lnTo>
                  <a:lnTo>
                    <a:pt x="73" y="505"/>
                  </a:lnTo>
                  <a:lnTo>
                    <a:pt x="68" y="505"/>
                  </a:lnTo>
                  <a:lnTo>
                    <a:pt x="68" y="505"/>
                  </a:lnTo>
                  <a:lnTo>
                    <a:pt x="68" y="489"/>
                  </a:lnTo>
                  <a:lnTo>
                    <a:pt x="68" y="489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3" y="460"/>
                  </a:lnTo>
                  <a:lnTo>
                    <a:pt x="73" y="460"/>
                  </a:lnTo>
                  <a:lnTo>
                    <a:pt x="79" y="449"/>
                  </a:lnTo>
                  <a:lnTo>
                    <a:pt x="79" y="449"/>
                  </a:lnTo>
                  <a:lnTo>
                    <a:pt x="56" y="432"/>
                  </a:lnTo>
                  <a:lnTo>
                    <a:pt x="56" y="432"/>
                  </a:lnTo>
                  <a:lnTo>
                    <a:pt x="39" y="415"/>
                  </a:lnTo>
                  <a:lnTo>
                    <a:pt x="39" y="415"/>
                  </a:lnTo>
                  <a:lnTo>
                    <a:pt x="22" y="398"/>
                  </a:lnTo>
                  <a:lnTo>
                    <a:pt x="22" y="398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5" y="335"/>
                  </a:lnTo>
                  <a:lnTo>
                    <a:pt x="5" y="335"/>
                  </a:lnTo>
                  <a:lnTo>
                    <a:pt x="5" y="318"/>
                  </a:lnTo>
                  <a:lnTo>
                    <a:pt x="5" y="318"/>
                  </a:lnTo>
                  <a:lnTo>
                    <a:pt x="5" y="318"/>
                  </a:lnTo>
                  <a:lnTo>
                    <a:pt x="5" y="318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5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295"/>
                  </a:lnTo>
                  <a:lnTo>
                    <a:pt x="5" y="295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16" y="273"/>
                  </a:lnTo>
                  <a:lnTo>
                    <a:pt x="16" y="273"/>
                  </a:lnTo>
                  <a:lnTo>
                    <a:pt x="22" y="273"/>
                  </a:lnTo>
                  <a:lnTo>
                    <a:pt x="22" y="273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39" y="267"/>
                  </a:lnTo>
                  <a:lnTo>
                    <a:pt x="39" y="267"/>
                  </a:lnTo>
                  <a:lnTo>
                    <a:pt x="51" y="261"/>
                  </a:lnTo>
                  <a:lnTo>
                    <a:pt x="51" y="261"/>
                  </a:lnTo>
                  <a:lnTo>
                    <a:pt x="56" y="261"/>
                  </a:lnTo>
                  <a:lnTo>
                    <a:pt x="56" y="261"/>
                  </a:lnTo>
                  <a:lnTo>
                    <a:pt x="62" y="261"/>
                  </a:lnTo>
                  <a:lnTo>
                    <a:pt x="62" y="250"/>
                  </a:lnTo>
                  <a:lnTo>
                    <a:pt x="68" y="239"/>
                  </a:lnTo>
                  <a:lnTo>
                    <a:pt x="68" y="22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3" y="216"/>
                  </a:lnTo>
                  <a:lnTo>
                    <a:pt x="73" y="216"/>
                  </a:lnTo>
                  <a:lnTo>
                    <a:pt x="85" y="210"/>
                  </a:lnTo>
                  <a:lnTo>
                    <a:pt x="85" y="210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102" y="193"/>
                  </a:lnTo>
                  <a:lnTo>
                    <a:pt x="102" y="193"/>
                  </a:lnTo>
                  <a:lnTo>
                    <a:pt x="107" y="182"/>
                  </a:lnTo>
                  <a:lnTo>
                    <a:pt x="107" y="182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5" y="148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0"/>
                  </a:lnTo>
                  <a:lnTo>
                    <a:pt x="85" y="34"/>
                  </a:lnTo>
                  <a:lnTo>
                    <a:pt x="79" y="22"/>
                  </a:lnTo>
                  <a:lnTo>
                    <a:pt x="79" y="11"/>
                  </a:lnTo>
                  <a:lnTo>
                    <a:pt x="73" y="0"/>
                  </a:lnTo>
                  <a:lnTo>
                    <a:pt x="96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7" y="51"/>
                  </a:lnTo>
                  <a:lnTo>
                    <a:pt x="147" y="51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9" y="96"/>
                  </a:lnTo>
                  <a:lnTo>
                    <a:pt x="159" y="96"/>
                  </a:lnTo>
                  <a:lnTo>
                    <a:pt x="159" y="102"/>
                  </a:lnTo>
                  <a:lnTo>
                    <a:pt x="159" y="102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8" y="108"/>
                  </a:lnTo>
                  <a:lnTo>
                    <a:pt x="198" y="108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215" y="102"/>
                  </a:lnTo>
                  <a:lnTo>
                    <a:pt x="215" y="102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21" y="96"/>
                  </a:lnTo>
                  <a:lnTo>
                    <a:pt x="221" y="96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7" y="91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21" y="80"/>
                  </a:lnTo>
                  <a:lnTo>
                    <a:pt x="221" y="80"/>
                  </a:lnTo>
                  <a:lnTo>
                    <a:pt x="238" y="80"/>
                  </a:lnTo>
                  <a:lnTo>
                    <a:pt x="238" y="80"/>
                  </a:lnTo>
                  <a:lnTo>
                    <a:pt x="255" y="91"/>
                  </a:lnTo>
                  <a:lnTo>
                    <a:pt x="255" y="91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284" y="108"/>
                  </a:lnTo>
                  <a:lnTo>
                    <a:pt x="284" y="108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84" y="125"/>
                  </a:lnTo>
                  <a:lnTo>
                    <a:pt x="284" y="125"/>
                  </a:lnTo>
                  <a:lnTo>
                    <a:pt x="284" y="136"/>
                  </a:lnTo>
                  <a:lnTo>
                    <a:pt x="284" y="136"/>
                  </a:lnTo>
                  <a:lnTo>
                    <a:pt x="290" y="136"/>
                  </a:lnTo>
                  <a:lnTo>
                    <a:pt x="290" y="136"/>
                  </a:lnTo>
                  <a:lnTo>
                    <a:pt x="295" y="142"/>
                  </a:lnTo>
                  <a:lnTo>
                    <a:pt x="295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8"/>
                  </a:lnTo>
                  <a:lnTo>
                    <a:pt x="301" y="148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96"/>
                  </a:lnTo>
                  <a:lnTo>
                    <a:pt x="301" y="96"/>
                  </a:lnTo>
                  <a:lnTo>
                    <a:pt x="306" y="91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46" y="85"/>
                  </a:lnTo>
                  <a:lnTo>
                    <a:pt x="346" y="85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52" y="74"/>
                  </a:lnTo>
                  <a:lnTo>
                    <a:pt x="352" y="74"/>
                  </a:lnTo>
                  <a:lnTo>
                    <a:pt x="352" y="68"/>
                  </a:lnTo>
                  <a:lnTo>
                    <a:pt x="352" y="68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29" y="62"/>
                  </a:lnTo>
                  <a:lnTo>
                    <a:pt x="329" y="62"/>
                  </a:lnTo>
                  <a:lnTo>
                    <a:pt x="324" y="62"/>
                  </a:lnTo>
                  <a:lnTo>
                    <a:pt x="324" y="62"/>
                  </a:lnTo>
                  <a:lnTo>
                    <a:pt x="324" y="62"/>
                  </a:lnTo>
                  <a:lnTo>
                    <a:pt x="324" y="62"/>
                  </a:lnTo>
                  <a:lnTo>
                    <a:pt x="324" y="56"/>
                  </a:lnTo>
                  <a:lnTo>
                    <a:pt x="324" y="56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29" y="46"/>
                  </a:lnTo>
                  <a:lnTo>
                    <a:pt x="329" y="46"/>
                  </a:lnTo>
                  <a:lnTo>
                    <a:pt x="329" y="40"/>
                  </a:lnTo>
                  <a:lnTo>
                    <a:pt x="329" y="40"/>
                  </a:lnTo>
                  <a:lnTo>
                    <a:pt x="324" y="40"/>
                  </a:lnTo>
                  <a:lnTo>
                    <a:pt x="324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29" y="0"/>
                  </a:lnTo>
                  <a:lnTo>
                    <a:pt x="386" y="28"/>
                  </a:lnTo>
                  <a:lnTo>
                    <a:pt x="443" y="51"/>
                  </a:lnTo>
                  <a:lnTo>
                    <a:pt x="500" y="80"/>
                  </a:lnTo>
                  <a:lnTo>
                    <a:pt x="550" y="102"/>
                  </a:lnTo>
                  <a:lnTo>
                    <a:pt x="550" y="102"/>
                  </a:lnTo>
                  <a:lnTo>
                    <a:pt x="556" y="108"/>
                  </a:lnTo>
                  <a:lnTo>
                    <a:pt x="556" y="108"/>
                  </a:lnTo>
                  <a:lnTo>
                    <a:pt x="556" y="114"/>
                  </a:lnTo>
                  <a:lnTo>
                    <a:pt x="556" y="114"/>
                  </a:lnTo>
                  <a:lnTo>
                    <a:pt x="562" y="125"/>
                  </a:lnTo>
                  <a:lnTo>
                    <a:pt x="562" y="125"/>
                  </a:lnTo>
                  <a:lnTo>
                    <a:pt x="562" y="142"/>
                  </a:lnTo>
                  <a:lnTo>
                    <a:pt x="562" y="142"/>
                  </a:lnTo>
                  <a:lnTo>
                    <a:pt x="562" y="153"/>
                  </a:lnTo>
                  <a:lnTo>
                    <a:pt x="562" y="153"/>
                  </a:lnTo>
                  <a:lnTo>
                    <a:pt x="562" y="165"/>
                  </a:lnTo>
                  <a:lnTo>
                    <a:pt x="562" y="165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79" y="176"/>
                  </a:lnTo>
                  <a:lnTo>
                    <a:pt x="579" y="176"/>
                  </a:lnTo>
                  <a:lnTo>
                    <a:pt x="590" y="182"/>
                  </a:lnTo>
                  <a:lnTo>
                    <a:pt x="590" y="182"/>
                  </a:lnTo>
                  <a:lnTo>
                    <a:pt x="596" y="187"/>
                  </a:lnTo>
                  <a:lnTo>
                    <a:pt x="596" y="187"/>
                  </a:lnTo>
                  <a:lnTo>
                    <a:pt x="596" y="187"/>
                  </a:lnTo>
                  <a:lnTo>
                    <a:pt x="596" y="187"/>
                  </a:lnTo>
                  <a:lnTo>
                    <a:pt x="596" y="193"/>
                  </a:lnTo>
                  <a:lnTo>
                    <a:pt x="619" y="205"/>
                  </a:lnTo>
                  <a:lnTo>
                    <a:pt x="642" y="216"/>
                  </a:lnTo>
                  <a:lnTo>
                    <a:pt x="665" y="233"/>
                  </a:lnTo>
                  <a:lnTo>
                    <a:pt x="687" y="245"/>
                  </a:lnTo>
                  <a:close/>
                  <a:moveTo>
                    <a:pt x="232" y="517"/>
                  </a:moveTo>
                  <a:lnTo>
                    <a:pt x="232" y="517"/>
                  </a:lnTo>
                  <a:lnTo>
                    <a:pt x="244" y="523"/>
                  </a:lnTo>
                  <a:lnTo>
                    <a:pt x="244" y="523"/>
                  </a:lnTo>
                  <a:lnTo>
                    <a:pt x="250" y="529"/>
                  </a:lnTo>
                  <a:lnTo>
                    <a:pt x="250" y="529"/>
                  </a:lnTo>
                  <a:lnTo>
                    <a:pt x="255" y="540"/>
                  </a:lnTo>
                  <a:lnTo>
                    <a:pt x="255" y="540"/>
                  </a:lnTo>
                  <a:lnTo>
                    <a:pt x="261" y="551"/>
                  </a:lnTo>
                  <a:lnTo>
                    <a:pt x="261" y="551"/>
                  </a:lnTo>
                  <a:lnTo>
                    <a:pt x="255" y="551"/>
                  </a:lnTo>
                  <a:lnTo>
                    <a:pt x="255" y="551"/>
                  </a:lnTo>
                  <a:lnTo>
                    <a:pt x="250" y="551"/>
                  </a:lnTo>
                  <a:lnTo>
                    <a:pt x="250" y="551"/>
                  </a:lnTo>
                  <a:lnTo>
                    <a:pt x="244" y="551"/>
                  </a:lnTo>
                  <a:lnTo>
                    <a:pt x="244" y="551"/>
                  </a:lnTo>
                  <a:lnTo>
                    <a:pt x="238" y="551"/>
                  </a:lnTo>
                  <a:lnTo>
                    <a:pt x="238" y="551"/>
                  </a:lnTo>
                  <a:lnTo>
                    <a:pt x="232" y="545"/>
                  </a:lnTo>
                  <a:lnTo>
                    <a:pt x="232" y="545"/>
                  </a:lnTo>
                  <a:lnTo>
                    <a:pt x="227" y="529"/>
                  </a:lnTo>
                  <a:lnTo>
                    <a:pt x="227" y="529"/>
                  </a:lnTo>
                  <a:lnTo>
                    <a:pt x="221" y="517"/>
                  </a:lnTo>
                  <a:lnTo>
                    <a:pt x="221" y="517"/>
                  </a:lnTo>
                  <a:lnTo>
                    <a:pt x="227" y="517"/>
                  </a:lnTo>
                  <a:lnTo>
                    <a:pt x="232" y="517"/>
                  </a:lnTo>
                  <a:close/>
                  <a:moveTo>
                    <a:pt x="681" y="380"/>
                  </a:moveTo>
                  <a:lnTo>
                    <a:pt x="681" y="380"/>
                  </a:lnTo>
                  <a:lnTo>
                    <a:pt x="675" y="392"/>
                  </a:lnTo>
                  <a:lnTo>
                    <a:pt x="675" y="392"/>
                  </a:lnTo>
                  <a:lnTo>
                    <a:pt x="675" y="392"/>
                  </a:lnTo>
                  <a:lnTo>
                    <a:pt x="675" y="392"/>
                  </a:lnTo>
                  <a:lnTo>
                    <a:pt x="675" y="398"/>
                  </a:lnTo>
                  <a:lnTo>
                    <a:pt x="675" y="398"/>
                  </a:lnTo>
                  <a:lnTo>
                    <a:pt x="681" y="409"/>
                  </a:lnTo>
                  <a:lnTo>
                    <a:pt x="681" y="409"/>
                  </a:lnTo>
                  <a:lnTo>
                    <a:pt x="687" y="426"/>
                  </a:lnTo>
                  <a:lnTo>
                    <a:pt x="687" y="426"/>
                  </a:lnTo>
                  <a:lnTo>
                    <a:pt x="687" y="426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9" y="409"/>
                  </a:lnTo>
                  <a:lnTo>
                    <a:pt x="699" y="409"/>
                  </a:lnTo>
                  <a:lnTo>
                    <a:pt x="699" y="404"/>
                  </a:lnTo>
                  <a:lnTo>
                    <a:pt x="699" y="404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1" y="386"/>
                  </a:lnTo>
                  <a:lnTo>
                    <a:pt x="681" y="386"/>
                  </a:lnTo>
                  <a:lnTo>
                    <a:pt x="681" y="380"/>
                  </a:lnTo>
                  <a:close/>
                  <a:moveTo>
                    <a:pt x="380" y="193"/>
                  </a:moveTo>
                  <a:lnTo>
                    <a:pt x="380" y="193"/>
                  </a:lnTo>
                  <a:lnTo>
                    <a:pt x="386" y="193"/>
                  </a:lnTo>
                  <a:lnTo>
                    <a:pt x="386" y="193"/>
                  </a:lnTo>
                  <a:lnTo>
                    <a:pt x="386" y="193"/>
                  </a:lnTo>
                  <a:lnTo>
                    <a:pt x="386" y="205"/>
                  </a:lnTo>
                  <a:lnTo>
                    <a:pt x="386" y="205"/>
                  </a:lnTo>
                  <a:lnTo>
                    <a:pt x="380" y="216"/>
                  </a:lnTo>
                  <a:lnTo>
                    <a:pt x="380" y="216"/>
                  </a:lnTo>
                  <a:lnTo>
                    <a:pt x="375" y="221"/>
                  </a:lnTo>
                  <a:lnTo>
                    <a:pt x="375" y="221"/>
                  </a:lnTo>
                  <a:lnTo>
                    <a:pt x="363" y="227"/>
                  </a:lnTo>
                  <a:lnTo>
                    <a:pt x="363" y="227"/>
                  </a:lnTo>
                  <a:lnTo>
                    <a:pt x="363" y="216"/>
                  </a:lnTo>
                  <a:lnTo>
                    <a:pt x="363" y="216"/>
                  </a:lnTo>
                  <a:lnTo>
                    <a:pt x="369" y="205"/>
                  </a:lnTo>
                  <a:lnTo>
                    <a:pt x="369" y="205"/>
                  </a:lnTo>
                  <a:lnTo>
                    <a:pt x="380" y="193"/>
                  </a:lnTo>
                  <a:close/>
                  <a:moveTo>
                    <a:pt x="261" y="34"/>
                  </a:moveTo>
                  <a:lnTo>
                    <a:pt x="261" y="34"/>
                  </a:lnTo>
                  <a:lnTo>
                    <a:pt x="261" y="34"/>
                  </a:lnTo>
                  <a:lnTo>
                    <a:pt x="261" y="34"/>
                  </a:lnTo>
                  <a:lnTo>
                    <a:pt x="261" y="40"/>
                  </a:lnTo>
                  <a:lnTo>
                    <a:pt x="261" y="40"/>
                  </a:lnTo>
                  <a:lnTo>
                    <a:pt x="266" y="51"/>
                  </a:lnTo>
                  <a:lnTo>
                    <a:pt x="266" y="51"/>
                  </a:lnTo>
                  <a:lnTo>
                    <a:pt x="278" y="51"/>
                  </a:lnTo>
                  <a:lnTo>
                    <a:pt x="278" y="51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5" y="40"/>
                  </a:lnTo>
                  <a:lnTo>
                    <a:pt x="295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1" y="34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Freeform 24"/>
            <p:cNvSpPr>
              <a:spLocks noChangeArrowheads="1"/>
            </p:cNvSpPr>
            <p:nvPr/>
          </p:nvSpPr>
          <p:spPr bwMode="auto">
            <a:xfrm>
              <a:off x="6764338" y="3173413"/>
              <a:ext cx="188912" cy="176212"/>
            </a:xfrm>
            <a:custGeom>
              <a:avLst/>
              <a:gdLst>
                <a:gd name="T0" fmla="*/ 228 w 525"/>
                <a:gd name="T1" fmla="*/ 51 h 489"/>
                <a:gd name="T2" fmla="*/ 239 w 525"/>
                <a:gd name="T3" fmla="*/ 11 h 489"/>
                <a:gd name="T4" fmla="*/ 222 w 525"/>
                <a:gd name="T5" fmla="*/ 6 h 489"/>
                <a:gd name="T6" fmla="*/ 200 w 525"/>
                <a:gd name="T7" fmla="*/ 23 h 489"/>
                <a:gd name="T8" fmla="*/ 177 w 525"/>
                <a:gd name="T9" fmla="*/ 34 h 489"/>
                <a:gd name="T10" fmla="*/ 149 w 525"/>
                <a:gd name="T11" fmla="*/ 11 h 489"/>
                <a:gd name="T12" fmla="*/ 131 w 525"/>
                <a:gd name="T13" fmla="*/ 11 h 489"/>
                <a:gd name="T14" fmla="*/ 120 w 525"/>
                <a:gd name="T15" fmla="*/ 34 h 489"/>
                <a:gd name="T16" fmla="*/ 137 w 525"/>
                <a:gd name="T17" fmla="*/ 57 h 489"/>
                <a:gd name="T18" fmla="*/ 131 w 525"/>
                <a:gd name="T19" fmla="*/ 74 h 489"/>
                <a:gd name="T20" fmla="*/ 103 w 525"/>
                <a:gd name="T21" fmla="*/ 103 h 489"/>
                <a:gd name="T22" fmla="*/ 109 w 525"/>
                <a:gd name="T23" fmla="*/ 119 h 489"/>
                <a:gd name="T24" fmla="*/ 109 w 525"/>
                <a:gd name="T25" fmla="*/ 131 h 489"/>
                <a:gd name="T26" fmla="*/ 69 w 525"/>
                <a:gd name="T27" fmla="*/ 159 h 489"/>
                <a:gd name="T28" fmla="*/ 52 w 525"/>
                <a:gd name="T29" fmla="*/ 159 h 489"/>
                <a:gd name="T30" fmla="*/ 18 w 525"/>
                <a:gd name="T31" fmla="*/ 159 h 489"/>
                <a:gd name="T32" fmla="*/ 0 w 525"/>
                <a:gd name="T33" fmla="*/ 182 h 489"/>
                <a:gd name="T34" fmla="*/ 24 w 525"/>
                <a:gd name="T35" fmla="*/ 216 h 489"/>
                <a:gd name="T36" fmla="*/ 58 w 525"/>
                <a:gd name="T37" fmla="*/ 222 h 489"/>
                <a:gd name="T38" fmla="*/ 80 w 525"/>
                <a:gd name="T39" fmla="*/ 228 h 489"/>
                <a:gd name="T40" fmla="*/ 63 w 525"/>
                <a:gd name="T41" fmla="*/ 267 h 489"/>
                <a:gd name="T42" fmla="*/ 86 w 525"/>
                <a:gd name="T43" fmla="*/ 290 h 489"/>
                <a:gd name="T44" fmla="*/ 69 w 525"/>
                <a:gd name="T45" fmla="*/ 318 h 489"/>
                <a:gd name="T46" fmla="*/ 46 w 525"/>
                <a:gd name="T47" fmla="*/ 335 h 489"/>
                <a:gd name="T48" fmla="*/ 35 w 525"/>
                <a:gd name="T49" fmla="*/ 369 h 489"/>
                <a:gd name="T50" fmla="*/ 58 w 525"/>
                <a:gd name="T51" fmla="*/ 369 h 489"/>
                <a:gd name="T52" fmla="*/ 97 w 525"/>
                <a:gd name="T53" fmla="*/ 369 h 489"/>
                <a:gd name="T54" fmla="*/ 125 w 525"/>
                <a:gd name="T55" fmla="*/ 341 h 489"/>
                <a:gd name="T56" fmla="*/ 154 w 525"/>
                <a:gd name="T57" fmla="*/ 329 h 489"/>
                <a:gd name="T58" fmla="*/ 183 w 525"/>
                <a:gd name="T59" fmla="*/ 358 h 489"/>
                <a:gd name="T60" fmla="*/ 194 w 525"/>
                <a:gd name="T61" fmla="*/ 398 h 489"/>
                <a:gd name="T62" fmla="*/ 171 w 525"/>
                <a:gd name="T63" fmla="*/ 455 h 489"/>
                <a:gd name="T64" fmla="*/ 222 w 525"/>
                <a:gd name="T65" fmla="*/ 483 h 489"/>
                <a:gd name="T66" fmla="*/ 279 w 525"/>
                <a:gd name="T67" fmla="*/ 455 h 489"/>
                <a:gd name="T68" fmla="*/ 302 w 525"/>
                <a:gd name="T69" fmla="*/ 421 h 489"/>
                <a:gd name="T70" fmla="*/ 364 w 525"/>
                <a:gd name="T71" fmla="*/ 392 h 489"/>
                <a:gd name="T72" fmla="*/ 421 w 525"/>
                <a:gd name="T73" fmla="*/ 398 h 489"/>
                <a:gd name="T74" fmla="*/ 495 w 525"/>
                <a:gd name="T75" fmla="*/ 392 h 489"/>
                <a:gd name="T76" fmla="*/ 524 w 525"/>
                <a:gd name="T77" fmla="*/ 375 h 489"/>
                <a:gd name="T78" fmla="*/ 501 w 525"/>
                <a:gd name="T79" fmla="*/ 347 h 489"/>
                <a:gd name="T80" fmla="*/ 489 w 525"/>
                <a:gd name="T81" fmla="*/ 296 h 489"/>
                <a:gd name="T82" fmla="*/ 489 w 525"/>
                <a:gd name="T83" fmla="*/ 239 h 489"/>
                <a:gd name="T84" fmla="*/ 489 w 525"/>
                <a:gd name="T85" fmla="*/ 216 h 489"/>
                <a:gd name="T86" fmla="*/ 439 w 525"/>
                <a:gd name="T87" fmla="*/ 228 h 489"/>
                <a:gd name="T88" fmla="*/ 421 w 525"/>
                <a:gd name="T89" fmla="*/ 199 h 489"/>
                <a:gd name="T90" fmla="*/ 421 w 525"/>
                <a:gd name="T91" fmla="*/ 176 h 489"/>
                <a:gd name="T92" fmla="*/ 404 w 525"/>
                <a:gd name="T93" fmla="*/ 148 h 489"/>
                <a:gd name="T94" fmla="*/ 359 w 525"/>
                <a:gd name="T95" fmla="*/ 153 h 489"/>
                <a:gd name="T96" fmla="*/ 325 w 525"/>
                <a:gd name="T97" fmla="*/ 153 h 489"/>
                <a:gd name="T98" fmla="*/ 308 w 525"/>
                <a:gd name="T99" fmla="*/ 153 h 489"/>
                <a:gd name="T100" fmla="*/ 279 w 525"/>
                <a:gd name="T101" fmla="*/ 136 h 489"/>
                <a:gd name="T102" fmla="*/ 239 w 525"/>
                <a:gd name="T103" fmla="*/ 148 h 489"/>
                <a:gd name="T104" fmla="*/ 222 w 525"/>
                <a:gd name="T105" fmla="*/ 131 h 489"/>
                <a:gd name="T106" fmla="*/ 171 w 525"/>
                <a:gd name="T107" fmla="*/ 131 h 489"/>
                <a:gd name="T108" fmla="*/ 171 w 525"/>
                <a:gd name="T109" fmla="*/ 91 h 489"/>
                <a:gd name="T110" fmla="*/ 217 w 525"/>
                <a:gd name="T111" fmla="*/ 97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5" h="489">
                  <a:moveTo>
                    <a:pt x="222" y="85"/>
                  </a:moveTo>
                  <a:lnTo>
                    <a:pt x="222" y="79"/>
                  </a:lnTo>
                  <a:lnTo>
                    <a:pt x="222" y="68"/>
                  </a:lnTo>
                  <a:lnTo>
                    <a:pt x="222" y="63"/>
                  </a:lnTo>
                  <a:lnTo>
                    <a:pt x="222" y="51"/>
                  </a:lnTo>
                  <a:lnTo>
                    <a:pt x="228" y="51"/>
                  </a:lnTo>
                  <a:lnTo>
                    <a:pt x="239" y="45"/>
                  </a:lnTo>
                  <a:lnTo>
                    <a:pt x="245" y="45"/>
                  </a:lnTo>
                  <a:lnTo>
                    <a:pt x="256" y="39"/>
                  </a:lnTo>
                  <a:lnTo>
                    <a:pt x="251" y="34"/>
                  </a:lnTo>
                  <a:lnTo>
                    <a:pt x="245" y="23"/>
                  </a:lnTo>
                  <a:lnTo>
                    <a:pt x="239" y="1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5" y="23"/>
                  </a:lnTo>
                  <a:lnTo>
                    <a:pt x="115" y="23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15" y="79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2" y="170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9" y="278"/>
                  </a:lnTo>
                  <a:lnTo>
                    <a:pt x="69" y="278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75" y="313"/>
                  </a:lnTo>
                  <a:lnTo>
                    <a:pt x="75" y="313"/>
                  </a:lnTo>
                  <a:lnTo>
                    <a:pt x="69" y="318"/>
                  </a:lnTo>
                  <a:lnTo>
                    <a:pt x="69" y="318"/>
                  </a:lnTo>
                  <a:lnTo>
                    <a:pt x="58" y="324"/>
                  </a:lnTo>
                  <a:lnTo>
                    <a:pt x="58" y="324"/>
                  </a:lnTo>
                  <a:lnTo>
                    <a:pt x="52" y="329"/>
                  </a:lnTo>
                  <a:lnTo>
                    <a:pt x="52" y="329"/>
                  </a:lnTo>
                  <a:lnTo>
                    <a:pt x="46" y="335"/>
                  </a:lnTo>
                  <a:lnTo>
                    <a:pt x="46" y="335"/>
                  </a:lnTo>
                  <a:lnTo>
                    <a:pt x="46" y="347"/>
                  </a:lnTo>
                  <a:lnTo>
                    <a:pt x="46" y="347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35" y="369"/>
                  </a:lnTo>
                  <a:lnTo>
                    <a:pt x="35" y="369"/>
                  </a:lnTo>
                  <a:lnTo>
                    <a:pt x="35" y="375"/>
                  </a:lnTo>
                  <a:lnTo>
                    <a:pt x="40" y="375"/>
                  </a:lnTo>
                  <a:lnTo>
                    <a:pt x="46" y="375"/>
                  </a:lnTo>
                  <a:lnTo>
                    <a:pt x="52" y="369"/>
                  </a:lnTo>
                  <a:lnTo>
                    <a:pt x="58" y="369"/>
                  </a:lnTo>
                  <a:lnTo>
                    <a:pt x="63" y="369"/>
                  </a:lnTo>
                  <a:lnTo>
                    <a:pt x="69" y="375"/>
                  </a:lnTo>
                  <a:lnTo>
                    <a:pt x="75" y="375"/>
                  </a:lnTo>
                  <a:lnTo>
                    <a:pt x="80" y="375"/>
                  </a:lnTo>
                  <a:lnTo>
                    <a:pt x="92" y="369"/>
                  </a:lnTo>
                  <a:lnTo>
                    <a:pt x="97" y="369"/>
                  </a:lnTo>
                  <a:lnTo>
                    <a:pt x="103" y="363"/>
                  </a:lnTo>
                  <a:lnTo>
                    <a:pt x="109" y="358"/>
                  </a:lnTo>
                  <a:lnTo>
                    <a:pt x="115" y="358"/>
                  </a:lnTo>
                  <a:lnTo>
                    <a:pt x="120" y="353"/>
                  </a:lnTo>
                  <a:lnTo>
                    <a:pt x="125" y="347"/>
                  </a:lnTo>
                  <a:lnTo>
                    <a:pt x="125" y="341"/>
                  </a:lnTo>
                  <a:lnTo>
                    <a:pt x="131" y="341"/>
                  </a:lnTo>
                  <a:lnTo>
                    <a:pt x="137" y="335"/>
                  </a:lnTo>
                  <a:lnTo>
                    <a:pt x="143" y="329"/>
                  </a:lnTo>
                  <a:lnTo>
                    <a:pt x="143" y="324"/>
                  </a:lnTo>
                  <a:lnTo>
                    <a:pt x="149" y="329"/>
                  </a:lnTo>
                  <a:lnTo>
                    <a:pt x="154" y="329"/>
                  </a:lnTo>
                  <a:lnTo>
                    <a:pt x="160" y="329"/>
                  </a:lnTo>
                  <a:lnTo>
                    <a:pt x="165" y="335"/>
                  </a:lnTo>
                  <a:lnTo>
                    <a:pt x="171" y="341"/>
                  </a:lnTo>
                  <a:lnTo>
                    <a:pt x="177" y="347"/>
                  </a:lnTo>
                  <a:lnTo>
                    <a:pt x="177" y="353"/>
                  </a:lnTo>
                  <a:lnTo>
                    <a:pt x="183" y="358"/>
                  </a:lnTo>
                  <a:lnTo>
                    <a:pt x="188" y="363"/>
                  </a:lnTo>
                  <a:lnTo>
                    <a:pt x="194" y="369"/>
                  </a:lnTo>
                  <a:lnTo>
                    <a:pt x="194" y="375"/>
                  </a:lnTo>
                  <a:lnTo>
                    <a:pt x="200" y="381"/>
                  </a:lnTo>
                  <a:lnTo>
                    <a:pt x="200" y="392"/>
                  </a:lnTo>
                  <a:lnTo>
                    <a:pt x="194" y="398"/>
                  </a:lnTo>
                  <a:lnTo>
                    <a:pt x="188" y="403"/>
                  </a:lnTo>
                  <a:lnTo>
                    <a:pt x="183" y="409"/>
                  </a:lnTo>
                  <a:lnTo>
                    <a:pt x="183" y="421"/>
                  </a:lnTo>
                  <a:lnTo>
                    <a:pt x="177" y="432"/>
                  </a:lnTo>
                  <a:lnTo>
                    <a:pt x="177" y="443"/>
                  </a:lnTo>
                  <a:lnTo>
                    <a:pt x="171" y="455"/>
                  </a:lnTo>
                  <a:lnTo>
                    <a:pt x="183" y="466"/>
                  </a:lnTo>
                  <a:lnTo>
                    <a:pt x="188" y="472"/>
                  </a:lnTo>
                  <a:lnTo>
                    <a:pt x="200" y="483"/>
                  </a:lnTo>
                  <a:lnTo>
                    <a:pt x="205" y="488"/>
                  </a:lnTo>
                  <a:lnTo>
                    <a:pt x="217" y="488"/>
                  </a:lnTo>
                  <a:lnTo>
                    <a:pt x="222" y="483"/>
                  </a:lnTo>
                  <a:lnTo>
                    <a:pt x="234" y="483"/>
                  </a:lnTo>
                  <a:lnTo>
                    <a:pt x="239" y="478"/>
                  </a:lnTo>
                  <a:lnTo>
                    <a:pt x="251" y="472"/>
                  </a:lnTo>
                  <a:lnTo>
                    <a:pt x="256" y="466"/>
                  </a:lnTo>
                  <a:lnTo>
                    <a:pt x="268" y="460"/>
                  </a:lnTo>
                  <a:lnTo>
                    <a:pt x="279" y="455"/>
                  </a:lnTo>
                  <a:lnTo>
                    <a:pt x="279" y="449"/>
                  </a:lnTo>
                  <a:lnTo>
                    <a:pt x="285" y="438"/>
                  </a:lnTo>
                  <a:lnTo>
                    <a:pt x="290" y="432"/>
                  </a:lnTo>
                  <a:lnTo>
                    <a:pt x="290" y="426"/>
                  </a:lnTo>
                  <a:lnTo>
                    <a:pt x="296" y="426"/>
                  </a:lnTo>
                  <a:lnTo>
                    <a:pt x="302" y="421"/>
                  </a:lnTo>
                  <a:lnTo>
                    <a:pt x="314" y="421"/>
                  </a:lnTo>
                  <a:lnTo>
                    <a:pt x="319" y="421"/>
                  </a:lnTo>
                  <a:lnTo>
                    <a:pt x="330" y="415"/>
                  </a:lnTo>
                  <a:lnTo>
                    <a:pt x="342" y="409"/>
                  </a:lnTo>
                  <a:lnTo>
                    <a:pt x="353" y="398"/>
                  </a:lnTo>
                  <a:lnTo>
                    <a:pt x="364" y="392"/>
                  </a:lnTo>
                  <a:lnTo>
                    <a:pt x="370" y="392"/>
                  </a:lnTo>
                  <a:lnTo>
                    <a:pt x="381" y="392"/>
                  </a:lnTo>
                  <a:lnTo>
                    <a:pt x="387" y="392"/>
                  </a:lnTo>
                  <a:lnTo>
                    <a:pt x="393" y="387"/>
                  </a:lnTo>
                  <a:lnTo>
                    <a:pt x="404" y="392"/>
                  </a:lnTo>
                  <a:lnTo>
                    <a:pt x="421" y="398"/>
                  </a:lnTo>
                  <a:lnTo>
                    <a:pt x="433" y="398"/>
                  </a:lnTo>
                  <a:lnTo>
                    <a:pt x="444" y="403"/>
                  </a:lnTo>
                  <a:lnTo>
                    <a:pt x="461" y="398"/>
                  </a:lnTo>
                  <a:lnTo>
                    <a:pt x="473" y="398"/>
                  </a:lnTo>
                  <a:lnTo>
                    <a:pt x="484" y="398"/>
                  </a:lnTo>
                  <a:lnTo>
                    <a:pt x="495" y="392"/>
                  </a:lnTo>
                  <a:lnTo>
                    <a:pt x="501" y="392"/>
                  </a:lnTo>
                  <a:lnTo>
                    <a:pt x="512" y="392"/>
                  </a:lnTo>
                  <a:lnTo>
                    <a:pt x="518" y="387"/>
                  </a:lnTo>
                  <a:lnTo>
                    <a:pt x="524" y="387"/>
                  </a:lnTo>
                  <a:lnTo>
                    <a:pt x="524" y="381"/>
                  </a:lnTo>
                  <a:lnTo>
                    <a:pt x="524" y="375"/>
                  </a:lnTo>
                  <a:lnTo>
                    <a:pt x="518" y="369"/>
                  </a:lnTo>
                  <a:lnTo>
                    <a:pt x="518" y="363"/>
                  </a:lnTo>
                  <a:lnTo>
                    <a:pt x="518" y="358"/>
                  </a:lnTo>
                  <a:lnTo>
                    <a:pt x="512" y="358"/>
                  </a:lnTo>
                  <a:lnTo>
                    <a:pt x="506" y="353"/>
                  </a:lnTo>
                  <a:lnTo>
                    <a:pt x="501" y="347"/>
                  </a:lnTo>
                  <a:lnTo>
                    <a:pt x="501" y="341"/>
                  </a:lnTo>
                  <a:lnTo>
                    <a:pt x="501" y="329"/>
                  </a:lnTo>
                  <a:lnTo>
                    <a:pt x="501" y="318"/>
                  </a:lnTo>
                  <a:lnTo>
                    <a:pt x="501" y="313"/>
                  </a:lnTo>
                  <a:lnTo>
                    <a:pt x="495" y="301"/>
                  </a:lnTo>
                  <a:lnTo>
                    <a:pt x="489" y="296"/>
                  </a:lnTo>
                  <a:lnTo>
                    <a:pt x="489" y="284"/>
                  </a:lnTo>
                  <a:lnTo>
                    <a:pt x="484" y="273"/>
                  </a:lnTo>
                  <a:lnTo>
                    <a:pt x="484" y="267"/>
                  </a:lnTo>
                  <a:lnTo>
                    <a:pt x="489" y="256"/>
                  </a:lnTo>
                  <a:lnTo>
                    <a:pt x="489" y="250"/>
                  </a:lnTo>
                  <a:lnTo>
                    <a:pt x="489" y="239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95" y="228"/>
                  </a:lnTo>
                  <a:lnTo>
                    <a:pt x="495" y="222"/>
                  </a:lnTo>
                  <a:lnTo>
                    <a:pt x="495" y="216"/>
                  </a:lnTo>
                  <a:lnTo>
                    <a:pt x="489" y="216"/>
                  </a:lnTo>
                  <a:lnTo>
                    <a:pt x="489" y="210"/>
                  </a:lnTo>
                  <a:lnTo>
                    <a:pt x="484" y="210"/>
                  </a:lnTo>
                  <a:lnTo>
                    <a:pt x="473" y="216"/>
                  </a:lnTo>
                  <a:lnTo>
                    <a:pt x="461" y="222"/>
                  </a:lnTo>
                  <a:lnTo>
                    <a:pt x="450" y="222"/>
                  </a:lnTo>
                  <a:lnTo>
                    <a:pt x="439" y="228"/>
                  </a:lnTo>
                  <a:lnTo>
                    <a:pt x="433" y="222"/>
                  </a:lnTo>
                  <a:lnTo>
                    <a:pt x="427" y="222"/>
                  </a:lnTo>
                  <a:lnTo>
                    <a:pt x="421" y="216"/>
                  </a:lnTo>
                  <a:lnTo>
                    <a:pt x="415" y="210"/>
                  </a:lnTo>
                  <a:lnTo>
                    <a:pt x="415" y="204"/>
                  </a:lnTo>
                  <a:lnTo>
                    <a:pt x="421" y="199"/>
                  </a:lnTo>
                  <a:lnTo>
                    <a:pt x="421" y="193"/>
                  </a:lnTo>
                  <a:lnTo>
                    <a:pt x="421" y="188"/>
                  </a:lnTo>
                  <a:lnTo>
                    <a:pt x="421" y="188"/>
                  </a:lnTo>
                  <a:lnTo>
                    <a:pt x="421" y="182"/>
                  </a:lnTo>
                  <a:lnTo>
                    <a:pt x="421" y="182"/>
                  </a:lnTo>
                  <a:lnTo>
                    <a:pt x="421" y="176"/>
                  </a:lnTo>
                  <a:lnTo>
                    <a:pt x="421" y="176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48"/>
                  </a:lnTo>
                  <a:lnTo>
                    <a:pt x="415" y="148"/>
                  </a:lnTo>
                  <a:lnTo>
                    <a:pt x="404" y="148"/>
                  </a:lnTo>
                  <a:lnTo>
                    <a:pt x="404" y="148"/>
                  </a:lnTo>
                  <a:lnTo>
                    <a:pt x="387" y="142"/>
                  </a:lnTo>
                  <a:lnTo>
                    <a:pt x="387" y="142"/>
                  </a:lnTo>
                  <a:lnTo>
                    <a:pt x="376" y="148"/>
                  </a:lnTo>
                  <a:lnTo>
                    <a:pt x="376" y="148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47" y="153"/>
                  </a:lnTo>
                  <a:lnTo>
                    <a:pt x="347" y="153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5" y="153"/>
                  </a:lnTo>
                  <a:lnTo>
                    <a:pt x="325" y="153"/>
                  </a:lnTo>
                  <a:lnTo>
                    <a:pt x="319" y="153"/>
                  </a:lnTo>
                  <a:lnTo>
                    <a:pt x="319" y="153"/>
                  </a:lnTo>
                  <a:lnTo>
                    <a:pt x="314" y="153"/>
                  </a:lnTo>
                  <a:lnTo>
                    <a:pt x="314" y="153"/>
                  </a:lnTo>
                  <a:lnTo>
                    <a:pt x="308" y="153"/>
                  </a:lnTo>
                  <a:lnTo>
                    <a:pt x="308" y="153"/>
                  </a:lnTo>
                  <a:lnTo>
                    <a:pt x="296" y="153"/>
                  </a:lnTo>
                  <a:lnTo>
                    <a:pt x="296" y="153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79" y="136"/>
                  </a:lnTo>
                  <a:lnTo>
                    <a:pt x="279" y="136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39" y="148"/>
                  </a:lnTo>
                  <a:lnTo>
                    <a:pt x="239" y="148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17" y="125"/>
                  </a:lnTo>
                  <a:lnTo>
                    <a:pt x="205" y="125"/>
                  </a:lnTo>
                  <a:lnTo>
                    <a:pt x="194" y="131"/>
                  </a:lnTo>
                  <a:lnTo>
                    <a:pt x="183" y="131"/>
                  </a:lnTo>
                  <a:lnTo>
                    <a:pt x="171" y="131"/>
                  </a:lnTo>
                  <a:lnTo>
                    <a:pt x="165" y="119"/>
                  </a:lnTo>
                  <a:lnTo>
                    <a:pt x="160" y="114"/>
                  </a:lnTo>
                  <a:lnTo>
                    <a:pt x="154" y="108"/>
                  </a:lnTo>
                  <a:lnTo>
                    <a:pt x="149" y="97"/>
                  </a:lnTo>
                  <a:lnTo>
                    <a:pt x="160" y="97"/>
                  </a:lnTo>
                  <a:lnTo>
                    <a:pt x="171" y="91"/>
                  </a:lnTo>
                  <a:lnTo>
                    <a:pt x="183" y="85"/>
                  </a:lnTo>
                  <a:lnTo>
                    <a:pt x="188" y="85"/>
                  </a:lnTo>
                  <a:lnTo>
                    <a:pt x="194" y="85"/>
                  </a:lnTo>
                  <a:lnTo>
                    <a:pt x="205" y="91"/>
                  </a:lnTo>
                  <a:lnTo>
                    <a:pt x="211" y="97"/>
                  </a:lnTo>
                  <a:lnTo>
                    <a:pt x="217" y="97"/>
                  </a:lnTo>
                  <a:lnTo>
                    <a:pt x="217" y="97"/>
                  </a:lnTo>
                  <a:lnTo>
                    <a:pt x="217" y="91"/>
                  </a:lnTo>
                  <a:lnTo>
                    <a:pt x="217" y="91"/>
                  </a:lnTo>
                  <a:lnTo>
                    <a:pt x="222" y="85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Freeform 25"/>
            <p:cNvSpPr>
              <a:spLocks noChangeArrowheads="1"/>
            </p:cNvSpPr>
            <p:nvPr/>
          </p:nvSpPr>
          <p:spPr bwMode="auto">
            <a:xfrm>
              <a:off x="8112125" y="3709988"/>
              <a:ext cx="50800" cy="103187"/>
            </a:xfrm>
            <a:custGeom>
              <a:avLst/>
              <a:gdLst>
                <a:gd name="T0" fmla="*/ 103 w 143"/>
                <a:gd name="T1" fmla="*/ 0 h 286"/>
                <a:gd name="T2" fmla="*/ 97 w 143"/>
                <a:gd name="T3" fmla="*/ 0 h 286"/>
                <a:gd name="T4" fmla="*/ 91 w 143"/>
                <a:gd name="T5" fmla="*/ 6 h 286"/>
                <a:gd name="T6" fmla="*/ 85 w 143"/>
                <a:gd name="T7" fmla="*/ 12 h 286"/>
                <a:gd name="T8" fmla="*/ 80 w 143"/>
                <a:gd name="T9" fmla="*/ 17 h 286"/>
                <a:gd name="T10" fmla="*/ 74 w 143"/>
                <a:gd name="T11" fmla="*/ 28 h 286"/>
                <a:gd name="T12" fmla="*/ 74 w 143"/>
                <a:gd name="T13" fmla="*/ 40 h 286"/>
                <a:gd name="T14" fmla="*/ 74 w 143"/>
                <a:gd name="T15" fmla="*/ 46 h 286"/>
                <a:gd name="T16" fmla="*/ 69 w 143"/>
                <a:gd name="T17" fmla="*/ 57 h 286"/>
                <a:gd name="T18" fmla="*/ 63 w 143"/>
                <a:gd name="T19" fmla="*/ 68 h 286"/>
                <a:gd name="T20" fmla="*/ 51 w 143"/>
                <a:gd name="T21" fmla="*/ 74 h 286"/>
                <a:gd name="T22" fmla="*/ 40 w 143"/>
                <a:gd name="T23" fmla="*/ 86 h 286"/>
                <a:gd name="T24" fmla="*/ 34 w 143"/>
                <a:gd name="T25" fmla="*/ 97 h 286"/>
                <a:gd name="T26" fmla="*/ 34 w 143"/>
                <a:gd name="T27" fmla="*/ 108 h 286"/>
                <a:gd name="T28" fmla="*/ 34 w 143"/>
                <a:gd name="T29" fmla="*/ 114 h 286"/>
                <a:gd name="T30" fmla="*/ 34 w 143"/>
                <a:gd name="T31" fmla="*/ 125 h 286"/>
                <a:gd name="T32" fmla="*/ 34 w 143"/>
                <a:gd name="T33" fmla="*/ 131 h 286"/>
                <a:gd name="T34" fmla="*/ 34 w 143"/>
                <a:gd name="T35" fmla="*/ 137 h 286"/>
                <a:gd name="T36" fmla="*/ 23 w 143"/>
                <a:gd name="T37" fmla="*/ 142 h 286"/>
                <a:gd name="T38" fmla="*/ 17 w 143"/>
                <a:gd name="T39" fmla="*/ 148 h 286"/>
                <a:gd name="T40" fmla="*/ 11 w 143"/>
                <a:gd name="T41" fmla="*/ 148 h 286"/>
                <a:gd name="T42" fmla="*/ 11 w 143"/>
                <a:gd name="T43" fmla="*/ 165 h 286"/>
                <a:gd name="T44" fmla="*/ 6 w 143"/>
                <a:gd name="T45" fmla="*/ 182 h 286"/>
                <a:gd name="T46" fmla="*/ 0 w 143"/>
                <a:gd name="T47" fmla="*/ 211 h 286"/>
                <a:gd name="T48" fmla="*/ 6 w 143"/>
                <a:gd name="T49" fmla="*/ 227 h 286"/>
                <a:gd name="T50" fmla="*/ 6 w 143"/>
                <a:gd name="T51" fmla="*/ 239 h 286"/>
                <a:gd name="T52" fmla="*/ 17 w 143"/>
                <a:gd name="T53" fmla="*/ 251 h 286"/>
                <a:gd name="T54" fmla="*/ 23 w 143"/>
                <a:gd name="T55" fmla="*/ 256 h 286"/>
                <a:gd name="T56" fmla="*/ 29 w 143"/>
                <a:gd name="T57" fmla="*/ 267 h 286"/>
                <a:gd name="T58" fmla="*/ 34 w 143"/>
                <a:gd name="T59" fmla="*/ 273 h 286"/>
                <a:gd name="T60" fmla="*/ 40 w 143"/>
                <a:gd name="T61" fmla="*/ 273 h 286"/>
                <a:gd name="T62" fmla="*/ 45 w 143"/>
                <a:gd name="T63" fmla="*/ 279 h 286"/>
                <a:gd name="T64" fmla="*/ 51 w 143"/>
                <a:gd name="T65" fmla="*/ 285 h 286"/>
                <a:gd name="T66" fmla="*/ 57 w 143"/>
                <a:gd name="T67" fmla="*/ 279 h 286"/>
                <a:gd name="T68" fmla="*/ 57 w 143"/>
                <a:gd name="T69" fmla="*/ 273 h 286"/>
                <a:gd name="T70" fmla="*/ 57 w 143"/>
                <a:gd name="T71" fmla="*/ 261 h 286"/>
                <a:gd name="T72" fmla="*/ 63 w 143"/>
                <a:gd name="T73" fmla="*/ 256 h 286"/>
                <a:gd name="T74" fmla="*/ 69 w 143"/>
                <a:gd name="T75" fmla="*/ 251 h 286"/>
                <a:gd name="T76" fmla="*/ 80 w 143"/>
                <a:gd name="T77" fmla="*/ 245 h 286"/>
                <a:gd name="T78" fmla="*/ 85 w 143"/>
                <a:gd name="T79" fmla="*/ 245 h 286"/>
                <a:gd name="T80" fmla="*/ 91 w 143"/>
                <a:gd name="T81" fmla="*/ 239 h 286"/>
                <a:gd name="T82" fmla="*/ 91 w 143"/>
                <a:gd name="T83" fmla="*/ 233 h 286"/>
                <a:gd name="T84" fmla="*/ 91 w 143"/>
                <a:gd name="T85" fmla="*/ 222 h 286"/>
                <a:gd name="T86" fmla="*/ 91 w 143"/>
                <a:gd name="T87" fmla="*/ 216 h 286"/>
                <a:gd name="T88" fmla="*/ 91 w 143"/>
                <a:gd name="T89" fmla="*/ 205 h 286"/>
                <a:gd name="T90" fmla="*/ 97 w 143"/>
                <a:gd name="T91" fmla="*/ 199 h 286"/>
                <a:gd name="T92" fmla="*/ 103 w 143"/>
                <a:gd name="T93" fmla="*/ 193 h 286"/>
                <a:gd name="T94" fmla="*/ 103 w 143"/>
                <a:gd name="T95" fmla="*/ 176 h 286"/>
                <a:gd name="T96" fmla="*/ 103 w 143"/>
                <a:gd name="T97" fmla="*/ 159 h 286"/>
                <a:gd name="T98" fmla="*/ 103 w 143"/>
                <a:gd name="T99" fmla="*/ 148 h 286"/>
                <a:gd name="T100" fmla="*/ 108 w 143"/>
                <a:gd name="T101" fmla="*/ 131 h 286"/>
                <a:gd name="T102" fmla="*/ 114 w 143"/>
                <a:gd name="T103" fmla="*/ 108 h 286"/>
                <a:gd name="T104" fmla="*/ 125 w 143"/>
                <a:gd name="T105" fmla="*/ 74 h 286"/>
                <a:gd name="T106" fmla="*/ 136 w 143"/>
                <a:gd name="T107" fmla="*/ 46 h 286"/>
                <a:gd name="T108" fmla="*/ 142 w 143"/>
                <a:gd name="T109" fmla="*/ 23 h 286"/>
                <a:gd name="T110" fmla="*/ 136 w 143"/>
                <a:gd name="T111" fmla="*/ 12 h 286"/>
                <a:gd name="T112" fmla="*/ 125 w 143"/>
                <a:gd name="T113" fmla="*/ 6 h 286"/>
                <a:gd name="T114" fmla="*/ 114 w 143"/>
                <a:gd name="T11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286">
                  <a:moveTo>
                    <a:pt x="103" y="0"/>
                  </a:moveTo>
                  <a:lnTo>
                    <a:pt x="103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17" y="251"/>
                  </a:lnTo>
                  <a:lnTo>
                    <a:pt x="17" y="251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34" y="273"/>
                  </a:lnTo>
                  <a:lnTo>
                    <a:pt x="34" y="273"/>
                  </a:lnTo>
                  <a:lnTo>
                    <a:pt x="40" y="273"/>
                  </a:lnTo>
                  <a:lnTo>
                    <a:pt x="40" y="273"/>
                  </a:lnTo>
                  <a:lnTo>
                    <a:pt x="45" y="279"/>
                  </a:lnTo>
                  <a:lnTo>
                    <a:pt x="45" y="279"/>
                  </a:lnTo>
                  <a:lnTo>
                    <a:pt x="51" y="285"/>
                  </a:lnTo>
                  <a:lnTo>
                    <a:pt x="51" y="285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61"/>
                  </a:lnTo>
                  <a:lnTo>
                    <a:pt x="57" y="261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80" y="245"/>
                  </a:lnTo>
                  <a:lnTo>
                    <a:pt x="80" y="245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91" y="239"/>
                  </a:lnTo>
                  <a:lnTo>
                    <a:pt x="91" y="239"/>
                  </a:lnTo>
                  <a:lnTo>
                    <a:pt x="91" y="233"/>
                  </a:lnTo>
                  <a:lnTo>
                    <a:pt x="91" y="233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91" y="211"/>
                  </a:lnTo>
                  <a:lnTo>
                    <a:pt x="91" y="205"/>
                  </a:lnTo>
                  <a:lnTo>
                    <a:pt x="97" y="205"/>
                  </a:lnTo>
                  <a:lnTo>
                    <a:pt x="97" y="199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76"/>
                  </a:lnTo>
                  <a:lnTo>
                    <a:pt x="103" y="176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8" y="131"/>
                  </a:lnTo>
                  <a:lnTo>
                    <a:pt x="108" y="131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3" y="0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Freeform 26"/>
            <p:cNvSpPr>
              <a:spLocks noChangeArrowheads="1"/>
            </p:cNvSpPr>
            <p:nvPr/>
          </p:nvSpPr>
          <p:spPr bwMode="auto">
            <a:xfrm>
              <a:off x="5967413" y="3298825"/>
              <a:ext cx="168275" cy="177800"/>
            </a:xfrm>
            <a:custGeom>
              <a:avLst/>
              <a:gdLst>
                <a:gd name="T0" fmla="*/ 6 w 467"/>
                <a:gd name="T1" fmla="*/ 187 h 496"/>
                <a:gd name="T2" fmla="*/ 0 w 467"/>
                <a:gd name="T3" fmla="*/ 187 h 496"/>
                <a:gd name="T4" fmla="*/ 0 w 467"/>
                <a:gd name="T5" fmla="*/ 205 h 496"/>
                <a:gd name="T6" fmla="*/ 6 w 467"/>
                <a:gd name="T7" fmla="*/ 210 h 496"/>
                <a:gd name="T8" fmla="*/ 18 w 467"/>
                <a:gd name="T9" fmla="*/ 210 h 496"/>
                <a:gd name="T10" fmla="*/ 18 w 467"/>
                <a:gd name="T11" fmla="*/ 233 h 496"/>
                <a:gd name="T12" fmla="*/ 12 w 467"/>
                <a:gd name="T13" fmla="*/ 250 h 496"/>
                <a:gd name="T14" fmla="*/ 12 w 467"/>
                <a:gd name="T15" fmla="*/ 255 h 496"/>
                <a:gd name="T16" fmla="*/ 6 w 467"/>
                <a:gd name="T17" fmla="*/ 255 h 496"/>
                <a:gd name="T18" fmla="*/ 6 w 467"/>
                <a:gd name="T19" fmla="*/ 267 h 496"/>
                <a:gd name="T20" fmla="*/ 18 w 467"/>
                <a:gd name="T21" fmla="*/ 272 h 496"/>
                <a:gd name="T22" fmla="*/ 23 w 467"/>
                <a:gd name="T23" fmla="*/ 272 h 496"/>
                <a:gd name="T24" fmla="*/ 29 w 467"/>
                <a:gd name="T25" fmla="*/ 290 h 496"/>
                <a:gd name="T26" fmla="*/ 40 w 467"/>
                <a:gd name="T27" fmla="*/ 278 h 496"/>
                <a:gd name="T28" fmla="*/ 74 w 467"/>
                <a:gd name="T29" fmla="*/ 278 h 496"/>
                <a:gd name="T30" fmla="*/ 91 w 467"/>
                <a:gd name="T31" fmla="*/ 290 h 496"/>
                <a:gd name="T32" fmla="*/ 80 w 467"/>
                <a:gd name="T33" fmla="*/ 335 h 496"/>
                <a:gd name="T34" fmla="*/ 57 w 467"/>
                <a:gd name="T35" fmla="*/ 369 h 496"/>
                <a:gd name="T36" fmla="*/ 57 w 467"/>
                <a:gd name="T37" fmla="*/ 403 h 496"/>
                <a:gd name="T38" fmla="*/ 46 w 467"/>
                <a:gd name="T39" fmla="*/ 420 h 496"/>
                <a:gd name="T40" fmla="*/ 29 w 467"/>
                <a:gd name="T41" fmla="*/ 431 h 496"/>
                <a:gd name="T42" fmla="*/ 18 w 467"/>
                <a:gd name="T43" fmla="*/ 455 h 496"/>
                <a:gd name="T44" fmla="*/ 18 w 467"/>
                <a:gd name="T45" fmla="*/ 477 h 496"/>
                <a:gd name="T46" fmla="*/ 23 w 467"/>
                <a:gd name="T47" fmla="*/ 489 h 496"/>
                <a:gd name="T48" fmla="*/ 57 w 467"/>
                <a:gd name="T49" fmla="*/ 477 h 496"/>
                <a:gd name="T50" fmla="*/ 91 w 467"/>
                <a:gd name="T51" fmla="*/ 489 h 496"/>
                <a:gd name="T52" fmla="*/ 171 w 467"/>
                <a:gd name="T53" fmla="*/ 455 h 496"/>
                <a:gd name="T54" fmla="*/ 336 w 467"/>
                <a:gd name="T55" fmla="*/ 330 h 496"/>
                <a:gd name="T56" fmla="*/ 381 w 467"/>
                <a:gd name="T57" fmla="*/ 290 h 496"/>
                <a:gd name="T58" fmla="*/ 387 w 467"/>
                <a:gd name="T59" fmla="*/ 272 h 496"/>
                <a:gd name="T60" fmla="*/ 398 w 467"/>
                <a:gd name="T61" fmla="*/ 244 h 496"/>
                <a:gd name="T62" fmla="*/ 409 w 467"/>
                <a:gd name="T63" fmla="*/ 221 h 496"/>
                <a:gd name="T64" fmla="*/ 404 w 467"/>
                <a:gd name="T65" fmla="*/ 199 h 496"/>
                <a:gd name="T66" fmla="*/ 409 w 467"/>
                <a:gd name="T67" fmla="*/ 170 h 496"/>
                <a:gd name="T68" fmla="*/ 421 w 467"/>
                <a:gd name="T69" fmla="*/ 141 h 496"/>
                <a:gd name="T70" fmla="*/ 415 w 467"/>
                <a:gd name="T71" fmla="*/ 131 h 496"/>
                <a:gd name="T72" fmla="*/ 427 w 467"/>
                <a:gd name="T73" fmla="*/ 91 h 496"/>
                <a:gd name="T74" fmla="*/ 449 w 467"/>
                <a:gd name="T75" fmla="*/ 74 h 496"/>
                <a:gd name="T76" fmla="*/ 461 w 467"/>
                <a:gd name="T77" fmla="*/ 34 h 496"/>
                <a:gd name="T78" fmla="*/ 455 w 467"/>
                <a:gd name="T79" fmla="*/ 28 h 496"/>
                <a:gd name="T80" fmla="*/ 444 w 467"/>
                <a:gd name="T81" fmla="*/ 22 h 496"/>
                <a:gd name="T82" fmla="*/ 444 w 467"/>
                <a:gd name="T83" fmla="*/ 16 h 496"/>
                <a:gd name="T84" fmla="*/ 427 w 467"/>
                <a:gd name="T85" fmla="*/ 0 h 496"/>
                <a:gd name="T86" fmla="*/ 393 w 467"/>
                <a:gd name="T87" fmla="*/ 16 h 496"/>
                <a:gd name="T88" fmla="*/ 330 w 467"/>
                <a:gd name="T89" fmla="*/ 40 h 496"/>
                <a:gd name="T90" fmla="*/ 284 w 467"/>
                <a:gd name="T91" fmla="*/ 40 h 496"/>
                <a:gd name="T92" fmla="*/ 228 w 467"/>
                <a:gd name="T93" fmla="*/ 68 h 496"/>
                <a:gd name="T94" fmla="*/ 177 w 467"/>
                <a:gd name="T95" fmla="*/ 79 h 496"/>
                <a:gd name="T96" fmla="*/ 154 w 467"/>
                <a:gd name="T97" fmla="*/ 74 h 496"/>
                <a:gd name="T98" fmla="*/ 125 w 467"/>
                <a:gd name="T99" fmla="*/ 74 h 496"/>
                <a:gd name="T100" fmla="*/ 114 w 467"/>
                <a:gd name="T101" fmla="*/ 91 h 496"/>
                <a:gd name="T102" fmla="*/ 85 w 467"/>
                <a:gd name="T103" fmla="*/ 85 h 496"/>
                <a:gd name="T104" fmla="*/ 74 w 467"/>
                <a:gd name="T105" fmla="*/ 96 h 496"/>
                <a:gd name="T106" fmla="*/ 80 w 467"/>
                <a:gd name="T107" fmla="*/ 119 h 496"/>
                <a:gd name="T108" fmla="*/ 80 w 467"/>
                <a:gd name="T109" fmla="*/ 136 h 496"/>
                <a:gd name="T110" fmla="*/ 52 w 467"/>
                <a:gd name="T111" fmla="*/ 141 h 496"/>
                <a:gd name="T112" fmla="*/ 46 w 467"/>
                <a:gd name="T113" fmla="*/ 165 h 496"/>
                <a:gd name="T114" fmla="*/ 12 w 467"/>
                <a:gd name="T115" fmla="*/ 17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7" h="496">
                  <a:moveTo>
                    <a:pt x="6" y="170"/>
                  </a:moveTo>
                  <a:lnTo>
                    <a:pt x="6" y="170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6" y="18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21"/>
                  </a:lnTo>
                  <a:lnTo>
                    <a:pt x="18" y="221"/>
                  </a:lnTo>
                  <a:lnTo>
                    <a:pt x="18" y="233"/>
                  </a:lnTo>
                  <a:lnTo>
                    <a:pt x="18" y="233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6" y="255"/>
                  </a:lnTo>
                  <a:lnTo>
                    <a:pt x="6" y="255"/>
                  </a:lnTo>
                  <a:lnTo>
                    <a:pt x="6" y="261"/>
                  </a:lnTo>
                  <a:lnTo>
                    <a:pt x="6" y="261"/>
                  </a:lnTo>
                  <a:lnTo>
                    <a:pt x="6" y="267"/>
                  </a:lnTo>
                  <a:lnTo>
                    <a:pt x="6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18" y="272"/>
                  </a:lnTo>
                  <a:lnTo>
                    <a:pt x="23" y="272"/>
                  </a:lnTo>
                  <a:lnTo>
                    <a:pt x="23" y="272"/>
                  </a:lnTo>
                  <a:lnTo>
                    <a:pt x="23" y="278"/>
                  </a:lnTo>
                  <a:lnTo>
                    <a:pt x="23" y="278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90"/>
                  </a:lnTo>
                  <a:lnTo>
                    <a:pt x="29" y="290"/>
                  </a:lnTo>
                  <a:lnTo>
                    <a:pt x="34" y="284"/>
                  </a:lnTo>
                  <a:lnTo>
                    <a:pt x="34" y="284"/>
                  </a:lnTo>
                  <a:lnTo>
                    <a:pt x="40" y="278"/>
                  </a:lnTo>
                  <a:lnTo>
                    <a:pt x="40" y="278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85" y="284"/>
                  </a:lnTo>
                  <a:lnTo>
                    <a:pt x="85" y="284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18"/>
                  </a:lnTo>
                  <a:lnTo>
                    <a:pt x="91" y="318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74" y="352"/>
                  </a:lnTo>
                  <a:lnTo>
                    <a:pt x="74" y="352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57" y="375"/>
                  </a:lnTo>
                  <a:lnTo>
                    <a:pt x="57" y="375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7" y="403"/>
                  </a:lnTo>
                  <a:lnTo>
                    <a:pt x="57" y="403"/>
                  </a:lnTo>
                  <a:lnTo>
                    <a:pt x="52" y="415"/>
                  </a:lnTo>
                  <a:lnTo>
                    <a:pt x="52" y="415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4" y="426"/>
                  </a:lnTo>
                  <a:lnTo>
                    <a:pt x="34" y="426"/>
                  </a:lnTo>
                  <a:lnTo>
                    <a:pt x="29" y="431"/>
                  </a:lnTo>
                  <a:lnTo>
                    <a:pt x="29" y="431"/>
                  </a:lnTo>
                  <a:lnTo>
                    <a:pt x="23" y="443"/>
                  </a:lnTo>
                  <a:lnTo>
                    <a:pt x="23" y="443"/>
                  </a:lnTo>
                  <a:lnTo>
                    <a:pt x="18" y="455"/>
                  </a:lnTo>
                  <a:lnTo>
                    <a:pt x="18" y="455"/>
                  </a:lnTo>
                  <a:lnTo>
                    <a:pt x="18" y="466"/>
                  </a:lnTo>
                  <a:lnTo>
                    <a:pt x="18" y="466"/>
                  </a:lnTo>
                  <a:lnTo>
                    <a:pt x="12" y="466"/>
                  </a:lnTo>
                  <a:lnTo>
                    <a:pt x="18" y="471"/>
                  </a:lnTo>
                  <a:lnTo>
                    <a:pt x="18" y="477"/>
                  </a:lnTo>
                  <a:lnTo>
                    <a:pt x="18" y="483"/>
                  </a:lnTo>
                  <a:lnTo>
                    <a:pt x="18" y="489"/>
                  </a:lnTo>
                  <a:lnTo>
                    <a:pt x="18" y="489"/>
                  </a:lnTo>
                  <a:lnTo>
                    <a:pt x="23" y="489"/>
                  </a:lnTo>
                  <a:lnTo>
                    <a:pt x="23" y="489"/>
                  </a:lnTo>
                  <a:lnTo>
                    <a:pt x="34" y="483"/>
                  </a:lnTo>
                  <a:lnTo>
                    <a:pt x="34" y="483"/>
                  </a:lnTo>
                  <a:lnTo>
                    <a:pt x="46" y="477"/>
                  </a:lnTo>
                  <a:lnTo>
                    <a:pt x="46" y="477"/>
                  </a:lnTo>
                  <a:lnTo>
                    <a:pt x="57" y="477"/>
                  </a:lnTo>
                  <a:lnTo>
                    <a:pt x="57" y="477"/>
                  </a:lnTo>
                  <a:lnTo>
                    <a:pt x="74" y="489"/>
                  </a:lnTo>
                  <a:lnTo>
                    <a:pt x="74" y="489"/>
                  </a:lnTo>
                  <a:lnTo>
                    <a:pt x="91" y="489"/>
                  </a:lnTo>
                  <a:lnTo>
                    <a:pt x="91" y="489"/>
                  </a:lnTo>
                  <a:lnTo>
                    <a:pt x="109" y="495"/>
                  </a:lnTo>
                  <a:lnTo>
                    <a:pt x="109" y="495"/>
                  </a:lnTo>
                  <a:lnTo>
                    <a:pt x="119" y="495"/>
                  </a:lnTo>
                  <a:lnTo>
                    <a:pt x="143" y="471"/>
                  </a:lnTo>
                  <a:lnTo>
                    <a:pt x="171" y="455"/>
                  </a:lnTo>
                  <a:lnTo>
                    <a:pt x="199" y="431"/>
                  </a:lnTo>
                  <a:lnTo>
                    <a:pt x="228" y="415"/>
                  </a:lnTo>
                  <a:lnTo>
                    <a:pt x="262" y="386"/>
                  </a:lnTo>
                  <a:lnTo>
                    <a:pt x="302" y="358"/>
                  </a:lnTo>
                  <a:lnTo>
                    <a:pt x="336" y="330"/>
                  </a:lnTo>
                  <a:lnTo>
                    <a:pt x="375" y="301"/>
                  </a:lnTo>
                  <a:lnTo>
                    <a:pt x="375" y="301"/>
                  </a:lnTo>
                  <a:lnTo>
                    <a:pt x="375" y="295"/>
                  </a:lnTo>
                  <a:lnTo>
                    <a:pt x="375" y="295"/>
                  </a:lnTo>
                  <a:lnTo>
                    <a:pt x="381" y="290"/>
                  </a:lnTo>
                  <a:lnTo>
                    <a:pt x="381" y="290"/>
                  </a:lnTo>
                  <a:lnTo>
                    <a:pt x="381" y="284"/>
                  </a:lnTo>
                  <a:lnTo>
                    <a:pt x="381" y="284"/>
                  </a:lnTo>
                  <a:lnTo>
                    <a:pt x="387" y="272"/>
                  </a:lnTo>
                  <a:lnTo>
                    <a:pt x="387" y="272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3" y="255"/>
                  </a:lnTo>
                  <a:lnTo>
                    <a:pt x="393" y="255"/>
                  </a:lnTo>
                  <a:lnTo>
                    <a:pt x="398" y="244"/>
                  </a:lnTo>
                  <a:lnTo>
                    <a:pt x="398" y="244"/>
                  </a:lnTo>
                  <a:lnTo>
                    <a:pt x="404" y="233"/>
                  </a:lnTo>
                  <a:lnTo>
                    <a:pt x="404" y="233"/>
                  </a:lnTo>
                  <a:lnTo>
                    <a:pt x="409" y="221"/>
                  </a:lnTo>
                  <a:lnTo>
                    <a:pt x="409" y="221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09" y="210"/>
                  </a:lnTo>
                  <a:lnTo>
                    <a:pt x="409" y="210"/>
                  </a:lnTo>
                  <a:lnTo>
                    <a:pt x="404" y="199"/>
                  </a:lnTo>
                  <a:lnTo>
                    <a:pt x="404" y="199"/>
                  </a:lnTo>
                  <a:lnTo>
                    <a:pt x="404" y="181"/>
                  </a:lnTo>
                  <a:lnTo>
                    <a:pt x="404" y="181"/>
                  </a:lnTo>
                  <a:lnTo>
                    <a:pt x="409" y="170"/>
                  </a:lnTo>
                  <a:lnTo>
                    <a:pt x="409" y="170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53"/>
                  </a:lnTo>
                  <a:lnTo>
                    <a:pt x="415" y="15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15" y="136"/>
                  </a:lnTo>
                  <a:lnTo>
                    <a:pt x="415" y="136"/>
                  </a:lnTo>
                  <a:lnTo>
                    <a:pt x="415" y="131"/>
                  </a:lnTo>
                  <a:lnTo>
                    <a:pt x="415" y="131"/>
                  </a:lnTo>
                  <a:lnTo>
                    <a:pt x="415" y="113"/>
                  </a:lnTo>
                  <a:lnTo>
                    <a:pt x="415" y="113"/>
                  </a:lnTo>
                  <a:lnTo>
                    <a:pt x="415" y="102"/>
                  </a:lnTo>
                  <a:lnTo>
                    <a:pt x="415" y="102"/>
                  </a:lnTo>
                  <a:lnTo>
                    <a:pt x="427" y="91"/>
                  </a:lnTo>
                  <a:lnTo>
                    <a:pt x="427" y="91"/>
                  </a:lnTo>
                  <a:lnTo>
                    <a:pt x="438" y="79"/>
                  </a:lnTo>
                  <a:lnTo>
                    <a:pt x="438" y="79"/>
                  </a:lnTo>
                  <a:lnTo>
                    <a:pt x="449" y="74"/>
                  </a:lnTo>
                  <a:lnTo>
                    <a:pt x="449" y="74"/>
                  </a:lnTo>
                  <a:lnTo>
                    <a:pt x="455" y="62"/>
                  </a:lnTo>
                  <a:lnTo>
                    <a:pt x="455" y="62"/>
                  </a:lnTo>
                  <a:lnTo>
                    <a:pt x="461" y="45"/>
                  </a:lnTo>
                  <a:lnTo>
                    <a:pt x="461" y="45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6" y="28"/>
                  </a:lnTo>
                  <a:lnTo>
                    <a:pt x="466" y="28"/>
                  </a:lnTo>
                  <a:lnTo>
                    <a:pt x="455" y="28"/>
                  </a:lnTo>
                  <a:lnTo>
                    <a:pt x="455" y="28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11"/>
                  </a:lnTo>
                  <a:lnTo>
                    <a:pt x="444" y="6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393" y="16"/>
                  </a:lnTo>
                  <a:lnTo>
                    <a:pt x="393" y="16"/>
                  </a:lnTo>
                  <a:lnTo>
                    <a:pt x="375" y="28"/>
                  </a:lnTo>
                  <a:lnTo>
                    <a:pt x="375" y="28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30" y="40"/>
                  </a:lnTo>
                  <a:lnTo>
                    <a:pt x="330" y="40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73" y="51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4" y="91"/>
                  </a:lnTo>
                  <a:lnTo>
                    <a:pt x="114" y="91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6" y="17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5203825" y="2921000"/>
              <a:ext cx="117475" cy="84138"/>
            </a:xfrm>
            <a:custGeom>
              <a:avLst/>
              <a:gdLst>
                <a:gd name="T0" fmla="*/ 324 w 325"/>
                <a:gd name="T1" fmla="*/ 108 h 234"/>
                <a:gd name="T2" fmla="*/ 324 w 325"/>
                <a:gd name="T3" fmla="*/ 102 h 234"/>
                <a:gd name="T4" fmla="*/ 324 w 325"/>
                <a:gd name="T5" fmla="*/ 97 h 234"/>
                <a:gd name="T6" fmla="*/ 318 w 325"/>
                <a:gd name="T7" fmla="*/ 97 h 234"/>
                <a:gd name="T8" fmla="*/ 318 w 325"/>
                <a:gd name="T9" fmla="*/ 91 h 234"/>
                <a:gd name="T10" fmla="*/ 312 w 325"/>
                <a:gd name="T11" fmla="*/ 91 h 234"/>
                <a:gd name="T12" fmla="*/ 301 w 325"/>
                <a:gd name="T13" fmla="*/ 80 h 234"/>
                <a:gd name="T14" fmla="*/ 301 w 325"/>
                <a:gd name="T15" fmla="*/ 57 h 234"/>
                <a:gd name="T16" fmla="*/ 261 w 325"/>
                <a:gd name="T17" fmla="*/ 29 h 234"/>
                <a:gd name="T18" fmla="*/ 244 w 325"/>
                <a:gd name="T19" fmla="*/ 17 h 234"/>
                <a:gd name="T20" fmla="*/ 232 w 325"/>
                <a:gd name="T21" fmla="*/ 6 h 234"/>
                <a:gd name="T22" fmla="*/ 204 w 325"/>
                <a:gd name="T23" fmla="*/ 0 h 234"/>
                <a:gd name="T24" fmla="*/ 193 w 325"/>
                <a:gd name="T25" fmla="*/ 6 h 234"/>
                <a:gd name="T26" fmla="*/ 176 w 325"/>
                <a:gd name="T27" fmla="*/ 17 h 234"/>
                <a:gd name="T28" fmla="*/ 159 w 325"/>
                <a:gd name="T29" fmla="*/ 29 h 234"/>
                <a:gd name="T30" fmla="*/ 153 w 325"/>
                <a:gd name="T31" fmla="*/ 29 h 234"/>
                <a:gd name="T32" fmla="*/ 141 w 325"/>
                <a:gd name="T33" fmla="*/ 35 h 234"/>
                <a:gd name="T34" fmla="*/ 125 w 325"/>
                <a:gd name="T35" fmla="*/ 29 h 234"/>
                <a:gd name="T36" fmla="*/ 119 w 325"/>
                <a:gd name="T37" fmla="*/ 45 h 234"/>
                <a:gd name="T38" fmla="*/ 119 w 325"/>
                <a:gd name="T39" fmla="*/ 51 h 234"/>
                <a:gd name="T40" fmla="*/ 113 w 325"/>
                <a:gd name="T41" fmla="*/ 57 h 234"/>
                <a:gd name="T42" fmla="*/ 85 w 325"/>
                <a:gd name="T43" fmla="*/ 74 h 234"/>
                <a:gd name="T44" fmla="*/ 56 w 325"/>
                <a:gd name="T45" fmla="*/ 102 h 234"/>
                <a:gd name="T46" fmla="*/ 40 w 325"/>
                <a:gd name="T47" fmla="*/ 131 h 234"/>
                <a:gd name="T48" fmla="*/ 22 w 325"/>
                <a:gd name="T49" fmla="*/ 154 h 234"/>
                <a:gd name="T50" fmla="*/ 6 w 325"/>
                <a:gd name="T51" fmla="*/ 182 h 234"/>
                <a:gd name="T52" fmla="*/ 0 w 325"/>
                <a:gd name="T53" fmla="*/ 205 h 234"/>
                <a:gd name="T54" fmla="*/ 34 w 325"/>
                <a:gd name="T55" fmla="*/ 188 h 234"/>
                <a:gd name="T56" fmla="*/ 51 w 325"/>
                <a:gd name="T57" fmla="*/ 199 h 234"/>
                <a:gd name="T58" fmla="*/ 56 w 325"/>
                <a:gd name="T59" fmla="*/ 210 h 234"/>
                <a:gd name="T60" fmla="*/ 79 w 325"/>
                <a:gd name="T61" fmla="*/ 216 h 234"/>
                <a:gd name="T62" fmla="*/ 96 w 325"/>
                <a:gd name="T63" fmla="*/ 233 h 234"/>
                <a:gd name="T64" fmla="*/ 107 w 325"/>
                <a:gd name="T65" fmla="*/ 233 h 234"/>
                <a:gd name="T66" fmla="*/ 125 w 325"/>
                <a:gd name="T67" fmla="*/ 222 h 234"/>
                <a:gd name="T68" fmla="*/ 153 w 325"/>
                <a:gd name="T69" fmla="*/ 210 h 234"/>
                <a:gd name="T70" fmla="*/ 159 w 325"/>
                <a:gd name="T71" fmla="*/ 188 h 234"/>
                <a:gd name="T72" fmla="*/ 165 w 325"/>
                <a:gd name="T73" fmla="*/ 176 h 234"/>
                <a:gd name="T74" fmla="*/ 176 w 325"/>
                <a:gd name="T75" fmla="*/ 194 h 234"/>
                <a:gd name="T76" fmla="*/ 187 w 325"/>
                <a:gd name="T77" fmla="*/ 205 h 234"/>
                <a:gd name="T78" fmla="*/ 216 w 325"/>
                <a:gd name="T79" fmla="*/ 210 h 234"/>
                <a:gd name="T80" fmla="*/ 227 w 325"/>
                <a:gd name="T81" fmla="*/ 216 h 234"/>
                <a:gd name="T82" fmla="*/ 238 w 325"/>
                <a:gd name="T83" fmla="*/ 210 h 234"/>
                <a:gd name="T84" fmla="*/ 238 w 325"/>
                <a:gd name="T85" fmla="*/ 205 h 234"/>
                <a:gd name="T86" fmla="*/ 238 w 325"/>
                <a:gd name="T87" fmla="*/ 176 h 234"/>
                <a:gd name="T88" fmla="*/ 261 w 325"/>
                <a:gd name="T89" fmla="*/ 170 h 234"/>
                <a:gd name="T90" fmla="*/ 272 w 325"/>
                <a:gd name="T91" fmla="*/ 154 h 234"/>
                <a:gd name="T92" fmla="*/ 290 w 325"/>
                <a:gd name="T93" fmla="*/ 142 h 234"/>
                <a:gd name="T94" fmla="*/ 306 w 325"/>
                <a:gd name="T95" fmla="*/ 154 h 234"/>
                <a:gd name="T96" fmla="*/ 312 w 325"/>
                <a:gd name="T97" fmla="*/ 154 h 234"/>
                <a:gd name="T98" fmla="*/ 324 w 325"/>
                <a:gd name="T99" fmla="*/ 136 h 234"/>
                <a:gd name="T100" fmla="*/ 318 w 325"/>
                <a:gd name="T101" fmla="*/ 131 h 234"/>
                <a:gd name="T102" fmla="*/ 318 w 325"/>
                <a:gd name="T103" fmla="*/ 12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5" h="234">
                  <a:moveTo>
                    <a:pt x="324" y="114"/>
                  </a:moveTo>
                  <a:lnTo>
                    <a:pt x="324" y="114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2" y="91"/>
                  </a:lnTo>
                  <a:lnTo>
                    <a:pt x="312" y="91"/>
                  </a:lnTo>
                  <a:lnTo>
                    <a:pt x="312" y="91"/>
                  </a:lnTo>
                  <a:lnTo>
                    <a:pt x="312" y="91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301" y="57"/>
                  </a:lnTo>
                  <a:lnTo>
                    <a:pt x="301" y="57"/>
                  </a:lnTo>
                  <a:lnTo>
                    <a:pt x="301" y="57"/>
                  </a:lnTo>
                  <a:lnTo>
                    <a:pt x="290" y="45"/>
                  </a:lnTo>
                  <a:lnTo>
                    <a:pt x="278" y="35"/>
                  </a:lnTo>
                  <a:lnTo>
                    <a:pt x="261" y="29"/>
                  </a:lnTo>
                  <a:lnTo>
                    <a:pt x="250" y="17"/>
                  </a:lnTo>
                  <a:lnTo>
                    <a:pt x="250" y="17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3" y="6"/>
                  </a:lnTo>
                  <a:lnTo>
                    <a:pt x="193" y="6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47" y="35"/>
                  </a:lnTo>
                  <a:lnTo>
                    <a:pt x="147" y="35"/>
                  </a:lnTo>
                  <a:lnTo>
                    <a:pt x="141" y="35"/>
                  </a:lnTo>
                  <a:lnTo>
                    <a:pt x="141" y="35"/>
                  </a:lnTo>
                  <a:lnTo>
                    <a:pt x="131" y="35"/>
                  </a:lnTo>
                  <a:lnTo>
                    <a:pt x="131" y="35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1" y="120"/>
                  </a:lnTo>
                  <a:lnTo>
                    <a:pt x="51" y="120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9" y="216"/>
                  </a:lnTo>
                  <a:lnTo>
                    <a:pt x="79" y="216"/>
                  </a:lnTo>
                  <a:lnTo>
                    <a:pt x="91" y="228"/>
                  </a:lnTo>
                  <a:lnTo>
                    <a:pt x="91" y="228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102" y="233"/>
                  </a:lnTo>
                  <a:lnTo>
                    <a:pt x="102" y="233"/>
                  </a:lnTo>
                  <a:lnTo>
                    <a:pt x="107" y="233"/>
                  </a:lnTo>
                  <a:lnTo>
                    <a:pt x="107" y="233"/>
                  </a:lnTo>
                  <a:lnTo>
                    <a:pt x="113" y="233"/>
                  </a:lnTo>
                  <a:lnTo>
                    <a:pt x="113" y="233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5" y="176"/>
                  </a:lnTo>
                  <a:lnTo>
                    <a:pt x="165" y="176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7" y="216"/>
                  </a:lnTo>
                  <a:lnTo>
                    <a:pt x="227" y="216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10"/>
                  </a:lnTo>
                  <a:lnTo>
                    <a:pt x="238" y="205"/>
                  </a:lnTo>
                  <a:lnTo>
                    <a:pt x="238" y="205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76"/>
                  </a:lnTo>
                  <a:lnTo>
                    <a:pt x="238" y="176"/>
                  </a:lnTo>
                  <a:lnTo>
                    <a:pt x="250" y="176"/>
                  </a:lnTo>
                  <a:lnTo>
                    <a:pt x="250" y="176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72" y="154"/>
                  </a:lnTo>
                  <a:lnTo>
                    <a:pt x="272" y="154"/>
                  </a:lnTo>
                  <a:lnTo>
                    <a:pt x="278" y="148"/>
                  </a:lnTo>
                  <a:lnTo>
                    <a:pt x="278" y="148"/>
                  </a:lnTo>
                  <a:lnTo>
                    <a:pt x="290" y="142"/>
                  </a:lnTo>
                  <a:lnTo>
                    <a:pt x="290" y="142"/>
                  </a:lnTo>
                  <a:lnTo>
                    <a:pt x="301" y="148"/>
                  </a:lnTo>
                  <a:lnTo>
                    <a:pt x="301" y="148"/>
                  </a:lnTo>
                  <a:lnTo>
                    <a:pt x="306" y="154"/>
                  </a:lnTo>
                  <a:lnTo>
                    <a:pt x="306" y="154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12" y="154"/>
                  </a:lnTo>
                  <a:lnTo>
                    <a:pt x="324" y="142"/>
                  </a:lnTo>
                  <a:lnTo>
                    <a:pt x="324" y="142"/>
                  </a:lnTo>
                  <a:lnTo>
                    <a:pt x="324" y="136"/>
                  </a:lnTo>
                  <a:lnTo>
                    <a:pt x="324" y="136"/>
                  </a:lnTo>
                  <a:lnTo>
                    <a:pt x="324" y="136"/>
                  </a:lnTo>
                  <a:lnTo>
                    <a:pt x="318" y="131"/>
                  </a:lnTo>
                  <a:lnTo>
                    <a:pt x="318" y="131"/>
                  </a:lnTo>
                  <a:lnTo>
                    <a:pt x="312" y="131"/>
                  </a:lnTo>
                  <a:lnTo>
                    <a:pt x="312" y="131"/>
                  </a:lnTo>
                  <a:lnTo>
                    <a:pt x="312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8" y="114"/>
                  </a:lnTo>
                  <a:lnTo>
                    <a:pt x="324" y="114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Freeform 28"/>
            <p:cNvSpPr>
              <a:spLocks noChangeArrowheads="1"/>
            </p:cNvSpPr>
            <p:nvPr/>
          </p:nvSpPr>
          <p:spPr bwMode="auto">
            <a:xfrm>
              <a:off x="5345113" y="2030413"/>
              <a:ext cx="320675" cy="612775"/>
            </a:xfrm>
            <a:custGeom>
              <a:avLst/>
              <a:gdLst>
                <a:gd name="T0" fmla="*/ 870 w 889"/>
                <a:gd name="T1" fmla="*/ 244 h 1700"/>
                <a:gd name="T2" fmla="*/ 853 w 889"/>
                <a:gd name="T3" fmla="*/ 142 h 1700"/>
                <a:gd name="T4" fmla="*/ 745 w 889"/>
                <a:gd name="T5" fmla="*/ 68 h 1700"/>
                <a:gd name="T6" fmla="*/ 643 w 889"/>
                <a:gd name="T7" fmla="*/ 22 h 1700"/>
                <a:gd name="T8" fmla="*/ 564 w 889"/>
                <a:gd name="T9" fmla="*/ 96 h 1700"/>
                <a:gd name="T10" fmla="*/ 518 w 889"/>
                <a:gd name="T11" fmla="*/ 142 h 1700"/>
                <a:gd name="T12" fmla="*/ 444 w 889"/>
                <a:gd name="T13" fmla="*/ 198 h 1700"/>
                <a:gd name="T14" fmla="*/ 370 w 889"/>
                <a:gd name="T15" fmla="*/ 278 h 1700"/>
                <a:gd name="T16" fmla="*/ 285 w 889"/>
                <a:gd name="T17" fmla="*/ 431 h 1700"/>
                <a:gd name="T18" fmla="*/ 234 w 889"/>
                <a:gd name="T19" fmla="*/ 574 h 1700"/>
                <a:gd name="T20" fmla="*/ 114 w 889"/>
                <a:gd name="T21" fmla="*/ 619 h 1700"/>
                <a:gd name="T22" fmla="*/ 69 w 889"/>
                <a:gd name="T23" fmla="*/ 750 h 1700"/>
                <a:gd name="T24" fmla="*/ 52 w 889"/>
                <a:gd name="T25" fmla="*/ 898 h 1700"/>
                <a:gd name="T26" fmla="*/ 64 w 889"/>
                <a:gd name="T27" fmla="*/ 1000 h 1700"/>
                <a:gd name="T28" fmla="*/ 46 w 889"/>
                <a:gd name="T29" fmla="*/ 1074 h 1700"/>
                <a:gd name="T30" fmla="*/ 18 w 889"/>
                <a:gd name="T31" fmla="*/ 1159 h 1700"/>
                <a:gd name="T32" fmla="*/ 24 w 889"/>
                <a:gd name="T33" fmla="*/ 1261 h 1700"/>
                <a:gd name="T34" fmla="*/ 18 w 889"/>
                <a:gd name="T35" fmla="*/ 1301 h 1700"/>
                <a:gd name="T36" fmla="*/ 29 w 889"/>
                <a:gd name="T37" fmla="*/ 1369 h 1700"/>
                <a:gd name="T38" fmla="*/ 52 w 889"/>
                <a:gd name="T39" fmla="*/ 1409 h 1700"/>
                <a:gd name="T40" fmla="*/ 103 w 889"/>
                <a:gd name="T41" fmla="*/ 1478 h 1700"/>
                <a:gd name="T42" fmla="*/ 126 w 889"/>
                <a:gd name="T43" fmla="*/ 1523 h 1700"/>
                <a:gd name="T44" fmla="*/ 103 w 889"/>
                <a:gd name="T45" fmla="*/ 1557 h 1700"/>
                <a:gd name="T46" fmla="*/ 171 w 889"/>
                <a:gd name="T47" fmla="*/ 1642 h 1700"/>
                <a:gd name="T48" fmla="*/ 239 w 889"/>
                <a:gd name="T49" fmla="*/ 1569 h 1700"/>
                <a:gd name="T50" fmla="*/ 348 w 889"/>
                <a:gd name="T51" fmla="*/ 1529 h 1700"/>
                <a:gd name="T52" fmla="*/ 376 w 889"/>
                <a:gd name="T53" fmla="*/ 1529 h 1700"/>
                <a:gd name="T54" fmla="*/ 364 w 889"/>
                <a:gd name="T55" fmla="*/ 1512 h 1700"/>
                <a:gd name="T56" fmla="*/ 382 w 889"/>
                <a:gd name="T57" fmla="*/ 1420 h 1700"/>
                <a:gd name="T58" fmla="*/ 393 w 889"/>
                <a:gd name="T59" fmla="*/ 1307 h 1700"/>
                <a:gd name="T60" fmla="*/ 393 w 889"/>
                <a:gd name="T61" fmla="*/ 1255 h 1700"/>
                <a:gd name="T62" fmla="*/ 489 w 889"/>
                <a:gd name="T63" fmla="*/ 1239 h 1700"/>
                <a:gd name="T64" fmla="*/ 535 w 889"/>
                <a:gd name="T65" fmla="*/ 1205 h 1700"/>
                <a:gd name="T66" fmla="*/ 546 w 889"/>
                <a:gd name="T67" fmla="*/ 1165 h 1700"/>
                <a:gd name="T68" fmla="*/ 524 w 889"/>
                <a:gd name="T69" fmla="*/ 1091 h 1700"/>
                <a:gd name="T70" fmla="*/ 473 w 889"/>
                <a:gd name="T71" fmla="*/ 1051 h 1700"/>
                <a:gd name="T72" fmla="*/ 433 w 889"/>
                <a:gd name="T73" fmla="*/ 977 h 1700"/>
                <a:gd name="T74" fmla="*/ 439 w 889"/>
                <a:gd name="T75" fmla="*/ 898 h 1700"/>
                <a:gd name="T76" fmla="*/ 439 w 889"/>
                <a:gd name="T77" fmla="*/ 795 h 1700"/>
                <a:gd name="T78" fmla="*/ 473 w 889"/>
                <a:gd name="T79" fmla="*/ 784 h 1700"/>
                <a:gd name="T80" fmla="*/ 489 w 889"/>
                <a:gd name="T81" fmla="*/ 739 h 1700"/>
                <a:gd name="T82" fmla="*/ 546 w 889"/>
                <a:gd name="T83" fmla="*/ 676 h 1700"/>
                <a:gd name="T84" fmla="*/ 643 w 889"/>
                <a:gd name="T85" fmla="*/ 647 h 1700"/>
                <a:gd name="T86" fmla="*/ 717 w 889"/>
                <a:gd name="T87" fmla="*/ 574 h 1700"/>
                <a:gd name="T88" fmla="*/ 711 w 889"/>
                <a:gd name="T89" fmla="*/ 534 h 1700"/>
                <a:gd name="T90" fmla="*/ 734 w 889"/>
                <a:gd name="T91" fmla="*/ 443 h 1700"/>
                <a:gd name="T92" fmla="*/ 774 w 889"/>
                <a:gd name="T93" fmla="*/ 415 h 1700"/>
                <a:gd name="T94" fmla="*/ 819 w 889"/>
                <a:gd name="T95" fmla="*/ 363 h 1700"/>
                <a:gd name="T96" fmla="*/ 864 w 889"/>
                <a:gd name="T97" fmla="*/ 375 h 1700"/>
                <a:gd name="T98" fmla="*/ 274 w 889"/>
                <a:gd name="T99" fmla="*/ 1676 h 1700"/>
                <a:gd name="T100" fmla="*/ 501 w 889"/>
                <a:gd name="T101" fmla="*/ 1415 h 1700"/>
                <a:gd name="T102" fmla="*/ 535 w 889"/>
                <a:gd name="T103" fmla="*/ 1438 h 1700"/>
                <a:gd name="T104" fmla="*/ 256 w 889"/>
                <a:gd name="T105" fmla="*/ 1244 h 1700"/>
                <a:gd name="T106" fmla="*/ 223 w 889"/>
                <a:gd name="T107" fmla="*/ 1313 h 1700"/>
                <a:gd name="T108" fmla="*/ 165 w 889"/>
                <a:gd name="T109" fmla="*/ 1165 h 1700"/>
                <a:gd name="T110" fmla="*/ 200 w 889"/>
                <a:gd name="T111" fmla="*/ 1227 h 1700"/>
                <a:gd name="T112" fmla="*/ 126 w 889"/>
                <a:gd name="T113" fmla="*/ 1279 h 1700"/>
                <a:gd name="T114" fmla="*/ 92 w 889"/>
                <a:gd name="T115" fmla="*/ 1250 h 1700"/>
                <a:gd name="T116" fmla="*/ 143 w 889"/>
                <a:gd name="T117" fmla="*/ 1193 h 1700"/>
                <a:gd name="T118" fmla="*/ 455 w 889"/>
                <a:gd name="T119" fmla="*/ 1165 h 1700"/>
                <a:gd name="T120" fmla="*/ 433 w 889"/>
                <a:gd name="T121" fmla="*/ 1176 h 1700"/>
                <a:gd name="T122" fmla="*/ 410 w 889"/>
                <a:gd name="T123" fmla="*/ 1159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9" h="1700">
                  <a:moveTo>
                    <a:pt x="888" y="375"/>
                  </a:moveTo>
                  <a:lnTo>
                    <a:pt x="882" y="363"/>
                  </a:lnTo>
                  <a:lnTo>
                    <a:pt x="876" y="352"/>
                  </a:lnTo>
                  <a:lnTo>
                    <a:pt x="870" y="335"/>
                  </a:lnTo>
                  <a:lnTo>
                    <a:pt x="864" y="324"/>
                  </a:lnTo>
                  <a:lnTo>
                    <a:pt x="864" y="324"/>
                  </a:lnTo>
                  <a:lnTo>
                    <a:pt x="864" y="324"/>
                  </a:lnTo>
                  <a:lnTo>
                    <a:pt x="864" y="324"/>
                  </a:lnTo>
                  <a:lnTo>
                    <a:pt x="864" y="318"/>
                  </a:lnTo>
                  <a:lnTo>
                    <a:pt x="864" y="318"/>
                  </a:lnTo>
                  <a:lnTo>
                    <a:pt x="859" y="307"/>
                  </a:lnTo>
                  <a:lnTo>
                    <a:pt x="859" y="307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9" y="290"/>
                  </a:lnTo>
                  <a:lnTo>
                    <a:pt x="859" y="290"/>
                  </a:lnTo>
                  <a:lnTo>
                    <a:pt x="864" y="278"/>
                  </a:lnTo>
                  <a:lnTo>
                    <a:pt x="864" y="278"/>
                  </a:lnTo>
                  <a:lnTo>
                    <a:pt x="870" y="261"/>
                  </a:lnTo>
                  <a:lnTo>
                    <a:pt x="870" y="261"/>
                  </a:lnTo>
                  <a:lnTo>
                    <a:pt x="870" y="244"/>
                  </a:lnTo>
                  <a:lnTo>
                    <a:pt x="870" y="244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21"/>
                  </a:lnTo>
                  <a:lnTo>
                    <a:pt x="870" y="221"/>
                  </a:lnTo>
                  <a:lnTo>
                    <a:pt x="870" y="216"/>
                  </a:lnTo>
                  <a:lnTo>
                    <a:pt x="870" y="216"/>
                  </a:lnTo>
                  <a:lnTo>
                    <a:pt x="864" y="204"/>
                  </a:lnTo>
                  <a:lnTo>
                    <a:pt x="864" y="204"/>
                  </a:lnTo>
                  <a:lnTo>
                    <a:pt x="859" y="193"/>
                  </a:lnTo>
                  <a:lnTo>
                    <a:pt x="859" y="193"/>
                  </a:lnTo>
                  <a:lnTo>
                    <a:pt x="859" y="182"/>
                  </a:lnTo>
                  <a:lnTo>
                    <a:pt x="859" y="182"/>
                  </a:lnTo>
                  <a:lnTo>
                    <a:pt x="859" y="176"/>
                  </a:lnTo>
                  <a:lnTo>
                    <a:pt x="859" y="176"/>
                  </a:lnTo>
                  <a:lnTo>
                    <a:pt x="859" y="164"/>
                  </a:lnTo>
                  <a:lnTo>
                    <a:pt x="859" y="164"/>
                  </a:lnTo>
                  <a:lnTo>
                    <a:pt x="853" y="153"/>
                  </a:lnTo>
                  <a:lnTo>
                    <a:pt x="853" y="153"/>
                  </a:lnTo>
                  <a:lnTo>
                    <a:pt x="853" y="142"/>
                  </a:lnTo>
                  <a:lnTo>
                    <a:pt x="853" y="142"/>
                  </a:lnTo>
                  <a:lnTo>
                    <a:pt x="853" y="136"/>
                  </a:lnTo>
                  <a:lnTo>
                    <a:pt x="853" y="136"/>
                  </a:lnTo>
                  <a:lnTo>
                    <a:pt x="848" y="131"/>
                  </a:lnTo>
                  <a:lnTo>
                    <a:pt x="848" y="131"/>
                  </a:lnTo>
                  <a:lnTo>
                    <a:pt x="836" y="125"/>
                  </a:lnTo>
                  <a:lnTo>
                    <a:pt x="836" y="125"/>
                  </a:lnTo>
                  <a:lnTo>
                    <a:pt x="830" y="113"/>
                  </a:lnTo>
                  <a:lnTo>
                    <a:pt x="830" y="113"/>
                  </a:lnTo>
                  <a:lnTo>
                    <a:pt x="825" y="102"/>
                  </a:lnTo>
                  <a:lnTo>
                    <a:pt x="825" y="102"/>
                  </a:lnTo>
                  <a:lnTo>
                    <a:pt x="813" y="91"/>
                  </a:lnTo>
                  <a:lnTo>
                    <a:pt x="813" y="91"/>
                  </a:lnTo>
                  <a:lnTo>
                    <a:pt x="808" y="79"/>
                  </a:lnTo>
                  <a:lnTo>
                    <a:pt x="808" y="79"/>
                  </a:lnTo>
                  <a:lnTo>
                    <a:pt x="791" y="73"/>
                  </a:lnTo>
                  <a:lnTo>
                    <a:pt x="791" y="73"/>
                  </a:lnTo>
                  <a:lnTo>
                    <a:pt x="774" y="73"/>
                  </a:lnTo>
                  <a:lnTo>
                    <a:pt x="774" y="7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45" y="68"/>
                  </a:lnTo>
                  <a:lnTo>
                    <a:pt x="745" y="68"/>
                  </a:lnTo>
                  <a:lnTo>
                    <a:pt x="728" y="57"/>
                  </a:lnTo>
                  <a:lnTo>
                    <a:pt x="728" y="57"/>
                  </a:lnTo>
                  <a:lnTo>
                    <a:pt x="723" y="39"/>
                  </a:lnTo>
                  <a:lnTo>
                    <a:pt x="723" y="39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705" y="17"/>
                  </a:lnTo>
                  <a:lnTo>
                    <a:pt x="705" y="17"/>
                  </a:lnTo>
                  <a:lnTo>
                    <a:pt x="688" y="11"/>
                  </a:lnTo>
                  <a:lnTo>
                    <a:pt x="688" y="11"/>
                  </a:lnTo>
                  <a:lnTo>
                    <a:pt x="677" y="5"/>
                  </a:lnTo>
                  <a:lnTo>
                    <a:pt x="677" y="5"/>
                  </a:lnTo>
                  <a:lnTo>
                    <a:pt x="666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3" y="0"/>
                  </a:lnTo>
                  <a:lnTo>
                    <a:pt x="637" y="0"/>
                  </a:lnTo>
                  <a:lnTo>
                    <a:pt x="637" y="5"/>
                  </a:lnTo>
                  <a:lnTo>
                    <a:pt x="643" y="17"/>
                  </a:lnTo>
                  <a:lnTo>
                    <a:pt x="643" y="22"/>
                  </a:lnTo>
                  <a:lnTo>
                    <a:pt x="649" y="28"/>
                  </a:lnTo>
                  <a:lnTo>
                    <a:pt x="649" y="39"/>
                  </a:lnTo>
                  <a:lnTo>
                    <a:pt x="643" y="51"/>
                  </a:lnTo>
                  <a:lnTo>
                    <a:pt x="637" y="62"/>
                  </a:lnTo>
                  <a:lnTo>
                    <a:pt x="637" y="73"/>
                  </a:lnTo>
                  <a:lnTo>
                    <a:pt x="637" y="73"/>
                  </a:lnTo>
                  <a:lnTo>
                    <a:pt x="637" y="79"/>
                  </a:lnTo>
                  <a:lnTo>
                    <a:pt x="637" y="79"/>
                  </a:lnTo>
                  <a:lnTo>
                    <a:pt x="632" y="91"/>
                  </a:lnTo>
                  <a:lnTo>
                    <a:pt x="632" y="91"/>
                  </a:lnTo>
                  <a:lnTo>
                    <a:pt x="620" y="102"/>
                  </a:lnTo>
                  <a:lnTo>
                    <a:pt x="620" y="102"/>
                  </a:lnTo>
                  <a:lnTo>
                    <a:pt x="614" y="107"/>
                  </a:lnTo>
                  <a:lnTo>
                    <a:pt x="614" y="107"/>
                  </a:lnTo>
                  <a:lnTo>
                    <a:pt x="598" y="102"/>
                  </a:lnTo>
                  <a:lnTo>
                    <a:pt x="598" y="102"/>
                  </a:lnTo>
                  <a:lnTo>
                    <a:pt x="586" y="96"/>
                  </a:lnTo>
                  <a:lnTo>
                    <a:pt x="586" y="96"/>
                  </a:lnTo>
                  <a:lnTo>
                    <a:pt x="569" y="96"/>
                  </a:lnTo>
                  <a:lnTo>
                    <a:pt x="569" y="96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58" y="96"/>
                  </a:lnTo>
                  <a:lnTo>
                    <a:pt x="558" y="96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41" y="107"/>
                  </a:lnTo>
                  <a:lnTo>
                    <a:pt x="541" y="107"/>
                  </a:lnTo>
                  <a:lnTo>
                    <a:pt x="541" y="113"/>
                  </a:lnTo>
                  <a:lnTo>
                    <a:pt x="541" y="113"/>
                  </a:lnTo>
                  <a:lnTo>
                    <a:pt x="541" y="125"/>
                  </a:lnTo>
                  <a:lnTo>
                    <a:pt x="541" y="125"/>
                  </a:lnTo>
                  <a:lnTo>
                    <a:pt x="535" y="136"/>
                  </a:lnTo>
                  <a:lnTo>
                    <a:pt x="535" y="136"/>
                  </a:lnTo>
                  <a:lnTo>
                    <a:pt x="535" y="147"/>
                  </a:lnTo>
                  <a:lnTo>
                    <a:pt x="535" y="147"/>
                  </a:lnTo>
                  <a:lnTo>
                    <a:pt x="535" y="153"/>
                  </a:lnTo>
                  <a:lnTo>
                    <a:pt x="535" y="153"/>
                  </a:lnTo>
                  <a:lnTo>
                    <a:pt x="541" y="159"/>
                  </a:lnTo>
                  <a:lnTo>
                    <a:pt x="535" y="159"/>
                  </a:lnTo>
                  <a:lnTo>
                    <a:pt x="535" y="159"/>
                  </a:lnTo>
                  <a:lnTo>
                    <a:pt x="518" y="142"/>
                  </a:lnTo>
                  <a:lnTo>
                    <a:pt x="518" y="142"/>
                  </a:lnTo>
                  <a:lnTo>
                    <a:pt x="495" y="119"/>
                  </a:lnTo>
                  <a:lnTo>
                    <a:pt x="495" y="119"/>
                  </a:lnTo>
                  <a:lnTo>
                    <a:pt x="484" y="113"/>
                  </a:lnTo>
                  <a:lnTo>
                    <a:pt x="484" y="113"/>
                  </a:lnTo>
                  <a:lnTo>
                    <a:pt x="484" y="113"/>
                  </a:lnTo>
                  <a:lnTo>
                    <a:pt x="484" y="113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67" y="131"/>
                  </a:lnTo>
                  <a:lnTo>
                    <a:pt x="467" y="131"/>
                  </a:lnTo>
                  <a:lnTo>
                    <a:pt x="461" y="142"/>
                  </a:lnTo>
                  <a:lnTo>
                    <a:pt x="461" y="142"/>
                  </a:lnTo>
                  <a:lnTo>
                    <a:pt x="455" y="153"/>
                  </a:lnTo>
                  <a:lnTo>
                    <a:pt x="455" y="153"/>
                  </a:lnTo>
                  <a:lnTo>
                    <a:pt x="449" y="170"/>
                  </a:lnTo>
                  <a:lnTo>
                    <a:pt x="449" y="170"/>
                  </a:lnTo>
                  <a:lnTo>
                    <a:pt x="444" y="182"/>
                  </a:lnTo>
                  <a:lnTo>
                    <a:pt x="444" y="182"/>
                  </a:lnTo>
                  <a:lnTo>
                    <a:pt x="444" y="198"/>
                  </a:lnTo>
                  <a:lnTo>
                    <a:pt x="444" y="198"/>
                  </a:lnTo>
                  <a:lnTo>
                    <a:pt x="439" y="210"/>
                  </a:lnTo>
                  <a:lnTo>
                    <a:pt x="439" y="210"/>
                  </a:lnTo>
                  <a:lnTo>
                    <a:pt x="433" y="216"/>
                  </a:lnTo>
                  <a:lnTo>
                    <a:pt x="433" y="216"/>
                  </a:lnTo>
                  <a:lnTo>
                    <a:pt x="427" y="221"/>
                  </a:lnTo>
                  <a:lnTo>
                    <a:pt x="427" y="221"/>
                  </a:lnTo>
                  <a:lnTo>
                    <a:pt x="421" y="232"/>
                  </a:lnTo>
                  <a:lnTo>
                    <a:pt x="421" y="232"/>
                  </a:lnTo>
                  <a:lnTo>
                    <a:pt x="410" y="238"/>
                  </a:lnTo>
                  <a:lnTo>
                    <a:pt x="410" y="238"/>
                  </a:lnTo>
                  <a:lnTo>
                    <a:pt x="399" y="244"/>
                  </a:lnTo>
                  <a:lnTo>
                    <a:pt x="399" y="244"/>
                  </a:lnTo>
                  <a:lnTo>
                    <a:pt x="387" y="256"/>
                  </a:lnTo>
                  <a:lnTo>
                    <a:pt x="387" y="256"/>
                  </a:lnTo>
                  <a:lnTo>
                    <a:pt x="387" y="267"/>
                  </a:lnTo>
                  <a:lnTo>
                    <a:pt x="387" y="267"/>
                  </a:lnTo>
                  <a:lnTo>
                    <a:pt x="382" y="272"/>
                  </a:lnTo>
                  <a:lnTo>
                    <a:pt x="382" y="272"/>
                  </a:lnTo>
                  <a:lnTo>
                    <a:pt x="376" y="278"/>
                  </a:lnTo>
                  <a:lnTo>
                    <a:pt x="376" y="278"/>
                  </a:lnTo>
                  <a:lnTo>
                    <a:pt x="370" y="278"/>
                  </a:lnTo>
                  <a:lnTo>
                    <a:pt x="370" y="278"/>
                  </a:lnTo>
                  <a:lnTo>
                    <a:pt x="359" y="278"/>
                  </a:lnTo>
                  <a:lnTo>
                    <a:pt x="359" y="278"/>
                  </a:lnTo>
                  <a:lnTo>
                    <a:pt x="348" y="284"/>
                  </a:lnTo>
                  <a:lnTo>
                    <a:pt x="348" y="284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6" y="318"/>
                  </a:lnTo>
                  <a:lnTo>
                    <a:pt x="336" y="318"/>
                  </a:lnTo>
                  <a:lnTo>
                    <a:pt x="336" y="335"/>
                  </a:lnTo>
                  <a:lnTo>
                    <a:pt x="336" y="335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24" y="381"/>
                  </a:lnTo>
                  <a:lnTo>
                    <a:pt x="324" y="381"/>
                  </a:lnTo>
                  <a:lnTo>
                    <a:pt x="314" y="409"/>
                  </a:lnTo>
                  <a:lnTo>
                    <a:pt x="314" y="409"/>
                  </a:lnTo>
                  <a:lnTo>
                    <a:pt x="302" y="426"/>
                  </a:lnTo>
                  <a:lnTo>
                    <a:pt x="302" y="426"/>
                  </a:lnTo>
                  <a:lnTo>
                    <a:pt x="285" y="431"/>
                  </a:lnTo>
                  <a:lnTo>
                    <a:pt x="285" y="431"/>
                  </a:lnTo>
                  <a:lnTo>
                    <a:pt x="274" y="443"/>
                  </a:lnTo>
                  <a:lnTo>
                    <a:pt x="274" y="443"/>
                  </a:lnTo>
                  <a:lnTo>
                    <a:pt x="262" y="449"/>
                  </a:lnTo>
                  <a:lnTo>
                    <a:pt x="262" y="449"/>
                  </a:lnTo>
                  <a:lnTo>
                    <a:pt x="256" y="460"/>
                  </a:lnTo>
                  <a:lnTo>
                    <a:pt x="256" y="460"/>
                  </a:lnTo>
                  <a:lnTo>
                    <a:pt x="256" y="471"/>
                  </a:lnTo>
                  <a:lnTo>
                    <a:pt x="256" y="471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511"/>
                  </a:lnTo>
                  <a:lnTo>
                    <a:pt x="262" y="511"/>
                  </a:lnTo>
                  <a:lnTo>
                    <a:pt x="262" y="534"/>
                  </a:lnTo>
                  <a:lnTo>
                    <a:pt x="262" y="534"/>
                  </a:lnTo>
                  <a:lnTo>
                    <a:pt x="256" y="551"/>
                  </a:lnTo>
                  <a:lnTo>
                    <a:pt x="256" y="551"/>
                  </a:lnTo>
                  <a:lnTo>
                    <a:pt x="251" y="568"/>
                  </a:lnTo>
                  <a:lnTo>
                    <a:pt x="251" y="568"/>
                  </a:lnTo>
                  <a:lnTo>
                    <a:pt x="245" y="574"/>
                  </a:lnTo>
                  <a:lnTo>
                    <a:pt x="245" y="574"/>
                  </a:lnTo>
                  <a:lnTo>
                    <a:pt x="234" y="574"/>
                  </a:lnTo>
                  <a:lnTo>
                    <a:pt x="234" y="574"/>
                  </a:lnTo>
                  <a:lnTo>
                    <a:pt x="223" y="562"/>
                  </a:lnTo>
                  <a:lnTo>
                    <a:pt x="223" y="562"/>
                  </a:lnTo>
                  <a:lnTo>
                    <a:pt x="211" y="551"/>
                  </a:lnTo>
                  <a:lnTo>
                    <a:pt x="211" y="551"/>
                  </a:lnTo>
                  <a:lnTo>
                    <a:pt x="200" y="540"/>
                  </a:lnTo>
                  <a:lnTo>
                    <a:pt x="200" y="540"/>
                  </a:lnTo>
                  <a:lnTo>
                    <a:pt x="194" y="540"/>
                  </a:lnTo>
                  <a:lnTo>
                    <a:pt x="189" y="540"/>
                  </a:lnTo>
                  <a:lnTo>
                    <a:pt x="189" y="540"/>
                  </a:lnTo>
                  <a:lnTo>
                    <a:pt x="171" y="551"/>
                  </a:lnTo>
                  <a:lnTo>
                    <a:pt x="171" y="551"/>
                  </a:lnTo>
                  <a:lnTo>
                    <a:pt x="154" y="562"/>
                  </a:lnTo>
                  <a:lnTo>
                    <a:pt x="154" y="562"/>
                  </a:lnTo>
                  <a:lnTo>
                    <a:pt x="137" y="574"/>
                  </a:lnTo>
                  <a:lnTo>
                    <a:pt x="137" y="574"/>
                  </a:lnTo>
                  <a:lnTo>
                    <a:pt x="131" y="585"/>
                  </a:lnTo>
                  <a:lnTo>
                    <a:pt x="131" y="585"/>
                  </a:lnTo>
                  <a:lnTo>
                    <a:pt x="126" y="602"/>
                  </a:lnTo>
                  <a:lnTo>
                    <a:pt x="126" y="602"/>
                  </a:lnTo>
                  <a:lnTo>
                    <a:pt x="114" y="619"/>
                  </a:lnTo>
                  <a:lnTo>
                    <a:pt x="114" y="619"/>
                  </a:lnTo>
                  <a:lnTo>
                    <a:pt x="103" y="636"/>
                  </a:lnTo>
                  <a:lnTo>
                    <a:pt x="103" y="636"/>
                  </a:lnTo>
                  <a:lnTo>
                    <a:pt x="97" y="647"/>
                  </a:lnTo>
                  <a:lnTo>
                    <a:pt x="97" y="647"/>
                  </a:lnTo>
                  <a:lnTo>
                    <a:pt x="86" y="665"/>
                  </a:lnTo>
                  <a:lnTo>
                    <a:pt x="86" y="665"/>
                  </a:lnTo>
                  <a:lnTo>
                    <a:pt x="75" y="676"/>
                  </a:lnTo>
                  <a:lnTo>
                    <a:pt x="75" y="676"/>
                  </a:lnTo>
                  <a:lnTo>
                    <a:pt x="64" y="687"/>
                  </a:lnTo>
                  <a:lnTo>
                    <a:pt x="64" y="687"/>
                  </a:lnTo>
                  <a:lnTo>
                    <a:pt x="58" y="693"/>
                  </a:lnTo>
                  <a:lnTo>
                    <a:pt x="58" y="699"/>
                  </a:lnTo>
                  <a:lnTo>
                    <a:pt x="58" y="699"/>
                  </a:lnTo>
                  <a:lnTo>
                    <a:pt x="64" y="710"/>
                  </a:lnTo>
                  <a:lnTo>
                    <a:pt x="64" y="710"/>
                  </a:lnTo>
                  <a:lnTo>
                    <a:pt x="69" y="727"/>
                  </a:lnTo>
                  <a:lnTo>
                    <a:pt x="69" y="727"/>
                  </a:lnTo>
                  <a:lnTo>
                    <a:pt x="69" y="739"/>
                  </a:lnTo>
                  <a:lnTo>
                    <a:pt x="69" y="739"/>
                  </a:lnTo>
                  <a:lnTo>
                    <a:pt x="69" y="750"/>
                  </a:lnTo>
                  <a:lnTo>
                    <a:pt x="69" y="750"/>
                  </a:lnTo>
                  <a:lnTo>
                    <a:pt x="64" y="761"/>
                  </a:lnTo>
                  <a:lnTo>
                    <a:pt x="64" y="761"/>
                  </a:lnTo>
                  <a:lnTo>
                    <a:pt x="64" y="778"/>
                  </a:lnTo>
                  <a:lnTo>
                    <a:pt x="64" y="778"/>
                  </a:lnTo>
                  <a:lnTo>
                    <a:pt x="64" y="790"/>
                  </a:lnTo>
                  <a:lnTo>
                    <a:pt x="64" y="790"/>
                  </a:lnTo>
                  <a:lnTo>
                    <a:pt x="64" y="806"/>
                  </a:lnTo>
                  <a:lnTo>
                    <a:pt x="64" y="806"/>
                  </a:lnTo>
                  <a:lnTo>
                    <a:pt x="64" y="824"/>
                  </a:lnTo>
                  <a:lnTo>
                    <a:pt x="64" y="824"/>
                  </a:lnTo>
                  <a:lnTo>
                    <a:pt x="69" y="841"/>
                  </a:lnTo>
                  <a:lnTo>
                    <a:pt x="69" y="841"/>
                  </a:lnTo>
                  <a:lnTo>
                    <a:pt x="69" y="858"/>
                  </a:lnTo>
                  <a:lnTo>
                    <a:pt x="69" y="858"/>
                  </a:lnTo>
                  <a:lnTo>
                    <a:pt x="64" y="870"/>
                  </a:lnTo>
                  <a:lnTo>
                    <a:pt x="64" y="870"/>
                  </a:lnTo>
                  <a:lnTo>
                    <a:pt x="58" y="886"/>
                  </a:lnTo>
                  <a:lnTo>
                    <a:pt x="58" y="886"/>
                  </a:lnTo>
                  <a:lnTo>
                    <a:pt x="52" y="898"/>
                  </a:lnTo>
                  <a:lnTo>
                    <a:pt x="52" y="898"/>
                  </a:lnTo>
                  <a:lnTo>
                    <a:pt x="58" y="909"/>
                  </a:lnTo>
                  <a:lnTo>
                    <a:pt x="58" y="909"/>
                  </a:lnTo>
                  <a:lnTo>
                    <a:pt x="64" y="909"/>
                  </a:lnTo>
                  <a:lnTo>
                    <a:pt x="64" y="909"/>
                  </a:lnTo>
                  <a:lnTo>
                    <a:pt x="75" y="915"/>
                  </a:lnTo>
                  <a:lnTo>
                    <a:pt x="75" y="915"/>
                  </a:lnTo>
                  <a:lnTo>
                    <a:pt x="80" y="920"/>
                  </a:lnTo>
                  <a:lnTo>
                    <a:pt x="80" y="920"/>
                  </a:lnTo>
                  <a:lnTo>
                    <a:pt x="80" y="926"/>
                  </a:lnTo>
                  <a:lnTo>
                    <a:pt x="80" y="926"/>
                  </a:lnTo>
                  <a:lnTo>
                    <a:pt x="86" y="943"/>
                  </a:lnTo>
                  <a:lnTo>
                    <a:pt x="86" y="943"/>
                  </a:lnTo>
                  <a:lnTo>
                    <a:pt x="86" y="960"/>
                  </a:lnTo>
                  <a:lnTo>
                    <a:pt x="86" y="960"/>
                  </a:lnTo>
                  <a:lnTo>
                    <a:pt x="86" y="971"/>
                  </a:lnTo>
                  <a:lnTo>
                    <a:pt x="86" y="971"/>
                  </a:lnTo>
                  <a:lnTo>
                    <a:pt x="86" y="983"/>
                  </a:lnTo>
                  <a:lnTo>
                    <a:pt x="86" y="983"/>
                  </a:lnTo>
                  <a:lnTo>
                    <a:pt x="75" y="995"/>
                  </a:lnTo>
                  <a:lnTo>
                    <a:pt x="75" y="995"/>
                  </a:lnTo>
                  <a:lnTo>
                    <a:pt x="64" y="1000"/>
                  </a:lnTo>
                  <a:lnTo>
                    <a:pt x="64" y="1000"/>
                  </a:lnTo>
                  <a:lnTo>
                    <a:pt x="58" y="1000"/>
                  </a:lnTo>
                  <a:lnTo>
                    <a:pt x="58" y="1000"/>
                  </a:lnTo>
                  <a:lnTo>
                    <a:pt x="52" y="1000"/>
                  </a:lnTo>
                  <a:lnTo>
                    <a:pt x="52" y="1000"/>
                  </a:lnTo>
                  <a:lnTo>
                    <a:pt x="52" y="1000"/>
                  </a:lnTo>
                  <a:lnTo>
                    <a:pt x="52" y="1000"/>
                  </a:lnTo>
                  <a:lnTo>
                    <a:pt x="52" y="1005"/>
                  </a:lnTo>
                  <a:lnTo>
                    <a:pt x="52" y="1005"/>
                  </a:lnTo>
                  <a:lnTo>
                    <a:pt x="52" y="1017"/>
                  </a:lnTo>
                  <a:lnTo>
                    <a:pt x="52" y="1017"/>
                  </a:lnTo>
                  <a:lnTo>
                    <a:pt x="52" y="1029"/>
                  </a:lnTo>
                  <a:lnTo>
                    <a:pt x="52" y="1029"/>
                  </a:lnTo>
                  <a:lnTo>
                    <a:pt x="52" y="1045"/>
                  </a:lnTo>
                  <a:lnTo>
                    <a:pt x="52" y="1045"/>
                  </a:lnTo>
                  <a:lnTo>
                    <a:pt x="46" y="1057"/>
                  </a:lnTo>
                  <a:lnTo>
                    <a:pt x="46" y="1057"/>
                  </a:lnTo>
                  <a:lnTo>
                    <a:pt x="46" y="1068"/>
                  </a:lnTo>
                  <a:lnTo>
                    <a:pt x="46" y="1068"/>
                  </a:lnTo>
                  <a:lnTo>
                    <a:pt x="46" y="1074"/>
                  </a:lnTo>
                  <a:lnTo>
                    <a:pt x="46" y="1074"/>
                  </a:lnTo>
                  <a:lnTo>
                    <a:pt x="52" y="1085"/>
                  </a:lnTo>
                  <a:lnTo>
                    <a:pt x="52" y="1085"/>
                  </a:lnTo>
                  <a:lnTo>
                    <a:pt x="58" y="1096"/>
                  </a:lnTo>
                  <a:lnTo>
                    <a:pt x="58" y="1096"/>
                  </a:lnTo>
                  <a:lnTo>
                    <a:pt x="64" y="1108"/>
                  </a:lnTo>
                  <a:lnTo>
                    <a:pt x="64" y="1108"/>
                  </a:lnTo>
                  <a:lnTo>
                    <a:pt x="58" y="1114"/>
                  </a:lnTo>
                  <a:lnTo>
                    <a:pt x="58" y="1114"/>
                  </a:lnTo>
                  <a:lnTo>
                    <a:pt x="52" y="1120"/>
                  </a:lnTo>
                  <a:lnTo>
                    <a:pt x="52" y="1120"/>
                  </a:lnTo>
                  <a:lnTo>
                    <a:pt x="40" y="1130"/>
                  </a:lnTo>
                  <a:lnTo>
                    <a:pt x="40" y="1130"/>
                  </a:lnTo>
                  <a:lnTo>
                    <a:pt x="40" y="1136"/>
                  </a:lnTo>
                  <a:lnTo>
                    <a:pt x="40" y="1136"/>
                  </a:lnTo>
                  <a:lnTo>
                    <a:pt x="40" y="1142"/>
                  </a:lnTo>
                  <a:lnTo>
                    <a:pt x="40" y="1142"/>
                  </a:lnTo>
                  <a:lnTo>
                    <a:pt x="29" y="1154"/>
                  </a:lnTo>
                  <a:lnTo>
                    <a:pt x="29" y="1154"/>
                  </a:lnTo>
                  <a:lnTo>
                    <a:pt x="24" y="1159"/>
                  </a:lnTo>
                  <a:lnTo>
                    <a:pt x="24" y="1159"/>
                  </a:lnTo>
                  <a:lnTo>
                    <a:pt x="18" y="1159"/>
                  </a:lnTo>
                  <a:lnTo>
                    <a:pt x="18" y="1159"/>
                  </a:lnTo>
                  <a:lnTo>
                    <a:pt x="24" y="1165"/>
                  </a:lnTo>
                  <a:lnTo>
                    <a:pt x="24" y="1165"/>
                  </a:lnTo>
                  <a:lnTo>
                    <a:pt x="24" y="1176"/>
                  </a:lnTo>
                  <a:lnTo>
                    <a:pt x="24" y="1176"/>
                  </a:lnTo>
                  <a:lnTo>
                    <a:pt x="29" y="1188"/>
                  </a:lnTo>
                  <a:lnTo>
                    <a:pt x="29" y="1188"/>
                  </a:lnTo>
                  <a:lnTo>
                    <a:pt x="29" y="1199"/>
                  </a:lnTo>
                  <a:lnTo>
                    <a:pt x="29" y="1199"/>
                  </a:lnTo>
                  <a:lnTo>
                    <a:pt x="35" y="1205"/>
                  </a:lnTo>
                  <a:lnTo>
                    <a:pt x="35" y="1205"/>
                  </a:lnTo>
                  <a:lnTo>
                    <a:pt x="40" y="1216"/>
                  </a:lnTo>
                  <a:lnTo>
                    <a:pt x="40" y="1216"/>
                  </a:lnTo>
                  <a:lnTo>
                    <a:pt x="40" y="1233"/>
                  </a:lnTo>
                  <a:lnTo>
                    <a:pt x="40" y="1233"/>
                  </a:lnTo>
                  <a:lnTo>
                    <a:pt x="35" y="1244"/>
                  </a:lnTo>
                  <a:lnTo>
                    <a:pt x="35" y="1244"/>
                  </a:lnTo>
                  <a:lnTo>
                    <a:pt x="35" y="1255"/>
                  </a:lnTo>
                  <a:lnTo>
                    <a:pt x="35" y="1255"/>
                  </a:lnTo>
                  <a:lnTo>
                    <a:pt x="24" y="1261"/>
                  </a:lnTo>
                  <a:lnTo>
                    <a:pt x="24" y="1261"/>
                  </a:lnTo>
                  <a:lnTo>
                    <a:pt x="18" y="1255"/>
                  </a:lnTo>
                  <a:lnTo>
                    <a:pt x="18" y="1255"/>
                  </a:lnTo>
                  <a:lnTo>
                    <a:pt x="12" y="1255"/>
                  </a:lnTo>
                  <a:lnTo>
                    <a:pt x="12" y="1255"/>
                  </a:lnTo>
                  <a:lnTo>
                    <a:pt x="6" y="1255"/>
                  </a:lnTo>
                  <a:lnTo>
                    <a:pt x="6" y="1255"/>
                  </a:lnTo>
                  <a:lnTo>
                    <a:pt x="6" y="1255"/>
                  </a:lnTo>
                  <a:lnTo>
                    <a:pt x="6" y="1255"/>
                  </a:lnTo>
                  <a:lnTo>
                    <a:pt x="6" y="1267"/>
                  </a:lnTo>
                  <a:lnTo>
                    <a:pt x="6" y="1267"/>
                  </a:lnTo>
                  <a:lnTo>
                    <a:pt x="0" y="1273"/>
                  </a:lnTo>
                  <a:lnTo>
                    <a:pt x="0" y="1273"/>
                  </a:lnTo>
                  <a:lnTo>
                    <a:pt x="0" y="1284"/>
                  </a:lnTo>
                  <a:lnTo>
                    <a:pt x="0" y="1284"/>
                  </a:lnTo>
                  <a:lnTo>
                    <a:pt x="0" y="1295"/>
                  </a:lnTo>
                  <a:lnTo>
                    <a:pt x="0" y="1295"/>
                  </a:lnTo>
                  <a:lnTo>
                    <a:pt x="6" y="1295"/>
                  </a:lnTo>
                  <a:lnTo>
                    <a:pt x="6" y="1295"/>
                  </a:lnTo>
                  <a:lnTo>
                    <a:pt x="12" y="1301"/>
                  </a:lnTo>
                  <a:lnTo>
                    <a:pt x="12" y="1301"/>
                  </a:lnTo>
                  <a:lnTo>
                    <a:pt x="18" y="1301"/>
                  </a:lnTo>
                  <a:lnTo>
                    <a:pt x="18" y="1301"/>
                  </a:lnTo>
                  <a:lnTo>
                    <a:pt x="24" y="1301"/>
                  </a:lnTo>
                  <a:lnTo>
                    <a:pt x="24" y="1301"/>
                  </a:lnTo>
                  <a:lnTo>
                    <a:pt x="24" y="1307"/>
                  </a:lnTo>
                  <a:lnTo>
                    <a:pt x="24" y="1307"/>
                  </a:lnTo>
                  <a:lnTo>
                    <a:pt x="29" y="1319"/>
                  </a:lnTo>
                  <a:lnTo>
                    <a:pt x="29" y="1319"/>
                  </a:lnTo>
                  <a:lnTo>
                    <a:pt x="35" y="1330"/>
                  </a:lnTo>
                  <a:lnTo>
                    <a:pt x="35" y="1330"/>
                  </a:lnTo>
                  <a:lnTo>
                    <a:pt x="40" y="1335"/>
                  </a:lnTo>
                  <a:lnTo>
                    <a:pt x="40" y="1335"/>
                  </a:lnTo>
                  <a:lnTo>
                    <a:pt x="40" y="1335"/>
                  </a:lnTo>
                  <a:lnTo>
                    <a:pt x="46" y="1335"/>
                  </a:lnTo>
                  <a:lnTo>
                    <a:pt x="46" y="1335"/>
                  </a:lnTo>
                  <a:lnTo>
                    <a:pt x="46" y="1335"/>
                  </a:lnTo>
                  <a:lnTo>
                    <a:pt x="40" y="1347"/>
                  </a:lnTo>
                  <a:lnTo>
                    <a:pt x="40" y="1347"/>
                  </a:lnTo>
                  <a:lnTo>
                    <a:pt x="35" y="1358"/>
                  </a:lnTo>
                  <a:lnTo>
                    <a:pt x="35" y="1358"/>
                  </a:lnTo>
                  <a:lnTo>
                    <a:pt x="29" y="1369"/>
                  </a:lnTo>
                  <a:lnTo>
                    <a:pt x="29" y="1369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4" y="1381"/>
                  </a:lnTo>
                  <a:lnTo>
                    <a:pt x="29" y="1386"/>
                  </a:lnTo>
                  <a:lnTo>
                    <a:pt x="29" y="1386"/>
                  </a:lnTo>
                  <a:lnTo>
                    <a:pt x="35" y="1386"/>
                  </a:lnTo>
                  <a:lnTo>
                    <a:pt x="35" y="1386"/>
                  </a:lnTo>
                  <a:lnTo>
                    <a:pt x="40" y="1392"/>
                  </a:lnTo>
                  <a:lnTo>
                    <a:pt x="40" y="1392"/>
                  </a:lnTo>
                  <a:lnTo>
                    <a:pt x="40" y="1392"/>
                  </a:lnTo>
                  <a:lnTo>
                    <a:pt x="40" y="1392"/>
                  </a:lnTo>
                  <a:lnTo>
                    <a:pt x="40" y="1398"/>
                  </a:lnTo>
                  <a:lnTo>
                    <a:pt x="40" y="1398"/>
                  </a:lnTo>
                  <a:lnTo>
                    <a:pt x="40" y="1404"/>
                  </a:lnTo>
                  <a:lnTo>
                    <a:pt x="40" y="1404"/>
                  </a:lnTo>
                  <a:lnTo>
                    <a:pt x="40" y="1409"/>
                  </a:lnTo>
                  <a:lnTo>
                    <a:pt x="40" y="1409"/>
                  </a:lnTo>
                  <a:lnTo>
                    <a:pt x="46" y="1409"/>
                  </a:lnTo>
                  <a:lnTo>
                    <a:pt x="46" y="1409"/>
                  </a:lnTo>
                  <a:lnTo>
                    <a:pt x="52" y="1409"/>
                  </a:lnTo>
                  <a:lnTo>
                    <a:pt x="52" y="1409"/>
                  </a:lnTo>
                  <a:lnTo>
                    <a:pt x="58" y="1409"/>
                  </a:lnTo>
                  <a:lnTo>
                    <a:pt x="58" y="1409"/>
                  </a:lnTo>
                  <a:lnTo>
                    <a:pt x="64" y="1409"/>
                  </a:lnTo>
                  <a:lnTo>
                    <a:pt x="64" y="1409"/>
                  </a:lnTo>
                  <a:lnTo>
                    <a:pt x="64" y="1420"/>
                  </a:lnTo>
                  <a:lnTo>
                    <a:pt x="64" y="1420"/>
                  </a:lnTo>
                  <a:lnTo>
                    <a:pt x="64" y="1426"/>
                  </a:lnTo>
                  <a:lnTo>
                    <a:pt x="64" y="1426"/>
                  </a:lnTo>
                  <a:lnTo>
                    <a:pt x="64" y="1432"/>
                  </a:lnTo>
                  <a:lnTo>
                    <a:pt x="64" y="1432"/>
                  </a:lnTo>
                  <a:lnTo>
                    <a:pt x="69" y="1438"/>
                  </a:lnTo>
                  <a:lnTo>
                    <a:pt x="69" y="1438"/>
                  </a:lnTo>
                  <a:lnTo>
                    <a:pt x="75" y="1449"/>
                  </a:lnTo>
                  <a:lnTo>
                    <a:pt x="75" y="1449"/>
                  </a:lnTo>
                  <a:lnTo>
                    <a:pt x="86" y="1460"/>
                  </a:lnTo>
                  <a:lnTo>
                    <a:pt x="86" y="1460"/>
                  </a:lnTo>
                  <a:lnTo>
                    <a:pt x="97" y="1466"/>
                  </a:lnTo>
                  <a:lnTo>
                    <a:pt x="97" y="1466"/>
                  </a:lnTo>
                  <a:lnTo>
                    <a:pt x="103" y="1478"/>
                  </a:lnTo>
                  <a:lnTo>
                    <a:pt x="103" y="1478"/>
                  </a:lnTo>
                  <a:lnTo>
                    <a:pt x="109" y="1483"/>
                  </a:lnTo>
                  <a:lnTo>
                    <a:pt x="109" y="1483"/>
                  </a:lnTo>
                  <a:lnTo>
                    <a:pt x="109" y="1489"/>
                  </a:lnTo>
                  <a:lnTo>
                    <a:pt x="109" y="1489"/>
                  </a:lnTo>
                  <a:lnTo>
                    <a:pt x="109" y="1494"/>
                  </a:lnTo>
                  <a:lnTo>
                    <a:pt x="109" y="1494"/>
                  </a:lnTo>
                  <a:lnTo>
                    <a:pt x="109" y="1500"/>
                  </a:lnTo>
                  <a:lnTo>
                    <a:pt x="109" y="1500"/>
                  </a:lnTo>
                  <a:lnTo>
                    <a:pt x="114" y="1500"/>
                  </a:lnTo>
                  <a:lnTo>
                    <a:pt x="114" y="1500"/>
                  </a:lnTo>
                  <a:lnTo>
                    <a:pt x="120" y="1500"/>
                  </a:lnTo>
                  <a:lnTo>
                    <a:pt x="120" y="1500"/>
                  </a:lnTo>
                  <a:lnTo>
                    <a:pt x="126" y="1500"/>
                  </a:lnTo>
                  <a:lnTo>
                    <a:pt x="126" y="1500"/>
                  </a:lnTo>
                  <a:lnTo>
                    <a:pt x="131" y="1506"/>
                  </a:lnTo>
                  <a:lnTo>
                    <a:pt x="131" y="1506"/>
                  </a:lnTo>
                  <a:lnTo>
                    <a:pt x="131" y="1512"/>
                  </a:lnTo>
                  <a:lnTo>
                    <a:pt x="126" y="1517"/>
                  </a:lnTo>
                  <a:lnTo>
                    <a:pt x="126" y="1523"/>
                  </a:lnTo>
                  <a:lnTo>
                    <a:pt x="126" y="1523"/>
                  </a:lnTo>
                  <a:lnTo>
                    <a:pt x="126" y="1523"/>
                  </a:lnTo>
                  <a:lnTo>
                    <a:pt x="126" y="1523"/>
                  </a:lnTo>
                  <a:lnTo>
                    <a:pt x="120" y="1523"/>
                  </a:lnTo>
                  <a:lnTo>
                    <a:pt x="120" y="1523"/>
                  </a:lnTo>
                  <a:lnTo>
                    <a:pt x="114" y="1523"/>
                  </a:lnTo>
                  <a:lnTo>
                    <a:pt x="114" y="1523"/>
                  </a:lnTo>
                  <a:lnTo>
                    <a:pt x="109" y="1523"/>
                  </a:lnTo>
                  <a:lnTo>
                    <a:pt x="109" y="1523"/>
                  </a:lnTo>
                  <a:lnTo>
                    <a:pt x="109" y="1529"/>
                  </a:lnTo>
                  <a:lnTo>
                    <a:pt x="109" y="1529"/>
                  </a:lnTo>
                  <a:lnTo>
                    <a:pt x="114" y="1534"/>
                  </a:lnTo>
                  <a:lnTo>
                    <a:pt x="114" y="1534"/>
                  </a:lnTo>
                  <a:lnTo>
                    <a:pt x="114" y="1540"/>
                  </a:lnTo>
                  <a:lnTo>
                    <a:pt x="114" y="1540"/>
                  </a:lnTo>
                  <a:lnTo>
                    <a:pt x="114" y="1545"/>
                  </a:lnTo>
                  <a:lnTo>
                    <a:pt x="114" y="1545"/>
                  </a:lnTo>
                  <a:lnTo>
                    <a:pt x="114" y="1551"/>
                  </a:lnTo>
                  <a:lnTo>
                    <a:pt x="114" y="1551"/>
                  </a:lnTo>
                  <a:lnTo>
                    <a:pt x="109" y="1551"/>
                  </a:lnTo>
                  <a:lnTo>
                    <a:pt x="109" y="1551"/>
                  </a:lnTo>
                  <a:lnTo>
                    <a:pt x="103" y="1557"/>
                  </a:lnTo>
                  <a:lnTo>
                    <a:pt x="103" y="1557"/>
                  </a:lnTo>
                  <a:lnTo>
                    <a:pt x="97" y="1557"/>
                  </a:lnTo>
                  <a:lnTo>
                    <a:pt x="97" y="1557"/>
                  </a:lnTo>
                  <a:lnTo>
                    <a:pt x="97" y="1569"/>
                  </a:lnTo>
                  <a:lnTo>
                    <a:pt x="97" y="1569"/>
                  </a:lnTo>
                  <a:lnTo>
                    <a:pt x="103" y="1579"/>
                  </a:lnTo>
                  <a:lnTo>
                    <a:pt x="103" y="1579"/>
                  </a:lnTo>
                  <a:lnTo>
                    <a:pt x="103" y="1591"/>
                  </a:lnTo>
                  <a:lnTo>
                    <a:pt x="103" y="1591"/>
                  </a:lnTo>
                  <a:lnTo>
                    <a:pt x="103" y="1597"/>
                  </a:lnTo>
                  <a:lnTo>
                    <a:pt x="103" y="1597"/>
                  </a:lnTo>
                  <a:lnTo>
                    <a:pt x="103" y="1614"/>
                  </a:lnTo>
                  <a:lnTo>
                    <a:pt x="103" y="1614"/>
                  </a:lnTo>
                  <a:lnTo>
                    <a:pt x="109" y="1631"/>
                  </a:lnTo>
                  <a:lnTo>
                    <a:pt x="109" y="1631"/>
                  </a:lnTo>
                  <a:lnTo>
                    <a:pt x="114" y="1642"/>
                  </a:lnTo>
                  <a:lnTo>
                    <a:pt x="114" y="1642"/>
                  </a:lnTo>
                  <a:lnTo>
                    <a:pt x="126" y="1654"/>
                  </a:lnTo>
                  <a:lnTo>
                    <a:pt x="126" y="1654"/>
                  </a:lnTo>
                  <a:lnTo>
                    <a:pt x="149" y="1654"/>
                  </a:lnTo>
                  <a:lnTo>
                    <a:pt x="149" y="1654"/>
                  </a:lnTo>
                  <a:lnTo>
                    <a:pt x="171" y="1642"/>
                  </a:lnTo>
                  <a:lnTo>
                    <a:pt x="171" y="1642"/>
                  </a:lnTo>
                  <a:lnTo>
                    <a:pt x="200" y="1637"/>
                  </a:lnTo>
                  <a:lnTo>
                    <a:pt x="200" y="1637"/>
                  </a:lnTo>
                  <a:lnTo>
                    <a:pt x="217" y="1631"/>
                  </a:lnTo>
                  <a:lnTo>
                    <a:pt x="217" y="1631"/>
                  </a:lnTo>
                  <a:lnTo>
                    <a:pt x="211" y="1608"/>
                  </a:lnTo>
                  <a:lnTo>
                    <a:pt x="211" y="1608"/>
                  </a:lnTo>
                  <a:lnTo>
                    <a:pt x="211" y="1597"/>
                  </a:lnTo>
                  <a:lnTo>
                    <a:pt x="211" y="1597"/>
                  </a:lnTo>
                  <a:lnTo>
                    <a:pt x="217" y="1585"/>
                  </a:lnTo>
                  <a:lnTo>
                    <a:pt x="217" y="1585"/>
                  </a:lnTo>
                  <a:lnTo>
                    <a:pt x="223" y="1569"/>
                  </a:lnTo>
                  <a:lnTo>
                    <a:pt x="223" y="1569"/>
                  </a:lnTo>
                  <a:lnTo>
                    <a:pt x="223" y="1569"/>
                  </a:lnTo>
                  <a:lnTo>
                    <a:pt x="223" y="1569"/>
                  </a:lnTo>
                  <a:lnTo>
                    <a:pt x="228" y="1569"/>
                  </a:lnTo>
                  <a:lnTo>
                    <a:pt x="228" y="1569"/>
                  </a:lnTo>
                  <a:lnTo>
                    <a:pt x="239" y="1569"/>
                  </a:lnTo>
                  <a:lnTo>
                    <a:pt x="239" y="1569"/>
                  </a:lnTo>
                  <a:lnTo>
                    <a:pt x="239" y="1569"/>
                  </a:lnTo>
                  <a:lnTo>
                    <a:pt x="239" y="1569"/>
                  </a:lnTo>
                  <a:lnTo>
                    <a:pt x="239" y="1569"/>
                  </a:lnTo>
                  <a:lnTo>
                    <a:pt x="239" y="1569"/>
                  </a:lnTo>
                  <a:lnTo>
                    <a:pt x="239" y="1557"/>
                  </a:lnTo>
                  <a:lnTo>
                    <a:pt x="239" y="1557"/>
                  </a:lnTo>
                  <a:lnTo>
                    <a:pt x="239" y="1551"/>
                  </a:lnTo>
                  <a:lnTo>
                    <a:pt x="239" y="1551"/>
                  </a:lnTo>
                  <a:lnTo>
                    <a:pt x="239" y="1545"/>
                  </a:lnTo>
                  <a:lnTo>
                    <a:pt x="239" y="1545"/>
                  </a:lnTo>
                  <a:lnTo>
                    <a:pt x="262" y="1545"/>
                  </a:lnTo>
                  <a:lnTo>
                    <a:pt x="262" y="1545"/>
                  </a:lnTo>
                  <a:lnTo>
                    <a:pt x="285" y="1545"/>
                  </a:lnTo>
                  <a:lnTo>
                    <a:pt x="285" y="1545"/>
                  </a:lnTo>
                  <a:lnTo>
                    <a:pt x="314" y="1545"/>
                  </a:lnTo>
                  <a:lnTo>
                    <a:pt x="314" y="1545"/>
                  </a:lnTo>
                  <a:lnTo>
                    <a:pt x="342" y="1545"/>
                  </a:lnTo>
                  <a:lnTo>
                    <a:pt x="342" y="1545"/>
                  </a:lnTo>
                  <a:lnTo>
                    <a:pt x="342" y="1545"/>
                  </a:lnTo>
                  <a:lnTo>
                    <a:pt x="342" y="1545"/>
                  </a:lnTo>
                  <a:lnTo>
                    <a:pt x="348" y="1534"/>
                  </a:lnTo>
                  <a:lnTo>
                    <a:pt x="348" y="1534"/>
                  </a:lnTo>
                  <a:lnTo>
                    <a:pt x="348" y="1529"/>
                  </a:lnTo>
                  <a:lnTo>
                    <a:pt x="348" y="1529"/>
                  </a:lnTo>
                  <a:lnTo>
                    <a:pt x="353" y="1529"/>
                  </a:lnTo>
                  <a:lnTo>
                    <a:pt x="353" y="1529"/>
                  </a:lnTo>
                  <a:lnTo>
                    <a:pt x="353" y="1529"/>
                  </a:lnTo>
                  <a:lnTo>
                    <a:pt x="353" y="1529"/>
                  </a:lnTo>
                  <a:lnTo>
                    <a:pt x="353" y="1529"/>
                  </a:lnTo>
                  <a:lnTo>
                    <a:pt x="353" y="1529"/>
                  </a:lnTo>
                  <a:lnTo>
                    <a:pt x="359" y="1534"/>
                  </a:lnTo>
                  <a:lnTo>
                    <a:pt x="359" y="1534"/>
                  </a:lnTo>
                  <a:lnTo>
                    <a:pt x="359" y="1534"/>
                  </a:lnTo>
                  <a:lnTo>
                    <a:pt x="359" y="1534"/>
                  </a:lnTo>
                  <a:lnTo>
                    <a:pt x="359" y="1540"/>
                  </a:lnTo>
                  <a:lnTo>
                    <a:pt x="359" y="1540"/>
                  </a:lnTo>
                  <a:lnTo>
                    <a:pt x="364" y="1540"/>
                  </a:lnTo>
                  <a:lnTo>
                    <a:pt x="364" y="1540"/>
                  </a:lnTo>
                  <a:lnTo>
                    <a:pt x="370" y="1540"/>
                  </a:lnTo>
                  <a:lnTo>
                    <a:pt x="370" y="1540"/>
                  </a:lnTo>
                  <a:lnTo>
                    <a:pt x="370" y="1540"/>
                  </a:lnTo>
                  <a:lnTo>
                    <a:pt x="370" y="1540"/>
                  </a:lnTo>
                  <a:lnTo>
                    <a:pt x="376" y="1529"/>
                  </a:lnTo>
                  <a:lnTo>
                    <a:pt x="376" y="1529"/>
                  </a:lnTo>
                  <a:lnTo>
                    <a:pt x="382" y="1512"/>
                  </a:lnTo>
                  <a:lnTo>
                    <a:pt x="382" y="1512"/>
                  </a:lnTo>
                  <a:lnTo>
                    <a:pt x="387" y="1500"/>
                  </a:lnTo>
                  <a:lnTo>
                    <a:pt x="387" y="1500"/>
                  </a:lnTo>
                  <a:lnTo>
                    <a:pt x="393" y="1483"/>
                  </a:lnTo>
                  <a:lnTo>
                    <a:pt x="393" y="1483"/>
                  </a:lnTo>
                  <a:lnTo>
                    <a:pt x="393" y="1478"/>
                  </a:lnTo>
                  <a:lnTo>
                    <a:pt x="393" y="1478"/>
                  </a:lnTo>
                  <a:lnTo>
                    <a:pt x="393" y="1478"/>
                  </a:lnTo>
                  <a:lnTo>
                    <a:pt x="393" y="1478"/>
                  </a:lnTo>
                  <a:lnTo>
                    <a:pt x="393" y="1478"/>
                  </a:lnTo>
                  <a:lnTo>
                    <a:pt x="393" y="1478"/>
                  </a:lnTo>
                  <a:lnTo>
                    <a:pt x="387" y="1478"/>
                  </a:lnTo>
                  <a:lnTo>
                    <a:pt x="387" y="1478"/>
                  </a:lnTo>
                  <a:lnTo>
                    <a:pt x="382" y="1483"/>
                  </a:lnTo>
                  <a:lnTo>
                    <a:pt x="382" y="1483"/>
                  </a:lnTo>
                  <a:lnTo>
                    <a:pt x="376" y="1494"/>
                  </a:lnTo>
                  <a:lnTo>
                    <a:pt x="376" y="1494"/>
                  </a:lnTo>
                  <a:lnTo>
                    <a:pt x="370" y="1506"/>
                  </a:lnTo>
                  <a:lnTo>
                    <a:pt x="370" y="1506"/>
                  </a:lnTo>
                  <a:lnTo>
                    <a:pt x="364" y="1512"/>
                  </a:lnTo>
                  <a:lnTo>
                    <a:pt x="364" y="1512"/>
                  </a:lnTo>
                  <a:lnTo>
                    <a:pt x="364" y="1512"/>
                  </a:lnTo>
                  <a:lnTo>
                    <a:pt x="364" y="1512"/>
                  </a:lnTo>
                  <a:lnTo>
                    <a:pt x="359" y="1506"/>
                  </a:lnTo>
                  <a:lnTo>
                    <a:pt x="359" y="1506"/>
                  </a:lnTo>
                  <a:lnTo>
                    <a:pt x="359" y="1500"/>
                  </a:lnTo>
                  <a:lnTo>
                    <a:pt x="359" y="1500"/>
                  </a:lnTo>
                  <a:lnTo>
                    <a:pt x="359" y="1494"/>
                  </a:lnTo>
                  <a:lnTo>
                    <a:pt x="359" y="1494"/>
                  </a:lnTo>
                  <a:lnTo>
                    <a:pt x="364" y="1483"/>
                  </a:lnTo>
                  <a:lnTo>
                    <a:pt x="364" y="1483"/>
                  </a:lnTo>
                  <a:lnTo>
                    <a:pt x="364" y="1466"/>
                  </a:lnTo>
                  <a:lnTo>
                    <a:pt x="364" y="1466"/>
                  </a:lnTo>
                  <a:lnTo>
                    <a:pt x="370" y="1449"/>
                  </a:lnTo>
                  <a:lnTo>
                    <a:pt x="370" y="1449"/>
                  </a:lnTo>
                  <a:lnTo>
                    <a:pt x="370" y="1432"/>
                  </a:lnTo>
                  <a:lnTo>
                    <a:pt x="370" y="1432"/>
                  </a:lnTo>
                  <a:lnTo>
                    <a:pt x="376" y="1426"/>
                  </a:lnTo>
                  <a:lnTo>
                    <a:pt x="376" y="1426"/>
                  </a:lnTo>
                  <a:lnTo>
                    <a:pt x="382" y="1420"/>
                  </a:lnTo>
                  <a:lnTo>
                    <a:pt x="382" y="1420"/>
                  </a:lnTo>
                  <a:lnTo>
                    <a:pt x="387" y="1415"/>
                  </a:lnTo>
                  <a:lnTo>
                    <a:pt x="387" y="1415"/>
                  </a:lnTo>
                  <a:lnTo>
                    <a:pt x="387" y="1409"/>
                  </a:lnTo>
                  <a:lnTo>
                    <a:pt x="387" y="1409"/>
                  </a:lnTo>
                  <a:lnTo>
                    <a:pt x="387" y="1404"/>
                  </a:lnTo>
                  <a:lnTo>
                    <a:pt x="387" y="1404"/>
                  </a:lnTo>
                  <a:lnTo>
                    <a:pt x="387" y="1398"/>
                  </a:lnTo>
                  <a:lnTo>
                    <a:pt x="387" y="1398"/>
                  </a:lnTo>
                  <a:lnTo>
                    <a:pt x="382" y="1392"/>
                  </a:lnTo>
                  <a:lnTo>
                    <a:pt x="382" y="1392"/>
                  </a:lnTo>
                  <a:lnTo>
                    <a:pt x="382" y="1386"/>
                  </a:lnTo>
                  <a:lnTo>
                    <a:pt x="387" y="1381"/>
                  </a:lnTo>
                  <a:lnTo>
                    <a:pt x="387" y="1381"/>
                  </a:lnTo>
                  <a:lnTo>
                    <a:pt x="393" y="1381"/>
                  </a:lnTo>
                  <a:lnTo>
                    <a:pt x="393" y="1381"/>
                  </a:lnTo>
                  <a:lnTo>
                    <a:pt x="393" y="1381"/>
                  </a:lnTo>
                  <a:lnTo>
                    <a:pt x="399" y="1352"/>
                  </a:lnTo>
                  <a:lnTo>
                    <a:pt x="399" y="1352"/>
                  </a:lnTo>
                  <a:lnTo>
                    <a:pt x="399" y="1330"/>
                  </a:lnTo>
                  <a:lnTo>
                    <a:pt x="399" y="1330"/>
                  </a:lnTo>
                  <a:lnTo>
                    <a:pt x="393" y="1307"/>
                  </a:lnTo>
                  <a:lnTo>
                    <a:pt x="393" y="1307"/>
                  </a:lnTo>
                  <a:lnTo>
                    <a:pt x="387" y="1290"/>
                  </a:lnTo>
                  <a:lnTo>
                    <a:pt x="387" y="1290"/>
                  </a:lnTo>
                  <a:lnTo>
                    <a:pt x="393" y="1290"/>
                  </a:lnTo>
                  <a:lnTo>
                    <a:pt x="393" y="1290"/>
                  </a:lnTo>
                  <a:lnTo>
                    <a:pt x="399" y="1284"/>
                  </a:lnTo>
                  <a:lnTo>
                    <a:pt x="399" y="1284"/>
                  </a:lnTo>
                  <a:lnTo>
                    <a:pt x="404" y="1284"/>
                  </a:lnTo>
                  <a:lnTo>
                    <a:pt x="404" y="1284"/>
                  </a:lnTo>
                  <a:lnTo>
                    <a:pt x="410" y="1279"/>
                  </a:lnTo>
                  <a:lnTo>
                    <a:pt x="410" y="1279"/>
                  </a:lnTo>
                  <a:lnTo>
                    <a:pt x="399" y="1273"/>
                  </a:lnTo>
                  <a:lnTo>
                    <a:pt x="399" y="1273"/>
                  </a:lnTo>
                  <a:lnTo>
                    <a:pt x="387" y="1267"/>
                  </a:lnTo>
                  <a:lnTo>
                    <a:pt x="387" y="1267"/>
                  </a:lnTo>
                  <a:lnTo>
                    <a:pt x="376" y="1261"/>
                  </a:lnTo>
                  <a:lnTo>
                    <a:pt x="376" y="1261"/>
                  </a:lnTo>
                  <a:lnTo>
                    <a:pt x="364" y="1255"/>
                  </a:lnTo>
                  <a:lnTo>
                    <a:pt x="364" y="1255"/>
                  </a:lnTo>
                  <a:lnTo>
                    <a:pt x="393" y="1255"/>
                  </a:lnTo>
                  <a:lnTo>
                    <a:pt x="393" y="1255"/>
                  </a:lnTo>
                  <a:lnTo>
                    <a:pt x="415" y="1255"/>
                  </a:lnTo>
                  <a:lnTo>
                    <a:pt x="415" y="1255"/>
                  </a:lnTo>
                  <a:lnTo>
                    <a:pt x="439" y="1250"/>
                  </a:lnTo>
                  <a:lnTo>
                    <a:pt x="439" y="1250"/>
                  </a:lnTo>
                  <a:lnTo>
                    <a:pt x="467" y="1244"/>
                  </a:lnTo>
                  <a:lnTo>
                    <a:pt x="467" y="1244"/>
                  </a:lnTo>
                  <a:lnTo>
                    <a:pt x="467" y="1250"/>
                  </a:lnTo>
                  <a:lnTo>
                    <a:pt x="467" y="1255"/>
                  </a:lnTo>
                  <a:lnTo>
                    <a:pt x="473" y="1255"/>
                  </a:lnTo>
                  <a:lnTo>
                    <a:pt x="473" y="1255"/>
                  </a:lnTo>
                  <a:lnTo>
                    <a:pt x="473" y="1255"/>
                  </a:lnTo>
                  <a:lnTo>
                    <a:pt x="473" y="1255"/>
                  </a:lnTo>
                  <a:lnTo>
                    <a:pt x="478" y="1255"/>
                  </a:lnTo>
                  <a:lnTo>
                    <a:pt x="478" y="1255"/>
                  </a:lnTo>
                  <a:lnTo>
                    <a:pt x="478" y="1255"/>
                  </a:lnTo>
                  <a:lnTo>
                    <a:pt x="478" y="1255"/>
                  </a:lnTo>
                  <a:lnTo>
                    <a:pt x="484" y="1250"/>
                  </a:lnTo>
                  <a:lnTo>
                    <a:pt x="484" y="1250"/>
                  </a:lnTo>
                  <a:lnTo>
                    <a:pt x="484" y="1239"/>
                  </a:lnTo>
                  <a:lnTo>
                    <a:pt x="484" y="1239"/>
                  </a:lnTo>
                  <a:lnTo>
                    <a:pt x="489" y="1239"/>
                  </a:lnTo>
                  <a:lnTo>
                    <a:pt x="489" y="1239"/>
                  </a:lnTo>
                  <a:lnTo>
                    <a:pt x="495" y="1233"/>
                  </a:lnTo>
                  <a:lnTo>
                    <a:pt x="495" y="1233"/>
                  </a:lnTo>
                  <a:lnTo>
                    <a:pt x="501" y="1233"/>
                  </a:lnTo>
                  <a:lnTo>
                    <a:pt x="501" y="1233"/>
                  </a:lnTo>
                  <a:lnTo>
                    <a:pt x="512" y="1233"/>
                  </a:lnTo>
                  <a:lnTo>
                    <a:pt x="512" y="1233"/>
                  </a:lnTo>
                  <a:lnTo>
                    <a:pt x="518" y="1233"/>
                  </a:lnTo>
                  <a:lnTo>
                    <a:pt x="518" y="1233"/>
                  </a:lnTo>
                  <a:lnTo>
                    <a:pt x="524" y="1227"/>
                  </a:lnTo>
                  <a:lnTo>
                    <a:pt x="524" y="1227"/>
                  </a:lnTo>
                  <a:lnTo>
                    <a:pt x="524" y="1222"/>
                  </a:lnTo>
                  <a:lnTo>
                    <a:pt x="524" y="1222"/>
                  </a:lnTo>
                  <a:lnTo>
                    <a:pt x="524" y="1216"/>
                  </a:lnTo>
                  <a:lnTo>
                    <a:pt x="524" y="1216"/>
                  </a:lnTo>
                  <a:lnTo>
                    <a:pt x="524" y="1210"/>
                  </a:lnTo>
                  <a:lnTo>
                    <a:pt x="524" y="1210"/>
                  </a:lnTo>
                  <a:lnTo>
                    <a:pt x="529" y="1205"/>
                  </a:lnTo>
                  <a:lnTo>
                    <a:pt x="529" y="1205"/>
                  </a:lnTo>
                  <a:lnTo>
                    <a:pt x="535" y="1205"/>
                  </a:lnTo>
                  <a:lnTo>
                    <a:pt x="535" y="1205"/>
                  </a:lnTo>
                  <a:lnTo>
                    <a:pt x="541" y="1205"/>
                  </a:lnTo>
                  <a:lnTo>
                    <a:pt x="541" y="1205"/>
                  </a:lnTo>
                  <a:lnTo>
                    <a:pt x="546" y="1205"/>
                  </a:lnTo>
                  <a:lnTo>
                    <a:pt x="546" y="1199"/>
                  </a:lnTo>
                  <a:lnTo>
                    <a:pt x="546" y="1193"/>
                  </a:lnTo>
                  <a:lnTo>
                    <a:pt x="541" y="1193"/>
                  </a:lnTo>
                  <a:lnTo>
                    <a:pt x="541" y="1188"/>
                  </a:lnTo>
                  <a:lnTo>
                    <a:pt x="541" y="1188"/>
                  </a:lnTo>
                  <a:lnTo>
                    <a:pt x="529" y="1188"/>
                  </a:lnTo>
                  <a:lnTo>
                    <a:pt x="529" y="1188"/>
                  </a:lnTo>
                  <a:lnTo>
                    <a:pt x="524" y="1188"/>
                  </a:lnTo>
                  <a:lnTo>
                    <a:pt x="524" y="1188"/>
                  </a:lnTo>
                  <a:lnTo>
                    <a:pt x="512" y="1182"/>
                  </a:lnTo>
                  <a:lnTo>
                    <a:pt x="512" y="1182"/>
                  </a:lnTo>
                  <a:lnTo>
                    <a:pt x="507" y="1182"/>
                  </a:lnTo>
                  <a:lnTo>
                    <a:pt x="507" y="1182"/>
                  </a:lnTo>
                  <a:lnTo>
                    <a:pt x="524" y="1176"/>
                  </a:lnTo>
                  <a:lnTo>
                    <a:pt x="524" y="1176"/>
                  </a:lnTo>
                  <a:lnTo>
                    <a:pt x="535" y="1170"/>
                  </a:lnTo>
                  <a:lnTo>
                    <a:pt x="535" y="1170"/>
                  </a:lnTo>
                  <a:lnTo>
                    <a:pt x="546" y="1165"/>
                  </a:lnTo>
                  <a:lnTo>
                    <a:pt x="546" y="1165"/>
                  </a:lnTo>
                  <a:lnTo>
                    <a:pt x="558" y="1159"/>
                  </a:lnTo>
                  <a:lnTo>
                    <a:pt x="558" y="1159"/>
                  </a:lnTo>
                  <a:lnTo>
                    <a:pt x="558" y="1148"/>
                  </a:lnTo>
                  <a:lnTo>
                    <a:pt x="558" y="1148"/>
                  </a:lnTo>
                  <a:lnTo>
                    <a:pt x="558" y="1130"/>
                  </a:lnTo>
                  <a:lnTo>
                    <a:pt x="558" y="1130"/>
                  </a:lnTo>
                  <a:lnTo>
                    <a:pt x="558" y="1114"/>
                  </a:lnTo>
                  <a:lnTo>
                    <a:pt x="558" y="1114"/>
                  </a:lnTo>
                  <a:lnTo>
                    <a:pt x="552" y="1102"/>
                  </a:lnTo>
                  <a:lnTo>
                    <a:pt x="552" y="1102"/>
                  </a:lnTo>
                  <a:lnTo>
                    <a:pt x="546" y="1096"/>
                  </a:lnTo>
                  <a:lnTo>
                    <a:pt x="546" y="1096"/>
                  </a:lnTo>
                  <a:lnTo>
                    <a:pt x="541" y="1096"/>
                  </a:lnTo>
                  <a:lnTo>
                    <a:pt x="541" y="1096"/>
                  </a:lnTo>
                  <a:lnTo>
                    <a:pt x="535" y="1096"/>
                  </a:lnTo>
                  <a:lnTo>
                    <a:pt x="535" y="1096"/>
                  </a:lnTo>
                  <a:lnTo>
                    <a:pt x="529" y="1096"/>
                  </a:lnTo>
                  <a:lnTo>
                    <a:pt x="529" y="1096"/>
                  </a:lnTo>
                  <a:lnTo>
                    <a:pt x="524" y="1091"/>
                  </a:lnTo>
                  <a:lnTo>
                    <a:pt x="524" y="1091"/>
                  </a:lnTo>
                  <a:lnTo>
                    <a:pt x="524" y="1080"/>
                  </a:lnTo>
                  <a:lnTo>
                    <a:pt x="524" y="1080"/>
                  </a:lnTo>
                  <a:lnTo>
                    <a:pt x="524" y="1074"/>
                  </a:lnTo>
                  <a:lnTo>
                    <a:pt x="524" y="1074"/>
                  </a:lnTo>
                  <a:lnTo>
                    <a:pt x="524" y="1068"/>
                  </a:lnTo>
                  <a:lnTo>
                    <a:pt x="524" y="1068"/>
                  </a:lnTo>
                  <a:lnTo>
                    <a:pt x="512" y="1063"/>
                  </a:lnTo>
                  <a:lnTo>
                    <a:pt x="512" y="1063"/>
                  </a:lnTo>
                  <a:lnTo>
                    <a:pt x="501" y="1057"/>
                  </a:lnTo>
                  <a:lnTo>
                    <a:pt x="501" y="1057"/>
                  </a:lnTo>
                  <a:lnTo>
                    <a:pt x="495" y="1051"/>
                  </a:lnTo>
                  <a:lnTo>
                    <a:pt x="495" y="1051"/>
                  </a:lnTo>
                  <a:lnTo>
                    <a:pt x="489" y="1034"/>
                  </a:lnTo>
                  <a:lnTo>
                    <a:pt x="489" y="1034"/>
                  </a:lnTo>
                  <a:lnTo>
                    <a:pt x="484" y="1040"/>
                  </a:lnTo>
                  <a:lnTo>
                    <a:pt x="484" y="1040"/>
                  </a:lnTo>
                  <a:lnTo>
                    <a:pt x="478" y="1045"/>
                  </a:lnTo>
                  <a:lnTo>
                    <a:pt x="478" y="1045"/>
                  </a:lnTo>
                  <a:lnTo>
                    <a:pt x="473" y="1051"/>
                  </a:lnTo>
                  <a:lnTo>
                    <a:pt x="473" y="1051"/>
                  </a:lnTo>
                  <a:lnTo>
                    <a:pt x="473" y="1051"/>
                  </a:lnTo>
                  <a:lnTo>
                    <a:pt x="473" y="1051"/>
                  </a:lnTo>
                  <a:lnTo>
                    <a:pt x="461" y="1051"/>
                  </a:lnTo>
                  <a:lnTo>
                    <a:pt x="461" y="1051"/>
                  </a:lnTo>
                  <a:lnTo>
                    <a:pt x="455" y="1051"/>
                  </a:lnTo>
                  <a:lnTo>
                    <a:pt x="455" y="1051"/>
                  </a:lnTo>
                  <a:lnTo>
                    <a:pt x="449" y="1045"/>
                  </a:lnTo>
                  <a:lnTo>
                    <a:pt x="449" y="1045"/>
                  </a:lnTo>
                  <a:lnTo>
                    <a:pt x="444" y="1045"/>
                  </a:lnTo>
                  <a:lnTo>
                    <a:pt x="444" y="1045"/>
                  </a:lnTo>
                  <a:lnTo>
                    <a:pt x="439" y="1040"/>
                  </a:lnTo>
                  <a:lnTo>
                    <a:pt x="439" y="1040"/>
                  </a:lnTo>
                  <a:lnTo>
                    <a:pt x="439" y="1034"/>
                  </a:lnTo>
                  <a:lnTo>
                    <a:pt x="439" y="1034"/>
                  </a:lnTo>
                  <a:lnTo>
                    <a:pt x="439" y="1034"/>
                  </a:lnTo>
                  <a:lnTo>
                    <a:pt x="439" y="1034"/>
                  </a:lnTo>
                  <a:lnTo>
                    <a:pt x="433" y="1029"/>
                  </a:lnTo>
                  <a:lnTo>
                    <a:pt x="433" y="1029"/>
                  </a:lnTo>
                  <a:lnTo>
                    <a:pt x="439" y="1000"/>
                  </a:lnTo>
                  <a:lnTo>
                    <a:pt x="439" y="1000"/>
                  </a:lnTo>
                  <a:lnTo>
                    <a:pt x="433" y="977"/>
                  </a:lnTo>
                  <a:lnTo>
                    <a:pt x="433" y="977"/>
                  </a:lnTo>
                  <a:lnTo>
                    <a:pt x="433" y="955"/>
                  </a:lnTo>
                  <a:lnTo>
                    <a:pt x="433" y="955"/>
                  </a:lnTo>
                  <a:lnTo>
                    <a:pt x="427" y="932"/>
                  </a:lnTo>
                  <a:lnTo>
                    <a:pt x="427" y="932"/>
                  </a:lnTo>
                  <a:lnTo>
                    <a:pt x="427" y="926"/>
                  </a:lnTo>
                  <a:lnTo>
                    <a:pt x="427" y="926"/>
                  </a:lnTo>
                  <a:lnTo>
                    <a:pt x="427" y="920"/>
                  </a:lnTo>
                  <a:lnTo>
                    <a:pt x="427" y="920"/>
                  </a:lnTo>
                  <a:lnTo>
                    <a:pt x="427" y="915"/>
                  </a:lnTo>
                  <a:lnTo>
                    <a:pt x="427" y="915"/>
                  </a:lnTo>
                  <a:lnTo>
                    <a:pt x="427" y="909"/>
                  </a:lnTo>
                  <a:lnTo>
                    <a:pt x="427" y="909"/>
                  </a:lnTo>
                  <a:lnTo>
                    <a:pt x="433" y="909"/>
                  </a:lnTo>
                  <a:lnTo>
                    <a:pt x="433" y="909"/>
                  </a:lnTo>
                  <a:lnTo>
                    <a:pt x="433" y="903"/>
                  </a:lnTo>
                  <a:lnTo>
                    <a:pt x="433" y="903"/>
                  </a:lnTo>
                  <a:lnTo>
                    <a:pt x="439" y="903"/>
                  </a:lnTo>
                  <a:lnTo>
                    <a:pt x="439" y="903"/>
                  </a:lnTo>
                  <a:lnTo>
                    <a:pt x="444" y="903"/>
                  </a:lnTo>
                  <a:lnTo>
                    <a:pt x="444" y="903"/>
                  </a:lnTo>
                  <a:lnTo>
                    <a:pt x="439" y="898"/>
                  </a:lnTo>
                  <a:lnTo>
                    <a:pt x="439" y="886"/>
                  </a:lnTo>
                  <a:lnTo>
                    <a:pt x="439" y="886"/>
                  </a:lnTo>
                  <a:lnTo>
                    <a:pt x="439" y="864"/>
                  </a:lnTo>
                  <a:lnTo>
                    <a:pt x="439" y="864"/>
                  </a:lnTo>
                  <a:lnTo>
                    <a:pt x="449" y="835"/>
                  </a:lnTo>
                  <a:lnTo>
                    <a:pt x="449" y="835"/>
                  </a:lnTo>
                  <a:lnTo>
                    <a:pt x="449" y="812"/>
                  </a:lnTo>
                  <a:lnTo>
                    <a:pt x="449" y="812"/>
                  </a:lnTo>
                  <a:lnTo>
                    <a:pt x="449" y="812"/>
                  </a:lnTo>
                  <a:lnTo>
                    <a:pt x="449" y="812"/>
                  </a:lnTo>
                  <a:lnTo>
                    <a:pt x="444" y="806"/>
                  </a:lnTo>
                  <a:lnTo>
                    <a:pt x="444" y="806"/>
                  </a:lnTo>
                  <a:lnTo>
                    <a:pt x="439" y="806"/>
                  </a:lnTo>
                  <a:lnTo>
                    <a:pt x="439" y="806"/>
                  </a:lnTo>
                  <a:lnTo>
                    <a:pt x="439" y="806"/>
                  </a:lnTo>
                  <a:lnTo>
                    <a:pt x="439" y="806"/>
                  </a:lnTo>
                  <a:lnTo>
                    <a:pt x="439" y="801"/>
                  </a:lnTo>
                  <a:lnTo>
                    <a:pt x="439" y="801"/>
                  </a:lnTo>
                  <a:lnTo>
                    <a:pt x="439" y="795"/>
                  </a:lnTo>
                  <a:lnTo>
                    <a:pt x="439" y="795"/>
                  </a:lnTo>
                  <a:lnTo>
                    <a:pt x="439" y="795"/>
                  </a:lnTo>
                  <a:lnTo>
                    <a:pt x="439" y="795"/>
                  </a:lnTo>
                  <a:lnTo>
                    <a:pt x="439" y="790"/>
                  </a:lnTo>
                  <a:lnTo>
                    <a:pt x="439" y="790"/>
                  </a:lnTo>
                  <a:lnTo>
                    <a:pt x="444" y="790"/>
                  </a:lnTo>
                  <a:lnTo>
                    <a:pt x="444" y="790"/>
                  </a:lnTo>
                  <a:lnTo>
                    <a:pt x="444" y="790"/>
                  </a:lnTo>
                  <a:lnTo>
                    <a:pt x="444" y="790"/>
                  </a:lnTo>
                  <a:lnTo>
                    <a:pt x="449" y="795"/>
                  </a:lnTo>
                  <a:lnTo>
                    <a:pt x="449" y="795"/>
                  </a:lnTo>
                  <a:lnTo>
                    <a:pt x="461" y="795"/>
                  </a:lnTo>
                  <a:lnTo>
                    <a:pt x="461" y="795"/>
                  </a:lnTo>
                  <a:lnTo>
                    <a:pt x="461" y="795"/>
                  </a:lnTo>
                  <a:lnTo>
                    <a:pt x="461" y="795"/>
                  </a:lnTo>
                  <a:lnTo>
                    <a:pt x="461" y="790"/>
                  </a:lnTo>
                  <a:lnTo>
                    <a:pt x="461" y="790"/>
                  </a:lnTo>
                  <a:lnTo>
                    <a:pt x="467" y="784"/>
                  </a:lnTo>
                  <a:lnTo>
                    <a:pt x="467" y="784"/>
                  </a:lnTo>
                  <a:lnTo>
                    <a:pt x="467" y="784"/>
                  </a:lnTo>
                  <a:lnTo>
                    <a:pt x="467" y="784"/>
                  </a:lnTo>
                  <a:lnTo>
                    <a:pt x="473" y="784"/>
                  </a:lnTo>
                  <a:lnTo>
                    <a:pt x="473" y="784"/>
                  </a:lnTo>
                  <a:lnTo>
                    <a:pt x="478" y="784"/>
                  </a:lnTo>
                  <a:lnTo>
                    <a:pt x="478" y="784"/>
                  </a:lnTo>
                  <a:lnTo>
                    <a:pt x="484" y="778"/>
                  </a:lnTo>
                  <a:lnTo>
                    <a:pt x="484" y="778"/>
                  </a:lnTo>
                  <a:lnTo>
                    <a:pt x="489" y="778"/>
                  </a:lnTo>
                  <a:lnTo>
                    <a:pt x="489" y="778"/>
                  </a:lnTo>
                  <a:lnTo>
                    <a:pt x="489" y="773"/>
                  </a:lnTo>
                  <a:lnTo>
                    <a:pt x="489" y="773"/>
                  </a:lnTo>
                  <a:lnTo>
                    <a:pt x="495" y="767"/>
                  </a:lnTo>
                  <a:lnTo>
                    <a:pt x="495" y="767"/>
                  </a:lnTo>
                  <a:lnTo>
                    <a:pt x="495" y="756"/>
                  </a:lnTo>
                  <a:lnTo>
                    <a:pt x="495" y="756"/>
                  </a:lnTo>
                  <a:lnTo>
                    <a:pt x="495" y="750"/>
                  </a:lnTo>
                  <a:lnTo>
                    <a:pt x="495" y="750"/>
                  </a:lnTo>
                  <a:lnTo>
                    <a:pt x="495" y="750"/>
                  </a:lnTo>
                  <a:lnTo>
                    <a:pt x="489" y="750"/>
                  </a:lnTo>
                  <a:lnTo>
                    <a:pt x="489" y="750"/>
                  </a:lnTo>
                  <a:lnTo>
                    <a:pt x="489" y="750"/>
                  </a:lnTo>
                  <a:lnTo>
                    <a:pt x="489" y="744"/>
                  </a:lnTo>
                  <a:lnTo>
                    <a:pt x="489" y="744"/>
                  </a:lnTo>
                  <a:lnTo>
                    <a:pt x="489" y="739"/>
                  </a:lnTo>
                  <a:lnTo>
                    <a:pt x="489" y="739"/>
                  </a:lnTo>
                  <a:lnTo>
                    <a:pt x="501" y="739"/>
                  </a:lnTo>
                  <a:lnTo>
                    <a:pt x="501" y="739"/>
                  </a:lnTo>
                  <a:lnTo>
                    <a:pt x="518" y="733"/>
                  </a:lnTo>
                  <a:lnTo>
                    <a:pt x="518" y="733"/>
                  </a:lnTo>
                  <a:lnTo>
                    <a:pt x="529" y="727"/>
                  </a:lnTo>
                  <a:lnTo>
                    <a:pt x="529" y="727"/>
                  </a:lnTo>
                  <a:lnTo>
                    <a:pt x="535" y="716"/>
                  </a:lnTo>
                  <a:lnTo>
                    <a:pt x="535" y="716"/>
                  </a:lnTo>
                  <a:lnTo>
                    <a:pt x="535" y="716"/>
                  </a:lnTo>
                  <a:lnTo>
                    <a:pt x="535" y="716"/>
                  </a:lnTo>
                  <a:lnTo>
                    <a:pt x="535" y="710"/>
                  </a:lnTo>
                  <a:lnTo>
                    <a:pt x="535" y="710"/>
                  </a:lnTo>
                  <a:lnTo>
                    <a:pt x="529" y="710"/>
                  </a:lnTo>
                  <a:lnTo>
                    <a:pt x="529" y="710"/>
                  </a:lnTo>
                  <a:lnTo>
                    <a:pt x="524" y="710"/>
                  </a:lnTo>
                  <a:lnTo>
                    <a:pt x="529" y="699"/>
                  </a:lnTo>
                  <a:lnTo>
                    <a:pt x="535" y="693"/>
                  </a:lnTo>
                  <a:lnTo>
                    <a:pt x="541" y="681"/>
                  </a:lnTo>
                  <a:lnTo>
                    <a:pt x="546" y="676"/>
                  </a:lnTo>
                  <a:lnTo>
                    <a:pt x="546" y="676"/>
                  </a:lnTo>
                  <a:lnTo>
                    <a:pt x="552" y="676"/>
                  </a:lnTo>
                  <a:lnTo>
                    <a:pt x="552" y="676"/>
                  </a:lnTo>
                  <a:lnTo>
                    <a:pt x="558" y="676"/>
                  </a:lnTo>
                  <a:lnTo>
                    <a:pt x="558" y="676"/>
                  </a:lnTo>
                  <a:lnTo>
                    <a:pt x="564" y="676"/>
                  </a:lnTo>
                  <a:lnTo>
                    <a:pt x="564" y="676"/>
                  </a:lnTo>
                  <a:lnTo>
                    <a:pt x="569" y="681"/>
                  </a:lnTo>
                  <a:lnTo>
                    <a:pt x="569" y="681"/>
                  </a:lnTo>
                  <a:lnTo>
                    <a:pt x="580" y="676"/>
                  </a:lnTo>
                  <a:lnTo>
                    <a:pt x="580" y="676"/>
                  </a:lnTo>
                  <a:lnTo>
                    <a:pt x="598" y="665"/>
                  </a:lnTo>
                  <a:lnTo>
                    <a:pt x="598" y="665"/>
                  </a:lnTo>
                  <a:lnTo>
                    <a:pt x="609" y="653"/>
                  </a:lnTo>
                  <a:lnTo>
                    <a:pt x="609" y="653"/>
                  </a:lnTo>
                  <a:lnTo>
                    <a:pt x="620" y="647"/>
                  </a:lnTo>
                  <a:lnTo>
                    <a:pt x="620" y="647"/>
                  </a:lnTo>
                  <a:lnTo>
                    <a:pt x="626" y="647"/>
                  </a:lnTo>
                  <a:lnTo>
                    <a:pt x="626" y="647"/>
                  </a:lnTo>
                  <a:lnTo>
                    <a:pt x="637" y="647"/>
                  </a:lnTo>
                  <a:lnTo>
                    <a:pt x="637" y="647"/>
                  </a:lnTo>
                  <a:lnTo>
                    <a:pt x="643" y="647"/>
                  </a:lnTo>
                  <a:lnTo>
                    <a:pt x="643" y="647"/>
                  </a:lnTo>
                  <a:lnTo>
                    <a:pt x="649" y="647"/>
                  </a:lnTo>
                  <a:lnTo>
                    <a:pt x="649" y="647"/>
                  </a:lnTo>
                  <a:lnTo>
                    <a:pt x="666" y="636"/>
                  </a:lnTo>
                  <a:lnTo>
                    <a:pt x="666" y="636"/>
                  </a:lnTo>
                  <a:lnTo>
                    <a:pt x="671" y="625"/>
                  </a:lnTo>
                  <a:lnTo>
                    <a:pt x="671" y="625"/>
                  </a:lnTo>
                  <a:lnTo>
                    <a:pt x="677" y="608"/>
                  </a:lnTo>
                  <a:lnTo>
                    <a:pt x="677" y="608"/>
                  </a:lnTo>
                  <a:lnTo>
                    <a:pt x="688" y="591"/>
                  </a:lnTo>
                  <a:lnTo>
                    <a:pt x="688" y="591"/>
                  </a:lnTo>
                  <a:lnTo>
                    <a:pt x="694" y="591"/>
                  </a:lnTo>
                  <a:lnTo>
                    <a:pt x="694" y="591"/>
                  </a:lnTo>
                  <a:lnTo>
                    <a:pt x="699" y="585"/>
                  </a:lnTo>
                  <a:lnTo>
                    <a:pt x="699" y="585"/>
                  </a:lnTo>
                  <a:lnTo>
                    <a:pt x="711" y="585"/>
                  </a:lnTo>
                  <a:lnTo>
                    <a:pt x="711" y="585"/>
                  </a:lnTo>
                  <a:lnTo>
                    <a:pt x="717" y="580"/>
                  </a:lnTo>
                  <a:lnTo>
                    <a:pt x="717" y="580"/>
                  </a:lnTo>
                  <a:lnTo>
                    <a:pt x="717" y="574"/>
                  </a:lnTo>
                  <a:lnTo>
                    <a:pt x="717" y="574"/>
                  </a:lnTo>
                  <a:lnTo>
                    <a:pt x="717" y="574"/>
                  </a:lnTo>
                  <a:lnTo>
                    <a:pt x="717" y="574"/>
                  </a:lnTo>
                  <a:lnTo>
                    <a:pt x="717" y="568"/>
                  </a:lnTo>
                  <a:lnTo>
                    <a:pt x="717" y="568"/>
                  </a:lnTo>
                  <a:lnTo>
                    <a:pt x="723" y="562"/>
                  </a:lnTo>
                  <a:lnTo>
                    <a:pt x="723" y="562"/>
                  </a:lnTo>
                  <a:lnTo>
                    <a:pt x="717" y="556"/>
                  </a:lnTo>
                  <a:lnTo>
                    <a:pt x="717" y="556"/>
                  </a:lnTo>
                  <a:lnTo>
                    <a:pt x="711" y="556"/>
                  </a:lnTo>
                  <a:lnTo>
                    <a:pt x="711" y="556"/>
                  </a:lnTo>
                  <a:lnTo>
                    <a:pt x="705" y="556"/>
                  </a:lnTo>
                  <a:lnTo>
                    <a:pt x="705" y="556"/>
                  </a:lnTo>
                  <a:lnTo>
                    <a:pt x="705" y="556"/>
                  </a:lnTo>
                  <a:lnTo>
                    <a:pt x="705" y="556"/>
                  </a:lnTo>
                  <a:lnTo>
                    <a:pt x="705" y="546"/>
                  </a:lnTo>
                  <a:lnTo>
                    <a:pt x="705" y="546"/>
                  </a:lnTo>
                  <a:lnTo>
                    <a:pt x="705" y="546"/>
                  </a:lnTo>
                  <a:lnTo>
                    <a:pt x="705" y="546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11" y="534"/>
                  </a:lnTo>
                  <a:lnTo>
                    <a:pt x="711" y="534"/>
                  </a:lnTo>
                  <a:lnTo>
                    <a:pt x="705" y="528"/>
                  </a:lnTo>
                  <a:lnTo>
                    <a:pt x="705" y="528"/>
                  </a:lnTo>
                  <a:lnTo>
                    <a:pt x="699" y="517"/>
                  </a:lnTo>
                  <a:lnTo>
                    <a:pt x="699" y="517"/>
                  </a:lnTo>
                  <a:lnTo>
                    <a:pt x="699" y="500"/>
                  </a:lnTo>
                  <a:lnTo>
                    <a:pt x="699" y="500"/>
                  </a:lnTo>
                  <a:lnTo>
                    <a:pt x="699" y="488"/>
                  </a:lnTo>
                  <a:lnTo>
                    <a:pt x="705" y="483"/>
                  </a:lnTo>
                  <a:lnTo>
                    <a:pt x="711" y="477"/>
                  </a:lnTo>
                  <a:lnTo>
                    <a:pt x="723" y="471"/>
                  </a:lnTo>
                  <a:lnTo>
                    <a:pt x="728" y="466"/>
                  </a:lnTo>
                  <a:lnTo>
                    <a:pt x="728" y="466"/>
                  </a:lnTo>
                  <a:lnTo>
                    <a:pt x="728" y="460"/>
                  </a:lnTo>
                  <a:lnTo>
                    <a:pt x="728" y="460"/>
                  </a:lnTo>
                  <a:lnTo>
                    <a:pt x="723" y="454"/>
                  </a:lnTo>
                  <a:lnTo>
                    <a:pt x="723" y="454"/>
                  </a:lnTo>
                  <a:lnTo>
                    <a:pt x="723" y="449"/>
                  </a:lnTo>
                  <a:lnTo>
                    <a:pt x="723" y="449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739" y="437"/>
                  </a:lnTo>
                  <a:lnTo>
                    <a:pt x="739" y="437"/>
                  </a:lnTo>
                  <a:lnTo>
                    <a:pt x="739" y="437"/>
                  </a:lnTo>
                  <a:lnTo>
                    <a:pt x="739" y="437"/>
                  </a:lnTo>
                  <a:lnTo>
                    <a:pt x="734" y="431"/>
                  </a:lnTo>
                  <a:lnTo>
                    <a:pt x="734" y="431"/>
                  </a:lnTo>
                  <a:lnTo>
                    <a:pt x="728" y="426"/>
                  </a:lnTo>
                  <a:lnTo>
                    <a:pt x="728" y="426"/>
                  </a:lnTo>
                  <a:lnTo>
                    <a:pt x="734" y="426"/>
                  </a:lnTo>
                  <a:lnTo>
                    <a:pt x="734" y="426"/>
                  </a:lnTo>
                  <a:lnTo>
                    <a:pt x="739" y="421"/>
                  </a:lnTo>
                  <a:lnTo>
                    <a:pt x="739" y="421"/>
                  </a:lnTo>
                  <a:lnTo>
                    <a:pt x="745" y="421"/>
                  </a:lnTo>
                  <a:lnTo>
                    <a:pt x="745" y="421"/>
                  </a:lnTo>
                  <a:lnTo>
                    <a:pt x="751" y="426"/>
                  </a:lnTo>
                  <a:lnTo>
                    <a:pt x="751" y="426"/>
                  </a:lnTo>
                  <a:lnTo>
                    <a:pt x="763" y="426"/>
                  </a:lnTo>
                  <a:lnTo>
                    <a:pt x="763" y="426"/>
                  </a:lnTo>
                  <a:lnTo>
                    <a:pt x="774" y="415"/>
                  </a:lnTo>
                  <a:lnTo>
                    <a:pt x="774" y="415"/>
                  </a:lnTo>
                  <a:lnTo>
                    <a:pt x="785" y="397"/>
                  </a:lnTo>
                  <a:lnTo>
                    <a:pt x="785" y="397"/>
                  </a:lnTo>
                  <a:lnTo>
                    <a:pt x="791" y="375"/>
                  </a:lnTo>
                  <a:lnTo>
                    <a:pt x="791" y="375"/>
                  </a:lnTo>
                  <a:lnTo>
                    <a:pt x="791" y="357"/>
                  </a:lnTo>
                  <a:lnTo>
                    <a:pt x="791" y="357"/>
                  </a:lnTo>
                  <a:lnTo>
                    <a:pt x="796" y="363"/>
                  </a:lnTo>
                  <a:lnTo>
                    <a:pt x="796" y="363"/>
                  </a:lnTo>
                  <a:lnTo>
                    <a:pt x="802" y="363"/>
                  </a:lnTo>
                  <a:lnTo>
                    <a:pt x="802" y="363"/>
                  </a:lnTo>
                  <a:lnTo>
                    <a:pt x="802" y="369"/>
                  </a:lnTo>
                  <a:lnTo>
                    <a:pt x="802" y="369"/>
                  </a:lnTo>
                  <a:lnTo>
                    <a:pt x="802" y="375"/>
                  </a:lnTo>
                  <a:lnTo>
                    <a:pt x="802" y="375"/>
                  </a:lnTo>
                  <a:lnTo>
                    <a:pt x="808" y="369"/>
                  </a:lnTo>
                  <a:lnTo>
                    <a:pt x="808" y="369"/>
                  </a:lnTo>
                  <a:lnTo>
                    <a:pt x="813" y="369"/>
                  </a:lnTo>
                  <a:lnTo>
                    <a:pt x="813" y="369"/>
                  </a:lnTo>
                  <a:lnTo>
                    <a:pt x="819" y="363"/>
                  </a:lnTo>
                  <a:lnTo>
                    <a:pt x="819" y="363"/>
                  </a:lnTo>
                  <a:lnTo>
                    <a:pt x="825" y="363"/>
                  </a:lnTo>
                  <a:lnTo>
                    <a:pt x="825" y="363"/>
                  </a:lnTo>
                  <a:lnTo>
                    <a:pt x="825" y="369"/>
                  </a:lnTo>
                  <a:lnTo>
                    <a:pt x="825" y="369"/>
                  </a:lnTo>
                  <a:lnTo>
                    <a:pt x="830" y="375"/>
                  </a:lnTo>
                  <a:lnTo>
                    <a:pt x="830" y="375"/>
                  </a:lnTo>
                  <a:lnTo>
                    <a:pt x="836" y="381"/>
                  </a:lnTo>
                  <a:lnTo>
                    <a:pt x="836" y="381"/>
                  </a:lnTo>
                  <a:lnTo>
                    <a:pt x="836" y="386"/>
                  </a:lnTo>
                  <a:lnTo>
                    <a:pt x="836" y="386"/>
                  </a:lnTo>
                  <a:lnTo>
                    <a:pt x="842" y="386"/>
                  </a:lnTo>
                  <a:lnTo>
                    <a:pt x="842" y="386"/>
                  </a:lnTo>
                  <a:lnTo>
                    <a:pt x="842" y="381"/>
                  </a:lnTo>
                  <a:lnTo>
                    <a:pt x="842" y="381"/>
                  </a:lnTo>
                  <a:lnTo>
                    <a:pt x="848" y="375"/>
                  </a:lnTo>
                  <a:lnTo>
                    <a:pt x="848" y="375"/>
                  </a:lnTo>
                  <a:lnTo>
                    <a:pt x="848" y="369"/>
                  </a:lnTo>
                  <a:lnTo>
                    <a:pt x="848" y="369"/>
                  </a:lnTo>
                  <a:lnTo>
                    <a:pt x="859" y="369"/>
                  </a:lnTo>
                  <a:lnTo>
                    <a:pt x="859" y="369"/>
                  </a:lnTo>
                  <a:lnTo>
                    <a:pt x="864" y="375"/>
                  </a:lnTo>
                  <a:lnTo>
                    <a:pt x="864" y="375"/>
                  </a:lnTo>
                  <a:lnTo>
                    <a:pt x="876" y="375"/>
                  </a:lnTo>
                  <a:lnTo>
                    <a:pt x="876" y="375"/>
                  </a:lnTo>
                  <a:lnTo>
                    <a:pt x="888" y="375"/>
                  </a:lnTo>
                  <a:close/>
                  <a:moveTo>
                    <a:pt x="239" y="1659"/>
                  </a:moveTo>
                  <a:lnTo>
                    <a:pt x="239" y="1659"/>
                  </a:lnTo>
                  <a:lnTo>
                    <a:pt x="245" y="1665"/>
                  </a:lnTo>
                  <a:lnTo>
                    <a:pt x="245" y="1665"/>
                  </a:lnTo>
                  <a:lnTo>
                    <a:pt x="245" y="1671"/>
                  </a:lnTo>
                  <a:lnTo>
                    <a:pt x="245" y="1671"/>
                  </a:lnTo>
                  <a:lnTo>
                    <a:pt x="239" y="1676"/>
                  </a:lnTo>
                  <a:lnTo>
                    <a:pt x="239" y="1676"/>
                  </a:lnTo>
                  <a:lnTo>
                    <a:pt x="239" y="1682"/>
                  </a:lnTo>
                  <a:lnTo>
                    <a:pt x="239" y="1682"/>
                  </a:lnTo>
                  <a:lnTo>
                    <a:pt x="279" y="1699"/>
                  </a:lnTo>
                  <a:lnTo>
                    <a:pt x="279" y="1699"/>
                  </a:lnTo>
                  <a:lnTo>
                    <a:pt x="285" y="1694"/>
                  </a:lnTo>
                  <a:lnTo>
                    <a:pt x="285" y="1694"/>
                  </a:lnTo>
                  <a:lnTo>
                    <a:pt x="285" y="1694"/>
                  </a:lnTo>
                  <a:lnTo>
                    <a:pt x="274" y="1676"/>
                  </a:lnTo>
                  <a:lnTo>
                    <a:pt x="274" y="1676"/>
                  </a:lnTo>
                  <a:lnTo>
                    <a:pt x="239" y="1659"/>
                  </a:lnTo>
                  <a:close/>
                  <a:moveTo>
                    <a:pt x="552" y="1369"/>
                  </a:moveTo>
                  <a:lnTo>
                    <a:pt x="552" y="1369"/>
                  </a:lnTo>
                  <a:lnTo>
                    <a:pt x="552" y="1369"/>
                  </a:lnTo>
                  <a:lnTo>
                    <a:pt x="552" y="1369"/>
                  </a:lnTo>
                  <a:lnTo>
                    <a:pt x="552" y="1375"/>
                  </a:lnTo>
                  <a:lnTo>
                    <a:pt x="552" y="1375"/>
                  </a:lnTo>
                  <a:lnTo>
                    <a:pt x="546" y="1386"/>
                  </a:lnTo>
                  <a:lnTo>
                    <a:pt x="546" y="1386"/>
                  </a:lnTo>
                  <a:lnTo>
                    <a:pt x="546" y="1392"/>
                  </a:lnTo>
                  <a:lnTo>
                    <a:pt x="546" y="1392"/>
                  </a:lnTo>
                  <a:lnTo>
                    <a:pt x="546" y="1386"/>
                  </a:lnTo>
                  <a:lnTo>
                    <a:pt x="546" y="1386"/>
                  </a:lnTo>
                  <a:lnTo>
                    <a:pt x="541" y="1386"/>
                  </a:lnTo>
                  <a:lnTo>
                    <a:pt x="541" y="1386"/>
                  </a:lnTo>
                  <a:lnTo>
                    <a:pt x="529" y="1386"/>
                  </a:lnTo>
                  <a:lnTo>
                    <a:pt x="529" y="1386"/>
                  </a:lnTo>
                  <a:lnTo>
                    <a:pt x="524" y="1386"/>
                  </a:lnTo>
                  <a:lnTo>
                    <a:pt x="524" y="1386"/>
                  </a:lnTo>
                  <a:lnTo>
                    <a:pt x="501" y="1415"/>
                  </a:lnTo>
                  <a:lnTo>
                    <a:pt x="501" y="1415"/>
                  </a:lnTo>
                  <a:lnTo>
                    <a:pt x="484" y="1438"/>
                  </a:lnTo>
                  <a:lnTo>
                    <a:pt x="484" y="1438"/>
                  </a:lnTo>
                  <a:lnTo>
                    <a:pt x="484" y="1449"/>
                  </a:lnTo>
                  <a:lnTo>
                    <a:pt x="489" y="1460"/>
                  </a:lnTo>
                  <a:lnTo>
                    <a:pt x="489" y="1460"/>
                  </a:lnTo>
                  <a:lnTo>
                    <a:pt x="507" y="1500"/>
                  </a:lnTo>
                  <a:lnTo>
                    <a:pt x="507" y="1500"/>
                  </a:lnTo>
                  <a:lnTo>
                    <a:pt x="518" y="1489"/>
                  </a:lnTo>
                  <a:lnTo>
                    <a:pt x="518" y="1489"/>
                  </a:lnTo>
                  <a:lnTo>
                    <a:pt x="529" y="1478"/>
                  </a:lnTo>
                  <a:lnTo>
                    <a:pt x="529" y="1478"/>
                  </a:lnTo>
                  <a:lnTo>
                    <a:pt x="535" y="1460"/>
                  </a:lnTo>
                  <a:lnTo>
                    <a:pt x="535" y="1460"/>
                  </a:lnTo>
                  <a:lnTo>
                    <a:pt x="541" y="1455"/>
                  </a:lnTo>
                  <a:lnTo>
                    <a:pt x="541" y="1455"/>
                  </a:lnTo>
                  <a:lnTo>
                    <a:pt x="541" y="1444"/>
                  </a:lnTo>
                  <a:lnTo>
                    <a:pt x="541" y="1444"/>
                  </a:lnTo>
                  <a:lnTo>
                    <a:pt x="541" y="1444"/>
                  </a:lnTo>
                  <a:lnTo>
                    <a:pt x="541" y="1444"/>
                  </a:lnTo>
                  <a:lnTo>
                    <a:pt x="535" y="1438"/>
                  </a:lnTo>
                  <a:lnTo>
                    <a:pt x="535" y="1438"/>
                  </a:lnTo>
                  <a:lnTo>
                    <a:pt x="535" y="1426"/>
                  </a:lnTo>
                  <a:lnTo>
                    <a:pt x="535" y="1426"/>
                  </a:lnTo>
                  <a:lnTo>
                    <a:pt x="541" y="1415"/>
                  </a:lnTo>
                  <a:lnTo>
                    <a:pt x="541" y="1415"/>
                  </a:lnTo>
                  <a:lnTo>
                    <a:pt x="552" y="1398"/>
                  </a:lnTo>
                  <a:lnTo>
                    <a:pt x="552" y="1398"/>
                  </a:lnTo>
                  <a:lnTo>
                    <a:pt x="564" y="1381"/>
                  </a:lnTo>
                  <a:lnTo>
                    <a:pt x="564" y="1381"/>
                  </a:lnTo>
                  <a:lnTo>
                    <a:pt x="569" y="1369"/>
                  </a:lnTo>
                  <a:lnTo>
                    <a:pt x="569" y="1369"/>
                  </a:lnTo>
                  <a:lnTo>
                    <a:pt x="564" y="1369"/>
                  </a:lnTo>
                  <a:lnTo>
                    <a:pt x="564" y="1369"/>
                  </a:lnTo>
                  <a:lnTo>
                    <a:pt x="564" y="1369"/>
                  </a:lnTo>
                  <a:lnTo>
                    <a:pt x="564" y="1369"/>
                  </a:lnTo>
                  <a:lnTo>
                    <a:pt x="558" y="1369"/>
                  </a:lnTo>
                  <a:lnTo>
                    <a:pt x="558" y="1369"/>
                  </a:lnTo>
                  <a:lnTo>
                    <a:pt x="552" y="1369"/>
                  </a:lnTo>
                  <a:close/>
                  <a:moveTo>
                    <a:pt x="256" y="1244"/>
                  </a:moveTo>
                  <a:lnTo>
                    <a:pt x="256" y="1244"/>
                  </a:lnTo>
                  <a:lnTo>
                    <a:pt x="256" y="1244"/>
                  </a:lnTo>
                  <a:lnTo>
                    <a:pt x="256" y="1244"/>
                  </a:lnTo>
                  <a:lnTo>
                    <a:pt x="262" y="1250"/>
                  </a:lnTo>
                  <a:lnTo>
                    <a:pt x="262" y="1250"/>
                  </a:lnTo>
                  <a:lnTo>
                    <a:pt x="262" y="1250"/>
                  </a:lnTo>
                  <a:lnTo>
                    <a:pt x="262" y="1250"/>
                  </a:lnTo>
                  <a:lnTo>
                    <a:pt x="262" y="1255"/>
                  </a:lnTo>
                  <a:lnTo>
                    <a:pt x="262" y="1255"/>
                  </a:lnTo>
                  <a:lnTo>
                    <a:pt x="262" y="1267"/>
                  </a:lnTo>
                  <a:lnTo>
                    <a:pt x="262" y="1267"/>
                  </a:lnTo>
                  <a:lnTo>
                    <a:pt x="251" y="1279"/>
                  </a:lnTo>
                  <a:lnTo>
                    <a:pt x="251" y="1279"/>
                  </a:lnTo>
                  <a:lnTo>
                    <a:pt x="245" y="1284"/>
                  </a:lnTo>
                  <a:lnTo>
                    <a:pt x="245" y="1284"/>
                  </a:lnTo>
                  <a:lnTo>
                    <a:pt x="239" y="1284"/>
                  </a:lnTo>
                  <a:lnTo>
                    <a:pt x="239" y="1284"/>
                  </a:lnTo>
                  <a:lnTo>
                    <a:pt x="239" y="1295"/>
                  </a:lnTo>
                  <a:lnTo>
                    <a:pt x="239" y="1295"/>
                  </a:lnTo>
                  <a:lnTo>
                    <a:pt x="228" y="1319"/>
                  </a:lnTo>
                  <a:lnTo>
                    <a:pt x="228" y="1319"/>
                  </a:lnTo>
                  <a:lnTo>
                    <a:pt x="223" y="1330"/>
                  </a:lnTo>
                  <a:lnTo>
                    <a:pt x="223" y="1330"/>
                  </a:lnTo>
                  <a:lnTo>
                    <a:pt x="223" y="1313"/>
                  </a:lnTo>
                  <a:lnTo>
                    <a:pt x="223" y="1313"/>
                  </a:lnTo>
                  <a:lnTo>
                    <a:pt x="228" y="1301"/>
                  </a:lnTo>
                  <a:lnTo>
                    <a:pt x="228" y="1301"/>
                  </a:lnTo>
                  <a:lnTo>
                    <a:pt x="234" y="1284"/>
                  </a:lnTo>
                  <a:lnTo>
                    <a:pt x="234" y="1284"/>
                  </a:lnTo>
                  <a:lnTo>
                    <a:pt x="234" y="1267"/>
                  </a:lnTo>
                  <a:lnTo>
                    <a:pt x="234" y="1267"/>
                  </a:lnTo>
                  <a:lnTo>
                    <a:pt x="239" y="1255"/>
                  </a:lnTo>
                  <a:lnTo>
                    <a:pt x="239" y="1255"/>
                  </a:lnTo>
                  <a:lnTo>
                    <a:pt x="245" y="1250"/>
                  </a:lnTo>
                  <a:lnTo>
                    <a:pt x="245" y="1250"/>
                  </a:lnTo>
                  <a:lnTo>
                    <a:pt x="251" y="1250"/>
                  </a:lnTo>
                  <a:lnTo>
                    <a:pt x="251" y="1250"/>
                  </a:lnTo>
                  <a:lnTo>
                    <a:pt x="256" y="1244"/>
                  </a:lnTo>
                  <a:close/>
                  <a:moveTo>
                    <a:pt x="154" y="1159"/>
                  </a:moveTo>
                  <a:lnTo>
                    <a:pt x="154" y="1159"/>
                  </a:lnTo>
                  <a:lnTo>
                    <a:pt x="160" y="1159"/>
                  </a:lnTo>
                  <a:lnTo>
                    <a:pt x="160" y="1159"/>
                  </a:lnTo>
                  <a:lnTo>
                    <a:pt x="165" y="1159"/>
                  </a:lnTo>
                  <a:lnTo>
                    <a:pt x="165" y="1159"/>
                  </a:lnTo>
                  <a:lnTo>
                    <a:pt x="165" y="1165"/>
                  </a:lnTo>
                  <a:lnTo>
                    <a:pt x="165" y="1165"/>
                  </a:lnTo>
                  <a:lnTo>
                    <a:pt x="165" y="1170"/>
                  </a:lnTo>
                  <a:lnTo>
                    <a:pt x="165" y="1170"/>
                  </a:lnTo>
                  <a:lnTo>
                    <a:pt x="165" y="1176"/>
                  </a:lnTo>
                  <a:lnTo>
                    <a:pt x="165" y="1176"/>
                  </a:lnTo>
                  <a:lnTo>
                    <a:pt x="165" y="1176"/>
                  </a:lnTo>
                  <a:lnTo>
                    <a:pt x="165" y="1176"/>
                  </a:lnTo>
                  <a:lnTo>
                    <a:pt x="171" y="1176"/>
                  </a:lnTo>
                  <a:lnTo>
                    <a:pt x="171" y="1176"/>
                  </a:lnTo>
                  <a:lnTo>
                    <a:pt x="177" y="1176"/>
                  </a:lnTo>
                  <a:lnTo>
                    <a:pt x="177" y="1176"/>
                  </a:lnTo>
                  <a:lnTo>
                    <a:pt x="189" y="1182"/>
                  </a:lnTo>
                  <a:lnTo>
                    <a:pt x="189" y="1182"/>
                  </a:lnTo>
                  <a:lnTo>
                    <a:pt x="194" y="1182"/>
                  </a:lnTo>
                  <a:lnTo>
                    <a:pt x="194" y="1182"/>
                  </a:lnTo>
                  <a:lnTo>
                    <a:pt x="200" y="1193"/>
                  </a:lnTo>
                  <a:lnTo>
                    <a:pt x="200" y="1210"/>
                  </a:lnTo>
                  <a:lnTo>
                    <a:pt x="200" y="1210"/>
                  </a:lnTo>
                  <a:lnTo>
                    <a:pt x="200" y="1216"/>
                  </a:lnTo>
                  <a:lnTo>
                    <a:pt x="200" y="1227"/>
                  </a:lnTo>
                  <a:lnTo>
                    <a:pt x="200" y="1227"/>
                  </a:lnTo>
                  <a:lnTo>
                    <a:pt x="183" y="1244"/>
                  </a:lnTo>
                  <a:lnTo>
                    <a:pt x="183" y="1244"/>
                  </a:lnTo>
                  <a:lnTo>
                    <a:pt x="165" y="1255"/>
                  </a:lnTo>
                  <a:lnTo>
                    <a:pt x="165" y="1255"/>
                  </a:lnTo>
                  <a:lnTo>
                    <a:pt x="160" y="1261"/>
                  </a:lnTo>
                  <a:lnTo>
                    <a:pt x="160" y="1261"/>
                  </a:lnTo>
                  <a:lnTo>
                    <a:pt x="160" y="1267"/>
                  </a:lnTo>
                  <a:lnTo>
                    <a:pt x="160" y="1267"/>
                  </a:lnTo>
                  <a:lnTo>
                    <a:pt x="160" y="1273"/>
                  </a:lnTo>
                  <a:lnTo>
                    <a:pt x="160" y="1273"/>
                  </a:lnTo>
                  <a:lnTo>
                    <a:pt x="154" y="1273"/>
                  </a:lnTo>
                  <a:lnTo>
                    <a:pt x="154" y="1273"/>
                  </a:lnTo>
                  <a:lnTo>
                    <a:pt x="149" y="1279"/>
                  </a:lnTo>
                  <a:lnTo>
                    <a:pt x="149" y="1279"/>
                  </a:lnTo>
                  <a:lnTo>
                    <a:pt x="143" y="1273"/>
                  </a:lnTo>
                  <a:lnTo>
                    <a:pt x="143" y="1273"/>
                  </a:lnTo>
                  <a:lnTo>
                    <a:pt x="137" y="1273"/>
                  </a:lnTo>
                  <a:lnTo>
                    <a:pt x="137" y="1273"/>
                  </a:lnTo>
                  <a:lnTo>
                    <a:pt x="126" y="1273"/>
                  </a:lnTo>
                  <a:lnTo>
                    <a:pt x="126" y="1273"/>
                  </a:lnTo>
                  <a:lnTo>
                    <a:pt x="126" y="1279"/>
                  </a:lnTo>
                  <a:lnTo>
                    <a:pt x="126" y="1279"/>
                  </a:lnTo>
                  <a:lnTo>
                    <a:pt x="126" y="1279"/>
                  </a:lnTo>
                  <a:lnTo>
                    <a:pt x="126" y="1279"/>
                  </a:lnTo>
                  <a:lnTo>
                    <a:pt x="120" y="1284"/>
                  </a:lnTo>
                  <a:lnTo>
                    <a:pt x="120" y="1284"/>
                  </a:lnTo>
                  <a:lnTo>
                    <a:pt x="120" y="1284"/>
                  </a:lnTo>
                  <a:lnTo>
                    <a:pt x="120" y="1284"/>
                  </a:lnTo>
                  <a:lnTo>
                    <a:pt x="114" y="1284"/>
                  </a:lnTo>
                  <a:lnTo>
                    <a:pt x="114" y="1284"/>
                  </a:lnTo>
                  <a:lnTo>
                    <a:pt x="103" y="1284"/>
                  </a:lnTo>
                  <a:lnTo>
                    <a:pt x="103" y="1284"/>
                  </a:lnTo>
                  <a:lnTo>
                    <a:pt x="97" y="1284"/>
                  </a:lnTo>
                  <a:lnTo>
                    <a:pt x="97" y="1284"/>
                  </a:lnTo>
                  <a:lnTo>
                    <a:pt x="86" y="1284"/>
                  </a:lnTo>
                  <a:lnTo>
                    <a:pt x="86" y="1284"/>
                  </a:lnTo>
                  <a:lnTo>
                    <a:pt x="92" y="1273"/>
                  </a:lnTo>
                  <a:lnTo>
                    <a:pt x="92" y="1273"/>
                  </a:lnTo>
                  <a:lnTo>
                    <a:pt x="92" y="1261"/>
                  </a:lnTo>
                  <a:lnTo>
                    <a:pt x="92" y="1261"/>
                  </a:lnTo>
                  <a:lnTo>
                    <a:pt x="92" y="1250"/>
                  </a:lnTo>
                  <a:lnTo>
                    <a:pt x="92" y="1250"/>
                  </a:lnTo>
                  <a:lnTo>
                    <a:pt x="92" y="1239"/>
                  </a:lnTo>
                  <a:lnTo>
                    <a:pt x="92" y="1239"/>
                  </a:lnTo>
                  <a:lnTo>
                    <a:pt x="97" y="1233"/>
                  </a:lnTo>
                  <a:lnTo>
                    <a:pt x="97" y="1233"/>
                  </a:lnTo>
                  <a:lnTo>
                    <a:pt x="97" y="1233"/>
                  </a:lnTo>
                  <a:lnTo>
                    <a:pt x="97" y="1233"/>
                  </a:lnTo>
                  <a:lnTo>
                    <a:pt x="103" y="1227"/>
                  </a:lnTo>
                  <a:lnTo>
                    <a:pt x="103" y="1227"/>
                  </a:lnTo>
                  <a:lnTo>
                    <a:pt x="103" y="1227"/>
                  </a:lnTo>
                  <a:lnTo>
                    <a:pt x="103" y="1227"/>
                  </a:lnTo>
                  <a:lnTo>
                    <a:pt x="120" y="1222"/>
                  </a:lnTo>
                  <a:lnTo>
                    <a:pt x="120" y="1222"/>
                  </a:lnTo>
                  <a:lnTo>
                    <a:pt x="126" y="1222"/>
                  </a:lnTo>
                  <a:lnTo>
                    <a:pt x="126" y="1222"/>
                  </a:lnTo>
                  <a:lnTo>
                    <a:pt x="137" y="1222"/>
                  </a:lnTo>
                  <a:lnTo>
                    <a:pt x="137" y="1222"/>
                  </a:lnTo>
                  <a:lnTo>
                    <a:pt x="143" y="1216"/>
                  </a:lnTo>
                  <a:lnTo>
                    <a:pt x="143" y="1216"/>
                  </a:lnTo>
                  <a:lnTo>
                    <a:pt x="143" y="1210"/>
                  </a:lnTo>
                  <a:lnTo>
                    <a:pt x="143" y="1210"/>
                  </a:lnTo>
                  <a:lnTo>
                    <a:pt x="143" y="1193"/>
                  </a:lnTo>
                  <a:lnTo>
                    <a:pt x="143" y="1193"/>
                  </a:lnTo>
                  <a:lnTo>
                    <a:pt x="143" y="1182"/>
                  </a:lnTo>
                  <a:lnTo>
                    <a:pt x="143" y="1182"/>
                  </a:lnTo>
                  <a:lnTo>
                    <a:pt x="143" y="1176"/>
                  </a:lnTo>
                  <a:lnTo>
                    <a:pt x="149" y="1170"/>
                  </a:lnTo>
                  <a:lnTo>
                    <a:pt x="149" y="1170"/>
                  </a:lnTo>
                  <a:lnTo>
                    <a:pt x="154" y="1165"/>
                  </a:lnTo>
                  <a:lnTo>
                    <a:pt x="154" y="1159"/>
                  </a:lnTo>
                  <a:close/>
                  <a:moveTo>
                    <a:pt x="433" y="1154"/>
                  </a:moveTo>
                  <a:lnTo>
                    <a:pt x="433" y="1154"/>
                  </a:lnTo>
                  <a:lnTo>
                    <a:pt x="439" y="1159"/>
                  </a:lnTo>
                  <a:lnTo>
                    <a:pt x="439" y="1159"/>
                  </a:lnTo>
                  <a:lnTo>
                    <a:pt x="444" y="1159"/>
                  </a:lnTo>
                  <a:lnTo>
                    <a:pt x="444" y="1159"/>
                  </a:lnTo>
                  <a:lnTo>
                    <a:pt x="444" y="1165"/>
                  </a:lnTo>
                  <a:lnTo>
                    <a:pt x="444" y="1165"/>
                  </a:lnTo>
                  <a:lnTo>
                    <a:pt x="449" y="1165"/>
                  </a:lnTo>
                  <a:lnTo>
                    <a:pt x="449" y="1165"/>
                  </a:lnTo>
                  <a:lnTo>
                    <a:pt x="449" y="1165"/>
                  </a:lnTo>
                  <a:lnTo>
                    <a:pt x="449" y="1165"/>
                  </a:lnTo>
                  <a:lnTo>
                    <a:pt x="455" y="1165"/>
                  </a:lnTo>
                  <a:lnTo>
                    <a:pt x="455" y="1165"/>
                  </a:lnTo>
                  <a:lnTo>
                    <a:pt x="461" y="1165"/>
                  </a:lnTo>
                  <a:lnTo>
                    <a:pt x="461" y="1165"/>
                  </a:lnTo>
                  <a:lnTo>
                    <a:pt x="467" y="1159"/>
                  </a:lnTo>
                  <a:lnTo>
                    <a:pt x="467" y="1159"/>
                  </a:lnTo>
                  <a:lnTo>
                    <a:pt x="473" y="1165"/>
                  </a:lnTo>
                  <a:lnTo>
                    <a:pt x="473" y="1165"/>
                  </a:lnTo>
                  <a:lnTo>
                    <a:pt x="478" y="1170"/>
                  </a:lnTo>
                  <a:lnTo>
                    <a:pt x="478" y="1170"/>
                  </a:lnTo>
                  <a:lnTo>
                    <a:pt x="484" y="1176"/>
                  </a:lnTo>
                  <a:lnTo>
                    <a:pt x="484" y="1176"/>
                  </a:lnTo>
                  <a:lnTo>
                    <a:pt x="489" y="1182"/>
                  </a:lnTo>
                  <a:lnTo>
                    <a:pt x="489" y="1182"/>
                  </a:lnTo>
                  <a:lnTo>
                    <a:pt x="473" y="1182"/>
                  </a:lnTo>
                  <a:lnTo>
                    <a:pt x="473" y="1182"/>
                  </a:lnTo>
                  <a:lnTo>
                    <a:pt x="461" y="1182"/>
                  </a:lnTo>
                  <a:lnTo>
                    <a:pt x="461" y="1182"/>
                  </a:lnTo>
                  <a:lnTo>
                    <a:pt x="449" y="1176"/>
                  </a:lnTo>
                  <a:lnTo>
                    <a:pt x="449" y="1176"/>
                  </a:lnTo>
                  <a:lnTo>
                    <a:pt x="433" y="1176"/>
                  </a:lnTo>
                  <a:lnTo>
                    <a:pt x="433" y="1176"/>
                  </a:lnTo>
                  <a:lnTo>
                    <a:pt x="433" y="1170"/>
                  </a:lnTo>
                  <a:lnTo>
                    <a:pt x="433" y="1170"/>
                  </a:lnTo>
                  <a:lnTo>
                    <a:pt x="433" y="1170"/>
                  </a:lnTo>
                  <a:lnTo>
                    <a:pt x="433" y="1170"/>
                  </a:lnTo>
                  <a:lnTo>
                    <a:pt x="433" y="1165"/>
                  </a:lnTo>
                  <a:lnTo>
                    <a:pt x="433" y="1165"/>
                  </a:lnTo>
                  <a:lnTo>
                    <a:pt x="427" y="1165"/>
                  </a:lnTo>
                  <a:lnTo>
                    <a:pt x="427" y="1165"/>
                  </a:lnTo>
                  <a:lnTo>
                    <a:pt x="427" y="1159"/>
                  </a:lnTo>
                  <a:lnTo>
                    <a:pt x="427" y="1159"/>
                  </a:lnTo>
                  <a:lnTo>
                    <a:pt x="427" y="1159"/>
                  </a:lnTo>
                  <a:lnTo>
                    <a:pt x="427" y="1159"/>
                  </a:lnTo>
                  <a:lnTo>
                    <a:pt x="427" y="1154"/>
                  </a:lnTo>
                  <a:lnTo>
                    <a:pt x="427" y="1154"/>
                  </a:lnTo>
                  <a:lnTo>
                    <a:pt x="433" y="1154"/>
                  </a:lnTo>
                  <a:close/>
                  <a:moveTo>
                    <a:pt x="399" y="1154"/>
                  </a:moveTo>
                  <a:lnTo>
                    <a:pt x="399" y="1154"/>
                  </a:lnTo>
                  <a:lnTo>
                    <a:pt x="410" y="1154"/>
                  </a:lnTo>
                  <a:lnTo>
                    <a:pt x="410" y="1154"/>
                  </a:lnTo>
                  <a:lnTo>
                    <a:pt x="410" y="1159"/>
                  </a:lnTo>
                  <a:lnTo>
                    <a:pt x="410" y="1159"/>
                  </a:lnTo>
                  <a:lnTo>
                    <a:pt x="404" y="1165"/>
                  </a:lnTo>
                  <a:lnTo>
                    <a:pt x="404" y="1165"/>
                  </a:lnTo>
                  <a:lnTo>
                    <a:pt x="399" y="1165"/>
                  </a:lnTo>
                  <a:lnTo>
                    <a:pt x="399" y="1165"/>
                  </a:lnTo>
                  <a:lnTo>
                    <a:pt x="393" y="1165"/>
                  </a:lnTo>
                  <a:lnTo>
                    <a:pt x="393" y="1165"/>
                  </a:lnTo>
                  <a:lnTo>
                    <a:pt x="393" y="1159"/>
                  </a:lnTo>
                  <a:lnTo>
                    <a:pt x="393" y="1159"/>
                  </a:lnTo>
                  <a:lnTo>
                    <a:pt x="393" y="1159"/>
                  </a:lnTo>
                  <a:lnTo>
                    <a:pt x="393" y="1159"/>
                  </a:lnTo>
                  <a:lnTo>
                    <a:pt x="399" y="1154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Freeform 29"/>
            <p:cNvSpPr>
              <a:spLocks noChangeArrowheads="1"/>
            </p:cNvSpPr>
            <p:nvPr/>
          </p:nvSpPr>
          <p:spPr bwMode="auto">
            <a:xfrm>
              <a:off x="5837238" y="5345113"/>
              <a:ext cx="33337" cy="46037"/>
            </a:xfrm>
            <a:custGeom>
              <a:avLst/>
              <a:gdLst>
                <a:gd name="T0" fmla="*/ 79 w 92"/>
                <a:gd name="T1" fmla="*/ 80 h 126"/>
                <a:gd name="T2" fmla="*/ 79 w 92"/>
                <a:gd name="T3" fmla="*/ 80 h 126"/>
                <a:gd name="T4" fmla="*/ 85 w 92"/>
                <a:gd name="T5" fmla="*/ 74 h 126"/>
                <a:gd name="T6" fmla="*/ 85 w 92"/>
                <a:gd name="T7" fmla="*/ 74 h 126"/>
                <a:gd name="T8" fmla="*/ 85 w 92"/>
                <a:gd name="T9" fmla="*/ 62 h 126"/>
                <a:gd name="T10" fmla="*/ 85 w 92"/>
                <a:gd name="T11" fmla="*/ 62 h 126"/>
                <a:gd name="T12" fmla="*/ 91 w 92"/>
                <a:gd name="T13" fmla="*/ 45 h 126"/>
                <a:gd name="T14" fmla="*/ 91 w 92"/>
                <a:gd name="T15" fmla="*/ 45 h 126"/>
                <a:gd name="T16" fmla="*/ 91 w 92"/>
                <a:gd name="T17" fmla="*/ 34 h 126"/>
                <a:gd name="T18" fmla="*/ 91 w 92"/>
                <a:gd name="T19" fmla="*/ 34 h 126"/>
                <a:gd name="T20" fmla="*/ 85 w 92"/>
                <a:gd name="T21" fmla="*/ 22 h 126"/>
                <a:gd name="T22" fmla="*/ 85 w 92"/>
                <a:gd name="T23" fmla="*/ 22 h 126"/>
                <a:gd name="T24" fmla="*/ 73 w 92"/>
                <a:gd name="T25" fmla="*/ 11 h 126"/>
                <a:gd name="T26" fmla="*/ 73 w 92"/>
                <a:gd name="T27" fmla="*/ 11 h 126"/>
                <a:gd name="T28" fmla="*/ 62 w 92"/>
                <a:gd name="T29" fmla="*/ 0 h 126"/>
                <a:gd name="T30" fmla="*/ 62 w 92"/>
                <a:gd name="T31" fmla="*/ 0 h 126"/>
                <a:gd name="T32" fmla="*/ 57 w 92"/>
                <a:gd name="T33" fmla="*/ 0 h 126"/>
                <a:gd name="T34" fmla="*/ 57 w 92"/>
                <a:gd name="T35" fmla="*/ 0 h 126"/>
                <a:gd name="T36" fmla="*/ 57 w 92"/>
                <a:gd name="T37" fmla="*/ 0 h 126"/>
                <a:gd name="T38" fmla="*/ 57 w 92"/>
                <a:gd name="T39" fmla="*/ 0 h 126"/>
                <a:gd name="T40" fmla="*/ 45 w 92"/>
                <a:gd name="T41" fmla="*/ 5 h 126"/>
                <a:gd name="T42" fmla="*/ 45 w 92"/>
                <a:gd name="T43" fmla="*/ 5 h 126"/>
                <a:gd name="T44" fmla="*/ 34 w 92"/>
                <a:gd name="T45" fmla="*/ 11 h 126"/>
                <a:gd name="T46" fmla="*/ 34 w 92"/>
                <a:gd name="T47" fmla="*/ 11 h 126"/>
                <a:gd name="T48" fmla="*/ 22 w 92"/>
                <a:gd name="T49" fmla="*/ 5 h 126"/>
                <a:gd name="T50" fmla="*/ 22 w 92"/>
                <a:gd name="T51" fmla="*/ 5 h 126"/>
                <a:gd name="T52" fmla="*/ 17 w 92"/>
                <a:gd name="T53" fmla="*/ 5 h 126"/>
                <a:gd name="T54" fmla="*/ 17 w 92"/>
                <a:gd name="T55" fmla="*/ 5 h 126"/>
                <a:gd name="T56" fmla="*/ 5 w 92"/>
                <a:gd name="T57" fmla="*/ 11 h 126"/>
                <a:gd name="T58" fmla="*/ 5 w 92"/>
                <a:gd name="T59" fmla="*/ 11 h 126"/>
                <a:gd name="T60" fmla="*/ 5 w 92"/>
                <a:gd name="T61" fmla="*/ 22 h 126"/>
                <a:gd name="T62" fmla="*/ 5 w 92"/>
                <a:gd name="T63" fmla="*/ 22 h 126"/>
                <a:gd name="T64" fmla="*/ 0 w 92"/>
                <a:gd name="T65" fmla="*/ 40 h 126"/>
                <a:gd name="T66" fmla="*/ 0 w 92"/>
                <a:gd name="T67" fmla="*/ 40 h 126"/>
                <a:gd name="T68" fmla="*/ 0 w 92"/>
                <a:gd name="T69" fmla="*/ 56 h 126"/>
                <a:gd name="T70" fmla="*/ 0 w 92"/>
                <a:gd name="T71" fmla="*/ 56 h 126"/>
                <a:gd name="T72" fmla="*/ 0 w 92"/>
                <a:gd name="T73" fmla="*/ 68 h 126"/>
                <a:gd name="T74" fmla="*/ 0 w 92"/>
                <a:gd name="T75" fmla="*/ 68 h 126"/>
                <a:gd name="T76" fmla="*/ 0 w 92"/>
                <a:gd name="T77" fmla="*/ 74 h 126"/>
                <a:gd name="T78" fmla="*/ 0 w 92"/>
                <a:gd name="T79" fmla="*/ 74 h 126"/>
                <a:gd name="T80" fmla="*/ 5 w 92"/>
                <a:gd name="T81" fmla="*/ 85 h 126"/>
                <a:gd name="T82" fmla="*/ 5 w 92"/>
                <a:gd name="T83" fmla="*/ 85 h 126"/>
                <a:gd name="T84" fmla="*/ 11 w 92"/>
                <a:gd name="T85" fmla="*/ 96 h 126"/>
                <a:gd name="T86" fmla="*/ 11 w 92"/>
                <a:gd name="T87" fmla="*/ 96 h 126"/>
                <a:gd name="T88" fmla="*/ 17 w 92"/>
                <a:gd name="T89" fmla="*/ 102 h 126"/>
                <a:gd name="T90" fmla="*/ 17 w 92"/>
                <a:gd name="T91" fmla="*/ 102 h 126"/>
                <a:gd name="T92" fmla="*/ 22 w 92"/>
                <a:gd name="T93" fmla="*/ 102 h 126"/>
                <a:gd name="T94" fmla="*/ 22 w 92"/>
                <a:gd name="T95" fmla="*/ 102 h 126"/>
                <a:gd name="T96" fmla="*/ 34 w 92"/>
                <a:gd name="T97" fmla="*/ 108 h 126"/>
                <a:gd name="T98" fmla="*/ 34 w 92"/>
                <a:gd name="T99" fmla="*/ 108 h 126"/>
                <a:gd name="T100" fmla="*/ 51 w 92"/>
                <a:gd name="T101" fmla="*/ 119 h 126"/>
                <a:gd name="T102" fmla="*/ 51 w 92"/>
                <a:gd name="T103" fmla="*/ 119 h 126"/>
                <a:gd name="T104" fmla="*/ 68 w 92"/>
                <a:gd name="T105" fmla="*/ 125 h 126"/>
                <a:gd name="T106" fmla="*/ 68 w 92"/>
                <a:gd name="T107" fmla="*/ 125 h 126"/>
                <a:gd name="T108" fmla="*/ 79 w 92"/>
                <a:gd name="T109" fmla="*/ 125 h 126"/>
                <a:gd name="T110" fmla="*/ 79 w 92"/>
                <a:gd name="T111" fmla="*/ 125 h 126"/>
                <a:gd name="T112" fmla="*/ 85 w 92"/>
                <a:gd name="T113" fmla="*/ 125 h 126"/>
                <a:gd name="T114" fmla="*/ 85 w 92"/>
                <a:gd name="T115" fmla="*/ 113 h 126"/>
                <a:gd name="T116" fmla="*/ 85 w 92"/>
                <a:gd name="T117" fmla="*/ 102 h 126"/>
                <a:gd name="T118" fmla="*/ 85 w 92"/>
                <a:gd name="T119" fmla="*/ 91 h 126"/>
                <a:gd name="T120" fmla="*/ 79 w 92"/>
                <a:gd name="T121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26">
                  <a:moveTo>
                    <a:pt x="79" y="80"/>
                  </a:moveTo>
                  <a:lnTo>
                    <a:pt x="79" y="80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5" y="125"/>
                  </a:lnTo>
                  <a:lnTo>
                    <a:pt x="85" y="113"/>
                  </a:lnTo>
                  <a:lnTo>
                    <a:pt x="85" y="102"/>
                  </a:lnTo>
                  <a:lnTo>
                    <a:pt x="85" y="91"/>
                  </a:lnTo>
                  <a:lnTo>
                    <a:pt x="79" y="8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Freeform 30"/>
            <p:cNvSpPr>
              <a:spLocks noChangeArrowheads="1"/>
            </p:cNvSpPr>
            <p:nvPr/>
          </p:nvSpPr>
          <p:spPr bwMode="auto">
            <a:xfrm>
              <a:off x="3568700" y="4318000"/>
              <a:ext cx="104775" cy="161925"/>
            </a:xfrm>
            <a:custGeom>
              <a:avLst/>
              <a:gdLst>
                <a:gd name="T0" fmla="*/ 273 w 291"/>
                <a:gd name="T1" fmla="*/ 11 h 450"/>
                <a:gd name="T2" fmla="*/ 262 w 291"/>
                <a:gd name="T3" fmla="*/ 11 h 450"/>
                <a:gd name="T4" fmla="*/ 250 w 291"/>
                <a:gd name="T5" fmla="*/ 11 h 450"/>
                <a:gd name="T6" fmla="*/ 250 w 291"/>
                <a:gd name="T7" fmla="*/ 6 h 450"/>
                <a:gd name="T8" fmla="*/ 239 w 291"/>
                <a:gd name="T9" fmla="*/ 0 h 450"/>
                <a:gd name="T10" fmla="*/ 216 w 291"/>
                <a:gd name="T11" fmla="*/ 0 h 450"/>
                <a:gd name="T12" fmla="*/ 210 w 291"/>
                <a:gd name="T13" fmla="*/ 11 h 450"/>
                <a:gd name="T14" fmla="*/ 205 w 291"/>
                <a:gd name="T15" fmla="*/ 11 h 450"/>
                <a:gd name="T16" fmla="*/ 188 w 291"/>
                <a:gd name="T17" fmla="*/ 17 h 450"/>
                <a:gd name="T18" fmla="*/ 148 w 291"/>
                <a:gd name="T19" fmla="*/ 17 h 450"/>
                <a:gd name="T20" fmla="*/ 114 w 291"/>
                <a:gd name="T21" fmla="*/ 6 h 450"/>
                <a:gd name="T22" fmla="*/ 91 w 291"/>
                <a:gd name="T23" fmla="*/ 40 h 450"/>
                <a:gd name="T24" fmla="*/ 85 w 291"/>
                <a:gd name="T25" fmla="*/ 29 h 450"/>
                <a:gd name="T26" fmla="*/ 69 w 291"/>
                <a:gd name="T27" fmla="*/ 57 h 450"/>
                <a:gd name="T28" fmla="*/ 45 w 291"/>
                <a:gd name="T29" fmla="*/ 91 h 450"/>
                <a:gd name="T30" fmla="*/ 45 w 291"/>
                <a:gd name="T31" fmla="*/ 108 h 450"/>
                <a:gd name="T32" fmla="*/ 45 w 291"/>
                <a:gd name="T33" fmla="*/ 131 h 450"/>
                <a:gd name="T34" fmla="*/ 29 w 291"/>
                <a:gd name="T35" fmla="*/ 154 h 450"/>
                <a:gd name="T36" fmla="*/ 6 w 291"/>
                <a:gd name="T37" fmla="*/ 165 h 450"/>
                <a:gd name="T38" fmla="*/ 6 w 291"/>
                <a:gd name="T39" fmla="*/ 188 h 450"/>
                <a:gd name="T40" fmla="*/ 17 w 291"/>
                <a:gd name="T41" fmla="*/ 216 h 450"/>
                <a:gd name="T42" fmla="*/ 12 w 291"/>
                <a:gd name="T43" fmla="*/ 250 h 450"/>
                <a:gd name="T44" fmla="*/ 12 w 291"/>
                <a:gd name="T45" fmla="*/ 273 h 450"/>
                <a:gd name="T46" fmla="*/ 17 w 291"/>
                <a:gd name="T47" fmla="*/ 279 h 450"/>
                <a:gd name="T48" fmla="*/ 29 w 291"/>
                <a:gd name="T49" fmla="*/ 290 h 450"/>
                <a:gd name="T50" fmla="*/ 34 w 291"/>
                <a:gd name="T51" fmla="*/ 313 h 450"/>
                <a:gd name="T52" fmla="*/ 29 w 291"/>
                <a:gd name="T53" fmla="*/ 335 h 450"/>
                <a:gd name="T54" fmla="*/ 40 w 291"/>
                <a:gd name="T55" fmla="*/ 398 h 450"/>
                <a:gd name="T56" fmla="*/ 51 w 291"/>
                <a:gd name="T57" fmla="*/ 438 h 450"/>
                <a:gd name="T58" fmla="*/ 80 w 291"/>
                <a:gd name="T59" fmla="*/ 432 h 450"/>
                <a:gd name="T60" fmla="*/ 125 w 291"/>
                <a:gd name="T61" fmla="*/ 449 h 450"/>
                <a:gd name="T62" fmla="*/ 148 w 291"/>
                <a:gd name="T63" fmla="*/ 415 h 450"/>
                <a:gd name="T64" fmla="*/ 120 w 291"/>
                <a:gd name="T65" fmla="*/ 398 h 450"/>
                <a:gd name="T66" fmla="*/ 131 w 291"/>
                <a:gd name="T67" fmla="*/ 359 h 450"/>
                <a:gd name="T68" fmla="*/ 182 w 291"/>
                <a:gd name="T69" fmla="*/ 375 h 450"/>
                <a:gd name="T70" fmla="*/ 199 w 291"/>
                <a:gd name="T71" fmla="*/ 364 h 450"/>
                <a:gd name="T72" fmla="*/ 210 w 291"/>
                <a:gd name="T73" fmla="*/ 381 h 450"/>
                <a:gd name="T74" fmla="*/ 244 w 291"/>
                <a:gd name="T75" fmla="*/ 381 h 450"/>
                <a:gd name="T76" fmla="*/ 256 w 291"/>
                <a:gd name="T77" fmla="*/ 364 h 450"/>
                <a:gd name="T78" fmla="*/ 273 w 291"/>
                <a:gd name="T79" fmla="*/ 330 h 450"/>
                <a:gd name="T80" fmla="*/ 284 w 291"/>
                <a:gd name="T81" fmla="*/ 290 h 450"/>
                <a:gd name="T82" fmla="*/ 290 w 291"/>
                <a:gd name="T83" fmla="*/ 267 h 450"/>
                <a:gd name="T84" fmla="*/ 267 w 291"/>
                <a:gd name="T85" fmla="*/ 250 h 450"/>
                <a:gd name="T86" fmla="*/ 250 w 291"/>
                <a:gd name="T87" fmla="*/ 210 h 450"/>
                <a:gd name="T88" fmla="*/ 244 w 291"/>
                <a:gd name="T89" fmla="*/ 154 h 450"/>
                <a:gd name="T90" fmla="*/ 244 w 291"/>
                <a:gd name="T91" fmla="*/ 120 h 450"/>
                <a:gd name="T92" fmla="*/ 279 w 291"/>
                <a:gd name="T93" fmla="*/ 57 h 450"/>
                <a:gd name="T94" fmla="*/ 279 w 291"/>
                <a:gd name="T95" fmla="*/ 51 h 450"/>
                <a:gd name="T96" fmla="*/ 279 w 291"/>
                <a:gd name="T97" fmla="*/ 35 h 450"/>
                <a:gd name="T98" fmla="*/ 279 w 291"/>
                <a:gd name="T99" fmla="*/ 35 h 450"/>
                <a:gd name="T100" fmla="*/ 273 w 291"/>
                <a:gd name="T101" fmla="*/ 40 h 450"/>
                <a:gd name="T102" fmla="*/ 273 w 291"/>
                <a:gd name="T103" fmla="*/ 29 h 450"/>
                <a:gd name="T104" fmla="*/ 279 w 291"/>
                <a:gd name="T105" fmla="*/ 23 h 450"/>
                <a:gd name="T106" fmla="*/ 279 w 291"/>
                <a:gd name="T107" fmla="*/ 1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1" h="450">
                  <a:moveTo>
                    <a:pt x="279" y="11"/>
                  </a:moveTo>
                  <a:lnTo>
                    <a:pt x="279" y="11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50" y="11"/>
                  </a:lnTo>
                  <a:lnTo>
                    <a:pt x="250" y="11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65" y="17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14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7" y="23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29" y="154"/>
                  </a:lnTo>
                  <a:lnTo>
                    <a:pt x="29" y="154"/>
                  </a:lnTo>
                  <a:lnTo>
                    <a:pt x="17" y="160"/>
                  </a:lnTo>
                  <a:lnTo>
                    <a:pt x="17" y="160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2" y="273"/>
                  </a:lnTo>
                  <a:lnTo>
                    <a:pt x="12" y="273"/>
                  </a:lnTo>
                  <a:lnTo>
                    <a:pt x="12" y="273"/>
                  </a:lnTo>
                  <a:lnTo>
                    <a:pt x="12" y="273"/>
                  </a:lnTo>
                  <a:lnTo>
                    <a:pt x="17" y="279"/>
                  </a:lnTo>
                  <a:lnTo>
                    <a:pt x="17" y="279"/>
                  </a:lnTo>
                  <a:lnTo>
                    <a:pt x="23" y="285"/>
                  </a:lnTo>
                  <a:lnTo>
                    <a:pt x="23" y="285"/>
                  </a:lnTo>
                  <a:lnTo>
                    <a:pt x="29" y="290"/>
                  </a:lnTo>
                  <a:lnTo>
                    <a:pt x="29" y="290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4" y="313"/>
                  </a:lnTo>
                  <a:lnTo>
                    <a:pt x="34" y="313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9" y="335"/>
                  </a:lnTo>
                  <a:lnTo>
                    <a:pt x="29" y="353"/>
                  </a:lnTo>
                  <a:lnTo>
                    <a:pt x="34" y="364"/>
                  </a:lnTo>
                  <a:lnTo>
                    <a:pt x="34" y="381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5" y="415"/>
                  </a:lnTo>
                  <a:lnTo>
                    <a:pt x="45" y="427"/>
                  </a:lnTo>
                  <a:lnTo>
                    <a:pt x="51" y="438"/>
                  </a:lnTo>
                  <a:lnTo>
                    <a:pt x="57" y="438"/>
                  </a:lnTo>
                  <a:lnTo>
                    <a:pt x="63" y="432"/>
                  </a:lnTo>
                  <a:lnTo>
                    <a:pt x="74" y="432"/>
                  </a:lnTo>
                  <a:lnTo>
                    <a:pt x="80" y="432"/>
                  </a:lnTo>
                  <a:lnTo>
                    <a:pt x="91" y="438"/>
                  </a:lnTo>
                  <a:lnTo>
                    <a:pt x="103" y="438"/>
                  </a:lnTo>
                  <a:lnTo>
                    <a:pt x="114" y="444"/>
                  </a:lnTo>
                  <a:lnTo>
                    <a:pt x="125" y="449"/>
                  </a:lnTo>
                  <a:lnTo>
                    <a:pt x="131" y="438"/>
                  </a:lnTo>
                  <a:lnTo>
                    <a:pt x="137" y="432"/>
                  </a:lnTo>
                  <a:lnTo>
                    <a:pt x="142" y="427"/>
                  </a:lnTo>
                  <a:lnTo>
                    <a:pt x="148" y="415"/>
                  </a:lnTo>
                  <a:lnTo>
                    <a:pt x="137" y="415"/>
                  </a:lnTo>
                  <a:lnTo>
                    <a:pt x="131" y="410"/>
                  </a:lnTo>
                  <a:lnTo>
                    <a:pt x="125" y="404"/>
                  </a:lnTo>
                  <a:lnTo>
                    <a:pt x="120" y="398"/>
                  </a:lnTo>
                  <a:lnTo>
                    <a:pt x="125" y="393"/>
                  </a:lnTo>
                  <a:lnTo>
                    <a:pt x="125" y="381"/>
                  </a:lnTo>
                  <a:lnTo>
                    <a:pt x="131" y="370"/>
                  </a:lnTo>
                  <a:lnTo>
                    <a:pt x="131" y="359"/>
                  </a:lnTo>
                  <a:lnTo>
                    <a:pt x="142" y="364"/>
                  </a:lnTo>
                  <a:lnTo>
                    <a:pt x="154" y="370"/>
                  </a:lnTo>
                  <a:lnTo>
                    <a:pt x="165" y="375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8" y="370"/>
                  </a:lnTo>
                  <a:lnTo>
                    <a:pt x="194" y="364"/>
                  </a:lnTo>
                  <a:lnTo>
                    <a:pt x="199" y="364"/>
                  </a:lnTo>
                  <a:lnTo>
                    <a:pt x="205" y="370"/>
                  </a:lnTo>
                  <a:lnTo>
                    <a:pt x="205" y="370"/>
                  </a:lnTo>
                  <a:lnTo>
                    <a:pt x="210" y="375"/>
                  </a:lnTo>
                  <a:lnTo>
                    <a:pt x="210" y="381"/>
                  </a:lnTo>
                  <a:lnTo>
                    <a:pt x="222" y="381"/>
                  </a:lnTo>
                  <a:lnTo>
                    <a:pt x="228" y="381"/>
                  </a:lnTo>
                  <a:lnTo>
                    <a:pt x="239" y="381"/>
                  </a:lnTo>
                  <a:lnTo>
                    <a:pt x="244" y="381"/>
                  </a:lnTo>
                  <a:lnTo>
                    <a:pt x="244" y="381"/>
                  </a:lnTo>
                  <a:lnTo>
                    <a:pt x="250" y="375"/>
                  </a:lnTo>
                  <a:lnTo>
                    <a:pt x="250" y="375"/>
                  </a:lnTo>
                  <a:lnTo>
                    <a:pt x="256" y="364"/>
                  </a:lnTo>
                  <a:lnTo>
                    <a:pt x="256" y="364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73" y="330"/>
                  </a:lnTo>
                  <a:lnTo>
                    <a:pt x="273" y="330"/>
                  </a:lnTo>
                  <a:lnTo>
                    <a:pt x="279" y="307"/>
                  </a:lnTo>
                  <a:lnTo>
                    <a:pt x="279" y="307"/>
                  </a:lnTo>
                  <a:lnTo>
                    <a:pt x="284" y="290"/>
                  </a:lnTo>
                  <a:lnTo>
                    <a:pt x="284" y="290"/>
                  </a:lnTo>
                  <a:lnTo>
                    <a:pt x="284" y="273"/>
                  </a:lnTo>
                  <a:lnTo>
                    <a:pt x="284" y="273"/>
                  </a:lnTo>
                  <a:lnTo>
                    <a:pt x="290" y="267"/>
                  </a:lnTo>
                  <a:lnTo>
                    <a:pt x="290" y="267"/>
                  </a:lnTo>
                  <a:lnTo>
                    <a:pt x="279" y="262"/>
                  </a:lnTo>
                  <a:lnTo>
                    <a:pt x="279" y="262"/>
                  </a:lnTo>
                  <a:lnTo>
                    <a:pt x="267" y="250"/>
                  </a:lnTo>
                  <a:lnTo>
                    <a:pt x="267" y="250"/>
                  </a:lnTo>
                  <a:lnTo>
                    <a:pt x="256" y="228"/>
                  </a:lnTo>
                  <a:lnTo>
                    <a:pt x="256" y="228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4" y="182"/>
                  </a:lnTo>
                  <a:lnTo>
                    <a:pt x="244" y="182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4" y="120"/>
                  </a:lnTo>
                  <a:lnTo>
                    <a:pt x="250" y="103"/>
                  </a:lnTo>
                  <a:lnTo>
                    <a:pt x="262" y="91"/>
                  </a:lnTo>
                  <a:lnTo>
                    <a:pt x="267" y="75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9" y="51"/>
                  </a:lnTo>
                  <a:lnTo>
                    <a:pt x="279" y="51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73" y="40"/>
                  </a:lnTo>
                  <a:lnTo>
                    <a:pt x="273" y="40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9" y="11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Freeform 31"/>
            <p:cNvSpPr>
              <a:spLocks noChangeArrowheads="1"/>
            </p:cNvSpPr>
            <p:nvPr/>
          </p:nvSpPr>
          <p:spPr bwMode="auto">
            <a:xfrm>
              <a:off x="5603875" y="3771900"/>
              <a:ext cx="433388" cy="460375"/>
            </a:xfrm>
            <a:custGeom>
              <a:avLst/>
              <a:gdLst>
                <a:gd name="T0" fmla="*/ 1136 w 1206"/>
                <a:gd name="T1" fmla="*/ 408 h 1278"/>
                <a:gd name="T2" fmla="*/ 1125 w 1206"/>
                <a:gd name="T3" fmla="*/ 363 h 1278"/>
                <a:gd name="T4" fmla="*/ 1120 w 1206"/>
                <a:gd name="T5" fmla="*/ 305 h 1278"/>
                <a:gd name="T6" fmla="*/ 1120 w 1206"/>
                <a:gd name="T7" fmla="*/ 283 h 1278"/>
                <a:gd name="T8" fmla="*/ 1130 w 1206"/>
                <a:gd name="T9" fmla="*/ 249 h 1278"/>
                <a:gd name="T10" fmla="*/ 1120 w 1206"/>
                <a:gd name="T11" fmla="*/ 214 h 1278"/>
                <a:gd name="T12" fmla="*/ 1120 w 1206"/>
                <a:gd name="T13" fmla="*/ 176 h 1278"/>
                <a:gd name="T14" fmla="*/ 1102 w 1206"/>
                <a:gd name="T15" fmla="*/ 147 h 1278"/>
                <a:gd name="T16" fmla="*/ 1080 w 1206"/>
                <a:gd name="T17" fmla="*/ 90 h 1278"/>
                <a:gd name="T18" fmla="*/ 1040 w 1206"/>
                <a:gd name="T19" fmla="*/ 62 h 1278"/>
                <a:gd name="T20" fmla="*/ 1011 w 1206"/>
                <a:gd name="T21" fmla="*/ 22 h 1278"/>
                <a:gd name="T22" fmla="*/ 1011 w 1206"/>
                <a:gd name="T23" fmla="*/ 0 h 1278"/>
                <a:gd name="T24" fmla="*/ 943 w 1206"/>
                <a:gd name="T25" fmla="*/ 17 h 1278"/>
                <a:gd name="T26" fmla="*/ 898 w 1206"/>
                <a:gd name="T27" fmla="*/ 85 h 1278"/>
                <a:gd name="T28" fmla="*/ 858 w 1206"/>
                <a:gd name="T29" fmla="*/ 119 h 1278"/>
                <a:gd name="T30" fmla="*/ 784 w 1206"/>
                <a:gd name="T31" fmla="*/ 96 h 1278"/>
                <a:gd name="T32" fmla="*/ 261 w 1206"/>
                <a:gd name="T33" fmla="*/ 102 h 1278"/>
                <a:gd name="T34" fmla="*/ 193 w 1206"/>
                <a:gd name="T35" fmla="*/ 289 h 1278"/>
                <a:gd name="T36" fmla="*/ 187 w 1206"/>
                <a:gd name="T37" fmla="*/ 669 h 1278"/>
                <a:gd name="T38" fmla="*/ 131 w 1206"/>
                <a:gd name="T39" fmla="*/ 663 h 1278"/>
                <a:gd name="T40" fmla="*/ 91 w 1206"/>
                <a:gd name="T41" fmla="*/ 698 h 1278"/>
                <a:gd name="T42" fmla="*/ 91 w 1206"/>
                <a:gd name="T43" fmla="*/ 738 h 1278"/>
                <a:gd name="T44" fmla="*/ 62 w 1206"/>
                <a:gd name="T45" fmla="*/ 778 h 1278"/>
                <a:gd name="T46" fmla="*/ 57 w 1206"/>
                <a:gd name="T47" fmla="*/ 828 h 1278"/>
                <a:gd name="T48" fmla="*/ 28 w 1206"/>
                <a:gd name="T49" fmla="*/ 868 h 1278"/>
                <a:gd name="T50" fmla="*/ 11 w 1206"/>
                <a:gd name="T51" fmla="*/ 903 h 1278"/>
                <a:gd name="T52" fmla="*/ 6 w 1206"/>
                <a:gd name="T53" fmla="*/ 937 h 1278"/>
                <a:gd name="T54" fmla="*/ 46 w 1206"/>
                <a:gd name="T55" fmla="*/ 931 h 1278"/>
                <a:gd name="T56" fmla="*/ 57 w 1206"/>
                <a:gd name="T57" fmla="*/ 971 h 1278"/>
                <a:gd name="T58" fmla="*/ 51 w 1206"/>
                <a:gd name="T59" fmla="*/ 1011 h 1278"/>
                <a:gd name="T60" fmla="*/ 51 w 1206"/>
                <a:gd name="T61" fmla="*/ 1056 h 1278"/>
                <a:gd name="T62" fmla="*/ 68 w 1206"/>
                <a:gd name="T63" fmla="*/ 1090 h 1278"/>
                <a:gd name="T64" fmla="*/ 113 w 1206"/>
                <a:gd name="T65" fmla="*/ 1147 h 1278"/>
                <a:gd name="T66" fmla="*/ 113 w 1206"/>
                <a:gd name="T67" fmla="*/ 1198 h 1278"/>
                <a:gd name="T68" fmla="*/ 136 w 1206"/>
                <a:gd name="T69" fmla="*/ 1243 h 1278"/>
                <a:gd name="T70" fmla="*/ 182 w 1206"/>
                <a:gd name="T71" fmla="*/ 1266 h 1278"/>
                <a:gd name="T72" fmla="*/ 267 w 1206"/>
                <a:gd name="T73" fmla="*/ 1175 h 1278"/>
                <a:gd name="T74" fmla="*/ 335 w 1206"/>
                <a:gd name="T75" fmla="*/ 1221 h 1278"/>
                <a:gd name="T76" fmla="*/ 437 w 1206"/>
                <a:gd name="T77" fmla="*/ 1249 h 1278"/>
                <a:gd name="T78" fmla="*/ 551 w 1206"/>
                <a:gd name="T79" fmla="*/ 1232 h 1278"/>
                <a:gd name="T80" fmla="*/ 642 w 1206"/>
                <a:gd name="T81" fmla="*/ 1232 h 1278"/>
                <a:gd name="T82" fmla="*/ 733 w 1206"/>
                <a:gd name="T83" fmla="*/ 1170 h 1278"/>
                <a:gd name="T84" fmla="*/ 773 w 1206"/>
                <a:gd name="T85" fmla="*/ 1027 h 1278"/>
                <a:gd name="T86" fmla="*/ 841 w 1206"/>
                <a:gd name="T87" fmla="*/ 1102 h 1278"/>
                <a:gd name="T88" fmla="*/ 892 w 1206"/>
                <a:gd name="T89" fmla="*/ 1175 h 1278"/>
                <a:gd name="T90" fmla="*/ 898 w 1206"/>
                <a:gd name="T91" fmla="*/ 1152 h 1278"/>
                <a:gd name="T92" fmla="*/ 904 w 1206"/>
                <a:gd name="T93" fmla="*/ 1102 h 1278"/>
                <a:gd name="T94" fmla="*/ 937 w 1206"/>
                <a:gd name="T95" fmla="*/ 1078 h 1278"/>
                <a:gd name="T96" fmla="*/ 966 w 1206"/>
                <a:gd name="T97" fmla="*/ 1039 h 1278"/>
                <a:gd name="T98" fmla="*/ 995 w 1206"/>
                <a:gd name="T99" fmla="*/ 988 h 1278"/>
                <a:gd name="T100" fmla="*/ 1029 w 1206"/>
                <a:gd name="T101" fmla="*/ 897 h 1278"/>
                <a:gd name="T102" fmla="*/ 1068 w 1206"/>
                <a:gd name="T103" fmla="*/ 834 h 1278"/>
                <a:gd name="T104" fmla="*/ 1074 w 1206"/>
                <a:gd name="T105" fmla="*/ 743 h 1278"/>
                <a:gd name="T106" fmla="*/ 1080 w 1206"/>
                <a:gd name="T107" fmla="*/ 687 h 1278"/>
                <a:gd name="T108" fmla="*/ 1096 w 1206"/>
                <a:gd name="T109" fmla="*/ 607 h 1278"/>
                <a:gd name="T110" fmla="*/ 1102 w 1206"/>
                <a:gd name="T111" fmla="*/ 550 h 1278"/>
                <a:gd name="T112" fmla="*/ 1120 w 1206"/>
                <a:gd name="T113" fmla="*/ 522 h 1278"/>
                <a:gd name="T114" fmla="*/ 1136 w 1206"/>
                <a:gd name="T115" fmla="*/ 488 h 1278"/>
                <a:gd name="T116" fmla="*/ 1193 w 1206"/>
                <a:gd name="T117" fmla="*/ 476 h 1278"/>
                <a:gd name="T118" fmla="*/ 1188 w 1206"/>
                <a:gd name="T119" fmla="*/ 436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6" h="1278">
                  <a:moveTo>
                    <a:pt x="1182" y="425"/>
                  </a:moveTo>
                  <a:lnTo>
                    <a:pt x="1182" y="425"/>
                  </a:lnTo>
                  <a:lnTo>
                    <a:pt x="1176" y="419"/>
                  </a:lnTo>
                  <a:lnTo>
                    <a:pt x="1176" y="419"/>
                  </a:lnTo>
                  <a:lnTo>
                    <a:pt x="1159" y="419"/>
                  </a:lnTo>
                  <a:lnTo>
                    <a:pt x="1159" y="419"/>
                  </a:lnTo>
                  <a:lnTo>
                    <a:pt x="1148" y="414"/>
                  </a:lnTo>
                  <a:lnTo>
                    <a:pt x="1148" y="414"/>
                  </a:lnTo>
                  <a:lnTo>
                    <a:pt x="1136" y="408"/>
                  </a:lnTo>
                  <a:lnTo>
                    <a:pt x="1136" y="408"/>
                  </a:lnTo>
                  <a:lnTo>
                    <a:pt x="1136" y="402"/>
                  </a:lnTo>
                  <a:lnTo>
                    <a:pt x="1136" y="402"/>
                  </a:lnTo>
                  <a:lnTo>
                    <a:pt x="1130" y="391"/>
                  </a:lnTo>
                  <a:lnTo>
                    <a:pt x="1130" y="391"/>
                  </a:lnTo>
                  <a:lnTo>
                    <a:pt x="1130" y="379"/>
                  </a:lnTo>
                  <a:lnTo>
                    <a:pt x="1130" y="379"/>
                  </a:lnTo>
                  <a:lnTo>
                    <a:pt x="1130" y="368"/>
                  </a:lnTo>
                  <a:lnTo>
                    <a:pt x="1125" y="363"/>
                  </a:lnTo>
                  <a:lnTo>
                    <a:pt x="1125" y="363"/>
                  </a:lnTo>
                  <a:lnTo>
                    <a:pt x="1120" y="363"/>
                  </a:lnTo>
                  <a:lnTo>
                    <a:pt x="1120" y="363"/>
                  </a:lnTo>
                  <a:lnTo>
                    <a:pt x="1120" y="363"/>
                  </a:lnTo>
                  <a:lnTo>
                    <a:pt x="1114" y="345"/>
                  </a:lnTo>
                  <a:lnTo>
                    <a:pt x="1114" y="345"/>
                  </a:lnTo>
                  <a:lnTo>
                    <a:pt x="1114" y="323"/>
                  </a:lnTo>
                  <a:lnTo>
                    <a:pt x="1114" y="323"/>
                  </a:lnTo>
                  <a:lnTo>
                    <a:pt x="1120" y="305"/>
                  </a:lnTo>
                  <a:lnTo>
                    <a:pt x="1120" y="305"/>
                  </a:lnTo>
                  <a:lnTo>
                    <a:pt x="1120" y="300"/>
                  </a:lnTo>
                  <a:lnTo>
                    <a:pt x="1120" y="294"/>
                  </a:lnTo>
                  <a:lnTo>
                    <a:pt x="1120" y="294"/>
                  </a:lnTo>
                  <a:lnTo>
                    <a:pt x="1120" y="289"/>
                  </a:lnTo>
                  <a:lnTo>
                    <a:pt x="1120" y="283"/>
                  </a:lnTo>
                  <a:lnTo>
                    <a:pt x="1120" y="283"/>
                  </a:lnTo>
                  <a:lnTo>
                    <a:pt x="1120" y="283"/>
                  </a:lnTo>
                  <a:lnTo>
                    <a:pt x="1120" y="283"/>
                  </a:lnTo>
                  <a:lnTo>
                    <a:pt x="1125" y="283"/>
                  </a:lnTo>
                  <a:lnTo>
                    <a:pt x="1125" y="283"/>
                  </a:lnTo>
                  <a:lnTo>
                    <a:pt x="1125" y="277"/>
                  </a:lnTo>
                  <a:lnTo>
                    <a:pt x="1125" y="277"/>
                  </a:lnTo>
                  <a:lnTo>
                    <a:pt x="1130" y="277"/>
                  </a:lnTo>
                  <a:lnTo>
                    <a:pt x="1130" y="277"/>
                  </a:lnTo>
                  <a:lnTo>
                    <a:pt x="1130" y="266"/>
                  </a:lnTo>
                  <a:lnTo>
                    <a:pt x="1130" y="266"/>
                  </a:lnTo>
                  <a:lnTo>
                    <a:pt x="1130" y="249"/>
                  </a:lnTo>
                  <a:lnTo>
                    <a:pt x="1130" y="249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30" y="226"/>
                  </a:lnTo>
                  <a:lnTo>
                    <a:pt x="1125" y="220"/>
                  </a:lnTo>
                  <a:lnTo>
                    <a:pt x="1125" y="220"/>
                  </a:lnTo>
                  <a:lnTo>
                    <a:pt x="1120" y="214"/>
                  </a:lnTo>
                  <a:lnTo>
                    <a:pt x="1120" y="214"/>
                  </a:lnTo>
                  <a:lnTo>
                    <a:pt x="1120" y="214"/>
                  </a:lnTo>
                  <a:lnTo>
                    <a:pt x="1120" y="205"/>
                  </a:lnTo>
                  <a:lnTo>
                    <a:pt x="1120" y="205"/>
                  </a:lnTo>
                  <a:lnTo>
                    <a:pt x="1120" y="193"/>
                  </a:lnTo>
                  <a:lnTo>
                    <a:pt x="1120" y="193"/>
                  </a:lnTo>
                  <a:lnTo>
                    <a:pt x="1120" y="181"/>
                  </a:lnTo>
                  <a:lnTo>
                    <a:pt x="1120" y="181"/>
                  </a:lnTo>
                  <a:lnTo>
                    <a:pt x="1125" y="176"/>
                  </a:lnTo>
                  <a:lnTo>
                    <a:pt x="1125" y="176"/>
                  </a:lnTo>
                  <a:lnTo>
                    <a:pt x="1120" y="176"/>
                  </a:lnTo>
                  <a:lnTo>
                    <a:pt x="1120" y="176"/>
                  </a:lnTo>
                  <a:lnTo>
                    <a:pt x="1114" y="170"/>
                  </a:lnTo>
                  <a:lnTo>
                    <a:pt x="1114" y="170"/>
                  </a:lnTo>
                  <a:lnTo>
                    <a:pt x="1108" y="165"/>
                  </a:lnTo>
                  <a:lnTo>
                    <a:pt x="1108" y="165"/>
                  </a:lnTo>
                  <a:lnTo>
                    <a:pt x="1108" y="165"/>
                  </a:lnTo>
                  <a:lnTo>
                    <a:pt x="1108" y="165"/>
                  </a:lnTo>
                  <a:lnTo>
                    <a:pt x="1102" y="147"/>
                  </a:lnTo>
                  <a:lnTo>
                    <a:pt x="1102" y="147"/>
                  </a:lnTo>
                  <a:lnTo>
                    <a:pt x="1096" y="130"/>
                  </a:lnTo>
                  <a:lnTo>
                    <a:pt x="1096" y="130"/>
                  </a:lnTo>
                  <a:lnTo>
                    <a:pt x="1096" y="114"/>
                  </a:lnTo>
                  <a:lnTo>
                    <a:pt x="1096" y="114"/>
                  </a:lnTo>
                  <a:lnTo>
                    <a:pt x="1091" y="102"/>
                  </a:lnTo>
                  <a:lnTo>
                    <a:pt x="1091" y="102"/>
                  </a:lnTo>
                  <a:lnTo>
                    <a:pt x="1085" y="96"/>
                  </a:lnTo>
                  <a:lnTo>
                    <a:pt x="1085" y="96"/>
                  </a:lnTo>
                  <a:lnTo>
                    <a:pt x="1080" y="90"/>
                  </a:lnTo>
                  <a:lnTo>
                    <a:pt x="1080" y="90"/>
                  </a:lnTo>
                  <a:lnTo>
                    <a:pt x="1068" y="85"/>
                  </a:lnTo>
                  <a:lnTo>
                    <a:pt x="1068" y="85"/>
                  </a:lnTo>
                  <a:lnTo>
                    <a:pt x="1063" y="85"/>
                  </a:lnTo>
                  <a:lnTo>
                    <a:pt x="1063" y="85"/>
                  </a:lnTo>
                  <a:lnTo>
                    <a:pt x="1051" y="74"/>
                  </a:lnTo>
                  <a:lnTo>
                    <a:pt x="1051" y="74"/>
                  </a:lnTo>
                  <a:lnTo>
                    <a:pt x="1040" y="62"/>
                  </a:lnTo>
                  <a:lnTo>
                    <a:pt x="1040" y="62"/>
                  </a:lnTo>
                  <a:lnTo>
                    <a:pt x="1034" y="45"/>
                  </a:lnTo>
                  <a:lnTo>
                    <a:pt x="1034" y="45"/>
                  </a:lnTo>
                  <a:lnTo>
                    <a:pt x="1023" y="34"/>
                  </a:lnTo>
                  <a:lnTo>
                    <a:pt x="1023" y="34"/>
                  </a:lnTo>
                  <a:lnTo>
                    <a:pt x="1017" y="34"/>
                  </a:lnTo>
                  <a:lnTo>
                    <a:pt x="1017" y="28"/>
                  </a:lnTo>
                  <a:lnTo>
                    <a:pt x="1011" y="28"/>
                  </a:lnTo>
                  <a:lnTo>
                    <a:pt x="1011" y="28"/>
                  </a:lnTo>
                  <a:lnTo>
                    <a:pt x="1011" y="22"/>
                  </a:lnTo>
                  <a:lnTo>
                    <a:pt x="1011" y="22"/>
                  </a:lnTo>
                  <a:lnTo>
                    <a:pt x="1011" y="17"/>
                  </a:lnTo>
                  <a:lnTo>
                    <a:pt x="1011" y="17"/>
                  </a:lnTo>
                  <a:lnTo>
                    <a:pt x="1017" y="5"/>
                  </a:lnTo>
                  <a:lnTo>
                    <a:pt x="1017" y="5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00" y="5"/>
                  </a:lnTo>
                  <a:lnTo>
                    <a:pt x="989" y="5"/>
                  </a:lnTo>
                  <a:lnTo>
                    <a:pt x="977" y="11"/>
                  </a:lnTo>
                  <a:lnTo>
                    <a:pt x="966" y="17"/>
                  </a:lnTo>
                  <a:lnTo>
                    <a:pt x="960" y="17"/>
                  </a:lnTo>
                  <a:lnTo>
                    <a:pt x="955" y="17"/>
                  </a:lnTo>
                  <a:lnTo>
                    <a:pt x="949" y="17"/>
                  </a:lnTo>
                  <a:lnTo>
                    <a:pt x="943" y="17"/>
                  </a:lnTo>
                  <a:lnTo>
                    <a:pt x="937" y="28"/>
                  </a:lnTo>
                  <a:lnTo>
                    <a:pt x="932" y="45"/>
                  </a:lnTo>
                  <a:lnTo>
                    <a:pt x="926" y="56"/>
                  </a:lnTo>
                  <a:lnTo>
                    <a:pt x="926" y="68"/>
                  </a:lnTo>
                  <a:lnTo>
                    <a:pt x="920" y="68"/>
                  </a:lnTo>
                  <a:lnTo>
                    <a:pt x="909" y="68"/>
                  </a:lnTo>
                  <a:lnTo>
                    <a:pt x="904" y="74"/>
                  </a:lnTo>
                  <a:lnTo>
                    <a:pt x="898" y="74"/>
                  </a:lnTo>
                  <a:lnTo>
                    <a:pt x="898" y="85"/>
                  </a:lnTo>
                  <a:lnTo>
                    <a:pt x="892" y="96"/>
                  </a:lnTo>
                  <a:lnTo>
                    <a:pt x="892" y="108"/>
                  </a:lnTo>
                  <a:lnTo>
                    <a:pt x="892" y="119"/>
                  </a:lnTo>
                  <a:lnTo>
                    <a:pt x="886" y="119"/>
                  </a:lnTo>
                  <a:lnTo>
                    <a:pt x="875" y="119"/>
                  </a:lnTo>
                  <a:lnTo>
                    <a:pt x="870" y="125"/>
                  </a:lnTo>
                  <a:lnTo>
                    <a:pt x="864" y="125"/>
                  </a:lnTo>
                  <a:lnTo>
                    <a:pt x="864" y="119"/>
                  </a:lnTo>
                  <a:lnTo>
                    <a:pt x="858" y="119"/>
                  </a:lnTo>
                  <a:lnTo>
                    <a:pt x="858" y="114"/>
                  </a:lnTo>
                  <a:lnTo>
                    <a:pt x="858" y="108"/>
                  </a:lnTo>
                  <a:lnTo>
                    <a:pt x="841" y="108"/>
                  </a:lnTo>
                  <a:lnTo>
                    <a:pt x="824" y="108"/>
                  </a:lnTo>
                  <a:lnTo>
                    <a:pt x="807" y="108"/>
                  </a:lnTo>
                  <a:lnTo>
                    <a:pt x="790" y="108"/>
                  </a:lnTo>
                  <a:lnTo>
                    <a:pt x="790" y="108"/>
                  </a:lnTo>
                  <a:lnTo>
                    <a:pt x="790" y="102"/>
                  </a:lnTo>
                  <a:lnTo>
                    <a:pt x="784" y="96"/>
                  </a:lnTo>
                  <a:lnTo>
                    <a:pt x="784" y="90"/>
                  </a:lnTo>
                  <a:lnTo>
                    <a:pt x="778" y="96"/>
                  </a:lnTo>
                  <a:lnTo>
                    <a:pt x="773" y="102"/>
                  </a:lnTo>
                  <a:lnTo>
                    <a:pt x="773" y="102"/>
                  </a:lnTo>
                  <a:lnTo>
                    <a:pt x="767" y="108"/>
                  </a:lnTo>
                  <a:lnTo>
                    <a:pt x="636" y="108"/>
                  </a:lnTo>
                  <a:lnTo>
                    <a:pt x="511" y="108"/>
                  </a:lnTo>
                  <a:lnTo>
                    <a:pt x="386" y="102"/>
                  </a:lnTo>
                  <a:lnTo>
                    <a:pt x="261" y="102"/>
                  </a:lnTo>
                  <a:lnTo>
                    <a:pt x="261" y="147"/>
                  </a:lnTo>
                  <a:lnTo>
                    <a:pt x="261" y="187"/>
                  </a:lnTo>
                  <a:lnTo>
                    <a:pt x="261" y="226"/>
                  </a:lnTo>
                  <a:lnTo>
                    <a:pt x="261" y="272"/>
                  </a:lnTo>
                  <a:lnTo>
                    <a:pt x="244" y="272"/>
                  </a:lnTo>
                  <a:lnTo>
                    <a:pt x="227" y="272"/>
                  </a:lnTo>
                  <a:lnTo>
                    <a:pt x="210" y="272"/>
                  </a:lnTo>
                  <a:lnTo>
                    <a:pt x="193" y="272"/>
                  </a:lnTo>
                  <a:lnTo>
                    <a:pt x="193" y="289"/>
                  </a:lnTo>
                  <a:lnTo>
                    <a:pt x="193" y="305"/>
                  </a:lnTo>
                  <a:lnTo>
                    <a:pt x="193" y="317"/>
                  </a:lnTo>
                  <a:lnTo>
                    <a:pt x="193" y="334"/>
                  </a:lnTo>
                  <a:lnTo>
                    <a:pt x="193" y="419"/>
                  </a:lnTo>
                  <a:lnTo>
                    <a:pt x="193" y="504"/>
                  </a:lnTo>
                  <a:lnTo>
                    <a:pt x="193" y="584"/>
                  </a:lnTo>
                  <a:lnTo>
                    <a:pt x="193" y="669"/>
                  </a:lnTo>
                  <a:lnTo>
                    <a:pt x="193" y="669"/>
                  </a:lnTo>
                  <a:lnTo>
                    <a:pt x="187" y="669"/>
                  </a:lnTo>
                  <a:lnTo>
                    <a:pt x="187" y="669"/>
                  </a:lnTo>
                  <a:lnTo>
                    <a:pt x="171" y="669"/>
                  </a:lnTo>
                  <a:lnTo>
                    <a:pt x="171" y="669"/>
                  </a:lnTo>
                  <a:lnTo>
                    <a:pt x="153" y="669"/>
                  </a:lnTo>
                  <a:lnTo>
                    <a:pt x="153" y="669"/>
                  </a:lnTo>
                  <a:lnTo>
                    <a:pt x="142" y="669"/>
                  </a:lnTo>
                  <a:lnTo>
                    <a:pt x="142" y="669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3" y="663"/>
                  </a:lnTo>
                  <a:lnTo>
                    <a:pt x="113" y="663"/>
                  </a:lnTo>
                  <a:lnTo>
                    <a:pt x="108" y="675"/>
                  </a:lnTo>
                  <a:lnTo>
                    <a:pt x="108" y="675"/>
                  </a:lnTo>
                  <a:lnTo>
                    <a:pt x="96" y="687"/>
                  </a:lnTo>
                  <a:lnTo>
                    <a:pt x="96" y="687"/>
                  </a:lnTo>
                  <a:lnTo>
                    <a:pt x="91" y="698"/>
                  </a:lnTo>
                  <a:lnTo>
                    <a:pt x="91" y="698"/>
                  </a:lnTo>
                  <a:lnTo>
                    <a:pt x="91" y="709"/>
                  </a:lnTo>
                  <a:lnTo>
                    <a:pt x="91" y="709"/>
                  </a:lnTo>
                  <a:lnTo>
                    <a:pt x="91" y="721"/>
                  </a:lnTo>
                  <a:lnTo>
                    <a:pt x="91" y="721"/>
                  </a:lnTo>
                  <a:lnTo>
                    <a:pt x="96" y="732"/>
                  </a:lnTo>
                  <a:lnTo>
                    <a:pt x="96" y="732"/>
                  </a:lnTo>
                  <a:lnTo>
                    <a:pt x="91" y="738"/>
                  </a:lnTo>
                  <a:lnTo>
                    <a:pt x="91" y="738"/>
                  </a:lnTo>
                  <a:lnTo>
                    <a:pt x="85" y="749"/>
                  </a:lnTo>
                  <a:lnTo>
                    <a:pt x="85" y="749"/>
                  </a:lnTo>
                  <a:lnTo>
                    <a:pt x="74" y="755"/>
                  </a:lnTo>
                  <a:lnTo>
                    <a:pt x="74" y="755"/>
                  </a:lnTo>
                  <a:lnTo>
                    <a:pt x="68" y="766"/>
                  </a:lnTo>
                  <a:lnTo>
                    <a:pt x="68" y="766"/>
                  </a:lnTo>
                  <a:lnTo>
                    <a:pt x="62" y="772"/>
                  </a:lnTo>
                  <a:lnTo>
                    <a:pt x="62" y="772"/>
                  </a:lnTo>
                  <a:lnTo>
                    <a:pt x="62" y="778"/>
                  </a:lnTo>
                  <a:lnTo>
                    <a:pt x="62" y="778"/>
                  </a:lnTo>
                  <a:lnTo>
                    <a:pt x="62" y="788"/>
                  </a:lnTo>
                  <a:lnTo>
                    <a:pt x="62" y="788"/>
                  </a:lnTo>
                  <a:lnTo>
                    <a:pt x="62" y="800"/>
                  </a:lnTo>
                  <a:lnTo>
                    <a:pt x="62" y="800"/>
                  </a:lnTo>
                  <a:lnTo>
                    <a:pt x="62" y="817"/>
                  </a:lnTo>
                  <a:lnTo>
                    <a:pt x="62" y="817"/>
                  </a:lnTo>
                  <a:lnTo>
                    <a:pt x="57" y="828"/>
                  </a:lnTo>
                  <a:lnTo>
                    <a:pt x="57" y="828"/>
                  </a:lnTo>
                  <a:lnTo>
                    <a:pt x="46" y="840"/>
                  </a:lnTo>
                  <a:lnTo>
                    <a:pt x="46" y="840"/>
                  </a:lnTo>
                  <a:lnTo>
                    <a:pt x="34" y="846"/>
                  </a:lnTo>
                  <a:lnTo>
                    <a:pt x="34" y="846"/>
                  </a:lnTo>
                  <a:lnTo>
                    <a:pt x="34" y="852"/>
                  </a:lnTo>
                  <a:lnTo>
                    <a:pt x="34" y="852"/>
                  </a:lnTo>
                  <a:lnTo>
                    <a:pt x="28" y="857"/>
                  </a:lnTo>
                  <a:lnTo>
                    <a:pt x="28" y="857"/>
                  </a:lnTo>
                  <a:lnTo>
                    <a:pt x="28" y="868"/>
                  </a:lnTo>
                  <a:lnTo>
                    <a:pt x="28" y="868"/>
                  </a:lnTo>
                  <a:lnTo>
                    <a:pt x="28" y="880"/>
                  </a:lnTo>
                  <a:lnTo>
                    <a:pt x="28" y="880"/>
                  </a:lnTo>
                  <a:lnTo>
                    <a:pt x="22" y="891"/>
                  </a:lnTo>
                  <a:lnTo>
                    <a:pt x="22" y="891"/>
                  </a:lnTo>
                  <a:lnTo>
                    <a:pt x="17" y="897"/>
                  </a:lnTo>
                  <a:lnTo>
                    <a:pt x="17" y="897"/>
                  </a:lnTo>
                  <a:lnTo>
                    <a:pt x="11" y="903"/>
                  </a:lnTo>
                  <a:lnTo>
                    <a:pt x="11" y="903"/>
                  </a:lnTo>
                  <a:lnTo>
                    <a:pt x="0" y="908"/>
                  </a:lnTo>
                  <a:lnTo>
                    <a:pt x="0" y="908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0" y="919"/>
                  </a:lnTo>
                  <a:lnTo>
                    <a:pt x="0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6" y="937"/>
                  </a:lnTo>
                  <a:lnTo>
                    <a:pt x="6" y="937"/>
                  </a:lnTo>
                  <a:lnTo>
                    <a:pt x="11" y="937"/>
                  </a:lnTo>
                  <a:lnTo>
                    <a:pt x="11" y="937"/>
                  </a:lnTo>
                  <a:lnTo>
                    <a:pt x="22" y="937"/>
                  </a:lnTo>
                  <a:lnTo>
                    <a:pt x="22" y="937"/>
                  </a:lnTo>
                  <a:lnTo>
                    <a:pt x="34" y="931"/>
                  </a:lnTo>
                  <a:lnTo>
                    <a:pt x="34" y="931"/>
                  </a:lnTo>
                  <a:lnTo>
                    <a:pt x="46" y="931"/>
                  </a:lnTo>
                  <a:lnTo>
                    <a:pt x="46" y="931"/>
                  </a:lnTo>
                  <a:lnTo>
                    <a:pt x="51" y="937"/>
                  </a:lnTo>
                  <a:lnTo>
                    <a:pt x="51" y="937"/>
                  </a:lnTo>
                  <a:lnTo>
                    <a:pt x="57" y="942"/>
                  </a:lnTo>
                  <a:lnTo>
                    <a:pt x="57" y="942"/>
                  </a:lnTo>
                  <a:lnTo>
                    <a:pt x="62" y="953"/>
                  </a:lnTo>
                  <a:lnTo>
                    <a:pt x="62" y="953"/>
                  </a:lnTo>
                  <a:lnTo>
                    <a:pt x="62" y="965"/>
                  </a:lnTo>
                  <a:lnTo>
                    <a:pt x="62" y="965"/>
                  </a:lnTo>
                  <a:lnTo>
                    <a:pt x="57" y="971"/>
                  </a:lnTo>
                  <a:lnTo>
                    <a:pt x="57" y="971"/>
                  </a:lnTo>
                  <a:lnTo>
                    <a:pt x="51" y="982"/>
                  </a:lnTo>
                  <a:lnTo>
                    <a:pt x="51" y="982"/>
                  </a:lnTo>
                  <a:lnTo>
                    <a:pt x="51" y="993"/>
                  </a:lnTo>
                  <a:lnTo>
                    <a:pt x="51" y="999"/>
                  </a:lnTo>
                  <a:lnTo>
                    <a:pt x="51" y="1005"/>
                  </a:lnTo>
                  <a:lnTo>
                    <a:pt x="51" y="1011"/>
                  </a:lnTo>
                  <a:lnTo>
                    <a:pt x="51" y="1011"/>
                  </a:lnTo>
                  <a:lnTo>
                    <a:pt x="51" y="1011"/>
                  </a:lnTo>
                  <a:lnTo>
                    <a:pt x="51" y="1016"/>
                  </a:lnTo>
                  <a:lnTo>
                    <a:pt x="51" y="1016"/>
                  </a:lnTo>
                  <a:lnTo>
                    <a:pt x="57" y="1022"/>
                  </a:lnTo>
                  <a:lnTo>
                    <a:pt x="57" y="1022"/>
                  </a:lnTo>
                  <a:lnTo>
                    <a:pt x="57" y="1027"/>
                  </a:lnTo>
                  <a:lnTo>
                    <a:pt x="57" y="1027"/>
                  </a:lnTo>
                  <a:lnTo>
                    <a:pt x="51" y="1044"/>
                  </a:lnTo>
                  <a:lnTo>
                    <a:pt x="51" y="1044"/>
                  </a:lnTo>
                  <a:lnTo>
                    <a:pt x="51" y="1056"/>
                  </a:lnTo>
                  <a:lnTo>
                    <a:pt x="51" y="1056"/>
                  </a:lnTo>
                  <a:lnTo>
                    <a:pt x="51" y="1062"/>
                  </a:lnTo>
                  <a:lnTo>
                    <a:pt x="51" y="1062"/>
                  </a:lnTo>
                  <a:lnTo>
                    <a:pt x="57" y="1067"/>
                  </a:lnTo>
                  <a:lnTo>
                    <a:pt x="57" y="1067"/>
                  </a:lnTo>
                  <a:lnTo>
                    <a:pt x="62" y="1078"/>
                  </a:lnTo>
                  <a:lnTo>
                    <a:pt x="62" y="1078"/>
                  </a:lnTo>
                  <a:lnTo>
                    <a:pt x="68" y="1090"/>
                  </a:lnTo>
                  <a:lnTo>
                    <a:pt x="68" y="1090"/>
                  </a:lnTo>
                  <a:lnTo>
                    <a:pt x="74" y="1096"/>
                  </a:lnTo>
                  <a:lnTo>
                    <a:pt x="74" y="1096"/>
                  </a:lnTo>
                  <a:lnTo>
                    <a:pt x="68" y="1102"/>
                  </a:lnTo>
                  <a:lnTo>
                    <a:pt x="68" y="1102"/>
                  </a:lnTo>
                  <a:lnTo>
                    <a:pt x="68" y="1107"/>
                  </a:lnTo>
                  <a:lnTo>
                    <a:pt x="79" y="1118"/>
                  </a:lnTo>
                  <a:lnTo>
                    <a:pt x="91" y="1130"/>
                  </a:lnTo>
                  <a:lnTo>
                    <a:pt x="102" y="1136"/>
                  </a:lnTo>
                  <a:lnTo>
                    <a:pt x="113" y="1147"/>
                  </a:lnTo>
                  <a:lnTo>
                    <a:pt x="113" y="1147"/>
                  </a:lnTo>
                  <a:lnTo>
                    <a:pt x="113" y="1152"/>
                  </a:lnTo>
                  <a:lnTo>
                    <a:pt x="113" y="1152"/>
                  </a:lnTo>
                  <a:lnTo>
                    <a:pt x="113" y="1164"/>
                  </a:lnTo>
                  <a:lnTo>
                    <a:pt x="113" y="1164"/>
                  </a:lnTo>
                  <a:lnTo>
                    <a:pt x="113" y="1181"/>
                  </a:lnTo>
                  <a:lnTo>
                    <a:pt x="113" y="1181"/>
                  </a:lnTo>
                  <a:lnTo>
                    <a:pt x="113" y="1198"/>
                  </a:lnTo>
                  <a:lnTo>
                    <a:pt x="113" y="1198"/>
                  </a:lnTo>
                  <a:lnTo>
                    <a:pt x="108" y="1209"/>
                  </a:lnTo>
                  <a:lnTo>
                    <a:pt x="108" y="1209"/>
                  </a:lnTo>
                  <a:lnTo>
                    <a:pt x="108" y="1215"/>
                  </a:lnTo>
                  <a:lnTo>
                    <a:pt x="108" y="1215"/>
                  </a:lnTo>
                  <a:lnTo>
                    <a:pt x="108" y="1221"/>
                  </a:lnTo>
                  <a:lnTo>
                    <a:pt x="108" y="1221"/>
                  </a:lnTo>
                  <a:lnTo>
                    <a:pt x="119" y="1232"/>
                  </a:lnTo>
                  <a:lnTo>
                    <a:pt x="119" y="1232"/>
                  </a:lnTo>
                  <a:lnTo>
                    <a:pt x="136" y="1243"/>
                  </a:lnTo>
                  <a:lnTo>
                    <a:pt x="136" y="1243"/>
                  </a:lnTo>
                  <a:lnTo>
                    <a:pt x="142" y="1249"/>
                  </a:lnTo>
                  <a:lnTo>
                    <a:pt x="142" y="1249"/>
                  </a:lnTo>
                  <a:lnTo>
                    <a:pt x="142" y="1261"/>
                  </a:lnTo>
                  <a:lnTo>
                    <a:pt x="142" y="1261"/>
                  </a:lnTo>
                  <a:lnTo>
                    <a:pt x="136" y="1277"/>
                  </a:lnTo>
                  <a:lnTo>
                    <a:pt x="153" y="1272"/>
                  </a:lnTo>
                  <a:lnTo>
                    <a:pt x="165" y="1272"/>
                  </a:lnTo>
                  <a:lnTo>
                    <a:pt x="182" y="1266"/>
                  </a:lnTo>
                  <a:lnTo>
                    <a:pt x="193" y="1261"/>
                  </a:lnTo>
                  <a:lnTo>
                    <a:pt x="205" y="1255"/>
                  </a:lnTo>
                  <a:lnTo>
                    <a:pt x="216" y="1243"/>
                  </a:lnTo>
                  <a:lnTo>
                    <a:pt x="221" y="1237"/>
                  </a:lnTo>
                  <a:lnTo>
                    <a:pt x="233" y="1232"/>
                  </a:lnTo>
                  <a:lnTo>
                    <a:pt x="238" y="1215"/>
                  </a:lnTo>
                  <a:lnTo>
                    <a:pt x="250" y="1204"/>
                  </a:lnTo>
                  <a:lnTo>
                    <a:pt x="256" y="1192"/>
                  </a:lnTo>
                  <a:lnTo>
                    <a:pt x="267" y="1175"/>
                  </a:lnTo>
                  <a:lnTo>
                    <a:pt x="272" y="1175"/>
                  </a:lnTo>
                  <a:lnTo>
                    <a:pt x="278" y="1175"/>
                  </a:lnTo>
                  <a:lnTo>
                    <a:pt x="284" y="1170"/>
                  </a:lnTo>
                  <a:lnTo>
                    <a:pt x="296" y="1170"/>
                  </a:lnTo>
                  <a:lnTo>
                    <a:pt x="301" y="1175"/>
                  </a:lnTo>
                  <a:lnTo>
                    <a:pt x="306" y="1187"/>
                  </a:lnTo>
                  <a:lnTo>
                    <a:pt x="318" y="1198"/>
                  </a:lnTo>
                  <a:lnTo>
                    <a:pt x="324" y="1204"/>
                  </a:lnTo>
                  <a:lnTo>
                    <a:pt x="335" y="1221"/>
                  </a:lnTo>
                  <a:lnTo>
                    <a:pt x="346" y="1232"/>
                  </a:lnTo>
                  <a:lnTo>
                    <a:pt x="352" y="1249"/>
                  </a:lnTo>
                  <a:lnTo>
                    <a:pt x="364" y="1261"/>
                  </a:lnTo>
                  <a:lnTo>
                    <a:pt x="375" y="1255"/>
                  </a:lnTo>
                  <a:lnTo>
                    <a:pt x="392" y="1249"/>
                  </a:lnTo>
                  <a:lnTo>
                    <a:pt x="403" y="1243"/>
                  </a:lnTo>
                  <a:lnTo>
                    <a:pt x="415" y="1232"/>
                  </a:lnTo>
                  <a:lnTo>
                    <a:pt x="426" y="1243"/>
                  </a:lnTo>
                  <a:lnTo>
                    <a:pt x="437" y="1249"/>
                  </a:lnTo>
                  <a:lnTo>
                    <a:pt x="449" y="1255"/>
                  </a:lnTo>
                  <a:lnTo>
                    <a:pt x="460" y="1261"/>
                  </a:lnTo>
                  <a:lnTo>
                    <a:pt x="471" y="1261"/>
                  </a:lnTo>
                  <a:lnTo>
                    <a:pt x="489" y="1261"/>
                  </a:lnTo>
                  <a:lnTo>
                    <a:pt x="500" y="1261"/>
                  </a:lnTo>
                  <a:lnTo>
                    <a:pt x="511" y="1255"/>
                  </a:lnTo>
                  <a:lnTo>
                    <a:pt x="523" y="1249"/>
                  </a:lnTo>
                  <a:lnTo>
                    <a:pt x="534" y="1243"/>
                  </a:lnTo>
                  <a:lnTo>
                    <a:pt x="551" y="1232"/>
                  </a:lnTo>
                  <a:lnTo>
                    <a:pt x="562" y="1227"/>
                  </a:lnTo>
                  <a:lnTo>
                    <a:pt x="568" y="1215"/>
                  </a:lnTo>
                  <a:lnTo>
                    <a:pt x="580" y="1204"/>
                  </a:lnTo>
                  <a:lnTo>
                    <a:pt x="585" y="1187"/>
                  </a:lnTo>
                  <a:lnTo>
                    <a:pt x="596" y="1175"/>
                  </a:lnTo>
                  <a:lnTo>
                    <a:pt x="608" y="1192"/>
                  </a:lnTo>
                  <a:lnTo>
                    <a:pt x="619" y="1204"/>
                  </a:lnTo>
                  <a:lnTo>
                    <a:pt x="631" y="1215"/>
                  </a:lnTo>
                  <a:lnTo>
                    <a:pt x="642" y="1232"/>
                  </a:lnTo>
                  <a:lnTo>
                    <a:pt x="653" y="1232"/>
                  </a:lnTo>
                  <a:lnTo>
                    <a:pt x="670" y="1232"/>
                  </a:lnTo>
                  <a:lnTo>
                    <a:pt x="682" y="1232"/>
                  </a:lnTo>
                  <a:lnTo>
                    <a:pt x="699" y="1232"/>
                  </a:lnTo>
                  <a:lnTo>
                    <a:pt x="705" y="1221"/>
                  </a:lnTo>
                  <a:lnTo>
                    <a:pt x="710" y="1209"/>
                  </a:lnTo>
                  <a:lnTo>
                    <a:pt x="721" y="1198"/>
                  </a:lnTo>
                  <a:lnTo>
                    <a:pt x="727" y="1187"/>
                  </a:lnTo>
                  <a:lnTo>
                    <a:pt x="733" y="1170"/>
                  </a:lnTo>
                  <a:lnTo>
                    <a:pt x="745" y="1158"/>
                  </a:lnTo>
                  <a:lnTo>
                    <a:pt x="750" y="1141"/>
                  </a:lnTo>
                  <a:lnTo>
                    <a:pt x="761" y="1124"/>
                  </a:lnTo>
                  <a:lnTo>
                    <a:pt x="761" y="1107"/>
                  </a:lnTo>
                  <a:lnTo>
                    <a:pt x="761" y="1084"/>
                  </a:lnTo>
                  <a:lnTo>
                    <a:pt x="761" y="1062"/>
                  </a:lnTo>
                  <a:lnTo>
                    <a:pt x="761" y="1039"/>
                  </a:lnTo>
                  <a:lnTo>
                    <a:pt x="767" y="1033"/>
                  </a:lnTo>
                  <a:lnTo>
                    <a:pt x="773" y="1027"/>
                  </a:lnTo>
                  <a:lnTo>
                    <a:pt x="784" y="1016"/>
                  </a:lnTo>
                  <a:lnTo>
                    <a:pt x="790" y="1011"/>
                  </a:lnTo>
                  <a:lnTo>
                    <a:pt x="801" y="1011"/>
                  </a:lnTo>
                  <a:lnTo>
                    <a:pt x="812" y="1011"/>
                  </a:lnTo>
                  <a:lnTo>
                    <a:pt x="818" y="1011"/>
                  </a:lnTo>
                  <a:lnTo>
                    <a:pt x="830" y="1011"/>
                  </a:lnTo>
                  <a:lnTo>
                    <a:pt x="835" y="1039"/>
                  </a:lnTo>
                  <a:lnTo>
                    <a:pt x="835" y="1067"/>
                  </a:lnTo>
                  <a:lnTo>
                    <a:pt x="841" y="1102"/>
                  </a:lnTo>
                  <a:lnTo>
                    <a:pt x="841" y="1130"/>
                  </a:lnTo>
                  <a:lnTo>
                    <a:pt x="852" y="1141"/>
                  </a:lnTo>
                  <a:lnTo>
                    <a:pt x="858" y="1147"/>
                  </a:lnTo>
                  <a:lnTo>
                    <a:pt x="864" y="1158"/>
                  </a:lnTo>
                  <a:lnTo>
                    <a:pt x="870" y="1170"/>
                  </a:lnTo>
                  <a:lnTo>
                    <a:pt x="875" y="1170"/>
                  </a:lnTo>
                  <a:lnTo>
                    <a:pt x="881" y="1175"/>
                  </a:lnTo>
                  <a:lnTo>
                    <a:pt x="886" y="1175"/>
                  </a:lnTo>
                  <a:lnTo>
                    <a:pt x="892" y="1175"/>
                  </a:lnTo>
                  <a:lnTo>
                    <a:pt x="892" y="1175"/>
                  </a:lnTo>
                  <a:lnTo>
                    <a:pt x="892" y="1170"/>
                  </a:lnTo>
                  <a:lnTo>
                    <a:pt x="892" y="1170"/>
                  </a:lnTo>
                  <a:lnTo>
                    <a:pt x="892" y="1164"/>
                  </a:lnTo>
                  <a:lnTo>
                    <a:pt x="892" y="1164"/>
                  </a:lnTo>
                  <a:lnTo>
                    <a:pt x="898" y="1158"/>
                  </a:lnTo>
                  <a:lnTo>
                    <a:pt x="898" y="1158"/>
                  </a:lnTo>
                  <a:lnTo>
                    <a:pt x="898" y="1152"/>
                  </a:lnTo>
                  <a:lnTo>
                    <a:pt x="898" y="1152"/>
                  </a:lnTo>
                  <a:lnTo>
                    <a:pt x="898" y="1136"/>
                  </a:lnTo>
                  <a:lnTo>
                    <a:pt x="898" y="1136"/>
                  </a:lnTo>
                  <a:lnTo>
                    <a:pt x="898" y="1118"/>
                  </a:lnTo>
                  <a:lnTo>
                    <a:pt x="898" y="1118"/>
                  </a:lnTo>
                  <a:lnTo>
                    <a:pt x="898" y="1107"/>
                  </a:lnTo>
                  <a:lnTo>
                    <a:pt x="898" y="1107"/>
                  </a:lnTo>
                  <a:lnTo>
                    <a:pt x="898" y="1107"/>
                  </a:lnTo>
                  <a:lnTo>
                    <a:pt x="898" y="1107"/>
                  </a:lnTo>
                  <a:lnTo>
                    <a:pt x="904" y="1102"/>
                  </a:lnTo>
                  <a:lnTo>
                    <a:pt x="904" y="1102"/>
                  </a:lnTo>
                  <a:lnTo>
                    <a:pt x="909" y="1096"/>
                  </a:lnTo>
                  <a:lnTo>
                    <a:pt x="909" y="1096"/>
                  </a:lnTo>
                  <a:lnTo>
                    <a:pt x="920" y="1090"/>
                  </a:lnTo>
                  <a:lnTo>
                    <a:pt x="920" y="1090"/>
                  </a:lnTo>
                  <a:lnTo>
                    <a:pt x="932" y="1084"/>
                  </a:lnTo>
                  <a:lnTo>
                    <a:pt x="932" y="1084"/>
                  </a:lnTo>
                  <a:lnTo>
                    <a:pt x="937" y="1078"/>
                  </a:lnTo>
                  <a:lnTo>
                    <a:pt x="937" y="1078"/>
                  </a:lnTo>
                  <a:lnTo>
                    <a:pt x="949" y="1078"/>
                  </a:lnTo>
                  <a:lnTo>
                    <a:pt x="949" y="1078"/>
                  </a:lnTo>
                  <a:lnTo>
                    <a:pt x="955" y="1067"/>
                  </a:lnTo>
                  <a:lnTo>
                    <a:pt x="955" y="1067"/>
                  </a:lnTo>
                  <a:lnTo>
                    <a:pt x="960" y="1062"/>
                  </a:lnTo>
                  <a:lnTo>
                    <a:pt x="960" y="1062"/>
                  </a:lnTo>
                  <a:lnTo>
                    <a:pt x="960" y="1050"/>
                  </a:lnTo>
                  <a:lnTo>
                    <a:pt x="960" y="1050"/>
                  </a:lnTo>
                  <a:lnTo>
                    <a:pt x="966" y="1039"/>
                  </a:lnTo>
                  <a:lnTo>
                    <a:pt x="966" y="1039"/>
                  </a:lnTo>
                  <a:lnTo>
                    <a:pt x="971" y="1027"/>
                  </a:lnTo>
                  <a:lnTo>
                    <a:pt x="971" y="1027"/>
                  </a:lnTo>
                  <a:lnTo>
                    <a:pt x="977" y="1016"/>
                  </a:lnTo>
                  <a:lnTo>
                    <a:pt x="977" y="1016"/>
                  </a:lnTo>
                  <a:lnTo>
                    <a:pt x="983" y="999"/>
                  </a:lnTo>
                  <a:lnTo>
                    <a:pt x="983" y="999"/>
                  </a:lnTo>
                  <a:lnTo>
                    <a:pt x="995" y="988"/>
                  </a:lnTo>
                  <a:lnTo>
                    <a:pt x="995" y="988"/>
                  </a:lnTo>
                  <a:lnTo>
                    <a:pt x="1000" y="971"/>
                  </a:lnTo>
                  <a:lnTo>
                    <a:pt x="1000" y="971"/>
                  </a:lnTo>
                  <a:lnTo>
                    <a:pt x="1000" y="948"/>
                  </a:lnTo>
                  <a:lnTo>
                    <a:pt x="1000" y="948"/>
                  </a:lnTo>
                  <a:lnTo>
                    <a:pt x="1005" y="931"/>
                  </a:lnTo>
                  <a:lnTo>
                    <a:pt x="1005" y="931"/>
                  </a:lnTo>
                  <a:lnTo>
                    <a:pt x="1017" y="914"/>
                  </a:lnTo>
                  <a:lnTo>
                    <a:pt x="1017" y="914"/>
                  </a:lnTo>
                  <a:lnTo>
                    <a:pt x="1029" y="897"/>
                  </a:lnTo>
                  <a:lnTo>
                    <a:pt x="1029" y="897"/>
                  </a:lnTo>
                  <a:lnTo>
                    <a:pt x="1040" y="885"/>
                  </a:lnTo>
                  <a:lnTo>
                    <a:pt x="1040" y="885"/>
                  </a:lnTo>
                  <a:lnTo>
                    <a:pt x="1045" y="868"/>
                  </a:lnTo>
                  <a:lnTo>
                    <a:pt x="1045" y="868"/>
                  </a:lnTo>
                  <a:lnTo>
                    <a:pt x="1063" y="846"/>
                  </a:lnTo>
                  <a:lnTo>
                    <a:pt x="1063" y="846"/>
                  </a:lnTo>
                  <a:lnTo>
                    <a:pt x="1068" y="834"/>
                  </a:lnTo>
                  <a:lnTo>
                    <a:pt x="1068" y="834"/>
                  </a:lnTo>
                  <a:lnTo>
                    <a:pt x="1074" y="828"/>
                  </a:lnTo>
                  <a:lnTo>
                    <a:pt x="1074" y="828"/>
                  </a:lnTo>
                  <a:lnTo>
                    <a:pt x="1074" y="817"/>
                  </a:lnTo>
                  <a:lnTo>
                    <a:pt x="1074" y="817"/>
                  </a:lnTo>
                  <a:lnTo>
                    <a:pt x="1074" y="788"/>
                  </a:lnTo>
                  <a:lnTo>
                    <a:pt x="1074" y="788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4" y="743"/>
                  </a:lnTo>
                  <a:lnTo>
                    <a:pt x="1074" y="743"/>
                  </a:lnTo>
                  <a:lnTo>
                    <a:pt x="1068" y="732"/>
                  </a:lnTo>
                  <a:lnTo>
                    <a:pt x="1068" y="732"/>
                  </a:lnTo>
                  <a:lnTo>
                    <a:pt x="1068" y="721"/>
                  </a:lnTo>
                  <a:lnTo>
                    <a:pt x="1068" y="721"/>
                  </a:lnTo>
                  <a:lnTo>
                    <a:pt x="1074" y="703"/>
                  </a:lnTo>
                  <a:lnTo>
                    <a:pt x="1074" y="703"/>
                  </a:lnTo>
                  <a:lnTo>
                    <a:pt x="1080" y="687"/>
                  </a:lnTo>
                  <a:lnTo>
                    <a:pt x="1080" y="687"/>
                  </a:lnTo>
                  <a:lnTo>
                    <a:pt x="1085" y="669"/>
                  </a:lnTo>
                  <a:lnTo>
                    <a:pt x="1085" y="669"/>
                  </a:lnTo>
                  <a:lnTo>
                    <a:pt x="1091" y="653"/>
                  </a:lnTo>
                  <a:lnTo>
                    <a:pt x="1091" y="653"/>
                  </a:lnTo>
                  <a:lnTo>
                    <a:pt x="1096" y="641"/>
                  </a:lnTo>
                  <a:lnTo>
                    <a:pt x="1096" y="641"/>
                  </a:lnTo>
                  <a:lnTo>
                    <a:pt x="1096" y="624"/>
                  </a:lnTo>
                  <a:lnTo>
                    <a:pt x="1096" y="624"/>
                  </a:lnTo>
                  <a:lnTo>
                    <a:pt x="1096" y="607"/>
                  </a:lnTo>
                  <a:lnTo>
                    <a:pt x="1096" y="607"/>
                  </a:lnTo>
                  <a:lnTo>
                    <a:pt x="1096" y="595"/>
                  </a:lnTo>
                  <a:lnTo>
                    <a:pt x="1096" y="595"/>
                  </a:lnTo>
                  <a:lnTo>
                    <a:pt x="1096" y="584"/>
                  </a:lnTo>
                  <a:lnTo>
                    <a:pt x="1096" y="584"/>
                  </a:lnTo>
                  <a:lnTo>
                    <a:pt x="1102" y="567"/>
                  </a:lnTo>
                  <a:lnTo>
                    <a:pt x="1102" y="567"/>
                  </a:lnTo>
                  <a:lnTo>
                    <a:pt x="1102" y="550"/>
                  </a:lnTo>
                  <a:lnTo>
                    <a:pt x="1102" y="550"/>
                  </a:lnTo>
                  <a:lnTo>
                    <a:pt x="1102" y="539"/>
                  </a:lnTo>
                  <a:lnTo>
                    <a:pt x="1102" y="539"/>
                  </a:lnTo>
                  <a:lnTo>
                    <a:pt x="1102" y="533"/>
                  </a:lnTo>
                  <a:lnTo>
                    <a:pt x="1102" y="533"/>
                  </a:lnTo>
                  <a:lnTo>
                    <a:pt x="1108" y="533"/>
                  </a:lnTo>
                  <a:lnTo>
                    <a:pt x="1108" y="533"/>
                  </a:lnTo>
                  <a:lnTo>
                    <a:pt x="1120" y="528"/>
                  </a:lnTo>
                  <a:lnTo>
                    <a:pt x="1120" y="528"/>
                  </a:lnTo>
                  <a:lnTo>
                    <a:pt x="1120" y="522"/>
                  </a:lnTo>
                  <a:lnTo>
                    <a:pt x="1120" y="522"/>
                  </a:lnTo>
                  <a:lnTo>
                    <a:pt x="1120" y="510"/>
                  </a:lnTo>
                  <a:lnTo>
                    <a:pt x="1120" y="510"/>
                  </a:lnTo>
                  <a:lnTo>
                    <a:pt x="1125" y="499"/>
                  </a:lnTo>
                  <a:lnTo>
                    <a:pt x="1125" y="499"/>
                  </a:lnTo>
                  <a:lnTo>
                    <a:pt x="1130" y="493"/>
                  </a:lnTo>
                  <a:lnTo>
                    <a:pt x="1130" y="493"/>
                  </a:lnTo>
                  <a:lnTo>
                    <a:pt x="1136" y="488"/>
                  </a:lnTo>
                  <a:lnTo>
                    <a:pt x="1136" y="488"/>
                  </a:lnTo>
                  <a:lnTo>
                    <a:pt x="1142" y="488"/>
                  </a:lnTo>
                  <a:lnTo>
                    <a:pt x="1142" y="488"/>
                  </a:lnTo>
                  <a:lnTo>
                    <a:pt x="1142" y="488"/>
                  </a:lnTo>
                  <a:lnTo>
                    <a:pt x="1154" y="488"/>
                  </a:lnTo>
                  <a:lnTo>
                    <a:pt x="1165" y="493"/>
                  </a:lnTo>
                  <a:lnTo>
                    <a:pt x="1170" y="493"/>
                  </a:lnTo>
                  <a:lnTo>
                    <a:pt x="1182" y="493"/>
                  </a:lnTo>
                  <a:lnTo>
                    <a:pt x="1188" y="488"/>
                  </a:lnTo>
                  <a:lnTo>
                    <a:pt x="1193" y="476"/>
                  </a:lnTo>
                  <a:lnTo>
                    <a:pt x="1199" y="470"/>
                  </a:lnTo>
                  <a:lnTo>
                    <a:pt x="1205" y="465"/>
                  </a:lnTo>
                  <a:lnTo>
                    <a:pt x="1205" y="465"/>
                  </a:lnTo>
                  <a:lnTo>
                    <a:pt x="1199" y="453"/>
                  </a:lnTo>
                  <a:lnTo>
                    <a:pt x="1199" y="453"/>
                  </a:lnTo>
                  <a:lnTo>
                    <a:pt x="1193" y="448"/>
                  </a:lnTo>
                  <a:lnTo>
                    <a:pt x="1193" y="448"/>
                  </a:lnTo>
                  <a:lnTo>
                    <a:pt x="1188" y="436"/>
                  </a:lnTo>
                  <a:lnTo>
                    <a:pt x="1188" y="436"/>
                  </a:lnTo>
                  <a:lnTo>
                    <a:pt x="1182" y="425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Freeform 32"/>
            <p:cNvSpPr>
              <a:spLocks noChangeArrowheads="1"/>
            </p:cNvSpPr>
            <p:nvPr/>
          </p:nvSpPr>
          <p:spPr bwMode="auto">
            <a:xfrm>
              <a:off x="5653088" y="4135438"/>
              <a:ext cx="319087" cy="266700"/>
            </a:xfrm>
            <a:custGeom>
              <a:avLst/>
              <a:gdLst>
                <a:gd name="T0" fmla="*/ 676 w 888"/>
                <a:gd name="T1" fmla="*/ 0 h 740"/>
                <a:gd name="T2" fmla="*/ 625 w 888"/>
                <a:gd name="T3" fmla="*/ 51 h 740"/>
                <a:gd name="T4" fmla="*/ 591 w 888"/>
                <a:gd name="T5" fmla="*/ 176 h 740"/>
                <a:gd name="T6" fmla="*/ 517 w 888"/>
                <a:gd name="T7" fmla="*/ 221 h 740"/>
                <a:gd name="T8" fmla="*/ 444 w 888"/>
                <a:gd name="T9" fmla="*/ 193 h 740"/>
                <a:gd name="T10" fmla="*/ 364 w 888"/>
                <a:gd name="T11" fmla="*/ 250 h 740"/>
                <a:gd name="T12" fmla="*/ 279 w 888"/>
                <a:gd name="T13" fmla="*/ 221 h 740"/>
                <a:gd name="T14" fmla="*/ 199 w 888"/>
                <a:gd name="T15" fmla="*/ 210 h 740"/>
                <a:gd name="T16" fmla="*/ 142 w 888"/>
                <a:gd name="T17" fmla="*/ 164 h 740"/>
                <a:gd name="T18" fmla="*/ 85 w 888"/>
                <a:gd name="T19" fmla="*/ 226 h 740"/>
                <a:gd name="T20" fmla="*/ 0 w 888"/>
                <a:gd name="T21" fmla="*/ 266 h 740"/>
                <a:gd name="T22" fmla="*/ 23 w 888"/>
                <a:gd name="T23" fmla="*/ 323 h 740"/>
                <a:gd name="T24" fmla="*/ 51 w 888"/>
                <a:gd name="T25" fmla="*/ 357 h 740"/>
                <a:gd name="T26" fmla="*/ 85 w 888"/>
                <a:gd name="T27" fmla="*/ 363 h 740"/>
                <a:gd name="T28" fmla="*/ 114 w 888"/>
                <a:gd name="T29" fmla="*/ 391 h 740"/>
                <a:gd name="T30" fmla="*/ 142 w 888"/>
                <a:gd name="T31" fmla="*/ 397 h 740"/>
                <a:gd name="T32" fmla="*/ 165 w 888"/>
                <a:gd name="T33" fmla="*/ 420 h 740"/>
                <a:gd name="T34" fmla="*/ 194 w 888"/>
                <a:gd name="T35" fmla="*/ 460 h 740"/>
                <a:gd name="T36" fmla="*/ 239 w 888"/>
                <a:gd name="T37" fmla="*/ 500 h 740"/>
                <a:gd name="T38" fmla="*/ 245 w 888"/>
                <a:gd name="T39" fmla="*/ 540 h 740"/>
                <a:gd name="T40" fmla="*/ 261 w 888"/>
                <a:gd name="T41" fmla="*/ 574 h 740"/>
                <a:gd name="T42" fmla="*/ 285 w 888"/>
                <a:gd name="T43" fmla="*/ 613 h 740"/>
                <a:gd name="T44" fmla="*/ 301 w 888"/>
                <a:gd name="T45" fmla="*/ 647 h 740"/>
                <a:gd name="T46" fmla="*/ 330 w 888"/>
                <a:gd name="T47" fmla="*/ 642 h 740"/>
                <a:gd name="T48" fmla="*/ 347 w 888"/>
                <a:gd name="T49" fmla="*/ 625 h 740"/>
                <a:gd name="T50" fmla="*/ 392 w 888"/>
                <a:gd name="T51" fmla="*/ 647 h 740"/>
                <a:gd name="T52" fmla="*/ 410 w 888"/>
                <a:gd name="T53" fmla="*/ 630 h 740"/>
                <a:gd name="T54" fmla="*/ 444 w 888"/>
                <a:gd name="T55" fmla="*/ 659 h 740"/>
                <a:gd name="T56" fmla="*/ 466 w 888"/>
                <a:gd name="T57" fmla="*/ 693 h 740"/>
                <a:gd name="T58" fmla="*/ 512 w 888"/>
                <a:gd name="T59" fmla="*/ 715 h 740"/>
                <a:gd name="T60" fmla="*/ 534 w 888"/>
                <a:gd name="T61" fmla="*/ 721 h 740"/>
                <a:gd name="T62" fmla="*/ 580 w 888"/>
                <a:gd name="T63" fmla="*/ 733 h 740"/>
                <a:gd name="T64" fmla="*/ 625 w 888"/>
                <a:gd name="T65" fmla="*/ 705 h 740"/>
                <a:gd name="T66" fmla="*/ 654 w 888"/>
                <a:gd name="T67" fmla="*/ 699 h 740"/>
                <a:gd name="T68" fmla="*/ 705 w 888"/>
                <a:gd name="T69" fmla="*/ 710 h 740"/>
                <a:gd name="T70" fmla="*/ 750 w 888"/>
                <a:gd name="T71" fmla="*/ 687 h 740"/>
                <a:gd name="T72" fmla="*/ 790 w 888"/>
                <a:gd name="T73" fmla="*/ 665 h 740"/>
                <a:gd name="T74" fmla="*/ 819 w 888"/>
                <a:gd name="T75" fmla="*/ 665 h 740"/>
                <a:gd name="T76" fmla="*/ 881 w 888"/>
                <a:gd name="T77" fmla="*/ 687 h 740"/>
                <a:gd name="T78" fmla="*/ 887 w 888"/>
                <a:gd name="T79" fmla="*/ 665 h 740"/>
                <a:gd name="T80" fmla="*/ 869 w 888"/>
                <a:gd name="T81" fmla="*/ 630 h 740"/>
                <a:gd name="T82" fmla="*/ 859 w 888"/>
                <a:gd name="T83" fmla="*/ 630 h 740"/>
                <a:gd name="T84" fmla="*/ 813 w 888"/>
                <a:gd name="T85" fmla="*/ 613 h 740"/>
                <a:gd name="T86" fmla="*/ 790 w 888"/>
                <a:gd name="T87" fmla="*/ 562 h 740"/>
                <a:gd name="T88" fmla="*/ 773 w 888"/>
                <a:gd name="T89" fmla="*/ 505 h 740"/>
                <a:gd name="T90" fmla="*/ 750 w 888"/>
                <a:gd name="T91" fmla="*/ 483 h 740"/>
                <a:gd name="T92" fmla="*/ 722 w 888"/>
                <a:gd name="T93" fmla="*/ 437 h 740"/>
                <a:gd name="T94" fmla="*/ 694 w 888"/>
                <a:gd name="T95" fmla="*/ 420 h 740"/>
                <a:gd name="T96" fmla="*/ 642 w 888"/>
                <a:gd name="T97" fmla="*/ 415 h 740"/>
                <a:gd name="T98" fmla="*/ 654 w 888"/>
                <a:gd name="T99" fmla="*/ 375 h 740"/>
                <a:gd name="T100" fmla="*/ 659 w 888"/>
                <a:gd name="T101" fmla="*/ 369 h 740"/>
                <a:gd name="T102" fmla="*/ 705 w 888"/>
                <a:gd name="T103" fmla="*/ 357 h 740"/>
                <a:gd name="T104" fmla="*/ 710 w 888"/>
                <a:gd name="T105" fmla="*/ 346 h 740"/>
                <a:gd name="T106" fmla="*/ 728 w 888"/>
                <a:gd name="T107" fmla="*/ 290 h 740"/>
                <a:gd name="T108" fmla="*/ 728 w 888"/>
                <a:gd name="T109" fmla="*/ 226 h 740"/>
                <a:gd name="T110" fmla="*/ 756 w 888"/>
                <a:gd name="T111" fmla="*/ 164 h 740"/>
                <a:gd name="T112" fmla="*/ 716 w 888"/>
                <a:gd name="T113" fmla="*/ 130 h 740"/>
                <a:gd name="T114" fmla="*/ 631 w 888"/>
                <a:gd name="T115" fmla="*/ 73 h 740"/>
                <a:gd name="T116" fmla="*/ 642 w 888"/>
                <a:gd name="T117" fmla="*/ 7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8" h="740">
                  <a:moveTo>
                    <a:pt x="705" y="119"/>
                  </a:moveTo>
                  <a:lnTo>
                    <a:pt x="705" y="91"/>
                  </a:lnTo>
                  <a:lnTo>
                    <a:pt x="699" y="56"/>
                  </a:lnTo>
                  <a:lnTo>
                    <a:pt x="699" y="28"/>
                  </a:lnTo>
                  <a:lnTo>
                    <a:pt x="694" y="0"/>
                  </a:lnTo>
                  <a:lnTo>
                    <a:pt x="682" y="0"/>
                  </a:lnTo>
                  <a:lnTo>
                    <a:pt x="676" y="0"/>
                  </a:lnTo>
                  <a:lnTo>
                    <a:pt x="665" y="0"/>
                  </a:lnTo>
                  <a:lnTo>
                    <a:pt x="654" y="0"/>
                  </a:lnTo>
                  <a:lnTo>
                    <a:pt x="648" y="5"/>
                  </a:lnTo>
                  <a:lnTo>
                    <a:pt x="637" y="16"/>
                  </a:lnTo>
                  <a:lnTo>
                    <a:pt x="631" y="22"/>
                  </a:lnTo>
                  <a:lnTo>
                    <a:pt x="625" y="28"/>
                  </a:lnTo>
                  <a:lnTo>
                    <a:pt x="625" y="51"/>
                  </a:lnTo>
                  <a:lnTo>
                    <a:pt x="625" y="73"/>
                  </a:lnTo>
                  <a:lnTo>
                    <a:pt x="625" y="96"/>
                  </a:lnTo>
                  <a:lnTo>
                    <a:pt x="625" y="113"/>
                  </a:lnTo>
                  <a:lnTo>
                    <a:pt x="614" y="130"/>
                  </a:lnTo>
                  <a:lnTo>
                    <a:pt x="609" y="147"/>
                  </a:lnTo>
                  <a:lnTo>
                    <a:pt x="597" y="159"/>
                  </a:lnTo>
                  <a:lnTo>
                    <a:pt x="591" y="176"/>
                  </a:lnTo>
                  <a:lnTo>
                    <a:pt x="585" y="187"/>
                  </a:lnTo>
                  <a:lnTo>
                    <a:pt x="574" y="198"/>
                  </a:lnTo>
                  <a:lnTo>
                    <a:pt x="569" y="210"/>
                  </a:lnTo>
                  <a:lnTo>
                    <a:pt x="563" y="221"/>
                  </a:lnTo>
                  <a:lnTo>
                    <a:pt x="546" y="221"/>
                  </a:lnTo>
                  <a:lnTo>
                    <a:pt x="534" y="221"/>
                  </a:lnTo>
                  <a:lnTo>
                    <a:pt x="517" y="221"/>
                  </a:lnTo>
                  <a:lnTo>
                    <a:pt x="506" y="221"/>
                  </a:lnTo>
                  <a:lnTo>
                    <a:pt x="495" y="204"/>
                  </a:lnTo>
                  <a:lnTo>
                    <a:pt x="483" y="193"/>
                  </a:lnTo>
                  <a:lnTo>
                    <a:pt x="472" y="181"/>
                  </a:lnTo>
                  <a:lnTo>
                    <a:pt x="460" y="164"/>
                  </a:lnTo>
                  <a:lnTo>
                    <a:pt x="449" y="176"/>
                  </a:lnTo>
                  <a:lnTo>
                    <a:pt x="444" y="193"/>
                  </a:lnTo>
                  <a:lnTo>
                    <a:pt x="432" y="204"/>
                  </a:lnTo>
                  <a:lnTo>
                    <a:pt x="426" y="216"/>
                  </a:lnTo>
                  <a:lnTo>
                    <a:pt x="415" y="221"/>
                  </a:lnTo>
                  <a:lnTo>
                    <a:pt x="398" y="232"/>
                  </a:lnTo>
                  <a:lnTo>
                    <a:pt x="387" y="238"/>
                  </a:lnTo>
                  <a:lnTo>
                    <a:pt x="375" y="244"/>
                  </a:lnTo>
                  <a:lnTo>
                    <a:pt x="364" y="250"/>
                  </a:lnTo>
                  <a:lnTo>
                    <a:pt x="353" y="250"/>
                  </a:lnTo>
                  <a:lnTo>
                    <a:pt x="335" y="250"/>
                  </a:lnTo>
                  <a:lnTo>
                    <a:pt x="324" y="250"/>
                  </a:lnTo>
                  <a:lnTo>
                    <a:pt x="313" y="244"/>
                  </a:lnTo>
                  <a:lnTo>
                    <a:pt x="301" y="238"/>
                  </a:lnTo>
                  <a:lnTo>
                    <a:pt x="290" y="232"/>
                  </a:lnTo>
                  <a:lnTo>
                    <a:pt x="279" y="221"/>
                  </a:lnTo>
                  <a:lnTo>
                    <a:pt x="267" y="232"/>
                  </a:lnTo>
                  <a:lnTo>
                    <a:pt x="256" y="238"/>
                  </a:lnTo>
                  <a:lnTo>
                    <a:pt x="239" y="244"/>
                  </a:lnTo>
                  <a:lnTo>
                    <a:pt x="228" y="250"/>
                  </a:lnTo>
                  <a:lnTo>
                    <a:pt x="216" y="238"/>
                  </a:lnTo>
                  <a:lnTo>
                    <a:pt x="210" y="221"/>
                  </a:lnTo>
                  <a:lnTo>
                    <a:pt x="199" y="210"/>
                  </a:lnTo>
                  <a:lnTo>
                    <a:pt x="188" y="193"/>
                  </a:lnTo>
                  <a:lnTo>
                    <a:pt x="182" y="187"/>
                  </a:lnTo>
                  <a:lnTo>
                    <a:pt x="170" y="176"/>
                  </a:lnTo>
                  <a:lnTo>
                    <a:pt x="165" y="164"/>
                  </a:lnTo>
                  <a:lnTo>
                    <a:pt x="160" y="159"/>
                  </a:lnTo>
                  <a:lnTo>
                    <a:pt x="148" y="159"/>
                  </a:lnTo>
                  <a:lnTo>
                    <a:pt x="142" y="164"/>
                  </a:lnTo>
                  <a:lnTo>
                    <a:pt x="136" y="164"/>
                  </a:lnTo>
                  <a:lnTo>
                    <a:pt x="131" y="164"/>
                  </a:lnTo>
                  <a:lnTo>
                    <a:pt x="120" y="181"/>
                  </a:lnTo>
                  <a:lnTo>
                    <a:pt x="114" y="193"/>
                  </a:lnTo>
                  <a:lnTo>
                    <a:pt x="102" y="204"/>
                  </a:lnTo>
                  <a:lnTo>
                    <a:pt x="97" y="221"/>
                  </a:lnTo>
                  <a:lnTo>
                    <a:pt x="85" y="226"/>
                  </a:lnTo>
                  <a:lnTo>
                    <a:pt x="80" y="232"/>
                  </a:lnTo>
                  <a:lnTo>
                    <a:pt x="69" y="244"/>
                  </a:lnTo>
                  <a:lnTo>
                    <a:pt x="57" y="250"/>
                  </a:lnTo>
                  <a:lnTo>
                    <a:pt x="46" y="255"/>
                  </a:lnTo>
                  <a:lnTo>
                    <a:pt x="29" y="261"/>
                  </a:lnTo>
                  <a:lnTo>
                    <a:pt x="17" y="26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23" y="323"/>
                  </a:lnTo>
                  <a:lnTo>
                    <a:pt x="23" y="323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51" y="357"/>
                  </a:lnTo>
                  <a:lnTo>
                    <a:pt x="51" y="357"/>
                  </a:lnTo>
                  <a:lnTo>
                    <a:pt x="63" y="363"/>
                  </a:lnTo>
                  <a:lnTo>
                    <a:pt x="63" y="363"/>
                  </a:lnTo>
                  <a:lnTo>
                    <a:pt x="74" y="363"/>
                  </a:lnTo>
                  <a:lnTo>
                    <a:pt x="74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7" y="375"/>
                  </a:lnTo>
                  <a:lnTo>
                    <a:pt x="97" y="375"/>
                  </a:lnTo>
                  <a:lnTo>
                    <a:pt x="102" y="380"/>
                  </a:lnTo>
                  <a:lnTo>
                    <a:pt x="102" y="380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20" y="397"/>
                  </a:lnTo>
                  <a:lnTo>
                    <a:pt x="120" y="397"/>
                  </a:lnTo>
                  <a:lnTo>
                    <a:pt x="131" y="397"/>
                  </a:lnTo>
                  <a:lnTo>
                    <a:pt x="131" y="397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8" y="397"/>
                  </a:lnTo>
                  <a:lnTo>
                    <a:pt x="148" y="397"/>
                  </a:lnTo>
                  <a:lnTo>
                    <a:pt x="154" y="403"/>
                  </a:lnTo>
                  <a:lnTo>
                    <a:pt x="154" y="403"/>
                  </a:lnTo>
                  <a:lnTo>
                    <a:pt x="160" y="409"/>
                  </a:lnTo>
                  <a:lnTo>
                    <a:pt x="160" y="409"/>
                  </a:lnTo>
                  <a:lnTo>
                    <a:pt x="165" y="420"/>
                  </a:lnTo>
                  <a:lnTo>
                    <a:pt x="165" y="420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76" y="449"/>
                  </a:lnTo>
                  <a:lnTo>
                    <a:pt x="176" y="449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210" y="466"/>
                  </a:lnTo>
                  <a:lnTo>
                    <a:pt x="210" y="466"/>
                  </a:lnTo>
                  <a:lnTo>
                    <a:pt x="222" y="471"/>
                  </a:lnTo>
                  <a:lnTo>
                    <a:pt x="222" y="471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39" y="500"/>
                  </a:lnTo>
                  <a:lnTo>
                    <a:pt x="239" y="500"/>
                  </a:lnTo>
                  <a:lnTo>
                    <a:pt x="239" y="516"/>
                  </a:lnTo>
                  <a:lnTo>
                    <a:pt x="239" y="516"/>
                  </a:lnTo>
                  <a:lnTo>
                    <a:pt x="245" y="528"/>
                  </a:lnTo>
                  <a:lnTo>
                    <a:pt x="245" y="528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45"/>
                  </a:lnTo>
                  <a:lnTo>
                    <a:pt x="250" y="545"/>
                  </a:lnTo>
                  <a:lnTo>
                    <a:pt x="256" y="551"/>
                  </a:lnTo>
                  <a:lnTo>
                    <a:pt x="256" y="551"/>
                  </a:lnTo>
                  <a:lnTo>
                    <a:pt x="261" y="562"/>
                  </a:lnTo>
                  <a:lnTo>
                    <a:pt x="261" y="562"/>
                  </a:lnTo>
                  <a:lnTo>
                    <a:pt x="261" y="574"/>
                  </a:lnTo>
                  <a:lnTo>
                    <a:pt x="261" y="574"/>
                  </a:lnTo>
                  <a:lnTo>
                    <a:pt x="261" y="580"/>
                  </a:lnTo>
                  <a:lnTo>
                    <a:pt x="267" y="585"/>
                  </a:lnTo>
                  <a:lnTo>
                    <a:pt x="273" y="596"/>
                  </a:lnTo>
                  <a:lnTo>
                    <a:pt x="279" y="602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90" y="625"/>
                  </a:lnTo>
                  <a:lnTo>
                    <a:pt x="290" y="625"/>
                  </a:lnTo>
                  <a:lnTo>
                    <a:pt x="295" y="636"/>
                  </a:lnTo>
                  <a:lnTo>
                    <a:pt x="295" y="636"/>
                  </a:lnTo>
                  <a:lnTo>
                    <a:pt x="301" y="647"/>
                  </a:lnTo>
                  <a:lnTo>
                    <a:pt x="301" y="647"/>
                  </a:lnTo>
                  <a:lnTo>
                    <a:pt x="313" y="647"/>
                  </a:lnTo>
                  <a:lnTo>
                    <a:pt x="313" y="647"/>
                  </a:lnTo>
                  <a:lnTo>
                    <a:pt x="319" y="647"/>
                  </a:lnTo>
                  <a:lnTo>
                    <a:pt x="319" y="647"/>
                  </a:lnTo>
                  <a:lnTo>
                    <a:pt x="330" y="642"/>
                  </a:lnTo>
                  <a:lnTo>
                    <a:pt x="330" y="642"/>
                  </a:lnTo>
                  <a:lnTo>
                    <a:pt x="330" y="630"/>
                  </a:lnTo>
                  <a:lnTo>
                    <a:pt x="330" y="630"/>
                  </a:lnTo>
                  <a:lnTo>
                    <a:pt x="335" y="625"/>
                  </a:lnTo>
                  <a:lnTo>
                    <a:pt x="335" y="625"/>
                  </a:lnTo>
                  <a:lnTo>
                    <a:pt x="335" y="625"/>
                  </a:lnTo>
                  <a:lnTo>
                    <a:pt x="347" y="625"/>
                  </a:lnTo>
                  <a:lnTo>
                    <a:pt x="347" y="625"/>
                  </a:lnTo>
                  <a:lnTo>
                    <a:pt x="358" y="636"/>
                  </a:lnTo>
                  <a:lnTo>
                    <a:pt x="358" y="636"/>
                  </a:lnTo>
                  <a:lnTo>
                    <a:pt x="375" y="647"/>
                  </a:lnTo>
                  <a:lnTo>
                    <a:pt x="375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92" y="647"/>
                  </a:lnTo>
                  <a:lnTo>
                    <a:pt x="392" y="647"/>
                  </a:lnTo>
                  <a:lnTo>
                    <a:pt x="398" y="642"/>
                  </a:lnTo>
                  <a:lnTo>
                    <a:pt x="398" y="642"/>
                  </a:lnTo>
                  <a:lnTo>
                    <a:pt x="404" y="636"/>
                  </a:lnTo>
                  <a:lnTo>
                    <a:pt x="404" y="636"/>
                  </a:lnTo>
                  <a:lnTo>
                    <a:pt x="410" y="630"/>
                  </a:lnTo>
                  <a:lnTo>
                    <a:pt x="410" y="630"/>
                  </a:lnTo>
                  <a:lnTo>
                    <a:pt x="420" y="630"/>
                  </a:lnTo>
                  <a:lnTo>
                    <a:pt x="420" y="630"/>
                  </a:lnTo>
                  <a:lnTo>
                    <a:pt x="432" y="636"/>
                  </a:lnTo>
                  <a:lnTo>
                    <a:pt x="432" y="636"/>
                  </a:lnTo>
                  <a:lnTo>
                    <a:pt x="438" y="647"/>
                  </a:lnTo>
                  <a:lnTo>
                    <a:pt x="438" y="647"/>
                  </a:lnTo>
                  <a:lnTo>
                    <a:pt x="444" y="659"/>
                  </a:lnTo>
                  <a:lnTo>
                    <a:pt x="444" y="659"/>
                  </a:lnTo>
                  <a:lnTo>
                    <a:pt x="455" y="670"/>
                  </a:lnTo>
                  <a:lnTo>
                    <a:pt x="455" y="670"/>
                  </a:lnTo>
                  <a:lnTo>
                    <a:pt x="460" y="681"/>
                  </a:lnTo>
                  <a:lnTo>
                    <a:pt x="460" y="681"/>
                  </a:lnTo>
                  <a:lnTo>
                    <a:pt x="466" y="693"/>
                  </a:lnTo>
                  <a:lnTo>
                    <a:pt x="466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89" y="705"/>
                  </a:lnTo>
                  <a:lnTo>
                    <a:pt x="489" y="705"/>
                  </a:lnTo>
                  <a:lnTo>
                    <a:pt x="500" y="710"/>
                  </a:lnTo>
                  <a:lnTo>
                    <a:pt x="500" y="710"/>
                  </a:lnTo>
                  <a:lnTo>
                    <a:pt x="512" y="715"/>
                  </a:lnTo>
                  <a:lnTo>
                    <a:pt x="512" y="715"/>
                  </a:lnTo>
                  <a:lnTo>
                    <a:pt x="523" y="721"/>
                  </a:lnTo>
                  <a:lnTo>
                    <a:pt x="523" y="721"/>
                  </a:lnTo>
                  <a:lnTo>
                    <a:pt x="529" y="721"/>
                  </a:lnTo>
                  <a:lnTo>
                    <a:pt x="529" y="721"/>
                  </a:lnTo>
                  <a:lnTo>
                    <a:pt x="534" y="721"/>
                  </a:lnTo>
                  <a:lnTo>
                    <a:pt x="534" y="721"/>
                  </a:lnTo>
                  <a:lnTo>
                    <a:pt x="540" y="715"/>
                  </a:lnTo>
                  <a:lnTo>
                    <a:pt x="546" y="721"/>
                  </a:lnTo>
                  <a:lnTo>
                    <a:pt x="557" y="727"/>
                  </a:lnTo>
                  <a:lnTo>
                    <a:pt x="569" y="733"/>
                  </a:lnTo>
                  <a:lnTo>
                    <a:pt x="574" y="739"/>
                  </a:lnTo>
                  <a:lnTo>
                    <a:pt x="574" y="739"/>
                  </a:lnTo>
                  <a:lnTo>
                    <a:pt x="580" y="733"/>
                  </a:lnTo>
                  <a:lnTo>
                    <a:pt x="580" y="733"/>
                  </a:lnTo>
                  <a:lnTo>
                    <a:pt x="591" y="721"/>
                  </a:lnTo>
                  <a:lnTo>
                    <a:pt x="591" y="721"/>
                  </a:lnTo>
                  <a:lnTo>
                    <a:pt x="609" y="710"/>
                  </a:lnTo>
                  <a:lnTo>
                    <a:pt x="609" y="710"/>
                  </a:lnTo>
                  <a:lnTo>
                    <a:pt x="625" y="705"/>
                  </a:lnTo>
                  <a:lnTo>
                    <a:pt x="625" y="705"/>
                  </a:lnTo>
                  <a:lnTo>
                    <a:pt x="637" y="710"/>
                  </a:lnTo>
                  <a:lnTo>
                    <a:pt x="637" y="710"/>
                  </a:lnTo>
                  <a:lnTo>
                    <a:pt x="642" y="710"/>
                  </a:lnTo>
                  <a:lnTo>
                    <a:pt x="642" y="710"/>
                  </a:lnTo>
                  <a:lnTo>
                    <a:pt x="648" y="705"/>
                  </a:lnTo>
                  <a:lnTo>
                    <a:pt x="648" y="705"/>
                  </a:lnTo>
                  <a:lnTo>
                    <a:pt x="654" y="699"/>
                  </a:lnTo>
                  <a:lnTo>
                    <a:pt x="654" y="699"/>
                  </a:lnTo>
                  <a:lnTo>
                    <a:pt x="671" y="699"/>
                  </a:lnTo>
                  <a:lnTo>
                    <a:pt x="671" y="699"/>
                  </a:lnTo>
                  <a:lnTo>
                    <a:pt x="688" y="699"/>
                  </a:lnTo>
                  <a:lnTo>
                    <a:pt x="688" y="699"/>
                  </a:lnTo>
                  <a:lnTo>
                    <a:pt x="705" y="710"/>
                  </a:lnTo>
                  <a:lnTo>
                    <a:pt x="705" y="710"/>
                  </a:lnTo>
                  <a:lnTo>
                    <a:pt x="705" y="710"/>
                  </a:lnTo>
                  <a:lnTo>
                    <a:pt x="716" y="710"/>
                  </a:lnTo>
                  <a:lnTo>
                    <a:pt x="722" y="705"/>
                  </a:lnTo>
                  <a:lnTo>
                    <a:pt x="728" y="699"/>
                  </a:lnTo>
                  <a:lnTo>
                    <a:pt x="734" y="693"/>
                  </a:lnTo>
                  <a:lnTo>
                    <a:pt x="745" y="693"/>
                  </a:lnTo>
                  <a:lnTo>
                    <a:pt x="750" y="687"/>
                  </a:lnTo>
                  <a:lnTo>
                    <a:pt x="762" y="687"/>
                  </a:lnTo>
                  <a:lnTo>
                    <a:pt x="768" y="681"/>
                  </a:lnTo>
                  <a:lnTo>
                    <a:pt x="773" y="681"/>
                  </a:lnTo>
                  <a:lnTo>
                    <a:pt x="779" y="676"/>
                  </a:lnTo>
                  <a:lnTo>
                    <a:pt x="784" y="670"/>
                  </a:lnTo>
                  <a:lnTo>
                    <a:pt x="790" y="665"/>
                  </a:lnTo>
                  <a:lnTo>
                    <a:pt x="790" y="665"/>
                  </a:lnTo>
                  <a:lnTo>
                    <a:pt x="801" y="665"/>
                  </a:lnTo>
                  <a:lnTo>
                    <a:pt x="801" y="665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9" y="665"/>
                  </a:lnTo>
                  <a:lnTo>
                    <a:pt x="819" y="665"/>
                  </a:lnTo>
                  <a:lnTo>
                    <a:pt x="819" y="665"/>
                  </a:lnTo>
                  <a:lnTo>
                    <a:pt x="824" y="665"/>
                  </a:lnTo>
                  <a:lnTo>
                    <a:pt x="835" y="665"/>
                  </a:lnTo>
                  <a:lnTo>
                    <a:pt x="841" y="665"/>
                  </a:lnTo>
                  <a:lnTo>
                    <a:pt x="847" y="659"/>
                  </a:lnTo>
                  <a:lnTo>
                    <a:pt x="859" y="670"/>
                  </a:lnTo>
                  <a:lnTo>
                    <a:pt x="869" y="676"/>
                  </a:lnTo>
                  <a:lnTo>
                    <a:pt x="881" y="687"/>
                  </a:lnTo>
                  <a:lnTo>
                    <a:pt x="887" y="693"/>
                  </a:lnTo>
                  <a:lnTo>
                    <a:pt x="887" y="687"/>
                  </a:lnTo>
                  <a:lnTo>
                    <a:pt x="887" y="681"/>
                  </a:lnTo>
                  <a:lnTo>
                    <a:pt x="887" y="676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65"/>
                  </a:lnTo>
                  <a:lnTo>
                    <a:pt x="887" y="665"/>
                  </a:lnTo>
                  <a:lnTo>
                    <a:pt x="887" y="647"/>
                  </a:lnTo>
                  <a:lnTo>
                    <a:pt x="887" y="647"/>
                  </a:lnTo>
                  <a:lnTo>
                    <a:pt x="881" y="636"/>
                  </a:lnTo>
                  <a:lnTo>
                    <a:pt x="881" y="636"/>
                  </a:lnTo>
                  <a:lnTo>
                    <a:pt x="875" y="630"/>
                  </a:lnTo>
                  <a:lnTo>
                    <a:pt x="869" y="630"/>
                  </a:lnTo>
                  <a:lnTo>
                    <a:pt x="869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59" y="630"/>
                  </a:lnTo>
                  <a:lnTo>
                    <a:pt x="859" y="630"/>
                  </a:lnTo>
                  <a:lnTo>
                    <a:pt x="853" y="630"/>
                  </a:lnTo>
                  <a:lnTo>
                    <a:pt x="853" y="630"/>
                  </a:lnTo>
                  <a:lnTo>
                    <a:pt x="835" y="625"/>
                  </a:lnTo>
                  <a:lnTo>
                    <a:pt x="835" y="625"/>
                  </a:lnTo>
                  <a:lnTo>
                    <a:pt x="824" y="625"/>
                  </a:lnTo>
                  <a:lnTo>
                    <a:pt x="824" y="625"/>
                  </a:lnTo>
                  <a:lnTo>
                    <a:pt x="813" y="613"/>
                  </a:lnTo>
                  <a:lnTo>
                    <a:pt x="813" y="613"/>
                  </a:lnTo>
                  <a:lnTo>
                    <a:pt x="807" y="602"/>
                  </a:lnTo>
                  <a:lnTo>
                    <a:pt x="807" y="602"/>
                  </a:lnTo>
                  <a:lnTo>
                    <a:pt x="801" y="580"/>
                  </a:lnTo>
                  <a:lnTo>
                    <a:pt x="801" y="580"/>
                  </a:lnTo>
                  <a:lnTo>
                    <a:pt x="790" y="562"/>
                  </a:lnTo>
                  <a:lnTo>
                    <a:pt x="790" y="562"/>
                  </a:lnTo>
                  <a:lnTo>
                    <a:pt x="784" y="545"/>
                  </a:lnTo>
                  <a:lnTo>
                    <a:pt x="784" y="545"/>
                  </a:lnTo>
                  <a:lnTo>
                    <a:pt x="779" y="528"/>
                  </a:lnTo>
                  <a:lnTo>
                    <a:pt x="779" y="528"/>
                  </a:lnTo>
                  <a:lnTo>
                    <a:pt x="779" y="511"/>
                  </a:lnTo>
                  <a:lnTo>
                    <a:pt x="779" y="511"/>
                  </a:lnTo>
                  <a:lnTo>
                    <a:pt x="773" y="505"/>
                  </a:lnTo>
                  <a:lnTo>
                    <a:pt x="773" y="505"/>
                  </a:lnTo>
                  <a:lnTo>
                    <a:pt x="768" y="500"/>
                  </a:lnTo>
                  <a:lnTo>
                    <a:pt x="768" y="500"/>
                  </a:lnTo>
                  <a:lnTo>
                    <a:pt x="762" y="488"/>
                  </a:lnTo>
                  <a:lnTo>
                    <a:pt x="762" y="488"/>
                  </a:lnTo>
                  <a:lnTo>
                    <a:pt x="750" y="483"/>
                  </a:lnTo>
                  <a:lnTo>
                    <a:pt x="750" y="483"/>
                  </a:lnTo>
                  <a:lnTo>
                    <a:pt x="745" y="471"/>
                  </a:lnTo>
                  <a:lnTo>
                    <a:pt x="745" y="471"/>
                  </a:lnTo>
                  <a:lnTo>
                    <a:pt x="739" y="460"/>
                  </a:lnTo>
                  <a:lnTo>
                    <a:pt x="739" y="460"/>
                  </a:lnTo>
                  <a:lnTo>
                    <a:pt x="728" y="449"/>
                  </a:lnTo>
                  <a:lnTo>
                    <a:pt x="728" y="449"/>
                  </a:lnTo>
                  <a:lnTo>
                    <a:pt x="722" y="437"/>
                  </a:lnTo>
                  <a:lnTo>
                    <a:pt x="722" y="437"/>
                  </a:lnTo>
                  <a:lnTo>
                    <a:pt x="710" y="431"/>
                  </a:lnTo>
                  <a:lnTo>
                    <a:pt x="710" y="431"/>
                  </a:lnTo>
                  <a:lnTo>
                    <a:pt x="705" y="426"/>
                  </a:lnTo>
                  <a:lnTo>
                    <a:pt x="705" y="426"/>
                  </a:lnTo>
                  <a:lnTo>
                    <a:pt x="694" y="420"/>
                  </a:lnTo>
                  <a:lnTo>
                    <a:pt x="694" y="420"/>
                  </a:lnTo>
                  <a:lnTo>
                    <a:pt x="676" y="420"/>
                  </a:lnTo>
                  <a:lnTo>
                    <a:pt x="676" y="420"/>
                  </a:lnTo>
                  <a:lnTo>
                    <a:pt x="659" y="420"/>
                  </a:lnTo>
                  <a:lnTo>
                    <a:pt x="659" y="420"/>
                  </a:lnTo>
                  <a:lnTo>
                    <a:pt x="648" y="415"/>
                  </a:lnTo>
                  <a:lnTo>
                    <a:pt x="648" y="415"/>
                  </a:lnTo>
                  <a:lnTo>
                    <a:pt x="642" y="415"/>
                  </a:lnTo>
                  <a:lnTo>
                    <a:pt x="642" y="409"/>
                  </a:lnTo>
                  <a:lnTo>
                    <a:pt x="642" y="409"/>
                  </a:lnTo>
                  <a:lnTo>
                    <a:pt x="648" y="397"/>
                  </a:lnTo>
                  <a:lnTo>
                    <a:pt x="648" y="397"/>
                  </a:lnTo>
                  <a:lnTo>
                    <a:pt x="654" y="380"/>
                  </a:lnTo>
                  <a:lnTo>
                    <a:pt x="654" y="380"/>
                  </a:lnTo>
                  <a:lnTo>
                    <a:pt x="654" y="375"/>
                  </a:lnTo>
                  <a:lnTo>
                    <a:pt x="654" y="375"/>
                  </a:lnTo>
                  <a:lnTo>
                    <a:pt x="654" y="369"/>
                  </a:lnTo>
                  <a:lnTo>
                    <a:pt x="654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71" y="363"/>
                  </a:lnTo>
                  <a:lnTo>
                    <a:pt x="671" y="363"/>
                  </a:lnTo>
                  <a:lnTo>
                    <a:pt x="682" y="363"/>
                  </a:lnTo>
                  <a:lnTo>
                    <a:pt x="682" y="363"/>
                  </a:lnTo>
                  <a:lnTo>
                    <a:pt x="694" y="357"/>
                  </a:lnTo>
                  <a:lnTo>
                    <a:pt x="694" y="357"/>
                  </a:lnTo>
                  <a:lnTo>
                    <a:pt x="705" y="357"/>
                  </a:lnTo>
                  <a:lnTo>
                    <a:pt x="705" y="357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46"/>
                  </a:lnTo>
                  <a:lnTo>
                    <a:pt x="710" y="346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22" y="318"/>
                  </a:lnTo>
                  <a:lnTo>
                    <a:pt x="722" y="318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28" y="290"/>
                  </a:lnTo>
                  <a:lnTo>
                    <a:pt x="728" y="290"/>
                  </a:lnTo>
                  <a:lnTo>
                    <a:pt x="728" y="266"/>
                  </a:lnTo>
                  <a:lnTo>
                    <a:pt x="728" y="266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28" y="226"/>
                  </a:lnTo>
                  <a:lnTo>
                    <a:pt x="728" y="226"/>
                  </a:lnTo>
                  <a:lnTo>
                    <a:pt x="728" y="216"/>
                  </a:lnTo>
                  <a:lnTo>
                    <a:pt x="728" y="216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45" y="187"/>
                  </a:lnTo>
                  <a:lnTo>
                    <a:pt x="745" y="187"/>
                  </a:lnTo>
                  <a:lnTo>
                    <a:pt x="756" y="164"/>
                  </a:lnTo>
                  <a:lnTo>
                    <a:pt x="750" y="164"/>
                  </a:lnTo>
                  <a:lnTo>
                    <a:pt x="745" y="164"/>
                  </a:lnTo>
                  <a:lnTo>
                    <a:pt x="739" y="159"/>
                  </a:lnTo>
                  <a:lnTo>
                    <a:pt x="734" y="159"/>
                  </a:lnTo>
                  <a:lnTo>
                    <a:pt x="728" y="147"/>
                  </a:lnTo>
                  <a:lnTo>
                    <a:pt x="722" y="136"/>
                  </a:lnTo>
                  <a:lnTo>
                    <a:pt x="716" y="130"/>
                  </a:lnTo>
                  <a:lnTo>
                    <a:pt x="705" y="119"/>
                  </a:lnTo>
                  <a:close/>
                  <a:moveTo>
                    <a:pt x="631" y="85"/>
                  </a:moveTo>
                  <a:lnTo>
                    <a:pt x="631" y="85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67"/>
                  </a:lnTo>
                  <a:lnTo>
                    <a:pt x="631" y="67"/>
                  </a:lnTo>
                  <a:lnTo>
                    <a:pt x="637" y="67"/>
                  </a:lnTo>
                  <a:lnTo>
                    <a:pt x="637" y="67"/>
                  </a:lnTo>
                  <a:lnTo>
                    <a:pt x="637" y="67"/>
                  </a:lnTo>
                  <a:lnTo>
                    <a:pt x="637" y="67"/>
                  </a:lnTo>
                  <a:lnTo>
                    <a:pt x="642" y="73"/>
                  </a:lnTo>
                  <a:lnTo>
                    <a:pt x="642" y="73"/>
                  </a:lnTo>
                  <a:lnTo>
                    <a:pt x="642" y="79"/>
                  </a:lnTo>
                  <a:lnTo>
                    <a:pt x="642" y="79"/>
                  </a:lnTo>
                  <a:lnTo>
                    <a:pt x="631" y="85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Freeform 33"/>
            <p:cNvSpPr>
              <a:spLocks noChangeArrowheads="1"/>
            </p:cNvSpPr>
            <p:nvPr/>
          </p:nvSpPr>
          <p:spPr bwMode="auto">
            <a:xfrm>
              <a:off x="7072313" y="4216400"/>
              <a:ext cx="60325" cy="120650"/>
            </a:xfrm>
            <a:custGeom>
              <a:avLst/>
              <a:gdLst>
                <a:gd name="T0" fmla="*/ 29 w 166"/>
                <a:gd name="T1" fmla="*/ 0 h 337"/>
                <a:gd name="T2" fmla="*/ 29 w 166"/>
                <a:gd name="T3" fmla="*/ 6 h 337"/>
                <a:gd name="T4" fmla="*/ 29 w 166"/>
                <a:gd name="T5" fmla="*/ 6 h 337"/>
                <a:gd name="T6" fmla="*/ 29 w 166"/>
                <a:gd name="T7" fmla="*/ 18 h 337"/>
                <a:gd name="T8" fmla="*/ 29 w 166"/>
                <a:gd name="T9" fmla="*/ 35 h 337"/>
                <a:gd name="T10" fmla="*/ 35 w 166"/>
                <a:gd name="T11" fmla="*/ 46 h 337"/>
                <a:gd name="T12" fmla="*/ 35 w 166"/>
                <a:gd name="T13" fmla="*/ 58 h 337"/>
                <a:gd name="T14" fmla="*/ 29 w 166"/>
                <a:gd name="T15" fmla="*/ 58 h 337"/>
                <a:gd name="T16" fmla="*/ 23 w 166"/>
                <a:gd name="T17" fmla="*/ 58 h 337"/>
                <a:gd name="T18" fmla="*/ 23 w 166"/>
                <a:gd name="T19" fmla="*/ 64 h 337"/>
                <a:gd name="T20" fmla="*/ 23 w 166"/>
                <a:gd name="T21" fmla="*/ 86 h 337"/>
                <a:gd name="T22" fmla="*/ 29 w 166"/>
                <a:gd name="T23" fmla="*/ 97 h 337"/>
                <a:gd name="T24" fmla="*/ 23 w 166"/>
                <a:gd name="T25" fmla="*/ 109 h 337"/>
                <a:gd name="T26" fmla="*/ 17 w 166"/>
                <a:gd name="T27" fmla="*/ 126 h 337"/>
                <a:gd name="T28" fmla="*/ 6 w 166"/>
                <a:gd name="T29" fmla="*/ 149 h 337"/>
                <a:gd name="T30" fmla="*/ 6 w 166"/>
                <a:gd name="T31" fmla="*/ 149 h 337"/>
                <a:gd name="T32" fmla="*/ 0 w 166"/>
                <a:gd name="T33" fmla="*/ 149 h 337"/>
                <a:gd name="T34" fmla="*/ 0 w 166"/>
                <a:gd name="T35" fmla="*/ 149 h 337"/>
                <a:gd name="T36" fmla="*/ 6 w 166"/>
                <a:gd name="T37" fmla="*/ 189 h 337"/>
                <a:gd name="T38" fmla="*/ 11 w 166"/>
                <a:gd name="T39" fmla="*/ 211 h 337"/>
                <a:gd name="T40" fmla="*/ 17 w 166"/>
                <a:gd name="T41" fmla="*/ 251 h 337"/>
                <a:gd name="T42" fmla="*/ 17 w 166"/>
                <a:gd name="T43" fmla="*/ 268 h 337"/>
                <a:gd name="T44" fmla="*/ 23 w 166"/>
                <a:gd name="T45" fmla="*/ 302 h 337"/>
                <a:gd name="T46" fmla="*/ 35 w 166"/>
                <a:gd name="T47" fmla="*/ 308 h 337"/>
                <a:gd name="T48" fmla="*/ 40 w 166"/>
                <a:gd name="T49" fmla="*/ 314 h 337"/>
                <a:gd name="T50" fmla="*/ 46 w 166"/>
                <a:gd name="T51" fmla="*/ 319 h 337"/>
                <a:gd name="T52" fmla="*/ 46 w 166"/>
                <a:gd name="T53" fmla="*/ 330 h 337"/>
                <a:gd name="T54" fmla="*/ 57 w 166"/>
                <a:gd name="T55" fmla="*/ 330 h 337"/>
                <a:gd name="T56" fmla="*/ 68 w 166"/>
                <a:gd name="T57" fmla="*/ 336 h 337"/>
                <a:gd name="T58" fmla="*/ 74 w 166"/>
                <a:gd name="T59" fmla="*/ 336 h 337"/>
                <a:gd name="T60" fmla="*/ 108 w 166"/>
                <a:gd name="T61" fmla="*/ 319 h 337"/>
                <a:gd name="T62" fmla="*/ 131 w 166"/>
                <a:gd name="T63" fmla="*/ 308 h 337"/>
                <a:gd name="T64" fmla="*/ 154 w 166"/>
                <a:gd name="T65" fmla="*/ 279 h 337"/>
                <a:gd name="T66" fmla="*/ 160 w 166"/>
                <a:gd name="T67" fmla="*/ 257 h 337"/>
                <a:gd name="T68" fmla="*/ 165 w 166"/>
                <a:gd name="T69" fmla="*/ 205 h 337"/>
                <a:gd name="T70" fmla="*/ 160 w 166"/>
                <a:gd name="T71" fmla="*/ 200 h 337"/>
                <a:gd name="T72" fmla="*/ 154 w 166"/>
                <a:gd name="T73" fmla="*/ 200 h 337"/>
                <a:gd name="T74" fmla="*/ 154 w 166"/>
                <a:gd name="T75" fmla="*/ 200 h 337"/>
                <a:gd name="T76" fmla="*/ 148 w 166"/>
                <a:gd name="T77" fmla="*/ 177 h 337"/>
                <a:gd name="T78" fmla="*/ 148 w 166"/>
                <a:gd name="T79" fmla="*/ 171 h 337"/>
                <a:gd name="T80" fmla="*/ 142 w 166"/>
                <a:gd name="T81" fmla="*/ 154 h 337"/>
                <a:gd name="T82" fmla="*/ 136 w 166"/>
                <a:gd name="T83" fmla="*/ 149 h 337"/>
                <a:gd name="T84" fmla="*/ 125 w 166"/>
                <a:gd name="T85" fmla="*/ 137 h 337"/>
                <a:gd name="T86" fmla="*/ 125 w 166"/>
                <a:gd name="T87" fmla="*/ 131 h 337"/>
                <a:gd name="T88" fmla="*/ 120 w 166"/>
                <a:gd name="T89" fmla="*/ 115 h 337"/>
                <a:gd name="T90" fmla="*/ 120 w 166"/>
                <a:gd name="T91" fmla="*/ 109 h 337"/>
                <a:gd name="T92" fmla="*/ 108 w 166"/>
                <a:gd name="T93" fmla="*/ 103 h 337"/>
                <a:gd name="T94" fmla="*/ 97 w 166"/>
                <a:gd name="T95" fmla="*/ 97 h 337"/>
                <a:gd name="T96" fmla="*/ 91 w 166"/>
                <a:gd name="T97" fmla="*/ 86 h 337"/>
                <a:gd name="T98" fmla="*/ 91 w 166"/>
                <a:gd name="T99" fmla="*/ 80 h 337"/>
                <a:gd name="T100" fmla="*/ 91 w 166"/>
                <a:gd name="T101" fmla="*/ 75 h 337"/>
                <a:gd name="T102" fmla="*/ 85 w 166"/>
                <a:gd name="T103" fmla="*/ 69 h 337"/>
                <a:gd name="T104" fmla="*/ 74 w 166"/>
                <a:gd name="T105" fmla="*/ 64 h 337"/>
                <a:gd name="T106" fmla="*/ 68 w 166"/>
                <a:gd name="T107" fmla="*/ 64 h 337"/>
                <a:gd name="T108" fmla="*/ 57 w 166"/>
                <a:gd name="T109" fmla="*/ 35 h 337"/>
                <a:gd name="T110" fmla="*/ 51 w 166"/>
                <a:gd name="T111" fmla="*/ 12 h 337"/>
                <a:gd name="T112" fmla="*/ 46 w 166"/>
                <a:gd name="T113" fmla="*/ 0 h 337"/>
                <a:gd name="T114" fmla="*/ 40 w 166"/>
                <a:gd name="T11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6" h="337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17" y="126"/>
                  </a:lnTo>
                  <a:lnTo>
                    <a:pt x="17" y="126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6" y="189"/>
                  </a:lnTo>
                  <a:lnTo>
                    <a:pt x="6" y="189"/>
                  </a:lnTo>
                  <a:lnTo>
                    <a:pt x="11" y="211"/>
                  </a:lnTo>
                  <a:lnTo>
                    <a:pt x="11" y="211"/>
                  </a:lnTo>
                  <a:lnTo>
                    <a:pt x="17" y="228"/>
                  </a:lnTo>
                  <a:lnTo>
                    <a:pt x="17" y="228"/>
                  </a:lnTo>
                  <a:lnTo>
                    <a:pt x="17" y="251"/>
                  </a:lnTo>
                  <a:lnTo>
                    <a:pt x="17" y="251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7" y="285"/>
                  </a:lnTo>
                  <a:lnTo>
                    <a:pt x="17" y="285"/>
                  </a:lnTo>
                  <a:lnTo>
                    <a:pt x="23" y="302"/>
                  </a:lnTo>
                  <a:lnTo>
                    <a:pt x="23" y="302"/>
                  </a:lnTo>
                  <a:lnTo>
                    <a:pt x="29" y="302"/>
                  </a:lnTo>
                  <a:lnTo>
                    <a:pt x="35" y="308"/>
                  </a:lnTo>
                  <a:lnTo>
                    <a:pt x="40" y="308"/>
                  </a:lnTo>
                  <a:lnTo>
                    <a:pt x="40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6" y="319"/>
                  </a:lnTo>
                  <a:lnTo>
                    <a:pt x="46" y="319"/>
                  </a:lnTo>
                  <a:lnTo>
                    <a:pt x="46" y="325"/>
                  </a:lnTo>
                  <a:lnTo>
                    <a:pt x="46" y="325"/>
                  </a:lnTo>
                  <a:lnTo>
                    <a:pt x="46" y="330"/>
                  </a:lnTo>
                  <a:lnTo>
                    <a:pt x="46" y="330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63" y="330"/>
                  </a:lnTo>
                  <a:lnTo>
                    <a:pt x="63" y="330"/>
                  </a:lnTo>
                  <a:lnTo>
                    <a:pt x="68" y="336"/>
                  </a:lnTo>
                  <a:lnTo>
                    <a:pt x="68" y="336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91" y="330"/>
                  </a:lnTo>
                  <a:lnTo>
                    <a:pt x="91" y="330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31" y="308"/>
                  </a:lnTo>
                  <a:lnTo>
                    <a:pt x="131" y="308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28"/>
                  </a:lnTo>
                  <a:lnTo>
                    <a:pt x="160" y="228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60" y="20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54" y="200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171"/>
                  </a:lnTo>
                  <a:lnTo>
                    <a:pt x="148" y="171"/>
                  </a:lnTo>
                  <a:lnTo>
                    <a:pt x="148" y="160"/>
                  </a:lnTo>
                  <a:lnTo>
                    <a:pt x="148" y="160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36" y="149"/>
                  </a:lnTo>
                  <a:lnTo>
                    <a:pt x="136" y="149"/>
                  </a:lnTo>
                  <a:lnTo>
                    <a:pt x="131" y="143"/>
                  </a:lnTo>
                  <a:lnTo>
                    <a:pt x="131" y="143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20" y="126"/>
                  </a:lnTo>
                  <a:lnTo>
                    <a:pt x="120" y="126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09"/>
                  </a:lnTo>
                  <a:lnTo>
                    <a:pt x="120" y="109"/>
                  </a:lnTo>
                  <a:lnTo>
                    <a:pt x="114" y="109"/>
                  </a:lnTo>
                  <a:lnTo>
                    <a:pt x="114" y="109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9" y="0"/>
                  </a:lnTo>
                </a:path>
              </a:pathLst>
            </a:custGeom>
            <a:solidFill>
              <a:srgbClr val="B6DC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Freeform 34"/>
            <p:cNvSpPr>
              <a:spLocks noChangeArrowheads="1"/>
            </p:cNvSpPr>
            <p:nvPr/>
          </p:nvSpPr>
          <p:spPr bwMode="auto">
            <a:xfrm>
              <a:off x="4611688" y="3070225"/>
              <a:ext cx="579437" cy="560388"/>
            </a:xfrm>
            <a:custGeom>
              <a:avLst/>
              <a:gdLst>
                <a:gd name="T0" fmla="*/ 1448 w 1608"/>
                <a:gd name="T1" fmla="*/ 204 h 1558"/>
                <a:gd name="T2" fmla="*/ 1397 w 1608"/>
                <a:gd name="T3" fmla="*/ 228 h 1558"/>
                <a:gd name="T4" fmla="*/ 1369 w 1608"/>
                <a:gd name="T5" fmla="*/ 244 h 1558"/>
                <a:gd name="T6" fmla="*/ 1312 w 1608"/>
                <a:gd name="T7" fmla="*/ 301 h 1558"/>
                <a:gd name="T8" fmla="*/ 1290 w 1608"/>
                <a:gd name="T9" fmla="*/ 329 h 1558"/>
                <a:gd name="T10" fmla="*/ 1255 w 1608"/>
                <a:gd name="T11" fmla="*/ 364 h 1558"/>
                <a:gd name="T12" fmla="*/ 1227 w 1608"/>
                <a:gd name="T13" fmla="*/ 432 h 1558"/>
                <a:gd name="T14" fmla="*/ 1239 w 1608"/>
                <a:gd name="T15" fmla="*/ 455 h 1558"/>
                <a:gd name="T16" fmla="*/ 1233 w 1608"/>
                <a:gd name="T17" fmla="*/ 489 h 1558"/>
                <a:gd name="T18" fmla="*/ 1181 w 1608"/>
                <a:gd name="T19" fmla="*/ 546 h 1558"/>
                <a:gd name="T20" fmla="*/ 1159 w 1608"/>
                <a:gd name="T21" fmla="*/ 597 h 1558"/>
                <a:gd name="T22" fmla="*/ 1074 w 1608"/>
                <a:gd name="T23" fmla="*/ 653 h 1558"/>
                <a:gd name="T24" fmla="*/ 1022 w 1608"/>
                <a:gd name="T25" fmla="*/ 693 h 1558"/>
                <a:gd name="T26" fmla="*/ 937 w 1608"/>
                <a:gd name="T27" fmla="*/ 693 h 1558"/>
                <a:gd name="T28" fmla="*/ 897 w 1608"/>
                <a:gd name="T29" fmla="*/ 716 h 1558"/>
                <a:gd name="T30" fmla="*/ 841 w 1608"/>
                <a:gd name="T31" fmla="*/ 739 h 1558"/>
                <a:gd name="T32" fmla="*/ 795 w 1608"/>
                <a:gd name="T33" fmla="*/ 711 h 1558"/>
                <a:gd name="T34" fmla="*/ 721 w 1608"/>
                <a:gd name="T35" fmla="*/ 619 h 1558"/>
                <a:gd name="T36" fmla="*/ 705 w 1608"/>
                <a:gd name="T37" fmla="*/ 563 h 1558"/>
                <a:gd name="T38" fmla="*/ 716 w 1608"/>
                <a:gd name="T39" fmla="*/ 500 h 1558"/>
                <a:gd name="T40" fmla="*/ 727 w 1608"/>
                <a:gd name="T41" fmla="*/ 421 h 1558"/>
                <a:gd name="T42" fmla="*/ 744 w 1608"/>
                <a:gd name="T43" fmla="*/ 341 h 1558"/>
                <a:gd name="T44" fmla="*/ 733 w 1608"/>
                <a:gd name="T45" fmla="*/ 244 h 1558"/>
                <a:gd name="T46" fmla="*/ 733 w 1608"/>
                <a:gd name="T47" fmla="*/ 194 h 1558"/>
                <a:gd name="T48" fmla="*/ 665 w 1608"/>
                <a:gd name="T49" fmla="*/ 194 h 1558"/>
                <a:gd name="T50" fmla="*/ 625 w 1608"/>
                <a:gd name="T51" fmla="*/ 176 h 1558"/>
                <a:gd name="T52" fmla="*/ 602 w 1608"/>
                <a:gd name="T53" fmla="*/ 165 h 1558"/>
                <a:gd name="T54" fmla="*/ 602 w 1608"/>
                <a:gd name="T55" fmla="*/ 142 h 1558"/>
                <a:gd name="T56" fmla="*/ 585 w 1608"/>
                <a:gd name="T57" fmla="*/ 108 h 1558"/>
                <a:gd name="T58" fmla="*/ 568 w 1608"/>
                <a:gd name="T59" fmla="*/ 69 h 1558"/>
                <a:gd name="T60" fmla="*/ 613 w 1608"/>
                <a:gd name="T61" fmla="*/ 34 h 1558"/>
                <a:gd name="T62" fmla="*/ 653 w 1608"/>
                <a:gd name="T63" fmla="*/ 23 h 1558"/>
                <a:gd name="T64" fmla="*/ 738 w 1608"/>
                <a:gd name="T65" fmla="*/ 11 h 1558"/>
                <a:gd name="T66" fmla="*/ 818 w 1608"/>
                <a:gd name="T67" fmla="*/ 11 h 1558"/>
                <a:gd name="T68" fmla="*/ 983 w 1608"/>
                <a:gd name="T69" fmla="*/ 23 h 1558"/>
                <a:gd name="T70" fmla="*/ 1045 w 1608"/>
                <a:gd name="T71" fmla="*/ 40 h 1558"/>
                <a:gd name="T72" fmla="*/ 1108 w 1608"/>
                <a:gd name="T73" fmla="*/ 51 h 1558"/>
                <a:gd name="T74" fmla="*/ 1136 w 1608"/>
                <a:gd name="T75" fmla="*/ 91 h 1558"/>
                <a:gd name="T76" fmla="*/ 1215 w 1608"/>
                <a:gd name="T77" fmla="*/ 108 h 1558"/>
                <a:gd name="T78" fmla="*/ 1273 w 1608"/>
                <a:gd name="T79" fmla="*/ 119 h 1558"/>
                <a:gd name="T80" fmla="*/ 1352 w 1608"/>
                <a:gd name="T81" fmla="*/ 154 h 1558"/>
                <a:gd name="T82" fmla="*/ 1414 w 1608"/>
                <a:gd name="T83" fmla="*/ 142 h 1558"/>
                <a:gd name="T84" fmla="*/ 119 w 1608"/>
                <a:gd name="T85" fmla="*/ 1535 h 1558"/>
                <a:gd name="T86" fmla="*/ 136 w 1608"/>
                <a:gd name="T87" fmla="*/ 1557 h 1558"/>
                <a:gd name="T88" fmla="*/ 153 w 1608"/>
                <a:gd name="T89" fmla="*/ 1535 h 1558"/>
                <a:gd name="T90" fmla="*/ 45 w 1608"/>
                <a:gd name="T91" fmla="*/ 1506 h 1558"/>
                <a:gd name="T92" fmla="*/ 56 w 1608"/>
                <a:gd name="T93" fmla="*/ 1529 h 1558"/>
                <a:gd name="T94" fmla="*/ 238 w 1608"/>
                <a:gd name="T95" fmla="*/ 1489 h 1558"/>
                <a:gd name="T96" fmla="*/ 227 w 1608"/>
                <a:gd name="T97" fmla="*/ 1523 h 1558"/>
                <a:gd name="T98" fmla="*/ 256 w 1608"/>
                <a:gd name="T99" fmla="*/ 1501 h 1558"/>
                <a:gd name="T100" fmla="*/ 6 w 1608"/>
                <a:gd name="T101" fmla="*/ 1484 h 1558"/>
                <a:gd name="T102" fmla="*/ 266 w 1608"/>
                <a:gd name="T103" fmla="*/ 1461 h 1558"/>
                <a:gd name="T104" fmla="*/ 278 w 1608"/>
                <a:gd name="T105" fmla="*/ 1455 h 1558"/>
                <a:gd name="T106" fmla="*/ 1324 w 1608"/>
                <a:gd name="T107" fmla="*/ 466 h 1558"/>
                <a:gd name="T108" fmla="*/ 1346 w 1608"/>
                <a:gd name="T109" fmla="*/ 438 h 1558"/>
                <a:gd name="T110" fmla="*/ 1573 w 1608"/>
                <a:gd name="T111" fmla="*/ 393 h 1558"/>
                <a:gd name="T112" fmla="*/ 1601 w 1608"/>
                <a:gd name="T113" fmla="*/ 375 h 1558"/>
                <a:gd name="T114" fmla="*/ 1459 w 1608"/>
                <a:gd name="T115" fmla="*/ 381 h 1558"/>
                <a:gd name="T116" fmla="*/ 1453 w 1608"/>
                <a:gd name="T117" fmla="*/ 438 h 1558"/>
                <a:gd name="T118" fmla="*/ 1470 w 1608"/>
                <a:gd name="T119" fmla="*/ 449 h 1558"/>
                <a:gd name="T120" fmla="*/ 1499 w 1608"/>
                <a:gd name="T121" fmla="*/ 404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8" h="1558">
                  <a:moveTo>
                    <a:pt x="1453" y="125"/>
                  </a:moveTo>
                  <a:lnTo>
                    <a:pt x="1453" y="125"/>
                  </a:lnTo>
                  <a:lnTo>
                    <a:pt x="1453" y="136"/>
                  </a:lnTo>
                  <a:lnTo>
                    <a:pt x="1453" y="136"/>
                  </a:lnTo>
                  <a:lnTo>
                    <a:pt x="1459" y="154"/>
                  </a:lnTo>
                  <a:lnTo>
                    <a:pt x="1459" y="154"/>
                  </a:lnTo>
                  <a:lnTo>
                    <a:pt x="1465" y="170"/>
                  </a:lnTo>
                  <a:lnTo>
                    <a:pt x="1465" y="170"/>
                  </a:lnTo>
                  <a:lnTo>
                    <a:pt x="1465" y="182"/>
                  </a:lnTo>
                  <a:lnTo>
                    <a:pt x="1465" y="182"/>
                  </a:lnTo>
                  <a:lnTo>
                    <a:pt x="1459" y="194"/>
                  </a:lnTo>
                  <a:lnTo>
                    <a:pt x="1459" y="194"/>
                  </a:lnTo>
                  <a:lnTo>
                    <a:pt x="1448" y="204"/>
                  </a:lnTo>
                  <a:lnTo>
                    <a:pt x="1448" y="204"/>
                  </a:lnTo>
                  <a:lnTo>
                    <a:pt x="1431" y="216"/>
                  </a:lnTo>
                  <a:lnTo>
                    <a:pt x="1431" y="216"/>
                  </a:lnTo>
                  <a:lnTo>
                    <a:pt x="1425" y="222"/>
                  </a:lnTo>
                  <a:lnTo>
                    <a:pt x="1425" y="222"/>
                  </a:lnTo>
                  <a:lnTo>
                    <a:pt x="1414" y="222"/>
                  </a:lnTo>
                  <a:lnTo>
                    <a:pt x="1414" y="222"/>
                  </a:lnTo>
                  <a:lnTo>
                    <a:pt x="1408" y="222"/>
                  </a:lnTo>
                  <a:lnTo>
                    <a:pt x="1408" y="222"/>
                  </a:lnTo>
                  <a:lnTo>
                    <a:pt x="1403" y="222"/>
                  </a:lnTo>
                  <a:lnTo>
                    <a:pt x="1403" y="222"/>
                  </a:lnTo>
                  <a:lnTo>
                    <a:pt x="1397" y="228"/>
                  </a:lnTo>
                  <a:lnTo>
                    <a:pt x="1397" y="228"/>
                  </a:lnTo>
                  <a:lnTo>
                    <a:pt x="1397" y="228"/>
                  </a:lnTo>
                  <a:lnTo>
                    <a:pt x="1397" y="228"/>
                  </a:lnTo>
                  <a:lnTo>
                    <a:pt x="1391" y="233"/>
                  </a:lnTo>
                  <a:lnTo>
                    <a:pt x="1391" y="233"/>
                  </a:lnTo>
                  <a:lnTo>
                    <a:pt x="1391" y="239"/>
                  </a:lnTo>
                  <a:lnTo>
                    <a:pt x="1391" y="239"/>
                  </a:lnTo>
                  <a:lnTo>
                    <a:pt x="1391" y="244"/>
                  </a:lnTo>
                  <a:lnTo>
                    <a:pt x="1391" y="244"/>
                  </a:lnTo>
                  <a:lnTo>
                    <a:pt x="1379" y="244"/>
                  </a:lnTo>
                  <a:lnTo>
                    <a:pt x="1379" y="244"/>
                  </a:lnTo>
                  <a:lnTo>
                    <a:pt x="1374" y="244"/>
                  </a:lnTo>
                  <a:lnTo>
                    <a:pt x="1374" y="244"/>
                  </a:lnTo>
                  <a:lnTo>
                    <a:pt x="1369" y="244"/>
                  </a:lnTo>
                  <a:lnTo>
                    <a:pt x="1369" y="244"/>
                  </a:lnTo>
                  <a:lnTo>
                    <a:pt x="1358" y="250"/>
                  </a:lnTo>
                  <a:lnTo>
                    <a:pt x="1358" y="250"/>
                  </a:lnTo>
                  <a:lnTo>
                    <a:pt x="1346" y="262"/>
                  </a:lnTo>
                  <a:lnTo>
                    <a:pt x="1346" y="262"/>
                  </a:lnTo>
                  <a:lnTo>
                    <a:pt x="1335" y="273"/>
                  </a:lnTo>
                  <a:lnTo>
                    <a:pt x="1335" y="273"/>
                  </a:lnTo>
                  <a:lnTo>
                    <a:pt x="1324" y="290"/>
                  </a:lnTo>
                  <a:lnTo>
                    <a:pt x="1324" y="290"/>
                  </a:lnTo>
                  <a:lnTo>
                    <a:pt x="1312" y="296"/>
                  </a:lnTo>
                  <a:lnTo>
                    <a:pt x="1312" y="296"/>
                  </a:lnTo>
                  <a:lnTo>
                    <a:pt x="1312" y="301"/>
                  </a:lnTo>
                  <a:lnTo>
                    <a:pt x="1312" y="301"/>
                  </a:lnTo>
                  <a:lnTo>
                    <a:pt x="1301" y="301"/>
                  </a:lnTo>
                  <a:lnTo>
                    <a:pt x="1301" y="301"/>
                  </a:lnTo>
                  <a:lnTo>
                    <a:pt x="1295" y="301"/>
                  </a:lnTo>
                  <a:lnTo>
                    <a:pt x="1295" y="301"/>
                  </a:lnTo>
                  <a:lnTo>
                    <a:pt x="1295" y="301"/>
                  </a:lnTo>
                  <a:lnTo>
                    <a:pt x="1295" y="301"/>
                  </a:lnTo>
                  <a:lnTo>
                    <a:pt x="1290" y="307"/>
                  </a:lnTo>
                  <a:lnTo>
                    <a:pt x="1290" y="307"/>
                  </a:lnTo>
                  <a:lnTo>
                    <a:pt x="1290" y="318"/>
                  </a:lnTo>
                  <a:lnTo>
                    <a:pt x="1290" y="318"/>
                  </a:lnTo>
                  <a:lnTo>
                    <a:pt x="1290" y="324"/>
                  </a:lnTo>
                  <a:lnTo>
                    <a:pt x="1290" y="324"/>
                  </a:lnTo>
                  <a:lnTo>
                    <a:pt x="1290" y="329"/>
                  </a:lnTo>
                  <a:lnTo>
                    <a:pt x="1290" y="329"/>
                  </a:lnTo>
                  <a:lnTo>
                    <a:pt x="1284" y="335"/>
                  </a:lnTo>
                  <a:lnTo>
                    <a:pt x="1284" y="335"/>
                  </a:lnTo>
                  <a:lnTo>
                    <a:pt x="1278" y="335"/>
                  </a:lnTo>
                  <a:lnTo>
                    <a:pt x="1278" y="335"/>
                  </a:lnTo>
                  <a:lnTo>
                    <a:pt x="1273" y="335"/>
                  </a:lnTo>
                  <a:lnTo>
                    <a:pt x="1273" y="335"/>
                  </a:lnTo>
                  <a:lnTo>
                    <a:pt x="1267" y="341"/>
                  </a:lnTo>
                  <a:lnTo>
                    <a:pt x="1267" y="341"/>
                  </a:lnTo>
                  <a:lnTo>
                    <a:pt x="1261" y="353"/>
                  </a:lnTo>
                  <a:lnTo>
                    <a:pt x="1261" y="353"/>
                  </a:lnTo>
                  <a:lnTo>
                    <a:pt x="1255" y="364"/>
                  </a:lnTo>
                  <a:lnTo>
                    <a:pt x="1255" y="364"/>
                  </a:lnTo>
                  <a:lnTo>
                    <a:pt x="1255" y="375"/>
                  </a:lnTo>
                  <a:lnTo>
                    <a:pt x="1255" y="375"/>
                  </a:lnTo>
                  <a:lnTo>
                    <a:pt x="1250" y="387"/>
                  </a:lnTo>
                  <a:lnTo>
                    <a:pt x="1250" y="387"/>
                  </a:lnTo>
                  <a:lnTo>
                    <a:pt x="1239" y="393"/>
                  </a:lnTo>
                  <a:lnTo>
                    <a:pt x="1239" y="393"/>
                  </a:lnTo>
                  <a:lnTo>
                    <a:pt x="1221" y="404"/>
                  </a:lnTo>
                  <a:lnTo>
                    <a:pt x="1221" y="404"/>
                  </a:lnTo>
                  <a:lnTo>
                    <a:pt x="1215" y="409"/>
                  </a:lnTo>
                  <a:lnTo>
                    <a:pt x="1215" y="421"/>
                  </a:lnTo>
                  <a:lnTo>
                    <a:pt x="1215" y="421"/>
                  </a:lnTo>
                  <a:lnTo>
                    <a:pt x="1215" y="426"/>
                  </a:lnTo>
                  <a:lnTo>
                    <a:pt x="1227" y="432"/>
                  </a:lnTo>
                  <a:lnTo>
                    <a:pt x="1227" y="432"/>
                  </a:lnTo>
                  <a:lnTo>
                    <a:pt x="1227" y="438"/>
                  </a:lnTo>
                  <a:lnTo>
                    <a:pt x="1227" y="438"/>
                  </a:lnTo>
                  <a:lnTo>
                    <a:pt x="1227" y="443"/>
                  </a:lnTo>
                  <a:lnTo>
                    <a:pt x="1227" y="443"/>
                  </a:lnTo>
                  <a:lnTo>
                    <a:pt x="1227" y="449"/>
                  </a:lnTo>
                  <a:lnTo>
                    <a:pt x="1227" y="449"/>
                  </a:lnTo>
                  <a:lnTo>
                    <a:pt x="1227" y="449"/>
                  </a:lnTo>
                  <a:lnTo>
                    <a:pt x="1227" y="449"/>
                  </a:lnTo>
                  <a:lnTo>
                    <a:pt x="1233" y="455"/>
                  </a:lnTo>
                  <a:lnTo>
                    <a:pt x="1233" y="455"/>
                  </a:lnTo>
                  <a:lnTo>
                    <a:pt x="1239" y="455"/>
                  </a:lnTo>
                  <a:lnTo>
                    <a:pt x="1239" y="455"/>
                  </a:lnTo>
                  <a:lnTo>
                    <a:pt x="1244" y="460"/>
                  </a:lnTo>
                  <a:lnTo>
                    <a:pt x="1244" y="460"/>
                  </a:lnTo>
                  <a:lnTo>
                    <a:pt x="1250" y="460"/>
                  </a:lnTo>
                  <a:lnTo>
                    <a:pt x="1250" y="460"/>
                  </a:lnTo>
                  <a:lnTo>
                    <a:pt x="1250" y="466"/>
                  </a:lnTo>
                  <a:lnTo>
                    <a:pt x="1250" y="466"/>
                  </a:lnTo>
                  <a:lnTo>
                    <a:pt x="1250" y="472"/>
                  </a:lnTo>
                  <a:lnTo>
                    <a:pt x="1250" y="472"/>
                  </a:lnTo>
                  <a:lnTo>
                    <a:pt x="1250" y="472"/>
                  </a:lnTo>
                  <a:lnTo>
                    <a:pt x="1250" y="472"/>
                  </a:lnTo>
                  <a:lnTo>
                    <a:pt x="1250" y="478"/>
                  </a:lnTo>
                  <a:lnTo>
                    <a:pt x="1250" y="478"/>
                  </a:lnTo>
                  <a:lnTo>
                    <a:pt x="1233" y="489"/>
                  </a:lnTo>
                  <a:lnTo>
                    <a:pt x="1233" y="489"/>
                  </a:lnTo>
                  <a:lnTo>
                    <a:pt x="1221" y="506"/>
                  </a:lnTo>
                  <a:lnTo>
                    <a:pt x="1221" y="506"/>
                  </a:lnTo>
                  <a:lnTo>
                    <a:pt x="1215" y="518"/>
                  </a:lnTo>
                  <a:lnTo>
                    <a:pt x="1215" y="518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99" y="534"/>
                  </a:lnTo>
                  <a:lnTo>
                    <a:pt x="1187" y="540"/>
                  </a:lnTo>
                  <a:lnTo>
                    <a:pt x="1187" y="540"/>
                  </a:lnTo>
                  <a:lnTo>
                    <a:pt x="1181" y="546"/>
                  </a:lnTo>
                  <a:lnTo>
                    <a:pt x="1181" y="546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76" y="557"/>
                  </a:lnTo>
                  <a:lnTo>
                    <a:pt x="1176" y="557"/>
                  </a:lnTo>
                  <a:lnTo>
                    <a:pt x="1176" y="568"/>
                  </a:lnTo>
                  <a:lnTo>
                    <a:pt x="1176" y="568"/>
                  </a:lnTo>
                  <a:lnTo>
                    <a:pt x="1176" y="580"/>
                  </a:lnTo>
                  <a:lnTo>
                    <a:pt x="1176" y="580"/>
                  </a:lnTo>
                  <a:lnTo>
                    <a:pt x="1176" y="591"/>
                  </a:lnTo>
                  <a:lnTo>
                    <a:pt x="1176" y="591"/>
                  </a:lnTo>
                  <a:lnTo>
                    <a:pt x="1165" y="597"/>
                  </a:lnTo>
                  <a:lnTo>
                    <a:pt x="1165" y="597"/>
                  </a:lnTo>
                  <a:lnTo>
                    <a:pt x="1159" y="597"/>
                  </a:lnTo>
                  <a:lnTo>
                    <a:pt x="1159" y="597"/>
                  </a:lnTo>
                  <a:lnTo>
                    <a:pt x="1148" y="603"/>
                  </a:lnTo>
                  <a:lnTo>
                    <a:pt x="1148" y="603"/>
                  </a:lnTo>
                  <a:lnTo>
                    <a:pt x="1136" y="603"/>
                  </a:lnTo>
                  <a:lnTo>
                    <a:pt x="1136" y="603"/>
                  </a:lnTo>
                  <a:lnTo>
                    <a:pt x="1119" y="614"/>
                  </a:lnTo>
                  <a:lnTo>
                    <a:pt x="1119" y="614"/>
                  </a:lnTo>
                  <a:lnTo>
                    <a:pt x="1102" y="625"/>
                  </a:lnTo>
                  <a:lnTo>
                    <a:pt x="1102" y="625"/>
                  </a:lnTo>
                  <a:lnTo>
                    <a:pt x="1085" y="643"/>
                  </a:lnTo>
                  <a:lnTo>
                    <a:pt x="1085" y="643"/>
                  </a:lnTo>
                  <a:lnTo>
                    <a:pt x="1074" y="653"/>
                  </a:lnTo>
                  <a:lnTo>
                    <a:pt x="1074" y="653"/>
                  </a:lnTo>
                  <a:lnTo>
                    <a:pt x="1068" y="665"/>
                  </a:lnTo>
                  <a:lnTo>
                    <a:pt x="1068" y="665"/>
                  </a:lnTo>
                  <a:lnTo>
                    <a:pt x="1068" y="677"/>
                  </a:lnTo>
                  <a:lnTo>
                    <a:pt x="1068" y="677"/>
                  </a:lnTo>
                  <a:lnTo>
                    <a:pt x="1062" y="688"/>
                  </a:lnTo>
                  <a:lnTo>
                    <a:pt x="1062" y="688"/>
                  </a:lnTo>
                  <a:lnTo>
                    <a:pt x="1051" y="693"/>
                  </a:lnTo>
                  <a:lnTo>
                    <a:pt x="1051" y="693"/>
                  </a:lnTo>
                  <a:lnTo>
                    <a:pt x="1045" y="699"/>
                  </a:lnTo>
                  <a:lnTo>
                    <a:pt x="1045" y="699"/>
                  </a:lnTo>
                  <a:lnTo>
                    <a:pt x="1034" y="699"/>
                  </a:lnTo>
                  <a:lnTo>
                    <a:pt x="1034" y="699"/>
                  </a:lnTo>
                  <a:lnTo>
                    <a:pt x="1022" y="693"/>
                  </a:lnTo>
                  <a:lnTo>
                    <a:pt x="1022" y="693"/>
                  </a:lnTo>
                  <a:lnTo>
                    <a:pt x="1017" y="693"/>
                  </a:lnTo>
                  <a:lnTo>
                    <a:pt x="1011" y="699"/>
                  </a:lnTo>
                  <a:lnTo>
                    <a:pt x="1011" y="699"/>
                  </a:lnTo>
                  <a:lnTo>
                    <a:pt x="1005" y="705"/>
                  </a:lnTo>
                  <a:lnTo>
                    <a:pt x="1005" y="705"/>
                  </a:lnTo>
                  <a:lnTo>
                    <a:pt x="1005" y="705"/>
                  </a:lnTo>
                  <a:lnTo>
                    <a:pt x="989" y="705"/>
                  </a:lnTo>
                  <a:lnTo>
                    <a:pt x="989" y="705"/>
                  </a:lnTo>
                  <a:lnTo>
                    <a:pt x="965" y="699"/>
                  </a:lnTo>
                  <a:lnTo>
                    <a:pt x="965" y="699"/>
                  </a:lnTo>
                  <a:lnTo>
                    <a:pt x="937" y="693"/>
                  </a:lnTo>
                  <a:lnTo>
                    <a:pt x="937" y="693"/>
                  </a:lnTo>
                  <a:lnTo>
                    <a:pt x="920" y="688"/>
                  </a:lnTo>
                  <a:lnTo>
                    <a:pt x="920" y="688"/>
                  </a:lnTo>
                  <a:lnTo>
                    <a:pt x="920" y="693"/>
                  </a:lnTo>
                  <a:lnTo>
                    <a:pt x="920" y="693"/>
                  </a:lnTo>
                  <a:lnTo>
                    <a:pt x="915" y="699"/>
                  </a:lnTo>
                  <a:lnTo>
                    <a:pt x="915" y="699"/>
                  </a:lnTo>
                  <a:lnTo>
                    <a:pt x="915" y="711"/>
                  </a:lnTo>
                  <a:lnTo>
                    <a:pt x="915" y="711"/>
                  </a:lnTo>
                  <a:lnTo>
                    <a:pt x="909" y="711"/>
                  </a:lnTo>
                  <a:lnTo>
                    <a:pt x="909" y="711"/>
                  </a:lnTo>
                  <a:lnTo>
                    <a:pt x="903" y="716"/>
                  </a:lnTo>
                  <a:lnTo>
                    <a:pt x="903" y="716"/>
                  </a:lnTo>
                  <a:lnTo>
                    <a:pt x="897" y="716"/>
                  </a:lnTo>
                  <a:lnTo>
                    <a:pt x="897" y="716"/>
                  </a:lnTo>
                  <a:lnTo>
                    <a:pt x="886" y="716"/>
                  </a:lnTo>
                  <a:lnTo>
                    <a:pt x="886" y="716"/>
                  </a:lnTo>
                  <a:lnTo>
                    <a:pt x="880" y="716"/>
                  </a:lnTo>
                  <a:lnTo>
                    <a:pt x="880" y="716"/>
                  </a:lnTo>
                  <a:lnTo>
                    <a:pt x="869" y="722"/>
                  </a:lnTo>
                  <a:lnTo>
                    <a:pt x="869" y="722"/>
                  </a:lnTo>
                  <a:lnTo>
                    <a:pt x="858" y="728"/>
                  </a:lnTo>
                  <a:lnTo>
                    <a:pt x="858" y="728"/>
                  </a:lnTo>
                  <a:lnTo>
                    <a:pt x="852" y="733"/>
                  </a:lnTo>
                  <a:lnTo>
                    <a:pt x="852" y="733"/>
                  </a:lnTo>
                  <a:lnTo>
                    <a:pt x="841" y="739"/>
                  </a:lnTo>
                  <a:lnTo>
                    <a:pt x="841" y="739"/>
                  </a:lnTo>
                  <a:lnTo>
                    <a:pt x="841" y="745"/>
                  </a:lnTo>
                  <a:lnTo>
                    <a:pt x="841" y="745"/>
                  </a:lnTo>
                  <a:lnTo>
                    <a:pt x="841" y="745"/>
                  </a:lnTo>
                  <a:lnTo>
                    <a:pt x="841" y="745"/>
                  </a:lnTo>
                  <a:lnTo>
                    <a:pt x="835" y="745"/>
                  </a:lnTo>
                  <a:lnTo>
                    <a:pt x="835" y="745"/>
                  </a:lnTo>
                  <a:lnTo>
                    <a:pt x="830" y="745"/>
                  </a:lnTo>
                  <a:lnTo>
                    <a:pt x="830" y="745"/>
                  </a:lnTo>
                  <a:lnTo>
                    <a:pt x="824" y="739"/>
                  </a:lnTo>
                  <a:lnTo>
                    <a:pt x="824" y="739"/>
                  </a:lnTo>
                  <a:lnTo>
                    <a:pt x="812" y="739"/>
                  </a:lnTo>
                  <a:lnTo>
                    <a:pt x="812" y="739"/>
                  </a:lnTo>
                  <a:lnTo>
                    <a:pt x="795" y="711"/>
                  </a:lnTo>
                  <a:lnTo>
                    <a:pt x="795" y="711"/>
                  </a:lnTo>
                  <a:lnTo>
                    <a:pt x="778" y="682"/>
                  </a:lnTo>
                  <a:lnTo>
                    <a:pt x="778" y="682"/>
                  </a:lnTo>
                  <a:lnTo>
                    <a:pt x="750" y="653"/>
                  </a:lnTo>
                  <a:lnTo>
                    <a:pt x="750" y="653"/>
                  </a:lnTo>
                  <a:lnTo>
                    <a:pt x="738" y="648"/>
                  </a:lnTo>
                  <a:lnTo>
                    <a:pt x="721" y="648"/>
                  </a:lnTo>
                  <a:lnTo>
                    <a:pt x="721" y="648"/>
                  </a:lnTo>
                  <a:lnTo>
                    <a:pt x="721" y="643"/>
                  </a:lnTo>
                  <a:lnTo>
                    <a:pt x="721" y="643"/>
                  </a:lnTo>
                  <a:lnTo>
                    <a:pt x="721" y="631"/>
                  </a:lnTo>
                  <a:lnTo>
                    <a:pt x="721" y="631"/>
                  </a:lnTo>
                  <a:lnTo>
                    <a:pt x="721" y="619"/>
                  </a:lnTo>
                  <a:lnTo>
                    <a:pt x="721" y="619"/>
                  </a:lnTo>
                  <a:lnTo>
                    <a:pt x="733" y="603"/>
                  </a:lnTo>
                  <a:lnTo>
                    <a:pt x="733" y="603"/>
                  </a:lnTo>
                  <a:lnTo>
                    <a:pt x="733" y="591"/>
                  </a:lnTo>
                  <a:lnTo>
                    <a:pt x="733" y="591"/>
                  </a:lnTo>
                  <a:lnTo>
                    <a:pt x="727" y="591"/>
                  </a:lnTo>
                  <a:lnTo>
                    <a:pt x="727" y="591"/>
                  </a:lnTo>
                  <a:lnTo>
                    <a:pt x="721" y="586"/>
                  </a:lnTo>
                  <a:lnTo>
                    <a:pt x="721" y="586"/>
                  </a:lnTo>
                  <a:lnTo>
                    <a:pt x="710" y="580"/>
                  </a:lnTo>
                  <a:lnTo>
                    <a:pt x="710" y="580"/>
                  </a:lnTo>
                  <a:lnTo>
                    <a:pt x="705" y="563"/>
                  </a:lnTo>
                  <a:lnTo>
                    <a:pt x="705" y="563"/>
                  </a:lnTo>
                  <a:lnTo>
                    <a:pt x="705" y="557"/>
                  </a:lnTo>
                  <a:lnTo>
                    <a:pt x="705" y="557"/>
                  </a:lnTo>
                  <a:lnTo>
                    <a:pt x="710" y="546"/>
                  </a:lnTo>
                  <a:lnTo>
                    <a:pt x="710" y="546"/>
                  </a:lnTo>
                  <a:lnTo>
                    <a:pt x="716" y="529"/>
                  </a:lnTo>
                  <a:lnTo>
                    <a:pt x="716" y="529"/>
                  </a:lnTo>
                  <a:lnTo>
                    <a:pt x="721" y="518"/>
                  </a:lnTo>
                  <a:lnTo>
                    <a:pt x="721" y="518"/>
                  </a:lnTo>
                  <a:lnTo>
                    <a:pt x="721" y="512"/>
                  </a:lnTo>
                  <a:lnTo>
                    <a:pt x="721" y="512"/>
                  </a:lnTo>
                  <a:lnTo>
                    <a:pt x="721" y="512"/>
                  </a:lnTo>
                  <a:lnTo>
                    <a:pt x="721" y="512"/>
                  </a:lnTo>
                  <a:lnTo>
                    <a:pt x="716" y="500"/>
                  </a:lnTo>
                  <a:lnTo>
                    <a:pt x="716" y="500"/>
                  </a:lnTo>
                  <a:lnTo>
                    <a:pt x="699" y="478"/>
                  </a:lnTo>
                  <a:lnTo>
                    <a:pt x="699" y="478"/>
                  </a:lnTo>
                  <a:lnTo>
                    <a:pt x="705" y="466"/>
                  </a:lnTo>
                  <a:lnTo>
                    <a:pt x="705" y="466"/>
                  </a:lnTo>
                  <a:lnTo>
                    <a:pt x="710" y="455"/>
                  </a:lnTo>
                  <a:lnTo>
                    <a:pt x="710" y="455"/>
                  </a:lnTo>
                  <a:lnTo>
                    <a:pt x="721" y="443"/>
                  </a:lnTo>
                  <a:lnTo>
                    <a:pt x="721" y="443"/>
                  </a:lnTo>
                  <a:lnTo>
                    <a:pt x="727" y="432"/>
                  </a:lnTo>
                  <a:lnTo>
                    <a:pt x="727" y="432"/>
                  </a:lnTo>
                  <a:lnTo>
                    <a:pt x="727" y="421"/>
                  </a:lnTo>
                  <a:lnTo>
                    <a:pt x="727" y="421"/>
                  </a:lnTo>
                  <a:lnTo>
                    <a:pt x="721" y="409"/>
                  </a:lnTo>
                  <a:lnTo>
                    <a:pt x="721" y="409"/>
                  </a:lnTo>
                  <a:lnTo>
                    <a:pt x="721" y="393"/>
                  </a:lnTo>
                  <a:lnTo>
                    <a:pt x="721" y="393"/>
                  </a:lnTo>
                  <a:lnTo>
                    <a:pt x="721" y="381"/>
                  </a:lnTo>
                  <a:lnTo>
                    <a:pt x="721" y="381"/>
                  </a:lnTo>
                  <a:lnTo>
                    <a:pt x="721" y="375"/>
                  </a:lnTo>
                  <a:lnTo>
                    <a:pt x="721" y="375"/>
                  </a:lnTo>
                  <a:lnTo>
                    <a:pt x="721" y="369"/>
                  </a:lnTo>
                  <a:lnTo>
                    <a:pt x="721" y="369"/>
                  </a:lnTo>
                  <a:lnTo>
                    <a:pt x="738" y="353"/>
                  </a:lnTo>
                  <a:lnTo>
                    <a:pt x="738" y="353"/>
                  </a:lnTo>
                  <a:lnTo>
                    <a:pt x="744" y="341"/>
                  </a:lnTo>
                  <a:lnTo>
                    <a:pt x="744" y="341"/>
                  </a:lnTo>
                  <a:lnTo>
                    <a:pt x="744" y="324"/>
                  </a:lnTo>
                  <a:lnTo>
                    <a:pt x="744" y="324"/>
                  </a:lnTo>
                  <a:lnTo>
                    <a:pt x="733" y="301"/>
                  </a:lnTo>
                  <a:lnTo>
                    <a:pt x="733" y="301"/>
                  </a:lnTo>
                  <a:lnTo>
                    <a:pt x="721" y="279"/>
                  </a:lnTo>
                  <a:lnTo>
                    <a:pt x="721" y="279"/>
                  </a:lnTo>
                  <a:lnTo>
                    <a:pt x="716" y="267"/>
                  </a:lnTo>
                  <a:lnTo>
                    <a:pt x="716" y="267"/>
                  </a:lnTo>
                  <a:lnTo>
                    <a:pt x="721" y="256"/>
                  </a:lnTo>
                  <a:lnTo>
                    <a:pt x="721" y="256"/>
                  </a:lnTo>
                  <a:lnTo>
                    <a:pt x="733" y="244"/>
                  </a:lnTo>
                  <a:lnTo>
                    <a:pt x="733" y="244"/>
                  </a:lnTo>
                  <a:lnTo>
                    <a:pt x="750" y="228"/>
                  </a:lnTo>
                  <a:lnTo>
                    <a:pt x="750" y="228"/>
                  </a:lnTo>
                  <a:lnTo>
                    <a:pt x="755" y="210"/>
                  </a:lnTo>
                  <a:lnTo>
                    <a:pt x="755" y="210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0" y="204"/>
                  </a:lnTo>
                  <a:lnTo>
                    <a:pt x="750" y="204"/>
                  </a:lnTo>
                  <a:lnTo>
                    <a:pt x="744" y="199"/>
                  </a:lnTo>
                  <a:lnTo>
                    <a:pt x="744" y="199"/>
                  </a:lnTo>
                  <a:lnTo>
                    <a:pt x="738" y="194"/>
                  </a:lnTo>
                  <a:lnTo>
                    <a:pt x="738" y="194"/>
                  </a:lnTo>
                  <a:lnTo>
                    <a:pt x="733" y="194"/>
                  </a:lnTo>
                  <a:lnTo>
                    <a:pt x="733" y="194"/>
                  </a:lnTo>
                  <a:lnTo>
                    <a:pt x="733" y="188"/>
                  </a:lnTo>
                  <a:lnTo>
                    <a:pt x="733" y="188"/>
                  </a:lnTo>
                  <a:lnTo>
                    <a:pt x="721" y="188"/>
                  </a:lnTo>
                  <a:lnTo>
                    <a:pt x="721" y="188"/>
                  </a:lnTo>
                  <a:lnTo>
                    <a:pt x="705" y="188"/>
                  </a:lnTo>
                  <a:lnTo>
                    <a:pt x="705" y="188"/>
                  </a:lnTo>
                  <a:lnTo>
                    <a:pt x="693" y="188"/>
                  </a:lnTo>
                  <a:lnTo>
                    <a:pt x="693" y="188"/>
                  </a:lnTo>
                  <a:lnTo>
                    <a:pt x="687" y="188"/>
                  </a:lnTo>
                  <a:lnTo>
                    <a:pt x="687" y="188"/>
                  </a:lnTo>
                  <a:lnTo>
                    <a:pt x="665" y="194"/>
                  </a:lnTo>
                  <a:lnTo>
                    <a:pt x="665" y="194"/>
                  </a:lnTo>
                  <a:lnTo>
                    <a:pt x="647" y="194"/>
                  </a:lnTo>
                  <a:lnTo>
                    <a:pt x="647" y="194"/>
                  </a:lnTo>
                  <a:lnTo>
                    <a:pt x="647" y="194"/>
                  </a:lnTo>
                  <a:lnTo>
                    <a:pt x="647" y="194"/>
                  </a:lnTo>
                  <a:lnTo>
                    <a:pt x="647" y="188"/>
                  </a:lnTo>
                  <a:lnTo>
                    <a:pt x="647" y="188"/>
                  </a:lnTo>
                  <a:lnTo>
                    <a:pt x="647" y="176"/>
                  </a:lnTo>
                  <a:lnTo>
                    <a:pt x="647" y="176"/>
                  </a:lnTo>
                  <a:lnTo>
                    <a:pt x="641" y="170"/>
                  </a:lnTo>
                  <a:lnTo>
                    <a:pt x="636" y="170"/>
                  </a:lnTo>
                  <a:lnTo>
                    <a:pt x="636" y="170"/>
                  </a:lnTo>
                  <a:lnTo>
                    <a:pt x="625" y="176"/>
                  </a:lnTo>
                  <a:lnTo>
                    <a:pt x="625" y="176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08" y="188"/>
                  </a:lnTo>
                  <a:lnTo>
                    <a:pt x="608" y="188"/>
                  </a:lnTo>
                  <a:lnTo>
                    <a:pt x="602" y="182"/>
                  </a:lnTo>
                  <a:lnTo>
                    <a:pt x="602" y="182"/>
                  </a:lnTo>
                  <a:lnTo>
                    <a:pt x="596" y="182"/>
                  </a:lnTo>
                  <a:lnTo>
                    <a:pt x="596" y="182"/>
                  </a:lnTo>
                  <a:lnTo>
                    <a:pt x="591" y="176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596" y="170"/>
                  </a:lnTo>
                  <a:lnTo>
                    <a:pt x="602" y="165"/>
                  </a:lnTo>
                  <a:lnTo>
                    <a:pt x="602" y="165"/>
                  </a:lnTo>
                  <a:lnTo>
                    <a:pt x="608" y="159"/>
                  </a:lnTo>
                  <a:lnTo>
                    <a:pt x="608" y="159"/>
                  </a:lnTo>
                  <a:lnTo>
                    <a:pt x="613" y="154"/>
                  </a:lnTo>
                  <a:lnTo>
                    <a:pt x="613" y="154"/>
                  </a:lnTo>
                  <a:lnTo>
                    <a:pt x="619" y="142"/>
                  </a:lnTo>
                  <a:lnTo>
                    <a:pt x="619" y="142"/>
                  </a:lnTo>
                  <a:lnTo>
                    <a:pt x="613" y="142"/>
                  </a:lnTo>
                  <a:lnTo>
                    <a:pt x="613" y="142"/>
                  </a:lnTo>
                  <a:lnTo>
                    <a:pt x="608" y="142"/>
                  </a:lnTo>
                  <a:lnTo>
                    <a:pt x="608" y="142"/>
                  </a:lnTo>
                  <a:lnTo>
                    <a:pt x="602" y="142"/>
                  </a:lnTo>
                  <a:lnTo>
                    <a:pt x="602" y="142"/>
                  </a:lnTo>
                  <a:lnTo>
                    <a:pt x="602" y="142"/>
                  </a:lnTo>
                  <a:lnTo>
                    <a:pt x="602" y="142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19"/>
                  </a:lnTo>
                  <a:lnTo>
                    <a:pt x="596" y="119"/>
                  </a:lnTo>
                  <a:lnTo>
                    <a:pt x="591" y="119"/>
                  </a:lnTo>
                  <a:lnTo>
                    <a:pt x="591" y="119"/>
                  </a:lnTo>
                  <a:lnTo>
                    <a:pt x="585" y="114"/>
                  </a:lnTo>
                  <a:lnTo>
                    <a:pt x="585" y="114"/>
                  </a:lnTo>
                  <a:lnTo>
                    <a:pt x="585" y="108"/>
                  </a:lnTo>
                  <a:lnTo>
                    <a:pt x="585" y="108"/>
                  </a:lnTo>
                  <a:lnTo>
                    <a:pt x="585" y="108"/>
                  </a:lnTo>
                  <a:lnTo>
                    <a:pt x="585" y="108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91" y="97"/>
                  </a:lnTo>
                  <a:lnTo>
                    <a:pt x="585" y="91"/>
                  </a:lnTo>
                  <a:lnTo>
                    <a:pt x="579" y="85"/>
                  </a:lnTo>
                  <a:lnTo>
                    <a:pt x="574" y="85"/>
                  </a:lnTo>
                  <a:lnTo>
                    <a:pt x="568" y="79"/>
                  </a:lnTo>
                  <a:lnTo>
                    <a:pt x="568" y="79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69"/>
                  </a:lnTo>
                  <a:lnTo>
                    <a:pt x="568" y="69"/>
                  </a:lnTo>
                  <a:lnTo>
                    <a:pt x="574" y="63"/>
                  </a:lnTo>
                  <a:lnTo>
                    <a:pt x="574" y="63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9" y="51"/>
                  </a:lnTo>
                  <a:lnTo>
                    <a:pt x="579" y="51"/>
                  </a:lnTo>
                  <a:lnTo>
                    <a:pt x="591" y="45"/>
                  </a:lnTo>
                  <a:lnTo>
                    <a:pt x="591" y="45"/>
                  </a:lnTo>
                  <a:lnTo>
                    <a:pt x="602" y="40"/>
                  </a:lnTo>
                  <a:lnTo>
                    <a:pt x="602" y="40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613" y="34"/>
                  </a:lnTo>
                  <a:lnTo>
                    <a:pt x="613" y="34"/>
                  </a:lnTo>
                  <a:lnTo>
                    <a:pt x="625" y="40"/>
                  </a:lnTo>
                  <a:lnTo>
                    <a:pt x="625" y="40"/>
                  </a:lnTo>
                  <a:lnTo>
                    <a:pt x="641" y="40"/>
                  </a:lnTo>
                  <a:lnTo>
                    <a:pt x="641" y="40"/>
                  </a:lnTo>
                  <a:lnTo>
                    <a:pt x="653" y="34"/>
                  </a:lnTo>
                  <a:lnTo>
                    <a:pt x="653" y="34"/>
                  </a:lnTo>
                  <a:lnTo>
                    <a:pt x="653" y="34"/>
                  </a:lnTo>
                  <a:lnTo>
                    <a:pt x="653" y="34"/>
                  </a:lnTo>
                  <a:lnTo>
                    <a:pt x="653" y="29"/>
                  </a:lnTo>
                  <a:lnTo>
                    <a:pt x="653" y="29"/>
                  </a:lnTo>
                  <a:lnTo>
                    <a:pt x="653" y="23"/>
                  </a:lnTo>
                  <a:lnTo>
                    <a:pt x="653" y="23"/>
                  </a:lnTo>
                  <a:lnTo>
                    <a:pt x="653" y="17"/>
                  </a:lnTo>
                  <a:lnTo>
                    <a:pt x="653" y="17"/>
                  </a:lnTo>
                  <a:lnTo>
                    <a:pt x="665" y="11"/>
                  </a:lnTo>
                  <a:lnTo>
                    <a:pt x="665" y="11"/>
                  </a:lnTo>
                  <a:lnTo>
                    <a:pt x="681" y="6"/>
                  </a:lnTo>
                  <a:lnTo>
                    <a:pt x="681" y="6"/>
                  </a:lnTo>
                  <a:lnTo>
                    <a:pt x="699" y="0"/>
                  </a:lnTo>
                  <a:lnTo>
                    <a:pt x="699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38" y="11"/>
                  </a:lnTo>
                  <a:lnTo>
                    <a:pt x="738" y="11"/>
                  </a:lnTo>
                  <a:lnTo>
                    <a:pt x="744" y="17"/>
                  </a:lnTo>
                  <a:lnTo>
                    <a:pt x="744" y="17"/>
                  </a:lnTo>
                  <a:lnTo>
                    <a:pt x="755" y="23"/>
                  </a:lnTo>
                  <a:lnTo>
                    <a:pt x="755" y="23"/>
                  </a:lnTo>
                  <a:lnTo>
                    <a:pt x="767" y="23"/>
                  </a:lnTo>
                  <a:lnTo>
                    <a:pt x="767" y="23"/>
                  </a:lnTo>
                  <a:lnTo>
                    <a:pt x="784" y="23"/>
                  </a:lnTo>
                  <a:lnTo>
                    <a:pt x="784" y="23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18" y="11"/>
                  </a:lnTo>
                  <a:lnTo>
                    <a:pt x="818" y="11"/>
                  </a:lnTo>
                  <a:lnTo>
                    <a:pt x="852" y="17"/>
                  </a:lnTo>
                  <a:lnTo>
                    <a:pt x="852" y="17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97" y="29"/>
                  </a:lnTo>
                  <a:lnTo>
                    <a:pt x="897" y="29"/>
                  </a:lnTo>
                  <a:lnTo>
                    <a:pt x="920" y="29"/>
                  </a:lnTo>
                  <a:lnTo>
                    <a:pt x="920" y="29"/>
                  </a:lnTo>
                  <a:lnTo>
                    <a:pt x="937" y="29"/>
                  </a:lnTo>
                  <a:lnTo>
                    <a:pt x="937" y="29"/>
                  </a:lnTo>
                  <a:lnTo>
                    <a:pt x="960" y="29"/>
                  </a:lnTo>
                  <a:lnTo>
                    <a:pt x="960" y="29"/>
                  </a:lnTo>
                  <a:lnTo>
                    <a:pt x="983" y="23"/>
                  </a:lnTo>
                  <a:lnTo>
                    <a:pt x="983" y="23"/>
                  </a:lnTo>
                  <a:lnTo>
                    <a:pt x="1000" y="23"/>
                  </a:lnTo>
                  <a:lnTo>
                    <a:pt x="1000" y="23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17" y="29"/>
                  </a:lnTo>
                  <a:lnTo>
                    <a:pt x="1017" y="29"/>
                  </a:lnTo>
                  <a:lnTo>
                    <a:pt x="1034" y="34"/>
                  </a:lnTo>
                  <a:lnTo>
                    <a:pt x="1034" y="34"/>
                  </a:lnTo>
                  <a:lnTo>
                    <a:pt x="1040" y="34"/>
                  </a:lnTo>
                  <a:lnTo>
                    <a:pt x="1040" y="34"/>
                  </a:lnTo>
                  <a:lnTo>
                    <a:pt x="1045" y="40"/>
                  </a:lnTo>
                  <a:lnTo>
                    <a:pt x="1045" y="40"/>
                  </a:lnTo>
                  <a:lnTo>
                    <a:pt x="1045" y="45"/>
                  </a:lnTo>
                  <a:lnTo>
                    <a:pt x="1045" y="45"/>
                  </a:lnTo>
                  <a:lnTo>
                    <a:pt x="1051" y="51"/>
                  </a:lnTo>
                  <a:lnTo>
                    <a:pt x="1051" y="51"/>
                  </a:lnTo>
                  <a:lnTo>
                    <a:pt x="1051" y="51"/>
                  </a:lnTo>
                  <a:lnTo>
                    <a:pt x="1051" y="51"/>
                  </a:lnTo>
                  <a:lnTo>
                    <a:pt x="1068" y="57"/>
                  </a:lnTo>
                  <a:lnTo>
                    <a:pt x="1068" y="57"/>
                  </a:lnTo>
                  <a:lnTo>
                    <a:pt x="1080" y="57"/>
                  </a:lnTo>
                  <a:lnTo>
                    <a:pt x="1080" y="57"/>
                  </a:lnTo>
                  <a:lnTo>
                    <a:pt x="1096" y="51"/>
                  </a:lnTo>
                  <a:lnTo>
                    <a:pt x="1096" y="51"/>
                  </a:lnTo>
                  <a:lnTo>
                    <a:pt x="1108" y="51"/>
                  </a:lnTo>
                  <a:lnTo>
                    <a:pt x="1108" y="51"/>
                  </a:lnTo>
                  <a:lnTo>
                    <a:pt x="1114" y="51"/>
                  </a:lnTo>
                  <a:lnTo>
                    <a:pt x="1114" y="51"/>
                  </a:lnTo>
                  <a:lnTo>
                    <a:pt x="1119" y="57"/>
                  </a:lnTo>
                  <a:lnTo>
                    <a:pt x="1119" y="57"/>
                  </a:lnTo>
                  <a:lnTo>
                    <a:pt x="1130" y="69"/>
                  </a:lnTo>
                  <a:lnTo>
                    <a:pt x="1130" y="69"/>
                  </a:lnTo>
                  <a:lnTo>
                    <a:pt x="1130" y="79"/>
                  </a:lnTo>
                  <a:lnTo>
                    <a:pt x="1130" y="79"/>
                  </a:lnTo>
                  <a:lnTo>
                    <a:pt x="1130" y="91"/>
                  </a:lnTo>
                  <a:lnTo>
                    <a:pt x="1130" y="91"/>
                  </a:lnTo>
                  <a:lnTo>
                    <a:pt x="1136" y="91"/>
                  </a:lnTo>
                  <a:lnTo>
                    <a:pt x="1136" y="91"/>
                  </a:lnTo>
                  <a:lnTo>
                    <a:pt x="1148" y="91"/>
                  </a:lnTo>
                  <a:lnTo>
                    <a:pt x="1148" y="91"/>
                  </a:lnTo>
                  <a:lnTo>
                    <a:pt x="1165" y="91"/>
                  </a:lnTo>
                  <a:lnTo>
                    <a:pt x="1165" y="91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81" y="103"/>
                  </a:lnTo>
                  <a:lnTo>
                    <a:pt x="1181" y="103"/>
                  </a:lnTo>
                  <a:lnTo>
                    <a:pt x="1187" y="108"/>
                  </a:lnTo>
                  <a:lnTo>
                    <a:pt x="1187" y="108"/>
                  </a:lnTo>
                  <a:lnTo>
                    <a:pt x="1199" y="108"/>
                  </a:lnTo>
                  <a:lnTo>
                    <a:pt x="1199" y="108"/>
                  </a:lnTo>
                  <a:lnTo>
                    <a:pt x="1215" y="108"/>
                  </a:lnTo>
                  <a:lnTo>
                    <a:pt x="1215" y="108"/>
                  </a:lnTo>
                  <a:lnTo>
                    <a:pt x="1227" y="119"/>
                  </a:lnTo>
                  <a:lnTo>
                    <a:pt x="1227" y="119"/>
                  </a:lnTo>
                  <a:lnTo>
                    <a:pt x="1233" y="125"/>
                  </a:lnTo>
                  <a:lnTo>
                    <a:pt x="1233" y="125"/>
                  </a:lnTo>
                  <a:lnTo>
                    <a:pt x="1244" y="125"/>
                  </a:lnTo>
                  <a:lnTo>
                    <a:pt x="1244" y="125"/>
                  </a:lnTo>
                  <a:lnTo>
                    <a:pt x="1255" y="125"/>
                  </a:lnTo>
                  <a:lnTo>
                    <a:pt x="1255" y="125"/>
                  </a:lnTo>
                  <a:lnTo>
                    <a:pt x="1267" y="119"/>
                  </a:lnTo>
                  <a:lnTo>
                    <a:pt x="1267" y="119"/>
                  </a:lnTo>
                  <a:lnTo>
                    <a:pt x="1273" y="119"/>
                  </a:lnTo>
                  <a:lnTo>
                    <a:pt x="1273" y="119"/>
                  </a:lnTo>
                  <a:lnTo>
                    <a:pt x="1290" y="125"/>
                  </a:lnTo>
                  <a:lnTo>
                    <a:pt x="1290" y="125"/>
                  </a:lnTo>
                  <a:lnTo>
                    <a:pt x="1307" y="131"/>
                  </a:lnTo>
                  <a:lnTo>
                    <a:pt x="1307" y="131"/>
                  </a:lnTo>
                  <a:lnTo>
                    <a:pt x="1324" y="136"/>
                  </a:lnTo>
                  <a:lnTo>
                    <a:pt x="1324" y="136"/>
                  </a:lnTo>
                  <a:lnTo>
                    <a:pt x="1335" y="142"/>
                  </a:lnTo>
                  <a:lnTo>
                    <a:pt x="1335" y="142"/>
                  </a:lnTo>
                  <a:lnTo>
                    <a:pt x="1340" y="142"/>
                  </a:lnTo>
                  <a:lnTo>
                    <a:pt x="1346" y="142"/>
                  </a:lnTo>
                  <a:lnTo>
                    <a:pt x="1346" y="148"/>
                  </a:lnTo>
                  <a:lnTo>
                    <a:pt x="1346" y="154"/>
                  </a:lnTo>
                  <a:lnTo>
                    <a:pt x="1352" y="154"/>
                  </a:lnTo>
                  <a:lnTo>
                    <a:pt x="1358" y="154"/>
                  </a:lnTo>
                  <a:lnTo>
                    <a:pt x="1358" y="154"/>
                  </a:lnTo>
                  <a:lnTo>
                    <a:pt x="1364" y="154"/>
                  </a:lnTo>
                  <a:lnTo>
                    <a:pt x="1369" y="148"/>
                  </a:lnTo>
                  <a:lnTo>
                    <a:pt x="1369" y="148"/>
                  </a:lnTo>
                  <a:lnTo>
                    <a:pt x="1379" y="148"/>
                  </a:lnTo>
                  <a:lnTo>
                    <a:pt x="1379" y="148"/>
                  </a:lnTo>
                  <a:lnTo>
                    <a:pt x="1391" y="148"/>
                  </a:lnTo>
                  <a:lnTo>
                    <a:pt x="1391" y="148"/>
                  </a:lnTo>
                  <a:lnTo>
                    <a:pt x="1397" y="148"/>
                  </a:lnTo>
                  <a:lnTo>
                    <a:pt x="1397" y="148"/>
                  </a:lnTo>
                  <a:lnTo>
                    <a:pt x="1414" y="142"/>
                  </a:lnTo>
                  <a:lnTo>
                    <a:pt x="1414" y="142"/>
                  </a:lnTo>
                  <a:lnTo>
                    <a:pt x="1425" y="142"/>
                  </a:lnTo>
                  <a:lnTo>
                    <a:pt x="1425" y="142"/>
                  </a:lnTo>
                  <a:lnTo>
                    <a:pt x="1431" y="136"/>
                  </a:lnTo>
                  <a:lnTo>
                    <a:pt x="1431" y="136"/>
                  </a:lnTo>
                  <a:lnTo>
                    <a:pt x="1436" y="125"/>
                  </a:lnTo>
                  <a:lnTo>
                    <a:pt x="1436" y="125"/>
                  </a:lnTo>
                  <a:lnTo>
                    <a:pt x="1453" y="125"/>
                  </a:lnTo>
                  <a:close/>
                  <a:moveTo>
                    <a:pt x="119" y="1523"/>
                  </a:moveTo>
                  <a:lnTo>
                    <a:pt x="119" y="1523"/>
                  </a:lnTo>
                  <a:lnTo>
                    <a:pt x="125" y="1529"/>
                  </a:lnTo>
                  <a:lnTo>
                    <a:pt x="125" y="1529"/>
                  </a:lnTo>
                  <a:lnTo>
                    <a:pt x="119" y="1535"/>
                  </a:lnTo>
                  <a:lnTo>
                    <a:pt x="119" y="1535"/>
                  </a:lnTo>
                  <a:lnTo>
                    <a:pt x="119" y="1541"/>
                  </a:lnTo>
                  <a:lnTo>
                    <a:pt x="119" y="1541"/>
                  </a:lnTo>
                  <a:lnTo>
                    <a:pt x="113" y="1541"/>
                  </a:lnTo>
                  <a:lnTo>
                    <a:pt x="119" y="1546"/>
                  </a:lnTo>
                  <a:lnTo>
                    <a:pt x="119" y="1552"/>
                  </a:lnTo>
                  <a:lnTo>
                    <a:pt x="119" y="1552"/>
                  </a:lnTo>
                  <a:lnTo>
                    <a:pt x="119" y="1557"/>
                  </a:lnTo>
                  <a:lnTo>
                    <a:pt x="119" y="1557"/>
                  </a:lnTo>
                  <a:lnTo>
                    <a:pt x="125" y="1557"/>
                  </a:lnTo>
                  <a:lnTo>
                    <a:pt x="125" y="1557"/>
                  </a:lnTo>
                  <a:lnTo>
                    <a:pt x="131" y="1557"/>
                  </a:lnTo>
                  <a:lnTo>
                    <a:pt x="131" y="1557"/>
                  </a:lnTo>
                  <a:lnTo>
                    <a:pt x="136" y="1557"/>
                  </a:lnTo>
                  <a:lnTo>
                    <a:pt x="136" y="1557"/>
                  </a:lnTo>
                  <a:lnTo>
                    <a:pt x="141" y="1557"/>
                  </a:lnTo>
                  <a:lnTo>
                    <a:pt x="141" y="1557"/>
                  </a:lnTo>
                  <a:lnTo>
                    <a:pt x="141" y="1557"/>
                  </a:lnTo>
                  <a:lnTo>
                    <a:pt x="141" y="1557"/>
                  </a:lnTo>
                  <a:lnTo>
                    <a:pt x="141" y="1552"/>
                  </a:lnTo>
                  <a:lnTo>
                    <a:pt x="141" y="1552"/>
                  </a:lnTo>
                  <a:lnTo>
                    <a:pt x="141" y="1546"/>
                  </a:lnTo>
                  <a:lnTo>
                    <a:pt x="141" y="1546"/>
                  </a:lnTo>
                  <a:lnTo>
                    <a:pt x="141" y="1541"/>
                  </a:lnTo>
                  <a:lnTo>
                    <a:pt x="141" y="1541"/>
                  </a:lnTo>
                  <a:lnTo>
                    <a:pt x="153" y="1535"/>
                  </a:lnTo>
                  <a:lnTo>
                    <a:pt x="153" y="1535"/>
                  </a:lnTo>
                  <a:lnTo>
                    <a:pt x="141" y="1529"/>
                  </a:lnTo>
                  <a:lnTo>
                    <a:pt x="141" y="1529"/>
                  </a:lnTo>
                  <a:lnTo>
                    <a:pt x="131" y="1529"/>
                  </a:lnTo>
                  <a:lnTo>
                    <a:pt x="131" y="1529"/>
                  </a:lnTo>
                  <a:lnTo>
                    <a:pt x="119" y="1523"/>
                  </a:lnTo>
                  <a:close/>
                  <a:moveTo>
                    <a:pt x="68" y="1501"/>
                  </a:moveTo>
                  <a:lnTo>
                    <a:pt x="68" y="1501"/>
                  </a:lnTo>
                  <a:lnTo>
                    <a:pt x="62" y="1501"/>
                  </a:lnTo>
                  <a:lnTo>
                    <a:pt x="62" y="1501"/>
                  </a:lnTo>
                  <a:lnTo>
                    <a:pt x="56" y="1501"/>
                  </a:lnTo>
                  <a:lnTo>
                    <a:pt x="56" y="1501"/>
                  </a:lnTo>
                  <a:lnTo>
                    <a:pt x="45" y="1506"/>
                  </a:lnTo>
                  <a:lnTo>
                    <a:pt x="45" y="1506"/>
                  </a:lnTo>
                  <a:lnTo>
                    <a:pt x="39" y="1506"/>
                  </a:lnTo>
                  <a:lnTo>
                    <a:pt x="39" y="1506"/>
                  </a:lnTo>
                  <a:lnTo>
                    <a:pt x="39" y="1517"/>
                  </a:lnTo>
                  <a:lnTo>
                    <a:pt x="39" y="1517"/>
                  </a:lnTo>
                  <a:lnTo>
                    <a:pt x="39" y="1529"/>
                  </a:lnTo>
                  <a:lnTo>
                    <a:pt x="39" y="1529"/>
                  </a:lnTo>
                  <a:lnTo>
                    <a:pt x="45" y="1535"/>
                  </a:lnTo>
                  <a:lnTo>
                    <a:pt x="45" y="1535"/>
                  </a:lnTo>
                  <a:lnTo>
                    <a:pt x="51" y="1535"/>
                  </a:lnTo>
                  <a:lnTo>
                    <a:pt x="51" y="1535"/>
                  </a:lnTo>
                  <a:lnTo>
                    <a:pt x="51" y="1535"/>
                  </a:lnTo>
                  <a:lnTo>
                    <a:pt x="51" y="1535"/>
                  </a:lnTo>
                  <a:lnTo>
                    <a:pt x="56" y="1529"/>
                  </a:lnTo>
                  <a:lnTo>
                    <a:pt x="56" y="1529"/>
                  </a:lnTo>
                  <a:lnTo>
                    <a:pt x="56" y="1517"/>
                  </a:lnTo>
                  <a:lnTo>
                    <a:pt x="56" y="1517"/>
                  </a:lnTo>
                  <a:lnTo>
                    <a:pt x="62" y="1512"/>
                  </a:lnTo>
                  <a:lnTo>
                    <a:pt x="62" y="1512"/>
                  </a:lnTo>
                  <a:lnTo>
                    <a:pt x="68" y="1512"/>
                  </a:lnTo>
                  <a:lnTo>
                    <a:pt x="68" y="1512"/>
                  </a:lnTo>
                  <a:lnTo>
                    <a:pt x="79" y="1501"/>
                  </a:lnTo>
                  <a:lnTo>
                    <a:pt x="79" y="1501"/>
                  </a:lnTo>
                  <a:lnTo>
                    <a:pt x="79" y="1495"/>
                  </a:lnTo>
                  <a:lnTo>
                    <a:pt x="79" y="1495"/>
                  </a:lnTo>
                  <a:lnTo>
                    <a:pt x="68" y="1501"/>
                  </a:lnTo>
                  <a:close/>
                  <a:moveTo>
                    <a:pt x="238" y="1489"/>
                  </a:moveTo>
                  <a:lnTo>
                    <a:pt x="238" y="1489"/>
                  </a:lnTo>
                  <a:lnTo>
                    <a:pt x="238" y="1495"/>
                  </a:lnTo>
                  <a:lnTo>
                    <a:pt x="238" y="1495"/>
                  </a:lnTo>
                  <a:lnTo>
                    <a:pt x="238" y="1501"/>
                  </a:lnTo>
                  <a:lnTo>
                    <a:pt x="238" y="1501"/>
                  </a:lnTo>
                  <a:lnTo>
                    <a:pt x="238" y="1506"/>
                  </a:lnTo>
                  <a:lnTo>
                    <a:pt x="238" y="1506"/>
                  </a:lnTo>
                  <a:lnTo>
                    <a:pt x="238" y="1512"/>
                  </a:lnTo>
                  <a:lnTo>
                    <a:pt x="238" y="1517"/>
                  </a:lnTo>
                  <a:lnTo>
                    <a:pt x="232" y="1517"/>
                  </a:lnTo>
                  <a:lnTo>
                    <a:pt x="232" y="1523"/>
                  </a:lnTo>
                  <a:lnTo>
                    <a:pt x="227" y="1523"/>
                  </a:lnTo>
                  <a:lnTo>
                    <a:pt x="227" y="1523"/>
                  </a:lnTo>
                  <a:lnTo>
                    <a:pt x="221" y="1529"/>
                  </a:lnTo>
                  <a:lnTo>
                    <a:pt x="221" y="1529"/>
                  </a:lnTo>
                  <a:lnTo>
                    <a:pt x="227" y="1529"/>
                  </a:lnTo>
                  <a:lnTo>
                    <a:pt x="227" y="1529"/>
                  </a:lnTo>
                  <a:lnTo>
                    <a:pt x="232" y="1535"/>
                  </a:lnTo>
                  <a:lnTo>
                    <a:pt x="232" y="1535"/>
                  </a:lnTo>
                  <a:lnTo>
                    <a:pt x="238" y="1535"/>
                  </a:lnTo>
                  <a:lnTo>
                    <a:pt x="238" y="1535"/>
                  </a:lnTo>
                  <a:lnTo>
                    <a:pt x="244" y="1523"/>
                  </a:lnTo>
                  <a:lnTo>
                    <a:pt x="244" y="1523"/>
                  </a:lnTo>
                  <a:lnTo>
                    <a:pt x="250" y="1512"/>
                  </a:lnTo>
                  <a:lnTo>
                    <a:pt x="250" y="1512"/>
                  </a:lnTo>
                  <a:lnTo>
                    <a:pt x="256" y="1501"/>
                  </a:lnTo>
                  <a:lnTo>
                    <a:pt x="256" y="1501"/>
                  </a:lnTo>
                  <a:lnTo>
                    <a:pt x="256" y="1489"/>
                  </a:lnTo>
                  <a:lnTo>
                    <a:pt x="256" y="1489"/>
                  </a:lnTo>
                  <a:lnTo>
                    <a:pt x="256" y="1489"/>
                  </a:lnTo>
                  <a:lnTo>
                    <a:pt x="256" y="1489"/>
                  </a:lnTo>
                  <a:lnTo>
                    <a:pt x="250" y="1489"/>
                  </a:lnTo>
                  <a:lnTo>
                    <a:pt x="250" y="1489"/>
                  </a:lnTo>
                  <a:lnTo>
                    <a:pt x="244" y="1489"/>
                  </a:lnTo>
                  <a:lnTo>
                    <a:pt x="244" y="1489"/>
                  </a:lnTo>
                  <a:lnTo>
                    <a:pt x="238" y="1489"/>
                  </a:lnTo>
                  <a:close/>
                  <a:moveTo>
                    <a:pt x="0" y="1478"/>
                  </a:moveTo>
                  <a:lnTo>
                    <a:pt x="0" y="1478"/>
                  </a:lnTo>
                  <a:lnTo>
                    <a:pt x="6" y="1484"/>
                  </a:lnTo>
                  <a:lnTo>
                    <a:pt x="6" y="1484"/>
                  </a:lnTo>
                  <a:lnTo>
                    <a:pt x="6" y="1489"/>
                  </a:lnTo>
                  <a:lnTo>
                    <a:pt x="6" y="1489"/>
                  </a:lnTo>
                  <a:lnTo>
                    <a:pt x="6" y="1484"/>
                  </a:lnTo>
                  <a:lnTo>
                    <a:pt x="6" y="1484"/>
                  </a:lnTo>
                  <a:lnTo>
                    <a:pt x="6" y="1478"/>
                  </a:lnTo>
                  <a:lnTo>
                    <a:pt x="6" y="1478"/>
                  </a:lnTo>
                  <a:lnTo>
                    <a:pt x="6" y="1478"/>
                  </a:lnTo>
                  <a:lnTo>
                    <a:pt x="6" y="1478"/>
                  </a:lnTo>
                  <a:lnTo>
                    <a:pt x="0" y="1478"/>
                  </a:lnTo>
                  <a:close/>
                  <a:moveTo>
                    <a:pt x="266" y="1455"/>
                  </a:moveTo>
                  <a:lnTo>
                    <a:pt x="266" y="1455"/>
                  </a:lnTo>
                  <a:lnTo>
                    <a:pt x="266" y="1461"/>
                  </a:lnTo>
                  <a:lnTo>
                    <a:pt x="266" y="1461"/>
                  </a:lnTo>
                  <a:lnTo>
                    <a:pt x="266" y="1466"/>
                  </a:lnTo>
                  <a:lnTo>
                    <a:pt x="272" y="1466"/>
                  </a:lnTo>
                  <a:lnTo>
                    <a:pt x="272" y="1466"/>
                  </a:lnTo>
                  <a:lnTo>
                    <a:pt x="278" y="1466"/>
                  </a:lnTo>
                  <a:lnTo>
                    <a:pt x="278" y="1466"/>
                  </a:lnTo>
                  <a:lnTo>
                    <a:pt x="278" y="1466"/>
                  </a:lnTo>
                  <a:lnTo>
                    <a:pt x="278" y="1461"/>
                  </a:lnTo>
                  <a:lnTo>
                    <a:pt x="278" y="1461"/>
                  </a:lnTo>
                  <a:lnTo>
                    <a:pt x="278" y="1461"/>
                  </a:lnTo>
                  <a:lnTo>
                    <a:pt x="278" y="1461"/>
                  </a:lnTo>
                  <a:lnTo>
                    <a:pt x="278" y="1455"/>
                  </a:lnTo>
                  <a:lnTo>
                    <a:pt x="278" y="1455"/>
                  </a:lnTo>
                  <a:lnTo>
                    <a:pt x="266" y="1455"/>
                  </a:lnTo>
                  <a:close/>
                  <a:moveTo>
                    <a:pt x="1340" y="432"/>
                  </a:moveTo>
                  <a:lnTo>
                    <a:pt x="1340" y="432"/>
                  </a:lnTo>
                  <a:lnTo>
                    <a:pt x="1335" y="443"/>
                  </a:lnTo>
                  <a:lnTo>
                    <a:pt x="1335" y="443"/>
                  </a:lnTo>
                  <a:lnTo>
                    <a:pt x="1329" y="455"/>
                  </a:lnTo>
                  <a:lnTo>
                    <a:pt x="1329" y="455"/>
                  </a:lnTo>
                  <a:lnTo>
                    <a:pt x="1324" y="460"/>
                  </a:lnTo>
                  <a:lnTo>
                    <a:pt x="1324" y="460"/>
                  </a:lnTo>
                  <a:lnTo>
                    <a:pt x="1324" y="460"/>
                  </a:lnTo>
                  <a:lnTo>
                    <a:pt x="1324" y="460"/>
                  </a:lnTo>
                  <a:lnTo>
                    <a:pt x="1324" y="466"/>
                  </a:lnTo>
                  <a:lnTo>
                    <a:pt x="1324" y="466"/>
                  </a:lnTo>
                  <a:lnTo>
                    <a:pt x="1324" y="466"/>
                  </a:lnTo>
                  <a:lnTo>
                    <a:pt x="1324" y="466"/>
                  </a:lnTo>
                  <a:lnTo>
                    <a:pt x="1329" y="466"/>
                  </a:lnTo>
                  <a:lnTo>
                    <a:pt x="1329" y="466"/>
                  </a:lnTo>
                  <a:lnTo>
                    <a:pt x="1329" y="466"/>
                  </a:lnTo>
                  <a:lnTo>
                    <a:pt x="1329" y="466"/>
                  </a:lnTo>
                  <a:lnTo>
                    <a:pt x="1335" y="460"/>
                  </a:lnTo>
                  <a:lnTo>
                    <a:pt x="1335" y="460"/>
                  </a:lnTo>
                  <a:lnTo>
                    <a:pt x="1340" y="455"/>
                  </a:lnTo>
                  <a:lnTo>
                    <a:pt x="1340" y="455"/>
                  </a:lnTo>
                  <a:lnTo>
                    <a:pt x="1340" y="443"/>
                  </a:lnTo>
                  <a:lnTo>
                    <a:pt x="1340" y="443"/>
                  </a:lnTo>
                  <a:lnTo>
                    <a:pt x="1346" y="438"/>
                  </a:lnTo>
                  <a:lnTo>
                    <a:pt x="1346" y="438"/>
                  </a:lnTo>
                  <a:lnTo>
                    <a:pt x="1346" y="438"/>
                  </a:lnTo>
                  <a:lnTo>
                    <a:pt x="1346" y="438"/>
                  </a:lnTo>
                  <a:lnTo>
                    <a:pt x="1346" y="432"/>
                  </a:lnTo>
                  <a:lnTo>
                    <a:pt x="1346" y="432"/>
                  </a:lnTo>
                  <a:lnTo>
                    <a:pt x="1346" y="432"/>
                  </a:lnTo>
                  <a:lnTo>
                    <a:pt x="1346" y="432"/>
                  </a:lnTo>
                  <a:lnTo>
                    <a:pt x="1340" y="432"/>
                  </a:lnTo>
                  <a:close/>
                  <a:moveTo>
                    <a:pt x="1578" y="375"/>
                  </a:moveTo>
                  <a:lnTo>
                    <a:pt x="1573" y="381"/>
                  </a:lnTo>
                  <a:lnTo>
                    <a:pt x="1573" y="381"/>
                  </a:lnTo>
                  <a:lnTo>
                    <a:pt x="1573" y="387"/>
                  </a:lnTo>
                  <a:lnTo>
                    <a:pt x="1573" y="393"/>
                  </a:lnTo>
                  <a:lnTo>
                    <a:pt x="1573" y="393"/>
                  </a:lnTo>
                  <a:lnTo>
                    <a:pt x="1601" y="398"/>
                  </a:lnTo>
                  <a:lnTo>
                    <a:pt x="1601" y="398"/>
                  </a:lnTo>
                  <a:lnTo>
                    <a:pt x="1607" y="393"/>
                  </a:lnTo>
                  <a:lnTo>
                    <a:pt x="1607" y="393"/>
                  </a:lnTo>
                  <a:lnTo>
                    <a:pt x="1607" y="387"/>
                  </a:lnTo>
                  <a:lnTo>
                    <a:pt x="1607" y="387"/>
                  </a:lnTo>
                  <a:lnTo>
                    <a:pt x="1601" y="387"/>
                  </a:lnTo>
                  <a:lnTo>
                    <a:pt x="1601" y="381"/>
                  </a:lnTo>
                  <a:lnTo>
                    <a:pt x="1601" y="381"/>
                  </a:lnTo>
                  <a:lnTo>
                    <a:pt x="1601" y="375"/>
                  </a:lnTo>
                  <a:lnTo>
                    <a:pt x="1601" y="375"/>
                  </a:lnTo>
                  <a:lnTo>
                    <a:pt x="1601" y="375"/>
                  </a:lnTo>
                  <a:lnTo>
                    <a:pt x="1595" y="375"/>
                  </a:lnTo>
                  <a:lnTo>
                    <a:pt x="1595" y="375"/>
                  </a:lnTo>
                  <a:lnTo>
                    <a:pt x="1590" y="375"/>
                  </a:lnTo>
                  <a:lnTo>
                    <a:pt x="1590" y="375"/>
                  </a:lnTo>
                  <a:lnTo>
                    <a:pt x="1584" y="375"/>
                  </a:lnTo>
                  <a:lnTo>
                    <a:pt x="1584" y="375"/>
                  </a:lnTo>
                  <a:lnTo>
                    <a:pt x="1578" y="375"/>
                  </a:lnTo>
                  <a:close/>
                  <a:moveTo>
                    <a:pt x="1470" y="375"/>
                  </a:moveTo>
                  <a:lnTo>
                    <a:pt x="1470" y="375"/>
                  </a:lnTo>
                  <a:lnTo>
                    <a:pt x="1465" y="375"/>
                  </a:lnTo>
                  <a:lnTo>
                    <a:pt x="1465" y="375"/>
                  </a:lnTo>
                  <a:lnTo>
                    <a:pt x="1459" y="381"/>
                  </a:lnTo>
                  <a:lnTo>
                    <a:pt x="1459" y="381"/>
                  </a:lnTo>
                  <a:lnTo>
                    <a:pt x="1453" y="381"/>
                  </a:lnTo>
                  <a:lnTo>
                    <a:pt x="1453" y="381"/>
                  </a:lnTo>
                  <a:lnTo>
                    <a:pt x="1448" y="387"/>
                  </a:lnTo>
                  <a:lnTo>
                    <a:pt x="1448" y="387"/>
                  </a:lnTo>
                  <a:lnTo>
                    <a:pt x="1453" y="398"/>
                  </a:lnTo>
                  <a:lnTo>
                    <a:pt x="1453" y="398"/>
                  </a:lnTo>
                  <a:lnTo>
                    <a:pt x="1453" y="415"/>
                  </a:lnTo>
                  <a:lnTo>
                    <a:pt x="1453" y="415"/>
                  </a:lnTo>
                  <a:lnTo>
                    <a:pt x="1453" y="432"/>
                  </a:lnTo>
                  <a:lnTo>
                    <a:pt x="1453" y="432"/>
                  </a:lnTo>
                  <a:lnTo>
                    <a:pt x="1453" y="432"/>
                  </a:lnTo>
                  <a:lnTo>
                    <a:pt x="1453" y="432"/>
                  </a:lnTo>
                  <a:lnTo>
                    <a:pt x="1453" y="438"/>
                  </a:lnTo>
                  <a:lnTo>
                    <a:pt x="1453" y="438"/>
                  </a:lnTo>
                  <a:lnTo>
                    <a:pt x="1453" y="443"/>
                  </a:lnTo>
                  <a:lnTo>
                    <a:pt x="1453" y="443"/>
                  </a:lnTo>
                  <a:lnTo>
                    <a:pt x="1453" y="449"/>
                  </a:lnTo>
                  <a:lnTo>
                    <a:pt x="1453" y="449"/>
                  </a:lnTo>
                  <a:lnTo>
                    <a:pt x="1453" y="449"/>
                  </a:lnTo>
                  <a:lnTo>
                    <a:pt x="1453" y="449"/>
                  </a:lnTo>
                  <a:lnTo>
                    <a:pt x="1459" y="449"/>
                  </a:lnTo>
                  <a:lnTo>
                    <a:pt x="1459" y="449"/>
                  </a:lnTo>
                  <a:lnTo>
                    <a:pt x="1465" y="449"/>
                  </a:lnTo>
                  <a:lnTo>
                    <a:pt x="1465" y="449"/>
                  </a:lnTo>
                  <a:lnTo>
                    <a:pt x="1470" y="449"/>
                  </a:lnTo>
                  <a:lnTo>
                    <a:pt x="1470" y="449"/>
                  </a:lnTo>
                  <a:lnTo>
                    <a:pt x="1470" y="449"/>
                  </a:lnTo>
                  <a:lnTo>
                    <a:pt x="1470" y="449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82" y="438"/>
                  </a:lnTo>
                  <a:lnTo>
                    <a:pt x="1482" y="438"/>
                  </a:lnTo>
                  <a:lnTo>
                    <a:pt x="1482" y="432"/>
                  </a:lnTo>
                  <a:lnTo>
                    <a:pt x="1482" y="432"/>
                  </a:lnTo>
                  <a:lnTo>
                    <a:pt x="1488" y="426"/>
                  </a:lnTo>
                  <a:lnTo>
                    <a:pt x="1488" y="426"/>
                  </a:lnTo>
                  <a:lnTo>
                    <a:pt x="1499" y="415"/>
                  </a:lnTo>
                  <a:lnTo>
                    <a:pt x="1499" y="415"/>
                  </a:lnTo>
                  <a:lnTo>
                    <a:pt x="1499" y="404"/>
                  </a:lnTo>
                  <a:lnTo>
                    <a:pt x="1499" y="404"/>
                  </a:lnTo>
                  <a:lnTo>
                    <a:pt x="1488" y="393"/>
                  </a:lnTo>
                  <a:lnTo>
                    <a:pt x="1488" y="393"/>
                  </a:lnTo>
                  <a:lnTo>
                    <a:pt x="1470" y="375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Freeform 35"/>
            <p:cNvSpPr>
              <a:spLocks noChangeArrowheads="1"/>
            </p:cNvSpPr>
            <p:nvPr/>
          </p:nvSpPr>
          <p:spPr bwMode="auto">
            <a:xfrm>
              <a:off x="8262938" y="3271838"/>
              <a:ext cx="85725" cy="177800"/>
            </a:xfrm>
            <a:custGeom>
              <a:avLst/>
              <a:gdLst>
                <a:gd name="T0" fmla="*/ 57 w 239"/>
                <a:gd name="T1" fmla="*/ 80 h 495"/>
                <a:gd name="T2" fmla="*/ 68 w 239"/>
                <a:gd name="T3" fmla="*/ 108 h 495"/>
                <a:gd name="T4" fmla="*/ 73 w 239"/>
                <a:gd name="T5" fmla="*/ 114 h 495"/>
                <a:gd name="T6" fmla="*/ 68 w 239"/>
                <a:gd name="T7" fmla="*/ 125 h 495"/>
                <a:gd name="T8" fmla="*/ 57 w 239"/>
                <a:gd name="T9" fmla="*/ 125 h 495"/>
                <a:gd name="T10" fmla="*/ 45 w 239"/>
                <a:gd name="T11" fmla="*/ 125 h 495"/>
                <a:gd name="T12" fmla="*/ 45 w 239"/>
                <a:gd name="T13" fmla="*/ 142 h 495"/>
                <a:gd name="T14" fmla="*/ 51 w 239"/>
                <a:gd name="T15" fmla="*/ 148 h 495"/>
                <a:gd name="T16" fmla="*/ 68 w 239"/>
                <a:gd name="T17" fmla="*/ 170 h 495"/>
                <a:gd name="T18" fmla="*/ 57 w 239"/>
                <a:gd name="T19" fmla="*/ 182 h 495"/>
                <a:gd name="T20" fmla="*/ 57 w 239"/>
                <a:gd name="T21" fmla="*/ 205 h 495"/>
                <a:gd name="T22" fmla="*/ 68 w 239"/>
                <a:gd name="T23" fmla="*/ 227 h 495"/>
                <a:gd name="T24" fmla="*/ 57 w 239"/>
                <a:gd name="T25" fmla="*/ 250 h 495"/>
                <a:gd name="T26" fmla="*/ 39 w 239"/>
                <a:gd name="T27" fmla="*/ 267 h 495"/>
                <a:gd name="T28" fmla="*/ 45 w 239"/>
                <a:gd name="T29" fmla="*/ 301 h 495"/>
                <a:gd name="T30" fmla="*/ 45 w 239"/>
                <a:gd name="T31" fmla="*/ 318 h 495"/>
                <a:gd name="T32" fmla="*/ 28 w 239"/>
                <a:gd name="T33" fmla="*/ 341 h 495"/>
                <a:gd name="T34" fmla="*/ 33 w 239"/>
                <a:gd name="T35" fmla="*/ 358 h 495"/>
                <a:gd name="T36" fmla="*/ 33 w 239"/>
                <a:gd name="T37" fmla="*/ 369 h 495"/>
                <a:gd name="T38" fmla="*/ 28 w 239"/>
                <a:gd name="T39" fmla="*/ 375 h 495"/>
                <a:gd name="T40" fmla="*/ 39 w 239"/>
                <a:gd name="T41" fmla="*/ 392 h 495"/>
                <a:gd name="T42" fmla="*/ 57 w 239"/>
                <a:gd name="T43" fmla="*/ 392 h 495"/>
                <a:gd name="T44" fmla="*/ 62 w 239"/>
                <a:gd name="T45" fmla="*/ 386 h 495"/>
                <a:gd name="T46" fmla="*/ 85 w 239"/>
                <a:gd name="T47" fmla="*/ 375 h 495"/>
                <a:gd name="T48" fmla="*/ 91 w 239"/>
                <a:gd name="T49" fmla="*/ 364 h 495"/>
                <a:gd name="T50" fmla="*/ 96 w 239"/>
                <a:gd name="T51" fmla="*/ 352 h 495"/>
                <a:gd name="T52" fmla="*/ 158 w 239"/>
                <a:gd name="T53" fmla="*/ 335 h 495"/>
                <a:gd name="T54" fmla="*/ 176 w 239"/>
                <a:gd name="T55" fmla="*/ 329 h 495"/>
                <a:gd name="T56" fmla="*/ 182 w 239"/>
                <a:gd name="T57" fmla="*/ 307 h 495"/>
                <a:gd name="T58" fmla="*/ 204 w 239"/>
                <a:gd name="T59" fmla="*/ 301 h 495"/>
                <a:gd name="T60" fmla="*/ 233 w 239"/>
                <a:gd name="T61" fmla="*/ 267 h 495"/>
                <a:gd name="T62" fmla="*/ 238 w 239"/>
                <a:gd name="T63" fmla="*/ 159 h 495"/>
                <a:gd name="T64" fmla="*/ 222 w 239"/>
                <a:gd name="T65" fmla="*/ 108 h 495"/>
                <a:gd name="T66" fmla="*/ 204 w 239"/>
                <a:gd name="T67" fmla="*/ 85 h 495"/>
                <a:gd name="T68" fmla="*/ 204 w 239"/>
                <a:gd name="T69" fmla="*/ 68 h 495"/>
                <a:gd name="T70" fmla="*/ 198 w 239"/>
                <a:gd name="T71" fmla="*/ 56 h 495"/>
                <a:gd name="T72" fmla="*/ 176 w 239"/>
                <a:gd name="T73" fmla="*/ 45 h 495"/>
                <a:gd name="T74" fmla="*/ 182 w 239"/>
                <a:gd name="T75" fmla="*/ 34 h 495"/>
                <a:gd name="T76" fmla="*/ 182 w 239"/>
                <a:gd name="T77" fmla="*/ 17 h 495"/>
                <a:gd name="T78" fmla="*/ 182 w 239"/>
                <a:gd name="T79" fmla="*/ 11 h 495"/>
                <a:gd name="T80" fmla="*/ 164 w 239"/>
                <a:gd name="T81" fmla="*/ 11 h 495"/>
                <a:gd name="T82" fmla="*/ 142 w 239"/>
                <a:gd name="T83" fmla="*/ 23 h 495"/>
                <a:gd name="T84" fmla="*/ 108 w 239"/>
                <a:gd name="T85" fmla="*/ 5 h 495"/>
                <a:gd name="T86" fmla="*/ 85 w 239"/>
                <a:gd name="T87" fmla="*/ 5 h 495"/>
                <a:gd name="T88" fmla="*/ 39 w 239"/>
                <a:gd name="T89" fmla="*/ 51 h 495"/>
                <a:gd name="T90" fmla="*/ 28 w 239"/>
                <a:gd name="T91" fmla="*/ 466 h 495"/>
                <a:gd name="T92" fmla="*/ 11 w 239"/>
                <a:gd name="T93" fmla="*/ 477 h 495"/>
                <a:gd name="T94" fmla="*/ 5 w 239"/>
                <a:gd name="T95" fmla="*/ 483 h 495"/>
                <a:gd name="T96" fmla="*/ 5 w 239"/>
                <a:gd name="T97" fmla="*/ 494 h 495"/>
                <a:gd name="T98" fmla="*/ 17 w 239"/>
                <a:gd name="T99" fmla="*/ 494 h 495"/>
                <a:gd name="T100" fmla="*/ 33 w 239"/>
                <a:gd name="T101" fmla="*/ 483 h 495"/>
                <a:gd name="T102" fmla="*/ 39 w 239"/>
                <a:gd name="T103" fmla="*/ 466 h 495"/>
                <a:gd name="T104" fmla="*/ 11 w 239"/>
                <a:gd name="T105" fmla="*/ 136 h 495"/>
                <a:gd name="T106" fmla="*/ 11 w 239"/>
                <a:gd name="T107" fmla="*/ 153 h 495"/>
                <a:gd name="T108" fmla="*/ 23 w 239"/>
                <a:gd name="T109" fmla="*/ 148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9" h="495">
                  <a:moveTo>
                    <a:pt x="51" y="51"/>
                  </a:moveTo>
                  <a:lnTo>
                    <a:pt x="51" y="51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108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73" y="108"/>
                  </a:lnTo>
                  <a:lnTo>
                    <a:pt x="73" y="108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9"/>
                  </a:lnTo>
                  <a:lnTo>
                    <a:pt x="73" y="119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51" y="193"/>
                  </a:lnTo>
                  <a:lnTo>
                    <a:pt x="51" y="193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39" y="267"/>
                  </a:lnTo>
                  <a:lnTo>
                    <a:pt x="39" y="267"/>
                  </a:lnTo>
                  <a:lnTo>
                    <a:pt x="39" y="284"/>
                  </a:lnTo>
                  <a:lnTo>
                    <a:pt x="39" y="284"/>
                  </a:lnTo>
                  <a:lnTo>
                    <a:pt x="39" y="290"/>
                  </a:lnTo>
                  <a:lnTo>
                    <a:pt x="39" y="290"/>
                  </a:lnTo>
                  <a:lnTo>
                    <a:pt x="45" y="301"/>
                  </a:lnTo>
                  <a:lnTo>
                    <a:pt x="45" y="301"/>
                  </a:lnTo>
                  <a:lnTo>
                    <a:pt x="45" y="312"/>
                  </a:lnTo>
                  <a:lnTo>
                    <a:pt x="45" y="312"/>
                  </a:lnTo>
                  <a:lnTo>
                    <a:pt x="45" y="318"/>
                  </a:lnTo>
                  <a:lnTo>
                    <a:pt x="45" y="318"/>
                  </a:lnTo>
                  <a:lnTo>
                    <a:pt x="39" y="329"/>
                  </a:lnTo>
                  <a:lnTo>
                    <a:pt x="39" y="329"/>
                  </a:lnTo>
                  <a:lnTo>
                    <a:pt x="33" y="335"/>
                  </a:lnTo>
                  <a:lnTo>
                    <a:pt x="33" y="335"/>
                  </a:lnTo>
                  <a:lnTo>
                    <a:pt x="28" y="341"/>
                  </a:lnTo>
                  <a:lnTo>
                    <a:pt x="28" y="341"/>
                  </a:lnTo>
                  <a:lnTo>
                    <a:pt x="28" y="352"/>
                  </a:lnTo>
                  <a:lnTo>
                    <a:pt x="28" y="352"/>
                  </a:lnTo>
                  <a:lnTo>
                    <a:pt x="33" y="358"/>
                  </a:lnTo>
                  <a:lnTo>
                    <a:pt x="33" y="358"/>
                  </a:lnTo>
                  <a:lnTo>
                    <a:pt x="33" y="364"/>
                  </a:lnTo>
                  <a:lnTo>
                    <a:pt x="33" y="364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28" y="375"/>
                  </a:lnTo>
                  <a:lnTo>
                    <a:pt x="28" y="375"/>
                  </a:lnTo>
                  <a:lnTo>
                    <a:pt x="28" y="375"/>
                  </a:lnTo>
                  <a:lnTo>
                    <a:pt x="28" y="375"/>
                  </a:lnTo>
                  <a:lnTo>
                    <a:pt x="23" y="386"/>
                  </a:lnTo>
                  <a:lnTo>
                    <a:pt x="23" y="386"/>
                  </a:lnTo>
                  <a:lnTo>
                    <a:pt x="33" y="386"/>
                  </a:lnTo>
                  <a:lnTo>
                    <a:pt x="33" y="386"/>
                  </a:lnTo>
                  <a:lnTo>
                    <a:pt x="39" y="392"/>
                  </a:lnTo>
                  <a:lnTo>
                    <a:pt x="39" y="392"/>
                  </a:lnTo>
                  <a:lnTo>
                    <a:pt x="45" y="398"/>
                  </a:lnTo>
                  <a:lnTo>
                    <a:pt x="45" y="398"/>
                  </a:lnTo>
                  <a:lnTo>
                    <a:pt x="57" y="398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62" y="386"/>
                  </a:lnTo>
                  <a:lnTo>
                    <a:pt x="62" y="386"/>
                  </a:lnTo>
                  <a:lnTo>
                    <a:pt x="73" y="380"/>
                  </a:lnTo>
                  <a:lnTo>
                    <a:pt x="73" y="380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1" y="364"/>
                  </a:lnTo>
                  <a:lnTo>
                    <a:pt x="91" y="364"/>
                  </a:lnTo>
                  <a:lnTo>
                    <a:pt x="91" y="358"/>
                  </a:lnTo>
                  <a:lnTo>
                    <a:pt x="91" y="358"/>
                  </a:lnTo>
                  <a:lnTo>
                    <a:pt x="96" y="352"/>
                  </a:lnTo>
                  <a:lnTo>
                    <a:pt x="96" y="352"/>
                  </a:lnTo>
                  <a:lnTo>
                    <a:pt x="113" y="341"/>
                  </a:lnTo>
                  <a:lnTo>
                    <a:pt x="113" y="341"/>
                  </a:lnTo>
                  <a:lnTo>
                    <a:pt x="136" y="335"/>
                  </a:lnTo>
                  <a:lnTo>
                    <a:pt x="136" y="335"/>
                  </a:lnTo>
                  <a:lnTo>
                    <a:pt x="158" y="335"/>
                  </a:lnTo>
                  <a:lnTo>
                    <a:pt x="158" y="335"/>
                  </a:lnTo>
                  <a:lnTo>
                    <a:pt x="176" y="335"/>
                  </a:lnTo>
                  <a:lnTo>
                    <a:pt x="176" y="335"/>
                  </a:lnTo>
                  <a:lnTo>
                    <a:pt x="176" y="329"/>
                  </a:lnTo>
                  <a:lnTo>
                    <a:pt x="176" y="329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82" y="312"/>
                  </a:lnTo>
                  <a:lnTo>
                    <a:pt x="182" y="312"/>
                  </a:lnTo>
                  <a:lnTo>
                    <a:pt x="182" y="307"/>
                  </a:lnTo>
                  <a:lnTo>
                    <a:pt x="182" y="307"/>
                  </a:lnTo>
                  <a:lnTo>
                    <a:pt x="193" y="301"/>
                  </a:lnTo>
                  <a:lnTo>
                    <a:pt x="193" y="301"/>
                  </a:lnTo>
                  <a:lnTo>
                    <a:pt x="204" y="301"/>
                  </a:lnTo>
                  <a:lnTo>
                    <a:pt x="204" y="301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27" y="295"/>
                  </a:lnTo>
                  <a:lnTo>
                    <a:pt x="227" y="295"/>
                  </a:lnTo>
                  <a:lnTo>
                    <a:pt x="233" y="267"/>
                  </a:lnTo>
                  <a:lnTo>
                    <a:pt x="233" y="267"/>
                  </a:lnTo>
                  <a:lnTo>
                    <a:pt x="238" y="215"/>
                  </a:lnTo>
                  <a:lnTo>
                    <a:pt x="238" y="215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4" y="62"/>
                  </a:lnTo>
                  <a:lnTo>
                    <a:pt x="204" y="62"/>
                  </a:lnTo>
                  <a:lnTo>
                    <a:pt x="198" y="56"/>
                  </a:lnTo>
                  <a:lnTo>
                    <a:pt x="198" y="56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76" y="5"/>
                  </a:lnTo>
                  <a:lnTo>
                    <a:pt x="176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2" y="0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3" y="23"/>
                  </a:lnTo>
                  <a:lnTo>
                    <a:pt x="62" y="28"/>
                  </a:lnTo>
                  <a:lnTo>
                    <a:pt x="51" y="40"/>
                  </a:lnTo>
                  <a:lnTo>
                    <a:pt x="39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51" y="51"/>
                  </a:lnTo>
                  <a:close/>
                  <a:moveTo>
                    <a:pt x="28" y="466"/>
                  </a:moveTo>
                  <a:lnTo>
                    <a:pt x="28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17" y="472"/>
                  </a:lnTo>
                  <a:lnTo>
                    <a:pt x="17" y="472"/>
                  </a:lnTo>
                  <a:lnTo>
                    <a:pt x="11" y="477"/>
                  </a:lnTo>
                  <a:lnTo>
                    <a:pt x="11" y="477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5" y="483"/>
                  </a:lnTo>
                  <a:lnTo>
                    <a:pt x="5" y="483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89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11" y="494"/>
                  </a:lnTo>
                  <a:lnTo>
                    <a:pt x="11" y="494"/>
                  </a:lnTo>
                  <a:lnTo>
                    <a:pt x="17" y="494"/>
                  </a:lnTo>
                  <a:lnTo>
                    <a:pt x="17" y="494"/>
                  </a:lnTo>
                  <a:lnTo>
                    <a:pt x="23" y="494"/>
                  </a:lnTo>
                  <a:lnTo>
                    <a:pt x="23" y="494"/>
                  </a:lnTo>
                  <a:lnTo>
                    <a:pt x="28" y="494"/>
                  </a:lnTo>
                  <a:lnTo>
                    <a:pt x="28" y="494"/>
                  </a:lnTo>
                  <a:lnTo>
                    <a:pt x="33" y="483"/>
                  </a:lnTo>
                  <a:lnTo>
                    <a:pt x="33" y="483"/>
                  </a:lnTo>
                  <a:lnTo>
                    <a:pt x="39" y="477"/>
                  </a:lnTo>
                  <a:lnTo>
                    <a:pt x="39" y="477"/>
                  </a:lnTo>
                  <a:lnTo>
                    <a:pt x="39" y="466"/>
                  </a:lnTo>
                  <a:lnTo>
                    <a:pt x="39" y="466"/>
                  </a:lnTo>
                  <a:lnTo>
                    <a:pt x="28" y="466"/>
                  </a:lnTo>
                  <a:close/>
                  <a:moveTo>
                    <a:pt x="11" y="130"/>
                  </a:moveTo>
                  <a:lnTo>
                    <a:pt x="11" y="130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11" y="13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Freeform 36"/>
            <p:cNvSpPr>
              <a:spLocks noChangeArrowheads="1"/>
            </p:cNvSpPr>
            <p:nvPr/>
          </p:nvSpPr>
          <p:spPr bwMode="auto">
            <a:xfrm>
              <a:off x="5470525" y="5230813"/>
              <a:ext cx="412750" cy="415925"/>
            </a:xfrm>
            <a:custGeom>
              <a:avLst/>
              <a:gdLst>
                <a:gd name="T0" fmla="*/ 176 w 1148"/>
                <a:gd name="T1" fmla="*/ 580 h 1155"/>
                <a:gd name="T2" fmla="*/ 119 w 1148"/>
                <a:gd name="T3" fmla="*/ 609 h 1155"/>
                <a:gd name="T4" fmla="*/ 67 w 1148"/>
                <a:gd name="T5" fmla="*/ 569 h 1155"/>
                <a:gd name="T6" fmla="*/ 28 w 1148"/>
                <a:gd name="T7" fmla="*/ 580 h 1155"/>
                <a:gd name="T8" fmla="*/ 22 w 1148"/>
                <a:gd name="T9" fmla="*/ 643 h 1155"/>
                <a:gd name="T10" fmla="*/ 34 w 1148"/>
                <a:gd name="T11" fmla="*/ 665 h 1155"/>
                <a:gd name="T12" fmla="*/ 56 w 1148"/>
                <a:gd name="T13" fmla="*/ 762 h 1155"/>
                <a:gd name="T14" fmla="*/ 101 w 1148"/>
                <a:gd name="T15" fmla="*/ 836 h 1155"/>
                <a:gd name="T16" fmla="*/ 113 w 1148"/>
                <a:gd name="T17" fmla="*/ 927 h 1155"/>
                <a:gd name="T18" fmla="*/ 85 w 1148"/>
                <a:gd name="T19" fmla="*/ 967 h 1155"/>
                <a:gd name="T20" fmla="*/ 96 w 1148"/>
                <a:gd name="T21" fmla="*/ 1001 h 1155"/>
                <a:gd name="T22" fmla="*/ 91 w 1148"/>
                <a:gd name="T23" fmla="*/ 1023 h 1155"/>
                <a:gd name="T24" fmla="*/ 107 w 1148"/>
                <a:gd name="T25" fmla="*/ 1052 h 1155"/>
                <a:gd name="T26" fmla="*/ 101 w 1148"/>
                <a:gd name="T27" fmla="*/ 1103 h 1155"/>
                <a:gd name="T28" fmla="*/ 136 w 1148"/>
                <a:gd name="T29" fmla="*/ 1126 h 1155"/>
                <a:gd name="T30" fmla="*/ 153 w 1148"/>
                <a:gd name="T31" fmla="*/ 1120 h 1155"/>
                <a:gd name="T32" fmla="*/ 193 w 1148"/>
                <a:gd name="T33" fmla="*/ 1143 h 1155"/>
                <a:gd name="T34" fmla="*/ 261 w 1148"/>
                <a:gd name="T35" fmla="*/ 1137 h 1155"/>
                <a:gd name="T36" fmla="*/ 301 w 1148"/>
                <a:gd name="T37" fmla="*/ 1103 h 1155"/>
                <a:gd name="T38" fmla="*/ 397 w 1148"/>
                <a:gd name="T39" fmla="*/ 1109 h 1155"/>
                <a:gd name="T40" fmla="*/ 420 w 1148"/>
                <a:gd name="T41" fmla="*/ 1098 h 1155"/>
                <a:gd name="T42" fmla="*/ 448 w 1148"/>
                <a:gd name="T43" fmla="*/ 1086 h 1155"/>
                <a:gd name="T44" fmla="*/ 516 w 1148"/>
                <a:gd name="T45" fmla="*/ 1080 h 1155"/>
                <a:gd name="T46" fmla="*/ 602 w 1148"/>
                <a:gd name="T47" fmla="*/ 1086 h 1155"/>
                <a:gd name="T48" fmla="*/ 665 w 1148"/>
                <a:gd name="T49" fmla="*/ 1069 h 1155"/>
                <a:gd name="T50" fmla="*/ 715 w 1148"/>
                <a:gd name="T51" fmla="*/ 1058 h 1155"/>
                <a:gd name="T52" fmla="*/ 761 w 1148"/>
                <a:gd name="T53" fmla="*/ 1041 h 1155"/>
                <a:gd name="T54" fmla="*/ 812 w 1148"/>
                <a:gd name="T55" fmla="*/ 978 h 1155"/>
                <a:gd name="T56" fmla="*/ 852 w 1148"/>
                <a:gd name="T57" fmla="*/ 938 h 1155"/>
                <a:gd name="T58" fmla="*/ 897 w 1148"/>
                <a:gd name="T59" fmla="*/ 898 h 1155"/>
                <a:gd name="T60" fmla="*/ 931 w 1148"/>
                <a:gd name="T61" fmla="*/ 859 h 1155"/>
                <a:gd name="T62" fmla="*/ 977 w 1148"/>
                <a:gd name="T63" fmla="*/ 802 h 1155"/>
                <a:gd name="T64" fmla="*/ 1011 w 1148"/>
                <a:gd name="T65" fmla="*/ 756 h 1155"/>
                <a:gd name="T66" fmla="*/ 1096 w 1148"/>
                <a:gd name="T67" fmla="*/ 631 h 1155"/>
                <a:gd name="T68" fmla="*/ 1125 w 1148"/>
                <a:gd name="T69" fmla="*/ 535 h 1155"/>
                <a:gd name="T70" fmla="*/ 1125 w 1148"/>
                <a:gd name="T71" fmla="*/ 399 h 1155"/>
                <a:gd name="T72" fmla="*/ 1051 w 1148"/>
                <a:gd name="T73" fmla="*/ 427 h 1155"/>
                <a:gd name="T74" fmla="*/ 1017 w 1148"/>
                <a:gd name="T75" fmla="*/ 375 h 1155"/>
                <a:gd name="T76" fmla="*/ 1062 w 1148"/>
                <a:gd name="T77" fmla="*/ 324 h 1155"/>
                <a:gd name="T78" fmla="*/ 1056 w 1148"/>
                <a:gd name="T79" fmla="*/ 279 h 1155"/>
                <a:gd name="T80" fmla="*/ 1068 w 1148"/>
                <a:gd name="T81" fmla="*/ 176 h 1155"/>
                <a:gd name="T82" fmla="*/ 1068 w 1148"/>
                <a:gd name="T83" fmla="*/ 35 h 1155"/>
                <a:gd name="T84" fmla="*/ 1005 w 1148"/>
                <a:gd name="T85" fmla="*/ 6 h 1155"/>
                <a:gd name="T86" fmla="*/ 949 w 1148"/>
                <a:gd name="T87" fmla="*/ 12 h 1155"/>
                <a:gd name="T88" fmla="*/ 892 w 1148"/>
                <a:gd name="T89" fmla="*/ 35 h 1155"/>
                <a:gd name="T90" fmla="*/ 818 w 1148"/>
                <a:gd name="T91" fmla="*/ 69 h 1155"/>
                <a:gd name="T92" fmla="*/ 715 w 1148"/>
                <a:gd name="T93" fmla="*/ 148 h 1155"/>
                <a:gd name="T94" fmla="*/ 665 w 1148"/>
                <a:gd name="T95" fmla="*/ 216 h 1155"/>
                <a:gd name="T96" fmla="*/ 641 w 1148"/>
                <a:gd name="T97" fmla="*/ 330 h 1155"/>
                <a:gd name="T98" fmla="*/ 551 w 1148"/>
                <a:gd name="T99" fmla="*/ 313 h 1155"/>
                <a:gd name="T100" fmla="*/ 494 w 1148"/>
                <a:gd name="T101" fmla="*/ 302 h 1155"/>
                <a:gd name="T102" fmla="*/ 409 w 1148"/>
                <a:gd name="T103" fmla="*/ 393 h 1155"/>
                <a:gd name="T104" fmla="*/ 312 w 1148"/>
                <a:gd name="T105" fmla="*/ 432 h 1155"/>
                <a:gd name="T106" fmla="*/ 284 w 1148"/>
                <a:gd name="T107" fmla="*/ 381 h 1155"/>
                <a:gd name="T108" fmla="*/ 221 w 1148"/>
                <a:gd name="T109" fmla="*/ 290 h 1155"/>
                <a:gd name="T110" fmla="*/ 829 w 1148"/>
                <a:gd name="T111" fmla="*/ 722 h 1155"/>
                <a:gd name="T112" fmla="*/ 869 w 1148"/>
                <a:gd name="T113" fmla="*/ 699 h 1155"/>
                <a:gd name="T114" fmla="*/ 835 w 1148"/>
                <a:gd name="T115" fmla="*/ 643 h 1155"/>
                <a:gd name="T116" fmla="*/ 772 w 1148"/>
                <a:gd name="T117" fmla="*/ 671 h 1155"/>
                <a:gd name="T118" fmla="*/ 738 w 1148"/>
                <a:gd name="T119" fmla="*/ 705 h 1155"/>
                <a:gd name="T120" fmla="*/ 766 w 1148"/>
                <a:gd name="T121" fmla="*/ 75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8" h="1155">
                  <a:moveTo>
                    <a:pt x="221" y="290"/>
                  </a:moveTo>
                  <a:lnTo>
                    <a:pt x="221" y="359"/>
                  </a:lnTo>
                  <a:lnTo>
                    <a:pt x="221" y="427"/>
                  </a:lnTo>
                  <a:lnTo>
                    <a:pt x="221" y="495"/>
                  </a:lnTo>
                  <a:lnTo>
                    <a:pt x="221" y="563"/>
                  </a:lnTo>
                  <a:lnTo>
                    <a:pt x="221" y="563"/>
                  </a:lnTo>
                  <a:lnTo>
                    <a:pt x="216" y="563"/>
                  </a:lnTo>
                  <a:lnTo>
                    <a:pt x="216" y="563"/>
                  </a:lnTo>
                  <a:lnTo>
                    <a:pt x="204" y="563"/>
                  </a:lnTo>
                  <a:lnTo>
                    <a:pt x="204" y="563"/>
                  </a:lnTo>
                  <a:lnTo>
                    <a:pt x="187" y="569"/>
                  </a:lnTo>
                  <a:lnTo>
                    <a:pt x="187" y="569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170" y="592"/>
                  </a:lnTo>
                  <a:lnTo>
                    <a:pt x="170" y="592"/>
                  </a:lnTo>
                  <a:lnTo>
                    <a:pt x="164" y="597"/>
                  </a:lnTo>
                  <a:lnTo>
                    <a:pt x="164" y="597"/>
                  </a:lnTo>
                  <a:lnTo>
                    <a:pt x="153" y="603"/>
                  </a:lnTo>
                  <a:lnTo>
                    <a:pt x="153" y="603"/>
                  </a:lnTo>
                  <a:lnTo>
                    <a:pt x="147" y="609"/>
                  </a:lnTo>
                  <a:lnTo>
                    <a:pt x="147" y="609"/>
                  </a:lnTo>
                  <a:lnTo>
                    <a:pt x="136" y="614"/>
                  </a:lnTo>
                  <a:lnTo>
                    <a:pt x="136" y="614"/>
                  </a:lnTo>
                  <a:lnTo>
                    <a:pt x="130" y="614"/>
                  </a:lnTo>
                  <a:lnTo>
                    <a:pt x="130" y="614"/>
                  </a:lnTo>
                  <a:lnTo>
                    <a:pt x="119" y="609"/>
                  </a:lnTo>
                  <a:lnTo>
                    <a:pt x="119" y="609"/>
                  </a:lnTo>
                  <a:lnTo>
                    <a:pt x="107" y="609"/>
                  </a:lnTo>
                  <a:lnTo>
                    <a:pt x="107" y="609"/>
                  </a:lnTo>
                  <a:lnTo>
                    <a:pt x="91" y="609"/>
                  </a:lnTo>
                  <a:lnTo>
                    <a:pt x="91" y="609"/>
                  </a:lnTo>
                  <a:lnTo>
                    <a:pt x="79" y="603"/>
                  </a:lnTo>
                  <a:lnTo>
                    <a:pt x="79" y="603"/>
                  </a:lnTo>
                  <a:lnTo>
                    <a:pt x="73" y="597"/>
                  </a:lnTo>
                  <a:lnTo>
                    <a:pt x="73" y="597"/>
                  </a:lnTo>
                  <a:lnTo>
                    <a:pt x="67" y="592"/>
                  </a:lnTo>
                  <a:lnTo>
                    <a:pt x="67" y="592"/>
                  </a:lnTo>
                  <a:lnTo>
                    <a:pt x="67" y="580"/>
                  </a:lnTo>
                  <a:lnTo>
                    <a:pt x="67" y="580"/>
                  </a:lnTo>
                  <a:lnTo>
                    <a:pt x="67" y="569"/>
                  </a:lnTo>
                  <a:lnTo>
                    <a:pt x="67" y="569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62" y="558"/>
                  </a:lnTo>
                  <a:lnTo>
                    <a:pt x="62" y="558"/>
                  </a:lnTo>
                  <a:lnTo>
                    <a:pt x="51" y="558"/>
                  </a:lnTo>
                  <a:lnTo>
                    <a:pt x="51" y="558"/>
                  </a:lnTo>
                  <a:lnTo>
                    <a:pt x="45" y="558"/>
                  </a:lnTo>
                  <a:lnTo>
                    <a:pt x="45" y="558"/>
                  </a:lnTo>
                  <a:lnTo>
                    <a:pt x="39" y="563"/>
                  </a:lnTo>
                  <a:lnTo>
                    <a:pt x="39" y="563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28" y="580"/>
                  </a:lnTo>
                  <a:lnTo>
                    <a:pt x="28" y="580"/>
                  </a:lnTo>
                  <a:lnTo>
                    <a:pt x="16" y="586"/>
                  </a:lnTo>
                  <a:lnTo>
                    <a:pt x="16" y="586"/>
                  </a:lnTo>
                  <a:lnTo>
                    <a:pt x="5" y="592"/>
                  </a:lnTo>
                  <a:lnTo>
                    <a:pt x="5" y="592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5" y="603"/>
                  </a:lnTo>
                  <a:lnTo>
                    <a:pt x="5" y="603"/>
                  </a:lnTo>
                  <a:lnTo>
                    <a:pt x="11" y="620"/>
                  </a:lnTo>
                  <a:lnTo>
                    <a:pt x="11" y="620"/>
                  </a:lnTo>
                  <a:lnTo>
                    <a:pt x="16" y="631"/>
                  </a:lnTo>
                  <a:lnTo>
                    <a:pt x="16" y="631"/>
                  </a:lnTo>
                  <a:lnTo>
                    <a:pt x="22" y="643"/>
                  </a:lnTo>
                  <a:lnTo>
                    <a:pt x="22" y="643"/>
                  </a:lnTo>
                  <a:lnTo>
                    <a:pt x="28" y="643"/>
                  </a:lnTo>
                  <a:lnTo>
                    <a:pt x="28" y="643"/>
                  </a:lnTo>
                  <a:lnTo>
                    <a:pt x="34" y="649"/>
                  </a:lnTo>
                  <a:lnTo>
                    <a:pt x="34" y="649"/>
                  </a:lnTo>
                  <a:lnTo>
                    <a:pt x="39" y="649"/>
                  </a:lnTo>
                  <a:lnTo>
                    <a:pt x="39" y="649"/>
                  </a:lnTo>
                  <a:lnTo>
                    <a:pt x="39" y="654"/>
                  </a:lnTo>
                  <a:lnTo>
                    <a:pt x="39" y="654"/>
                  </a:lnTo>
                  <a:lnTo>
                    <a:pt x="39" y="659"/>
                  </a:lnTo>
                  <a:lnTo>
                    <a:pt x="39" y="659"/>
                  </a:lnTo>
                  <a:lnTo>
                    <a:pt x="39" y="665"/>
                  </a:lnTo>
                  <a:lnTo>
                    <a:pt x="39" y="665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34" y="677"/>
                  </a:lnTo>
                  <a:lnTo>
                    <a:pt x="39" y="677"/>
                  </a:lnTo>
                  <a:lnTo>
                    <a:pt x="39" y="677"/>
                  </a:lnTo>
                  <a:lnTo>
                    <a:pt x="45" y="677"/>
                  </a:lnTo>
                  <a:lnTo>
                    <a:pt x="45" y="683"/>
                  </a:lnTo>
                  <a:lnTo>
                    <a:pt x="45" y="683"/>
                  </a:lnTo>
                  <a:lnTo>
                    <a:pt x="51" y="699"/>
                  </a:lnTo>
                  <a:lnTo>
                    <a:pt x="51" y="699"/>
                  </a:lnTo>
                  <a:lnTo>
                    <a:pt x="51" y="722"/>
                  </a:lnTo>
                  <a:lnTo>
                    <a:pt x="51" y="722"/>
                  </a:lnTo>
                  <a:lnTo>
                    <a:pt x="51" y="745"/>
                  </a:lnTo>
                  <a:lnTo>
                    <a:pt x="51" y="745"/>
                  </a:lnTo>
                  <a:lnTo>
                    <a:pt x="56" y="762"/>
                  </a:lnTo>
                  <a:lnTo>
                    <a:pt x="56" y="762"/>
                  </a:lnTo>
                  <a:lnTo>
                    <a:pt x="62" y="768"/>
                  </a:lnTo>
                  <a:lnTo>
                    <a:pt x="62" y="768"/>
                  </a:lnTo>
                  <a:lnTo>
                    <a:pt x="67" y="774"/>
                  </a:lnTo>
                  <a:lnTo>
                    <a:pt x="67" y="774"/>
                  </a:lnTo>
                  <a:lnTo>
                    <a:pt x="79" y="779"/>
                  </a:lnTo>
                  <a:lnTo>
                    <a:pt x="79" y="779"/>
                  </a:lnTo>
                  <a:lnTo>
                    <a:pt x="85" y="784"/>
                  </a:lnTo>
                  <a:lnTo>
                    <a:pt x="85" y="784"/>
                  </a:lnTo>
                  <a:lnTo>
                    <a:pt x="91" y="796"/>
                  </a:lnTo>
                  <a:lnTo>
                    <a:pt x="91" y="796"/>
                  </a:lnTo>
                  <a:lnTo>
                    <a:pt x="96" y="813"/>
                  </a:lnTo>
                  <a:lnTo>
                    <a:pt x="96" y="813"/>
                  </a:lnTo>
                  <a:lnTo>
                    <a:pt x="101" y="836"/>
                  </a:lnTo>
                  <a:lnTo>
                    <a:pt x="101" y="836"/>
                  </a:lnTo>
                  <a:lnTo>
                    <a:pt x="107" y="848"/>
                  </a:lnTo>
                  <a:lnTo>
                    <a:pt x="107" y="848"/>
                  </a:lnTo>
                  <a:lnTo>
                    <a:pt x="107" y="853"/>
                  </a:lnTo>
                  <a:lnTo>
                    <a:pt x="107" y="853"/>
                  </a:lnTo>
                  <a:lnTo>
                    <a:pt x="113" y="859"/>
                  </a:lnTo>
                  <a:lnTo>
                    <a:pt x="113" y="859"/>
                  </a:lnTo>
                  <a:lnTo>
                    <a:pt x="113" y="870"/>
                  </a:lnTo>
                  <a:lnTo>
                    <a:pt x="113" y="870"/>
                  </a:lnTo>
                  <a:lnTo>
                    <a:pt x="119" y="870"/>
                  </a:lnTo>
                  <a:lnTo>
                    <a:pt x="119" y="870"/>
                  </a:lnTo>
                  <a:lnTo>
                    <a:pt x="119" y="898"/>
                  </a:lnTo>
                  <a:lnTo>
                    <a:pt x="119" y="898"/>
                  </a:lnTo>
                  <a:lnTo>
                    <a:pt x="113" y="927"/>
                  </a:lnTo>
                  <a:lnTo>
                    <a:pt x="113" y="927"/>
                  </a:lnTo>
                  <a:lnTo>
                    <a:pt x="113" y="949"/>
                  </a:lnTo>
                  <a:lnTo>
                    <a:pt x="113" y="949"/>
                  </a:lnTo>
                  <a:lnTo>
                    <a:pt x="107" y="961"/>
                  </a:lnTo>
                  <a:lnTo>
                    <a:pt x="101" y="961"/>
                  </a:lnTo>
                  <a:lnTo>
                    <a:pt x="96" y="961"/>
                  </a:lnTo>
                  <a:lnTo>
                    <a:pt x="96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91" y="961"/>
                  </a:lnTo>
                  <a:lnTo>
                    <a:pt x="85" y="967"/>
                  </a:lnTo>
                  <a:lnTo>
                    <a:pt x="85" y="967"/>
                  </a:lnTo>
                  <a:lnTo>
                    <a:pt x="85" y="967"/>
                  </a:lnTo>
                  <a:lnTo>
                    <a:pt x="85" y="967"/>
                  </a:lnTo>
                  <a:lnTo>
                    <a:pt x="79" y="967"/>
                  </a:lnTo>
                  <a:lnTo>
                    <a:pt x="79" y="967"/>
                  </a:lnTo>
                  <a:lnTo>
                    <a:pt x="85" y="978"/>
                  </a:lnTo>
                  <a:lnTo>
                    <a:pt x="85" y="978"/>
                  </a:lnTo>
                  <a:lnTo>
                    <a:pt x="85" y="984"/>
                  </a:lnTo>
                  <a:lnTo>
                    <a:pt x="85" y="984"/>
                  </a:lnTo>
                  <a:lnTo>
                    <a:pt x="85" y="995"/>
                  </a:lnTo>
                  <a:lnTo>
                    <a:pt x="85" y="995"/>
                  </a:lnTo>
                  <a:lnTo>
                    <a:pt x="91" y="1001"/>
                  </a:lnTo>
                  <a:lnTo>
                    <a:pt x="91" y="1001"/>
                  </a:lnTo>
                  <a:lnTo>
                    <a:pt x="91" y="1001"/>
                  </a:lnTo>
                  <a:lnTo>
                    <a:pt x="96" y="1001"/>
                  </a:lnTo>
                  <a:lnTo>
                    <a:pt x="96" y="1001"/>
                  </a:lnTo>
                  <a:lnTo>
                    <a:pt x="96" y="1001"/>
                  </a:lnTo>
                  <a:lnTo>
                    <a:pt x="96" y="1007"/>
                  </a:lnTo>
                  <a:lnTo>
                    <a:pt x="96" y="1007"/>
                  </a:lnTo>
                  <a:lnTo>
                    <a:pt x="96" y="1012"/>
                  </a:lnTo>
                  <a:lnTo>
                    <a:pt x="96" y="1012"/>
                  </a:lnTo>
                  <a:lnTo>
                    <a:pt x="91" y="1018"/>
                  </a:lnTo>
                  <a:lnTo>
                    <a:pt x="91" y="1018"/>
                  </a:lnTo>
                  <a:lnTo>
                    <a:pt x="91" y="1018"/>
                  </a:lnTo>
                  <a:lnTo>
                    <a:pt x="91" y="1018"/>
                  </a:lnTo>
                  <a:lnTo>
                    <a:pt x="91" y="1023"/>
                  </a:lnTo>
                  <a:lnTo>
                    <a:pt x="91" y="1023"/>
                  </a:lnTo>
                  <a:lnTo>
                    <a:pt x="91" y="1023"/>
                  </a:lnTo>
                  <a:lnTo>
                    <a:pt x="91" y="1023"/>
                  </a:lnTo>
                  <a:lnTo>
                    <a:pt x="91" y="1023"/>
                  </a:lnTo>
                  <a:lnTo>
                    <a:pt x="91" y="1023"/>
                  </a:lnTo>
                  <a:lnTo>
                    <a:pt x="85" y="1029"/>
                  </a:lnTo>
                  <a:lnTo>
                    <a:pt x="85" y="1029"/>
                  </a:lnTo>
                  <a:lnTo>
                    <a:pt x="85" y="1029"/>
                  </a:lnTo>
                  <a:lnTo>
                    <a:pt x="85" y="1029"/>
                  </a:lnTo>
                  <a:lnTo>
                    <a:pt x="85" y="1035"/>
                  </a:lnTo>
                  <a:lnTo>
                    <a:pt x="85" y="1035"/>
                  </a:lnTo>
                  <a:lnTo>
                    <a:pt x="85" y="1035"/>
                  </a:lnTo>
                  <a:lnTo>
                    <a:pt x="91" y="1035"/>
                  </a:lnTo>
                  <a:lnTo>
                    <a:pt x="91" y="1035"/>
                  </a:lnTo>
                  <a:lnTo>
                    <a:pt x="91" y="1035"/>
                  </a:lnTo>
                  <a:lnTo>
                    <a:pt x="101" y="1041"/>
                  </a:lnTo>
                  <a:lnTo>
                    <a:pt x="101" y="1041"/>
                  </a:lnTo>
                  <a:lnTo>
                    <a:pt x="107" y="1052"/>
                  </a:lnTo>
                  <a:lnTo>
                    <a:pt x="107" y="1052"/>
                  </a:lnTo>
                  <a:lnTo>
                    <a:pt x="107" y="1069"/>
                  </a:lnTo>
                  <a:lnTo>
                    <a:pt x="107" y="1069"/>
                  </a:lnTo>
                  <a:lnTo>
                    <a:pt x="113" y="1086"/>
                  </a:lnTo>
                  <a:lnTo>
                    <a:pt x="113" y="1086"/>
                  </a:lnTo>
                  <a:lnTo>
                    <a:pt x="107" y="1086"/>
                  </a:lnTo>
                  <a:lnTo>
                    <a:pt x="107" y="1086"/>
                  </a:lnTo>
                  <a:lnTo>
                    <a:pt x="107" y="1086"/>
                  </a:lnTo>
                  <a:lnTo>
                    <a:pt x="107" y="1086"/>
                  </a:lnTo>
                  <a:lnTo>
                    <a:pt x="101" y="1092"/>
                  </a:lnTo>
                  <a:lnTo>
                    <a:pt x="101" y="1092"/>
                  </a:lnTo>
                  <a:lnTo>
                    <a:pt x="101" y="1098"/>
                  </a:lnTo>
                  <a:lnTo>
                    <a:pt x="101" y="1098"/>
                  </a:lnTo>
                  <a:lnTo>
                    <a:pt x="101" y="1103"/>
                  </a:lnTo>
                  <a:lnTo>
                    <a:pt x="101" y="1103"/>
                  </a:lnTo>
                  <a:lnTo>
                    <a:pt x="107" y="1109"/>
                  </a:lnTo>
                  <a:lnTo>
                    <a:pt x="107" y="1109"/>
                  </a:lnTo>
                  <a:lnTo>
                    <a:pt x="113" y="1120"/>
                  </a:lnTo>
                  <a:lnTo>
                    <a:pt x="113" y="1120"/>
                  </a:lnTo>
                  <a:lnTo>
                    <a:pt x="119" y="1126"/>
                  </a:lnTo>
                  <a:lnTo>
                    <a:pt x="119" y="1126"/>
                  </a:lnTo>
                  <a:lnTo>
                    <a:pt x="119" y="1126"/>
                  </a:lnTo>
                  <a:lnTo>
                    <a:pt x="119" y="1126"/>
                  </a:lnTo>
                  <a:lnTo>
                    <a:pt x="125" y="1126"/>
                  </a:lnTo>
                  <a:lnTo>
                    <a:pt x="125" y="1126"/>
                  </a:lnTo>
                  <a:lnTo>
                    <a:pt x="130" y="1126"/>
                  </a:lnTo>
                  <a:lnTo>
                    <a:pt x="130" y="1126"/>
                  </a:lnTo>
                  <a:lnTo>
                    <a:pt x="136" y="1126"/>
                  </a:lnTo>
                  <a:lnTo>
                    <a:pt x="136" y="1126"/>
                  </a:lnTo>
                  <a:lnTo>
                    <a:pt x="136" y="1126"/>
                  </a:lnTo>
                  <a:lnTo>
                    <a:pt x="136" y="1126"/>
                  </a:lnTo>
                  <a:lnTo>
                    <a:pt x="136" y="1120"/>
                  </a:lnTo>
                  <a:lnTo>
                    <a:pt x="136" y="1120"/>
                  </a:lnTo>
                  <a:lnTo>
                    <a:pt x="136" y="1114"/>
                  </a:lnTo>
                  <a:lnTo>
                    <a:pt x="136" y="1114"/>
                  </a:lnTo>
                  <a:lnTo>
                    <a:pt x="136" y="1109"/>
                  </a:lnTo>
                  <a:lnTo>
                    <a:pt x="136" y="1109"/>
                  </a:lnTo>
                  <a:lnTo>
                    <a:pt x="141" y="1109"/>
                  </a:lnTo>
                  <a:lnTo>
                    <a:pt x="141" y="1109"/>
                  </a:lnTo>
                  <a:lnTo>
                    <a:pt x="147" y="1114"/>
                  </a:lnTo>
                  <a:lnTo>
                    <a:pt x="147" y="1114"/>
                  </a:lnTo>
                  <a:lnTo>
                    <a:pt x="153" y="1120"/>
                  </a:lnTo>
                  <a:lnTo>
                    <a:pt x="153" y="1120"/>
                  </a:lnTo>
                  <a:lnTo>
                    <a:pt x="153" y="1126"/>
                  </a:lnTo>
                  <a:lnTo>
                    <a:pt x="153" y="1126"/>
                  </a:lnTo>
                  <a:lnTo>
                    <a:pt x="159" y="1126"/>
                  </a:lnTo>
                  <a:lnTo>
                    <a:pt x="159" y="1126"/>
                  </a:lnTo>
                  <a:lnTo>
                    <a:pt x="159" y="1126"/>
                  </a:lnTo>
                  <a:lnTo>
                    <a:pt x="159" y="1126"/>
                  </a:lnTo>
                  <a:lnTo>
                    <a:pt x="164" y="1126"/>
                  </a:lnTo>
                  <a:lnTo>
                    <a:pt x="164" y="1126"/>
                  </a:lnTo>
                  <a:lnTo>
                    <a:pt x="164" y="1120"/>
                  </a:lnTo>
                  <a:lnTo>
                    <a:pt x="164" y="1120"/>
                  </a:lnTo>
                  <a:lnTo>
                    <a:pt x="181" y="1126"/>
                  </a:lnTo>
                  <a:lnTo>
                    <a:pt x="181" y="1126"/>
                  </a:lnTo>
                  <a:lnTo>
                    <a:pt x="193" y="1143"/>
                  </a:lnTo>
                  <a:lnTo>
                    <a:pt x="193" y="1143"/>
                  </a:lnTo>
                  <a:lnTo>
                    <a:pt x="216" y="1154"/>
                  </a:lnTo>
                  <a:lnTo>
                    <a:pt x="216" y="1154"/>
                  </a:lnTo>
                  <a:lnTo>
                    <a:pt x="226" y="1154"/>
                  </a:lnTo>
                  <a:lnTo>
                    <a:pt x="238" y="1154"/>
                  </a:lnTo>
                  <a:lnTo>
                    <a:pt x="238" y="1154"/>
                  </a:lnTo>
                  <a:lnTo>
                    <a:pt x="238" y="1154"/>
                  </a:lnTo>
                  <a:lnTo>
                    <a:pt x="238" y="1154"/>
                  </a:lnTo>
                  <a:lnTo>
                    <a:pt x="238" y="1148"/>
                  </a:lnTo>
                  <a:lnTo>
                    <a:pt x="238" y="1148"/>
                  </a:lnTo>
                  <a:lnTo>
                    <a:pt x="244" y="1143"/>
                  </a:lnTo>
                  <a:lnTo>
                    <a:pt x="244" y="1143"/>
                  </a:lnTo>
                  <a:lnTo>
                    <a:pt x="244" y="1143"/>
                  </a:lnTo>
                  <a:lnTo>
                    <a:pt x="244" y="1143"/>
                  </a:lnTo>
                  <a:lnTo>
                    <a:pt x="261" y="1137"/>
                  </a:lnTo>
                  <a:lnTo>
                    <a:pt x="261" y="1137"/>
                  </a:lnTo>
                  <a:lnTo>
                    <a:pt x="272" y="1132"/>
                  </a:lnTo>
                  <a:lnTo>
                    <a:pt x="272" y="1132"/>
                  </a:lnTo>
                  <a:lnTo>
                    <a:pt x="289" y="1126"/>
                  </a:lnTo>
                  <a:lnTo>
                    <a:pt x="289" y="1126"/>
                  </a:lnTo>
                  <a:lnTo>
                    <a:pt x="301" y="1120"/>
                  </a:lnTo>
                  <a:lnTo>
                    <a:pt x="301" y="1120"/>
                  </a:lnTo>
                  <a:lnTo>
                    <a:pt x="301" y="1120"/>
                  </a:lnTo>
                  <a:lnTo>
                    <a:pt x="301" y="1120"/>
                  </a:lnTo>
                  <a:lnTo>
                    <a:pt x="301" y="1114"/>
                  </a:lnTo>
                  <a:lnTo>
                    <a:pt x="301" y="1114"/>
                  </a:lnTo>
                  <a:lnTo>
                    <a:pt x="301" y="1109"/>
                  </a:lnTo>
                  <a:lnTo>
                    <a:pt x="301" y="1109"/>
                  </a:lnTo>
                  <a:lnTo>
                    <a:pt x="301" y="1103"/>
                  </a:lnTo>
                  <a:lnTo>
                    <a:pt x="301" y="1103"/>
                  </a:lnTo>
                  <a:lnTo>
                    <a:pt x="318" y="1103"/>
                  </a:lnTo>
                  <a:lnTo>
                    <a:pt x="318" y="1103"/>
                  </a:lnTo>
                  <a:lnTo>
                    <a:pt x="340" y="1109"/>
                  </a:lnTo>
                  <a:lnTo>
                    <a:pt x="340" y="1109"/>
                  </a:lnTo>
                  <a:lnTo>
                    <a:pt x="363" y="1114"/>
                  </a:lnTo>
                  <a:lnTo>
                    <a:pt x="363" y="1114"/>
                  </a:lnTo>
                  <a:lnTo>
                    <a:pt x="386" y="1120"/>
                  </a:lnTo>
                  <a:lnTo>
                    <a:pt x="386" y="1120"/>
                  </a:lnTo>
                  <a:lnTo>
                    <a:pt x="391" y="1120"/>
                  </a:lnTo>
                  <a:lnTo>
                    <a:pt x="391" y="1120"/>
                  </a:lnTo>
                  <a:lnTo>
                    <a:pt x="391" y="1114"/>
                  </a:lnTo>
                  <a:lnTo>
                    <a:pt x="391" y="1114"/>
                  </a:lnTo>
                  <a:lnTo>
                    <a:pt x="397" y="1109"/>
                  </a:lnTo>
                  <a:lnTo>
                    <a:pt x="397" y="1109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3" y="1098"/>
                  </a:lnTo>
                  <a:lnTo>
                    <a:pt x="409" y="1092"/>
                  </a:lnTo>
                  <a:lnTo>
                    <a:pt x="409" y="1092"/>
                  </a:lnTo>
                  <a:lnTo>
                    <a:pt x="409" y="1098"/>
                  </a:lnTo>
                  <a:lnTo>
                    <a:pt x="409" y="1098"/>
                  </a:lnTo>
                  <a:lnTo>
                    <a:pt x="415" y="1098"/>
                  </a:lnTo>
                  <a:lnTo>
                    <a:pt x="415" y="1098"/>
                  </a:lnTo>
                  <a:lnTo>
                    <a:pt x="420" y="1098"/>
                  </a:lnTo>
                  <a:lnTo>
                    <a:pt x="420" y="1098"/>
                  </a:lnTo>
                  <a:lnTo>
                    <a:pt x="426" y="1098"/>
                  </a:lnTo>
                  <a:lnTo>
                    <a:pt x="426" y="1098"/>
                  </a:lnTo>
                  <a:lnTo>
                    <a:pt x="431" y="1092"/>
                  </a:lnTo>
                  <a:lnTo>
                    <a:pt x="431" y="1092"/>
                  </a:lnTo>
                  <a:lnTo>
                    <a:pt x="437" y="1086"/>
                  </a:lnTo>
                  <a:lnTo>
                    <a:pt x="437" y="1086"/>
                  </a:lnTo>
                  <a:lnTo>
                    <a:pt x="437" y="1086"/>
                  </a:lnTo>
                  <a:lnTo>
                    <a:pt x="443" y="1086"/>
                  </a:lnTo>
                  <a:lnTo>
                    <a:pt x="443" y="1086"/>
                  </a:lnTo>
                  <a:lnTo>
                    <a:pt x="443" y="1086"/>
                  </a:lnTo>
                  <a:lnTo>
                    <a:pt x="443" y="1086"/>
                  </a:lnTo>
                  <a:lnTo>
                    <a:pt x="443" y="1086"/>
                  </a:lnTo>
                  <a:lnTo>
                    <a:pt x="448" y="1086"/>
                  </a:lnTo>
                  <a:lnTo>
                    <a:pt x="448" y="1086"/>
                  </a:lnTo>
                  <a:lnTo>
                    <a:pt x="460" y="1092"/>
                  </a:lnTo>
                  <a:lnTo>
                    <a:pt x="460" y="1092"/>
                  </a:lnTo>
                  <a:lnTo>
                    <a:pt x="471" y="1092"/>
                  </a:lnTo>
                  <a:lnTo>
                    <a:pt x="471" y="1092"/>
                  </a:lnTo>
                  <a:lnTo>
                    <a:pt x="477" y="1098"/>
                  </a:lnTo>
                  <a:lnTo>
                    <a:pt x="477" y="1098"/>
                  </a:lnTo>
                  <a:lnTo>
                    <a:pt x="482" y="1092"/>
                  </a:lnTo>
                  <a:lnTo>
                    <a:pt x="482" y="1092"/>
                  </a:lnTo>
                  <a:lnTo>
                    <a:pt x="494" y="1086"/>
                  </a:lnTo>
                  <a:lnTo>
                    <a:pt x="494" y="1086"/>
                  </a:lnTo>
                  <a:lnTo>
                    <a:pt x="500" y="1080"/>
                  </a:lnTo>
                  <a:lnTo>
                    <a:pt x="500" y="1080"/>
                  </a:lnTo>
                  <a:lnTo>
                    <a:pt x="516" y="1080"/>
                  </a:lnTo>
                  <a:lnTo>
                    <a:pt x="516" y="1080"/>
                  </a:lnTo>
                  <a:lnTo>
                    <a:pt x="528" y="1086"/>
                  </a:lnTo>
                  <a:lnTo>
                    <a:pt x="528" y="1086"/>
                  </a:lnTo>
                  <a:lnTo>
                    <a:pt x="545" y="1092"/>
                  </a:lnTo>
                  <a:lnTo>
                    <a:pt x="545" y="1092"/>
                  </a:lnTo>
                  <a:lnTo>
                    <a:pt x="568" y="1098"/>
                  </a:lnTo>
                  <a:lnTo>
                    <a:pt x="568" y="1098"/>
                  </a:lnTo>
                  <a:lnTo>
                    <a:pt x="590" y="1098"/>
                  </a:lnTo>
                  <a:lnTo>
                    <a:pt x="590" y="1098"/>
                  </a:lnTo>
                  <a:lnTo>
                    <a:pt x="596" y="1098"/>
                  </a:lnTo>
                  <a:lnTo>
                    <a:pt x="596" y="1098"/>
                  </a:lnTo>
                  <a:lnTo>
                    <a:pt x="596" y="1092"/>
                  </a:lnTo>
                  <a:lnTo>
                    <a:pt x="596" y="1092"/>
                  </a:lnTo>
                  <a:lnTo>
                    <a:pt x="602" y="1086"/>
                  </a:lnTo>
                  <a:lnTo>
                    <a:pt x="602" y="1086"/>
                  </a:lnTo>
                  <a:lnTo>
                    <a:pt x="602" y="1086"/>
                  </a:lnTo>
                  <a:lnTo>
                    <a:pt x="602" y="1086"/>
                  </a:lnTo>
                  <a:lnTo>
                    <a:pt x="619" y="1080"/>
                  </a:lnTo>
                  <a:lnTo>
                    <a:pt x="619" y="1080"/>
                  </a:lnTo>
                  <a:lnTo>
                    <a:pt x="630" y="1080"/>
                  </a:lnTo>
                  <a:lnTo>
                    <a:pt x="630" y="1080"/>
                  </a:lnTo>
                  <a:lnTo>
                    <a:pt x="647" y="1080"/>
                  </a:lnTo>
                  <a:lnTo>
                    <a:pt x="647" y="1080"/>
                  </a:lnTo>
                  <a:lnTo>
                    <a:pt x="665" y="1086"/>
                  </a:lnTo>
                  <a:lnTo>
                    <a:pt x="665" y="1086"/>
                  </a:lnTo>
                  <a:lnTo>
                    <a:pt x="665" y="1074"/>
                  </a:lnTo>
                  <a:lnTo>
                    <a:pt x="665" y="1074"/>
                  </a:lnTo>
                  <a:lnTo>
                    <a:pt x="665" y="1069"/>
                  </a:lnTo>
                  <a:lnTo>
                    <a:pt x="665" y="1069"/>
                  </a:lnTo>
                  <a:lnTo>
                    <a:pt x="665" y="1058"/>
                  </a:lnTo>
                  <a:lnTo>
                    <a:pt x="665" y="1058"/>
                  </a:lnTo>
                  <a:lnTo>
                    <a:pt x="670" y="1058"/>
                  </a:lnTo>
                  <a:lnTo>
                    <a:pt x="670" y="1058"/>
                  </a:lnTo>
                  <a:lnTo>
                    <a:pt x="675" y="1058"/>
                  </a:lnTo>
                  <a:lnTo>
                    <a:pt x="675" y="1058"/>
                  </a:lnTo>
                  <a:lnTo>
                    <a:pt x="687" y="1058"/>
                  </a:lnTo>
                  <a:lnTo>
                    <a:pt x="687" y="1058"/>
                  </a:lnTo>
                  <a:lnTo>
                    <a:pt x="693" y="1058"/>
                  </a:lnTo>
                  <a:lnTo>
                    <a:pt x="693" y="1058"/>
                  </a:lnTo>
                  <a:lnTo>
                    <a:pt x="693" y="1063"/>
                  </a:lnTo>
                  <a:lnTo>
                    <a:pt x="693" y="1063"/>
                  </a:lnTo>
                  <a:lnTo>
                    <a:pt x="715" y="1058"/>
                  </a:lnTo>
                  <a:lnTo>
                    <a:pt x="715" y="1058"/>
                  </a:lnTo>
                  <a:lnTo>
                    <a:pt x="727" y="1052"/>
                  </a:lnTo>
                  <a:lnTo>
                    <a:pt x="727" y="1052"/>
                  </a:lnTo>
                  <a:lnTo>
                    <a:pt x="733" y="1046"/>
                  </a:lnTo>
                  <a:lnTo>
                    <a:pt x="733" y="1046"/>
                  </a:lnTo>
                  <a:lnTo>
                    <a:pt x="744" y="1041"/>
                  </a:lnTo>
                  <a:lnTo>
                    <a:pt x="744" y="1041"/>
                  </a:lnTo>
                  <a:lnTo>
                    <a:pt x="750" y="1041"/>
                  </a:lnTo>
                  <a:lnTo>
                    <a:pt x="750" y="1041"/>
                  </a:lnTo>
                  <a:lnTo>
                    <a:pt x="755" y="1041"/>
                  </a:lnTo>
                  <a:lnTo>
                    <a:pt x="755" y="1041"/>
                  </a:lnTo>
                  <a:lnTo>
                    <a:pt x="755" y="1041"/>
                  </a:lnTo>
                  <a:lnTo>
                    <a:pt x="755" y="1041"/>
                  </a:lnTo>
                  <a:lnTo>
                    <a:pt x="761" y="1041"/>
                  </a:lnTo>
                  <a:lnTo>
                    <a:pt x="761" y="1041"/>
                  </a:lnTo>
                  <a:lnTo>
                    <a:pt x="766" y="1035"/>
                  </a:lnTo>
                  <a:lnTo>
                    <a:pt x="766" y="1035"/>
                  </a:lnTo>
                  <a:lnTo>
                    <a:pt x="784" y="1023"/>
                  </a:lnTo>
                  <a:lnTo>
                    <a:pt x="784" y="1023"/>
                  </a:lnTo>
                  <a:lnTo>
                    <a:pt x="795" y="1007"/>
                  </a:lnTo>
                  <a:lnTo>
                    <a:pt x="795" y="1007"/>
                  </a:lnTo>
                  <a:lnTo>
                    <a:pt x="806" y="1001"/>
                  </a:lnTo>
                  <a:lnTo>
                    <a:pt x="806" y="1001"/>
                  </a:lnTo>
                  <a:lnTo>
                    <a:pt x="806" y="995"/>
                  </a:lnTo>
                  <a:lnTo>
                    <a:pt x="806" y="995"/>
                  </a:lnTo>
                  <a:lnTo>
                    <a:pt x="812" y="989"/>
                  </a:lnTo>
                  <a:lnTo>
                    <a:pt x="812" y="989"/>
                  </a:lnTo>
                  <a:lnTo>
                    <a:pt x="812" y="978"/>
                  </a:lnTo>
                  <a:lnTo>
                    <a:pt x="812" y="978"/>
                  </a:lnTo>
                  <a:lnTo>
                    <a:pt x="818" y="973"/>
                  </a:lnTo>
                  <a:lnTo>
                    <a:pt x="818" y="973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35" y="967"/>
                  </a:lnTo>
                  <a:lnTo>
                    <a:pt x="835" y="967"/>
                  </a:lnTo>
                  <a:lnTo>
                    <a:pt x="840" y="955"/>
                  </a:lnTo>
                  <a:lnTo>
                    <a:pt x="840" y="955"/>
                  </a:lnTo>
                  <a:lnTo>
                    <a:pt x="846" y="944"/>
                  </a:lnTo>
                  <a:lnTo>
                    <a:pt x="846" y="944"/>
                  </a:lnTo>
                  <a:lnTo>
                    <a:pt x="852" y="938"/>
                  </a:lnTo>
                  <a:lnTo>
                    <a:pt x="852" y="938"/>
                  </a:lnTo>
                  <a:lnTo>
                    <a:pt x="858" y="933"/>
                  </a:lnTo>
                  <a:lnTo>
                    <a:pt x="858" y="933"/>
                  </a:lnTo>
                  <a:lnTo>
                    <a:pt x="863" y="933"/>
                  </a:lnTo>
                  <a:lnTo>
                    <a:pt x="863" y="933"/>
                  </a:lnTo>
                  <a:lnTo>
                    <a:pt x="869" y="933"/>
                  </a:lnTo>
                  <a:lnTo>
                    <a:pt x="869" y="933"/>
                  </a:lnTo>
                  <a:lnTo>
                    <a:pt x="875" y="933"/>
                  </a:lnTo>
                  <a:lnTo>
                    <a:pt x="875" y="933"/>
                  </a:lnTo>
                  <a:lnTo>
                    <a:pt x="880" y="921"/>
                  </a:lnTo>
                  <a:lnTo>
                    <a:pt x="880" y="921"/>
                  </a:lnTo>
                  <a:lnTo>
                    <a:pt x="886" y="910"/>
                  </a:lnTo>
                  <a:lnTo>
                    <a:pt x="886" y="910"/>
                  </a:lnTo>
                  <a:lnTo>
                    <a:pt x="897" y="898"/>
                  </a:lnTo>
                  <a:lnTo>
                    <a:pt x="897" y="898"/>
                  </a:lnTo>
                  <a:lnTo>
                    <a:pt x="903" y="887"/>
                  </a:lnTo>
                  <a:lnTo>
                    <a:pt x="903" y="887"/>
                  </a:lnTo>
                  <a:lnTo>
                    <a:pt x="909" y="881"/>
                  </a:lnTo>
                  <a:lnTo>
                    <a:pt x="909" y="881"/>
                  </a:lnTo>
                  <a:lnTo>
                    <a:pt x="915" y="881"/>
                  </a:lnTo>
                  <a:lnTo>
                    <a:pt x="915" y="881"/>
                  </a:lnTo>
                  <a:lnTo>
                    <a:pt x="925" y="876"/>
                  </a:lnTo>
                  <a:lnTo>
                    <a:pt x="925" y="876"/>
                  </a:lnTo>
                  <a:lnTo>
                    <a:pt x="931" y="870"/>
                  </a:lnTo>
                  <a:lnTo>
                    <a:pt x="931" y="870"/>
                  </a:lnTo>
                  <a:lnTo>
                    <a:pt x="931" y="864"/>
                  </a:lnTo>
                  <a:lnTo>
                    <a:pt x="931" y="864"/>
                  </a:lnTo>
                  <a:lnTo>
                    <a:pt x="931" y="859"/>
                  </a:lnTo>
                  <a:lnTo>
                    <a:pt x="931" y="859"/>
                  </a:lnTo>
                  <a:lnTo>
                    <a:pt x="931" y="848"/>
                  </a:lnTo>
                  <a:lnTo>
                    <a:pt x="931" y="848"/>
                  </a:lnTo>
                  <a:lnTo>
                    <a:pt x="937" y="842"/>
                  </a:lnTo>
                  <a:lnTo>
                    <a:pt x="937" y="842"/>
                  </a:lnTo>
                  <a:lnTo>
                    <a:pt x="943" y="836"/>
                  </a:lnTo>
                  <a:lnTo>
                    <a:pt x="943" y="836"/>
                  </a:lnTo>
                  <a:lnTo>
                    <a:pt x="954" y="830"/>
                  </a:lnTo>
                  <a:lnTo>
                    <a:pt x="954" y="830"/>
                  </a:lnTo>
                  <a:lnTo>
                    <a:pt x="965" y="824"/>
                  </a:lnTo>
                  <a:lnTo>
                    <a:pt x="965" y="824"/>
                  </a:lnTo>
                  <a:lnTo>
                    <a:pt x="971" y="819"/>
                  </a:lnTo>
                  <a:lnTo>
                    <a:pt x="971" y="819"/>
                  </a:lnTo>
                  <a:lnTo>
                    <a:pt x="977" y="802"/>
                  </a:lnTo>
                  <a:lnTo>
                    <a:pt x="977" y="802"/>
                  </a:lnTo>
                  <a:lnTo>
                    <a:pt x="983" y="790"/>
                  </a:lnTo>
                  <a:lnTo>
                    <a:pt x="983" y="790"/>
                  </a:lnTo>
                  <a:lnTo>
                    <a:pt x="983" y="779"/>
                  </a:lnTo>
                  <a:lnTo>
                    <a:pt x="983" y="779"/>
                  </a:lnTo>
                  <a:lnTo>
                    <a:pt x="988" y="768"/>
                  </a:lnTo>
                  <a:lnTo>
                    <a:pt x="988" y="768"/>
                  </a:lnTo>
                  <a:lnTo>
                    <a:pt x="994" y="762"/>
                  </a:lnTo>
                  <a:lnTo>
                    <a:pt x="994" y="762"/>
                  </a:lnTo>
                  <a:lnTo>
                    <a:pt x="1000" y="762"/>
                  </a:lnTo>
                  <a:lnTo>
                    <a:pt x="1000" y="762"/>
                  </a:lnTo>
                  <a:lnTo>
                    <a:pt x="1005" y="762"/>
                  </a:lnTo>
                  <a:lnTo>
                    <a:pt x="1005" y="762"/>
                  </a:lnTo>
                  <a:lnTo>
                    <a:pt x="1011" y="756"/>
                  </a:lnTo>
                  <a:lnTo>
                    <a:pt x="1011" y="756"/>
                  </a:lnTo>
                  <a:lnTo>
                    <a:pt x="1017" y="745"/>
                  </a:lnTo>
                  <a:lnTo>
                    <a:pt x="1017" y="745"/>
                  </a:lnTo>
                  <a:lnTo>
                    <a:pt x="1022" y="728"/>
                  </a:lnTo>
                  <a:lnTo>
                    <a:pt x="1022" y="728"/>
                  </a:lnTo>
                  <a:lnTo>
                    <a:pt x="1022" y="717"/>
                  </a:lnTo>
                  <a:lnTo>
                    <a:pt x="1022" y="717"/>
                  </a:lnTo>
                  <a:lnTo>
                    <a:pt x="1028" y="699"/>
                  </a:lnTo>
                  <a:lnTo>
                    <a:pt x="1028" y="699"/>
                  </a:lnTo>
                  <a:lnTo>
                    <a:pt x="1045" y="671"/>
                  </a:lnTo>
                  <a:lnTo>
                    <a:pt x="1045" y="671"/>
                  </a:lnTo>
                  <a:lnTo>
                    <a:pt x="1068" y="649"/>
                  </a:lnTo>
                  <a:lnTo>
                    <a:pt x="1068" y="649"/>
                  </a:lnTo>
                  <a:lnTo>
                    <a:pt x="1096" y="631"/>
                  </a:lnTo>
                  <a:lnTo>
                    <a:pt x="1096" y="631"/>
                  </a:lnTo>
                  <a:lnTo>
                    <a:pt x="1125" y="614"/>
                  </a:lnTo>
                  <a:lnTo>
                    <a:pt x="1125" y="614"/>
                  </a:lnTo>
                  <a:lnTo>
                    <a:pt x="1125" y="592"/>
                  </a:lnTo>
                  <a:lnTo>
                    <a:pt x="1125" y="592"/>
                  </a:lnTo>
                  <a:lnTo>
                    <a:pt x="1119" y="574"/>
                  </a:lnTo>
                  <a:lnTo>
                    <a:pt x="1119" y="574"/>
                  </a:lnTo>
                  <a:lnTo>
                    <a:pt x="1114" y="558"/>
                  </a:lnTo>
                  <a:lnTo>
                    <a:pt x="1114" y="558"/>
                  </a:lnTo>
                  <a:lnTo>
                    <a:pt x="1108" y="540"/>
                  </a:lnTo>
                  <a:lnTo>
                    <a:pt x="1108" y="540"/>
                  </a:lnTo>
                  <a:lnTo>
                    <a:pt x="1114" y="535"/>
                  </a:lnTo>
                  <a:lnTo>
                    <a:pt x="1114" y="535"/>
                  </a:lnTo>
                  <a:lnTo>
                    <a:pt x="1125" y="535"/>
                  </a:lnTo>
                  <a:lnTo>
                    <a:pt x="1125" y="535"/>
                  </a:lnTo>
                  <a:lnTo>
                    <a:pt x="1130" y="535"/>
                  </a:lnTo>
                  <a:lnTo>
                    <a:pt x="1130" y="535"/>
                  </a:lnTo>
                  <a:lnTo>
                    <a:pt x="1136" y="535"/>
                  </a:lnTo>
                  <a:lnTo>
                    <a:pt x="1136" y="535"/>
                  </a:lnTo>
                  <a:lnTo>
                    <a:pt x="1142" y="500"/>
                  </a:lnTo>
                  <a:lnTo>
                    <a:pt x="1142" y="500"/>
                  </a:lnTo>
                  <a:lnTo>
                    <a:pt x="1142" y="466"/>
                  </a:lnTo>
                  <a:lnTo>
                    <a:pt x="1142" y="466"/>
                  </a:lnTo>
                  <a:lnTo>
                    <a:pt x="1142" y="432"/>
                  </a:lnTo>
                  <a:lnTo>
                    <a:pt x="1142" y="432"/>
                  </a:lnTo>
                  <a:lnTo>
                    <a:pt x="1147" y="404"/>
                  </a:lnTo>
                  <a:lnTo>
                    <a:pt x="1136" y="399"/>
                  </a:lnTo>
                  <a:lnTo>
                    <a:pt x="1125" y="399"/>
                  </a:lnTo>
                  <a:lnTo>
                    <a:pt x="1114" y="399"/>
                  </a:lnTo>
                  <a:lnTo>
                    <a:pt x="1096" y="399"/>
                  </a:lnTo>
                  <a:lnTo>
                    <a:pt x="1102" y="410"/>
                  </a:lnTo>
                  <a:lnTo>
                    <a:pt x="1102" y="421"/>
                  </a:lnTo>
                  <a:lnTo>
                    <a:pt x="1102" y="432"/>
                  </a:lnTo>
                  <a:lnTo>
                    <a:pt x="1102" y="444"/>
                  </a:lnTo>
                  <a:lnTo>
                    <a:pt x="1102" y="444"/>
                  </a:lnTo>
                  <a:lnTo>
                    <a:pt x="1096" y="444"/>
                  </a:lnTo>
                  <a:lnTo>
                    <a:pt x="1096" y="444"/>
                  </a:lnTo>
                  <a:lnTo>
                    <a:pt x="1085" y="444"/>
                  </a:lnTo>
                  <a:lnTo>
                    <a:pt x="1085" y="444"/>
                  </a:lnTo>
                  <a:lnTo>
                    <a:pt x="1068" y="438"/>
                  </a:lnTo>
                  <a:lnTo>
                    <a:pt x="1068" y="438"/>
                  </a:lnTo>
                  <a:lnTo>
                    <a:pt x="1051" y="427"/>
                  </a:lnTo>
                  <a:lnTo>
                    <a:pt x="1051" y="427"/>
                  </a:lnTo>
                  <a:lnTo>
                    <a:pt x="1039" y="421"/>
                  </a:lnTo>
                  <a:lnTo>
                    <a:pt x="1039" y="421"/>
                  </a:lnTo>
                  <a:lnTo>
                    <a:pt x="1034" y="421"/>
                  </a:lnTo>
                  <a:lnTo>
                    <a:pt x="1034" y="421"/>
                  </a:lnTo>
                  <a:lnTo>
                    <a:pt x="1028" y="415"/>
                  </a:lnTo>
                  <a:lnTo>
                    <a:pt x="1028" y="415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1017" y="393"/>
                  </a:lnTo>
                  <a:lnTo>
                    <a:pt x="1017" y="393"/>
                  </a:lnTo>
                  <a:lnTo>
                    <a:pt x="1017" y="387"/>
                  </a:lnTo>
                  <a:lnTo>
                    <a:pt x="1017" y="387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7" y="359"/>
                  </a:lnTo>
                  <a:lnTo>
                    <a:pt x="1017" y="359"/>
                  </a:lnTo>
                  <a:lnTo>
                    <a:pt x="1022" y="341"/>
                  </a:lnTo>
                  <a:lnTo>
                    <a:pt x="1022" y="341"/>
                  </a:lnTo>
                  <a:lnTo>
                    <a:pt x="1022" y="330"/>
                  </a:lnTo>
                  <a:lnTo>
                    <a:pt x="1022" y="330"/>
                  </a:lnTo>
                  <a:lnTo>
                    <a:pt x="1034" y="324"/>
                  </a:lnTo>
                  <a:lnTo>
                    <a:pt x="1034" y="324"/>
                  </a:lnTo>
                  <a:lnTo>
                    <a:pt x="1039" y="324"/>
                  </a:lnTo>
                  <a:lnTo>
                    <a:pt x="1039" y="324"/>
                  </a:lnTo>
                  <a:lnTo>
                    <a:pt x="1051" y="330"/>
                  </a:lnTo>
                  <a:lnTo>
                    <a:pt x="1051" y="330"/>
                  </a:lnTo>
                  <a:lnTo>
                    <a:pt x="1062" y="324"/>
                  </a:lnTo>
                  <a:lnTo>
                    <a:pt x="1062" y="324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9"/>
                  </a:lnTo>
                  <a:lnTo>
                    <a:pt x="1074" y="313"/>
                  </a:lnTo>
                  <a:lnTo>
                    <a:pt x="1074" y="313"/>
                  </a:lnTo>
                  <a:lnTo>
                    <a:pt x="1074" y="307"/>
                  </a:lnTo>
                  <a:lnTo>
                    <a:pt x="1074" y="307"/>
                  </a:lnTo>
                  <a:lnTo>
                    <a:pt x="1068" y="302"/>
                  </a:lnTo>
                  <a:lnTo>
                    <a:pt x="1068" y="302"/>
                  </a:lnTo>
                  <a:lnTo>
                    <a:pt x="1062" y="290"/>
                  </a:lnTo>
                  <a:lnTo>
                    <a:pt x="1062" y="290"/>
                  </a:lnTo>
                  <a:lnTo>
                    <a:pt x="1056" y="279"/>
                  </a:lnTo>
                  <a:lnTo>
                    <a:pt x="1056" y="279"/>
                  </a:lnTo>
                  <a:lnTo>
                    <a:pt x="1056" y="273"/>
                  </a:lnTo>
                  <a:lnTo>
                    <a:pt x="1056" y="273"/>
                  </a:lnTo>
                  <a:lnTo>
                    <a:pt x="1062" y="262"/>
                  </a:lnTo>
                  <a:lnTo>
                    <a:pt x="1062" y="262"/>
                  </a:lnTo>
                  <a:lnTo>
                    <a:pt x="1068" y="250"/>
                  </a:lnTo>
                  <a:lnTo>
                    <a:pt x="1068" y="250"/>
                  </a:lnTo>
                  <a:lnTo>
                    <a:pt x="1068" y="234"/>
                  </a:lnTo>
                  <a:lnTo>
                    <a:pt x="1068" y="234"/>
                  </a:lnTo>
                  <a:lnTo>
                    <a:pt x="1074" y="216"/>
                  </a:lnTo>
                  <a:lnTo>
                    <a:pt x="1074" y="216"/>
                  </a:lnTo>
                  <a:lnTo>
                    <a:pt x="1074" y="200"/>
                  </a:lnTo>
                  <a:lnTo>
                    <a:pt x="1074" y="200"/>
                  </a:lnTo>
                  <a:lnTo>
                    <a:pt x="1068" y="176"/>
                  </a:lnTo>
                  <a:lnTo>
                    <a:pt x="1068" y="176"/>
                  </a:lnTo>
                  <a:lnTo>
                    <a:pt x="1062" y="154"/>
                  </a:lnTo>
                  <a:lnTo>
                    <a:pt x="1062" y="154"/>
                  </a:lnTo>
                  <a:lnTo>
                    <a:pt x="1062" y="137"/>
                  </a:lnTo>
                  <a:lnTo>
                    <a:pt x="1062" y="137"/>
                  </a:lnTo>
                  <a:lnTo>
                    <a:pt x="1062" y="114"/>
                  </a:lnTo>
                  <a:lnTo>
                    <a:pt x="1062" y="114"/>
                  </a:lnTo>
                  <a:lnTo>
                    <a:pt x="1068" y="97"/>
                  </a:lnTo>
                  <a:lnTo>
                    <a:pt x="1068" y="97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51"/>
                  </a:lnTo>
                  <a:lnTo>
                    <a:pt x="1074" y="51"/>
                  </a:lnTo>
                  <a:lnTo>
                    <a:pt x="1068" y="35"/>
                  </a:lnTo>
                  <a:lnTo>
                    <a:pt x="1068" y="35"/>
                  </a:lnTo>
                  <a:lnTo>
                    <a:pt x="1068" y="23"/>
                  </a:lnTo>
                  <a:lnTo>
                    <a:pt x="1068" y="23"/>
                  </a:lnTo>
                  <a:lnTo>
                    <a:pt x="1068" y="23"/>
                  </a:lnTo>
                  <a:lnTo>
                    <a:pt x="1068" y="23"/>
                  </a:lnTo>
                  <a:lnTo>
                    <a:pt x="1056" y="17"/>
                  </a:lnTo>
                  <a:lnTo>
                    <a:pt x="1056" y="17"/>
                  </a:lnTo>
                  <a:lnTo>
                    <a:pt x="1045" y="17"/>
                  </a:lnTo>
                  <a:lnTo>
                    <a:pt x="1045" y="17"/>
                  </a:lnTo>
                  <a:lnTo>
                    <a:pt x="1028" y="12"/>
                  </a:lnTo>
                  <a:lnTo>
                    <a:pt x="1028" y="12"/>
                  </a:lnTo>
                  <a:lnTo>
                    <a:pt x="1017" y="12"/>
                  </a:lnTo>
                  <a:lnTo>
                    <a:pt x="1017" y="12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0"/>
                  </a:lnTo>
                  <a:lnTo>
                    <a:pt x="1000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1" y="0"/>
                  </a:lnTo>
                  <a:lnTo>
                    <a:pt x="971" y="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49" y="12"/>
                  </a:lnTo>
                  <a:lnTo>
                    <a:pt x="949" y="12"/>
                  </a:lnTo>
                  <a:lnTo>
                    <a:pt x="937" y="6"/>
                  </a:lnTo>
                  <a:lnTo>
                    <a:pt x="937" y="6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920" y="6"/>
                  </a:lnTo>
                  <a:lnTo>
                    <a:pt x="920" y="6"/>
                  </a:lnTo>
                  <a:lnTo>
                    <a:pt x="915" y="17"/>
                  </a:lnTo>
                  <a:lnTo>
                    <a:pt x="915" y="17"/>
                  </a:lnTo>
                  <a:lnTo>
                    <a:pt x="903" y="29"/>
                  </a:lnTo>
                  <a:lnTo>
                    <a:pt x="903" y="29"/>
                  </a:lnTo>
                  <a:lnTo>
                    <a:pt x="892" y="35"/>
                  </a:lnTo>
                  <a:lnTo>
                    <a:pt x="880" y="35"/>
                  </a:lnTo>
                  <a:lnTo>
                    <a:pt x="880" y="35"/>
                  </a:lnTo>
                  <a:lnTo>
                    <a:pt x="869" y="35"/>
                  </a:lnTo>
                  <a:lnTo>
                    <a:pt x="869" y="35"/>
                  </a:lnTo>
                  <a:lnTo>
                    <a:pt x="863" y="40"/>
                  </a:lnTo>
                  <a:lnTo>
                    <a:pt x="863" y="40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2" y="51"/>
                  </a:lnTo>
                  <a:lnTo>
                    <a:pt x="852" y="51"/>
                  </a:lnTo>
                  <a:lnTo>
                    <a:pt x="835" y="57"/>
                  </a:lnTo>
                  <a:lnTo>
                    <a:pt x="835" y="57"/>
                  </a:lnTo>
                  <a:lnTo>
                    <a:pt x="818" y="69"/>
                  </a:lnTo>
                  <a:lnTo>
                    <a:pt x="818" y="69"/>
                  </a:lnTo>
                  <a:lnTo>
                    <a:pt x="800" y="75"/>
                  </a:lnTo>
                  <a:lnTo>
                    <a:pt x="800" y="75"/>
                  </a:lnTo>
                  <a:lnTo>
                    <a:pt x="784" y="80"/>
                  </a:lnTo>
                  <a:lnTo>
                    <a:pt x="784" y="80"/>
                  </a:lnTo>
                  <a:lnTo>
                    <a:pt x="766" y="85"/>
                  </a:lnTo>
                  <a:lnTo>
                    <a:pt x="766" y="85"/>
                  </a:lnTo>
                  <a:lnTo>
                    <a:pt x="755" y="103"/>
                  </a:lnTo>
                  <a:lnTo>
                    <a:pt x="755" y="103"/>
                  </a:lnTo>
                  <a:lnTo>
                    <a:pt x="744" y="120"/>
                  </a:lnTo>
                  <a:lnTo>
                    <a:pt x="744" y="120"/>
                  </a:lnTo>
                  <a:lnTo>
                    <a:pt x="727" y="131"/>
                  </a:lnTo>
                  <a:lnTo>
                    <a:pt x="727" y="131"/>
                  </a:lnTo>
                  <a:lnTo>
                    <a:pt x="721" y="137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0" y="171"/>
                  </a:lnTo>
                  <a:lnTo>
                    <a:pt x="710" y="171"/>
                  </a:lnTo>
                  <a:lnTo>
                    <a:pt x="704" y="194"/>
                  </a:lnTo>
                  <a:lnTo>
                    <a:pt x="704" y="194"/>
                  </a:lnTo>
                  <a:lnTo>
                    <a:pt x="704" y="200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81" y="205"/>
                  </a:lnTo>
                  <a:lnTo>
                    <a:pt x="681" y="205"/>
                  </a:lnTo>
                  <a:lnTo>
                    <a:pt x="670" y="210"/>
                  </a:lnTo>
                  <a:lnTo>
                    <a:pt x="670" y="210"/>
                  </a:lnTo>
                  <a:lnTo>
                    <a:pt x="665" y="216"/>
                  </a:lnTo>
                  <a:lnTo>
                    <a:pt x="665" y="216"/>
                  </a:lnTo>
                  <a:lnTo>
                    <a:pt x="659" y="222"/>
                  </a:lnTo>
                  <a:lnTo>
                    <a:pt x="659" y="222"/>
                  </a:lnTo>
                  <a:lnTo>
                    <a:pt x="659" y="234"/>
                  </a:lnTo>
                  <a:lnTo>
                    <a:pt x="659" y="234"/>
                  </a:lnTo>
                  <a:lnTo>
                    <a:pt x="659" y="268"/>
                  </a:lnTo>
                  <a:lnTo>
                    <a:pt x="659" y="268"/>
                  </a:lnTo>
                  <a:lnTo>
                    <a:pt x="653" y="302"/>
                  </a:lnTo>
                  <a:lnTo>
                    <a:pt x="653" y="302"/>
                  </a:lnTo>
                  <a:lnTo>
                    <a:pt x="653" y="324"/>
                  </a:lnTo>
                  <a:lnTo>
                    <a:pt x="653" y="324"/>
                  </a:lnTo>
                  <a:lnTo>
                    <a:pt x="653" y="330"/>
                  </a:lnTo>
                  <a:lnTo>
                    <a:pt x="653" y="330"/>
                  </a:lnTo>
                  <a:lnTo>
                    <a:pt x="641" y="330"/>
                  </a:lnTo>
                  <a:lnTo>
                    <a:pt x="641" y="330"/>
                  </a:lnTo>
                  <a:lnTo>
                    <a:pt x="630" y="330"/>
                  </a:lnTo>
                  <a:lnTo>
                    <a:pt x="630" y="330"/>
                  </a:lnTo>
                  <a:lnTo>
                    <a:pt x="619" y="324"/>
                  </a:lnTo>
                  <a:lnTo>
                    <a:pt x="619" y="324"/>
                  </a:lnTo>
                  <a:lnTo>
                    <a:pt x="607" y="319"/>
                  </a:lnTo>
                  <a:lnTo>
                    <a:pt x="607" y="319"/>
                  </a:lnTo>
                  <a:lnTo>
                    <a:pt x="596" y="324"/>
                  </a:lnTo>
                  <a:lnTo>
                    <a:pt x="596" y="324"/>
                  </a:lnTo>
                  <a:lnTo>
                    <a:pt x="579" y="324"/>
                  </a:lnTo>
                  <a:lnTo>
                    <a:pt x="579" y="324"/>
                  </a:lnTo>
                  <a:lnTo>
                    <a:pt x="562" y="319"/>
                  </a:lnTo>
                  <a:lnTo>
                    <a:pt x="562" y="319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40" y="313"/>
                  </a:lnTo>
                  <a:lnTo>
                    <a:pt x="540" y="313"/>
                  </a:lnTo>
                  <a:lnTo>
                    <a:pt x="534" y="319"/>
                  </a:lnTo>
                  <a:lnTo>
                    <a:pt x="534" y="319"/>
                  </a:lnTo>
                  <a:lnTo>
                    <a:pt x="522" y="319"/>
                  </a:lnTo>
                  <a:lnTo>
                    <a:pt x="522" y="319"/>
                  </a:lnTo>
                  <a:lnTo>
                    <a:pt x="516" y="313"/>
                  </a:lnTo>
                  <a:lnTo>
                    <a:pt x="516" y="313"/>
                  </a:lnTo>
                  <a:lnTo>
                    <a:pt x="505" y="302"/>
                  </a:lnTo>
                  <a:lnTo>
                    <a:pt x="505" y="302"/>
                  </a:lnTo>
                  <a:lnTo>
                    <a:pt x="500" y="302"/>
                  </a:lnTo>
                  <a:lnTo>
                    <a:pt x="500" y="302"/>
                  </a:lnTo>
                  <a:lnTo>
                    <a:pt x="494" y="302"/>
                  </a:lnTo>
                  <a:lnTo>
                    <a:pt x="494" y="302"/>
                  </a:lnTo>
                  <a:lnTo>
                    <a:pt x="477" y="313"/>
                  </a:lnTo>
                  <a:lnTo>
                    <a:pt x="477" y="313"/>
                  </a:lnTo>
                  <a:lnTo>
                    <a:pt x="471" y="324"/>
                  </a:lnTo>
                  <a:lnTo>
                    <a:pt x="471" y="324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471" y="341"/>
                  </a:lnTo>
                  <a:lnTo>
                    <a:pt x="471" y="341"/>
                  </a:lnTo>
                  <a:lnTo>
                    <a:pt x="465" y="353"/>
                  </a:lnTo>
                  <a:lnTo>
                    <a:pt x="460" y="359"/>
                  </a:lnTo>
                  <a:lnTo>
                    <a:pt x="460" y="359"/>
                  </a:lnTo>
                  <a:lnTo>
                    <a:pt x="431" y="375"/>
                  </a:lnTo>
                  <a:lnTo>
                    <a:pt x="431" y="375"/>
                  </a:lnTo>
                  <a:lnTo>
                    <a:pt x="409" y="393"/>
                  </a:lnTo>
                  <a:lnTo>
                    <a:pt x="409" y="393"/>
                  </a:lnTo>
                  <a:lnTo>
                    <a:pt x="397" y="399"/>
                  </a:lnTo>
                  <a:lnTo>
                    <a:pt x="397" y="399"/>
                  </a:lnTo>
                  <a:lnTo>
                    <a:pt x="386" y="404"/>
                  </a:lnTo>
                  <a:lnTo>
                    <a:pt x="386" y="404"/>
                  </a:lnTo>
                  <a:lnTo>
                    <a:pt x="369" y="410"/>
                  </a:lnTo>
                  <a:lnTo>
                    <a:pt x="369" y="410"/>
                  </a:lnTo>
                  <a:lnTo>
                    <a:pt x="351" y="421"/>
                  </a:lnTo>
                  <a:lnTo>
                    <a:pt x="351" y="421"/>
                  </a:lnTo>
                  <a:lnTo>
                    <a:pt x="329" y="427"/>
                  </a:lnTo>
                  <a:lnTo>
                    <a:pt x="329" y="427"/>
                  </a:lnTo>
                  <a:lnTo>
                    <a:pt x="318" y="427"/>
                  </a:lnTo>
                  <a:lnTo>
                    <a:pt x="318" y="427"/>
                  </a:lnTo>
                  <a:lnTo>
                    <a:pt x="312" y="432"/>
                  </a:lnTo>
                  <a:lnTo>
                    <a:pt x="312" y="432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295" y="444"/>
                  </a:lnTo>
                  <a:lnTo>
                    <a:pt x="295" y="444"/>
                  </a:lnTo>
                  <a:lnTo>
                    <a:pt x="284" y="438"/>
                  </a:lnTo>
                  <a:lnTo>
                    <a:pt x="284" y="438"/>
                  </a:lnTo>
                  <a:lnTo>
                    <a:pt x="278" y="427"/>
                  </a:lnTo>
                  <a:lnTo>
                    <a:pt x="278" y="427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399"/>
                  </a:lnTo>
                  <a:lnTo>
                    <a:pt x="278" y="399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70"/>
                  </a:lnTo>
                  <a:lnTo>
                    <a:pt x="284" y="370"/>
                  </a:lnTo>
                  <a:lnTo>
                    <a:pt x="284" y="359"/>
                  </a:lnTo>
                  <a:lnTo>
                    <a:pt x="284" y="359"/>
                  </a:lnTo>
                  <a:lnTo>
                    <a:pt x="272" y="335"/>
                  </a:lnTo>
                  <a:lnTo>
                    <a:pt x="272" y="335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44" y="296"/>
                  </a:lnTo>
                  <a:lnTo>
                    <a:pt x="244" y="296"/>
                  </a:lnTo>
                  <a:lnTo>
                    <a:pt x="226" y="290"/>
                  </a:lnTo>
                  <a:lnTo>
                    <a:pt x="226" y="290"/>
                  </a:lnTo>
                  <a:lnTo>
                    <a:pt x="221" y="290"/>
                  </a:lnTo>
                  <a:close/>
                  <a:moveTo>
                    <a:pt x="800" y="745"/>
                  </a:moveTo>
                  <a:lnTo>
                    <a:pt x="800" y="745"/>
                  </a:lnTo>
                  <a:lnTo>
                    <a:pt x="806" y="745"/>
                  </a:lnTo>
                  <a:lnTo>
                    <a:pt x="806" y="745"/>
                  </a:lnTo>
                  <a:lnTo>
                    <a:pt x="812" y="739"/>
                  </a:lnTo>
                  <a:lnTo>
                    <a:pt x="812" y="739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8" y="734"/>
                  </a:lnTo>
                  <a:lnTo>
                    <a:pt x="818" y="734"/>
                  </a:lnTo>
                  <a:lnTo>
                    <a:pt x="824" y="728"/>
                  </a:lnTo>
                  <a:lnTo>
                    <a:pt x="824" y="728"/>
                  </a:lnTo>
                  <a:lnTo>
                    <a:pt x="829" y="722"/>
                  </a:lnTo>
                  <a:lnTo>
                    <a:pt x="829" y="722"/>
                  </a:lnTo>
                  <a:lnTo>
                    <a:pt x="835" y="722"/>
                  </a:lnTo>
                  <a:lnTo>
                    <a:pt x="835" y="722"/>
                  </a:lnTo>
                  <a:lnTo>
                    <a:pt x="840" y="717"/>
                  </a:lnTo>
                  <a:lnTo>
                    <a:pt x="840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8" y="717"/>
                  </a:lnTo>
                  <a:lnTo>
                    <a:pt x="858" y="717"/>
                  </a:lnTo>
                  <a:lnTo>
                    <a:pt x="863" y="711"/>
                  </a:lnTo>
                  <a:lnTo>
                    <a:pt x="863" y="711"/>
                  </a:lnTo>
                  <a:lnTo>
                    <a:pt x="869" y="711"/>
                  </a:lnTo>
                  <a:lnTo>
                    <a:pt x="869" y="711"/>
                  </a:lnTo>
                  <a:lnTo>
                    <a:pt x="869" y="699"/>
                  </a:lnTo>
                  <a:lnTo>
                    <a:pt x="869" y="699"/>
                  </a:lnTo>
                  <a:lnTo>
                    <a:pt x="869" y="694"/>
                  </a:lnTo>
                  <a:lnTo>
                    <a:pt x="869" y="694"/>
                  </a:lnTo>
                  <a:lnTo>
                    <a:pt x="869" y="683"/>
                  </a:lnTo>
                  <a:lnTo>
                    <a:pt x="869" y="683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58" y="665"/>
                  </a:lnTo>
                  <a:lnTo>
                    <a:pt x="858" y="665"/>
                  </a:lnTo>
                  <a:lnTo>
                    <a:pt x="852" y="659"/>
                  </a:lnTo>
                  <a:lnTo>
                    <a:pt x="852" y="659"/>
                  </a:lnTo>
                  <a:lnTo>
                    <a:pt x="846" y="654"/>
                  </a:lnTo>
                  <a:lnTo>
                    <a:pt x="846" y="654"/>
                  </a:lnTo>
                  <a:lnTo>
                    <a:pt x="840" y="649"/>
                  </a:lnTo>
                  <a:lnTo>
                    <a:pt x="835" y="643"/>
                  </a:lnTo>
                  <a:lnTo>
                    <a:pt x="835" y="643"/>
                  </a:lnTo>
                  <a:lnTo>
                    <a:pt x="829" y="637"/>
                  </a:lnTo>
                  <a:lnTo>
                    <a:pt x="824" y="631"/>
                  </a:lnTo>
                  <a:lnTo>
                    <a:pt x="824" y="631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06" y="643"/>
                  </a:lnTo>
                  <a:lnTo>
                    <a:pt x="806" y="643"/>
                  </a:lnTo>
                  <a:lnTo>
                    <a:pt x="795" y="654"/>
                  </a:lnTo>
                  <a:lnTo>
                    <a:pt x="795" y="654"/>
                  </a:lnTo>
                  <a:lnTo>
                    <a:pt x="778" y="665"/>
                  </a:lnTo>
                  <a:lnTo>
                    <a:pt x="778" y="665"/>
                  </a:lnTo>
                  <a:lnTo>
                    <a:pt x="772" y="671"/>
                  </a:lnTo>
                  <a:lnTo>
                    <a:pt x="772" y="671"/>
                  </a:lnTo>
                  <a:lnTo>
                    <a:pt x="766" y="677"/>
                  </a:lnTo>
                  <a:lnTo>
                    <a:pt x="766" y="677"/>
                  </a:lnTo>
                  <a:lnTo>
                    <a:pt x="761" y="677"/>
                  </a:lnTo>
                  <a:lnTo>
                    <a:pt x="761" y="677"/>
                  </a:lnTo>
                  <a:lnTo>
                    <a:pt x="755" y="677"/>
                  </a:lnTo>
                  <a:lnTo>
                    <a:pt x="755" y="677"/>
                  </a:lnTo>
                  <a:lnTo>
                    <a:pt x="744" y="683"/>
                  </a:lnTo>
                  <a:lnTo>
                    <a:pt x="744" y="683"/>
                  </a:lnTo>
                  <a:lnTo>
                    <a:pt x="738" y="688"/>
                  </a:lnTo>
                  <a:lnTo>
                    <a:pt x="738" y="688"/>
                  </a:lnTo>
                  <a:lnTo>
                    <a:pt x="738" y="699"/>
                  </a:lnTo>
                  <a:lnTo>
                    <a:pt x="738" y="699"/>
                  </a:lnTo>
                  <a:lnTo>
                    <a:pt x="738" y="705"/>
                  </a:lnTo>
                  <a:lnTo>
                    <a:pt x="738" y="705"/>
                  </a:lnTo>
                  <a:lnTo>
                    <a:pt x="744" y="705"/>
                  </a:lnTo>
                  <a:lnTo>
                    <a:pt x="744" y="705"/>
                  </a:lnTo>
                  <a:lnTo>
                    <a:pt x="750" y="711"/>
                  </a:lnTo>
                  <a:lnTo>
                    <a:pt x="750" y="711"/>
                  </a:lnTo>
                  <a:lnTo>
                    <a:pt x="750" y="717"/>
                  </a:lnTo>
                  <a:lnTo>
                    <a:pt x="750" y="717"/>
                  </a:lnTo>
                  <a:lnTo>
                    <a:pt x="755" y="728"/>
                  </a:lnTo>
                  <a:lnTo>
                    <a:pt x="755" y="728"/>
                  </a:lnTo>
                  <a:lnTo>
                    <a:pt x="761" y="739"/>
                  </a:lnTo>
                  <a:lnTo>
                    <a:pt x="761" y="739"/>
                  </a:lnTo>
                  <a:lnTo>
                    <a:pt x="761" y="751"/>
                  </a:lnTo>
                  <a:lnTo>
                    <a:pt x="761" y="751"/>
                  </a:lnTo>
                  <a:lnTo>
                    <a:pt x="766" y="756"/>
                  </a:lnTo>
                  <a:lnTo>
                    <a:pt x="766" y="756"/>
                  </a:lnTo>
                  <a:lnTo>
                    <a:pt x="778" y="756"/>
                  </a:lnTo>
                  <a:lnTo>
                    <a:pt x="778" y="756"/>
                  </a:lnTo>
                  <a:lnTo>
                    <a:pt x="790" y="756"/>
                  </a:lnTo>
                  <a:lnTo>
                    <a:pt x="790" y="756"/>
                  </a:lnTo>
                  <a:lnTo>
                    <a:pt x="795" y="756"/>
                  </a:lnTo>
                  <a:lnTo>
                    <a:pt x="795" y="756"/>
                  </a:lnTo>
                  <a:lnTo>
                    <a:pt x="800" y="751"/>
                  </a:lnTo>
                  <a:lnTo>
                    <a:pt x="800" y="751"/>
                  </a:lnTo>
                  <a:lnTo>
                    <a:pt x="800" y="745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Freeform 37"/>
            <p:cNvSpPr>
              <a:spLocks noChangeArrowheads="1"/>
            </p:cNvSpPr>
            <p:nvPr/>
          </p:nvSpPr>
          <p:spPr bwMode="auto">
            <a:xfrm>
              <a:off x="6110288" y="4151313"/>
              <a:ext cx="247650" cy="396875"/>
            </a:xfrm>
            <a:custGeom>
              <a:avLst/>
              <a:gdLst>
                <a:gd name="T0" fmla="*/ 74 w 689"/>
                <a:gd name="T1" fmla="*/ 1074 h 1104"/>
                <a:gd name="T2" fmla="*/ 74 w 689"/>
                <a:gd name="T3" fmla="*/ 1069 h 1104"/>
                <a:gd name="T4" fmla="*/ 85 w 689"/>
                <a:gd name="T5" fmla="*/ 1051 h 1104"/>
                <a:gd name="T6" fmla="*/ 102 w 689"/>
                <a:gd name="T7" fmla="*/ 1034 h 1104"/>
                <a:gd name="T8" fmla="*/ 108 w 689"/>
                <a:gd name="T9" fmla="*/ 1017 h 1104"/>
                <a:gd name="T10" fmla="*/ 136 w 689"/>
                <a:gd name="T11" fmla="*/ 1000 h 1104"/>
                <a:gd name="T12" fmla="*/ 142 w 689"/>
                <a:gd name="T13" fmla="*/ 972 h 1104"/>
                <a:gd name="T14" fmla="*/ 165 w 689"/>
                <a:gd name="T15" fmla="*/ 960 h 1104"/>
                <a:gd name="T16" fmla="*/ 199 w 689"/>
                <a:gd name="T17" fmla="*/ 920 h 1104"/>
                <a:gd name="T18" fmla="*/ 250 w 689"/>
                <a:gd name="T19" fmla="*/ 887 h 1104"/>
                <a:gd name="T20" fmla="*/ 290 w 689"/>
                <a:gd name="T21" fmla="*/ 858 h 1104"/>
                <a:gd name="T22" fmla="*/ 307 w 689"/>
                <a:gd name="T23" fmla="*/ 830 h 1104"/>
                <a:gd name="T24" fmla="*/ 364 w 689"/>
                <a:gd name="T25" fmla="*/ 779 h 1104"/>
                <a:gd name="T26" fmla="*/ 370 w 689"/>
                <a:gd name="T27" fmla="*/ 761 h 1104"/>
                <a:gd name="T28" fmla="*/ 386 w 689"/>
                <a:gd name="T29" fmla="*/ 761 h 1104"/>
                <a:gd name="T30" fmla="*/ 410 w 689"/>
                <a:gd name="T31" fmla="*/ 739 h 1104"/>
                <a:gd name="T32" fmla="*/ 415 w 689"/>
                <a:gd name="T33" fmla="*/ 694 h 1104"/>
                <a:gd name="T34" fmla="*/ 444 w 689"/>
                <a:gd name="T35" fmla="*/ 676 h 1104"/>
                <a:gd name="T36" fmla="*/ 466 w 689"/>
                <a:gd name="T37" fmla="*/ 654 h 1104"/>
                <a:gd name="T38" fmla="*/ 489 w 689"/>
                <a:gd name="T39" fmla="*/ 602 h 1104"/>
                <a:gd name="T40" fmla="*/ 506 w 689"/>
                <a:gd name="T41" fmla="*/ 585 h 1104"/>
                <a:gd name="T42" fmla="*/ 512 w 689"/>
                <a:gd name="T43" fmla="*/ 563 h 1104"/>
                <a:gd name="T44" fmla="*/ 529 w 689"/>
                <a:gd name="T45" fmla="*/ 523 h 1104"/>
                <a:gd name="T46" fmla="*/ 545 w 689"/>
                <a:gd name="T47" fmla="*/ 495 h 1104"/>
                <a:gd name="T48" fmla="*/ 545 w 689"/>
                <a:gd name="T49" fmla="*/ 460 h 1104"/>
                <a:gd name="T50" fmla="*/ 563 w 689"/>
                <a:gd name="T51" fmla="*/ 415 h 1104"/>
                <a:gd name="T52" fmla="*/ 574 w 689"/>
                <a:gd name="T53" fmla="*/ 364 h 1104"/>
                <a:gd name="T54" fmla="*/ 591 w 689"/>
                <a:gd name="T55" fmla="*/ 346 h 1104"/>
                <a:gd name="T56" fmla="*/ 603 w 689"/>
                <a:gd name="T57" fmla="*/ 318 h 1104"/>
                <a:gd name="T58" fmla="*/ 637 w 689"/>
                <a:gd name="T59" fmla="*/ 278 h 1104"/>
                <a:gd name="T60" fmla="*/ 642 w 689"/>
                <a:gd name="T61" fmla="*/ 233 h 1104"/>
                <a:gd name="T62" fmla="*/ 654 w 689"/>
                <a:gd name="T63" fmla="*/ 221 h 1104"/>
                <a:gd name="T64" fmla="*/ 654 w 689"/>
                <a:gd name="T65" fmla="*/ 187 h 1104"/>
                <a:gd name="T66" fmla="*/ 676 w 689"/>
                <a:gd name="T67" fmla="*/ 136 h 1104"/>
                <a:gd name="T68" fmla="*/ 688 w 689"/>
                <a:gd name="T69" fmla="*/ 6 h 1104"/>
                <a:gd name="T70" fmla="*/ 671 w 689"/>
                <a:gd name="T71" fmla="*/ 0 h 1104"/>
                <a:gd name="T72" fmla="*/ 648 w 689"/>
                <a:gd name="T73" fmla="*/ 11 h 1104"/>
                <a:gd name="T74" fmla="*/ 608 w 689"/>
                <a:gd name="T75" fmla="*/ 28 h 1104"/>
                <a:gd name="T76" fmla="*/ 535 w 689"/>
                <a:gd name="T77" fmla="*/ 40 h 1104"/>
                <a:gd name="T78" fmla="*/ 495 w 689"/>
                <a:gd name="T79" fmla="*/ 46 h 1104"/>
                <a:gd name="T80" fmla="*/ 466 w 689"/>
                <a:gd name="T81" fmla="*/ 62 h 1104"/>
                <a:gd name="T82" fmla="*/ 420 w 689"/>
                <a:gd name="T83" fmla="*/ 68 h 1104"/>
                <a:gd name="T84" fmla="*/ 410 w 689"/>
                <a:gd name="T85" fmla="*/ 85 h 1104"/>
                <a:gd name="T86" fmla="*/ 386 w 689"/>
                <a:gd name="T87" fmla="*/ 91 h 1104"/>
                <a:gd name="T88" fmla="*/ 353 w 689"/>
                <a:gd name="T89" fmla="*/ 108 h 1104"/>
                <a:gd name="T90" fmla="*/ 330 w 689"/>
                <a:gd name="T91" fmla="*/ 91 h 1104"/>
                <a:gd name="T92" fmla="*/ 210 w 689"/>
                <a:gd name="T93" fmla="*/ 114 h 1104"/>
                <a:gd name="T94" fmla="*/ 205 w 689"/>
                <a:gd name="T95" fmla="*/ 102 h 1104"/>
                <a:gd name="T96" fmla="*/ 148 w 689"/>
                <a:gd name="T97" fmla="*/ 51 h 1104"/>
                <a:gd name="T98" fmla="*/ 97 w 689"/>
                <a:gd name="T99" fmla="*/ 80 h 1104"/>
                <a:gd name="T100" fmla="*/ 91 w 689"/>
                <a:gd name="T101" fmla="*/ 119 h 1104"/>
                <a:gd name="T102" fmla="*/ 114 w 689"/>
                <a:gd name="T103" fmla="*/ 153 h 1104"/>
                <a:gd name="T104" fmla="*/ 142 w 689"/>
                <a:gd name="T105" fmla="*/ 193 h 1104"/>
                <a:gd name="T106" fmla="*/ 182 w 689"/>
                <a:gd name="T107" fmla="*/ 221 h 1104"/>
                <a:gd name="T108" fmla="*/ 370 w 689"/>
                <a:gd name="T109" fmla="*/ 307 h 1104"/>
                <a:gd name="T110" fmla="*/ 330 w 689"/>
                <a:gd name="T111" fmla="*/ 523 h 1104"/>
                <a:gd name="T112" fmla="*/ 182 w 689"/>
                <a:gd name="T113" fmla="*/ 602 h 1104"/>
                <a:gd name="T114" fmla="*/ 91 w 689"/>
                <a:gd name="T115" fmla="*/ 620 h 1104"/>
                <a:gd name="T116" fmla="*/ 40 w 689"/>
                <a:gd name="T117" fmla="*/ 727 h 1104"/>
                <a:gd name="T118" fmla="*/ 0 w 689"/>
                <a:gd name="T119" fmla="*/ 972 h 1104"/>
                <a:gd name="T120" fmla="*/ 57 w 689"/>
                <a:gd name="T121" fmla="*/ 110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104">
                  <a:moveTo>
                    <a:pt x="63" y="1097"/>
                  </a:moveTo>
                  <a:lnTo>
                    <a:pt x="63" y="1097"/>
                  </a:lnTo>
                  <a:lnTo>
                    <a:pt x="68" y="1091"/>
                  </a:lnTo>
                  <a:lnTo>
                    <a:pt x="68" y="1091"/>
                  </a:lnTo>
                  <a:lnTo>
                    <a:pt x="74" y="1085"/>
                  </a:lnTo>
                  <a:lnTo>
                    <a:pt x="74" y="1085"/>
                  </a:lnTo>
                  <a:lnTo>
                    <a:pt x="74" y="1074"/>
                  </a:lnTo>
                  <a:lnTo>
                    <a:pt x="74" y="1074"/>
                  </a:lnTo>
                  <a:lnTo>
                    <a:pt x="80" y="1069"/>
                  </a:lnTo>
                  <a:lnTo>
                    <a:pt x="80" y="1069"/>
                  </a:lnTo>
                  <a:lnTo>
                    <a:pt x="80" y="1069"/>
                  </a:lnTo>
                  <a:lnTo>
                    <a:pt x="80" y="1069"/>
                  </a:lnTo>
                  <a:lnTo>
                    <a:pt x="74" y="1069"/>
                  </a:lnTo>
                  <a:lnTo>
                    <a:pt x="74" y="1069"/>
                  </a:lnTo>
                  <a:lnTo>
                    <a:pt x="74" y="1063"/>
                  </a:lnTo>
                  <a:lnTo>
                    <a:pt x="74" y="1063"/>
                  </a:lnTo>
                  <a:lnTo>
                    <a:pt x="74" y="1063"/>
                  </a:lnTo>
                  <a:lnTo>
                    <a:pt x="74" y="1063"/>
                  </a:lnTo>
                  <a:lnTo>
                    <a:pt x="80" y="1057"/>
                  </a:lnTo>
                  <a:lnTo>
                    <a:pt x="80" y="1057"/>
                  </a:lnTo>
                  <a:lnTo>
                    <a:pt x="85" y="1051"/>
                  </a:lnTo>
                  <a:lnTo>
                    <a:pt x="85" y="1051"/>
                  </a:lnTo>
                  <a:lnTo>
                    <a:pt x="97" y="1046"/>
                  </a:lnTo>
                  <a:lnTo>
                    <a:pt x="97" y="1046"/>
                  </a:lnTo>
                  <a:lnTo>
                    <a:pt x="102" y="1040"/>
                  </a:lnTo>
                  <a:lnTo>
                    <a:pt x="102" y="1040"/>
                  </a:lnTo>
                  <a:lnTo>
                    <a:pt x="102" y="1034"/>
                  </a:lnTo>
                  <a:lnTo>
                    <a:pt x="102" y="1034"/>
                  </a:lnTo>
                  <a:lnTo>
                    <a:pt x="102" y="1029"/>
                  </a:lnTo>
                  <a:lnTo>
                    <a:pt x="102" y="1029"/>
                  </a:lnTo>
                  <a:lnTo>
                    <a:pt x="102" y="1029"/>
                  </a:lnTo>
                  <a:lnTo>
                    <a:pt x="102" y="1029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8" y="1017"/>
                  </a:lnTo>
                  <a:lnTo>
                    <a:pt x="108" y="1017"/>
                  </a:lnTo>
                  <a:lnTo>
                    <a:pt x="120" y="1012"/>
                  </a:lnTo>
                  <a:lnTo>
                    <a:pt x="120" y="1012"/>
                  </a:lnTo>
                  <a:lnTo>
                    <a:pt x="125" y="1006"/>
                  </a:lnTo>
                  <a:lnTo>
                    <a:pt x="125" y="1006"/>
                  </a:lnTo>
                  <a:lnTo>
                    <a:pt x="136" y="1000"/>
                  </a:lnTo>
                  <a:lnTo>
                    <a:pt x="136" y="1000"/>
                  </a:lnTo>
                  <a:lnTo>
                    <a:pt x="136" y="995"/>
                  </a:lnTo>
                  <a:lnTo>
                    <a:pt x="136" y="995"/>
                  </a:lnTo>
                  <a:lnTo>
                    <a:pt x="136" y="989"/>
                  </a:lnTo>
                  <a:lnTo>
                    <a:pt x="136" y="989"/>
                  </a:lnTo>
                  <a:lnTo>
                    <a:pt x="142" y="978"/>
                  </a:lnTo>
                  <a:lnTo>
                    <a:pt x="142" y="978"/>
                  </a:lnTo>
                  <a:lnTo>
                    <a:pt x="142" y="972"/>
                  </a:lnTo>
                  <a:lnTo>
                    <a:pt x="142" y="972"/>
                  </a:lnTo>
                  <a:lnTo>
                    <a:pt x="148" y="972"/>
                  </a:lnTo>
                  <a:lnTo>
                    <a:pt x="148" y="972"/>
                  </a:lnTo>
                  <a:lnTo>
                    <a:pt x="160" y="966"/>
                  </a:lnTo>
                  <a:lnTo>
                    <a:pt x="160" y="966"/>
                  </a:lnTo>
                  <a:lnTo>
                    <a:pt x="165" y="960"/>
                  </a:lnTo>
                  <a:lnTo>
                    <a:pt x="165" y="960"/>
                  </a:lnTo>
                  <a:lnTo>
                    <a:pt x="171" y="955"/>
                  </a:lnTo>
                  <a:lnTo>
                    <a:pt x="171" y="955"/>
                  </a:lnTo>
                  <a:lnTo>
                    <a:pt x="182" y="949"/>
                  </a:lnTo>
                  <a:lnTo>
                    <a:pt x="182" y="949"/>
                  </a:lnTo>
                  <a:lnTo>
                    <a:pt x="194" y="932"/>
                  </a:lnTo>
                  <a:lnTo>
                    <a:pt x="194" y="932"/>
                  </a:lnTo>
                  <a:lnTo>
                    <a:pt x="199" y="920"/>
                  </a:lnTo>
                  <a:lnTo>
                    <a:pt x="199" y="920"/>
                  </a:lnTo>
                  <a:lnTo>
                    <a:pt x="210" y="909"/>
                  </a:lnTo>
                  <a:lnTo>
                    <a:pt x="210" y="909"/>
                  </a:lnTo>
                  <a:lnTo>
                    <a:pt x="227" y="898"/>
                  </a:lnTo>
                  <a:lnTo>
                    <a:pt x="227" y="898"/>
                  </a:lnTo>
                  <a:lnTo>
                    <a:pt x="250" y="887"/>
                  </a:lnTo>
                  <a:lnTo>
                    <a:pt x="250" y="887"/>
                  </a:lnTo>
                  <a:lnTo>
                    <a:pt x="267" y="875"/>
                  </a:lnTo>
                  <a:lnTo>
                    <a:pt x="267" y="875"/>
                  </a:lnTo>
                  <a:lnTo>
                    <a:pt x="285" y="864"/>
                  </a:lnTo>
                  <a:lnTo>
                    <a:pt x="285" y="864"/>
                  </a:lnTo>
                  <a:lnTo>
                    <a:pt x="290" y="864"/>
                  </a:lnTo>
                  <a:lnTo>
                    <a:pt x="290" y="864"/>
                  </a:lnTo>
                  <a:lnTo>
                    <a:pt x="290" y="858"/>
                  </a:lnTo>
                  <a:lnTo>
                    <a:pt x="290" y="858"/>
                  </a:lnTo>
                  <a:lnTo>
                    <a:pt x="290" y="853"/>
                  </a:lnTo>
                  <a:lnTo>
                    <a:pt x="290" y="853"/>
                  </a:lnTo>
                  <a:lnTo>
                    <a:pt x="290" y="847"/>
                  </a:lnTo>
                  <a:lnTo>
                    <a:pt x="290" y="847"/>
                  </a:lnTo>
                  <a:lnTo>
                    <a:pt x="307" y="830"/>
                  </a:lnTo>
                  <a:lnTo>
                    <a:pt x="307" y="830"/>
                  </a:lnTo>
                  <a:lnTo>
                    <a:pt x="330" y="819"/>
                  </a:lnTo>
                  <a:lnTo>
                    <a:pt x="330" y="819"/>
                  </a:lnTo>
                  <a:lnTo>
                    <a:pt x="347" y="801"/>
                  </a:lnTo>
                  <a:lnTo>
                    <a:pt x="347" y="801"/>
                  </a:lnTo>
                  <a:lnTo>
                    <a:pt x="364" y="784"/>
                  </a:lnTo>
                  <a:lnTo>
                    <a:pt x="364" y="784"/>
                  </a:lnTo>
                  <a:lnTo>
                    <a:pt x="364" y="779"/>
                  </a:lnTo>
                  <a:lnTo>
                    <a:pt x="364" y="779"/>
                  </a:lnTo>
                  <a:lnTo>
                    <a:pt x="364" y="773"/>
                  </a:lnTo>
                  <a:lnTo>
                    <a:pt x="364" y="773"/>
                  </a:lnTo>
                  <a:lnTo>
                    <a:pt x="364" y="767"/>
                  </a:lnTo>
                  <a:lnTo>
                    <a:pt x="364" y="767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70" y="761"/>
                  </a:lnTo>
                  <a:lnTo>
                    <a:pt x="375" y="761"/>
                  </a:lnTo>
                  <a:lnTo>
                    <a:pt x="375" y="761"/>
                  </a:lnTo>
                  <a:lnTo>
                    <a:pt x="381" y="761"/>
                  </a:lnTo>
                  <a:lnTo>
                    <a:pt x="381" y="761"/>
                  </a:lnTo>
                  <a:lnTo>
                    <a:pt x="386" y="761"/>
                  </a:lnTo>
                  <a:lnTo>
                    <a:pt x="386" y="761"/>
                  </a:lnTo>
                  <a:lnTo>
                    <a:pt x="386" y="756"/>
                  </a:lnTo>
                  <a:lnTo>
                    <a:pt x="386" y="756"/>
                  </a:lnTo>
                  <a:lnTo>
                    <a:pt x="398" y="750"/>
                  </a:lnTo>
                  <a:lnTo>
                    <a:pt x="398" y="750"/>
                  </a:lnTo>
                  <a:lnTo>
                    <a:pt x="410" y="739"/>
                  </a:lnTo>
                  <a:lnTo>
                    <a:pt x="410" y="739"/>
                  </a:lnTo>
                  <a:lnTo>
                    <a:pt x="410" y="733"/>
                  </a:lnTo>
                  <a:lnTo>
                    <a:pt x="410" y="733"/>
                  </a:lnTo>
                  <a:lnTo>
                    <a:pt x="415" y="722"/>
                  </a:lnTo>
                  <a:lnTo>
                    <a:pt x="415" y="722"/>
                  </a:lnTo>
                  <a:lnTo>
                    <a:pt x="415" y="705"/>
                  </a:lnTo>
                  <a:lnTo>
                    <a:pt x="415" y="705"/>
                  </a:lnTo>
                  <a:lnTo>
                    <a:pt x="415" y="694"/>
                  </a:lnTo>
                  <a:lnTo>
                    <a:pt x="415" y="694"/>
                  </a:lnTo>
                  <a:lnTo>
                    <a:pt x="420" y="682"/>
                  </a:lnTo>
                  <a:lnTo>
                    <a:pt x="420" y="682"/>
                  </a:lnTo>
                  <a:lnTo>
                    <a:pt x="432" y="682"/>
                  </a:lnTo>
                  <a:lnTo>
                    <a:pt x="432" y="682"/>
                  </a:lnTo>
                  <a:lnTo>
                    <a:pt x="444" y="676"/>
                  </a:lnTo>
                  <a:lnTo>
                    <a:pt x="444" y="676"/>
                  </a:lnTo>
                  <a:lnTo>
                    <a:pt x="460" y="676"/>
                  </a:lnTo>
                  <a:lnTo>
                    <a:pt x="460" y="676"/>
                  </a:lnTo>
                  <a:lnTo>
                    <a:pt x="466" y="670"/>
                  </a:lnTo>
                  <a:lnTo>
                    <a:pt x="466" y="670"/>
                  </a:lnTo>
                  <a:lnTo>
                    <a:pt x="466" y="665"/>
                  </a:lnTo>
                  <a:lnTo>
                    <a:pt x="466" y="665"/>
                  </a:lnTo>
                  <a:lnTo>
                    <a:pt x="466" y="654"/>
                  </a:lnTo>
                  <a:lnTo>
                    <a:pt x="466" y="654"/>
                  </a:lnTo>
                  <a:lnTo>
                    <a:pt x="466" y="648"/>
                  </a:lnTo>
                  <a:lnTo>
                    <a:pt x="466" y="648"/>
                  </a:lnTo>
                  <a:lnTo>
                    <a:pt x="466" y="642"/>
                  </a:lnTo>
                  <a:lnTo>
                    <a:pt x="472" y="631"/>
                  </a:lnTo>
                  <a:lnTo>
                    <a:pt x="478" y="614"/>
                  </a:lnTo>
                  <a:lnTo>
                    <a:pt x="489" y="602"/>
                  </a:lnTo>
                  <a:lnTo>
                    <a:pt x="495" y="591"/>
                  </a:lnTo>
                  <a:lnTo>
                    <a:pt x="495" y="591"/>
                  </a:lnTo>
                  <a:lnTo>
                    <a:pt x="495" y="591"/>
                  </a:lnTo>
                  <a:lnTo>
                    <a:pt x="495" y="591"/>
                  </a:lnTo>
                  <a:lnTo>
                    <a:pt x="500" y="585"/>
                  </a:lnTo>
                  <a:lnTo>
                    <a:pt x="500" y="585"/>
                  </a:lnTo>
                  <a:lnTo>
                    <a:pt x="506" y="585"/>
                  </a:lnTo>
                  <a:lnTo>
                    <a:pt x="506" y="585"/>
                  </a:lnTo>
                  <a:lnTo>
                    <a:pt x="512" y="580"/>
                  </a:lnTo>
                  <a:lnTo>
                    <a:pt x="512" y="580"/>
                  </a:lnTo>
                  <a:lnTo>
                    <a:pt x="512" y="574"/>
                  </a:lnTo>
                  <a:lnTo>
                    <a:pt x="512" y="574"/>
                  </a:lnTo>
                  <a:lnTo>
                    <a:pt x="512" y="563"/>
                  </a:lnTo>
                  <a:lnTo>
                    <a:pt x="512" y="563"/>
                  </a:lnTo>
                  <a:lnTo>
                    <a:pt x="506" y="551"/>
                  </a:lnTo>
                  <a:lnTo>
                    <a:pt x="506" y="551"/>
                  </a:lnTo>
                  <a:lnTo>
                    <a:pt x="512" y="545"/>
                  </a:lnTo>
                  <a:lnTo>
                    <a:pt x="512" y="545"/>
                  </a:lnTo>
                  <a:lnTo>
                    <a:pt x="517" y="535"/>
                  </a:lnTo>
                  <a:lnTo>
                    <a:pt x="517" y="535"/>
                  </a:lnTo>
                  <a:lnTo>
                    <a:pt x="529" y="523"/>
                  </a:lnTo>
                  <a:lnTo>
                    <a:pt x="529" y="523"/>
                  </a:lnTo>
                  <a:lnTo>
                    <a:pt x="535" y="511"/>
                  </a:lnTo>
                  <a:lnTo>
                    <a:pt x="535" y="511"/>
                  </a:lnTo>
                  <a:lnTo>
                    <a:pt x="540" y="500"/>
                  </a:lnTo>
                  <a:lnTo>
                    <a:pt x="540" y="500"/>
                  </a:lnTo>
                  <a:lnTo>
                    <a:pt x="545" y="495"/>
                  </a:lnTo>
                  <a:lnTo>
                    <a:pt x="545" y="495"/>
                  </a:lnTo>
                  <a:lnTo>
                    <a:pt x="545" y="483"/>
                  </a:lnTo>
                  <a:lnTo>
                    <a:pt x="545" y="483"/>
                  </a:lnTo>
                  <a:lnTo>
                    <a:pt x="540" y="477"/>
                  </a:lnTo>
                  <a:lnTo>
                    <a:pt x="540" y="477"/>
                  </a:lnTo>
                  <a:lnTo>
                    <a:pt x="540" y="471"/>
                  </a:lnTo>
                  <a:lnTo>
                    <a:pt x="540" y="471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51" y="443"/>
                  </a:lnTo>
                  <a:lnTo>
                    <a:pt x="551" y="44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9" y="404"/>
                  </a:lnTo>
                  <a:lnTo>
                    <a:pt x="569" y="404"/>
                  </a:lnTo>
                  <a:lnTo>
                    <a:pt x="569" y="392"/>
                  </a:lnTo>
                  <a:lnTo>
                    <a:pt x="569" y="392"/>
                  </a:lnTo>
                  <a:lnTo>
                    <a:pt x="574" y="375"/>
                  </a:lnTo>
                  <a:lnTo>
                    <a:pt x="574" y="375"/>
                  </a:lnTo>
                  <a:lnTo>
                    <a:pt x="574" y="364"/>
                  </a:lnTo>
                  <a:lnTo>
                    <a:pt x="580" y="364"/>
                  </a:lnTo>
                  <a:lnTo>
                    <a:pt x="580" y="358"/>
                  </a:lnTo>
                  <a:lnTo>
                    <a:pt x="585" y="358"/>
                  </a:lnTo>
                  <a:lnTo>
                    <a:pt x="585" y="358"/>
                  </a:lnTo>
                  <a:lnTo>
                    <a:pt x="585" y="358"/>
                  </a:lnTo>
                  <a:lnTo>
                    <a:pt x="591" y="346"/>
                  </a:lnTo>
                  <a:lnTo>
                    <a:pt x="591" y="346"/>
                  </a:lnTo>
                  <a:lnTo>
                    <a:pt x="591" y="341"/>
                  </a:lnTo>
                  <a:lnTo>
                    <a:pt x="591" y="341"/>
                  </a:lnTo>
                  <a:lnTo>
                    <a:pt x="591" y="335"/>
                  </a:lnTo>
                  <a:lnTo>
                    <a:pt x="591" y="335"/>
                  </a:lnTo>
                  <a:lnTo>
                    <a:pt x="591" y="330"/>
                  </a:lnTo>
                  <a:lnTo>
                    <a:pt x="591" y="330"/>
                  </a:lnTo>
                  <a:lnTo>
                    <a:pt x="603" y="318"/>
                  </a:lnTo>
                  <a:lnTo>
                    <a:pt x="603" y="318"/>
                  </a:lnTo>
                  <a:lnTo>
                    <a:pt x="614" y="307"/>
                  </a:lnTo>
                  <a:lnTo>
                    <a:pt x="614" y="307"/>
                  </a:lnTo>
                  <a:lnTo>
                    <a:pt x="625" y="290"/>
                  </a:lnTo>
                  <a:lnTo>
                    <a:pt x="625" y="290"/>
                  </a:lnTo>
                  <a:lnTo>
                    <a:pt x="637" y="278"/>
                  </a:lnTo>
                  <a:lnTo>
                    <a:pt x="637" y="278"/>
                  </a:lnTo>
                  <a:lnTo>
                    <a:pt x="637" y="267"/>
                  </a:lnTo>
                  <a:lnTo>
                    <a:pt x="637" y="267"/>
                  </a:lnTo>
                  <a:lnTo>
                    <a:pt x="637" y="256"/>
                  </a:lnTo>
                  <a:lnTo>
                    <a:pt x="637" y="256"/>
                  </a:lnTo>
                  <a:lnTo>
                    <a:pt x="637" y="245"/>
                  </a:lnTo>
                  <a:lnTo>
                    <a:pt x="637" y="245"/>
                  </a:lnTo>
                  <a:lnTo>
                    <a:pt x="642" y="233"/>
                  </a:lnTo>
                  <a:lnTo>
                    <a:pt x="642" y="233"/>
                  </a:lnTo>
                  <a:lnTo>
                    <a:pt x="648" y="227"/>
                  </a:lnTo>
                  <a:lnTo>
                    <a:pt x="648" y="227"/>
                  </a:lnTo>
                  <a:lnTo>
                    <a:pt x="654" y="227"/>
                  </a:lnTo>
                  <a:lnTo>
                    <a:pt x="654" y="227"/>
                  </a:lnTo>
                  <a:lnTo>
                    <a:pt x="654" y="221"/>
                  </a:lnTo>
                  <a:lnTo>
                    <a:pt x="654" y="221"/>
                  </a:lnTo>
                  <a:lnTo>
                    <a:pt x="654" y="210"/>
                  </a:lnTo>
                  <a:lnTo>
                    <a:pt x="654" y="210"/>
                  </a:lnTo>
                  <a:lnTo>
                    <a:pt x="654" y="205"/>
                  </a:lnTo>
                  <a:lnTo>
                    <a:pt x="654" y="205"/>
                  </a:lnTo>
                  <a:lnTo>
                    <a:pt x="654" y="199"/>
                  </a:lnTo>
                  <a:lnTo>
                    <a:pt x="654" y="199"/>
                  </a:lnTo>
                  <a:lnTo>
                    <a:pt x="654" y="187"/>
                  </a:lnTo>
                  <a:lnTo>
                    <a:pt x="654" y="187"/>
                  </a:lnTo>
                  <a:lnTo>
                    <a:pt x="665" y="171"/>
                  </a:lnTo>
                  <a:lnTo>
                    <a:pt x="665" y="171"/>
                  </a:lnTo>
                  <a:lnTo>
                    <a:pt x="671" y="153"/>
                  </a:lnTo>
                  <a:lnTo>
                    <a:pt x="671" y="153"/>
                  </a:lnTo>
                  <a:lnTo>
                    <a:pt x="676" y="136"/>
                  </a:lnTo>
                  <a:lnTo>
                    <a:pt x="676" y="136"/>
                  </a:lnTo>
                  <a:lnTo>
                    <a:pt x="676" y="108"/>
                  </a:lnTo>
                  <a:lnTo>
                    <a:pt x="676" y="108"/>
                  </a:lnTo>
                  <a:lnTo>
                    <a:pt x="682" y="68"/>
                  </a:lnTo>
                  <a:lnTo>
                    <a:pt x="682" y="68"/>
                  </a:lnTo>
                  <a:lnTo>
                    <a:pt x="682" y="40"/>
                  </a:lnTo>
                  <a:lnTo>
                    <a:pt x="682" y="40"/>
                  </a:lnTo>
                  <a:lnTo>
                    <a:pt x="688" y="6"/>
                  </a:lnTo>
                  <a:lnTo>
                    <a:pt x="688" y="6"/>
                  </a:lnTo>
                  <a:lnTo>
                    <a:pt x="682" y="6"/>
                  </a:lnTo>
                  <a:lnTo>
                    <a:pt x="682" y="6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71" y="0"/>
                  </a:lnTo>
                  <a:lnTo>
                    <a:pt x="671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6"/>
                  </a:lnTo>
                  <a:lnTo>
                    <a:pt x="648" y="11"/>
                  </a:lnTo>
                  <a:lnTo>
                    <a:pt x="648" y="11"/>
                  </a:lnTo>
                  <a:lnTo>
                    <a:pt x="648" y="11"/>
                  </a:lnTo>
                  <a:lnTo>
                    <a:pt x="648" y="11"/>
                  </a:lnTo>
                  <a:lnTo>
                    <a:pt x="631" y="22"/>
                  </a:lnTo>
                  <a:lnTo>
                    <a:pt x="631" y="22"/>
                  </a:lnTo>
                  <a:lnTo>
                    <a:pt x="608" y="28"/>
                  </a:lnTo>
                  <a:lnTo>
                    <a:pt x="608" y="28"/>
                  </a:lnTo>
                  <a:lnTo>
                    <a:pt x="591" y="34"/>
                  </a:lnTo>
                  <a:lnTo>
                    <a:pt x="591" y="34"/>
                  </a:lnTo>
                  <a:lnTo>
                    <a:pt x="574" y="40"/>
                  </a:lnTo>
                  <a:lnTo>
                    <a:pt x="574" y="40"/>
                  </a:lnTo>
                  <a:lnTo>
                    <a:pt x="551" y="40"/>
                  </a:lnTo>
                  <a:lnTo>
                    <a:pt x="551" y="40"/>
                  </a:lnTo>
                  <a:lnTo>
                    <a:pt x="535" y="40"/>
                  </a:lnTo>
                  <a:lnTo>
                    <a:pt x="535" y="40"/>
                  </a:lnTo>
                  <a:lnTo>
                    <a:pt x="517" y="40"/>
                  </a:lnTo>
                  <a:lnTo>
                    <a:pt x="517" y="40"/>
                  </a:lnTo>
                  <a:lnTo>
                    <a:pt x="500" y="40"/>
                  </a:lnTo>
                  <a:lnTo>
                    <a:pt x="500" y="40"/>
                  </a:lnTo>
                  <a:lnTo>
                    <a:pt x="495" y="46"/>
                  </a:lnTo>
                  <a:lnTo>
                    <a:pt x="495" y="46"/>
                  </a:lnTo>
                  <a:lnTo>
                    <a:pt x="489" y="51"/>
                  </a:lnTo>
                  <a:lnTo>
                    <a:pt x="489" y="51"/>
                  </a:lnTo>
                  <a:lnTo>
                    <a:pt x="489" y="57"/>
                  </a:lnTo>
                  <a:lnTo>
                    <a:pt x="489" y="57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49" y="62"/>
                  </a:lnTo>
                  <a:lnTo>
                    <a:pt x="449" y="62"/>
                  </a:lnTo>
                  <a:lnTo>
                    <a:pt x="438" y="62"/>
                  </a:lnTo>
                  <a:lnTo>
                    <a:pt x="438" y="62"/>
                  </a:lnTo>
                  <a:lnTo>
                    <a:pt x="420" y="68"/>
                  </a:lnTo>
                  <a:lnTo>
                    <a:pt x="420" y="68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15" y="80"/>
                  </a:lnTo>
                  <a:lnTo>
                    <a:pt x="415" y="80"/>
                  </a:lnTo>
                  <a:lnTo>
                    <a:pt x="410" y="85"/>
                  </a:lnTo>
                  <a:lnTo>
                    <a:pt x="410" y="85"/>
                  </a:lnTo>
                  <a:lnTo>
                    <a:pt x="404" y="91"/>
                  </a:lnTo>
                  <a:lnTo>
                    <a:pt x="404" y="91"/>
                  </a:lnTo>
                  <a:lnTo>
                    <a:pt x="392" y="91"/>
                  </a:lnTo>
                  <a:lnTo>
                    <a:pt x="392" y="91"/>
                  </a:lnTo>
                  <a:lnTo>
                    <a:pt x="386" y="91"/>
                  </a:lnTo>
                  <a:lnTo>
                    <a:pt x="386" y="91"/>
                  </a:lnTo>
                  <a:lnTo>
                    <a:pt x="375" y="96"/>
                  </a:lnTo>
                  <a:lnTo>
                    <a:pt x="375" y="96"/>
                  </a:lnTo>
                  <a:lnTo>
                    <a:pt x="370" y="102"/>
                  </a:lnTo>
                  <a:lnTo>
                    <a:pt x="370" y="102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41" y="102"/>
                  </a:lnTo>
                  <a:lnTo>
                    <a:pt x="341" y="102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30" y="91"/>
                  </a:lnTo>
                  <a:lnTo>
                    <a:pt x="330" y="91"/>
                  </a:lnTo>
                  <a:lnTo>
                    <a:pt x="295" y="91"/>
                  </a:lnTo>
                  <a:lnTo>
                    <a:pt x="295" y="91"/>
                  </a:lnTo>
                  <a:lnTo>
                    <a:pt x="267" y="96"/>
                  </a:lnTo>
                  <a:lnTo>
                    <a:pt x="267" y="96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05" y="108"/>
                  </a:lnTo>
                  <a:lnTo>
                    <a:pt x="205" y="108"/>
                  </a:lnTo>
                  <a:lnTo>
                    <a:pt x="205" y="102"/>
                  </a:lnTo>
                  <a:lnTo>
                    <a:pt x="205" y="102"/>
                  </a:lnTo>
                  <a:lnTo>
                    <a:pt x="205" y="102"/>
                  </a:lnTo>
                  <a:lnTo>
                    <a:pt x="205" y="102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31" y="28"/>
                  </a:lnTo>
                  <a:lnTo>
                    <a:pt x="125" y="40"/>
                  </a:lnTo>
                  <a:lnTo>
                    <a:pt x="114" y="51"/>
                  </a:lnTo>
                  <a:lnTo>
                    <a:pt x="108" y="62"/>
                  </a:lnTo>
                  <a:lnTo>
                    <a:pt x="97" y="68"/>
                  </a:lnTo>
                  <a:lnTo>
                    <a:pt x="97" y="80"/>
                  </a:lnTo>
                  <a:lnTo>
                    <a:pt x="91" y="85"/>
                  </a:lnTo>
                  <a:lnTo>
                    <a:pt x="85" y="96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4" y="153"/>
                  </a:lnTo>
                  <a:lnTo>
                    <a:pt x="114" y="153"/>
                  </a:lnTo>
                  <a:lnTo>
                    <a:pt x="120" y="165"/>
                  </a:lnTo>
                  <a:lnTo>
                    <a:pt x="120" y="165"/>
                  </a:lnTo>
                  <a:lnTo>
                    <a:pt x="125" y="176"/>
                  </a:lnTo>
                  <a:lnTo>
                    <a:pt x="125" y="176"/>
                  </a:lnTo>
                  <a:lnTo>
                    <a:pt x="131" y="181"/>
                  </a:lnTo>
                  <a:lnTo>
                    <a:pt x="131" y="181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54" y="205"/>
                  </a:lnTo>
                  <a:lnTo>
                    <a:pt x="154" y="205"/>
                  </a:lnTo>
                  <a:lnTo>
                    <a:pt x="165" y="210"/>
                  </a:lnTo>
                  <a:lnTo>
                    <a:pt x="165" y="210"/>
                  </a:lnTo>
                  <a:lnTo>
                    <a:pt x="182" y="221"/>
                  </a:lnTo>
                  <a:lnTo>
                    <a:pt x="182" y="221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347" y="296"/>
                  </a:lnTo>
                  <a:lnTo>
                    <a:pt x="347" y="296"/>
                  </a:lnTo>
                  <a:lnTo>
                    <a:pt x="370" y="307"/>
                  </a:lnTo>
                  <a:lnTo>
                    <a:pt x="392" y="312"/>
                  </a:lnTo>
                  <a:lnTo>
                    <a:pt x="415" y="312"/>
                  </a:lnTo>
                  <a:lnTo>
                    <a:pt x="444" y="312"/>
                  </a:lnTo>
                  <a:lnTo>
                    <a:pt x="466" y="312"/>
                  </a:lnTo>
                  <a:lnTo>
                    <a:pt x="420" y="381"/>
                  </a:lnTo>
                  <a:lnTo>
                    <a:pt x="375" y="449"/>
                  </a:lnTo>
                  <a:lnTo>
                    <a:pt x="330" y="523"/>
                  </a:lnTo>
                  <a:lnTo>
                    <a:pt x="285" y="591"/>
                  </a:lnTo>
                  <a:lnTo>
                    <a:pt x="261" y="591"/>
                  </a:lnTo>
                  <a:lnTo>
                    <a:pt x="239" y="591"/>
                  </a:lnTo>
                  <a:lnTo>
                    <a:pt x="216" y="591"/>
                  </a:lnTo>
                  <a:lnTo>
                    <a:pt x="194" y="591"/>
                  </a:lnTo>
                  <a:lnTo>
                    <a:pt x="188" y="597"/>
                  </a:lnTo>
                  <a:lnTo>
                    <a:pt x="182" y="602"/>
                  </a:lnTo>
                  <a:lnTo>
                    <a:pt x="171" y="608"/>
                  </a:lnTo>
                  <a:lnTo>
                    <a:pt x="165" y="614"/>
                  </a:lnTo>
                  <a:lnTo>
                    <a:pt x="148" y="614"/>
                  </a:lnTo>
                  <a:lnTo>
                    <a:pt x="131" y="620"/>
                  </a:lnTo>
                  <a:lnTo>
                    <a:pt x="114" y="620"/>
                  </a:lnTo>
                  <a:lnTo>
                    <a:pt x="97" y="620"/>
                  </a:lnTo>
                  <a:lnTo>
                    <a:pt x="91" y="620"/>
                  </a:lnTo>
                  <a:lnTo>
                    <a:pt x="91" y="625"/>
                  </a:lnTo>
                  <a:lnTo>
                    <a:pt x="85" y="631"/>
                  </a:lnTo>
                  <a:lnTo>
                    <a:pt x="80" y="631"/>
                  </a:lnTo>
                  <a:lnTo>
                    <a:pt x="68" y="654"/>
                  </a:lnTo>
                  <a:lnTo>
                    <a:pt x="63" y="682"/>
                  </a:lnTo>
                  <a:lnTo>
                    <a:pt x="51" y="705"/>
                  </a:lnTo>
                  <a:lnTo>
                    <a:pt x="40" y="727"/>
                  </a:lnTo>
                  <a:lnTo>
                    <a:pt x="29" y="733"/>
                  </a:lnTo>
                  <a:lnTo>
                    <a:pt x="17" y="739"/>
                  </a:lnTo>
                  <a:lnTo>
                    <a:pt x="6" y="750"/>
                  </a:lnTo>
                  <a:lnTo>
                    <a:pt x="0" y="756"/>
                  </a:lnTo>
                  <a:lnTo>
                    <a:pt x="0" y="830"/>
                  </a:lnTo>
                  <a:lnTo>
                    <a:pt x="0" y="904"/>
                  </a:lnTo>
                  <a:lnTo>
                    <a:pt x="0" y="972"/>
                  </a:lnTo>
                  <a:lnTo>
                    <a:pt x="6" y="1046"/>
                  </a:lnTo>
                  <a:lnTo>
                    <a:pt x="17" y="1063"/>
                  </a:lnTo>
                  <a:lnTo>
                    <a:pt x="29" y="1074"/>
                  </a:lnTo>
                  <a:lnTo>
                    <a:pt x="40" y="1091"/>
                  </a:lnTo>
                  <a:lnTo>
                    <a:pt x="57" y="1103"/>
                  </a:lnTo>
                  <a:lnTo>
                    <a:pt x="57" y="1103"/>
                  </a:lnTo>
                  <a:lnTo>
                    <a:pt x="57" y="1103"/>
                  </a:lnTo>
                  <a:lnTo>
                    <a:pt x="63" y="1103"/>
                  </a:lnTo>
                  <a:lnTo>
                    <a:pt x="63" y="1097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Freeform 38"/>
            <p:cNvSpPr>
              <a:spLocks noChangeArrowheads="1"/>
            </p:cNvSpPr>
            <p:nvPr/>
          </p:nvSpPr>
          <p:spPr bwMode="auto">
            <a:xfrm>
              <a:off x="9026525" y="4749800"/>
              <a:ext cx="147638" cy="134938"/>
            </a:xfrm>
            <a:custGeom>
              <a:avLst/>
              <a:gdLst>
                <a:gd name="T0" fmla="*/ 346 w 410"/>
                <a:gd name="T1" fmla="*/ 330 h 377"/>
                <a:gd name="T2" fmla="*/ 346 w 410"/>
                <a:gd name="T3" fmla="*/ 336 h 377"/>
                <a:gd name="T4" fmla="*/ 363 w 410"/>
                <a:gd name="T5" fmla="*/ 359 h 377"/>
                <a:gd name="T6" fmla="*/ 409 w 410"/>
                <a:gd name="T7" fmla="*/ 376 h 377"/>
                <a:gd name="T8" fmla="*/ 409 w 410"/>
                <a:gd name="T9" fmla="*/ 370 h 377"/>
                <a:gd name="T10" fmla="*/ 403 w 410"/>
                <a:gd name="T11" fmla="*/ 364 h 377"/>
                <a:gd name="T12" fmla="*/ 397 w 410"/>
                <a:gd name="T13" fmla="*/ 364 h 377"/>
                <a:gd name="T14" fmla="*/ 386 w 410"/>
                <a:gd name="T15" fmla="*/ 348 h 377"/>
                <a:gd name="T16" fmla="*/ 363 w 410"/>
                <a:gd name="T17" fmla="*/ 330 h 377"/>
                <a:gd name="T18" fmla="*/ 215 w 410"/>
                <a:gd name="T19" fmla="*/ 239 h 377"/>
                <a:gd name="T20" fmla="*/ 215 w 410"/>
                <a:gd name="T21" fmla="*/ 251 h 377"/>
                <a:gd name="T22" fmla="*/ 221 w 410"/>
                <a:gd name="T23" fmla="*/ 268 h 377"/>
                <a:gd name="T24" fmla="*/ 261 w 410"/>
                <a:gd name="T25" fmla="*/ 285 h 377"/>
                <a:gd name="T26" fmla="*/ 306 w 410"/>
                <a:gd name="T27" fmla="*/ 279 h 377"/>
                <a:gd name="T28" fmla="*/ 300 w 410"/>
                <a:gd name="T29" fmla="*/ 273 h 377"/>
                <a:gd name="T30" fmla="*/ 295 w 410"/>
                <a:gd name="T31" fmla="*/ 262 h 377"/>
                <a:gd name="T32" fmla="*/ 255 w 410"/>
                <a:gd name="T33" fmla="*/ 251 h 377"/>
                <a:gd name="T34" fmla="*/ 289 w 410"/>
                <a:gd name="T35" fmla="*/ 165 h 377"/>
                <a:gd name="T36" fmla="*/ 295 w 410"/>
                <a:gd name="T37" fmla="*/ 194 h 377"/>
                <a:gd name="T38" fmla="*/ 306 w 410"/>
                <a:gd name="T39" fmla="*/ 223 h 377"/>
                <a:gd name="T40" fmla="*/ 312 w 410"/>
                <a:gd name="T41" fmla="*/ 228 h 377"/>
                <a:gd name="T42" fmla="*/ 324 w 410"/>
                <a:gd name="T43" fmla="*/ 239 h 377"/>
                <a:gd name="T44" fmla="*/ 329 w 410"/>
                <a:gd name="T45" fmla="*/ 251 h 377"/>
                <a:gd name="T46" fmla="*/ 335 w 410"/>
                <a:gd name="T47" fmla="*/ 245 h 377"/>
                <a:gd name="T48" fmla="*/ 340 w 410"/>
                <a:gd name="T49" fmla="*/ 251 h 377"/>
                <a:gd name="T50" fmla="*/ 324 w 410"/>
                <a:gd name="T51" fmla="*/ 205 h 377"/>
                <a:gd name="T52" fmla="*/ 300 w 410"/>
                <a:gd name="T53" fmla="*/ 165 h 377"/>
                <a:gd name="T54" fmla="*/ 62 w 410"/>
                <a:gd name="T55" fmla="*/ 114 h 377"/>
                <a:gd name="T56" fmla="*/ 50 w 410"/>
                <a:gd name="T57" fmla="*/ 137 h 377"/>
                <a:gd name="T58" fmla="*/ 68 w 410"/>
                <a:gd name="T59" fmla="*/ 160 h 377"/>
                <a:gd name="T60" fmla="*/ 79 w 410"/>
                <a:gd name="T61" fmla="*/ 165 h 377"/>
                <a:gd name="T62" fmla="*/ 90 w 410"/>
                <a:gd name="T63" fmla="*/ 165 h 377"/>
                <a:gd name="T64" fmla="*/ 90 w 410"/>
                <a:gd name="T65" fmla="*/ 137 h 377"/>
                <a:gd name="T66" fmla="*/ 79 w 410"/>
                <a:gd name="T67" fmla="*/ 114 h 377"/>
                <a:gd name="T68" fmla="*/ 73 w 410"/>
                <a:gd name="T69" fmla="*/ 114 h 377"/>
                <a:gd name="T70" fmla="*/ 62 w 410"/>
                <a:gd name="T71" fmla="*/ 114 h 377"/>
                <a:gd name="T72" fmla="*/ 141 w 410"/>
                <a:gd name="T73" fmla="*/ 74 h 377"/>
                <a:gd name="T74" fmla="*/ 136 w 410"/>
                <a:gd name="T75" fmla="*/ 92 h 377"/>
                <a:gd name="T76" fmla="*/ 153 w 410"/>
                <a:gd name="T77" fmla="*/ 109 h 377"/>
                <a:gd name="T78" fmla="*/ 199 w 410"/>
                <a:gd name="T79" fmla="*/ 137 h 377"/>
                <a:gd name="T80" fmla="*/ 221 w 410"/>
                <a:gd name="T81" fmla="*/ 149 h 377"/>
                <a:gd name="T82" fmla="*/ 221 w 410"/>
                <a:gd name="T83" fmla="*/ 143 h 377"/>
                <a:gd name="T84" fmla="*/ 215 w 410"/>
                <a:gd name="T85" fmla="*/ 137 h 377"/>
                <a:gd name="T86" fmla="*/ 204 w 410"/>
                <a:gd name="T87" fmla="*/ 126 h 377"/>
                <a:gd name="T88" fmla="*/ 199 w 410"/>
                <a:gd name="T89" fmla="*/ 114 h 377"/>
                <a:gd name="T90" fmla="*/ 193 w 410"/>
                <a:gd name="T91" fmla="*/ 103 h 377"/>
                <a:gd name="T92" fmla="*/ 181 w 410"/>
                <a:gd name="T93" fmla="*/ 92 h 377"/>
                <a:gd name="T94" fmla="*/ 153 w 410"/>
                <a:gd name="T95" fmla="*/ 80 h 377"/>
                <a:gd name="T96" fmla="*/ 5 w 410"/>
                <a:gd name="T97" fmla="*/ 29 h 377"/>
                <a:gd name="T98" fmla="*/ 34 w 410"/>
                <a:gd name="T99" fmla="*/ 58 h 377"/>
                <a:gd name="T100" fmla="*/ 62 w 410"/>
                <a:gd name="T101" fmla="*/ 58 h 377"/>
                <a:gd name="T102" fmla="*/ 56 w 410"/>
                <a:gd name="T103" fmla="*/ 52 h 377"/>
                <a:gd name="T104" fmla="*/ 39 w 410"/>
                <a:gd name="T105" fmla="*/ 40 h 377"/>
                <a:gd name="T106" fmla="*/ 10 w 410"/>
                <a:gd name="T107" fmla="*/ 1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0" h="377">
                  <a:moveTo>
                    <a:pt x="346" y="324"/>
                  </a:moveTo>
                  <a:lnTo>
                    <a:pt x="346" y="324"/>
                  </a:lnTo>
                  <a:lnTo>
                    <a:pt x="346" y="330"/>
                  </a:lnTo>
                  <a:lnTo>
                    <a:pt x="346" y="330"/>
                  </a:lnTo>
                  <a:lnTo>
                    <a:pt x="346" y="330"/>
                  </a:lnTo>
                  <a:lnTo>
                    <a:pt x="346" y="330"/>
                  </a:lnTo>
                  <a:lnTo>
                    <a:pt x="346" y="336"/>
                  </a:lnTo>
                  <a:lnTo>
                    <a:pt x="346" y="336"/>
                  </a:lnTo>
                  <a:lnTo>
                    <a:pt x="346" y="348"/>
                  </a:lnTo>
                  <a:lnTo>
                    <a:pt x="346" y="348"/>
                  </a:lnTo>
                  <a:lnTo>
                    <a:pt x="363" y="359"/>
                  </a:lnTo>
                  <a:lnTo>
                    <a:pt x="363" y="359"/>
                  </a:lnTo>
                  <a:lnTo>
                    <a:pt x="391" y="370"/>
                  </a:lnTo>
                  <a:lnTo>
                    <a:pt x="391" y="370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0"/>
                  </a:lnTo>
                  <a:lnTo>
                    <a:pt x="409" y="370"/>
                  </a:lnTo>
                  <a:lnTo>
                    <a:pt x="409" y="370"/>
                  </a:lnTo>
                  <a:lnTo>
                    <a:pt x="409" y="370"/>
                  </a:lnTo>
                  <a:lnTo>
                    <a:pt x="409" y="370"/>
                  </a:lnTo>
                  <a:lnTo>
                    <a:pt x="403" y="364"/>
                  </a:lnTo>
                  <a:lnTo>
                    <a:pt x="403" y="364"/>
                  </a:lnTo>
                  <a:lnTo>
                    <a:pt x="403" y="364"/>
                  </a:lnTo>
                  <a:lnTo>
                    <a:pt x="403" y="364"/>
                  </a:lnTo>
                  <a:lnTo>
                    <a:pt x="397" y="364"/>
                  </a:lnTo>
                  <a:lnTo>
                    <a:pt x="397" y="364"/>
                  </a:lnTo>
                  <a:lnTo>
                    <a:pt x="397" y="364"/>
                  </a:lnTo>
                  <a:lnTo>
                    <a:pt x="397" y="364"/>
                  </a:lnTo>
                  <a:lnTo>
                    <a:pt x="386" y="348"/>
                  </a:lnTo>
                  <a:lnTo>
                    <a:pt x="386" y="348"/>
                  </a:lnTo>
                  <a:lnTo>
                    <a:pt x="374" y="342"/>
                  </a:lnTo>
                  <a:lnTo>
                    <a:pt x="374" y="342"/>
                  </a:lnTo>
                  <a:lnTo>
                    <a:pt x="363" y="330"/>
                  </a:lnTo>
                  <a:lnTo>
                    <a:pt x="363" y="330"/>
                  </a:lnTo>
                  <a:lnTo>
                    <a:pt x="346" y="324"/>
                  </a:lnTo>
                  <a:close/>
                  <a:moveTo>
                    <a:pt x="215" y="239"/>
                  </a:moveTo>
                  <a:lnTo>
                    <a:pt x="215" y="239"/>
                  </a:lnTo>
                  <a:lnTo>
                    <a:pt x="215" y="245"/>
                  </a:lnTo>
                  <a:lnTo>
                    <a:pt x="215" y="245"/>
                  </a:lnTo>
                  <a:lnTo>
                    <a:pt x="215" y="251"/>
                  </a:lnTo>
                  <a:lnTo>
                    <a:pt x="215" y="251"/>
                  </a:lnTo>
                  <a:lnTo>
                    <a:pt x="215" y="262"/>
                  </a:lnTo>
                  <a:lnTo>
                    <a:pt x="215" y="262"/>
                  </a:lnTo>
                  <a:lnTo>
                    <a:pt x="221" y="268"/>
                  </a:lnTo>
                  <a:lnTo>
                    <a:pt x="221" y="268"/>
                  </a:lnTo>
                  <a:lnTo>
                    <a:pt x="238" y="285"/>
                  </a:lnTo>
                  <a:lnTo>
                    <a:pt x="238" y="285"/>
                  </a:lnTo>
                  <a:lnTo>
                    <a:pt x="261" y="285"/>
                  </a:lnTo>
                  <a:lnTo>
                    <a:pt x="261" y="285"/>
                  </a:lnTo>
                  <a:lnTo>
                    <a:pt x="284" y="285"/>
                  </a:lnTo>
                  <a:lnTo>
                    <a:pt x="284" y="285"/>
                  </a:lnTo>
                  <a:lnTo>
                    <a:pt x="306" y="279"/>
                  </a:lnTo>
                  <a:lnTo>
                    <a:pt x="306" y="279"/>
                  </a:lnTo>
                  <a:lnTo>
                    <a:pt x="300" y="279"/>
                  </a:lnTo>
                  <a:lnTo>
                    <a:pt x="300" y="279"/>
                  </a:lnTo>
                  <a:lnTo>
                    <a:pt x="300" y="273"/>
                  </a:lnTo>
                  <a:lnTo>
                    <a:pt x="300" y="273"/>
                  </a:lnTo>
                  <a:lnTo>
                    <a:pt x="295" y="268"/>
                  </a:lnTo>
                  <a:lnTo>
                    <a:pt x="295" y="268"/>
                  </a:lnTo>
                  <a:lnTo>
                    <a:pt x="295" y="262"/>
                  </a:lnTo>
                  <a:lnTo>
                    <a:pt x="295" y="262"/>
                  </a:lnTo>
                  <a:lnTo>
                    <a:pt x="278" y="257"/>
                  </a:lnTo>
                  <a:lnTo>
                    <a:pt x="278" y="257"/>
                  </a:lnTo>
                  <a:lnTo>
                    <a:pt x="255" y="251"/>
                  </a:lnTo>
                  <a:lnTo>
                    <a:pt x="255" y="251"/>
                  </a:lnTo>
                  <a:lnTo>
                    <a:pt x="238" y="245"/>
                  </a:lnTo>
                  <a:lnTo>
                    <a:pt x="238" y="245"/>
                  </a:lnTo>
                  <a:lnTo>
                    <a:pt x="215" y="239"/>
                  </a:lnTo>
                  <a:close/>
                  <a:moveTo>
                    <a:pt x="289" y="165"/>
                  </a:moveTo>
                  <a:lnTo>
                    <a:pt x="289" y="165"/>
                  </a:lnTo>
                  <a:lnTo>
                    <a:pt x="295" y="183"/>
                  </a:lnTo>
                  <a:lnTo>
                    <a:pt x="295" y="183"/>
                  </a:lnTo>
                  <a:lnTo>
                    <a:pt x="295" y="194"/>
                  </a:lnTo>
                  <a:lnTo>
                    <a:pt x="295" y="194"/>
                  </a:lnTo>
                  <a:lnTo>
                    <a:pt x="300" y="205"/>
                  </a:lnTo>
                  <a:lnTo>
                    <a:pt x="300" y="205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06" y="223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8" y="234"/>
                  </a:lnTo>
                  <a:lnTo>
                    <a:pt x="318" y="234"/>
                  </a:lnTo>
                  <a:lnTo>
                    <a:pt x="324" y="239"/>
                  </a:lnTo>
                  <a:lnTo>
                    <a:pt x="324" y="239"/>
                  </a:lnTo>
                  <a:lnTo>
                    <a:pt x="324" y="245"/>
                  </a:lnTo>
                  <a:lnTo>
                    <a:pt x="324" y="245"/>
                  </a:lnTo>
                  <a:lnTo>
                    <a:pt x="329" y="251"/>
                  </a:lnTo>
                  <a:lnTo>
                    <a:pt x="329" y="251"/>
                  </a:lnTo>
                  <a:lnTo>
                    <a:pt x="329" y="245"/>
                  </a:lnTo>
                  <a:lnTo>
                    <a:pt x="329" y="245"/>
                  </a:lnTo>
                  <a:lnTo>
                    <a:pt x="335" y="245"/>
                  </a:lnTo>
                  <a:lnTo>
                    <a:pt x="335" y="245"/>
                  </a:lnTo>
                  <a:lnTo>
                    <a:pt x="340" y="245"/>
                  </a:lnTo>
                  <a:lnTo>
                    <a:pt x="340" y="245"/>
                  </a:lnTo>
                  <a:lnTo>
                    <a:pt x="340" y="251"/>
                  </a:lnTo>
                  <a:lnTo>
                    <a:pt x="340" y="251"/>
                  </a:lnTo>
                  <a:lnTo>
                    <a:pt x="335" y="223"/>
                  </a:lnTo>
                  <a:lnTo>
                    <a:pt x="335" y="223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00" y="165"/>
                  </a:lnTo>
                  <a:lnTo>
                    <a:pt x="295" y="165"/>
                  </a:lnTo>
                  <a:lnTo>
                    <a:pt x="295" y="165"/>
                  </a:lnTo>
                  <a:lnTo>
                    <a:pt x="289" y="165"/>
                  </a:lnTo>
                  <a:close/>
                  <a:moveTo>
                    <a:pt x="62" y="114"/>
                  </a:moveTo>
                  <a:lnTo>
                    <a:pt x="62" y="114"/>
                  </a:lnTo>
                  <a:lnTo>
                    <a:pt x="56" y="131"/>
                  </a:lnTo>
                  <a:lnTo>
                    <a:pt x="56" y="131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6" y="143"/>
                  </a:lnTo>
                  <a:lnTo>
                    <a:pt x="56" y="143"/>
                  </a:lnTo>
                  <a:lnTo>
                    <a:pt x="68" y="160"/>
                  </a:lnTo>
                  <a:lnTo>
                    <a:pt x="68" y="160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90" y="165"/>
                  </a:lnTo>
                  <a:lnTo>
                    <a:pt x="90" y="165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79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2" y="114"/>
                  </a:lnTo>
                  <a:close/>
                  <a:moveTo>
                    <a:pt x="141" y="74"/>
                  </a:moveTo>
                  <a:lnTo>
                    <a:pt x="141" y="74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6" y="92"/>
                  </a:lnTo>
                  <a:lnTo>
                    <a:pt x="136" y="92"/>
                  </a:lnTo>
                  <a:lnTo>
                    <a:pt x="136" y="97"/>
                  </a:lnTo>
                  <a:lnTo>
                    <a:pt x="136" y="97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215" y="149"/>
                  </a:lnTo>
                  <a:lnTo>
                    <a:pt x="215" y="149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21" y="137"/>
                  </a:lnTo>
                  <a:lnTo>
                    <a:pt x="221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0" y="131"/>
                  </a:lnTo>
                  <a:lnTo>
                    <a:pt x="210" y="131"/>
                  </a:lnTo>
                  <a:lnTo>
                    <a:pt x="204" y="126"/>
                  </a:lnTo>
                  <a:lnTo>
                    <a:pt x="204" y="126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41" y="7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Freeform 39"/>
            <p:cNvSpPr>
              <a:spLocks noChangeArrowheads="1"/>
            </p:cNvSpPr>
            <p:nvPr/>
          </p:nvSpPr>
          <p:spPr bwMode="auto">
            <a:xfrm>
              <a:off x="5386388" y="2940050"/>
              <a:ext cx="90487" cy="82550"/>
            </a:xfrm>
            <a:custGeom>
              <a:avLst/>
              <a:gdLst>
                <a:gd name="T0" fmla="*/ 35 w 251"/>
                <a:gd name="T1" fmla="*/ 182 h 228"/>
                <a:gd name="T2" fmla="*/ 35 w 251"/>
                <a:gd name="T3" fmla="*/ 193 h 228"/>
                <a:gd name="T4" fmla="*/ 29 w 251"/>
                <a:gd name="T5" fmla="*/ 205 h 228"/>
                <a:gd name="T6" fmla="*/ 29 w 251"/>
                <a:gd name="T7" fmla="*/ 205 h 228"/>
                <a:gd name="T8" fmla="*/ 17 w 251"/>
                <a:gd name="T9" fmla="*/ 222 h 228"/>
                <a:gd name="T10" fmla="*/ 17 w 251"/>
                <a:gd name="T11" fmla="*/ 227 h 228"/>
                <a:gd name="T12" fmla="*/ 23 w 251"/>
                <a:gd name="T13" fmla="*/ 227 h 228"/>
                <a:gd name="T14" fmla="*/ 35 w 251"/>
                <a:gd name="T15" fmla="*/ 222 h 228"/>
                <a:gd name="T16" fmla="*/ 91 w 251"/>
                <a:gd name="T17" fmla="*/ 210 h 228"/>
                <a:gd name="T18" fmla="*/ 109 w 251"/>
                <a:gd name="T19" fmla="*/ 199 h 228"/>
                <a:gd name="T20" fmla="*/ 114 w 251"/>
                <a:gd name="T21" fmla="*/ 188 h 228"/>
                <a:gd name="T22" fmla="*/ 114 w 251"/>
                <a:gd name="T23" fmla="*/ 171 h 228"/>
                <a:gd name="T24" fmla="*/ 114 w 251"/>
                <a:gd name="T25" fmla="*/ 159 h 228"/>
                <a:gd name="T26" fmla="*/ 120 w 251"/>
                <a:gd name="T27" fmla="*/ 159 h 228"/>
                <a:gd name="T28" fmla="*/ 131 w 251"/>
                <a:gd name="T29" fmla="*/ 171 h 228"/>
                <a:gd name="T30" fmla="*/ 142 w 251"/>
                <a:gd name="T31" fmla="*/ 171 h 228"/>
                <a:gd name="T32" fmla="*/ 165 w 251"/>
                <a:gd name="T33" fmla="*/ 148 h 228"/>
                <a:gd name="T34" fmla="*/ 171 w 251"/>
                <a:gd name="T35" fmla="*/ 125 h 228"/>
                <a:gd name="T36" fmla="*/ 176 w 251"/>
                <a:gd name="T37" fmla="*/ 91 h 228"/>
                <a:gd name="T38" fmla="*/ 182 w 251"/>
                <a:gd name="T39" fmla="*/ 85 h 228"/>
                <a:gd name="T40" fmla="*/ 194 w 251"/>
                <a:gd name="T41" fmla="*/ 91 h 228"/>
                <a:gd name="T42" fmla="*/ 205 w 251"/>
                <a:gd name="T43" fmla="*/ 91 h 228"/>
                <a:gd name="T44" fmla="*/ 222 w 251"/>
                <a:gd name="T45" fmla="*/ 85 h 228"/>
                <a:gd name="T46" fmla="*/ 222 w 251"/>
                <a:gd name="T47" fmla="*/ 74 h 228"/>
                <a:gd name="T48" fmla="*/ 234 w 251"/>
                <a:gd name="T49" fmla="*/ 63 h 228"/>
                <a:gd name="T50" fmla="*/ 239 w 251"/>
                <a:gd name="T51" fmla="*/ 57 h 228"/>
                <a:gd name="T52" fmla="*/ 245 w 251"/>
                <a:gd name="T53" fmla="*/ 51 h 228"/>
                <a:gd name="T54" fmla="*/ 245 w 251"/>
                <a:gd name="T55" fmla="*/ 51 h 228"/>
                <a:gd name="T56" fmla="*/ 250 w 251"/>
                <a:gd name="T57" fmla="*/ 28 h 228"/>
                <a:gd name="T58" fmla="*/ 245 w 251"/>
                <a:gd name="T59" fmla="*/ 17 h 228"/>
                <a:gd name="T60" fmla="*/ 234 w 251"/>
                <a:gd name="T61" fmla="*/ 6 h 228"/>
                <a:gd name="T62" fmla="*/ 234 w 251"/>
                <a:gd name="T63" fmla="*/ 0 h 228"/>
                <a:gd name="T64" fmla="*/ 228 w 251"/>
                <a:gd name="T65" fmla="*/ 6 h 228"/>
                <a:gd name="T66" fmla="*/ 216 w 251"/>
                <a:gd name="T67" fmla="*/ 12 h 228"/>
                <a:gd name="T68" fmla="*/ 194 w 251"/>
                <a:gd name="T69" fmla="*/ 17 h 228"/>
                <a:gd name="T70" fmla="*/ 182 w 251"/>
                <a:gd name="T71" fmla="*/ 17 h 228"/>
                <a:gd name="T72" fmla="*/ 160 w 251"/>
                <a:gd name="T73" fmla="*/ 12 h 228"/>
                <a:gd name="T74" fmla="*/ 148 w 251"/>
                <a:gd name="T75" fmla="*/ 12 h 228"/>
                <a:gd name="T76" fmla="*/ 131 w 251"/>
                <a:gd name="T77" fmla="*/ 23 h 228"/>
                <a:gd name="T78" fmla="*/ 125 w 251"/>
                <a:gd name="T79" fmla="*/ 28 h 228"/>
                <a:gd name="T80" fmla="*/ 103 w 251"/>
                <a:gd name="T81" fmla="*/ 45 h 228"/>
                <a:gd name="T82" fmla="*/ 91 w 251"/>
                <a:gd name="T83" fmla="*/ 45 h 228"/>
                <a:gd name="T84" fmla="*/ 57 w 251"/>
                <a:gd name="T85" fmla="*/ 40 h 228"/>
                <a:gd name="T86" fmla="*/ 46 w 251"/>
                <a:gd name="T87" fmla="*/ 40 h 228"/>
                <a:gd name="T88" fmla="*/ 46 w 251"/>
                <a:gd name="T89" fmla="*/ 51 h 228"/>
                <a:gd name="T90" fmla="*/ 40 w 251"/>
                <a:gd name="T91" fmla="*/ 63 h 228"/>
                <a:gd name="T92" fmla="*/ 23 w 251"/>
                <a:gd name="T93" fmla="*/ 63 h 228"/>
                <a:gd name="T94" fmla="*/ 17 w 251"/>
                <a:gd name="T95" fmla="*/ 63 h 228"/>
                <a:gd name="T96" fmla="*/ 6 w 251"/>
                <a:gd name="T97" fmla="*/ 85 h 228"/>
                <a:gd name="T98" fmla="*/ 0 w 251"/>
                <a:gd name="T99" fmla="*/ 103 h 228"/>
                <a:gd name="T100" fmla="*/ 12 w 251"/>
                <a:gd name="T101" fmla="*/ 108 h 228"/>
                <a:gd name="T102" fmla="*/ 29 w 251"/>
                <a:gd name="T103" fmla="*/ 119 h 228"/>
                <a:gd name="T104" fmla="*/ 29 w 251"/>
                <a:gd name="T105" fmla="*/ 125 h 228"/>
                <a:gd name="T106" fmla="*/ 29 w 251"/>
                <a:gd name="T107" fmla="*/ 148 h 228"/>
                <a:gd name="T108" fmla="*/ 23 w 251"/>
                <a:gd name="T109" fmla="*/ 153 h 228"/>
                <a:gd name="T110" fmla="*/ 35 w 251"/>
                <a:gd name="T111" fmla="*/ 17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" h="228">
                  <a:moveTo>
                    <a:pt x="35" y="176"/>
                  </a:moveTo>
                  <a:lnTo>
                    <a:pt x="35" y="176"/>
                  </a:lnTo>
                  <a:lnTo>
                    <a:pt x="35" y="182"/>
                  </a:lnTo>
                  <a:lnTo>
                    <a:pt x="35" y="182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5" y="199"/>
                  </a:lnTo>
                  <a:lnTo>
                    <a:pt x="35" y="199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103" y="205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7" y="171"/>
                  </a:lnTo>
                  <a:lnTo>
                    <a:pt x="142" y="171"/>
                  </a:lnTo>
                  <a:lnTo>
                    <a:pt x="142" y="171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8" y="91"/>
                  </a:lnTo>
                  <a:lnTo>
                    <a:pt x="188" y="91"/>
                  </a:lnTo>
                  <a:lnTo>
                    <a:pt x="194" y="91"/>
                  </a:lnTo>
                  <a:lnTo>
                    <a:pt x="194" y="91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34" y="63"/>
                  </a:lnTo>
                  <a:lnTo>
                    <a:pt x="234" y="63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45" y="51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45" y="17"/>
                  </a:lnTo>
                  <a:lnTo>
                    <a:pt x="245" y="17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60" y="12"/>
                  </a:lnTo>
                  <a:lnTo>
                    <a:pt x="160" y="12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35" y="176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Freeform 40"/>
            <p:cNvSpPr>
              <a:spLocks noChangeArrowheads="1"/>
            </p:cNvSpPr>
            <p:nvPr/>
          </p:nvSpPr>
          <p:spPr bwMode="auto">
            <a:xfrm>
              <a:off x="5480050" y="2840038"/>
              <a:ext cx="182563" cy="77787"/>
            </a:xfrm>
            <a:custGeom>
              <a:avLst/>
              <a:gdLst>
                <a:gd name="T0" fmla="*/ 488 w 507"/>
                <a:gd name="T1" fmla="*/ 130 h 217"/>
                <a:gd name="T2" fmla="*/ 477 w 507"/>
                <a:gd name="T3" fmla="*/ 164 h 217"/>
                <a:gd name="T4" fmla="*/ 472 w 507"/>
                <a:gd name="T5" fmla="*/ 170 h 217"/>
                <a:gd name="T6" fmla="*/ 449 w 507"/>
                <a:gd name="T7" fmla="*/ 164 h 217"/>
                <a:gd name="T8" fmla="*/ 426 w 507"/>
                <a:gd name="T9" fmla="*/ 153 h 217"/>
                <a:gd name="T10" fmla="*/ 403 w 507"/>
                <a:gd name="T11" fmla="*/ 153 h 217"/>
                <a:gd name="T12" fmla="*/ 363 w 507"/>
                <a:gd name="T13" fmla="*/ 153 h 217"/>
                <a:gd name="T14" fmla="*/ 341 w 507"/>
                <a:gd name="T15" fmla="*/ 159 h 217"/>
                <a:gd name="T16" fmla="*/ 307 w 507"/>
                <a:gd name="T17" fmla="*/ 170 h 217"/>
                <a:gd name="T18" fmla="*/ 295 w 507"/>
                <a:gd name="T19" fmla="*/ 181 h 217"/>
                <a:gd name="T20" fmla="*/ 290 w 507"/>
                <a:gd name="T21" fmla="*/ 187 h 217"/>
                <a:gd name="T22" fmla="*/ 278 w 507"/>
                <a:gd name="T23" fmla="*/ 187 h 217"/>
                <a:gd name="T24" fmla="*/ 256 w 507"/>
                <a:gd name="T25" fmla="*/ 170 h 217"/>
                <a:gd name="T26" fmla="*/ 233 w 507"/>
                <a:gd name="T27" fmla="*/ 170 h 217"/>
                <a:gd name="T28" fmla="*/ 188 w 507"/>
                <a:gd name="T29" fmla="*/ 187 h 217"/>
                <a:gd name="T30" fmla="*/ 170 w 507"/>
                <a:gd name="T31" fmla="*/ 187 h 217"/>
                <a:gd name="T32" fmla="*/ 176 w 507"/>
                <a:gd name="T33" fmla="*/ 210 h 217"/>
                <a:gd name="T34" fmla="*/ 182 w 507"/>
                <a:gd name="T35" fmla="*/ 216 h 217"/>
                <a:gd name="T36" fmla="*/ 165 w 507"/>
                <a:gd name="T37" fmla="*/ 216 h 217"/>
                <a:gd name="T38" fmla="*/ 113 w 507"/>
                <a:gd name="T39" fmla="*/ 204 h 217"/>
                <a:gd name="T40" fmla="*/ 91 w 507"/>
                <a:gd name="T41" fmla="*/ 204 h 217"/>
                <a:gd name="T42" fmla="*/ 63 w 507"/>
                <a:gd name="T43" fmla="*/ 204 h 217"/>
                <a:gd name="T44" fmla="*/ 34 w 507"/>
                <a:gd name="T45" fmla="*/ 181 h 217"/>
                <a:gd name="T46" fmla="*/ 17 w 507"/>
                <a:gd name="T47" fmla="*/ 159 h 217"/>
                <a:gd name="T48" fmla="*/ 0 w 507"/>
                <a:gd name="T49" fmla="*/ 141 h 217"/>
                <a:gd name="T50" fmla="*/ 6 w 507"/>
                <a:gd name="T51" fmla="*/ 113 h 217"/>
                <a:gd name="T52" fmla="*/ 17 w 507"/>
                <a:gd name="T53" fmla="*/ 102 h 217"/>
                <a:gd name="T54" fmla="*/ 34 w 507"/>
                <a:gd name="T55" fmla="*/ 79 h 217"/>
                <a:gd name="T56" fmla="*/ 51 w 507"/>
                <a:gd name="T57" fmla="*/ 67 h 217"/>
                <a:gd name="T58" fmla="*/ 57 w 507"/>
                <a:gd name="T59" fmla="*/ 51 h 217"/>
                <a:gd name="T60" fmla="*/ 73 w 507"/>
                <a:gd name="T61" fmla="*/ 39 h 217"/>
                <a:gd name="T62" fmla="*/ 97 w 507"/>
                <a:gd name="T63" fmla="*/ 28 h 217"/>
                <a:gd name="T64" fmla="*/ 102 w 507"/>
                <a:gd name="T65" fmla="*/ 28 h 217"/>
                <a:gd name="T66" fmla="*/ 113 w 507"/>
                <a:gd name="T67" fmla="*/ 28 h 217"/>
                <a:gd name="T68" fmla="*/ 142 w 507"/>
                <a:gd name="T69" fmla="*/ 28 h 217"/>
                <a:gd name="T70" fmla="*/ 159 w 507"/>
                <a:gd name="T71" fmla="*/ 22 h 217"/>
                <a:gd name="T72" fmla="*/ 188 w 507"/>
                <a:gd name="T73" fmla="*/ 33 h 217"/>
                <a:gd name="T74" fmla="*/ 204 w 507"/>
                <a:gd name="T75" fmla="*/ 45 h 217"/>
                <a:gd name="T76" fmla="*/ 227 w 507"/>
                <a:gd name="T77" fmla="*/ 62 h 217"/>
                <a:gd name="T78" fmla="*/ 256 w 507"/>
                <a:gd name="T79" fmla="*/ 62 h 217"/>
                <a:gd name="T80" fmla="*/ 273 w 507"/>
                <a:gd name="T81" fmla="*/ 39 h 217"/>
                <a:gd name="T82" fmla="*/ 290 w 507"/>
                <a:gd name="T83" fmla="*/ 39 h 217"/>
                <a:gd name="T84" fmla="*/ 323 w 507"/>
                <a:gd name="T85" fmla="*/ 22 h 217"/>
                <a:gd name="T86" fmla="*/ 358 w 507"/>
                <a:gd name="T87" fmla="*/ 0 h 217"/>
                <a:gd name="T88" fmla="*/ 375 w 507"/>
                <a:gd name="T89" fmla="*/ 5 h 217"/>
                <a:gd name="T90" fmla="*/ 398 w 507"/>
                <a:gd name="T91" fmla="*/ 22 h 217"/>
                <a:gd name="T92" fmla="*/ 420 w 507"/>
                <a:gd name="T93" fmla="*/ 33 h 217"/>
                <a:gd name="T94" fmla="*/ 437 w 507"/>
                <a:gd name="T95" fmla="*/ 39 h 217"/>
                <a:gd name="T96" fmla="*/ 454 w 507"/>
                <a:gd name="T97" fmla="*/ 62 h 217"/>
                <a:gd name="T98" fmla="*/ 472 w 507"/>
                <a:gd name="T99" fmla="*/ 73 h 217"/>
                <a:gd name="T100" fmla="*/ 477 w 507"/>
                <a:gd name="T101" fmla="*/ 91 h 217"/>
                <a:gd name="T102" fmla="*/ 494 w 507"/>
                <a:gd name="T103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7" h="217">
                  <a:moveTo>
                    <a:pt x="506" y="125"/>
                  </a:moveTo>
                  <a:lnTo>
                    <a:pt x="500" y="130"/>
                  </a:lnTo>
                  <a:lnTo>
                    <a:pt x="494" y="130"/>
                  </a:lnTo>
                  <a:lnTo>
                    <a:pt x="488" y="130"/>
                  </a:lnTo>
                  <a:lnTo>
                    <a:pt x="483" y="136"/>
                  </a:lnTo>
                  <a:lnTo>
                    <a:pt x="477" y="141"/>
                  </a:lnTo>
                  <a:lnTo>
                    <a:pt x="477" y="153"/>
                  </a:lnTo>
                  <a:lnTo>
                    <a:pt x="477" y="164"/>
                  </a:lnTo>
                  <a:lnTo>
                    <a:pt x="472" y="170"/>
                  </a:lnTo>
                  <a:lnTo>
                    <a:pt x="472" y="170"/>
                  </a:lnTo>
                  <a:lnTo>
                    <a:pt x="472" y="170"/>
                  </a:lnTo>
                  <a:lnTo>
                    <a:pt x="472" y="170"/>
                  </a:lnTo>
                  <a:lnTo>
                    <a:pt x="460" y="170"/>
                  </a:lnTo>
                  <a:lnTo>
                    <a:pt x="460" y="170"/>
                  </a:lnTo>
                  <a:lnTo>
                    <a:pt x="449" y="164"/>
                  </a:lnTo>
                  <a:lnTo>
                    <a:pt x="449" y="164"/>
                  </a:lnTo>
                  <a:lnTo>
                    <a:pt x="437" y="159"/>
                  </a:lnTo>
                  <a:lnTo>
                    <a:pt x="437" y="159"/>
                  </a:lnTo>
                  <a:lnTo>
                    <a:pt x="426" y="153"/>
                  </a:lnTo>
                  <a:lnTo>
                    <a:pt x="426" y="153"/>
                  </a:lnTo>
                  <a:lnTo>
                    <a:pt x="420" y="153"/>
                  </a:lnTo>
                  <a:lnTo>
                    <a:pt x="420" y="153"/>
                  </a:lnTo>
                  <a:lnTo>
                    <a:pt x="403" y="153"/>
                  </a:lnTo>
                  <a:lnTo>
                    <a:pt x="403" y="153"/>
                  </a:lnTo>
                  <a:lnTo>
                    <a:pt x="387" y="153"/>
                  </a:lnTo>
                  <a:lnTo>
                    <a:pt x="387" y="153"/>
                  </a:lnTo>
                  <a:lnTo>
                    <a:pt x="363" y="153"/>
                  </a:lnTo>
                  <a:lnTo>
                    <a:pt x="363" y="153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41" y="159"/>
                  </a:lnTo>
                  <a:lnTo>
                    <a:pt x="341" y="159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07" y="170"/>
                  </a:lnTo>
                  <a:lnTo>
                    <a:pt x="307" y="170"/>
                  </a:lnTo>
                  <a:lnTo>
                    <a:pt x="301" y="176"/>
                  </a:lnTo>
                  <a:lnTo>
                    <a:pt x="301" y="176"/>
                  </a:lnTo>
                  <a:lnTo>
                    <a:pt x="295" y="181"/>
                  </a:lnTo>
                  <a:lnTo>
                    <a:pt x="295" y="181"/>
                  </a:lnTo>
                  <a:lnTo>
                    <a:pt x="295" y="181"/>
                  </a:lnTo>
                  <a:lnTo>
                    <a:pt x="295" y="181"/>
                  </a:lnTo>
                  <a:lnTo>
                    <a:pt x="290" y="187"/>
                  </a:lnTo>
                  <a:lnTo>
                    <a:pt x="290" y="187"/>
                  </a:lnTo>
                  <a:lnTo>
                    <a:pt x="284" y="187"/>
                  </a:lnTo>
                  <a:lnTo>
                    <a:pt x="284" y="187"/>
                  </a:lnTo>
                  <a:lnTo>
                    <a:pt x="278" y="187"/>
                  </a:lnTo>
                  <a:lnTo>
                    <a:pt x="278" y="187"/>
                  </a:lnTo>
                  <a:lnTo>
                    <a:pt x="267" y="176"/>
                  </a:lnTo>
                  <a:lnTo>
                    <a:pt x="267" y="176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33" y="170"/>
                  </a:lnTo>
                  <a:lnTo>
                    <a:pt x="233" y="170"/>
                  </a:lnTo>
                  <a:lnTo>
                    <a:pt x="210" y="181"/>
                  </a:lnTo>
                  <a:lnTo>
                    <a:pt x="210" y="181"/>
                  </a:lnTo>
                  <a:lnTo>
                    <a:pt x="188" y="187"/>
                  </a:lnTo>
                  <a:lnTo>
                    <a:pt x="188" y="187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76" y="193"/>
                  </a:lnTo>
                  <a:lnTo>
                    <a:pt x="176" y="198"/>
                  </a:lnTo>
                  <a:lnTo>
                    <a:pt x="176" y="210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76" y="216"/>
                  </a:lnTo>
                  <a:lnTo>
                    <a:pt x="17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42" y="210"/>
                  </a:lnTo>
                  <a:lnTo>
                    <a:pt x="142" y="210"/>
                  </a:lnTo>
                  <a:lnTo>
                    <a:pt x="113" y="204"/>
                  </a:lnTo>
                  <a:lnTo>
                    <a:pt x="113" y="204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1" y="204"/>
                  </a:lnTo>
                  <a:lnTo>
                    <a:pt x="91" y="204"/>
                  </a:lnTo>
                  <a:lnTo>
                    <a:pt x="79" y="204"/>
                  </a:lnTo>
                  <a:lnTo>
                    <a:pt x="79" y="204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28" y="181"/>
                  </a:lnTo>
                  <a:lnTo>
                    <a:pt x="23" y="176"/>
                  </a:lnTo>
                  <a:lnTo>
                    <a:pt x="23" y="164"/>
                  </a:lnTo>
                  <a:lnTo>
                    <a:pt x="17" y="159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6" y="147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53" y="22"/>
                  </a:lnTo>
                  <a:lnTo>
                    <a:pt x="153" y="22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61" y="51"/>
                  </a:lnTo>
                  <a:lnTo>
                    <a:pt x="261" y="51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8" y="39"/>
                  </a:lnTo>
                  <a:lnTo>
                    <a:pt x="278" y="39"/>
                  </a:lnTo>
                  <a:lnTo>
                    <a:pt x="290" y="39"/>
                  </a:lnTo>
                  <a:lnTo>
                    <a:pt x="290" y="39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41" y="11"/>
                  </a:lnTo>
                  <a:lnTo>
                    <a:pt x="341" y="11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69" y="0"/>
                  </a:lnTo>
                  <a:lnTo>
                    <a:pt x="375" y="5"/>
                  </a:lnTo>
                  <a:lnTo>
                    <a:pt x="375" y="5"/>
                  </a:lnTo>
                  <a:lnTo>
                    <a:pt x="387" y="17"/>
                  </a:lnTo>
                  <a:lnTo>
                    <a:pt x="387" y="17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409" y="28"/>
                  </a:lnTo>
                  <a:lnTo>
                    <a:pt x="409" y="28"/>
                  </a:lnTo>
                  <a:lnTo>
                    <a:pt x="420" y="33"/>
                  </a:lnTo>
                  <a:lnTo>
                    <a:pt x="420" y="33"/>
                  </a:lnTo>
                  <a:lnTo>
                    <a:pt x="432" y="33"/>
                  </a:lnTo>
                  <a:lnTo>
                    <a:pt x="432" y="33"/>
                  </a:lnTo>
                  <a:lnTo>
                    <a:pt x="437" y="39"/>
                  </a:lnTo>
                  <a:lnTo>
                    <a:pt x="437" y="39"/>
                  </a:lnTo>
                  <a:lnTo>
                    <a:pt x="449" y="51"/>
                  </a:lnTo>
                  <a:lnTo>
                    <a:pt x="449" y="51"/>
                  </a:lnTo>
                  <a:lnTo>
                    <a:pt x="454" y="62"/>
                  </a:lnTo>
                  <a:lnTo>
                    <a:pt x="454" y="62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72" y="73"/>
                  </a:lnTo>
                  <a:lnTo>
                    <a:pt x="472" y="73"/>
                  </a:lnTo>
                  <a:lnTo>
                    <a:pt x="472" y="79"/>
                  </a:lnTo>
                  <a:lnTo>
                    <a:pt x="472" y="79"/>
                  </a:lnTo>
                  <a:lnTo>
                    <a:pt x="477" y="91"/>
                  </a:lnTo>
                  <a:lnTo>
                    <a:pt x="477" y="91"/>
                  </a:lnTo>
                  <a:lnTo>
                    <a:pt x="483" y="107"/>
                  </a:lnTo>
                  <a:lnTo>
                    <a:pt x="483" y="107"/>
                  </a:lnTo>
                  <a:lnTo>
                    <a:pt x="494" y="119"/>
                  </a:lnTo>
                  <a:lnTo>
                    <a:pt x="494" y="119"/>
                  </a:lnTo>
                  <a:lnTo>
                    <a:pt x="506" y="125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4705350" y="4194175"/>
              <a:ext cx="85725" cy="111125"/>
            </a:xfrm>
            <a:custGeom>
              <a:avLst/>
              <a:gdLst>
                <a:gd name="T0" fmla="*/ 0 w 240"/>
                <a:gd name="T1" fmla="*/ 108 h 308"/>
                <a:gd name="T2" fmla="*/ 5 w 240"/>
                <a:gd name="T3" fmla="*/ 142 h 308"/>
                <a:gd name="T4" fmla="*/ 17 w 240"/>
                <a:gd name="T5" fmla="*/ 165 h 308"/>
                <a:gd name="T6" fmla="*/ 17 w 240"/>
                <a:gd name="T7" fmla="*/ 177 h 308"/>
                <a:gd name="T8" fmla="*/ 17 w 240"/>
                <a:gd name="T9" fmla="*/ 182 h 308"/>
                <a:gd name="T10" fmla="*/ 17 w 240"/>
                <a:gd name="T11" fmla="*/ 188 h 308"/>
                <a:gd name="T12" fmla="*/ 23 w 240"/>
                <a:gd name="T13" fmla="*/ 193 h 308"/>
                <a:gd name="T14" fmla="*/ 40 w 240"/>
                <a:gd name="T15" fmla="*/ 199 h 308"/>
                <a:gd name="T16" fmla="*/ 45 w 240"/>
                <a:gd name="T17" fmla="*/ 199 h 308"/>
                <a:gd name="T18" fmla="*/ 45 w 240"/>
                <a:gd name="T19" fmla="*/ 233 h 308"/>
                <a:gd name="T20" fmla="*/ 45 w 240"/>
                <a:gd name="T21" fmla="*/ 245 h 308"/>
                <a:gd name="T22" fmla="*/ 45 w 240"/>
                <a:gd name="T23" fmla="*/ 251 h 308"/>
                <a:gd name="T24" fmla="*/ 51 w 240"/>
                <a:gd name="T25" fmla="*/ 251 h 308"/>
                <a:gd name="T26" fmla="*/ 57 w 240"/>
                <a:gd name="T27" fmla="*/ 251 h 308"/>
                <a:gd name="T28" fmla="*/ 51 w 240"/>
                <a:gd name="T29" fmla="*/ 245 h 308"/>
                <a:gd name="T30" fmla="*/ 57 w 240"/>
                <a:gd name="T31" fmla="*/ 239 h 308"/>
                <a:gd name="T32" fmla="*/ 62 w 240"/>
                <a:gd name="T33" fmla="*/ 239 h 308"/>
                <a:gd name="T34" fmla="*/ 74 w 240"/>
                <a:gd name="T35" fmla="*/ 273 h 308"/>
                <a:gd name="T36" fmla="*/ 85 w 240"/>
                <a:gd name="T37" fmla="*/ 290 h 308"/>
                <a:gd name="T38" fmla="*/ 114 w 240"/>
                <a:gd name="T39" fmla="*/ 302 h 308"/>
                <a:gd name="T40" fmla="*/ 120 w 240"/>
                <a:gd name="T41" fmla="*/ 302 h 308"/>
                <a:gd name="T42" fmla="*/ 142 w 240"/>
                <a:gd name="T43" fmla="*/ 307 h 308"/>
                <a:gd name="T44" fmla="*/ 142 w 240"/>
                <a:gd name="T45" fmla="*/ 302 h 308"/>
                <a:gd name="T46" fmla="*/ 154 w 240"/>
                <a:gd name="T47" fmla="*/ 273 h 308"/>
                <a:gd name="T48" fmla="*/ 165 w 240"/>
                <a:gd name="T49" fmla="*/ 256 h 308"/>
                <a:gd name="T50" fmla="*/ 188 w 240"/>
                <a:gd name="T51" fmla="*/ 222 h 308"/>
                <a:gd name="T52" fmla="*/ 193 w 240"/>
                <a:gd name="T53" fmla="*/ 211 h 308"/>
                <a:gd name="T54" fmla="*/ 199 w 240"/>
                <a:gd name="T55" fmla="*/ 205 h 308"/>
                <a:gd name="T56" fmla="*/ 205 w 240"/>
                <a:gd name="T57" fmla="*/ 193 h 308"/>
                <a:gd name="T58" fmla="*/ 227 w 240"/>
                <a:gd name="T59" fmla="*/ 182 h 308"/>
                <a:gd name="T60" fmla="*/ 233 w 240"/>
                <a:gd name="T61" fmla="*/ 177 h 308"/>
                <a:gd name="T62" fmla="*/ 239 w 240"/>
                <a:gd name="T63" fmla="*/ 154 h 308"/>
                <a:gd name="T64" fmla="*/ 233 w 240"/>
                <a:gd name="T65" fmla="*/ 154 h 308"/>
                <a:gd name="T66" fmla="*/ 210 w 240"/>
                <a:gd name="T67" fmla="*/ 159 h 308"/>
                <a:gd name="T68" fmla="*/ 210 w 240"/>
                <a:gd name="T69" fmla="*/ 154 h 308"/>
                <a:gd name="T70" fmla="*/ 221 w 240"/>
                <a:gd name="T71" fmla="*/ 126 h 308"/>
                <a:gd name="T72" fmla="*/ 221 w 240"/>
                <a:gd name="T73" fmla="*/ 114 h 308"/>
                <a:gd name="T74" fmla="*/ 216 w 240"/>
                <a:gd name="T75" fmla="*/ 97 h 308"/>
                <a:gd name="T76" fmla="*/ 210 w 240"/>
                <a:gd name="T77" fmla="*/ 91 h 308"/>
                <a:gd name="T78" fmla="*/ 199 w 240"/>
                <a:gd name="T79" fmla="*/ 68 h 308"/>
                <a:gd name="T80" fmla="*/ 188 w 240"/>
                <a:gd name="T81" fmla="*/ 62 h 308"/>
                <a:gd name="T82" fmla="*/ 182 w 240"/>
                <a:gd name="T83" fmla="*/ 46 h 308"/>
                <a:gd name="T84" fmla="*/ 176 w 240"/>
                <a:gd name="T85" fmla="*/ 29 h 308"/>
                <a:gd name="T86" fmla="*/ 170 w 240"/>
                <a:gd name="T87" fmla="*/ 12 h 308"/>
                <a:gd name="T88" fmla="*/ 159 w 240"/>
                <a:gd name="T89" fmla="*/ 6 h 308"/>
                <a:gd name="T90" fmla="*/ 142 w 240"/>
                <a:gd name="T91" fmla="*/ 12 h 308"/>
                <a:gd name="T92" fmla="*/ 130 w 240"/>
                <a:gd name="T93" fmla="*/ 12 h 308"/>
                <a:gd name="T94" fmla="*/ 102 w 240"/>
                <a:gd name="T95" fmla="*/ 0 h 308"/>
                <a:gd name="T96" fmla="*/ 85 w 240"/>
                <a:gd name="T97" fmla="*/ 0 h 308"/>
                <a:gd name="T98" fmla="*/ 68 w 240"/>
                <a:gd name="T99" fmla="*/ 17 h 308"/>
                <a:gd name="T100" fmla="*/ 62 w 240"/>
                <a:gd name="T101" fmla="*/ 34 h 308"/>
                <a:gd name="T102" fmla="*/ 57 w 240"/>
                <a:gd name="T103" fmla="*/ 62 h 308"/>
                <a:gd name="T104" fmla="*/ 45 w 240"/>
                <a:gd name="T105" fmla="*/ 74 h 308"/>
                <a:gd name="T106" fmla="*/ 34 w 240"/>
                <a:gd name="T107" fmla="*/ 86 h 308"/>
                <a:gd name="T108" fmla="*/ 34 w 240"/>
                <a:gd name="T109" fmla="*/ 97 h 308"/>
                <a:gd name="T110" fmla="*/ 11 w 240"/>
                <a:gd name="T111" fmla="*/ 10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308">
                  <a:moveTo>
                    <a:pt x="5" y="97"/>
                  </a:moveTo>
                  <a:lnTo>
                    <a:pt x="5" y="97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7" y="165"/>
                  </a:lnTo>
                  <a:lnTo>
                    <a:pt x="17" y="165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82"/>
                  </a:lnTo>
                  <a:lnTo>
                    <a:pt x="17" y="182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5" y="245"/>
                  </a:lnTo>
                  <a:lnTo>
                    <a:pt x="45" y="245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5" y="251"/>
                  </a:lnTo>
                  <a:lnTo>
                    <a:pt x="45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74" y="273"/>
                  </a:lnTo>
                  <a:lnTo>
                    <a:pt x="74" y="273"/>
                  </a:lnTo>
                  <a:lnTo>
                    <a:pt x="85" y="290"/>
                  </a:lnTo>
                  <a:lnTo>
                    <a:pt x="85" y="29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114" y="302"/>
                  </a:lnTo>
                  <a:lnTo>
                    <a:pt x="114" y="302"/>
                  </a:lnTo>
                  <a:lnTo>
                    <a:pt x="120" y="302"/>
                  </a:lnTo>
                  <a:lnTo>
                    <a:pt x="120" y="302"/>
                  </a:lnTo>
                  <a:lnTo>
                    <a:pt x="130" y="302"/>
                  </a:lnTo>
                  <a:lnTo>
                    <a:pt x="130" y="302"/>
                  </a:lnTo>
                  <a:lnTo>
                    <a:pt x="142" y="307"/>
                  </a:lnTo>
                  <a:lnTo>
                    <a:pt x="142" y="30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8" y="290"/>
                  </a:lnTo>
                  <a:lnTo>
                    <a:pt x="148" y="290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76" y="239"/>
                  </a:lnTo>
                  <a:lnTo>
                    <a:pt x="176" y="239"/>
                  </a:lnTo>
                  <a:lnTo>
                    <a:pt x="188" y="222"/>
                  </a:lnTo>
                  <a:lnTo>
                    <a:pt x="188" y="222"/>
                  </a:lnTo>
                  <a:lnTo>
                    <a:pt x="193" y="211"/>
                  </a:lnTo>
                  <a:lnTo>
                    <a:pt x="193" y="211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5" y="193"/>
                  </a:lnTo>
                  <a:lnTo>
                    <a:pt x="205" y="193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9" y="154"/>
                  </a:lnTo>
                  <a:lnTo>
                    <a:pt x="239" y="154"/>
                  </a:lnTo>
                  <a:lnTo>
                    <a:pt x="239" y="154"/>
                  </a:lnTo>
                  <a:lnTo>
                    <a:pt x="233" y="154"/>
                  </a:lnTo>
                  <a:lnTo>
                    <a:pt x="221" y="154"/>
                  </a:lnTo>
                  <a:lnTo>
                    <a:pt x="216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16" y="142"/>
                  </a:lnTo>
                  <a:lnTo>
                    <a:pt x="216" y="142"/>
                  </a:lnTo>
                  <a:lnTo>
                    <a:pt x="221" y="126"/>
                  </a:lnTo>
                  <a:lnTo>
                    <a:pt x="221" y="126"/>
                  </a:lnTo>
                  <a:lnTo>
                    <a:pt x="221" y="114"/>
                  </a:lnTo>
                  <a:lnTo>
                    <a:pt x="221" y="114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6" y="97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88" y="62"/>
                  </a:lnTo>
                  <a:lnTo>
                    <a:pt x="188" y="62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5" y="97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Freeform 42"/>
            <p:cNvSpPr>
              <a:spLocks noChangeArrowheads="1"/>
            </p:cNvSpPr>
            <p:nvPr/>
          </p:nvSpPr>
          <p:spPr bwMode="auto">
            <a:xfrm>
              <a:off x="4606925" y="3978275"/>
              <a:ext cx="147638" cy="147638"/>
            </a:xfrm>
            <a:custGeom>
              <a:avLst/>
              <a:gdLst>
                <a:gd name="T0" fmla="*/ 63 w 410"/>
                <a:gd name="T1" fmla="*/ 62 h 410"/>
                <a:gd name="T2" fmla="*/ 57 w 410"/>
                <a:gd name="T3" fmla="*/ 96 h 410"/>
                <a:gd name="T4" fmla="*/ 57 w 410"/>
                <a:gd name="T5" fmla="*/ 148 h 410"/>
                <a:gd name="T6" fmla="*/ 34 w 410"/>
                <a:gd name="T7" fmla="*/ 176 h 410"/>
                <a:gd name="T8" fmla="*/ 23 w 410"/>
                <a:gd name="T9" fmla="*/ 182 h 410"/>
                <a:gd name="T10" fmla="*/ 23 w 410"/>
                <a:gd name="T11" fmla="*/ 205 h 410"/>
                <a:gd name="T12" fmla="*/ 12 w 410"/>
                <a:gd name="T13" fmla="*/ 210 h 410"/>
                <a:gd name="T14" fmla="*/ 18 w 410"/>
                <a:gd name="T15" fmla="*/ 227 h 410"/>
                <a:gd name="T16" fmla="*/ 29 w 410"/>
                <a:gd name="T17" fmla="*/ 261 h 410"/>
                <a:gd name="T18" fmla="*/ 34 w 410"/>
                <a:gd name="T19" fmla="*/ 295 h 410"/>
                <a:gd name="T20" fmla="*/ 46 w 410"/>
                <a:gd name="T21" fmla="*/ 301 h 410"/>
                <a:gd name="T22" fmla="*/ 68 w 410"/>
                <a:gd name="T23" fmla="*/ 295 h 410"/>
                <a:gd name="T24" fmla="*/ 97 w 410"/>
                <a:gd name="T25" fmla="*/ 295 h 410"/>
                <a:gd name="T26" fmla="*/ 125 w 410"/>
                <a:gd name="T27" fmla="*/ 284 h 410"/>
                <a:gd name="T28" fmla="*/ 137 w 410"/>
                <a:gd name="T29" fmla="*/ 284 h 410"/>
                <a:gd name="T30" fmla="*/ 188 w 410"/>
                <a:gd name="T31" fmla="*/ 290 h 410"/>
                <a:gd name="T32" fmla="*/ 228 w 410"/>
                <a:gd name="T33" fmla="*/ 284 h 410"/>
                <a:gd name="T34" fmla="*/ 262 w 410"/>
                <a:gd name="T35" fmla="*/ 284 h 410"/>
                <a:gd name="T36" fmla="*/ 278 w 410"/>
                <a:gd name="T37" fmla="*/ 295 h 410"/>
                <a:gd name="T38" fmla="*/ 262 w 410"/>
                <a:gd name="T39" fmla="*/ 324 h 410"/>
                <a:gd name="T40" fmla="*/ 193 w 410"/>
                <a:gd name="T41" fmla="*/ 330 h 410"/>
                <a:gd name="T42" fmla="*/ 125 w 410"/>
                <a:gd name="T43" fmla="*/ 335 h 410"/>
                <a:gd name="T44" fmla="*/ 91 w 410"/>
                <a:gd name="T45" fmla="*/ 352 h 410"/>
                <a:gd name="T46" fmla="*/ 46 w 410"/>
                <a:gd name="T47" fmla="*/ 358 h 410"/>
                <a:gd name="T48" fmla="*/ 51 w 410"/>
                <a:gd name="T49" fmla="*/ 364 h 410"/>
                <a:gd name="T50" fmla="*/ 57 w 410"/>
                <a:gd name="T51" fmla="*/ 369 h 410"/>
                <a:gd name="T52" fmla="*/ 51 w 410"/>
                <a:gd name="T53" fmla="*/ 392 h 410"/>
                <a:gd name="T54" fmla="*/ 85 w 410"/>
                <a:gd name="T55" fmla="*/ 404 h 410"/>
                <a:gd name="T56" fmla="*/ 143 w 410"/>
                <a:gd name="T57" fmla="*/ 375 h 410"/>
                <a:gd name="T58" fmla="*/ 228 w 410"/>
                <a:gd name="T59" fmla="*/ 380 h 410"/>
                <a:gd name="T60" fmla="*/ 278 w 410"/>
                <a:gd name="T61" fmla="*/ 392 h 410"/>
                <a:gd name="T62" fmla="*/ 313 w 410"/>
                <a:gd name="T63" fmla="*/ 386 h 410"/>
                <a:gd name="T64" fmla="*/ 341 w 410"/>
                <a:gd name="T65" fmla="*/ 398 h 410"/>
                <a:gd name="T66" fmla="*/ 403 w 410"/>
                <a:gd name="T67" fmla="*/ 392 h 410"/>
                <a:gd name="T68" fmla="*/ 409 w 410"/>
                <a:gd name="T69" fmla="*/ 369 h 410"/>
                <a:gd name="T70" fmla="*/ 403 w 410"/>
                <a:gd name="T71" fmla="*/ 330 h 410"/>
                <a:gd name="T72" fmla="*/ 381 w 410"/>
                <a:gd name="T73" fmla="*/ 307 h 410"/>
                <a:gd name="T74" fmla="*/ 369 w 410"/>
                <a:gd name="T75" fmla="*/ 284 h 410"/>
                <a:gd name="T76" fmla="*/ 381 w 410"/>
                <a:gd name="T77" fmla="*/ 250 h 410"/>
                <a:gd name="T78" fmla="*/ 381 w 410"/>
                <a:gd name="T79" fmla="*/ 215 h 410"/>
                <a:gd name="T80" fmla="*/ 375 w 410"/>
                <a:gd name="T81" fmla="*/ 182 h 410"/>
                <a:gd name="T82" fmla="*/ 369 w 410"/>
                <a:gd name="T83" fmla="*/ 165 h 410"/>
                <a:gd name="T84" fmla="*/ 353 w 410"/>
                <a:gd name="T85" fmla="*/ 148 h 410"/>
                <a:gd name="T86" fmla="*/ 318 w 410"/>
                <a:gd name="T87" fmla="*/ 130 h 410"/>
                <a:gd name="T88" fmla="*/ 313 w 410"/>
                <a:gd name="T89" fmla="*/ 90 h 410"/>
                <a:gd name="T90" fmla="*/ 284 w 410"/>
                <a:gd name="T91" fmla="*/ 85 h 410"/>
                <a:gd name="T92" fmla="*/ 268 w 410"/>
                <a:gd name="T93" fmla="*/ 51 h 410"/>
                <a:gd name="T94" fmla="*/ 250 w 410"/>
                <a:gd name="T95" fmla="*/ 28 h 410"/>
                <a:gd name="T96" fmla="*/ 228 w 410"/>
                <a:gd name="T97" fmla="*/ 5 h 410"/>
                <a:gd name="T98" fmla="*/ 182 w 410"/>
                <a:gd name="T99" fmla="*/ 5 h 410"/>
                <a:gd name="T100" fmla="*/ 148 w 410"/>
                <a:gd name="T101" fmla="*/ 5 h 410"/>
                <a:gd name="T102" fmla="*/ 125 w 410"/>
                <a:gd name="T103" fmla="*/ 5 h 410"/>
                <a:gd name="T104" fmla="*/ 97 w 410"/>
                <a:gd name="T105" fmla="*/ 28 h 410"/>
                <a:gd name="T106" fmla="*/ 68 w 410"/>
                <a:gd name="T107" fmla="*/ 4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0" h="410">
                  <a:moveTo>
                    <a:pt x="68" y="40"/>
                  </a:moveTo>
                  <a:lnTo>
                    <a:pt x="68" y="40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36"/>
                  </a:lnTo>
                  <a:lnTo>
                    <a:pt x="57" y="148"/>
                  </a:lnTo>
                  <a:lnTo>
                    <a:pt x="51" y="153"/>
                  </a:lnTo>
                  <a:lnTo>
                    <a:pt x="46" y="165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3" y="182"/>
                  </a:lnTo>
                  <a:lnTo>
                    <a:pt x="23" y="182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5"/>
                  </a:lnTo>
                  <a:lnTo>
                    <a:pt x="12" y="221"/>
                  </a:lnTo>
                  <a:lnTo>
                    <a:pt x="18" y="227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9" y="244"/>
                  </a:lnTo>
                  <a:lnTo>
                    <a:pt x="29" y="244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34" y="295"/>
                  </a:lnTo>
                  <a:lnTo>
                    <a:pt x="34" y="295"/>
                  </a:lnTo>
                  <a:lnTo>
                    <a:pt x="34" y="295"/>
                  </a:lnTo>
                  <a:lnTo>
                    <a:pt x="34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301"/>
                  </a:lnTo>
                  <a:lnTo>
                    <a:pt x="40" y="301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51" y="301"/>
                  </a:lnTo>
                  <a:lnTo>
                    <a:pt x="51" y="301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80" y="295"/>
                  </a:lnTo>
                  <a:lnTo>
                    <a:pt x="80" y="295"/>
                  </a:lnTo>
                  <a:lnTo>
                    <a:pt x="91" y="295"/>
                  </a:lnTo>
                  <a:lnTo>
                    <a:pt x="91" y="295"/>
                  </a:lnTo>
                  <a:lnTo>
                    <a:pt x="97" y="295"/>
                  </a:lnTo>
                  <a:lnTo>
                    <a:pt x="97" y="295"/>
                  </a:lnTo>
                  <a:lnTo>
                    <a:pt x="103" y="295"/>
                  </a:lnTo>
                  <a:lnTo>
                    <a:pt x="103" y="295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79"/>
                  </a:lnTo>
                  <a:lnTo>
                    <a:pt x="125" y="279"/>
                  </a:lnTo>
                  <a:lnTo>
                    <a:pt x="131" y="279"/>
                  </a:lnTo>
                  <a:lnTo>
                    <a:pt x="131" y="279"/>
                  </a:lnTo>
                  <a:lnTo>
                    <a:pt x="137" y="284"/>
                  </a:lnTo>
                  <a:lnTo>
                    <a:pt x="137" y="284"/>
                  </a:lnTo>
                  <a:lnTo>
                    <a:pt x="153" y="290"/>
                  </a:lnTo>
                  <a:lnTo>
                    <a:pt x="153" y="290"/>
                  </a:lnTo>
                  <a:lnTo>
                    <a:pt x="171" y="290"/>
                  </a:lnTo>
                  <a:lnTo>
                    <a:pt x="171" y="290"/>
                  </a:lnTo>
                  <a:lnTo>
                    <a:pt x="188" y="290"/>
                  </a:lnTo>
                  <a:lnTo>
                    <a:pt x="188" y="290"/>
                  </a:lnTo>
                  <a:lnTo>
                    <a:pt x="205" y="284"/>
                  </a:lnTo>
                  <a:lnTo>
                    <a:pt x="205" y="284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28" y="284"/>
                  </a:lnTo>
                  <a:lnTo>
                    <a:pt x="228" y="284"/>
                  </a:lnTo>
                  <a:lnTo>
                    <a:pt x="239" y="284"/>
                  </a:lnTo>
                  <a:lnTo>
                    <a:pt x="239" y="284"/>
                  </a:lnTo>
                  <a:lnTo>
                    <a:pt x="250" y="284"/>
                  </a:lnTo>
                  <a:lnTo>
                    <a:pt x="250" y="284"/>
                  </a:lnTo>
                  <a:lnTo>
                    <a:pt x="262" y="284"/>
                  </a:lnTo>
                  <a:lnTo>
                    <a:pt x="262" y="284"/>
                  </a:lnTo>
                  <a:lnTo>
                    <a:pt x="273" y="284"/>
                  </a:lnTo>
                  <a:lnTo>
                    <a:pt x="273" y="284"/>
                  </a:lnTo>
                  <a:lnTo>
                    <a:pt x="278" y="284"/>
                  </a:lnTo>
                  <a:lnTo>
                    <a:pt x="278" y="284"/>
                  </a:lnTo>
                  <a:lnTo>
                    <a:pt x="278" y="295"/>
                  </a:lnTo>
                  <a:lnTo>
                    <a:pt x="278" y="295"/>
                  </a:lnTo>
                  <a:lnTo>
                    <a:pt x="278" y="312"/>
                  </a:lnTo>
                  <a:lnTo>
                    <a:pt x="278" y="312"/>
                  </a:lnTo>
                  <a:lnTo>
                    <a:pt x="273" y="324"/>
                  </a:lnTo>
                  <a:lnTo>
                    <a:pt x="273" y="324"/>
                  </a:lnTo>
                  <a:lnTo>
                    <a:pt x="262" y="324"/>
                  </a:lnTo>
                  <a:lnTo>
                    <a:pt x="262" y="324"/>
                  </a:lnTo>
                  <a:lnTo>
                    <a:pt x="250" y="330"/>
                  </a:lnTo>
                  <a:lnTo>
                    <a:pt x="250" y="330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159" y="330"/>
                  </a:lnTo>
                  <a:lnTo>
                    <a:pt x="159" y="330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125" y="335"/>
                  </a:lnTo>
                  <a:lnTo>
                    <a:pt x="125" y="335"/>
                  </a:lnTo>
                  <a:lnTo>
                    <a:pt x="114" y="341"/>
                  </a:lnTo>
                  <a:lnTo>
                    <a:pt x="114" y="341"/>
                  </a:lnTo>
                  <a:lnTo>
                    <a:pt x="108" y="346"/>
                  </a:lnTo>
                  <a:lnTo>
                    <a:pt x="108" y="346"/>
                  </a:lnTo>
                  <a:lnTo>
                    <a:pt x="108" y="352"/>
                  </a:lnTo>
                  <a:lnTo>
                    <a:pt x="91" y="352"/>
                  </a:lnTo>
                  <a:lnTo>
                    <a:pt x="80" y="352"/>
                  </a:lnTo>
                  <a:lnTo>
                    <a:pt x="63" y="352"/>
                  </a:lnTo>
                  <a:lnTo>
                    <a:pt x="46" y="352"/>
                  </a:lnTo>
                  <a:lnTo>
                    <a:pt x="46" y="352"/>
                  </a:lnTo>
                  <a:lnTo>
                    <a:pt x="46" y="358"/>
                  </a:lnTo>
                  <a:lnTo>
                    <a:pt x="46" y="358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1" y="369"/>
                  </a:lnTo>
                  <a:lnTo>
                    <a:pt x="51" y="369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57" y="369"/>
                  </a:lnTo>
                  <a:lnTo>
                    <a:pt x="63" y="369"/>
                  </a:lnTo>
                  <a:lnTo>
                    <a:pt x="63" y="369"/>
                  </a:lnTo>
                  <a:lnTo>
                    <a:pt x="51" y="375"/>
                  </a:lnTo>
                  <a:lnTo>
                    <a:pt x="51" y="380"/>
                  </a:lnTo>
                  <a:lnTo>
                    <a:pt x="51" y="380"/>
                  </a:lnTo>
                  <a:lnTo>
                    <a:pt x="51" y="392"/>
                  </a:lnTo>
                  <a:lnTo>
                    <a:pt x="51" y="392"/>
                  </a:lnTo>
                  <a:lnTo>
                    <a:pt x="63" y="404"/>
                  </a:lnTo>
                  <a:lnTo>
                    <a:pt x="63" y="404"/>
                  </a:lnTo>
                  <a:lnTo>
                    <a:pt x="74" y="409"/>
                  </a:lnTo>
                  <a:lnTo>
                    <a:pt x="80" y="409"/>
                  </a:lnTo>
                  <a:lnTo>
                    <a:pt x="85" y="404"/>
                  </a:lnTo>
                  <a:lnTo>
                    <a:pt x="97" y="404"/>
                  </a:lnTo>
                  <a:lnTo>
                    <a:pt x="103" y="404"/>
                  </a:lnTo>
                  <a:lnTo>
                    <a:pt x="114" y="398"/>
                  </a:lnTo>
                  <a:lnTo>
                    <a:pt x="119" y="392"/>
                  </a:lnTo>
                  <a:lnTo>
                    <a:pt x="131" y="380"/>
                  </a:lnTo>
                  <a:lnTo>
                    <a:pt x="143" y="375"/>
                  </a:lnTo>
                  <a:lnTo>
                    <a:pt x="143" y="375"/>
                  </a:lnTo>
                  <a:lnTo>
                    <a:pt x="153" y="375"/>
                  </a:lnTo>
                  <a:lnTo>
                    <a:pt x="153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228" y="380"/>
                  </a:lnTo>
                  <a:lnTo>
                    <a:pt x="228" y="380"/>
                  </a:lnTo>
                  <a:lnTo>
                    <a:pt x="250" y="380"/>
                  </a:lnTo>
                  <a:lnTo>
                    <a:pt x="250" y="380"/>
                  </a:lnTo>
                  <a:lnTo>
                    <a:pt x="262" y="386"/>
                  </a:lnTo>
                  <a:lnTo>
                    <a:pt x="262" y="386"/>
                  </a:lnTo>
                  <a:lnTo>
                    <a:pt x="278" y="392"/>
                  </a:lnTo>
                  <a:lnTo>
                    <a:pt x="278" y="392"/>
                  </a:lnTo>
                  <a:lnTo>
                    <a:pt x="290" y="392"/>
                  </a:lnTo>
                  <a:lnTo>
                    <a:pt x="290" y="392"/>
                  </a:lnTo>
                  <a:lnTo>
                    <a:pt x="302" y="386"/>
                  </a:lnTo>
                  <a:lnTo>
                    <a:pt x="302" y="386"/>
                  </a:lnTo>
                  <a:lnTo>
                    <a:pt x="313" y="386"/>
                  </a:lnTo>
                  <a:lnTo>
                    <a:pt x="313" y="386"/>
                  </a:lnTo>
                  <a:lnTo>
                    <a:pt x="324" y="386"/>
                  </a:lnTo>
                  <a:lnTo>
                    <a:pt x="324" y="386"/>
                  </a:lnTo>
                  <a:lnTo>
                    <a:pt x="330" y="392"/>
                  </a:lnTo>
                  <a:lnTo>
                    <a:pt x="330" y="392"/>
                  </a:lnTo>
                  <a:lnTo>
                    <a:pt x="341" y="398"/>
                  </a:lnTo>
                  <a:lnTo>
                    <a:pt x="341" y="398"/>
                  </a:lnTo>
                  <a:lnTo>
                    <a:pt x="358" y="398"/>
                  </a:lnTo>
                  <a:lnTo>
                    <a:pt x="358" y="398"/>
                  </a:lnTo>
                  <a:lnTo>
                    <a:pt x="381" y="398"/>
                  </a:lnTo>
                  <a:lnTo>
                    <a:pt x="381" y="398"/>
                  </a:lnTo>
                  <a:lnTo>
                    <a:pt x="403" y="392"/>
                  </a:lnTo>
                  <a:lnTo>
                    <a:pt x="403" y="392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0"/>
                  </a:lnTo>
                  <a:lnTo>
                    <a:pt x="409" y="380"/>
                  </a:lnTo>
                  <a:lnTo>
                    <a:pt x="409" y="369"/>
                  </a:lnTo>
                  <a:lnTo>
                    <a:pt x="409" y="369"/>
                  </a:lnTo>
                  <a:lnTo>
                    <a:pt x="403" y="352"/>
                  </a:lnTo>
                  <a:lnTo>
                    <a:pt x="403" y="352"/>
                  </a:lnTo>
                  <a:lnTo>
                    <a:pt x="403" y="335"/>
                  </a:lnTo>
                  <a:lnTo>
                    <a:pt x="403" y="335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398" y="324"/>
                  </a:lnTo>
                  <a:lnTo>
                    <a:pt x="398" y="324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1" y="307"/>
                  </a:lnTo>
                  <a:lnTo>
                    <a:pt x="381" y="307"/>
                  </a:lnTo>
                  <a:lnTo>
                    <a:pt x="375" y="301"/>
                  </a:lnTo>
                  <a:lnTo>
                    <a:pt x="375" y="301"/>
                  </a:lnTo>
                  <a:lnTo>
                    <a:pt x="369" y="290"/>
                  </a:lnTo>
                  <a:lnTo>
                    <a:pt x="369" y="290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79"/>
                  </a:lnTo>
                  <a:lnTo>
                    <a:pt x="369" y="279"/>
                  </a:lnTo>
                  <a:lnTo>
                    <a:pt x="375" y="273"/>
                  </a:lnTo>
                  <a:lnTo>
                    <a:pt x="375" y="273"/>
                  </a:lnTo>
                  <a:lnTo>
                    <a:pt x="381" y="250"/>
                  </a:lnTo>
                  <a:lnTo>
                    <a:pt x="381" y="250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21"/>
                  </a:lnTo>
                  <a:lnTo>
                    <a:pt x="381" y="215"/>
                  </a:lnTo>
                  <a:lnTo>
                    <a:pt x="381" y="215"/>
                  </a:lnTo>
                  <a:lnTo>
                    <a:pt x="375" y="210"/>
                  </a:lnTo>
                  <a:lnTo>
                    <a:pt x="375" y="210"/>
                  </a:lnTo>
                  <a:lnTo>
                    <a:pt x="375" y="193"/>
                  </a:lnTo>
                  <a:lnTo>
                    <a:pt x="375" y="193"/>
                  </a:lnTo>
                  <a:lnTo>
                    <a:pt x="375" y="182"/>
                  </a:lnTo>
                  <a:lnTo>
                    <a:pt x="375" y="182"/>
                  </a:lnTo>
                  <a:lnTo>
                    <a:pt x="375" y="176"/>
                  </a:lnTo>
                  <a:lnTo>
                    <a:pt x="375" y="176"/>
                  </a:lnTo>
                  <a:lnTo>
                    <a:pt x="375" y="170"/>
                  </a:lnTo>
                  <a:lnTo>
                    <a:pt x="375" y="170"/>
                  </a:lnTo>
                  <a:lnTo>
                    <a:pt x="369" y="165"/>
                  </a:lnTo>
                  <a:lnTo>
                    <a:pt x="369" y="165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41" y="148"/>
                  </a:lnTo>
                  <a:lnTo>
                    <a:pt x="341" y="148"/>
                  </a:lnTo>
                  <a:lnTo>
                    <a:pt x="330" y="142"/>
                  </a:lnTo>
                  <a:lnTo>
                    <a:pt x="330" y="142"/>
                  </a:lnTo>
                  <a:lnTo>
                    <a:pt x="324" y="136"/>
                  </a:lnTo>
                  <a:lnTo>
                    <a:pt x="318" y="130"/>
                  </a:lnTo>
                  <a:lnTo>
                    <a:pt x="318" y="130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18" y="102"/>
                  </a:lnTo>
                  <a:lnTo>
                    <a:pt x="318" y="102"/>
                  </a:lnTo>
                  <a:lnTo>
                    <a:pt x="313" y="90"/>
                  </a:lnTo>
                  <a:lnTo>
                    <a:pt x="313" y="90"/>
                  </a:lnTo>
                  <a:lnTo>
                    <a:pt x="307" y="85"/>
                  </a:lnTo>
                  <a:lnTo>
                    <a:pt x="307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3" y="68"/>
                  </a:lnTo>
                  <a:lnTo>
                    <a:pt x="273" y="68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28" y="5"/>
                  </a:lnTo>
                  <a:lnTo>
                    <a:pt x="228" y="5"/>
                  </a:lnTo>
                  <a:lnTo>
                    <a:pt x="210" y="5"/>
                  </a:lnTo>
                  <a:lnTo>
                    <a:pt x="210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91" y="28"/>
                  </a:lnTo>
                  <a:lnTo>
                    <a:pt x="85" y="28"/>
                  </a:lnTo>
                  <a:lnTo>
                    <a:pt x="80" y="34"/>
                  </a:lnTo>
                  <a:lnTo>
                    <a:pt x="74" y="40"/>
                  </a:lnTo>
                  <a:lnTo>
                    <a:pt x="68" y="4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Freeform 43"/>
            <p:cNvSpPr>
              <a:spLocks noChangeArrowheads="1"/>
            </p:cNvSpPr>
            <p:nvPr/>
          </p:nvSpPr>
          <p:spPr bwMode="auto">
            <a:xfrm>
              <a:off x="5940425" y="3490913"/>
              <a:ext cx="536575" cy="517525"/>
            </a:xfrm>
            <a:custGeom>
              <a:avLst/>
              <a:gdLst>
                <a:gd name="T0" fmla="*/ 580 w 1491"/>
                <a:gd name="T1" fmla="*/ 1352 h 1438"/>
                <a:gd name="T2" fmla="*/ 597 w 1491"/>
                <a:gd name="T3" fmla="*/ 1323 h 1438"/>
                <a:gd name="T4" fmla="*/ 614 w 1491"/>
                <a:gd name="T5" fmla="*/ 1301 h 1438"/>
                <a:gd name="T6" fmla="*/ 643 w 1491"/>
                <a:gd name="T7" fmla="*/ 1307 h 1438"/>
                <a:gd name="T8" fmla="*/ 694 w 1491"/>
                <a:gd name="T9" fmla="*/ 1318 h 1438"/>
                <a:gd name="T10" fmla="*/ 825 w 1491"/>
                <a:gd name="T11" fmla="*/ 1414 h 1438"/>
                <a:gd name="T12" fmla="*/ 892 w 1491"/>
                <a:gd name="T13" fmla="*/ 1363 h 1438"/>
                <a:gd name="T14" fmla="*/ 1239 w 1491"/>
                <a:gd name="T15" fmla="*/ 1176 h 1438"/>
                <a:gd name="T16" fmla="*/ 1472 w 1491"/>
                <a:gd name="T17" fmla="*/ 984 h 1438"/>
                <a:gd name="T18" fmla="*/ 1438 w 1491"/>
                <a:gd name="T19" fmla="*/ 819 h 1438"/>
                <a:gd name="T20" fmla="*/ 1296 w 1491"/>
                <a:gd name="T21" fmla="*/ 801 h 1438"/>
                <a:gd name="T22" fmla="*/ 1166 w 1491"/>
                <a:gd name="T23" fmla="*/ 688 h 1438"/>
                <a:gd name="T24" fmla="*/ 1114 w 1491"/>
                <a:gd name="T25" fmla="*/ 608 h 1438"/>
                <a:gd name="T26" fmla="*/ 1097 w 1491"/>
                <a:gd name="T27" fmla="*/ 603 h 1438"/>
                <a:gd name="T28" fmla="*/ 1086 w 1491"/>
                <a:gd name="T29" fmla="*/ 585 h 1438"/>
                <a:gd name="T30" fmla="*/ 1086 w 1491"/>
                <a:gd name="T31" fmla="*/ 535 h 1438"/>
                <a:gd name="T32" fmla="*/ 1080 w 1491"/>
                <a:gd name="T33" fmla="*/ 483 h 1438"/>
                <a:gd name="T34" fmla="*/ 1052 w 1491"/>
                <a:gd name="T35" fmla="*/ 455 h 1438"/>
                <a:gd name="T36" fmla="*/ 1023 w 1491"/>
                <a:gd name="T37" fmla="*/ 426 h 1438"/>
                <a:gd name="T38" fmla="*/ 1017 w 1491"/>
                <a:gd name="T39" fmla="*/ 398 h 1438"/>
                <a:gd name="T40" fmla="*/ 1007 w 1491"/>
                <a:gd name="T41" fmla="*/ 375 h 1438"/>
                <a:gd name="T42" fmla="*/ 989 w 1491"/>
                <a:gd name="T43" fmla="*/ 370 h 1438"/>
                <a:gd name="T44" fmla="*/ 984 w 1491"/>
                <a:gd name="T45" fmla="*/ 341 h 1438"/>
                <a:gd name="T46" fmla="*/ 961 w 1491"/>
                <a:gd name="T47" fmla="*/ 295 h 1438"/>
                <a:gd name="T48" fmla="*/ 910 w 1491"/>
                <a:gd name="T49" fmla="*/ 279 h 1438"/>
                <a:gd name="T50" fmla="*/ 751 w 1491"/>
                <a:gd name="T51" fmla="*/ 227 h 1438"/>
                <a:gd name="T52" fmla="*/ 597 w 1491"/>
                <a:gd name="T53" fmla="*/ 148 h 1438"/>
                <a:gd name="T54" fmla="*/ 489 w 1491"/>
                <a:gd name="T55" fmla="*/ 85 h 1438"/>
                <a:gd name="T56" fmla="*/ 228 w 1491"/>
                <a:gd name="T57" fmla="*/ 46 h 1438"/>
                <a:gd name="T58" fmla="*/ 222 w 1491"/>
                <a:gd name="T59" fmla="*/ 136 h 1438"/>
                <a:gd name="T60" fmla="*/ 183 w 1491"/>
                <a:gd name="T61" fmla="*/ 182 h 1438"/>
                <a:gd name="T62" fmla="*/ 137 w 1491"/>
                <a:gd name="T63" fmla="*/ 227 h 1438"/>
                <a:gd name="T64" fmla="*/ 18 w 1491"/>
                <a:gd name="T65" fmla="*/ 256 h 1438"/>
                <a:gd name="T66" fmla="*/ 6 w 1491"/>
                <a:gd name="T67" fmla="*/ 307 h 1438"/>
                <a:gd name="T68" fmla="*/ 0 w 1491"/>
                <a:gd name="T69" fmla="*/ 330 h 1438"/>
                <a:gd name="T70" fmla="*/ 18 w 1491"/>
                <a:gd name="T71" fmla="*/ 346 h 1438"/>
                <a:gd name="T72" fmla="*/ 52 w 1491"/>
                <a:gd name="T73" fmla="*/ 364 h 1438"/>
                <a:gd name="T74" fmla="*/ 86 w 1491"/>
                <a:gd name="T75" fmla="*/ 449 h 1438"/>
                <a:gd name="T76" fmla="*/ 114 w 1491"/>
                <a:gd name="T77" fmla="*/ 472 h 1438"/>
                <a:gd name="T78" fmla="*/ 126 w 1491"/>
                <a:gd name="T79" fmla="*/ 495 h 1438"/>
                <a:gd name="T80" fmla="*/ 137 w 1491"/>
                <a:gd name="T81" fmla="*/ 517 h 1438"/>
                <a:gd name="T82" fmla="*/ 171 w 1491"/>
                <a:gd name="T83" fmla="*/ 545 h 1438"/>
                <a:gd name="T84" fmla="*/ 188 w 1491"/>
                <a:gd name="T85" fmla="*/ 580 h 1438"/>
                <a:gd name="T86" fmla="*/ 217 w 1491"/>
                <a:gd name="T87" fmla="*/ 665 h 1438"/>
                <a:gd name="T88" fmla="*/ 290 w 1491"/>
                <a:gd name="T89" fmla="*/ 767 h 1438"/>
                <a:gd name="T90" fmla="*/ 296 w 1491"/>
                <a:gd name="T91" fmla="*/ 881 h 1438"/>
                <a:gd name="T92" fmla="*/ 285 w 1491"/>
                <a:gd name="T93" fmla="*/ 915 h 1438"/>
                <a:gd name="T94" fmla="*/ 308 w 1491"/>
                <a:gd name="T95" fmla="*/ 921 h 1438"/>
                <a:gd name="T96" fmla="*/ 318 w 1491"/>
                <a:gd name="T97" fmla="*/ 1028 h 1438"/>
                <a:gd name="T98" fmla="*/ 330 w 1491"/>
                <a:gd name="T99" fmla="*/ 1056 h 1438"/>
                <a:gd name="T100" fmla="*/ 347 w 1491"/>
                <a:gd name="T101" fmla="*/ 1068 h 1438"/>
                <a:gd name="T102" fmla="*/ 370 w 1491"/>
                <a:gd name="T103" fmla="*/ 1102 h 1438"/>
                <a:gd name="T104" fmla="*/ 398 w 1491"/>
                <a:gd name="T105" fmla="*/ 1102 h 1438"/>
                <a:gd name="T106" fmla="*/ 444 w 1491"/>
                <a:gd name="T107" fmla="*/ 1153 h 1438"/>
                <a:gd name="T108" fmla="*/ 449 w 1491"/>
                <a:gd name="T109" fmla="*/ 1187 h 1438"/>
                <a:gd name="T110" fmla="*/ 478 w 1491"/>
                <a:gd name="T111" fmla="*/ 1232 h 1438"/>
                <a:gd name="T112" fmla="*/ 483 w 1491"/>
                <a:gd name="T113" fmla="*/ 1283 h 1438"/>
                <a:gd name="T114" fmla="*/ 523 w 1491"/>
                <a:gd name="T115" fmla="*/ 1318 h 1438"/>
                <a:gd name="T116" fmla="*/ 557 w 1491"/>
                <a:gd name="T117" fmla="*/ 1363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91" h="1438">
                  <a:moveTo>
                    <a:pt x="563" y="1374"/>
                  </a:moveTo>
                  <a:lnTo>
                    <a:pt x="563" y="1374"/>
                  </a:lnTo>
                  <a:lnTo>
                    <a:pt x="569" y="1374"/>
                  </a:lnTo>
                  <a:lnTo>
                    <a:pt x="569" y="1374"/>
                  </a:lnTo>
                  <a:lnTo>
                    <a:pt x="574" y="1369"/>
                  </a:lnTo>
                  <a:lnTo>
                    <a:pt x="574" y="1369"/>
                  </a:lnTo>
                  <a:lnTo>
                    <a:pt x="580" y="1363"/>
                  </a:lnTo>
                  <a:lnTo>
                    <a:pt x="580" y="1363"/>
                  </a:lnTo>
                  <a:lnTo>
                    <a:pt x="580" y="1352"/>
                  </a:lnTo>
                  <a:lnTo>
                    <a:pt x="580" y="1352"/>
                  </a:lnTo>
                  <a:lnTo>
                    <a:pt x="586" y="1346"/>
                  </a:lnTo>
                  <a:lnTo>
                    <a:pt x="586" y="1346"/>
                  </a:lnTo>
                  <a:lnTo>
                    <a:pt x="592" y="1341"/>
                  </a:lnTo>
                  <a:lnTo>
                    <a:pt x="592" y="1341"/>
                  </a:lnTo>
                  <a:lnTo>
                    <a:pt x="597" y="1341"/>
                  </a:lnTo>
                  <a:lnTo>
                    <a:pt x="597" y="1341"/>
                  </a:lnTo>
                  <a:lnTo>
                    <a:pt x="597" y="1329"/>
                  </a:lnTo>
                  <a:lnTo>
                    <a:pt x="597" y="1329"/>
                  </a:lnTo>
                  <a:lnTo>
                    <a:pt x="597" y="1323"/>
                  </a:lnTo>
                  <a:lnTo>
                    <a:pt x="597" y="1323"/>
                  </a:lnTo>
                  <a:lnTo>
                    <a:pt x="597" y="1318"/>
                  </a:lnTo>
                  <a:lnTo>
                    <a:pt x="597" y="1318"/>
                  </a:lnTo>
                  <a:lnTo>
                    <a:pt x="603" y="1318"/>
                  </a:lnTo>
                  <a:lnTo>
                    <a:pt x="603" y="1318"/>
                  </a:lnTo>
                  <a:lnTo>
                    <a:pt x="603" y="1312"/>
                  </a:lnTo>
                  <a:lnTo>
                    <a:pt x="603" y="1312"/>
                  </a:lnTo>
                  <a:lnTo>
                    <a:pt x="608" y="1307"/>
                  </a:lnTo>
                  <a:lnTo>
                    <a:pt x="608" y="1307"/>
                  </a:lnTo>
                  <a:lnTo>
                    <a:pt x="614" y="1301"/>
                  </a:lnTo>
                  <a:lnTo>
                    <a:pt x="614" y="1301"/>
                  </a:lnTo>
                  <a:lnTo>
                    <a:pt x="614" y="1295"/>
                  </a:lnTo>
                  <a:lnTo>
                    <a:pt x="614" y="1295"/>
                  </a:lnTo>
                  <a:lnTo>
                    <a:pt x="626" y="1295"/>
                  </a:lnTo>
                  <a:lnTo>
                    <a:pt x="626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43" y="1301"/>
                  </a:lnTo>
                  <a:lnTo>
                    <a:pt x="643" y="1301"/>
                  </a:lnTo>
                  <a:lnTo>
                    <a:pt x="643" y="1307"/>
                  </a:lnTo>
                  <a:lnTo>
                    <a:pt x="643" y="1307"/>
                  </a:lnTo>
                  <a:lnTo>
                    <a:pt x="648" y="1318"/>
                  </a:lnTo>
                  <a:lnTo>
                    <a:pt x="648" y="1318"/>
                  </a:lnTo>
                  <a:lnTo>
                    <a:pt x="660" y="1323"/>
                  </a:lnTo>
                  <a:lnTo>
                    <a:pt x="660" y="1323"/>
                  </a:lnTo>
                  <a:lnTo>
                    <a:pt x="671" y="1323"/>
                  </a:lnTo>
                  <a:lnTo>
                    <a:pt x="671" y="1323"/>
                  </a:lnTo>
                  <a:lnTo>
                    <a:pt x="677" y="1318"/>
                  </a:lnTo>
                  <a:lnTo>
                    <a:pt x="677" y="1318"/>
                  </a:lnTo>
                  <a:lnTo>
                    <a:pt x="694" y="1318"/>
                  </a:lnTo>
                  <a:lnTo>
                    <a:pt x="694" y="1318"/>
                  </a:lnTo>
                  <a:lnTo>
                    <a:pt x="722" y="1318"/>
                  </a:lnTo>
                  <a:lnTo>
                    <a:pt x="722" y="1318"/>
                  </a:lnTo>
                  <a:lnTo>
                    <a:pt x="762" y="1329"/>
                  </a:lnTo>
                  <a:lnTo>
                    <a:pt x="762" y="1329"/>
                  </a:lnTo>
                  <a:lnTo>
                    <a:pt x="802" y="1341"/>
                  </a:lnTo>
                  <a:lnTo>
                    <a:pt x="802" y="1341"/>
                  </a:lnTo>
                  <a:lnTo>
                    <a:pt x="819" y="1346"/>
                  </a:lnTo>
                  <a:lnTo>
                    <a:pt x="819" y="1369"/>
                  </a:lnTo>
                  <a:lnTo>
                    <a:pt x="825" y="1392"/>
                  </a:lnTo>
                  <a:lnTo>
                    <a:pt x="825" y="1414"/>
                  </a:lnTo>
                  <a:lnTo>
                    <a:pt x="830" y="1437"/>
                  </a:lnTo>
                  <a:lnTo>
                    <a:pt x="830" y="1437"/>
                  </a:lnTo>
                  <a:lnTo>
                    <a:pt x="836" y="1432"/>
                  </a:lnTo>
                  <a:lnTo>
                    <a:pt x="836" y="1432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64" y="1403"/>
                  </a:lnTo>
                  <a:lnTo>
                    <a:pt x="864" y="1403"/>
                  </a:lnTo>
                  <a:lnTo>
                    <a:pt x="870" y="1392"/>
                  </a:lnTo>
                  <a:lnTo>
                    <a:pt x="892" y="1363"/>
                  </a:lnTo>
                  <a:lnTo>
                    <a:pt x="916" y="1335"/>
                  </a:lnTo>
                  <a:lnTo>
                    <a:pt x="938" y="1307"/>
                  </a:lnTo>
                  <a:lnTo>
                    <a:pt x="961" y="1272"/>
                  </a:lnTo>
                  <a:lnTo>
                    <a:pt x="1023" y="1255"/>
                  </a:lnTo>
                  <a:lnTo>
                    <a:pt x="1086" y="1232"/>
                  </a:lnTo>
                  <a:lnTo>
                    <a:pt x="1148" y="1210"/>
                  </a:lnTo>
                  <a:lnTo>
                    <a:pt x="1211" y="1187"/>
                  </a:lnTo>
                  <a:lnTo>
                    <a:pt x="1211" y="1187"/>
                  </a:lnTo>
                  <a:lnTo>
                    <a:pt x="1239" y="1176"/>
                  </a:lnTo>
                  <a:lnTo>
                    <a:pt x="1239" y="1176"/>
                  </a:lnTo>
                  <a:lnTo>
                    <a:pt x="1307" y="1142"/>
                  </a:lnTo>
                  <a:lnTo>
                    <a:pt x="1307" y="1142"/>
                  </a:lnTo>
                  <a:lnTo>
                    <a:pt x="1387" y="1108"/>
                  </a:lnTo>
                  <a:lnTo>
                    <a:pt x="1387" y="1108"/>
                  </a:lnTo>
                  <a:lnTo>
                    <a:pt x="1444" y="1084"/>
                  </a:lnTo>
                  <a:lnTo>
                    <a:pt x="1444" y="1084"/>
                  </a:lnTo>
                  <a:lnTo>
                    <a:pt x="1450" y="1073"/>
                  </a:lnTo>
                  <a:lnTo>
                    <a:pt x="1456" y="1051"/>
                  </a:lnTo>
                  <a:lnTo>
                    <a:pt x="1456" y="1051"/>
                  </a:lnTo>
                  <a:lnTo>
                    <a:pt x="1472" y="984"/>
                  </a:lnTo>
                  <a:lnTo>
                    <a:pt x="1472" y="984"/>
                  </a:lnTo>
                  <a:lnTo>
                    <a:pt x="1484" y="915"/>
                  </a:lnTo>
                  <a:lnTo>
                    <a:pt x="1484" y="915"/>
                  </a:lnTo>
                  <a:lnTo>
                    <a:pt x="1490" y="875"/>
                  </a:lnTo>
                  <a:lnTo>
                    <a:pt x="1478" y="864"/>
                  </a:lnTo>
                  <a:lnTo>
                    <a:pt x="1466" y="847"/>
                  </a:lnTo>
                  <a:lnTo>
                    <a:pt x="1456" y="830"/>
                  </a:lnTo>
                  <a:lnTo>
                    <a:pt x="1444" y="813"/>
                  </a:lnTo>
                  <a:lnTo>
                    <a:pt x="1444" y="813"/>
                  </a:lnTo>
                  <a:lnTo>
                    <a:pt x="1438" y="819"/>
                  </a:lnTo>
                  <a:lnTo>
                    <a:pt x="1438" y="819"/>
                  </a:lnTo>
                  <a:lnTo>
                    <a:pt x="1438" y="819"/>
                  </a:lnTo>
                  <a:lnTo>
                    <a:pt x="1438" y="819"/>
                  </a:lnTo>
                  <a:lnTo>
                    <a:pt x="1432" y="824"/>
                  </a:lnTo>
                  <a:lnTo>
                    <a:pt x="1432" y="824"/>
                  </a:lnTo>
                  <a:lnTo>
                    <a:pt x="1421" y="824"/>
                  </a:lnTo>
                  <a:lnTo>
                    <a:pt x="1421" y="824"/>
                  </a:lnTo>
                  <a:lnTo>
                    <a:pt x="1376" y="813"/>
                  </a:lnTo>
                  <a:lnTo>
                    <a:pt x="1376" y="813"/>
                  </a:lnTo>
                  <a:lnTo>
                    <a:pt x="1296" y="801"/>
                  </a:lnTo>
                  <a:lnTo>
                    <a:pt x="1296" y="801"/>
                  </a:lnTo>
                  <a:lnTo>
                    <a:pt x="1222" y="784"/>
                  </a:lnTo>
                  <a:lnTo>
                    <a:pt x="1222" y="784"/>
                  </a:lnTo>
                  <a:lnTo>
                    <a:pt x="1188" y="779"/>
                  </a:lnTo>
                  <a:lnTo>
                    <a:pt x="1188" y="762"/>
                  </a:lnTo>
                  <a:lnTo>
                    <a:pt x="1182" y="745"/>
                  </a:lnTo>
                  <a:lnTo>
                    <a:pt x="1182" y="728"/>
                  </a:lnTo>
                  <a:lnTo>
                    <a:pt x="1182" y="705"/>
                  </a:lnTo>
                  <a:lnTo>
                    <a:pt x="1171" y="694"/>
                  </a:lnTo>
                  <a:lnTo>
                    <a:pt x="1166" y="688"/>
                  </a:lnTo>
                  <a:lnTo>
                    <a:pt x="1154" y="676"/>
                  </a:lnTo>
                  <a:lnTo>
                    <a:pt x="1143" y="665"/>
                  </a:lnTo>
                  <a:lnTo>
                    <a:pt x="1143" y="654"/>
                  </a:lnTo>
                  <a:lnTo>
                    <a:pt x="1148" y="648"/>
                  </a:lnTo>
                  <a:lnTo>
                    <a:pt x="1148" y="642"/>
                  </a:lnTo>
                  <a:lnTo>
                    <a:pt x="1148" y="631"/>
                  </a:lnTo>
                  <a:lnTo>
                    <a:pt x="1137" y="625"/>
                  </a:lnTo>
                  <a:lnTo>
                    <a:pt x="1131" y="620"/>
                  </a:lnTo>
                  <a:lnTo>
                    <a:pt x="1120" y="614"/>
                  </a:lnTo>
                  <a:lnTo>
                    <a:pt x="1114" y="608"/>
                  </a:lnTo>
                  <a:lnTo>
                    <a:pt x="1114" y="608"/>
                  </a:lnTo>
                  <a:lnTo>
                    <a:pt x="1114" y="608"/>
                  </a:lnTo>
                  <a:lnTo>
                    <a:pt x="1114" y="608"/>
                  </a:lnTo>
                  <a:lnTo>
                    <a:pt x="1114" y="608"/>
                  </a:lnTo>
                  <a:lnTo>
                    <a:pt x="1109" y="608"/>
                  </a:lnTo>
                  <a:lnTo>
                    <a:pt x="1109" y="608"/>
                  </a:lnTo>
                  <a:lnTo>
                    <a:pt x="1103" y="608"/>
                  </a:lnTo>
                  <a:lnTo>
                    <a:pt x="1103" y="608"/>
                  </a:lnTo>
                  <a:lnTo>
                    <a:pt x="1103" y="608"/>
                  </a:lnTo>
                  <a:lnTo>
                    <a:pt x="1097" y="603"/>
                  </a:lnTo>
                  <a:lnTo>
                    <a:pt x="1097" y="603"/>
                  </a:lnTo>
                  <a:lnTo>
                    <a:pt x="1097" y="603"/>
                  </a:lnTo>
                  <a:lnTo>
                    <a:pt x="1097" y="603"/>
                  </a:lnTo>
                  <a:lnTo>
                    <a:pt x="1092" y="597"/>
                  </a:lnTo>
                  <a:lnTo>
                    <a:pt x="1092" y="597"/>
                  </a:lnTo>
                  <a:lnTo>
                    <a:pt x="1086" y="597"/>
                  </a:lnTo>
                  <a:lnTo>
                    <a:pt x="1086" y="591"/>
                  </a:lnTo>
                  <a:lnTo>
                    <a:pt x="1086" y="591"/>
                  </a:lnTo>
                  <a:lnTo>
                    <a:pt x="1086" y="585"/>
                  </a:lnTo>
                  <a:lnTo>
                    <a:pt x="1086" y="585"/>
                  </a:lnTo>
                  <a:lnTo>
                    <a:pt x="1086" y="585"/>
                  </a:lnTo>
                  <a:lnTo>
                    <a:pt x="1086" y="585"/>
                  </a:lnTo>
                  <a:lnTo>
                    <a:pt x="1086" y="585"/>
                  </a:lnTo>
                  <a:lnTo>
                    <a:pt x="1086" y="585"/>
                  </a:lnTo>
                  <a:lnTo>
                    <a:pt x="1086" y="569"/>
                  </a:lnTo>
                  <a:lnTo>
                    <a:pt x="1086" y="569"/>
                  </a:lnTo>
                  <a:lnTo>
                    <a:pt x="1086" y="551"/>
                  </a:lnTo>
                  <a:lnTo>
                    <a:pt x="1086" y="551"/>
                  </a:lnTo>
                  <a:lnTo>
                    <a:pt x="1086" y="535"/>
                  </a:lnTo>
                  <a:lnTo>
                    <a:pt x="1086" y="535"/>
                  </a:lnTo>
                  <a:lnTo>
                    <a:pt x="1086" y="529"/>
                  </a:lnTo>
                  <a:lnTo>
                    <a:pt x="1086" y="529"/>
                  </a:lnTo>
                  <a:lnTo>
                    <a:pt x="1092" y="517"/>
                  </a:lnTo>
                  <a:lnTo>
                    <a:pt x="1092" y="517"/>
                  </a:lnTo>
                  <a:lnTo>
                    <a:pt x="1092" y="500"/>
                  </a:lnTo>
                  <a:lnTo>
                    <a:pt x="1092" y="500"/>
                  </a:lnTo>
                  <a:lnTo>
                    <a:pt x="1086" y="483"/>
                  </a:lnTo>
                  <a:lnTo>
                    <a:pt x="1080" y="483"/>
                  </a:lnTo>
                  <a:lnTo>
                    <a:pt x="1080" y="483"/>
                  </a:lnTo>
                  <a:lnTo>
                    <a:pt x="1080" y="483"/>
                  </a:lnTo>
                  <a:lnTo>
                    <a:pt x="1075" y="483"/>
                  </a:lnTo>
                  <a:lnTo>
                    <a:pt x="1075" y="483"/>
                  </a:lnTo>
                  <a:lnTo>
                    <a:pt x="1069" y="477"/>
                  </a:lnTo>
                  <a:lnTo>
                    <a:pt x="1069" y="477"/>
                  </a:lnTo>
                  <a:lnTo>
                    <a:pt x="1063" y="472"/>
                  </a:lnTo>
                  <a:lnTo>
                    <a:pt x="1063" y="472"/>
                  </a:lnTo>
                  <a:lnTo>
                    <a:pt x="1057" y="460"/>
                  </a:lnTo>
                  <a:lnTo>
                    <a:pt x="1057" y="460"/>
                  </a:lnTo>
                  <a:lnTo>
                    <a:pt x="1052" y="455"/>
                  </a:lnTo>
                  <a:lnTo>
                    <a:pt x="1052" y="455"/>
                  </a:lnTo>
                  <a:lnTo>
                    <a:pt x="1046" y="449"/>
                  </a:lnTo>
                  <a:lnTo>
                    <a:pt x="1046" y="449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29" y="443"/>
                  </a:lnTo>
                  <a:lnTo>
                    <a:pt x="1029" y="443"/>
                  </a:lnTo>
                  <a:lnTo>
                    <a:pt x="1023" y="438"/>
                  </a:lnTo>
                  <a:lnTo>
                    <a:pt x="1023" y="438"/>
                  </a:lnTo>
                  <a:lnTo>
                    <a:pt x="1023" y="426"/>
                  </a:lnTo>
                  <a:lnTo>
                    <a:pt x="1023" y="426"/>
                  </a:lnTo>
                  <a:lnTo>
                    <a:pt x="1023" y="415"/>
                  </a:lnTo>
                  <a:lnTo>
                    <a:pt x="1023" y="415"/>
                  </a:lnTo>
                  <a:lnTo>
                    <a:pt x="1023" y="404"/>
                  </a:lnTo>
                  <a:lnTo>
                    <a:pt x="1023" y="404"/>
                  </a:lnTo>
                  <a:lnTo>
                    <a:pt x="1023" y="398"/>
                  </a:lnTo>
                  <a:lnTo>
                    <a:pt x="1023" y="398"/>
                  </a:lnTo>
                  <a:lnTo>
                    <a:pt x="1023" y="398"/>
                  </a:lnTo>
                  <a:lnTo>
                    <a:pt x="1023" y="398"/>
                  </a:lnTo>
                  <a:lnTo>
                    <a:pt x="1017" y="398"/>
                  </a:lnTo>
                  <a:lnTo>
                    <a:pt x="1017" y="398"/>
                  </a:lnTo>
                  <a:lnTo>
                    <a:pt x="1012" y="392"/>
                  </a:lnTo>
                  <a:lnTo>
                    <a:pt x="1012" y="392"/>
                  </a:lnTo>
                  <a:lnTo>
                    <a:pt x="1012" y="392"/>
                  </a:lnTo>
                  <a:lnTo>
                    <a:pt x="1012" y="392"/>
                  </a:lnTo>
                  <a:lnTo>
                    <a:pt x="1007" y="386"/>
                  </a:lnTo>
                  <a:lnTo>
                    <a:pt x="1007" y="386"/>
                  </a:lnTo>
                  <a:lnTo>
                    <a:pt x="1007" y="381"/>
                  </a:lnTo>
                  <a:lnTo>
                    <a:pt x="1007" y="381"/>
                  </a:lnTo>
                  <a:lnTo>
                    <a:pt x="1007" y="375"/>
                  </a:lnTo>
                  <a:lnTo>
                    <a:pt x="1007" y="375"/>
                  </a:lnTo>
                  <a:lnTo>
                    <a:pt x="1007" y="370"/>
                  </a:lnTo>
                  <a:lnTo>
                    <a:pt x="1007" y="370"/>
                  </a:lnTo>
                  <a:lnTo>
                    <a:pt x="1001" y="370"/>
                  </a:lnTo>
                  <a:lnTo>
                    <a:pt x="1001" y="370"/>
                  </a:lnTo>
                  <a:lnTo>
                    <a:pt x="995" y="370"/>
                  </a:lnTo>
                  <a:lnTo>
                    <a:pt x="995" y="370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64"/>
                  </a:lnTo>
                  <a:lnTo>
                    <a:pt x="989" y="364"/>
                  </a:lnTo>
                  <a:lnTo>
                    <a:pt x="989" y="358"/>
                  </a:lnTo>
                  <a:lnTo>
                    <a:pt x="989" y="358"/>
                  </a:lnTo>
                  <a:lnTo>
                    <a:pt x="989" y="352"/>
                  </a:lnTo>
                  <a:lnTo>
                    <a:pt x="989" y="352"/>
                  </a:lnTo>
                  <a:lnTo>
                    <a:pt x="984" y="341"/>
                  </a:lnTo>
                  <a:lnTo>
                    <a:pt x="984" y="341"/>
                  </a:lnTo>
                  <a:lnTo>
                    <a:pt x="972" y="330"/>
                  </a:lnTo>
                  <a:lnTo>
                    <a:pt x="972" y="330"/>
                  </a:lnTo>
                  <a:lnTo>
                    <a:pt x="967" y="318"/>
                  </a:lnTo>
                  <a:lnTo>
                    <a:pt x="967" y="318"/>
                  </a:lnTo>
                  <a:lnTo>
                    <a:pt x="961" y="307"/>
                  </a:lnTo>
                  <a:lnTo>
                    <a:pt x="961" y="307"/>
                  </a:lnTo>
                  <a:lnTo>
                    <a:pt x="961" y="301"/>
                  </a:lnTo>
                  <a:lnTo>
                    <a:pt x="961" y="301"/>
                  </a:lnTo>
                  <a:lnTo>
                    <a:pt x="961" y="295"/>
                  </a:lnTo>
                  <a:lnTo>
                    <a:pt x="961" y="295"/>
                  </a:lnTo>
                  <a:lnTo>
                    <a:pt x="961" y="290"/>
                  </a:lnTo>
                  <a:lnTo>
                    <a:pt x="961" y="290"/>
                  </a:lnTo>
                  <a:lnTo>
                    <a:pt x="961" y="284"/>
                  </a:lnTo>
                  <a:lnTo>
                    <a:pt x="955" y="284"/>
                  </a:lnTo>
                  <a:lnTo>
                    <a:pt x="955" y="279"/>
                  </a:lnTo>
                  <a:lnTo>
                    <a:pt x="950" y="279"/>
                  </a:lnTo>
                  <a:lnTo>
                    <a:pt x="950" y="279"/>
                  </a:lnTo>
                  <a:lnTo>
                    <a:pt x="938" y="279"/>
                  </a:lnTo>
                  <a:lnTo>
                    <a:pt x="921" y="279"/>
                  </a:lnTo>
                  <a:lnTo>
                    <a:pt x="910" y="279"/>
                  </a:lnTo>
                  <a:lnTo>
                    <a:pt x="892" y="279"/>
                  </a:lnTo>
                  <a:lnTo>
                    <a:pt x="892" y="273"/>
                  </a:lnTo>
                  <a:lnTo>
                    <a:pt x="887" y="267"/>
                  </a:lnTo>
                  <a:lnTo>
                    <a:pt x="887" y="256"/>
                  </a:lnTo>
                  <a:lnTo>
                    <a:pt x="882" y="250"/>
                  </a:lnTo>
                  <a:lnTo>
                    <a:pt x="858" y="245"/>
                  </a:lnTo>
                  <a:lnTo>
                    <a:pt x="830" y="239"/>
                  </a:lnTo>
                  <a:lnTo>
                    <a:pt x="807" y="239"/>
                  </a:lnTo>
                  <a:lnTo>
                    <a:pt x="785" y="233"/>
                  </a:lnTo>
                  <a:lnTo>
                    <a:pt x="751" y="227"/>
                  </a:lnTo>
                  <a:lnTo>
                    <a:pt x="722" y="221"/>
                  </a:lnTo>
                  <a:lnTo>
                    <a:pt x="688" y="221"/>
                  </a:lnTo>
                  <a:lnTo>
                    <a:pt x="654" y="216"/>
                  </a:lnTo>
                  <a:lnTo>
                    <a:pt x="643" y="210"/>
                  </a:lnTo>
                  <a:lnTo>
                    <a:pt x="632" y="199"/>
                  </a:lnTo>
                  <a:lnTo>
                    <a:pt x="614" y="193"/>
                  </a:lnTo>
                  <a:lnTo>
                    <a:pt x="603" y="187"/>
                  </a:lnTo>
                  <a:lnTo>
                    <a:pt x="597" y="176"/>
                  </a:lnTo>
                  <a:lnTo>
                    <a:pt x="597" y="165"/>
                  </a:lnTo>
                  <a:lnTo>
                    <a:pt x="597" y="148"/>
                  </a:lnTo>
                  <a:lnTo>
                    <a:pt x="592" y="136"/>
                  </a:lnTo>
                  <a:lnTo>
                    <a:pt x="580" y="136"/>
                  </a:lnTo>
                  <a:lnTo>
                    <a:pt x="569" y="136"/>
                  </a:lnTo>
                  <a:lnTo>
                    <a:pt x="557" y="136"/>
                  </a:lnTo>
                  <a:lnTo>
                    <a:pt x="540" y="136"/>
                  </a:lnTo>
                  <a:lnTo>
                    <a:pt x="540" y="131"/>
                  </a:lnTo>
                  <a:lnTo>
                    <a:pt x="540" y="125"/>
                  </a:lnTo>
                  <a:lnTo>
                    <a:pt x="540" y="120"/>
                  </a:lnTo>
                  <a:lnTo>
                    <a:pt x="535" y="114"/>
                  </a:lnTo>
                  <a:lnTo>
                    <a:pt x="489" y="85"/>
                  </a:lnTo>
                  <a:lnTo>
                    <a:pt x="438" y="57"/>
                  </a:lnTo>
                  <a:lnTo>
                    <a:pt x="387" y="28"/>
                  </a:lnTo>
                  <a:lnTo>
                    <a:pt x="342" y="0"/>
                  </a:lnTo>
                  <a:lnTo>
                    <a:pt x="342" y="6"/>
                  </a:lnTo>
                  <a:lnTo>
                    <a:pt x="336" y="11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02" y="28"/>
                  </a:lnTo>
                  <a:lnTo>
                    <a:pt x="268" y="40"/>
                  </a:lnTo>
                  <a:lnTo>
                    <a:pt x="228" y="46"/>
                  </a:lnTo>
                  <a:lnTo>
                    <a:pt x="193" y="57"/>
                  </a:lnTo>
                  <a:lnTo>
                    <a:pt x="205" y="74"/>
                  </a:lnTo>
                  <a:lnTo>
                    <a:pt x="217" y="91"/>
                  </a:lnTo>
                  <a:lnTo>
                    <a:pt x="228" y="108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33" y="131"/>
                  </a:lnTo>
                  <a:lnTo>
                    <a:pt x="233" y="131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59" y="210"/>
                  </a:lnTo>
                  <a:lnTo>
                    <a:pt x="159" y="210"/>
                  </a:lnTo>
                  <a:lnTo>
                    <a:pt x="148" y="216"/>
                  </a:lnTo>
                  <a:lnTo>
                    <a:pt x="148" y="216"/>
                  </a:lnTo>
                  <a:lnTo>
                    <a:pt x="148" y="221"/>
                  </a:lnTo>
                  <a:lnTo>
                    <a:pt x="137" y="227"/>
                  </a:lnTo>
                  <a:lnTo>
                    <a:pt x="126" y="239"/>
                  </a:lnTo>
                  <a:lnTo>
                    <a:pt x="114" y="250"/>
                  </a:lnTo>
                  <a:lnTo>
                    <a:pt x="97" y="256"/>
                  </a:lnTo>
                  <a:lnTo>
                    <a:pt x="80" y="256"/>
                  </a:lnTo>
                  <a:lnTo>
                    <a:pt x="58" y="256"/>
                  </a:lnTo>
                  <a:lnTo>
                    <a:pt x="34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79"/>
                  </a:lnTo>
                  <a:lnTo>
                    <a:pt x="12" y="279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23" y="346"/>
                  </a:lnTo>
                  <a:lnTo>
                    <a:pt x="23" y="346"/>
                  </a:lnTo>
                  <a:lnTo>
                    <a:pt x="29" y="346"/>
                  </a:lnTo>
                  <a:lnTo>
                    <a:pt x="29" y="346"/>
                  </a:lnTo>
                  <a:lnTo>
                    <a:pt x="29" y="346"/>
                  </a:lnTo>
                  <a:lnTo>
                    <a:pt x="29" y="346"/>
                  </a:lnTo>
                  <a:lnTo>
                    <a:pt x="40" y="352"/>
                  </a:lnTo>
                  <a:lnTo>
                    <a:pt x="40" y="352"/>
                  </a:lnTo>
                  <a:lnTo>
                    <a:pt x="52" y="364"/>
                  </a:lnTo>
                  <a:lnTo>
                    <a:pt x="52" y="364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68" y="398"/>
                  </a:lnTo>
                  <a:lnTo>
                    <a:pt x="68" y="398"/>
                  </a:lnTo>
                  <a:lnTo>
                    <a:pt x="74" y="415"/>
                  </a:lnTo>
                  <a:lnTo>
                    <a:pt x="74" y="415"/>
                  </a:lnTo>
                  <a:lnTo>
                    <a:pt x="80" y="432"/>
                  </a:lnTo>
                  <a:lnTo>
                    <a:pt x="80" y="432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103" y="455"/>
                  </a:lnTo>
                  <a:lnTo>
                    <a:pt x="103" y="455"/>
                  </a:lnTo>
                  <a:lnTo>
                    <a:pt x="108" y="460"/>
                  </a:lnTo>
                  <a:lnTo>
                    <a:pt x="108" y="460"/>
                  </a:lnTo>
                  <a:lnTo>
                    <a:pt x="114" y="472"/>
                  </a:lnTo>
                  <a:lnTo>
                    <a:pt x="114" y="472"/>
                  </a:lnTo>
                  <a:lnTo>
                    <a:pt x="114" y="472"/>
                  </a:lnTo>
                  <a:lnTo>
                    <a:pt x="114" y="472"/>
                  </a:lnTo>
                  <a:lnTo>
                    <a:pt x="114" y="477"/>
                  </a:lnTo>
                  <a:lnTo>
                    <a:pt x="114" y="477"/>
                  </a:lnTo>
                  <a:lnTo>
                    <a:pt x="114" y="489"/>
                  </a:lnTo>
                  <a:lnTo>
                    <a:pt x="114" y="489"/>
                  </a:lnTo>
                  <a:lnTo>
                    <a:pt x="114" y="489"/>
                  </a:lnTo>
                  <a:lnTo>
                    <a:pt x="114" y="489"/>
                  </a:lnTo>
                  <a:lnTo>
                    <a:pt x="120" y="495"/>
                  </a:lnTo>
                  <a:lnTo>
                    <a:pt x="120" y="495"/>
                  </a:lnTo>
                  <a:lnTo>
                    <a:pt x="126" y="495"/>
                  </a:lnTo>
                  <a:lnTo>
                    <a:pt x="126" y="495"/>
                  </a:lnTo>
                  <a:lnTo>
                    <a:pt x="131" y="500"/>
                  </a:lnTo>
                  <a:lnTo>
                    <a:pt x="131" y="500"/>
                  </a:lnTo>
                  <a:lnTo>
                    <a:pt x="137" y="500"/>
                  </a:lnTo>
                  <a:lnTo>
                    <a:pt x="137" y="500"/>
                  </a:lnTo>
                  <a:lnTo>
                    <a:pt x="137" y="506"/>
                  </a:lnTo>
                  <a:lnTo>
                    <a:pt x="137" y="506"/>
                  </a:lnTo>
                  <a:lnTo>
                    <a:pt x="137" y="511"/>
                  </a:lnTo>
                  <a:lnTo>
                    <a:pt x="137" y="511"/>
                  </a:lnTo>
                  <a:lnTo>
                    <a:pt x="137" y="517"/>
                  </a:lnTo>
                  <a:lnTo>
                    <a:pt x="137" y="517"/>
                  </a:lnTo>
                  <a:lnTo>
                    <a:pt x="137" y="523"/>
                  </a:lnTo>
                  <a:lnTo>
                    <a:pt x="137" y="523"/>
                  </a:lnTo>
                  <a:lnTo>
                    <a:pt x="143" y="529"/>
                  </a:lnTo>
                  <a:lnTo>
                    <a:pt x="143" y="529"/>
                  </a:lnTo>
                  <a:lnTo>
                    <a:pt x="154" y="535"/>
                  </a:lnTo>
                  <a:lnTo>
                    <a:pt x="154" y="535"/>
                  </a:lnTo>
                  <a:lnTo>
                    <a:pt x="165" y="540"/>
                  </a:lnTo>
                  <a:lnTo>
                    <a:pt x="165" y="540"/>
                  </a:lnTo>
                  <a:lnTo>
                    <a:pt x="171" y="545"/>
                  </a:lnTo>
                  <a:lnTo>
                    <a:pt x="171" y="545"/>
                  </a:lnTo>
                  <a:lnTo>
                    <a:pt x="171" y="551"/>
                  </a:lnTo>
                  <a:lnTo>
                    <a:pt x="171" y="551"/>
                  </a:lnTo>
                  <a:lnTo>
                    <a:pt x="171" y="557"/>
                  </a:lnTo>
                  <a:lnTo>
                    <a:pt x="171" y="557"/>
                  </a:lnTo>
                  <a:lnTo>
                    <a:pt x="177" y="557"/>
                  </a:lnTo>
                  <a:lnTo>
                    <a:pt x="177" y="557"/>
                  </a:lnTo>
                  <a:lnTo>
                    <a:pt x="183" y="557"/>
                  </a:lnTo>
                  <a:lnTo>
                    <a:pt x="183" y="557"/>
                  </a:lnTo>
                  <a:lnTo>
                    <a:pt x="188" y="580"/>
                  </a:lnTo>
                  <a:lnTo>
                    <a:pt x="188" y="580"/>
                  </a:lnTo>
                  <a:lnTo>
                    <a:pt x="193" y="614"/>
                  </a:lnTo>
                  <a:lnTo>
                    <a:pt x="193" y="614"/>
                  </a:lnTo>
                  <a:lnTo>
                    <a:pt x="199" y="642"/>
                  </a:lnTo>
                  <a:lnTo>
                    <a:pt x="199" y="642"/>
                  </a:lnTo>
                  <a:lnTo>
                    <a:pt x="205" y="665"/>
                  </a:lnTo>
                  <a:lnTo>
                    <a:pt x="211" y="665"/>
                  </a:lnTo>
                  <a:lnTo>
                    <a:pt x="211" y="665"/>
                  </a:lnTo>
                  <a:lnTo>
                    <a:pt x="217" y="665"/>
                  </a:lnTo>
                  <a:lnTo>
                    <a:pt x="217" y="665"/>
                  </a:lnTo>
                  <a:lnTo>
                    <a:pt x="217" y="665"/>
                  </a:lnTo>
                  <a:lnTo>
                    <a:pt x="233" y="676"/>
                  </a:lnTo>
                  <a:lnTo>
                    <a:pt x="233" y="676"/>
                  </a:lnTo>
                  <a:lnTo>
                    <a:pt x="256" y="699"/>
                  </a:lnTo>
                  <a:lnTo>
                    <a:pt x="256" y="699"/>
                  </a:lnTo>
                  <a:lnTo>
                    <a:pt x="273" y="722"/>
                  </a:lnTo>
                  <a:lnTo>
                    <a:pt x="273" y="722"/>
                  </a:lnTo>
                  <a:lnTo>
                    <a:pt x="285" y="745"/>
                  </a:lnTo>
                  <a:lnTo>
                    <a:pt x="285" y="745"/>
                  </a:lnTo>
                  <a:lnTo>
                    <a:pt x="290" y="767"/>
                  </a:lnTo>
                  <a:lnTo>
                    <a:pt x="290" y="767"/>
                  </a:lnTo>
                  <a:lnTo>
                    <a:pt x="296" y="807"/>
                  </a:lnTo>
                  <a:lnTo>
                    <a:pt x="296" y="807"/>
                  </a:lnTo>
                  <a:lnTo>
                    <a:pt x="302" y="847"/>
                  </a:lnTo>
                  <a:lnTo>
                    <a:pt x="302" y="847"/>
                  </a:lnTo>
                  <a:lnTo>
                    <a:pt x="308" y="875"/>
                  </a:lnTo>
                  <a:lnTo>
                    <a:pt x="308" y="875"/>
                  </a:lnTo>
                  <a:lnTo>
                    <a:pt x="302" y="875"/>
                  </a:lnTo>
                  <a:lnTo>
                    <a:pt x="302" y="875"/>
                  </a:lnTo>
                  <a:lnTo>
                    <a:pt x="296" y="881"/>
                  </a:lnTo>
                  <a:lnTo>
                    <a:pt x="296" y="881"/>
                  </a:lnTo>
                  <a:lnTo>
                    <a:pt x="290" y="893"/>
                  </a:lnTo>
                  <a:lnTo>
                    <a:pt x="290" y="893"/>
                  </a:lnTo>
                  <a:lnTo>
                    <a:pt x="285" y="893"/>
                  </a:lnTo>
                  <a:lnTo>
                    <a:pt x="285" y="893"/>
                  </a:lnTo>
                  <a:lnTo>
                    <a:pt x="285" y="898"/>
                  </a:lnTo>
                  <a:lnTo>
                    <a:pt x="285" y="898"/>
                  </a:lnTo>
                  <a:lnTo>
                    <a:pt x="285" y="909"/>
                  </a:lnTo>
                  <a:lnTo>
                    <a:pt x="285" y="909"/>
                  </a:lnTo>
                  <a:lnTo>
                    <a:pt x="285" y="915"/>
                  </a:lnTo>
                  <a:lnTo>
                    <a:pt x="285" y="915"/>
                  </a:lnTo>
                  <a:lnTo>
                    <a:pt x="285" y="921"/>
                  </a:lnTo>
                  <a:lnTo>
                    <a:pt x="285" y="921"/>
                  </a:lnTo>
                  <a:lnTo>
                    <a:pt x="290" y="921"/>
                  </a:lnTo>
                  <a:lnTo>
                    <a:pt x="290" y="921"/>
                  </a:lnTo>
                  <a:lnTo>
                    <a:pt x="296" y="921"/>
                  </a:lnTo>
                  <a:lnTo>
                    <a:pt x="296" y="921"/>
                  </a:lnTo>
                  <a:lnTo>
                    <a:pt x="302" y="921"/>
                  </a:lnTo>
                  <a:lnTo>
                    <a:pt x="302" y="921"/>
                  </a:lnTo>
                  <a:lnTo>
                    <a:pt x="308" y="921"/>
                  </a:lnTo>
                  <a:lnTo>
                    <a:pt x="308" y="921"/>
                  </a:lnTo>
                  <a:lnTo>
                    <a:pt x="308" y="944"/>
                  </a:lnTo>
                  <a:lnTo>
                    <a:pt x="308" y="944"/>
                  </a:lnTo>
                  <a:lnTo>
                    <a:pt x="308" y="972"/>
                  </a:lnTo>
                  <a:lnTo>
                    <a:pt x="308" y="972"/>
                  </a:lnTo>
                  <a:lnTo>
                    <a:pt x="313" y="993"/>
                  </a:lnTo>
                  <a:lnTo>
                    <a:pt x="313" y="993"/>
                  </a:lnTo>
                  <a:lnTo>
                    <a:pt x="318" y="1017"/>
                  </a:lnTo>
                  <a:lnTo>
                    <a:pt x="318" y="1017"/>
                  </a:lnTo>
                  <a:lnTo>
                    <a:pt x="318" y="1028"/>
                  </a:lnTo>
                  <a:lnTo>
                    <a:pt x="318" y="1028"/>
                  </a:lnTo>
                  <a:lnTo>
                    <a:pt x="324" y="1033"/>
                  </a:lnTo>
                  <a:lnTo>
                    <a:pt x="324" y="1033"/>
                  </a:lnTo>
                  <a:lnTo>
                    <a:pt x="330" y="1039"/>
                  </a:lnTo>
                  <a:lnTo>
                    <a:pt x="330" y="1039"/>
                  </a:lnTo>
                  <a:lnTo>
                    <a:pt x="336" y="1045"/>
                  </a:lnTo>
                  <a:lnTo>
                    <a:pt x="336" y="1045"/>
                  </a:lnTo>
                  <a:lnTo>
                    <a:pt x="336" y="1051"/>
                  </a:lnTo>
                  <a:lnTo>
                    <a:pt x="336" y="1051"/>
                  </a:lnTo>
                  <a:lnTo>
                    <a:pt x="330" y="1056"/>
                  </a:lnTo>
                  <a:lnTo>
                    <a:pt x="330" y="1056"/>
                  </a:lnTo>
                  <a:lnTo>
                    <a:pt x="330" y="1062"/>
                  </a:lnTo>
                  <a:lnTo>
                    <a:pt x="330" y="1062"/>
                  </a:lnTo>
                  <a:lnTo>
                    <a:pt x="336" y="1062"/>
                  </a:lnTo>
                  <a:lnTo>
                    <a:pt x="336" y="1062"/>
                  </a:lnTo>
                  <a:lnTo>
                    <a:pt x="336" y="1062"/>
                  </a:lnTo>
                  <a:lnTo>
                    <a:pt x="336" y="1062"/>
                  </a:lnTo>
                  <a:lnTo>
                    <a:pt x="342" y="1068"/>
                  </a:lnTo>
                  <a:lnTo>
                    <a:pt x="342" y="1068"/>
                  </a:lnTo>
                  <a:lnTo>
                    <a:pt x="347" y="1068"/>
                  </a:lnTo>
                  <a:lnTo>
                    <a:pt x="347" y="1068"/>
                  </a:lnTo>
                  <a:lnTo>
                    <a:pt x="347" y="1068"/>
                  </a:lnTo>
                  <a:lnTo>
                    <a:pt x="347" y="1068"/>
                  </a:lnTo>
                  <a:lnTo>
                    <a:pt x="353" y="1073"/>
                  </a:lnTo>
                  <a:lnTo>
                    <a:pt x="353" y="1073"/>
                  </a:lnTo>
                  <a:lnTo>
                    <a:pt x="358" y="1084"/>
                  </a:lnTo>
                  <a:lnTo>
                    <a:pt x="358" y="1084"/>
                  </a:lnTo>
                  <a:lnTo>
                    <a:pt x="364" y="1096"/>
                  </a:lnTo>
                  <a:lnTo>
                    <a:pt x="364" y="1096"/>
                  </a:lnTo>
                  <a:lnTo>
                    <a:pt x="370" y="1102"/>
                  </a:lnTo>
                  <a:lnTo>
                    <a:pt x="370" y="1102"/>
                  </a:lnTo>
                  <a:lnTo>
                    <a:pt x="376" y="1102"/>
                  </a:lnTo>
                  <a:lnTo>
                    <a:pt x="376" y="1102"/>
                  </a:lnTo>
                  <a:lnTo>
                    <a:pt x="381" y="1102"/>
                  </a:lnTo>
                  <a:lnTo>
                    <a:pt x="381" y="1102"/>
                  </a:lnTo>
                  <a:lnTo>
                    <a:pt x="387" y="1096"/>
                  </a:lnTo>
                  <a:lnTo>
                    <a:pt x="387" y="1096"/>
                  </a:lnTo>
                  <a:lnTo>
                    <a:pt x="387" y="1096"/>
                  </a:lnTo>
                  <a:lnTo>
                    <a:pt x="387" y="1096"/>
                  </a:lnTo>
                  <a:lnTo>
                    <a:pt x="398" y="1102"/>
                  </a:lnTo>
                  <a:lnTo>
                    <a:pt x="398" y="1102"/>
                  </a:lnTo>
                  <a:lnTo>
                    <a:pt x="410" y="1113"/>
                  </a:lnTo>
                  <a:lnTo>
                    <a:pt x="410" y="1113"/>
                  </a:lnTo>
                  <a:lnTo>
                    <a:pt x="421" y="1124"/>
                  </a:lnTo>
                  <a:lnTo>
                    <a:pt x="421" y="1124"/>
                  </a:lnTo>
                  <a:lnTo>
                    <a:pt x="432" y="1136"/>
                  </a:lnTo>
                  <a:lnTo>
                    <a:pt x="432" y="1136"/>
                  </a:lnTo>
                  <a:lnTo>
                    <a:pt x="438" y="1142"/>
                  </a:lnTo>
                  <a:lnTo>
                    <a:pt x="438" y="1142"/>
                  </a:lnTo>
                  <a:lnTo>
                    <a:pt x="444" y="1153"/>
                  </a:lnTo>
                  <a:lnTo>
                    <a:pt x="444" y="1153"/>
                  </a:lnTo>
                  <a:lnTo>
                    <a:pt x="449" y="1158"/>
                  </a:lnTo>
                  <a:lnTo>
                    <a:pt x="449" y="1158"/>
                  </a:lnTo>
                  <a:lnTo>
                    <a:pt x="455" y="1164"/>
                  </a:lnTo>
                  <a:lnTo>
                    <a:pt x="455" y="1164"/>
                  </a:lnTo>
                  <a:lnTo>
                    <a:pt x="455" y="1176"/>
                  </a:lnTo>
                  <a:lnTo>
                    <a:pt x="455" y="1176"/>
                  </a:lnTo>
                  <a:lnTo>
                    <a:pt x="455" y="1181"/>
                  </a:lnTo>
                  <a:lnTo>
                    <a:pt x="455" y="1181"/>
                  </a:lnTo>
                  <a:lnTo>
                    <a:pt x="449" y="1187"/>
                  </a:lnTo>
                  <a:lnTo>
                    <a:pt x="449" y="1187"/>
                  </a:lnTo>
                  <a:lnTo>
                    <a:pt x="455" y="1193"/>
                  </a:lnTo>
                  <a:lnTo>
                    <a:pt x="455" y="1193"/>
                  </a:lnTo>
                  <a:lnTo>
                    <a:pt x="461" y="1204"/>
                  </a:lnTo>
                  <a:lnTo>
                    <a:pt x="461" y="1204"/>
                  </a:lnTo>
                  <a:lnTo>
                    <a:pt x="467" y="1210"/>
                  </a:lnTo>
                  <a:lnTo>
                    <a:pt x="467" y="1210"/>
                  </a:lnTo>
                  <a:lnTo>
                    <a:pt x="478" y="1221"/>
                  </a:lnTo>
                  <a:lnTo>
                    <a:pt x="478" y="1221"/>
                  </a:lnTo>
                  <a:lnTo>
                    <a:pt x="478" y="1232"/>
                  </a:lnTo>
                  <a:lnTo>
                    <a:pt x="478" y="1232"/>
                  </a:lnTo>
                  <a:lnTo>
                    <a:pt x="483" y="1244"/>
                  </a:lnTo>
                  <a:lnTo>
                    <a:pt x="483" y="1244"/>
                  </a:lnTo>
                  <a:lnTo>
                    <a:pt x="478" y="1255"/>
                  </a:lnTo>
                  <a:lnTo>
                    <a:pt x="478" y="1255"/>
                  </a:lnTo>
                  <a:lnTo>
                    <a:pt x="478" y="1267"/>
                  </a:lnTo>
                  <a:lnTo>
                    <a:pt x="478" y="1267"/>
                  </a:lnTo>
                  <a:lnTo>
                    <a:pt x="478" y="1278"/>
                  </a:lnTo>
                  <a:lnTo>
                    <a:pt x="478" y="1278"/>
                  </a:lnTo>
                  <a:lnTo>
                    <a:pt x="483" y="1283"/>
                  </a:lnTo>
                  <a:lnTo>
                    <a:pt x="483" y="1283"/>
                  </a:lnTo>
                  <a:lnTo>
                    <a:pt x="495" y="1283"/>
                  </a:lnTo>
                  <a:lnTo>
                    <a:pt x="495" y="1283"/>
                  </a:lnTo>
                  <a:lnTo>
                    <a:pt x="507" y="1289"/>
                  </a:lnTo>
                  <a:lnTo>
                    <a:pt x="507" y="1289"/>
                  </a:lnTo>
                  <a:lnTo>
                    <a:pt x="512" y="1295"/>
                  </a:lnTo>
                  <a:lnTo>
                    <a:pt x="512" y="1295"/>
                  </a:lnTo>
                  <a:lnTo>
                    <a:pt x="518" y="1307"/>
                  </a:lnTo>
                  <a:lnTo>
                    <a:pt x="518" y="1307"/>
                  </a:lnTo>
                  <a:lnTo>
                    <a:pt x="523" y="1318"/>
                  </a:lnTo>
                  <a:lnTo>
                    <a:pt x="523" y="1318"/>
                  </a:lnTo>
                  <a:lnTo>
                    <a:pt x="523" y="1329"/>
                  </a:lnTo>
                  <a:lnTo>
                    <a:pt x="523" y="1329"/>
                  </a:lnTo>
                  <a:lnTo>
                    <a:pt x="529" y="1341"/>
                  </a:lnTo>
                  <a:lnTo>
                    <a:pt x="529" y="1341"/>
                  </a:lnTo>
                  <a:lnTo>
                    <a:pt x="535" y="1346"/>
                  </a:lnTo>
                  <a:lnTo>
                    <a:pt x="535" y="1346"/>
                  </a:lnTo>
                  <a:lnTo>
                    <a:pt x="546" y="1357"/>
                  </a:lnTo>
                  <a:lnTo>
                    <a:pt x="546" y="1357"/>
                  </a:lnTo>
                  <a:lnTo>
                    <a:pt x="557" y="1363"/>
                  </a:lnTo>
                  <a:lnTo>
                    <a:pt x="557" y="1363"/>
                  </a:lnTo>
                  <a:lnTo>
                    <a:pt x="563" y="1374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Freeform 44"/>
            <p:cNvSpPr>
              <a:spLocks noChangeArrowheads="1"/>
            </p:cNvSpPr>
            <p:nvPr/>
          </p:nvSpPr>
          <p:spPr bwMode="auto">
            <a:xfrm>
              <a:off x="5783263" y="4576763"/>
              <a:ext cx="61912" cy="50800"/>
            </a:xfrm>
            <a:custGeom>
              <a:avLst/>
              <a:gdLst>
                <a:gd name="T0" fmla="*/ 17 w 171"/>
                <a:gd name="T1" fmla="*/ 68 h 143"/>
                <a:gd name="T2" fmla="*/ 11 w 171"/>
                <a:gd name="T3" fmla="*/ 68 h 143"/>
                <a:gd name="T4" fmla="*/ 11 w 171"/>
                <a:gd name="T5" fmla="*/ 68 h 143"/>
                <a:gd name="T6" fmla="*/ 11 w 171"/>
                <a:gd name="T7" fmla="*/ 68 h 143"/>
                <a:gd name="T8" fmla="*/ 6 w 171"/>
                <a:gd name="T9" fmla="*/ 68 h 143"/>
                <a:gd name="T10" fmla="*/ 6 w 171"/>
                <a:gd name="T11" fmla="*/ 74 h 143"/>
                <a:gd name="T12" fmla="*/ 0 w 171"/>
                <a:gd name="T13" fmla="*/ 80 h 143"/>
                <a:gd name="T14" fmla="*/ 0 w 171"/>
                <a:gd name="T15" fmla="*/ 86 h 143"/>
                <a:gd name="T16" fmla="*/ 0 w 171"/>
                <a:gd name="T17" fmla="*/ 97 h 143"/>
                <a:gd name="T18" fmla="*/ 6 w 171"/>
                <a:gd name="T19" fmla="*/ 102 h 143"/>
                <a:gd name="T20" fmla="*/ 17 w 171"/>
                <a:gd name="T21" fmla="*/ 114 h 143"/>
                <a:gd name="T22" fmla="*/ 28 w 171"/>
                <a:gd name="T23" fmla="*/ 114 h 143"/>
                <a:gd name="T24" fmla="*/ 34 w 171"/>
                <a:gd name="T25" fmla="*/ 120 h 143"/>
                <a:gd name="T26" fmla="*/ 40 w 171"/>
                <a:gd name="T27" fmla="*/ 114 h 143"/>
                <a:gd name="T28" fmla="*/ 46 w 171"/>
                <a:gd name="T29" fmla="*/ 108 h 143"/>
                <a:gd name="T30" fmla="*/ 51 w 171"/>
                <a:gd name="T31" fmla="*/ 108 h 143"/>
                <a:gd name="T32" fmla="*/ 62 w 171"/>
                <a:gd name="T33" fmla="*/ 114 h 143"/>
                <a:gd name="T34" fmla="*/ 74 w 171"/>
                <a:gd name="T35" fmla="*/ 131 h 143"/>
                <a:gd name="T36" fmla="*/ 74 w 171"/>
                <a:gd name="T37" fmla="*/ 142 h 143"/>
                <a:gd name="T38" fmla="*/ 80 w 171"/>
                <a:gd name="T39" fmla="*/ 142 h 143"/>
                <a:gd name="T40" fmla="*/ 91 w 171"/>
                <a:gd name="T41" fmla="*/ 137 h 143"/>
                <a:gd name="T42" fmla="*/ 102 w 171"/>
                <a:gd name="T43" fmla="*/ 125 h 143"/>
                <a:gd name="T44" fmla="*/ 108 w 171"/>
                <a:gd name="T45" fmla="*/ 108 h 143"/>
                <a:gd name="T46" fmla="*/ 114 w 171"/>
                <a:gd name="T47" fmla="*/ 102 h 143"/>
                <a:gd name="T48" fmla="*/ 119 w 171"/>
                <a:gd name="T49" fmla="*/ 102 h 143"/>
                <a:gd name="T50" fmla="*/ 131 w 171"/>
                <a:gd name="T51" fmla="*/ 108 h 143"/>
                <a:gd name="T52" fmla="*/ 148 w 171"/>
                <a:gd name="T53" fmla="*/ 108 h 143"/>
                <a:gd name="T54" fmla="*/ 159 w 171"/>
                <a:gd name="T55" fmla="*/ 114 h 143"/>
                <a:gd name="T56" fmla="*/ 165 w 171"/>
                <a:gd name="T57" fmla="*/ 114 h 143"/>
                <a:gd name="T58" fmla="*/ 165 w 171"/>
                <a:gd name="T59" fmla="*/ 114 h 143"/>
                <a:gd name="T60" fmla="*/ 170 w 171"/>
                <a:gd name="T61" fmla="*/ 108 h 143"/>
                <a:gd name="T62" fmla="*/ 170 w 171"/>
                <a:gd name="T63" fmla="*/ 102 h 143"/>
                <a:gd name="T64" fmla="*/ 170 w 171"/>
                <a:gd name="T65" fmla="*/ 91 h 143"/>
                <a:gd name="T66" fmla="*/ 170 w 171"/>
                <a:gd name="T67" fmla="*/ 74 h 143"/>
                <a:gd name="T68" fmla="*/ 170 w 171"/>
                <a:gd name="T69" fmla="*/ 62 h 143"/>
                <a:gd name="T70" fmla="*/ 170 w 171"/>
                <a:gd name="T71" fmla="*/ 52 h 143"/>
                <a:gd name="T72" fmla="*/ 165 w 171"/>
                <a:gd name="T73" fmla="*/ 40 h 143"/>
                <a:gd name="T74" fmla="*/ 159 w 171"/>
                <a:gd name="T75" fmla="*/ 17 h 143"/>
                <a:gd name="T76" fmla="*/ 153 w 171"/>
                <a:gd name="T77" fmla="*/ 6 h 143"/>
                <a:gd name="T78" fmla="*/ 148 w 171"/>
                <a:gd name="T79" fmla="*/ 12 h 143"/>
                <a:gd name="T80" fmla="*/ 136 w 171"/>
                <a:gd name="T81" fmla="*/ 12 h 143"/>
                <a:gd name="T82" fmla="*/ 125 w 171"/>
                <a:gd name="T83" fmla="*/ 17 h 143"/>
                <a:gd name="T84" fmla="*/ 114 w 171"/>
                <a:gd name="T85" fmla="*/ 28 h 143"/>
                <a:gd name="T86" fmla="*/ 108 w 171"/>
                <a:gd name="T87" fmla="*/ 34 h 143"/>
                <a:gd name="T88" fmla="*/ 96 w 171"/>
                <a:gd name="T89" fmla="*/ 34 h 143"/>
                <a:gd name="T90" fmla="*/ 85 w 171"/>
                <a:gd name="T91" fmla="*/ 28 h 143"/>
                <a:gd name="T92" fmla="*/ 74 w 171"/>
                <a:gd name="T93" fmla="*/ 23 h 143"/>
                <a:gd name="T94" fmla="*/ 62 w 171"/>
                <a:gd name="T95" fmla="*/ 17 h 143"/>
                <a:gd name="T96" fmla="*/ 51 w 171"/>
                <a:gd name="T97" fmla="*/ 12 h 143"/>
                <a:gd name="T98" fmla="*/ 40 w 171"/>
                <a:gd name="T99" fmla="*/ 6 h 143"/>
                <a:gd name="T100" fmla="*/ 40 w 171"/>
                <a:gd name="T101" fmla="*/ 0 h 143"/>
                <a:gd name="T102" fmla="*/ 40 w 171"/>
                <a:gd name="T103" fmla="*/ 0 h 143"/>
                <a:gd name="T104" fmla="*/ 40 w 171"/>
                <a:gd name="T105" fmla="*/ 6 h 143"/>
                <a:gd name="T106" fmla="*/ 40 w 171"/>
                <a:gd name="T107" fmla="*/ 6 h 143"/>
                <a:gd name="T108" fmla="*/ 34 w 171"/>
                <a:gd name="T109" fmla="*/ 12 h 143"/>
                <a:gd name="T110" fmla="*/ 46 w 171"/>
                <a:gd name="T111" fmla="*/ 23 h 143"/>
                <a:gd name="T112" fmla="*/ 46 w 171"/>
                <a:gd name="T113" fmla="*/ 34 h 143"/>
                <a:gd name="T114" fmla="*/ 46 w 171"/>
                <a:gd name="T115" fmla="*/ 46 h 143"/>
                <a:gd name="T116" fmla="*/ 40 w 171"/>
                <a:gd name="T117" fmla="*/ 62 h 143"/>
                <a:gd name="T118" fmla="*/ 28 w 171"/>
                <a:gd name="T119" fmla="*/ 68 h 143"/>
                <a:gd name="T120" fmla="*/ 23 w 171"/>
                <a:gd name="T121" fmla="*/ 6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43">
                  <a:moveTo>
                    <a:pt x="17" y="68"/>
                  </a:moveTo>
                  <a:lnTo>
                    <a:pt x="17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1" y="137"/>
                  </a:lnTo>
                  <a:lnTo>
                    <a:pt x="91" y="137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0" y="91"/>
                  </a:lnTo>
                  <a:lnTo>
                    <a:pt x="170" y="91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62"/>
                  </a:lnTo>
                  <a:lnTo>
                    <a:pt x="170" y="62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6"/>
                  </a:lnTo>
                  <a:lnTo>
                    <a:pt x="165" y="40"/>
                  </a:lnTo>
                  <a:lnTo>
                    <a:pt x="159" y="28"/>
                  </a:lnTo>
                  <a:lnTo>
                    <a:pt x="159" y="17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17" y="68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Freeform 45"/>
            <p:cNvSpPr>
              <a:spLocks noChangeArrowheads="1"/>
            </p:cNvSpPr>
            <p:nvPr/>
          </p:nvSpPr>
          <p:spPr bwMode="auto">
            <a:xfrm>
              <a:off x="7261225" y="1403350"/>
              <a:ext cx="2630488" cy="1712913"/>
            </a:xfrm>
            <a:custGeom>
              <a:avLst/>
              <a:gdLst>
                <a:gd name="T0" fmla="*/ 336 w 7309"/>
                <a:gd name="T1" fmla="*/ 11 h 4759"/>
                <a:gd name="T2" fmla="*/ 716 w 7309"/>
                <a:gd name="T3" fmla="*/ 210 h 4759"/>
                <a:gd name="T4" fmla="*/ 943 w 7309"/>
                <a:gd name="T5" fmla="*/ 325 h 4759"/>
                <a:gd name="T6" fmla="*/ 1205 w 7309"/>
                <a:gd name="T7" fmla="*/ 1302 h 4759"/>
                <a:gd name="T8" fmla="*/ 2933 w 7309"/>
                <a:gd name="T9" fmla="*/ 1268 h 4759"/>
                <a:gd name="T10" fmla="*/ 2762 w 7309"/>
                <a:gd name="T11" fmla="*/ 1217 h 4759"/>
                <a:gd name="T12" fmla="*/ 1887 w 7309"/>
                <a:gd name="T13" fmla="*/ 1199 h 4759"/>
                <a:gd name="T14" fmla="*/ 4524 w 7309"/>
                <a:gd name="T15" fmla="*/ 1467 h 4759"/>
                <a:gd name="T16" fmla="*/ 4256 w 7309"/>
                <a:gd name="T17" fmla="*/ 4661 h 4759"/>
                <a:gd name="T18" fmla="*/ 4365 w 7309"/>
                <a:gd name="T19" fmla="*/ 4519 h 4759"/>
                <a:gd name="T20" fmla="*/ 4921 w 7309"/>
                <a:gd name="T21" fmla="*/ 3922 h 4759"/>
                <a:gd name="T22" fmla="*/ 3904 w 7309"/>
                <a:gd name="T23" fmla="*/ 4400 h 4759"/>
                <a:gd name="T24" fmla="*/ 4035 w 7309"/>
                <a:gd name="T25" fmla="*/ 3951 h 4759"/>
                <a:gd name="T26" fmla="*/ 1563 w 7309"/>
                <a:gd name="T27" fmla="*/ 3587 h 4759"/>
                <a:gd name="T28" fmla="*/ 1392 w 7309"/>
                <a:gd name="T29" fmla="*/ 3689 h 4759"/>
                <a:gd name="T30" fmla="*/ 5785 w 7309"/>
                <a:gd name="T31" fmla="*/ 1609 h 4759"/>
                <a:gd name="T32" fmla="*/ 3819 w 7309"/>
                <a:gd name="T33" fmla="*/ 1148 h 4759"/>
                <a:gd name="T34" fmla="*/ 4393 w 7309"/>
                <a:gd name="T35" fmla="*/ 921 h 4759"/>
                <a:gd name="T36" fmla="*/ 4001 w 7309"/>
                <a:gd name="T37" fmla="*/ 819 h 4759"/>
                <a:gd name="T38" fmla="*/ 3694 w 7309"/>
                <a:gd name="T39" fmla="*/ 756 h 4759"/>
                <a:gd name="T40" fmla="*/ 3734 w 7309"/>
                <a:gd name="T41" fmla="*/ 813 h 4759"/>
                <a:gd name="T42" fmla="*/ 1290 w 7309"/>
                <a:gd name="T43" fmla="*/ 393 h 4759"/>
                <a:gd name="T44" fmla="*/ 1734 w 7309"/>
                <a:gd name="T45" fmla="*/ 4076 h 4759"/>
                <a:gd name="T46" fmla="*/ 2808 w 7309"/>
                <a:gd name="T47" fmla="*/ 3752 h 4759"/>
                <a:gd name="T48" fmla="*/ 3257 w 7309"/>
                <a:gd name="T49" fmla="*/ 4485 h 4759"/>
                <a:gd name="T50" fmla="*/ 3273 w 7309"/>
                <a:gd name="T51" fmla="*/ 4724 h 4759"/>
                <a:gd name="T52" fmla="*/ 3734 w 7309"/>
                <a:gd name="T53" fmla="*/ 4201 h 4759"/>
                <a:gd name="T54" fmla="*/ 3881 w 7309"/>
                <a:gd name="T55" fmla="*/ 3706 h 4759"/>
                <a:gd name="T56" fmla="*/ 3507 w 7309"/>
                <a:gd name="T57" fmla="*/ 3428 h 4759"/>
                <a:gd name="T58" fmla="*/ 3887 w 7309"/>
                <a:gd name="T59" fmla="*/ 2990 h 4759"/>
                <a:gd name="T60" fmla="*/ 4438 w 7309"/>
                <a:gd name="T61" fmla="*/ 2905 h 4759"/>
                <a:gd name="T62" fmla="*/ 4865 w 7309"/>
                <a:gd name="T63" fmla="*/ 2922 h 4759"/>
                <a:gd name="T64" fmla="*/ 5194 w 7309"/>
                <a:gd name="T65" fmla="*/ 2672 h 4759"/>
                <a:gd name="T66" fmla="*/ 5444 w 7309"/>
                <a:gd name="T67" fmla="*/ 2615 h 4759"/>
                <a:gd name="T68" fmla="*/ 5308 w 7309"/>
                <a:gd name="T69" fmla="*/ 2870 h 4759"/>
                <a:gd name="T70" fmla="*/ 4927 w 7309"/>
                <a:gd name="T71" fmla="*/ 3553 h 4759"/>
                <a:gd name="T72" fmla="*/ 5314 w 7309"/>
                <a:gd name="T73" fmla="*/ 3428 h 4759"/>
                <a:gd name="T74" fmla="*/ 5404 w 7309"/>
                <a:gd name="T75" fmla="*/ 2956 h 4759"/>
                <a:gd name="T76" fmla="*/ 5740 w 7309"/>
                <a:gd name="T77" fmla="*/ 2785 h 4759"/>
                <a:gd name="T78" fmla="*/ 6280 w 7309"/>
                <a:gd name="T79" fmla="*/ 2615 h 4759"/>
                <a:gd name="T80" fmla="*/ 6337 w 7309"/>
                <a:gd name="T81" fmla="*/ 2314 h 4759"/>
                <a:gd name="T82" fmla="*/ 6757 w 7309"/>
                <a:gd name="T83" fmla="*/ 2246 h 4759"/>
                <a:gd name="T84" fmla="*/ 7149 w 7309"/>
                <a:gd name="T85" fmla="*/ 2359 h 4759"/>
                <a:gd name="T86" fmla="*/ 7172 w 7309"/>
                <a:gd name="T87" fmla="*/ 2092 h 4759"/>
                <a:gd name="T88" fmla="*/ 6649 w 7309"/>
                <a:gd name="T89" fmla="*/ 1808 h 4759"/>
                <a:gd name="T90" fmla="*/ 5944 w 7309"/>
                <a:gd name="T91" fmla="*/ 1643 h 4759"/>
                <a:gd name="T92" fmla="*/ 5564 w 7309"/>
                <a:gd name="T93" fmla="*/ 1654 h 4759"/>
                <a:gd name="T94" fmla="*/ 5160 w 7309"/>
                <a:gd name="T95" fmla="*/ 1541 h 4759"/>
                <a:gd name="T96" fmla="*/ 4427 w 7309"/>
                <a:gd name="T97" fmla="*/ 1416 h 4759"/>
                <a:gd name="T98" fmla="*/ 4228 w 7309"/>
                <a:gd name="T99" fmla="*/ 1358 h 4759"/>
                <a:gd name="T100" fmla="*/ 3825 w 7309"/>
                <a:gd name="T101" fmla="*/ 1313 h 4759"/>
                <a:gd name="T102" fmla="*/ 3472 w 7309"/>
                <a:gd name="T103" fmla="*/ 1393 h 4759"/>
                <a:gd name="T104" fmla="*/ 3114 w 7309"/>
                <a:gd name="T105" fmla="*/ 1507 h 4759"/>
                <a:gd name="T106" fmla="*/ 2790 w 7309"/>
                <a:gd name="T107" fmla="*/ 1319 h 4759"/>
                <a:gd name="T108" fmla="*/ 2717 w 7309"/>
                <a:gd name="T109" fmla="*/ 1103 h 4759"/>
                <a:gd name="T110" fmla="*/ 2341 w 7309"/>
                <a:gd name="T111" fmla="*/ 1234 h 4759"/>
                <a:gd name="T112" fmla="*/ 1847 w 7309"/>
                <a:gd name="T113" fmla="*/ 1098 h 4759"/>
                <a:gd name="T114" fmla="*/ 1444 w 7309"/>
                <a:gd name="T115" fmla="*/ 1251 h 4759"/>
                <a:gd name="T116" fmla="*/ 1887 w 7309"/>
                <a:gd name="T117" fmla="*/ 853 h 4759"/>
                <a:gd name="T118" fmla="*/ 1381 w 7309"/>
                <a:gd name="T119" fmla="*/ 637 h 4759"/>
                <a:gd name="T120" fmla="*/ 1006 w 7309"/>
                <a:gd name="T121" fmla="*/ 711 h 4759"/>
                <a:gd name="T122" fmla="*/ 648 w 7309"/>
                <a:gd name="T123" fmla="*/ 745 h 4759"/>
                <a:gd name="T124" fmla="*/ 119 w 7309"/>
                <a:gd name="T125" fmla="*/ 881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09" h="4759">
                  <a:moveTo>
                    <a:pt x="1108" y="1353"/>
                  </a:moveTo>
                  <a:lnTo>
                    <a:pt x="1108" y="1353"/>
                  </a:lnTo>
                  <a:lnTo>
                    <a:pt x="1108" y="1353"/>
                  </a:lnTo>
                  <a:lnTo>
                    <a:pt x="1108" y="1353"/>
                  </a:lnTo>
                  <a:lnTo>
                    <a:pt x="1108" y="1358"/>
                  </a:lnTo>
                  <a:lnTo>
                    <a:pt x="1108" y="1358"/>
                  </a:lnTo>
                  <a:lnTo>
                    <a:pt x="1114" y="1364"/>
                  </a:lnTo>
                  <a:lnTo>
                    <a:pt x="1114" y="1364"/>
                  </a:lnTo>
                  <a:lnTo>
                    <a:pt x="1114" y="1364"/>
                  </a:lnTo>
                  <a:lnTo>
                    <a:pt x="1114" y="1364"/>
                  </a:lnTo>
                  <a:lnTo>
                    <a:pt x="1102" y="1364"/>
                  </a:lnTo>
                  <a:lnTo>
                    <a:pt x="1102" y="1364"/>
                  </a:lnTo>
                  <a:lnTo>
                    <a:pt x="1097" y="1358"/>
                  </a:lnTo>
                  <a:lnTo>
                    <a:pt x="1097" y="1358"/>
                  </a:lnTo>
                  <a:lnTo>
                    <a:pt x="1097" y="1353"/>
                  </a:lnTo>
                  <a:lnTo>
                    <a:pt x="1097" y="1353"/>
                  </a:lnTo>
                  <a:lnTo>
                    <a:pt x="1108" y="1353"/>
                  </a:lnTo>
                  <a:close/>
                  <a:moveTo>
                    <a:pt x="483" y="750"/>
                  </a:moveTo>
                  <a:lnTo>
                    <a:pt x="483" y="756"/>
                  </a:lnTo>
                  <a:lnTo>
                    <a:pt x="483" y="756"/>
                  </a:lnTo>
                  <a:lnTo>
                    <a:pt x="483" y="762"/>
                  </a:lnTo>
                  <a:lnTo>
                    <a:pt x="483" y="768"/>
                  </a:lnTo>
                  <a:lnTo>
                    <a:pt x="483" y="768"/>
                  </a:lnTo>
                  <a:lnTo>
                    <a:pt x="495" y="762"/>
                  </a:lnTo>
                  <a:lnTo>
                    <a:pt x="495" y="762"/>
                  </a:lnTo>
                  <a:lnTo>
                    <a:pt x="500" y="756"/>
                  </a:lnTo>
                  <a:lnTo>
                    <a:pt x="500" y="756"/>
                  </a:lnTo>
                  <a:lnTo>
                    <a:pt x="495" y="750"/>
                  </a:lnTo>
                  <a:lnTo>
                    <a:pt x="495" y="750"/>
                  </a:lnTo>
                  <a:lnTo>
                    <a:pt x="483" y="750"/>
                  </a:lnTo>
                  <a:close/>
                  <a:moveTo>
                    <a:pt x="745" y="699"/>
                  </a:moveTo>
                  <a:lnTo>
                    <a:pt x="745" y="699"/>
                  </a:lnTo>
                  <a:lnTo>
                    <a:pt x="745" y="705"/>
                  </a:lnTo>
                  <a:lnTo>
                    <a:pt x="745" y="705"/>
                  </a:lnTo>
                  <a:lnTo>
                    <a:pt x="745" y="705"/>
                  </a:lnTo>
                  <a:lnTo>
                    <a:pt x="745" y="705"/>
                  </a:lnTo>
                  <a:lnTo>
                    <a:pt x="745" y="711"/>
                  </a:lnTo>
                  <a:lnTo>
                    <a:pt x="745" y="711"/>
                  </a:lnTo>
                  <a:lnTo>
                    <a:pt x="745" y="711"/>
                  </a:lnTo>
                  <a:lnTo>
                    <a:pt x="745" y="711"/>
                  </a:lnTo>
                  <a:lnTo>
                    <a:pt x="733" y="711"/>
                  </a:lnTo>
                  <a:lnTo>
                    <a:pt x="733" y="711"/>
                  </a:lnTo>
                  <a:lnTo>
                    <a:pt x="727" y="711"/>
                  </a:lnTo>
                  <a:lnTo>
                    <a:pt x="727" y="711"/>
                  </a:lnTo>
                  <a:lnTo>
                    <a:pt x="716" y="711"/>
                  </a:lnTo>
                  <a:lnTo>
                    <a:pt x="716" y="711"/>
                  </a:lnTo>
                  <a:lnTo>
                    <a:pt x="711" y="711"/>
                  </a:lnTo>
                  <a:lnTo>
                    <a:pt x="711" y="711"/>
                  </a:lnTo>
                  <a:lnTo>
                    <a:pt x="705" y="711"/>
                  </a:lnTo>
                  <a:lnTo>
                    <a:pt x="705" y="711"/>
                  </a:lnTo>
                  <a:lnTo>
                    <a:pt x="699" y="711"/>
                  </a:lnTo>
                  <a:lnTo>
                    <a:pt x="699" y="711"/>
                  </a:lnTo>
                  <a:lnTo>
                    <a:pt x="687" y="705"/>
                  </a:lnTo>
                  <a:lnTo>
                    <a:pt x="687" y="705"/>
                  </a:lnTo>
                  <a:lnTo>
                    <a:pt x="676" y="705"/>
                  </a:lnTo>
                  <a:lnTo>
                    <a:pt x="676" y="711"/>
                  </a:lnTo>
                  <a:lnTo>
                    <a:pt x="676" y="716"/>
                  </a:lnTo>
                  <a:lnTo>
                    <a:pt x="671" y="716"/>
                  </a:lnTo>
                  <a:lnTo>
                    <a:pt x="671" y="722"/>
                  </a:lnTo>
                  <a:lnTo>
                    <a:pt x="671" y="722"/>
                  </a:lnTo>
                  <a:lnTo>
                    <a:pt x="682" y="728"/>
                  </a:lnTo>
                  <a:lnTo>
                    <a:pt x="682" y="728"/>
                  </a:lnTo>
                  <a:lnTo>
                    <a:pt x="699" y="739"/>
                  </a:lnTo>
                  <a:lnTo>
                    <a:pt x="699" y="739"/>
                  </a:lnTo>
                  <a:lnTo>
                    <a:pt x="721" y="739"/>
                  </a:lnTo>
                  <a:lnTo>
                    <a:pt x="721" y="739"/>
                  </a:lnTo>
                  <a:lnTo>
                    <a:pt x="745" y="739"/>
                  </a:lnTo>
                  <a:lnTo>
                    <a:pt x="745" y="739"/>
                  </a:lnTo>
                  <a:lnTo>
                    <a:pt x="750" y="734"/>
                  </a:lnTo>
                  <a:lnTo>
                    <a:pt x="750" y="734"/>
                  </a:lnTo>
                  <a:lnTo>
                    <a:pt x="767" y="722"/>
                  </a:lnTo>
                  <a:lnTo>
                    <a:pt x="767" y="722"/>
                  </a:lnTo>
                  <a:lnTo>
                    <a:pt x="773" y="711"/>
                  </a:lnTo>
                  <a:lnTo>
                    <a:pt x="773" y="705"/>
                  </a:lnTo>
                  <a:lnTo>
                    <a:pt x="773" y="705"/>
                  </a:lnTo>
                  <a:lnTo>
                    <a:pt x="761" y="705"/>
                  </a:lnTo>
                  <a:lnTo>
                    <a:pt x="745" y="699"/>
                  </a:lnTo>
                  <a:close/>
                  <a:moveTo>
                    <a:pt x="398" y="205"/>
                  </a:moveTo>
                  <a:lnTo>
                    <a:pt x="398" y="205"/>
                  </a:lnTo>
                  <a:lnTo>
                    <a:pt x="398" y="210"/>
                  </a:lnTo>
                  <a:lnTo>
                    <a:pt x="398" y="210"/>
                  </a:lnTo>
                  <a:lnTo>
                    <a:pt x="398" y="216"/>
                  </a:lnTo>
                  <a:lnTo>
                    <a:pt x="398" y="216"/>
                  </a:lnTo>
                  <a:lnTo>
                    <a:pt x="403" y="228"/>
                  </a:lnTo>
                  <a:lnTo>
                    <a:pt x="403" y="228"/>
                  </a:lnTo>
                  <a:lnTo>
                    <a:pt x="403" y="233"/>
                  </a:lnTo>
                  <a:lnTo>
                    <a:pt x="403" y="233"/>
                  </a:lnTo>
                  <a:lnTo>
                    <a:pt x="398" y="233"/>
                  </a:lnTo>
                  <a:lnTo>
                    <a:pt x="398" y="233"/>
                  </a:lnTo>
                  <a:lnTo>
                    <a:pt x="392" y="239"/>
                  </a:lnTo>
                  <a:lnTo>
                    <a:pt x="392" y="23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81" y="245"/>
                  </a:lnTo>
                  <a:lnTo>
                    <a:pt x="381" y="245"/>
                  </a:lnTo>
                  <a:lnTo>
                    <a:pt x="386" y="250"/>
                  </a:lnTo>
                  <a:lnTo>
                    <a:pt x="386" y="250"/>
                  </a:lnTo>
                  <a:lnTo>
                    <a:pt x="386" y="262"/>
                  </a:lnTo>
                  <a:lnTo>
                    <a:pt x="386" y="262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73"/>
                  </a:lnTo>
                  <a:lnTo>
                    <a:pt x="392" y="279"/>
                  </a:lnTo>
                  <a:lnTo>
                    <a:pt x="392" y="279"/>
                  </a:lnTo>
                  <a:lnTo>
                    <a:pt x="398" y="279"/>
                  </a:lnTo>
                  <a:lnTo>
                    <a:pt x="398" y="279"/>
                  </a:lnTo>
                  <a:lnTo>
                    <a:pt x="398" y="279"/>
                  </a:lnTo>
                  <a:lnTo>
                    <a:pt x="398" y="285"/>
                  </a:lnTo>
                  <a:lnTo>
                    <a:pt x="398" y="285"/>
                  </a:lnTo>
                  <a:lnTo>
                    <a:pt x="398" y="290"/>
                  </a:lnTo>
                  <a:lnTo>
                    <a:pt x="398" y="290"/>
                  </a:lnTo>
                  <a:lnTo>
                    <a:pt x="392" y="290"/>
                  </a:lnTo>
                  <a:lnTo>
                    <a:pt x="392" y="290"/>
                  </a:lnTo>
                  <a:lnTo>
                    <a:pt x="392" y="296"/>
                  </a:lnTo>
                  <a:lnTo>
                    <a:pt x="392" y="296"/>
                  </a:lnTo>
                  <a:lnTo>
                    <a:pt x="421" y="296"/>
                  </a:lnTo>
                  <a:lnTo>
                    <a:pt x="421" y="296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500" y="296"/>
                  </a:lnTo>
                  <a:lnTo>
                    <a:pt x="500" y="296"/>
                  </a:lnTo>
                  <a:lnTo>
                    <a:pt x="528" y="285"/>
                  </a:lnTo>
                  <a:lnTo>
                    <a:pt x="528" y="285"/>
                  </a:lnTo>
                  <a:lnTo>
                    <a:pt x="546" y="279"/>
                  </a:lnTo>
                  <a:lnTo>
                    <a:pt x="546" y="267"/>
                  </a:lnTo>
                  <a:lnTo>
                    <a:pt x="546" y="267"/>
                  </a:lnTo>
                  <a:lnTo>
                    <a:pt x="540" y="256"/>
                  </a:lnTo>
                  <a:lnTo>
                    <a:pt x="528" y="250"/>
                  </a:lnTo>
                  <a:lnTo>
                    <a:pt x="528" y="250"/>
                  </a:lnTo>
                  <a:lnTo>
                    <a:pt x="495" y="233"/>
                  </a:lnTo>
                  <a:lnTo>
                    <a:pt x="495" y="233"/>
                  </a:lnTo>
                  <a:lnTo>
                    <a:pt x="477" y="228"/>
                  </a:lnTo>
                  <a:lnTo>
                    <a:pt x="477" y="228"/>
                  </a:lnTo>
                  <a:lnTo>
                    <a:pt x="472" y="222"/>
                  </a:lnTo>
                  <a:lnTo>
                    <a:pt x="472" y="222"/>
                  </a:lnTo>
                  <a:lnTo>
                    <a:pt x="466" y="216"/>
                  </a:lnTo>
                  <a:lnTo>
                    <a:pt x="466" y="216"/>
                  </a:lnTo>
                  <a:lnTo>
                    <a:pt x="461" y="210"/>
                  </a:lnTo>
                  <a:lnTo>
                    <a:pt x="461" y="210"/>
                  </a:lnTo>
                  <a:lnTo>
                    <a:pt x="461" y="205"/>
                  </a:lnTo>
                  <a:lnTo>
                    <a:pt x="461" y="205"/>
                  </a:lnTo>
                  <a:lnTo>
                    <a:pt x="443" y="205"/>
                  </a:lnTo>
                  <a:lnTo>
                    <a:pt x="443" y="205"/>
                  </a:lnTo>
                  <a:lnTo>
                    <a:pt x="426" y="200"/>
                  </a:lnTo>
                  <a:lnTo>
                    <a:pt x="426" y="200"/>
                  </a:lnTo>
                  <a:lnTo>
                    <a:pt x="409" y="205"/>
                  </a:lnTo>
                  <a:lnTo>
                    <a:pt x="409" y="205"/>
                  </a:lnTo>
                  <a:lnTo>
                    <a:pt x="398" y="205"/>
                  </a:lnTo>
                  <a:close/>
                  <a:moveTo>
                    <a:pt x="341" y="0"/>
                  </a:moveTo>
                  <a:lnTo>
                    <a:pt x="336" y="6"/>
                  </a:lnTo>
                  <a:lnTo>
                    <a:pt x="336" y="6"/>
                  </a:lnTo>
                  <a:lnTo>
                    <a:pt x="336" y="11"/>
                  </a:lnTo>
                  <a:lnTo>
                    <a:pt x="336" y="11"/>
                  </a:lnTo>
                  <a:lnTo>
                    <a:pt x="336" y="11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2" y="35"/>
                  </a:lnTo>
                  <a:lnTo>
                    <a:pt x="312" y="35"/>
                  </a:lnTo>
                  <a:lnTo>
                    <a:pt x="312" y="35"/>
                  </a:lnTo>
                  <a:lnTo>
                    <a:pt x="324" y="46"/>
                  </a:lnTo>
                  <a:lnTo>
                    <a:pt x="324" y="46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64" y="40"/>
                  </a:lnTo>
                  <a:lnTo>
                    <a:pt x="364" y="40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86" y="23"/>
                  </a:lnTo>
                  <a:lnTo>
                    <a:pt x="386" y="23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398" y="17"/>
                  </a:lnTo>
                  <a:lnTo>
                    <a:pt x="392" y="17"/>
                  </a:lnTo>
                  <a:lnTo>
                    <a:pt x="392" y="17"/>
                  </a:lnTo>
                  <a:lnTo>
                    <a:pt x="392" y="17"/>
                  </a:lnTo>
                  <a:lnTo>
                    <a:pt x="392" y="17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86" y="11"/>
                  </a:lnTo>
                  <a:lnTo>
                    <a:pt x="386" y="11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70" y="17"/>
                  </a:lnTo>
                  <a:lnTo>
                    <a:pt x="370" y="17"/>
                  </a:lnTo>
                  <a:lnTo>
                    <a:pt x="358" y="11"/>
                  </a:lnTo>
                  <a:lnTo>
                    <a:pt x="358" y="11"/>
                  </a:lnTo>
                  <a:lnTo>
                    <a:pt x="358" y="11"/>
                  </a:lnTo>
                  <a:lnTo>
                    <a:pt x="358" y="11"/>
                  </a:lnTo>
                  <a:lnTo>
                    <a:pt x="352" y="6"/>
                  </a:lnTo>
                  <a:lnTo>
                    <a:pt x="352" y="6"/>
                  </a:lnTo>
                  <a:lnTo>
                    <a:pt x="347" y="6"/>
                  </a:lnTo>
                  <a:lnTo>
                    <a:pt x="347" y="6"/>
                  </a:lnTo>
                  <a:lnTo>
                    <a:pt x="341" y="0"/>
                  </a:lnTo>
                  <a:close/>
                  <a:moveTo>
                    <a:pt x="687" y="17"/>
                  </a:moveTo>
                  <a:lnTo>
                    <a:pt x="687" y="17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5" y="46"/>
                  </a:lnTo>
                  <a:lnTo>
                    <a:pt x="665" y="46"/>
                  </a:lnTo>
                  <a:lnTo>
                    <a:pt x="648" y="51"/>
                  </a:lnTo>
                  <a:lnTo>
                    <a:pt x="648" y="51"/>
                  </a:lnTo>
                  <a:lnTo>
                    <a:pt x="625" y="63"/>
                  </a:lnTo>
                  <a:lnTo>
                    <a:pt x="625" y="63"/>
                  </a:lnTo>
                  <a:lnTo>
                    <a:pt x="620" y="69"/>
                  </a:lnTo>
                  <a:lnTo>
                    <a:pt x="620" y="69"/>
                  </a:lnTo>
                  <a:lnTo>
                    <a:pt x="614" y="74"/>
                  </a:lnTo>
                  <a:lnTo>
                    <a:pt x="614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2" y="69"/>
                  </a:lnTo>
                  <a:lnTo>
                    <a:pt x="602" y="69"/>
                  </a:lnTo>
                  <a:lnTo>
                    <a:pt x="602" y="69"/>
                  </a:lnTo>
                  <a:lnTo>
                    <a:pt x="602" y="69"/>
                  </a:lnTo>
                  <a:lnTo>
                    <a:pt x="596" y="69"/>
                  </a:lnTo>
                  <a:lnTo>
                    <a:pt x="596" y="69"/>
                  </a:lnTo>
                  <a:lnTo>
                    <a:pt x="591" y="69"/>
                  </a:lnTo>
                  <a:lnTo>
                    <a:pt x="591" y="69"/>
                  </a:lnTo>
                  <a:lnTo>
                    <a:pt x="596" y="74"/>
                  </a:lnTo>
                  <a:lnTo>
                    <a:pt x="596" y="74"/>
                  </a:lnTo>
                  <a:lnTo>
                    <a:pt x="596" y="80"/>
                  </a:lnTo>
                  <a:lnTo>
                    <a:pt x="596" y="80"/>
                  </a:lnTo>
                  <a:lnTo>
                    <a:pt x="596" y="86"/>
                  </a:lnTo>
                  <a:lnTo>
                    <a:pt x="586" y="91"/>
                  </a:lnTo>
                  <a:lnTo>
                    <a:pt x="580" y="97"/>
                  </a:lnTo>
                  <a:lnTo>
                    <a:pt x="574" y="103"/>
                  </a:lnTo>
                  <a:lnTo>
                    <a:pt x="568" y="108"/>
                  </a:lnTo>
                  <a:lnTo>
                    <a:pt x="568" y="108"/>
                  </a:lnTo>
                  <a:lnTo>
                    <a:pt x="568" y="114"/>
                  </a:lnTo>
                  <a:lnTo>
                    <a:pt x="568" y="114"/>
                  </a:lnTo>
                  <a:lnTo>
                    <a:pt x="568" y="120"/>
                  </a:lnTo>
                  <a:lnTo>
                    <a:pt x="568" y="120"/>
                  </a:lnTo>
                  <a:lnTo>
                    <a:pt x="568" y="125"/>
                  </a:lnTo>
                  <a:lnTo>
                    <a:pt x="568" y="125"/>
                  </a:lnTo>
                  <a:lnTo>
                    <a:pt x="574" y="125"/>
                  </a:lnTo>
                  <a:lnTo>
                    <a:pt x="574" y="125"/>
                  </a:lnTo>
                  <a:lnTo>
                    <a:pt x="574" y="125"/>
                  </a:lnTo>
                  <a:lnTo>
                    <a:pt x="574" y="125"/>
                  </a:lnTo>
                  <a:lnTo>
                    <a:pt x="574" y="131"/>
                  </a:lnTo>
                  <a:lnTo>
                    <a:pt x="574" y="131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74" y="136"/>
                  </a:lnTo>
                  <a:lnTo>
                    <a:pt x="557" y="142"/>
                  </a:lnTo>
                  <a:lnTo>
                    <a:pt x="557" y="142"/>
                  </a:lnTo>
                  <a:lnTo>
                    <a:pt x="540" y="148"/>
                  </a:lnTo>
                  <a:lnTo>
                    <a:pt x="540" y="148"/>
                  </a:lnTo>
                  <a:lnTo>
                    <a:pt x="523" y="148"/>
                  </a:lnTo>
                  <a:lnTo>
                    <a:pt x="523" y="148"/>
                  </a:lnTo>
                  <a:lnTo>
                    <a:pt x="506" y="148"/>
                  </a:lnTo>
                  <a:lnTo>
                    <a:pt x="506" y="148"/>
                  </a:lnTo>
                  <a:lnTo>
                    <a:pt x="500" y="154"/>
                  </a:lnTo>
                  <a:lnTo>
                    <a:pt x="500" y="154"/>
                  </a:lnTo>
                  <a:lnTo>
                    <a:pt x="489" y="165"/>
                  </a:lnTo>
                  <a:lnTo>
                    <a:pt x="489" y="165"/>
                  </a:lnTo>
                  <a:lnTo>
                    <a:pt x="483" y="171"/>
                  </a:lnTo>
                  <a:lnTo>
                    <a:pt x="483" y="171"/>
                  </a:lnTo>
                  <a:lnTo>
                    <a:pt x="477" y="176"/>
                  </a:lnTo>
                  <a:lnTo>
                    <a:pt x="477" y="176"/>
                  </a:lnTo>
                  <a:lnTo>
                    <a:pt x="489" y="176"/>
                  </a:lnTo>
                  <a:lnTo>
                    <a:pt x="489" y="176"/>
                  </a:lnTo>
                  <a:lnTo>
                    <a:pt x="500" y="176"/>
                  </a:lnTo>
                  <a:lnTo>
                    <a:pt x="500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8" y="182"/>
                  </a:lnTo>
                  <a:lnTo>
                    <a:pt x="528" y="182"/>
                  </a:lnTo>
                  <a:lnTo>
                    <a:pt x="534" y="188"/>
                  </a:lnTo>
                  <a:lnTo>
                    <a:pt x="534" y="188"/>
                  </a:lnTo>
                  <a:lnTo>
                    <a:pt x="534" y="188"/>
                  </a:lnTo>
                  <a:lnTo>
                    <a:pt x="534" y="188"/>
                  </a:lnTo>
                  <a:lnTo>
                    <a:pt x="534" y="194"/>
                  </a:lnTo>
                  <a:lnTo>
                    <a:pt x="551" y="200"/>
                  </a:lnTo>
                  <a:lnTo>
                    <a:pt x="568" y="205"/>
                  </a:lnTo>
                  <a:lnTo>
                    <a:pt x="586" y="210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31" y="210"/>
                  </a:lnTo>
                  <a:lnTo>
                    <a:pt x="631" y="210"/>
                  </a:lnTo>
                  <a:lnTo>
                    <a:pt x="642" y="205"/>
                  </a:lnTo>
                  <a:lnTo>
                    <a:pt x="642" y="205"/>
                  </a:lnTo>
                  <a:lnTo>
                    <a:pt x="659" y="194"/>
                  </a:lnTo>
                  <a:lnTo>
                    <a:pt x="659" y="194"/>
                  </a:lnTo>
                  <a:lnTo>
                    <a:pt x="676" y="188"/>
                  </a:lnTo>
                  <a:lnTo>
                    <a:pt x="676" y="188"/>
                  </a:lnTo>
                  <a:lnTo>
                    <a:pt x="682" y="188"/>
                  </a:lnTo>
                  <a:lnTo>
                    <a:pt x="682" y="188"/>
                  </a:lnTo>
                  <a:lnTo>
                    <a:pt x="687" y="188"/>
                  </a:lnTo>
                  <a:lnTo>
                    <a:pt x="687" y="188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687" y="194"/>
                  </a:lnTo>
                  <a:lnTo>
                    <a:pt x="705" y="194"/>
                  </a:lnTo>
                  <a:lnTo>
                    <a:pt x="705" y="194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27" y="200"/>
                  </a:lnTo>
                  <a:lnTo>
                    <a:pt x="727" y="200"/>
                  </a:lnTo>
                  <a:lnTo>
                    <a:pt x="745" y="200"/>
                  </a:lnTo>
                  <a:lnTo>
                    <a:pt x="745" y="200"/>
                  </a:lnTo>
                  <a:lnTo>
                    <a:pt x="727" y="205"/>
                  </a:lnTo>
                  <a:lnTo>
                    <a:pt x="727" y="205"/>
                  </a:lnTo>
                  <a:lnTo>
                    <a:pt x="716" y="210"/>
                  </a:lnTo>
                  <a:lnTo>
                    <a:pt x="716" y="210"/>
                  </a:lnTo>
                  <a:lnTo>
                    <a:pt x="705" y="216"/>
                  </a:lnTo>
                  <a:lnTo>
                    <a:pt x="705" y="216"/>
                  </a:lnTo>
                  <a:lnTo>
                    <a:pt x="693" y="222"/>
                  </a:lnTo>
                  <a:lnTo>
                    <a:pt x="693" y="222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2" y="216"/>
                  </a:lnTo>
                  <a:lnTo>
                    <a:pt x="682" y="216"/>
                  </a:lnTo>
                  <a:lnTo>
                    <a:pt x="676" y="216"/>
                  </a:lnTo>
                  <a:lnTo>
                    <a:pt x="676" y="216"/>
                  </a:lnTo>
                  <a:lnTo>
                    <a:pt x="665" y="216"/>
                  </a:lnTo>
                  <a:lnTo>
                    <a:pt x="665" y="216"/>
                  </a:lnTo>
                  <a:lnTo>
                    <a:pt x="665" y="216"/>
                  </a:lnTo>
                  <a:lnTo>
                    <a:pt x="665" y="216"/>
                  </a:lnTo>
                  <a:lnTo>
                    <a:pt x="659" y="222"/>
                  </a:lnTo>
                  <a:lnTo>
                    <a:pt x="659" y="222"/>
                  </a:lnTo>
                  <a:lnTo>
                    <a:pt x="659" y="228"/>
                  </a:lnTo>
                  <a:lnTo>
                    <a:pt x="659" y="228"/>
                  </a:lnTo>
                  <a:lnTo>
                    <a:pt x="654" y="233"/>
                  </a:lnTo>
                  <a:lnTo>
                    <a:pt x="654" y="233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25" y="245"/>
                  </a:lnTo>
                  <a:lnTo>
                    <a:pt x="625" y="245"/>
                  </a:lnTo>
                  <a:lnTo>
                    <a:pt x="614" y="250"/>
                  </a:lnTo>
                  <a:lnTo>
                    <a:pt x="614" y="250"/>
                  </a:lnTo>
                  <a:lnTo>
                    <a:pt x="620" y="256"/>
                  </a:lnTo>
                  <a:lnTo>
                    <a:pt x="620" y="256"/>
                  </a:lnTo>
                  <a:lnTo>
                    <a:pt x="620" y="262"/>
                  </a:lnTo>
                  <a:lnTo>
                    <a:pt x="620" y="262"/>
                  </a:lnTo>
                  <a:lnTo>
                    <a:pt x="620" y="267"/>
                  </a:lnTo>
                  <a:lnTo>
                    <a:pt x="620" y="267"/>
                  </a:lnTo>
                  <a:lnTo>
                    <a:pt x="614" y="273"/>
                  </a:lnTo>
                  <a:lnTo>
                    <a:pt x="614" y="273"/>
                  </a:lnTo>
                  <a:lnTo>
                    <a:pt x="591" y="279"/>
                  </a:lnTo>
                  <a:lnTo>
                    <a:pt x="591" y="279"/>
                  </a:lnTo>
                  <a:lnTo>
                    <a:pt x="586" y="279"/>
                  </a:lnTo>
                  <a:lnTo>
                    <a:pt x="586" y="279"/>
                  </a:lnTo>
                  <a:lnTo>
                    <a:pt x="586" y="279"/>
                  </a:lnTo>
                  <a:lnTo>
                    <a:pt x="586" y="279"/>
                  </a:lnTo>
                  <a:lnTo>
                    <a:pt x="568" y="290"/>
                  </a:lnTo>
                  <a:lnTo>
                    <a:pt x="568" y="290"/>
                  </a:lnTo>
                  <a:lnTo>
                    <a:pt x="562" y="296"/>
                  </a:lnTo>
                  <a:lnTo>
                    <a:pt x="562" y="296"/>
                  </a:lnTo>
                  <a:lnTo>
                    <a:pt x="557" y="296"/>
                  </a:lnTo>
                  <a:lnTo>
                    <a:pt x="557" y="296"/>
                  </a:lnTo>
                  <a:lnTo>
                    <a:pt x="551" y="296"/>
                  </a:lnTo>
                  <a:lnTo>
                    <a:pt x="551" y="296"/>
                  </a:lnTo>
                  <a:lnTo>
                    <a:pt x="551" y="296"/>
                  </a:lnTo>
                  <a:lnTo>
                    <a:pt x="551" y="296"/>
                  </a:lnTo>
                  <a:lnTo>
                    <a:pt x="551" y="301"/>
                  </a:lnTo>
                  <a:lnTo>
                    <a:pt x="551" y="301"/>
                  </a:lnTo>
                  <a:lnTo>
                    <a:pt x="551" y="307"/>
                  </a:lnTo>
                  <a:lnTo>
                    <a:pt x="551" y="307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68" y="313"/>
                  </a:lnTo>
                  <a:lnTo>
                    <a:pt x="568" y="313"/>
                  </a:lnTo>
                  <a:lnTo>
                    <a:pt x="586" y="313"/>
                  </a:lnTo>
                  <a:lnTo>
                    <a:pt x="586" y="313"/>
                  </a:lnTo>
                  <a:lnTo>
                    <a:pt x="596" y="307"/>
                  </a:lnTo>
                  <a:lnTo>
                    <a:pt x="596" y="307"/>
                  </a:lnTo>
                  <a:lnTo>
                    <a:pt x="614" y="301"/>
                  </a:lnTo>
                  <a:lnTo>
                    <a:pt x="614" y="301"/>
                  </a:lnTo>
                  <a:lnTo>
                    <a:pt x="620" y="313"/>
                  </a:lnTo>
                  <a:lnTo>
                    <a:pt x="620" y="313"/>
                  </a:lnTo>
                  <a:lnTo>
                    <a:pt x="614" y="313"/>
                  </a:lnTo>
                  <a:lnTo>
                    <a:pt x="614" y="313"/>
                  </a:lnTo>
                  <a:lnTo>
                    <a:pt x="614" y="319"/>
                  </a:lnTo>
                  <a:lnTo>
                    <a:pt x="614" y="319"/>
                  </a:lnTo>
                  <a:lnTo>
                    <a:pt x="608" y="325"/>
                  </a:lnTo>
                  <a:lnTo>
                    <a:pt x="608" y="325"/>
                  </a:lnTo>
                  <a:lnTo>
                    <a:pt x="614" y="325"/>
                  </a:lnTo>
                  <a:lnTo>
                    <a:pt x="614" y="325"/>
                  </a:lnTo>
                  <a:lnTo>
                    <a:pt x="620" y="330"/>
                  </a:lnTo>
                  <a:lnTo>
                    <a:pt x="620" y="330"/>
                  </a:lnTo>
                  <a:lnTo>
                    <a:pt x="620" y="330"/>
                  </a:lnTo>
                  <a:lnTo>
                    <a:pt x="620" y="330"/>
                  </a:lnTo>
                  <a:lnTo>
                    <a:pt x="620" y="335"/>
                  </a:lnTo>
                  <a:lnTo>
                    <a:pt x="620" y="335"/>
                  </a:lnTo>
                  <a:lnTo>
                    <a:pt x="636" y="330"/>
                  </a:lnTo>
                  <a:lnTo>
                    <a:pt x="636" y="330"/>
                  </a:lnTo>
                  <a:lnTo>
                    <a:pt x="648" y="330"/>
                  </a:lnTo>
                  <a:lnTo>
                    <a:pt x="648" y="330"/>
                  </a:lnTo>
                  <a:lnTo>
                    <a:pt x="665" y="325"/>
                  </a:lnTo>
                  <a:lnTo>
                    <a:pt x="665" y="325"/>
                  </a:lnTo>
                  <a:lnTo>
                    <a:pt x="676" y="325"/>
                  </a:lnTo>
                  <a:lnTo>
                    <a:pt x="676" y="330"/>
                  </a:lnTo>
                  <a:lnTo>
                    <a:pt x="682" y="335"/>
                  </a:lnTo>
                  <a:lnTo>
                    <a:pt x="682" y="335"/>
                  </a:lnTo>
                  <a:lnTo>
                    <a:pt x="687" y="341"/>
                  </a:lnTo>
                  <a:lnTo>
                    <a:pt x="687" y="341"/>
                  </a:lnTo>
                  <a:lnTo>
                    <a:pt x="693" y="341"/>
                  </a:lnTo>
                  <a:lnTo>
                    <a:pt x="693" y="341"/>
                  </a:lnTo>
                  <a:lnTo>
                    <a:pt x="699" y="341"/>
                  </a:lnTo>
                  <a:lnTo>
                    <a:pt x="699" y="341"/>
                  </a:lnTo>
                  <a:lnTo>
                    <a:pt x="705" y="335"/>
                  </a:lnTo>
                  <a:lnTo>
                    <a:pt x="705" y="335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39" y="341"/>
                  </a:lnTo>
                  <a:lnTo>
                    <a:pt x="739" y="341"/>
                  </a:lnTo>
                  <a:lnTo>
                    <a:pt x="767" y="353"/>
                  </a:lnTo>
                  <a:lnTo>
                    <a:pt x="767" y="353"/>
                  </a:lnTo>
                  <a:lnTo>
                    <a:pt x="801" y="364"/>
                  </a:lnTo>
                  <a:lnTo>
                    <a:pt x="801" y="364"/>
                  </a:lnTo>
                  <a:lnTo>
                    <a:pt x="824" y="364"/>
                  </a:lnTo>
                  <a:lnTo>
                    <a:pt x="824" y="359"/>
                  </a:lnTo>
                  <a:lnTo>
                    <a:pt x="824" y="353"/>
                  </a:lnTo>
                  <a:lnTo>
                    <a:pt x="830" y="353"/>
                  </a:lnTo>
                  <a:lnTo>
                    <a:pt x="830" y="347"/>
                  </a:lnTo>
                  <a:lnTo>
                    <a:pt x="830" y="347"/>
                  </a:lnTo>
                  <a:lnTo>
                    <a:pt x="836" y="347"/>
                  </a:lnTo>
                  <a:lnTo>
                    <a:pt x="836" y="347"/>
                  </a:lnTo>
                  <a:lnTo>
                    <a:pt x="841" y="347"/>
                  </a:lnTo>
                  <a:lnTo>
                    <a:pt x="841" y="347"/>
                  </a:lnTo>
                  <a:lnTo>
                    <a:pt x="846" y="353"/>
                  </a:lnTo>
                  <a:lnTo>
                    <a:pt x="846" y="353"/>
                  </a:lnTo>
                  <a:lnTo>
                    <a:pt x="852" y="359"/>
                  </a:lnTo>
                  <a:lnTo>
                    <a:pt x="852" y="359"/>
                  </a:lnTo>
                  <a:lnTo>
                    <a:pt x="858" y="364"/>
                  </a:lnTo>
                  <a:lnTo>
                    <a:pt x="858" y="364"/>
                  </a:lnTo>
                  <a:lnTo>
                    <a:pt x="870" y="370"/>
                  </a:lnTo>
                  <a:lnTo>
                    <a:pt x="870" y="370"/>
                  </a:lnTo>
                  <a:lnTo>
                    <a:pt x="870" y="364"/>
                  </a:lnTo>
                  <a:lnTo>
                    <a:pt x="870" y="364"/>
                  </a:lnTo>
                  <a:lnTo>
                    <a:pt x="875" y="359"/>
                  </a:lnTo>
                  <a:lnTo>
                    <a:pt x="875" y="359"/>
                  </a:lnTo>
                  <a:lnTo>
                    <a:pt x="875" y="353"/>
                  </a:lnTo>
                  <a:lnTo>
                    <a:pt x="875" y="353"/>
                  </a:lnTo>
                  <a:lnTo>
                    <a:pt x="881" y="353"/>
                  </a:lnTo>
                  <a:lnTo>
                    <a:pt x="881" y="353"/>
                  </a:lnTo>
                  <a:lnTo>
                    <a:pt x="892" y="347"/>
                  </a:lnTo>
                  <a:lnTo>
                    <a:pt x="892" y="347"/>
                  </a:lnTo>
                  <a:lnTo>
                    <a:pt x="910" y="341"/>
                  </a:lnTo>
                  <a:lnTo>
                    <a:pt x="910" y="341"/>
                  </a:lnTo>
                  <a:lnTo>
                    <a:pt x="926" y="341"/>
                  </a:lnTo>
                  <a:lnTo>
                    <a:pt x="926" y="341"/>
                  </a:lnTo>
                  <a:lnTo>
                    <a:pt x="943" y="335"/>
                  </a:lnTo>
                  <a:lnTo>
                    <a:pt x="943" y="335"/>
                  </a:lnTo>
                  <a:lnTo>
                    <a:pt x="943" y="335"/>
                  </a:lnTo>
                  <a:lnTo>
                    <a:pt x="943" y="335"/>
                  </a:lnTo>
                  <a:lnTo>
                    <a:pt x="943" y="330"/>
                  </a:lnTo>
                  <a:lnTo>
                    <a:pt x="943" y="330"/>
                  </a:lnTo>
                  <a:lnTo>
                    <a:pt x="949" y="325"/>
                  </a:lnTo>
                  <a:lnTo>
                    <a:pt x="949" y="325"/>
                  </a:lnTo>
                  <a:lnTo>
                    <a:pt x="949" y="325"/>
                  </a:lnTo>
                  <a:lnTo>
                    <a:pt x="949" y="325"/>
                  </a:lnTo>
                  <a:lnTo>
                    <a:pt x="943" y="325"/>
                  </a:lnTo>
                  <a:lnTo>
                    <a:pt x="943" y="325"/>
                  </a:lnTo>
                  <a:lnTo>
                    <a:pt x="943" y="319"/>
                  </a:lnTo>
                  <a:lnTo>
                    <a:pt x="943" y="319"/>
                  </a:lnTo>
                  <a:lnTo>
                    <a:pt x="938" y="313"/>
                  </a:lnTo>
                  <a:lnTo>
                    <a:pt x="938" y="313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43" y="307"/>
                  </a:lnTo>
                  <a:lnTo>
                    <a:pt x="943" y="307"/>
                  </a:lnTo>
                  <a:lnTo>
                    <a:pt x="949" y="307"/>
                  </a:lnTo>
                  <a:lnTo>
                    <a:pt x="949" y="307"/>
                  </a:lnTo>
                  <a:lnTo>
                    <a:pt x="960" y="307"/>
                  </a:lnTo>
                  <a:lnTo>
                    <a:pt x="960" y="307"/>
                  </a:lnTo>
                  <a:lnTo>
                    <a:pt x="966" y="307"/>
                  </a:lnTo>
                  <a:lnTo>
                    <a:pt x="966" y="307"/>
                  </a:lnTo>
                  <a:lnTo>
                    <a:pt x="977" y="290"/>
                  </a:lnTo>
                  <a:lnTo>
                    <a:pt x="977" y="290"/>
                  </a:lnTo>
                  <a:lnTo>
                    <a:pt x="977" y="279"/>
                  </a:lnTo>
                  <a:lnTo>
                    <a:pt x="977" y="279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66" y="250"/>
                  </a:lnTo>
                  <a:lnTo>
                    <a:pt x="966" y="250"/>
                  </a:lnTo>
                  <a:lnTo>
                    <a:pt x="949" y="228"/>
                  </a:lnTo>
                  <a:lnTo>
                    <a:pt x="949" y="228"/>
                  </a:lnTo>
                  <a:lnTo>
                    <a:pt x="943" y="222"/>
                  </a:lnTo>
                  <a:lnTo>
                    <a:pt x="938" y="228"/>
                  </a:lnTo>
                  <a:lnTo>
                    <a:pt x="938" y="228"/>
                  </a:lnTo>
                  <a:lnTo>
                    <a:pt x="926" y="245"/>
                  </a:lnTo>
                  <a:lnTo>
                    <a:pt x="926" y="245"/>
                  </a:lnTo>
                  <a:lnTo>
                    <a:pt x="915" y="267"/>
                  </a:lnTo>
                  <a:lnTo>
                    <a:pt x="915" y="267"/>
                  </a:lnTo>
                  <a:lnTo>
                    <a:pt x="910" y="267"/>
                  </a:lnTo>
                  <a:lnTo>
                    <a:pt x="910" y="267"/>
                  </a:lnTo>
                  <a:lnTo>
                    <a:pt x="898" y="267"/>
                  </a:lnTo>
                  <a:lnTo>
                    <a:pt x="898" y="267"/>
                  </a:lnTo>
                  <a:lnTo>
                    <a:pt x="886" y="267"/>
                  </a:lnTo>
                  <a:lnTo>
                    <a:pt x="886" y="267"/>
                  </a:lnTo>
                  <a:lnTo>
                    <a:pt x="881" y="267"/>
                  </a:lnTo>
                  <a:lnTo>
                    <a:pt x="881" y="267"/>
                  </a:lnTo>
                  <a:lnTo>
                    <a:pt x="881" y="267"/>
                  </a:lnTo>
                  <a:lnTo>
                    <a:pt x="881" y="267"/>
                  </a:lnTo>
                  <a:lnTo>
                    <a:pt x="886" y="262"/>
                  </a:lnTo>
                  <a:lnTo>
                    <a:pt x="886" y="262"/>
                  </a:lnTo>
                  <a:lnTo>
                    <a:pt x="892" y="262"/>
                  </a:lnTo>
                  <a:lnTo>
                    <a:pt x="892" y="262"/>
                  </a:lnTo>
                  <a:lnTo>
                    <a:pt x="892" y="262"/>
                  </a:lnTo>
                  <a:lnTo>
                    <a:pt x="892" y="262"/>
                  </a:lnTo>
                  <a:lnTo>
                    <a:pt x="898" y="250"/>
                  </a:lnTo>
                  <a:lnTo>
                    <a:pt x="898" y="250"/>
                  </a:lnTo>
                  <a:lnTo>
                    <a:pt x="898" y="239"/>
                  </a:lnTo>
                  <a:lnTo>
                    <a:pt x="898" y="239"/>
                  </a:lnTo>
                  <a:lnTo>
                    <a:pt x="898" y="228"/>
                  </a:lnTo>
                  <a:lnTo>
                    <a:pt x="898" y="228"/>
                  </a:lnTo>
                  <a:lnTo>
                    <a:pt x="892" y="228"/>
                  </a:lnTo>
                  <a:lnTo>
                    <a:pt x="892" y="228"/>
                  </a:lnTo>
                  <a:lnTo>
                    <a:pt x="892" y="222"/>
                  </a:lnTo>
                  <a:lnTo>
                    <a:pt x="892" y="222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0"/>
                  </a:lnTo>
                  <a:lnTo>
                    <a:pt x="892" y="210"/>
                  </a:lnTo>
                  <a:lnTo>
                    <a:pt x="892" y="210"/>
                  </a:lnTo>
                  <a:lnTo>
                    <a:pt x="892" y="210"/>
                  </a:lnTo>
                  <a:lnTo>
                    <a:pt x="881" y="205"/>
                  </a:lnTo>
                  <a:lnTo>
                    <a:pt x="881" y="205"/>
                  </a:lnTo>
                  <a:lnTo>
                    <a:pt x="870" y="200"/>
                  </a:lnTo>
                  <a:lnTo>
                    <a:pt x="870" y="200"/>
                  </a:lnTo>
                  <a:lnTo>
                    <a:pt x="858" y="200"/>
                  </a:lnTo>
                  <a:lnTo>
                    <a:pt x="858" y="200"/>
                  </a:lnTo>
                  <a:lnTo>
                    <a:pt x="846" y="194"/>
                  </a:lnTo>
                  <a:lnTo>
                    <a:pt x="846" y="194"/>
                  </a:lnTo>
                  <a:lnTo>
                    <a:pt x="841" y="200"/>
                  </a:lnTo>
                  <a:lnTo>
                    <a:pt x="841" y="200"/>
                  </a:lnTo>
                  <a:lnTo>
                    <a:pt x="841" y="205"/>
                  </a:lnTo>
                  <a:lnTo>
                    <a:pt x="841" y="205"/>
                  </a:lnTo>
                  <a:lnTo>
                    <a:pt x="836" y="205"/>
                  </a:lnTo>
                  <a:lnTo>
                    <a:pt x="836" y="205"/>
                  </a:lnTo>
                  <a:lnTo>
                    <a:pt x="836" y="210"/>
                  </a:lnTo>
                  <a:lnTo>
                    <a:pt x="836" y="210"/>
                  </a:lnTo>
                  <a:lnTo>
                    <a:pt x="818" y="210"/>
                  </a:lnTo>
                  <a:lnTo>
                    <a:pt x="818" y="210"/>
                  </a:lnTo>
                  <a:lnTo>
                    <a:pt x="807" y="210"/>
                  </a:lnTo>
                  <a:lnTo>
                    <a:pt x="807" y="210"/>
                  </a:lnTo>
                  <a:lnTo>
                    <a:pt x="790" y="210"/>
                  </a:lnTo>
                  <a:lnTo>
                    <a:pt x="790" y="210"/>
                  </a:lnTo>
                  <a:lnTo>
                    <a:pt x="773" y="210"/>
                  </a:lnTo>
                  <a:lnTo>
                    <a:pt x="779" y="205"/>
                  </a:lnTo>
                  <a:lnTo>
                    <a:pt x="784" y="205"/>
                  </a:lnTo>
                  <a:lnTo>
                    <a:pt x="784" y="200"/>
                  </a:lnTo>
                  <a:lnTo>
                    <a:pt x="790" y="200"/>
                  </a:lnTo>
                  <a:lnTo>
                    <a:pt x="790" y="200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36" y="182"/>
                  </a:lnTo>
                  <a:lnTo>
                    <a:pt x="836" y="182"/>
                  </a:lnTo>
                  <a:lnTo>
                    <a:pt x="841" y="165"/>
                  </a:lnTo>
                  <a:lnTo>
                    <a:pt x="841" y="165"/>
                  </a:lnTo>
                  <a:lnTo>
                    <a:pt x="846" y="131"/>
                  </a:lnTo>
                  <a:lnTo>
                    <a:pt x="846" y="131"/>
                  </a:lnTo>
                  <a:lnTo>
                    <a:pt x="824" y="125"/>
                  </a:lnTo>
                  <a:lnTo>
                    <a:pt x="824" y="125"/>
                  </a:lnTo>
                  <a:lnTo>
                    <a:pt x="807" y="114"/>
                  </a:lnTo>
                  <a:lnTo>
                    <a:pt x="807" y="114"/>
                  </a:lnTo>
                  <a:lnTo>
                    <a:pt x="790" y="103"/>
                  </a:lnTo>
                  <a:lnTo>
                    <a:pt x="790" y="103"/>
                  </a:lnTo>
                  <a:lnTo>
                    <a:pt x="773" y="91"/>
                  </a:lnTo>
                  <a:lnTo>
                    <a:pt x="773" y="91"/>
                  </a:lnTo>
                  <a:lnTo>
                    <a:pt x="773" y="86"/>
                  </a:lnTo>
                  <a:lnTo>
                    <a:pt x="773" y="86"/>
                  </a:lnTo>
                  <a:lnTo>
                    <a:pt x="773" y="80"/>
                  </a:lnTo>
                  <a:lnTo>
                    <a:pt x="773" y="80"/>
                  </a:lnTo>
                  <a:lnTo>
                    <a:pt x="773" y="80"/>
                  </a:lnTo>
                  <a:lnTo>
                    <a:pt x="773" y="80"/>
                  </a:lnTo>
                  <a:lnTo>
                    <a:pt x="767" y="74"/>
                  </a:lnTo>
                  <a:lnTo>
                    <a:pt x="767" y="74"/>
                  </a:lnTo>
                  <a:lnTo>
                    <a:pt x="761" y="69"/>
                  </a:lnTo>
                  <a:lnTo>
                    <a:pt x="761" y="69"/>
                  </a:lnTo>
                  <a:lnTo>
                    <a:pt x="750" y="63"/>
                  </a:lnTo>
                  <a:lnTo>
                    <a:pt x="750" y="63"/>
                  </a:lnTo>
                  <a:lnTo>
                    <a:pt x="739" y="57"/>
                  </a:lnTo>
                  <a:lnTo>
                    <a:pt x="739" y="57"/>
                  </a:lnTo>
                  <a:lnTo>
                    <a:pt x="733" y="51"/>
                  </a:lnTo>
                  <a:lnTo>
                    <a:pt x="733" y="51"/>
                  </a:lnTo>
                  <a:lnTo>
                    <a:pt x="727" y="51"/>
                  </a:lnTo>
                  <a:lnTo>
                    <a:pt x="727" y="51"/>
                  </a:lnTo>
                  <a:lnTo>
                    <a:pt x="727" y="46"/>
                  </a:lnTo>
                  <a:lnTo>
                    <a:pt x="727" y="46"/>
                  </a:lnTo>
                  <a:lnTo>
                    <a:pt x="727" y="40"/>
                  </a:lnTo>
                  <a:lnTo>
                    <a:pt x="727" y="40"/>
                  </a:lnTo>
                  <a:lnTo>
                    <a:pt x="727" y="35"/>
                  </a:lnTo>
                  <a:lnTo>
                    <a:pt x="727" y="35"/>
                  </a:lnTo>
                  <a:lnTo>
                    <a:pt x="721" y="35"/>
                  </a:lnTo>
                  <a:lnTo>
                    <a:pt x="721" y="35"/>
                  </a:lnTo>
                  <a:lnTo>
                    <a:pt x="711" y="29"/>
                  </a:lnTo>
                  <a:lnTo>
                    <a:pt x="711" y="29"/>
                  </a:lnTo>
                  <a:lnTo>
                    <a:pt x="705" y="29"/>
                  </a:lnTo>
                  <a:lnTo>
                    <a:pt x="705" y="29"/>
                  </a:lnTo>
                  <a:lnTo>
                    <a:pt x="699" y="23"/>
                  </a:lnTo>
                  <a:lnTo>
                    <a:pt x="693" y="23"/>
                  </a:lnTo>
                  <a:lnTo>
                    <a:pt x="693" y="23"/>
                  </a:lnTo>
                  <a:lnTo>
                    <a:pt x="687" y="23"/>
                  </a:lnTo>
                  <a:lnTo>
                    <a:pt x="687" y="17"/>
                  </a:lnTo>
                  <a:close/>
                  <a:moveTo>
                    <a:pt x="1205" y="1285"/>
                  </a:moveTo>
                  <a:lnTo>
                    <a:pt x="1205" y="1285"/>
                  </a:lnTo>
                  <a:lnTo>
                    <a:pt x="1227" y="1285"/>
                  </a:lnTo>
                  <a:lnTo>
                    <a:pt x="1227" y="1285"/>
                  </a:lnTo>
                  <a:lnTo>
                    <a:pt x="1245" y="1296"/>
                  </a:lnTo>
                  <a:lnTo>
                    <a:pt x="1245" y="1296"/>
                  </a:lnTo>
                  <a:lnTo>
                    <a:pt x="1250" y="1296"/>
                  </a:lnTo>
                  <a:lnTo>
                    <a:pt x="1245" y="1302"/>
                  </a:lnTo>
                  <a:lnTo>
                    <a:pt x="1245" y="1302"/>
                  </a:lnTo>
                  <a:lnTo>
                    <a:pt x="1222" y="1308"/>
                  </a:lnTo>
                  <a:lnTo>
                    <a:pt x="1222" y="1308"/>
                  </a:lnTo>
                  <a:lnTo>
                    <a:pt x="1205" y="1302"/>
                  </a:lnTo>
                  <a:lnTo>
                    <a:pt x="1205" y="1302"/>
                  </a:lnTo>
                  <a:lnTo>
                    <a:pt x="1194" y="1296"/>
                  </a:lnTo>
                  <a:lnTo>
                    <a:pt x="1194" y="1296"/>
                  </a:lnTo>
                  <a:lnTo>
                    <a:pt x="1194" y="1291"/>
                  </a:lnTo>
                  <a:lnTo>
                    <a:pt x="1194" y="1291"/>
                  </a:lnTo>
                  <a:lnTo>
                    <a:pt x="1205" y="1285"/>
                  </a:lnTo>
                  <a:close/>
                  <a:moveTo>
                    <a:pt x="2961" y="1342"/>
                  </a:moveTo>
                  <a:lnTo>
                    <a:pt x="2961" y="1342"/>
                  </a:lnTo>
                  <a:lnTo>
                    <a:pt x="2955" y="1342"/>
                  </a:lnTo>
                  <a:lnTo>
                    <a:pt x="2955" y="1342"/>
                  </a:lnTo>
                  <a:lnTo>
                    <a:pt x="2949" y="1353"/>
                  </a:lnTo>
                  <a:lnTo>
                    <a:pt x="2949" y="1353"/>
                  </a:lnTo>
                  <a:lnTo>
                    <a:pt x="2949" y="1358"/>
                  </a:lnTo>
                  <a:lnTo>
                    <a:pt x="2949" y="1358"/>
                  </a:lnTo>
                  <a:lnTo>
                    <a:pt x="2955" y="1358"/>
                  </a:lnTo>
                  <a:lnTo>
                    <a:pt x="2955" y="1358"/>
                  </a:lnTo>
                  <a:lnTo>
                    <a:pt x="2961" y="1353"/>
                  </a:lnTo>
                  <a:lnTo>
                    <a:pt x="2961" y="1353"/>
                  </a:lnTo>
                  <a:lnTo>
                    <a:pt x="2967" y="1348"/>
                  </a:lnTo>
                  <a:lnTo>
                    <a:pt x="2967" y="1348"/>
                  </a:lnTo>
                  <a:lnTo>
                    <a:pt x="2967" y="1342"/>
                  </a:lnTo>
                  <a:lnTo>
                    <a:pt x="2967" y="1342"/>
                  </a:lnTo>
                  <a:lnTo>
                    <a:pt x="2961" y="1342"/>
                  </a:lnTo>
                  <a:close/>
                  <a:moveTo>
                    <a:pt x="2915" y="1330"/>
                  </a:moveTo>
                  <a:lnTo>
                    <a:pt x="2915" y="1330"/>
                  </a:lnTo>
                  <a:lnTo>
                    <a:pt x="2915" y="1336"/>
                  </a:lnTo>
                  <a:lnTo>
                    <a:pt x="2915" y="1342"/>
                  </a:lnTo>
                  <a:lnTo>
                    <a:pt x="2921" y="1348"/>
                  </a:lnTo>
                  <a:lnTo>
                    <a:pt x="2921" y="1348"/>
                  </a:lnTo>
                  <a:lnTo>
                    <a:pt x="2927" y="1342"/>
                  </a:lnTo>
                  <a:lnTo>
                    <a:pt x="2927" y="1342"/>
                  </a:lnTo>
                  <a:lnTo>
                    <a:pt x="2933" y="1342"/>
                  </a:lnTo>
                  <a:lnTo>
                    <a:pt x="2933" y="1342"/>
                  </a:lnTo>
                  <a:lnTo>
                    <a:pt x="2938" y="1342"/>
                  </a:lnTo>
                  <a:lnTo>
                    <a:pt x="2938" y="1342"/>
                  </a:lnTo>
                  <a:lnTo>
                    <a:pt x="2943" y="1342"/>
                  </a:lnTo>
                  <a:lnTo>
                    <a:pt x="2943" y="1336"/>
                  </a:lnTo>
                  <a:lnTo>
                    <a:pt x="2943" y="1336"/>
                  </a:lnTo>
                  <a:lnTo>
                    <a:pt x="2943" y="1330"/>
                  </a:lnTo>
                  <a:lnTo>
                    <a:pt x="2943" y="1330"/>
                  </a:lnTo>
                  <a:lnTo>
                    <a:pt x="2943" y="1330"/>
                  </a:lnTo>
                  <a:lnTo>
                    <a:pt x="2938" y="1330"/>
                  </a:lnTo>
                  <a:lnTo>
                    <a:pt x="2938" y="1330"/>
                  </a:lnTo>
                  <a:lnTo>
                    <a:pt x="2927" y="1330"/>
                  </a:lnTo>
                  <a:lnTo>
                    <a:pt x="2927" y="1330"/>
                  </a:lnTo>
                  <a:lnTo>
                    <a:pt x="2921" y="1330"/>
                  </a:lnTo>
                  <a:lnTo>
                    <a:pt x="2921" y="1330"/>
                  </a:lnTo>
                  <a:lnTo>
                    <a:pt x="2915" y="1330"/>
                  </a:lnTo>
                  <a:close/>
                  <a:moveTo>
                    <a:pt x="2824" y="1302"/>
                  </a:moveTo>
                  <a:lnTo>
                    <a:pt x="2824" y="1302"/>
                  </a:lnTo>
                  <a:lnTo>
                    <a:pt x="2818" y="1308"/>
                  </a:lnTo>
                  <a:lnTo>
                    <a:pt x="2818" y="1308"/>
                  </a:lnTo>
                  <a:lnTo>
                    <a:pt x="2818" y="1313"/>
                  </a:lnTo>
                  <a:lnTo>
                    <a:pt x="2818" y="1313"/>
                  </a:lnTo>
                  <a:lnTo>
                    <a:pt x="2813" y="1319"/>
                  </a:lnTo>
                  <a:lnTo>
                    <a:pt x="2813" y="1319"/>
                  </a:lnTo>
                  <a:lnTo>
                    <a:pt x="2808" y="1325"/>
                  </a:lnTo>
                  <a:lnTo>
                    <a:pt x="2808" y="1325"/>
                  </a:lnTo>
                  <a:lnTo>
                    <a:pt x="2813" y="1325"/>
                  </a:lnTo>
                  <a:lnTo>
                    <a:pt x="2813" y="1325"/>
                  </a:lnTo>
                  <a:lnTo>
                    <a:pt x="2818" y="1330"/>
                  </a:lnTo>
                  <a:lnTo>
                    <a:pt x="2818" y="1330"/>
                  </a:lnTo>
                  <a:lnTo>
                    <a:pt x="2818" y="1336"/>
                  </a:lnTo>
                  <a:lnTo>
                    <a:pt x="2818" y="1336"/>
                  </a:lnTo>
                  <a:lnTo>
                    <a:pt x="2824" y="1342"/>
                  </a:lnTo>
                  <a:lnTo>
                    <a:pt x="2824" y="1342"/>
                  </a:lnTo>
                  <a:lnTo>
                    <a:pt x="2830" y="1336"/>
                  </a:lnTo>
                  <a:lnTo>
                    <a:pt x="2830" y="1336"/>
                  </a:lnTo>
                  <a:lnTo>
                    <a:pt x="2836" y="1336"/>
                  </a:lnTo>
                  <a:lnTo>
                    <a:pt x="2836" y="1336"/>
                  </a:lnTo>
                  <a:lnTo>
                    <a:pt x="2836" y="1336"/>
                  </a:lnTo>
                  <a:lnTo>
                    <a:pt x="2836" y="1336"/>
                  </a:lnTo>
                  <a:lnTo>
                    <a:pt x="2842" y="1336"/>
                  </a:lnTo>
                  <a:lnTo>
                    <a:pt x="2842" y="1330"/>
                  </a:lnTo>
                  <a:lnTo>
                    <a:pt x="2842" y="1330"/>
                  </a:lnTo>
                  <a:lnTo>
                    <a:pt x="2842" y="1325"/>
                  </a:lnTo>
                  <a:lnTo>
                    <a:pt x="2842" y="1325"/>
                  </a:lnTo>
                  <a:lnTo>
                    <a:pt x="2842" y="1325"/>
                  </a:lnTo>
                  <a:lnTo>
                    <a:pt x="2842" y="1319"/>
                  </a:lnTo>
                  <a:lnTo>
                    <a:pt x="2842" y="1319"/>
                  </a:lnTo>
                  <a:lnTo>
                    <a:pt x="2836" y="1313"/>
                  </a:lnTo>
                  <a:lnTo>
                    <a:pt x="2836" y="1313"/>
                  </a:lnTo>
                  <a:lnTo>
                    <a:pt x="2830" y="1302"/>
                  </a:lnTo>
                  <a:lnTo>
                    <a:pt x="2830" y="1302"/>
                  </a:lnTo>
                  <a:lnTo>
                    <a:pt x="2824" y="1302"/>
                  </a:lnTo>
                  <a:close/>
                  <a:moveTo>
                    <a:pt x="2904" y="1279"/>
                  </a:moveTo>
                  <a:lnTo>
                    <a:pt x="2904" y="1279"/>
                  </a:lnTo>
                  <a:lnTo>
                    <a:pt x="2898" y="1285"/>
                  </a:lnTo>
                  <a:lnTo>
                    <a:pt x="2898" y="1285"/>
                  </a:lnTo>
                  <a:lnTo>
                    <a:pt x="2893" y="1296"/>
                  </a:lnTo>
                  <a:lnTo>
                    <a:pt x="2893" y="1296"/>
                  </a:lnTo>
                  <a:lnTo>
                    <a:pt x="2887" y="1302"/>
                  </a:lnTo>
                  <a:lnTo>
                    <a:pt x="2887" y="1302"/>
                  </a:lnTo>
                  <a:lnTo>
                    <a:pt x="2881" y="1308"/>
                  </a:lnTo>
                  <a:lnTo>
                    <a:pt x="2881" y="1308"/>
                  </a:lnTo>
                  <a:lnTo>
                    <a:pt x="2921" y="1313"/>
                  </a:lnTo>
                  <a:lnTo>
                    <a:pt x="2921" y="1313"/>
                  </a:lnTo>
                  <a:lnTo>
                    <a:pt x="2943" y="1313"/>
                  </a:lnTo>
                  <a:lnTo>
                    <a:pt x="2943" y="1313"/>
                  </a:lnTo>
                  <a:lnTo>
                    <a:pt x="2943" y="1308"/>
                  </a:lnTo>
                  <a:lnTo>
                    <a:pt x="2938" y="1302"/>
                  </a:lnTo>
                  <a:lnTo>
                    <a:pt x="2938" y="1302"/>
                  </a:lnTo>
                  <a:lnTo>
                    <a:pt x="2904" y="1279"/>
                  </a:lnTo>
                  <a:close/>
                  <a:moveTo>
                    <a:pt x="2967" y="1268"/>
                  </a:moveTo>
                  <a:lnTo>
                    <a:pt x="2967" y="1268"/>
                  </a:lnTo>
                  <a:lnTo>
                    <a:pt x="2967" y="1279"/>
                  </a:lnTo>
                  <a:lnTo>
                    <a:pt x="2967" y="1279"/>
                  </a:lnTo>
                  <a:lnTo>
                    <a:pt x="2967" y="1285"/>
                  </a:lnTo>
                  <a:lnTo>
                    <a:pt x="2967" y="1285"/>
                  </a:lnTo>
                  <a:lnTo>
                    <a:pt x="2967" y="1296"/>
                  </a:lnTo>
                  <a:lnTo>
                    <a:pt x="2967" y="1296"/>
                  </a:lnTo>
                  <a:lnTo>
                    <a:pt x="2967" y="1302"/>
                  </a:lnTo>
                  <a:lnTo>
                    <a:pt x="2972" y="1302"/>
                  </a:lnTo>
                  <a:lnTo>
                    <a:pt x="2972" y="1308"/>
                  </a:lnTo>
                  <a:lnTo>
                    <a:pt x="2978" y="1308"/>
                  </a:lnTo>
                  <a:lnTo>
                    <a:pt x="2978" y="1313"/>
                  </a:lnTo>
                  <a:lnTo>
                    <a:pt x="2983" y="1313"/>
                  </a:lnTo>
                  <a:lnTo>
                    <a:pt x="2989" y="1313"/>
                  </a:lnTo>
                  <a:lnTo>
                    <a:pt x="2995" y="1313"/>
                  </a:lnTo>
                  <a:lnTo>
                    <a:pt x="3001" y="1313"/>
                  </a:lnTo>
                  <a:lnTo>
                    <a:pt x="3001" y="1313"/>
                  </a:lnTo>
                  <a:lnTo>
                    <a:pt x="3001" y="1308"/>
                  </a:lnTo>
                  <a:lnTo>
                    <a:pt x="3001" y="1308"/>
                  </a:lnTo>
                  <a:lnTo>
                    <a:pt x="3001" y="1302"/>
                  </a:lnTo>
                  <a:lnTo>
                    <a:pt x="3001" y="1302"/>
                  </a:lnTo>
                  <a:lnTo>
                    <a:pt x="3001" y="1296"/>
                  </a:lnTo>
                  <a:lnTo>
                    <a:pt x="3001" y="1296"/>
                  </a:lnTo>
                  <a:lnTo>
                    <a:pt x="3001" y="1291"/>
                  </a:lnTo>
                  <a:lnTo>
                    <a:pt x="3001" y="1291"/>
                  </a:lnTo>
                  <a:lnTo>
                    <a:pt x="2995" y="1285"/>
                  </a:lnTo>
                  <a:lnTo>
                    <a:pt x="2995" y="1285"/>
                  </a:lnTo>
                  <a:lnTo>
                    <a:pt x="2989" y="1279"/>
                  </a:lnTo>
                  <a:lnTo>
                    <a:pt x="2989" y="1279"/>
                  </a:lnTo>
                  <a:lnTo>
                    <a:pt x="2989" y="1273"/>
                  </a:lnTo>
                  <a:lnTo>
                    <a:pt x="2989" y="1273"/>
                  </a:lnTo>
                  <a:lnTo>
                    <a:pt x="2983" y="1268"/>
                  </a:lnTo>
                  <a:lnTo>
                    <a:pt x="2983" y="1268"/>
                  </a:lnTo>
                  <a:lnTo>
                    <a:pt x="2978" y="1268"/>
                  </a:lnTo>
                  <a:lnTo>
                    <a:pt x="2978" y="1268"/>
                  </a:lnTo>
                  <a:lnTo>
                    <a:pt x="2978" y="1268"/>
                  </a:lnTo>
                  <a:lnTo>
                    <a:pt x="2978" y="1268"/>
                  </a:lnTo>
                  <a:lnTo>
                    <a:pt x="2972" y="1268"/>
                  </a:lnTo>
                  <a:lnTo>
                    <a:pt x="2972" y="1268"/>
                  </a:lnTo>
                  <a:lnTo>
                    <a:pt x="2967" y="1268"/>
                  </a:lnTo>
                  <a:close/>
                  <a:moveTo>
                    <a:pt x="2921" y="1262"/>
                  </a:moveTo>
                  <a:lnTo>
                    <a:pt x="2921" y="1268"/>
                  </a:lnTo>
                  <a:lnTo>
                    <a:pt x="2921" y="1268"/>
                  </a:lnTo>
                  <a:lnTo>
                    <a:pt x="2927" y="1273"/>
                  </a:lnTo>
                  <a:lnTo>
                    <a:pt x="2927" y="1273"/>
                  </a:lnTo>
                  <a:lnTo>
                    <a:pt x="2927" y="1273"/>
                  </a:lnTo>
                  <a:lnTo>
                    <a:pt x="2933" y="1273"/>
                  </a:lnTo>
                  <a:lnTo>
                    <a:pt x="2933" y="1273"/>
                  </a:lnTo>
                  <a:lnTo>
                    <a:pt x="2933" y="1268"/>
                  </a:lnTo>
                  <a:lnTo>
                    <a:pt x="2933" y="1268"/>
                  </a:lnTo>
                  <a:lnTo>
                    <a:pt x="2927" y="1268"/>
                  </a:lnTo>
                  <a:lnTo>
                    <a:pt x="2927" y="1268"/>
                  </a:lnTo>
                  <a:lnTo>
                    <a:pt x="2921" y="1262"/>
                  </a:lnTo>
                  <a:close/>
                  <a:moveTo>
                    <a:pt x="2802" y="1262"/>
                  </a:moveTo>
                  <a:lnTo>
                    <a:pt x="2802" y="1262"/>
                  </a:lnTo>
                  <a:lnTo>
                    <a:pt x="2802" y="1268"/>
                  </a:lnTo>
                  <a:lnTo>
                    <a:pt x="2802" y="1268"/>
                  </a:lnTo>
                  <a:lnTo>
                    <a:pt x="2802" y="1268"/>
                  </a:lnTo>
                  <a:lnTo>
                    <a:pt x="2802" y="1268"/>
                  </a:lnTo>
                  <a:lnTo>
                    <a:pt x="2802" y="1273"/>
                  </a:lnTo>
                  <a:lnTo>
                    <a:pt x="2802" y="1273"/>
                  </a:lnTo>
                  <a:lnTo>
                    <a:pt x="2796" y="1279"/>
                  </a:lnTo>
                  <a:lnTo>
                    <a:pt x="2796" y="1279"/>
                  </a:lnTo>
                  <a:lnTo>
                    <a:pt x="2802" y="1285"/>
                  </a:lnTo>
                  <a:lnTo>
                    <a:pt x="2802" y="1285"/>
                  </a:lnTo>
                  <a:lnTo>
                    <a:pt x="2802" y="1291"/>
                  </a:lnTo>
                  <a:lnTo>
                    <a:pt x="2802" y="1291"/>
                  </a:lnTo>
                  <a:lnTo>
                    <a:pt x="2808" y="1291"/>
                  </a:lnTo>
                  <a:lnTo>
                    <a:pt x="2808" y="1291"/>
                  </a:lnTo>
                  <a:lnTo>
                    <a:pt x="2808" y="1296"/>
                  </a:lnTo>
                  <a:lnTo>
                    <a:pt x="2808" y="1296"/>
                  </a:lnTo>
                  <a:lnTo>
                    <a:pt x="2813" y="1296"/>
                  </a:lnTo>
                  <a:lnTo>
                    <a:pt x="2818" y="1296"/>
                  </a:lnTo>
                  <a:lnTo>
                    <a:pt x="2818" y="1296"/>
                  </a:lnTo>
                  <a:lnTo>
                    <a:pt x="2813" y="1285"/>
                  </a:lnTo>
                  <a:lnTo>
                    <a:pt x="2813" y="1285"/>
                  </a:lnTo>
                  <a:lnTo>
                    <a:pt x="2808" y="1268"/>
                  </a:lnTo>
                  <a:lnTo>
                    <a:pt x="2808" y="1268"/>
                  </a:lnTo>
                  <a:lnTo>
                    <a:pt x="2802" y="1262"/>
                  </a:lnTo>
                  <a:close/>
                  <a:moveTo>
                    <a:pt x="2558" y="1239"/>
                  </a:moveTo>
                  <a:lnTo>
                    <a:pt x="2563" y="1245"/>
                  </a:lnTo>
                  <a:lnTo>
                    <a:pt x="2569" y="1245"/>
                  </a:lnTo>
                  <a:lnTo>
                    <a:pt x="2569" y="1251"/>
                  </a:lnTo>
                  <a:lnTo>
                    <a:pt x="2574" y="1251"/>
                  </a:lnTo>
                  <a:lnTo>
                    <a:pt x="2574" y="1251"/>
                  </a:lnTo>
                  <a:lnTo>
                    <a:pt x="2586" y="1251"/>
                  </a:lnTo>
                  <a:lnTo>
                    <a:pt x="2586" y="1251"/>
                  </a:lnTo>
                  <a:lnTo>
                    <a:pt x="2586" y="1251"/>
                  </a:lnTo>
                  <a:lnTo>
                    <a:pt x="2586" y="1251"/>
                  </a:lnTo>
                  <a:lnTo>
                    <a:pt x="2592" y="1245"/>
                  </a:lnTo>
                  <a:lnTo>
                    <a:pt x="2592" y="1245"/>
                  </a:lnTo>
                  <a:lnTo>
                    <a:pt x="2592" y="1239"/>
                  </a:lnTo>
                  <a:lnTo>
                    <a:pt x="2592" y="1239"/>
                  </a:lnTo>
                  <a:lnTo>
                    <a:pt x="2586" y="1239"/>
                  </a:lnTo>
                  <a:lnTo>
                    <a:pt x="2586" y="1239"/>
                  </a:lnTo>
                  <a:lnTo>
                    <a:pt x="2574" y="1239"/>
                  </a:lnTo>
                  <a:lnTo>
                    <a:pt x="2574" y="1239"/>
                  </a:lnTo>
                  <a:lnTo>
                    <a:pt x="2569" y="1245"/>
                  </a:lnTo>
                  <a:lnTo>
                    <a:pt x="2569" y="1245"/>
                  </a:lnTo>
                  <a:lnTo>
                    <a:pt x="2558" y="1239"/>
                  </a:lnTo>
                  <a:close/>
                  <a:moveTo>
                    <a:pt x="2864" y="1234"/>
                  </a:moveTo>
                  <a:lnTo>
                    <a:pt x="2864" y="1234"/>
                  </a:lnTo>
                  <a:lnTo>
                    <a:pt x="2853" y="1245"/>
                  </a:lnTo>
                  <a:lnTo>
                    <a:pt x="2853" y="1245"/>
                  </a:lnTo>
                  <a:lnTo>
                    <a:pt x="2842" y="1262"/>
                  </a:lnTo>
                  <a:lnTo>
                    <a:pt x="2842" y="1262"/>
                  </a:lnTo>
                  <a:lnTo>
                    <a:pt x="2836" y="1279"/>
                  </a:lnTo>
                  <a:lnTo>
                    <a:pt x="2836" y="1279"/>
                  </a:lnTo>
                  <a:lnTo>
                    <a:pt x="2842" y="1279"/>
                  </a:lnTo>
                  <a:lnTo>
                    <a:pt x="2853" y="1273"/>
                  </a:lnTo>
                  <a:lnTo>
                    <a:pt x="2853" y="1273"/>
                  </a:lnTo>
                  <a:lnTo>
                    <a:pt x="2853" y="1268"/>
                  </a:lnTo>
                  <a:lnTo>
                    <a:pt x="2853" y="1268"/>
                  </a:lnTo>
                  <a:lnTo>
                    <a:pt x="2853" y="1262"/>
                  </a:lnTo>
                  <a:lnTo>
                    <a:pt x="2853" y="1262"/>
                  </a:lnTo>
                  <a:lnTo>
                    <a:pt x="2864" y="1251"/>
                  </a:lnTo>
                  <a:lnTo>
                    <a:pt x="2864" y="1251"/>
                  </a:lnTo>
                  <a:lnTo>
                    <a:pt x="2876" y="1239"/>
                  </a:lnTo>
                  <a:lnTo>
                    <a:pt x="2876" y="1239"/>
                  </a:lnTo>
                  <a:lnTo>
                    <a:pt x="2876" y="1234"/>
                  </a:lnTo>
                  <a:lnTo>
                    <a:pt x="2876" y="1234"/>
                  </a:lnTo>
                  <a:lnTo>
                    <a:pt x="2864" y="1234"/>
                  </a:lnTo>
                  <a:close/>
                  <a:moveTo>
                    <a:pt x="2955" y="1223"/>
                  </a:moveTo>
                  <a:lnTo>
                    <a:pt x="2955" y="1223"/>
                  </a:lnTo>
                  <a:lnTo>
                    <a:pt x="2955" y="1223"/>
                  </a:lnTo>
                  <a:lnTo>
                    <a:pt x="2955" y="1223"/>
                  </a:lnTo>
                  <a:lnTo>
                    <a:pt x="2949" y="1223"/>
                  </a:lnTo>
                  <a:lnTo>
                    <a:pt x="2949" y="1223"/>
                  </a:lnTo>
                  <a:lnTo>
                    <a:pt x="2943" y="1223"/>
                  </a:lnTo>
                  <a:lnTo>
                    <a:pt x="2943" y="1223"/>
                  </a:lnTo>
                  <a:lnTo>
                    <a:pt x="2938" y="1223"/>
                  </a:lnTo>
                  <a:lnTo>
                    <a:pt x="2938" y="1228"/>
                  </a:lnTo>
                  <a:lnTo>
                    <a:pt x="2938" y="1228"/>
                  </a:lnTo>
                  <a:lnTo>
                    <a:pt x="2938" y="1234"/>
                  </a:lnTo>
                  <a:lnTo>
                    <a:pt x="2938" y="1234"/>
                  </a:lnTo>
                  <a:lnTo>
                    <a:pt x="2938" y="1234"/>
                  </a:lnTo>
                  <a:lnTo>
                    <a:pt x="2955" y="1239"/>
                  </a:lnTo>
                  <a:lnTo>
                    <a:pt x="2955" y="1239"/>
                  </a:lnTo>
                  <a:lnTo>
                    <a:pt x="2967" y="1239"/>
                  </a:lnTo>
                  <a:lnTo>
                    <a:pt x="2967" y="1239"/>
                  </a:lnTo>
                  <a:lnTo>
                    <a:pt x="2978" y="1245"/>
                  </a:lnTo>
                  <a:lnTo>
                    <a:pt x="2978" y="1245"/>
                  </a:lnTo>
                  <a:lnTo>
                    <a:pt x="2995" y="1245"/>
                  </a:lnTo>
                  <a:lnTo>
                    <a:pt x="2995" y="1245"/>
                  </a:lnTo>
                  <a:lnTo>
                    <a:pt x="2995" y="1245"/>
                  </a:lnTo>
                  <a:lnTo>
                    <a:pt x="2995" y="1245"/>
                  </a:lnTo>
                  <a:lnTo>
                    <a:pt x="2995" y="1239"/>
                  </a:lnTo>
                  <a:lnTo>
                    <a:pt x="2995" y="1239"/>
                  </a:lnTo>
                  <a:lnTo>
                    <a:pt x="2995" y="1234"/>
                  </a:lnTo>
                  <a:lnTo>
                    <a:pt x="2995" y="1234"/>
                  </a:lnTo>
                  <a:lnTo>
                    <a:pt x="2995" y="1228"/>
                  </a:lnTo>
                  <a:lnTo>
                    <a:pt x="2995" y="1228"/>
                  </a:lnTo>
                  <a:lnTo>
                    <a:pt x="3001" y="1228"/>
                  </a:lnTo>
                  <a:lnTo>
                    <a:pt x="3001" y="1228"/>
                  </a:lnTo>
                  <a:lnTo>
                    <a:pt x="3001" y="1228"/>
                  </a:lnTo>
                  <a:lnTo>
                    <a:pt x="3001" y="1228"/>
                  </a:lnTo>
                  <a:lnTo>
                    <a:pt x="3001" y="1223"/>
                  </a:lnTo>
                  <a:lnTo>
                    <a:pt x="3001" y="1223"/>
                  </a:lnTo>
                  <a:lnTo>
                    <a:pt x="3001" y="1223"/>
                  </a:lnTo>
                  <a:lnTo>
                    <a:pt x="3001" y="1223"/>
                  </a:lnTo>
                  <a:lnTo>
                    <a:pt x="2983" y="1223"/>
                  </a:lnTo>
                  <a:lnTo>
                    <a:pt x="2983" y="1223"/>
                  </a:lnTo>
                  <a:lnTo>
                    <a:pt x="2972" y="1223"/>
                  </a:lnTo>
                  <a:lnTo>
                    <a:pt x="2972" y="1223"/>
                  </a:lnTo>
                  <a:lnTo>
                    <a:pt x="2961" y="1223"/>
                  </a:lnTo>
                  <a:lnTo>
                    <a:pt x="2961" y="1223"/>
                  </a:lnTo>
                  <a:lnTo>
                    <a:pt x="2955" y="1223"/>
                  </a:lnTo>
                  <a:close/>
                  <a:moveTo>
                    <a:pt x="2751" y="1217"/>
                  </a:moveTo>
                  <a:lnTo>
                    <a:pt x="2751" y="1217"/>
                  </a:lnTo>
                  <a:lnTo>
                    <a:pt x="2745" y="1228"/>
                  </a:lnTo>
                  <a:lnTo>
                    <a:pt x="2745" y="1228"/>
                  </a:lnTo>
                  <a:lnTo>
                    <a:pt x="2745" y="1239"/>
                  </a:lnTo>
                  <a:lnTo>
                    <a:pt x="2745" y="1239"/>
                  </a:lnTo>
                  <a:lnTo>
                    <a:pt x="2745" y="1257"/>
                  </a:lnTo>
                  <a:lnTo>
                    <a:pt x="2745" y="1257"/>
                  </a:lnTo>
                  <a:lnTo>
                    <a:pt x="2745" y="1257"/>
                  </a:lnTo>
                  <a:lnTo>
                    <a:pt x="2751" y="1257"/>
                  </a:lnTo>
                  <a:lnTo>
                    <a:pt x="2751" y="1257"/>
                  </a:lnTo>
                  <a:lnTo>
                    <a:pt x="2751" y="1257"/>
                  </a:lnTo>
                  <a:lnTo>
                    <a:pt x="2751" y="1257"/>
                  </a:lnTo>
                  <a:lnTo>
                    <a:pt x="2751" y="1251"/>
                  </a:lnTo>
                  <a:lnTo>
                    <a:pt x="2751" y="1251"/>
                  </a:lnTo>
                  <a:lnTo>
                    <a:pt x="2756" y="1245"/>
                  </a:lnTo>
                  <a:lnTo>
                    <a:pt x="2756" y="1245"/>
                  </a:lnTo>
                  <a:lnTo>
                    <a:pt x="2756" y="1239"/>
                  </a:lnTo>
                  <a:lnTo>
                    <a:pt x="2756" y="1239"/>
                  </a:lnTo>
                  <a:lnTo>
                    <a:pt x="2762" y="1239"/>
                  </a:lnTo>
                  <a:lnTo>
                    <a:pt x="2762" y="1239"/>
                  </a:lnTo>
                  <a:lnTo>
                    <a:pt x="2768" y="1245"/>
                  </a:lnTo>
                  <a:lnTo>
                    <a:pt x="2768" y="1245"/>
                  </a:lnTo>
                  <a:lnTo>
                    <a:pt x="2773" y="1245"/>
                  </a:lnTo>
                  <a:lnTo>
                    <a:pt x="2773" y="1245"/>
                  </a:lnTo>
                  <a:lnTo>
                    <a:pt x="2785" y="1245"/>
                  </a:lnTo>
                  <a:lnTo>
                    <a:pt x="2785" y="1245"/>
                  </a:lnTo>
                  <a:lnTo>
                    <a:pt x="2779" y="1239"/>
                  </a:lnTo>
                  <a:lnTo>
                    <a:pt x="2779" y="1239"/>
                  </a:lnTo>
                  <a:lnTo>
                    <a:pt x="2773" y="1228"/>
                  </a:lnTo>
                  <a:lnTo>
                    <a:pt x="2773" y="1228"/>
                  </a:lnTo>
                  <a:lnTo>
                    <a:pt x="2768" y="1223"/>
                  </a:lnTo>
                  <a:lnTo>
                    <a:pt x="2768" y="1223"/>
                  </a:lnTo>
                  <a:lnTo>
                    <a:pt x="2768" y="1217"/>
                  </a:lnTo>
                  <a:lnTo>
                    <a:pt x="2768" y="1217"/>
                  </a:lnTo>
                  <a:lnTo>
                    <a:pt x="2762" y="1217"/>
                  </a:lnTo>
                  <a:lnTo>
                    <a:pt x="2762" y="1217"/>
                  </a:lnTo>
                  <a:lnTo>
                    <a:pt x="2756" y="1217"/>
                  </a:lnTo>
                  <a:lnTo>
                    <a:pt x="2756" y="1217"/>
                  </a:lnTo>
                  <a:lnTo>
                    <a:pt x="2751" y="1217"/>
                  </a:lnTo>
                  <a:close/>
                  <a:moveTo>
                    <a:pt x="2904" y="1211"/>
                  </a:moveTo>
                  <a:lnTo>
                    <a:pt x="2904" y="1211"/>
                  </a:lnTo>
                  <a:lnTo>
                    <a:pt x="2898" y="1211"/>
                  </a:lnTo>
                  <a:lnTo>
                    <a:pt x="2898" y="1211"/>
                  </a:lnTo>
                  <a:lnTo>
                    <a:pt x="2904" y="1217"/>
                  </a:lnTo>
                  <a:lnTo>
                    <a:pt x="2904" y="1217"/>
                  </a:lnTo>
                  <a:lnTo>
                    <a:pt x="2910" y="1217"/>
                  </a:lnTo>
                  <a:lnTo>
                    <a:pt x="2910" y="1217"/>
                  </a:lnTo>
                  <a:lnTo>
                    <a:pt x="2915" y="1223"/>
                  </a:lnTo>
                  <a:lnTo>
                    <a:pt x="2915" y="1223"/>
                  </a:lnTo>
                  <a:lnTo>
                    <a:pt x="2927" y="1217"/>
                  </a:lnTo>
                  <a:lnTo>
                    <a:pt x="2927" y="1217"/>
                  </a:lnTo>
                  <a:lnTo>
                    <a:pt x="2933" y="1211"/>
                  </a:lnTo>
                  <a:lnTo>
                    <a:pt x="2933" y="1211"/>
                  </a:lnTo>
                  <a:lnTo>
                    <a:pt x="2921" y="1211"/>
                  </a:lnTo>
                  <a:lnTo>
                    <a:pt x="2921" y="1211"/>
                  </a:lnTo>
                  <a:lnTo>
                    <a:pt x="2904" y="1211"/>
                  </a:lnTo>
                  <a:close/>
                  <a:moveTo>
                    <a:pt x="2608" y="1205"/>
                  </a:moveTo>
                  <a:lnTo>
                    <a:pt x="2608" y="1205"/>
                  </a:lnTo>
                  <a:lnTo>
                    <a:pt x="2603" y="1211"/>
                  </a:lnTo>
                  <a:lnTo>
                    <a:pt x="2603" y="1217"/>
                  </a:lnTo>
                  <a:lnTo>
                    <a:pt x="2603" y="1223"/>
                  </a:lnTo>
                  <a:lnTo>
                    <a:pt x="2603" y="1223"/>
                  </a:lnTo>
                  <a:lnTo>
                    <a:pt x="2620" y="1217"/>
                  </a:lnTo>
                  <a:lnTo>
                    <a:pt x="2620" y="1217"/>
                  </a:lnTo>
                  <a:lnTo>
                    <a:pt x="2626" y="1211"/>
                  </a:lnTo>
                  <a:lnTo>
                    <a:pt x="2626" y="1211"/>
                  </a:lnTo>
                  <a:lnTo>
                    <a:pt x="2620" y="1205"/>
                  </a:lnTo>
                  <a:lnTo>
                    <a:pt x="2620" y="1205"/>
                  </a:lnTo>
                  <a:lnTo>
                    <a:pt x="2608" y="1205"/>
                  </a:lnTo>
                  <a:close/>
                  <a:moveTo>
                    <a:pt x="2887" y="1199"/>
                  </a:moveTo>
                  <a:lnTo>
                    <a:pt x="2887" y="1199"/>
                  </a:lnTo>
                  <a:lnTo>
                    <a:pt x="2881" y="1199"/>
                  </a:lnTo>
                  <a:lnTo>
                    <a:pt x="2881" y="1199"/>
                  </a:lnTo>
                  <a:lnTo>
                    <a:pt x="2876" y="1205"/>
                  </a:lnTo>
                  <a:lnTo>
                    <a:pt x="2876" y="1205"/>
                  </a:lnTo>
                  <a:lnTo>
                    <a:pt x="2876" y="1211"/>
                  </a:lnTo>
                  <a:lnTo>
                    <a:pt x="2876" y="1211"/>
                  </a:lnTo>
                  <a:lnTo>
                    <a:pt x="2887" y="1211"/>
                  </a:lnTo>
                  <a:lnTo>
                    <a:pt x="2887" y="1211"/>
                  </a:lnTo>
                  <a:lnTo>
                    <a:pt x="2887" y="1205"/>
                  </a:lnTo>
                  <a:lnTo>
                    <a:pt x="2887" y="1205"/>
                  </a:lnTo>
                  <a:lnTo>
                    <a:pt x="2893" y="1199"/>
                  </a:lnTo>
                  <a:lnTo>
                    <a:pt x="2893" y="1199"/>
                  </a:lnTo>
                  <a:lnTo>
                    <a:pt x="2893" y="1199"/>
                  </a:lnTo>
                  <a:lnTo>
                    <a:pt x="2893" y="1199"/>
                  </a:lnTo>
                  <a:lnTo>
                    <a:pt x="2887" y="1199"/>
                  </a:lnTo>
                  <a:close/>
                  <a:moveTo>
                    <a:pt x="2818" y="1194"/>
                  </a:moveTo>
                  <a:lnTo>
                    <a:pt x="2818" y="1194"/>
                  </a:lnTo>
                  <a:lnTo>
                    <a:pt x="2818" y="1194"/>
                  </a:lnTo>
                  <a:lnTo>
                    <a:pt x="2818" y="1194"/>
                  </a:lnTo>
                  <a:lnTo>
                    <a:pt x="2818" y="1199"/>
                  </a:lnTo>
                  <a:lnTo>
                    <a:pt x="2818" y="1199"/>
                  </a:lnTo>
                  <a:lnTo>
                    <a:pt x="2824" y="1199"/>
                  </a:lnTo>
                  <a:lnTo>
                    <a:pt x="2824" y="1199"/>
                  </a:lnTo>
                  <a:lnTo>
                    <a:pt x="2824" y="1205"/>
                  </a:lnTo>
                  <a:lnTo>
                    <a:pt x="2824" y="1205"/>
                  </a:lnTo>
                  <a:lnTo>
                    <a:pt x="2824" y="1199"/>
                  </a:lnTo>
                  <a:lnTo>
                    <a:pt x="2824" y="1199"/>
                  </a:lnTo>
                  <a:lnTo>
                    <a:pt x="2830" y="1194"/>
                  </a:lnTo>
                  <a:lnTo>
                    <a:pt x="2830" y="1194"/>
                  </a:lnTo>
                  <a:lnTo>
                    <a:pt x="2830" y="1194"/>
                  </a:lnTo>
                  <a:lnTo>
                    <a:pt x="2830" y="1194"/>
                  </a:lnTo>
                  <a:lnTo>
                    <a:pt x="2818" y="1194"/>
                  </a:lnTo>
                  <a:close/>
                  <a:moveTo>
                    <a:pt x="2796" y="1194"/>
                  </a:moveTo>
                  <a:lnTo>
                    <a:pt x="2796" y="1194"/>
                  </a:lnTo>
                  <a:lnTo>
                    <a:pt x="2796" y="1194"/>
                  </a:lnTo>
                  <a:lnTo>
                    <a:pt x="2796" y="1194"/>
                  </a:lnTo>
                  <a:lnTo>
                    <a:pt x="2790" y="1205"/>
                  </a:lnTo>
                  <a:lnTo>
                    <a:pt x="2790" y="1205"/>
                  </a:lnTo>
                  <a:lnTo>
                    <a:pt x="2790" y="1211"/>
                  </a:lnTo>
                  <a:lnTo>
                    <a:pt x="2790" y="1211"/>
                  </a:lnTo>
                  <a:lnTo>
                    <a:pt x="2796" y="1211"/>
                  </a:lnTo>
                  <a:lnTo>
                    <a:pt x="2796" y="1211"/>
                  </a:lnTo>
                  <a:lnTo>
                    <a:pt x="2802" y="1205"/>
                  </a:lnTo>
                  <a:lnTo>
                    <a:pt x="2802" y="1205"/>
                  </a:lnTo>
                  <a:lnTo>
                    <a:pt x="2808" y="1199"/>
                  </a:lnTo>
                  <a:lnTo>
                    <a:pt x="2808" y="1199"/>
                  </a:lnTo>
                  <a:lnTo>
                    <a:pt x="2808" y="1194"/>
                  </a:lnTo>
                  <a:lnTo>
                    <a:pt x="2808" y="1194"/>
                  </a:lnTo>
                  <a:lnTo>
                    <a:pt x="2796" y="1194"/>
                  </a:lnTo>
                  <a:close/>
                  <a:moveTo>
                    <a:pt x="1893" y="1194"/>
                  </a:moveTo>
                  <a:lnTo>
                    <a:pt x="1893" y="1194"/>
                  </a:lnTo>
                  <a:lnTo>
                    <a:pt x="1898" y="1194"/>
                  </a:lnTo>
                  <a:lnTo>
                    <a:pt x="1898" y="1194"/>
                  </a:lnTo>
                  <a:lnTo>
                    <a:pt x="1898" y="1199"/>
                  </a:lnTo>
                  <a:lnTo>
                    <a:pt x="1898" y="1199"/>
                  </a:lnTo>
                  <a:lnTo>
                    <a:pt x="1904" y="1199"/>
                  </a:lnTo>
                  <a:lnTo>
                    <a:pt x="1904" y="1199"/>
                  </a:lnTo>
                  <a:lnTo>
                    <a:pt x="1909" y="1205"/>
                  </a:lnTo>
                  <a:lnTo>
                    <a:pt x="1909" y="1205"/>
                  </a:lnTo>
                  <a:lnTo>
                    <a:pt x="1909" y="1211"/>
                  </a:lnTo>
                  <a:lnTo>
                    <a:pt x="1909" y="1211"/>
                  </a:lnTo>
                  <a:lnTo>
                    <a:pt x="1909" y="1217"/>
                  </a:lnTo>
                  <a:lnTo>
                    <a:pt x="1909" y="1217"/>
                  </a:lnTo>
                  <a:lnTo>
                    <a:pt x="1915" y="1223"/>
                  </a:lnTo>
                  <a:lnTo>
                    <a:pt x="1915" y="1223"/>
                  </a:lnTo>
                  <a:lnTo>
                    <a:pt x="1915" y="1223"/>
                  </a:lnTo>
                  <a:lnTo>
                    <a:pt x="1915" y="1223"/>
                  </a:lnTo>
                  <a:lnTo>
                    <a:pt x="1904" y="1239"/>
                  </a:lnTo>
                  <a:lnTo>
                    <a:pt x="1904" y="1239"/>
                  </a:lnTo>
                  <a:lnTo>
                    <a:pt x="1893" y="1257"/>
                  </a:lnTo>
                  <a:lnTo>
                    <a:pt x="1893" y="1257"/>
                  </a:lnTo>
                  <a:lnTo>
                    <a:pt x="1881" y="1273"/>
                  </a:lnTo>
                  <a:lnTo>
                    <a:pt x="1881" y="1273"/>
                  </a:lnTo>
                  <a:lnTo>
                    <a:pt x="1864" y="1285"/>
                  </a:lnTo>
                  <a:lnTo>
                    <a:pt x="1864" y="1285"/>
                  </a:lnTo>
                  <a:lnTo>
                    <a:pt x="1864" y="1285"/>
                  </a:lnTo>
                  <a:lnTo>
                    <a:pt x="1864" y="1285"/>
                  </a:lnTo>
                  <a:lnTo>
                    <a:pt x="1870" y="1291"/>
                  </a:lnTo>
                  <a:lnTo>
                    <a:pt x="1870" y="1291"/>
                  </a:lnTo>
                  <a:lnTo>
                    <a:pt x="1870" y="1296"/>
                  </a:lnTo>
                  <a:lnTo>
                    <a:pt x="1870" y="1296"/>
                  </a:lnTo>
                  <a:lnTo>
                    <a:pt x="1870" y="1302"/>
                  </a:lnTo>
                  <a:lnTo>
                    <a:pt x="1870" y="1302"/>
                  </a:lnTo>
                  <a:lnTo>
                    <a:pt x="1864" y="1302"/>
                  </a:lnTo>
                  <a:lnTo>
                    <a:pt x="1864" y="1302"/>
                  </a:lnTo>
                  <a:lnTo>
                    <a:pt x="1859" y="1302"/>
                  </a:lnTo>
                  <a:lnTo>
                    <a:pt x="1859" y="1302"/>
                  </a:lnTo>
                  <a:lnTo>
                    <a:pt x="1859" y="1296"/>
                  </a:lnTo>
                  <a:lnTo>
                    <a:pt x="1859" y="1296"/>
                  </a:lnTo>
                  <a:lnTo>
                    <a:pt x="1859" y="1285"/>
                  </a:lnTo>
                  <a:lnTo>
                    <a:pt x="1859" y="1285"/>
                  </a:lnTo>
                  <a:lnTo>
                    <a:pt x="1859" y="1279"/>
                  </a:lnTo>
                  <a:lnTo>
                    <a:pt x="1859" y="1279"/>
                  </a:lnTo>
                  <a:lnTo>
                    <a:pt x="1853" y="1273"/>
                  </a:lnTo>
                  <a:lnTo>
                    <a:pt x="1853" y="1273"/>
                  </a:lnTo>
                  <a:lnTo>
                    <a:pt x="1859" y="1273"/>
                  </a:lnTo>
                  <a:lnTo>
                    <a:pt x="1859" y="1273"/>
                  </a:lnTo>
                  <a:lnTo>
                    <a:pt x="1864" y="1268"/>
                  </a:lnTo>
                  <a:lnTo>
                    <a:pt x="1864" y="1268"/>
                  </a:lnTo>
                  <a:lnTo>
                    <a:pt x="1870" y="1268"/>
                  </a:lnTo>
                  <a:lnTo>
                    <a:pt x="1870" y="1268"/>
                  </a:lnTo>
                  <a:lnTo>
                    <a:pt x="1870" y="1262"/>
                  </a:lnTo>
                  <a:lnTo>
                    <a:pt x="1870" y="1262"/>
                  </a:lnTo>
                  <a:lnTo>
                    <a:pt x="1875" y="1251"/>
                  </a:lnTo>
                  <a:lnTo>
                    <a:pt x="1870" y="1239"/>
                  </a:lnTo>
                  <a:lnTo>
                    <a:pt x="1870" y="1239"/>
                  </a:lnTo>
                  <a:lnTo>
                    <a:pt x="1864" y="1228"/>
                  </a:lnTo>
                  <a:lnTo>
                    <a:pt x="1864" y="1228"/>
                  </a:lnTo>
                  <a:lnTo>
                    <a:pt x="1864" y="1228"/>
                  </a:lnTo>
                  <a:lnTo>
                    <a:pt x="1870" y="1223"/>
                  </a:lnTo>
                  <a:lnTo>
                    <a:pt x="1870" y="1223"/>
                  </a:lnTo>
                  <a:lnTo>
                    <a:pt x="1893" y="1217"/>
                  </a:lnTo>
                  <a:lnTo>
                    <a:pt x="1893" y="1217"/>
                  </a:lnTo>
                  <a:lnTo>
                    <a:pt x="1893" y="1205"/>
                  </a:lnTo>
                  <a:lnTo>
                    <a:pt x="1893" y="1205"/>
                  </a:lnTo>
                  <a:lnTo>
                    <a:pt x="1887" y="1199"/>
                  </a:lnTo>
                  <a:lnTo>
                    <a:pt x="1887" y="1199"/>
                  </a:lnTo>
                  <a:lnTo>
                    <a:pt x="1887" y="1199"/>
                  </a:lnTo>
                  <a:lnTo>
                    <a:pt x="1887" y="1199"/>
                  </a:lnTo>
                  <a:lnTo>
                    <a:pt x="1893" y="1194"/>
                  </a:lnTo>
                  <a:close/>
                  <a:moveTo>
                    <a:pt x="2853" y="1165"/>
                  </a:moveTo>
                  <a:lnTo>
                    <a:pt x="2853" y="1171"/>
                  </a:lnTo>
                  <a:lnTo>
                    <a:pt x="2853" y="1177"/>
                  </a:lnTo>
                  <a:lnTo>
                    <a:pt x="2853" y="1183"/>
                  </a:lnTo>
                  <a:lnTo>
                    <a:pt x="2853" y="1188"/>
                  </a:lnTo>
                  <a:lnTo>
                    <a:pt x="2853" y="1188"/>
                  </a:lnTo>
                  <a:lnTo>
                    <a:pt x="2858" y="1188"/>
                  </a:lnTo>
                  <a:lnTo>
                    <a:pt x="2858" y="1188"/>
                  </a:lnTo>
                  <a:lnTo>
                    <a:pt x="2864" y="1188"/>
                  </a:lnTo>
                  <a:lnTo>
                    <a:pt x="2864" y="1188"/>
                  </a:lnTo>
                  <a:lnTo>
                    <a:pt x="2870" y="1188"/>
                  </a:lnTo>
                  <a:lnTo>
                    <a:pt x="2870" y="1188"/>
                  </a:lnTo>
                  <a:lnTo>
                    <a:pt x="2876" y="1188"/>
                  </a:lnTo>
                  <a:lnTo>
                    <a:pt x="2876" y="1183"/>
                  </a:lnTo>
                  <a:lnTo>
                    <a:pt x="2870" y="1177"/>
                  </a:lnTo>
                  <a:lnTo>
                    <a:pt x="2870" y="1171"/>
                  </a:lnTo>
                  <a:lnTo>
                    <a:pt x="2870" y="1165"/>
                  </a:lnTo>
                  <a:lnTo>
                    <a:pt x="2870" y="1165"/>
                  </a:lnTo>
                  <a:lnTo>
                    <a:pt x="2864" y="1165"/>
                  </a:lnTo>
                  <a:lnTo>
                    <a:pt x="2864" y="1165"/>
                  </a:lnTo>
                  <a:lnTo>
                    <a:pt x="2858" y="1165"/>
                  </a:lnTo>
                  <a:lnTo>
                    <a:pt x="2858" y="1165"/>
                  </a:lnTo>
                  <a:lnTo>
                    <a:pt x="2858" y="1165"/>
                  </a:lnTo>
                  <a:lnTo>
                    <a:pt x="2858" y="1165"/>
                  </a:lnTo>
                  <a:lnTo>
                    <a:pt x="2853" y="1165"/>
                  </a:lnTo>
                  <a:close/>
                  <a:moveTo>
                    <a:pt x="1699" y="1137"/>
                  </a:moveTo>
                  <a:lnTo>
                    <a:pt x="1699" y="1137"/>
                  </a:lnTo>
                  <a:lnTo>
                    <a:pt x="1699" y="1143"/>
                  </a:lnTo>
                  <a:lnTo>
                    <a:pt x="1699" y="1143"/>
                  </a:lnTo>
                  <a:lnTo>
                    <a:pt x="1699" y="1148"/>
                  </a:lnTo>
                  <a:lnTo>
                    <a:pt x="1699" y="1148"/>
                  </a:lnTo>
                  <a:lnTo>
                    <a:pt x="1699" y="1148"/>
                  </a:lnTo>
                  <a:lnTo>
                    <a:pt x="1699" y="1148"/>
                  </a:lnTo>
                  <a:lnTo>
                    <a:pt x="1699" y="1154"/>
                  </a:lnTo>
                  <a:lnTo>
                    <a:pt x="1699" y="1154"/>
                  </a:lnTo>
                  <a:lnTo>
                    <a:pt x="1694" y="1154"/>
                  </a:lnTo>
                  <a:lnTo>
                    <a:pt x="1694" y="1154"/>
                  </a:lnTo>
                  <a:lnTo>
                    <a:pt x="1694" y="1148"/>
                  </a:lnTo>
                  <a:lnTo>
                    <a:pt x="1694" y="1148"/>
                  </a:lnTo>
                  <a:lnTo>
                    <a:pt x="1699" y="1143"/>
                  </a:lnTo>
                  <a:lnTo>
                    <a:pt x="1699" y="1143"/>
                  </a:lnTo>
                  <a:lnTo>
                    <a:pt x="1699" y="1137"/>
                  </a:lnTo>
                  <a:close/>
                  <a:moveTo>
                    <a:pt x="1853" y="1012"/>
                  </a:moveTo>
                  <a:lnTo>
                    <a:pt x="1853" y="1018"/>
                  </a:lnTo>
                  <a:lnTo>
                    <a:pt x="1853" y="1018"/>
                  </a:lnTo>
                  <a:lnTo>
                    <a:pt x="1853" y="1018"/>
                  </a:lnTo>
                  <a:lnTo>
                    <a:pt x="1847" y="1023"/>
                  </a:lnTo>
                  <a:lnTo>
                    <a:pt x="1847" y="1023"/>
                  </a:lnTo>
                  <a:lnTo>
                    <a:pt x="1841" y="1023"/>
                  </a:lnTo>
                  <a:lnTo>
                    <a:pt x="1841" y="1023"/>
                  </a:lnTo>
                  <a:lnTo>
                    <a:pt x="1835" y="1023"/>
                  </a:lnTo>
                  <a:lnTo>
                    <a:pt x="1835" y="1023"/>
                  </a:lnTo>
                  <a:lnTo>
                    <a:pt x="1830" y="1018"/>
                  </a:lnTo>
                  <a:lnTo>
                    <a:pt x="1830" y="1018"/>
                  </a:lnTo>
                  <a:lnTo>
                    <a:pt x="1824" y="1018"/>
                  </a:lnTo>
                  <a:lnTo>
                    <a:pt x="1824" y="1023"/>
                  </a:lnTo>
                  <a:lnTo>
                    <a:pt x="1824" y="1023"/>
                  </a:lnTo>
                  <a:lnTo>
                    <a:pt x="1824" y="1029"/>
                  </a:lnTo>
                  <a:lnTo>
                    <a:pt x="1824" y="1035"/>
                  </a:lnTo>
                  <a:lnTo>
                    <a:pt x="1824" y="1035"/>
                  </a:lnTo>
                  <a:lnTo>
                    <a:pt x="1819" y="1040"/>
                  </a:lnTo>
                  <a:lnTo>
                    <a:pt x="1819" y="1040"/>
                  </a:lnTo>
                  <a:lnTo>
                    <a:pt x="1819" y="1046"/>
                  </a:lnTo>
                  <a:lnTo>
                    <a:pt x="1819" y="1046"/>
                  </a:lnTo>
                  <a:lnTo>
                    <a:pt x="1813" y="1052"/>
                  </a:lnTo>
                  <a:lnTo>
                    <a:pt x="1813" y="1052"/>
                  </a:lnTo>
                  <a:lnTo>
                    <a:pt x="1813" y="1063"/>
                  </a:lnTo>
                  <a:lnTo>
                    <a:pt x="1813" y="1063"/>
                  </a:lnTo>
                  <a:lnTo>
                    <a:pt x="1819" y="1063"/>
                  </a:lnTo>
                  <a:lnTo>
                    <a:pt x="1819" y="1063"/>
                  </a:lnTo>
                  <a:lnTo>
                    <a:pt x="1830" y="1063"/>
                  </a:lnTo>
                  <a:lnTo>
                    <a:pt x="1830" y="1063"/>
                  </a:lnTo>
                  <a:lnTo>
                    <a:pt x="1835" y="1063"/>
                  </a:lnTo>
                  <a:lnTo>
                    <a:pt x="1835" y="1063"/>
                  </a:lnTo>
                  <a:lnTo>
                    <a:pt x="1841" y="1063"/>
                  </a:lnTo>
                  <a:lnTo>
                    <a:pt x="1841" y="1063"/>
                  </a:lnTo>
                  <a:lnTo>
                    <a:pt x="1847" y="1058"/>
                  </a:lnTo>
                  <a:lnTo>
                    <a:pt x="1847" y="1058"/>
                  </a:lnTo>
                  <a:lnTo>
                    <a:pt x="1853" y="1052"/>
                  </a:lnTo>
                  <a:lnTo>
                    <a:pt x="1853" y="1052"/>
                  </a:lnTo>
                  <a:lnTo>
                    <a:pt x="1859" y="1046"/>
                  </a:lnTo>
                  <a:lnTo>
                    <a:pt x="1859" y="1046"/>
                  </a:lnTo>
                  <a:lnTo>
                    <a:pt x="1859" y="1046"/>
                  </a:lnTo>
                  <a:lnTo>
                    <a:pt x="1859" y="1046"/>
                  </a:lnTo>
                  <a:lnTo>
                    <a:pt x="1859" y="1040"/>
                  </a:lnTo>
                  <a:lnTo>
                    <a:pt x="1859" y="1040"/>
                  </a:lnTo>
                  <a:lnTo>
                    <a:pt x="1859" y="1035"/>
                  </a:lnTo>
                  <a:lnTo>
                    <a:pt x="1859" y="1035"/>
                  </a:lnTo>
                  <a:lnTo>
                    <a:pt x="1859" y="1035"/>
                  </a:lnTo>
                  <a:lnTo>
                    <a:pt x="1859" y="1035"/>
                  </a:lnTo>
                  <a:lnTo>
                    <a:pt x="1859" y="1029"/>
                  </a:lnTo>
                  <a:lnTo>
                    <a:pt x="1859" y="1029"/>
                  </a:lnTo>
                  <a:lnTo>
                    <a:pt x="1864" y="1029"/>
                  </a:lnTo>
                  <a:lnTo>
                    <a:pt x="1864" y="1029"/>
                  </a:lnTo>
                  <a:lnTo>
                    <a:pt x="1864" y="1023"/>
                  </a:lnTo>
                  <a:lnTo>
                    <a:pt x="1864" y="1023"/>
                  </a:lnTo>
                  <a:lnTo>
                    <a:pt x="1864" y="1018"/>
                  </a:lnTo>
                  <a:lnTo>
                    <a:pt x="1864" y="1018"/>
                  </a:lnTo>
                  <a:lnTo>
                    <a:pt x="1853" y="1012"/>
                  </a:lnTo>
                  <a:close/>
                  <a:moveTo>
                    <a:pt x="5263" y="1677"/>
                  </a:moveTo>
                  <a:lnTo>
                    <a:pt x="5263" y="1677"/>
                  </a:lnTo>
                  <a:lnTo>
                    <a:pt x="5263" y="1683"/>
                  </a:lnTo>
                  <a:lnTo>
                    <a:pt x="5263" y="1683"/>
                  </a:lnTo>
                  <a:lnTo>
                    <a:pt x="5263" y="1688"/>
                  </a:lnTo>
                  <a:lnTo>
                    <a:pt x="5263" y="1688"/>
                  </a:lnTo>
                  <a:lnTo>
                    <a:pt x="5263" y="1694"/>
                  </a:lnTo>
                  <a:lnTo>
                    <a:pt x="5263" y="1694"/>
                  </a:lnTo>
                  <a:lnTo>
                    <a:pt x="5263" y="1694"/>
                  </a:lnTo>
                  <a:lnTo>
                    <a:pt x="5263" y="1694"/>
                  </a:lnTo>
                  <a:lnTo>
                    <a:pt x="5274" y="1694"/>
                  </a:lnTo>
                  <a:lnTo>
                    <a:pt x="5274" y="1694"/>
                  </a:lnTo>
                  <a:lnTo>
                    <a:pt x="5274" y="1688"/>
                  </a:lnTo>
                  <a:lnTo>
                    <a:pt x="5274" y="1688"/>
                  </a:lnTo>
                  <a:lnTo>
                    <a:pt x="5268" y="1683"/>
                  </a:lnTo>
                  <a:lnTo>
                    <a:pt x="5268" y="1683"/>
                  </a:lnTo>
                  <a:lnTo>
                    <a:pt x="5263" y="1677"/>
                  </a:lnTo>
                  <a:close/>
                  <a:moveTo>
                    <a:pt x="5251" y="1632"/>
                  </a:moveTo>
                  <a:lnTo>
                    <a:pt x="5257" y="1637"/>
                  </a:lnTo>
                  <a:lnTo>
                    <a:pt x="5257" y="1637"/>
                  </a:lnTo>
                  <a:lnTo>
                    <a:pt x="5257" y="1643"/>
                  </a:lnTo>
                  <a:lnTo>
                    <a:pt x="5257" y="1643"/>
                  </a:lnTo>
                  <a:lnTo>
                    <a:pt x="5257" y="1643"/>
                  </a:lnTo>
                  <a:lnTo>
                    <a:pt x="5257" y="1643"/>
                  </a:lnTo>
                  <a:lnTo>
                    <a:pt x="5257" y="1643"/>
                  </a:lnTo>
                  <a:lnTo>
                    <a:pt x="5257" y="1637"/>
                  </a:lnTo>
                  <a:lnTo>
                    <a:pt x="5257" y="1637"/>
                  </a:lnTo>
                  <a:lnTo>
                    <a:pt x="5257" y="1637"/>
                  </a:lnTo>
                  <a:lnTo>
                    <a:pt x="5257" y="1637"/>
                  </a:lnTo>
                  <a:lnTo>
                    <a:pt x="5251" y="1632"/>
                  </a:lnTo>
                  <a:close/>
                  <a:moveTo>
                    <a:pt x="4501" y="1495"/>
                  </a:moveTo>
                  <a:lnTo>
                    <a:pt x="4501" y="1495"/>
                  </a:lnTo>
                  <a:lnTo>
                    <a:pt x="4495" y="1495"/>
                  </a:lnTo>
                  <a:lnTo>
                    <a:pt x="4495" y="1495"/>
                  </a:lnTo>
                  <a:lnTo>
                    <a:pt x="4490" y="1507"/>
                  </a:lnTo>
                  <a:lnTo>
                    <a:pt x="4490" y="1507"/>
                  </a:lnTo>
                  <a:lnTo>
                    <a:pt x="4490" y="1507"/>
                  </a:lnTo>
                  <a:lnTo>
                    <a:pt x="4490" y="1507"/>
                  </a:lnTo>
                  <a:lnTo>
                    <a:pt x="4501" y="1507"/>
                  </a:lnTo>
                  <a:lnTo>
                    <a:pt x="4501" y="1507"/>
                  </a:lnTo>
                  <a:lnTo>
                    <a:pt x="4501" y="1507"/>
                  </a:lnTo>
                  <a:lnTo>
                    <a:pt x="4501" y="1507"/>
                  </a:lnTo>
                  <a:lnTo>
                    <a:pt x="4506" y="1501"/>
                  </a:lnTo>
                  <a:lnTo>
                    <a:pt x="4506" y="1501"/>
                  </a:lnTo>
                  <a:lnTo>
                    <a:pt x="4506" y="1495"/>
                  </a:lnTo>
                  <a:lnTo>
                    <a:pt x="4506" y="1495"/>
                  </a:lnTo>
                  <a:lnTo>
                    <a:pt x="4501" y="1495"/>
                  </a:lnTo>
                  <a:close/>
                  <a:moveTo>
                    <a:pt x="4541" y="1455"/>
                  </a:moveTo>
                  <a:lnTo>
                    <a:pt x="4541" y="1455"/>
                  </a:lnTo>
                  <a:lnTo>
                    <a:pt x="4535" y="1455"/>
                  </a:lnTo>
                  <a:lnTo>
                    <a:pt x="4535" y="1455"/>
                  </a:lnTo>
                  <a:lnTo>
                    <a:pt x="4530" y="1461"/>
                  </a:lnTo>
                  <a:lnTo>
                    <a:pt x="4530" y="1461"/>
                  </a:lnTo>
                  <a:lnTo>
                    <a:pt x="4524" y="1467"/>
                  </a:lnTo>
                  <a:lnTo>
                    <a:pt x="4524" y="1467"/>
                  </a:lnTo>
                  <a:lnTo>
                    <a:pt x="4524" y="1473"/>
                  </a:lnTo>
                  <a:lnTo>
                    <a:pt x="4518" y="1478"/>
                  </a:lnTo>
                  <a:lnTo>
                    <a:pt x="4518" y="1484"/>
                  </a:lnTo>
                  <a:lnTo>
                    <a:pt x="4512" y="1489"/>
                  </a:lnTo>
                  <a:lnTo>
                    <a:pt x="4512" y="1495"/>
                  </a:lnTo>
                  <a:lnTo>
                    <a:pt x="4512" y="1495"/>
                  </a:lnTo>
                  <a:lnTo>
                    <a:pt x="4524" y="1489"/>
                  </a:lnTo>
                  <a:lnTo>
                    <a:pt x="4524" y="1489"/>
                  </a:lnTo>
                  <a:lnTo>
                    <a:pt x="4535" y="1489"/>
                  </a:lnTo>
                  <a:lnTo>
                    <a:pt x="4535" y="1489"/>
                  </a:lnTo>
                  <a:lnTo>
                    <a:pt x="4541" y="1489"/>
                  </a:lnTo>
                  <a:lnTo>
                    <a:pt x="4541" y="1489"/>
                  </a:lnTo>
                  <a:lnTo>
                    <a:pt x="4552" y="1489"/>
                  </a:lnTo>
                  <a:lnTo>
                    <a:pt x="4552" y="1489"/>
                  </a:lnTo>
                  <a:lnTo>
                    <a:pt x="4546" y="1478"/>
                  </a:lnTo>
                  <a:lnTo>
                    <a:pt x="4546" y="1478"/>
                  </a:lnTo>
                  <a:lnTo>
                    <a:pt x="4546" y="1467"/>
                  </a:lnTo>
                  <a:lnTo>
                    <a:pt x="4546" y="1467"/>
                  </a:lnTo>
                  <a:lnTo>
                    <a:pt x="4552" y="1461"/>
                  </a:lnTo>
                  <a:lnTo>
                    <a:pt x="4552" y="1461"/>
                  </a:lnTo>
                  <a:lnTo>
                    <a:pt x="4552" y="1455"/>
                  </a:lnTo>
                  <a:lnTo>
                    <a:pt x="4552" y="1455"/>
                  </a:lnTo>
                  <a:lnTo>
                    <a:pt x="4552" y="1455"/>
                  </a:lnTo>
                  <a:lnTo>
                    <a:pt x="4552" y="1455"/>
                  </a:lnTo>
                  <a:lnTo>
                    <a:pt x="4546" y="1455"/>
                  </a:lnTo>
                  <a:lnTo>
                    <a:pt x="4546" y="1455"/>
                  </a:lnTo>
                  <a:lnTo>
                    <a:pt x="4541" y="1455"/>
                  </a:lnTo>
                  <a:close/>
                  <a:moveTo>
                    <a:pt x="4586" y="1433"/>
                  </a:moveTo>
                  <a:lnTo>
                    <a:pt x="4586" y="1433"/>
                  </a:lnTo>
                  <a:lnTo>
                    <a:pt x="4580" y="1450"/>
                  </a:lnTo>
                  <a:lnTo>
                    <a:pt x="4580" y="1450"/>
                  </a:lnTo>
                  <a:lnTo>
                    <a:pt x="4575" y="1467"/>
                  </a:lnTo>
                  <a:lnTo>
                    <a:pt x="4575" y="1467"/>
                  </a:lnTo>
                  <a:lnTo>
                    <a:pt x="4569" y="1484"/>
                  </a:lnTo>
                  <a:lnTo>
                    <a:pt x="4569" y="1484"/>
                  </a:lnTo>
                  <a:lnTo>
                    <a:pt x="4558" y="1501"/>
                  </a:lnTo>
                  <a:lnTo>
                    <a:pt x="4558" y="1501"/>
                  </a:lnTo>
                  <a:lnTo>
                    <a:pt x="4580" y="1507"/>
                  </a:lnTo>
                  <a:lnTo>
                    <a:pt x="4580" y="1507"/>
                  </a:lnTo>
                  <a:lnTo>
                    <a:pt x="4603" y="1507"/>
                  </a:lnTo>
                  <a:lnTo>
                    <a:pt x="4603" y="1507"/>
                  </a:lnTo>
                  <a:lnTo>
                    <a:pt x="4626" y="1512"/>
                  </a:lnTo>
                  <a:lnTo>
                    <a:pt x="4626" y="1512"/>
                  </a:lnTo>
                  <a:lnTo>
                    <a:pt x="4649" y="1507"/>
                  </a:lnTo>
                  <a:lnTo>
                    <a:pt x="4649" y="1507"/>
                  </a:lnTo>
                  <a:lnTo>
                    <a:pt x="4655" y="1501"/>
                  </a:lnTo>
                  <a:lnTo>
                    <a:pt x="4655" y="1501"/>
                  </a:lnTo>
                  <a:lnTo>
                    <a:pt x="4660" y="1495"/>
                  </a:lnTo>
                  <a:lnTo>
                    <a:pt x="4660" y="1495"/>
                  </a:lnTo>
                  <a:lnTo>
                    <a:pt x="4660" y="1489"/>
                  </a:lnTo>
                  <a:lnTo>
                    <a:pt x="4660" y="1489"/>
                  </a:lnTo>
                  <a:lnTo>
                    <a:pt x="4649" y="1489"/>
                  </a:lnTo>
                  <a:lnTo>
                    <a:pt x="4649" y="1489"/>
                  </a:lnTo>
                  <a:lnTo>
                    <a:pt x="4637" y="1461"/>
                  </a:lnTo>
                  <a:lnTo>
                    <a:pt x="4637" y="1461"/>
                  </a:lnTo>
                  <a:lnTo>
                    <a:pt x="4626" y="1450"/>
                  </a:lnTo>
                  <a:lnTo>
                    <a:pt x="4626" y="1450"/>
                  </a:lnTo>
                  <a:lnTo>
                    <a:pt x="4615" y="1444"/>
                  </a:lnTo>
                  <a:lnTo>
                    <a:pt x="4615" y="1444"/>
                  </a:lnTo>
                  <a:lnTo>
                    <a:pt x="4586" y="1433"/>
                  </a:lnTo>
                  <a:close/>
                  <a:moveTo>
                    <a:pt x="4530" y="1404"/>
                  </a:moveTo>
                  <a:lnTo>
                    <a:pt x="4530" y="1404"/>
                  </a:lnTo>
                  <a:lnTo>
                    <a:pt x="4524" y="1410"/>
                  </a:lnTo>
                  <a:lnTo>
                    <a:pt x="4524" y="1410"/>
                  </a:lnTo>
                  <a:lnTo>
                    <a:pt x="4524" y="1416"/>
                  </a:lnTo>
                  <a:lnTo>
                    <a:pt x="4524" y="1416"/>
                  </a:lnTo>
                  <a:lnTo>
                    <a:pt x="4524" y="1422"/>
                  </a:lnTo>
                  <a:lnTo>
                    <a:pt x="4524" y="1422"/>
                  </a:lnTo>
                  <a:lnTo>
                    <a:pt x="4524" y="1427"/>
                  </a:lnTo>
                  <a:lnTo>
                    <a:pt x="4524" y="1427"/>
                  </a:lnTo>
                  <a:lnTo>
                    <a:pt x="4512" y="1438"/>
                  </a:lnTo>
                  <a:lnTo>
                    <a:pt x="4512" y="1438"/>
                  </a:lnTo>
                  <a:lnTo>
                    <a:pt x="4501" y="1444"/>
                  </a:lnTo>
                  <a:lnTo>
                    <a:pt x="4501" y="1444"/>
                  </a:lnTo>
                  <a:lnTo>
                    <a:pt x="4490" y="1455"/>
                  </a:lnTo>
                  <a:lnTo>
                    <a:pt x="4490" y="1455"/>
                  </a:lnTo>
                  <a:lnTo>
                    <a:pt x="4478" y="1461"/>
                  </a:lnTo>
                  <a:lnTo>
                    <a:pt x="4478" y="1461"/>
                  </a:lnTo>
                  <a:lnTo>
                    <a:pt x="4456" y="1478"/>
                  </a:lnTo>
                  <a:lnTo>
                    <a:pt x="4456" y="1478"/>
                  </a:lnTo>
                  <a:lnTo>
                    <a:pt x="4444" y="1495"/>
                  </a:lnTo>
                  <a:lnTo>
                    <a:pt x="4444" y="1495"/>
                  </a:lnTo>
                  <a:lnTo>
                    <a:pt x="4438" y="1507"/>
                  </a:lnTo>
                  <a:lnTo>
                    <a:pt x="4438" y="1507"/>
                  </a:lnTo>
                  <a:lnTo>
                    <a:pt x="4438" y="1507"/>
                  </a:lnTo>
                  <a:lnTo>
                    <a:pt x="4438" y="1507"/>
                  </a:lnTo>
                  <a:lnTo>
                    <a:pt x="4438" y="1512"/>
                  </a:lnTo>
                  <a:lnTo>
                    <a:pt x="4438" y="1512"/>
                  </a:lnTo>
                  <a:lnTo>
                    <a:pt x="4444" y="1512"/>
                  </a:lnTo>
                  <a:lnTo>
                    <a:pt x="4444" y="1512"/>
                  </a:lnTo>
                  <a:lnTo>
                    <a:pt x="4450" y="1512"/>
                  </a:lnTo>
                  <a:lnTo>
                    <a:pt x="4450" y="1512"/>
                  </a:lnTo>
                  <a:lnTo>
                    <a:pt x="4456" y="1512"/>
                  </a:lnTo>
                  <a:lnTo>
                    <a:pt x="4456" y="1512"/>
                  </a:lnTo>
                  <a:lnTo>
                    <a:pt x="4467" y="1501"/>
                  </a:lnTo>
                  <a:lnTo>
                    <a:pt x="4467" y="1501"/>
                  </a:lnTo>
                  <a:lnTo>
                    <a:pt x="4490" y="1478"/>
                  </a:lnTo>
                  <a:lnTo>
                    <a:pt x="4490" y="1478"/>
                  </a:lnTo>
                  <a:lnTo>
                    <a:pt x="4512" y="1455"/>
                  </a:lnTo>
                  <a:lnTo>
                    <a:pt x="4512" y="1455"/>
                  </a:lnTo>
                  <a:lnTo>
                    <a:pt x="4535" y="1438"/>
                  </a:lnTo>
                  <a:lnTo>
                    <a:pt x="4535" y="1438"/>
                  </a:lnTo>
                  <a:lnTo>
                    <a:pt x="4535" y="1433"/>
                  </a:lnTo>
                  <a:lnTo>
                    <a:pt x="4535" y="1433"/>
                  </a:lnTo>
                  <a:lnTo>
                    <a:pt x="4535" y="1416"/>
                  </a:lnTo>
                  <a:lnTo>
                    <a:pt x="4535" y="1416"/>
                  </a:lnTo>
                  <a:lnTo>
                    <a:pt x="4535" y="1404"/>
                  </a:lnTo>
                  <a:lnTo>
                    <a:pt x="4535" y="1404"/>
                  </a:lnTo>
                  <a:lnTo>
                    <a:pt x="4535" y="1404"/>
                  </a:lnTo>
                  <a:lnTo>
                    <a:pt x="4530" y="1404"/>
                  </a:lnTo>
                  <a:close/>
                  <a:moveTo>
                    <a:pt x="4506" y="1404"/>
                  </a:moveTo>
                  <a:lnTo>
                    <a:pt x="4506" y="1404"/>
                  </a:lnTo>
                  <a:lnTo>
                    <a:pt x="4501" y="1410"/>
                  </a:lnTo>
                  <a:lnTo>
                    <a:pt x="4501" y="1410"/>
                  </a:lnTo>
                  <a:lnTo>
                    <a:pt x="4501" y="1422"/>
                  </a:lnTo>
                  <a:lnTo>
                    <a:pt x="4501" y="1422"/>
                  </a:lnTo>
                  <a:lnTo>
                    <a:pt x="4501" y="1427"/>
                  </a:lnTo>
                  <a:lnTo>
                    <a:pt x="4501" y="1427"/>
                  </a:lnTo>
                  <a:lnTo>
                    <a:pt x="4506" y="1427"/>
                  </a:lnTo>
                  <a:lnTo>
                    <a:pt x="4506" y="1427"/>
                  </a:lnTo>
                  <a:lnTo>
                    <a:pt x="4506" y="1422"/>
                  </a:lnTo>
                  <a:lnTo>
                    <a:pt x="4506" y="1422"/>
                  </a:lnTo>
                  <a:lnTo>
                    <a:pt x="4512" y="1416"/>
                  </a:lnTo>
                  <a:lnTo>
                    <a:pt x="4512" y="1416"/>
                  </a:lnTo>
                  <a:lnTo>
                    <a:pt x="4506" y="1404"/>
                  </a:lnTo>
                  <a:close/>
                  <a:moveTo>
                    <a:pt x="1449" y="3655"/>
                  </a:moveTo>
                  <a:lnTo>
                    <a:pt x="1449" y="3655"/>
                  </a:lnTo>
                  <a:lnTo>
                    <a:pt x="1449" y="3655"/>
                  </a:lnTo>
                  <a:lnTo>
                    <a:pt x="1449" y="3655"/>
                  </a:lnTo>
                  <a:lnTo>
                    <a:pt x="1444" y="3661"/>
                  </a:lnTo>
                  <a:lnTo>
                    <a:pt x="1444" y="3661"/>
                  </a:lnTo>
                  <a:lnTo>
                    <a:pt x="1449" y="3661"/>
                  </a:lnTo>
                  <a:lnTo>
                    <a:pt x="1449" y="3661"/>
                  </a:lnTo>
                  <a:lnTo>
                    <a:pt x="1455" y="3667"/>
                  </a:lnTo>
                  <a:lnTo>
                    <a:pt x="1455" y="3667"/>
                  </a:lnTo>
                  <a:lnTo>
                    <a:pt x="1460" y="3661"/>
                  </a:lnTo>
                  <a:lnTo>
                    <a:pt x="1460" y="3661"/>
                  </a:lnTo>
                  <a:lnTo>
                    <a:pt x="1460" y="3655"/>
                  </a:lnTo>
                  <a:lnTo>
                    <a:pt x="1460" y="3655"/>
                  </a:lnTo>
                  <a:lnTo>
                    <a:pt x="1460" y="3655"/>
                  </a:lnTo>
                  <a:lnTo>
                    <a:pt x="1460" y="3655"/>
                  </a:lnTo>
                  <a:lnTo>
                    <a:pt x="1449" y="3655"/>
                  </a:lnTo>
                  <a:close/>
                  <a:moveTo>
                    <a:pt x="4245" y="4644"/>
                  </a:moveTo>
                  <a:lnTo>
                    <a:pt x="4245" y="4644"/>
                  </a:lnTo>
                  <a:lnTo>
                    <a:pt x="4245" y="4650"/>
                  </a:lnTo>
                  <a:lnTo>
                    <a:pt x="4245" y="4650"/>
                  </a:lnTo>
                  <a:lnTo>
                    <a:pt x="4245" y="4656"/>
                  </a:lnTo>
                  <a:lnTo>
                    <a:pt x="4245" y="4656"/>
                  </a:lnTo>
                  <a:lnTo>
                    <a:pt x="4251" y="4661"/>
                  </a:lnTo>
                  <a:lnTo>
                    <a:pt x="4251" y="4661"/>
                  </a:lnTo>
                  <a:lnTo>
                    <a:pt x="4251" y="4661"/>
                  </a:lnTo>
                  <a:lnTo>
                    <a:pt x="4251" y="4661"/>
                  </a:lnTo>
                  <a:lnTo>
                    <a:pt x="4256" y="4661"/>
                  </a:lnTo>
                  <a:lnTo>
                    <a:pt x="4256" y="4661"/>
                  </a:lnTo>
                  <a:lnTo>
                    <a:pt x="4256" y="4661"/>
                  </a:lnTo>
                  <a:lnTo>
                    <a:pt x="4256" y="4661"/>
                  </a:lnTo>
                  <a:lnTo>
                    <a:pt x="4256" y="4661"/>
                  </a:lnTo>
                  <a:lnTo>
                    <a:pt x="4256" y="4661"/>
                  </a:lnTo>
                  <a:lnTo>
                    <a:pt x="4262" y="4656"/>
                  </a:lnTo>
                  <a:lnTo>
                    <a:pt x="4262" y="4656"/>
                  </a:lnTo>
                  <a:lnTo>
                    <a:pt x="4262" y="4656"/>
                  </a:lnTo>
                  <a:lnTo>
                    <a:pt x="4262" y="4656"/>
                  </a:lnTo>
                  <a:lnTo>
                    <a:pt x="4262" y="4650"/>
                  </a:lnTo>
                  <a:lnTo>
                    <a:pt x="4262" y="4650"/>
                  </a:lnTo>
                  <a:lnTo>
                    <a:pt x="4251" y="4650"/>
                  </a:lnTo>
                  <a:lnTo>
                    <a:pt x="4251" y="4650"/>
                  </a:lnTo>
                  <a:lnTo>
                    <a:pt x="4245" y="4644"/>
                  </a:lnTo>
                  <a:close/>
                  <a:moveTo>
                    <a:pt x="4211" y="4587"/>
                  </a:moveTo>
                  <a:lnTo>
                    <a:pt x="4211" y="4587"/>
                  </a:lnTo>
                  <a:lnTo>
                    <a:pt x="4206" y="4593"/>
                  </a:lnTo>
                  <a:lnTo>
                    <a:pt x="4206" y="4593"/>
                  </a:lnTo>
                  <a:lnTo>
                    <a:pt x="4200" y="4604"/>
                  </a:lnTo>
                  <a:lnTo>
                    <a:pt x="4200" y="4604"/>
                  </a:lnTo>
                  <a:lnTo>
                    <a:pt x="4188" y="4610"/>
                  </a:lnTo>
                  <a:lnTo>
                    <a:pt x="4188" y="4610"/>
                  </a:lnTo>
                  <a:lnTo>
                    <a:pt x="4183" y="4621"/>
                  </a:lnTo>
                  <a:lnTo>
                    <a:pt x="4183" y="4621"/>
                  </a:lnTo>
                  <a:lnTo>
                    <a:pt x="4177" y="4627"/>
                  </a:lnTo>
                  <a:lnTo>
                    <a:pt x="4177" y="4627"/>
                  </a:lnTo>
                  <a:lnTo>
                    <a:pt x="4171" y="4644"/>
                  </a:lnTo>
                  <a:lnTo>
                    <a:pt x="4171" y="4644"/>
                  </a:lnTo>
                  <a:lnTo>
                    <a:pt x="4171" y="4661"/>
                  </a:lnTo>
                  <a:lnTo>
                    <a:pt x="4171" y="4661"/>
                  </a:lnTo>
                  <a:lnTo>
                    <a:pt x="4171" y="4661"/>
                  </a:lnTo>
                  <a:lnTo>
                    <a:pt x="4177" y="4656"/>
                  </a:lnTo>
                  <a:lnTo>
                    <a:pt x="4177" y="4656"/>
                  </a:lnTo>
                  <a:lnTo>
                    <a:pt x="4183" y="4650"/>
                  </a:lnTo>
                  <a:lnTo>
                    <a:pt x="4183" y="4650"/>
                  </a:lnTo>
                  <a:lnTo>
                    <a:pt x="4188" y="4644"/>
                  </a:lnTo>
                  <a:lnTo>
                    <a:pt x="4188" y="4644"/>
                  </a:lnTo>
                  <a:lnTo>
                    <a:pt x="4188" y="4633"/>
                  </a:lnTo>
                  <a:lnTo>
                    <a:pt x="4188" y="4633"/>
                  </a:lnTo>
                  <a:lnTo>
                    <a:pt x="4194" y="4627"/>
                  </a:lnTo>
                  <a:lnTo>
                    <a:pt x="4194" y="4627"/>
                  </a:lnTo>
                  <a:lnTo>
                    <a:pt x="4200" y="4616"/>
                  </a:lnTo>
                  <a:lnTo>
                    <a:pt x="4200" y="4616"/>
                  </a:lnTo>
                  <a:lnTo>
                    <a:pt x="4211" y="4610"/>
                  </a:lnTo>
                  <a:lnTo>
                    <a:pt x="4211" y="4610"/>
                  </a:lnTo>
                  <a:lnTo>
                    <a:pt x="4216" y="4610"/>
                  </a:lnTo>
                  <a:lnTo>
                    <a:pt x="4216" y="4610"/>
                  </a:lnTo>
                  <a:lnTo>
                    <a:pt x="4228" y="4604"/>
                  </a:lnTo>
                  <a:lnTo>
                    <a:pt x="4228" y="4599"/>
                  </a:lnTo>
                  <a:lnTo>
                    <a:pt x="4228" y="4599"/>
                  </a:lnTo>
                  <a:lnTo>
                    <a:pt x="4234" y="4599"/>
                  </a:lnTo>
                  <a:lnTo>
                    <a:pt x="4234" y="4599"/>
                  </a:lnTo>
                  <a:lnTo>
                    <a:pt x="4234" y="4593"/>
                  </a:lnTo>
                  <a:lnTo>
                    <a:pt x="4234" y="4593"/>
                  </a:lnTo>
                  <a:lnTo>
                    <a:pt x="4234" y="4587"/>
                  </a:lnTo>
                  <a:lnTo>
                    <a:pt x="4234" y="4587"/>
                  </a:lnTo>
                  <a:lnTo>
                    <a:pt x="4234" y="4587"/>
                  </a:lnTo>
                  <a:lnTo>
                    <a:pt x="4228" y="4587"/>
                  </a:lnTo>
                  <a:lnTo>
                    <a:pt x="4228" y="4587"/>
                  </a:lnTo>
                  <a:lnTo>
                    <a:pt x="4222" y="4587"/>
                  </a:lnTo>
                  <a:lnTo>
                    <a:pt x="4222" y="4587"/>
                  </a:lnTo>
                  <a:lnTo>
                    <a:pt x="4216" y="4587"/>
                  </a:lnTo>
                  <a:lnTo>
                    <a:pt x="4216" y="4587"/>
                  </a:lnTo>
                  <a:lnTo>
                    <a:pt x="4211" y="4587"/>
                  </a:lnTo>
                  <a:close/>
                  <a:moveTo>
                    <a:pt x="4381" y="4451"/>
                  </a:moveTo>
                  <a:lnTo>
                    <a:pt x="4381" y="4451"/>
                  </a:lnTo>
                  <a:lnTo>
                    <a:pt x="4376" y="4462"/>
                  </a:lnTo>
                  <a:lnTo>
                    <a:pt x="4376" y="4462"/>
                  </a:lnTo>
                  <a:lnTo>
                    <a:pt x="4370" y="4479"/>
                  </a:lnTo>
                  <a:lnTo>
                    <a:pt x="4370" y="4479"/>
                  </a:lnTo>
                  <a:lnTo>
                    <a:pt x="4370" y="4491"/>
                  </a:lnTo>
                  <a:lnTo>
                    <a:pt x="4370" y="4491"/>
                  </a:lnTo>
                  <a:lnTo>
                    <a:pt x="4365" y="4502"/>
                  </a:lnTo>
                  <a:lnTo>
                    <a:pt x="4365" y="4502"/>
                  </a:lnTo>
                  <a:lnTo>
                    <a:pt x="4359" y="4507"/>
                  </a:lnTo>
                  <a:lnTo>
                    <a:pt x="4359" y="4507"/>
                  </a:lnTo>
                  <a:lnTo>
                    <a:pt x="4353" y="4507"/>
                  </a:lnTo>
                  <a:lnTo>
                    <a:pt x="4353" y="4507"/>
                  </a:lnTo>
                  <a:lnTo>
                    <a:pt x="4347" y="4507"/>
                  </a:lnTo>
                  <a:lnTo>
                    <a:pt x="4347" y="4507"/>
                  </a:lnTo>
                  <a:lnTo>
                    <a:pt x="4347" y="4507"/>
                  </a:lnTo>
                  <a:lnTo>
                    <a:pt x="4347" y="4507"/>
                  </a:lnTo>
                  <a:lnTo>
                    <a:pt x="4342" y="4507"/>
                  </a:lnTo>
                  <a:lnTo>
                    <a:pt x="4342" y="4507"/>
                  </a:lnTo>
                  <a:lnTo>
                    <a:pt x="4342" y="4502"/>
                  </a:lnTo>
                  <a:lnTo>
                    <a:pt x="4342" y="4502"/>
                  </a:lnTo>
                  <a:lnTo>
                    <a:pt x="4336" y="4496"/>
                  </a:lnTo>
                  <a:lnTo>
                    <a:pt x="4336" y="4496"/>
                  </a:lnTo>
                  <a:lnTo>
                    <a:pt x="4331" y="4496"/>
                  </a:lnTo>
                  <a:lnTo>
                    <a:pt x="4331" y="4496"/>
                  </a:lnTo>
                  <a:lnTo>
                    <a:pt x="4331" y="4496"/>
                  </a:lnTo>
                  <a:lnTo>
                    <a:pt x="4331" y="4496"/>
                  </a:lnTo>
                  <a:lnTo>
                    <a:pt x="4325" y="4502"/>
                  </a:lnTo>
                  <a:lnTo>
                    <a:pt x="4325" y="4502"/>
                  </a:lnTo>
                  <a:lnTo>
                    <a:pt x="4325" y="4513"/>
                  </a:lnTo>
                  <a:lnTo>
                    <a:pt x="4325" y="4513"/>
                  </a:lnTo>
                  <a:lnTo>
                    <a:pt x="4319" y="4513"/>
                  </a:lnTo>
                  <a:lnTo>
                    <a:pt x="4319" y="4513"/>
                  </a:lnTo>
                  <a:lnTo>
                    <a:pt x="4313" y="4519"/>
                  </a:lnTo>
                  <a:lnTo>
                    <a:pt x="4313" y="4519"/>
                  </a:lnTo>
                  <a:lnTo>
                    <a:pt x="4308" y="4519"/>
                  </a:lnTo>
                  <a:lnTo>
                    <a:pt x="4308" y="4519"/>
                  </a:lnTo>
                  <a:lnTo>
                    <a:pt x="4302" y="4519"/>
                  </a:lnTo>
                  <a:lnTo>
                    <a:pt x="4302" y="4519"/>
                  </a:lnTo>
                  <a:lnTo>
                    <a:pt x="4296" y="4519"/>
                  </a:lnTo>
                  <a:lnTo>
                    <a:pt x="4296" y="4525"/>
                  </a:lnTo>
                  <a:lnTo>
                    <a:pt x="4296" y="4525"/>
                  </a:lnTo>
                  <a:lnTo>
                    <a:pt x="4296" y="4531"/>
                  </a:lnTo>
                  <a:lnTo>
                    <a:pt x="4296" y="4531"/>
                  </a:lnTo>
                  <a:lnTo>
                    <a:pt x="4296" y="4531"/>
                  </a:lnTo>
                  <a:lnTo>
                    <a:pt x="4291" y="4536"/>
                  </a:lnTo>
                  <a:lnTo>
                    <a:pt x="4291" y="4536"/>
                  </a:lnTo>
                  <a:lnTo>
                    <a:pt x="4279" y="4547"/>
                  </a:lnTo>
                  <a:lnTo>
                    <a:pt x="4279" y="4547"/>
                  </a:lnTo>
                  <a:lnTo>
                    <a:pt x="4274" y="4553"/>
                  </a:lnTo>
                  <a:lnTo>
                    <a:pt x="4274" y="4553"/>
                  </a:lnTo>
                  <a:lnTo>
                    <a:pt x="4268" y="4559"/>
                  </a:lnTo>
                  <a:lnTo>
                    <a:pt x="4268" y="4559"/>
                  </a:lnTo>
                  <a:lnTo>
                    <a:pt x="4262" y="4565"/>
                  </a:lnTo>
                  <a:lnTo>
                    <a:pt x="4262" y="4565"/>
                  </a:lnTo>
                  <a:lnTo>
                    <a:pt x="4262" y="4565"/>
                  </a:lnTo>
                  <a:lnTo>
                    <a:pt x="4262" y="4565"/>
                  </a:lnTo>
                  <a:lnTo>
                    <a:pt x="4268" y="4570"/>
                  </a:lnTo>
                  <a:lnTo>
                    <a:pt x="4268" y="4570"/>
                  </a:lnTo>
                  <a:lnTo>
                    <a:pt x="4279" y="4570"/>
                  </a:lnTo>
                  <a:lnTo>
                    <a:pt x="4279" y="4570"/>
                  </a:lnTo>
                  <a:lnTo>
                    <a:pt x="4285" y="4565"/>
                  </a:lnTo>
                  <a:lnTo>
                    <a:pt x="4285" y="4565"/>
                  </a:lnTo>
                  <a:lnTo>
                    <a:pt x="4285" y="4559"/>
                  </a:lnTo>
                  <a:lnTo>
                    <a:pt x="4285" y="4559"/>
                  </a:lnTo>
                  <a:lnTo>
                    <a:pt x="4291" y="4553"/>
                  </a:lnTo>
                  <a:lnTo>
                    <a:pt x="4291" y="4553"/>
                  </a:lnTo>
                  <a:lnTo>
                    <a:pt x="4296" y="4547"/>
                  </a:lnTo>
                  <a:lnTo>
                    <a:pt x="4296" y="4547"/>
                  </a:lnTo>
                  <a:lnTo>
                    <a:pt x="4308" y="4542"/>
                  </a:lnTo>
                  <a:lnTo>
                    <a:pt x="4308" y="4542"/>
                  </a:lnTo>
                  <a:lnTo>
                    <a:pt x="4313" y="4542"/>
                  </a:lnTo>
                  <a:lnTo>
                    <a:pt x="4313" y="4542"/>
                  </a:lnTo>
                  <a:lnTo>
                    <a:pt x="4325" y="4542"/>
                  </a:lnTo>
                  <a:lnTo>
                    <a:pt x="4325" y="4542"/>
                  </a:lnTo>
                  <a:lnTo>
                    <a:pt x="4331" y="4536"/>
                  </a:lnTo>
                  <a:lnTo>
                    <a:pt x="4331" y="4536"/>
                  </a:lnTo>
                  <a:lnTo>
                    <a:pt x="4336" y="4536"/>
                  </a:lnTo>
                  <a:lnTo>
                    <a:pt x="4336" y="4536"/>
                  </a:lnTo>
                  <a:lnTo>
                    <a:pt x="4336" y="4531"/>
                  </a:lnTo>
                  <a:lnTo>
                    <a:pt x="4336" y="4531"/>
                  </a:lnTo>
                  <a:lnTo>
                    <a:pt x="4336" y="4525"/>
                  </a:lnTo>
                  <a:lnTo>
                    <a:pt x="4336" y="4525"/>
                  </a:lnTo>
                  <a:lnTo>
                    <a:pt x="4342" y="4519"/>
                  </a:lnTo>
                  <a:lnTo>
                    <a:pt x="4342" y="4519"/>
                  </a:lnTo>
                  <a:lnTo>
                    <a:pt x="4353" y="4519"/>
                  </a:lnTo>
                  <a:lnTo>
                    <a:pt x="4353" y="4519"/>
                  </a:lnTo>
                  <a:lnTo>
                    <a:pt x="4365" y="4519"/>
                  </a:lnTo>
                  <a:lnTo>
                    <a:pt x="4365" y="4519"/>
                  </a:lnTo>
                  <a:lnTo>
                    <a:pt x="4370" y="4513"/>
                  </a:lnTo>
                  <a:lnTo>
                    <a:pt x="4370" y="4513"/>
                  </a:lnTo>
                  <a:lnTo>
                    <a:pt x="4381" y="4507"/>
                  </a:lnTo>
                  <a:lnTo>
                    <a:pt x="4381" y="4507"/>
                  </a:lnTo>
                  <a:lnTo>
                    <a:pt x="4387" y="4502"/>
                  </a:lnTo>
                  <a:lnTo>
                    <a:pt x="4387" y="4502"/>
                  </a:lnTo>
                  <a:lnTo>
                    <a:pt x="4387" y="4485"/>
                  </a:lnTo>
                  <a:lnTo>
                    <a:pt x="4387" y="4485"/>
                  </a:lnTo>
                  <a:lnTo>
                    <a:pt x="4387" y="4474"/>
                  </a:lnTo>
                  <a:lnTo>
                    <a:pt x="4387" y="4474"/>
                  </a:lnTo>
                  <a:lnTo>
                    <a:pt x="4393" y="4457"/>
                  </a:lnTo>
                  <a:lnTo>
                    <a:pt x="4387" y="4457"/>
                  </a:lnTo>
                  <a:lnTo>
                    <a:pt x="4387" y="4451"/>
                  </a:lnTo>
                  <a:lnTo>
                    <a:pt x="4381" y="4451"/>
                  </a:lnTo>
                  <a:close/>
                  <a:moveTo>
                    <a:pt x="4495" y="4382"/>
                  </a:moveTo>
                  <a:lnTo>
                    <a:pt x="4495" y="4382"/>
                  </a:lnTo>
                  <a:lnTo>
                    <a:pt x="4490" y="4388"/>
                  </a:lnTo>
                  <a:lnTo>
                    <a:pt x="4490" y="4388"/>
                  </a:lnTo>
                  <a:lnTo>
                    <a:pt x="4478" y="4400"/>
                  </a:lnTo>
                  <a:lnTo>
                    <a:pt x="4478" y="4400"/>
                  </a:lnTo>
                  <a:lnTo>
                    <a:pt x="4472" y="4406"/>
                  </a:lnTo>
                  <a:lnTo>
                    <a:pt x="4472" y="4406"/>
                  </a:lnTo>
                  <a:lnTo>
                    <a:pt x="4461" y="4411"/>
                  </a:lnTo>
                  <a:lnTo>
                    <a:pt x="4461" y="4411"/>
                  </a:lnTo>
                  <a:lnTo>
                    <a:pt x="4461" y="4411"/>
                  </a:lnTo>
                  <a:lnTo>
                    <a:pt x="4456" y="4411"/>
                  </a:lnTo>
                  <a:lnTo>
                    <a:pt x="4456" y="4411"/>
                  </a:lnTo>
                  <a:lnTo>
                    <a:pt x="4456" y="4411"/>
                  </a:lnTo>
                  <a:lnTo>
                    <a:pt x="4456" y="4417"/>
                  </a:lnTo>
                  <a:lnTo>
                    <a:pt x="4456" y="4417"/>
                  </a:lnTo>
                  <a:lnTo>
                    <a:pt x="4456" y="4422"/>
                  </a:lnTo>
                  <a:lnTo>
                    <a:pt x="4456" y="4422"/>
                  </a:lnTo>
                  <a:lnTo>
                    <a:pt x="4456" y="4428"/>
                  </a:lnTo>
                  <a:lnTo>
                    <a:pt x="4456" y="4428"/>
                  </a:lnTo>
                  <a:lnTo>
                    <a:pt x="4456" y="4434"/>
                  </a:lnTo>
                  <a:lnTo>
                    <a:pt x="4456" y="4434"/>
                  </a:lnTo>
                  <a:lnTo>
                    <a:pt x="4450" y="4440"/>
                  </a:lnTo>
                  <a:lnTo>
                    <a:pt x="4450" y="4440"/>
                  </a:lnTo>
                  <a:lnTo>
                    <a:pt x="4444" y="4451"/>
                  </a:lnTo>
                  <a:lnTo>
                    <a:pt x="4444" y="4451"/>
                  </a:lnTo>
                  <a:lnTo>
                    <a:pt x="4444" y="4457"/>
                  </a:lnTo>
                  <a:lnTo>
                    <a:pt x="4444" y="4457"/>
                  </a:lnTo>
                  <a:lnTo>
                    <a:pt x="4444" y="4462"/>
                  </a:lnTo>
                  <a:lnTo>
                    <a:pt x="4450" y="4462"/>
                  </a:lnTo>
                  <a:lnTo>
                    <a:pt x="4450" y="4462"/>
                  </a:lnTo>
                  <a:lnTo>
                    <a:pt x="4467" y="4451"/>
                  </a:lnTo>
                  <a:lnTo>
                    <a:pt x="4467" y="4451"/>
                  </a:lnTo>
                  <a:lnTo>
                    <a:pt x="4484" y="4440"/>
                  </a:lnTo>
                  <a:lnTo>
                    <a:pt x="4484" y="4440"/>
                  </a:lnTo>
                  <a:lnTo>
                    <a:pt x="4495" y="4417"/>
                  </a:lnTo>
                  <a:lnTo>
                    <a:pt x="4495" y="4417"/>
                  </a:lnTo>
                  <a:lnTo>
                    <a:pt x="4501" y="4400"/>
                  </a:lnTo>
                  <a:lnTo>
                    <a:pt x="4501" y="4400"/>
                  </a:lnTo>
                  <a:lnTo>
                    <a:pt x="4501" y="4394"/>
                  </a:lnTo>
                  <a:lnTo>
                    <a:pt x="4501" y="4394"/>
                  </a:lnTo>
                  <a:lnTo>
                    <a:pt x="4501" y="4388"/>
                  </a:lnTo>
                  <a:lnTo>
                    <a:pt x="4501" y="4388"/>
                  </a:lnTo>
                  <a:lnTo>
                    <a:pt x="4501" y="4382"/>
                  </a:lnTo>
                  <a:lnTo>
                    <a:pt x="4501" y="4382"/>
                  </a:lnTo>
                  <a:lnTo>
                    <a:pt x="4495" y="4382"/>
                  </a:lnTo>
                  <a:close/>
                  <a:moveTo>
                    <a:pt x="4615" y="4292"/>
                  </a:moveTo>
                  <a:lnTo>
                    <a:pt x="4615" y="4292"/>
                  </a:lnTo>
                  <a:lnTo>
                    <a:pt x="4609" y="4297"/>
                  </a:lnTo>
                  <a:lnTo>
                    <a:pt x="4609" y="4297"/>
                  </a:lnTo>
                  <a:lnTo>
                    <a:pt x="4603" y="4303"/>
                  </a:lnTo>
                  <a:lnTo>
                    <a:pt x="4603" y="4303"/>
                  </a:lnTo>
                  <a:lnTo>
                    <a:pt x="4603" y="4314"/>
                  </a:lnTo>
                  <a:lnTo>
                    <a:pt x="4603" y="4314"/>
                  </a:lnTo>
                  <a:lnTo>
                    <a:pt x="4597" y="4320"/>
                  </a:lnTo>
                  <a:lnTo>
                    <a:pt x="4597" y="4320"/>
                  </a:lnTo>
                  <a:lnTo>
                    <a:pt x="4586" y="4348"/>
                  </a:lnTo>
                  <a:lnTo>
                    <a:pt x="4586" y="4348"/>
                  </a:lnTo>
                  <a:lnTo>
                    <a:pt x="4597" y="4337"/>
                  </a:lnTo>
                  <a:lnTo>
                    <a:pt x="4597" y="4337"/>
                  </a:lnTo>
                  <a:lnTo>
                    <a:pt x="4615" y="4320"/>
                  </a:lnTo>
                  <a:lnTo>
                    <a:pt x="4615" y="4320"/>
                  </a:lnTo>
                  <a:lnTo>
                    <a:pt x="4626" y="4309"/>
                  </a:lnTo>
                  <a:lnTo>
                    <a:pt x="4626" y="4309"/>
                  </a:lnTo>
                  <a:lnTo>
                    <a:pt x="4626" y="4303"/>
                  </a:lnTo>
                  <a:lnTo>
                    <a:pt x="4626" y="4303"/>
                  </a:lnTo>
                  <a:lnTo>
                    <a:pt x="4626" y="4297"/>
                  </a:lnTo>
                  <a:lnTo>
                    <a:pt x="4626" y="4297"/>
                  </a:lnTo>
                  <a:lnTo>
                    <a:pt x="4626" y="4297"/>
                  </a:lnTo>
                  <a:lnTo>
                    <a:pt x="4626" y="4297"/>
                  </a:lnTo>
                  <a:lnTo>
                    <a:pt x="4626" y="4292"/>
                  </a:lnTo>
                  <a:lnTo>
                    <a:pt x="4620" y="4292"/>
                  </a:lnTo>
                  <a:lnTo>
                    <a:pt x="4620" y="4292"/>
                  </a:lnTo>
                  <a:lnTo>
                    <a:pt x="4620" y="4292"/>
                  </a:lnTo>
                  <a:lnTo>
                    <a:pt x="4615" y="4292"/>
                  </a:lnTo>
                  <a:close/>
                  <a:moveTo>
                    <a:pt x="4768" y="4104"/>
                  </a:moveTo>
                  <a:lnTo>
                    <a:pt x="4768" y="4110"/>
                  </a:lnTo>
                  <a:lnTo>
                    <a:pt x="4768" y="4110"/>
                  </a:lnTo>
                  <a:lnTo>
                    <a:pt x="4774" y="4116"/>
                  </a:lnTo>
                  <a:lnTo>
                    <a:pt x="4774" y="4116"/>
                  </a:lnTo>
                  <a:lnTo>
                    <a:pt x="4774" y="4116"/>
                  </a:lnTo>
                  <a:lnTo>
                    <a:pt x="4774" y="4110"/>
                  </a:lnTo>
                  <a:lnTo>
                    <a:pt x="4774" y="4110"/>
                  </a:lnTo>
                  <a:lnTo>
                    <a:pt x="4774" y="4110"/>
                  </a:lnTo>
                  <a:lnTo>
                    <a:pt x="4774" y="4110"/>
                  </a:lnTo>
                  <a:lnTo>
                    <a:pt x="4774" y="4104"/>
                  </a:lnTo>
                  <a:lnTo>
                    <a:pt x="4774" y="4104"/>
                  </a:lnTo>
                  <a:lnTo>
                    <a:pt x="4768" y="4104"/>
                  </a:lnTo>
                  <a:close/>
                  <a:moveTo>
                    <a:pt x="4819" y="4030"/>
                  </a:moveTo>
                  <a:lnTo>
                    <a:pt x="4814" y="4036"/>
                  </a:lnTo>
                  <a:lnTo>
                    <a:pt x="4814" y="4036"/>
                  </a:lnTo>
                  <a:lnTo>
                    <a:pt x="4814" y="4042"/>
                  </a:lnTo>
                  <a:lnTo>
                    <a:pt x="4814" y="4047"/>
                  </a:lnTo>
                  <a:lnTo>
                    <a:pt x="4814" y="4047"/>
                  </a:lnTo>
                  <a:lnTo>
                    <a:pt x="4814" y="4047"/>
                  </a:lnTo>
                  <a:lnTo>
                    <a:pt x="4814" y="4047"/>
                  </a:lnTo>
                  <a:lnTo>
                    <a:pt x="4819" y="4047"/>
                  </a:lnTo>
                  <a:lnTo>
                    <a:pt x="4819" y="4047"/>
                  </a:lnTo>
                  <a:lnTo>
                    <a:pt x="4819" y="4047"/>
                  </a:lnTo>
                  <a:lnTo>
                    <a:pt x="4819" y="4047"/>
                  </a:lnTo>
                  <a:lnTo>
                    <a:pt x="4825" y="4053"/>
                  </a:lnTo>
                  <a:lnTo>
                    <a:pt x="4825" y="4053"/>
                  </a:lnTo>
                  <a:lnTo>
                    <a:pt x="4825" y="4047"/>
                  </a:lnTo>
                  <a:lnTo>
                    <a:pt x="4825" y="4047"/>
                  </a:lnTo>
                  <a:lnTo>
                    <a:pt x="4825" y="4036"/>
                  </a:lnTo>
                  <a:lnTo>
                    <a:pt x="4825" y="4036"/>
                  </a:lnTo>
                  <a:lnTo>
                    <a:pt x="4825" y="4030"/>
                  </a:lnTo>
                  <a:lnTo>
                    <a:pt x="4825" y="4030"/>
                  </a:lnTo>
                  <a:lnTo>
                    <a:pt x="4819" y="4030"/>
                  </a:lnTo>
                  <a:close/>
                  <a:moveTo>
                    <a:pt x="4910" y="3922"/>
                  </a:moveTo>
                  <a:lnTo>
                    <a:pt x="4910" y="3922"/>
                  </a:lnTo>
                  <a:lnTo>
                    <a:pt x="4905" y="3922"/>
                  </a:lnTo>
                  <a:lnTo>
                    <a:pt x="4905" y="3922"/>
                  </a:lnTo>
                  <a:lnTo>
                    <a:pt x="4899" y="3928"/>
                  </a:lnTo>
                  <a:lnTo>
                    <a:pt x="4899" y="3928"/>
                  </a:lnTo>
                  <a:lnTo>
                    <a:pt x="4893" y="3933"/>
                  </a:lnTo>
                  <a:lnTo>
                    <a:pt x="4893" y="3933"/>
                  </a:lnTo>
                  <a:lnTo>
                    <a:pt x="4893" y="3939"/>
                  </a:lnTo>
                  <a:lnTo>
                    <a:pt x="4893" y="3939"/>
                  </a:lnTo>
                  <a:lnTo>
                    <a:pt x="4882" y="3939"/>
                  </a:lnTo>
                  <a:lnTo>
                    <a:pt x="4882" y="3939"/>
                  </a:lnTo>
                  <a:lnTo>
                    <a:pt x="4870" y="3939"/>
                  </a:lnTo>
                  <a:lnTo>
                    <a:pt x="4870" y="3939"/>
                  </a:lnTo>
                  <a:lnTo>
                    <a:pt x="4865" y="3945"/>
                  </a:lnTo>
                  <a:lnTo>
                    <a:pt x="4865" y="3945"/>
                  </a:lnTo>
                  <a:lnTo>
                    <a:pt x="4865" y="3951"/>
                  </a:lnTo>
                  <a:lnTo>
                    <a:pt x="4865" y="3951"/>
                  </a:lnTo>
                  <a:lnTo>
                    <a:pt x="4865" y="3957"/>
                  </a:lnTo>
                  <a:lnTo>
                    <a:pt x="4865" y="3957"/>
                  </a:lnTo>
                  <a:lnTo>
                    <a:pt x="4865" y="3962"/>
                  </a:lnTo>
                  <a:lnTo>
                    <a:pt x="4865" y="3962"/>
                  </a:lnTo>
                  <a:lnTo>
                    <a:pt x="4870" y="3962"/>
                  </a:lnTo>
                  <a:lnTo>
                    <a:pt x="4870" y="3962"/>
                  </a:lnTo>
                  <a:lnTo>
                    <a:pt x="4876" y="3962"/>
                  </a:lnTo>
                  <a:lnTo>
                    <a:pt x="4876" y="3962"/>
                  </a:lnTo>
                  <a:lnTo>
                    <a:pt x="4887" y="3957"/>
                  </a:lnTo>
                  <a:lnTo>
                    <a:pt x="4887" y="3957"/>
                  </a:lnTo>
                  <a:lnTo>
                    <a:pt x="4910" y="3939"/>
                  </a:lnTo>
                  <a:lnTo>
                    <a:pt x="4910" y="3939"/>
                  </a:lnTo>
                  <a:lnTo>
                    <a:pt x="4921" y="3922"/>
                  </a:lnTo>
                  <a:lnTo>
                    <a:pt x="4921" y="3922"/>
                  </a:lnTo>
                  <a:lnTo>
                    <a:pt x="4921" y="3922"/>
                  </a:lnTo>
                  <a:lnTo>
                    <a:pt x="4910" y="3922"/>
                  </a:lnTo>
                  <a:close/>
                  <a:moveTo>
                    <a:pt x="3990" y="3542"/>
                  </a:moveTo>
                  <a:lnTo>
                    <a:pt x="3990" y="3542"/>
                  </a:lnTo>
                  <a:lnTo>
                    <a:pt x="3984" y="3553"/>
                  </a:lnTo>
                  <a:lnTo>
                    <a:pt x="3984" y="3553"/>
                  </a:lnTo>
                  <a:lnTo>
                    <a:pt x="3984" y="3558"/>
                  </a:lnTo>
                  <a:lnTo>
                    <a:pt x="3984" y="3558"/>
                  </a:lnTo>
                  <a:lnTo>
                    <a:pt x="3978" y="3564"/>
                  </a:lnTo>
                  <a:lnTo>
                    <a:pt x="3978" y="3564"/>
                  </a:lnTo>
                  <a:lnTo>
                    <a:pt x="3978" y="3570"/>
                  </a:lnTo>
                  <a:lnTo>
                    <a:pt x="3978" y="3570"/>
                  </a:lnTo>
                  <a:lnTo>
                    <a:pt x="3972" y="3570"/>
                  </a:lnTo>
                  <a:lnTo>
                    <a:pt x="3972" y="3570"/>
                  </a:lnTo>
                  <a:lnTo>
                    <a:pt x="3967" y="3570"/>
                  </a:lnTo>
                  <a:lnTo>
                    <a:pt x="3967" y="3570"/>
                  </a:lnTo>
                  <a:lnTo>
                    <a:pt x="3961" y="3570"/>
                  </a:lnTo>
                  <a:lnTo>
                    <a:pt x="3961" y="3570"/>
                  </a:lnTo>
                  <a:lnTo>
                    <a:pt x="3956" y="3570"/>
                  </a:lnTo>
                  <a:lnTo>
                    <a:pt x="3956" y="3570"/>
                  </a:lnTo>
                  <a:lnTo>
                    <a:pt x="3961" y="3598"/>
                  </a:lnTo>
                  <a:lnTo>
                    <a:pt x="3961" y="3598"/>
                  </a:lnTo>
                  <a:lnTo>
                    <a:pt x="3961" y="3615"/>
                  </a:lnTo>
                  <a:lnTo>
                    <a:pt x="3961" y="3615"/>
                  </a:lnTo>
                  <a:lnTo>
                    <a:pt x="3967" y="3638"/>
                  </a:lnTo>
                  <a:lnTo>
                    <a:pt x="3967" y="3638"/>
                  </a:lnTo>
                  <a:lnTo>
                    <a:pt x="3972" y="3667"/>
                  </a:lnTo>
                  <a:lnTo>
                    <a:pt x="3972" y="3667"/>
                  </a:lnTo>
                  <a:lnTo>
                    <a:pt x="3961" y="3672"/>
                  </a:lnTo>
                  <a:lnTo>
                    <a:pt x="3961" y="3672"/>
                  </a:lnTo>
                  <a:lnTo>
                    <a:pt x="3950" y="3678"/>
                  </a:lnTo>
                  <a:lnTo>
                    <a:pt x="3950" y="3678"/>
                  </a:lnTo>
                  <a:lnTo>
                    <a:pt x="3938" y="3683"/>
                  </a:lnTo>
                  <a:lnTo>
                    <a:pt x="3938" y="3683"/>
                  </a:lnTo>
                  <a:lnTo>
                    <a:pt x="3927" y="3683"/>
                  </a:lnTo>
                  <a:lnTo>
                    <a:pt x="3927" y="3683"/>
                  </a:lnTo>
                  <a:lnTo>
                    <a:pt x="3927" y="3695"/>
                  </a:lnTo>
                  <a:lnTo>
                    <a:pt x="3927" y="3695"/>
                  </a:lnTo>
                  <a:lnTo>
                    <a:pt x="3927" y="3701"/>
                  </a:lnTo>
                  <a:lnTo>
                    <a:pt x="3927" y="3701"/>
                  </a:lnTo>
                  <a:lnTo>
                    <a:pt x="3927" y="3706"/>
                  </a:lnTo>
                  <a:lnTo>
                    <a:pt x="3927" y="3706"/>
                  </a:lnTo>
                  <a:lnTo>
                    <a:pt x="3927" y="3712"/>
                  </a:lnTo>
                  <a:lnTo>
                    <a:pt x="3927" y="3712"/>
                  </a:lnTo>
                  <a:lnTo>
                    <a:pt x="3927" y="3718"/>
                  </a:lnTo>
                  <a:lnTo>
                    <a:pt x="3927" y="3718"/>
                  </a:lnTo>
                  <a:lnTo>
                    <a:pt x="3921" y="3718"/>
                  </a:lnTo>
                  <a:lnTo>
                    <a:pt x="3921" y="3718"/>
                  </a:lnTo>
                  <a:lnTo>
                    <a:pt x="3916" y="3723"/>
                  </a:lnTo>
                  <a:lnTo>
                    <a:pt x="3916" y="3723"/>
                  </a:lnTo>
                  <a:lnTo>
                    <a:pt x="3910" y="3723"/>
                  </a:lnTo>
                  <a:lnTo>
                    <a:pt x="3910" y="3723"/>
                  </a:lnTo>
                  <a:lnTo>
                    <a:pt x="3910" y="3735"/>
                  </a:lnTo>
                  <a:lnTo>
                    <a:pt x="3910" y="3735"/>
                  </a:lnTo>
                  <a:lnTo>
                    <a:pt x="3916" y="3746"/>
                  </a:lnTo>
                  <a:lnTo>
                    <a:pt x="3916" y="3746"/>
                  </a:lnTo>
                  <a:lnTo>
                    <a:pt x="3916" y="3758"/>
                  </a:lnTo>
                  <a:lnTo>
                    <a:pt x="3916" y="3758"/>
                  </a:lnTo>
                  <a:lnTo>
                    <a:pt x="3916" y="3774"/>
                  </a:lnTo>
                  <a:lnTo>
                    <a:pt x="3916" y="3774"/>
                  </a:lnTo>
                  <a:lnTo>
                    <a:pt x="3916" y="3780"/>
                  </a:lnTo>
                  <a:lnTo>
                    <a:pt x="3916" y="3780"/>
                  </a:lnTo>
                  <a:lnTo>
                    <a:pt x="3910" y="3792"/>
                  </a:lnTo>
                  <a:lnTo>
                    <a:pt x="3910" y="3792"/>
                  </a:lnTo>
                  <a:lnTo>
                    <a:pt x="3904" y="3803"/>
                  </a:lnTo>
                  <a:lnTo>
                    <a:pt x="3904" y="3803"/>
                  </a:lnTo>
                  <a:lnTo>
                    <a:pt x="3904" y="3814"/>
                  </a:lnTo>
                  <a:lnTo>
                    <a:pt x="3904" y="3814"/>
                  </a:lnTo>
                  <a:lnTo>
                    <a:pt x="3910" y="3826"/>
                  </a:lnTo>
                  <a:lnTo>
                    <a:pt x="3910" y="3826"/>
                  </a:lnTo>
                  <a:lnTo>
                    <a:pt x="3916" y="3843"/>
                  </a:lnTo>
                  <a:lnTo>
                    <a:pt x="3916" y="3843"/>
                  </a:lnTo>
                  <a:lnTo>
                    <a:pt x="3921" y="3854"/>
                  </a:lnTo>
                  <a:lnTo>
                    <a:pt x="3921" y="3854"/>
                  </a:lnTo>
                  <a:lnTo>
                    <a:pt x="3921" y="3860"/>
                  </a:lnTo>
                  <a:lnTo>
                    <a:pt x="3921" y="3860"/>
                  </a:lnTo>
                  <a:lnTo>
                    <a:pt x="3927" y="3883"/>
                  </a:lnTo>
                  <a:lnTo>
                    <a:pt x="3927" y="3883"/>
                  </a:lnTo>
                  <a:lnTo>
                    <a:pt x="3921" y="3899"/>
                  </a:lnTo>
                  <a:lnTo>
                    <a:pt x="3921" y="3899"/>
                  </a:lnTo>
                  <a:lnTo>
                    <a:pt x="3921" y="3917"/>
                  </a:lnTo>
                  <a:lnTo>
                    <a:pt x="3921" y="3917"/>
                  </a:lnTo>
                  <a:lnTo>
                    <a:pt x="3921" y="3939"/>
                  </a:lnTo>
                  <a:lnTo>
                    <a:pt x="3921" y="3939"/>
                  </a:lnTo>
                  <a:lnTo>
                    <a:pt x="3921" y="3945"/>
                  </a:lnTo>
                  <a:lnTo>
                    <a:pt x="3921" y="3945"/>
                  </a:lnTo>
                  <a:lnTo>
                    <a:pt x="3927" y="3957"/>
                  </a:lnTo>
                  <a:lnTo>
                    <a:pt x="3927" y="3957"/>
                  </a:lnTo>
                  <a:lnTo>
                    <a:pt x="3932" y="3968"/>
                  </a:lnTo>
                  <a:lnTo>
                    <a:pt x="3932" y="3968"/>
                  </a:lnTo>
                  <a:lnTo>
                    <a:pt x="3932" y="3973"/>
                  </a:lnTo>
                  <a:lnTo>
                    <a:pt x="3932" y="3973"/>
                  </a:lnTo>
                  <a:lnTo>
                    <a:pt x="3932" y="4002"/>
                  </a:lnTo>
                  <a:lnTo>
                    <a:pt x="3932" y="4002"/>
                  </a:lnTo>
                  <a:lnTo>
                    <a:pt x="3927" y="4024"/>
                  </a:lnTo>
                  <a:lnTo>
                    <a:pt x="3927" y="4024"/>
                  </a:lnTo>
                  <a:lnTo>
                    <a:pt x="3927" y="4053"/>
                  </a:lnTo>
                  <a:lnTo>
                    <a:pt x="3927" y="4053"/>
                  </a:lnTo>
                  <a:lnTo>
                    <a:pt x="3921" y="4076"/>
                  </a:lnTo>
                  <a:lnTo>
                    <a:pt x="3921" y="4076"/>
                  </a:lnTo>
                  <a:lnTo>
                    <a:pt x="3921" y="4087"/>
                  </a:lnTo>
                  <a:lnTo>
                    <a:pt x="3921" y="4087"/>
                  </a:lnTo>
                  <a:lnTo>
                    <a:pt x="3927" y="4104"/>
                  </a:lnTo>
                  <a:lnTo>
                    <a:pt x="3927" y="4104"/>
                  </a:lnTo>
                  <a:lnTo>
                    <a:pt x="3927" y="4121"/>
                  </a:lnTo>
                  <a:lnTo>
                    <a:pt x="3927" y="4121"/>
                  </a:lnTo>
                  <a:lnTo>
                    <a:pt x="3927" y="4132"/>
                  </a:lnTo>
                  <a:lnTo>
                    <a:pt x="3927" y="4132"/>
                  </a:lnTo>
                  <a:lnTo>
                    <a:pt x="3927" y="4132"/>
                  </a:lnTo>
                  <a:lnTo>
                    <a:pt x="3927" y="4132"/>
                  </a:lnTo>
                  <a:lnTo>
                    <a:pt x="3921" y="4138"/>
                  </a:lnTo>
                  <a:lnTo>
                    <a:pt x="3921" y="4138"/>
                  </a:lnTo>
                  <a:lnTo>
                    <a:pt x="3921" y="4144"/>
                  </a:lnTo>
                  <a:lnTo>
                    <a:pt x="3921" y="4144"/>
                  </a:lnTo>
                  <a:lnTo>
                    <a:pt x="3916" y="4144"/>
                  </a:lnTo>
                  <a:lnTo>
                    <a:pt x="3916" y="4144"/>
                  </a:lnTo>
                  <a:lnTo>
                    <a:pt x="3921" y="4161"/>
                  </a:lnTo>
                  <a:lnTo>
                    <a:pt x="3921" y="4161"/>
                  </a:lnTo>
                  <a:lnTo>
                    <a:pt x="3927" y="4178"/>
                  </a:lnTo>
                  <a:lnTo>
                    <a:pt x="3927" y="4178"/>
                  </a:lnTo>
                  <a:lnTo>
                    <a:pt x="3932" y="4195"/>
                  </a:lnTo>
                  <a:lnTo>
                    <a:pt x="3932" y="4195"/>
                  </a:lnTo>
                  <a:lnTo>
                    <a:pt x="3932" y="4212"/>
                  </a:lnTo>
                  <a:lnTo>
                    <a:pt x="3932" y="4212"/>
                  </a:lnTo>
                  <a:lnTo>
                    <a:pt x="3932" y="4223"/>
                  </a:lnTo>
                  <a:lnTo>
                    <a:pt x="3932" y="4223"/>
                  </a:lnTo>
                  <a:lnTo>
                    <a:pt x="3932" y="4241"/>
                  </a:lnTo>
                  <a:lnTo>
                    <a:pt x="3932" y="4241"/>
                  </a:lnTo>
                  <a:lnTo>
                    <a:pt x="3932" y="4257"/>
                  </a:lnTo>
                  <a:lnTo>
                    <a:pt x="3932" y="4257"/>
                  </a:lnTo>
                  <a:lnTo>
                    <a:pt x="3927" y="4275"/>
                  </a:lnTo>
                  <a:lnTo>
                    <a:pt x="3927" y="4281"/>
                  </a:lnTo>
                  <a:lnTo>
                    <a:pt x="3921" y="4281"/>
                  </a:lnTo>
                  <a:lnTo>
                    <a:pt x="3921" y="4286"/>
                  </a:lnTo>
                  <a:lnTo>
                    <a:pt x="3916" y="4286"/>
                  </a:lnTo>
                  <a:lnTo>
                    <a:pt x="3916" y="4286"/>
                  </a:lnTo>
                  <a:lnTo>
                    <a:pt x="3916" y="4303"/>
                  </a:lnTo>
                  <a:lnTo>
                    <a:pt x="3916" y="4303"/>
                  </a:lnTo>
                  <a:lnTo>
                    <a:pt x="3921" y="4314"/>
                  </a:lnTo>
                  <a:lnTo>
                    <a:pt x="3921" y="4314"/>
                  </a:lnTo>
                  <a:lnTo>
                    <a:pt x="3921" y="4326"/>
                  </a:lnTo>
                  <a:lnTo>
                    <a:pt x="3921" y="4326"/>
                  </a:lnTo>
                  <a:lnTo>
                    <a:pt x="3921" y="4343"/>
                  </a:lnTo>
                  <a:lnTo>
                    <a:pt x="3921" y="4343"/>
                  </a:lnTo>
                  <a:lnTo>
                    <a:pt x="3916" y="4348"/>
                  </a:lnTo>
                  <a:lnTo>
                    <a:pt x="3916" y="4348"/>
                  </a:lnTo>
                  <a:lnTo>
                    <a:pt x="3910" y="4354"/>
                  </a:lnTo>
                  <a:lnTo>
                    <a:pt x="3910" y="4354"/>
                  </a:lnTo>
                  <a:lnTo>
                    <a:pt x="3910" y="4372"/>
                  </a:lnTo>
                  <a:lnTo>
                    <a:pt x="3910" y="4372"/>
                  </a:lnTo>
                  <a:lnTo>
                    <a:pt x="3904" y="4388"/>
                  </a:lnTo>
                  <a:lnTo>
                    <a:pt x="3904" y="4388"/>
                  </a:lnTo>
                  <a:lnTo>
                    <a:pt x="3904" y="4400"/>
                  </a:lnTo>
                  <a:lnTo>
                    <a:pt x="3904" y="4400"/>
                  </a:lnTo>
                  <a:lnTo>
                    <a:pt x="3898" y="4417"/>
                  </a:lnTo>
                  <a:lnTo>
                    <a:pt x="3898" y="4417"/>
                  </a:lnTo>
                  <a:lnTo>
                    <a:pt x="3904" y="4417"/>
                  </a:lnTo>
                  <a:lnTo>
                    <a:pt x="3904" y="4417"/>
                  </a:lnTo>
                  <a:lnTo>
                    <a:pt x="3910" y="4417"/>
                  </a:lnTo>
                  <a:lnTo>
                    <a:pt x="3910" y="4417"/>
                  </a:lnTo>
                  <a:lnTo>
                    <a:pt x="3916" y="4417"/>
                  </a:lnTo>
                  <a:lnTo>
                    <a:pt x="3916" y="4417"/>
                  </a:lnTo>
                  <a:lnTo>
                    <a:pt x="3916" y="4417"/>
                  </a:lnTo>
                  <a:lnTo>
                    <a:pt x="3916" y="4417"/>
                  </a:lnTo>
                  <a:lnTo>
                    <a:pt x="3916" y="4411"/>
                  </a:lnTo>
                  <a:lnTo>
                    <a:pt x="3916" y="4411"/>
                  </a:lnTo>
                  <a:lnTo>
                    <a:pt x="3921" y="4411"/>
                  </a:lnTo>
                  <a:lnTo>
                    <a:pt x="3921" y="4411"/>
                  </a:lnTo>
                  <a:lnTo>
                    <a:pt x="3921" y="4406"/>
                  </a:lnTo>
                  <a:lnTo>
                    <a:pt x="3921" y="4406"/>
                  </a:lnTo>
                  <a:lnTo>
                    <a:pt x="3921" y="4406"/>
                  </a:lnTo>
                  <a:lnTo>
                    <a:pt x="3921" y="4406"/>
                  </a:lnTo>
                  <a:lnTo>
                    <a:pt x="3927" y="4388"/>
                  </a:lnTo>
                  <a:lnTo>
                    <a:pt x="3927" y="4388"/>
                  </a:lnTo>
                  <a:lnTo>
                    <a:pt x="3932" y="4377"/>
                  </a:lnTo>
                  <a:lnTo>
                    <a:pt x="3932" y="4377"/>
                  </a:lnTo>
                  <a:lnTo>
                    <a:pt x="3932" y="4360"/>
                  </a:lnTo>
                  <a:lnTo>
                    <a:pt x="3932" y="4360"/>
                  </a:lnTo>
                  <a:lnTo>
                    <a:pt x="3944" y="4354"/>
                  </a:lnTo>
                  <a:lnTo>
                    <a:pt x="3944" y="4354"/>
                  </a:lnTo>
                  <a:lnTo>
                    <a:pt x="3950" y="4354"/>
                  </a:lnTo>
                  <a:lnTo>
                    <a:pt x="3950" y="4354"/>
                  </a:lnTo>
                  <a:lnTo>
                    <a:pt x="3950" y="4354"/>
                  </a:lnTo>
                  <a:lnTo>
                    <a:pt x="3950" y="4354"/>
                  </a:lnTo>
                  <a:lnTo>
                    <a:pt x="3956" y="4354"/>
                  </a:lnTo>
                  <a:lnTo>
                    <a:pt x="3956" y="4354"/>
                  </a:lnTo>
                  <a:lnTo>
                    <a:pt x="3961" y="4354"/>
                  </a:lnTo>
                  <a:lnTo>
                    <a:pt x="3961" y="4354"/>
                  </a:lnTo>
                  <a:lnTo>
                    <a:pt x="3961" y="4360"/>
                  </a:lnTo>
                  <a:lnTo>
                    <a:pt x="3961" y="4360"/>
                  </a:lnTo>
                  <a:lnTo>
                    <a:pt x="3961" y="4366"/>
                  </a:lnTo>
                  <a:lnTo>
                    <a:pt x="3961" y="4366"/>
                  </a:lnTo>
                  <a:lnTo>
                    <a:pt x="3961" y="4372"/>
                  </a:lnTo>
                  <a:lnTo>
                    <a:pt x="3961" y="4372"/>
                  </a:lnTo>
                  <a:lnTo>
                    <a:pt x="3967" y="4372"/>
                  </a:lnTo>
                  <a:lnTo>
                    <a:pt x="3967" y="4372"/>
                  </a:lnTo>
                  <a:lnTo>
                    <a:pt x="3967" y="4377"/>
                  </a:lnTo>
                  <a:lnTo>
                    <a:pt x="3967" y="4377"/>
                  </a:lnTo>
                  <a:lnTo>
                    <a:pt x="3972" y="4377"/>
                  </a:lnTo>
                  <a:lnTo>
                    <a:pt x="3972" y="4377"/>
                  </a:lnTo>
                  <a:lnTo>
                    <a:pt x="3978" y="4382"/>
                  </a:lnTo>
                  <a:lnTo>
                    <a:pt x="3978" y="4382"/>
                  </a:lnTo>
                  <a:lnTo>
                    <a:pt x="3984" y="4382"/>
                  </a:lnTo>
                  <a:lnTo>
                    <a:pt x="3984" y="4382"/>
                  </a:lnTo>
                  <a:lnTo>
                    <a:pt x="3984" y="4388"/>
                  </a:lnTo>
                  <a:lnTo>
                    <a:pt x="3984" y="4388"/>
                  </a:lnTo>
                  <a:lnTo>
                    <a:pt x="3990" y="4388"/>
                  </a:lnTo>
                  <a:lnTo>
                    <a:pt x="3990" y="4388"/>
                  </a:lnTo>
                  <a:lnTo>
                    <a:pt x="3990" y="4394"/>
                  </a:lnTo>
                  <a:lnTo>
                    <a:pt x="3990" y="4394"/>
                  </a:lnTo>
                  <a:lnTo>
                    <a:pt x="3995" y="4394"/>
                  </a:lnTo>
                  <a:lnTo>
                    <a:pt x="3995" y="4394"/>
                  </a:lnTo>
                  <a:lnTo>
                    <a:pt x="3995" y="4406"/>
                  </a:lnTo>
                  <a:lnTo>
                    <a:pt x="3995" y="4406"/>
                  </a:lnTo>
                  <a:lnTo>
                    <a:pt x="4001" y="4411"/>
                  </a:lnTo>
                  <a:lnTo>
                    <a:pt x="4001" y="4411"/>
                  </a:lnTo>
                  <a:lnTo>
                    <a:pt x="4001" y="4417"/>
                  </a:lnTo>
                  <a:lnTo>
                    <a:pt x="4001" y="4417"/>
                  </a:lnTo>
                  <a:lnTo>
                    <a:pt x="4006" y="4428"/>
                  </a:lnTo>
                  <a:lnTo>
                    <a:pt x="4006" y="4428"/>
                  </a:lnTo>
                  <a:lnTo>
                    <a:pt x="4012" y="4422"/>
                  </a:lnTo>
                  <a:lnTo>
                    <a:pt x="4018" y="4422"/>
                  </a:lnTo>
                  <a:lnTo>
                    <a:pt x="4018" y="4417"/>
                  </a:lnTo>
                  <a:lnTo>
                    <a:pt x="4018" y="4417"/>
                  </a:lnTo>
                  <a:lnTo>
                    <a:pt x="4018" y="4400"/>
                  </a:lnTo>
                  <a:lnTo>
                    <a:pt x="4018" y="4400"/>
                  </a:lnTo>
                  <a:lnTo>
                    <a:pt x="4018" y="4382"/>
                  </a:lnTo>
                  <a:lnTo>
                    <a:pt x="4018" y="4382"/>
                  </a:lnTo>
                  <a:lnTo>
                    <a:pt x="4012" y="4360"/>
                  </a:lnTo>
                  <a:lnTo>
                    <a:pt x="4012" y="4360"/>
                  </a:lnTo>
                  <a:lnTo>
                    <a:pt x="4006" y="4348"/>
                  </a:lnTo>
                  <a:lnTo>
                    <a:pt x="4006" y="4343"/>
                  </a:lnTo>
                  <a:lnTo>
                    <a:pt x="4001" y="4343"/>
                  </a:lnTo>
                  <a:lnTo>
                    <a:pt x="3995" y="4343"/>
                  </a:lnTo>
                  <a:lnTo>
                    <a:pt x="3990" y="4343"/>
                  </a:lnTo>
                  <a:lnTo>
                    <a:pt x="3990" y="4343"/>
                  </a:lnTo>
                  <a:lnTo>
                    <a:pt x="3978" y="4314"/>
                  </a:lnTo>
                  <a:lnTo>
                    <a:pt x="3978" y="4314"/>
                  </a:lnTo>
                  <a:lnTo>
                    <a:pt x="3972" y="4292"/>
                  </a:lnTo>
                  <a:lnTo>
                    <a:pt x="3972" y="4292"/>
                  </a:lnTo>
                  <a:lnTo>
                    <a:pt x="3961" y="4269"/>
                  </a:lnTo>
                  <a:lnTo>
                    <a:pt x="3961" y="4269"/>
                  </a:lnTo>
                  <a:lnTo>
                    <a:pt x="3961" y="4241"/>
                  </a:lnTo>
                  <a:lnTo>
                    <a:pt x="3961" y="4241"/>
                  </a:lnTo>
                  <a:lnTo>
                    <a:pt x="3967" y="4218"/>
                  </a:lnTo>
                  <a:lnTo>
                    <a:pt x="3967" y="4218"/>
                  </a:lnTo>
                  <a:lnTo>
                    <a:pt x="3972" y="4189"/>
                  </a:lnTo>
                  <a:lnTo>
                    <a:pt x="3972" y="4189"/>
                  </a:lnTo>
                  <a:lnTo>
                    <a:pt x="3978" y="4167"/>
                  </a:lnTo>
                  <a:lnTo>
                    <a:pt x="3978" y="4167"/>
                  </a:lnTo>
                  <a:lnTo>
                    <a:pt x="3990" y="4144"/>
                  </a:lnTo>
                  <a:lnTo>
                    <a:pt x="3990" y="4144"/>
                  </a:lnTo>
                  <a:lnTo>
                    <a:pt x="3990" y="4127"/>
                  </a:lnTo>
                  <a:lnTo>
                    <a:pt x="3990" y="4127"/>
                  </a:lnTo>
                  <a:lnTo>
                    <a:pt x="3990" y="4116"/>
                  </a:lnTo>
                  <a:lnTo>
                    <a:pt x="3990" y="4116"/>
                  </a:lnTo>
                  <a:lnTo>
                    <a:pt x="3990" y="4098"/>
                  </a:lnTo>
                  <a:lnTo>
                    <a:pt x="3990" y="4098"/>
                  </a:lnTo>
                  <a:lnTo>
                    <a:pt x="3995" y="4087"/>
                  </a:lnTo>
                  <a:lnTo>
                    <a:pt x="3995" y="4087"/>
                  </a:lnTo>
                  <a:lnTo>
                    <a:pt x="4006" y="4064"/>
                  </a:lnTo>
                  <a:lnTo>
                    <a:pt x="4018" y="4053"/>
                  </a:lnTo>
                  <a:lnTo>
                    <a:pt x="4018" y="4053"/>
                  </a:lnTo>
                  <a:lnTo>
                    <a:pt x="4029" y="4053"/>
                  </a:lnTo>
                  <a:lnTo>
                    <a:pt x="4046" y="4058"/>
                  </a:lnTo>
                  <a:lnTo>
                    <a:pt x="4046" y="4058"/>
                  </a:lnTo>
                  <a:lnTo>
                    <a:pt x="4075" y="4076"/>
                  </a:lnTo>
                  <a:lnTo>
                    <a:pt x="4075" y="4076"/>
                  </a:lnTo>
                  <a:lnTo>
                    <a:pt x="4097" y="4098"/>
                  </a:lnTo>
                  <a:lnTo>
                    <a:pt x="4097" y="4098"/>
                  </a:lnTo>
                  <a:lnTo>
                    <a:pt x="4092" y="4087"/>
                  </a:lnTo>
                  <a:lnTo>
                    <a:pt x="4092" y="4087"/>
                  </a:lnTo>
                  <a:lnTo>
                    <a:pt x="4092" y="4076"/>
                  </a:lnTo>
                  <a:lnTo>
                    <a:pt x="4092" y="4076"/>
                  </a:lnTo>
                  <a:lnTo>
                    <a:pt x="4086" y="4064"/>
                  </a:lnTo>
                  <a:lnTo>
                    <a:pt x="4086" y="4064"/>
                  </a:lnTo>
                  <a:lnTo>
                    <a:pt x="4086" y="4058"/>
                  </a:lnTo>
                  <a:lnTo>
                    <a:pt x="4081" y="4058"/>
                  </a:lnTo>
                  <a:lnTo>
                    <a:pt x="4081" y="4058"/>
                  </a:lnTo>
                  <a:lnTo>
                    <a:pt x="4075" y="4058"/>
                  </a:lnTo>
                  <a:lnTo>
                    <a:pt x="4075" y="4058"/>
                  </a:lnTo>
                  <a:lnTo>
                    <a:pt x="4075" y="4058"/>
                  </a:lnTo>
                  <a:lnTo>
                    <a:pt x="4069" y="4047"/>
                  </a:lnTo>
                  <a:lnTo>
                    <a:pt x="4069" y="4047"/>
                  </a:lnTo>
                  <a:lnTo>
                    <a:pt x="4069" y="4036"/>
                  </a:lnTo>
                  <a:lnTo>
                    <a:pt x="4069" y="4036"/>
                  </a:lnTo>
                  <a:lnTo>
                    <a:pt x="4069" y="4030"/>
                  </a:lnTo>
                  <a:lnTo>
                    <a:pt x="4069" y="4030"/>
                  </a:lnTo>
                  <a:lnTo>
                    <a:pt x="4063" y="4019"/>
                  </a:lnTo>
                  <a:lnTo>
                    <a:pt x="4063" y="4019"/>
                  </a:lnTo>
                  <a:lnTo>
                    <a:pt x="4063" y="4019"/>
                  </a:lnTo>
                  <a:lnTo>
                    <a:pt x="4063" y="4019"/>
                  </a:lnTo>
                  <a:lnTo>
                    <a:pt x="4057" y="4019"/>
                  </a:lnTo>
                  <a:lnTo>
                    <a:pt x="4057" y="4019"/>
                  </a:lnTo>
                  <a:lnTo>
                    <a:pt x="4052" y="4019"/>
                  </a:lnTo>
                  <a:lnTo>
                    <a:pt x="4052" y="4019"/>
                  </a:lnTo>
                  <a:lnTo>
                    <a:pt x="4046" y="4019"/>
                  </a:lnTo>
                  <a:lnTo>
                    <a:pt x="4041" y="4013"/>
                  </a:lnTo>
                  <a:lnTo>
                    <a:pt x="4035" y="4002"/>
                  </a:lnTo>
                  <a:lnTo>
                    <a:pt x="4029" y="3996"/>
                  </a:lnTo>
                  <a:lnTo>
                    <a:pt x="4018" y="3985"/>
                  </a:lnTo>
                  <a:lnTo>
                    <a:pt x="4018" y="3985"/>
                  </a:lnTo>
                  <a:lnTo>
                    <a:pt x="4018" y="3968"/>
                  </a:lnTo>
                  <a:lnTo>
                    <a:pt x="4018" y="3968"/>
                  </a:lnTo>
                  <a:lnTo>
                    <a:pt x="4024" y="3962"/>
                  </a:lnTo>
                  <a:lnTo>
                    <a:pt x="4024" y="3962"/>
                  </a:lnTo>
                  <a:lnTo>
                    <a:pt x="4035" y="3951"/>
                  </a:lnTo>
                  <a:lnTo>
                    <a:pt x="4035" y="3951"/>
                  </a:lnTo>
                  <a:lnTo>
                    <a:pt x="4035" y="3945"/>
                  </a:lnTo>
                  <a:lnTo>
                    <a:pt x="4035" y="3945"/>
                  </a:lnTo>
                  <a:lnTo>
                    <a:pt x="4035" y="3928"/>
                  </a:lnTo>
                  <a:lnTo>
                    <a:pt x="4035" y="3928"/>
                  </a:lnTo>
                  <a:lnTo>
                    <a:pt x="4024" y="3911"/>
                  </a:lnTo>
                  <a:lnTo>
                    <a:pt x="4024" y="3911"/>
                  </a:lnTo>
                  <a:lnTo>
                    <a:pt x="4018" y="3894"/>
                  </a:lnTo>
                  <a:lnTo>
                    <a:pt x="4018" y="3894"/>
                  </a:lnTo>
                  <a:lnTo>
                    <a:pt x="4012" y="3888"/>
                  </a:lnTo>
                  <a:lnTo>
                    <a:pt x="4012" y="3888"/>
                  </a:lnTo>
                  <a:lnTo>
                    <a:pt x="4012" y="3865"/>
                  </a:lnTo>
                  <a:lnTo>
                    <a:pt x="4012" y="3865"/>
                  </a:lnTo>
                  <a:lnTo>
                    <a:pt x="4018" y="3848"/>
                  </a:lnTo>
                  <a:lnTo>
                    <a:pt x="4018" y="3848"/>
                  </a:lnTo>
                  <a:lnTo>
                    <a:pt x="4024" y="3826"/>
                  </a:lnTo>
                  <a:lnTo>
                    <a:pt x="4024" y="3826"/>
                  </a:lnTo>
                  <a:lnTo>
                    <a:pt x="4024" y="3808"/>
                  </a:lnTo>
                  <a:lnTo>
                    <a:pt x="4024" y="3808"/>
                  </a:lnTo>
                  <a:lnTo>
                    <a:pt x="4024" y="3803"/>
                  </a:lnTo>
                  <a:lnTo>
                    <a:pt x="4024" y="3803"/>
                  </a:lnTo>
                  <a:lnTo>
                    <a:pt x="4018" y="3803"/>
                  </a:lnTo>
                  <a:lnTo>
                    <a:pt x="4018" y="3803"/>
                  </a:lnTo>
                  <a:lnTo>
                    <a:pt x="4012" y="3803"/>
                  </a:lnTo>
                  <a:lnTo>
                    <a:pt x="4012" y="3803"/>
                  </a:lnTo>
                  <a:lnTo>
                    <a:pt x="4012" y="3798"/>
                  </a:lnTo>
                  <a:lnTo>
                    <a:pt x="4012" y="3798"/>
                  </a:lnTo>
                  <a:lnTo>
                    <a:pt x="4018" y="3786"/>
                  </a:lnTo>
                  <a:lnTo>
                    <a:pt x="4018" y="3786"/>
                  </a:lnTo>
                  <a:lnTo>
                    <a:pt x="4024" y="3774"/>
                  </a:lnTo>
                  <a:lnTo>
                    <a:pt x="4024" y="3774"/>
                  </a:lnTo>
                  <a:lnTo>
                    <a:pt x="4029" y="3758"/>
                  </a:lnTo>
                  <a:lnTo>
                    <a:pt x="4029" y="3758"/>
                  </a:lnTo>
                  <a:lnTo>
                    <a:pt x="4029" y="3752"/>
                  </a:lnTo>
                  <a:lnTo>
                    <a:pt x="4029" y="3752"/>
                  </a:lnTo>
                  <a:lnTo>
                    <a:pt x="4029" y="3723"/>
                  </a:lnTo>
                  <a:lnTo>
                    <a:pt x="4029" y="3723"/>
                  </a:lnTo>
                  <a:lnTo>
                    <a:pt x="4018" y="3701"/>
                  </a:lnTo>
                  <a:lnTo>
                    <a:pt x="4018" y="3701"/>
                  </a:lnTo>
                  <a:lnTo>
                    <a:pt x="4006" y="3683"/>
                  </a:lnTo>
                  <a:lnTo>
                    <a:pt x="4006" y="3683"/>
                  </a:lnTo>
                  <a:lnTo>
                    <a:pt x="4001" y="3667"/>
                  </a:lnTo>
                  <a:lnTo>
                    <a:pt x="4001" y="3667"/>
                  </a:lnTo>
                  <a:lnTo>
                    <a:pt x="3995" y="3638"/>
                  </a:lnTo>
                  <a:lnTo>
                    <a:pt x="3995" y="3638"/>
                  </a:lnTo>
                  <a:lnTo>
                    <a:pt x="4001" y="3627"/>
                  </a:lnTo>
                  <a:lnTo>
                    <a:pt x="4001" y="3627"/>
                  </a:lnTo>
                  <a:lnTo>
                    <a:pt x="4006" y="3609"/>
                  </a:lnTo>
                  <a:lnTo>
                    <a:pt x="4006" y="3609"/>
                  </a:lnTo>
                  <a:lnTo>
                    <a:pt x="4006" y="3581"/>
                  </a:lnTo>
                  <a:lnTo>
                    <a:pt x="4006" y="3581"/>
                  </a:lnTo>
                  <a:lnTo>
                    <a:pt x="4006" y="3575"/>
                  </a:lnTo>
                  <a:lnTo>
                    <a:pt x="4006" y="3575"/>
                  </a:lnTo>
                  <a:lnTo>
                    <a:pt x="4001" y="3564"/>
                  </a:lnTo>
                  <a:lnTo>
                    <a:pt x="4001" y="3564"/>
                  </a:lnTo>
                  <a:lnTo>
                    <a:pt x="3995" y="3553"/>
                  </a:lnTo>
                  <a:lnTo>
                    <a:pt x="3995" y="3553"/>
                  </a:lnTo>
                  <a:lnTo>
                    <a:pt x="3990" y="3542"/>
                  </a:lnTo>
                  <a:close/>
                  <a:moveTo>
                    <a:pt x="3603" y="3456"/>
                  </a:moveTo>
                  <a:lnTo>
                    <a:pt x="3603" y="3456"/>
                  </a:lnTo>
                  <a:lnTo>
                    <a:pt x="3586" y="3479"/>
                  </a:lnTo>
                  <a:lnTo>
                    <a:pt x="3586" y="3479"/>
                  </a:lnTo>
                  <a:lnTo>
                    <a:pt x="3580" y="3496"/>
                  </a:lnTo>
                  <a:lnTo>
                    <a:pt x="3580" y="3496"/>
                  </a:lnTo>
                  <a:lnTo>
                    <a:pt x="3592" y="3508"/>
                  </a:lnTo>
                  <a:lnTo>
                    <a:pt x="3592" y="3508"/>
                  </a:lnTo>
                  <a:lnTo>
                    <a:pt x="3614" y="3519"/>
                  </a:lnTo>
                  <a:lnTo>
                    <a:pt x="3614" y="3519"/>
                  </a:lnTo>
                  <a:lnTo>
                    <a:pt x="3620" y="3508"/>
                  </a:lnTo>
                  <a:lnTo>
                    <a:pt x="3620" y="3508"/>
                  </a:lnTo>
                  <a:lnTo>
                    <a:pt x="3626" y="3502"/>
                  </a:lnTo>
                  <a:lnTo>
                    <a:pt x="3626" y="3502"/>
                  </a:lnTo>
                  <a:lnTo>
                    <a:pt x="3632" y="3490"/>
                  </a:lnTo>
                  <a:lnTo>
                    <a:pt x="3632" y="3490"/>
                  </a:lnTo>
                  <a:lnTo>
                    <a:pt x="3637" y="3484"/>
                  </a:lnTo>
                  <a:lnTo>
                    <a:pt x="3637" y="3484"/>
                  </a:lnTo>
                  <a:lnTo>
                    <a:pt x="3632" y="3479"/>
                  </a:lnTo>
                  <a:lnTo>
                    <a:pt x="3632" y="3479"/>
                  </a:lnTo>
                  <a:lnTo>
                    <a:pt x="3620" y="3473"/>
                  </a:lnTo>
                  <a:lnTo>
                    <a:pt x="3620" y="3473"/>
                  </a:lnTo>
                  <a:lnTo>
                    <a:pt x="3609" y="3462"/>
                  </a:lnTo>
                  <a:lnTo>
                    <a:pt x="3609" y="3462"/>
                  </a:lnTo>
                  <a:lnTo>
                    <a:pt x="3603" y="3456"/>
                  </a:lnTo>
                  <a:close/>
                  <a:moveTo>
                    <a:pt x="1620" y="3377"/>
                  </a:moveTo>
                  <a:lnTo>
                    <a:pt x="1625" y="3377"/>
                  </a:lnTo>
                  <a:lnTo>
                    <a:pt x="1625" y="3377"/>
                  </a:lnTo>
                  <a:lnTo>
                    <a:pt x="1631" y="3377"/>
                  </a:lnTo>
                  <a:lnTo>
                    <a:pt x="1631" y="3377"/>
                  </a:lnTo>
                  <a:lnTo>
                    <a:pt x="1631" y="3377"/>
                  </a:lnTo>
                  <a:lnTo>
                    <a:pt x="1631" y="3382"/>
                  </a:lnTo>
                  <a:lnTo>
                    <a:pt x="1631" y="3382"/>
                  </a:lnTo>
                  <a:lnTo>
                    <a:pt x="1637" y="3382"/>
                  </a:lnTo>
                  <a:lnTo>
                    <a:pt x="1637" y="3382"/>
                  </a:lnTo>
                  <a:lnTo>
                    <a:pt x="1637" y="3388"/>
                  </a:lnTo>
                  <a:lnTo>
                    <a:pt x="1637" y="3388"/>
                  </a:lnTo>
                  <a:lnTo>
                    <a:pt x="1637" y="3394"/>
                  </a:lnTo>
                  <a:lnTo>
                    <a:pt x="1637" y="3394"/>
                  </a:lnTo>
                  <a:lnTo>
                    <a:pt x="1637" y="3405"/>
                  </a:lnTo>
                  <a:lnTo>
                    <a:pt x="1637" y="3405"/>
                  </a:lnTo>
                  <a:lnTo>
                    <a:pt x="1631" y="3411"/>
                  </a:lnTo>
                  <a:lnTo>
                    <a:pt x="1631" y="3411"/>
                  </a:lnTo>
                  <a:lnTo>
                    <a:pt x="1625" y="3411"/>
                  </a:lnTo>
                  <a:lnTo>
                    <a:pt x="1625" y="3411"/>
                  </a:lnTo>
                  <a:lnTo>
                    <a:pt x="1620" y="3416"/>
                  </a:lnTo>
                  <a:lnTo>
                    <a:pt x="1620" y="3416"/>
                  </a:lnTo>
                  <a:lnTo>
                    <a:pt x="1620" y="3434"/>
                  </a:lnTo>
                  <a:lnTo>
                    <a:pt x="1620" y="3434"/>
                  </a:lnTo>
                  <a:lnTo>
                    <a:pt x="1620" y="3456"/>
                  </a:lnTo>
                  <a:lnTo>
                    <a:pt x="1620" y="3456"/>
                  </a:lnTo>
                  <a:lnTo>
                    <a:pt x="1620" y="3479"/>
                  </a:lnTo>
                  <a:lnTo>
                    <a:pt x="1620" y="3479"/>
                  </a:lnTo>
                  <a:lnTo>
                    <a:pt x="1620" y="3496"/>
                  </a:lnTo>
                  <a:lnTo>
                    <a:pt x="1620" y="3496"/>
                  </a:lnTo>
                  <a:lnTo>
                    <a:pt x="1625" y="3502"/>
                  </a:lnTo>
                  <a:lnTo>
                    <a:pt x="1625" y="3502"/>
                  </a:lnTo>
                  <a:lnTo>
                    <a:pt x="1625" y="3508"/>
                  </a:lnTo>
                  <a:lnTo>
                    <a:pt x="1625" y="3508"/>
                  </a:lnTo>
                  <a:lnTo>
                    <a:pt x="1631" y="3513"/>
                  </a:lnTo>
                  <a:lnTo>
                    <a:pt x="1631" y="3513"/>
                  </a:lnTo>
                  <a:lnTo>
                    <a:pt x="1631" y="3530"/>
                  </a:lnTo>
                  <a:lnTo>
                    <a:pt x="1631" y="3530"/>
                  </a:lnTo>
                  <a:lnTo>
                    <a:pt x="1625" y="3530"/>
                  </a:lnTo>
                  <a:lnTo>
                    <a:pt x="1625" y="3530"/>
                  </a:lnTo>
                  <a:lnTo>
                    <a:pt x="1620" y="3542"/>
                  </a:lnTo>
                  <a:lnTo>
                    <a:pt x="1620" y="3542"/>
                  </a:lnTo>
                  <a:lnTo>
                    <a:pt x="1614" y="3547"/>
                  </a:lnTo>
                  <a:lnTo>
                    <a:pt x="1614" y="3547"/>
                  </a:lnTo>
                  <a:lnTo>
                    <a:pt x="1609" y="3547"/>
                  </a:lnTo>
                  <a:lnTo>
                    <a:pt x="1609" y="3547"/>
                  </a:lnTo>
                  <a:lnTo>
                    <a:pt x="1609" y="3558"/>
                  </a:lnTo>
                  <a:lnTo>
                    <a:pt x="1609" y="3558"/>
                  </a:lnTo>
                  <a:lnTo>
                    <a:pt x="1603" y="3570"/>
                  </a:lnTo>
                  <a:lnTo>
                    <a:pt x="1603" y="3570"/>
                  </a:lnTo>
                  <a:lnTo>
                    <a:pt x="1603" y="3575"/>
                  </a:lnTo>
                  <a:lnTo>
                    <a:pt x="1603" y="3575"/>
                  </a:lnTo>
                  <a:lnTo>
                    <a:pt x="1597" y="3587"/>
                  </a:lnTo>
                  <a:lnTo>
                    <a:pt x="1597" y="3587"/>
                  </a:lnTo>
                  <a:lnTo>
                    <a:pt x="1591" y="3587"/>
                  </a:lnTo>
                  <a:lnTo>
                    <a:pt x="1591" y="3587"/>
                  </a:lnTo>
                  <a:lnTo>
                    <a:pt x="1591" y="3581"/>
                  </a:lnTo>
                  <a:lnTo>
                    <a:pt x="1591" y="3581"/>
                  </a:lnTo>
                  <a:lnTo>
                    <a:pt x="1585" y="3575"/>
                  </a:lnTo>
                  <a:lnTo>
                    <a:pt x="1585" y="3575"/>
                  </a:lnTo>
                  <a:lnTo>
                    <a:pt x="1580" y="3570"/>
                  </a:lnTo>
                  <a:lnTo>
                    <a:pt x="1580" y="3570"/>
                  </a:lnTo>
                  <a:lnTo>
                    <a:pt x="1580" y="3575"/>
                  </a:lnTo>
                  <a:lnTo>
                    <a:pt x="1580" y="3575"/>
                  </a:lnTo>
                  <a:lnTo>
                    <a:pt x="1574" y="3575"/>
                  </a:lnTo>
                  <a:lnTo>
                    <a:pt x="1574" y="3575"/>
                  </a:lnTo>
                  <a:lnTo>
                    <a:pt x="1569" y="3581"/>
                  </a:lnTo>
                  <a:lnTo>
                    <a:pt x="1569" y="3581"/>
                  </a:lnTo>
                  <a:lnTo>
                    <a:pt x="1563" y="3581"/>
                  </a:lnTo>
                  <a:lnTo>
                    <a:pt x="1563" y="3581"/>
                  </a:lnTo>
                  <a:lnTo>
                    <a:pt x="1563" y="3587"/>
                  </a:lnTo>
                  <a:lnTo>
                    <a:pt x="1563" y="3587"/>
                  </a:lnTo>
                  <a:lnTo>
                    <a:pt x="1563" y="3593"/>
                  </a:lnTo>
                  <a:lnTo>
                    <a:pt x="1563" y="3593"/>
                  </a:lnTo>
                  <a:lnTo>
                    <a:pt x="1569" y="3593"/>
                  </a:lnTo>
                  <a:lnTo>
                    <a:pt x="1569" y="3593"/>
                  </a:lnTo>
                  <a:lnTo>
                    <a:pt x="1563" y="3598"/>
                  </a:lnTo>
                  <a:lnTo>
                    <a:pt x="1563" y="3598"/>
                  </a:lnTo>
                  <a:lnTo>
                    <a:pt x="1563" y="3604"/>
                  </a:lnTo>
                  <a:lnTo>
                    <a:pt x="1563" y="3604"/>
                  </a:lnTo>
                  <a:lnTo>
                    <a:pt x="1551" y="3609"/>
                  </a:lnTo>
                  <a:lnTo>
                    <a:pt x="1551" y="3609"/>
                  </a:lnTo>
                  <a:lnTo>
                    <a:pt x="1551" y="3621"/>
                  </a:lnTo>
                  <a:lnTo>
                    <a:pt x="1551" y="3621"/>
                  </a:lnTo>
                  <a:lnTo>
                    <a:pt x="1563" y="3621"/>
                  </a:lnTo>
                  <a:lnTo>
                    <a:pt x="1563" y="3621"/>
                  </a:lnTo>
                  <a:lnTo>
                    <a:pt x="1563" y="3621"/>
                  </a:lnTo>
                  <a:lnTo>
                    <a:pt x="1563" y="3621"/>
                  </a:lnTo>
                  <a:lnTo>
                    <a:pt x="1563" y="3615"/>
                  </a:lnTo>
                  <a:lnTo>
                    <a:pt x="1563" y="3615"/>
                  </a:lnTo>
                  <a:lnTo>
                    <a:pt x="1569" y="3615"/>
                  </a:lnTo>
                  <a:lnTo>
                    <a:pt x="1569" y="3615"/>
                  </a:lnTo>
                  <a:lnTo>
                    <a:pt x="1574" y="3615"/>
                  </a:lnTo>
                  <a:lnTo>
                    <a:pt x="1574" y="3615"/>
                  </a:lnTo>
                  <a:lnTo>
                    <a:pt x="1574" y="3615"/>
                  </a:lnTo>
                  <a:lnTo>
                    <a:pt x="1574" y="3615"/>
                  </a:lnTo>
                  <a:lnTo>
                    <a:pt x="1574" y="3621"/>
                  </a:lnTo>
                  <a:lnTo>
                    <a:pt x="1574" y="3621"/>
                  </a:lnTo>
                  <a:lnTo>
                    <a:pt x="1574" y="3627"/>
                  </a:lnTo>
                  <a:lnTo>
                    <a:pt x="1574" y="3627"/>
                  </a:lnTo>
                  <a:lnTo>
                    <a:pt x="1574" y="3633"/>
                  </a:lnTo>
                  <a:lnTo>
                    <a:pt x="1574" y="3633"/>
                  </a:lnTo>
                  <a:lnTo>
                    <a:pt x="1569" y="3633"/>
                  </a:lnTo>
                  <a:lnTo>
                    <a:pt x="1569" y="3633"/>
                  </a:lnTo>
                  <a:lnTo>
                    <a:pt x="1557" y="3638"/>
                  </a:lnTo>
                  <a:lnTo>
                    <a:pt x="1557" y="3638"/>
                  </a:lnTo>
                  <a:lnTo>
                    <a:pt x="1551" y="3644"/>
                  </a:lnTo>
                  <a:lnTo>
                    <a:pt x="1551" y="3644"/>
                  </a:lnTo>
                  <a:lnTo>
                    <a:pt x="1545" y="3649"/>
                  </a:lnTo>
                  <a:lnTo>
                    <a:pt x="1545" y="3649"/>
                  </a:lnTo>
                  <a:lnTo>
                    <a:pt x="1540" y="3655"/>
                  </a:lnTo>
                  <a:lnTo>
                    <a:pt x="1540" y="3655"/>
                  </a:lnTo>
                  <a:lnTo>
                    <a:pt x="1535" y="3667"/>
                  </a:lnTo>
                  <a:lnTo>
                    <a:pt x="1535" y="3667"/>
                  </a:lnTo>
                  <a:lnTo>
                    <a:pt x="1529" y="3678"/>
                  </a:lnTo>
                  <a:lnTo>
                    <a:pt x="1529" y="3678"/>
                  </a:lnTo>
                  <a:lnTo>
                    <a:pt x="1529" y="3683"/>
                  </a:lnTo>
                  <a:lnTo>
                    <a:pt x="1529" y="3683"/>
                  </a:lnTo>
                  <a:lnTo>
                    <a:pt x="1517" y="3689"/>
                  </a:lnTo>
                  <a:lnTo>
                    <a:pt x="1517" y="3689"/>
                  </a:lnTo>
                  <a:lnTo>
                    <a:pt x="1506" y="3689"/>
                  </a:lnTo>
                  <a:lnTo>
                    <a:pt x="1506" y="3689"/>
                  </a:lnTo>
                  <a:lnTo>
                    <a:pt x="1495" y="3689"/>
                  </a:lnTo>
                  <a:lnTo>
                    <a:pt x="1495" y="3689"/>
                  </a:lnTo>
                  <a:lnTo>
                    <a:pt x="1483" y="3689"/>
                  </a:lnTo>
                  <a:lnTo>
                    <a:pt x="1483" y="3689"/>
                  </a:lnTo>
                  <a:lnTo>
                    <a:pt x="1483" y="3695"/>
                  </a:lnTo>
                  <a:lnTo>
                    <a:pt x="1483" y="3695"/>
                  </a:lnTo>
                  <a:lnTo>
                    <a:pt x="1483" y="3701"/>
                  </a:lnTo>
                  <a:lnTo>
                    <a:pt x="1483" y="3701"/>
                  </a:lnTo>
                  <a:lnTo>
                    <a:pt x="1483" y="3706"/>
                  </a:lnTo>
                  <a:lnTo>
                    <a:pt x="1483" y="3706"/>
                  </a:lnTo>
                  <a:lnTo>
                    <a:pt x="1483" y="3706"/>
                  </a:lnTo>
                  <a:lnTo>
                    <a:pt x="1483" y="3706"/>
                  </a:lnTo>
                  <a:lnTo>
                    <a:pt x="1478" y="3718"/>
                  </a:lnTo>
                  <a:lnTo>
                    <a:pt x="1478" y="3718"/>
                  </a:lnTo>
                  <a:lnTo>
                    <a:pt x="1460" y="3729"/>
                  </a:lnTo>
                  <a:lnTo>
                    <a:pt x="1460" y="3729"/>
                  </a:lnTo>
                  <a:lnTo>
                    <a:pt x="1449" y="3740"/>
                  </a:lnTo>
                  <a:lnTo>
                    <a:pt x="1449" y="3740"/>
                  </a:lnTo>
                  <a:lnTo>
                    <a:pt x="1438" y="3746"/>
                  </a:lnTo>
                  <a:lnTo>
                    <a:pt x="1438" y="3746"/>
                  </a:lnTo>
                  <a:lnTo>
                    <a:pt x="1432" y="3746"/>
                  </a:lnTo>
                  <a:lnTo>
                    <a:pt x="1432" y="3746"/>
                  </a:lnTo>
                  <a:lnTo>
                    <a:pt x="1426" y="3740"/>
                  </a:lnTo>
                  <a:lnTo>
                    <a:pt x="1426" y="3740"/>
                  </a:lnTo>
                  <a:lnTo>
                    <a:pt x="1415" y="3740"/>
                  </a:lnTo>
                  <a:lnTo>
                    <a:pt x="1415" y="3740"/>
                  </a:lnTo>
                  <a:lnTo>
                    <a:pt x="1410" y="3735"/>
                  </a:lnTo>
                  <a:lnTo>
                    <a:pt x="1410" y="3735"/>
                  </a:lnTo>
                  <a:lnTo>
                    <a:pt x="1398" y="3746"/>
                  </a:lnTo>
                  <a:lnTo>
                    <a:pt x="1398" y="3746"/>
                  </a:lnTo>
                  <a:lnTo>
                    <a:pt x="1386" y="3763"/>
                  </a:lnTo>
                  <a:lnTo>
                    <a:pt x="1386" y="3763"/>
                  </a:lnTo>
                  <a:lnTo>
                    <a:pt x="1375" y="3774"/>
                  </a:lnTo>
                  <a:lnTo>
                    <a:pt x="1375" y="3774"/>
                  </a:lnTo>
                  <a:lnTo>
                    <a:pt x="1370" y="3792"/>
                  </a:lnTo>
                  <a:lnTo>
                    <a:pt x="1370" y="3792"/>
                  </a:lnTo>
                  <a:lnTo>
                    <a:pt x="1364" y="3798"/>
                  </a:lnTo>
                  <a:lnTo>
                    <a:pt x="1364" y="3798"/>
                  </a:lnTo>
                  <a:lnTo>
                    <a:pt x="1364" y="3808"/>
                  </a:lnTo>
                  <a:lnTo>
                    <a:pt x="1364" y="3808"/>
                  </a:lnTo>
                  <a:lnTo>
                    <a:pt x="1364" y="3814"/>
                  </a:lnTo>
                  <a:lnTo>
                    <a:pt x="1364" y="3814"/>
                  </a:lnTo>
                  <a:lnTo>
                    <a:pt x="1358" y="3820"/>
                  </a:lnTo>
                  <a:lnTo>
                    <a:pt x="1358" y="3820"/>
                  </a:lnTo>
                  <a:lnTo>
                    <a:pt x="1353" y="3820"/>
                  </a:lnTo>
                  <a:lnTo>
                    <a:pt x="1353" y="3820"/>
                  </a:lnTo>
                  <a:lnTo>
                    <a:pt x="1347" y="3820"/>
                  </a:lnTo>
                  <a:lnTo>
                    <a:pt x="1347" y="3820"/>
                  </a:lnTo>
                  <a:lnTo>
                    <a:pt x="1347" y="3826"/>
                  </a:lnTo>
                  <a:lnTo>
                    <a:pt x="1347" y="3826"/>
                  </a:lnTo>
                  <a:lnTo>
                    <a:pt x="1341" y="3831"/>
                  </a:lnTo>
                  <a:lnTo>
                    <a:pt x="1341" y="3831"/>
                  </a:lnTo>
                  <a:lnTo>
                    <a:pt x="1341" y="3837"/>
                  </a:lnTo>
                  <a:lnTo>
                    <a:pt x="1341" y="3837"/>
                  </a:lnTo>
                  <a:lnTo>
                    <a:pt x="1335" y="3837"/>
                  </a:lnTo>
                  <a:lnTo>
                    <a:pt x="1335" y="3837"/>
                  </a:lnTo>
                  <a:lnTo>
                    <a:pt x="1319" y="3854"/>
                  </a:lnTo>
                  <a:lnTo>
                    <a:pt x="1319" y="3854"/>
                  </a:lnTo>
                  <a:lnTo>
                    <a:pt x="1295" y="3871"/>
                  </a:lnTo>
                  <a:lnTo>
                    <a:pt x="1295" y="3871"/>
                  </a:lnTo>
                  <a:lnTo>
                    <a:pt x="1273" y="3877"/>
                  </a:lnTo>
                  <a:lnTo>
                    <a:pt x="1273" y="3877"/>
                  </a:lnTo>
                  <a:lnTo>
                    <a:pt x="1239" y="3877"/>
                  </a:lnTo>
                  <a:lnTo>
                    <a:pt x="1239" y="3877"/>
                  </a:lnTo>
                  <a:lnTo>
                    <a:pt x="1227" y="3871"/>
                  </a:lnTo>
                  <a:lnTo>
                    <a:pt x="1227" y="3871"/>
                  </a:lnTo>
                  <a:lnTo>
                    <a:pt x="1216" y="3865"/>
                  </a:lnTo>
                  <a:lnTo>
                    <a:pt x="1216" y="3865"/>
                  </a:lnTo>
                  <a:lnTo>
                    <a:pt x="1205" y="3860"/>
                  </a:lnTo>
                  <a:lnTo>
                    <a:pt x="1205" y="3860"/>
                  </a:lnTo>
                  <a:lnTo>
                    <a:pt x="1194" y="3854"/>
                  </a:lnTo>
                  <a:lnTo>
                    <a:pt x="1194" y="3854"/>
                  </a:lnTo>
                  <a:lnTo>
                    <a:pt x="1194" y="3848"/>
                  </a:lnTo>
                  <a:lnTo>
                    <a:pt x="1194" y="3848"/>
                  </a:lnTo>
                  <a:lnTo>
                    <a:pt x="1194" y="3843"/>
                  </a:lnTo>
                  <a:lnTo>
                    <a:pt x="1194" y="3843"/>
                  </a:lnTo>
                  <a:lnTo>
                    <a:pt x="1233" y="3837"/>
                  </a:lnTo>
                  <a:lnTo>
                    <a:pt x="1233" y="3837"/>
                  </a:lnTo>
                  <a:lnTo>
                    <a:pt x="1267" y="3826"/>
                  </a:lnTo>
                  <a:lnTo>
                    <a:pt x="1267" y="3826"/>
                  </a:lnTo>
                  <a:lnTo>
                    <a:pt x="1290" y="3803"/>
                  </a:lnTo>
                  <a:lnTo>
                    <a:pt x="1290" y="3803"/>
                  </a:lnTo>
                  <a:lnTo>
                    <a:pt x="1307" y="3780"/>
                  </a:lnTo>
                  <a:lnTo>
                    <a:pt x="1307" y="3780"/>
                  </a:lnTo>
                  <a:lnTo>
                    <a:pt x="1313" y="3774"/>
                  </a:lnTo>
                  <a:lnTo>
                    <a:pt x="1313" y="3774"/>
                  </a:lnTo>
                  <a:lnTo>
                    <a:pt x="1324" y="3763"/>
                  </a:lnTo>
                  <a:lnTo>
                    <a:pt x="1324" y="3763"/>
                  </a:lnTo>
                  <a:lnTo>
                    <a:pt x="1330" y="3758"/>
                  </a:lnTo>
                  <a:lnTo>
                    <a:pt x="1330" y="3758"/>
                  </a:lnTo>
                  <a:lnTo>
                    <a:pt x="1335" y="3752"/>
                  </a:lnTo>
                  <a:lnTo>
                    <a:pt x="1335" y="3752"/>
                  </a:lnTo>
                  <a:lnTo>
                    <a:pt x="1347" y="3735"/>
                  </a:lnTo>
                  <a:lnTo>
                    <a:pt x="1347" y="3735"/>
                  </a:lnTo>
                  <a:lnTo>
                    <a:pt x="1353" y="3723"/>
                  </a:lnTo>
                  <a:lnTo>
                    <a:pt x="1353" y="3723"/>
                  </a:lnTo>
                  <a:lnTo>
                    <a:pt x="1358" y="3706"/>
                  </a:lnTo>
                  <a:lnTo>
                    <a:pt x="1358" y="3706"/>
                  </a:lnTo>
                  <a:lnTo>
                    <a:pt x="1370" y="3695"/>
                  </a:lnTo>
                  <a:lnTo>
                    <a:pt x="1370" y="3695"/>
                  </a:lnTo>
                  <a:lnTo>
                    <a:pt x="1381" y="3689"/>
                  </a:lnTo>
                  <a:lnTo>
                    <a:pt x="1381" y="3689"/>
                  </a:lnTo>
                  <a:lnTo>
                    <a:pt x="1392" y="3689"/>
                  </a:lnTo>
                  <a:lnTo>
                    <a:pt x="1392" y="3689"/>
                  </a:lnTo>
                  <a:lnTo>
                    <a:pt x="1404" y="3683"/>
                  </a:lnTo>
                  <a:lnTo>
                    <a:pt x="1404" y="3683"/>
                  </a:lnTo>
                  <a:lnTo>
                    <a:pt x="1415" y="3678"/>
                  </a:lnTo>
                  <a:lnTo>
                    <a:pt x="1415" y="3678"/>
                  </a:lnTo>
                  <a:lnTo>
                    <a:pt x="1415" y="3667"/>
                  </a:lnTo>
                  <a:lnTo>
                    <a:pt x="1415" y="3667"/>
                  </a:lnTo>
                  <a:lnTo>
                    <a:pt x="1415" y="3661"/>
                  </a:lnTo>
                  <a:lnTo>
                    <a:pt x="1415" y="3661"/>
                  </a:lnTo>
                  <a:lnTo>
                    <a:pt x="1420" y="3655"/>
                  </a:lnTo>
                  <a:lnTo>
                    <a:pt x="1420" y="3655"/>
                  </a:lnTo>
                  <a:lnTo>
                    <a:pt x="1426" y="3649"/>
                  </a:lnTo>
                  <a:lnTo>
                    <a:pt x="1426" y="3649"/>
                  </a:lnTo>
                  <a:lnTo>
                    <a:pt x="1432" y="3644"/>
                  </a:lnTo>
                  <a:lnTo>
                    <a:pt x="1432" y="3644"/>
                  </a:lnTo>
                  <a:lnTo>
                    <a:pt x="1438" y="3638"/>
                  </a:lnTo>
                  <a:lnTo>
                    <a:pt x="1438" y="3638"/>
                  </a:lnTo>
                  <a:lnTo>
                    <a:pt x="1449" y="3638"/>
                  </a:lnTo>
                  <a:lnTo>
                    <a:pt x="1449" y="3638"/>
                  </a:lnTo>
                  <a:lnTo>
                    <a:pt x="1455" y="3633"/>
                  </a:lnTo>
                  <a:lnTo>
                    <a:pt x="1455" y="3633"/>
                  </a:lnTo>
                  <a:lnTo>
                    <a:pt x="1466" y="3621"/>
                  </a:lnTo>
                  <a:lnTo>
                    <a:pt x="1466" y="3621"/>
                  </a:lnTo>
                  <a:lnTo>
                    <a:pt x="1478" y="3609"/>
                  </a:lnTo>
                  <a:lnTo>
                    <a:pt x="1478" y="3609"/>
                  </a:lnTo>
                  <a:lnTo>
                    <a:pt x="1483" y="3593"/>
                  </a:lnTo>
                  <a:lnTo>
                    <a:pt x="1483" y="3593"/>
                  </a:lnTo>
                  <a:lnTo>
                    <a:pt x="1495" y="3581"/>
                  </a:lnTo>
                  <a:lnTo>
                    <a:pt x="1495" y="3581"/>
                  </a:lnTo>
                  <a:lnTo>
                    <a:pt x="1500" y="3575"/>
                  </a:lnTo>
                  <a:lnTo>
                    <a:pt x="1500" y="3575"/>
                  </a:lnTo>
                  <a:lnTo>
                    <a:pt x="1512" y="3570"/>
                  </a:lnTo>
                  <a:lnTo>
                    <a:pt x="1512" y="3570"/>
                  </a:lnTo>
                  <a:lnTo>
                    <a:pt x="1523" y="3564"/>
                  </a:lnTo>
                  <a:lnTo>
                    <a:pt x="1523" y="3564"/>
                  </a:lnTo>
                  <a:lnTo>
                    <a:pt x="1529" y="3553"/>
                  </a:lnTo>
                  <a:lnTo>
                    <a:pt x="1529" y="3553"/>
                  </a:lnTo>
                  <a:lnTo>
                    <a:pt x="1529" y="3547"/>
                  </a:lnTo>
                  <a:lnTo>
                    <a:pt x="1529" y="3547"/>
                  </a:lnTo>
                  <a:lnTo>
                    <a:pt x="1535" y="3536"/>
                  </a:lnTo>
                  <a:lnTo>
                    <a:pt x="1535" y="3536"/>
                  </a:lnTo>
                  <a:lnTo>
                    <a:pt x="1535" y="3524"/>
                  </a:lnTo>
                  <a:lnTo>
                    <a:pt x="1535" y="3524"/>
                  </a:lnTo>
                  <a:lnTo>
                    <a:pt x="1540" y="3519"/>
                  </a:lnTo>
                  <a:lnTo>
                    <a:pt x="1540" y="3519"/>
                  </a:lnTo>
                  <a:lnTo>
                    <a:pt x="1540" y="3513"/>
                  </a:lnTo>
                  <a:lnTo>
                    <a:pt x="1540" y="3513"/>
                  </a:lnTo>
                  <a:lnTo>
                    <a:pt x="1551" y="3508"/>
                  </a:lnTo>
                  <a:lnTo>
                    <a:pt x="1551" y="3508"/>
                  </a:lnTo>
                  <a:lnTo>
                    <a:pt x="1557" y="3508"/>
                  </a:lnTo>
                  <a:lnTo>
                    <a:pt x="1557" y="3508"/>
                  </a:lnTo>
                  <a:lnTo>
                    <a:pt x="1563" y="3502"/>
                  </a:lnTo>
                  <a:lnTo>
                    <a:pt x="1563" y="3502"/>
                  </a:lnTo>
                  <a:lnTo>
                    <a:pt x="1563" y="3490"/>
                  </a:lnTo>
                  <a:lnTo>
                    <a:pt x="1563" y="3490"/>
                  </a:lnTo>
                  <a:lnTo>
                    <a:pt x="1563" y="3484"/>
                  </a:lnTo>
                  <a:lnTo>
                    <a:pt x="1563" y="3484"/>
                  </a:lnTo>
                  <a:lnTo>
                    <a:pt x="1563" y="3473"/>
                  </a:lnTo>
                  <a:lnTo>
                    <a:pt x="1563" y="3473"/>
                  </a:lnTo>
                  <a:lnTo>
                    <a:pt x="1563" y="3462"/>
                  </a:lnTo>
                  <a:lnTo>
                    <a:pt x="1563" y="3462"/>
                  </a:lnTo>
                  <a:lnTo>
                    <a:pt x="1569" y="3456"/>
                  </a:lnTo>
                  <a:lnTo>
                    <a:pt x="1569" y="3456"/>
                  </a:lnTo>
                  <a:lnTo>
                    <a:pt x="1574" y="3456"/>
                  </a:lnTo>
                  <a:lnTo>
                    <a:pt x="1574" y="3456"/>
                  </a:lnTo>
                  <a:lnTo>
                    <a:pt x="1580" y="3456"/>
                  </a:lnTo>
                  <a:lnTo>
                    <a:pt x="1580" y="3456"/>
                  </a:lnTo>
                  <a:lnTo>
                    <a:pt x="1580" y="3450"/>
                  </a:lnTo>
                  <a:lnTo>
                    <a:pt x="1580" y="3450"/>
                  </a:lnTo>
                  <a:lnTo>
                    <a:pt x="1591" y="3439"/>
                  </a:lnTo>
                  <a:lnTo>
                    <a:pt x="1591" y="3439"/>
                  </a:lnTo>
                  <a:lnTo>
                    <a:pt x="1591" y="3422"/>
                  </a:lnTo>
                  <a:lnTo>
                    <a:pt x="1591" y="3422"/>
                  </a:lnTo>
                  <a:lnTo>
                    <a:pt x="1591" y="3411"/>
                  </a:lnTo>
                  <a:lnTo>
                    <a:pt x="1591" y="3411"/>
                  </a:lnTo>
                  <a:lnTo>
                    <a:pt x="1597" y="3399"/>
                  </a:lnTo>
                  <a:lnTo>
                    <a:pt x="1597" y="3399"/>
                  </a:lnTo>
                  <a:lnTo>
                    <a:pt x="1603" y="3394"/>
                  </a:lnTo>
                  <a:lnTo>
                    <a:pt x="1603" y="3394"/>
                  </a:lnTo>
                  <a:lnTo>
                    <a:pt x="1609" y="3388"/>
                  </a:lnTo>
                  <a:lnTo>
                    <a:pt x="1609" y="3388"/>
                  </a:lnTo>
                  <a:lnTo>
                    <a:pt x="1614" y="3382"/>
                  </a:lnTo>
                  <a:lnTo>
                    <a:pt x="1614" y="3382"/>
                  </a:lnTo>
                  <a:lnTo>
                    <a:pt x="1620" y="3377"/>
                  </a:lnTo>
                  <a:close/>
                  <a:moveTo>
                    <a:pt x="5484" y="2945"/>
                  </a:moveTo>
                  <a:lnTo>
                    <a:pt x="5484" y="2945"/>
                  </a:lnTo>
                  <a:lnTo>
                    <a:pt x="5479" y="2950"/>
                  </a:lnTo>
                  <a:lnTo>
                    <a:pt x="5479" y="2950"/>
                  </a:lnTo>
                  <a:lnTo>
                    <a:pt x="5473" y="2956"/>
                  </a:lnTo>
                  <a:lnTo>
                    <a:pt x="5473" y="2956"/>
                  </a:lnTo>
                  <a:lnTo>
                    <a:pt x="5473" y="2962"/>
                  </a:lnTo>
                  <a:lnTo>
                    <a:pt x="5473" y="2962"/>
                  </a:lnTo>
                  <a:lnTo>
                    <a:pt x="5467" y="2967"/>
                  </a:lnTo>
                  <a:lnTo>
                    <a:pt x="5467" y="2967"/>
                  </a:lnTo>
                  <a:lnTo>
                    <a:pt x="5455" y="2967"/>
                  </a:lnTo>
                  <a:lnTo>
                    <a:pt x="5455" y="2967"/>
                  </a:lnTo>
                  <a:lnTo>
                    <a:pt x="5450" y="2973"/>
                  </a:lnTo>
                  <a:lnTo>
                    <a:pt x="5450" y="2973"/>
                  </a:lnTo>
                  <a:lnTo>
                    <a:pt x="5439" y="2979"/>
                  </a:lnTo>
                  <a:lnTo>
                    <a:pt x="5439" y="2979"/>
                  </a:lnTo>
                  <a:lnTo>
                    <a:pt x="5433" y="2984"/>
                  </a:lnTo>
                  <a:lnTo>
                    <a:pt x="5433" y="2984"/>
                  </a:lnTo>
                  <a:lnTo>
                    <a:pt x="5433" y="2995"/>
                  </a:lnTo>
                  <a:lnTo>
                    <a:pt x="5433" y="2995"/>
                  </a:lnTo>
                  <a:lnTo>
                    <a:pt x="5433" y="3007"/>
                  </a:lnTo>
                  <a:lnTo>
                    <a:pt x="5433" y="3007"/>
                  </a:lnTo>
                  <a:lnTo>
                    <a:pt x="5433" y="3019"/>
                  </a:lnTo>
                  <a:lnTo>
                    <a:pt x="5433" y="3019"/>
                  </a:lnTo>
                  <a:lnTo>
                    <a:pt x="5433" y="3030"/>
                  </a:lnTo>
                  <a:lnTo>
                    <a:pt x="5433" y="3030"/>
                  </a:lnTo>
                  <a:lnTo>
                    <a:pt x="5427" y="3030"/>
                  </a:lnTo>
                  <a:lnTo>
                    <a:pt x="5427" y="3030"/>
                  </a:lnTo>
                  <a:lnTo>
                    <a:pt x="5427" y="3041"/>
                  </a:lnTo>
                  <a:lnTo>
                    <a:pt x="5427" y="3041"/>
                  </a:lnTo>
                  <a:lnTo>
                    <a:pt x="5433" y="3047"/>
                  </a:lnTo>
                  <a:lnTo>
                    <a:pt x="5433" y="3047"/>
                  </a:lnTo>
                  <a:lnTo>
                    <a:pt x="5439" y="3053"/>
                  </a:lnTo>
                  <a:lnTo>
                    <a:pt x="5439" y="3053"/>
                  </a:lnTo>
                  <a:lnTo>
                    <a:pt x="5450" y="3035"/>
                  </a:lnTo>
                  <a:lnTo>
                    <a:pt x="5450" y="3035"/>
                  </a:lnTo>
                  <a:lnTo>
                    <a:pt x="5467" y="3019"/>
                  </a:lnTo>
                  <a:lnTo>
                    <a:pt x="5467" y="3019"/>
                  </a:lnTo>
                  <a:lnTo>
                    <a:pt x="5479" y="3001"/>
                  </a:lnTo>
                  <a:lnTo>
                    <a:pt x="5479" y="3001"/>
                  </a:lnTo>
                  <a:lnTo>
                    <a:pt x="5501" y="2990"/>
                  </a:lnTo>
                  <a:lnTo>
                    <a:pt x="5501" y="2990"/>
                  </a:lnTo>
                  <a:lnTo>
                    <a:pt x="5495" y="2979"/>
                  </a:lnTo>
                  <a:lnTo>
                    <a:pt x="5495" y="2979"/>
                  </a:lnTo>
                  <a:lnTo>
                    <a:pt x="5495" y="2967"/>
                  </a:lnTo>
                  <a:lnTo>
                    <a:pt x="5495" y="2967"/>
                  </a:lnTo>
                  <a:lnTo>
                    <a:pt x="5495" y="2956"/>
                  </a:lnTo>
                  <a:lnTo>
                    <a:pt x="5495" y="2956"/>
                  </a:lnTo>
                  <a:lnTo>
                    <a:pt x="5495" y="2945"/>
                  </a:lnTo>
                  <a:lnTo>
                    <a:pt x="5490" y="2945"/>
                  </a:lnTo>
                  <a:lnTo>
                    <a:pt x="5490" y="2945"/>
                  </a:lnTo>
                  <a:lnTo>
                    <a:pt x="5484" y="2945"/>
                  </a:lnTo>
                  <a:close/>
                  <a:moveTo>
                    <a:pt x="5808" y="1569"/>
                  </a:moveTo>
                  <a:lnTo>
                    <a:pt x="5808" y="1569"/>
                  </a:lnTo>
                  <a:lnTo>
                    <a:pt x="5803" y="1575"/>
                  </a:lnTo>
                  <a:lnTo>
                    <a:pt x="5803" y="1575"/>
                  </a:lnTo>
                  <a:lnTo>
                    <a:pt x="5803" y="1575"/>
                  </a:lnTo>
                  <a:lnTo>
                    <a:pt x="5803" y="1575"/>
                  </a:lnTo>
                  <a:lnTo>
                    <a:pt x="5797" y="1575"/>
                  </a:lnTo>
                  <a:lnTo>
                    <a:pt x="5797" y="1575"/>
                  </a:lnTo>
                  <a:lnTo>
                    <a:pt x="5791" y="1581"/>
                  </a:lnTo>
                  <a:lnTo>
                    <a:pt x="5791" y="1581"/>
                  </a:lnTo>
                  <a:lnTo>
                    <a:pt x="5791" y="1586"/>
                  </a:lnTo>
                  <a:lnTo>
                    <a:pt x="5791" y="1586"/>
                  </a:lnTo>
                  <a:lnTo>
                    <a:pt x="5791" y="1592"/>
                  </a:lnTo>
                  <a:lnTo>
                    <a:pt x="5791" y="1592"/>
                  </a:lnTo>
                  <a:lnTo>
                    <a:pt x="5791" y="1597"/>
                  </a:lnTo>
                  <a:lnTo>
                    <a:pt x="5791" y="1597"/>
                  </a:lnTo>
                  <a:lnTo>
                    <a:pt x="5785" y="1609"/>
                  </a:lnTo>
                  <a:lnTo>
                    <a:pt x="5785" y="1609"/>
                  </a:lnTo>
                  <a:lnTo>
                    <a:pt x="5803" y="1614"/>
                  </a:lnTo>
                  <a:lnTo>
                    <a:pt x="5803" y="1614"/>
                  </a:lnTo>
                  <a:lnTo>
                    <a:pt x="5819" y="1626"/>
                  </a:lnTo>
                  <a:lnTo>
                    <a:pt x="5819" y="1626"/>
                  </a:lnTo>
                  <a:lnTo>
                    <a:pt x="5836" y="1626"/>
                  </a:lnTo>
                  <a:lnTo>
                    <a:pt x="5836" y="1626"/>
                  </a:lnTo>
                  <a:lnTo>
                    <a:pt x="5854" y="1626"/>
                  </a:lnTo>
                  <a:lnTo>
                    <a:pt x="5854" y="1626"/>
                  </a:lnTo>
                  <a:lnTo>
                    <a:pt x="5854" y="1620"/>
                  </a:lnTo>
                  <a:lnTo>
                    <a:pt x="5854" y="1620"/>
                  </a:lnTo>
                  <a:lnTo>
                    <a:pt x="5859" y="1614"/>
                  </a:lnTo>
                  <a:lnTo>
                    <a:pt x="5859" y="1614"/>
                  </a:lnTo>
                  <a:lnTo>
                    <a:pt x="5859" y="1609"/>
                  </a:lnTo>
                  <a:lnTo>
                    <a:pt x="5859" y="1609"/>
                  </a:lnTo>
                  <a:lnTo>
                    <a:pt x="5865" y="1609"/>
                  </a:lnTo>
                  <a:lnTo>
                    <a:pt x="5848" y="1597"/>
                  </a:lnTo>
                  <a:lnTo>
                    <a:pt x="5836" y="1586"/>
                  </a:lnTo>
                  <a:lnTo>
                    <a:pt x="5825" y="1581"/>
                  </a:lnTo>
                  <a:lnTo>
                    <a:pt x="5808" y="1569"/>
                  </a:lnTo>
                  <a:close/>
                  <a:moveTo>
                    <a:pt x="6643" y="1433"/>
                  </a:moveTo>
                  <a:lnTo>
                    <a:pt x="6643" y="1433"/>
                  </a:lnTo>
                  <a:lnTo>
                    <a:pt x="6638" y="1444"/>
                  </a:lnTo>
                  <a:lnTo>
                    <a:pt x="6638" y="1444"/>
                  </a:lnTo>
                  <a:lnTo>
                    <a:pt x="6627" y="1450"/>
                  </a:lnTo>
                  <a:lnTo>
                    <a:pt x="6627" y="1450"/>
                  </a:lnTo>
                  <a:lnTo>
                    <a:pt x="6621" y="1461"/>
                  </a:lnTo>
                  <a:lnTo>
                    <a:pt x="6621" y="1461"/>
                  </a:lnTo>
                  <a:lnTo>
                    <a:pt x="6603" y="1467"/>
                  </a:lnTo>
                  <a:lnTo>
                    <a:pt x="6603" y="1467"/>
                  </a:lnTo>
                  <a:lnTo>
                    <a:pt x="6603" y="1467"/>
                  </a:lnTo>
                  <a:lnTo>
                    <a:pt x="6603" y="1467"/>
                  </a:lnTo>
                  <a:lnTo>
                    <a:pt x="6598" y="1467"/>
                  </a:lnTo>
                  <a:lnTo>
                    <a:pt x="6598" y="1467"/>
                  </a:lnTo>
                  <a:lnTo>
                    <a:pt x="6592" y="1467"/>
                  </a:lnTo>
                  <a:lnTo>
                    <a:pt x="6592" y="1467"/>
                  </a:lnTo>
                  <a:lnTo>
                    <a:pt x="6592" y="1467"/>
                  </a:lnTo>
                  <a:lnTo>
                    <a:pt x="6581" y="1478"/>
                  </a:lnTo>
                  <a:lnTo>
                    <a:pt x="6569" y="1489"/>
                  </a:lnTo>
                  <a:lnTo>
                    <a:pt x="6558" y="1495"/>
                  </a:lnTo>
                  <a:lnTo>
                    <a:pt x="6553" y="1507"/>
                  </a:lnTo>
                  <a:lnTo>
                    <a:pt x="6553" y="1507"/>
                  </a:lnTo>
                  <a:lnTo>
                    <a:pt x="6553" y="1512"/>
                  </a:lnTo>
                  <a:lnTo>
                    <a:pt x="6553" y="1512"/>
                  </a:lnTo>
                  <a:lnTo>
                    <a:pt x="6553" y="1518"/>
                  </a:lnTo>
                  <a:lnTo>
                    <a:pt x="6553" y="1518"/>
                  </a:lnTo>
                  <a:lnTo>
                    <a:pt x="6553" y="1523"/>
                  </a:lnTo>
                  <a:lnTo>
                    <a:pt x="6553" y="1523"/>
                  </a:lnTo>
                  <a:lnTo>
                    <a:pt x="6553" y="1523"/>
                  </a:lnTo>
                  <a:lnTo>
                    <a:pt x="6553" y="1523"/>
                  </a:lnTo>
                  <a:lnTo>
                    <a:pt x="6575" y="1529"/>
                  </a:lnTo>
                  <a:lnTo>
                    <a:pt x="6575" y="1529"/>
                  </a:lnTo>
                  <a:lnTo>
                    <a:pt x="6598" y="1535"/>
                  </a:lnTo>
                  <a:lnTo>
                    <a:pt x="6598" y="1535"/>
                  </a:lnTo>
                  <a:lnTo>
                    <a:pt x="6627" y="1535"/>
                  </a:lnTo>
                  <a:lnTo>
                    <a:pt x="6627" y="1535"/>
                  </a:lnTo>
                  <a:lnTo>
                    <a:pt x="6643" y="1535"/>
                  </a:lnTo>
                  <a:lnTo>
                    <a:pt x="6643" y="1535"/>
                  </a:lnTo>
                  <a:lnTo>
                    <a:pt x="6649" y="1529"/>
                  </a:lnTo>
                  <a:lnTo>
                    <a:pt x="6649" y="1529"/>
                  </a:lnTo>
                  <a:lnTo>
                    <a:pt x="6661" y="1523"/>
                  </a:lnTo>
                  <a:lnTo>
                    <a:pt x="6661" y="1523"/>
                  </a:lnTo>
                  <a:lnTo>
                    <a:pt x="6666" y="1518"/>
                  </a:lnTo>
                  <a:lnTo>
                    <a:pt x="6666" y="1518"/>
                  </a:lnTo>
                  <a:lnTo>
                    <a:pt x="6683" y="1512"/>
                  </a:lnTo>
                  <a:lnTo>
                    <a:pt x="6683" y="1518"/>
                  </a:lnTo>
                  <a:lnTo>
                    <a:pt x="6683" y="1518"/>
                  </a:lnTo>
                  <a:lnTo>
                    <a:pt x="6689" y="1523"/>
                  </a:lnTo>
                  <a:lnTo>
                    <a:pt x="6689" y="1523"/>
                  </a:lnTo>
                  <a:lnTo>
                    <a:pt x="6689" y="1523"/>
                  </a:lnTo>
                  <a:lnTo>
                    <a:pt x="6712" y="1529"/>
                  </a:lnTo>
                  <a:lnTo>
                    <a:pt x="6712" y="1529"/>
                  </a:lnTo>
                  <a:lnTo>
                    <a:pt x="6740" y="1535"/>
                  </a:lnTo>
                  <a:lnTo>
                    <a:pt x="6740" y="1535"/>
                  </a:lnTo>
                  <a:lnTo>
                    <a:pt x="6768" y="1535"/>
                  </a:lnTo>
                  <a:lnTo>
                    <a:pt x="6768" y="1535"/>
                  </a:lnTo>
                  <a:lnTo>
                    <a:pt x="6791" y="1535"/>
                  </a:lnTo>
                  <a:lnTo>
                    <a:pt x="6791" y="1535"/>
                  </a:lnTo>
                  <a:lnTo>
                    <a:pt x="6797" y="1523"/>
                  </a:lnTo>
                  <a:lnTo>
                    <a:pt x="6797" y="1523"/>
                  </a:lnTo>
                  <a:lnTo>
                    <a:pt x="6797" y="1512"/>
                  </a:lnTo>
                  <a:lnTo>
                    <a:pt x="6797" y="1512"/>
                  </a:lnTo>
                  <a:lnTo>
                    <a:pt x="6797" y="1501"/>
                  </a:lnTo>
                  <a:lnTo>
                    <a:pt x="6797" y="1501"/>
                  </a:lnTo>
                  <a:lnTo>
                    <a:pt x="6791" y="1495"/>
                  </a:lnTo>
                  <a:lnTo>
                    <a:pt x="6791" y="1495"/>
                  </a:lnTo>
                  <a:lnTo>
                    <a:pt x="6786" y="1489"/>
                  </a:lnTo>
                  <a:lnTo>
                    <a:pt x="6786" y="1489"/>
                  </a:lnTo>
                  <a:lnTo>
                    <a:pt x="6786" y="1478"/>
                  </a:lnTo>
                  <a:lnTo>
                    <a:pt x="6786" y="1478"/>
                  </a:lnTo>
                  <a:lnTo>
                    <a:pt x="6780" y="1473"/>
                  </a:lnTo>
                  <a:lnTo>
                    <a:pt x="6780" y="1473"/>
                  </a:lnTo>
                  <a:lnTo>
                    <a:pt x="6774" y="1473"/>
                  </a:lnTo>
                  <a:lnTo>
                    <a:pt x="6774" y="1473"/>
                  </a:lnTo>
                  <a:lnTo>
                    <a:pt x="6757" y="1467"/>
                  </a:lnTo>
                  <a:lnTo>
                    <a:pt x="6757" y="1467"/>
                  </a:lnTo>
                  <a:lnTo>
                    <a:pt x="6734" y="1461"/>
                  </a:lnTo>
                  <a:lnTo>
                    <a:pt x="6734" y="1461"/>
                  </a:lnTo>
                  <a:lnTo>
                    <a:pt x="6712" y="1461"/>
                  </a:lnTo>
                  <a:lnTo>
                    <a:pt x="6712" y="1461"/>
                  </a:lnTo>
                  <a:lnTo>
                    <a:pt x="6694" y="1461"/>
                  </a:lnTo>
                  <a:lnTo>
                    <a:pt x="6694" y="1461"/>
                  </a:lnTo>
                  <a:lnTo>
                    <a:pt x="6683" y="1455"/>
                  </a:lnTo>
                  <a:lnTo>
                    <a:pt x="6683" y="1455"/>
                  </a:lnTo>
                  <a:lnTo>
                    <a:pt x="6666" y="1450"/>
                  </a:lnTo>
                  <a:lnTo>
                    <a:pt x="6666" y="1450"/>
                  </a:lnTo>
                  <a:lnTo>
                    <a:pt x="6655" y="1438"/>
                  </a:lnTo>
                  <a:lnTo>
                    <a:pt x="6655" y="1438"/>
                  </a:lnTo>
                  <a:lnTo>
                    <a:pt x="6643" y="1433"/>
                  </a:lnTo>
                  <a:close/>
                  <a:moveTo>
                    <a:pt x="3898" y="1046"/>
                  </a:moveTo>
                  <a:lnTo>
                    <a:pt x="3898" y="1046"/>
                  </a:lnTo>
                  <a:lnTo>
                    <a:pt x="3898" y="1046"/>
                  </a:lnTo>
                  <a:lnTo>
                    <a:pt x="3898" y="1046"/>
                  </a:lnTo>
                  <a:lnTo>
                    <a:pt x="3893" y="1052"/>
                  </a:lnTo>
                  <a:lnTo>
                    <a:pt x="3893" y="1052"/>
                  </a:lnTo>
                  <a:lnTo>
                    <a:pt x="3893" y="1058"/>
                  </a:lnTo>
                  <a:lnTo>
                    <a:pt x="3893" y="1058"/>
                  </a:lnTo>
                  <a:lnTo>
                    <a:pt x="3887" y="1063"/>
                  </a:lnTo>
                  <a:lnTo>
                    <a:pt x="3887" y="1063"/>
                  </a:lnTo>
                  <a:lnTo>
                    <a:pt x="3876" y="1069"/>
                  </a:lnTo>
                  <a:lnTo>
                    <a:pt x="3876" y="1069"/>
                  </a:lnTo>
                  <a:lnTo>
                    <a:pt x="3859" y="1069"/>
                  </a:lnTo>
                  <a:lnTo>
                    <a:pt x="3859" y="1069"/>
                  </a:lnTo>
                  <a:lnTo>
                    <a:pt x="3847" y="1074"/>
                  </a:lnTo>
                  <a:lnTo>
                    <a:pt x="3847" y="1074"/>
                  </a:lnTo>
                  <a:lnTo>
                    <a:pt x="3836" y="1086"/>
                  </a:lnTo>
                  <a:lnTo>
                    <a:pt x="3836" y="1086"/>
                  </a:lnTo>
                  <a:lnTo>
                    <a:pt x="3831" y="1092"/>
                  </a:lnTo>
                  <a:lnTo>
                    <a:pt x="3831" y="1092"/>
                  </a:lnTo>
                  <a:lnTo>
                    <a:pt x="3825" y="1103"/>
                  </a:lnTo>
                  <a:lnTo>
                    <a:pt x="3825" y="1103"/>
                  </a:lnTo>
                  <a:lnTo>
                    <a:pt x="3819" y="1114"/>
                  </a:lnTo>
                  <a:lnTo>
                    <a:pt x="3819" y="1114"/>
                  </a:lnTo>
                  <a:lnTo>
                    <a:pt x="3807" y="1120"/>
                  </a:lnTo>
                  <a:lnTo>
                    <a:pt x="3807" y="1120"/>
                  </a:lnTo>
                  <a:lnTo>
                    <a:pt x="3802" y="1126"/>
                  </a:lnTo>
                  <a:lnTo>
                    <a:pt x="3802" y="1126"/>
                  </a:lnTo>
                  <a:lnTo>
                    <a:pt x="3791" y="1126"/>
                  </a:lnTo>
                  <a:lnTo>
                    <a:pt x="3791" y="1126"/>
                  </a:lnTo>
                  <a:lnTo>
                    <a:pt x="3785" y="1132"/>
                  </a:lnTo>
                  <a:lnTo>
                    <a:pt x="3785" y="1132"/>
                  </a:lnTo>
                  <a:lnTo>
                    <a:pt x="3773" y="1132"/>
                  </a:lnTo>
                  <a:lnTo>
                    <a:pt x="3773" y="1137"/>
                  </a:lnTo>
                  <a:lnTo>
                    <a:pt x="3779" y="1143"/>
                  </a:lnTo>
                  <a:lnTo>
                    <a:pt x="3779" y="1143"/>
                  </a:lnTo>
                  <a:lnTo>
                    <a:pt x="3779" y="1148"/>
                  </a:lnTo>
                  <a:lnTo>
                    <a:pt x="3779" y="1148"/>
                  </a:lnTo>
                  <a:lnTo>
                    <a:pt x="3791" y="1148"/>
                  </a:lnTo>
                  <a:lnTo>
                    <a:pt x="3791" y="1148"/>
                  </a:lnTo>
                  <a:lnTo>
                    <a:pt x="3802" y="1148"/>
                  </a:lnTo>
                  <a:lnTo>
                    <a:pt x="3802" y="1148"/>
                  </a:lnTo>
                  <a:lnTo>
                    <a:pt x="3807" y="1148"/>
                  </a:lnTo>
                  <a:lnTo>
                    <a:pt x="3807" y="1148"/>
                  </a:lnTo>
                  <a:lnTo>
                    <a:pt x="3819" y="1148"/>
                  </a:lnTo>
                  <a:lnTo>
                    <a:pt x="3819" y="1148"/>
                  </a:lnTo>
                  <a:lnTo>
                    <a:pt x="3825" y="1154"/>
                  </a:lnTo>
                  <a:lnTo>
                    <a:pt x="3825" y="1154"/>
                  </a:lnTo>
                  <a:lnTo>
                    <a:pt x="3831" y="1154"/>
                  </a:lnTo>
                  <a:lnTo>
                    <a:pt x="3831" y="1154"/>
                  </a:lnTo>
                  <a:lnTo>
                    <a:pt x="3842" y="1160"/>
                  </a:lnTo>
                  <a:lnTo>
                    <a:pt x="3842" y="1160"/>
                  </a:lnTo>
                  <a:lnTo>
                    <a:pt x="3847" y="1165"/>
                  </a:lnTo>
                  <a:lnTo>
                    <a:pt x="3847" y="1165"/>
                  </a:lnTo>
                  <a:lnTo>
                    <a:pt x="3859" y="1165"/>
                  </a:lnTo>
                  <a:lnTo>
                    <a:pt x="3859" y="1165"/>
                  </a:lnTo>
                  <a:lnTo>
                    <a:pt x="3870" y="1160"/>
                  </a:lnTo>
                  <a:lnTo>
                    <a:pt x="3870" y="1160"/>
                  </a:lnTo>
                  <a:lnTo>
                    <a:pt x="3881" y="1154"/>
                  </a:lnTo>
                  <a:lnTo>
                    <a:pt x="3881" y="1154"/>
                  </a:lnTo>
                  <a:lnTo>
                    <a:pt x="3893" y="1154"/>
                  </a:lnTo>
                  <a:lnTo>
                    <a:pt x="3893" y="1154"/>
                  </a:lnTo>
                  <a:lnTo>
                    <a:pt x="3898" y="1154"/>
                  </a:lnTo>
                  <a:lnTo>
                    <a:pt x="3898" y="1154"/>
                  </a:lnTo>
                  <a:lnTo>
                    <a:pt x="3904" y="1160"/>
                  </a:lnTo>
                  <a:lnTo>
                    <a:pt x="3904" y="1160"/>
                  </a:lnTo>
                  <a:lnTo>
                    <a:pt x="3910" y="1165"/>
                  </a:lnTo>
                  <a:lnTo>
                    <a:pt x="3910" y="1165"/>
                  </a:lnTo>
                  <a:lnTo>
                    <a:pt x="3916" y="1171"/>
                  </a:lnTo>
                  <a:lnTo>
                    <a:pt x="3916" y="1171"/>
                  </a:lnTo>
                  <a:lnTo>
                    <a:pt x="3944" y="1177"/>
                  </a:lnTo>
                  <a:lnTo>
                    <a:pt x="3944" y="1177"/>
                  </a:lnTo>
                  <a:lnTo>
                    <a:pt x="3972" y="1177"/>
                  </a:lnTo>
                  <a:lnTo>
                    <a:pt x="3972" y="1177"/>
                  </a:lnTo>
                  <a:lnTo>
                    <a:pt x="4001" y="1177"/>
                  </a:lnTo>
                  <a:lnTo>
                    <a:pt x="4001" y="1177"/>
                  </a:lnTo>
                  <a:lnTo>
                    <a:pt x="4024" y="1183"/>
                  </a:lnTo>
                  <a:lnTo>
                    <a:pt x="4024" y="1183"/>
                  </a:lnTo>
                  <a:lnTo>
                    <a:pt x="4029" y="1165"/>
                  </a:lnTo>
                  <a:lnTo>
                    <a:pt x="4029" y="1165"/>
                  </a:lnTo>
                  <a:lnTo>
                    <a:pt x="4029" y="1154"/>
                  </a:lnTo>
                  <a:lnTo>
                    <a:pt x="4029" y="1154"/>
                  </a:lnTo>
                  <a:lnTo>
                    <a:pt x="4029" y="1132"/>
                  </a:lnTo>
                  <a:lnTo>
                    <a:pt x="4029" y="1132"/>
                  </a:lnTo>
                  <a:lnTo>
                    <a:pt x="4024" y="1114"/>
                  </a:lnTo>
                  <a:lnTo>
                    <a:pt x="4024" y="1114"/>
                  </a:lnTo>
                  <a:lnTo>
                    <a:pt x="4018" y="1109"/>
                  </a:lnTo>
                  <a:lnTo>
                    <a:pt x="4018" y="1109"/>
                  </a:lnTo>
                  <a:lnTo>
                    <a:pt x="4012" y="1109"/>
                  </a:lnTo>
                  <a:lnTo>
                    <a:pt x="4012" y="1109"/>
                  </a:lnTo>
                  <a:lnTo>
                    <a:pt x="4001" y="1103"/>
                  </a:lnTo>
                  <a:lnTo>
                    <a:pt x="4001" y="1103"/>
                  </a:lnTo>
                  <a:lnTo>
                    <a:pt x="3995" y="1098"/>
                  </a:lnTo>
                  <a:lnTo>
                    <a:pt x="3995" y="1098"/>
                  </a:lnTo>
                  <a:lnTo>
                    <a:pt x="3990" y="1098"/>
                  </a:lnTo>
                  <a:lnTo>
                    <a:pt x="3990" y="1098"/>
                  </a:lnTo>
                  <a:lnTo>
                    <a:pt x="3990" y="1086"/>
                  </a:lnTo>
                  <a:lnTo>
                    <a:pt x="3990" y="1086"/>
                  </a:lnTo>
                  <a:lnTo>
                    <a:pt x="3984" y="1080"/>
                  </a:lnTo>
                  <a:lnTo>
                    <a:pt x="3984" y="1080"/>
                  </a:lnTo>
                  <a:lnTo>
                    <a:pt x="3984" y="1080"/>
                  </a:lnTo>
                  <a:lnTo>
                    <a:pt x="3984" y="1080"/>
                  </a:lnTo>
                  <a:lnTo>
                    <a:pt x="3967" y="1069"/>
                  </a:lnTo>
                  <a:lnTo>
                    <a:pt x="3967" y="1069"/>
                  </a:lnTo>
                  <a:lnTo>
                    <a:pt x="3956" y="1063"/>
                  </a:lnTo>
                  <a:lnTo>
                    <a:pt x="3956" y="1063"/>
                  </a:lnTo>
                  <a:lnTo>
                    <a:pt x="3944" y="1058"/>
                  </a:lnTo>
                  <a:lnTo>
                    <a:pt x="3944" y="1058"/>
                  </a:lnTo>
                  <a:lnTo>
                    <a:pt x="3921" y="1058"/>
                  </a:lnTo>
                  <a:lnTo>
                    <a:pt x="3921" y="1058"/>
                  </a:lnTo>
                  <a:lnTo>
                    <a:pt x="3916" y="1052"/>
                  </a:lnTo>
                  <a:lnTo>
                    <a:pt x="3916" y="1052"/>
                  </a:lnTo>
                  <a:lnTo>
                    <a:pt x="3910" y="1052"/>
                  </a:lnTo>
                  <a:lnTo>
                    <a:pt x="3910" y="1052"/>
                  </a:lnTo>
                  <a:lnTo>
                    <a:pt x="3904" y="1046"/>
                  </a:lnTo>
                  <a:lnTo>
                    <a:pt x="3904" y="1046"/>
                  </a:lnTo>
                  <a:lnTo>
                    <a:pt x="3898" y="1046"/>
                  </a:lnTo>
                  <a:close/>
                  <a:moveTo>
                    <a:pt x="3796" y="1018"/>
                  </a:moveTo>
                  <a:lnTo>
                    <a:pt x="3796" y="1018"/>
                  </a:lnTo>
                  <a:lnTo>
                    <a:pt x="3796" y="1023"/>
                  </a:lnTo>
                  <a:lnTo>
                    <a:pt x="3796" y="1023"/>
                  </a:lnTo>
                  <a:lnTo>
                    <a:pt x="3791" y="1029"/>
                  </a:lnTo>
                  <a:lnTo>
                    <a:pt x="3791" y="1029"/>
                  </a:lnTo>
                  <a:lnTo>
                    <a:pt x="3785" y="1029"/>
                  </a:lnTo>
                  <a:lnTo>
                    <a:pt x="3785" y="1029"/>
                  </a:lnTo>
                  <a:lnTo>
                    <a:pt x="3785" y="1035"/>
                  </a:lnTo>
                  <a:lnTo>
                    <a:pt x="3785" y="1035"/>
                  </a:lnTo>
                  <a:lnTo>
                    <a:pt x="3785" y="1046"/>
                  </a:lnTo>
                  <a:lnTo>
                    <a:pt x="3785" y="1046"/>
                  </a:lnTo>
                  <a:lnTo>
                    <a:pt x="3791" y="1046"/>
                  </a:lnTo>
                  <a:lnTo>
                    <a:pt x="3791" y="1046"/>
                  </a:lnTo>
                  <a:lnTo>
                    <a:pt x="3791" y="1052"/>
                  </a:lnTo>
                  <a:lnTo>
                    <a:pt x="3791" y="1052"/>
                  </a:lnTo>
                  <a:lnTo>
                    <a:pt x="3796" y="1058"/>
                  </a:lnTo>
                  <a:lnTo>
                    <a:pt x="3796" y="1058"/>
                  </a:lnTo>
                  <a:lnTo>
                    <a:pt x="3796" y="1058"/>
                  </a:lnTo>
                  <a:lnTo>
                    <a:pt x="3796" y="1058"/>
                  </a:lnTo>
                  <a:lnTo>
                    <a:pt x="3802" y="1063"/>
                  </a:lnTo>
                  <a:lnTo>
                    <a:pt x="3802" y="1063"/>
                  </a:lnTo>
                  <a:lnTo>
                    <a:pt x="3807" y="1063"/>
                  </a:lnTo>
                  <a:lnTo>
                    <a:pt x="3807" y="1063"/>
                  </a:lnTo>
                  <a:lnTo>
                    <a:pt x="3813" y="1069"/>
                  </a:lnTo>
                  <a:lnTo>
                    <a:pt x="3813" y="1069"/>
                  </a:lnTo>
                  <a:lnTo>
                    <a:pt x="3813" y="1063"/>
                  </a:lnTo>
                  <a:lnTo>
                    <a:pt x="3813" y="1063"/>
                  </a:lnTo>
                  <a:lnTo>
                    <a:pt x="3819" y="1058"/>
                  </a:lnTo>
                  <a:lnTo>
                    <a:pt x="3819" y="1058"/>
                  </a:lnTo>
                  <a:lnTo>
                    <a:pt x="3819" y="1058"/>
                  </a:lnTo>
                  <a:lnTo>
                    <a:pt x="3819" y="1058"/>
                  </a:lnTo>
                  <a:lnTo>
                    <a:pt x="3825" y="1058"/>
                  </a:lnTo>
                  <a:lnTo>
                    <a:pt x="3825" y="1058"/>
                  </a:lnTo>
                  <a:lnTo>
                    <a:pt x="3825" y="1052"/>
                  </a:lnTo>
                  <a:lnTo>
                    <a:pt x="3825" y="1052"/>
                  </a:lnTo>
                  <a:lnTo>
                    <a:pt x="3825" y="1052"/>
                  </a:lnTo>
                  <a:lnTo>
                    <a:pt x="3825" y="1052"/>
                  </a:lnTo>
                  <a:lnTo>
                    <a:pt x="3819" y="1046"/>
                  </a:lnTo>
                  <a:lnTo>
                    <a:pt x="3819" y="1046"/>
                  </a:lnTo>
                  <a:lnTo>
                    <a:pt x="3819" y="1040"/>
                  </a:lnTo>
                  <a:lnTo>
                    <a:pt x="3819" y="1040"/>
                  </a:lnTo>
                  <a:lnTo>
                    <a:pt x="3819" y="1035"/>
                  </a:lnTo>
                  <a:lnTo>
                    <a:pt x="3819" y="1035"/>
                  </a:lnTo>
                  <a:lnTo>
                    <a:pt x="3819" y="1029"/>
                  </a:lnTo>
                  <a:lnTo>
                    <a:pt x="3819" y="1029"/>
                  </a:lnTo>
                  <a:lnTo>
                    <a:pt x="3819" y="1023"/>
                  </a:lnTo>
                  <a:lnTo>
                    <a:pt x="3819" y="1023"/>
                  </a:lnTo>
                  <a:lnTo>
                    <a:pt x="3819" y="1023"/>
                  </a:lnTo>
                  <a:lnTo>
                    <a:pt x="3819" y="1023"/>
                  </a:lnTo>
                  <a:lnTo>
                    <a:pt x="3813" y="1023"/>
                  </a:lnTo>
                  <a:lnTo>
                    <a:pt x="3813" y="1023"/>
                  </a:lnTo>
                  <a:lnTo>
                    <a:pt x="3807" y="1023"/>
                  </a:lnTo>
                  <a:lnTo>
                    <a:pt x="3807" y="1023"/>
                  </a:lnTo>
                  <a:lnTo>
                    <a:pt x="3802" y="1018"/>
                  </a:lnTo>
                  <a:lnTo>
                    <a:pt x="3802" y="1018"/>
                  </a:lnTo>
                  <a:lnTo>
                    <a:pt x="3796" y="1018"/>
                  </a:lnTo>
                  <a:close/>
                  <a:moveTo>
                    <a:pt x="4296" y="819"/>
                  </a:moveTo>
                  <a:lnTo>
                    <a:pt x="4296" y="819"/>
                  </a:lnTo>
                  <a:lnTo>
                    <a:pt x="4296" y="836"/>
                  </a:lnTo>
                  <a:lnTo>
                    <a:pt x="4296" y="836"/>
                  </a:lnTo>
                  <a:lnTo>
                    <a:pt x="4296" y="853"/>
                  </a:lnTo>
                  <a:lnTo>
                    <a:pt x="4296" y="853"/>
                  </a:lnTo>
                  <a:lnTo>
                    <a:pt x="4296" y="870"/>
                  </a:lnTo>
                  <a:lnTo>
                    <a:pt x="4296" y="870"/>
                  </a:lnTo>
                  <a:lnTo>
                    <a:pt x="4291" y="887"/>
                  </a:lnTo>
                  <a:lnTo>
                    <a:pt x="4291" y="887"/>
                  </a:lnTo>
                  <a:lnTo>
                    <a:pt x="4302" y="893"/>
                  </a:lnTo>
                  <a:lnTo>
                    <a:pt x="4302" y="893"/>
                  </a:lnTo>
                  <a:lnTo>
                    <a:pt x="4319" y="904"/>
                  </a:lnTo>
                  <a:lnTo>
                    <a:pt x="4319" y="904"/>
                  </a:lnTo>
                  <a:lnTo>
                    <a:pt x="4336" y="915"/>
                  </a:lnTo>
                  <a:lnTo>
                    <a:pt x="4336" y="915"/>
                  </a:lnTo>
                  <a:lnTo>
                    <a:pt x="4342" y="921"/>
                  </a:lnTo>
                  <a:lnTo>
                    <a:pt x="4342" y="921"/>
                  </a:lnTo>
                  <a:lnTo>
                    <a:pt x="4353" y="921"/>
                  </a:lnTo>
                  <a:lnTo>
                    <a:pt x="4353" y="921"/>
                  </a:lnTo>
                  <a:lnTo>
                    <a:pt x="4365" y="921"/>
                  </a:lnTo>
                  <a:lnTo>
                    <a:pt x="4365" y="921"/>
                  </a:lnTo>
                  <a:lnTo>
                    <a:pt x="4381" y="921"/>
                  </a:lnTo>
                  <a:lnTo>
                    <a:pt x="4381" y="921"/>
                  </a:lnTo>
                  <a:lnTo>
                    <a:pt x="4393" y="921"/>
                  </a:lnTo>
                  <a:lnTo>
                    <a:pt x="4393" y="921"/>
                  </a:lnTo>
                  <a:lnTo>
                    <a:pt x="4393" y="921"/>
                  </a:lnTo>
                  <a:lnTo>
                    <a:pt x="4393" y="921"/>
                  </a:lnTo>
                  <a:lnTo>
                    <a:pt x="4399" y="927"/>
                  </a:lnTo>
                  <a:lnTo>
                    <a:pt x="4399" y="927"/>
                  </a:lnTo>
                  <a:lnTo>
                    <a:pt x="4399" y="933"/>
                  </a:lnTo>
                  <a:lnTo>
                    <a:pt x="4399" y="933"/>
                  </a:lnTo>
                  <a:lnTo>
                    <a:pt x="4405" y="938"/>
                  </a:lnTo>
                  <a:lnTo>
                    <a:pt x="4405" y="938"/>
                  </a:lnTo>
                  <a:lnTo>
                    <a:pt x="4416" y="938"/>
                  </a:lnTo>
                  <a:lnTo>
                    <a:pt x="4416" y="938"/>
                  </a:lnTo>
                  <a:lnTo>
                    <a:pt x="4438" y="933"/>
                  </a:lnTo>
                  <a:lnTo>
                    <a:pt x="4438" y="933"/>
                  </a:lnTo>
                  <a:lnTo>
                    <a:pt x="4461" y="933"/>
                  </a:lnTo>
                  <a:lnTo>
                    <a:pt x="4461" y="933"/>
                  </a:lnTo>
                  <a:lnTo>
                    <a:pt x="4478" y="927"/>
                  </a:lnTo>
                  <a:lnTo>
                    <a:pt x="4478" y="927"/>
                  </a:lnTo>
                  <a:lnTo>
                    <a:pt x="4478" y="921"/>
                  </a:lnTo>
                  <a:lnTo>
                    <a:pt x="4478" y="921"/>
                  </a:lnTo>
                  <a:lnTo>
                    <a:pt x="4484" y="915"/>
                  </a:lnTo>
                  <a:lnTo>
                    <a:pt x="4484" y="915"/>
                  </a:lnTo>
                  <a:lnTo>
                    <a:pt x="4484" y="909"/>
                  </a:lnTo>
                  <a:lnTo>
                    <a:pt x="4484" y="909"/>
                  </a:lnTo>
                  <a:lnTo>
                    <a:pt x="4484" y="909"/>
                  </a:lnTo>
                  <a:lnTo>
                    <a:pt x="4484" y="909"/>
                  </a:lnTo>
                  <a:lnTo>
                    <a:pt x="4495" y="899"/>
                  </a:lnTo>
                  <a:lnTo>
                    <a:pt x="4495" y="899"/>
                  </a:lnTo>
                  <a:lnTo>
                    <a:pt x="4512" y="893"/>
                  </a:lnTo>
                  <a:lnTo>
                    <a:pt x="4512" y="893"/>
                  </a:lnTo>
                  <a:lnTo>
                    <a:pt x="4530" y="893"/>
                  </a:lnTo>
                  <a:lnTo>
                    <a:pt x="4530" y="893"/>
                  </a:lnTo>
                  <a:lnTo>
                    <a:pt x="4546" y="887"/>
                  </a:lnTo>
                  <a:lnTo>
                    <a:pt x="4541" y="881"/>
                  </a:lnTo>
                  <a:lnTo>
                    <a:pt x="4541" y="875"/>
                  </a:lnTo>
                  <a:lnTo>
                    <a:pt x="4535" y="870"/>
                  </a:lnTo>
                  <a:lnTo>
                    <a:pt x="4535" y="864"/>
                  </a:lnTo>
                  <a:lnTo>
                    <a:pt x="4535" y="864"/>
                  </a:lnTo>
                  <a:lnTo>
                    <a:pt x="4530" y="864"/>
                  </a:lnTo>
                  <a:lnTo>
                    <a:pt x="4530" y="864"/>
                  </a:lnTo>
                  <a:lnTo>
                    <a:pt x="4530" y="859"/>
                  </a:lnTo>
                  <a:lnTo>
                    <a:pt x="4530" y="859"/>
                  </a:lnTo>
                  <a:lnTo>
                    <a:pt x="4524" y="853"/>
                  </a:lnTo>
                  <a:lnTo>
                    <a:pt x="4524" y="853"/>
                  </a:lnTo>
                  <a:lnTo>
                    <a:pt x="4524" y="847"/>
                  </a:lnTo>
                  <a:lnTo>
                    <a:pt x="4524" y="847"/>
                  </a:lnTo>
                  <a:lnTo>
                    <a:pt x="4501" y="842"/>
                  </a:lnTo>
                  <a:lnTo>
                    <a:pt x="4501" y="842"/>
                  </a:lnTo>
                  <a:lnTo>
                    <a:pt x="4484" y="842"/>
                  </a:lnTo>
                  <a:lnTo>
                    <a:pt x="4484" y="842"/>
                  </a:lnTo>
                  <a:lnTo>
                    <a:pt x="4461" y="842"/>
                  </a:lnTo>
                  <a:lnTo>
                    <a:pt x="4461" y="842"/>
                  </a:lnTo>
                  <a:lnTo>
                    <a:pt x="4438" y="836"/>
                  </a:lnTo>
                  <a:lnTo>
                    <a:pt x="4438" y="836"/>
                  </a:lnTo>
                  <a:lnTo>
                    <a:pt x="4433" y="836"/>
                  </a:lnTo>
                  <a:lnTo>
                    <a:pt x="4433" y="836"/>
                  </a:lnTo>
                  <a:lnTo>
                    <a:pt x="4427" y="830"/>
                  </a:lnTo>
                  <a:lnTo>
                    <a:pt x="4427" y="830"/>
                  </a:lnTo>
                  <a:lnTo>
                    <a:pt x="4421" y="824"/>
                  </a:lnTo>
                  <a:lnTo>
                    <a:pt x="4421" y="824"/>
                  </a:lnTo>
                  <a:lnTo>
                    <a:pt x="4416" y="819"/>
                  </a:lnTo>
                  <a:lnTo>
                    <a:pt x="4416" y="819"/>
                  </a:lnTo>
                  <a:lnTo>
                    <a:pt x="4405" y="824"/>
                  </a:lnTo>
                  <a:lnTo>
                    <a:pt x="4405" y="824"/>
                  </a:lnTo>
                  <a:lnTo>
                    <a:pt x="4393" y="824"/>
                  </a:lnTo>
                  <a:lnTo>
                    <a:pt x="4393" y="824"/>
                  </a:lnTo>
                  <a:lnTo>
                    <a:pt x="4381" y="830"/>
                  </a:lnTo>
                  <a:lnTo>
                    <a:pt x="4381" y="830"/>
                  </a:lnTo>
                  <a:lnTo>
                    <a:pt x="4370" y="830"/>
                  </a:lnTo>
                  <a:lnTo>
                    <a:pt x="4370" y="830"/>
                  </a:lnTo>
                  <a:lnTo>
                    <a:pt x="4347" y="830"/>
                  </a:lnTo>
                  <a:lnTo>
                    <a:pt x="4347" y="830"/>
                  </a:lnTo>
                  <a:lnTo>
                    <a:pt x="4331" y="830"/>
                  </a:lnTo>
                  <a:lnTo>
                    <a:pt x="4331" y="830"/>
                  </a:lnTo>
                  <a:lnTo>
                    <a:pt x="4313" y="824"/>
                  </a:lnTo>
                  <a:lnTo>
                    <a:pt x="4313" y="824"/>
                  </a:lnTo>
                  <a:lnTo>
                    <a:pt x="4296" y="819"/>
                  </a:lnTo>
                  <a:close/>
                  <a:moveTo>
                    <a:pt x="3990" y="813"/>
                  </a:moveTo>
                  <a:lnTo>
                    <a:pt x="3990" y="813"/>
                  </a:lnTo>
                  <a:lnTo>
                    <a:pt x="3990" y="819"/>
                  </a:lnTo>
                  <a:lnTo>
                    <a:pt x="3990" y="819"/>
                  </a:lnTo>
                  <a:lnTo>
                    <a:pt x="3995" y="824"/>
                  </a:lnTo>
                  <a:lnTo>
                    <a:pt x="3995" y="824"/>
                  </a:lnTo>
                  <a:lnTo>
                    <a:pt x="4001" y="836"/>
                  </a:lnTo>
                  <a:lnTo>
                    <a:pt x="4001" y="836"/>
                  </a:lnTo>
                  <a:lnTo>
                    <a:pt x="4006" y="836"/>
                  </a:lnTo>
                  <a:lnTo>
                    <a:pt x="4006" y="836"/>
                  </a:lnTo>
                  <a:lnTo>
                    <a:pt x="4006" y="853"/>
                  </a:lnTo>
                  <a:lnTo>
                    <a:pt x="4006" y="853"/>
                  </a:lnTo>
                  <a:lnTo>
                    <a:pt x="4001" y="875"/>
                  </a:lnTo>
                  <a:lnTo>
                    <a:pt x="4001" y="875"/>
                  </a:lnTo>
                  <a:lnTo>
                    <a:pt x="4001" y="893"/>
                  </a:lnTo>
                  <a:lnTo>
                    <a:pt x="4001" y="893"/>
                  </a:lnTo>
                  <a:lnTo>
                    <a:pt x="4001" y="904"/>
                  </a:lnTo>
                  <a:lnTo>
                    <a:pt x="4001" y="904"/>
                  </a:lnTo>
                  <a:lnTo>
                    <a:pt x="4001" y="909"/>
                  </a:lnTo>
                  <a:lnTo>
                    <a:pt x="4001" y="909"/>
                  </a:lnTo>
                  <a:lnTo>
                    <a:pt x="4006" y="921"/>
                  </a:lnTo>
                  <a:lnTo>
                    <a:pt x="4006" y="921"/>
                  </a:lnTo>
                  <a:lnTo>
                    <a:pt x="4012" y="933"/>
                  </a:lnTo>
                  <a:lnTo>
                    <a:pt x="4012" y="933"/>
                  </a:lnTo>
                  <a:lnTo>
                    <a:pt x="4018" y="944"/>
                  </a:lnTo>
                  <a:lnTo>
                    <a:pt x="4018" y="944"/>
                  </a:lnTo>
                  <a:lnTo>
                    <a:pt x="4024" y="944"/>
                  </a:lnTo>
                  <a:lnTo>
                    <a:pt x="4024" y="944"/>
                  </a:lnTo>
                  <a:lnTo>
                    <a:pt x="4029" y="938"/>
                  </a:lnTo>
                  <a:lnTo>
                    <a:pt x="4029" y="938"/>
                  </a:lnTo>
                  <a:lnTo>
                    <a:pt x="4035" y="938"/>
                  </a:lnTo>
                  <a:lnTo>
                    <a:pt x="4035" y="938"/>
                  </a:lnTo>
                  <a:lnTo>
                    <a:pt x="4041" y="944"/>
                  </a:lnTo>
                  <a:lnTo>
                    <a:pt x="4041" y="944"/>
                  </a:lnTo>
                  <a:lnTo>
                    <a:pt x="4046" y="933"/>
                  </a:lnTo>
                  <a:lnTo>
                    <a:pt x="4046" y="933"/>
                  </a:lnTo>
                  <a:lnTo>
                    <a:pt x="4057" y="927"/>
                  </a:lnTo>
                  <a:lnTo>
                    <a:pt x="4057" y="927"/>
                  </a:lnTo>
                  <a:lnTo>
                    <a:pt x="4063" y="921"/>
                  </a:lnTo>
                  <a:lnTo>
                    <a:pt x="4063" y="921"/>
                  </a:lnTo>
                  <a:lnTo>
                    <a:pt x="4069" y="915"/>
                  </a:lnTo>
                  <a:lnTo>
                    <a:pt x="4069" y="915"/>
                  </a:lnTo>
                  <a:lnTo>
                    <a:pt x="4075" y="909"/>
                  </a:lnTo>
                  <a:lnTo>
                    <a:pt x="4075" y="909"/>
                  </a:lnTo>
                  <a:lnTo>
                    <a:pt x="4086" y="909"/>
                  </a:lnTo>
                  <a:lnTo>
                    <a:pt x="4086" y="909"/>
                  </a:lnTo>
                  <a:lnTo>
                    <a:pt x="4092" y="909"/>
                  </a:lnTo>
                  <a:lnTo>
                    <a:pt x="4092" y="909"/>
                  </a:lnTo>
                  <a:lnTo>
                    <a:pt x="4103" y="909"/>
                  </a:lnTo>
                  <a:lnTo>
                    <a:pt x="4103" y="909"/>
                  </a:lnTo>
                  <a:lnTo>
                    <a:pt x="4103" y="881"/>
                  </a:lnTo>
                  <a:lnTo>
                    <a:pt x="4103" y="881"/>
                  </a:lnTo>
                  <a:lnTo>
                    <a:pt x="4103" y="859"/>
                  </a:lnTo>
                  <a:lnTo>
                    <a:pt x="4103" y="859"/>
                  </a:lnTo>
                  <a:lnTo>
                    <a:pt x="4097" y="847"/>
                  </a:lnTo>
                  <a:lnTo>
                    <a:pt x="4092" y="842"/>
                  </a:lnTo>
                  <a:lnTo>
                    <a:pt x="4092" y="842"/>
                  </a:lnTo>
                  <a:lnTo>
                    <a:pt x="4081" y="836"/>
                  </a:lnTo>
                  <a:lnTo>
                    <a:pt x="4063" y="836"/>
                  </a:lnTo>
                  <a:lnTo>
                    <a:pt x="4063" y="836"/>
                  </a:lnTo>
                  <a:lnTo>
                    <a:pt x="4057" y="842"/>
                  </a:lnTo>
                  <a:lnTo>
                    <a:pt x="4057" y="842"/>
                  </a:lnTo>
                  <a:lnTo>
                    <a:pt x="4052" y="847"/>
                  </a:lnTo>
                  <a:lnTo>
                    <a:pt x="4052" y="847"/>
                  </a:lnTo>
                  <a:lnTo>
                    <a:pt x="4046" y="847"/>
                  </a:lnTo>
                  <a:lnTo>
                    <a:pt x="4046" y="847"/>
                  </a:lnTo>
                  <a:lnTo>
                    <a:pt x="4035" y="847"/>
                  </a:lnTo>
                  <a:lnTo>
                    <a:pt x="4035" y="847"/>
                  </a:lnTo>
                  <a:lnTo>
                    <a:pt x="4029" y="842"/>
                  </a:lnTo>
                  <a:lnTo>
                    <a:pt x="4029" y="842"/>
                  </a:lnTo>
                  <a:lnTo>
                    <a:pt x="4024" y="836"/>
                  </a:lnTo>
                  <a:lnTo>
                    <a:pt x="4024" y="836"/>
                  </a:lnTo>
                  <a:lnTo>
                    <a:pt x="4018" y="824"/>
                  </a:lnTo>
                  <a:lnTo>
                    <a:pt x="4018" y="824"/>
                  </a:lnTo>
                  <a:lnTo>
                    <a:pt x="4006" y="819"/>
                  </a:lnTo>
                  <a:lnTo>
                    <a:pt x="4006" y="819"/>
                  </a:lnTo>
                  <a:lnTo>
                    <a:pt x="4006" y="819"/>
                  </a:lnTo>
                  <a:lnTo>
                    <a:pt x="4006" y="819"/>
                  </a:lnTo>
                  <a:lnTo>
                    <a:pt x="4001" y="819"/>
                  </a:lnTo>
                  <a:lnTo>
                    <a:pt x="4001" y="819"/>
                  </a:lnTo>
                  <a:lnTo>
                    <a:pt x="3995" y="819"/>
                  </a:lnTo>
                  <a:lnTo>
                    <a:pt x="3995" y="819"/>
                  </a:lnTo>
                  <a:lnTo>
                    <a:pt x="3990" y="813"/>
                  </a:lnTo>
                  <a:close/>
                  <a:moveTo>
                    <a:pt x="1227" y="779"/>
                  </a:moveTo>
                  <a:lnTo>
                    <a:pt x="1227" y="779"/>
                  </a:lnTo>
                  <a:lnTo>
                    <a:pt x="1245" y="784"/>
                  </a:lnTo>
                  <a:lnTo>
                    <a:pt x="1245" y="784"/>
                  </a:lnTo>
                  <a:lnTo>
                    <a:pt x="1250" y="790"/>
                  </a:lnTo>
                  <a:lnTo>
                    <a:pt x="1250" y="790"/>
                  </a:lnTo>
                  <a:lnTo>
                    <a:pt x="1250" y="796"/>
                  </a:lnTo>
                  <a:lnTo>
                    <a:pt x="1250" y="796"/>
                  </a:lnTo>
                  <a:lnTo>
                    <a:pt x="1256" y="808"/>
                  </a:lnTo>
                  <a:lnTo>
                    <a:pt x="1256" y="808"/>
                  </a:lnTo>
                  <a:lnTo>
                    <a:pt x="1261" y="808"/>
                  </a:lnTo>
                  <a:lnTo>
                    <a:pt x="1261" y="808"/>
                  </a:lnTo>
                  <a:lnTo>
                    <a:pt x="1261" y="802"/>
                  </a:lnTo>
                  <a:lnTo>
                    <a:pt x="1261" y="802"/>
                  </a:lnTo>
                  <a:lnTo>
                    <a:pt x="1267" y="802"/>
                  </a:lnTo>
                  <a:lnTo>
                    <a:pt x="1267" y="802"/>
                  </a:lnTo>
                  <a:lnTo>
                    <a:pt x="1273" y="808"/>
                  </a:lnTo>
                  <a:lnTo>
                    <a:pt x="1273" y="808"/>
                  </a:lnTo>
                  <a:lnTo>
                    <a:pt x="1273" y="813"/>
                  </a:lnTo>
                  <a:lnTo>
                    <a:pt x="1273" y="813"/>
                  </a:lnTo>
                  <a:lnTo>
                    <a:pt x="1273" y="813"/>
                  </a:lnTo>
                  <a:lnTo>
                    <a:pt x="1273" y="813"/>
                  </a:lnTo>
                  <a:lnTo>
                    <a:pt x="1261" y="819"/>
                  </a:lnTo>
                  <a:lnTo>
                    <a:pt x="1261" y="819"/>
                  </a:lnTo>
                  <a:lnTo>
                    <a:pt x="1256" y="824"/>
                  </a:lnTo>
                  <a:lnTo>
                    <a:pt x="1256" y="824"/>
                  </a:lnTo>
                  <a:lnTo>
                    <a:pt x="1245" y="830"/>
                  </a:lnTo>
                  <a:lnTo>
                    <a:pt x="1245" y="830"/>
                  </a:lnTo>
                  <a:lnTo>
                    <a:pt x="1239" y="830"/>
                  </a:lnTo>
                  <a:lnTo>
                    <a:pt x="1239" y="830"/>
                  </a:lnTo>
                  <a:lnTo>
                    <a:pt x="1233" y="830"/>
                  </a:lnTo>
                  <a:lnTo>
                    <a:pt x="1233" y="830"/>
                  </a:lnTo>
                  <a:lnTo>
                    <a:pt x="1227" y="830"/>
                  </a:lnTo>
                  <a:lnTo>
                    <a:pt x="1227" y="830"/>
                  </a:lnTo>
                  <a:lnTo>
                    <a:pt x="1222" y="830"/>
                  </a:lnTo>
                  <a:lnTo>
                    <a:pt x="1222" y="830"/>
                  </a:lnTo>
                  <a:lnTo>
                    <a:pt x="1216" y="830"/>
                  </a:lnTo>
                  <a:lnTo>
                    <a:pt x="1216" y="830"/>
                  </a:lnTo>
                  <a:lnTo>
                    <a:pt x="1210" y="836"/>
                  </a:lnTo>
                  <a:lnTo>
                    <a:pt x="1210" y="836"/>
                  </a:lnTo>
                  <a:lnTo>
                    <a:pt x="1210" y="842"/>
                  </a:lnTo>
                  <a:lnTo>
                    <a:pt x="1210" y="842"/>
                  </a:lnTo>
                  <a:lnTo>
                    <a:pt x="1205" y="847"/>
                  </a:lnTo>
                  <a:lnTo>
                    <a:pt x="1205" y="847"/>
                  </a:lnTo>
                  <a:lnTo>
                    <a:pt x="1199" y="853"/>
                  </a:lnTo>
                  <a:lnTo>
                    <a:pt x="1199" y="853"/>
                  </a:lnTo>
                  <a:lnTo>
                    <a:pt x="1188" y="859"/>
                  </a:lnTo>
                  <a:lnTo>
                    <a:pt x="1188" y="859"/>
                  </a:lnTo>
                  <a:lnTo>
                    <a:pt x="1176" y="859"/>
                  </a:lnTo>
                  <a:lnTo>
                    <a:pt x="1176" y="859"/>
                  </a:lnTo>
                  <a:lnTo>
                    <a:pt x="1165" y="859"/>
                  </a:lnTo>
                  <a:lnTo>
                    <a:pt x="1165" y="859"/>
                  </a:lnTo>
                  <a:lnTo>
                    <a:pt x="1154" y="864"/>
                  </a:lnTo>
                  <a:lnTo>
                    <a:pt x="1154" y="864"/>
                  </a:lnTo>
                  <a:lnTo>
                    <a:pt x="1154" y="870"/>
                  </a:lnTo>
                  <a:lnTo>
                    <a:pt x="1154" y="870"/>
                  </a:lnTo>
                  <a:lnTo>
                    <a:pt x="1154" y="875"/>
                  </a:lnTo>
                  <a:lnTo>
                    <a:pt x="1154" y="875"/>
                  </a:lnTo>
                  <a:lnTo>
                    <a:pt x="1154" y="881"/>
                  </a:lnTo>
                  <a:lnTo>
                    <a:pt x="1154" y="881"/>
                  </a:lnTo>
                  <a:lnTo>
                    <a:pt x="1154" y="887"/>
                  </a:lnTo>
                  <a:lnTo>
                    <a:pt x="1154" y="887"/>
                  </a:lnTo>
                  <a:lnTo>
                    <a:pt x="1142" y="893"/>
                  </a:lnTo>
                  <a:lnTo>
                    <a:pt x="1142" y="893"/>
                  </a:lnTo>
                  <a:lnTo>
                    <a:pt x="1131" y="893"/>
                  </a:lnTo>
                  <a:lnTo>
                    <a:pt x="1131" y="893"/>
                  </a:lnTo>
                  <a:lnTo>
                    <a:pt x="1125" y="899"/>
                  </a:lnTo>
                  <a:lnTo>
                    <a:pt x="1125" y="899"/>
                  </a:lnTo>
                  <a:lnTo>
                    <a:pt x="1120" y="904"/>
                  </a:lnTo>
                  <a:lnTo>
                    <a:pt x="1120" y="904"/>
                  </a:lnTo>
                  <a:lnTo>
                    <a:pt x="1120" y="904"/>
                  </a:lnTo>
                  <a:lnTo>
                    <a:pt x="1120" y="904"/>
                  </a:lnTo>
                  <a:lnTo>
                    <a:pt x="1120" y="909"/>
                  </a:lnTo>
                  <a:lnTo>
                    <a:pt x="1120" y="909"/>
                  </a:lnTo>
                  <a:lnTo>
                    <a:pt x="1120" y="915"/>
                  </a:lnTo>
                  <a:lnTo>
                    <a:pt x="1120" y="915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14" y="921"/>
                  </a:lnTo>
                  <a:lnTo>
                    <a:pt x="1114" y="921"/>
                  </a:lnTo>
                  <a:lnTo>
                    <a:pt x="1108" y="921"/>
                  </a:lnTo>
                  <a:lnTo>
                    <a:pt x="1108" y="921"/>
                  </a:lnTo>
                  <a:lnTo>
                    <a:pt x="1102" y="921"/>
                  </a:lnTo>
                  <a:lnTo>
                    <a:pt x="1102" y="921"/>
                  </a:lnTo>
                  <a:lnTo>
                    <a:pt x="1102" y="927"/>
                  </a:lnTo>
                  <a:lnTo>
                    <a:pt x="1102" y="927"/>
                  </a:lnTo>
                  <a:lnTo>
                    <a:pt x="1097" y="909"/>
                  </a:lnTo>
                  <a:lnTo>
                    <a:pt x="1097" y="909"/>
                  </a:lnTo>
                  <a:lnTo>
                    <a:pt x="1091" y="899"/>
                  </a:lnTo>
                  <a:lnTo>
                    <a:pt x="1091" y="899"/>
                  </a:lnTo>
                  <a:lnTo>
                    <a:pt x="1080" y="899"/>
                  </a:lnTo>
                  <a:lnTo>
                    <a:pt x="1080" y="899"/>
                  </a:lnTo>
                  <a:lnTo>
                    <a:pt x="1057" y="893"/>
                  </a:lnTo>
                  <a:lnTo>
                    <a:pt x="1057" y="893"/>
                  </a:lnTo>
                  <a:lnTo>
                    <a:pt x="1063" y="875"/>
                  </a:lnTo>
                  <a:lnTo>
                    <a:pt x="1063" y="875"/>
                  </a:lnTo>
                  <a:lnTo>
                    <a:pt x="1069" y="864"/>
                  </a:lnTo>
                  <a:lnTo>
                    <a:pt x="1069" y="864"/>
                  </a:lnTo>
                  <a:lnTo>
                    <a:pt x="1069" y="847"/>
                  </a:lnTo>
                  <a:lnTo>
                    <a:pt x="1069" y="847"/>
                  </a:lnTo>
                  <a:lnTo>
                    <a:pt x="1069" y="830"/>
                  </a:lnTo>
                  <a:lnTo>
                    <a:pt x="1069" y="830"/>
                  </a:lnTo>
                  <a:lnTo>
                    <a:pt x="1074" y="830"/>
                  </a:lnTo>
                  <a:lnTo>
                    <a:pt x="1074" y="830"/>
                  </a:lnTo>
                  <a:lnTo>
                    <a:pt x="1080" y="830"/>
                  </a:lnTo>
                  <a:lnTo>
                    <a:pt x="1080" y="830"/>
                  </a:lnTo>
                  <a:lnTo>
                    <a:pt x="1080" y="824"/>
                  </a:lnTo>
                  <a:lnTo>
                    <a:pt x="1080" y="824"/>
                  </a:lnTo>
                  <a:lnTo>
                    <a:pt x="1085" y="819"/>
                  </a:lnTo>
                  <a:lnTo>
                    <a:pt x="1085" y="819"/>
                  </a:lnTo>
                  <a:lnTo>
                    <a:pt x="1091" y="830"/>
                  </a:lnTo>
                  <a:lnTo>
                    <a:pt x="1091" y="830"/>
                  </a:lnTo>
                  <a:lnTo>
                    <a:pt x="1097" y="836"/>
                  </a:lnTo>
                  <a:lnTo>
                    <a:pt x="1097" y="836"/>
                  </a:lnTo>
                  <a:lnTo>
                    <a:pt x="1097" y="842"/>
                  </a:lnTo>
                  <a:lnTo>
                    <a:pt x="1097" y="842"/>
                  </a:lnTo>
                  <a:lnTo>
                    <a:pt x="1102" y="847"/>
                  </a:lnTo>
                  <a:lnTo>
                    <a:pt x="1102" y="847"/>
                  </a:lnTo>
                  <a:lnTo>
                    <a:pt x="1125" y="847"/>
                  </a:lnTo>
                  <a:lnTo>
                    <a:pt x="1125" y="847"/>
                  </a:lnTo>
                  <a:lnTo>
                    <a:pt x="1148" y="842"/>
                  </a:lnTo>
                  <a:lnTo>
                    <a:pt x="1148" y="842"/>
                  </a:lnTo>
                  <a:lnTo>
                    <a:pt x="1171" y="836"/>
                  </a:lnTo>
                  <a:lnTo>
                    <a:pt x="1171" y="836"/>
                  </a:lnTo>
                  <a:lnTo>
                    <a:pt x="1188" y="830"/>
                  </a:lnTo>
                  <a:lnTo>
                    <a:pt x="1188" y="830"/>
                  </a:lnTo>
                  <a:lnTo>
                    <a:pt x="1199" y="830"/>
                  </a:lnTo>
                  <a:lnTo>
                    <a:pt x="1199" y="830"/>
                  </a:lnTo>
                  <a:lnTo>
                    <a:pt x="1210" y="824"/>
                  </a:lnTo>
                  <a:lnTo>
                    <a:pt x="1210" y="824"/>
                  </a:lnTo>
                  <a:lnTo>
                    <a:pt x="1222" y="819"/>
                  </a:lnTo>
                  <a:lnTo>
                    <a:pt x="1222" y="819"/>
                  </a:lnTo>
                  <a:lnTo>
                    <a:pt x="1233" y="813"/>
                  </a:lnTo>
                  <a:lnTo>
                    <a:pt x="1233" y="813"/>
                  </a:lnTo>
                  <a:lnTo>
                    <a:pt x="1233" y="808"/>
                  </a:lnTo>
                  <a:lnTo>
                    <a:pt x="1233" y="808"/>
                  </a:lnTo>
                  <a:lnTo>
                    <a:pt x="1233" y="802"/>
                  </a:lnTo>
                  <a:lnTo>
                    <a:pt x="1233" y="802"/>
                  </a:lnTo>
                  <a:lnTo>
                    <a:pt x="1227" y="796"/>
                  </a:lnTo>
                  <a:lnTo>
                    <a:pt x="1227" y="796"/>
                  </a:lnTo>
                  <a:lnTo>
                    <a:pt x="1222" y="802"/>
                  </a:lnTo>
                  <a:lnTo>
                    <a:pt x="1222" y="802"/>
                  </a:lnTo>
                  <a:lnTo>
                    <a:pt x="1222" y="790"/>
                  </a:lnTo>
                  <a:lnTo>
                    <a:pt x="1222" y="790"/>
                  </a:lnTo>
                  <a:lnTo>
                    <a:pt x="1222" y="784"/>
                  </a:lnTo>
                  <a:lnTo>
                    <a:pt x="1222" y="784"/>
                  </a:lnTo>
                  <a:lnTo>
                    <a:pt x="1222" y="779"/>
                  </a:lnTo>
                  <a:lnTo>
                    <a:pt x="1222" y="779"/>
                  </a:lnTo>
                  <a:lnTo>
                    <a:pt x="1227" y="779"/>
                  </a:lnTo>
                  <a:close/>
                  <a:moveTo>
                    <a:pt x="3694" y="756"/>
                  </a:moveTo>
                  <a:lnTo>
                    <a:pt x="3694" y="756"/>
                  </a:lnTo>
                  <a:lnTo>
                    <a:pt x="3677" y="768"/>
                  </a:lnTo>
                  <a:lnTo>
                    <a:pt x="3677" y="768"/>
                  </a:lnTo>
                  <a:lnTo>
                    <a:pt x="3660" y="790"/>
                  </a:lnTo>
                  <a:lnTo>
                    <a:pt x="3660" y="790"/>
                  </a:lnTo>
                  <a:lnTo>
                    <a:pt x="3643" y="813"/>
                  </a:lnTo>
                  <a:lnTo>
                    <a:pt x="3643" y="813"/>
                  </a:lnTo>
                  <a:lnTo>
                    <a:pt x="3626" y="824"/>
                  </a:lnTo>
                  <a:lnTo>
                    <a:pt x="3626" y="824"/>
                  </a:lnTo>
                  <a:lnTo>
                    <a:pt x="3626" y="824"/>
                  </a:lnTo>
                  <a:lnTo>
                    <a:pt x="3626" y="824"/>
                  </a:lnTo>
                  <a:lnTo>
                    <a:pt x="3620" y="824"/>
                  </a:lnTo>
                  <a:lnTo>
                    <a:pt x="3620" y="824"/>
                  </a:lnTo>
                  <a:lnTo>
                    <a:pt x="3620" y="836"/>
                  </a:lnTo>
                  <a:lnTo>
                    <a:pt x="3620" y="836"/>
                  </a:lnTo>
                  <a:lnTo>
                    <a:pt x="3620" y="842"/>
                  </a:lnTo>
                  <a:lnTo>
                    <a:pt x="3620" y="842"/>
                  </a:lnTo>
                  <a:lnTo>
                    <a:pt x="3626" y="847"/>
                  </a:lnTo>
                  <a:lnTo>
                    <a:pt x="3626" y="847"/>
                  </a:lnTo>
                  <a:lnTo>
                    <a:pt x="3620" y="853"/>
                  </a:lnTo>
                  <a:lnTo>
                    <a:pt x="3620" y="853"/>
                  </a:lnTo>
                  <a:lnTo>
                    <a:pt x="3620" y="859"/>
                  </a:lnTo>
                  <a:lnTo>
                    <a:pt x="3620" y="859"/>
                  </a:lnTo>
                  <a:lnTo>
                    <a:pt x="3609" y="864"/>
                  </a:lnTo>
                  <a:lnTo>
                    <a:pt x="3609" y="864"/>
                  </a:lnTo>
                  <a:lnTo>
                    <a:pt x="3603" y="870"/>
                  </a:lnTo>
                  <a:lnTo>
                    <a:pt x="3603" y="870"/>
                  </a:lnTo>
                  <a:lnTo>
                    <a:pt x="3603" y="875"/>
                  </a:lnTo>
                  <a:lnTo>
                    <a:pt x="3603" y="875"/>
                  </a:lnTo>
                  <a:lnTo>
                    <a:pt x="3597" y="887"/>
                  </a:lnTo>
                  <a:lnTo>
                    <a:pt x="3597" y="887"/>
                  </a:lnTo>
                  <a:lnTo>
                    <a:pt x="3603" y="899"/>
                  </a:lnTo>
                  <a:lnTo>
                    <a:pt x="3603" y="899"/>
                  </a:lnTo>
                  <a:lnTo>
                    <a:pt x="3609" y="909"/>
                  </a:lnTo>
                  <a:lnTo>
                    <a:pt x="3609" y="909"/>
                  </a:lnTo>
                  <a:lnTo>
                    <a:pt x="3609" y="921"/>
                  </a:lnTo>
                  <a:lnTo>
                    <a:pt x="3609" y="921"/>
                  </a:lnTo>
                  <a:lnTo>
                    <a:pt x="3609" y="921"/>
                  </a:lnTo>
                  <a:lnTo>
                    <a:pt x="3609" y="921"/>
                  </a:lnTo>
                  <a:lnTo>
                    <a:pt x="3603" y="921"/>
                  </a:lnTo>
                  <a:lnTo>
                    <a:pt x="3603" y="921"/>
                  </a:lnTo>
                  <a:lnTo>
                    <a:pt x="3597" y="921"/>
                  </a:lnTo>
                  <a:lnTo>
                    <a:pt x="3597" y="921"/>
                  </a:lnTo>
                  <a:lnTo>
                    <a:pt x="3603" y="927"/>
                  </a:lnTo>
                  <a:lnTo>
                    <a:pt x="3603" y="927"/>
                  </a:lnTo>
                  <a:lnTo>
                    <a:pt x="3603" y="927"/>
                  </a:lnTo>
                  <a:lnTo>
                    <a:pt x="3603" y="927"/>
                  </a:lnTo>
                  <a:lnTo>
                    <a:pt x="3609" y="933"/>
                  </a:lnTo>
                  <a:lnTo>
                    <a:pt x="3609" y="933"/>
                  </a:lnTo>
                  <a:lnTo>
                    <a:pt x="3614" y="933"/>
                  </a:lnTo>
                  <a:lnTo>
                    <a:pt x="3614" y="933"/>
                  </a:lnTo>
                  <a:lnTo>
                    <a:pt x="3614" y="938"/>
                  </a:lnTo>
                  <a:lnTo>
                    <a:pt x="3614" y="938"/>
                  </a:lnTo>
                  <a:lnTo>
                    <a:pt x="3614" y="938"/>
                  </a:lnTo>
                  <a:lnTo>
                    <a:pt x="3614" y="938"/>
                  </a:lnTo>
                  <a:lnTo>
                    <a:pt x="3614" y="944"/>
                  </a:lnTo>
                  <a:lnTo>
                    <a:pt x="3614" y="944"/>
                  </a:lnTo>
                  <a:lnTo>
                    <a:pt x="3614" y="949"/>
                  </a:lnTo>
                  <a:lnTo>
                    <a:pt x="3614" y="949"/>
                  </a:lnTo>
                  <a:lnTo>
                    <a:pt x="3614" y="949"/>
                  </a:lnTo>
                  <a:lnTo>
                    <a:pt x="3620" y="949"/>
                  </a:lnTo>
                  <a:lnTo>
                    <a:pt x="3620" y="949"/>
                  </a:lnTo>
                  <a:lnTo>
                    <a:pt x="3626" y="949"/>
                  </a:lnTo>
                  <a:lnTo>
                    <a:pt x="3626" y="949"/>
                  </a:lnTo>
                  <a:lnTo>
                    <a:pt x="3626" y="949"/>
                  </a:lnTo>
                  <a:lnTo>
                    <a:pt x="3626" y="955"/>
                  </a:lnTo>
                  <a:lnTo>
                    <a:pt x="3626" y="955"/>
                  </a:lnTo>
                  <a:lnTo>
                    <a:pt x="3626" y="961"/>
                  </a:lnTo>
                  <a:lnTo>
                    <a:pt x="3626" y="961"/>
                  </a:lnTo>
                  <a:lnTo>
                    <a:pt x="3620" y="967"/>
                  </a:lnTo>
                  <a:lnTo>
                    <a:pt x="3620" y="967"/>
                  </a:lnTo>
                  <a:lnTo>
                    <a:pt x="3609" y="967"/>
                  </a:lnTo>
                  <a:lnTo>
                    <a:pt x="3609" y="972"/>
                  </a:lnTo>
                  <a:lnTo>
                    <a:pt x="3609" y="972"/>
                  </a:lnTo>
                  <a:lnTo>
                    <a:pt x="3609" y="972"/>
                  </a:lnTo>
                  <a:lnTo>
                    <a:pt x="3609" y="972"/>
                  </a:lnTo>
                  <a:lnTo>
                    <a:pt x="3609" y="972"/>
                  </a:lnTo>
                  <a:lnTo>
                    <a:pt x="3614" y="978"/>
                  </a:lnTo>
                  <a:lnTo>
                    <a:pt x="3614" y="978"/>
                  </a:lnTo>
                  <a:lnTo>
                    <a:pt x="3620" y="978"/>
                  </a:lnTo>
                  <a:lnTo>
                    <a:pt x="3620" y="978"/>
                  </a:lnTo>
                  <a:lnTo>
                    <a:pt x="3626" y="978"/>
                  </a:lnTo>
                  <a:lnTo>
                    <a:pt x="3626" y="978"/>
                  </a:lnTo>
                  <a:lnTo>
                    <a:pt x="3632" y="978"/>
                  </a:lnTo>
                  <a:lnTo>
                    <a:pt x="3632" y="978"/>
                  </a:lnTo>
                  <a:lnTo>
                    <a:pt x="3637" y="984"/>
                  </a:lnTo>
                  <a:lnTo>
                    <a:pt x="3637" y="984"/>
                  </a:lnTo>
                  <a:lnTo>
                    <a:pt x="3637" y="995"/>
                  </a:lnTo>
                  <a:lnTo>
                    <a:pt x="3637" y="995"/>
                  </a:lnTo>
                  <a:lnTo>
                    <a:pt x="3643" y="1001"/>
                  </a:lnTo>
                  <a:lnTo>
                    <a:pt x="3643" y="1001"/>
                  </a:lnTo>
                  <a:lnTo>
                    <a:pt x="3643" y="1006"/>
                  </a:lnTo>
                  <a:lnTo>
                    <a:pt x="3643" y="1006"/>
                  </a:lnTo>
                  <a:lnTo>
                    <a:pt x="3654" y="1018"/>
                  </a:lnTo>
                  <a:lnTo>
                    <a:pt x="3654" y="1018"/>
                  </a:lnTo>
                  <a:lnTo>
                    <a:pt x="3671" y="1023"/>
                  </a:lnTo>
                  <a:lnTo>
                    <a:pt x="3671" y="1023"/>
                  </a:lnTo>
                  <a:lnTo>
                    <a:pt x="3688" y="1023"/>
                  </a:lnTo>
                  <a:lnTo>
                    <a:pt x="3688" y="1023"/>
                  </a:lnTo>
                  <a:lnTo>
                    <a:pt x="3706" y="1029"/>
                  </a:lnTo>
                  <a:lnTo>
                    <a:pt x="3706" y="1029"/>
                  </a:lnTo>
                  <a:lnTo>
                    <a:pt x="3717" y="1018"/>
                  </a:lnTo>
                  <a:lnTo>
                    <a:pt x="3717" y="1018"/>
                  </a:lnTo>
                  <a:lnTo>
                    <a:pt x="3728" y="1006"/>
                  </a:lnTo>
                  <a:lnTo>
                    <a:pt x="3728" y="1006"/>
                  </a:lnTo>
                  <a:lnTo>
                    <a:pt x="3739" y="989"/>
                  </a:lnTo>
                  <a:lnTo>
                    <a:pt x="3739" y="989"/>
                  </a:lnTo>
                  <a:lnTo>
                    <a:pt x="3745" y="978"/>
                  </a:lnTo>
                  <a:lnTo>
                    <a:pt x="3745" y="978"/>
                  </a:lnTo>
                  <a:lnTo>
                    <a:pt x="3745" y="972"/>
                  </a:lnTo>
                  <a:lnTo>
                    <a:pt x="3745" y="972"/>
                  </a:lnTo>
                  <a:lnTo>
                    <a:pt x="3745" y="967"/>
                  </a:lnTo>
                  <a:lnTo>
                    <a:pt x="3745" y="967"/>
                  </a:lnTo>
                  <a:lnTo>
                    <a:pt x="3745" y="961"/>
                  </a:lnTo>
                  <a:lnTo>
                    <a:pt x="3745" y="961"/>
                  </a:lnTo>
                  <a:lnTo>
                    <a:pt x="3745" y="955"/>
                  </a:lnTo>
                  <a:lnTo>
                    <a:pt x="3751" y="955"/>
                  </a:lnTo>
                  <a:lnTo>
                    <a:pt x="3751" y="955"/>
                  </a:lnTo>
                  <a:lnTo>
                    <a:pt x="3757" y="955"/>
                  </a:lnTo>
                  <a:lnTo>
                    <a:pt x="3757" y="955"/>
                  </a:lnTo>
                  <a:lnTo>
                    <a:pt x="3768" y="944"/>
                  </a:lnTo>
                  <a:lnTo>
                    <a:pt x="3779" y="933"/>
                  </a:lnTo>
                  <a:lnTo>
                    <a:pt x="3785" y="921"/>
                  </a:lnTo>
                  <a:lnTo>
                    <a:pt x="3796" y="909"/>
                  </a:lnTo>
                  <a:lnTo>
                    <a:pt x="3796" y="909"/>
                  </a:lnTo>
                  <a:lnTo>
                    <a:pt x="3796" y="899"/>
                  </a:lnTo>
                  <a:lnTo>
                    <a:pt x="3796" y="899"/>
                  </a:lnTo>
                  <a:lnTo>
                    <a:pt x="3796" y="881"/>
                  </a:lnTo>
                  <a:lnTo>
                    <a:pt x="3796" y="881"/>
                  </a:lnTo>
                  <a:lnTo>
                    <a:pt x="3791" y="864"/>
                  </a:lnTo>
                  <a:lnTo>
                    <a:pt x="3791" y="864"/>
                  </a:lnTo>
                  <a:lnTo>
                    <a:pt x="3785" y="853"/>
                  </a:lnTo>
                  <a:lnTo>
                    <a:pt x="3785" y="853"/>
                  </a:lnTo>
                  <a:lnTo>
                    <a:pt x="3779" y="853"/>
                  </a:lnTo>
                  <a:lnTo>
                    <a:pt x="3779" y="853"/>
                  </a:lnTo>
                  <a:lnTo>
                    <a:pt x="3773" y="847"/>
                  </a:lnTo>
                  <a:lnTo>
                    <a:pt x="3773" y="847"/>
                  </a:lnTo>
                  <a:lnTo>
                    <a:pt x="3762" y="842"/>
                  </a:lnTo>
                  <a:lnTo>
                    <a:pt x="3762" y="842"/>
                  </a:lnTo>
                  <a:lnTo>
                    <a:pt x="3757" y="836"/>
                  </a:lnTo>
                  <a:lnTo>
                    <a:pt x="3757" y="836"/>
                  </a:lnTo>
                  <a:lnTo>
                    <a:pt x="3757" y="830"/>
                  </a:lnTo>
                  <a:lnTo>
                    <a:pt x="3757" y="830"/>
                  </a:lnTo>
                  <a:lnTo>
                    <a:pt x="3757" y="824"/>
                  </a:lnTo>
                  <a:lnTo>
                    <a:pt x="3757" y="824"/>
                  </a:lnTo>
                  <a:lnTo>
                    <a:pt x="3757" y="813"/>
                  </a:lnTo>
                  <a:lnTo>
                    <a:pt x="3757" y="813"/>
                  </a:lnTo>
                  <a:lnTo>
                    <a:pt x="3751" y="813"/>
                  </a:lnTo>
                  <a:lnTo>
                    <a:pt x="3751" y="813"/>
                  </a:lnTo>
                  <a:lnTo>
                    <a:pt x="3751" y="808"/>
                  </a:lnTo>
                  <a:lnTo>
                    <a:pt x="3751" y="808"/>
                  </a:lnTo>
                  <a:lnTo>
                    <a:pt x="3745" y="808"/>
                  </a:lnTo>
                  <a:lnTo>
                    <a:pt x="3745" y="808"/>
                  </a:lnTo>
                  <a:lnTo>
                    <a:pt x="3734" y="813"/>
                  </a:lnTo>
                  <a:lnTo>
                    <a:pt x="3734" y="813"/>
                  </a:lnTo>
                  <a:lnTo>
                    <a:pt x="3734" y="813"/>
                  </a:lnTo>
                  <a:lnTo>
                    <a:pt x="3734" y="813"/>
                  </a:lnTo>
                  <a:lnTo>
                    <a:pt x="3728" y="808"/>
                  </a:lnTo>
                  <a:lnTo>
                    <a:pt x="3728" y="808"/>
                  </a:lnTo>
                  <a:lnTo>
                    <a:pt x="3722" y="796"/>
                  </a:lnTo>
                  <a:lnTo>
                    <a:pt x="3722" y="796"/>
                  </a:lnTo>
                  <a:lnTo>
                    <a:pt x="3717" y="790"/>
                  </a:lnTo>
                  <a:lnTo>
                    <a:pt x="3717" y="790"/>
                  </a:lnTo>
                  <a:lnTo>
                    <a:pt x="3711" y="784"/>
                  </a:lnTo>
                  <a:lnTo>
                    <a:pt x="3711" y="784"/>
                  </a:lnTo>
                  <a:lnTo>
                    <a:pt x="3706" y="779"/>
                  </a:lnTo>
                  <a:lnTo>
                    <a:pt x="3706" y="779"/>
                  </a:lnTo>
                  <a:lnTo>
                    <a:pt x="3700" y="779"/>
                  </a:lnTo>
                  <a:lnTo>
                    <a:pt x="3700" y="779"/>
                  </a:lnTo>
                  <a:lnTo>
                    <a:pt x="3694" y="779"/>
                  </a:lnTo>
                  <a:lnTo>
                    <a:pt x="3694" y="779"/>
                  </a:lnTo>
                  <a:lnTo>
                    <a:pt x="3688" y="779"/>
                  </a:lnTo>
                  <a:lnTo>
                    <a:pt x="3688" y="779"/>
                  </a:lnTo>
                  <a:lnTo>
                    <a:pt x="3688" y="774"/>
                  </a:lnTo>
                  <a:lnTo>
                    <a:pt x="3688" y="774"/>
                  </a:lnTo>
                  <a:lnTo>
                    <a:pt x="3694" y="762"/>
                  </a:lnTo>
                  <a:lnTo>
                    <a:pt x="3694" y="762"/>
                  </a:lnTo>
                  <a:lnTo>
                    <a:pt x="3694" y="756"/>
                  </a:lnTo>
                  <a:close/>
                  <a:moveTo>
                    <a:pt x="1091" y="256"/>
                  </a:moveTo>
                  <a:lnTo>
                    <a:pt x="1091" y="256"/>
                  </a:lnTo>
                  <a:lnTo>
                    <a:pt x="1091" y="262"/>
                  </a:lnTo>
                  <a:lnTo>
                    <a:pt x="1091" y="267"/>
                  </a:lnTo>
                  <a:lnTo>
                    <a:pt x="1091" y="267"/>
                  </a:lnTo>
                  <a:lnTo>
                    <a:pt x="1091" y="267"/>
                  </a:lnTo>
                  <a:lnTo>
                    <a:pt x="1091" y="273"/>
                  </a:lnTo>
                  <a:lnTo>
                    <a:pt x="1091" y="273"/>
                  </a:lnTo>
                  <a:lnTo>
                    <a:pt x="1085" y="273"/>
                  </a:lnTo>
                  <a:lnTo>
                    <a:pt x="1085" y="273"/>
                  </a:lnTo>
                  <a:lnTo>
                    <a:pt x="1080" y="273"/>
                  </a:lnTo>
                  <a:lnTo>
                    <a:pt x="1080" y="273"/>
                  </a:lnTo>
                  <a:lnTo>
                    <a:pt x="1080" y="273"/>
                  </a:lnTo>
                  <a:lnTo>
                    <a:pt x="1080" y="273"/>
                  </a:lnTo>
                  <a:lnTo>
                    <a:pt x="1080" y="267"/>
                  </a:lnTo>
                  <a:lnTo>
                    <a:pt x="1074" y="267"/>
                  </a:lnTo>
                  <a:lnTo>
                    <a:pt x="1074" y="267"/>
                  </a:lnTo>
                  <a:lnTo>
                    <a:pt x="1074" y="267"/>
                  </a:lnTo>
                  <a:lnTo>
                    <a:pt x="1069" y="267"/>
                  </a:lnTo>
                  <a:lnTo>
                    <a:pt x="1069" y="267"/>
                  </a:lnTo>
                  <a:lnTo>
                    <a:pt x="1069" y="267"/>
                  </a:lnTo>
                  <a:lnTo>
                    <a:pt x="1069" y="267"/>
                  </a:lnTo>
                  <a:lnTo>
                    <a:pt x="1063" y="267"/>
                  </a:lnTo>
                  <a:lnTo>
                    <a:pt x="1063" y="267"/>
                  </a:lnTo>
                  <a:lnTo>
                    <a:pt x="1057" y="267"/>
                  </a:lnTo>
                  <a:lnTo>
                    <a:pt x="1057" y="267"/>
                  </a:lnTo>
                  <a:lnTo>
                    <a:pt x="1057" y="279"/>
                  </a:lnTo>
                  <a:lnTo>
                    <a:pt x="1057" y="279"/>
                  </a:lnTo>
                  <a:lnTo>
                    <a:pt x="1057" y="290"/>
                  </a:lnTo>
                  <a:lnTo>
                    <a:pt x="1057" y="290"/>
                  </a:lnTo>
                  <a:lnTo>
                    <a:pt x="1057" y="307"/>
                  </a:lnTo>
                  <a:lnTo>
                    <a:pt x="1057" y="307"/>
                  </a:lnTo>
                  <a:lnTo>
                    <a:pt x="1051" y="325"/>
                  </a:lnTo>
                  <a:lnTo>
                    <a:pt x="1051" y="325"/>
                  </a:lnTo>
                  <a:lnTo>
                    <a:pt x="1046" y="330"/>
                  </a:lnTo>
                  <a:lnTo>
                    <a:pt x="1046" y="330"/>
                  </a:lnTo>
                  <a:lnTo>
                    <a:pt x="1040" y="341"/>
                  </a:lnTo>
                  <a:lnTo>
                    <a:pt x="1040" y="341"/>
                  </a:lnTo>
                  <a:lnTo>
                    <a:pt x="1029" y="347"/>
                  </a:lnTo>
                  <a:lnTo>
                    <a:pt x="1029" y="347"/>
                  </a:lnTo>
                  <a:lnTo>
                    <a:pt x="1023" y="359"/>
                  </a:lnTo>
                  <a:lnTo>
                    <a:pt x="1023" y="359"/>
                  </a:lnTo>
                  <a:lnTo>
                    <a:pt x="1029" y="364"/>
                  </a:lnTo>
                  <a:lnTo>
                    <a:pt x="1029" y="364"/>
                  </a:lnTo>
                  <a:lnTo>
                    <a:pt x="1029" y="370"/>
                  </a:lnTo>
                  <a:lnTo>
                    <a:pt x="1029" y="370"/>
                  </a:lnTo>
                  <a:lnTo>
                    <a:pt x="1035" y="375"/>
                  </a:lnTo>
                  <a:lnTo>
                    <a:pt x="1035" y="375"/>
                  </a:lnTo>
                  <a:lnTo>
                    <a:pt x="1029" y="387"/>
                  </a:lnTo>
                  <a:lnTo>
                    <a:pt x="1029" y="387"/>
                  </a:lnTo>
                  <a:lnTo>
                    <a:pt x="1029" y="387"/>
                  </a:lnTo>
                  <a:lnTo>
                    <a:pt x="1029" y="387"/>
                  </a:lnTo>
                  <a:lnTo>
                    <a:pt x="1023" y="387"/>
                  </a:lnTo>
                  <a:lnTo>
                    <a:pt x="1023" y="387"/>
                  </a:lnTo>
                  <a:lnTo>
                    <a:pt x="1017" y="381"/>
                  </a:lnTo>
                  <a:lnTo>
                    <a:pt x="1017" y="381"/>
                  </a:lnTo>
                  <a:lnTo>
                    <a:pt x="1017" y="381"/>
                  </a:lnTo>
                  <a:lnTo>
                    <a:pt x="1017" y="381"/>
                  </a:lnTo>
                  <a:lnTo>
                    <a:pt x="1000" y="410"/>
                  </a:lnTo>
                  <a:lnTo>
                    <a:pt x="1000" y="410"/>
                  </a:lnTo>
                  <a:lnTo>
                    <a:pt x="989" y="432"/>
                  </a:lnTo>
                  <a:lnTo>
                    <a:pt x="989" y="432"/>
                  </a:lnTo>
                  <a:lnTo>
                    <a:pt x="966" y="455"/>
                  </a:lnTo>
                  <a:lnTo>
                    <a:pt x="966" y="455"/>
                  </a:lnTo>
                  <a:lnTo>
                    <a:pt x="943" y="472"/>
                  </a:lnTo>
                  <a:lnTo>
                    <a:pt x="943" y="472"/>
                  </a:lnTo>
                  <a:lnTo>
                    <a:pt x="943" y="478"/>
                  </a:lnTo>
                  <a:lnTo>
                    <a:pt x="943" y="478"/>
                  </a:lnTo>
                  <a:lnTo>
                    <a:pt x="943" y="478"/>
                  </a:lnTo>
                  <a:lnTo>
                    <a:pt x="943" y="478"/>
                  </a:lnTo>
                  <a:lnTo>
                    <a:pt x="938" y="484"/>
                  </a:lnTo>
                  <a:lnTo>
                    <a:pt x="938" y="484"/>
                  </a:lnTo>
                  <a:lnTo>
                    <a:pt x="938" y="489"/>
                  </a:lnTo>
                  <a:lnTo>
                    <a:pt x="938" y="489"/>
                  </a:lnTo>
                  <a:lnTo>
                    <a:pt x="972" y="489"/>
                  </a:lnTo>
                  <a:lnTo>
                    <a:pt x="972" y="489"/>
                  </a:lnTo>
                  <a:lnTo>
                    <a:pt x="1000" y="484"/>
                  </a:lnTo>
                  <a:lnTo>
                    <a:pt x="1000" y="484"/>
                  </a:lnTo>
                  <a:lnTo>
                    <a:pt x="1023" y="472"/>
                  </a:lnTo>
                  <a:lnTo>
                    <a:pt x="1023" y="472"/>
                  </a:lnTo>
                  <a:lnTo>
                    <a:pt x="1046" y="449"/>
                  </a:lnTo>
                  <a:lnTo>
                    <a:pt x="1046" y="449"/>
                  </a:lnTo>
                  <a:lnTo>
                    <a:pt x="1051" y="449"/>
                  </a:lnTo>
                  <a:lnTo>
                    <a:pt x="1051" y="449"/>
                  </a:lnTo>
                  <a:lnTo>
                    <a:pt x="1051" y="444"/>
                  </a:lnTo>
                  <a:lnTo>
                    <a:pt x="1051" y="444"/>
                  </a:lnTo>
                  <a:lnTo>
                    <a:pt x="1057" y="438"/>
                  </a:lnTo>
                  <a:lnTo>
                    <a:pt x="1057" y="438"/>
                  </a:lnTo>
                  <a:lnTo>
                    <a:pt x="1057" y="432"/>
                  </a:lnTo>
                  <a:lnTo>
                    <a:pt x="1057" y="432"/>
                  </a:lnTo>
                  <a:lnTo>
                    <a:pt x="1074" y="438"/>
                  </a:lnTo>
                  <a:lnTo>
                    <a:pt x="1074" y="438"/>
                  </a:lnTo>
                  <a:lnTo>
                    <a:pt x="1108" y="449"/>
                  </a:lnTo>
                  <a:lnTo>
                    <a:pt x="1108" y="449"/>
                  </a:lnTo>
                  <a:lnTo>
                    <a:pt x="1136" y="455"/>
                  </a:lnTo>
                  <a:lnTo>
                    <a:pt x="1136" y="455"/>
                  </a:lnTo>
                  <a:lnTo>
                    <a:pt x="1154" y="460"/>
                  </a:lnTo>
                  <a:lnTo>
                    <a:pt x="1154" y="460"/>
                  </a:lnTo>
                  <a:lnTo>
                    <a:pt x="1160" y="455"/>
                  </a:lnTo>
                  <a:lnTo>
                    <a:pt x="1160" y="455"/>
                  </a:lnTo>
                  <a:lnTo>
                    <a:pt x="1171" y="449"/>
                  </a:lnTo>
                  <a:lnTo>
                    <a:pt x="1171" y="449"/>
                  </a:lnTo>
                  <a:lnTo>
                    <a:pt x="1176" y="444"/>
                  </a:lnTo>
                  <a:lnTo>
                    <a:pt x="1176" y="444"/>
                  </a:lnTo>
                  <a:lnTo>
                    <a:pt x="1182" y="438"/>
                  </a:lnTo>
                  <a:lnTo>
                    <a:pt x="1182" y="438"/>
                  </a:lnTo>
                  <a:lnTo>
                    <a:pt x="1188" y="438"/>
                  </a:lnTo>
                  <a:lnTo>
                    <a:pt x="1188" y="438"/>
                  </a:lnTo>
                  <a:lnTo>
                    <a:pt x="1194" y="438"/>
                  </a:lnTo>
                  <a:lnTo>
                    <a:pt x="1194" y="438"/>
                  </a:lnTo>
                  <a:lnTo>
                    <a:pt x="1199" y="438"/>
                  </a:lnTo>
                  <a:lnTo>
                    <a:pt x="1199" y="438"/>
                  </a:lnTo>
                  <a:lnTo>
                    <a:pt x="1205" y="438"/>
                  </a:lnTo>
                  <a:lnTo>
                    <a:pt x="1205" y="438"/>
                  </a:lnTo>
                  <a:lnTo>
                    <a:pt x="1222" y="432"/>
                  </a:lnTo>
                  <a:lnTo>
                    <a:pt x="1222" y="432"/>
                  </a:lnTo>
                  <a:lnTo>
                    <a:pt x="1233" y="426"/>
                  </a:lnTo>
                  <a:lnTo>
                    <a:pt x="1233" y="426"/>
                  </a:lnTo>
                  <a:lnTo>
                    <a:pt x="1245" y="421"/>
                  </a:lnTo>
                  <a:lnTo>
                    <a:pt x="1245" y="421"/>
                  </a:lnTo>
                  <a:lnTo>
                    <a:pt x="1279" y="421"/>
                  </a:lnTo>
                  <a:lnTo>
                    <a:pt x="1279" y="421"/>
                  </a:lnTo>
                  <a:lnTo>
                    <a:pt x="1279" y="415"/>
                  </a:lnTo>
                  <a:lnTo>
                    <a:pt x="1279" y="415"/>
                  </a:lnTo>
                  <a:lnTo>
                    <a:pt x="1285" y="404"/>
                  </a:lnTo>
                  <a:lnTo>
                    <a:pt x="1285" y="404"/>
                  </a:lnTo>
                  <a:lnTo>
                    <a:pt x="1285" y="398"/>
                  </a:lnTo>
                  <a:lnTo>
                    <a:pt x="1285" y="398"/>
                  </a:lnTo>
                  <a:lnTo>
                    <a:pt x="1290" y="393"/>
                  </a:lnTo>
                  <a:lnTo>
                    <a:pt x="1290" y="393"/>
                  </a:lnTo>
                  <a:lnTo>
                    <a:pt x="1285" y="375"/>
                  </a:lnTo>
                  <a:lnTo>
                    <a:pt x="1273" y="364"/>
                  </a:lnTo>
                  <a:lnTo>
                    <a:pt x="1273" y="364"/>
                  </a:lnTo>
                  <a:lnTo>
                    <a:pt x="1256" y="347"/>
                  </a:lnTo>
                  <a:lnTo>
                    <a:pt x="1256" y="347"/>
                  </a:lnTo>
                  <a:lnTo>
                    <a:pt x="1227" y="341"/>
                  </a:lnTo>
                  <a:lnTo>
                    <a:pt x="1227" y="341"/>
                  </a:lnTo>
                  <a:lnTo>
                    <a:pt x="1199" y="330"/>
                  </a:lnTo>
                  <a:lnTo>
                    <a:pt x="1199" y="330"/>
                  </a:lnTo>
                  <a:lnTo>
                    <a:pt x="1194" y="325"/>
                  </a:lnTo>
                  <a:lnTo>
                    <a:pt x="1194" y="325"/>
                  </a:lnTo>
                  <a:lnTo>
                    <a:pt x="1182" y="319"/>
                  </a:lnTo>
                  <a:lnTo>
                    <a:pt x="1182" y="319"/>
                  </a:lnTo>
                  <a:lnTo>
                    <a:pt x="1176" y="313"/>
                  </a:lnTo>
                  <a:lnTo>
                    <a:pt x="1176" y="313"/>
                  </a:lnTo>
                  <a:lnTo>
                    <a:pt x="1171" y="301"/>
                  </a:lnTo>
                  <a:lnTo>
                    <a:pt x="1171" y="301"/>
                  </a:lnTo>
                  <a:lnTo>
                    <a:pt x="1171" y="301"/>
                  </a:lnTo>
                  <a:lnTo>
                    <a:pt x="1171" y="301"/>
                  </a:lnTo>
                  <a:lnTo>
                    <a:pt x="1171" y="296"/>
                  </a:lnTo>
                  <a:lnTo>
                    <a:pt x="1171" y="296"/>
                  </a:lnTo>
                  <a:lnTo>
                    <a:pt x="1165" y="296"/>
                  </a:lnTo>
                  <a:lnTo>
                    <a:pt x="1165" y="296"/>
                  </a:lnTo>
                  <a:lnTo>
                    <a:pt x="1165" y="296"/>
                  </a:lnTo>
                  <a:lnTo>
                    <a:pt x="1165" y="296"/>
                  </a:lnTo>
                  <a:lnTo>
                    <a:pt x="1165" y="301"/>
                  </a:lnTo>
                  <a:lnTo>
                    <a:pt x="1165" y="301"/>
                  </a:lnTo>
                  <a:lnTo>
                    <a:pt x="1160" y="301"/>
                  </a:lnTo>
                  <a:lnTo>
                    <a:pt x="1160" y="301"/>
                  </a:lnTo>
                  <a:lnTo>
                    <a:pt x="1148" y="301"/>
                  </a:lnTo>
                  <a:lnTo>
                    <a:pt x="1148" y="301"/>
                  </a:lnTo>
                  <a:lnTo>
                    <a:pt x="1142" y="296"/>
                  </a:lnTo>
                  <a:lnTo>
                    <a:pt x="1142" y="296"/>
                  </a:lnTo>
                  <a:lnTo>
                    <a:pt x="1136" y="296"/>
                  </a:lnTo>
                  <a:lnTo>
                    <a:pt x="1136" y="296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08" y="307"/>
                  </a:lnTo>
                  <a:lnTo>
                    <a:pt x="1108" y="307"/>
                  </a:lnTo>
                  <a:lnTo>
                    <a:pt x="1108" y="301"/>
                  </a:lnTo>
                  <a:lnTo>
                    <a:pt x="1108" y="301"/>
                  </a:lnTo>
                  <a:lnTo>
                    <a:pt x="1108" y="296"/>
                  </a:lnTo>
                  <a:lnTo>
                    <a:pt x="1108" y="296"/>
                  </a:lnTo>
                  <a:lnTo>
                    <a:pt x="1114" y="296"/>
                  </a:lnTo>
                  <a:lnTo>
                    <a:pt x="1120" y="285"/>
                  </a:lnTo>
                  <a:lnTo>
                    <a:pt x="1120" y="285"/>
                  </a:lnTo>
                  <a:lnTo>
                    <a:pt x="1114" y="273"/>
                  </a:lnTo>
                  <a:lnTo>
                    <a:pt x="1114" y="273"/>
                  </a:lnTo>
                  <a:lnTo>
                    <a:pt x="1102" y="262"/>
                  </a:lnTo>
                  <a:lnTo>
                    <a:pt x="1102" y="262"/>
                  </a:lnTo>
                  <a:lnTo>
                    <a:pt x="1091" y="256"/>
                  </a:lnTo>
                  <a:close/>
                  <a:moveTo>
                    <a:pt x="813" y="3763"/>
                  </a:moveTo>
                  <a:lnTo>
                    <a:pt x="830" y="3769"/>
                  </a:lnTo>
                  <a:lnTo>
                    <a:pt x="841" y="3769"/>
                  </a:lnTo>
                  <a:lnTo>
                    <a:pt x="852" y="3769"/>
                  </a:lnTo>
                  <a:lnTo>
                    <a:pt x="870" y="3774"/>
                  </a:lnTo>
                  <a:lnTo>
                    <a:pt x="875" y="3774"/>
                  </a:lnTo>
                  <a:lnTo>
                    <a:pt x="881" y="3774"/>
                  </a:lnTo>
                  <a:lnTo>
                    <a:pt x="892" y="3774"/>
                  </a:lnTo>
                  <a:lnTo>
                    <a:pt x="898" y="3780"/>
                  </a:lnTo>
                  <a:lnTo>
                    <a:pt x="910" y="3780"/>
                  </a:lnTo>
                  <a:lnTo>
                    <a:pt x="921" y="3780"/>
                  </a:lnTo>
                  <a:lnTo>
                    <a:pt x="938" y="3780"/>
                  </a:lnTo>
                  <a:lnTo>
                    <a:pt x="949" y="3780"/>
                  </a:lnTo>
                  <a:lnTo>
                    <a:pt x="955" y="3786"/>
                  </a:lnTo>
                  <a:lnTo>
                    <a:pt x="960" y="3792"/>
                  </a:lnTo>
                  <a:lnTo>
                    <a:pt x="966" y="3798"/>
                  </a:lnTo>
                  <a:lnTo>
                    <a:pt x="972" y="3803"/>
                  </a:lnTo>
                  <a:lnTo>
                    <a:pt x="989" y="3803"/>
                  </a:lnTo>
                  <a:lnTo>
                    <a:pt x="1000" y="3803"/>
                  </a:lnTo>
                  <a:lnTo>
                    <a:pt x="1011" y="3808"/>
                  </a:lnTo>
                  <a:lnTo>
                    <a:pt x="1023" y="3808"/>
                  </a:lnTo>
                  <a:lnTo>
                    <a:pt x="1040" y="3820"/>
                  </a:lnTo>
                  <a:lnTo>
                    <a:pt x="1057" y="3837"/>
                  </a:lnTo>
                  <a:lnTo>
                    <a:pt x="1074" y="3848"/>
                  </a:lnTo>
                  <a:lnTo>
                    <a:pt x="1091" y="3860"/>
                  </a:lnTo>
                  <a:lnTo>
                    <a:pt x="1102" y="3871"/>
                  </a:lnTo>
                  <a:lnTo>
                    <a:pt x="1108" y="3883"/>
                  </a:lnTo>
                  <a:lnTo>
                    <a:pt x="1120" y="3888"/>
                  </a:lnTo>
                  <a:lnTo>
                    <a:pt x="1131" y="3899"/>
                  </a:lnTo>
                  <a:lnTo>
                    <a:pt x="1136" y="3911"/>
                  </a:lnTo>
                  <a:lnTo>
                    <a:pt x="1142" y="3922"/>
                  </a:lnTo>
                  <a:lnTo>
                    <a:pt x="1148" y="3933"/>
                  </a:lnTo>
                  <a:lnTo>
                    <a:pt x="1154" y="3945"/>
                  </a:lnTo>
                  <a:lnTo>
                    <a:pt x="1160" y="3951"/>
                  </a:lnTo>
                  <a:lnTo>
                    <a:pt x="1165" y="3951"/>
                  </a:lnTo>
                  <a:lnTo>
                    <a:pt x="1171" y="3957"/>
                  </a:lnTo>
                  <a:lnTo>
                    <a:pt x="1176" y="3962"/>
                  </a:lnTo>
                  <a:lnTo>
                    <a:pt x="1188" y="3968"/>
                  </a:lnTo>
                  <a:lnTo>
                    <a:pt x="1199" y="3979"/>
                  </a:lnTo>
                  <a:lnTo>
                    <a:pt x="1216" y="3985"/>
                  </a:lnTo>
                  <a:lnTo>
                    <a:pt x="1227" y="3996"/>
                  </a:lnTo>
                  <a:lnTo>
                    <a:pt x="1233" y="3996"/>
                  </a:lnTo>
                  <a:lnTo>
                    <a:pt x="1245" y="3991"/>
                  </a:lnTo>
                  <a:lnTo>
                    <a:pt x="1250" y="3991"/>
                  </a:lnTo>
                  <a:lnTo>
                    <a:pt x="1261" y="3991"/>
                  </a:lnTo>
                  <a:lnTo>
                    <a:pt x="1267" y="3991"/>
                  </a:lnTo>
                  <a:lnTo>
                    <a:pt x="1273" y="3991"/>
                  </a:lnTo>
                  <a:lnTo>
                    <a:pt x="1285" y="3991"/>
                  </a:lnTo>
                  <a:lnTo>
                    <a:pt x="1290" y="3991"/>
                  </a:lnTo>
                  <a:lnTo>
                    <a:pt x="1301" y="3985"/>
                  </a:lnTo>
                  <a:lnTo>
                    <a:pt x="1307" y="3985"/>
                  </a:lnTo>
                  <a:lnTo>
                    <a:pt x="1319" y="3979"/>
                  </a:lnTo>
                  <a:lnTo>
                    <a:pt x="1324" y="3979"/>
                  </a:lnTo>
                  <a:lnTo>
                    <a:pt x="1335" y="3973"/>
                  </a:lnTo>
                  <a:lnTo>
                    <a:pt x="1341" y="3968"/>
                  </a:lnTo>
                  <a:lnTo>
                    <a:pt x="1347" y="3962"/>
                  </a:lnTo>
                  <a:lnTo>
                    <a:pt x="1353" y="3957"/>
                  </a:lnTo>
                  <a:lnTo>
                    <a:pt x="1364" y="3957"/>
                  </a:lnTo>
                  <a:lnTo>
                    <a:pt x="1375" y="3962"/>
                  </a:lnTo>
                  <a:lnTo>
                    <a:pt x="1386" y="3968"/>
                  </a:lnTo>
                  <a:lnTo>
                    <a:pt x="1398" y="3968"/>
                  </a:lnTo>
                  <a:lnTo>
                    <a:pt x="1415" y="3973"/>
                  </a:lnTo>
                  <a:lnTo>
                    <a:pt x="1432" y="3979"/>
                  </a:lnTo>
                  <a:lnTo>
                    <a:pt x="1449" y="3985"/>
                  </a:lnTo>
                  <a:lnTo>
                    <a:pt x="1460" y="3991"/>
                  </a:lnTo>
                  <a:lnTo>
                    <a:pt x="1472" y="3991"/>
                  </a:lnTo>
                  <a:lnTo>
                    <a:pt x="1478" y="3991"/>
                  </a:lnTo>
                  <a:lnTo>
                    <a:pt x="1489" y="3996"/>
                  </a:lnTo>
                  <a:lnTo>
                    <a:pt x="1495" y="3996"/>
                  </a:lnTo>
                  <a:lnTo>
                    <a:pt x="1495" y="4002"/>
                  </a:lnTo>
                  <a:lnTo>
                    <a:pt x="1495" y="4008"/>
                  </a:lnTo>
                  <a:lnTo>
                    <a:pt x="1495" y="4013"/>
                  </a:lnTo>
                  <a:lnTo>
                    <a:pt x="1489" y="4019"/>
                  </a:lnTo>
                  <a:lnTo>
                    <a:pt x="1500" y="4024"/>
                  </a:lnTo>
                  <a:lnTo>
                    <a:pt x="1506" y="4030"/>
                  </a:lnTo>
                  <a:lnTo>
                    <a:pt x="1512" y="4036"/>
                  </a:lnTo>
                  <a:lnTo>
                    <a:pt x="1517" y="4042"/>
                  </a:lnTo>
                  <a:lnTo>
                    <a:pt x="1529" y="4042"/>
                  </a:lnTo>
                  <a:lnTo>
                    <a:pt x="1535" y="4042"/>
                  </a:lnTo>
                  <a:lnTo>
                    <a:pt x="1545" y="4042"/>
                  </a:lnTo>
                  <a:lnTo>
                    <a:pt x="1551" y="4042"/>
                  </a:lnTo>
                  <a:lnTo>
                    <a:pt x="1563" y="4047"/>
                  </a:lnTo>
                  <a:lnTo>
                    <a:pt x="1569" y="4053"/>
                  </a:lnTo>
                  <a:lnTo>
                    <a:pt x="1580" y="4058"/>
                  </a:lnTo>
                  <a:lnTo>
                    <a:pt x="1585" y="4064"/>
                  </a:lnTo>
                  <a:lnTo>
                    <a:pt x="1597" y="4064"/>
                  </a:lnTo>
                  <a:lnTo>
                    <a:pt x="1603" y="4064"/>
                  </a:lnTo>
                  <a:lnTo>
                    <a:pt x="1614" y="4064"/>
                  </a:lnTo>
                  <a:lnTo>
                    <a:pt x="1620" y="4064"/>
                  </a:lnTo>
                  <a:lnTo>
                    <a:pt x="1625" y="4064"/>
                  </a:lnTo>
                  <a:lnTo>
                    <a:pt x="1637" y="4058"/>
                  </a:lnTo>
                  <a:lnTo>
                    <a:pt x="1642" y="4058"/>
                  </a:lnTo>
                  <a:lnTo>
                    <a:pt x="1654" y="4053"/>
                  </a:lnTo>
                  <a:lnTo>
                    <a:pt x="1659" y="4058"/>
                  </a:lnTo>
                  <a:lnTo>
                    <a:pt x="1671" y="4058"/>
                  </a:lnTo>
                  <a:lnTo>
                    <a:pt x="1676" y="4058"/>
                  </a:lnTo>
                  <a:lnTo>
                    <a:pt x="1688" y="4064"/>
                  </a:lnTo>
                  <a:lnTo>
                    <a:pt x="1699" y="4064"/>
                  </a:lnTo>
                  <a:lnTo>
                    <a:pt x="1710" y="4070"/>
                  </a:lnTo>
                  <a:lnTo>
                    <a:pt x="1722" y="4076"/>
                  </a:lnTo>
                  <a:lnTo>
                    <a:pt x="1734" y="4076"/>
                  </a:lnTo>
                  <a:lnTo>
                    <a:pt x="1745" y="4076"/>
                  </a:lnTo>
                  <a:lnTo>
                    <a:pt x="1762" y="4070"/>
                  </a:lnTo>
                  <a:lnTo>
                    <a:pt x="1773" y="4064"/>
                  </a:lnTo>
                  <a:lnTo>
                    <a:pt x="1790" y="4064"/>
                  </a:lnTo>
                  <a:lnTo>
                    <a:pt x="1796" y="4058"/>
                  </a:lnTo>
                  <a:lnTo>
                    <a:pt x="1801" y="4053"/>
                  </a:lnTo>
                  <a:lnTo>
                    <a:pt x="1807" y="4047"/>
                  </a:lnTo>
                  <a:lnTo>
                    <a:pt x="1813" y="4042"/>
                  </a:lnTo>
                  <a:lnTo>
                    <a:pt x="1830" y="4036"/>
                  </a:lnTo>
                  <a:lnTo>
                    <a:pt x="1847" y="4036"/>
                  </a:lnTo>
                  <a:lnTo>
                    <a:pt x="1864" y="4036"/>
                  </a:lnTo>
                  <a:lnTo>
                    <a:pt x="1881" y="4030"/>
                  </a:lnTo>
                  <a:lnTo>
                    <a:pt x="1898" y="4019"/>
                  </a:lnTo>
                  <a:lnTo>
                    <a:pt x="1915" y="4013"/>
                  </a:lnTo>
                  <a:lnTo>
                    <a:pt x="1932" y="4002"/>
                  </a:lnTo>
                  <a:lnTo>
                    <a:pt x="1949" y="3991"/>
                  </a:lnTo>
                  <a:lnTo>
                    <a:pt x="1955" y="3985"/>
                  </a:lnTo>
                  <a:lnTo>
                    <a:pt x="1955" y="3985"/>
                  </a:lnTo>
                  <a:lnTo>
                    <a:pt x="1960" y="3979"/>
                  </a:lnTo>
                  <a:lnTo>
                    <a:pt x="1966" y="3979"/>
                  </a:lnTo>
                  <a:lnTo>
                    <a:pt x="1978" y="3985"/>
                  </a:lnTo>
                  <a:lnTo>
                    <a:pt x="1989" y="3996"/>
                  </a:lnTo>
                  <a:lnTo>
                    <a:pt x="2006" y="4008"/>
                  </a:lnTo>
                  <a:lnTo>
                    <a:pt x="2018" y="4013"/>
                  </a:lnTo>
                  <a:lnTo>
                    <a:pt x="2029" y="4013"/>
                  </a:lnTo>
                  <a:lnTo>
                    <a:pt x="2034" y="4013"/>
                  </a:lnTo>
                  <a:lnTo>
                    <a:pt x="2046" y="4013"/>
                  </a:lnTo>
                  <a:lnTo>
                    <a:pt x="2052" y="4008"/>
                  </a:lnTo>
                  <a:lnTo>
                    <a:pt x="2069" y="4013"/>
                  </a:lnTo>
                  <a:lnTo>
                    <a:pt x="2080" y="4019"/>
                  </a:lnTo>
                  <a:lnTo>
                    <a:pt x="2091" y="4019"/>
                  </a:lnTo>
                  <a:lnTo>
                    <a:pt x="2103" y="4024"/>
                  </a:lnTo>
                  <a:lnTo>
                    <a:pt x="2114" y="4019"/>
                  </a:lnTo>
                  <a:lnTo>
                    <a:pt x="2125" y="4019"/>
                  </a:lnTo>
                  <a:lnTo>
                    <a:pt x="2131" y="4013"/>
                  </a:lnTo>
                  <a:lnTo>
                    <a:pt x="2143" y="4008"/>
                  </a:lnTo>
                  <a:lnTo>
                    <a:pt x="2154" y="4019"/>
                  </a:lnTo>
                  <a:lnTo>
                    <a:pt x="2165" y="4024"/>
                  </a:lnTo>
                  <a:lnTo>
                    <a:pt x="2177" y="4030"/>
                  </a:lnTo>
                  <a:lnTo>
                    <a:pt x="2182" y="4036"/>
                  </a:lnTo>
                  <a:lnTo>
                    <a:pt x="2194" y="4042"/>
                  </a:lnTo>
                  <a:lnTo>
                    <a:pt x="2199" y="4047"/>
                  </a:lnTo>
                  <a:lnTo>
                    <a:pt x="2211" y="4053"/>
                  </a:lnTo>
                  <a:lnTo>
                    <a:pt x="2216" y="4058"/>
                  </a:lnTo>
                  <a:lnTo>
                    <a:pt x="2228" y="4047"/>
                  </a:lnTo>
                  <a:lnTo>
                    <a:pt x="2239" y="4036"/>
                  </a:lnTo>
                  <a:lnTo>
                    <a:pt x="2250" y="4024"/>
                  </a:lnTo>
                  <a:lnTo>
                    <a:pt x="2262" y="4019"/>
                  </a:lnTo>
                  <a:lnTo>
                    <a:pt x="2262" y="4019"/>
                  </a:lnTo>
                  <a:lnTo>
                    <a:pt x="2268" y="4013"/>
                  </a:lnTo>
                  <a:lnTo>
                    <a:pt x="2268" y="4013"/>
                  </a:lnTo>
                  <a:lnTo>
                    <a:pt x="2290" y="4008"/>
                  </a:lnTo>
                  <a:lnTo>
                    <a:pt x="2290" y="4008"/>
                  </a:lnTo>
                  <a:lnTo>
                    <a:pt x="2308" y="3996"/>
                  </a:lnTo>
                  <a:lnTo>
                    <a:pt x="2308" y="3996"/>
                  </a:lnTo>
                  <a:lnTo>
                    <a:pt x="2313" y="3991"/>
                  </a:lnTo>
                  <a:lnTo>
                    <a:pt x="2313" y="3985"/>
                  </a:lnTo>
                  <a:lnTo>
                    <a:pt x="2313" y="3985"/>
                  </a:lnTo>
                  <a:lnTo>
                    <a:pt x="2308" y="3979"/>
                  </a:lnTo>
                  <a:lnTo>
                    <a:pt x="2308" y="3973"/>
                  </a:lnTo>
                  <a:lnTo>
                    <a:pt x="2308" y="3973"/>
                  </a:lnTo>
                  <a:lnTo>
                    <a:pt x="2319" y="3957"/>
                  </a:lnTo>
                  <a:lnTo>
                    <a:pt x="2319" y="3957"/>
                  </a:lnTo>
                  <a:lnTo>
                    <a:pt x="2336" y="3945"/>
                  </a:lnTo>
                  <a:lnTo>
                    <a:pt x="2336" y="3945"/>
                  </a:lnTo>
                  <a:lnTo>
                    <a:pt x="2341" y="3939"/>
                  </a:lnTo>
                  <a:lnTo>
                    <a:pt x="2347" y="3928"/>
                  </a:lnTo>
                  <a:lnTo>
                    <a:pt x="2353" y="3922"/>
                  </a:lnTo>
                  <a:lnTo>
                    <a:pt x="2358" y="3911"/>
                  </a:lnTo>
                  <a:lnTo>
                    <a:pt x="2364" y="3905"/>
                  </a:lnTo>
                  <a:lnTo>
                    <a:pt x="2370" y="3894"/>
                  </a:lnTo>
                  <a:lnTo>
                    <a:pt x="2375" y="3888"/>
                  </a:lnTo>
                  <a:lnTo>
                    <a:pt x="2381" y="3877"/>
                  </a:lnTo>
                  <a:lnTo>
                    <a:pt x="2387" y="3865"/>
                  </a:lnTo>
                  <a:lnTo>
                    <a:pt x="2387" y="3860"/>
                  </a:lnTo>
                  <a:lnTo>
                    <a:pt x="2387" y="3848"/>
                  </a:lnTo>
                  <a:lnTo>
                    <a:pt x="2381" y="3837"/>
                  </a:lnTo>
                  <a:lnTo>
                    <a:pt x="2381" y="3831"/>
                  </a:lnTo>
                  <a:lnTo>
                    <a:pt x="2387" y="3826"/>
                  </a:lnTo>
                  <a:lnTo>
                    <a:pt x="2387" y="3820"/>
                  </a:lnTo>
                  <a:lnTo>
                    <a:pt x="2393" y="3820"/>
                  </a:lnTo>
                  <a:lnTo>
                    <a:pt x="2398" y="3814"/>
                  </a:lnTo>
                  <a:lnTo>
                    <a:pt x="2398" y="3803"/>
                  </a:lnTo>
                  <a:lnTo>
                    <a:pt x="2398" y="3798"/>
                  </a:lnTo>
                  <a:lnTo>
                    <a:pt x="2404" y="3786"/>
                  </a:lnTo>
                  <a:lnTo>
                    <a:pt x="2404" y="3780"/>
                  </a:lnTo>
                  <a:lnTo>
                    <a:pt x="2404" y="3769"/>
                  </a:lnTo>
                  <a:lnTo>
                    <a:pt x="2398" y="3758"/>
                  </a:lnTo>
                  <a:lnTo>
                    <a:pt x="2398" y="3752"/>
                  </a:lnTo>
                  <a:lnTo>
                    <a:pt x="2398" y="3740"/>
                  </a:lnTo>
                  <a:lnTo>
                    <a:pt x="2393" y="3740"/>
                  </a:lnTo>
                  <a:lnTo>
                    <a:pt x="2387" y="3746"/>
                  </a:lnTo>
                  <a:lnTo>
                    <a:pt x="2381" y="3746"/>
                  </a:lnTo>
                  <a:lnTo>
                    <a:pt x="2375" y="3746"/>
                  </a:lnTo>
                  <a:lnTo>
                    <a:pt x="2375" y="3740"/>
                  </a:lnTo>
                  <a:lnTo>
                    <a:pt x="2375" y="3735"/>
                  </a:lnTo>
                  <a:lnTo>
                    <a:pt x="2381" y="3729"/>
                  </a:lnTo>
                  <a:lnTo>
                    <a:pt x="2381" y="3723"/>
                  </a:lnTo>
                  <a:lnTo>
                    <a:pt x="2381" y="3723"/>
                  </a:lnTo>
                  <a:lnTo>
                    <a:pt x="2387" y="3718"/>
                  </a:lnTo>
                  <a:lnTo>
                    <a:pt x="2387" y="3712"/>
                  </a:lnTo>
                  <a:lnTo>
                    <a:pt x="2393" y="3712"/>
                  </a:lnTo>
                  <a:lnTo>
                    <a:pt x="2398" y="3706"/>
                  </a:lnTo>
                  <a:lnTo>
                    <a:pt x="2404" y="3695"/>
                  </a:lnTo>
                  <a:lnTo>
                    <a:pt x="2409" y="3689"/>
                  </a:lnTo>
                  <a:lnTo>
                    <a:pt x="2415" y="3683"/>
                  </a:lnTo>
                  <a:lnTo>
                    <a:pt x="2427" y="3678"/>
                  </a:lnTo>
                  <a:lnTo>
                    <a:pt x="2433" y="3672"/>
                  </a:lnTo>
                  <a:lnTo>
                    <a:pt x="2444" y="3661"/>
                  </a:lnTo>
                  <a:lnTo>
                    <a:pt x="2449" y="3655"/>
                  </a:lnTo>
                  <a:lnTo>
                    <a:pt x="2455" y="3649"/>
                  </a:lnTo>
                  <a:lnTo>
                    <a:pt x="2461" y="3644"/>
                  </a:lnTo>
                  <a:lnTo>
                    <a:pt x="2472" y="3638"/>
                  </a:lnTo>
                  <a:lnTo>
                    <a:pt x="2478" y="3633"/>
                  </a:lnTo>
                  <a:lnTo>
                    <a:pt x="2489" y="3633"/>
                  </a:lnTo>
                  <a:lnTo>
                    <a:pt x="2495" y="3633"/>
                  </a:lnTo>
                  <a:lnTo>
                    <a:pt x="2506" y="3633"/>
                  </a:lnTo>
                  <a:lnTo>
                    <a:pt x="2518" y="3633"/>
                  </a:lnTo>
                  <a:lnTo>
                    <a:pt x="2529" y="3633"/>
                  </a:lnTo>
                  <a:lnTo>
                    <a:pt x="2534" y="3627"/>
                  </a:lnTo>
                  <a:lnTo>
                    <a:pt x="2546" y="3621"/>
                  </a:lnTo>
                  <a:lnTo>
                    <a:pt x="2552" y="3621"/>
                  </a:lnTo>
                  <a:lnTo>
                    <a:pt x="2558" y="3615"/>
                  </a:lnTo>
                  <a:lnTo>
                    <a:pt x="2563" y="3615"/>
                  </a:lnTo>
                  <a:lnTo>
                    <a:pt x="2569" y="3615"/>
                  </a:lnTo>
                  <a:lnTo>
                    <a:pt x="2574" y="3609"/>
                  </a:lnTo>
                  <a:lnTo>
                    <a:pt x="2586" y="3615"/>
                  </a:lnTo>
                  <a:lnTo>
                    <a:pt x="2597" y="3615"/>
                  </a:lnTo>
                  <a:lnTo>
                    <a:pt x="2608" y="3615"/>
                  </a:lnTo>
                  <a:lnTo>
                    <a:pt x="2620" y="3615"/>
                  </a:lnTo>
                  <a:lnTo>
                    <a:pt x="2626" y="3621"/>
                  </a:lnTo>
                  <a:lnTo>
                    <a:pt x="2637" y="3627"/>
                  </a:lnTo>
                  <a:lnTo>
                    <a:pt x="2643" y="3633"/>
                  </a:lnTo>
                  <a:lnTo>
                    <a:pt x="2648" y="3638"/>
                  </a:lnTo>
                  <a:lnTo>
                    <a:pt x="2659" y="3644"/>
                  </a:lnTo>
                  <a:lnTo>
                    <a:pt x="2665" y="3649"/>
                  </a:lnTo>
                  <a:lnTo>
                    <a:pt x="2671" y="3655"/>
                  </a:lnTo>
                  <a:lnTo>
                    <a:pt x="2677" y="3667"/>
                  </a:lnTo>
                  <a:lnTo>
                    <a:pt x="2683" y="3672"/>
                  </a:lnTo>
                  <a:lnTo>
                    <a:pt x="2688" y="3678"/>
                  </a:lnTo>
                  <a:lnTo>
                    <a:pt x="2694" y="3683"/>
                  </a:lnTo>
                  <a:lnTo>
                    <a:pt x="2705" y="3689"/>
                  </a:lnTo>
                  <a:lnTo>
                    <a:pt x="2717" y="3695"/>
                  </a:lnTo>
                  <a:lnTo>
                    <a:pt x="2728" y="3695"/>
                  </a:lnTo>
                  <a:lnTo>
                    <a:pt x="2739" y="3695"/>
                  </a:lnTo>
                  <a:lnTo>
                    <a:pt x="2756" y="3701"/>
                  </a:lnTo>
                  <a:lnTo>
                    <a:pt x="2762" y="3706"/>
                  </a:lnTo>
                  <a:lnTo>
                    <a:pt x="2773" y="3712"/>
                  </a:lnTo>
                  <a:lnTo>
                    <a:pt x="2779" y="3718"/>
                  </a:lnTo>
                  <a:lnTo>
                    <a:pt x="2790" y="3729"/>
                  </a:lnTo>
                  <a:lnTo>
                    <a:pt x="2796" y="3735"/>
                  </a:lnTo>
                  <a:lnTo>
                    <a:pt x="2802" y="3740"/>
                  </a:lnTo>
                  <a:lnTo>
                    <a:pt x="2808" y="3746"/>
                  </a:lnTo>
                  <a:lnTo>
                    <a:pt x="2808" y="3752"/>
                  </a:lnTo>
                  <a:lnTo>
                    <a:pt x="2818" y="3763"/>
                  </a:lnTo>
                  <a:lnTo>
                    <a:pt x="2824" y="3774"/>
                  </a:lnTo>
                  <a:lnTo>
                    <a:pt x="2830" y="3786"/>
                  </a:lnTo>
                  <a:lnTo>
                    <a:pt x="2836" y="3792"/>
                  </a:lnTo>
                  <a:lnTo>
                    <a:pt x="2836" y="3803"/>
                  </a:lnTo>
                  <a:lnTo>
                    <a:pt x="2836" y="3808"/>
                  </a:lnTo>
                  <a:lnTo>
                    <a:pt x="2836" y="3814"/>
                  </a:lnTo>
                  <a:lnTo>
                    <a:pt x="2836" y="3820"/>
                  </a:lnTo>
                  <a:lnTo>
                    <a:pt x="2836" y="3831"/>
                  </a:lnTo>
                  <a:lnTo>
                    <a:pt x="2842" y="3843"/>
                  </a:lnTo>
                  <a:lnTo>
                    <a:pt x="2842" y="3854"/>
                  </a:lnTo>
                  <a:lnTo>
                    <a:pt x="2847" y="3865"/>
                  </a:lnTo>
                  <a:lnTo>
                    <a:pt x="2853" y="3883"/>
                  </a:lnTo>
                  <a:lnTo>
                    <a:pt x="2864" y="3894"/>
                  </a:lnTo>
                  <a:lnTo>
                    <a:pt x="2870" y="3905"/>
                  </a:lnTo>
                  <a:lnTo>
                    <a:pt x="2876" y="3917"/>
                  </a:lnTo>
                  <a:lnTo>
                    <a:pt x="2881" y="3928"/>
                  </a:lnTo>
                  <a:lnTo>
                    <a:pt x="2887" y="3939"/>
                  </a:lnTo>
                  <a:lnTo>
                    <a:pt x="2893" y="3951"/>
                  </a:lnTo>
                  <a:lnTo>
                    <a:pt x="2898" y="3962"/>
                  </a:lnTo>
                  <a:lnTo>
                    <a:pt x="2904" y="3968"/>
                  </a:lnTo>
                  <a:lnTo>
                    <a:pt x="2910" y="3973"/>
                  </a:lnTo>
                  <a:lnTo>
                    <a:pt x="2921" y="3979"/>
                  </a:lnTo>
                  <a:lnTo>
                    <a:pt x="2927" y="3985"/>
                  </a:lnTo>
                  <a:lnTo>
                    <a:pt x="2933" y="3985"/>
                  </a:lnTo>
                  <a:lnTo>
                    <a:pt x="2938" y="3985"/>
                  </a:lnTo>
                  <a:lnTo>
                    <a:pt x="2949" y="3985"/>
                  </a:lnTo>
                  <a:lnTo>
                    <a:pt x="2955" y="3985"/>
                  </a:lnTo>
                  <a:lnTo>
                    <a:pt x="2961" y="3985"/>
                  </a:lnTo>
                  <a:lnTo>
                    <a:pt x="2972" y="3985"/>
                  </a:lnTo>
                  <a:lnTo>
                    <a:pt x="2978" y="3985"/>
                  </a:lnTo>
                  <a:lnTo>
                    <a:pt x="2983" y="3991"/>
                  </a:lnTo>
                  <a:lnTo>
                    <a:pt x="2995" y="3991"/>
                  </a:lnTo>
                  <a:lnTo>
                    <a:pt x="3007" y="3996"/>
                  </a:lnTo>
                  <a:lnTo>
                    <a:pt x="3012" y="4002"/>
                  </a:lnTo>
                  <a:lnTo>
                    <a:pt x="3023" y="4002"/>
                  </a:lnTo>
                  <a:lnTo>
                    <a:pt x="3029" y="4008"/>
                  </a:lnTo>
                  <a:lnTo>
                    <a:pt x="3035" y="4013"/>
                  </a:lnTo>
                  <a:lnTo>
                    <a:pt x="3040" y="4019"/>
                  </a:lnTo>
                  <a:lnTo>
                    <a:pt x="3046" y="4024"/>
                  </a:lnTo>
                  <a:lnTo>
                    <a:pt x="3052" y="4030"/>
                  </a:lnTo>
                  <a:lnTo>
                    <a:pt x="3052" y="4036"/>
                  </a:lnTo>
                  <a:lnTo>
                    <a:pt x="3057" y="4047"/>
                  </a:lnTo>
                  <a:lnTo>
                    <a:pt x="3057" y="4053"/>
                  </a:lnTo>
                  <a:lnTo>
                    <a:pt x="3063" y="4064"/>
                  </a:lnTo>
                  <a:lnTo>
                    <a:pt x="3063" y="4070"/>
                  </a:lnTo>
                  <a:lnTo>
                    <a:pt x="3069" y="4082"/>
                  </a:lnTo>
                  <a:lnTo>
                    <a:pt x="3074" y="4093"/>
                  </a:lnTo>
                  <a:lnTo>
                    <a:pt x="3080" y="4098"/>
                  </a:lnTo>
                  <a:lnTo>
                    <a:pt x="3086" y="4104"/>
                  </a:lnTo>
                  <a:lnTo>
                    <a:pt x="3097" y="4116"/>
                  </a:lnTo>
                  <a:lnTo>
                    <a:pt x="3103" y="4121"/>
                  </a:lnTo>
                  <a:lnTo>
                    <a:pt x="3108" y="4127"/>
                  </a:lnTo>
                  <a:lnTo>
                    <a:pt x="3108" y="4138"/>
                  </a:lnTo>
                  <a:lnTo>
                    <a:pt x="3114" y="4144"/>
                  </a:lnTo>
                  <a:lnTo>
                    <a:pt x="3114" y="4150"/>
                  </a:lnTo>
                  <a:lnTo>
                    <a:pt x="3114" y="4161"/>
                  </a:lnTo>
                  <a:lnTo>
                    <a:pt x="3114" y="4167"/>
                  </a:lnTo>
                  <a:lnTo>
                    <a:pt x="3108" y="4172"/>
                  </a:lnTo>
                  <a:lnTo>
                    <a:pt x="3108" y="4184"/>
                  </a:lnTo>
                  <a:lnTo>
                    <a:pt x="3114" y="4189"/>
                  </a:lnTo>
                  <a:lnTo>
                    <a:pt x="3114" y="4195"/>
                  </a:lnTo>
                  <a:lnTo>
                    <a:pt x="3120" y="4207"/>
                  </a:lnTo>
                  <a:lnTo>
                    <a:pt x="3126" y="4212"/>
                  </a:lnTo>
                  <a:lnTo>
                    <a:pt x="3132" y="4218"/>
                  </a:lnTo>
                  <a:lnTo>
                    <a:pt x="3143" y="4218"/>
                  </a:lnTo>
                  <a:lnTo>
                    <a:pt x="3148" y="4223"/>
                  </a:lnTo>
                  <a:lnTo>
                    <a:pt x="3154" y="4229"/>
                  </a:lnTo>
                  <a:lnTo>
                    <a:pt x="3166" y="4235"/>
                  </a:lnTo>
                  <a:lnTo>
                    <a:pt x="3171" y="4241"/>
                  </a:lnTo>
                  <a:lnTo>
                    <a:pt x="3182" y="4241"/>
                  </a:lnTo>
                  <a:lnTo>
                    <a:pt x="3188" y="4247"/>
                  </a:lnTo>
                  <a:lnTo>
                    <a:pt x="3194" y="4247"/>
                  </a:lnTo>
                  <a:lnTo>
                    <a:pt x="3199" y="4247"/>
                  </a:lnTo>
                  <a:lnTo>
                    <a:pt x="3205" y="4241"/>
                  </a:lnTo>
                  <a:lnTo>
                    <a:pt x="3211" y="4241"/>
                  </a:lnTo>
                  <a:lnTo>
                    <a:pt x="3217" y="4235"/>
                  </a:lnTo>
                  <a:lnTo>
                    <a:pt x="3222" y="4235"/>
                  </a:lnTo>
                  <a:lnTo>
                    <a:pt x="3233" y="4229"/>
                  </a:lnTo>
                  <a:lnTo>
                    <a:pt x="3239" y="4223"/>
                  </a:lnTo>
                  <a:lnTo>
                    <a:pt x="3245" y="4218"/>
                  </a:lnTo>
                  <a:lnTo>
                    <a:pt x="3251" y="4212"/>
                  </a:lnTo>
                  <a:lnTo>
                    <a:pt x="3257" y="4207"/>
                  </a:lnTo>
                  <a:lnTo>
                    <a:pt x="3262" y="4201"/>
                  </a:lnTo>
                  <a:lnTo>
                    <a:pt x="3268" y="4195"/>
                  </a:lnTo>
                  <a:lnTo>
                    <a:pt x="3273" y="4189"/>
                  </a:lnTo>
                  <a:lnTo>
                    <a:pt x="3285" y="4189"/>
                  </a:lnTo>
                  <a:lnTo>
                    <a:pt x="3291" y="4184"/>
                  </a:lnTo>
                  <a:lnTo>
                    <a:pt x="3296" y="4184"/>
                  </a:lnTo>
                  <a:lnTo>
                    <a:pt x="3302" y="4184"/>
                  </a:lnTo>
                  <a:lnTo>
                    <a:pt x="3307" y="4184"/>
                  </a:lnTo>
                  <a:lnTo>
                    <a:pt x="3313" y="4184"/>
                  </a:lnTo>
                  <a:lnTo>
                    <a:pt x="3325" y="4178"/>
                  </a:lnTo>
                  <a:lnTo>
                    <a:pt x="3330" y="4178"/>
                  </a:lnTo>
                  <a:lnTo>
                    <a:pt x="3336" y="4178"/>
                  </a:lnTo>
                  <a:lnTo>
                    <a:pt x="3347" y="4172"/>
                  </a:lnTo>
                  <a:lnTo>
                    <a:pt x="3347" y="4167"/>
                  </a:lnTo>
                  <a:lnTo>
                    <a:pt x="3353" y="4161"/>
                  </a:lnTo>
                  <a:lnTo>
                    <a:pt x="3353" y="4155"/>
                  </a:lnTo>
                  <a:lnTo>
                    <a:pt x="3358" y="4150"/>
                  </a:lnTo>
                  <a:lnTo>
                    <a:pt x="3370" y="4150"/>
                  </a:lnTo>
                  <a:lnTo>
                    <a:pt x="3382" y="4144"/>
                  </a:lnTo>
                  <a:lnTo>
                    <a:pt x="3387" y="4138"/>
                  </a:lnTo>
                  <a:lnTo>
                    <a:pt x="3398" y="4138"/>
                  </a:lnTo>
                  <a:lnTo>
                    <a:pt x="3393" y="4150"/>
                  </a:lnTo>
                  <a:lnTo>
                    <a:pt x="3393" y="4155"/>
                  </a:lnTo>
                  <a:lnTo>
                    <a:pt x="3387" y="4167"/>
                  </a:lnTo>
                  <a:lnTo>
                    <a:pt x="3382" y="4178"/>
                  </a:lnTo>
                  <a:lnTo>
                    <a:pt x="3382" y="4184"/>
                  </a:lnTo>
                  <a:lnTo>
                    <a:pt x="3382" y="4195"/>
                  </a:lnTo>
                  <a:lnTo>
                    <a:pt x="3382" y="4201"/>
                  </a:lnTo>
                  <a:lnTo>
                    <a:pt x="3382" y="4207"/>
                  </a:lnTo>
                  <a:lnTo>
                    <a:pt x="3387" y="4212"/>
                  </a:lnTo>
                  <a:lnTo>
                    <a:pt x="3387" y="4218"/>
                  </a:lnTo>
                  <a:lnTo>
                    <a:pt x="3393" y="4223"/>
                  </a:lnTo>
                  <a:lnTo>
                    <a:pt x="3398" y="4223"/>
                  </a:lnTo>
                  <a:lnTo>
                    <a:pt x="3398" y="4235"/>
                  </a:lnTo>
                  <a:lnTo>
                    <a:pt x="3398" y="4247"/>
                  </a:lnTo>
                  <a:lnTo>
                    <a:pt x="3393" y="4252"/>
                  </a:lnTo>
                  <a:lnTo>
                    <a:pt x="3393" y="4263"/>
                  </a:lnTo>
                  <a:lnTo>
                    <a:pt x="3387" y="4269"/>
                  </a:lnTo>
                  <a:lnTo>
                    <a:pt x="3382" y="4275"/>
                  </a:lnTo>
                  <a:lnTo>
                    <a:pt x="3376" y="4275"/>
                  </a:lnTo>
                  <a:lnTo>
                    <a:pt x="3370" y="4281"/>
                  </a:lnTo>
                  <a:lnTo>
                    <a:pt x="3376" y="4286"/>
                  </a:lnTo>
                  <a:lnTo>
                    <a:pt x="3376" y="4297"/>
                  </a:lnTo>
                  <a:lnTo>
                    <a:pt x="3376" y="4303"/>
                  </a:lnTo>
                  <a:lnTo>
                    <a:pt x="3376" y="4309"/>
                  </a:lnTo>
                  <a:lnTo>
                    <a:pt x="3376" y="4320"/>
                  </a:lnTo>
                  <a:lnTo>
                    <a:pt x="3370" y="4332"/>
                  </a:lnTo>
                  <a:lnTo>
                    <a:pt x="3370" y="4348"/>
                  </a:lnTo>
                  <a:lnTo>
                    <a:pt x="3364" y="4360"/>
                  </a:lnTo>
                  <a:lnTo>
                    <a:pt x="3364" y="4366"/>
                  </a:lnTo>
                  <a:lnTo>
                    <a:pt x="3358" y="4377"/>
                  </a:lnTo>
                  <a:lnTo>
                    <a:pt x="3353" y="4388"/>
                  </a:lnTo>
                  <a:lnTo>
                    <a:pt x="3347" y="4394"/>
                  </a:lnTo>
                  <a:lnTo>
                    <a:pt x="3342" y="4406"/>
                  </a:lnTo>
                  <a:lnTo>
                    <a:pt x="3336" y="4411"/>
                  </a:lnTo>
                  <a:lnTo>
                    <a:pt x="3330" y="4417"/>
                  </a:lnTo>
                  <a:lnTo>
                    <a:pt x="3319" y="4422"/>
                  </a:lnTo>
                  <a:lnTo>
                    <a:pt x="3313" y="4428"/>
                  </a:lnTo>
                  <a:lnTo>
                    <a:pt x="3307" y="4428"/>
                  </a:lnTo>
                  <a:lnTo>
                    <a:pt x="3302" y="4434"/>
                  </a:lnTo>
                  <a:lnTo>
                    <a:pt x="3296" y="4434"/>
                  </a:lnTo>
                  <a:lnTo>
                    <a:pt x="3296" y="4440"/>
                  </a:lnTo>
                  <a:lnTo>
                    <a:pt x="3296" y="4451"/>
                  </a:lnTo>
                  <a:lnTo>
                    <a:pt x="3291" y="4457"/>
                  </a:lnTo>
                  <a:lnTo>
                    <a:pt x="3291" y="4462"/>
                  </a:lnTo>
                  <a:lnTo>
                    <a:pt x="3285" y="4468"/>
                  </a:lnTo>
                  <a:lnTo>
                    <a:pt x="3273" y="4474"/>
                  </a:lnTo>
                  <a:lnTo>
                    <a:pt x="3268" y="4474"/>
                  </a:lnTo>
                  <a:lnTo>
                    <a:pt x="3257" y="4479"/>
                  </a:lnTo>
                  <a:lnTo>
                    <a:pt x="3257" y="4479"/>
                  </a:lnTo>
                  <a:lnTo>
                    <a:pt x="3257" y="4485"/>
                  </a:lnTo>
                  <a:lnTo>
                    <a:pt x="3257" y="4485"/>
                  </a:lnTo>
                  <a:lnTo>
                    <a:pt x="3251" y="4496"/>
                  </a:lnTo>
                  <a:lnTo>
                    <a:pt x="3251" y="4496"/>
                  </a:lnTo>
                  <a:lnTo>
                    <a:pt x="3245" y="4502"/>
                  </a:lnTo>
                  <a:lnTo>
                    <a:pt x="3245" y="4502"/>
                  </a:lnTo>
                  <a:lnTo>
                    <a:pt x="3239" y="4502"/>
                  </a:lnTo>
                  <a:lnTo>
                    <a:pt x="3239" y="4502"/>
                  </a:lnTo>
                  <a:lnTo>
                    <a:pt x="3239" y="4519"/>
                  </a:lnTo>
                  <a:lnTo>
                    <a:pt x="3239" y="4519"/>
                  </a:lnTo>
                  <a:lnTo>
                    <a:pt x="3239" y="4536"/>
                  </a:lnTo>
                  <a:lnTo>
                    <a:pt x="3239" y="4536"/>
                  </a:lnTo>
                  <a:lnTo>
                    <a:pt x="3233" y="4547"/>
                  </a:lnTo>
                  <a:lnTo>
                    <a:pt x="3233" y="4547"/>
                  </a:lnTo>
                  <a:lnTo>
                    <a:pt x="3233" y="4565"/>
                  </a:lnTo>
                  <a:lnTo>
                    <a:pt x="3233" y="4565"/>
                  </a:lnTo>
                  <a:lnTo>
                    <a:pt x="3228" y="4565"/>
                  </a:lnTo>
                  <a:lnTo>
                    <a:pt x="3228" y="4565"/>
                  </a:lnTo>
                  <a:lnTo>
                    <a:pt x="3222" y="4565"/>
                  </a:lnTo>
                  <a:lnTo>
                    <a:pt x="3222" y="4565"/>
                  </a:lnTo>
                  <a:lnTo>
                    <a:pt x="3217" y="4565"/>
                  </a:lnTo>
                  <a:lnTo>
                    <a:pt x="3217" y="4565"/>
                  </a:lnTo>
                  <a:lnTo>
                    <a:pt x="3211" y="4565"/>
                  </a:lnTo>
                  <a:lnTo>
                    <a:pt x="3211" y="4565"/>
                  </a:lnTo>
                  <a:lnTo>
                    <a:pt x="3211" y="4559"/>
                  </a:lnTo>
                  <a:lnTo>
                    <a:pt x="3211" y="4559"/>
                  </a:lnTo>
                  <a:lnTo>
                    <a:pt x="3205" y="4553"/>
                  </a:lnTo>
                  <a:lnTo>
                    <a:pt x="3205" y="4553"/>
                  </a:lnTo>
                  <a:lnTo>
                    <a:pt x="3199" y="4542"/>
                  </a:lnTo>
                  <a:lnTo>
                    <a:pt x="3199" y="4542"/>
                  </a:lnTo>
                  <a:lnTo>
                    <a:pt x="3199" y="4531"/>
                  </a:lnTo>
                  <a:lnTo>
                    <a:pt x="3199" y="4531"/>
                  </a:lnTo>
                  <a:lnTo>
                    <a:pt x="3205" y="4525"/>
                  </a:lnTo>
                  <a:lnTo>
                    <a:pt x="3205" y="4525"/>
                  </a:lnTo>
                  <a:lnTo>
                    <a:pt x="3211" y="4519"/>
                  </a:lnTo>
                  <a:lnTo>
                    <a:pt x="3211" y="4519"/>
                  </a:lnTo>
                  <a:lnTo>
                    <a:pt x="3211" y="4513"/>
                  </a:lnTo>
                  <a:lnTo>
                    <a:pt x="3211" y="4513"/>
                  </a:lnTo>
                  <a:lnTo>
                    <a:pt x="3211" y="4502"/>
                  </a:lnTo>
                  <a:lnTo>
                    <a:pt x="3211" y="4502"/>
                  </a:lnTo>
                  <a:lnTo>
                    <a:pt x="3211" y="4502"/>
                  </a:lnTo>
                  <a:lnTo>
                    <a:pt x="3211" y="4502"/>
                  </a:lnTo>
                  <a:lnTo>
                    <a:pt x="3205" y="4496"/>
                  </a:lnTo>
                  <a:lnTo>
                    <a:pt x="3205" y="4496"/>
                  </a:lnTo>
                  <a:lnTo>
                    <a:pt x="3205" y="4491"/>
                  </a:lnTo>
                  <a:lnTo>
                    <a:pt x="3205" y="4491"/>
                  </a:lnTo>
                  <a:lnTo>
                    <a:pt x="3199" y="4491"/>
                  </a:lnTo>
                  <a:lnTo>
                    <a:pt x="3194" y="4491"/>
                  </a:lnTo>
                  <a:lnTo>
                    <a:pt x="3188" y="4496"/>
                  </a:lnTo>
                  <a:lnTo>
                    <a:pt x="3182" y="4502"/>
                  </a:lnTo>
                  <a:lnTo>
                    <a:pt x="3182" y="4502"/>
                  </a:lnTo>
                  <a:lnTo>
                    <a:pt x="3177" y="4507"/>
                  </a:lnTo>
                  <a:lnTo>
                    <a:pt x="3171" y="4513"/>
                  </a:lnTo>
                  <a:lnTo>
                    <a:pt x="3166" y="4513"/>
                  </a:lnTo>
                  <a:lnTo>
                    <a:pt x="3160" y="4519"/>
                  </a:lnTo>
                  <a:lnTo>
                    <a:pt x="3160" y="4525"/>
                  </a:lnTo>
                  <a:lnTo>
                    <a:pt x="3160" y="4536"/>
                  </a:lnTo>
                  <a:lnTo>
                    <a:pt x="3154" y="4542"/>
                  </a:lnTo>
                  <a:lnTo>
                    <a:pt x="3154" y="4547"/>
                  </a:lnTo>
                  <a:lnTo>
                    <a:pt x="3154" y="4559"/>
                  </a:lnTo>
                  <a:lnTo>
                    <a:pt x="3148" y="4565"/>
                  </a:lnTo>
                  <a:lnTo>
                    <a:pt x="3148" y="4576"/>
                  </a:lnTo>
                  <a:lnTo>
                    <a:pt x="3143" y="4582"/>
                  </a:lnTo>
                  <a:lnTo>
                    <a:pt x="3148" y="4599"/>
                  </a:lnTo>
                  <a:lnTo>
                    <a:pt x="3148" y="4610"/>
                  </a:lnTo>
                  <a:lnTo>
                    <a:pt x="3148" y="4621"/>
                  </a:lnTo>
                  <a:lnTo>
                    <a:pt x="3148" y="4638"/>
                  </a:lnTo>
                  <a:lnTo>
                    <a:pt x="3148" y="4644"/>
                  </a:lnTo>
                  <a:lnTo>
                    <a:pt x="3148" y="4656"/>
                  </a:lnTo>
                  <a:lnTo>
                    <a:pt x="3148" y="4661"/>
                  </a:lnTo>
                  <a:lnTo>
                    <a:pt x="3148" y="4667"/>
                  </a:lnTo>
                  <a:lnTo>
                    <a:pt x="3143" y="4672"/>
                  </a:lnTo>
                  <a:lnTo>
                    <a:pt x="3137" y="4678"/>
                  </a:lnTo>
                  <a:lnTo>
                    <a:pt x="3132" y="4678"/>
                  </a:lnTo>
                  <a:lnTo>
                    <a:pt x="3126" y="4684"/>
                  </a:lnTo>
                  <a:lnTo>
                    <a:pt x="3132" y="4690"/>
                  </a:lnTo>
                  <a:lnTo>
                    <a:pt x="3132" y="4696"/>
                  </a:lnTo>
                  <a:lnTo>
                    <a:pt x="3132" y="4706"/>
                  </a:lnTo>
                  <a:lnTo>
                    <a:pt x="3132" y="4712"/>
                  </a:lnTo>
                  <a:lnTo>
                    <a:pt x="3132" y="4718"/>
                  </a:lnTo>
                  <a:lnTo>
                    <a:pt x="3126" y="4724"/>
                  </a:lnTo>
                  <a:lnTo>
                    <a:pt x="3126" y="4730"/>
                  </a:lnTo>
                  <a:lnTo>
                    <a:pt x="3120" y="4735"/>
                  </a:lnTo>
                  <a:lnTo>
                    <a:pt x="3120" y="4735"/>
                  </a:lnTo>
                  <a:lnTo>
                    <a:pt x="3120" y="4735"/>
                  </a:lnTo>
                  <a:lnTo>
                    <a:pt x="3120" y="4735"/>
                  </a:lnTo>
                  <a:lnTo>
                    <a:pt x="3120" y="4741"/>
                  </a:lnTo>
                  <a:lnTo>
                    <a:pt x="3120" y="4741"/>
                  </a:lnTo>
                  <a:lnTo>
                    <a:pt x="3126" y="4741"/>
                  </a:lnTo>
                  <a:lnTo>
                    <a:pt x="3126" y="4741"/>
                  </a:lnTo>
                  <a:lnTo>
                    <a:pt x="3132" y="4741"/>
                  </a:lnTo>
                  <a:lnTo>
                    <a:pt x="3132" y="4741"/>
                  </a:lnTo>
                  <a:lnTo>
                    <a:pt x="3143" y="4741"/>
                  </a:lnTo>
                  <a:lnTo>
                    <a:pt x="3143" y="4741"/>
                  </a:lnTo>
                  <a:lnTo>
                    <a:pt x="3148" y="4741"/>
                  </a:lnTo>
                  <a:lnTo>
                    <a:pt x="3148" y="4741"/>
                  </a:lnTo>
                  <a:lnTo>
                    <a:pt x="3148" y="4735"/>
                  </a:lnTo>
                  <a:lnTo>
                    <a:pt x="3148" y="4735"/>
                  </a:lnTo>
                  <a:lnTo>
                    <a:pt x="3148" y="4724"/>
                  </a:lnTo>
                  <a:lnTo>
                    <a:pt x="3148" y="4724"/>
                  </a:lnTo>
                  <a:lnTo>
                    <a:pt x="3148" y="4718"/>
                  </a:lnTo>
                  <a:lnTo>
                    <a:pt x="3148" y="4718"/>
                  </a:lnTo>
                  <a:lnTo>
                    <a:pt x="3154" y="4712"/>
                  </a:lnTo>
                  <a:lnTo>
                    <a:pt x="3154" y="4712"/>
                  </a:lnTo>
                  <a:lnTo>
                    <a:pt x="3154" y="4712"/>
                  </a:lnTo>
                  <a:lnTo>
                    <a:pt x="3154" y="4712"/>
                  </a:lnTo>
                  <a:lnTo>
                    <a:pt x="3160" y="4712"/>
                  </a:lnTo>
                  <a:lnTo>
                    <a:pt x="3160" y="4712"/>
                  </a:lnTo>
                  <a:lnTo>
                    <a:pt x="3166" y="4712"/>
                  </a:lnTo>
                  <a:lnTo>
                    <a:pt x="3166" y="4712"/>
                  </a:lnTo>
                  <a:lnTo>
                    <a:pt x="3171" y="4712"/>
                  </a:lnTo>
                  <a:lnTo>
                    <a:pt x="3171" y="4712"/>
                  </a:lnTo>
                  <a:lnTo>
                    <a:pt x="3182" y="4706"/>
                  </a:lnTo>
                  <a:lnTo>
                    <a:pt x="3182" y="4706"/>
                  </a:lnTo>
                  <a:lnTo>
                    <a:pt x="3188" y="4690"/>
                  </a:lnTo>
                  <a:lnTo>
                    <a:pt x="3188" y="4690"/>
                  </a:lnTo>
                  <a:lnTo>
                    <a:pt x="3194" y="4678"/>
                  </a:lnTo>
                  <a:lnTo>
                    <a:pt x="3194" y="4678"/>
                  </a:lnTo>
                  <a:lnTo>
                    <a:pt x="3199" y="4661"/>
                  </a:lnTo>
                  <a:lnTo>
                    <a:pt x="3199" y="4661"/>
                  </a:lnTo>
                  <a:lnTo>
                    <a:pt x="3205" y="4661"/>
                  </a:lnTo>
                  <a:lnTo>
                    <a:pt x="3205" y="4661"/>
                  </a:lnTo>
                  <a:lnTo>
                    <a:pt x="3211" y="4661"/>
                  </a:lnTo>
                  <a:lnTo>
                    <a:pt x="3211" y="4661"/>
                  </a:lnTo>
                  <a:lnTo>
                    <a:pt x="3217" y="4661"/>
                  </a:lnTo>
                  <a:lnTo>
                    <a:pt x="3217" y="4661"/>
                  </a:lnTo>
                  <a:lnTo>
                    <a:pt x="3217" y="4661"/>
                  </a:lnTo>
                  <a:lnTo>
                    <a:pt x="3217" y="4661"/>
                  </a:lnTo>
                  <a:lnTo>
                    <a:pt x="3222" y="4667"/>
                  </a:lnTo>
                  <a:lnTo>
                    <a:pt x="3222" y="4667"/>
                  </a:lnTo>
                  <a:lnTo>
                    <a:pt x="3222" y="4678"/>
                  </a:lnTo>
                  <a:lnTo>
                    <a:pt x="3222" y="4678"/>
                  </a:lnTo>
                  <a:lnTo>
                    <a:pt x="3228" y="4684"/>
                  </a:lnTo>
                  <a:lnTo>
                    <a:pt x="3228" y="4684"/>
                  </a:lnTo>
                  <a:lnTo>
                    <a:pt x="3239" y="4678"/>
                  </a:lnTo>
                  <a:lnTo>
                    <a:pt x="3239" y="4678"/>
                  </a:lnTo>
                  <a:lnTo>
                    <a:pt x="3245" y="4678"/>
                  </a:lnTo>
                  <a:lnTo>
                    <a:pt x="3245" y="4678"/>
                  </a:lnTo>
                  <a:lnTo>
                    <a:pt x="3245" y="4672"/>
                  </a:lnTo>
                  <a:lnTo>
                    <a:pt x="3245" y="4672"/>
                  </a:lnTo>
                  <a:lnTo>
                    <a:pt x="3251" y="4672"/>
                  </a:lnTo>
                  <a:lnTo>
                    <a:pt x="3251" y="4672"/>
                  </a:lnTo>
                  <a:lnTo>
                    <a:pt x="3257" y="4667"/>
                  </a:lnTo>
                  <a:lnTo>
                    <a:pt x="3257" y="4667"/>
                  </a:lnTo>
                  <a:lnTo>
                    <a:pt x="3251" y="4684"/>
                  </a:lnTo>
                  <a:lnTo>
                    <a:pt x="3251" y="4684"/>
                  </a:lnTo>
                  <a:lnTo>
                    <a:pt x="3251" y="4696"/>
                  </a:lnTo>
                  <a:lnTo>
                    <a:pt x="3251" y="4696"/>
                  </a:lnTo>
                  <a:lnTo>
                    <a:pt x="3257" y="4706"/>
                  </a:lnTo>
                  <a:lnTo>
                    <a:pt x="3257" y="4706"/>
                  </a:lnTo>
                  <a:lnTo>
                    <a:pt x="3262" y="4724"/>
                  </a:lnTo>
                  <a:lnTo>
                    <a:pt x="3262" y="4724"/>
                  </a:lnTo>
                  <a:lnTo>
                    <a:pt x="3268" y="4724"/>
                  </a:lnTo>
                  <a:lnTo>
                    <a:pt x="3268" y="4724"/>
                  </a:lnTo>
                  <a:lnTo>
                    <a:pt x="3273" y="4724"/>
                  </a:lnTo>
                  <a:lnTo>
                    <a:pt x="3273" y="4724"/>
                  </a:lnTo>
                  <a:lnTo>
                    <a:pt x="3273" y="4730"/>
                  </a:lnTo>
                  <a:lnTo>
                    <a:pt x="3273" y="4730"/>
                  </a:lnTo>
                  <a:lnTo>
                    <a:pt x="3273" y="4735"/>
                  </a:lnTo>
                  <a:lnTo>
                    <a:pt x="3273" y="4735"/>
                  </a:lnTo>
                  <a:lnTo>
                    <a:pt x="3273" y="4741"/>
                  </a:lnTo>
                  <a:lnTo>
                    <a:pt x="3273" y="4741"/>
                  </a:lnTo>
                  <a:lnTo>
                    <a:pt x="3279" y="4746"/>
                  </a:lnTo>
                  <a:lnTo>
                    <a:pt x="3285" y="4741"/>
                  </a:lnTo>
                  <a:lnTo>
                    <a:pt x="3291" y="4741"/>
                  </a:lnTo>
                  <a:lnTo>
                    <a:pt x="3296" y="4741"/>
                  </a:lnTo>
                  <a:lnTo>
                    <a:pt x="3302" y="4741"/>
                  </a:lnTo>
                  <a:lnTo>
                    <a:pt x="3302" y="4741"/>
                  </a:lnTo>
                  <a:lnTo>
                    <a:pt x="3313" y="4746"/>
                  </a:lnTo>
                  <a:lnTo>
                    <a:pt x="3313" y="4746"/>
                  </a:lnTo>
                  <a:lnTo>
                    <a:pt x="3319" y="4758"/>
                  </a:lnTo>
                  <a:lnTo>
                    <a:pt x="3319" y="4758"/>
                  </a:lnTo>
                  <a:lnTo>
                    <a:pt x="3330" y="4758"/>
                  </a:lnTo>
                  <a:lnTo>
                    <a:pt x="3330" y="4758"/>
                  </a:lnTo>
                  <a:lnTo>
                    <a:pt x="3347" y="4758"/>
                  </a:lnTo>
                  <a:lnTo>
                    <a:pt x="3347" y="4758"/>
                  </a:lnTo>
                  <a:lnTo>
                    <a:pt x="3364" y="4741"/>
                  </a:lnTo>
                  <a:lnTo>
                    <a:pt x="3364" y="4741"/>
                  </a:lnTo>
                  <a:lnTo>
                    <a:pt x="3382" y="4718"/>
                  </a:lnTo>
                  <a:lnTo>
                    <a:pt x="3382" y="4718"/>
                  </a:lnTo>
                  <a:lnTo>
                    <a:pt x="3398" y="4690"/>
                  </a:lnTo>
                  <a:lnTo>
                    <a:pt x="3398" y="4690"/>
                  </a:lnTo>
                  <a:lnTo>
                    <a:pt x="3416" y="4672"/>
                  </a:lnTo>
                  <a:lnTo>
                    <a:pt x="3416" y="4672"/>
                  </a:lnTo>
                  <a:lnTo>
                    <a:pt x="3416" y="4672"/>
                  </a:lnTo>
                  <a:lnTo>
                    <a:pt x="3421" y="4672"/>
                  </a:lnTo>
                  <a:lnTo>
                    <a:pt x="3421" y="4672"/>
                  </a:lnTo>
                  <a:lnTo>
                    <a:pt x="3421" y="4672"/>
                  </a:lnTo>
                  <a:lnTo>
                    <a:pt x="3421" y="4667"/>
                  </a:lnTo>
                  <a:lnTo>
                    <a:pt x="3421" y="4667"/>
                  </a:lnTo>
                  <a:lnTo>
                    <a:pt x="3421" y="4661"/>
                  </a:lnTo>
                  <a:lnTo>
                    <a:pt x="3421" y="4661"/>
                  </a:lnTo>
                  <a:lnTo>
                    <a:pt x="3421" y="4650"/>
                  </a:lnTo>
                  <a:lnTo>
                    <a:pt x="3421" y="4650"/>
                  </a:lnTo>
                  <a:lnTo>
                    <a:pt x="3427" y="4644"/>
                  </a:lnTo>
                  <a:lnTo>
                    <a:pt x="3427" y="4644"/>
                  </a:lnTo>
                  <a:lnTo>
                    <a:pt x="3427" y="4644"/>
                  </a:lnTo>
                  <a:lnTo>
                    <a:pt x="3427" y="4644"/>
                  </a:lnTo>
                  <a:lnTo>
                    <a:pt x="3438" y="4644"/>
                  </a:lnTo>
                  <a:lnTo>
                    <a:pt x="3438" y="4644"/>
                  </a:lnTo>
                  <a:lnTo>
                    <a:pt x="3450" y="4644"/>
                  </a:lnTo>
                  <a:lnTo>
                    <a:pt x="3450" y="4644"/>
                  </a:lnTo>
                  <a:lnTo>
                    <a:pt x="3455" y="4644"/>
                  </a:lnTo>
                  <a:lnTo>
                    <a:pt x="3455" y="4644"/>
                  </a:lnTo>
                  <a:lnTo>
                    <a:pt x="3455" y="4633"/>
                  </a:lnTo>
                  <a:lnTo>
                    <a:pt x="3455" y="4633"/>
                  </a:lnTo>
                  <a:lnTo>
                    <a:pt x="3455" y="4616"/>
                  </a:lnTo>
                  <a:lnTo>
                    <a:pt x="3455" y="4616"/>
                  </a:lnTo>
                  <a:lnTo>
                    <a:pt x="3461" y="4604"/>
                  </a:lnTo>
                  <a:lnTo>
                    <a:pt x="3461" y="4604"/>
                  </a:lnTo>
                  <a:lnTo>
                    <a:pt x="3467" y="4593"/>
                  </a:lnTo>
                  <a:lnTo>
                    <a:pt x="3467" y="4593"/>
                  </a:lnTo>
                  <a:lnTo>
                    <a:pt x="3467" y="4587"/>
                  </a:lnTo>
                  <a:lnTo>
                    <a:pt x="3467" y="4587"/>
                  </a:lnTo>
                  <a:lnTo>
                    <a:pt x="3472" y="4587"/>
                  </a:lnTo>
                  <a:lnTo>
                    <a:pt x="3472" y="4587"/>
                  </a:lnTo>
                  <a:lnTo>
                    <a:pt x="3478" y="4582"/>
                  </a:lnTo>
                  <a:lnTo>
                    <a:pt x="3478" y="4582"/>
                  </a:lnTo>
                  <a:lnTo>
                    <a:pt x="3478" y="4582"/>
                  </a:lnTo>
                  <a:lnTo>
                    <a:pt x="3478" y="4582"/>
                  </a:lnTo>
                  <a:lnTo>
                    <a:pt x="3484" y="4576"/>
                  </a:lnTo>
                  <a:lnTo>
                    <a:pt x="3484" y="4576"/>
                  </a:lnTo>
                  <a:lnTo>
                    <a:pt x="3484" y="4570"/>
                  </a:lnTo>
                  <a:lnTo>
                    <a:pt x="3484" y="4570"/>
                  </a:lnTo>
                  <a:lnTo>
                    <a:pt x="3484" y="4565"/>
                  </a:lnTo>
                  <a:lnTo>
                    <a:pt x="3484" y="4565"/>
                  </a:lnTo>
                  <a:lnTo>
                    <a:pt x="3484" y="4559"/>
                  </a:lnTo>
                  <a:lnTo>
                    <a:pt x="3484" y="4559"/>
                  </a:lnTo>
                  <a:lnTo>
                    <a:pt x="3489" y="4559"/>
                  </a:lnTo>
                  <a:lnTo>
                    <a:pt x="3489" y="4559"/>
                  </a:lnTo>
                  <a:lnTo>
                    <a:pt x="3495" y="4559"/>
                  </a:lnTo>
                  <a:lnTo>
                    <a:pt x="3495" y="4559"/>
                  </a:lnTo>
                  <a:lnTo>
                    <a:pt x="3501" y="4559"/>
                  </a:lnTo>
                  <a:lnTo>
                    <a:pt x="3501" y="4559"/>
                  </a:lnTo>
                  <a:lnTo>
                    <a:pt x="3507" y="4553"/>
                  </a:lnTo>
                  <a:lnTo>
                    <a:pt x="3507" y="4553"/>
                  </a:lnTo>
                  <a:lnTo>
                    <a:pt x="3507" y="4547"/>
                  </a:lnTo>
                  <a:lnTo>
                    <a:pt x="3507" y="4547"/>
                  </a:lnTo>
                  <a:lnTo>
                    <a:pt x="3512" y="4536"/>
                  </a:lnTo>
                  <a:lnTo>
                    <a:pt x="3512" y="4536"/>
                  </a:lnTo>
                  <a:lnTo>
                    <a:pt x="3517" y="4531"/>
                  </a:lnTo>
                  <a:lnTo>
                    <a:pt x="3517" y="4531"/>
                  </a:lnTo>
                  <a:lnTo>
                    <a:pt x="3517" y="4519"/>
                  </a:lnTo>
                  <a:lnTo>
                    <a:pt x="3529" y="4507"/>
                  </a:lnTo>
                  <a:lnTo>
                    <a:pt x="3541" y="4496"/>
                  </a:lnTo>
                  <a:lnTo>
                    <a:pt x="3552" y="4485"/>
                  </a:lnTo>
                  <a:lnTo>
                    <a:pt x="3563" y="4474"/>
                  </a:lnTo>
                  <a:lnTo>
                    <a:pt x="3563" y="4474"/>
                  </a:lnTo>
                  <a:lnTo>
                    <a:pt x="3569" y="4468"/>
                  </a:lnTo>
                  <a:lnTo>
                    <a:pt x="3569" y="4468"/>
                  </a:lnTo>
                  <a:lnTo>
                    <a:pt x="3575" y="4468"/>
                  </a:lnTo>
                  <a:lnTo>
                    <a:pt x="3575" y="4468"/>
                  </a:lnTo>
                  <a:lnTo>
                    <a:pt x="3580" y="4468"/>
                  </a:lnTo>
                  <a:lnTo>
                    <a:pt x="3580" y="4468"/>
                  </a:lnTo>
                  <a:lnTo>
                    <a:pt x="3586" y="4468"/>
                  </a:lnTo>
                  <a:lnTo>
                    <a:pt x="3586" y="4468"/>
                  </a:lnTo>
                  <a:lnTo>
                    <a:pt x="3586" y="4462"/>
                  </a:lnTo>
                  <a:lnTo>
                    <a:pt x="3586" y="4462"/>
                  </a:lnTo>
                  <a:lnTo>
                    <a:pt x="3592" y="4451"/>
                  </a:lnTo>
                  <a:lnTo>
                    <a:pt x="3592" y="4451"/>
                  </a:lnTo>
                  <a:lnTo>
                    <a:pt x="3592" y="4445"/>
                  </a:lnTo>
                  <a:lnTo>
                    <a:pt x="3592" y="4445"/>
                  </a:lnTo>
                  <a:lnTo>
                    <a:pt x="3597" y="4440"/>
                  </a:lnTo>
                  <a:lnTo>
                    <a:pt x="3597" y="4440"/>
                  </a:lnTo>
                  <a:lnTo>
                    <a:pt x="3603" y="4434"/>
                  </a:lnTo>
                  <a:lnTo>
                    <a:pt x="3603" y="4434"/>
                  </a:lnTo>
                  <a:lnTo>
                    <a:pt x="3609" y="4428"/>
                  </a:lnTo>
                  <a:lnTo>
                    <a:pt x="3609" y="4428"/>
                  </a:lnTo>
                  <a:lnTo>
                    <a:pt x="3620" y="4417"/>
                  </a:lnTo>
                  <a:lnTo>
                    <a:pt x="3620" y="4417"/>
                  </a:lnTo>
                  <a:lnTo>
                    <a:pt x="3626" y="4411"/>
                  </a:lnTo>
                  <a:lnTo>
                    <a:pt x="3637" y="4394"/>
                  </a:lnTo>
                  <a:lnTo>
                    <a:pt x="3643" y="4382"/>
                  </a:lnTo>
                  <a:lnTo>
                    <a:pt x="3654" y="4366"/>
                  </a:lnTo>
                  <a:lnTo>
                    <a:pt x="3660" y="4354"/>
                  </a:lnTo>
                  <a:lnTo>
                    <a:pt x="3660" y="4354"/>
                  </a:lnTo>
                  <a:lnTo>
                    <a:pt x="3660" y="4348"/>
                  </a:lnTo>
                  <a:lnTo>
                    <a:pt x="3660" y="4348"/>
                  </a:lnTo>
                  <a:lnTo>
                    <a:pt x="3654" y="4343"/>
                  </a:lnTo>
                  <a:lnTo>
                    <a:pt x="3654" y="4343"/>
                  </a:lnTo>
                  <a:lnTo>
                    <a:pt x="3654" y="4337"/>
                  </a:lnTo>
                  <a:lnTo>
                    <a:pt x="3654" y="4337"/>
                  </a:lnTo>
                  <a:lnTo>
                    <a:pt x="3654" y="4332"/>
                  </a:lnTo>
                  <a:lnTo>
                    <a:pt x="3654" y="4332"/>
                  </a:lnTo>
                  <a:lnTo>
                    <a:pt x="3660" y="4314"/>
                  </a:lnTo>
                  <a:lnTo>
                    <a:pt x="3660" y="4314"/>
                  </a:lnTo>
                  <a:lnTo>
                    <a:pt x="3671" y="4297"/>
                  </a:lnTo>
                  <a:lnTo>
                    <a:pt x="3671" y="4297"/>
                  </a:lnTo>
                  <a:lnTo>
                    <a:pt x="3682" y="4275"/>
                  </a:lnTo>
                  <a:lnTo>
                    <a:pt x="3682" y="4275"/>
                  </a:lnTo>
                  <a:lnTo>
                    <a:pt x="3694" y="4263"/>
                  </a:lnTo>
                  <a:lnTo>
                    <a:pt x="3694" y="4263"/>
                  </a:lnTo>
                  <a:lnTo>
                    <a:pt x="3700" y="4263"/>
                  </a:lnTo>
                  <a:lnTo>
                    <a:pt x="3700" y="4263"/>
                  </a:lnTo>
                  <a:lnTo>
                    <a:pt x="3700" y="4263"/>
                  </a:lnTo>
                  <a:lnTo>
                    <a:pt x="3700" y="4263"/>
                  </a:lnTo>
                  <a:lnTo>
                    <a:pt x="3706" y="4263"/>
                  </a:lnTo>
                  <a:lnTo>
                    <a:pt x="3706" y="4263"/>
                  </a:lnTo>
                  <a:lnTo>
                    <a:pt x="3711" y="4257"/>
                  </a:lnTo>
                  <a:lnTo>
                    <a:pt x="3711" y="4257"/>
                  </a:lnTo>
                  <a:lnTo>
                    <a:pt x="3711" y="4247"/>
                  </a:lnTo>
                  <a:lnTo>
                    <a:pt x="3711" y="4247"/>
                  </a:lnTo>
                  <a:lnTo>
                    <a:pt x="3717" y="4235"/>
                  </a:lnTo>
                  <a:lnTo>
                    <a:pt x="3717" y="4235"/>
                  </a:lnTo>
                  <a:lnTo>
                    <a:pt x="3717" y="4223"/>
                  </a:lnTo>
                  <a:lnTo>
                    <a:pt x="3717" y="4223"/>
                  </a:lnTo>
                  <a:lnTo>
                    <a:pt x="3722" y="4218"/>
                  </a:lnTo>
                  <a:lnTo>
                    <a:pt x="3722" y="4218"/>
                  </a:lnTo>
                  <a:lnTo>
                    <a:pt x="3734" y="4201"/>
                  </a:lnTo>
                  <a:lnTo>
                    <a:pt x="3734" y="4201"/>
                  </a:lnTo>
                  <a:lnTo>
                    <a:pt x="3751" y="4189"/>
                  </a:lnTo>
                  <a:lnTo>
                    <a:pt x="3751" y="4189"/>
                  </a:lnTo>
                  <a:lnTo>
                    <a:pt x="3768" y="4172"/>
                  </a:lnTo>
                  <a:lnTo>
                    <a:pt x="3768" y="4172"/>
                  </a:lnTo>
                  <a:lnTo>
                    <a:pt x="3779" y="4161"/>
                  </a:lnTo>
                  <a:lnTo>
                    <a:pt x="3779" y="4161"/>
                  </a:lnTo>
                  <a:lnTo>
                    <a:pt x="3785" y="4150"/>
                  </a:lnTo>
                  <a:lnTo>
                    <a:pt x="3785" y="4150"/>
                  </a:lnTo>
                  <a:lnTo>
                    <a:pt x="3785" y="4138"/>
                  </a:lnTo>
                  <a:lnTo>
                    <a:pt x="3785" y="4138"/>
                  </a:lnTo>
                  <a:lnTo>
                    <a:pt x="3785" y="4127"/>
                  </a:lnTo>
                  <a:lnTo>
                    <a:pt x="3785" y="4127"/>
                  </a:lnTo>
                  <a:lnTo>
                    <a:pt x="3785" y="4116"/>
                  </a:lnTo>
                  <a:lnTo>
                    <a:pt x="3785" y="4116"/>
                  </a:lnTo>
                  <a:lnTo>
                    <a:pt x="3791" y="4116"/>
                  </a:lnTo>
                  <a:lnTo>
                    <a:pt x="3791" y="4116"/>
                  </a:lnTo>
                  <a:lnTo>
                    <a:pt x="3796" y="4116"/>
                  </a:lnTo>
                  <a:lnTo>
                    <a:pt x="3796" y="4116"/>
                  </a:lnTo>
                  <a:lnTo>
                    <a:pt x="3802" y="4116"/>
                  </a:lnTo>
                  <a:lnTo>
                    <a:pt x="3802" y="4116"/>
                  </a:lnTo>
                  <a:lnTo>
                    <a:pt x="3802" y="4110"/>
                  </a:lnTo>
                  <a:lnTo>
                    <a:pt x="3802" y="4110"/>
                  </a:lnTo>
                  <a:lnTo>
                    <a:pt x="3802" y="4104"/>
                  </a:lnTo>
                  <a:lnTo>
                    <a:pt x="3802" y="4104"/>
                  </a:lnTo>
                  <a:lnTo>
                    <a:pt x="3796" y="4098"/>
                  </a:lnTo>
                  <a:lnTo>
                    <a:pt x="3796" y="4098"/>
                  </a:lnTo>
                  <a:lnTo>
                    <a:pt x="3791" y="4087"/>
                  </a:lnTo>
                  <a:lnTo>
                    <a:pt x="3791" y="4087"/>
                  </a:lnTo>
                  <a:lnTo>
                    <a:pt x="3785" y="4087"/>
                  </a:lnTo>
                  <a:lnTo>
                    <a:pt x="3785" y="4087"/>
                  </a:lnTo>
                  <a:lnTo>
                    <a:pt x="3791" y="4076"/>
                  </a:lnTo>
                  <a:lnTo>
                    <a:pt x="3791" y="4076"/>
                  </a:lnTo>
                  <a:lnTo>
                    <a:pt x="3802" y="4064"/>
                  </a:lnTo>
                  <a:lnTo>
                    <a:pt x="3802" y="4064"/>
                  </a:lnTo>
                  <a:lnTo>
                    <a:pt x="3807" y="4053"/>
                  </a:lnTo>
                  <a:lnTo>
                    <a:pt x="3807" y="4053"/>
                  </a:lnTo>
                  <a:lnTo>
                    <a:pt x="3813" y="4042"/>
                  </a:lnTo>
                  <a:lnTo>
                    <a:pt x="3813" y="4042"/>
                  </a:lnTo>
                  <a:lnTo>
                    <a:pt x="3813" y="4024"/>
                  </a:lnTo>
                  <a:lnTo>
                    <a:pt x="3813" y="4024"/>
                  </a:lnTo>
                  <a:lnTo>
                    <a:pt x="3807" y="4013"/>
                  </a:lnTo>
                  <a:lnTo>
                    <a:pt x="3807" y="4013"/>
                  </a:lnTo>
                  <a:lnTo>
                    <a:pt x="3802" y="4002"/>
                  </a:lnTo>
                  <a:lnTo>
                    <a:pt x="3802" y="4002"/>
                  </a:lnTo>
                  <a:lnTo>
                    <a:pt x="3802" y="3996"/>
                  </a:lnTo>
                  <a:lnTo>
                    <a:pt x="3802" y="3996"/>
                  </a:lnTo>
                  <a:lnTo>
                    <a:pt x="3802" y="3991"/>
                  </a:lnTo>
                  <a:lnTo>
                    <a:pt x="3802" y="3991"/>
                  </a:lnTo>
                  <a:lnTo>
                    <a:pt x="3807" y="3979"/>
                  </a:lnTo>
                  <a:lnTo>
                    <a:pt x="3807" y="3979"/>
                  </a:lnTo>
                  <a:lnTo>
                    <a:pt x="3807" y="3973"/>
                  </a:lnTo>
                  <a:lnTo>
                    <a:pt x="3807" y="3973"/>
                  </a:lnTo>
                  <a:lnTo>
                    <a:pt x="3813" y="3962"/>
                  </a:lnTo>
                  <a:lnTo>
                    <a:pt x="3807" y="3962"/>
                  </a:lnTo>
                  <a:lnTo>
                    <a:pt x="3807" y="3962"/>
                  </a:lnTo>
                  <a:lnTo>
                    <a:pt x="3802" y="3962"/>
                  </a:lnTo>
                  <a:lnTo>
                    <a:pt x="3796" y="3957"/>
                  </a:lnTo>
                  <a:lnTo>
                    <a:pt x="3796" y="3957"/>
                  </a:lnTo>
                  <a:lnTo>
                    <a:pt x="3796" y="3957"/>
                  </a:lnTo>
                  <a:lnTo>
                    <a:pt x="3796" y="3957"/>
                  </a:lnTo>
                  <a:lnTo>
                    <a:pt x="3796" y="3951"/>
                  </a:lnTo>
                  <a:lnTo>
                    <a:pt x="3796" y="3951"/>
                  </a:lnTo>
                  <a:lnTo>
                    <a:pt x="3796" y="3939"/>
                  </a:lnTo>
                  <a:lnTo>
                    <a:pt x="3796" y="3939"/>
                  </a:lnTo>
                  <a:lnTo>
                    <a:pt x="3796" y="3939"/>
                  </a:lnTo>
                  <a:lnTo>
                    <a:pt x="3796" y="3939"/>
                  </a:lnTo>
                  <a:lnTo>
                    <a:pt x="3807" y="3922"/>
                  </a:lnTo>
                  <a:lnTo>
                    <a:pt x="3807" y="3922"/>
                  </a:lnTo>
                  <a:lnTo>
                    <a:pt x="3813" y="3911"/>
                  </a:lnTo>
                  <a:lnTo>
                    <a:pt x="3813" y="3911"/>
                  </a:lnTo>
                  <a:lnTo>
                    <a:pt x="3813" y="3905"/>
                  </a:lnTo>
                  <a:lnTo>
                    <a:pt x="3813" y="3905"/>
                  </a:lnTo>
                  <a:lnTo>
                    <a:pt x="3802" y="3883"/>
                  </a:lnTo>
                  <a:lnTo>
                    <a:pt x="3802" y="3883"/>
                  </a:lnTo>
                  <a:lnTo>
                    <a:pt x="3813" y="3877"/>
                  </a:lnTo>
                  <a:lnTo>
                    <a:pt x="3813" y="3877"/>
                  </a:lnTo>
                  <a:lnTo>
                    <a:pt x="3825" y="3865"/>
                  </a:lnTo>
                  <a:lnTo>
                    <a:pt x="3825" y="3865"/>
                  </a:lnTo>
                  <a:lnTo>
                    <a:pt x="3836" y="3854"/>
                  </a:lnTo>
                  <a:lnTo>
                    <a:pt x="3836" y="3854"/>
                  </a:lnTo>
                  <a:lnTo>
                    <a:pt x="3842" y="3843"/>
                  </a:lnTo>
                  <a:lnTo>
                    <a:pt x="3842" y="3843"/>
                  </a:lnTo>
                  <a:lnTo>
                    <a:pt x="3842" y="3837"/>
                  </a:lnTo>
                  <a:lnTo>
                    <a:pt x="3842" y="3837"/>
                  </a:lnTo>
                  <a:lnTo>
                    <a:pt x="3842" y="3831"/>
                  </a:lnTo>
                  <a:lnTo>
                    <a:pt x="3842" y="3831"/>
                  </a:lnTo>
                  <a:lnTo>
                    <a:pt x="3842" y="3826"/>
                  </a:lnTo>
                  <a:lnTo>
                    <a:pt x="3842" y="3826"/>
                  </a:lnTo>
                  <a:lnTo>
                    <a:pt x="3842" y="3820"/>
                  </a:lnTo>
                  <a:lnTo>
                    <a:pt x="3842" y="3820"/>
                  </a:lnTo>
                  <a:lnTo>
                    <a:pt x="3842" y="3820"/>
                  </a:lnTo>
                  <a:lnTo>
                    <a:pt x="3842" y="3820"/>
                  </a:lnTo>
                  <a:lnTo>
                    <a:pt x="3847" y="3814"/>
                  </a:lnTo>
                  <a:lnTo>
                    <a:pt x="3847" y="3814"/>
                  </a:lnTo>
                  <a:lnTo>
                    <a:pt x="3853" y="3814"/>
                  </a:lnTo>
                  <a:lnTo>
                    <a:pt x="3853" y="3814"/>
                  </a:lnTo>
                  <a:lnTo>
                    <a:pt x="3859" y="3814"/>
                  </a:lnTo>
                  <a:lnTo>
                    <a:pt x="3859" y="3814"/>
                  </a:lnTo>
                  <a:lnTo>
                    <a:pt x="3853" y="3803"/>
                  </a:lnTo>
                  <a:lnTo>
                    <a:pt x="3853" y="3803"/>
                  </a:lnTo>
                  <a:lnTo>
                    <a:pt x="3853" y="3798"/>
                  </a:lnTo>
                  <a:lnTo>
                    <a:pt x="3853" y="3798"/>
                  </a:lnTo>
                  <a:lnTo>
                    <a:pt x="3847" y="3798"/>
                  </a:lnTo>
                  <a:lnTo>
                    <a:pt x="3847" y="3798"/>
                  </a:lnTo>
                  <a:lnTo>
                    <a:pt x="3842" y="3798"/>
                  </a:lnTo>
                  <a:lnTo>
                    <a:pt x="3842" y="3798"/>
                  </a:lnTo>
                  <a:lnTo>
                    <a:pt x="3842" y="3792"/>
                  </a:lnTo>
                  <a:lnTo>
                    <a:pt x="3842" y="3792"/>
                  </a:lnTo>
                  <a:lnTo>
                    <a:pt x="3842" y="3786"/>
                  </a:lnTo>
                  <a:lnTo>
                    <a:pt x="3842" y="3786"/>
                  </a:lnTo>
                  <a:lnTo>
                    <a:pt x="3842" y="3780"/>
                  </a:lnTo>
                  <a:lnTo>
                    <a:pt x="3842" y="3780"/>
                  </a:lnTo>
                  <a:lnTo>
                    <a:pt x="3847" y="3786"/>
                  </a:lnTo>
                  <a:lnTo>
                    <a:pt x="3847" y="3780"/>
                  </a:lnTo>
                  <a:lnTo>
                    <a:pt x="3847" y="3780"/>
                  </a:lnTo>
                  <a:lnTo>
                    <a:pt x="3847" y="3774"/>
                  </a:lnTo>
                  <a:lnTo>
                    <a:pt x="3847" y="3774"/>
                  </a:lnTo>
                  <a:lnTo>
                    <a:pt x="3847" y="3774"/>
                  </a:lnTo>
                  <a:lnTo>
                    <a:pt x="3847" y="3774"/>
                  </a:lnTo>
                  <a:lnTo>
                    <a:pt x="3847" y="3774"/>
                  </a:lnTo>
                  <a:lnTo>
                    <a:pt x="3847" y="3769"/>
                  </a:lnTo>
                  <a:lnTo>
                    <a:pt x="3847" y="3769"/>
                  </a:lnTo>
                  <a:lnTo>
                    <a:pt x="3842" y="3763"/>
                  </a:lnTo>
                  <a:lnTo>
                    <a:pt x="3842" y="3763"/>
                  </a:lnTo>
                  <a:lnTo>
                    <a:pt x="3836" y="3758"/>
                  </a:lnTo>
                  <a:lnTo>
                    <a:pt x="3836" y="3758"/>
                  </a:lnTo>
                  <a:lnTo>
                    <a:pt x="3836" y="3752"/>
                  </a:lnTo>
                  <a:lnTo>
                    <a:pt x="3836" y="3752"/>
                  </a:lnTo>
                  <a:lnTo>
                    <a:pt x="3836" y="3735"/>
                  </a:lnTo>
                  <a:lnTo>
                    <a:pt x="3836" y="3735"/>
                  </a:lnTo>
                  <a:lnTo>
                    <a:pt x="3836" y="3723"/>
                  </a:lnTo>
                  <a:lnTo>
                    <a:pt x="3836" y="3723"/>
                  </a:lnTo>
                  <a:lnTo>
                    <a:pt x="3842" y="3718"/>
                  </a:lnTo>
                  <a:lnTo>
                    <a:pt x="3842" y="3718"/>
                  </a:lnTo>
                  <a:lnTo>
                    <a:pt x="3853" y="3712"/>
                  </a:lnTo>
                  <a:lnTo>
                    <a:pt x="3853" y="3712"/>
                  </a:lnTo>
                  <a:lnTo>
                    <a:pt x="3870" y="3718"/>
                  </a:lnTo>
                  <a:lnTo>
                    <a:pt x="3870" y="3718"/>
                  </a:lnTo>
                  <a:lnTo>
                    <a:pt x="3881" y="3723"/>
                  </a:lnTo>
                  <a:lnTo>
                    <a:pt x="3881" y="3723"/>
                  </a:lnTo>
                  <a:lnTo>
                    <a:pt x="3893" y="3729"/>
                  </a:lnTo>
                  <a:lnTo>
                    <a:pt x="3893" y="3723"/>
                  </a:lnTo>
                  <a:lnTo>
                    <a:pt x="3893" y="3712"/>
                  </a:lnTo>
                  <a:lnTo>
                    <a:pt x="3893" y="3706"/>
                  </a:lnTo>
                  <a:lnTo>
                    <a:pt x="3893" y="3695"/>
                  </a:lnTo>
                  <a:lnTo>
                    <a:pt x="3893" y="3695"/>
                  </a:lnTo>
                  <a:lnTo>
                    <a:pt x="3893" y="3701"/>
                  </a:lnTo>
                  <a:lnTo>
                    <a:pt x="3893" y="3701"/>
                  </a:lnTo>
                  <a:lnTo>
                    <a:pt x="3887" y="3701"/>
                  </a:lnTo>
                  <a:lnTo>
                    <a:pt x="3887" y="3701"/>
                  </a:lnTo>
                  <a:lnTo>
                    <a:pt x="3887" y="3706"/>
                  </a:lnTo>
                  <a:lnTo>
                    <a:pt x="3887" y="3706"/>
                  </a:lnTo>
                  <a:lnTo>
                    <a:pt x="3881" y="3706"/>
                  </a:lnTo>
                  <a:lnTo>
                    <a:pt x="3881" y="3706"/>
                  </a:lnTo>
                  <a:lnTo>
                    <a:pt x="3876" y="3706"/>
                  </a:lnTo>
                  <a:lnTo>
                    <a:pt x="3876" y="3706"/>
                  </a:lnTo>
                  <a:lnTo>
                    <a:pt x="3865" y="3701"/>
                  </a:lnTo>
                  <a:lnTo>
                    <a:pt x="3865" y="3701"/>
                  </a:lnTo>
                  <a:lnTo>
                    <a:pt x="3853" y="3695"/>
                  </a:lnTo>
                  <a:lnTo>
                    <a:pt x="3853" y="3695"/>
                  </a:lnTo>
                  <a:lnTo>
                    <a:pt x="3847" y="3689"/>
                  </a:lnTo>
                  <a:lnTo>
                    <a:pt x="3847" y="3689"/>
                  </a:lnTo>
                  <a:lnTo>
                    <a:pt x="3847" y="3689"/>
                  </a:lnTo>
                  <a:lnTo>
                    <a:pt x="3847" y="3689"/>
                  </a:lnTo>
                  <a:lnTo>
                    <a:pt x="3847" y="3683"/>
                  </a:lnTo>
                  <a:lnTo>
                    <a:pt x="3847" y="3683"/>
                  </a:lnTo>
                  <a:lnTo>
                    <a:pt x="3847" y="3678"/>
                  </a:lnTo>
                  <a:lnTo>
                    <a:pt x="3847" y="3678"/>
                  </a:lnTo>
                  <a:lnTo>
                    <a:pt x="3847" y="3678"/>
                  </a:lnTo>
                  <a:lnTo>
                    <a:pt x="3847" y="3678"/>
                  </a:lnTo>
                  <a:lnTo>
                    <a:pt x="3842" y="3678"/>
                  </a:lnTo>
                  <a:lnTo>
                    <a:pt x="3842" y="3678"/>
                  </a:lnTo>
                  <a:lnTo>
                    <a:pt x="3836" y="3678"/>
                  </a:lnTo>
                  <a:lnTo>
                    <a:pt x="3836" y="3678"/>
                  </a:lnTo>
                  <a:lnTo>
                    <a:pt x="3836" y="3678"/>
                  </a:lnTo>
                  <a:lnTo>
                    <a:pt x="3836" y="3678"/>
                  </a:lnTo>
                  <a:lnTo>
                    <a:pt x="3831" y="3678"/>
                  </a:lnTo>
                  <a:lnTo>
                    <a:pt x="3819" y="3672"/>
                  </a:lnTo>
                  <a:lnTo>
                    <a:pt x="3807" y="3667"/>
                  </a:lnTo>
                  <a:lnTo>
                    <a:pt x="3802" y="3655"/>
                  </a:lnTo>
                  <a:lnTo>
                    <a:pt x="3791" y="3649"/>
                  </a:lnTo>
                  <a:lnTo>
                    <a:pt x="3791" y="3649"/>
                  </a:lnTo>
                  <a:lnTo>
                    <a:pt x="3791" y="3638"/>
                  </a:lnTo>
                  <a:lnTo>
                    <a:pt x="3791" y="3638"/>
                  </a:lnTo>
                  <a:lnTo>
                    <a:pt x="3791" y="3633"/>
                  </a:lnTo>
                  <a:lnTo>
                    <a:pt x="3791" y="3633"/>
                  </a:lnTo>
                  <a:lnTo>
                    <a:pt x="3791" y="3621"/>
                  </a:lnTo>
                  <a:lnTo>
                    <a:pt x="3791" y="3621"/>
                  </a:lnTo>
                  <a:lnTo>
                    <a:pt x="3785" y="3615"/>
                  </a:lnTo>
                  <a:lnTo>
                    <a:pt x="3785" y="3615"/>
                  </a:lnTo>
                  <a:lnTo>
                    <a:pt x="3779" y="3609"/>
                  </a:lnTo>
                  <a:lnTo>
                    <a:pt x="3779" y="3609"/>
                  </a:lnTo>
                  <a:lnTo>
                    <a:pt x="3768" y="3609"/>
                  </a:lnTo>
                  <a:lnTo>
                    <a:pt x="3768" y="3609"/>
                  </a:lnTo>
                  <a:lnTo>
                    <a:pt x="3757" y="3609"/>
                  </a:lnTo>
                  <a:lnTo>
                    <a:pt x="3757" y="3609"/>
                  </a:lnTo>
                  <a:lnTo>
                    <a:pt x="3745" y="3604"/>
                  </a:lnTo>
                  <a:lnTo>
                    <a:pt x="3745" y="3604"/>
                  </a:lnTo>
                  <a:lnTo>
                    <a:pt x="3745" y="3604"/>
                  </a:lnTo>
                  <a:lnTo>
                    <a:pt x="3745" y="3604"/>
                  </a:lnTo>
                  <a:lnTo>
                    <a:pt x="3745" y="3598"/>
                  </a:lnTo>
                  <a:lnTo>
                    <a:pt x="3745" y="3598"/>
                  </a:lnTo>
                  <a:lnTo>
                    <a:pt x="3745" y="3593"/>
                  </a:lnTo>
                  <a:lnTo>
                    <a:pt x="3745" y="3593"/>
                  </a:lnTo>
                  <a:lnTo>
                    <a:pt x="3739" y="3587"/>
                  </a:lnTo>
                  <a:lnTo>
                    <a:pt x="3739" y="3587"/>
                  </a:lnTo>
                  <a:lnTo>
                    <a:pt x="3722" y="3581"/>
                  </a:lnTo>
                  <a:lnTo>
                    <a:pt x="3722" y="3581"/>
                  </a:lnTo>
                  <a:lnTo>
                    <a:pt x="3706" y="3581"/>
                  </a:lnTo>
                  <a:lnTo>
                    <a:pt x="3706" y="3581"/>
                  </a:lnTo>
                  <a:lnTo>
                    <a:pt x="3688" y="3581"/>
                  </a:lnTo>
                  <a:lnTo>
                    <a:pt x="3688" y="3581"/>
                  </a:lnTo>
                  <a:lnTo>
                    <a:pt x="3671" y="3581"/>
                  </a:lnTo>
                  <a:lnTo>
                    <a:pt x="3671" y="3581"/>
                  </a:lnTo>
                  <a:lnTo>
                    <a:pt x="3671" y="3593"/>
                  </a:lnTo>
                  <a:lnTo>
                    <a:pt x="3671" y="3593"/>
                  </a:lnTo>
                  <a:lnTo>
                    <a:pt x="3671" y="3609"/>
                  </a:lnTo>
                  <a:lnTo>
                    <a:pt x="3671" y="3609"/>
                  </a:lnTo>
                  <a:lnTo>
                    <a:pt x="3671" y="3621"/>
                  </a:lnTo>
                  <a:lnTo>
                    <a:pt x="3671" y="3621"/>
                  </a:lnTo>
                  <a:lnTo>
                    <a:pt x="3671" y="3633"/>
                  </a:lnTo>
                  <a:lnTo>
                    <a:pt x="3671" y="3633"/>
                  </a:lnTo>
                  <a:lnTo>
                    <a:pt x="3666" y="3633"/>
                  </a:lnTo>
                  <a:lnTo>
                    <a:pt x="3666" y="3633"/>
                  </a:lnTo>
                  <a:lnTo>
                    <a:pt x="3660" y="3627"/>
                  </a:lnTo>
                  <a:lnTo>
                    <a:pt x="3660" y="3627"/>
                  </a:lnTo>
                  <a:lnTo>
                    <a:pt x="3648" y="3621"/>
                  </a:lnTo>
                  <a:lnTo>
                    <a:pt x="3648" y="3621"/>
                  </a:lnTo>
                  <a:lnTo>
                    <a:pt x="3643" y="3621"/>
                  </a:lnTo>
                  <a:lnTo>
                    <a:pt x="3643" y="3621"/>
                  </a:lnTo>
                  <a:lnTo>
                    <a:pt x="3637" y="3633"/>
                  </a:lnTo>
                  <a:lnTo>
                    <a:pt x="3637" y="3633"/>
                  </a:lnTo>
                  <a:lnTo>
                    <a:pt x="3632" y="3644"/>
                  </a:lnTo>
                  <a:lnTo>
                    <a:pt x="3632" y="3644"/>
                  </a:lnTo>
                  <a:lnTo>
                    <a:pt x="3620" y="3655"/>
                  </a:lnTo>
                  <a:lnTo>
                    <a:pt x="3620" y="3655"/>
                  </a:lnTo>
                  <a:lnTo>
                    <a:pt x="3609" y="3667"/>
                  </a:lnTo>
                  <a:lnTo>
                    <a:pt x="3609" y="3667"/>
                  </a:lnTo>
                  <a:lnTo>
                    <a:pt x="3609" y="3667"/>
                  </a:lnTo>
                  <a:lnTo>
                    <a:pt x="3609" y="3667"/>
                  </a:lnTo>
                  <a:lnTo>
                    <a:pt x="3597" y="3667"/>
                  </a:lnTo>
                  <a:lnTo>
                    <a:pt x="3597" y="3667"/>
                  </a:lnTo>
                  <a:lnTo>
                    <a:pt x="3592" y="3661"/>
                  </a:lnTo>
                  <a:lnTo>
                    <a:pt x="3592" y="3661"/>
                  </a:lnTo>
                  <a:lnTo>
                    <a:pt x="3592" y="3667"/>
                  </a:lnTo>
                  <a:lnTo>
                    <a:pt x="3592" y="3667"/>
                  </a:lnTo>
                  <a:lnTo>
                    <a:pt x="3603" y="3638"/>
                  </a:lnTo>
                  <a:lnTo>
                    <a:pt x="3603" y="3638"/>
                  </a:lnTo>
                  <a:lnTo>
                    <a:pt x="3609" y="3621"/>
                  </a:lnTo>
                  <a:lnTo>
                    <a:pt x="3609" y="3621"/>
                  </a:lnTo>
                  <a:lnTo>
                    <a:pt x="3609" y="3615"/>
                  </a:lnTo>
                  <a:lnTo>
                    <a:pt x="3603" y="3604"/>
                  </a:lnTo>
                  <a:lnTo>
                    <a:pt x="3603" y="3604"/>
                  </a:lnTo>
                  <a:lnTo>
                    <a:pt x="3580" y="3587"/>
                  </a:lnTo>
                  <a:lnTo>
                    <a:pt x="3580" y="3587"/>
                  </a:lnTo>
                  <a:lnTo>
                    <a:pt x="3575" y="3598"/>
                  </a:lnTo>
                  <a:lnTo>
                    <a:pt x="3575" y="3598"/>
                  </a:lnTo>
                  <a:lnTo>
                    <a:pt x="3575" y="3609"/>
                  </a:lnTo>
                  <a:lnTo>
                    <a:pt x="3575" y="3609"/>
                  </a:lnTo>
                  <a:lnTo>
                    <a:pt x="3569" y="3621"/>
                  </a:lnTo>
                  <a:lnTo>
                    <a:pt x="3569" y="3621"/>
                  </a:lnTo>
                  <a:lnTo>
                    <a:pt x="3569" y="3633"/>
                  </a:lnTo>
                  <a:lnTo>
                    <a:pt x="3569" y="3633"/>
                  </a:lnTo>
                  <a:lnTo>
                    <a:pt x="3563" y="3633"/>
                  </a:lnTo>
                  <a:lnTo>
                    <a:pt x="3563" y="3633"/>
                  </a:lnTo>
                  <a:lnTo>
                    <a:pt x="3557" y="3633"/>
                  </a:lnTo>
                  <a:lnTo>
                    <a:pt x="3557" y="3633"/>
                  </a:lnTo>
                  <a:lnTo>
                    <a:pt x="3552" y="3633"/>
                  </a:lnTo>
                  <a:lnTo>
                    <a:pt x="3552" y="3633"/>
                  </a:lnTo>
                  <a:lnTo>
                    <a:pt x="3546" y="3633"/>
                  </a:lnTo>
                  <a:lnTo>
                    <a:pt x="3546" y="3633"/>
                  </a:lnTo>
                  <a:lnTo>
                    <a:pt x="3546" y="3604"/>
                  </a:lnTo>
                  <a:lnTo>
                    <a:pt x="3546" y="3604"/>
                  </a:lnTo>
                  <a:lnTo>
                    <a:pt x="3546" y="3575"/>
                  </a:lnTo>
                  <a:lnTo>
                    <a:pt x="3546" y="3575"/>
                  </a:lnTo>
                  <a:lnTo>
                    <a:pt x="3546" y="3553"/>
                  </a:lnTo>
                  <a:lnTo>
                    <a:pt x="3546" y="3553"/>
                  </a:lnTo>
                  <a:lnTo>
                    <a:pt x="3546" y="3524"/>
                  </a:lnTo>
                  <a:lnTo>
                    <a:pt x="3546" y="3524"/>
                  </a:lnTo>
                  <a:lnTo>
                    <a:pt x="3517" y="3524"/>
                  </a:lnTo>
                  <a:lnTo>
                    <a:pt x="3517" y="3524"/>
                  </a:lnTo>
                  <a:lnTo>
                    <a:pt x="3489" y="3530"/>
                  </a:lnTo>
                  <a:lnTo>
                    <a:pt x="3489" y="3530"/>
                  </a:lnTo>
                  <a:lnTo>
                    <a:pt x="3467" y="3524"/>
                  </a:lnTo>
                  <a:lnTo>
                    <a:pt x="3467" y="3524"/>
                  </a:lnTo>
                  <a:lnTo>
                    <a:pt x="3438" y="3524"/>
                  </a:lnTo>
                  <a:lnTo>
                    <a:pt x="3438" y="3524"/>
                  </a:lnTo>
                  <a:lnTo>
                    <a:pt x="3444" y="3508"/>
                  </a:lnTo>
                  <a:lnTo>
                    <a:pt x="3444" y="3508"/>
                  </a:lnTo>
                  <a:lnTo>
                    <a:pt x="3450" y="3484"/>
                  </a:lnTo>
                  <a:lnTo>
                    <a:pt x="3450" y="3484"/>
                  </a:lnTo>
                  <a:lnTo>
                    <a:pt x="3461" y="3468"/>
                  </a:lnTo>
                  <a:lnTo>
                    <a:pt x="3461" y="3468"/>
                  </a:lnTo>
                  <a:lnTo>
                    <a:pt x="3472" y="3456"/>
                  </a:lnTo>
                  <a:lnTo>
                    <a:pt x="3472" y="3456"/>
                  </a:lnTo>
                  <a:lnTo>
                    <a:pt x="3478" y="3456"/>
                  </a:lnTo>
                  <a:lnTo>
                    <a:pt x="3478" y="3456"/>
                  </a:lnTo>
                  <a:lnTo>
                    <a:pt x="3484" y="3456"/>
                  </a:lnTo>
                  <a:lnTo>
                    <a:pt x="3484" y="3456"/>
                  </a:lnTo>
                  <a:lnTo>
                    <a:pt x="3489" y="3456"/>
                  </a:lnTo>
                  <a:lnTo>
                    <a:pt x="3489" y="3456"/>
                  </a:lnTo>
                  <a:lnTo>
                    <a:pt x="3489" y="3450"/>
                  </a:lnTo>
                  <a:lnTo>
                    <a:pt x="3489" y="3450"/>
                  </a:lnTo>
                  <a:lnTo>
                    <a:pt x="3501" y="3439"/>
                  </a:lnTo>
                  <a:lnTo>
                    <a:pt x="3501" y="3439"/>
                  </a:lnTo>
                  <a:lnTo>
                    <a:pt x="3507" y="3428"/>
                  </a:lnTo>
                  <a:lnTo>
                    <a:pt x="3507" y="3428"/>
                  </a:lnTo>
                  <a:lnTo>
                    <a:pt x="3512" y="3416"/>
                  </a:lnTo>
                  <a:lnTo>
                    <a:pt x="3512" y="3416"/>
                  </a:lnTo>
                  <a:lnTo>
                    <a:pt x="3523" y="3405"/>
                  </a:lnTo>
                  <a:lnTo>
                    <a:pt x="3523" y="3405"/>
                  </a:lnTo>
                  <a:lnTo>
                    <a:pt x="3529" y="3405"/>
                  </a:lnTo>
                  <a:lnTo>
                    <a:pt x="3529" y="3405"/>
                  </a:lnTo>
                  <a:lnTo>
                    <a:pt x="3535" y="3405"/>
                  </a:lnTo>
                  <a:lnTo>
                    <a:pt x="3535" y="3405"/>
                  </a:lnTo>
                  <a:lnTo>
                    <a:pt x="3541" y="3405"/>
                  </a:lnTo>
                  <a:lnTo>
                    <a:pt x="3541" y="3405"/>
                  </a:lnTo>
                  <a:lnTo>
                    <a:pt x="3546" y="3405"/>
                  </a:lnTo>
                  <a:lnTo>
                    <a:pt x="3546" y="3405"/>
                  </a:lnTo>
                  <a:lnTo>
                    <a:pt x="3557" y="3394"/>
                  </a:lnTo>
                  <a:lnTo>
                    <a:pt x="3557" y="3394"/>
                  </a:lnTo>
                  <a:lnTo>
                    <a:pt x="3563" y="3382"/>
                  </a:lnTo>
                  <a:lnTo>
                    <a:pt x="3563" y="3382"/>
                  </a:lnTo>
                  <a:lnTo>
                    <a:pt x="3575" y="3371"/>
                  </a:lnTo>
                  <a:lnTo>
                    <a:pt x="3575" y="3371"/>
                  </a:lnTo>
                  <a:lnTo>
                    <a:pt x="3586" y="3359"/>
                  </a:lnTo>
                  <a:lnTo>
                    <a:pt x="3586" y="3359"/>
                  </a:lnTo>
                  <a:lnTo>
                    <a:pt x="3592" y="3354"/>
                  </a:lnTo>
                  <a:lnTo>
                    <a:pt x="3592" y="3354"/>
                  </a:lnTo>
                  <a:lnTo>
                    <a:pt x="3597" y="3354"/>
                  </a:lnTo>
                  <a:lnTo>
                    <a:pt x="3597" y="3354"/>
                  </a:lnTo>
                  <a:lnTo>
                    <a:pt x="3609" y="3354"/>
                  </a:lnTo>
                  <a:lnTo>
                    <a:pt x="3609" y="3354"/>
                  </a:lnTo>
                  <a:lnTo>
                    <a:pt x="3609" y="3348"/>
                  </a:lnTo>
                  <a:lnTo>
                    <a:pt x="3609" y="3348"/>
                  </a:lnTo>
                  <a:lnTo>
                    <a:pt x="3614" y="3343"/>
                  </a:lnTo>
                  <a:lnTo>
                    <a:pt x="3614" y="3343"/>
                  </a:lnTo>
                  <a:lnTo>
                    <a:pt x="3614" y="3337"/>
                  </a:lnTo>
                  <a:lnTo>
                    <a:pt x="3614" y="3337"/>
                  </a:lnTo>
                  <a:lnTo>
                    <a:pt x="3609" y="3325"/>
                  </a:lnTo>
                  <a:lnTo>
                    <a:pt x="3609" y="3325"/>
                  </a:lnTo>
                  <a:lnTo>
                    <a:pt x="3609" y="3319"/>
                  </a:lnTo>
                  <a:lnTo>
                    <a:pt x="3609" y="3319"/>
                  </a:lnTo>
                  <a:lnTo>
                    <a:pt x="3620" y="3314"/>
                  </a:lnTo>
                  <a:lnTo>
                    <a:pt x="3620" y="3314"/>
                  </a:lnTo>
                  <a:lnTo>
                    <a:pt x="3632" y="3309"/>
                  </a:lnTo>
                  <a:lnTo>
                    <a:pt x="3632" y="3309"/>
                  </a:lnTo>
                  <a:lnTo>
                    <a:pt x="3643" y="3303"/>
                  </a:lnTo>
                  <a:lnTo>
                    <a:pt x="3643" y="3303"/>
                  </a:lnTo>
                  <a:lnTo>
                    <a:pt x="3648" y="3297"/>
                  </a:lnTo>
                  <a:lnTo>
                    <a:pt x="3648" y="3297"/>
                  </a:lnTo>
                  <a:lnTo>
                    <a:pt x="3648" y="3291"/>
                  </a:lnTo>
                  <a:lnTo>
                    <a:pt x="3648" y="3291"/>
                  </a:lnTo>
                  <a:lnTo>
                    <a:pt x="3648" y="3285"/>
                  </a:lnTo>
                  <a:lnTo>
                    <a:pt x="3648" y="3285"/>
                  </a:lnTo>
                  <a:lnTo>
                    <a:pt x="3648" y="3280"/>
                  </a:lnTo>
                  <a:lnTo>
                    <a:pt x="3648" y="3280"/>
                  </a:lnTo>
                  <a:lnTo>
                    <a:pt x="3648" y="3269"/>
                  </a:lnTo>
                  <a:lnTo>
                    <a:pt x="3648" y="3269"/>
                  </a:lnTo>
                  <a:lnTo>
                    <a:pt x="3654" y="3269"/>
                  </a:lnTo>
                  <a:lnTo>
                    <a:pt x="3654" y="3269"/>
                  </a:lnTo>
                  <a:lnTo>
                    <a:pt x="3660" y="3263"/>
                  </a:lnTo>
                  <a:lnTo>
                    <a:pt x="3660" y="3263"/>
                  </a:lnTo>
                  <a:lnTo>
                    <a:pt x="3666" y="3252"/>
                  </a:lnTo>
                  <a:lnTo>
                    <a:pt x="3666" y="3252"/>
                  </a:lnTo>
                  <a:lnTo>
                    <a:pt x="3666" y="3252"/>
                  </a:lnTo>
                  <a:lnTo>
                    <a:pt x="3666" y="3252"/>
                  </a:lnTo>
                  <a:lnTo>
                    <a:pt x="3666" y="3246"/>
                  </a:lnTo>
                  <a:lnTo>
                    <a:pt x="3666" y="3246"/>
                  </a:lnTo>
                  <a:lnTo>
                    <a:pt x="3660" y="3240"/>
                  </a:lnTo>
                  <a:lnTo>
                    <a:pt x="3660" y="3240"/>
                  </a:lnTo>
                  <a:lnTo>
                    <a:pt x="3660" y="3234"/>
                  </a:lnTo>
                  <a:lnTo>
                    <a:pt x="3660" y="3234"/>
                  </a:lnTo>
                  <a:lnTo>
                    <a:pt x="3660" y="3229"/>
                  </a:lnTo>
                  <a:lnTo>
                    <a:pt x="3660" y="3229"/>
                  </a:lnTo>
                  <a:lnTo>
                    <a:pt x="3666" y="3229"/>
                  </a:lnTo>
                  <a:lnTo>
                    <a:pt x="3666" y="3229"/>
                  </a:lnTo>
                  <a:lnTo>
                    <a:pt x="3666" y="3223"/>
                  </a:lnTo>
                  <a:lnTo>
                    <a:pt x="3666" y="3223"/>
                  </a:lnTo>
                  <a:lnTo>
                    <a:pt x="3671" y="3223"/>
                  </a:lnTo>
                  <a:lnTo>
                    <a:pt x="3671" y="3223"/>
                  </a:lnTo>
                  <a:lnTo>
                    <a:pt x="3677" y="3223"/>
                  </a:lnTo>
                  <a:lnTo>
                    <a:pt x="3677" y="3223"/>
                  </a:lnTo>
                  <a:lnTo>
                    <a:pt x="3677" y="3229"/>
                  </a:lnTo>
                  <a:lnTo>
                    <a:pt x="3677" y="3229"/>
                  </a:lnTo>
                  <a:lnTo>
                    <a:pt x="3677" y="3229"/>
                  </a:lnTo>
                  <a:lnTo>
                    <a:pt x="3677" y="3229"/>
                  </a:lnTo>
                  <a:lnTo>
                    <a:pt x="3677" y="3234"/>
                  </a:lnTo>
                  <a:lnTo>
                    <a:pt x="3677" y="3234"/>
                  </a:lnTo>
                  <a:lnTo>
                    <a:pt x="3682" y="3234"/>
                  </a:lnTo>
                  <a:lnTo>
                    <a:pt x="3682" y="3234"/>
                  </a:lnTo>
                  <a:lnTo>
                    <a:pt x="3688" y="3223"/>
                  </a:lnTo>
                  <a:lnTo>
                    <a:pt x="3688" y="3223"/>
                  </a:lnTo>
                  <a:lnTo>
                    <a:pt x="3694" y="3218"/>
                  </a:lnTo>
                  <a:lnTo>
                    <a:pt x="3694" y="3218"/>
                  </a:lnTo>
                  <a:lnTo>
                    <a:pt x="3700" y="3206"/>
                  </a:lnTo>
                  <a:lnTo>
                    <a:pt x="3700" y="3206"/>
                  </a:lnTo>
                  <a:lnTo>
                    <a:pt x="3706" y="3200"/>
                  </a:lnTo>
                  <a:lnTo>
                    <a:pt x="3706" y="3200"/>
                  </a:lnTo>
                  <a:lnTo>
                    <a:pt x="3711" y="3200"/>
                  </a:lnTo>
                  <a:lnTo>
                    <a:pt x="3711" y="3200"/>
                  </a:lnTo>
                  <a:lnTo>
                    <a:pt x="3717" y="3200"/>
                  </a:lnTo>
                  <a:lnTo>
                    <a:pt x="3717" y="3200"/>
                  </a:lnTo>
                  <a:lnTo>
                    <a:pt x="3717" y="3195"/>
                  </a:lnTo>
                  <a:lnTo>
                    <a:pt x="3717" y="3195"/>
                  </a:lnTo>
                  <a:lnTo>
                    <a:pt x="3717" y="3195"/>
                  </a:lnTo>
                  <a:lnTo>
                    <a:pt x="3717" y="3195"/>
                  </a:lnTo>
                  <a:lnTo>
                    <a:pt x="3717" y="3189"/>
                  </a:lnTo>
                  <a:lnTo>
                    <a:pt x="3717" y="3189"/>
                  </a:lnTo>
                  <a:lnTo>
                    <a:pt x="3722" y="3184"/>
                  </a:lnTo>
                  <a:lnTo>
                    <a:pt x="3722" y="3184"/>
                  </a:lnTo>
                  <a:lnTo>
                    <a:pt x="3728" y="3184"/>
                  </a:lnTo>
                  <a:lnTo>
                    <a:pt x="3728" y="3184"/>
                  </a:lnTo>
                  <a:lnTo>
                    <a:pt x="3734" y="3178"/>
                  </a:lnTo>
                  <a:lnTo>
                    <a:pt x="3734" y="3178"/>
                  </a:lnTo>
                  <a:lnTo>
                    <a:pt x="3739" y="3178"/>
                  </a:lnTo>
                  <a:lnTo>
                    <a:pt x="3739" y="3178"/>
                  </a:lnTo>
                  <a:lnTo>
                    <a:pt x="3745" y="3172"/>
                  </a:lnTo>
                  <a:lnTo>
                    <a:pt x="3745" y="3172"/>
                  </a:lnTo>
                  <a:lnTo>
                    <a:pt x="3751" y="3166"/>
                  </a:lnTo>
                  <a:lnTo>
                    <a:pt x="3751" y="3166"/>
                  </a:lnTo>
                  <a:lnTo>
                    <a:pt x="3757" y="3160"/>
                  </a:lnTo>
                  <a:lnTo>
                    <a:pt x="3757" y="3160"/>
                  </a:lnTo>
                  <a:lnTo>
                    <a:pt x="3762" y="3155"/>
                  </a:lnTo>
                  <a:lnTo>
                    <a:pt x="3762" y="3155"/>
                  </a:lnTo>
                  <a:lnTo>
                    <a:pt x="3762" y="3149"/>
                  </a:lnTo>
                  <a:lnTo>
                    <a:pt x="3762" y="3149"/>
                  </a:lnTo>
                  <a:lnTo>
                    <a:pt x="3768" y="3149"/>
                  </a:lnTo>
                  <a:lnTo>
                    <a:pt x="3768" y="3149"/>
                  </a:lnTo>
                  <a:lnTo>
                    <a:pt x="3773" y="3149"/>
                  </a:lnTo>
                  <a:lnTo>
                    <a:pt x="3773" y="3149"/>
                  </a:lnTo>
                  <a:lnTo>
                    <a:pt x="3779" y="3155"/>
                  </a:lnTo>
                  <a:lnTo>
                    <a:pt x="3779" y="3155"/>
                  </a:lnTo>
                  <a:lnTo>
                    <a:pt x="3779" y="3149"/>
                  </a:lnTo>
                  <a:lnTo>
                    <a:pt x="3779" y="3149"/>
                  </a:lnTo>
                  <a:lnTo>
                    <a:pt x="3785" y="3144"/>
                  </a:lnTo>
                  <a:lnTo>
                    <a:pt x="3785" y="3144"/>
                  </a:lnTo>
                  <a:lnTo>
                    <a:pt x="3785" y="3138"/>
                  </a:lnTo>
                  <a:lnTo>
                    <a:pt x="3785" y="3138"/>
                  </a:lnTo>
                  <a:lnTo>
                    <a:pt x="3785" y="3132"/>
                  </a:lnTo>
                  <a:lnTo>
                    <a:pt x="3785" y="3132"/>
                  </a:lnTo>
                  <a:lnTo>
                    <a:pt x="3785" y="3126"/>
                  </a:lnTo>
                  <a:lnTo>
                    <a:pt x="3785" y="3126"/>
                  </a:lnTo>
                  <a:lnTo>
                    <a:pt x="3796" y="3121"/>
                  </a:lnTo>
                  <a:lnTo>
                    <a:pt x="3796" y="3121"/>
                  </a:lnTo>
                  <a:lnTo>
                    <a:pt x="3807" y="3121"/>
                  </a:lnTo>
                  <a:lnTo>
                    <a:pt x="3807" y="3121"/>
                  </a:lnTo>
                  <a:lnTo>
                    <a:pt x="3819" y="3115"/>
                  </a:lnTo>
                  <a:lnTo>
                    <a:pt x="3819" y="3115"/>
                  </a:lnTo>
                  <a:lnTo>
                    <a:pt x="3831" y="3115"/>
                  </a:lnTo>
                  <a:lnTo>
                    <a:pt x="3831" y="3115"/>
                  </a:lnTo>
                  <a:lnTo>
                    <a:pt x="3836" y="3081"/>
                  </a:lnTo>
                  <a:lnTo>
                    <a:pt x="3836" y="3081"/>
                  </a:lnTo>
                  <a:lnTo>
                    <a:pt x="3847" y="3053"/>
                  </a:lnTo>
                  <a:lnTo>
                    <a:pt x="3847" y="3053"/>
                  </a:lnTo>
                  <a:lnTo>
                    <a:pt x="3859" y="3024"/>
                  </a:lnTo>
                  <a:lnTo>
                    <a:pt x="3859" y="3024"/>
                  </a:lnTo>
                  <a:lnTo>
                    <a:pt x="3876" y="2995"/>
                  </a:lnTo>
                  <a:lnTo>
                    <a:pt x="3876" y="2995"/>
                  </a:lnTo>
                  <a:lnTo>
                    <a:pt x="3887" y="2990"/>
                  </a:lnTo>
                  <a:lnTo>
                    <a:pt x="3887" y="2990"/>
                  </a:lnTo>
                  <a:lnTo>
                    <a:pt x="3898" y="2984"/>
                  </a:lnTo>
                  <a:lnTo>
                    <a:pt x="3898" y="2984"/>
                  </a:lnTo>
                  <a:lnTo>
                    <a:pt x="3904" y="2979"/>
                  </a:lnTo>
                  <a:lnTo>
                    <a:pt x="3904" y="2979"/>
                  </a:lnTo>
                  <a:lnTo>
                    <a:pt x="3910" y="2973"/>
                  </a:lnTo>
                  <a:lnTo>
                    <a:pt x="3910" y="2973"/>
                  </a:lnTo>
                  <a:lnTo>
                    <a:pt x="3910" y="2962"/>
                  </a:lnTo>
                  <a:lnTo>
                    <a:pt x="3910" y="2962"/>
                  </a:lnTo>
                  <a:lnTo>
                    <a:pt x="3910" y="2956"/>
                  </a:lnTo>
                  <a:lnTo>
                    <a:pt x="3910" y="2956"/>
                  </a:lnTo>
                  <a:lnTo>
                    <a:pt x="3904" y="2950"/>
                  </a:lnTo>
                  <a:lnTo>
                    <a:pt x="3904" y="2950"/>
                  </a:lnTo>
                  <a:lnTo>
                    <a:pt x="3904" y="2945"/>
                  </a:lnTo>
                  <a:lnTo>
                    <a:pt x="3904" y="2945"/>
                  </a:lnTo>
                  <a:lnTo>
                    <a:pt x="3916" y="2945"/>
                  </a:lnTo>
                  <a:lnTo>
                    <a:pt x="3916" y="2945"/>
                  </a:lnTo>
                  <a:lnTo>
                    <a:pt x="3921" y="2945"/>
                  </a:lnTo>
                  <a:lnTo>
                    <a:pt x="3921" y="2945"/>
                  </a:lnTo>
                  <a:lnTo>
                    <a:pt x="3927" y="2950"/>
                  </a:lnTo>
                  <a:lnTo>
                    <a:pt x="3927" y="2950"/>
                  </a:lnTo>
                  <a:lnTo>
                    <a:pt x="3932" y="2950"/>
                  </a:lnTo>
                  <a:lnTo>
                    <a:pt x="3932" y="2950"/>
                  </a:lnTo>
                  <a:lnTo>
                    <a:pt x="3938" y="2945"/>
                  </a:lnTo>
                  <a:lnTo>
                    <a:pt x="3938" y="2945"/>
                  </a:lnTo>
                  <a:lnTo>
                    <a:pt x="3950" y="2933"/>
                  </a:lnTo>
                  <a:lnTo>
                    <a:pt x="3950" y="2933"/>
                  </a:lnTo>
                  <a:lnTo>
                    <a:pt x="3956" y="2922"/>
                  </a:lnTo>
                  <a:lnTo>
                    <a:pt x="3956" y="2922"/>
                  </a:lnTo>
                  <a:lnTo>
                    <a:pt x="3961" y="2916"/>
                  </a:lnTo>
                  <a:lnTo>
                    <a:pt x="3961" y="2916"/>
                  </a:lnTo>
                  <a:lnTo>
                    <a:pt x="3972" y="2910"/>
                  </a:lnTo>
                  <a:lnTo>
                    <a:pt x="3972" y="2910"/>
                  </a:lnTo>
                  <a:lnTo>
                    <a:pt x="3978" y="2910"/>
                  </a:lnTo>
                  <a:lnTo>
                    <a:pt x="3978" y="2910"/>
                  </a:lnTo>
                  <a:lnTo>
                    <a:pt x="3990" y="2910"/>
                  </a:lnTo>
                  <a:lnTo>
                    <a:pt x="3990" y="2910"/>
                  </a:lnTo>
                  <a:lnTo>
                    <a:pt x="4006" y="2905"/>
                  </a:lnTo>
                  <a:lnTo>
                    <a:pt x="4006" y="2905"/>
                  </a:lnTo>
                  <a:lnTo>
                    <a:pt x="4001" y="2899"/>
                  </a:lnTo>
                  <a:lnTo>
                    <a:pt x="4001" y="2899"/>
                  </a:lnTo>
                  <a:lnTo>
                    <a:pt x="4001" y="2888"/>
                  </a:lnTo>
                  <a:lnTo>
                    <a:pt x="4001" y="2888"/>
                  </a:lnTo>
                  <a:lnTo>
                    <a:pt x="4001" y="2882"/>
                  </a:lnTo>
                  <a:lnTo>
                    <a:pt x="4001" y="2882"/>
                  </a:lnTo>
                  <a:lnTo>
                    <a:pt x="4001" y="2876"/>
                  </a:lnTo>
                  <a:lnTo>
                    <a:pt x="4001" y="2876"/>
                  </a:lnTo>
                  <a:lnTo>
                    <a:pt x="4006" y="2876"/>
                  </a:lnTo>
                  <a:lnTo>
                    <a:pt x="4006" y="2876"/>
                  </a:lnTo>
                  <a:lnTo>
                    <a:pt x="4012" y="2882"/>
                  </a:lnTo>
                  <a:lnTo>
                    <a:pt x="4012" y="2882"/>
                  </a:lnTo>
                  <a:lnTo>
                    <a:pt x="4024" y="2888"/>
                  </a:lnTo>
                  <a:lnTo>
                    <a:pt x="4024" y="2888"/>
                  </a:lnTo>
                  <a:lnTo>
                    <a:pt x="4029" y="2888"/>
                  </a:lnTo>
                  <a:lnTo>
                    <a:pt x="4035" y="2888"/>
                  </a:lnTo>
                  <a:lnTo>
                    <a:pt x="4035" y="2882"/>
                  </a:lnTo>
                  <a:lnTo>
                    <a:pt x="4035" y="2882"/>
                  </a:lnTo>
                  <a:lnTo>
                    <a:pt x="4035" y="2876"/>
                  </a:lnTo>
                  <a:lnTo>
                    <a:pt x="4035" y="2876"/>
                  </a:lnTo>
                  <a:lnTo>
                    <a:pt x="4041" y="2882"/>
                  </a:lnTo>
                  <a:lnTo>
                    <a:pt x="4041" y="2882"/>
                  </a:lnTo>
                  <a:lnTo>
                    <a:pt x="4041" y="2888"/>
                  </a:lnTo>
                  <a:lnTo>
                    <a:pt x="4041" y="2888"/>
                  </a:lnTo>
                  <a:lnTo>
                    <a:pt x="4041" y="2899"/>
                  </a:lnTo>
                  <a:lnTo>
                    <a:pt x="4041" y="2899"/>
                  </a:lnTo>
                  <a:lnTo>
                    <a:pt x="4035" y="2905"/>
                  </a:lnTo>
                  <a:lnTo>
                    <a:pt x="4035" y="2905"/>
                  </a:lnTo>
                  <a:lnTo>
                    <a:pt x="4086" y="2899"/>
                  </a:lnTo>
                  <a:lnTo>
                    <a:pt x="4086" y="2899"/>
                  </a:lnTo>
                  <a:lnTo>
                    <a:pt x="4137" y="2894"/>
                  </a:lnTo>
                  <a:lnTo>
                    <a:pt x="4137" y="2894"/>
                  </a:lnTo>
                  <a:lnTo>
                    <a:pt x="4183" y="2899"/>
                  </a:lnTo>
                  <a:lnTo>
                    <a:pt x="4183" y="2899"/>
                  </a:lnTo>
                  <a:lnTo>
                    <a:pt x="4222" y="2905"/>
                  </a:lnTo>
                  <a:lnTo>
                    <a:pt x="4222" y="2905"/>
                  </a:lnTo>
                  <a:lnTo>
                    <a:pt x="4222" y="2910"/>
                  </a:lnTo>
                  <a:lnTo>
                    <a:pt x="4222" y="2910"/>
                  </a:lnTo>
                  <a:lnTo>
                    <a:pt x="4222" y="2922"/>
                  </a:lnTo>
                  <a:lnTo>
                    <a:pt x="4222" y="2922"/>
                  </a:lnTo>
                  <a:lnTo>
                    <a:pt x="4222" y="2933"/>
                  </a:lnTo>
                  <a:lnTo>
                    <a:pt x="4222" y="2933"/>
                  </a:lnTo>
                  <a:lnTo>
                    <a:pt x="4222" y="2945"/>
                  </a:lnTo>
                  <a:lnTo>
                    <a:pt x="4222" y="2945"/>
                  </a:lnTo>
                  <a:lnTo>
                    <a:pt x="4222" y="2945"/>
                  </a:lnTo>
                  <a:lnTo>
                    <a:pt x="4228" y="2950"/>
                  </a:lnTo>
                  <a:lnTo>
                    <a:pt x="4228" y="2950"/>
                  </a:lnTo>
                  <a:lnTo>
                    <a:pt x="4228" y="2950"/>
                  </a:lnTo>
                  <a:lnTo>
                    <a:pt x="4234" y="2950"/>
                  </a:lnTo>
                  <a:lnTo>
                    <a:pt x="4234" y="2950"/>
                  </a:lnTo>
                  <a:lnTo>
                    <a:pt x="4245" y="2950"/>
                  </a:lnTo>
                  <a:lnTo>
                    <a:pt x="4245" y="2950"/>
                  </a:lnTo>
                  <a:lnTo>
                    <a:pt x="4251" y="2950"/>
                  </a:lnTo>
                  <a:lnTo>
                    <a:pt x="4251" y="2950"/>
                  </a:lnTo>
                  <a:lnTo>
                    <a:pt x="4256" y="2945"/>
                  </a:lnTo>
                  <a:lnTo>
                    <a:pt x="4256" y="2933"/>
                  </a:lnTo>
                  <a:lnTo>
                    <a:pt x="4262" y="2928"/>
                  </a:lnTo>
                  <a:lnTo>
                    <a:pt x="4268" y="2916"/>
                  </a:lnTo>
                  <a:lnTo>
                    <a:pt x="4274" y="2905"/>
                  </a:lnTo>
                  <a:lnTo>
                    <a:pt x="4274" y="2905"/>
                  </a:lnTo>
                  <a:lnTo>
                    <a:pt x="4279" y="2910"/>
                  </a:lnTo>
                  <a:lnTo>
                    <a:pt x="4279" y="2910"/>
                  </a:lnTo>
                  <a:lnTo>
                    <a:pt x="4279" y="2910"/>
                  </a:lnTo>
                  <a:lnTo>
                    <a:pt x="4279" y="2910"/>
                  </a:lnTo>
                  <a:lnTo>
                    <a:pt x="4285" y="2910"/>
                  </a:lnTo>
                  <a:lnTo>
                    <a:pt x="4285" y="2910"/>
                  </a:lnTo>
                  <a:lnTo>
                    <a:pt x="4291" y="2910"/>
                  </a:lnTo>
                  <a:lnTo>
                    <a:pt x="4291" y="2916"/>
                  </a:lnTo>
                  <a:lnTo>
                    <a:pt x="4291" y="2916"/>
                  </a:lnTo>
                  <a:lnTo>
                    <a:pt x="4291" y="2922"/>
                  </a:lnTo>
                  <a:lnTo>
                    <a:pt x="4291" y="2922"/>
                  </a:lnTo>
                  <a:lnTo>
                    <a:pt x="4291" y="2922"/>
                  </a:lnTo>
                  <a:lnTo>
                    <a:pt x="4302" y="2928"/>
                  </a:lnTo>
                  <a:lnTo>
                    <a:pt x="4302" y="2928"/>
                  </a:lnTo>
                  <a:lnTo>
                    <a:pt x="4319" y="2939"/>
                  </a:lnTo>
                  <a:lnTo>
                    <a:pt x="4319" y="2939"/>
                  </a:lnTo>
                  <a:lnTo>
                    <a:pt x="4342" y="2945"/>
                  </a:lnTo>
                  <a:lnTo>
                    <a:pt x="4342" y="2945"/>
                  </a:lnTo>
                  <a:lnTo>
                    <a:pt x="4359" y="2945"/>
                  </a:lnTo>
                  <a:lnTo>
                    <a:pt x="4359" y="2945"/>
                  </a:lnTo>
                  <a:lnTo>
                    <a:pt x="4370" y="2939"/>
                  </a:lnTo>
                  <a:lnTo>
                    <a:pt x="4370" y="2939"/>
                  </a:lnTo>
                  <a:lnTo>
                    <a:pt x="4381" y="2933"/>
                  </a:lnTo>
                  <a:lnTo>
                    <a:pt x="4381" y="2933"/>
                  </a:lnTo>
                  <a:lnTo>
                    <a:pt x="4393" y="2933"/>
                  </a:lnTo>
                  <a:lnTo>
                    <a:pt x="4393" y="2933"/>
                  </a:lnTo>
                  <a:lnTo>
                    <a:pt x="4410" y="2933"/>
                  </a:lnTo>
                  <a:lnTo>
                    <a:pt x="4410" y="2933"/>
                  </a:lnTo>
                  <a:lnTo>
                    <a:pt x="4410" y="2939"/>
                  </a:lnTo>
                  <a:lnTo>
                    <a:pt x="4410" y="2939"/>
                  </a:lnTo>
                  <a:lnTo>
                    <a:pt x="4410" y="2945"/>
                  </a:lnTo>
                  <a:lnTo>
                    <a:pt x="4410" y="2945"/>
                  </a:lnTo>
                  <a:lnTo>
                    <a:pt x="4416" y="2950"/>
                  </a:lnTo>
                  <a:lnTo>
                    <a:pt x="4416" y="2950"/>
                  </a:lnTo>
                  <a:lnTo>
                    <a:pt x="4427" y="2956"/>
                  </a:lnTo>
                  <a:lnTo>
                    <a:pt x="4427" y="2956"/>
                  </a:lnTo>
                  <a:lnTo>
                    <a:pt x="4438" y="2950"/>
                  </a:lnTo>
                  <a:lnTo>
                    <a:pt x="4438" y="2950"/>
                  </a:lnTo>
                  <a:lnTo>
                    <a:pt x="4444" y="2945"/>
                  </a:lnTo>
                  <a:lnTo>
                    <a:pt x="4444" y="2945"/>
                  </a:lnTo>
                  <a:lnTo>
                    <a:pt x="4444" y="2933"/>
                  </a:lnTo>
                  <a:lnTo>
                    <a:pt x="4444" y="2933"/>
                  </a:lnTo>
                  <a:lnTo>
                    <a:pt x="4433" y="2933"/>
                  </a:lnTo>
                  <a:lnTo>
                    <a:pt x="4433" y="2933"/>
                  </a:lnTo>
                  <a:lnTo>
                    <a:pt x="4438" y="2928"/>
                  </a:lnTo>
                  <a:lnTo>
                    <a:pt x="4438" y="2928"/>
                  </a:lnTo>
                  <a:lnTo>
                    <a:pt x="4433" y="2922"/>
                  </a:lnTo>
                  <a:lnTo>
                    <a:pt x="4433" y="2922"/>
                  </a:lnTo>
                  <a:lnTo>
                    <a:pt x="4438" y="2922"/>
                  </a:lnTo>
                  <a:lnTo>
                    <a:pt x="4438" y="2922"/>
                  </a:lnTo>
                  <a:lnTo>
                    <a:pt x="4444" y="2916"/>
                  </a:lnTo>
                  <a:lnTo>
                    <a:pt x="4444" y="2916"/>
                  </a:lnTo>
                  <a:lnTo>
                    <a:pt x="4444" y="2910"/>
                  </a:lnTo>
                  <a:lnTo>
                    <a:pt x="4444" y="2910"/>
                  </a:lnTo>
                  <a:lnTo>
                    <a:pt x="4438" y="2905"/>
                  </a:lnTo>
                  <a:lnTo>
                    <a:pt x="4438" y="2905"/>
                  </a:lnTo>
                  <a:lnTo>
                    <a:pt x="4438" y="2894"/>
                  </a:lnTo>
                  <a:lnTo>
                    <a:pt x="4438" y="2894"/>
                  </a:lnTo>
                  <a:lnTo>
                    <a:pt x="4438" y="2888"/>
                  </a:lnTo>
                  <a:lnTo>
                    <a:pt x="4438" y="2888"/>
                  </a:lnTo>
                  <a:lnTo>
                    <a:pt x="4461" y="2882"/>
                  </a:lnTo>
                  <a:lnTo>
                    <a:pt x="4461" y="2882"/>
                  </a:lnTo>
                  <a:lnTo>
                    <a:pt x="4478" y="2882"/>
                  </a:lnTo>
                  <a:lnTo>
                    <a:pt x="4478" y="2882"/>
                  </a:lnTo>
                  <a:lnTo>
                    <a:pt x="4495" y="2888"/>
                  </a:lnTo>
                  <a:lnTo>
                    <a:pt x="4495" y="2888"/>
                  </a:lnTo>
                  <a:lnTo>
                    <a:pt x="4512" y="2894"/>
                  </a:lnTo>
                  <a:lnTo>
                    <a:pt x="4512" y="2894"/>
                  </a:lnTo>
                  <a:lnTo>
                    <a:pt x="4524" y="2894"/>
                  </a:lnTo>
                  <a:lnTo>
                    <a:pt x="4524" y="2894"/>
                  </a:lnTo>
                  <a:lnTo>
                    <a:pt x="4541" y="2894"/>
                  </a:lnTo>
                  <a:lnTo>
                    <a:pt x="4541" y="2894"/>
                  </a:lnTo>
                  <a:lnTo>
                    <a:pt x="4552" y="2894"/>
                  </a:lnTo>
                  <a:lnTo>
                    <a:pt x="4552" y="2894"/>
                  </a:lnTo>
                  <a:lnTo>
                    <a:pt x="4564" y="2888"/>
                  </a:lnTo>
                  <a:lnTo>
                    <a:pt x="4564" y="2888"/>
                  </a:lnTo>
                  <a:lnTo>
                    <a:pt x="4564" y="2894"/>
                  </a:lnTo>
                  <a:lnTo>
                    <a:pt x="4564" y="2894"/>
                  </a:lnTo>
                  <a:lnTo>
                    <a:pt x="4564" y="2899"/>
                  </a:lnTo>
                  <a:lnTo>
                    <a:pt x="4564" y="2899"/>
                  </a:lnTo>
                  <a:lnTo>
                    <a:pt x="4569" y="2899"/>
                  </a:lnTo>
                  <a:lnTo>
                    <a:pt x="4569" y="2899"/>
                  </a:lnTo>
                  <a:lnTo>
                    <a:pt x="4569" y="2899"/>
                  </a:lnTo>
                  <a:lnTo>
                    <a:pt x="4569" y="2899"/>
                  </a:lnTo>
                  <a:lnTo>
                    <a:pt x="4569" y="2905"/>
                  </a:lnTo>
                  <a:lnTo>
                    <a:pt x="4569" y="2905"/>
                  </a:lnTo>
                  <a:lnTo>
                    <a:pt x="4575" y="2905"/>
                  </a:lnTo>
                  <a:lnTo>
                    <a:pt x="4575" y="2905"/>
                  </a:lnTo>
                  <a:lnTo>
                    <a:pt x="4586" y="2905"/>
                  </a:lnTo>
                  <a:lnTo>
                    <a:pt x="4586" y="2905"/>
                  </a:lnTo>
                  <a:lnTo>
                    <a:pt x="4586" y="2905"/>
                  </a:lnTo>
                  <a:lnTo>
                    <a:pt x="4586" y="2905"/>
                  </a:lnTo>
                  <a:lnTo>
                    <a:pt x="4592" y="2899"/>
                  </a:lnTo>
                  <a:lnTo>
                    <a:pt x="4592" y="2899"/>
                  </a:lnTo>
                  <a:lnTo>
                    <a:pt x="4592" y="2894"/>
                  </a:lnTo>
                  <a:lnTo>
                    <a:pt x="4592" y="2894"/>
                  </a:lnTo>
                  <a:lnTo>
                    <a:pt x="4592" y="2894"/>
                  </a:lnTo>
                  <a:lnTo>
                    <a:pt x="4592" y="2894"/>
                  </a:lnTo>
                  <a:lnTo>
                    <a:pt x="4597" y="2888"/>
                  </a:lnTo>
                  <a:lnTo>
                    <a:pt x="4597" y="2888"/>
                  </a:lnTo>
                  <a:lnTo>
                    <a:pt x="4603" y="2888"/>
                  </a:lnTo>
                  <a:lnTo>
                    <a:pt x="4603" y="2888"/>
                  </a:lnTo>
                  <a:lnTo>
                    <a:pt x="4615" y="2882"/>
                  </a:lnTo>
                  <a:lnTo>
                    <a:pt x="4615" y="2882"/>
                  </a:lnTo>
                  <a:lnTo>
                    <a:pt x="4620" y="2882"/>
                  </a:lnTo>
                  <a:lnTo>
                    <a:pt x="4620" y="2882"/>
                  </a:lnTo>
                  <a:lnTo>
                    <a:pt x="4631" y="2876"/>
                  </a:lnTo>
                  <a:lnTo>
                    <a:pt x="4631" y="2876"/>
                  </a:lnTo>
                  <a:lnTo>
                    <a:pt x="4631" y="2882"/>
                  </a:lnTo>
                  <a:lnTo>
                    <a:pt x="4631" y="2882"/>
                  </a:lnTo>
                  <a:lnTo>
                    <a:pt x="4631" y="2888"/>
                  </a:lnTo>
                  <a:lnTo>
                    <a:pt x="4631" y="2888"/>
                  </a:lnTo>
                  <a:lnTo>
                    <a:pt x="4637" y="2894"/>
                  </a:lnTo>
                  <a:lnTo>
                    <a:pt x="4637" y="2894"/>
                  </a:lnTo>
                  <a:lnTo>
                    <a:pt x="4637" y="2899"/>
                  </a:lnTo>
                  <a:lnTo>
                    <a:pt x="4637" y="2899"/>
                  </a:lnTo>
                  <a:lnTo>
                    <a:pt x="4643" y="2910"/>
                  </a:lnTo>
                  <a:lnTo>
                    <a:pt x="4643" y="2910"/>
                  </a:lnTo>
                  <a:lnTo>
                    <a:pt x="4655" y="2916"/>
                  </a:lnTo>
                  <a:lnTo>
                    <a:pt x="4655" y="2916"/>
                  </a:lnTo>
                  <a:lnTo>
                    <a:pt x="4666" y="2928"/>
                  </a:lnTo>
                  <a:lnTo>
                    <a:pt x="4666" y="2928"/>
                  </a:lnTo>
                  <a:lnTo>
                    <a:pt x="4677" y="2933"/>
                  </a:lnTo>
                  <a:lnTo>
                    <a:pt x="4671" y="2939"/>
                  </a:lnTo>
                  <a:lnTo>
                    <a:pt x="4671" y="2939"/>
                  </a:lnTo>
                  <a:lnTo>
                    <a:pt x="4671" y="2945"/>
                  </a:lnTo>
                  <a:lnTo>
                    <a:pt x="4671" y="2950"/>
                  </a:lnTo>
                  <a:lnTo>
                    <a:pt x="4671" y="2950"/>
                  </a:lnTo>
                  <a:lnTo>
                    <a:pt x="4649" y="2950"/>
                  </a:lnTo>
                  <a:lnTo>
                    <a:pt x="4649" y="2950"/>
                  </a:lnTo>
                  <a:lnTo>
                    <a:pt x="4631" y="2950"/>
                  </a:lnTo>
                  <a:lnTo>
                    <a:pt x="4631" y="2950"/>
                  </a:lnTo>
                  <a:lnTo>
                    <a:pt x="4620" y="2950"/>
                  </a:lnTo>
                  <a:lnTo>
                    <a:pt x="4620" y="2950"/>
                  </a:lnTo>
                  <a:lnTo>
                    <a:pt x="4597" y="2950"/>
                  </a:lnTo>
                  <a:lnTo>
                    <a:pt x="4597" y="2950"/>
                  </a:lnTo>
                  <a:lnTo>
                    <a:pt x="4609" y="2984"/>
                  </a:lnTo>
                  <a:lnTo>
                    <a:pt x="4609" y="2984"/>
                  </a:lnTo>
                  <a:lnTo>
                    <a:pt x="4615" y="2995"/>
                  </a:lnTo>
                  <a:lnTo>
                    <a:pt x="4620" y="3001"/>
                  </a:lnTo>
                  <a:lnTo>
                    <a:pt x="4620" y="3001"/>
                  </a:lnTo>
                  <a:lnTo>
                    <a:pt x="4637" y="3007"/>
                  </a:lnTo>
                  <a:lnTo>
                    <a:pt x="4637" y="3007"/>
                  </a:lnTo>
                  <a:lnTo>
                    <a:pt x="4683" y="3001"/>
                  </a:lnTo>
                  <a:lnTo>
                    <a:pt x="4683" y="2995"/>
                  </a:lnTo>
                  <a:lnTo>
                    <a:pt x="4683" y="2990"/>
                  </a:lnTo>
                  <a:lnTo>
                    <a:pt x="4683" y="2984"/>
                  </a:lnTo>
                  <a:lnTo>
                    <a:pt x="4689" y="2979"/>
                  </a:lnTo>
                  <a:lnTo>
                    <a:pt x="4689" y="2979"/>
                  </a:lnTo>
                  <a:lnTo>
                    <a:pt x="4700" y="2984"/>
                  </a:lnTo>
                  <a:lnTo>
                    <a:pt x="4700" y="2984"/>
                  </a:lnTo>
                  <a:lnTo>
                    <a:pt x="4711" y="2984"/>
                  </a:lnTo>
                  <a:lnTo>
                    <a:pt x="4711" y="2984"/>
                  </a:lnTo>
                  <a:lnTo>
                    <a:pt x="4723" y="2990"/>
                  </a:lnTo>
                  <a:lnTo>
                    <a:pt x="4723" y="2990"/>
                  </a:lnTo>
                  <a:lnTo>
                    <a:pt x="4734" y="2995"/>
                  </a:lnTo>
                  <a:lnTo>
                    <a:pt x="4734" y="2995"/>
                  </a:lnTo>
                  <a:lnTo>
                    <a:pt x="4734" y="2990"/>
                  </a:lnTo>
                  <a:lnTo>
                    <a:pt x="4734" y="2990"/>
                  </a:lnTo>
                  <a:lnTo>
                    <a:pt x="4740" y="2984"/>
                  </a:lnTo>
                  <a:lnTo>
                    <a:pt x="4740" y="2984"/>
                  </a:lnTo>
                  <a:lnTo>
                    <a:pt x="4740" y="2973"/>
                  </a:lnTo>
                  <a:lnTo>
                    <a:pt x="4740" y="2973"/>
                  </a:lnTo>
                  <a:lnTo>
                    <a:pt x="4740" y="2973"/>
                  </a:lnTo>
                  <a:lnTo>
                    <a:pt x="4740" y="2973"/>
                  </a:lnTo>
                  <a:lnTo>
                    <a:pt x="4745" y="2967"/>
                  </a:lnTo>
                  <a:lnTo>
                    <a:pt x="4745" y="2967"/>
                  </a:lnTo>
                  <a:lnTo>
                    <a:pt x="4751" y="2967"/>
                  </a:lnTo>
                  <a:lnTo>
                    <a:pt x="4751" y="2967"/>
                  </a:lnTo>
                  <a:lnTo>
                    <a:pt x="4756" y="2967"/>
                  </a:lnTo>
                  <a:lnTo>
                    <a:pt x="4756" y="2967"/>
                  </a:lnTo>
                  <a:lnTo>
                    <a:pt x="4762" y="2967"/>
                  </a:lnTo>
                  <a:lnTo>
                    <a:pt x="4762" y="2967"/>
                  </a:lnTo>
                  <a:lnTo>
                    <a:pt x="4762" y="2962"/>
                  </a:lnTo>
                  <a:lnTo>
                    <a:pt x="4762" y="2962"/>
                  </a:lnTo>
                  <a:lnTo>
                    <a:pt x="4768" y="2956"/>
                  </a:lnTo>
                  <a:lnTo>
                    <a:pt x="4768" y="2956"/>
                  </a:lnTo>
                  <a:lnTo>
                    <a:pt x="4768" y="2950"/>
                  </a:lnTo>
                  <a:lnTo>
                    <a:pt x="4768" y="2950"/>
                  </a:lnTo>
                  <a:lnTo>
                    <a:pt x="4774" y="2950"/>
                  </a:lnTo>
                  <a:lnTo>
                    <a:pt x="4774" y="2950"/>
                  </a:lnTo>
                  <a:lnTo>
                    <a:pt x="4774" y="2950"/>
                  </a:lnTo>
                  <a:lnTo>
                    <a:pt x="4774" y="2950"/>
                  </a:lnTo>
                  <a:lnTo>
                    <a:pt x="4780" y="2950"/>
                  </a:lnTo>
                  <a:lnTo>
                    <a:pt x="4780" y="2950"/>
                  </a:lnTo>
                  <a:lnTo>
                    <a:pt x="4785" y="2950"/>
                  </a:lnTo>
                  <a:lnTo>
                    <a:pt x="4785" y="2950"/>
                  </a:lnTo>
                  <a:lnTo>
                    <a:pt x="4791" y="2950"/>
                  </a:lnTo>
                  <a:lnTo>
                    <a:pt x="4791" y="2950"/>
                  </a:lnTo>
                  <a:lnTo>
                    <a:pt x="4791" y="2950"/>
                  </a:lnTo>
                  <a:lnTo>
                    <a:pt x="4791" y="2950"/>
                  </a:lnTo>
                  <a:lnTo>
                    <a:pt x="4791" y="2956"/>
                  </a:lnTo>
                  <a:lnTo>
                    <a:pt x="4791" y="2956"/>
                  </a:lnTo>
                  <a:lnTo>
                    <a:pt x="4796" y="2962"/>
                  </a:lnTo>
                  <a:lnTo>
                    <a:pt x="4796" y="2962"/>
                  </a:lnTo>
                  <a:lnTo>
                    <a:pt x="4796" y="2973"/>
                  </a:lnTo>
                  <a:lnTo>
                    <a:pt x="4796" y="2973"/>
                  </a:lnTo>
                  <a:lnTo>
                    <a:pt x="4814" y="2962"/>
                  </a:lnTo>
                  <a:lnTo>
                    <a:pt x="4814" y="2962"/>
                  </a:lnTo>
                  <a:lnTo>
                    <a:pt x="4830" y="2956"/>
                  </a:lnTo>
                  <a:lnTo>
                    <a:pt x="4830" y="2956"/>
                  </a:lnTo>
                  <a:lnTo>
                    <a:pt x="4848" y="2956"/>
                  </a:lnTo>
                  <a:lnTo>
                    <a:pt x="4848" y="2956"/>
                  </a:lnTo>
                  <a:lnTo>
                    <a:pt x="4870" y="2950"/>
                  </a:lnTo>
                  <a:lnTo>
                    <a:pt x="4870" y="2950"/>
                  </a:lnTo>
                  <a:lnTo>
                    <a:pt x="4870" y="2939"/>
                  </a:lnTo>
                  <a:lnTo>
                    <a:pt x="4870" y="2939"/>
                  </a:lnTo>
                  <a:lnTo>
                    <a:pt x="4865" y="2933"/>
                  </a:lnTo>
                  <a:lnTo>
                    <a:pt x="4865" y="2933"/>
                  </a:lnTo>
                  <a:lnTo>
                    <a:pt x="4865" y="2922"/>
                  </a:lnTo>
                  <a:lnTo>
                    <a:pt x="4865" y="2922"/>
                  </a:lnTo>
                  <a:lnTo>
                    <a:pt x="4865" y="2916"/>
                  </a:lnTo>
                  <a:lnTo>
                    <a:pt x="4865" y="2916"/>
                  </a:lnTo>
                  <a:lnTo>
                    <a:pt x="4859" y="2916"/>
                  </a:lnTo>
                  <a:lnTo>
                    <a:pt x="4859" y="2916"/>
                  </a:lnTo>
                  <a:lnTo>
                    <a:pt x="4853" y="2916"/>
                  </a:lnTo>
                  <a:lnTo>
                    <a:pt x="4853" y="2916"/>
                  </a:lnTo>
                  <a:lnTo>
                    <a:pt x="4853" y="2916"/>
                  </a:lnTo>
                  <a:lnTo>
                    <a:pt x="4853" y="2916"/>
                  </a:lnTo>
                  <a:lnTo>
                    <a:pt x="4848" y="2910"/>
                  </a:lnTo>
                  <a:lnTo>
                    <a:pt x="4848" y="2910"/>
                  </a:lnTo>
                  <a:lnTo>
                    <a:pt x="4842" y="2910"/>
                  </a:lnTo>
                  <a:lnTo>
                    <a:pt x="4842" y="2910"/>
                  </a:lnTo>
                  <a:lnTo>
                    <a:pt x="4830" y="2910"/>
                  </a:lnTo>
                  <a:lnTo>
                    <a:pt x="4830" y="2910"/>
                  </a:lnTo>
                  <a:lnTo>
                    <a:pt x="4830" y="2916"/>
                  </a:lnTo>
                  <a:lnTo>
                    <a:pt x="4830" y="2916"/>
                  </a:lnTo>
                  <a:lnTo>
                    <a:pt x="4819" y="2922"/>
                  </a:lnTo>
                  <a:lnTo>
                    <a:pt x="4819" y="2922"/>
                  </a:lnTo>
                  <a:lnTo>
                    <a:pt x="4814" y="2928"/>
                  </a:lnTo>
                  <a:lnTo>
                    <a:pt x="4814" y="2928"/>
                  </a:lnTo>
                  <a:lnTo>
                    <a:pt x="4814" y="2928"/>
                  </a:lnTo>
                  <a:lnTo>
                    <a:pt x="4814" y="2928"/>
                  </a:lnTo>
                  <a:lnTo>
                    <a:pt x="4802" y="2928"/>
                  </a:lnTo>
                  <a:lnTo>
                    <a:pt x="4802" y="2928"/>
                  </a:lnTo>
                  <a:lnTo>
                    <a:pt x="4796" y="2922"/>
                  </a:lnTo>
                  <a:lnTo>
                    <a:pt x="4796" y="2922"/>
                  </a:lnTo>
                  <a:lnTo>
                    <a:pt x="4796" y="2916"/>
                  </a:lnTo>
                  <a:lnTo>
                    <a:pt x="4796" y="2916"/>
                  </a:lnTo>
                  <a:lnTo>
                    <a:pt x="4791" y="2916"/>
                  </a:lnTo>
                  <a:lnTo>
                    <a:pt x="4791" y="2916"/>
                  </a:lnTo>
                  <a:lnTo>
                    <a:pt x="4791" y="2905"/>
                  </a:lnTo>
                  <a:lnTo>
                    <a:pt x="4791" y="2905"/>
                  </a:lnTo>
                  <a:lnTo>
                    <a:pt x="4796" y="2888"/>
                  </a:lnTo>
                  <a:lnTo>
                    <a:pt x="4796" y="2888"/>
                  </a:lnTo>
                  <a:lnTo>
                    <a:pt x="4796" y="2865"/>
                  </a:lnTo>
                  <a:lnTo>
                    <a:pt x="4796" y="2865"/>
                  </a:lnTo>
                  <a:lnTo>
                    <a:pt x="4796" y="2860"/>
                  </a:lnTo>
                  <a:lnTo>
                    <a:pt x="4796" y="2860"/>
                  </a:lnTo>
                  <a:lnTo>
                    <a:pt x="4802" y="2854"/>
                  </a:lnTo>
                  <a:lnTo>
                    <a:pt x="4802" y="2854"/>
                  </a:lnTo>
                  <a:lnTo>
                    <a:pt x="4808" y="2860"/>
                  </a:lnTo>
                  <a:lnTo>
                    <a:pt x="4808" y="2860"/>
                  </a:lnTo>
                  <a:lnTo>
                    <a:pt x="4808" y="2860"/>
                  </a:lnTo>
                  <a:lnTo>
                    <a:pt x="4808" y="2860"/>
                  </a:lnTo>
                  <a:lnTo>
                    <a:pt x="4819" y="2860"/>
                  </a:lnTo>
                  <a:lnTo>
                    <a:pt x="4819" y="2860"/>
                  </a:lnTo>
                  <a:lnTo>
                    <a:pt x="4819" y="2848"/>
                  </a:lnTo>
                  <a:lnTo>
                    <a:pt x="4819" y="2848"/>
                  </a:lnTo>
                  <a:lnTo>
                    <a:pt x="4825" y="2831"/>
                  </a:lnTo>
                  <a:lnTo>
                    <a:pt x="4825" y="2831"/>
                  </a:lnTo>
                  <a:lnTo>
                    <a:pt x="4830" y="2814"/>
                  </a:lnTo>
                  <a:lnTo>
                    <a:pt x="4830" y="2814"/>
                  </a:lnTo>
                  <a:lnTo>
                    <a:pt x="4842" y="2803"/>
                  </a:lnTo>
                  <a:lnTo>
                    <a:pt x="4842" y="2803"/>
                  </a:lnTo>
                  <a:lnTo>
                    <a:pt x="4853" y="2803"/>
                  </a:lnTo>
                  <a:lnTo>
                    <a:pt x="4853" y="2803"/>
                  </a:lnTo>
                  <a:lnTo>
                    <a:pt x="4859" y="2797"/>
                  </a:lnTo>
                  <a:lnTo>
                    <a:pt x="4859" y="2797"/>
                  </a:lnTo>
                  <a:lnTo>
                    <a:pt x="4865" y="2797"/>
                  </a:lnTo>
                  <a:lnTo>
                    <a:pt x="4865" y="2797"/>
                  </a:lnTo>
                  <a:lnTo>
                    <a:pt x="4870" y="2797"/>
                  </a:lnTo>
                  <a:lnTo>
                    <a:pt x="4870" y="2797"/>
                  </a:lnTo>
                  <a:lnTo>
                    <a:pt x="4876" y="2791"/>
                  </a:lnTo>
                  <a:lnTo>
                    <a:pt x="4876" y="2791"/>
                  </a:lnTo>
                  <a:lnTo>
                    <a:pt x="4882" y="2785"/>
                  </a:lnTo>
                  <a:lnTo>
                    <a:pt x="4882" y="2785"/>
                  </a:lnTo>
                  <a:lnTo>
                    <a:pt x="4882" y="2780"/>
                  </a:lnTo>
                  <a:lnTo>
                    <a:pt x="4882" y="2780"/>
                  </a:lnTo>
                  <a:lnTo>
                    <a:pt x="4887" y="2774"/>
                  </a:lnTo>
                  <a:lnTo>
                    <a:pt x="4887" y="2774"/>
                  </a:lnTo>
                  <a:lnTo>
                    <a:pt x="4893" y="2774"/>
                  </a:lnTo>
                  <a:lnTo>
                    <a:pt x="4893" y="2774"/>
                  </a:lnTo>
                  <a:lnTo>
                    <a:pt x="4899" y="2774"/>
                  </a:lnTo>
                  <a:lnTo>
                    <a:pt x="4899" y="2774"/>
                  </a:lnTo>
                  <a:lnTo>
                    <a:pt x="4910" y="2780"/>
                  </a:lnTo>
                  <a:lnTo>
                    <a:pt x="4910" y="2780"/>
                  </a:lnTo>
                  <a:lnTo>
                    <a:pt x="4921" y="2774"/>
                  </a:lnTo>
                  <a:lnTo>
                    <a:pt x="4921" y="2774"/>
                  </a:lnTo>
                  <a:lnTo>
                    <a:pt x="4921" y="2769"/>
                  </a:lnTo>
                  <a:lnTo>
                    <a:pt x="4921" y="2769"/>
                  </a:lnTo>
                  <a:lnTo>
                    <a:pt x="4921" y="2763"/>
                  </a:lnTo>
                  <a:lnTo>
                    <a:pt x="4921" y="2763"/>
                  </a:lnTo>
                  <a:lnTo>
                    <a:pt x="4921" y="2757"/>
                  </a:lnTo>
                  <a:lnTo>
                    <a:pt x="4921" y="2757"/>
                  </a:lnTo>
                  <a:lnTo>
                    <a:pt x="4927" y="2751"/>
                  </a:lnTo>
                  <a:lnTo>
                    <a:pt x="4927" y="2751"/>
                  </a:lnTo>
                  <a:lnTo>
                    <a:pt x="4933" y="2751"/>
                  </a:lnTo>
                  <a:lnTo>
                    <a:pt x="4939" y="2751"/>
                  </a:lnTo>
                  <a:lnTo>
                    <a:pt x="4944" y="2745"/>
                  </a:lnTo>
                  <a:lnTo>
                    <a:pt x="4944" y="2745"/>
                  </a:lnTo>
                  <a:lnTo>
                    <a:pt x="4944" y="2740"/>
                  </a:lnTo>
                  <a:lnTo>
                    <a:pt x="4944" y="2740"/>
                  </a:lnTo>
                  <a:lnTo>
                    <a:pt x="4939" y="2729"/>
                  </a:lnTo>
                  <a:lnTo>
                    <a:pt x="4939" y="2729"/>
                  </a:lnTo>
                  <a:lnTo>
                    <a:pt x="4933" y="2723"/>
                  </a:lnTo>
                  <a:lnTo>
                    <a:pt x="4933" y="2723"/>
                  </a:lnTo>
                  <a:lnTo>
                    <a:pt x="4939" y="2717"/>
                  </a:lnTo>
                  <a:lnTo>
                    <a:pt x="4939" y="2717"/>
                  </a:lnTo>
                  <a:lnTo>
                    <a:pt x="4944" y="2717"/>
                  </a:lnTo>
                  <a:lnTo>
                    <a:pt x="4944" y="2717"/>
                  </a:lnTo>
                  <a:lnTo>
                    <a:pt x="4950" y="2717"/>
                  </a:lnTo>
                  <a:lnTo>
                    <a:pt x="4950" y="2717"/>
                  </a:lnTo>
                  <a:lnTo>
                    <a:pt x="4967" y="2706"/>
                  </a:lnTo>
                  <a:lnTo>
                    <a:pt x="4967" y="2706"/>
                  </a:lnTo>
                  <a:lnTo>
                    <a:pt x="4973" y="2689"/>
                  </a:lnTo>
                  <a:lnTo>
                    <a:pt x="4973" y="2689"/>
                  </a:lnTo>
                  <a:lnTo>
                    <a:pt x="4978" y="2677"/>
                  </a:lnTo>
                  <a:lnTo>
                    <a:pt x="4978" y="2677"/>
                  </a:lnTo>
                  <a:lnTo>
                    <a:pt x="4978" y="2672"/>
                  </a:lnTo>
                  <a:lnTo>
                    <a:pt x="4978" y="2672"/>
                  </a:lnTo>
                  <a:lnTo>
                    <a:pt x="4984" y="2672"/>
                  </a:lnTo>
                  <a:lnTo>
                    <a:pt x="4984" y="2672"/>
                  </a:lnTo>
                  <a:lnTo>
                    <a:pt x="4990" y="2672"/>
                  </a:lnTo>
                  <a:lnTo>
                    <a:pt x="4990" y="2672"/>
                  </a:lnTo>
                  <a:lnTo>
                    <a:pt x="4995" y="2677"/>
                  </a:lnTo>
                  <a:lnTo>
                    <a:pt x="4995" y="2677"/>
                  </a:lnTo>
                  <a:lnTo>
                    <a:pt x="4995" y="2677"/>
                  </a:lnTo>
                  <a:lnTo>
                    <a:pt x="4995" y="2677"/>
                  </a:lnTo>
                  <a:lnTo>
                    <a:pt x="5001" y="2672"/>
                  </a:lnTo>
                  <a:lnTo>
                    <a:pt x="5001" y="2672"/>
                  </a:lnTo>
                  <a:lnTo>
                    <a:pt x="5012" y="2666"/>
                  </a:lnTo>
                  <a:lnTo>
                    <a:pt x="5012" y="2666"/>
                  </a:lnTo>
                  <a:lnTo>
                    <a:pt x="5018" y="2660"/>
                  </a:lnTo>
                  <a:lnTo>
                    <a:pt x="5018" y="2660"/>
                  </a:lnTo>
                  <a:lnTo>
                    <a:pt x="5024" y="2655"/>
                  </a:lnTo>
                  <a:lnTo>
                    <a:pt x="5024" y="2655"/>
                  </a:lnTo>
                  <a:lnTo>
                    <a:pt x="5041" y="2649"/>
                  </a:lnTo>
                  <a:lnTo>
                    <a:pt x="5041" y="2649"/>
                  </a:lnTo>
                  <a:lnTo>
                    <a:pt x="5052" y="2649"/>
                  </a:lnTo>
                  <a:lnTo>
                    <a:pt x="5052" y="2649"/>
                  </a:lnTo>
                  <a:lnTo>
                    <a:pt x="5069" y="2649"/>
                  </a:lnTo>
                  <a:lnTo>
                    <a:pt x="5069" y="2649"/>
                  </a:lnTo>
                  <a:lnTo>
                    <a:pt x="5092" y="2649"/>
                  </a:lnTo>
                  <a:lnTo>
                    <a:pt x="5092" y="2649"/>
                  </a:lnTo>
                  <a:lnTo>
                    <a:pt x="5098" y="2643"/>
                  </a:lnTo>
                  <a:lnTo>
                    <a:pt x="5098" y="2643"/>
                  </a:lnTo>
                  <a:lnTo>
                    <a:pt x="5115" y="2638"/>
                  </a:lnTo>
                  <a:lnTo>
                    <a:pt x="5115" y="2638"/>
                  </a:lnTo>
                  <a:lnTo>
                    <a:pt x="5137" y="2632"/>
                  </a:lnTo>
                  <a:lnTo>
                    <a:pt x="5137" y="2632"/>
                  </a:lnTo>
                  <a:lnTo>
                    <a:pt x="5149" y="2632"/>
                  </a:lnTo>
                  <a:lnTo>
                    <a:pt x="5149" y="2632"/>
                  </a:lnTo>
                  <a:lnTo>
                    <a:pt x="5155" y="2638"/>
                  </a:lnTo>
                  <a:lnTo>
                    <a:pt x="5155" y="2638"/>
                  </a:lnTo>
                  <a:lnTo>
                    <a:pt x="5166" y="2649"/>
                  </a:lnTo>
                  <a:lnTo>
                    <a:pt x="5166" y="2649"/>
                  </a:lnTo>
                  <a:lnTo>
                    <a:pt x="5171" y="2666"/>
                  </a:lnTo>
                  <a:lnTo>
                    <a:pt x="5171" y="2666"/>
                  </a:lnTo>
                  <a:lnTo>
                    <a:pt x="5183" y="2672"/>
                  </a:lnTo>
                  <a:lnTo>
                    <a:pt x="5183" y="2672"/>
                  </a:lnTo>
                  <a:lnTo>
                    <a:pt x="5189" y="2672"/>
                  </a:lnTo>
                  <a:lnTo>
                    <a:pt x="5189" y="2672"/>
                  </a:lnTo>
                  <a:lnTo>
                    <a:pt x="5194" y="2672"/>
                  </a:lnTo>
                  <a:lnTo>
                    <a:pt x="5194" y="2672"/>
                  </a:lnTo>
                  <a:lnTo>
                    <a:pt x="5200" y="2666"/>
                  </a:lnTo>
                  <a:lnTo>
                    <a:pt x="5200" y="2666"/>
                  </a:lnTo>
                  <a:lnTo>
                    <a:pt x="5200" y="2666"/>
                  </a:lnTo>
                  <a:lnTo>
                    <a:pt x="5200" y="2666"/>
                  </a:lnTo>
                  <a:lnTo>
                    <a:pt x="5211" y="2660"/>
                  </a:lnTo>
                  <a:lnTo>
                    <a:pt x="5211" y="2660"/>
                  </a:lnTo>
                  <a:lnTo>
                    <a:pt x="5217" y="2655"/>
                  </a:lnTo>
                  <a:lnTo>
                    <a:pt x="5217" y="2655"/>
                  </a:lnTo>
                  <a:lnTo>
                    <a:pt x="5229" y="2643"/>
                  </a:lnTo>
                  <a:lnTo>
                    <a:pt x="5229" y="2643"/>
                  </a:lnTo>
                  <a:lnTo>
                    <a:pt x="5234" y="2638"/>
                  </a:lnTo>
                  <a:lnTo>
                    <a:pt x="5234" y="2638"/>
                  </a:lnTo>
                  <a:lnTo>
                    <a:pt x="5240" y="2643"/>
                  </a:lnTo>
                  <a:lnTo>
                    <a:pt x="5240" y="2643"/>
                  </a:lnTo>
                  <a:lnTo>
                    <a:pt x="5240" y="2660"/>
                  </a:lnTo>
                  <a:lnTo>
                    <a:pt x="5240" y="2660"/>
                  </a:lnTo>
                  <a:lnTo>
                    <a:pt x="5240" y="2677"/>
                  </a:lnTo>
                  <a:lnTo>
                    <a:pt x="5240" y="2677"/>
                  </a:lnTo>
                  <a:lnTo>
                    <a:pt x="5234" y="2689"/>
                  </a:lnTo>
                  <a:lnTo>
                    <a:pt x="5234" y="2689"/>
                  </a:lnTo>
                  <a:lnTo>
                    <a:pt x="5234" y="2689"/>
                  </a:lnTo>
                  <a:lnTo>
                    <a:pt x="5234" y="2689"/>
                  </a:lnTo>
                  <a:lnTo>
                    <a:pt x="5229" y="2689"/>
                  </a:lnTo>
                  <a:lnTo>
                    <a:pt x="5229" y="2689"/>
                  </a:lnTo>
                  <a:lnTo>
                    <a:pt x="5223" y="2689"/>
                  </a:lnTo>
                  <a:lnTo>
                    <a:pt x="5223" y="2689"/>
                  </a:lnTo>
                  <a:lnTo>
                    <a:pt x="5223" y="2695"/>
                  </a:lnTo>
                  <a:lnTo>
                    <a:pt x="5223" y="2695"/>
                  </a:lnTo>
                  <a:lnTo>
                    <a:pt x="5211" y="2706"/>
                  </a:lnTo>
                  <a:lnTo>
                    <a:pt x="5211" y="2706"/>
                  </a:lnTo>
                  <a:lnTo>
                    <a:pt x="5211" y="2717"/>
                  </a:lnTo>
                  <a:lnTo>
                    <a:pt x="5211" y="2717"/>
                  </a:lnTo>
                  <a:lnTo>
                    <a:pt x="5205" y="2735"/>
                  </a:lnTo>
                  <a:lnTo>
                    <a:pt x="5205" y="2735"/>
                  </a:lnTo>
                  <a:lnTo>
                    <a:pt x="5205" y="2751"/>
                  </a:lnTo>
                  <a:lnTo>
                    <a:pt x="5205" y="2751"/>
                  </a:lnTo>
                  <a:lnTo>
                    <a:pt x="5211" y="2751"/>
                  </a:lnTo>
                  <a:lnTo>
                    <a:pt x="5211" y="2751"/>
                  </a:lnTo>
                  <a:lnTo>
                    <a:pt x="5217" y="2751"/>
                  </a:lnTo>
                  <a:lnTo>
                    <a:pt x="5217" y="2751"/>
                  </a:lnTo>
                  <a:lnTo>
                    <a:pt x="5223" y="2751"/>
                  </a:lnTo>
                  <a:lnTo>
                    <a:pt x="5223" y="2751"/>
                  </a:lnTo>
                  <a:lnTo>
                    <a:pt x="5234" y="2745"/>
                  </a:lnTo>
                  <a:lnTo>
                    <a:pt x="5234" y="2745"/>
                  </a:lnTo>
                  <a:lnTo>
                    <a:pt x="5234" y="2740"/>
                  </a:lnTo>
                  <a:lnTo>
                    <a:pt x="5234" y="2740"/>
                  </a:lnTo>
                  <a:lnTo>
                    <a:pt x="5240" y="2729"/>
                  </a:lnTo>
                  <a:lnTo>
                    <a:pt x="5240" y="2729"/>
                  </a:lnTo>
                  <a:lnTo>
                    <a:pt x="5245" y="2729"/>
                  </a:lnTo>
                  <a:lnTo>
                    <a:pt x="5245" y="2729"/>
                  </a:lnTo>
                  <a:lnTo>
                    <a:pt x="5245" y="2735"/>
                  </a:lnTo>
                  <a:lnTo>
                    <a:pt x="5245" y="2740"/>
                  </a:lnTo>
                  <a:lnTo>
                    <a:pt x="5245" y="2740"/>
                  </a:lnTo>
                  <a:lnTo>
                    <a:pt x="5245" y="2740"/>
                  </a:lnTo>
                  <a:lnTo>
                    <a:pt x="5240" y="2740"/>
                  </a:lnTo>
                  <a:lnTo>
                    <a:pt x="5240" y="2740"/>
                  </a:lnTo>
                  <a:lnTo>
                    <a:pt x="5240" y="2745"/>
                  </a:lnTo>
                  <a:lnTo>
                    <a:pt x="5240" y="2745"/>
                  </a:lnTo>
                  <a:lnTo>
                    <a:pt x="5240" y="2751"/>
                  </a:lnTo>
                  <a:lnTo>
                    <a:pt x="5240" y="2751"/>
                  </a:lnTo>
                  <a:lnTo>
                    <a:pt x="5240" y="2757"/>
                  </a:lnTo>
                  <a:lnTo>
                    <a:pt x="5240" y="2757"/>
                  </a:lnTo>
                  <a:lnTo>
                    <a:pt x="5240" y="2757"/>
                  </a:lnTo>
                  <a:lnTo>
                    <a:pt x="5240" y="2757"/>
                  </a:lnTo>
                  <a:lnTo>
                    <a:pt x="5240" y="2757"/>
                  </a:lnTo>
                  <a:lnTo>
                    <a:pt x="5240" y="2757"/>
                  </a:lnTo>
                  <a:lnTo>
                    <a:pt x="5234" y="2757"/>
                  </a:lnTo>
                  <a:lnTo>
                    <a:pt x="5234" y="2757"/>
                  </a:lnTo>
                  <a:lnTo>
                    <a:pt x="5229" y="2763"/>
                  </a:lnTo>
                  <a:lnTo>
                    <a:pt x="5229" y="2763"/>
                  </a:lnTo>
                  <a:lnTo>
                    <a:pt x="5229" y="2763"/>
                  </a:lnTo>
                  <a:lnTo>
                    <a:pt x="5229" y="2763"/>
                  </a:lnTo>
                  <a:lnTo>
                    <a:pt x="5223" y="2769"/>
                  </a:lnTo>
                  <a:lnTo>
                    <a:pt x="5223" y="2769"/>
                  </a:lnTo>
                  <a:lnTo>
                    <a:pt x="5229" y="2774"/>
                  </a:lnTo>
                  <a:lnTo>
                    <a:pt x="5229" y="2774"/>
                  </a:lnTo>
                  <a:lnTo>
                    <a:pt x="5229" y="2774"/>
                  </a:lnTo>
                  <a:lnTo>
                    <a:pt x="5229" y="2774"/>
                  </a:lnTo>
                  <a:lnTo>
                    <a:pt x="5229" y="2780"/>
                  </a:lnTo>
                  <a:lnTo>
                    <a:pt x="5229" y="2785"/>
                  </a:lnTo>
                  <a:lnTo>
                    <a:pt x="5234" y="2785"/>
                  </a:lnTo>
                  <a:lnTo>
                    <a:pt x="5240" y="2791"/>
                  </a:lnTo>
                  <a:lnTo>
                    <a:pt x="5240" y="2791"/>
                  </a:lnTo>
                  <a:lnTo>
                    <a:pt x="5240" y="2791"/>
                  </a:lnTo>
                  <a:lnTo>
                    <a:pt x="5251" y="2780"/>
                  </a:lnTo>
                  <a:lnTo>
                    <a:pt x="5251" y="2780"/>
                  </a:lnTo>
                  <a:lnTo>
                    <a:pt x="5257" y="2774"/>
                  </a:lnTo>
                  <a:lnTo>
                    <a:pt x="5257" y="2774"/>
                  </a:lnTo>
                  <a:lnTo>
                    <a:pt x="5268" y="2763"/>
                  </a:lnTo>
                  <a:lnTo>
                    <a:pt x="5268" y="2763"/>
                  </a:lnTo>
                  <a:lnTo>
                    <a:pt x="5274" y="2751"/>
                  </a:lnTo>
                  <a:lnTo>
                    <a:pt x="5274" y="2751"/>
                  </a:lnTo>
                  <a:lnTo>
                    <a:pt x="5279" y="2745"/>
                  </a:lnTo>
                  <a:lnTo>
                    <a:pt x="5279" y="2745"/>
                  </a:lnTo>
                  <a:lnTo>
                    <a:pt x="5291" y="2745"/>
                  </a:lnTo>
                  <a:lnTo>
                    <a:pt x="5291" y="2745"/>
                  </a:lnTo>
                  <a:lnTo>
                    <a:pt x="5296" y="2740"/>
                  </a:lnTo>
                  <a:lnTo>
                    <a:pt x="5296" y="2740"/>
                  </a:lnTo>
                  <a:lnTo>
                    <a:pt x="5302" y="2735"/>
                  </a:lnTo>
                  <a:lnTo>
                    <a:pt x="5302" y="2735"/>
                  </a:lnTo>
                  <a:lnTo>
                    <a:pt x="5302" y="2735"/>
                  </a:lnTo>
                  <a:lnTo>
                    <a:pt x="5302" y="2735"/>
                  </a:lnTo>
                  <a:lnTo>
                    <a:pt x="5302" y="2729"/>
                  </a:lnTo>
                  <a:lnTo>
                    <a:pt x="5302" y="2729"/>
                  </a:lnTo>
                  <a:lnTo>
                    <a:pt x="5302" y="2723"/>
                  </a:lnTo>
                  <a:lnTo>
                    <a:pt x="5302" y="2723"/>
                  </a:lnTo>
                  <a:lnTo>
                    <a:pt x="5302" y="2723"/>
                  </a:lnTo>
                  <a:lnTo>
                    <a:pt x="5302" y="2723"/>
                  </a:lnTo>
                  <a:lnTo>
                    <a:pt x="5302" y="2717"/>
                  </a:lnTo>
                  <a:lnTo>
                    <a:pt x="5302" y="2717"/>
                  </a:lnTo>
                  <a:lnTo>
                    <a:pt x="5308" y="2717"/>
                  </a:lnTo>
                  <a:lnTo>
                    <a:pt x="5308" y="2717"/>
                  </a:lnTo>
                  <a:lnTo>
                    <a:pt x="5314" y="2717"/>
                  </a:lnTo>
                  <a:lnTo>
                    <a:pt x="5314" y="2717"/>
                  </a:lnTo>
                  <a:lnTo>
                    <a:pt x="5319" y="2717"/>
                  </a:lnTo>
                  <a:lnTo>
                    <a:pt x="5319" y="2717"/>
                  </a:lnTo>
                  <a:lnTo>
                    <a:pt x="5325" y="2711"/>
                  </a:lnTo>
                  <a:lnTo>
                    <a:pt x="5325" y="2711"/>
                  </a:lnTo>
                  <a:lnTo>
                    <a:pt x="5325" y="2706"/>
                  </a:lnTo>
                  <a:lnTo>
                    <a:pt x="5325" y="2706"/>
                  </a:lnTo>
                  <a:lnTo>
                    <a:pt x="5325" y="2700"/>
                  </a:lnTo>
                  <a:lnTo>
                    <a:pt x="5325" y="2700"/>
                  </a:lnTo>
                  <a:lnTo>
                    <a:pt x="5330" y="2695"/>
                  </a:lnTo>
                  <a:lnTo>
                    <a:pt x="5330" y="2695"/>
                  </a:lnTo>
                  <a:lnTo>
                    <a:pt x="5342" y="2677"/>
                  </a:lnTo>
                  <a:lnTo>
                    <a:pt x="5342" y="2677"/>
                  </a:lnTo>
                  <a:lnTo>
                    <a:pt x="5359" y="2666"/>
                  </a:lnTo>
                  <a:lnTo>
                    <a:pt x="5359" y="2666"/>
                  </a:lnTo>
                  <a:lnTo>
                    <a:pt x="5382" y="2655"/>
                  </a:lnTo>
                  <a:lnTo>
                    <a:pt x="5382" y="2655"/>
                  </a:lnTo>
                  <a:lnTo>
                    <a:pt x="5399" y="2649"/>
                  </a:lnTo>
                  <a:lnTo>
                    <a:pt x="5399" y="2649"/>
                  </a:lnTo>
                  <a:lnTo>
                    <a:pt x="5410" y="2649"/>
                  </a:lnTo>
                  <a:lnTo>
                    <a:pt x="5422" y="2655"/>
                  </a:lnTo>
                  <a:lnTo>
                    <a:pt x="5422" y="2655"/>
                  </a:lnTo>
                  <a:lnTo>
                    <a:pt x="5422" y="2666"/>
                  </a:lnTo>
                  <a:lnTo>
                    <a:pt x="5422" y="2666"/>
                  </a:lnTo>
                  <a:lnTo>
                    <a:pt x="5427" y="2672"/>
                  </a:lnTo>
                  <a:lnTo>
                    <a:pt x="5433" y="2672"/>
                  </a:lnTo>
                  <a:lnTo>
                    <a:pt x="5433" y="2672"/>
                  </a:lnTo>
                  <a:lnTo>
                    <a:pt x="5461" y="2660"/>
                  </a:lnTo>
                  <a:lnTo>
                    <a:pt x="5461" y="2660"/>
                  </a:lnTo>
                  <a:lnTo>
                    <a:pt x="5461" y="2655"/>
                  </a:lnTo>
                  <a:lnTo>
                    <a:pt x="5461" y="2655"/>
                  </a:lnTo>
                  <a:lnTo>
                    <a:pt x="5461" y="2649"/>
                  </a:lnTo>
                  <a:lnTo>
                    <a:pt x="5461" y="2649"/>
                  </a:lnTo>
                  <a:lnTo>
                    <a:pt x="5455" y="2643"/>
                  </a:lnTo>
                  <a:lnTo>
                    <a:pt x="5455" y="2643"/>
                  </a:lnTo>
                  <a:lnTo>
                    <a:pt x="5450" y="2643"/>
                  </a:lnTo>
                  <a:lnTo>
                    <a:pt x="5450" y="2643"/>
                  </a:lnTo>
                  <a:lnTo>
                    <a:pt x="5444" y="2632"/>
                  </a:lnTo>
                  <a:lnTo>
                    <a:pt x="5444" y="2632"/>
                  </a:lnTo>
                  <a:lnTo>
                    <a:pt x="5444" y="2615"/>
                  </a:lnTo>
                  <a:lnTo>
                    <a:pt x="5444" y="2615"/>
                  </a:lnTo>
                  <a:lnTo>
                    <a:pt x="5439" y="2604"/>
                  </a:lnTo>
                  <a:lnTo>
                    <a:pt x="5439" y="2604"/>
                  </a:lnTo>
                  <a:lnTo>
                    <a:pt x="5439" y="2586"/>
                  </a:lnTo>
                  <a:lnTo>
                    <a:pt x="5439" y="2586"/>
                  </a:lnTo>
                  <a:lnTo>
                    <a:pt x="5444" y="2586"/>
                  </a:lnTo>
                  <a:lnTo>
                    <a:pt x="5444" y="2586"/>
                  </a:lnTo>
                  <a:lnTo>
                    <a:pt x="5450" y="2586"/>
                  </a:lnTo>
                  <a:lnTo>
                    <a:pt x="5450" y="2586"/>
                  </a:lnTo>
                  <a:lnTo>
                    <a:pt x="5455" y="2586"/>
                  </a:lnTo>
                  <a:lnTo>
                    <a:pt x="5455" y="2586"/>
                  </a:lnTo>
                  <a:lnTo>
                    <a:pt x="5461" y="2586"/>
                  </a:lnTo>
                  <a:lnTo>
                    <a:pt x="5461" y="2586"/>
                  </a:lnTo>
                  <a:lnTo>
                    <a:pt x="5461" y="2575"/>
                  </a:lnTo>
                  <a:lnTo>
                    <a:pt x="5461" y="2575"/>
                  </a:lnTo>
                  <a:lnTo>
                    <a:pt x="5461" y="2570"/>
                  </a:lnTo>
                  <a:lnTo>
                    <a:pt x="5461" y="2570"/>
                  </a:lnTo>
                  <a:lnTo>
                    <a:pt x="5461" y="2564"/>
                  </a:lnTo>
                  <a:lnTo>
                    <a:pt x="5461" y="2564"/>
                  </a:lnTo>
                  <a:lnTo>
                    <a:pt x="5461" y="2558"/>
                  </a:lnTo>
                  <a:lnTo>
                    <a:pt x="5461" y="2558"/>
                  </a:lnTo>
                  <a:lnTo>
                    <a:pt x="5461" y="2558"/>
                  </a:lnTo>
                  <a:lnTo>
                    <a:pt x="5461" y="2558"/>
                  </a:lnTo>
                  <a:lnTo>
                    <a:pt x="5473" y="2552"/>
                  </a:lnTo>
                  <a:lnTo>
                    <a:pt x="5473" y="2552"/>
                  </a:lnTo>
                  <a:lnTo>
                    <a:pt x="5479" y="2552"/>
                  </a:lnTo>
                  <a:lnTo>
                    <a:pt x="5479" y="2552"/>
                  </a:lnTo>
                  <a:lnTo>
                    <a:pt x="5490" y="2552"/>
                  </a:lnTo>
                  <a:lnTo>
                    <a:pt x="5490" y="2552"/>
                  </a:lnTo>
                  <a:lnTo>
                    <a:pt x="5495" y="2546"/>
                  </a:lnTo>
                  <a:lnTo>
                    <a:pt x="5495" y="2546"/>
                  </a:lnTo>
                  <a:lnTo>
                    <a:pt x="5501" y="2541"/>
                  </a:lnTo>
                  <a:lnTo>
                    <a:pt x="5501" y="2541"/>
                  </a:lnTo>
                  <a:lnTo>
                    <a:pt x="5513" y="2535"/>
                  </a:lnTo>
                  <a:lnTo>
                    <a:pt x="5513" y="2535"/>
                  </a:lnTo>
                  <a:lnTo>
                    <a:pt x="5518" y="2535"/>
                  </a:lnTo>
                  <a:lnTo>
                    <a:pt x="5518" y="2535"/>
                  </a:lnTo>
                  <a:lnTo>
                    <a:pt x="5535" y="2541"/>
                  </a:lnTo>
                  <a:lnTo>
                    <a:pt x="5535" y="2541"/>
                  </a:lnTo>
                  <a:lnTo>
                    <a:pt x="5558" y="2552"/>
                  </a:lnTo>
                  <a:lnTo>
                    <a:pt x="5558" y="2552"/>
                  </a:lnTo>
                  <a:lnTo>
                    <a:pt x="5575" y="2564"/>
                  </a:lnTo>
                  <a:lnTo>
                    <a:pt x="5575" y="2564"/>
                  </a:lnTo>
                  <a:lnTo>
                    <a:pt x="5592" y="2575"/>
                  </a:lnTo>
                  <a:lnTo>
                    <a:pt x="5592" y="2575"/>
                  </a:lnTo>
                  <a:lnTo>
                    <a:pt x="5592" y="2575"/>
                  </a:lnTo>
                  <a:lnTo>
                    <a:pt x="5592" y="2575"/>
                  </a:lnTo>
                  <a:lnTo>
                    <a:pt x="5586" y="2575"/>
                  </a:lnTo>
                  <a:lnTo>
                    <a:pt x="5586" y="2575"/>
                  </a:lnTo>
                  <a:lnTo>
                    <a:pt x="5575" y="2575"/>
                  </a:lnTo>
                  <a:lnTo>
                    <a:pt x="5575" y="2575"/>
                  </a:lnTo>
                  <a:lnTo>
                    <a:pt x="5569" y="2581"/>
                  </a:lnTo>
                  <a:lnTo>
                    <a:pt x="5569" y="2581"/>
                  </a:lnTo>
                  <a:lnTo>
                    <a:pt x="5547" y="2575"/>
                  </a:lnTo>
                  <a:lnTo>
                    <a:pt x="5547" y="2575"/>
                  </a:lnTo>
                  <a:lnTo>
                    <a:pt x="5541" y="2570"/>
                  </a:lnTo>
                  <a:lnTo>
                    <a:pt x="5541" y="2570"/>
                  </a:lnTo>
                  <a:lnTo>
                    <a:pt x="5529" y="2575"/>
                  </a:lnTo>
                  <a:lnTo>
                    <a:pt x="5529" y="2575"/>
                  </a:lnTo>
                  <a:lnTo>
                    <a:pt x="5513" y="2586"/>
                  </a:lnTo>
                  <a:lnTo>
                    <a:pt x="5513" y="2586"/>
                  </a:lnTo>
                  <a:lnTo>
                    <a:pt x="5513" y="2592"/>
                  </a:lnTo>
                  <a:lnTo>
                    <a:pt x="5513" y="2592"/>
                  </a:lnTo>
                  <a:lnTo>
                    <a:pt x="5507" y="2592"/>
                  </a:lnTo>
                  <a:lnTo>
                    <a:pt x="5507" y="2592"/>
                  </a:lnTo>
                  <a:lnTo>
                    <a:pt x="5501" y="2598"/>
                  </a:lnTo>
                  <a:lnTo>
                    <a:pt x="5501" y="2598"/>
                  </a:lnTo>
                  <a:lnTo>
                    <a:pt x="5501" y="2598"/>
                  </a:lnTo>
                  <a:lnTo>
                    <a:pt x="5501" y="2598"/>
                  </a:lnTo>
                  <a:lnTo>
                    <a:pt x="5495" y="2615"/>
                  </a:lnTo>
                  <a:lnTo>
                    <a:pt x="5495" y="2615"/>
                  </a:lnTo>
                  <a:lnTo>
                    <a:pt x="5501" y="2632"/>
                  </a:lnTo>
                  <a:lnTo>
                    <a:pt x="5501" y="2632"/>
                  </a:lnTo>
                  <a:lnTo>
                    <a:pt x="5507" y="2643"/>
                  </a:lnTo>
                  <a:lnTo>
                    <a:pt x="5507" y="2643"/>
                  </a:lnTo>
                  <a:lnTo>
                    <a:pt x="5507" y="2660"/>
                  </a:lnTo>
                  <a:lnTo>
                    <a:pt x="5507" y="2660"/>
                  </a:lnTo>
                  <a:lnTo>
                    <a:pt x="5507" y="2666"/>
                  </a:lnTo>
                  <a:lnTo>
                    <a:pt x="5507" y="2666"/>
                  </a:lnTo>
                  <a:lnTo>
                    <a:pt x="5501" y="2666"/>
                  </a:lnTo>
                  <a:lnTo>
                    <a:pt x="5501" y="2666"/>
                  </a:lnTo>
                  <a:lnTo>
                    <a:pt x="5495" y="2672"/>
                  </a:lnTo>
                  <a:lnTo>
                    <a:pt x="5495" y="2672"/>
                  </a:lnTo>
                  <a:lnTo>
                    <a:pt x="5495" y="2677"/>
                  </a:lnTo>
                  <a:lnTo>
                    <a:pt x="5495" y="2677"/>
                  </a:lnTo>
                  <a:lnTo>
                    <a:pt x="5484" y="2695"/>
                  </a:lnTo>
                  <a:lnTo>
                    <a:pt x="5484" y="2695"/>
                  </a:lnTo>
                  <a:lnTo>
                    <a:pt x="5484" y="2706"/>
                  </a:lnTo>
                  <a:lnTo>
                    <a:pt x="5484" y="2706"/>
                  </a:lnTo>
                  <a:lnTo>
                    <a:pt x="5490" y="2723"/>
                  </a:lnTo>
                  <a:lnTo>
                    <a:pt x="5490" y="2723"/>
                  </a:lnTo>
                  <a:lnTo>
                    <a:pt x="5495" y="2735"/>
                  </a:lnTo>
                  <a:lnTo>
                    <a:pt x="5490" y="2740"/>
                  </a:lnTo>
                  <a:lnTo>
                    <a:pt x="5484" y="2740"/>
                  </a:lnTo>
                  <a:lnTo>
                    <a:pt x="5479" y="2740"/>
                  </a:lnTo>
                  <a:lnTo>
                    <a:pt x="5479" y="2740"/>
                  </a:lnTo>
                  <a:lnTo>
                    <a:pt x="5479" y="2740"/>
                  </a:lnTo>
                  <a:lnTo>
                    <a:pt x="5479" y="2745"/>
                  </a:lnTo>
                  <a:lnTo>
                    <a:pt x="5479" y="2745"/>
                  </a:lnTo>
                  <a:lnTo>
                    <a:pt x="5479" y="2751"/>
                  </a:lnTo>
                  <a:lnTo>
                    <a:pt x="5479" y="2751"/>
                  </a:lnTo>
                  <a:lnTo>
                    <a:pt x="5479" y="2757"/>
                  </a:lnTo>
                  <a:lnTo>
                    <a:pt x="5479" y="2757"/>
                  </a:lnTo>
                  <a:lnTo>
                    <a:pt x="5479" y="2763"/>
                  </a:lnTo>
                  <a:lnTo>
                    <a:pt x="5479" y="2763"/>
                  </a:lnTo>
                  <a:lnTo>
                    <a:pt x="5455" y="2763"/>
                  </a:lnTo>
                  <a:lnTo>
                    <a:pt x="5455" y="2763"/>
                  </a:lnTo>
                  <a:lnTo>
                    <a:pt x="5439" y="2763"/>
                  </a:lnTo>
                  <a:lnTo>
                    <a:pt x="5439" y="2763"/>
                  </a:lnTo>
                  <a:lnTo>
                    <a:pt x="5416" y="2763"/>
                  </a:lnTo>
                  <a:lnTo>
                    <a:pt x="5416" y="2763"/>
                  </a:lnTo>
                  <a:lnTo>
                    <a:pt x="5399" y="2763"/>
                  </a:lnTo>
                  <a:lnTo>
                    <a:pt x="5399" y="2763"/>
                  </a:lnTo>
                  <a:lnTo>
                    <a:pt x="5399" y="2769"/>
                  </a:lnTo>
                  <a:lnTo>
                    <a:pt x="5399" y="2769"/>
                  </a:lnTo>
                  <a:lnTo>
                    <a:pt x="5393" y="2774"/>
                  </a:lnTo>
                  <a:lnTo>
                    <a:pt x="5393" y="2774"/>
                  </a:lnTo>
                  <a:lnTo>
                    <a:pt x="5388" y="2780"/>
                  </a:lnTo>
                  <a:lnTo>
                    <a:pt x="5388" y="2780"/>
                  </a:lnTo>
                  <a:lnTo>
                    <a:pt x="5382" y="2780"/>
                  </a:lnTo>
                  <a:lnTo>
                    <a:pt x="5382" y="2780"/>
                  </a:lnTo>
                  <a:lnTo>
                    <a:pt x="5376" y="2780"/>
                  </a:lnTo>
                  <a:lnTo>
                    <a:pt x="5376" y="2780"/>
                  </a:lnTo>
                  <a:lnTo>
                    <a:pt x="5365" y="2780"/>
                  </a:lnTo>
                  <a:lnTo>
                    <a:pt x="5365" y="2780"/>
                  </a:lnTo>
                  <a:lnTo>
                    <a:pt x="5354" y="2780"/>
                  </a:lnTo>
                  <a:lnTo>
                    <a:pt x="5354" y="2780"/>
                  </a:lnTo>
                  <a:lnTo>
                    <a:pt x="5348" y="2780"/>
                  </a:lnTo>
                  <a:lnTo>
                    <a:pt x="5348" y="2780"/>
                  </a:lnTo>
                  <a:lnTo>
                    <a:pt x="5342" y="2780"/>
                  </a:lnTo>
                  <a:lnTo>
                    <a:pt x="5342" y="2780"/>
                  </a:lnTo>
                  <a:lnTo>
                    <a:pt x="5342" y="2785"/>
                  </a:lnTo>
                  <a:lnTo>
                    <a:pt x="5342" y="2785"/>
                  </a:lnTo>
                  <a:lnTo>
                    <a:pt x="5336" y="2791"/>
                  </a:lnTo>
                  <a:lnTo>
                    <a:pt x="5336" y="2791"/>
                  </a:lnTo>
                  <a:lnTo>
                    <a:pt x="5336" y="2791"/>
                  </a:lnTo>
                  <a:lnTo>
                    <a:pt x="5336" y="2803"/>
                  </a:lnTo>
                  <a:lnTo>
                    <a:pt x="5336" y="2814"/>
                  </a:lnTo>
                  <a:lnTo>
                    <a:pt x="5336" y="2825"/>
                  </a:lnTo>
                  <a:lnTo>
                    <a:pt x="5336" y="2842"/>
                  </a:lnTo>
                  <a:lnTo>
                    <a:pt x="5336" y="2842"/>
                  </a:lnTo>
                  <a:lnTo>
                    <a:pt x="5330" y="2842"/>
                  </a:lnTo>
                  <a:lnTo>
                    <a:pt x="5330" y="2842"/>
                  </a:lnTo>
                  <a:lnTo>
                    <a:pt x="5319" y="2842"/>
                  </a:lnTo>
                  <a:lnTo>
                    <a:pt x="5319" y="2842"/>
                  </a:lnTo>
                  <a:lnTo>
                    <a:pt x="5314" y="2848"/>
                  </a:lnTo>
                  <a:lnTo>
                    <a:pt x="5314" y="2848"/>
                  </a:lnTo>
                  <a:lnTo>
                    <a:pt x="5308" y="2854"/>
                  </a:lnTo>
                  <a:lnTo>
                    <a:pt x="5308" y="2854"/>
                  </a:lnTo>
                  <a:lnTo>
                    <a:pt x="5308" y="2854"/>
                  </a:lnTo>
                  <a:lnTo>
                    <a:pt x="5308" y="2854"/>
                  </a:lnTo>
                  <a:lnTo>
                    <a:pt x="5308" y="2860"/>
                  </a:lnTo>
                  <a:lnTo>
                    <a:pt x="5308" y="2860"/>
                  </a:lnTo>
                  <a:lnTo>
                    <a:pt x="5308" y="2870"/>
                  </a:lnTo>
                  <a:lnTo>
                    <a:pt x="5308" y="2870"/>
                  </a:lnTo>
                  <a:lnTo>
                    <a:pt x="5308" y="2870"/>
                  </a:lnTo>
                  <a:lnTo>
                    <a:pt x="5302" y="2882"/>
                  </a:lnTo>
                  <a:lnTo>
                    <a:pt x="5296" y="2888"/>
                  </a:lnTo>
                  <a:lnTo>
                    <a:pt x="5291" y="2899"/>
                  </a:lnTo>
                  <a:lnTo>
                    <a:pt x="5285" y="2905"/>
                  </a:lnTo>
                  <a:lnTo>
                    <a:pt x="5285" y="2905"/>
                  </a:lnTo>
                  <a:lnTo>
                    <a:pt x="5279" y="2910"/>
                  </a:lnTo>
                  <a:lnTo>
                    <a:pt x="5279" y="2910"/>
                  </a:lnTo>
                  <a:lnTo>
                    <a:pt x="5268" y="2910"/>
                  </a:lnTo>
                  <a:lnTo>
                    <a:pt x="5268" y="2910"/>
                  </a:lnTo>
                  <a:lnTo>
                    <a:pt x="5263" y="2910"/>
                  </a:lnTo>
                  <a:lnTo>
                    <a:pt x="5263" y="2910"/>
                  </a:lnTo>
                  <a:lnTo>
                    <a:pt x="5251" y="2916"/>
                  </a:lnTo>
                  <a:lnTo>
                    <a:pt x="5251" y="2916"/>
                  </a:lnTo>
                  <a:lnTo>
                    <a:pt x="5245" y="2922"/>
                  </a:lnTo>
                  <a:lnTo>
                    <a:pt x="5245" y="2922"/>
                  </a:lnTo>
                  <a:lnTo>
                    <a:pt x="5245" y="2933"/>
                  </a:lnTo>
                  <a:lnTo>
                    <a:pt x="5245" y="2933"/>
                  </a:lnTo>
                  <a:lnTo>
                    <a:pt x="5245" y="2939"/>
                  </a:lnTo>
                  <a:lnTo>
                    <a:pt x="5245" y="2939"/>
                  </a:lnTo>
                  <a:lnTo>
                    <a:pt x="5240" y="2950"/>
                  </a:lnTo>
                  <a:lnTo>
                    <a:pt x="5240" y="2950"/>
                  </a:lnTo>
                  <a:lnTo>
                    <a:pt x="5234" y="2956"/>
                  </a:lnTo>
                  <a:lnTo>
                    <a:pt x="5234" y="2956"/>
                  </a:lnTo>
                  <a:lnTo>
                    <a:pt x="5229" y="2956"/>
                  </a:lnTo>
                  <a:lnTo>
                    <a:pt x="5229" y="2956"/>
                  </a:lnTo>
                  <a:lnTo>
                    <a:pt x="5217" y="2962"/>
                  </a:lnTo>
                  <a:lnTo>
                    <a:pt x="5217" y="2962"/>
                  </a:lnTo>
                  <a:lnTo>
                    <a:pt x="5211" y="2967"/>
                  </a:lnTo>
                  <a:lnTo>
                    <a:pt x="5211" y="2967"/>
                  </a:lnTo>
                  <a:lnTo>
                    <a:pt x="5205" y="2973"/>
                  </a:lnTo>
                  <a:lnTo>
                    <a:pt x="5205" y="2973"/>
                  </a:lnTo>
                  <a:lnTo>
                    <a:pt x="5200" y="2979"/>
                  </a:lnTo>
                  <a:lnTo>
                    <a:pt x="5200" y="2979"/>
                  </a:lnTo>
                  <a:lnTo>
                    <a:pt x="5189" y="2990"/>
                  </a:lnTo>
                  <a:lnTo>
                    <a:pt x="5189" y="2990"/>
                  </a:lnTo>
                  <a:lnTo>
                    <a:pt x="5189" y="2995"/>
                  </a:lnTo>
                  <a:lnTo>
                    <a:pt x="5189" y="2995"/>
                  </a:lnTo>
                  <a:lnTo>
                    <a:pt x="5189" y="2995"/>
                  </a:lnTo>
                  <a:lnTo>
                    <a:pt x="5189" y="2995"/>
                  </a:lnTo>
                  <a:lnTo>
                    <a:pt x="5189" y="3001"/>
                  </a:lnTo>
                  <a:lnTo>
                    <a:pt x="5189" y="3001"/>
                  </a:lnTo>
                  <a:lnTo>
                    <a:pt x="5189" y="3007"/>
                  </a:lnTo>
                  <a:lnTo>
                    <a:pt x="5189" y="3007"/>
                  </a:lnTo>
                  <a:lnTo>
                    <a:pt x="5189" y="3007"/>
                  </a:lnTo>
                  <a:lnTo>
                    <a:pt x="5189" y="3007"/>
                  </a:lnTo>
                  <a:lnTo>
                    <a:pt x="5171" y="3024"/>
                  </a:lnTo>
                  <a:lnTo>
                    <a:pt x="5171" y="3024"/>
                  </a:lnTo>
                  <a:lnTo>
                    <a:pt x="5155" y="3035"/>
                  </a:lnTo>
                  <a:lnTo>
                    <a:pt x="5155" y="3035"/>
                  </a:lnTo>
                  <a:lnTo>
                    <a:pt x="5137" y="3053"/>
                  </a:lnTo>
                  <a:lnTo>
                    <a:pt x="5137" y="3053"/>
                  </a:lnTo>
                  <a:lnTo>
                    <a:pt x="5120" y="3064"/>
                  </a:lnTo>
                  <a:lnTo>
                    <a:pt x="5120" y="3064"/>
                  </a:lnTo>
                  <a:lnTo>
                    <a:pt x="5115" y="3070"/>
                  </a:lnTo>
                  <a:lnTo>
                    <a:pt x="5115" y="3070"/>
                  </a:lnTo>
                  <a:lnTo>
                    <a:pt x="5109" y="3081"/>
                  </a:lnTo>
                  <a:lnTo>
                    <a:pt x="5109" y="3081"/>
                  </a:lnTo>
                  <a:lnTo>
                    <a:pt x="5109" y="3092"/>
                  </a:lnTo>
                  <a:lnTo>
                    <a:pt x="5109" y="3092"/>
                  </a:lnTo>
                  <a:lnTo>
                    <a:pt x="5098" y="3098"/>
                  </a:lnTo>
                  <a:lnTo>
                    <a:pt x="5098" y="3098"/>
                  </a:lnTo>
                  <a:lnTo>
                    <a:pt x="5092" y="3098"/>
                  </a:lnTo>
                  <a:lnTo>
                    <a:pt x="5092" y="3098"/>
                  </a:lnTo>
                  <a:lnTo>
                    <a:pt x="5080" y="3098"/>
                  </a:lnTo>
                  <a:lnTo>
                    <a:pt x="5080" y="3098"/>
                  </a:lnTo>
                  <a:lnTo>
                    <a:pt x="5075" y="3092"/>
                  </a:lnTo>
                  <a:lnTo>
                    <a:pt x="5075" y="3092"/>
                  </a:lnTo>
                  <a:lnTo>
                    <a:pt x="5069" y="3092"/>
                  </a:lnTo>
                  <a:lnTo>
                    <a:pt x="5069" y="3092"/>
                  </a:lnTo>
                  <a:lnTo>
                    <a:pt x="5058" y="3098"/>
                  </a:lnTo>
                  <a:lnTo>
                    <a:pt x="5058" y="3098"/>
                  </a:lnTo>
                  <a:lnTo>
                    <a:pt x="5052" y="3109"/>
                  </a:lnTo>
                  <a:lnTo>
                    <a:pt x="5052" y="3109"/>
                  </a:lnTo>
                  <a:lnTo>
                    <a:pt x="5046" y="3115"/>
                  </a:lnTo>
                  <a:lnTo>
                    <a:pt x="5046" y="3115"/>
                  </a:lnTo>
                  <a:lnTo>
                    <a:pt x="5041" y="3126"/>
                  </a:lnTo>
                  <a:lnTo>
                    <a:pt x="5041" y="3126"/>
                  </a:lnTo>
                  <a:lnTo>
                    <a:pt x="5030" y="3126"/>
                  </a:lnTo>
                  <a:lnTo>
                    <a:pt x="5030" y="3126"/>
                  </a:lnTo>
                  <a:lnTo>
                    <a:pt x="5007" y="3126"/>
                  </a:lnTo>
                  <a:lnTo>
                    <a:pt x="5007" y="3126"/>
                  </a:lnTo>
                  <a:lnTo>
                    <a:pt x="4990" y="3126"/>
                  </a:lnTo>
                  <a:lnTo>
                    <a:pt x="4990" y="3126"/>
                  </a:lnTo>
                  <a:lnTo>
                    <a:pt x="4978" y="3126"/>
                  </a:lnTo>
                  <a:lnTo>
                    <a:pt x="4978" y="3126"/>
                  </a:lnTo>
                  <a:lnTo>
                    <a:pt x="4978" y="3132"/>
                  </a:lnTo>
                  <a:lnTo>
                    <a:pt x="4978" y="3132"/>
                  </a:lnTo>
                  <a:lnTo>
                    <a:pt x="4978" y="3132"/>
                  </a:lnTo>
                  <a:lnTo>
                    <a:pt x="4978" y="3132"/>
                  </a:lnTo>
                  <a:lnTo>
                    <a:pt x="4984" y="3138"/>
                  </a:lnTo>
                  <a:lnTo>
                    <a:pt x="4984" y="3138"/>
                  </a:lnTo>
                  <a:lnTo>
                    <a:pt x="4990" y="3144"/>
                  </a:lnTo>
                  <a:lnTo>
                    <a:pt x="4990" y="3144"/>
                  </a:lnTo>
                  <a:lnTo>
                    <a:pt x="4995" y="3144"/>
                  </a:lnTo>
                  <a:lnTo>
                    <a:pt x="4995" y="3144"/>
                  </a:lnTo>
                  <a:lnTo>
                    <a:pt x="5001" y="3144"/>
                  </a:lnTo>
                  <a:lnTo>
                    <a:pt x="5001" y="3144"/>
                  </a:lnTo>
                  <a:lnTo>
                    <a:pt x="4995" y="3166"/>
                  </a:lnTo>
                  <a:lnTo>
                    <a:pt x="4995" y="3166"/>
                  </a:lnTo>
                  <a:lnTo>
                    <a:pt x="4990" y="3189"/>
                  </a:lnTo>
                  <a:lnTo>
                    <a:pt x="4990" y="3189"/>
                  </a:lnTo>
                  <a:lnTo>
                    <a:pt x="4990" y="3212"/>
                  </a:lnTo>
                  <a:lnTo>
                    <a:pt x="4990" y="3212"/>
                  </a:lnTo>
                  <a:lnTo>
                    <a:pt x="4984" y="3240"/>
                  </a:lnTo>
                  <a:lnTo>
                    <a:pt x="4984" y="3240"/>
                  </a:lnTo>
                  <a:lnTo>
                    <a:pt x="4967" y="3240"/>
                  </a:lnTo>
                  <a:lnTo>
                    <a:pt x="4967" y="3240"/>
                  </a:lnTo>
                  <a:lnTo>
                    <a:pt x="4955" y="3246"/>
                  </a:lnTo>
                  <a:lnTo>
                    <a:pt x="4955" y="3246"/>
                  </a:lnTo>
                  <a:lnTo>
                    <a:pt x="4950" y="3252"/>
                  </a:lnTo>
                  <a:lnTo>
                    <a:pt x="4950" y="3252"/>
                  </a:lnTo>
                  <a:lnTo>
                    <a:pt x="4939" y="3263"/>
                  </a:lnTo>
                  <a:lnTo>
                    <a:pt x="4939" y="3263"/>
                  </a:lnTo>
                  <a:lnTo>
                    <a:pt x="4933" y="3263"/>
                  </a:lnTo>
                  <a:lnTo>
                    <a:pt x="4933" y="3263"/>
                  </a:lnTo>
                  <a:lnTo>
                    <a:pt x="4927" y="3263"/>
                  </a:lnTo>
                  <a:lnTo>
                    <a:pt x="4927" y="3263"/>
                  </a:lnTo>
                  <a:lnTo>
                    <a:pt x="4921" y="3263"/>
                  </a:lnTo>
                  <a:lnTo>
                    <a:pt x="4921" y="3263"/>
                  </a:lnTo>
                  <a:lnTo>
                    <a:pt x="4921" y="3269"/>
                  </a:lnTo>
                  <a:lnTo>
                    <a:pt x="4921" y="3269"/>
                  </a:lnTo>
                  <a:lnTo>
                    <a:pt x="4915" y="3280"/>
                  </a:lnTo>
                  <a:lnTo>
                    <a:pt x="4915" y="3280"/>
                  </a:lnTo>
                  <a:lnTo>
                    <a:pt x="4915" y="3297"/>
                  </a:lnTo>
                  <a:lnTo>
                    <a:pt x="4915" y="3297"/>
                  </a:lnTo>
                  <a:lnTo>
                    <a:pt x="4915" y="3309"/>
                  </a:lnTo>
                  <a:lnTo>
                    <a:pt x="4915" y="3309"/>
                  </a:lnTo>
                  <a:lnTo>
                    <a:pt x="4915" y="3325"/>
                  </a:lnTo>
                  <a:lnTo>
                    <a:pt x="4915" y="3325"/>
                  </a:lnTo>
                  <a:lnTo>
                    <a:pt x="4910" y="3337"/>
                  </a:lnTo>
                  <a:lnTo>
                    <a:pt x="4910" y="3337"/>
                  </a:lnTo>
                  <a:lnTo>
                    <a:pt x="4905" y="3348"/>
                  </a:lnTo>
                  <a:lnTo>
                    <a:pt x="4905" y="3348"/>
                  </a:lnTo>
                  <a:lnTo>
                    <a:pt x="4899" y="3359"/>
                  </a:lnTo>
                  <a:lnTo>
                    <a:pt x="4899" y="3359"/>
                  </a:lnTo>
                  <a:lnTo>
                    <a:pt x="4893" y="3371"/>
                  </a:lnTo>
                  <a:lnTo>
                    <a:pt x="4893" y="3371"/>
                  </a:lnTo>
                  <a:lnTo>
                    <a:pt x="4887" y="3399"/>
                  </a:lnTo>
                  <a:lnTo>
                    <a:pt x="4887" y="3399"/>
                  </a:lnTo>
                  <a:lnTo>
                    <a:pt x="4893" y="3428"/>
                  </a:lnTo>
                  <a:lnTo>
                    <a:pt x="4893" y="3428"/>
                  </a:lnTo>
                  <a:lnTo>
                    <a:pt x="4893" y="3456"/>
                  </a:lnTo>
                  <a:lnTo>
                    <a:pt x="4893" y="3456"/>
                  </a:lnTo>
                  <a:lnTo>
                    <a:pt x="4899" y="3484"/>
                  </a:lnTo>
                  <a:lnTo>
                    <a:pt x="4899" y="3484"/>
                  </a:lnTo>
                  <a:lnTo>
                    <a:pt x="4905" y="3502"/>
                  </a:lnTo>
                  <a:lnTo>
                    <a:pt x="4905" y="3502"/>
                  </a:lnTo>
                  <a:lnTo>
                    <a:pt x="4910" y="3519"/>
                  </a:lnTo>
                  <a:lnTo>
                    <a:pt x="4910" y="3519"/>
                  </a:lnTo>
                  <a:lnTo>
                    <a:pt x="4921" y="3536"/>
                  </a:lnTo>
                  <a:lnTo>
                    <a:pt x="4921" y="3536"/>
                  </a:lnTo>
                  <a:lnTo>
                    <a:pt x="4927" y="3553"/>
                  </a:lnTo>
                  <a:lnTo>
                    <a:pt x="4927" y="3553"/>
                  </a:lnTo>
                  <a:lnTo>
                    <a:pt x="4927" y="3587"/>
                  </a:lnTo>
                  <a:lnTo>
                    <a:pt x="4927" y="3587"/>
                  </a:lnTo>
                  <a:lnTo>
                    <a:pt x="4927" y="3621"/>
                  </a:lnTo>
                  <a:lnTo>
                    <a:pt x="4927" y="3621"/>
                  </a:lnTo>
                  <a:lnTo>
                    <a:pt x="4921" y="3655"/>
                  </a:lnTo>
                  <a:lnTo>
                    <a:pt x="4921" y="3655"/>
                  </a:lnTo>
                  <a:lnTo>
                    <a:pt x="4927" y="3689"/>
                  </a:lnTo>
                  <a:lnTo>
                    <a:pt x="4927" y="3689"/>
                  </a:lnTo>
                  <a:lnTo>
                    <a:pt x="4927" y="3701"/>
                  </a:lnTo>
                  <a:lnTo>
                    <a:pt x="4927" y="3701"/>
                  </a:lnTo>
                  <a:lnTo>
                    <a:pt x="4933" y="3718"/>
                  </a:lnTo>
                  <a:lnTo>
                    <a:pt x="4933" y="3718"/>
                  </a:lnTo>
                  <a:lnTo>
                    <a:pt x="4933" y="3740"/>
                  </a:lnTo>
                  <a:lnTo>
                    <a:pt x="4933" y="3740"/>
                  </a:lnTo>
                  <a:lnTo>
                    <a:pt x="4939" y="3752"/>
                  </a:lnTo>
                  <a:lnTo>
                    <a:pt x="4939" y="3752"/>
                  </a:lnTo>
                  <a:lnTo>
                    <a:pt x="4939" y="3758"/>
                  </a:lnTo>
                  <a:lnTo>
                    <a:pt x="4939" y="3758"/>
                  </a:lnTo>
                  <a:lnTo>
                    <a:pt x="4950" y="3769"/>
                  </a:lnTo>
                  <a:lnTo>
                    <a:pt x="4950" y="3769"/>
                  </a:lnTo>
                  <a:lnTo>
                    <a:pt x="4955" y="3774"/>
                  </a:lnTo>
                  <a:lnTo>
                    <a:pt x="4955" y="3774"/>
                  </a:lnTo>
                  <a:lnTo>
                    <a:pt x="4961" y="3786"/>
                  </a:lnTo>
                  <a:lnTo>
                    <a:pt x="4961" y="3786"/>
                  </a:lnTo>
                  <a:lnTo>
                    <a:pt x="4961" y="3808"/>
                  </a:lnTo>
                  <a:lnTo>
                    <a:pt x="4961" y="3808"/>
                  </a:lnTo>
                  <a:lnTo>
                    <a:pt x="4961" y="3826"/>
                  </a:lnTo>
                  <a:lnTo>
                    <a:pt x="4961" y="3826"/>
                  </a:lnTo>
                  <a:lnTo>
                    <a:pt x="4955" y="3848"/>
                  </a:lnTo>
                  <a:lnTo>
                    <a:pt x="4955" y="3848"/>
                  </a:lnTo>
                  <a:lnTo>
                    <a:pt x="4961" y="3865"/>
                  </a:lnTo>
                  <a:lnTo>
                    <a:pt x="4961" y="3865"/>
                  </a:lnTo>
                  <a:lnTo>
                    <a:pt x="4961" y="3871"/>
                  </a:lnTo>
                  <a:lnTo>
                    <a:pt x="4961" y="3871"/>
                  </a:lnTo>
                  <a:lnTo>
                    <a:pt x="4967" y="3871"/>
                  </a:lnTo>
                  <a:lnTo>
                    <a:pt x="4967" y="3871"/>
                  </a:lnTo>
                  <a:lnTo>
                    <a:pt x="4973" y="3877"/>
                  </a:lnTo>
                  <a:lnTo>
                    <a:pt x="4973" y="3877"/>
                  </a:lnTo>
                  <a:lnTo>
                    <a:pt x="4973" y="3883"/>
                  </a:lnTo>
                  <a:lnTo>
                    <a:pt x="4973" y="3883"/>
                  </a:lnTo>
                  <a:lnTo>
                    <a:pt x="4978" y="3888"/>
                  </a:lnTo>
                  <a:lnTo>
                    <a:pt x="4978" y="3888"/>
                  </a:lnTo>
                  <a:lnTo>
                    <a:pt x="4973" y="3894"/>
                  </a:lnTo>
                  <a:lnTo>
                    <a:pt x="4973" y="3894"/>
                  </a:lnTo>
                  <a:lnTo>
                    <a:pt x="4973" y="3905"/>
                  </a:lnTo>
                  <a:lnTo>
                    <a:pt x="4973" y="3905"/>
                  </a:lnTo>
                  <a:lnTo>
                    <a:pt x="4973" y="3911"/>
                  </a:lnTo>
                  <a:lnTo>
                    <a:pt x="4973" y="3911"/>
                  </a:lnTo>
                  <a:lnTo>
                    <a:pt x="4978" y="3911"/>
                  </a:lnTo>
                  <a:lnTo>
                    <a:pt x="4978" y="3911"/>
                  </a:lnTo>
                  <a:lnTo>
                    <a:pt x="4984" y="3911"/>
                  </a:lnTo>
                  <a:lnTo>
                    <a:pt x="4984" y="3911"/>
                  </a:lnTo>
                  <a:lnTo>
                    <a:pt x="4990" y="3911"/>
                  </a:lnTo>
                  <a:lnTo>
                    <a:pt x="4990" y="3911"/>
                  </a:lnTo>
                  <a:lnTo>
                    <a:pt x="4990" y="3911"/>
                  </a:lnTo>
                  <a:lnTo>
                    <a:pt x="4990" y="3911"/>
                  </a:lnTo>
                  <a:lnTo>
                    <a:pt x="5007" y="3894"/>
                  </a:lnTo>
                  <a:lnTo>
                    <a:pt x="5007" y="3894"/>
                  </a:lnTo>
                  <a:lnTo>
                    <a:pt x="5041" y="3865"/>
                  </a:lnTo>
                  <a:lnTo>
                    <a:pt x="5041" y="3865"/>
                  </a:lnTo>
                  <a:lnTo>
                    <a:pt x="5075" y="3837"/>
                  </a:lnTo>
                  <a:lnTo>
                    <a:pt x="5075" y="3837"/>
                  </a:lnTo>
                  <a:lnTo>
                    <a:pt x="5092" y="3820"/>
                  </a:lnTo>
                  <a:lnTo>
                    <a:pt x="5092" y="3820"/>
                  </a:lnTo>
                  <a:lnTo>
                    <a:pt x="5092" y="3798"/>
                  </a:lnTo>
                  <a:lnTo>
                    <a:pt x="5092" y="3798"/>
                  </a:lnTo>
                  <a:lnTo>
                    <a:pt x="5092" y="3774"/>
                  </a:lnTo>
                  <a:lnTo>
                    <a:pt x="5092" y="3774"/>
                  </a:lnTo>
                  <a:lnTo>
                    <a:pt x="5092" y="3746"/>
                  </a:lnTo>
                  <a:lnTo>
                    <a:pt x="5092" y="3746"/>
                  </a:lnTo>
                  <a:lnTo>
                    <a:pt x="5098" y="3723"/>
                  </a:lnTo>
                  <a:lnTo>
                    <a:pt x="5098" y="3723"/>
                  </a:lnTo>
                  <a:lnTo>
                    <a:pt x="5098" y="3723"/>
                  </a:lnTo>
                  <a:lnTo>
                    <a:pt x="5098" y="3723"/>
                  </a:lnTo>
                  <a:lnTo>
                    <a:pt x="5104" y="3723"/>
                  </a:lnTo>
                  <a:lnTo>
                    <a:pt x="5104" y="3723"/>
                  </a:lnTo>
                  <a:lnTo>
                    <a:pt x="5109" y="3723"/>
                  </a:lnTo>
                  <a:lnTo>
                    <a:pt x="5109" y="3723"/>
                  </a:lnTo>
                  <a:lnTo>
                    <a:pt x="5109" y="3723"/>
                  </a:lnTo>
                  <a:lnTo>
                    <a:pt x="5109" y="3723"/>
                  </a:lnTo>
                  <a:lnTo>
                    <a:pt x="5115" y="3718"/>
                  </a:lnTo>
                  <a:lnTo>
                    <a:pt x="5115" y="3718"/>
                  </a:lnTo>
                  <a:lnTo>
                    <a:pt x="5126" y="3712"/>
                  </a:lnTo>
                  <a:lnTo>
                    <a:pt x="5126" y="3712"/>
                  </a:lnTo>
                  <a:lnTo>
                    <a:pt x="5132" y="3706"/>
                  </a:lnTo>
                  <a:lnTo>
                    <a:pt x="5132" y="3706"/>
                  </a:lnTo>
                  <a:lnTo>
                    <a:pt x="5137" y="3701"/>
                  </a:lnTo>
                  <a:lnTo>
                    <a:pt x="5137" y="3701"/>
                  </a:lnTo>
                  <a:lnTo>
                    <a:pt x="5149" y="3701"/>
                  </a:lnTo>
                  <a:lnTo>
                    <a:pt x="5149" y="3701"/>
                  </a:lnTo>
                  <a:lnTo>
                    <a:pt x="5160" y="3706"/>
                  </a:lnTo>
                  <a:lnTo>
                    <a:pt x="5160" y="3706"/>
                  </a:lnTo>
                  <a:lnTo>
                    <a:pt x="5171" y="3706"/>
                  </a:lnTo>
                  <a:lnTo>
                    <a:pt x="5171" y="3706"/>
                  </a:lnTo>
                  <a:lnTo>
                    <a:pt x="5183" y="3701"/>
                  </a:lnTo>
                  <a:lnTo>
                    <a:pt x="5183" y="3701"/>
                  </a:lnTo>
                  <a:lnTo>
                    <a:pt x="5183" y="3695"/>
                  </a:lnTo>
                  <a:lnTo>
                    <a:pt x="5183" y="3695"/>
                  </a:lnTo>
                  <a:lnTo>
                    <a:pt x="5183" y="3689"/>
                  </a:lnTo>
                  <a:lnTo>
                    <a:pt x="5183" y="3689"/>
                  </a:lnTo>
                  <a:lnTo>
                    <a:pt x="5177" y="3678"/>
                  </a:lnTo>
                  <a:lnTo>
                    <a:pt x="5177" y="3678"/>
                  </a:lnTo>
                  <a:lnTo>
                    <a:pt x="5177" y="3661"/>
                  </a:lnTo>
                  <a:lnTo>
                    <a:pt x="5177" y="3661"/>
                  </a:lnTo>
                  <a:lnTo>
                    <a:pt x="5177" y="3638"/>
                  </a:lnTo>
                  <a:lnTo>
                    <a:pt x="5177" y="3638"/>
                  </a:lnTo>
                  <a:lnTo>
                    <a:pt x="5177" y="3615"/>
                  </a:lnTo>
                  <a:lnTo>
                    <a:pt x="5177" y="3615"/>
                  </a:lnTo>
                  <a:lnTo>
                    <a:pt x="5183" y="3604"/>
                  </a:lnTo>
                  <a:lnTo>
                    <a:pt x="5183" y="3604"/>
                  </a:lnTo>
                  <a:lnTo>
                    <a:pt x="5200" y="3587"/>
                  </a:lnTo>
                  <a:lnTo>
                    <a:pt x="5200" y="3587"/>
                  </a:lnTo>
                  <a:lnTo>
                    <a:pt x="5211" y="3564"/>
                  </a:lnTo>
                  <a:lnTo>
                    <a:pt x="5211" y="3564"/>
                  </a:lnTo>
                  <a:lnTo>
                    <a:pt x="5223" y="3553"/>
                  </a:lnTo>
                  <a:lnTo>
                    <a:pt x="5223" y="3553"/>
                  </a:lnTo>
                  <a:lnTo>
                    <a:pt x="5240" y="3542"/>
                  </a:lnTo>
                  <a:lnTo>
                    <a:pt x="5240" y="3542"/>
                  </a:lnTo>
                  <a:lnTo>
                    <a:pt x="5263" y="3530"/>
                  </a:lnTo>
                  <a:lnTo>
                    <a:pt x="5263" y="3530"/>
                  </a:lnTo>
                  <a:lnTo>
                    <a:pt x="5291" y="3530"/>
                  </a:lnTo>
                  <a:lnTo>
                    <a:pt x="5291" y="3530"/>
                  </a:lnTo>
                  <a:lnTo>
                    <a:pt x="5319" y="3542"/>
                  </a:lnTo>
                  <a:lnTo>
                    <a:pt x="5319" y="3542"/>
                  </a:lnTo>
                  <a:lnTo>
                    <a:pt x="5325" y="3530"/>
                  </a:lnTo>
                  <a:lnTo>
                    <a:pt x="5325" y="3530"/>
                  </a:lnTo>
                  <a:lnTo>
                    <a:pt x="5330" y="3519"/>
                  </a:lnTo>
                  <a:lnTo>
                    <a:pt x="5330" y="3519"/>
                  </a:lnTo>
                  <a:lnTo>
                    <a:pt x="5336" y="3513"/>
                  </a:lnTo>
                  <a:lnTo>
                    <a:pt x="5336" y="3513"/>
                  </a:lnTo>
                  <a:lnTo>
                    <a:pt x="5342" y="3508"/>
                  </a:lnTo>
                  <a:lnTo>
                    <a:pt x="5342" y="3508"/>
                  </a:lnTo>
                  <a:lnTo>
                    <a:pt x="5348" y="3508"/>
                  </a:lnTo>
                  <a:lnTo>
                    <a:pt x="5348" y="3508"/>
                  </a:lnTo>
                  <a:lnTo>
                    <a:pt x="5354" y="3508"/>
                  </a:lnTo>
                  <a:lnTo>
                    <a:pt x="5354" y="3508"/>
                  </a:lnTo>
                  <a:lnTo>
                    <a:pt x="5348" y="3502"/>
                  </a:lnTo>
                  <a:lnTo>
                    <a:pt x="5348" y="3502"/>
                  </a:lnTo>
                  <a:lnTo>
                    <a:pt x="5354" y="3496"/>
                  </a:lnTo>
                  <a:lnTo>
                    <a:pt x="5354" y="3496"/>
                  </a:lnTo>
                  <a:lnTo>
                    <a:pt x="5354" y="3490"/>
                  </a:lnTo>
                  <a:lnTo>
                    <a:pt x="5354" y="3490"/>
                  </a:lnTo>
                  <a:lnTo>
                    <a:pt x="5354" y="3484"/>
                  </a:lnTo>
                  <a:lnTo>
                    <a:pt x="5354" y="3484"/>
                  </a:lnTo>
                  <a:lnTo>
                    <a:pt x="5342" y="3473"/>
                  </a:lnTo>
                  <a:lnTo>
                    <a:pt x="5342" y="3473"/>
                  </a:lnTo>
                  <a:lnTo>
                    <a:pt x="5330" y="3462"/>
                  </a:lnTo>
                  <a:lnTo>
                    <a:pt x="5330" y="3462"/>
                  </a:lnTo>
                  <a:lnTo>
                    <a:pt x="5319" y="3456"/>
                  </a:lnTo>
                  <a:lnTo>
                    <a:pt x="5319" y="3456"/>
                  </a:lnTo>
                  <a:lnTo>
                    <a:pt x="5308" y="3445"/>
                  </a:lnTo>
                  <a:lnTo>
                    <a:pt x="5308" y="3445"/>
                  </a:lnTo>
                  <a:lnTo>
                    <a:pt x="5314" y="3428"/>
                  </a:lnTo>
                  <a:lnTo>
                    <a:pt x="5314" y="3428"/>
                  </a:lnTo>
                  <a:lnTo>
                    <a:pt x="5319" y="3399"/>
                  </a:lnTo>
                  <a:lnTo>
                    <a:pt x="5319" y="3399"/>
                  </a:lnTo>
                  <a:lnTo>
                    <a:pt x="5319" y="3377"/>
                  </a:lnTo>
                  <a:lnTo>
                    <a:pt x="5319" y="3377"/>
                  </a:lnTo>
                  <a:lnTo>
                    <a:pt x="5325" y="3354"/>
                  </a:lnTo>
                  <a:lnTo>
                    <a:pt x="5325" y="3354"/>
                  </a:lnTo>
                  <a:lnTo>
                    <a:pt x="5336" y="3348"/>
                  </a:lnTo>
                  <a:lnTo>
                    <a:pt x="5336" y="3348"/>
                  </a:lnTo>
                  <a:lnTo>
                    <a:pt x="5342" y="3348"/>
                  </a:lnTo>
                  <a:lnTo>
                    <a:pt x="5342" y="3348"/>
                  </a:lnTo>
                  <a:lnTo>
                    <a:pt x="5354" y="3348"/>
                  </a:lnTo>
                  <a:lnTo>
                    <a:pt x="5354" y="3348"/>
                  </a:lnTo>
                  <a:lnTo>
                    <a:pt x="5365" y="3343"/>
                  </a:lnTo>
                  <a:lnTo>
                    <a:pt x="5365" y="3343"/>
                  </a:lnTo>
                  <a:lnTo>
                    <a:pt x="5365" y="3337"/>
                  </a:lnTo>
                  <a:lnTo>
                    <a:pt x="5365" y="3337"/>
                  </a:lnTo>
                  <a:lnTo>
                    <a:pt x="5370" y="3331"/>
                  </a:lnTo>
                  <a:lnTo>
                    <a:pt x="5370" y="3331"/>
                  </a:lnTo>
                  <a:lnTo>
                    <a:pt x="5376" y="3331"/>
                  </a:lnTo>
                  <a:lnTo>
                    <a:pt x="5376" y="3331"/>
                  </a:lnTo>
                  <a:lnTo>
                    <a:pt x="5376" y="3325"/>
                  </a:lnTo>
                  <a:lnTo>
                    <a:pt x="5376" y="3325"/>
                  </a:lnTo>
                  <a:lnTo>
                    <a:pt x="5388" y="3325"/>
                  </a:lnTo>
                  <a:lnTo>
                    <a:pt x="5388" y="3325"/>
                  </a:lnTo>
                  <a:lnTo>
                    <a:pt x="5399" y="3331"/>
                  </a:lnTo>
                  <a:lnTo>
                    <a:pt x="5399" y="3331"/>
                  </a:lnTo>
                  <a:lnTo>
                    <a:pt x="5410" y="3337"/>
                  </a:lnTo>
                  <a:lnTo>
                    <a:pt x="5410" y="3337"/>
                  </a:lnTo>
                  <a:lnTo>
                    <a:pt x="5416" y="3343"/>
                  </a:lnTo>
                  <a:lnTo>
                    <a:pt x="5416" y="3343"/>
                  </a:lnTo>
                  <a:lnTo>
                    <a:pt x="5422" y="3337"/>
                  </a:lnTo>
                  <a:lnTo>
                    <a:pt x="5422" y="3337"/>
                  </a:lnTo>
                  <a:lnTo>
                    <a:pt x="5422" y="3331"/>
                  </a:lnTo>
                  <a:lnTo>
                    <a:pt x="5422" y="3331"/>
                  </a:lnTo>
                  <a:lnTo>
                    <a:pt x="5427" y="3331"/>
                  </a:lnTo>
                  <a:lnTo>
                    <a:pt x="5427" y="3331"/>
                  </a:lnTo>
                  <a:lnTo>
                    <a:pt x="5433" y="3325"/>
                  </a:lnTo>
                  <a:lnTo>
                    <a:pt x="5433" y="3325"/>
                  </a:lnTo>
                  <a:lnTo>
                    <a:pt x="5433" y="3314"/>
                  </a:lnTo>
                  <a:lnTo>
                    <a:pt x="5433" y="3314"/>
                  </a:lnTo>
                  <a:lnTo>
                    <a:pt x="5433" y="3309"/>
                  </a:lnTo>
                  <a:lnTo>
                    <a:pt x="5433" y="3309"/>
                  </a:lnTo>
                  <a:lnTo>
                    <a:pt x="5433" y="3297"/>
                  </a:lnTo>
                  <a:lnTo>
                    <a:pt x="5433" y="3297"/>
                  </a:lnTo>
                  <a:lnTo>
                    <a:pt x="5433" y="3285"/>
                  </a:lnTo>
                  <a:lnTo>
                    <a:pt x="5433" y="3285"/>
                  </a:lnTo>
                  <a:lnTo>
                    <a:pt x="5422" y="3291"/>
                  </a:lnTo>
                  <a:lnTo>
                    <a:pt x="5422" y="3291"/>
                  </a:lnTo>
                  <a:lnTo>
                    <a:pt x="5410" y="3291"/>
                  </a:lnTo>
                  <a:lnTo>
                    <a:pt x="5410" y="3291"/>
                  </a:lnTo>
                  <a:lnTo>
                    <a:pt x="5399" y="3291"/>
                  </a:lnTo>
                  <a:lnTo>
                    <a:pt x="5399" y="3291"/>
                  </a:lnTo>
                  <a:lnTo>
                    <a:pt x="5388" y="3291"/>
                  </a:lnTo>
                  <a:lnTo>
                    <a:pt x="5388" y="3291"/>
                  </a:lnTo>
                  <a:lnTo>
                    <a:pt x="5388" y="3285"/>
                  </a:lnTo>
                  <a:lnTo>
                    <a:pt x="5388" y="3285"/>
                  </a:lnTo>
                  <a:lnTo>
                    <a:pt x="5388" y="3280"/>
                  </a:lnTo>
                  <a:lnTo>
                    <a:pt x="5388" y="3280"/>
                  </a:lnTo>
                  <a:lnTo>
                    <a:pt x="5388" y="3274"/>
                  </a:lnTo>
                  <a:lnTo>
                    <a:pt x="5388" y="3274"/>
                  </a:lnTo>
                  <a:lnTo>
                    <a:pt x="5388" y="3269"/>
                  </a:lnTo>
                  <a:lnTo>
                    <a:pt x="5388" y="3269"/>
                  </a:lnTo>
                  <a:lnTo>
                    <a:pt x="5388" y="3263"/>
                  </a:lnTo>
                  <a:lnTo>
                    <a:pt x="5388" y="3263"/>
                  </a:lnTo>
                  <a:lnTo>
                    <a:pt x="5376" y="3257"/>
                  </a:lnTo>
                  <a:lnTo>
                    <a:pt x="5376" y="3257"/>
                  </a:lnTo>
                  <a:lnTo>
                    <a:pt x="5370" y="3252"/>
                  </a:lnTo>
                  <a:lnTo>
                    <a:pt x="5370" y="3252"/>
                  </a:lnTo>
                  <a:lnTo>
                    <a:pt x="5370" y="3246"/>
                  </a:lnTo>
                  <a:lnTo>
                    <a:pt x="5370" y="3246"/>
                  </a:lnTo>
                  <a:lnTo>
                    <a:pt x="5370" y="3234"/>
                  </a:lnTo>
                  <a:lnTo>
                    <a:pt x="5370" y="3234"/>
                  </a:lnTo>
                  <a:lnTo>
                    <a:pt x="5370" y="3229"/>
                  </a:lnTo>
                  <a:lnTo>
                    <a:pt x="5370" y="3229"/>
                  </a:lnTo>
                  <a:lnTo>
                    <a:pt x="5376" y="3223"/>
                  </a:lnTo>
                  <a:lnTo>
                    <a:pt x="5376" y="3223"/>
                  </a:lnTo>
                  <a:lnTo>
                    <a:pt x="5376" y="3218"/>
                  </a:lnTo>
                  <a:lnTo>
                    <a:pt x="5376" y="3218"/>
                  </a:lnTo>
                  <a:lnTo>
                    <a:pt x="5382" y="3206"/>
                  </a:lnTo>
                  <a:lnTo>
                    <a:pt x="5382" y="3206"/>
                  </a:lnTo>
                  <a:lnTo>
                    <a:pt x="5382" y="3195"/>
                  </a:lnTo>
                  <a:lnTo>
                    <a:pt x="5382" y="3195"/>
                  </a:lnTo>
                  <a:lnTo>
                    <a:pt x="5382" y="3189"/>
                  </a:lnTo>
                  <a:lnTo>
                    <a:pt x="5382" y="3189"/>
                  </a:lnTo>
                  <a:lnTo>
                    <a:pt x="5382" y="3178"/>
                  </a:lnTo>
                  <a:lnTo>
                    <a:pt x="5382" y="3178"/>
                  </a:lnTo>
                  <a:lnTo>
                    <a:pt x="5388" y="3172"/>
                  </a:lnTo>
                  <a:lnTo>
                    <a:pt x="5388" y="3172"/>
                  </a:lnTo>
                  <a:lnTo>
                    <a:pt x="5393" y="3172"/>
                  </a:lnTo>
                  <a:lnTo>
                    <a:pt x="5393" y="3172"/>
                  </a:lnTo>
                  <a:lnTo>
                    <a:pt x="5399" y="3172"/>
                  </a:lnTo>
                  <a:lnTo>
                    <a:pt x="5399" y="3172"/>
                  </a:lnTo>
                  <a:lnTo>
                    <a:pt x="5404" y="3166"/>
                  </a:lnTo>
                  <a:lnTo>
                    <a:pt x="5404" y="3166"/>
                  </a:lnTo>
                  <a:lnTo>
                    <a:pt x="5410" y="3160"/>
                  </a:lnTo>
                  <a:lnTo>
                    <a:pt x="5410" y="3160"/>
                  </a:lnTo>
                  <a:lnTo>
                    <a:pt x="5416" y="3149"/>
                  </a:lnTo>
                  <a:lnTo>
                    <a:pt x="5416" y="3149"/>
                  </a:lnTo>
                  <a:lnTo>
                    <a:pt x="5422" y="3138"/>
                  </a:lnTo>
                  <a:lnTo>
                    <a:pt x="5422" y="3138"/>
                  </a:lnTo>
                  <a:lnTo>
                    <a:pt x="5422" y="3132"/>
                  </a:lnTo>
                  <a:lnTo>
                    <a:pt x="5422" y="3132"/>
                  </a:lnTo>
                  <a:lnTo>
                    <a:pt x="5422" y="3126"/>
                  </a:lnTo>
                  <a:lnTo>
                    <a:pt x="5422" y="3126"/>
                  </a:lnTo>
                  <a:lnTo>
                    <a:pt x="5422" y="3121"/>
                  </a:lnTo>
                  <a:lnTo>
                    <a:pt x="5422" y="3121"/>
                  </a:lnTo>
                  <a:lnTo>
                    <a:pt x="5422" y="3115"/>
                  </a:lnTo>
                  <a:lnTo>
                    <a:pt x="5422" y="3115"/>
                  </a:lnTo>
                  <a:lnTo>
                    <a:pt x="5422" y="3115"/>
                  </a:lnTo>
                  <a:lnTo>
                    <a:pt x="5422" y="3115"/>
                  </a:lnTo>
                  <a:lnTo>
                    <a:pt x="5410" y="3109"/>
                  </a:lnTo>
                  <a:lnTo>
                    <a:pt x="5410" y="3109"/>
                  </a:lnTo>
                  <a:lnTo>
                    <a:pt x="5399" y="3104"/>
                  </a:lnTo>
                  <a:lnTo>
                    <a:pt x="5399" y="3104"/>
                  </a:lnTo>
                  <a:lnTo>
                    <a:pt x="5388" y="3104"/>
                  </a:lnTo>
                  <a:lnTo>
                    <a:pt x="5388" y="3104"/>
                  </a:lnTo>
                  <a:lnTo>
                    <a:pt x="5370" y="3098"/>
                  </a:lnTo>
                  <a:lnTo>
                    <a:pt x="5370" y="3098"/>
                  </a:lnTo>
                  <a:lnTo>
                    <a:pt x="5370" y="3104"/>
                  </a:lnTo>
                  <a:lnTo>
                    <a:pt x="5370" y="3104"/>
                  </a:lnTo>
                  <a:lnTo>
                    <a:pt x="5370" y="3109"/>
                  </a:lnTo>
                  <a:lnTo>
                    <a:pt x="5370" y="3109"/>
                  </a:lnTo>
                  <a:lnTo>
                    <a:pt x="5370" y="3104"/>
                  </a:lnTo>
                  <a:lnTo>
                    <a:pt x="5370" y="3104"/>
                  </a:lnTo>
                  <a:lnTo>
                    <a:pt x="5365" y="3104"/>
                  </a:lnTo>
                  <a:lnTo>
                    <a:pt x="5365" y="3104"/>
                  </a:lnTo>
                  <a:lnTo>
                    <a:pt x="5359" y="3104"/>
                  </a:lnTo>
                  <a:lnTo>
                    <a:pt x="5359" y="3104"/>
                  </a:lnTo>
                  <a:lnTo>
                    <a:pt x="5359" y="3104"/>
                  </a:lnTo>
                  <a:lnTo>
                    <a:pt x="5359" y="3104"/>
                  </a:lnTo>
                  <a:lnTo>
                    <a:pt x="5348" y="3064"/>
                  </a:lnTo>
                  <a:lnTo>
                    <a:pt x="5348" y="3064"/>
                  </a:lnTo>
                  <a:lnTo>
                    <a:pt x="5354" y="3030"/>
                  </a:lnTo>
                  <a:lnTo>
                    <a:pt x="5354" y="3030"/>
                  </a:lnTo>
                  <a:lnTo>
                    <a:pt x="5365" y="3007"/>
                  </a:lnTo>
                  <a:lnTo>
                    <a:pt x="5365" y="3007"/>
                  </a:lnTo>
                  <a:lnTo>
                    <a:pt x="5388" y="2984"/>
                  </a:lnTo>
                  <a:lnTo>
                    <a:pt x="5388" y="2984"/>
                  </a:lnTo>
                  <a:lnTo>
                    <a:pt x="5393" y="2979"/>
                  </a:lnTo>
                  <a:lnTo>
                    <a:pt x="5393" y="2979"/>
                  </a:lnTo>
                  <a:lnTo>
                    <a:pt x="5399" y="2979"/>
                  </a:lnTo>
                  <a:lnTo>
                    <a:pt x="5399" y="2979"/>
                  </a:lnTo>
                  <a:lnTo>
                    <a:pt x="5404" y="2973"/>
                  </a:lnTo>
                  <a:lnTo>
                    <a:pt x="5404" y="2973"/>
                  </a:lnTo>
                  <a:lnTo>
                    <a:pt x="5404" y="2973"/>
                  </a:lnTo>
                  <a:lnTo>
                    <a:pt x="5404" y="2973"/>
                  </a:lnTo>
                  <a:lnTo>
                    <a:pt x="5404" y="2967"/>
                  </a:lnTo>
                  <a:lnTo>
                    <a:pt x="5404" y="2967"/>
                  </a:lnTo>
                  <a:lnTo>
                    <a:pt x="5404" y="2962"/>
                  </a:lnTo>
                  <a:lnTo>
                    <a:pt x="5404" y="2962"/>
                  </a:lnTo>
                  <a:lnTo>
                    <a:pt x="5404" y="2956"/>
                  </a:lnTo>
                  <a:lnTo>
                    <a:pt x="5404" y="2956"/>
                  </a:lnTo>
                  <a:lnTo>
                    <a:pt x="5404" y="2956"/>
                  </a:lnTo>
                  <a:lnTo>
                    <a:pt x="5404" y="2956"/>
                  </a:lnTo>
                  <a:lnTo>
                    <a:pt x="5410" y="2950"/>
                  </a:lnTo>
                  <a:lnTo>
                    <a:pt x="5410" y="2950"/>
                  </a:lnTo>
                  <a:lnTo>
                    <a:pt x="5416" y="2950"/>
                  </a:lnTo>
                  <a:lnTo>
                    <a:pt x="5416" y="2950"/>
                  </a:lnTo>
                  <a:lnTo>
                    <a:pt x="5422" y="2956"/>
                  </a:lnTo>
                  <a:lnTo>
                    <a:pt x="5422" y="2956"/>
                  </a:lnTo>
                  <a:lnTo>
                    <a:pt x="5427" y="2950"/>
                  </a:lnTo>
                  <a:lnTo>
                    <a:pt x="5427" y="2950"/>
                  </a:lnTo>
                  <a:lnTo>
                    <a:pt x="5427" y="2945"/>
                  </a:lnTo>
                  <a:lnTo>
                    <a:pt x="5427" y="2945"/>
                  </a:lnTo>
                  <a:lnTo>
                    <a:pt x="5427" y="2939"/>
                  </a:lnTo>
                  <a:lnTo>
                    <a:pt x="5427" y="2939"/>
                  </a:lnTo>
                  <a:lnTo>
                    <a:pt x="5427" y="2933"/>
                  </a:lnTo>
                  <a:lnTo>
                    <a:pt x="5427" y="2933"/>
                  </a:lnTo>
                  <a:lnTo>
                    <a:pt x="5427" y="2928"/>
                  </a:lnTo>
                  <a:lnTo>
                    <a:pt x="5427" y="2928"/>
                  </a:lnTo>
                  <a:lnTo>
                    <a:pt x="5433" y="2928"/>
                  </a:lnTo>
                  <a:lnTo>
                    <a:pt x="5433" y="2928"/>
                  </a:lnTo>
                  <a:lnTo>
                    <a:pt x="5439" y="2928"/>
                  </a:lnTo>
                  <a:lnTo>
                    <a:pt x="5439" y="2928"/>
                  </a:lnTo>
                  <a:lnTo>
                    <a:pt x="5444" y="2928"/>
                  </a:lnTo>
                  <a:lnTo>
                    <a:pt x="5444" y="2928"/>
                  </a:lnTo>
                  <a:lnTo>
                    <a:pt x="5444" y="2928"/>
                  </a:lnTo>
                  <a:lnTo>
                    <a:pt x="5444" y="2928"/>
                  </a:lnTo>
                  <a:lnTo>
                    <a:pt x="5444" y="2916"/>
                  </a:lnTo>
                  <a:lnTo>
                    <a:pt x="5444" y="2916"/>
                  </a:lnTo>
                  <a:lnTo>
                    <a:pt x="5444" y="2910"/>
                  </a:lnTo>
                  <a:lnTo>
                    <a:pt x="5444" y="2910"/>
                  </a:lnTo>
                  <a:lnTo>
                    <a:pt x="5439" y="2905"/>
                  </a:lnTo>
                  <a:lnTo>
                    <a:pt x="5439" y="2905"/>
                  </a:lnTo>
                  <a:lnTo>
                    <a:pt x="5439" y="2894"/>
                  </a:lnTo>
                  <a:lnTo>
                    <a:pt x="5439" y="2894"/>
                  </a:lnTo>
                  <a:lnTo>
                    <a:pt x="5439" y="2894"/>
                  </a:lnTo>
                  <a:lnTo>
                    <a:pt x="5444" y="2894"/>
                  </a:lnTo>
                  <a:lnTo>
                    <a:pt x="5444" y="2894"/>
                  </a:lnTo>
                  <a:lnTo>
                    <a:pt x="5444" y="2894"/>
                  </a:lnTo>
                  <a:lnTo>
                    <a:pt x="5455" y="2888"/>
                  </a:lnTo>
                  <a:lnTo>
                    <a:pt x="5455" y="2888"/>
                  </a:lnTo>
                  <a:lnTo>
                    <a:pt x="5461" y="2876"/>
                  </a:lnTo>
                  <a:lnTo>
                    <a:pt x="5461" y="2876"/>
                  </a:lnTo>
                  <a:lnTo>
                    <a:pt x="5467" y="2860"/>
                  </a:lnTo>
                  <a:lnTo>
                    <a:pt x="5467" y="2860"/>
                  </a:lnTo>
                  <a:lnTo>
                    <a:pt x="5473" y="2848"/>
                  </a:lnTo>
                  <a:lnTo>
                    <a:pt x="5473" y="2848"/>
                  </a:lnTo>
                  <a:lnTo>
                    <a:pt x="5473" y="2848"/>
                  </a:lnTo>
                  <a:lnTo>
                    <a:pt x="5473" y="2848"/>
                  </a:lnTo>
                  <a:lnTo>
                    <a:pt x="5479" y="2848"/>
                  </a:lnTo>
                  <a:lnTo>
                    <a:pt x="5479" y="2848"/>
                  </a:lnTo>
                  <a:lnTo>
                    <a:pt x="5484" y="2848"/>
                  </a:lnTo>
                  <a:lnTo>
                    <a:pt x="5484" y="2848"/>
                  </a:lnTo>
                  <a:lnTo>
                    <a:pt x="5490" y="2848"/>
                  </a:lnTo>
                  <a:lnTo>
                    <a:pt x="5490" y="2848"/>
                  </a:lnTo>
                  <a:lnTo>
                    <a:pt x="5490" y="2848"/>
                  </a:lnTo>
                  <a:lnTo>
                    <a:pt x="5490" y="2848"/>
                  </a:lnTo>
                  <a:lnTo>
                    <a:pt x="5495" y="2854"/>
                  </a:lnTo>
                  <a:lnTo>
                    <a:pt x="5495" y="2854"/>
                  </a:lnTo>
                  <a:lnTo>
                    <a:pt x="5495" y="2860"/>
                  </a:lnTo>
                  <a:lnTo>
                    <a:pt x="5495" y="2860"/>
                  </a:lnTo>
                  <a:lnTo>
                    <a:pt x="5501" y="2860"/>
                  </a:lnTo>
                  <a:lnTo>
                    <a:pt x="5501" y="2860"/>
                  </a:lnTo>
                  <a:lnTo>
                    <a:pt x="5507" y="2865"/>
                  </a:lnTo>
                  <a:lnTo>
                    <a:pt x="5507" y="2865"/>
                  </a:lnTo>
                  <a:lnTo>
                    <a:pt x="5513" y="2860"/>
                  </a:lnTo>
                  <a:lnTo>
                    <a:pt x="5513" y="2860"/>
                  </a:lnTo>
                  <a:lnTo>
                    <a:pt x="5518" y="2854"/>
                  </a:lnTo>
                  <a:lnTo>
                    <a:pt x="5518" y="2854"/>
                  </a:lnTo>
                  <a:lnTo>
                    <a:pt x="5529" y="2860"/>
                  </a:lnTo>
                  <a:lnTo>
                    <a:pt x="5529" y="2860"/>
                  </a:lnTo>
                  <a:lnTo>
                    <a:pt x="5535" y="2860"/>
                  </a:lnTo>
                  <a:lnTo>
                    <a:pt x="5535" y="2860"/>
                  </a:lnTo>
                  <a:lnTo>
                    <a:pt x="5535" y="2865"/>
                  </a:lnTo>
                  <a:lnTo>
                    <a:pt x="5535" y="2865"/>
                  </a:lnTo>
                  <a:lnTo>
                    <a:pt x="5541" y="2870"/>
                  </a:lnTo>
                  <a:lnTo>
                    <a:pt x="5541" y="2870"/>
                  </a:lnTo>
                  <a:lnTo>
                    <a:pt x="5541" y="2870"/>
                  </a:lnTo>
                  <a:lnTo>
                    <a:pt x="5541" y="2870"/>
                  </a:lnTo>
                  <a:lnTo>
                    <a:pt x="5547" y="2876"/>
                  </a:lnTo>
                  <a:lnTo>
                    <a:pt x="5547" y="2876"/>
                  </a:lnTo>
                  <a:lnTo>
                    <a:pt x="5552" y="2870"/>
                  </a:lnTo>
                  <a:lnTo>
                    <a:pt x="5552" y="2870"/>
                  </a:lnTo>
                  <a:lnTo>
                    <a:pt x="5552" y="2870"/>
                  </a:lnTo>
                  <a:lnTo>
                    <a:pt x="5552" y="2870"/>
                  </a:lnTo>
                  <a:lnTo>
                    <a:pt x="5558" y="2870"/>
                  </a:lnTo>
                  <a:lnTo>
                    <a:pt x="5558" y="2870"/>
                  </a:lnTo>
                  <a:lnTo>
                    <a:pt x="5558" y="2865"/>
                  </a:lnTo>
                  <a:lnTo>
                    <a:pt x="5558" y="2865"/>
                  </a:lnTo>
                  <a:lnTo>
                    <a:pt x="5558" y="2860"/>
                  </a:lnTo>
                  <a:lnTo>
                    <a:pt x="5558" y="2860"/>
                  </a:lnTo>
                  <a:lnTo>
                    <a:pt x="5564" y="2854"/>
                  </a:lnTo>
                  <a:lnTo>
                    <a:pt x="5564" y="2854"/>
                  </a:lnTo>
                  <a:lnTo>
                    <a:pt x="5564" y="2848"/>
                  </a:lnTo>
                  <a:lnTo>
                    <a:pt x="5564" y="2848"/>
                  </a:lnTo>
                  <a:lnTo>
                    <a:pt x="5575" y="2842"/>
                  </a:lnTo>
                  <a:lnTo>
                    <a:pt x="5575" y="2842"/>
                  </a:lnTo>
                  <a:lnTo>
                    <a:pt x="5592" y="2831"/>
                  </a:lnTo>
                  <a:lnTo>
                    <a:pt x="5592" y="2831"/>
                  </a:lnTo>
                  <a:lnTo>
                    <a:pt x="5614" y="2820"/>
                  </a:lnTo>
                  <a:lnTo>
                    <a:pt x="5614" y="2820"/>
                  </a:lnTo>
                  <a:lnTo>
                    <a:pt x="5626" y="2814"/>
                  </a:lnTo>
                  <a:lnTo>
                    <a:pt x="5626" y="2814"/>
                  </a:lnTo>
                  <a:lnTo>
                    <a:pt x="5626" y="2808"/>
                  </a:lnTo>
                  <a:lnTo>
                    <a:pt x="5626" y="2808"/>
                  </a:lnTo>
                  <a:lnTo>
                    <a:pt x="5632" y="2797"/>
                  </a:lnTo>
                  <a:lnTo>
                    <a:pt x="5632" y="2797"/>
                  </a:lnTo>
                  <a:lnTo>
                    <a:pt x="5638" y="2791"/>
                  </a:lnTo>
                  <a:lnTo>
                    <a:pt x="5638" y="2791"/>
                  </a:lnTo>
                  <a:lnTo>
                    <a:pt x="5638" y="2785"/>
                  </a:lnTo>
                  <a:lnTo>
                    <a:pt x="5638" y="2785"/>
                  </a:lnTo>
                  <a:lnTo>
                    <a:pt x="5649" y="2780"/>
                  </a:lnTo>
                  <a:lnTo>
                    <a:pt x="5654" y="2785"/>
                  </a:lnTo>
                  <a:lnTo>
                    <a:pt x="5654" y="2785"/>
                  </a:lnTo>
                  <a:lnTo>
                    <a:pt x="5649" y="2803"/>
                  </a:lnTo>
                  <a:lnTo>
                    <a:pt x="5649" y="2803"/>
                  </a:lnTo>
                  <a:lnTo>
                    <a:pt x="5638" y="2825"/>
                  </a:lnTo>
                  <a:lnTo>
                    <a:pt x="5638" y="2825"/>
                  </a:lnTo>
                  <a:lnTo>
                    <a:pt x="5638" y="2842"/>
                  </a:lnTo>
                  <a:lnTo>
                    <a:pt x="5638" y="2842"/>
                  </a:lnTo>
                  <a:lnTo>
                    <a:pt x="5638" y="2865"/>
                  </a:lnTo>
                  <a:lnTo>
                    <a:pt x="5638" y="2865"/>
                  </a:lnTo>
                  <a:lnTo>
                    <a:pt x="5643" y="2876"/>
                  </a:lnTo>
                  <a:lnTo>
                    <a:pt x="5643" y="2876"/>
                  </a:lnTo>
                  <a:lnTo>
                    <a:pt x="5654" y="2882"/>
                  </a:lnTo>
                  <a:lnTo>
                    <a:pt x="5654" y="2882"/>
                  </a:lnTo>
                  <a:lnTo>
                    <a:pt x="5672" y="2870"/>
                  </a:lnTo>
                  <a:lnTo>
                    <a:pt x="5683" y="2860"/>
                  </a:lnTo>
                  <a:lnTo>
                    <a:pt x="5694" y="2848"/>
                  </a:lnTo>
                  <a:lnTo>
                    <a:pt x="5706" y="2831"/>
                  </a:lnTo>
                  <a:lnTo>
                    <a:pt x="5717" y="2820"/>
                  </a:lnTo>
                  <a:lnTo>
                    <a:pt x="5717" y="2820"/>
                  </a:lnTo>
                  <a:lnTo>
                    <a:pt x="5717" y="2814"/>
                  </a:lnTo>
                  <a:lnTo>
                    <a:pt x="5717" y="2814"/>
                  </a:lnTo>
                  <a:lnTo>
                    <a:pt x="5717" y="2803"/>
                  </a:lnTo>
                  <a:lnTo>
                    <a:pt x="5717" y="2803"/>
                  </a:lnTo>
                  <a:lnTo>
                    <a:pt x="5717" y="2797"/>
                  </a:lnTo>
                  <a:lnTo>
                    <a:pt x="5717" y="2797"/>
                  </a:lnTo>
                  <a:lnTo>
                    <a:pt x="5717" y="2791"/>
                  </a:lnTo>
                  <a:lnTo>
                    <a:pt x="5717" y="2791"/>
                  </a:lnTo>
                  <a:lnTo>
                    <a:pt x="5723" y="2791"/>
                  </a:lnTo>
                  <a:lnTo>
                    <a:pt x="5723" y="2791"/>
                  </a:lnTo>
                  <a:lnTo>
                    <a:pt x="5729" y="2791"/>
                  </a:lnTo>
                  <a:lnTo>
                    <a:pt x="5729" y="2791"/>
                  </a:lnTo>
                  <a:lnTo>
                    <a:pt x="5729" y="2797"/>
                  </a:lnTo>
                  <a:lnTo>
                    <a:pt x="5729" y="2797"/>
                  </a:lnTo>
                  <a:lnTo>
                    <a:pt x="5734" y="2797"/>
                  </a:lnTo>
                  <a:lnTo>
                    <a:pt x="5734" y="2797"/>
                  </a:lnTo>
                  <a:lnTo>
                    <a:pt x="5734" y="2797"/>
                  </a:lnTo>
                  <a:lnTo>
                    <a:pt x="5734" y="2797"/>
                  </a:lnTo>
                  <a:lnTo>
                    <a:pt x="5734" y="2791"/>
                  </a:lnTo>
                  <a:lnTo>
                    <a:pt x="5734" y="2791"/>
                  </a:lnTo>
                  <a:lnTo>
                    <a:pt x="5740" y="2785"/>
                  </a:lnTo>
                  <a:lnTo>
                    <a:pt x="5740" y="2785"/>
                  </a:lnTo>
                  <a:lnTo>
                    <a:pt x="5740" y="2785"/>
                  </a:lnTo>
                  <a:lnTo>
                    <a:pt x="5740" y="2785"/>
                  </a:lnTo>
                  <a:lnTo>
                    <a:pt x="5745" y="2785"/>
                  </a:lnTo>
                  <a:lnTo>
                    <a:pt x="5745" y="2785"/>
                  </a:lnTo>
                  <a:lnTo>
                    <a:pt x="5745" y="2785"/>
                  </a:lnTo>
                  <a:lnTo>
                    <a:pt x="5745" y="2785"/>
                  </a:lnTo>
                  <a:lnTo>
                    <a:pt x="5751" y="2785"/>
                  </a:lnTo>
                  <a:lnTo>
                    <a:pt x="5751" y="2785"/>
                  </a:lnTo>
                  <a:lnTo>
                    <a:pt x="5757" y="2785"/>
                  </a:lnTo>
                  <a:lnTo>
                    <a:pt x="5757" y="2785"/>
                  </a:lnTo>
                  <a:lnTo>
                    <a:pt x="5757" y="2780"/>
                  </a:lnTo>
                  <a:lnTo>
                    <a:pt x="5757" y="2780"/>
                  </a:lnTo>
                  <a:lnTo>
                    <a:pt x="5768" y="2774"/>
                  </a:lnTo>
                  <a:lnTo>
                    <a:pt x="5768" y="2774"/>
                  </a:lnTo>
                  <a:lnTo>
                    <a:pt x="5774" y="2769"/>
                  </a:lnTo>
                  <a:lnTo>
                    <a:pt x="5774" y="2769"/>
                  </a:lnTo>
                  <a:lnTo>
                    <a:pt x="5791" y="2763"/>
                  </a:lnTo>
                  <a:lnTo>
                    <a:pt x="5791" y="2763"/>
                  </a:lnTo>
                  <a:lnTo>
                    <a:pt x="5808" y="2769"/>
                  </a:lnTo>
                  <a:lnTo>
                    <a:pt x="5808" y="2769"/>
                  </a:lnTo>
                  <a:lnTo>
                    <a:pt x="5819" y="2780"/>
                  </a:lnTo>
                  <a:lnTo>
                    <a:pt x="5819" y="2780"/>
                  </a:lnTo>
                  <a:lnTo>
                    <a:pt x="5836" y="2797"/>
                  </a:lnTo>
                  <a:lnTo>
                    <a:pt x="5836" y="2797"/>
                  </a:lnTo>
                  <a:lnTo>
                    <a:pt x="5848" y="2803"/>
                  </a:lnTo>
                  <a:lnTo>
                    <a:pt x="5848" y="2803"/>
                  </a:lnTo>
                  <a:lnTo>
                    <a:pt x="5859" y="2803"/>
                  </a:lnTo>
                  <a:lnTo>
                    <a:pt x="5859" y="2803"/>
                  </a:lnTo>
                  <a:lnTo>
                    <a:pt x="5865" y="2803"/>
                  </a:lnTo>
                  <a:lnTo>
                    <a:pt x="5865" y="2803"/>
                  </a:lnTo>
                  <a:lnTo>
                    <a:pt x="5870" y="2803"/>
                  </a:lnTo>
                  <a:lnTo>
                    <a:pt x="5870" y="2803"/>
                  </a:lnTo>
                  <a:lnTo>
                    <a:pt x="5882" y="2808"/>
                  </a:lnTo>
                  <a:lnTo>
                    <a:pt x="5882" y="2808"/>
                  </a:lnTo>
                  <a:lnTo>
                    <a:pt x="5882" y="2814"/>
                  </a:lnTo>
                  <a:lnTo>
                    <a:pt x="5882" y="2814"/>
                  </a:lnTo>
                  <a:lnTo>
                    <a:pt x="5882" y="2825"/>
                  </a:lnTo>
                  <a:lnTo>
                    <a:pt x="5882" y="2825"/>
                  </a:lnTo>
                  <a:lnTo>
                    <a:pt x="5882" y="2831"/>
                  </a:lnTo>
                  <a:lnTo>
                    <a:pt x="5882" y="2831"/>
                  </a:lnTo>
                  <a:lnTo>
                    <a:pt x="5882" y="2842"/>
                  </a:lnTo>
                  <a:lnTo>
                    <a:pt x="5882" y="2842"/>
                  </a:lnTo>
                  <a:lnTo>
                    <a:pt x="5888" y="2848"/>
                  </a:lnTo>
                  <a:lnTo>
                    <a:pt x="5888" y="2848"/>
                  </a:lnTo>
                  <a:lnTo>
                    <a:pt x="5904" y="2854"/>
                  </a:lnTo>
                  <a:lnTo>
                    <a:pt x="5904" y="2854"/>
                  </a:lnTo>
                  <a:lnTo>
                    <a:pt x="5928" y="2865"/>
                  </a:lnTo>
                  <a:lnTo>
                    <a:pt x="5928" y="2865"/>
                  </a:lnTo>
                  <a:lnTo>
                    <a:pt x="5939" y="2870"/>
                  </a:lnTo>
                  <a:lnTo>
                    <a:pt x="5939" y="2870"/>
                  </a:lnTo>
                  <a:lnTo>
                    <a:pt x="5944" y="2860"/>
                  </a:lnTo>
                  <a:lnTo>
                    <a:pt x="5944" y="2860"/>
                  </a:lnTo>
                  <a:lnTo>
                    <a:pt x="5944" y="2842"/>
                  </a:lnTo>
                  <a:lnTo>
                    <a:pt x="5944" y="2842"/>
                  </a:lnTo>
                  <a:lnTo>
                    <a:pt x="5950" y="2825"/>
                  </a:lnTo>
                  <a:lnTo>
                    <a:pt x="5950" y="2825"/>
                  </a:lnTo>
                  <a:lnTo>
                    <a:pt x="5956" y="2814"/>
                  </a:lnTo>
                  <a:lnTo>
                    <a:pt x="5956" y="2814"/>
                  </a:lnTo>
                  <a:lnTo>
                    <a:pt x="5962" y="2808"/>
                  </a:lnTo>
                  <a:lnTo>
                    <a:pt x="5962" y="2808"/>
                  </a:lnTo>
                  <a:lnTo>
                    <a:pt x="5973" y="2803"/>
                  </a:lnTo>
                  <a:lnTo>
                    <a:pt x="5973" y="2803"/>
                  </a:lnTo>
                  <a:lnTo>
                    <a:pt x="5978" y="2797"/>
                  </a:lnTo>
                  <a:lnTo>
                    <a:pt x="5978" y="2797"/>
                  </a:lnTo>
                  <a:lnTo>
                    <a:pt x="5984" y="2791"/>
                  </a:lnTo>
                  <a:lnTo>
                    <a:pt x="5984" y="2791"/>
                  </a:lnTo>
                  <a:lnTo>
                    <a:pt x="5984" y="2785"/>
                  </a:lnTo>
                  <a:lnTo>
                    <a:pt x="5984" y="2785"/>
                  </a:lnTo>
                  <a:lnTo>
                    <a:pt x="5984" y="2780"/>
                  </a:lnTo>
                  <a:lnTo>
                    <a:pt x="5984" y="2780"/>
                  </a:lnTo>
                  <a:lnTo>
                    <a:pt x="5995" y="2774"/>
                  </a:lnTo>
                  <a:lnTo>
                    <a:pt x="5995" y="2774"/>
                  </a:lnTo>
                  <a:lnTo>
                    <a:pt x="6001" y="2774"/>
                  </a:lnTo>
                  <a:lnTo>
                    <a:pt x="6001" y="2774"/>
                  </a:lnTo>
                  <a:lnTo>
                    <a:pt x="6013" y="2774"/>
                  </a:lnTo>
                  <a:lnTo>
                    <a:pt x="6013" y="2774"/>
                  </a:lnTo>
                  <a:lnTo>
                    <a:pt x="6024" y="2769"/>
                  </a:lnTo>
                  <a:lnTo>
                    <a:pt x="6024" y="2769"/>
                  </a:lnTo>
                  <a:lnTo>
                    <a:pt x="6024" y="2763"/>
                  </a:lnTo>
                  <a:lnTo>
                    <a:pt x="6024" y="2763"/>
                  </a:lnTo>
                  <a:lnTo>
                    <a:pt x="6029" y="2757"/>
                  </a:lnTo>
                  <a:lnTo>
                    <a:pt x="6029" y="2757"/>
                  </a:lnTo>
                  <a:lnTo>
                    <a:pt x="6029" y="2751"/>
                  </a:lnTo>
                  <a:lnTo>
                    <a:pt x="6029" y="2751"/>
                  </a:lnTo>
                  <a:lnTo>
                    <a:pt x="6029" y="2745"/>
                  </a:lnTo>
                  <a:lnTo>
                    <a:pt x="6024" y="2745"/>
                  </a:lnTo>
                  <a:lnTo>
                    <a:pt x="6024" y="2740"/>
                  </a:lnTo>
                  <a:lnTo>
                    <a:pt x="6024" y="2740"/>
                  </a:lnTo>
                  <a:lnTo>
                    <a:pt x="6024" y="2735"/>
                  </a:lnTo>
                  <a:lnTo>
                    <a:pt x="6024" y="2735"/>
                  </a:lnTo>
                  <a:lnTo>
                    <a:pt x="6029" y="2735"/>
                  </a:lnTo>
                  <a:lnTo>
                    <a:pt x="6029" y="2735"/>
                  </a:lnTo>
                  <a:lnTo>
                    <a:pt x="6041" y="2729"/>
                  </a:lnTo>
                  <a:lnTo>
                    <a:pt x="6041" y="2729"/>
                  </a:lnTo>
                  <a:lnTo>
                    <a:pt x="6053" y="2729"/>
                  </a:lnTo>
                  <a:lnTo>
                    <a:pt x="6053" y="2729"/>
                  </a:lnTo>
                  <a:lnTo>
                    <a:pt x="6053" y="2723"/>
                  </a:lnTo>
                  <a:lnTo>
                    <a:pt x="6053" y="2723"/>
                  </a:lnTo>
                  <a:lnTo>
                    <a:pt x="6058" y="2729"/>
                  </a:lnTo>
                  <a:lnTo>
                    <a:pt x="6058" y="2729"/>
                  </a:lnTo>
                  <a:lnTo>
                    <a:pt x="6064" y="2729"/>
                  </a:lnTo>
                  <a:lnTo>
                    <a:pt x="6064" y="2729"/>
                  </a:lnTo>
                  <a:lnTo>
                    <a:pt x="6069" y="2735"/>
                  </a:lnTo>
                  <a:lnTo>
                    <a:pt x="6069" y="2735"/>
                  </a:lnTo>
                  <a:lnTo>
                    <a:pt x="6075" y="2729"/>
                  </a:lnTo>
                  <a:lnTo>
                    <a:pt x="6075" y="2729"/>
                  </a:lnTo>
                  <a:lnTo>
                    <a:pt x="6081" y="2729"/>
                  </a:lnTo>
                  <a:lnTo>
                    <a:pt x="6081" y="2729"/>
                  </a:lnTo>
                  <a:lnTo>
                    <a:pt x="6087" y="2717"/>
                  </a:lnTo>
                  <a:lnTo>
                    <a:pt x="6087" y="2717"/>
                  </a:lnTo>
                  <a:lnTo>
                    <a:pt x="6092" y="2711"/>
                  </a:lnTo>
                  <a:lnTo>
                    <a:pt x="6092" y="2711"/>
                  </a:lnTo>
                  <a:lnTo>
                    <a:pt x="6098" y="2706"/>
                  </a:lnTo>
                  <a:lnTo>
                    <a:pt x="6098" y="2706"/>
                  </a:lnTo>
                  <a:lnTo>
                    <a:pt x="6092" y="2700"/>
                  </a:lnTo>
                  <a:lnTo>
                    <a:pt x="6092" y="2700"/>
                  </a:lnTo>
                  <a:lnTo>
                    <a:pt x="6092" y="2695"/>
                  </a:lnTo>
                  <a:lnTo>
                    <a:pt x="6092" y="2695"/>
                  </a:lnTo>
                  <a:lnTo>
                    <a:pt x="6087" y="2689"/>
                  </a:lnTo>
                  <a:lnTo>
                    <a:pt x="6087" y="2689"/>
                  </a:lnTo>
                  <a:lnTo>
                    <a:pt x="6081" y="2683"/>
                  </a:lnTo>
                  <a:lnTo>
                    <a:pt x="6081" y="2683"/>
                  </a:lnTo>
                  <a:lnTo>
                    <a:pt x="6115" y="2695"/>
                  </a:lnTo>
                  <a:lnTo>
                    <a:pt x="6115" y="2695"/>
                  </a:lnTo>
                  <a:lnTo>
                    <a:pt x="6132" y="2695"/>
                  </a:lnTo>
                  <a:lnTo>
                    <a:pt x="6132" y="2695"/>
                  </a:lnTo>
                  <a:lnTo>
                    <a:pt x="6138" y="2689"/>
                  </a:lnTo>
                  <a:lnTo>
                    <a:pt x="6138" y="2677"/>
                  </a:lnTo>
                  <a:lnTo>
                    <a:pt x="6138" y="2677"/>
                  </a:lnTo>
                  <a:lnTo>
                    <a:pt x="6138" y="2649"/>
                  </a:lnTo>
                  <a:lnTo>
                    <a:pt x="6138" y="2649"/>
                  </a:lnTo>
                  <a:lnTo>
                    <a:pt x="6149" y="2655"/>
                  </a:lnTo>
                  <a:lnTo>
                    <a:pt x="6149" y="2655"/>
                  </a:lnTo>
                  <a:lnTo>
                    <a:pt x="6154" y="2655"/>
                  </a:lnTo>
                  <a:lnTo>
                    <a:pt x="6154" y="2655"/>
                  </a:lnTo>
                  <a:lnTo>
                    <a:pt x="6166" y="2660"/>
                  </a:lnTo>
                  <a:lnTo>
                    <a:pt x="6166" y="2660"/>
                  </a:lnTo>
                  <a:lnTo>
                    <a:pt x="6178" y="2666"/>
                  </a:lnTo>
                  <a:lnTo>
                    <a:pt x="6178" y="2666"/>
                  </a:lnTo>
                  <a:lnTo>
                    <a:pt x="6183" y="2660"/>
                  </a:lnTo>
                  <a:lnTo>
                    <a:pt x="6183" y="2660"/>
                  </a:lnTo>
                  <a:lnTo>
                    <a:pt x="6189" y="2649"/>
                  </a:lnTo>
                  <a:lnTo>
                    <a:pt x="6189" y="2649"/>
                  </a:lnTo>
                  <a:lnTo>
                    <a:pt x="6194" y="2643"/>
                  </a:lnTo>
                  <a:lnTo>
                    <a:pt x="6194" y="2643"/>
                  </a:lnTo>
                  <a:lnTo>
                    <a:pt x="6200" y="2638"/>
                  </a:lnTo>
                  <a:lnTo>
                    <a:pt x="6200" y="2638"/>
                  </a:lnTo>
                  <a:lnTo>
                    <a:pt x="6223" y="2632"/>
                  </a:lnTo>
                  <a:lnTo>
                    <a:pt x="6223" y="2632"/>
                  </a:lnTo>
                  <a:lnTo>
                    <a:pt x="6240" y="2626"/>
                  </a:lnTo>
                  <a:lnTo>
                    <a:pt x="6240" y="2626"/>
                  </a:lnTo>
                  <a:lnTo>
                    <a:pt x="6257" y="2621"/>
                  </a:lnTo>
                  <a:lnTo>
                    <a:pt x="6257" y="2621"/>
                  </a:lnTo>
                  <a:lnTo>
                    <a:pt x="6280" y="2615"/>
                  </a:lnTo>
                  <a:lnTo>
                    <a:pt x="6280" y="2615"/>
                  </a:lnTo>
                  <a:lnTo>
                    <a:pt x="6280" y="2615"/>
                  </a:lnTo>
                  <a:lnTo>
                    <a:pt x="6280" y="2615"/>
                  </a:lnTo>
                  <a:lnTo>
                    <a:pt x="6280" y="2610"/>
                  </a:lnTo>
                  <a:lnTo>
                    <a:pt x="6280" y="2610"/>
                  </a:lnTo>
                  <a:lnTo>
                    <a:pt x="6285" y="2610"/>
                  </a:lnTo>
                  <a:lnTo>
                    <a:pt x="6285" y="2610"/>
                  </a:lnTo>
                  <a:lnTo>
                    <a:pt x="6285" y="2604"/>
                  </a:lnTo>
                  <a:lnTo>
                    <a:pt x="6285" y="2604"/>
                  </a:lnTo>
                  <a:lnTo>
                    <a:pt x="6303" y="2592"/>
                  </a:lnTo>
                  <a:lnTo>
                    <a:pt x="6303" y="2592"/>
                  </a:lnTo>
                  <a:lnTo>
                    <a:pt x="6325" y="2586"/>
                  </a:lnTo>
                  <a:lnTo>
                    <a:pt x="6325" y="2586"/>
                  </a:lnTo>
                  <a:lnTo>
                    <a:pt x="6353" y="2581"/>
                  </a:lnTo>
                  <a:lnTo>
                    <a:pt x="6353" y="2581"/>
                  </a:lnTo>
                  <a:lnTo>
                    <a:pt x="6376" y="2575"/>
                  </a:lnTo>
                  <a:lnTo>
                    <a:pt x="6382" y="2570"/>
                  </a:lnTo>
                  <a:lnTo>
                    <a:pt x="6382" y="2570"/>
                  </a:lnTo>
                  <a:lnTo>
                    <a:pt x="6388" y="2564"/>
                  </a:lnTo>
                  <a:lnTo>
                    <a:pt x="6388" y="2564"/>
                  </a:lnTo>
                  <a:lnTo>
                    <a:pt x="6388" y="2564"/>
                  </a:lnTo>
                  <a:lnTo>
                    <a:pt x="6393" y="2564"/>
                  </a:lnTo>
                  <a:lnTo>
                    <a:pt x="6393" y="2564"/>
                  </a:lnTo>
                  <a:lnTo>
                    <a:pt x="6399" y="2570"/>
                  </a:lnTo>
                  <a:lnTo>
                    <a:pt x="6399" y="2570"/>
                  </a:lnTo>
                  <a:lnTo>
                    <a:pt x="6399" y="2570"/>
                  </a:lnTo>
                  <a:lnTo>
                    <a:pt x="6399" y="2570"/>
                  </a:lnTo>
                  <a:lnTo>
                    <a:pt x="6410" y="2575"/>
                  </a:lnTo>
                  <a:lnTo>
                    <a:pt x="6410" y="2575"/>
                  </a:lnTo>
                  <a:lnTo>
                    <a:pt x="6422" y="2570"/>
                  </a:lnTo>
                  <a:lnTo>
                    <a:pt x="6422" y="2570"/>
                  </a:lnTo>
                  <a:lnTo>
                    <a:pt x="6433" y="2570"/>
                  </a:lnTo>
                  <a:lnTo>
                    <a:pt x="6433" y="2570"/>
                  </a:lnTo>
                  <a:lnTo>
                    <a:pt x="6450" y="2564"/>
                  </a:lnTo>
                  <a:lnTo>
                    <a:pt x="6450" y="2564"/>
                  </a:lnTo>
                  <a:lnTo>
                    <a:pt x="6456" y="2564"/>
                  </a:lnTo>
                  <a:lnTo>
                    <a:pt x="6456" y="2564"/>
                  </a:lnTo>
                  <a:lnTo>
                    <a:pt x="6467" y="2564"/>
                  </a:lnTo>
                  <a:lnTo>
                    <a:pt x="6467" y="2564"/>
                  </a:lnTo>
                  <a:lnTo>
                    <a:pt x="6473" y="2575"/>
                  </a:lnTo>
                  <a:lnTo>
                    <a:pt x="6473" y="2575"/>
                  </a:lnTo>
                  <a:lnTo>
                    <a:pt x="6478" y="2581"/>
                  </a:lnTo>
                  <a:lnTo>
                    <a:pt x="6478" y="2581"/>
                  </a:lnTo>
                  <a:lnTo>
                    <a:pt x="6484" y="2586"/>
                  </a:lnTo>
                  <a:lnTo>
                    <a:pt x="6484" y="2586"/>
                  </a:lnTo>
                  <a:lnTo>
                    <a:pt x="6513" y="2586"/>
                  </a:lnTo>
                  <a:lnTo>
                    <a:pt x="6513" y="2586"/>
                  </a:lnTo>
                  <a:lnTo>
                    <a:pt x="6535" y="2581"/>
                  </a:lnTo>
                  <a:lnTo>
                    <a:pt x="6535" y="2581"/>
                  </a:lnTo>
                  <a:lnTo>
                    <a:pt x="6553" y="2570"/>
                  </a:lnTo>
                  <a:lnTo>
                    <a:pt x="6553" y="2570"/>
                  </a:lnTo>
                  <a:lnTo>
                    <a:pt x="6569" y="2558"/>
                  </a:lnTo>
                  <a:lnTo>
                    <a:pt x="6569" y="2558"/>
                  </a:lnTo>
                  <a:lnTo>
                    <a:pt x="6564" y="2552"/>
                  </a:lnTo>
                  <a:lnTo>
                    <a:pt x="6564" y="2552"/>
                  </a:lnTo>
                  <a:lnTo>
                    <a:pt x="6564" y="2552"/>
                  </a:lnTo>
                  <a:lnTo>
                    <a:pt x="6564" y="2552"/>
                  </a:lnTo>
                  <a:lnTo>
                    <a:pt x="6558" y="2546"/>
                  </a:lnTo>
                  <a:lnTo>
                    <a:pt x="6558" y="2546"/>
                  </a:lnTo>
                  <a:lnTo>
                    <a:pt x="6558" y="2546"/>
                  </a:lnTo>
                  <a:lnTo>
                    <a:pt x="6558" y="2546"/>
                  </a:lnTo>
                  <a:lnTo>
                    <a:pt x="6558" y="2530"/>
                  </a:lnTo>
                  <a:lnTo>
                    <a:pt x="6558" y="2530"/>
                  </a:lnTo>
                  <a:lnTo>
                    <a:pt x="6558" y="2524"/>
                  </a:lnTo>
                  <a:lnTo>
                    <a:pt x="6558" y="2524"/>
                  </a:lnTo>
                  <a:lnTo>
                    <a:pt x="6558" y="2513"/>
                  </a:lnTo>
                  <a:lnTo>
                    <a:pt x="6558" y="2513"/>
                  </a:lnTo>
                  <a:lnTo>
                    <a:pt x="6553" y="2507"/>
                  </a:lnTo>
                  <a:lnTo>
                    <a:pt x="6553" y="2507"/>
                  </a:lnTo>
                  <a:lnTo>
                    <a:pt x="6541" y="2507"/>
                  </a:lnTo>
                  <a:lnTo>
                    <a:pt x="6541" y="2507"/>
                  </a:lnTo>
                  <a:lnTo>
                    <a:pt x="6535" y="2501"/>
                  </a:lnTo>
                  <a:lnTo>
                    <a:pt x="6535" y="2501"/>
                  </a:lnTo>
                  <a:lnTo>
                    <a:pt x="6530" y="2501"/>
                  </a:lnTo>
                  <a:lnTo>
                    <a:pt x="6530" y="2501"/>
                  </a:lnTo>
                  <a:lnTo>
                    <a:pt x="6524" y="2501"/>
                  </a:lnTo>
                  <a:lnTo>
                    <a:pt x="6524" y="2501"/>
                  </a:lnTo>
                  <a:lnTo>
                    <a:pt x="6524" y="2496"/>
                  </a:lnTo>
                  <a:lnTo>
                    <a:pt x="6524" y="2496"/>
                  </a:lnTo>
                  <a:lnTo>
                    <a:pt x="6524" y="2490"/>
                  </a:lnTo>
                  <a:lnTo>
                    <a:pt x="6524" y="2490"/>
                  </a:lnTo>
                  <a:lnTo>
                    <a:pt x="6530" y="2484"/>
                  </a:lnTo>
                  <a:lnTo>
                    <a:pt x="6530" y="2484"/>
                  </a:lnTo>
                  <a:lnTo>
                    <a:pt x="6530" y="2479"/>
                  </a:lnTo>
                  <a:lnTo>
                    <a:pt x="6524" y="2479"/>
                  </a:lnTo>
                  <a:lnTo>
                    <a:pt x="6524" y="2473"/>
                  </a:lnTo>
                  <a:lnTo>
                    <a:pt x="6524" y="2473"/>
                  </a:lnTo>
                  <a:lnTo>
                    <a:pt x="6518" y="2467"/>
                  </a:lnTo>
                  <a:lnTo>
                    <a:pt x="6518" y="2467"/>
                  </a:lnTo>
                  <a:lnTo>
                    <a:pt x="6518" y="2461"/>
                  </a:lnTo>
                  <a:lnTo>
                    <a:pt x="6518" y="2461"/>
                  </a:lnTo>
                  <a:lnTo>
                    <a:pt x="6518" y="2450"/>
                  </a:lnTo>
                  <a:lnTo>
                    <a:pt x="6518" y="2450"/>
                  </a:lnTo>
                  <a:lnTo>
                    <a:pt x="6513" y="2445"/>
                  </a:lnTo>
                  <a:lnTo>
                    <a:pt x="6513" y="2445"/>
                  </a:lnTo>
                  <a:lnTo>
                    <a:pt x="6513" y="2439"/>
                  </a:lnTo>
                  <a:lnTo>
                    <a:pt x="6513" y="2439"/>
                  </a:lnTo>
                  <a:lnTo>
                    <a:pt x="6513" y="2433"/>
                  </a:lnTo>
                  <a:lnTo>
                    <a:pt x="6513" y="2433"/>
                  </a:lnTo>
                  <a:lnTo>
                    <a:pt x="6507" y="2433"/>
                  </a:lnTo>
                  <a:lnTo>
                    <a:pt x="6507" y="2433"/>
                  </a:lnTo>
                  <a:lnTo>
                    <a:pt x="6507" y="2433"/>
                  </a:lnTo>
                  <a:lnTo>
                    <a:pt x="6507" y="2433"/>
                  </a:lnTo>
                  <a:lnTo>
                    <a:pt x="6502" y="2433"/>
                  </a:lnTo>
                  <a:lnTo>
                    <a:pt x="6502" y="2433"/>
                  </a:lnTo>
                  <a:lnTo>
                    <a:pt x="6496" y="2416"/>
                  </a:lnTo>
                  <a:lnTo>
                    <a:pt x="6496" y="2416"/>
                  </a:lnTo>
                  <a:lnTo>
                    <a:pt x="6490" y="2399"/>
                  </a:lnTo>
                  <a:lnTo>
                    <a:pt x="6490" y="2399"/>
                  </a:lnTo>
                  <a:lnTo>
                    <a:pt x="6484" y="2382"/>
                  </a:lnTo>
                  <a:lnTo>
                    <a:pt x="6484" y="2382"/>
                  </a:lnTo>
                  <a:lnTo>
                    <a:pt x="6473" y="2365"/>
                  </a:lnTo>
                  <a:lnTo>
                    <a:pt x="6473" y="2365"/>
                  </a:lnTo>
                  <a:lnTo>
                    <a:pt x="6456" y="2371"/>
                  </a:lnTo>
                  <a:lnTo>
                    <a:pt x="6456" y="2371"/>
                  </a:lnTo>
                  <a:lnTo>
                    <a:pt x="6444" y="2376"/>
                  </a:lnTo>
                  <a:lnTo>
                    <a:pt x="6444" y="2376"/>
                  </a:lnTo>
                  <a:lnTo>
                    <a:pt x="6433" y="2376"/>
                  </a:lnTo>
                  <a:lnTo>
                    <a:pt x="6433" y="2376"/>
                  </a:lnTo>
                  <a:lnTo>
                    <a:pt x="6422" y="2376"/>
                  </a:lnTo>
                  <a:lnTo>
                    <a:pt x="6422" y="2376"/>
                  </a:lnTo>
                  <a:lnTo>
                    <a:pt x="6422" y="2371"/>
                  </a:lnTo>
                  <a:lnTo>
                    <a:pt x="6422" y="2371"/>
                  </a:lnTo>
                  <a:lnTo>
                    <a:pt x="6428" y="2365"/>
                  </a:lnTo>
                  <a:lnTo>
                    <a:pt x="6428" y="2365"/>
                  </a:lnTo>
                  <a:lnTo>
                    <a:pt x="6428" y="2353"/>
                  </a:lnTo>
                  <a:lnTo>
                    <a:pt x="6428" y="2353"/>
                  </a:lnTo>
                  <a:lnTo>
                    <a:pt x="6433" y="2348"/>
                  </a:lnTo>
                  <a:lnTo>
                    <a:pt x="6433" y="2348"/>
                  </a:lnTo>
                  <a:lnTo>
                    <a:pt x="6433" y="2348"/>
                  </a:lnTo>
                  <a:lnTo>
                    <a:pt x="6433" y="2348"/>
                  </a:lnTo>
                  <a:lnTo>
                    <a:pt x="6439" y="2348"/>
                  </a:lnTo>
                  <a:lnTo>
                    <a:pt x="6439" y="2348"/>
                  </a:lnTo>
                  <a:lnTo>
                    <a:pt x="6444" y="2348"/>
                  </a:lnTo>
                  <a:lnTo>
                    <a:pt x="6444" y="2348"/>
                  </a:lnTo>
                  <a:lnTo>
                    <a:pt x="6450" y="2342"/>
                  </a:lnTo>
                  <a:lnTo>
                    <a:pt x="6450" y="2342"/>
                  </a:lnTo>
                  <a:lnTo>
                    <a:pt x="6444" y="2336"/>
                  </a:lnTo>
                  <a:lnTo>
                    <a:pt x="6444" y="2336"/>
                  </a:lnTo>
                  <a:lnTo>
                    <a:pt x="6444" y="2331"/>
                  </a:lnTo>
                  <a:lnTo>
                    <a:pt x="6444" y="2331"/>
                  </a:lnTo>
                  <a:lnTo>
                    <a:pt x="6444" y="2325"/>
                  </a:lnTo>
                  <a:lnTo>
                    <a:pt x="6444" y="2325"/>
                  </a:lnTo>
                  <a:lnTo>
                    <a:pt x="6444" y="2320"/>
                  </a:lnTo>
                  <a:lnTo>
                    <a:pt x="6444" y="2320"/>
                  </a:lnTo>
                  <a:lnTo>
                    <a:pt x="6422" y="2331"/>
                  </a:lnTo>
                  <a:lnTo>
                    <a:pt x="6422" y="2331"/>
                  </a:lnTo>
                  <a:lnTo>
                    <a:pt x="6410" y="2336"/>
                  </a:lnTo>
                  <a:lnTo>
                    <a:pt x="6410" y="2336"/>
                  </a:lnTo>
                  <a:lnTo>
                    <a:pt x="6399" y="2331"/>
                  </a:lnTo>
                  <a:lnTo>
                    <a:pt x="6399" y="2331"/>
                  </a:lnTo>
                  <a:lnTo>
                    <a:pt x="6382" y="2320"/>
                  </a:lnTo>
                  <a:lnTo>
                    <a:pt x="6371" y="2320"/>
                  </a:lnTo>
                  <a:lnTo>
                    <a:pt x="6359" y="2320"/>
                  </a:lnTo>
                  <a:lnTo>
                    <a:pt x="6348" y="2320"/>
                  </a:lnTo>
                  <a:lnTo>
                    <a:pt x="6337" y="2314"/>
                  </a:lnTo>
                  <a:lnTo>
                    <a:pt x="6337" y="2314"/>
                  </a:lnTo>
                  <a:lnTo>
                    <a:pt x="6342" y="2314"/>
                  </a:lnTo>
                  <a:lnTo>
                    <a:pt x="6342" y="2314"/>
                  </a:lnTo>
                  <a:lnTo>
                    <a:pt x="6348" y="2314"/>
                  </a:lnTo>
                  <a:lnTo>
                    <a:pt x="6348" y="2314"/>
                  </a:lnTo>
                  <a:lnTo>
                    <a:pt x="6353" y="2308"/>
                  </a:lnTo>
                  <a:lnTo>
                    <a:pt x="6353" y="2308"/>
                  </a:lnTo>
                  <a:lnTo>
                    <a:pt x="6353" y="2308"/>
                  </a:lnTo>
                  <a:lnTo>
                    <a:pt x="6353" y="2308"/>
                  </a:lnTo>
                  <a:lnTo>
                    <a:pt x="6371" y="2302"/>
                  </a:lnTo>
                  <a:lnTo>
                    <a:pt x="6371" y="2302"/>
                  </a:lnTo>
                  <a:lnTo>
                    <a:pt x="6388" y="2308"/>
                  </a:lnTo>
                  <a:lnTo>
                    <a:pt x="6388" y="2308"/>
                  </a:lnTo>
                  <a:lnTo>
                    <a:pt x="6405" y="2308"/>
                  </a:lnTo>
                  <a:lnTo>
                    <a:pt x="6405" y="2308"/>
                  </a:lnTo>
                  <a:lnTo>
                    <a:pt x="6422" y="2314"/>
                  </a:lnTo>
                  <a:lnTo>
                    <a:pt x="6422" y="2314"/>
                  </a:lnTo>
                  <a:lnTo>
                    <a:pt x="6422" y="2308"/>
                  </a:lnTo>
                  <a:lnTo>
                    <a:pt x="6422" y="2308"/>
                  </a:lnTo>
                  <a:lnTo>
                    <a:pt x="6422" y="2302"/>
                  </a:lnTo>
                  <a:lnTo>
                    <a:pt x="6422" y="2302"/>
                  </a:lnTo>
                  <a:lnTo>
                    <a:pt x="6428" y="2302"/>
                  </a:lnTo>
                  <a:lnTo>
                    <a:pt x="6428" y="2302"/>
                  </a:lnTo>
                  <a:lnTo>
                    <a:pt x="6428" y="2302"/>
                  </a:lnTo>
                  <a:lnTo>
                    <a:pt x="6428" y="2302"/>
                  </a:lnTo>
                  <a:lnTo>
                    <a:pt x="6456" y="2314"/>
                  </a:lnTo>
                  <a:lnTo>
                    <a:pt x="6456" y="2314"/>
                  </a:lnTo>
                  <a:lnTo>
                    <a:pt x="6484" y="2325"/>
                  </a:lnTo>
                  <a:lnTo>
                    <a:pt x="6484" y="2325"/>
                  </a:lnTo>
                  <a:lnTo>
                    <a:pt x="6518" y="2331"/>
                  </a:lnTo>
                  <a:lnTo>
                    <a:pt x="6518" y="2331"/>
                  </a:lnTo>
                  <a:lnTo>
                    <a:pt x="6558" y="2325"/>
                  </a:lnTo>
                  <a:lnTo>
                    <a:pt x="6558" y="2325"/>
                  </a:lnTo>
                  <a:lnTo>
                    <a:pt x="6569" y="2325"/>
                  </a:lnTo>
                  <a:lnTo>
                    <a:pt x="6569" y="2325"/>
                  </a:lnTo>
                  <a:lnTo>
                    <a:pt x="6592" y="2314"/>
                  </a:lnTo>
                  <a:lnTo>
                    <a:pt x="6592" y="2314"/>
                  </a:lnTo>
                  <a:lnTo>
                    <a:pt x="6621" y="2308"/>
                  </a:lnTo>
                  <a:lnTo>
                    <a:pt x="6621" y="2308"/>
                  </a:lnTo>
                  <a:lnTo>
                    <a:pt x="6632" y="2296"/>
                  </a:lnTo>
                  <a:lnTo>
                    <a:pt x="6632" y="2296"/>
                  </a:lnTo>
                  <a:lnTo>
                    <a:pt x="6638" y="2286"/>
                  </a:lnTo>
                  <a:lnTo>
                    <a:pt x="6638" y="2286"/>
                  </a:lnTo>
                  <a:lnTo>
                    <a:pt x="6638" y="2280"/>
                  </a:lnTo>
                  <a:lnTo>
                    <a:pt x="6638" y="2280"/>
                  </a:lnTo>
                  <a:lnTo>
                    <a:pt x="6632" y="2274"/>
                  </a:lnTo>
                  <a:lnTo>
                    <a:pt x="6632" y="2274"/>
                  </a:lnTo>
                  <a:lnTo>
                    <a:pt x="6632" y="2268"/>
                  </a:lnTo>
                  <a:lnTo>
                    <a:pt x="6632" y="2268"/>
                  </a:lnTo>
                  <a:lnTo>
                    <a:pt x="6638" y="2262"/>
                  </a:lnTo>
                  <a:lnTo>
                    <a:pt x="6638" y="2262"/>
                  </a:lnTo>
                  <a:lnTo>
                    <a:pt x="6649" y="2251"/>
                  </a:lnTo>
                  <a:lnTo>
                    <a:pt x="6649" y="2251"/>
                  </a:lnTo>
                  <a:lnTo>
                    <a:pt x="6655" y="2240"/>
                  </a:lnTo>
                  <a:lnTo>
                    <a:pt x="6655" y="2240"/>
                  </a:lnTo>
                  <a:lnTo>
                    <a:pt x="6661" y="2234"/>
                  </a:lnTo>
                  <a:lnTo>
                    <a:pt x="6661" y="2234"/>
                  </a:lnTo>
                  <a:lnTo>
                    <a:pt x="6661" y="2228"/>
                  </a:lnTo>
                  <a:lnTo>
                    <a:pt x="6661" y="2228"/>
                  </a:lnTo>
                  <a:lnTo>
                    <a:pt x="6661" y="2228"/>
                  </a:lnTo>
                  <a:lnTo>
                    <a:pt x="6661" y="2228"/>
                  </a:lnTo>
                  <a:lnTo>
                    <a:pt x="6661" y="2223"/>
                  </a:lnTo>
                  <a:lnTo>
                    <a:pt x="6661" y="2223"/>
                  </a:lnTo>
                  <a:lnTo>
                    <a:pt x="6661" y="2217"/>
                  </a:lnTo>
                  <a:lnTo>
                    <a:pt x="6661" y="2217"/>
                  </a:lnTo>
                  <a:lnTo>
                    <a:pt x="6649" y="2211"/>
                  </a:lnTo>
                  <a:lnTo>
                    <a:pt x="6649" y="2211"/>
                  </a:lnTo>
                  <a:lnTo>
                    <a:pt x="6638" y="2206"/>
                  </a:lnTo>
                  <a:lnTo>
                    <a:pt x="6638" y="2206"/>
                  </a:lnTo>
                  <a:lnTo>
                    <a:pt x="6632" y="2200"/>
                  </a:lnTo>
                  <a:lnTo>
                    <a:pt x="6632" y="2200"/>
                  </a:lnTo>
                  <a:lnTo>
                    <a:pt x="6621" y="2194"/>
                  </a:lnTo>
                  <a:lnTo>
                    <a:pt x="6621" y="2194"/>
                  </a:lnTo>
                  <a:lnTo>
                    <a:pt x="6627" y="2189"/>
                  </a:lnTo>
                  <a:lnTo>
                    <a:pt x="6627" y="2189"/>
                  </a:lnTo>
                  <a:lnTo>
                    <a:pt x="6627" y="2189"/>
                  </a:lnTo>
                  <a:lnTo>
                    <a:pt x="6627" y="2189"/>
                  </a:lnTo>
                  <a:lnTo>
                    <a:pt x="6627" y="2183"/>
                  </a:lnTo>
                  <a:lnTo>
                    <a:pt x="6627" y="2183"/>
                  </a:lnTo>
                  <a:lnTo>
                    <a:pt x="6627" y="2177"/>
                  </a:lnTo>
                  <a:lnTo>
                    <a:pt x="6632" y="2177"/>
                  </a:lnTo>
                  <a:lnTo>
                    <a:pt x="6632" y="2177"/>
                  </a:lnTo>
                  <a:lnTo>
                    <a:pt x="6638" y="2177"/>
                  </a:lnTo>
                  <a:lnTo>
                    <a:pt x="6638" y="2177"/>
                  </a:lnTo>
                  <a:lnTo>
                    <a:pt x="6638" y="2177"/>
                  </a:lnTo>
                  <a:lnTo>
                    <a:pt x="6638" y="2166"/>
                  </a:lnTo>
                  <a:lnTo>
                    <a:pt x="6638" y="2166"/>
                  </a:lnTo>
                  <a:lnTo>
                    <a:pt x="6638" y="2155"/>
                  </a:lnTo>
                  <a:lnTo>
                    <a:pt x="6638" y="2155"/>
                  </a:lnTo>
                  <a:lnTo>
                    <a:pt x="6632" y="2149"/>
                  </a:lnTo>
                  <a:lnTo>
                    <a:pt x="6632" y="2149"/>
                  </a:lnTo>
                  <a:lnTo>
                    <a:pt x="6632" y="2149"/>
                  </a:lnTo>
                  <a:lnTo>
                    <a:pt x="6632" y="2143"/>
                  </a:lnTo>
                  <a:lnTo>
                    <a:pt x="6632" y="2143"/>
                  </a:lnTo>
                  <a:lnTo>
                    <a:pt x="6632" y="2137"/>
                  </a:lnTo>
                  <a:lnTo>
                    <a:pt x="6632" y="2137"/>
                  </a:lnTo>
                  <a:lnTo>
                    <a:pt x="6632" y="2137"/>
                  </a:lnTo>
                  <a:lnTo>
                    <a:pt x="6638" y="2132"/>
                  </a:lnTo>
                  <a:lnTo>
                    <a:pt x="6638" y="2132"/>
                  </a:lnTo>
                  <a:lnTo>
                    <a:pt x="6643" y="2126"/>
                  </a:lnTo>
                  <a:lnTo>
                    <a:pt x="6643" y="2126"/>
                  </a:lnTo>
                  <a:lnTo>
                    <a:pt x="6649" y="2126"/>
                  </a:lnTo>
                  <a:lnTo>
                    <a:pt x="6649" y="2126"/>
                  </a:lnTo>
                  <a:lnTo>
                    <a:pt x="6655" y="2121"/>
                  </a:lnTo>
                  <a:lnTo>
                    <a:pt x="6655" y="2121"/>
                  </a:lnTo>
                  <a:lnTo>
                    <a:pt x="6661" y="2121"/>
                  </a:lnTo>
                  <a:lnTo>
                    <a:pt x="6661" y="2121"/>
                  </a:lnTo>
                  <a:lnTo>
                    <a:pt x="6666" y="2121"/>
                  </a:lnTo>
                  <a:lnTo>
                    <a:pt x="6666" y="2121"/>
                  </a:lnTo>
                  <a:lnTo>
                    <a:pt x="6672" y="2126"/>
                  </a:lnTo>
                  <a:lnTo>
                    <a:pt x="6672" y="2126"/>
                  </a:lnTo>
                  <a:lnTo>
                    <a:pt x="6683" y="2126"/>
                  </a:lnTo>
                  <a:lnTo>
                    <a:pt x="6683" y="2126"/>
                  </a:lnTo>
                  <a:lnTo>
                    <a:pt x="6666" y="2143"/>
                  </a:lnTo>
                  <a:lnTo>
                    <a:pt x="6666" y="2143"/>
                  </a:lnTo>
                  <a:lnTo>
                    <a:pt x="6672" y="2149"/>
                  </a:lnTo>
                  <a:lnTo>
                    <a:pt x="6672" y="2149"/>
                  </a:lnTo>
                  <a:lnTo>
                    <a:pt x="6672" y="2149"/>
                  </a:lnTo>
                  <a:lnTo>
                    <a:pt x="6683" y="2161"/>
                  </a:lnTo>
                  <a:lnTo>
                    <a:pt x="6683" y="2161"/>
                  </a:lnTo>
                  <a:lnTo>
                    <a:pt x="6689" y="2171"/>
                  </a:lnTo>
                  <a:lnTo>
                    <a:pt x="6689" y="2171"/>
                  </a:lnTo>
                  <a:lnTo>
                    <a:pt x="6689" y="2177"/>
                  </a:lnTo>
                  <a:lnTo>
                    <a:pt x="6689" y="2177"/>
                  </a:lnTo>
                  <a:lnTo>
                    <a:pt x="6689" y="2177"/>
                  </a:lnTo>
                  <a:lnTo>
                    <a:pt x="6689" y="2177"/>
                  </a:lnTo>
                  <a:lnTo>
                    <a:pt x="6677" y="2189"/>
                  </a:lnTo>
                  <a:lnTo>
                    <a:pt x="6677" y="2189"/>
                  </a:lnTo>
                  <a:lnTo>
                    <a:pt x="6677" y="2200"/>
                  </a:lnTo>
                  <a:lnTo>
                    <a:pt x="6677" y="2200"/>
                  </a:lnTo>
                  <a:lnTo>
                    <a:pt x="6672" y="2211"/>
                  </a:lnTo>
                  <a:lnTo>
                    <a:pt x="6672" y="2211"/>
                  </a:lnTo>
                  <a:lnTo>
                    <a:pt x="6672" y="2223"/>
                  </a:lnTo>
                  <a:lnTo>
                    <a:pt x="6672" y="2223"/>
                  </a:lnTo>
                  <a:lnTo>
                    <a:pt x="6677" y="2223"/>
                  </a:lnTo>
                  <a:lnTo>
                    <a:pt x="6677" y="2223"/>
                  </a:lnTo>
                  <a:lnTo>
                    <a:pt x="6689" y="2223"/>
                  </a:lnTo>
                  <a:lnTo>
                    <a:pt x="6689" y="2223"/>
                  </a:lnTo>
                  <a:lnTo>
                    <a:pt x="6694" y="2228"/>
                  </a:lnTo>
                  <a:lnTo>
                    <a:pt x="6694" y="2228"/>
                  </a:lnTo>
                  <a:lnTo>
                    <a:pt x="6706" y="2228"/>
                  </a:lnTo>
                  <a:lnTo>
                    <a:pt x="6706" y="2228"/>
                  </a:lnTo>
                  <a:lnTo>
                    <a:pt x="6706" y="2234"/>
                  </a:lnTo>
                  <a:lnTo>
                    <a:pt x="6706" y="2234"/>
                  </a:lnTo>
                  <a:lnTo>
                    <a:pt x="6712" y="2240"/>
                  </a:lnTo>
                  <a:lnTo>
                    <a:pt x="6712" y="2240"/>
                  </a:lnTo>
                  <a:lnTo>
                    <a:pt x="6717" y="2246"/>
                  </a:lnTo>
                  <a:lnTo>
                    <a:pt x="6717" y="2246"/>
                  </a:lnTo>
                  <a:lnTo>
                    <a:pt x="6723" y="2251"/>
                  </a:lnTo>
                  <a:lnTo>
                    <a:pt x="6723" y="2251"/>
                  </a:lnTo>
                  <a:lnTo>
                    <a:pt x="6734" y="2251"/>
                  </a:lnTo>
                  <a:lnTo>
                    <a:pt x="6734" y="2251"/>
                  </a:lnTo>
                  <a:lnTo>
                    <a:pt x="6757" y="2246"/>
                  </a:lnTo>
                  <a:lnTo>
                    <a:pt x="6757" y="2246"/>
                  </a:lnTo>
                  <a:lnTo>
                    <a:pt x="6774" y="2234"/>
                  </a:lnTo>
                  <a:lnTo>
                    <a:pt x="6774" y="2234"/>
                  </a:lnTo>
                  <a:lnTo>
                    <a:pt x="6786" y="2228"/>
                  </a:lnTo>
                  <a:lnTo>
                    <a:pt x="6786" y="2228"/>
                  </a:lnTo>
                  <a:lnTo>
                    <a:pt x="6791" y="2223"/>
                  </a:lnTo>
                  <a:lnTo>
                    <a:pt x="6791" y="2223"/>
                  </a:lnTo>
                  <a:lnTo>
                    <a:pt x="6791" y="2217"/>
                  </a:lnTo>
                  <a:lnTo>
                    <a:pt x="6791" y="2217"/>
                  </a:lnTo>
                  <a:lnTo>
                    <a:pt x="6791" y="2211"/>
                  </a:lnTo>
                  <a:lnTo>
                    <a:pt x="6791" y="2211"/>
                  </a:lnTo>
                  <a:lnTo>
                    <a:pt x="6797" y="2206"/>
                  </a:lnTo>
                  <a:lnTo>
                    <a:pt x="6797" y="2206"/>
                  </a:lnTo>
                  <a:lnTo>
                    <a:pt x="6802" y="2206"/>
                  </a:lnTo>
                  <a:lnTo>
                    <a:pt x="6802" y="2206"/>
                  </a:lnTo>
                  <a:lnTo>
                    <a:pt x="6808" y="2206"/>
                  </a:lnTo>
                  <a:lnTo>
                    <a:pt x="6808" y="2206"/>
                  </a:lnTo>
                  <a:lnTo>
                    <a:pt x="6808" y="2211"/>
                  </a:lnTo>
                  <a:lnTo>
                    <a:pt x="6808" y="2211"/>
                  </a:lnTo>
                  <a:lnTo>
                    <a:pt x="6808" y="2211"/>
                  </a:lnTo>
                  <a:lnTo>
                    <a:pt x="6808" y="2211"/>
                  </a:lnTo>
                  <a:lnTo>
                    <a:pt x="6814" y="2217"/>
                  </a:lnTo>
                  <a:lnTo>
                    <a:pt x="6814" y="2217"/>
                  </a:lnTo>
                  <a:lnTo>
                    <a:pt x="6814" y="2217"/>
                  </a:lnTo>
                  <a:lnTo>
                    <a:pt x="6814" y="2217"/>
                  </a:lnTo>
                  <a:lnTo>
                    <a:pt x="6825" y="2217"/>
                  </a:lnTo>
                  <a:lnTo>
                    <a:pt x="6825" y="2217"/>
                  </a:lnTo>
                  <a:lnTo>
                    <a:pt x="6837" y="2217"/>
                  </a:lnTo>
                  <a:lnTo>
                    <a:pt x="6837" y="2217"/>
                  </a:lnTo>
                  <a:lnTo>
                    <a:pt x="6853" y="2217"/>
                  </a:lnTo>
                  <a:lnTo>
                    <a:pt x="6853" y="2217"/>
                  </a:lnTo>
                  <a:lnTo>
                    <a:pt x="6865" y="2217"/>
                  </a:lnTo>
                  <a:lnTo>
                    <a:pt x="6865" y="2217"/>
                  </a:lnTo>
                  <a:lnTo>
                    <a:pt x="6865" y="2223"/>
                  </a:lnTo>
                  <a:lnTo>
                    <a:pt x="6865" y="2223"/>
                  </a:lnTo>
                  <a:lnTo>
                    <a:pt x="6865" y="2223"/>
                  </a:lnTo>
                  <a:lnTo>
                    <a:pt x="6865" y="2223"/>
                  </a:lnTo>
                  <a:lnTo>
                    <a:pt x="6877" y="2240"/>
                  </a:lnTo>
                  <a:lnTo>
                    <a:pt x="6877" y="2240"/>
                  </a:lnTo>
                  <a:lnTo>
                    <a:pt x="6888" y="2251"/>
                  </a:lnTo>
                  <a:lnTo>
                    <a:pt x="6888" y="2251"/>
                  </a:lnTo>
                  <a:lnTo>
                    <a:pt x="6899" y="2268"/>
                  </a:lnTo>
                  <a:lnTo>
                    <a:pt x="6899" y="2268"/>
                  </a:lnTo>
                  <a:lnTo>
                    <a:pt x="6899" y="2291"/>
                  </a:lnTo>
                  <a:lnTo>
                    <a:pt x="6899" y="2291"/>
                  </a:lnTo>
                  <a:lnTo>
                    <a:pt x="6899" y="2291"/>
                  </a:lnTo>
                  <a:lnTo>
                    <a:pt x="6899" y="2291"/>
                  </a:lnTo>
                  <a:lnTo>
                    <a:pt x="6893" y="2296"/>
                  </a:lnTo>
                  <a:lnTo>
                    <a:pt x="6893" y="2296"/>
                  </a:lnTo>
                  <a:lnTo>
                    <a:pt x="6893" y="2302"/>
                  </a:lnTo>
                  <a:lnTo>
                    <a:pt x="6893" y="2302"/>
                  </a:lnTo>
                  <a:lnTo>
                    <a:pt x="6888" y="2308"/>
                  </a:lnTo>
                  <a:lnTo>
                    <a:pt x="6888" y="2308"/>
                  </a:lnTo>
                  <a:lnTo>
                    <a:pt x="6899" y="2314"/>
                  </a:lnTo>
                  <a:lnTo>
                    <a:pt x="6899" y="2314"/>
                  </a:lnTo>
                  <a:lnTo>
                    <a:pt x="6911" y="2325"/>
                  </a:lnTo>
                  <a:lnTo>
                    <a:pt x="6911" y="2325"/>
                  </a:lnTo>
                  <a:lnTo>
                    <a:pt x="6922" y="2331"/>
                  </a:lnTo>
                  <a:lnTo>
                    <a:pt x="6922" y="2331"/>
                  </a:lnTo>
                  <a:lnTo>
                    <a:pt x="6933" y="2336"/>
                  </a:lnTo>
                  <a:lnTo>
                    <a:pt x="6933" y="2336"/>
                  </a:lnTo>
                  <a:lnTo>
                    <a:pt x="6945" y="2336"/>
                  </a:lnTo>
                  <a:lnTo>
                    <a:pt x="6945" y="2336"/>
                  </a:lnTo>
                  <a:lnTo>
                    <a:pt x="6950" y="2336"/>
                  </a:lnTo>
                  <a:lnTo>
                    <a:pt x="6950" y="2336"/>
                  </a:lnTo>
                  <a:lnTo>
                    <a:pt x="6956" y="2331"/>
                  </a:lnTo>
                  <a:lnTo>
                    <a:pt x="6956" y="2331"/>
                  </a:lnTo>
                  <a:lnTo>
                    <a:pt x="6962" y="2325"/>
                  </a:lnTo>
                  <a:lnTo>
                    <a:pt x="6962" y="2325"/>
                  </a:lnTo>
                  <a:lnTo>
                    <a:pt x="6979" y="2331"/>
                  </a:lnTo>
                  <a:lnTo>
                    <a:pt x="6979" y="2331"/>
                  </a:lnTo>
                  <a:lnTo>
                    <a:pt x="7002" y="2342"/>
                  </a:lnTo>
                  <a:lnTo>
                    <a:pt x="7002" y="2342"/>
                  </a:lnTo>
                  <a:lnTo>
                    <a:pt x="7024" y="2353"/>
                  </a:lnTo>
                  <a:lnTo>
                    <a:pt x="7024" y="2353"/>
                  </a:lnTo>
                  <a:lnTo>
                    <a:pt x="7036" y="2365"/>
                  </a:lnTo>
                  <a:lnTo>
                    <a:pt x="7036" y="2365"/>
                  </a:lnTo>
                  <a:lnTo>
                    <a:pt x="7041" y="2371"/>
                  </a:lnTo>
                  <a:lnTo>
                    <a:pt x="7041" y="2371"/>
                  </a:lnTo>
                  <a:lnTo>
                    <a:pt x="7041" y="2376"/>
                  </a:lnTo>
                  <a:lnTo>
                    <a:pt x="7041" y="2376"/>
                  </a:lnTo>
                  <a:lnTo>
                    <a:pt x="7041" y="2382"/>
                  </a:lnTo>
                  <a:lnTo>
                    <a:pt x="7041" y="2382"/>
                  </a:lnTo>
                  <a:lnTo>
                    <a:pt x="7041" y="2387"/>
                  </a:lnTo>
                  <a:lnTo>
                    <a:pt x="7041" y="2387"/>
                  </a:lnTo>
                  <a:lnTo>
                    <a:pt x="7047" y="2387"/>
                  </a:lnTo>
                  <a:lnTo>
                    <a:pt x="7047" y="2387"/>
                  </a:lnTo>
                  <a:lnTo>
                    <a:pt x="7058" y="2387"/>
                  </a:lnTo>
                  <a:lnTo>
                    <a:pt x="7058" y="2387"/>
                  </a:lnTo>
                  <a:lnTo>
                    <a:pt x="7064" y="2382"/>
                  </a:lnTo>
                  <a:lnTo>
                    <a:pt x="7064" y="2382"/>
                  </a:lnTo>
                  <a:lnTo>
                    <a:pt x="7070" y="2382"/>
                  </a:lnTo>
                  <a:lnTo>
                    <a:pt x="7070" y="2382"/>
                  </a:lnTo>
                  <a:lnTo>
                    <a:pt x="7070" y="2382"/>
                  </a:lnTo>
                  <a:lnTo>
                    <a:pt x="7070" y="2382"/>
                  </a:lnTo>
                  <a:lnTo>
                    <a:pt x="7070" y="2376"/>
                  </a:lnTo>
                  <a:lnTo>
                    <a:pt x="7070" y="2376"/>
                  </a:lnTo>
                  <a:lnTo>
                    <a:pt x="7076" y="2371"/>
                  </a:lnTo>
                  <a:lnTo>
                    <a:pt x="7076" y="2371"/>
                  </a:lnTo>
                  <a:lnTo>
                    <a:pt x="7076" y="2371"/>
                  </a:lnTo>
                  <a:lnTo>
                    <a:pt x="7076" y="2371"/>
                  </a:lnTo>
                  <a:lnTo>
                    <a:pt x="7081" y="2371"/>
                  </a:lnTo>
                  <a:lnTo>
                    <a:pt x="7081" y="2365"/>
                  </a:lnTo>
                  <a:lnTo>
                    <a:pt x="7087" y="2365"/>
                  </a:lnTo>
                  <a:lnTo>
                    <a:pt x="7087" y="2365"/>
                  </a:lnTo>
                  <a:lnTo>
                    <a:pt x="7081" y="2359"/>
                  </a:lnTo>
                  <a:lnTo>
                    <a:pt x="7081" y="2359"/>
                  </a:lnTo>
                  <a:lnTo>
                    <a:pt x="7087" y="2359"/>
                  </a:lnTo>
                  <a:lnTo>
                    <a:pt x="7087" y="2359"/>
                  </a:lnTo>
                  <a:lnTo>
                    <a:pt x="7092" y="2359"/>
                  </a:lnTo>
                  <a:lnTo>
                    <a:pt x="7092" y="2359"/>
                  </a:lnTo>
                  <a:lnTo>
                    <a:pt x="7098" y="2359"/>
                  </a:lnTo>
                  <a:lnTo>
                    <a:pt x="7098" y="2359"/>
                  </a:lnTo>
                  <a:lnTo>
                    <a:pt x="7098" y="2365"/>
                  </a:lnTo>
                  <a:lnTo>
                    <a:pt x="7098" y="2365"/>
                  </a:lnTo>
                  <a:lnTo>
                    <a:pt x="7098" y="2371"/>
                  </a:lnTo>
                  <a:lnTo>
                    <a:pt x="7098" y="2371"/>
                  </a:lnTo>
                  <a:lnTo>
                    <a:pt x="7098" y="2376"/>
                  </a:lnTo>
                  <a:lnTo>
                    <a:pt x="7098" y="2376"/>
                  </a:lnTo>
                  <a:lnTo>
                    <a:pt x="7098" y="2382"/>
                  </a:lnTo>
                  <a:lnTo>
                    <a:pt x="7098" y="2382"/>
                  </a:lnTo>
                  <a:lnTo>
                    <a:pt x="7098" y="2382"/>
                  </a:lnTo>
                  <a:lnTo>
                    <a:pt x="7104" y="2382"/>
                  </a:lnTo>
                  <a:lnTo>
                    <a:pt x="7104" y="2382"/>
                  </a:lnTo>
                  <a:lnTo>
                    <a:pt x="7104" y="2382"/>
                  </a:lnTo>
                  <a:lnTo>
                    <a:pt x="7115" y="2387"/>
                  </a:lnTo>
                  <a:lnTo>
                    <a:pt x="7115" y="2387"/>
                  </a:lnTo>
                  <a:lnTo>
                    <a:pt x="7121" y="2393"/>
                  </a:lnTo>
                  <a:lnTo>
                    <a:pt x="7121" y="2393"/>
                  </a:lnTo>
                  <a:lnTo>
                    <a:pt x="7121" y="2393"/>
                  </a:lnTo>
                  <a:lnTo>
                    <a:pt x="7121" y="2393"/>
                  </a:lnTo>
                  <a:lnTo>
                    <a:pt x="7132" y="2393"/>
                  </a:lnTo>
                  <a:lnTo>
                    <a:pt x="7132" y="2387"/>
                  </a:lnTo>
                  <a:lnTo>
                    <a:pt x="7132" y="2387"/>
                  </a:lnTo>
                  <a:lnTo>
                    <a:pt x="7132" y="2382"/>
                  </a:lnTo>
                  <a:lnTo>
                    <a:pt x="7132" y="2382"/>
                  </a:lnTo>
                  <a:lnTo>
                    <a:pt x="7132" y="2382"/>
                  </a:lnTo>
                  <a:lnTo>
                    <a:pt x="7138" y="2382"/>
                  </a:lnTo>
                  <a:lnTo>
                    <a:pt x="7138" y="2382"/>
                  </a:lnTo>
                  <a:lnTo>
                    <a:pt x="7149" y="2387"/>
                  </a:lnTo>
                  <a:lnTo>
                    <a:pt x="7149" y="2387"/>
                  </a:lnTo>
                  <a:lnTo>
                    <a:pt x="7155" y="2387"/>
                  </a:lnTo>
                  <a:lnTo>
                    <a:pt x="7155" y="2387"/>
                  </a:lnTo>
                  <a:lnTo>
                    <a:pt x="7166" y="2387"/>
                  </a:lnTo>
                  <a:lnTo>
                    <a:pt x="7166" y="2387"/>
                  </a:lnTo>
                  <a:lnTo>
                    <a:pt x="7166" y="2382"/>
                  </a:lnTo>
                  <a:lnTo>
                    <a:pt x="7166" y="2382"/>
                  </a:lnTo>
                  <a:lnTo>
                    <a:pt x="7161" y="2376"/>
                  </a:lnTo>
                  <a:lnTo>
                    <a:pt x="7161" y="2376"/>
                  </a:lnTo>
                  <a:lnTo>
                    <a:pt x="7155" y="2371"/>
                  </a:lnTo>
                  <a:lnTo>
                    <a:pt x="7155" y="2371"/>
                  </a:lnTo>
                  <a:lnTo>
                    <a:pt x="7149" y="2365"/>
                  </a:lnTo>
                  <a:lnTo>
                    <a:pt x="7149" y="2365"/>
                  </a:lnTo>
                  <a:lnTo>
                    <a:pt x="7149" y="2359"/>
                  </a:lnTo>
                  <a:lnTo>
                    <a:pt x="7149" y="2359"/>
                  </a:lnTo>
                  <a:lnTo>
                    <a:pt x="7143" y="2353"/>
                  </a:lnTo>
                  <a:lnTo>
                    <a:pt x="7143" y="2353"/>
                  </a:lnTo>
                  <a:lnTo>
                    <a:pt x="7138" y="2353"/>
                  </a:lnTo>
                  <a:lnTo>
                    <a:pt x="7138" y="2353"/>
                  </a:lnTo>
                  <a:lnTo>
                    <a:pt x="7138" y="2348"/>
                  </a:lnTo>
                  <a:lnTo>
                    <a:pt x="7138" y="2348"/>
                  </a:lnTo>
                  <a:lnTo>
                    <a:pt x="7138" y="2342"/>
                  </a:lnTo>
                  <a:lnTo>
                    <a:pt x="7138" y="2342"/>
                  </a:lnTo>
                  <a:lnTo>
                    <a:pt x="7138" y="2336"/>
                  </a:lnTo>
                  <a:lnTo>
                    <a:pt x="7138" y="2336"/>
                  </a:lnTo>
                  <a:lnTo>
                    <a:pt x="7143" y="2331"/>
                  </a:lnTo>
                  <a:lnTo>
                    <a:pt x="7143" y="2331"/>
                  </a:lnTo>
                  <a:lnTo>
                    <a:pt x="7138" y="2325"/>
                  </a:lnTo>
                  <a:lnTo>
                    <a:pt x="7138" y="2325"/>
                  </a:lnTo>
                  <a:lnTo>
                    <a:pt x="7138" y="2325"/>
                  </a:lnTo>
                  <a:lnTo>
                    <a:pt x="7138" y="2325"/>
                  </a:lnTo>
                  <a:lnTo>
                    <a:pt x="7132" y="2325"/>
                  </a:lnTo>
                  <a:lnTo>
                    <a:pt x="7132" y="2325"/>
                  </a:lnTo>
                  <a:lnTo>
                    <a:pt x="7127" y="2320"/>
                  </a:lnTo>
                  <a:lnTo>
                    <a:pt x="7127" y="2320"/>
                  </a:lnTo>
                  <a:lnTo>
                    <a:pt x="7127" y="2314"/>
                  </a:lnTo>
                  <a:lnTo>
                    <a:pt x="7127" y="2314"/>
                  </a:lnTo>
                  <a:lnTo>
                    <a:pt x="7138" y="2314"/>
                  </a:lnTo>
                  <a:lnTo>
                    <a:pt x="7138" y="2314"/>
                  </a:lnTo>
                  <a:lnTo>
                    <a:pt x="7149" y="2314"/>
                  </a:lnTo>
                  <a:lnTo>
                    <a:pt x="7149" y="2314"/>
                  </a:lnTo>
                  <a:lnTo>
                    <a:pt x="7161" y="2308"/>
                  </a:lnTo>
                  <a:lnTo>
                    <a:pt x="7161" y="2308"/>
                  </a:lnTo>
                  <a:lnTo>
                    <a:pt x="7172" y="2308"/>
                  </a:lnTo>
                  <a:lnTo>
                    <a:pt x="7172" y="2308"/>
                  </a:lnTo>
                  <a:lnTo>
                    <a:pt x="7172" y="2296"/>
                  </a:lnTo>
                  <a:lnTo>
                    <a:pt x="7172" y="2296"/>
                  </a:lnTo>
                  <a:lnTo>
                    <a:pt x="7172" y="2286"/>
                  </a:lnTo>
                  <a:lnTo>
                    <a:pt x="7172" y="2286"/>
                  </a:lnTo>
                  <a:lnTo>
                    <a:pt x="7166" y="2274"/>
                  </a:lnTo>
                  <a:lnTo>
                    <a:pt x="7166" y="2274"/>
                  </a:lnTo>
                  <a:lnTo>
                    <a:pt x="7166" y="2268"/>
                  </a:lnTo>
                  <a:lnTo>
                    <a:pt x="7166" y="2268"/>
                  </a:lnTo>
                  <a:lnTo>
                    <a:pt x="7161" y="2268"/>
                  </a:lnTo>
                  <a:lnTo>
                    <a:pt x="7161" y="2268"/>
                  </a:lnTo>
                  <a:lnTo>
                    <a:pt x="7155" y="2274"/>
                  </a:lnTo>
                  <a:lnTo>
                    <a:pt x="7155" y="2274"/>
                  </a:lnTo>
                  <a:lnTo>
                    <a:pt x="7149" y="2274"/>
                  </a:lnTo>
                  <a:lnTo>
                    <a:pt x="7149" y="2274"/>
                  </a:lnTo>
                  <a:lnTo>
                    <a:pt x="7138" y="2274"/>
                  </a:lnTo>
                  <a:lnTo>
                    <a:pt x="7138" y="2268"/>
                  </a:lnTo>
                  <a:lnTo>
                    <a:pt x="7138" y="2257"/>
                  </a:lnTo>
                  <a:lnTo>
                    <a:pt x="7138" y="2251"/>
                  </a:lnTo>
                  <a:lnTo>
                    <a:pt x="7138" y="2246"/>
                  </a:lnTo>
                  <a:lnTo>
                    <a:pt x="7138" y="2246"/>
                  </a:lnTo>
                  <a:lnTo>
                    <a:pt x="7161" y="2246"/>
                  </a:lnTo>
                  <a:lnTo>
                    <a:pt x="7161" y="2246"/>
                  </a:lnTo>
                  <a:lnTo>
                    <a:pt x="7177" y="2246"/>
                  </a:lnTo>
                  <a:lnTo>
                    <a:pt x="7177" y="2246"/>
                  </a:lnTo>
                  <a:lnTo>
                    <a:pt x="7195" y="2246"/>
                  </a:lnTo>
                  <a:lnTo>
                    <a:pt x="7195" y="2246"/>
                  </a:lnTo>
                  <a:lnTo>
                    <a:pt x="7212" y="2246"/>
                  </a:lnTo>
                  <a:lnTo>
                    <a:pt x="7212" y="2246"/>
                  </a:lnTo>
                  <a:lnTo>
                    <a:pt x="7212" y="2246"/>
                  </a:lnTo>
                  <a:lnTo>
                    <a:pt x="7212" y="2246"/>
                  </a:lnTo>
                  <a:lnTo>
                    <a:pt x="7217" y="2246"/>
                  </a:lnTo>
                  <a:lnTo>
                    <a:pt x="7217" y="2246"/>
                  </a:lnTo>
                  <a:lnTo>
                    <a:pt x="7223" y="2251"/>
                  </a:lnTo>
                  <a:lnTo>
                    <a:pt x="7223" y="2251"/>
                  </a:lnTo>
                  <a:lnTo>
                    <a:pt x="7229" y="2251"/>
                  </a:lnTo>
                  <a:lnTo>
                    <a:pt x="7229" y="2251"/>
                  </a:lnTo>
                  <a:lnTo>
                    <a:pt x="7229" y="2257"/>
                  </a:lnTo>
                  <a:lnTo>
                    <a:pt x="7229" y="2257"/>
                  </a:lnTo>
                  <a:lnTo>
                    <a:pt x="7229" y="2262"/>
                  </a:lnTo>
                  <a:lnTo>
                    <a:pt x="7229" y="2262"/>
                  </a:lnTo>
                  <a:lnTo>
                    <a:pt x="7234" y="2262"/>
                  </a:lnTo>
                  <a:lnTo>
                    <a:pt x="7234" y="2262"/>
                  </a:lnTo>
                  <a:lnTo>
                    <a:pt x="7240" y="2262"/>
                  </a:lnTo>
                  <a:lnTo>
                    <a:pt x="7240" y="2262"/>
                  </a:lnTo>
                  <a:lnTo>
                    <a:pt x="7246" y="2262"/>
                  </a:lnTo>
                  <a:lnTo>
                    <a:pt x="7246" y="2262"/>
                  </a:lnTo>
                  <a:lnTo>
                    <a:pt x="7257" y="2262"/>
                  </a:lnTo>
                  <a:lnTo>
                    <a:pt x="7257" y="2262"/>
                  </a:lnTo>
                  <a:lnTo>
                    <a:pt x="7257" y="2257"/>
                  </a:lnTo>
                  <a:lnTo>
                    <a:pt x="7257" y="2257"/>
                  </a:lnTo>
                  <a:lnTo>
                    <a:pt x="7257" y="2246"/>
                  </a:lnTo>
                  <a:lnTo>
                    <a:pt x="7257" y="2246"/>
                  </a:lnTo>
                  <a:lnTo>
                    <a:pt x="7257" y="2240"/>
                  </a:lnTo>
                  <a:lnTo>
                    <a:pt x="7257" y="2240"/>
                  </a:lnTo>
                  <a:lnTo>
                    <a:pt x="7263" y="2228"/>
                  </a:lnTo>
                  <a:lnTo>
                    <a:pt x="7263" y="2228"/>
                  </a:lnTo>
                  <a:lnTo>
                    <a:pt x="7268" y="2228"/>
                  </a:lnTo>
                  <a:lnTo>
                    <a:pt x="7268" y="2228"/>
                  </a:lnTo>
                  <a:lnTo>
                    <a:pt x="7274" y="2228"/>
                  </a:lnTo>
                  <a:lnTo>
                    <a:pt x="7274" y="2228"/>
                  </a:lnTo>
                  <a:lnTo>
                    <a:pt x="7286" y="2228"/>
                  </a:lnTo>
                  <a:lnTo>
                    <a:pt x="7286" y="2228"/>
                  </a:lnTo>
                  <a:lnTo>
                    <a:pt x="7286" y="2228"/>
                  </a:lnTo>
                  <a:lnTo>
                    <a:pt x="7286" y="2228"/>
                  </a:lnTo>
                  <a:lnTo>
                    <a:pt x="7286" y="2223"/>
                  </a:lnTo>
                  <a:lnTo>
                    <a:pt x="7286" y="2223"/>
                  </a:lnTo>
                  <a:lnTo>
                    <a:pt x="7286" y="2217"/>
                  </a:lnTo>
                  <a:lnTo>
                    <a:pt x="7286" y="2217"/>
                  </a:lnTo>
                  <a:lnTo>
                    <a:pt x="7286" y="2206"/>
                  </a:lnTo>
                  <a:lnTo>
                    <a:pt x="7286" y="2206"/>
                  </a:lnTo>
                  <a:lnTo>
                    <a:pt x="7286" y="2194"/>
                  </a:lnTo>
                  <a:lnTo>
                    <a:pt x="7286" y="2194"/>
                  </a:lnTo>
                  <a:lnTo>
                    <a:pt x="7291" y="2194"/>
                  </a:lnTo>
                  <a:lnTo>
                    <a:pt x="7291" y="2194"/>
                  </a:lnTo>
                  <a:lnTo>
                    <a:pt x="7297" y="2194"/>
                  </a:lnTo>
                  <a:lnTo>
                    <a:pt x="7297" y="2194"/>
                  </a:lnTo>
                  <a:lnTo>
                    <a:pt x="7302" y="2194"/>
                  </a:lnTo>
                  <a:lnTo>
                    <a:pt x="7302" y="2194"/>
                  </a:lnTo>
                  <a:lnTo>
                    <a:pt x="7308" y="2189"/>
                  </a:lnTo>
                  <a:lnTo>
                    <a:pt x="7308" y="2189"/>
                  </a:lnTo>
                  <a:lnTo>
                    <a:pt x="7308" y="2183"/>
                  </a:lnTo>
                  <a:lnTo>
                    <a:pt x="7308" y="2183"/>
                  </a:lnTo>
                  <a:lnTo>
                    <a:pt x="7308" y="2177"/>
                  </a:lnTo>
                  <a:lnTo>
                    <a:pt x="7308" y="2177"/>
                  </a:lnTo>
                  <a:lnTo>
                    <a:pt x="7302" y="2177"/>
                  </a:lnTo>
                  <a:lnTo>
                    <a:pt x="7302" y="2177"/>
                  </a:lnTo>
                  <a:lnTo>
                    <a:pt x="7297" y="2177"/>
                  </a:lnTo>
                  <a:lnTo>
                    <a:pt x="7297" y="2177"/>
                  </a:lnTo>
                  <a:lnTo>
                    <a:pt x="7291" y="2183"/>
                  </a:lnTo>
                  <a:lnTo>
                    <a:pt x="7291" y="2183"/>
                  </a:lnTo>
                  <a:lnTo>
                    <a:pt x="7286" y="2177"/>
                  </a:lnTo>
                  <a:lnTo>
                    <a:pt x="7286" y="2177"/>
                  </a:lnTo>
                  <a:lnTo>
                    <a:pt x="7286" y="2177"/>
                  </a:lnTo>
                  <a:lnTo>
                    <a:pt x="7286" y="2177"/>
                  </a:lnTo>
                  <a:lnTo>
                    <a:pt x="7280" y="2171"/>
                  </a:lnTo>
                  <a:lnTo>
                    <a:pt x="7280" y="2171"/>
                  </a:lnTo>
                  <a:lnTo>
                    <a:pt x="7280" y="2166"/>
                  </a:lnTo>
                  <a:lnTo>
                    <a:pt x="7280" y="2166"/>
                  </a:lnTo>
                  <a:lnTo>
                    <a:pt x="7274" y="2166"/>
                  </a:lnTo>
                  <a:lnTo>
                    <a:pt x="7274" y="2166"/>
                  </a:lnTo>
                  <a:lnTo>
                    <a:pt x="7257" y="2155"/>
                  </a:lnTo>
                  <a:lnTo>
                    <a:pt x="7257" y="2155"/>
                  </a:lnTo>
                  <a:lnTo>
                    <a:pt x="7240" y="2143"/>
                  </a:lnTo>
                  <a:lnTo>
                    <a:pt x="7240" y="2143"/>
                  </a:lnTo>
                  <a:lnTo>
                    <a:pt x="7223" y="2137"/>
                  </a:lnTo>
                  <a:lnTo>
                    <a:pt x="7223" y="2137"/>
                  </a:lnTo>
                  <a:lnTo>
                    <a:pt x="7206" y="2126"/>
                  </a:lnTo>
                  <a:lnTo>
                    <a:pt x="7206" y="2126"/>
                  </a:lnTo>
                  <a:lnTo>
                    <a:pt x="7206" y="2121"/>
                  </a:lnTo>
                  <a:lnTo>
                    <a:pt x="7206" y="2121"/>
                  </a:lnTo>
                  <a:lnTo>
                    <a:pt x="7206" y="2115"/>
                  </a:lnTo>
                  <a:lnTo>
                    <a:pt x="7206" y="2115"/>
                  </a:lnTo>
                  <a:lnTo>
                    <a:pt x="7201" y="2115"/>
                  </a:lnTo>
                  <a:lnTo>
                    <a:pt x="7201" y="2115"/>
                  </a:lnTo>
                  <a:lnTo>
                    <a:pt x="7201" y="2109"/>
                  </a:lnTo>
                  <a:lnTo>
                    <a:pt x="7201" y="2109"/>
                  </a:lnTo>
                  <a:lnTo>
                    <a:pt x="7195" y="2103"/>
                  </a:lnTo>
                  <a:lnTo>
                    <a:pt x="7195" y="2103"/>
                  </a:lnTo>
                  <a:lnTo>
                    <a:pt x="7183" y="2103"/>
                  </a:lnTo>
                  <a:lnTo>
                    <a:pt x="7183" y="2103"/>
                  </a:lnTo>
                  <a:lnTo>
                    <a:pt x="7177" y="2097"/>
                  </a:lnTo>
                  <a:lnTo>
                    <a:pt x="7177" y="2097"/>
                  </a:lnTo>
                  <a:lnTo>
                    <a:pt x="7172" y="2092"/>
                  </a:lnTo>
                  <a:lnTo>
                    <a:pt x="7172" y="2092"/>
                  </a:lnTo>
                  <a:lnTo>
                    <a:pt x="7172" y="2086"/>
                  </a:lnTo>
                  <a:lnTo>
                    <a:pt x="7172" y="2086"/>
                  </a:lnTo>
                  <a:lnTo>
                    <a:pt x="7166" y="2081"/>
                  </a:lnTo>
                  <a:lnTo>
                    <a:pt x="7166" y="2081"/>
                  </a:lnTo>
                  <a:lnTo>
                    <a:pt x="7166" y="2069"/>
                  </a:lnTo>
                  <a:lnTo>
                    <a:pt x="7166" y="2069"/>
                  </a:lnTo>
                  <a:lnTo>
                    <a:pt x="7161" y="2064"/>
                  </a:lnTo>
                  <a:lnTo>
                    <a:pt x="7161" y="2064"/>
                  </a:lnTo>
                  <a:lnTo>
                    <a:pt x="7155" y="2064"/>
                  </a:lnTo>
                  <a:lnTo>
                    <a:pt x="7155" y="2064"/>
                  </a:lnTo>
                  <a:lnTo>
                    <a:pt x="7143" y="2058"/>
                  </a:lnTo>
                  <a:lnTo>
                    <a:pt x="7143" y="2058"/>
                  </a:lnTo>
                  <a:lnTo>
                    <a:pt x="7132" y="2058"/>
                  </a:lnTo>
                  <a:lnTo>
                    <a:pt x="7132" y="2058"/>
                  </a:lnTo>
                  <a:lnTo>
                    <a:pt x="7127" y="2052"/>
                  </a:lnTo>
                  <a:lnTo>
                    <a:pt x="7121" y="2052"/>
                  </a:lnTo>
                  <a:lnTo>
                    <a:pt x="7121" y="2047"/>
                  </a:lnTo>
                  <a:lnTo>
                    <a:pt x="7115" y="2047"/>
                  </a:lnTo>
                  <a:lnTo>
                    <a:pt x="7115" y="2041"/>
                  </a:lnTo>
                  <a:lnTo>
                    <a:pt x="7115" y="2041"/>
                  </a:lnTo>
                  <a:lnTo>
                    <a:pt x="7087" y="2041"/>
                  </a:lnTo>
                  <a:lnTo>
                    <a:pt x="7087" y="2041"/>
                  </a:lnTo>
                  <a:lnTo>
                    <a:pt x="7052" y="2047"/>
                  </a:lnTo>
                  <a:lnTo>
                    <a:pt x="7052" y="2047"/>
                  </a:lnTo>
                  <a:lnTo>
                    <a:pt x="7018" y="2052"/>
                  </a:lnTo>
                  <a:lnTo>
                    <a:pt x="7018" y="2052"/>
                  </a:lnTo>
                  <a:lnTo>
                    <a:pt x="6996" y="2052"/>
                  </a:lnTo>
                  <a:lnTo>
                    <a:pt x="6996" y="2052"/>
                  </a:lnTo>
                  <a:lnTo>
                    <a:pt x="6996" y="2069"/>
                  </a:lnTo>
                  <a:lnTo>
                    <a:pt x="6996" y="2069"/>
                  </a:lnTo>
                  <a:lnTo>
                    <a:pt x="6996" y="2086"/>
                  </a:lnTo>
                  <a:lnTo>
                    <a:pt x="6996" y="2086"/>
                  </a:lnTo>
                  <a:lnTo>
                    <a:pt x="7002" y="2097"/>
                  </a:lnTo>
                  <a:lnTo>
                    <a:pt x="7002" y="2097"/>
                  </a:lnTo>
                  <a:lnTo>
                    <a:pt x="7002" y="2115"/>
                  </a:lnTo>
                  <a:lnTo>
                    <a:pt x="7002" y="2115"/>
                  </a:lnTo>
                  <a:lnTo>
                    <a:pt x="6996" y="2109"/>
                  </a:lnTo>
                  <a:lnTo>
                    <a:pt x="6996" y="2109"/>
                  </a:lnTo>
                  <a:lnTo>
                    <a:pt x="6990" y="2109"/>
                  </a:lnTo>
                  <a:lnTo>
                    <a:pt x="6990" y="2109"/>
                  </a:lnTo>
                  <a:lnTo>
                    <a:pt x="6979" y="2103"/>
                  </a:lnTo>
                  <a:lnTo>
                    <a:pt x="6979" y="2103"/>
                  </a:lnTo>
                  <a:lnTo>
                    <a:pt x="6973" y="2103"/>
                  </a:lnTo>
                  <a:lnTo>
                    <a:pt x="6973" y="2103"/>
                  </a:lnTo>
                  <a:lnTo>
                    <a:pt x="6973" y="2086"/>
                  </a:lnTo>
                  <a:lnTo>
                    <a:pt x="6973" y="2086"/>
                  </a:lnTo>
                  <a:lnTo>
                    <a:pt x="6979" y="2064"/>
                  </a:lnTo>
                  <a:lnTo>
                    <a:pt x="6979" y="2064"/>
                  </a:lnTo>
                  <a:lnTo>
                    <a:pt x="6979" y="2041"/>
                  </a:lnTo>
                  <a:lnTo>
                    <a:pt x="6979" y="2041"/>
                  </a:lnTo>
                  <a:lnTo>
                    <a:pt x="6979" y="2030"/>
                  </a:lnTo>
                  <a:lnTo>
                    <a:pt x="6979" y="2030"/>
                  </a:lnTo>
                  <a:lnTo>
                    <a:pt x="6973" y="2024"/>
                  </a:lnTo>
                  <a:lnTo>
                    <a:pt x="6973" y="2024"/>
                  </a:lnTo>
                  <a:lnTo>
                    <a:pt x="6962" y="2018"/>
                  </a:lnTo>
                  <a:lnTo>
                    <a:pt x="6962" y="2018"/>
                  </a:lnTo>
                  <a:lnTo>
                    <a:pt x="6950" y="2012"/>
                  </a:lnTo>
                  <a:lnTo>
                    <a:pt x="6950" y="2012"/>
                  </a:lnTo>
                  <a:lnTo>
                    <a:pt x="6945" y="2007"/>
                  </a:lnTo>
                  <a:lnTo>
                    <a:pt x="6945" y="2007"/>
                  </a:lnTo>
                  <a:lnTo>
                    <a:pt x="6939" y="2001"/>
                  </a:lnTo>
                  <a:lnTo>
                    <a:pt x="6939" y="2001"/>
                  </a:lnTo>
                  <a:lnTo>
                    <a:pt x="6939" y="1990"/>
                  </a:lnTo>
                  <a:lnTo>
                    <a:pt x="6939" y="1990"/>
                  </a:lnTo>
                  <a:lnTo>
                    <a:pt x="6939" y="1984"/>
                  </a:lnTo>
                  <a:lnTo>
                    <a:pt x="6939" y="1984"/>
                  </a:lnTo>
                  <a:lnTo>
                    <a:pt x="6939" y="1978"/>
                  </a:lnTo>
                  <a:lnTo>
                    <a:pt x="6939" y="1978"/>
                  </a:lnTo>
                  <a:lnTo>
                    <a:pt x="6927" y="1978"/>
                  </a:lnTo>
                  <a:lnTo>
                    <a:pt x="6927" y="1978"/>
                  </a:lnTo>
                  <a:lnTo>
                    <a:pt x="6917" y="1978"/>
                  </a:lnTo>
                  <a:lnTo>
                    <a:pt x="6917" y="1978"/>
                  </a:lnTo>
                  <a:lnTo>
                    <a:pt x="6905" y="1978"/>
                  </a:lnTo>
                  <a:lnTo>
                    <a:pt x="6905" y="1978"/>
                  </a:lnTo>
                  <a:lnTo>
                    <a:pt x="6893" y="1972"/>
                  </a:lnTo>
                  <a:lnTo>
                    <a:pt x="6893" y="1972"/>
                  </a:lnTo>
                  <a:lnTo>
                    <a:pt x="6893" y="1967"/>
                  </a:lnTo>
                  <a:lnTo>
                    <a:pt x="6893" y="1967"/>
                  </a:lnTo>
                  <a:lnTo>
                    <a:pt x="6888" y="1961"/>
                  </a:lnTo>
                  <a:lnTo>
                    <a:pt x="6888" y="1961"/>
                  </a:lnTo>
                  <a:lnTo>
                    <a:pt x="6888" y="1956"/>
                  </a:lnTo>
                  <a:lnTo>
                    <a:pt x="6888" y="1956"/>
                  </a:lnTo>
                  <a:lnTo>
                    <a:pt x="6882" y="1950"/>
                  </a:lnTo>
                  <a:lnTo>
                    <a:pt x="6882" y="1950"/>
                  </a:lnTo>
                  <a:lnTo>
                    <a:pt x="6877" y="1950"/>
                  </a:lnTo>
                  <a:lnTo>
                    <a:pt x="6877" y="1950"/>
                  </a:lnTo>
                  <a:lnTo>
                    <a:pt x="6865" y="1944"/>
                  </a:lnTo>
                  <a:lnTo>
                    <a:pt x="6865" y="1944"/>
                  </a:lnTo>
                  <a:lnTo>
                    <a:pt x="6853" y="1944"/>
                  </a:lnTo>
                  <a:lnTo>
                    <a:pt x="6853" y="1944"/>
                  </a:lnTo>
                  <a:lnTo>
                    <a:pt x="6848" y="1938"/>
                  </a:lnTo>
                  <a:lnTo>
                    <a:pt x="6848" y="1938"/>
                  </a:lnTo>
                  <a:lnTo>
                    <a:pt x="6842" y="1933"/>
                  </a:lnTo>
                  <a:lnTo>
                    <a:pt x="6842" y="1933"/>
                  </a:lnTo>
                  <a:lnTo>
                    <a:pt x="6837" y="1927"/>
                  </a:lnTo>
                  <a:lnTo>
                    <a:pt x="6837" y="1927"/>
                  </a:lnTo>
                  <a:lnTo>
                    <a:pt x="6831" y="1922"/>
                  </a:lnTo>
                  <a:lnTo>
                    <a:pt x="6831" y="1922"/>
                  </a:lnTo>
                  <a:lnTo>
                    <a:pt x="6831" y="1916"/>
                  </a:lnTo>
                  <a:lnTo>
                    <a:pt x="6831" y="1916"/>
                  </a:lnTo>
                  <a:lnTo>
                    <a:pt x="6825" y="1916"/>
                  </a:lnTo>
                  <a:lnTo>
                    <a:pt x="6825" y="1916"/>
                  </a:lnTo>
                  <a:lnTo>
                    <a:pt x="6820" y="1916"/>
                  </a:lnTo>
                  <a:lnTo>
                    <a:pt x="6820" y="1916"/>
                  </a:lnTo>
                  <a:lnTo>
                    <a:pt x="6814" y="1916"/>
                  </a:lnTo>
                  <a:lnTo>
                    <a:pt x="6814" y="1916"/>
                  </a:lnTo>
                  <a:lnTo>
                    <a:pt x="6808" y="1910"/>
                  </a:lnTo>
                  <a:lnTo>
                    <a:pt x="6808" y="1910"/>
                  </a:lnTo>
                  <a:lnTo>
                    <a:pt x="6791" y="1904"/>
                  </a:lnTo>
                  <a:lnTo>
                    <a:pt x="6791" y="1904"/>
                  </a:lnTo>
                  <a:lnTo>
                    <a:pt x="6780" y="1887"/>
                  </a:lnTo>
                  <a:lnTo>
                    <a:pt x="6780" y="1887"/>
                  </a:lnTo>
                  <a:lnTo>
                    <a:pt x="6763" y="1876"/>
                  </a:lnTo>
                  <a:lnTo>
                    <a:pt x="6763" y="1876"/>
                  </a:lnTo>
                  <a:lnTo>
                    <a:pt x="6746" y="1871"/>
                  </a:lnTo>
                  <a:lnTo>
                    <a:pt x="6746" y="1871"/>
                  </a:lnTo>
                  <a:lnTo>
                    <a:pt x="6740" y="1871"/>
                  </a:lnTo>
                  <a:lnTo>
                    <a:pt x="6740" y="1871"/>
                  </a:lnTo>
                  <a:lnTo>
                    <a:pt x="6734" y="1871"/>
                  </a:lnTo>
                  <a:lnTo>
                    <a:pt x="6734" y="1871"/>
                  </a:lnTo>
                  <a:lnTo>
                    <a:pt x="6734" y="1865"/>
                  </a:lnTo>
                  <a:lnTo>
                    <a:pt x="6734" y="1865"/>
                  </a:lnTo>
                  <a:lnTo>
                    <a:pt x="6740" y="1859"/>
                  </a:lnTo>
                  <a:lnTo>
                    <a:pt x="6740" y="1859"/>
                  </a:lnTo>
                  <a:lnTo>
                    <a:pt x="6740" y="1853"/>
                  </a:lnTo>
                  <a:lnTo>
                    <a:pt x="6740" y="1853"/>
                  </a:lnTo>
                  <a:lnTo>
                    <a:pt x="6740" y="1847"/>
                  </a:lnTo>
                  <a:lnTo>
                    <a:pt x="6740" y="1847"/>
                  </a:lnTo>
                  <a:lnTo>
                    <a:pt x="6740" y="1842"/>
                  </a:lnTo>
                  <a:lnTo>
                    <a:pt x="6740" y="1842"/>
                  </a:lnTo>
                  <a:lnTo>
                    <a:pt x="6734" y="1836"/>
                  </a:lnTo>
                  <a:lnTo>
                    <a:pt x="6734" y="1836"/>
                  </a:lnTo>
                  <a:lnTo>
                    <a:pt x="6728" y="1831"/>
                  </a:lnTo>
                  <a:lnTo>
                    <a:pt x="6728" y="1831"/>
                  </a:lnTo>
                  <a:lnTo>
                    <a:pt x="6728" y="1825"/>
                  </a:lnTo>
                  <a:lnTo>
                    <a:pt x="6728" y="1825"/>
                  </a:lnTo>
                  <a:lnTo>
                    <a:pt x="6717" y="1825"/>
                  </a:lnTo>
                  <a:lnTo>
                    <a:pt x="6717" y="1825"/>
                  </a:lnTo>
                  <a:lnTo>
                    <a:pt x="6712" y="1831"/>
                  </a:lnTo>
                  <a:lnTo>
                    <a:pt x="6712" y="1831"/>
                  </a:lnTo>
                  <a:lnTo>
                    <a:pt x="6706" y="1831"/>
                  </a:lnTo>
                  <a:lnTo>
                    <a:pt x="6706" y="1831"/>
                  </a:lnTo>
                  <a:lnTo>
                    <a:pt x="6694" y="1831"/>
                  </a:lnTo>
                  <a:lnTo>
                    <a:pt x="6694" y="1825"/>
                  </a:lnTo>
                  <a:lnTo>
                    <a:pt x="6689" y="1825"/>
                  </a:lnTo>
                  <a:lnTo>
                    <a:pt x="6689" y="1819"/>
                  </a:lnTo>
                  <a:lnTo>
                    <a:pt x="6689" y="1813"/>
                  </a:lnTo>
                  <a:lnTo>
                    <a:pt x="6689" y="1813"/>
                  </a:lnTo>
                  <a:lnTo>
                    <a:pt x="6672" y="1813"/>
                  </a:lnTo>
                  <a:lnTo>
                    <a:pt x="6672" y="1813"/>
                  </a:lnTo>
                  <a:lnTo>
                    <a:pt x="6661" y="1808"/>
                  </a:lnTo>
                  <a:lnTo>
                    <a:pt x="6661" y="1808"/>
                  </a:lnTo>
                  <a:lnTo>
                    <a:pt x="6649" y="1808"/>
                  </a:lnTo>
                  <a:lnTo>
                    <a:pt x="6649" y="1808"/>
                  </a:lnTo>
                  <a:lnTo>
                    <a:pt x="6632" y="1802"/>
                  </a:lnTo>
                  <a:lnTo>
                    <a:pt x="6632" y="1802"/>
                  </a:lnTo>
                  <a:lnTo>
                    <a:pt x="6632" y="1785"/>
                  </a:lnTo>
                  <a:lnTo>
                    <a:pt x="6632" y="1785"/>
                  </a:lnTo>
                  <a:lnTo>
                    <a:pt x="6621" y="1768"/>
                  </a:lnTo>
                  <a:lnTo>
                    <a:pt x="6621" y="1768"/>
                  </a:lnTo>
                  <a:lnTo>
                    <a:pt x="6609" y="1757"/>
                  </a:lnTo>
                  <a:lnTo>
                    <a:pt x="6609" y="1757"/>
                  </a:lnTo>
                  <a:lnTo>
                    <a:pt x="6592" y="1745"/>
                  </a:lnTo>
                  <a:lnTo>
                    <a:pt x="6592" y="1745"/>
                  </a:lnTo>
                  <a:lnTo>
                    <a:pt x="6587" y="1740"/>
                  </a:lnTo>
                  <a:lnTo>
                    <a:pt x="6587" y="1740"/>
                  </a:lnTo>
                  <a:lnTo>
                    <a:pt x="6581" y="1740"/>
                  </a:lnTo>
                  <a:lnTo>
                    <a:pt x="6581" y="1740"/>
                  </a:lnTo>
                  <a:lnTo>
                    <a:pt x="6575" y="1734"/>
                  </a:lnTo>
                  <a:lnTo>
                    <a:pt x="6575" y="1734"/>
                  </a:lnTo>
                  <a:lnTo>
                    <a:pt x="6575" y="1734"/>
                  </a:lnTo>
                  <a:lnTo>
                    <a:pt x="6575" y="1734"/>
                  </a:lnTo>
                  <a:lnTo>
                    <a:pt x="6569" y="1728"/>
                  </a:lnTo>
                  <a:lnTo>
                    <a:pt x="6569" y="1728"/>
                  </a:lnTo>
                  <a:lnTo>
                    <a:pt x="6575" y="1722"/>
                  </a:lnTo>
                  <a:lnTo>
                    <a:pt x="6575" y="1722"/>
                  </a:lnTo>
                  <a:lnTo>
                    <a:pt x="6575" y="1717"/>
                  </a:lnTo>
                  <a:lnTo>
                    <a:pt x="6575" y="1717"/>
                  </a:lnTo>
                  <a:lnTo>
                    <a:pt x="6575" y="1711"/>
                  </a:lnTo>
                  <a:lnTo>
                    <a:pt x="6575" y="1711"/>
                  </a:lnTo>
                  <a:lnTo>
                    <a:pt x="6569" y="1706"/>
                  </a:lnTo>
                  <a:lnTo>
                    <a:pt x="6569" y="1706"/>
                  </a:lnTo>
                  <a:lnTo>
                    <a:pt x="6564" y="1700"/>
                  </a:lnTo>
                  <a:lnTo>
                    <a:pt x="6564" y="1700"/>
                  </a:lnTo>
                  <a:lnTo>
                    <a:pt x="6558" y="1694"/>
                  </a:lnTo>
                  <a:lnTo>
                    <a:pt x="6558" y="1694"/>
                  </a:lnTo>
                  <a:lnTo>
                    <a:pt x="6558" y="1688"/>
                  </a:lnTo>
                  <a:lnTo>
                    <a:pt x="6558" y="1688"/>
                  </a:lnTo>
                  <a:lnTo>
                    <a:pt x="6541" y="1688"/>
                  </a:lnTo>
                  <a:lnTo>
                    <a:pt x="6541" y="1688"/>
                  </a:lnTo>
                  <a:lnTo>
                    <a:pt x="6524" y="1688"/>
                  </a:lnTo>
                  <a:lnTo>
                    <a:pt x="6524" y="1688"/>
                  </a:lnTo>
                  <a:lnTo>
                    <a:pt x="6513" y="1688"/>
                  </a:lnTo>
                  <a:lnTo>
                    <a:pt x="6513" y="1688"/>
                  </a:lnTo>
                  <a:lnTo>
                    <a:pt x="6496" y="1688"/>
                  </a:lnTo>
                  <a:lnTo>
                    <a:pt x="6496" y="1688"/>
                  </a:lnTo>
                  <a:lnTo>
                    <a:pt x="6490" y="1683"/>
                  </a:lnTo>
                  <a:lnTo>
                    <a:pt x="6490" y="1683"/>
                  </a:lnTo>
                  <a:lnTo>
                    <a:pt x="6484" y="1677"/>
                  </a:lnTo>
                  <a:lnTo>
                    <a:pt x="6484" y="1677"/>
                  </a:lnTo>
                  <a:lnTo>
                    <a:pt x="6478" y="1672"/>
                  </a:lnTo>
                  <a:lnTo>
                    <a:pt x="6478" y="1672"/>
                  </a:lnTo>
                  <a:lnTo>
                    <a:pt x="6467" y="1666"/>
                  </a:lnTo>
                  <a:lnTo>
                    <a:pt x="6467" y="1666"/>
                  </a:lnTo>
                  <a:lnTo>
                    <a:pt x="6444" y="1672"/>
                  </a:lnTo>
                  <a:lnTo>
                    <a:pt x="6444" y="1672"/>
                  </a:lnTo>
                  <a:lnTo>
                    <a:pt x="6433" y="1677"/>
                  </a:lnTo>
                  <a:lnTo>
                    <a:pt x="6433" y="1677"/>
                  </a:lnTo>
                  <a:lnTo>
                    <a:pt x="6416" y="1683"/>
                  </a:lnTo>
                  <a:lnTo>
                    <a:pt x="6416" y="1683"/>
                  </a:lnTo>
                  <a:lnTo>
                    <a:pt x="6405" y="1683"/>
                  </a:lnTo>
                  <a:lnTo>
                    <a:pt x="6393" y="1677"/>
                  </a:lnTo>
                  <a:lnTo>
                    <a:pt x="6393" y="1677"/>
                  </a:lnTo>
                  <a:lnTo>
                    <a:pt x="6382" y="1672"/>
                  </a:lnTo>
                  <a:lnTo>
                    <a:pt x="6382" y="1672"/>
                  </a:lnTo>
                  <a:lnTo>
                    <a:pt x="6376" y="1654"/>
                  </a:lnTo>
                  <a:lnTo>
                    <a:pt x="6376" y="1654"/>
                  </a:lnTo>
                  <a:lnTo>
                    <a:pt x="6371" y="1643"/>
                  </a:lnTo>
                  <a:lnTo>
                    <a:pt x="6371" y="1643"/>
                  </a:lnTo>
                  <a:lnTo>
                    <a:pt x="6365" y="1632"/>
                  </a:lnTo>
                  <a:lnTo>
                    <a:pt x="6365" y="1632"/>
                  </a:lnTo>
                  <a:lnTo>
                    <a:pt x="6353" y="1626"/>
                  </a:lnTo>
                  <a:lnTo>
                    <a:pt x="6353" y="1626"/>
                  </a:lnTo>
                  <a:lnTo>
                    <a:pt x="6337" y="1626"/>
                  </a:lnTo>
                  <a:lnTo>
                    <a:pt x="6337" y="1626"/>
                  </a:lnTo>
                  <a:lnTo>
                    <a:pt x="6319" y="1626"/>
                  </a:lnTo>
                  <a:lnTo>
                    <a:pt x="6319" y="1626"/>
                  </a:lnTo>
                  <a:lnTo>
                    <a:pt x="6303" y="1626"/>
                  </a:lnTo>
                  <a:lnTo>
                    <a:pt x="6291" y="1620"/>
                  </a:lnTo>
                  <a:lnTo>
                    <a:pt x="6285" y="1614"/>
                  </a:lnTo>
                  <a:lnTo>
                    <a:pt x="6280" y="1609"/>
                  </a:lnTo>
                  <a:lnTo>
                    <a:pt x="6274" y="1603"/>
                  </a:lnTo>
                  <a:lnTo>
                    <a:pt x="6274" y="1597"/>
                  </a:lnTo>
                  <a:lnTo>
                    <a:pt x="6274" y="1597"/>
                  </a:lnTo>
                  <a:lnTo>
                    <a:pt x="6274" y="1592"/>
                  </a:lnTo>
                  <a:lnTo>
                    <a:pt x="6274" y="1592"/>
                  </a:lnTo>
                  <a:lnTo>
                    <a:pt x="6274" y="1592"/>
                  </a:lnTo>
                  <a:lnTo>
                    <a:pt x="6263" y="1592"/>
                  </a:lnTo>
                  <a:lnTo>
                    <a:pt x="6263" y="1592"/>
                  </a:lnTo>
                  <a:lnTo>
                    <a:pt x="6263" y="1592"/>
                  </a:lnTo>
                  <a:lnTo>
                    <a:pt x="6263" y="1592"/>
                  </a:lnTo>
                  <a:lnTo>
                    <a:pt x="6263" y="1597"/>
                  </a:lnTo>
                  <a:lnTo>
                    <a:pt x="6263" y="1597"/>
                  </a:lnTo>
                  <a:lnTo>
                    <a:pt x="6257" y="1603"/>
                  </a:lnTo>
                  <a:lnTo>
                    <a:pt x="6257" y="1603"/>
                  </a:lnTo>
                  <a:lnTo>
                    <a:pt x="6240" y="1603"/>
                  </a:lnTo>
                  <a:lnTo>
                    <a:pt x="6240" y="1603"/>
                  </a:lnTo>
                  <a:lnTo>
                    <a:pt x="6218" y="1603"/>
                  </a:lnTo>
                  <a:lnTo>
                    <a:pt x="6218" y="1603"/>
                  </a:lnTo>
                  <a:lnTo>
                    <a:pt x="6200" y="1603"/>
                  </a:lnTo>
                  <a:lnTo>
                    <a:pt x="6200" y="1603"/>
                  </a:lnTo>
                  <a:lnTo>
                    <a:pt x="6183" y="1603"/>
                  </a:lnTo>
                  <a:lnTo>
                    <a:pt x="6183" y="1603"/>
                  </a:lnTo>
                  <a:lnTo>
                    <a:pt x="6166" y="1597"/>
                  </a:lnTo>
                  <a:lnTo>
                    <a:pt x="6166" y="1597"/>
                  </a:lnTo>
                  <a:lnTo>
                    <a:pt x="6154" y="1592"/>
                  </a:lnTo>
                  <a:lnTo>
                    <a:pt x="6154" y="1592"/>
                  </a:lnTo>
                  <a:lnTo>
                    <a:pt x="6143" y="1592"/>
                  </a:lnTo>
                  <a:lnTo>
                    <a:pt x="6143" y="1592"/>
                  </a:lnTo>
                  <a:lnTo>
                    <a:pt x="6126" y="1592"/>
                  </a:lnTo>
                  <a:lnTo>
                    <a:pt x="6126" y="1592"/>
                  </a:lnTo>
                  <a:lnTo>
                    <a:pt x="6121" y="1592"/>
                  </a:lnTo>
                  <a:lnTo>
                    <a:pt x="6121" y="1592"/>
                  </a:lnTo>
                  <a:lnTo>
                    <a:pt x="6115" y="1597"/>
                  </a:lnTo>
                  <a:lnTo>
                    <a:pt x="6115" y="1597"/>
                  </a:lnTo>
                  <a:lnTo>
                    <a:pt x="6109" y="1603"/>
                  </a:lnTo>
                  <a:lnTo>
                    <a:pt x="6109" y="1603"/>
                  </a:lnTo>
                  <a:lnTo>
                    <a:pt x="6098" y="1603"/>
                  </a:lnTo>
                  <a:lnTo>
                    <a:pt x="6098" y="1603"/>
                  </a:lnTo>
                  <a:lnTo>
                    <a:pt x="6092" y="1597"/>
                  </a:lnTo>
                  <a:lnTo>
                    <a:pt x="6092" y="1597"/>
                  </a:lnTo>
                  <a:lnTo>
                    <a:pt x="6092" y="1592"/>
                  </a:lnTo>
                  <a:lnTo>
                    <a:pt x="6092" y="1592"/>
                  </a:lnTo>
                  <a:lnTo>
                    <a:pt x="6087" y="1586"/>
                  </a:lnTo>
                  <a:lnTo>
                    <a:pt x="6087" y="1586"/>
                  </a:lnTo>
                  <a:lnTo>
                    <a:pt x="6081" y="1586"/>
                  </a:lnTo>
                  <a:lnTo>
                    <a:pt x="6081" y="1586"/>
                  </a:lnTo>
                  <a:lnTo>
                    <a:pt x="6064" y="1586"/>
                  </a:lnTo>
                  <a:lnTo>
                    <a:pt x="6064" y="1586"/>
                  </a:lnTo>
                  <a:lnTo>
                    <a:pt x="6041" y="1586"/>
                  </a:lnTo>
                  <a:lnTo>
                    <a:pt x="6041" y="1586"/>
                  </a:lnTo>
                  <a:lnTo>
                    <a:pt x="6013" y="1592"/>
                  </a:lnTo>
                  <a:lnTo>
                    <a:pt x="6013" y="1592"/>
                  </a:lnTo>
                  <a:lnTo>
                    <a:pt x="5990" y="1592"/>
                  </a:lnTo>
                  <a:lnTo>
                    <a:pt x="5990" y="1592"/>
                  </a:lnTo>
                  <a:lnTo>
                    <a:pt x="5984" y="1586"/>
                  </a:lnTo>
                  <a:lnTo>
                    <a:pt x="5984" y="1586"/>
                  </a:lnTo>
                  <a:lnTo>
                    <a:pt x="5978" y="1581"/>
                  </a:lnTo>
                  <a:lnTo>
                    <a:pt x="5978" y="1581"/>
                  </a:lnTo>
                  <a:lnTo>
                    <a:pt x="5973" y="1575"/>
                  </a:lnTo>
                  <a:lnTo>
                    <a:pt x="5973" y="1575"/>
                  </a:lnTo>
                  <a:lnTo>
                    <a:pt x="5967" y="1575"/>
                  </a:lnTo>
                  <a:lnTo>
                    <a:pt x="5967" y="1575"/>
                  </a:lnTo>
                  <a:lnTo>
                    <a:pt x="5962" y="1575"/>
                  </a:lnTo>
                  <a:lnTo>
                    <a:pt x="5962" y="1575"/>
                  </a:lnTo>
                  <a:lnTo>
                    <a:pt x="5956" y="1575"/>
                  </a:lnTo>
                  <a:lnTo>
                    <a:pt x="5956" y="1575"/>
                  </a:lnTo>
                  <a:lnTo>
                    <a:pt x="5950" y="1575"/>
                  </a:lnTo>
                  <a:lnTo>
                    <a:pt x="5950" y="1575"/>
                  </a:lnTo>
                  <a:lnTo>
                    <a:pt x="5944" y="1575"/>
                  </a:lnTo>
                  <a:lnTo>
                    <a:pt x="5944" y="1575"/>
                  </a:lnTo>
                  <a:lnTo>
                    <a:pt x="5950" y="1597"/>
                  </a:lnTo>
                  <a:lnTo>
                    <a:pt x="5950" y="1597"/>
                  </a:lnTo>
                  <a:lnTo>
                    <a:pt x="5950" y="1614"/>
                  </a:lnTo>
                  <a:lnTo>
                    <a:pt x="5950" y="1614"/>
                  </a:lnTo>
                  <a:lnTo>
                    <a:pt x="5950" y="1626"/>
                  </a:lnTo>
                  <a:lnTo>
                    <a:pt x="5950" y="1626"/>
                  </a:lnTo>
                  <a:lnTo>
                    <a:pt x="5944" y="1643"/>
                  </a:lnTo>
                  <a:lnTo>
                    <a:pt x="5944" y="1643"/>
                  </a:lnTo>
                  <a:lnTo>
                    <a:pt x="5950" y="1648"/>
                  </a:lnTo>
                  <a:lnTo>
                    <a:pt x="5950" y="1648"/>
                  </a:lnTo>
                  <a:lnTo>
                    <a:pt x="5956" y="1648"/>
                  </a:lnTo>
                  <a:lnTo>
                    <a:pt x="5956" y="1648"/>
                  </a:lnTo>
                  <a:lnTo>
                    <a:pt x="5962" y="1643"/>
                  </a:lnTo>
                  <a:lnTo>
                    <a:pt x="5962" y="1643"/>
                  </a:lnTo>
                  <a:lnTo>
                    <a:pt x="5962" y="1643"/>
                  </a:lnTo>
                  <a:lnTo>
                    <a:pt x="5962" y="1643"/>
                  </a:lnTo>
                  <a:lnTo>
                    <a:pt x="5967" y="1648"/>
                  </a:lnTo>
                  <a:lnTo>
                    <a:pt x="5967" y="1648"/>
                  </a:lnTo>
                  <a:lnTo>
                    <a:pt x="5973" y="1654"/>
                  </a:lnTo>
                  <a:lnTo>
                    <a:pt x="5973" y="1654"/>
                  </a:lnTo>
                  <a:lnTo>
                    <a:pt x="5978" y="1660"/>
                  </a:lnTo>
                  <a:lnTo>
                    <a:pt x="5978" y="1660"/>
                  </a:lnTo>
                  <a:lnTo>
                    <a:pt x="5978" y="1660"/>
                  </a:lnTo>
                  <a:lnTo>
                    <a:pt x="5978" y="1660"/>
                  </a:lnTo>
                  <a:lnTo>
                    <a:pt x="5984" y="1677"/>
                  </a:lnTo>
                  <a:lnTo>
                    <a:pt x="5984" y="1677"/>
                  </a:lnTo>
                  <a:lnTo>
                    <a:pt x="5984" y="1694"/>
                  </a:lnTo>
                  <a:lnTo>
                    <a:pt x="5984" y="1694"/>
                  </a:lnTo>
                  <a:lnTo>
                    <a:pt x="5984" y="1711"/>
                  </a:lnTo>
                  <a:lnTo>
                    <a:pt x="5984" y="1711"/>
                  </a:lnTo>
                  <a:lnTo>
                    <a:pt x="5984" y="1722"/>
                  </a:lnTo>
                  <a:lnTo>
                    <a:pt x="5984" y="1722"/>
                  </a:lnTo>
                  <a:lnTo>
                    <a:pt x="5978" y="1722"/>
                  </a:lnTo>
                  <a:lnTo>
                    <a:pt x="5978" y="1722"/>
                  </a:lnTo>
                  <a:lnTo>
                    <a:pt x="5973" y="1722"/>
                  </a:lnTo>
                  <a:lnTo>
                    <a:pt x="5973" y="1722"/>
                  </a:lnTo>
                  <a:lnTo>
                    <a:pt x="5967" y="1722"/>
                  </a:lnTo>
                  <a:lnTo>
                    <a:pt x="5967" y="1722"/>
                  </a:lnTo>
                  <a:lnTo>
                    <a:pt x="5962" y="1722"/>
                  </a:lnTo>
                  <a:lnTo>
                    <a:pt x="5962" y="1722"/>
                  </a:lnTo>
                  <a:lnTo>
                    <a:pt x="5962" y="1728"/>
                  </a:lnTo>
                  <a:lnTo>
                    <a:pt x="5962" y="1728"/>
                  </a:lnTo>
                  <a:lnTo>
                    <a:pt x="5956" y="1734"/>
                  </a:lnTo>
                  <a:lnTo>
                    <a:pt x="5956" y="1734"/>
                  </a:lnTo>
                  <a:lnTo>
                    <a:pt x="5950" y="1745"/>
                  </a:lnTo>
                  <a:lnTo>
                    <a:pt x="5950" y="1745"/>
                  </a:lnTo>
                  <a:lnTo>
                    <a:pt x="5944" y="1751"/>
                  </a:lnTo>
                  <a:lnTo>
                    <a:pt x="5944" y="1751"/>
                  </a:lnTo>
                  <a:lnTo>
                    <a:pt x="5944" y="1751"/>
                  </a:lnTo>
                  <a:lnTo>
                    <a:pt x="5944" y="1751"/>
                  </a:lnTo>
                  <a:lnTo>
                    <a:pt x="5939" y="1751"/>
                  </a:lnTo>
                  <a:lnTo>
                    <a:pt x="5939" y="1751"/>
                  </a:lnTo>
                  <a:lnTo>
                    <a:pt x="5933" y="1745"/>
                  </a:lnTo>
                  <a:lnTo>
                    <a:pt x="5933" y="1745"/>
                  </a:lnTo>
                  <a:lnTo>
                    <a:pt x="5928" y="1751"/>
                  </a:lnTo>
                  <a:lnTo>
                    <a:pt x="5928" y="1751"/>
                  </a:lnTo>
                  <a:lnTo>
                    <a:pt x="5928" y="1751"/>
                  </a:lnTo>
                  <a:lnTo>
                    <a:pt x="5928" y="1751"/>
                  </a:lnTo>
                  <a:lnTo>
                    <a:pt x="5928" y="1762"/>
                  </a:lnTo>
                  <a:lnTo>
                    <a:pt x="5928" y="1762"/>
                  </a:lnTo>
                  <a:lnTo>
                    <a:pt x="5928" y="1768"/>
                  </a:lnTo>
                  <a:lnTo>
                    <a:pt x="5928" y="1768"/>
                  </a:lnTo>
                  <a:lnTo>
                    <a:pt x="5928" y="1768"/>
                  </a:lnTo>
                  <a:lnTo>
                    <a:pt x="5928" y="1768"/>
                  </a:lnTo>
                  <a:lnTo>
                    <a:pt x="5922" y="1774"/>
                  </a:lnTo>
                  <a:lnTo>
                    <a:pt x="5922" y="1774"/>
                  </a:lnTo>
                  <a:lnTo>
                    <a:pt x="5910" y="1774"/>
                  </a:lnTo>
                  <a:lnTo>
                    <a:pt x="5910" y="1774"/>
                  </a:lnTo>
                  <a:lnTo>
                    <a:pt x="5899" y="1768"/>
                  </a:lnTo>
                  <a:lnTo>
                    <a:pt x="5899" y="1768"/>
                  </a:lnTo>
                  <a:lnTo>
                    <a:pt x="5893" y="1768"/>
                  </a:lnTo>
                  <a:lnTo>
                    <a:pt x="5893" y="1768"/>
                  </a:lnTo>
                  <a:lnTo>
                    <a:pt x="5888" y="1774"/>
                  </a:lnTo>
                  <a:lnTo>
                    <a:pt x="5888" y="1774"/>
                  </a:lnTo>
                  <a:lnTo>
                    <a:pt x="5888" y="1774"/>
                  </a:lnTo>
                  <a:lnTo>
                    <a:pt x="5888" y="1774"/>
                  </a:lnTo>
                  <a:lnTo>
                    <a:pt x="5888" y="1779"/>
                  </a:lnTo>
                  <a:lnTo>
                    <a:pt x="5888" y="1779"/>
                  </a:lnTo>
                  <a:lnTo>
                    <a:pt x="5888" y="1779"/>
                  </a:lnTo>
                  <a:lnTo>
                    <a:pt x="5888" y="1779"/>
                  </a:lnTo>
                  <a:lnTo>
                    <a:pt x="5876" y="1785"/>
                  </a:lnTo>
                  <a:lnTo>
                    <a:pt x="5876" y="1785"/>
                  </a:lnTo>
                  <a:lnTo>
                    <a:pt x="5865" y="1785"/>
                  </a:lnTo>
                  <a:lnTo>
                    <a:pt x="5865" y="1785"/>
                  </a:lnTo>
                  <a:lnTo>
                    <a:pt x="5848" y="1785"/>
                  </a:lnTo>
                  <a:lnTo>
                    <a:pt x="5848" y="1785"/>
                  </a:lnTo>
                  <a:lnTo>
                    <a:pt x="5836" y="1785"/>
                  </a:lnTo>
                  <a:lnTo>
                    <a:pt x="5836" y="1785"/>
                  </a:lnTo>
                  <a:lnTo>
                    <a:pt x="5836" y="1768"/>
                  </a:lnTo>
                  <a:lnTo>
                    <a:pt x="5836" y="1768"/>
                  </a:lnTo>
                  <a:lnTo>
                    <a:pt x="5831" y="1751"/>
                  </a:lnTo>
                  <a:lnTo>
                    <a:pt x="5831" y="1751"/>
                  </a:lnTo>
                  <a:lnTo>
                    <a:pt x="5831" y="1728"/>
                  </a:lnTo>
                  <a:lnTo>
                    <a:pt x="5831" y="1728"/>
                  </a:lnTo>
                  <a:lnTo>
                    <a:pt x="5825" y="1711"/>
                  </a:lnTo>
                  <a:lnTo>
                    <a:pt x="5825" y="1711"/>
                  </a:lnTo>
                  <a:lnTo>
                    <a:pt x="5814" y="1711"/>
                  </a:lnTo>
                  <a:lnTo>
                    <a:pt x="5814" y="1711"/>
                  </a:lnTo>
                  <a:lnTo>
                    <a:pt x="5808" y="1706"/>
                  </a:lnTo>
                  <a:lnTo>
                    <a:pt x="5808" y="1706"/>
                  </a:lnTo>
                  <a:lnTo>
                    <a:pt x="5797" y="1706"/>
                  </a:lnTo>
                  <a:lnTo>
                    <a:pt x="5797" y="1706"/>
                  </a:lnTo>
                  <a:lnTo>
                    <a:pt x="5791" y="1700"/>
                  </a:lnTo>
                  <a:lnTo>
                    <a:pt x="5791" y="1700"/>
                  </a:lnTo>
                  <a:lnTo>
                    <a:pt x="5791" y="1683"/>
                  </a:lnTo>
                  <a:lnTo>
                    <a:pt x="5791" y="1683"/>
                  </a:lnTo>
                  <a:lnTo>
                    <a:pt x="5785" y="1666"/>
                  </a:lnTo>
                  <a:lnTo>
                    <a:pt x="5785" y="1666"/>
                  </a:lnTo>
                  <a:lnTo>
                    <a:pt x="5785" y="1648"/>
                  </a:lnTo>
                  <a:lnTo>
                    <a:pt x="5785" y="1648"/>
                  </a:lnTo>
                  <a:lnTo>
                    <a:pt x="5785" y="1637"/>
                  </a:lnTo>
                  <a:lnTo>
                    <a:pt x="5785" y="1637"/>
                  </a:lnTo>
                  <a:lnTo>
                    <a:pt x="5779" y="1648"/>
                  </a:lnTo>
                  <a:lnTo>
                    <a:pt x="5779" y="1648"/>
                  </a:lnTo>
                  <a:lnTo>
                    <a:pt x="5768" y="1654"/>
                  </a:lnTo>
                  <a:lnTo>
                    <a:pt x="5768" y="1654"/>
                  </a:lnTo>
                  <a:lnTo>
                    <a:pt x="5763" y="1660"/>
                  </a:lnTo>
                  <a:lnTo>
                    <a:pt x="5763" y="1660"/>
                  </a:lnTo>
                  <a:lnTo>
                    <a:pt x="5757" y="1666"/>
                  </a:lnTo>
                  <a:lnTo>
                    <a:pt x="5757" y="1666"/>
                  </a:lnTo>
                  <a:lnTo>
                    <a:pt x="5751" y="1666"/>
                  </a:lnTo>
                  <a:lnTo>
                    <a:pt x="5751" y="1666"/>
                  </a:lnTo>
                  <a:lnTo>
                    <a:pt x="5751" y="1666"/>
                  </a:lnTo>
                  <a:lnTo>
                    <a:pt x="5751" y="1666"/>
                  </a:lnTo>
                  <a:lnTo>
                    <a:pt x="5751" y="1660"/>
                  </a:lnTo>
                  <a:lnTo>
                    <a:pt x="5751" y="1660"/>
                  </a:lnTo>
                  <a:lnTo>
                    <a:pt x="5745" y="1660"/>
                  </a:lnTo>
                  <a:lnTo>
                    <a:pt x="5745" y="1660"/>
                  </a:lnTo>
                  <a:lnTo>
                    <a:pt x="5729" y="1666"/>
                  </a:lnTo>
                  <a:lnTo>
                    <a:pt x="5729" y="1666"/>
                  </a:lnTo>
                  <a:lnTo>
                    <a:pt x="5711" y="1677"/>
                  </a:lnTo>
                  <a:lnTo>
                    <a:pt x="5711" y="1677"/>
                  </a:lnTo>
                  <a:lnTo>
                    <a:pt x="5689" y="1683"/>
                  </a:lnTo>
                  <a:lnTo>
                    <a:pt x="5689" y="1683"/>
                  </a:lnTo>
                  <a:lnTo>
                    <a:pt x="5672" y="1683"/>
                  </a:lnTo>
                  <a:lnTo>
                    <a:pt x="5672" y="1683"/>
                  </a:lnTo>
                  <a:lnTo>
                    <a:pt x="5672" y="1683"/>
                  </a:lnTo>
                  <a:lnTo>
                    <a:pt x="5672" y="1683"/>
                  </a:lnTo>
                  <a:lnTo>
                    <a:pt x="5677" y="1672"/>
                  </a:lnTo>
                  <a:lnTo>
                    <a:pt x="5677" y="1672"/>
                  </a:lnTo>
                  <a:lnTo>
                    <a:pt x="5677" y="1666"/>
                  </a:lnTo>
                  <a:lnTo>
                    <a:pt x="5677" y="1666"/>
                  </a:lnTo>
                  <a:lnTo>
                    <a:pt x="5677" y="1660"/>
                  </a:lnTo>
                  <a:lnTo>
                    <a:pt x="5677" y="1660"/>
                  </a:lnTo>
                  <a:lnTo>
                    <a:pt x="5660" y="1660"/>
                  </a:lnTo>
                  <a:lnTo>
                    <a:pt x="5660" y="1660"/>
                  </a:lnTo>
                  <a:lnTo>
                    <a:pt x="5643" y="1654"/>
                  </a:lnTo>
                  <a:lnTo>
                    <a:pt x="5643" y="1654"/>
                  </a:lnTo>
                  <a:lnTo>
                    <a:pt x="5626" y="1648"/>
                  </a:lnTo>
                  <a:lnTo>
                    <a:pt x="5626" y="1648"/>
                  </a:lnTo>
                  <a:lnTo>
                    <a:pt x="5620" y="1643"/>
                  </a:lnTo>
                  <a:lnTo>
                    <a:pt x="5620" y="1643"/>
                  </a:lnTo>
                  <a:lnTo>
                    <a:pt x="5609" y="1643"/>
                  </a:lnTo>
                  <a:lnTo>
                    <a:pt x="5609" y="1643"/>
                  </a:lnTo>
                  <a:lnTo>
                    <a:pt x="5592" y="1648"/>
                  </a:lnTo>
                  <a:lnTo>
                    <a:pt x="5592" y="1648"/>
                  </a:lnTo>
                  <a:lnTo>
                    <a:pt x="5575" y="1648"/>
                  </a:lnTo>
                  <a:lnTo>
                    <a:pt x="5575" y="1648"/>
                  </a:lnTo>
                  <a:lnTo>
                    <a:pt x="5564" y="1648"/>
                  </a:lnTo>
                  <a:lnTo>
                    <a:pt x="5564" y="1648"/>
                  </a:lnTo>
                  <a:lnTo>
                    <a:pt x="5564" y="1654"/>
                  </a:lnTo>
                  <a:lnTo>
                    <a:pt x="5564" y="1654"/>
                  </a:lnTo>
                  <a:lnTo>
                    <a:pt x="5558" y="1660"/>
                  </a:lnTo>
                  <a:lnTo>
                    <a:pt x="5558" y="1660"/>
                  </a:lnTo>
                  <a:lnTo>
                    <a:pt x="5552" y="1666"/>
                  </a:lnTo>
                  <a:lnTo>
                    <a:pt x="5552" y="1666"/>
                  </a:lnTo>
                  <a:lnTo>
                    <a:pt x="5552" y="1666"/>
                  </a:lnTo>
                  <a:lnTo>
                    <a:pt x="5552" y="1666"/>
                  </a:lnTo>
                  <a:lnTo>
                    <a:pt x="5541" y="1666"/>
                  </a:lnTo>
                  <a:lnTo>
                    <a:pt x="5541" y="1666"/>
                  </a:lnTo>
                  <a:lnTo>
                    <a:pt x="5535" y="1666"/>
                  </a:lnTo>
                  <a:lnTo>
                    <a:pt x="5535" y="1666"/>
                  </a:lnTo>
                  <a:lnTo>
                    <a:pt x="5529" y="1660"/>
                  </a:lnTo>
                  <a:lnTo>
                    <a:pt x="5529" y="1660"/>
                  </a:lnTo>
                  <a:lnTo>
                    <a:pt x="5518" y="1654"/>
                  </a:lnTo>
                  <a:lnTo>
                    <a:pt x="5518" y="1654"/>
                  </a:lnTo>
                  <a:lnTo>
                    <a:pt x="5518" y="1648"/>
                  </a:lnTo>
                  <a:lnTo>
                    <a:pt x="5518" y="1648"/>
                  </a:lnTo>
                  <a:lnTo>
                    <a:pt x="5524" y="1643"/>
                  </a:lnTo>
                  <a:lnTo>
                    <a:pt x="5524" y="1643"/>
                  </a:lnTo>
                  <a:lnTo>
                    <a:pt x="5524" y="1637"/>
                  </a:lnTo>
                  <a:lnTo>
                    <a:pt x="5524" y="1637"/>
                  </a:lnTo>
                  <a:lnTo>
                    <a:pt x="5518" y="1632"/>
                  </a:lnTo>
                  <a:lnTo>
                    <a:pt x="5518" y="1632"/>
                  </a:lnTo>
                  <a:lnTo>
                    <a:pt x="5495" y="1637"/>
                  </a:lnTo>
                  <a:lnTo>
                    <a:pt x="5495" y="1637"/>
                  </a:lnTo>
                  <a:lnTo>
                    <a:pt x="5461" y="1643"/>
                  </a:lnTo>
                  <a:lnTo>
                    <a:pt x="5461" y="1643"/>
                  </a:lnTo>
                  <a:lnTo>
                    <a:pt x="5433" y="1643"/>
                  </a:lnTo>
                  <a:lnTo>
                    <a:pt x="5433" y="1643"/>
                  </a:lnTo>
                  <a:lnTo>
                    <a:pt x="5399" y="1637"/>
                  </a:lnTo>
                  <a:lnTo>
                    <a:pt x="5399" y="1637"/>
                  </a:lnTo>
                  <a:lnTo>
                    <a:pt x="5393" y="1637"/>
                  </a:lnTo>
                  <a:lnTo>
                    <a:pt x="5393" y="1637"/>
                  </a:lnTo>
                  <a:lnTo>
                    <a:pt x="5393" y="1637"/>
                  </a:lnTo>
                  <a:lnTo>
                    <a:pt x="5393" y="1637"/>
                  </a:lnTo>
                  <a:lnTo>
                    <a:pt x="5388" y="1632"/>
                  </a:lnTo>
                  <a:lnTo>
                    <a:pt x="5388" y="1632"/>
                  </a:lnTo>
                  <a:lnTo>
                    <a:pt x="5376" y="1632"/>
                  </a:lnTo>
                  <a:lnTo>
                    <a:pt x="5376" y="1632"/>
                  </a:lnTo>
                  <a:lnTo>
                    <a:pt x="5370" y="1637"/>
                  </a:lnTo>
                  <a:lnTo>
                    <a:pt x="5370" y="1637"/>
                  </a:lnTo>
                  <a:lnTo>
                    <a:pt x="5359" y="1648"/>
                  </a:lnTo>
                  <a:lnTo>
                    <a:pt x="5359" y="1648"/>
                  </a:lnTo>
                  <a:lnTo>
                    <a:pt x="5348" y="1654"/>
                  </a:lnTo>
                  <a:lnTo>
                    <a:pt x="5348" y="1654"/>
                  </a:lnTo>
                  <a:lnTo>
                    <a:pt x="5342" y="1660"/>
                  </a:lnTo>
                  <a:lnTo>
                    <a:pt x="5342" y="1660"/>
                  </a:lnTo>
                  <a:lnTo>
                    <a:pt x="5330" y="1666"/>
                  </a:lnTo>
                  <a:lnTo>
                    <a:pt x="5330" y="1666"/>
                  </a:lnTo>
                  <a:lnTo>
                    <a:pt x="5319" y="1666"/>
                  </a:lnTo>
                  <a:lnTo>
                    <a:pt x="5319" y="1666"/>
                  </a:lnTo>
                  <a:lnTo>
                    <a:pt x="5314" y="1666"/>
                  </a:lnTo>
                  <a:lnTo>
                    <a:pt x="5314" y="1666"/>
                  </a:lnTo>
                  <a:lnTo>
                    <a:pt x="5302" y="1666"/>
                  </a:lnTo>
                  <a:lnTo>
                    <a:pt x="5302" y="1666"/>
                  </a:lnTo>
                  <a:lnTo>
                    <a:pt x="5296" y="1683"/>
                  </a:lnTo>
                  <a:lnTo>
                    <a:pt x="5296" y="1683"/>
                  </a:lnTo>
                  <a:lnTo>
                    <a:pt x="5296" y="1706"/>
                  </a:lnTo>
                  <a:lnTo>
                    <a:pt x="5296" y="1706"/>
                  </a:lnTo>
                  <a:lnTo>
                    <a:pt x="5291" y="1722"/>
                  </a:lnTo>
                  <a:lnTo>
                    <a:pt x="5291" y="1722"/>
                  </a:lnTo>
                  <a:lnTo>
                    <a:pt x="5285" y="1745"/>
                  </a:lnTo>
                  <a:lnTo>
                    <a:pt x="5285" y="1745"/>
                  </a:lnTo>
                  <a:lnTo>
                    <a:pt x="5285" y="1745"/>
                  </a:lnTo>
                  <a:lnTo>
                    <a:pt x="5285" y="1745"/>
                  </a:lnTo>
                  <a:lnTo>
                    <a:pt x="5279" y="1751"/>
                  </a:lnTo>
                  <a:lnTo>
                    <a:pt x="5279" y="1751"/>
                  </a:lnTo>
                  <a:lnTo>
                    <a:pt x="5274" y="1757"/>
                  </a:lnTo>
                  <a:lnTo>
                    <a:pt x="5274" y="1757"/>
                  </a:lnTo>
                  <a:lnTo>
                    <a:pt x="5268" y="1762"/>
                  </a:lnTo>
                  <a:lnTo>
                    <a:pt x="5268" y="1762"/>
                  </a:lnTo>
                  <a:lnTo>
                    <a:pt x="5268" y="1751"/>
                  </a:lnTo>
                  <a:lnTo>
                    <a:pt x="5268" y="1751"/>
                  </a:lnTo>
                  <a:lnTo>
                    <a:pt x="5268" y="1745"/>
                  </a:lnTo>
                  <a:lnTo>
                    <a:pt x="5268" y="1745"/>
                  </a:lnTo>
                  <a:lnTo>
                    <a:pt x="5268" y="1740"/>
                  </a:lnTo>
                  <a:lnTo>
                    <a:pt x="5268" y="1740"/>
                  </a:lnTo>
                  <a:lnTo>
                    <a:pt x="5268" y="1734"/>
                  </a:lnTo>
                  <a:lnTo>
                    <a:pt x="5268" y="1734"/>
                  </a:lnTo>
                  <a:lnTo>
                    <a:pt x="5263" y="1728"/>
                  </a:lnTo>
                  <a:lnTo>
                    <a:pt x="5263" y="1728"/>
                  </a:lnTo>
                  <a:lnTo>
                    <a:pt x="5257" y="1728"/>
                  </a:lnTo>
                  <a:lnTo>
                    <a:pt x="5257" y="1728"/>
                  </a:lnTo>
                  <a:lnTo>
                    <a:pt x="5257" y="1722"/>
                  </a:lnTo>
                  <a:lnTo>
                    <a:pt x="5257" y="1722"/>
                  </a:lnTo>
                  <a:lnTo>
                    <a:pt x="5257" y="1711"/>
                  </a:lnTo>
                  <a:lnTo>
                    <a:pt x="5257" y="1711"/>
                  </a:lnTo>
                  <a:lnTo>
                    <a:pt x="5257" y="1706"/>
                  </a:lnTo>
                  <a:lnTo>
                    <a:pt x="5257" y="1706"/>
                  </a:lnTo>
                  <a:lnTo>
                    <a:pt x="5257" y="1700"/>
                  </a:lnTo>
                  <a:lnTo>
                    <a:pt x="5257" y="1700"/>
                  </a:lnTo>
                  <a:lnTo>
                    <a:pt x="5257" y="1694"/>
                  </a:lnTo>
                  <a:lnTo>
                    <a:pt x="5257" y="1694"/>
                  </a:lnTo>
                  <a:lnTo>
                    <a:pt x="5251" y="1688"/>
                  </a:lnTo>
                  <a:lnTo>
                    <a:pt x="5251" y="1688"/>
                  </a:lnTo>
                  <a:lnTo>
                    <a:pt x="5245" y="1688"/>
                  </a:lnTo>
                  <a:lnTo>
                    <a:pt x="5245" y="1688"/>
                  </a:lnTo>
                  <a:lnTo>
                    <a:pt x="5240" y="1683"/>
                  </a:lnTo>
                  <a:lnTo>
                    <a:pt x="5240" y="1683"/>
                  </a:lnTo>
                  <a:lnTo>
                    <a:pt x="5240" y="1677"/>
                  </a:lnTo>
                  <a:lnTo>
                    <a:pt x="5240" y="1677"/>
                  </a:lnTo>
                  <a:lnTo>
                    <a:pt x="5240" y="1666"/>
                  </a:lnTo>
                  <a:lnTo>
                    <a:pt x="5240" y="1666"/>
                  </a:lnTo>
                  <a:lnTo>
                    <a:pt x="5240" y="1660"/>
                  </a:lnTo>
                  <a:lnTo>
                    <a:pt x="5240" y="1660"/>
                  </a:lnTo>
                  <a:lnTo>
                    <a:pt x="5234" y="1654"/>
                  </a:lnTo>
                  <a:lnTo>
                    <a:pt x="5234" y="1654"/>
                  </a:lnTo>
                  <a:lnTo>
                    <a:pt x="5229" y="1654"/>
                  </a:lnTo>
                  <a:lnTo>
                    <a:pt x="5229" y="1654"/>
                  </a:lnTo>
                  <a:lnTo>
                    <a:pt x="5217" y="1654"/>
                  </a:lnTo>
                  <a:lnTo>
                    <a:pt x="5217" y="1654"/>
                  </a:lnTo>
                  <a:lnTo>
                    <a:pt x="5211" y="1654"/>
                  </a:lnTo>
                  <a:lnTo>
                    <a:pt x="5211" y="1654"/>
                  </a:lnTo>
                  <a:lnTo>
                    <a:pt x="5205" y="1648"/>
                  </a:lnTo>
                  <a:lnTo>
                    <a:pt x="5205" y="1648"/>
                  </a:lnTo>
                  <a:lnTo>
                    <a:pt x="5205" y="1643"/>
                  </a:lnTo>
                  <a:lnTo>
                    <a:pt x="5205" y="1643"/>
                  </a:lnTo>
                  <a:lnTo>
                    <a:pt x="5205" y="1637"/>
                  </a:lnTo>
                  <a:lnTo>
                    <a:pt x="5205" y="1637"/>
                  </a:lnTo>
                  <a:lnTo>
                    <a:pt x="5205" y="1626"/>
                  </a:lnTo>
                  <a:lnTo>
                    <a:pt x="5205" y="1626"/>
                  </a:lnTo>
                  <a:lnTo>
                    <a:pt x="5211" y="1620"/>
                  </a:lnTo>
                  <a:lnTo>
                    <a:pt x="5211" y="1620"/>
                  </a:lnTo>
                  <a:lnTo>
                    <a:pt x="5205" y="1614"/>
                  </a:lnTo>
                  <a:lnTo>
                    <a:pt x="5205" y="1614"/>
                  </a:lnTo>
                  <a:lnTo>
                    <a:pt x="5200" y="1614"/>
                  </a:lnTo>
                  <a:lnTo>
                    <a:pt x="5200" y="1614"/>
                  </a:lnTo>
                  <a:lnTo>
                    <a:pt x="5200" y="1609"/>
                  </a:lnTo>
                  <a:lnTo>
                    <a:pt x="5200" y="1609"/>
                  </a:lnTo>
                  <a:lnTo>
                    <a:pt x="5200" y="1603"/>
                  </a:lnTo>
                  <a:lnTo>
                    <a:pt x="5200" y="1603"/>
                  </a:lnTo>
                  <a:lnTo>
                    <a:pt x="5205" y="1597"/>
                  </a:lnTo>
                  <a:lnTo>
                    <a:pt x="5205" y="1597"/>
                  </a:lnTo>
                  <a:lnTo>
                    <a:pt x="5211" y="1592"/>
                  </a:lnTo>
                  <a:lnTo>
                    <a:pt x="5211" y="1592"/>
                  </a:lnTo>
                  <a:lnTo>
                    <a:pt x="5217" y="1592"/>
                  </a:lnTo>
                  <a:lnTo>
                    <a:pt x="5217" y="1592"/>
                  </a:lnTo>
                  <a:lnTo>
                    <a:pt x="5223" y="1586"/>
                  </a:lnTo>
                  <a:lnTo>
                    <a:pt x="5223" y="1586"/>
                  </a:lnTo>
                  <a:lnTo>
                    <a:pt x="5211" y="1575"/>
                  </a:lnTo>
                  <a:lnTo>
                    <a:pt x="5211" y="1575"/>
                  </a:lnTo>
                  <a:lnTo>
                    <a:pt x="5200" y="1558"/>
                  </a:lnTo>
                  <a:lnTo>
                    <a:pt x="5200" y="1558"/>
                  </a:lnTo>
                  <a:lnTo>
                    <a:pt x="5189" y="1547"/>
                  </a:lnTo>
                  <a:lnTo>
                    <a:pt x="5189" y="1547"/>
                  </a:lnTo>
                  <a:lnTo>
                    <a:pt x="5177" y="1541"/>
                  </a:lnTo>
                  <a:lnTo>
                    <a:pt x="5177" y="1541"/>
                  </a:lnTo>
                  <a:lnTo>
                    <a:pt x="5171" y="1541"/>
                  </a:lnTo>
                  <a:lnTo>
                    <a:pt x="5171" y="1541"/>
                  </a:lnTo>
                  <a:lnTo>
                    <a:pt x="5166" y="1541"/>
                  </a:lnTo>
                  <a:lnTo>
                    <a:pt x="5166" y="1541"/>
                  </a:lnTo>
                  <a:lnTo>
                    <a:pt x="5166" y="1541"/>
                  </a:lnTo>
                  <a:lnTo>
                    <a:pt x="5166" y="1541"/>
                  </a:lnTo>
                  <a:lnTo>
                    <a:pt x="5160" y="1541"/>
                  </a:lnTo>
                  <a:lnTo>
                    <a:pt x="5160" y="1541"/>
                  </a:lnTo>
                  <a:lnTo>
                    <a:pt x="5155" y="1535"/>
                  </a:lnTo>
                  <a:lnTo>
                    <a:pt x="5155" y="1535"/>
                  </a:lnTo>
                  <a:lnTo>
                    <a:pt x="5149" y="1523"/>
                  </a:lnTo>
                  <a:lnTo>
                    <a:pt x="5149" y="1523"/>
                  </a:lnTo>
                  <a:lnTo>
                    <a:pt x="5143" y="1518"/>
                  </a:lnTo>
                  <a:lnTo>
                    <a:pt x="5143" y="1518"/>
                  </a:lnTo>
                  <a:lnTo>
                    <a:pt x="5137" y="1507"/>
                  </a:lnTo>
                  <a:lnTo>
                    <a:pt x="5137" y="1507"/>
                  </a:lnTo>
                  <a:lnTo>
                    <a:pt x="5126" y="1507"/>
                  </a:lnTo>
                  <a:lnTo>
                    <a:pt x="5126" y="1507"/>
                  </a:lnTo>
                  <a:lnTo>
                    <a:pt x="5115" y="1501"/>
                  </a:lnTo>
                  <a:lnTo>
                    <a:pt x="5115" y="1501"/>
                  </a:lnTo>
                  <a:lnTo>
                    <a:pt x="5104" y="1501"/>
                  </a:lnTo>
                  <a:lnTo>
                    <a:pt x="5104" y="1501"/>
                  </a:lnTo>
                  <a:lnTo>
                    <a:pt x="5092" y="1495"/>
                  </a:lnTo>
                  <a:lnTo>
                    <a:pt x="5092" y="1495"/>
                  </a:lnTo>
                  <a:lnTo>
                    <a:pt x="5080" y="1495"/>
                  </a:lnTo>
                  <a:lnTo>
                    <a:pt x="5080" y="1495"/>
                  </a:lnTo>
                  <a:lnTo>
                    <a:pt x="5075" y="1489"/>
                  </a:lnTo>
                  <a:lnTo>
                    <a:pt x="5075" y="1489"/>
                  </a:lnTo>
                  <a:lnTo>
                    <a:pt x="5064" y="1484"/>
                  </a:lnTo>
                  <a:lnTo>
                    <a:pt x="5064" y="1484"/>
                  </a:lnTo>
                  <a:lnTo>
                    <a:pt x="5058" y="1478"/>
                  </a:lnTo>
                  <a:lnTo>
                    <a:pt x="5058" y="1478"/>
                  </a:lnTo>
                  <a:lnTo>
                    <a:pt x="5052" y="1478"/>
                  </a:lnTo>
                  <a:lnTo>
                    <a:pt x="5052" y="1478"/>
                  </a:lnTo>
                  <a:lnTo>
                    <a:pt x="5046" y="1484"/>
                  </a:lnTo>
                  <a:lnTo>
                    <a:pt x="5046" y="1484"/>
                  </a:lnTo>
                  <a:lnTo>
                    <a:pt x="5041" y="1489"/>
                  </a:lnTo>
                  <a:lnTo>
                    <a:pt x="5041" y="1489"/>
                  </a:lnTo>
                  <a:lnTo>
                    <a:pt x="5035" y="1495"/>
                  </a:lnTo>
                  <a:lnTo>
                    <a:pt x="5035" y="1495"/>
                  </a:lnTo>
                  <a:lnTo>
                    <a:pt x="5035" y="1495"/>
                  </a:lnTo>
                  <a:lnTo>
                    <a:pt x="5035" y="1495"/>
                  </a:lnTo>
                  <a:lnTo>
                    <a:pt x="5035" y="1495"/>
                  </a:lnTo>
                  <a:lnTo>
                    <a:pt x="5035" y="1495"/>
                  </a:lnTo>
                  <a:lnTo>
                    <a:pt x="5030" y="1495"/>
                  </a:lnTo>
                  <a:lnTo>
                    <a:pt x="5030" y="1495"/>
                  </a:lnTo>
                  <a:lnTo>
                    <a:pt x="5024" y="1489"/>
                  </a:lnTo>
                  <a:lnTo>
                    <a:pt x="5024" y="1489"/>
                  </a:lnTo>
                  <a:lnTo>
                    <a:pt x="5012" y="1489"/>
                  </a:lnTo>
                  <a:lnTo>
                    <a:pt x="5012" y="1489"/>
                  </a:lnTo>
                  <a:lnTo>
                    <a:pt x="5001" y="1489"/>
                  </a:lnTo>
                  <a:lnTo>
                    <a:pt x="5001" y="1489"/>
                  </a:lnTo>
                  <a:lnTo>
                    <a:pt x="4990" y="1489"/>
                  </a:lnTo>
                  <a:lnTo>
                    <a:pt x="4990" y="1489"/>
                  </a:lnTo>
                  <a:lnTo>
                    <a:pt x="4984" y="1495"/>
                  </a:lnTo>
                  <a:lnTo>
                    <a:pt x="4984" y="1495"/>
                  </a:lnTo>
                  <a:lnTo>
                    <a:pt x="4967" y="1501"/>
                  </a:lnTo>
                  <a:lnTo>
                    <a:pt x="4967" y="1501"/>
                  </a:lnTo>
                  <a:lnTo>
                    <a:pt x="4955" y="1501"/>
                  </a:lnTo>
                  <a:lnTo>
                    <a:pt x="4950" y="1501"/>
                  </a:lnTo>
                  <a:lnTo>
                    <a:pt x="4950" y="1495"/>
                  </a:lnTo>
                  <a:lnTo>
                    <a:pt x="4950" y="1489"/>
                  </a:lnTo>
                  <a:lnTo>
                    <a:pt x="4950" y="1489"/>
                  </a:lnTo>
                  <a:lnTo>
                    <a:pt x="4950" y="1489"/>
                  </a:lnTo>
                  <a:lnTo>
                    <a:pt x="4939" y="1489"/>
                  </a:lnTo>
                  <a:lnTo>
                    <a:pt x="4939" y="1489"/>
                  </a:lnTo>
                  <a:lnTo>
                    <a:pt x="4927" y="1489"/>
                  </a:lnTo>
                  <a:lnTo>
                    <a:pt x="4927" y="1489"/>
                  </a:lnTo>
                  <a:lnTo>
                    <a:pt x="4910" y="1495"/>
                  </a:lnTo>
                  <a:lnTo>
                    <a:pt x="4910" y="1495"/>
                  </a:lnTo>
                  <a:lnTo>
                    <a:pt x="4899" y="1495"/>
                  </a:lnTo>
                  <a:lnTo>
                    <a:pt x="4899" y="1495"/>
                  </a:lnTo>
                  <a:lnTo>
                    <a:pt x="4887" y="1489"/>
                  </a:lnTo>
                  <a:lnTo>
                    <a:pt x="4887" y="1489"/>
                  </a:lnTo>
                  <a:lnTo>
                    <a:pt x="4882" y="1484"/>
                  </a:lnTo>
                  <a:lnTo>
                    <a:pt x="4882" y="1484"/>
                  </a:lnTo>
                  <a:lnTo>
                    <a:pt x="4870" y="1484"/>
                  </a:lnTo>
                  <a:lnTo>
                    <a:pt x="4870" y="1484"/>
                  </a:lnTo>
                  <a:lnTo>
                    <a:pt x="4853" y="1484"/>
                  </a:lnTo>
                  <a:lnTo>
                    <a:pt x="4853" y="1484"/>
                  </a:lnTo>
                  <a:lnTo>
                    <a:pt x="4836" y="1489"/>
                  </a:lnTo>
                  <a:lnTo>
                    <a:pt x="4836" y="1489"/>
                  </a:lnTo>
                  <a:lnTo>
                    <a:pt x="4819" y="1501"/>
                  </a:lnTo>
                  <a:lnTo>
                    <a:pt x="4819" y="1501"/>
                  </a:lnTo>
                  <a:lnTo>
                    <a:pt x="4802" y="1507"/>
                  </a:lnTo>
                  <a:lnTo>
                    <a:pt x="4802" y="1507"/>
                  </a:lnTo>
                  <a:lnTo>
                    <a:pt x="4780" y="1507"/>
                  </a:lnTo>
                  <a:lnTo>
                    <a:pt x="4780" y="1507"/>
                  </a:lnTo>
                  <a:lnTo>
                    <a:pt x="4768" y="1507"/>
                  </a:lnTo>
                  <a:lnTo>
                    <a:pt x="4768" y="1507"/>
                  </a:lnTo>
                  <a:lnTo>
                    <a:pt x="4756" y="1501"/>
                  </a:lnTo>
                  <a:lnTo>
                    <a:pt x="4756" y="1501"/>
                  </a:lnTo>
                  <a:lnTo>
                    <a:pt x="4745" y="1495"/>
                  </a:lnTo>
                  <a:lnTo>
                    <a:pt x="4745" y="1495"/>
                  </a:lnTo>
                  <a:lnTo>
                    <a:pt x="4723" y="1495"/>
                  </a:lnTo>
                  <a:lnTo>
                    <a:pt x="4723" y="1495"/>
                  </a:lnTo>
                  <a:lnTo>
                    <a:pt x="4705" y="1501"/>
                  </a:lnTo>
                  <a:lnTo>
                    <a:pt x="4705" y="1501"/>
                  </a:lnTo>
                  <a:lnTo>
                    <a:pt x="4683" y="1512"/>
                  </a:lnTo>
                  <a:lnTo>
                    <a:pt x="4683" y="1512"/>
                  </a:lnTo>
                  <a:lnTo>
                    <a:pt x="4660" y="1518"/>
                  </a:lnTo>
                  <a:lnTo>
                    <a:pt x="4660" y="1518"/>
                  </a:lnTo>
                  <a:lnTo>
                    <a:pt x="4631" y="1523"/>
                  </a:lnTo>
                  <a:lnTo>
                    <a:pt x="4631" y="1523"/>
                  </a:lnTo>
                  <a:lnTo>
                    <a:pt x="4615" y="1523"/>
                  </a:lnTo>
                  <a:lnTo>
                    <a:pt x="4615" y="1523"/>
                  </a:lnTo>
                  <a:lnTo>
                    <a:pt x="4597" y="1523"/>
                  </a:lnTo>
                  <a:lnTo>
                    <a:pt x="4597" y="1523"/>
                  </a:lnTo>
                  <a:lnTo>
                    <a:pt x="4575" y="1518"/>
                  </a:lnTo>
                  <a:lnTo>
                    <a:pt x="4575" y="1518"/>
                  </a:lnTo>
                  <a:lnTo>
                    <a:pt x="4552" y="1518"/>
                  </a:lnTo>
                  <a:lnTo>
                    <a:pt x="4552" y="1518"/>
                  </a:lnTo>
                  <a:lnTo>
                    <a:pt x="4541" y="1523"/>
                  </a:lnTo>
                  <a:lnTo>
                    <a:pt x="4541" y="1523"/>
                  </a:lnTo>
                  <a:lnTo>
                    <a:pt x="4518" y="1523"/>
                  </a:lnTo>
                  <a:lnTo>
                    <a:pt x="4518" y="1523"/>
                  </a:lnTo>
                  <a:lnTo>
                    <a:pt x="4501" y="1523"/>
                  </a:lnTo>
                  <a:lnTo>
                    <a:pt x="4501" y="1523"/>
                  </a:lnTo>
                  <a:lnTo>
                    <a:pt x="4484" y="1523"/>
                  </a:lnTo>
                  <a:lnTo>
                    <a:pt x="4484" y="1523"/>
                  </a:lnTo>
                  <a:lnTo>
                    <a:pt x="4478" y="1523"/>
                  </a:lnTo>
                  <a:lnTo>
                    <a:pt x="4478" y="1523"/>
                  </a:lnTo>
                  <a:lnTo>
                    <a:pt x="4472" y="1529"/>
                  </a:lnTo>
                  <a:lnTo>
                    <a:pt x="4472" y="1529"/>
                  </a:lnTo>
                  <a:lnTo>
                    <a:pt x="4472" y="1529"/>
                  </a:lnTo>
                  <a:lnTo>
                    <a:pt x="4472" y="1529"/>
                  </a:lnTo>
                  <a:lnTo>
                    <a:pt x="4472" y="1529"/>
                  </a:lnTo>
                  <a:lnTo>
                    <a:pt x="4472" y="1529"/>
                  </a:lnTo>
                  <a:lnTo>
                    <a:pt x="4450" y="1529"/>
                  </a:lnTo>
                  <a:lnTo>
                    <a:pt x="4450" y="1529"/>
                  </a:lnTo>
                  <a:lnTo>
                    <a:pt x="4433" y="1523"/>
                  </a:lnTo>
                  <a:lnTo>
                    <a:pt x="4433" y="1523"/>
                  </a:lnTo>
                  <a:lnTo>
                    <a:pt x="4416" y="1523"/>
                  </a:lnTo>
                  <a:lnTo>
                    <a:pt x="4416" y="1523"/>
                  </a:lnTo>
                  <a:lnTo>
                    <a:pt x="4399" y="1529"/>
                  </a:lnTo>
                  <a:lnTo>
                    <a:pt x="4399" y="1529"/>
                  </a:lnTo>
                  <a:lnTo>
                    <a:pt x="4410" y="1512"/>
                  </a:lnTo>
                  <a:lnTo>
                    <a:pt x="4410" y="1512"/>
                  </a:lnTo>
                  <a:lnTo>
                    <a:pt x="4427" y="1489"/>
                  </a:lnTo>
                  <a:lnTo>
                    <a:pt x="4427" y="1489"/>
                  </a:lnTo>
                  <a:lnTo>
                    <a:pt x="4444" y="1473"/>
                  </a:lnTo>
                  <a:lnTo>
                    <a:pt x="4444" y="1473"/>
                  </a:lnTo>
                  <a:lnTo>
                    <a:pt x="4461" y="1461"/>
                  </a:lnTo>
                  <a:lnTo>
                    <a:pt x="4461" y="1455"/>
                  </a:lnTo>
                  <a:lnTo>
                    <a:pt x="4461" y="1450"/>
                  </a:lnTo>
                  <a:lnTo>
                    <a:pt x="4456" y="1444"/>
                  </a:lnTo>
                  <a:lnTo>
                    <a:pt x="4456" y="1438"/>
                  </a:lnTo>
                  <a:lnTo>
                    <a:pt x="4456" y="1438"/>
                  </a:lnTo>
                  <a:lnTo>
                    <a:pt x="4450" y="1438"/>
                  </a:lnTo>
                  <a:lnTo>
                    <a:pt x="4450" y="1438"/>
                  </a:lnTo>
                  <a:lnTo>
                    <a:pt x="4438" y="1438"/>
                  </a:lnTo>
                  <a:lnTo>
                    <a:pt x="4438" y="1438"/>
                  </a:lnTo>
                  <a:lnTo>
                    <a:pt x="4433" y="1438"/>
                  </a:lnTo>
                  <a:lnTo>
                    <a:pt x="4433" y="1438"/>
                  </a:lnTo>
                  <a:lnTo>
                    <a:pt x="4421" y="1438"/>
                  </a:lnTo>
                  <a:lnTo>
                    <a:pt x="4421" y="1438"/>
                  </a:lnTo>
                  <a:lnTo>
                    <a:pt x="4427" y="1433"/>
                  </a:lnTo>
                  <a:lnTo>
                    <a:pt x="4427" y="1433"/>
                  </a:lnTo>
                  <a:lnTo>
                    <a:pt x="4427" y="1422"/>
                  </a:lnTo>
                  <a:lnTo>
                    <a:pt x="4427" y="1422"/>
                  </a:lnTo>
                  <a:lnTo>
                    <a:pt x="4427" y="1416"/>
                  </a:lnTo>
                  <a:lnTo>
                    <a:pt x="4427" y="1416"/>
                  </a:lnTo>
                  <a:lnTo>
                    <a:pt x="4421" y="1404"/>
                  </a:lnTo>
                  <a:lnTo>
                    <a:pt x="4427" y="1404"/>
                  </a:lnTo>
                  <a:lnTo>
                    <a:pt x="4427" y="1404"/>
                  </a:lnTo>
                  <a:lnTo>
                    <a:pt x="4433" y="1404"/>
                  </a:lnTo>
                  <a:lnTo>
                    <a:pt x="4433" y="1404"/>
                  </a:lnTo>
                  <a:lnTo>
                    <a:pt x="4433" y="1404"/>
                  </a:lnTo>
                  <a:lnTo>
                    <a:pt x="4433" y="1398"/>
                  </a:lnTo>
                  <a:lnTo>
                    <a:pt x="4433" y="1398"/>
                  </a:lnTo>
                  <a:lnTo>
                    <a:pt x="4433" y="1398"/>
                  </a:lnTo>
                  <a:lnTo>
                    <a:pt x="4433" y="1398"/>
                  </a:lnTo>
                  <a:lnTo>
                    <a:pt x="4444" y="1393"/>
                  </a:lnTo>
                  <a:lnTo>
                    <a:pt x="4444" y="1393"/>
                  </a:lnTo>
                  <a:lnTo>
                    <a:pt x="4444" y="1393"/>
                  </a:lnTo>
                  <a:lnTo>
                    <a:pt x="4444" y="1393"/>
                  </a:lnTo>
                  <a:lnTo>
                    <a:pt x="4450" y="1398"/>
                  </a:lnTo>
                  <a:lnTo>
                    <a:pt x="4450" y="1398"/>
                  </a:lnTo>
                  <a:lnTo>
                    <a:pt x="4450" y="1410"/>
                  </a:lnTo>
                  <a:lnTo>
                    <a:pt x="4450" y="1410"/>
                  </a:lnTo>
                  <a:lnTo>
                    <a:pt x="4456" y="1416"/>
                  </a:lnTo>
                  <a:lnTo>
                    <a:pt x="4456" y="1416"/>
                  </a:lnTo>
                  <a:lnTo>
                    <a:pt x="4456" y="1422"/>
                  </a:lnTo>
                  <a:lnTo>
                    <a:pt x="4456" y="1422"/>
                  </a:lnTo>
                  <a:lnTo>
                    <a:pt x="4467" y="1416"/>
                  </a:lnTo>
                  <a:lnTo>
                    <a:pt x="4467" y="1416"/>
                  </a:lnTo>
                  <a:lnTo>
                    <a:pt x="4472" y="1416"/>
                  </a:lnTo>
                  <a:lnTo>
                    <a:pt x="4472" y="1416"/>
                  </a:lnTo>
                  <a:lnTo>
                    <a:pt x="4478" y="1410"/>
                  </a:lnTo>
                  <a:lnTo>
                    <a:pt x="4478" y="1410"/>
                  </a:lnTo>
                  <a:lnTo>
                    <a:pt x="4484" y="1410"/>
                  </a:lnTo>
                  <a:lnTo>
                    <a:pt x="4484" y="1410"/>
                  </a:lnTo>
                  <a:lnTo>
                    <a:pt x="4484" y="1404"/>
                  </a:lnTo>
                  <a:lnTo>
                    <a:pt x="4484" y="1404"/>
                  </a:lnTo>
                  <a:lnTo>
                    <a:pt x="4490" y="1393"/>
                  </a:lnTo>
                  <a:lnTo>
                    <a:pt x="4490" y="1393"/>
                  </a:lnTo>
                  <a:lnTo>
                    <a:pt x="4490" y="1382"/>
                  </a:lnTo>
                  <a:lnTo>
                    <a:pt x="4490" y="1382"/>
                  </a:lnTo>
                  <a:lnTo>
                    <a:pt x="4495" y="1370"/>
                  </a:lnTo>
                  <a:lnTo>
                    <a:pt x="4495" y="1370"/>
                  </a:lnTo>
                  <a:lnTo>
                    <a:pt x="4484" y="1364"/>
                  </a:lnTo>
                  <a:lnTo>
                    <a:pt x="4484" y="1364"/>
                  </a:lnTo>
                  <a:lnTo>
                    <a:pt x="4467" y="1353"/>
                  </a:lnTo>
                  <a:lnTo>
                    <a:pt x="4467" y="1353"/>
                  </a:lnTo>
                  <a:lnTo>
                    <a:pt x="4456" y="1342"/>
                  </a:lnTo>
                  <a:lnTo>
                    <a:pt x="4456" y="1342"/>
                  </a:lnTo>
                  <a:lnTo>
                    <a:pt x="4438" y="1336"/>
                  </a:lnTo>
                  <a:lnTo>
                    <a:pt x="4438" y="1336"/>
                  </a:lnTo>
                  <a:lnTo>
                    <a:pt x="4427" y="1336"/>
                  </a:lnTo>
                  <a:lnTo>
                    <a:pt x="4427" y="1336"/>
                  </a:lnTo>
                  <a:lnTo>
                    <a:pt x="4421" y="1336"/>
                  </a:lnTo>
                  <a:lnTo>
                    <a:pt x="4421" y="1336"/>
                  </a:lnTo>
                  <a:lnTo>
                    <a:pt x="4416" y="1342"/>
                  </a:lnTo>
                  <a:lnTo>
                    <a:pt x="4416" y="1342"/>
                  </a:lnTo>
                  <a:lnTo>
                    <a:pt x="4410" y="1342"/>
                  </a:lnTo>
                  <a:lnTo>
                    <a:pt x="4410" y="1342"/>
                  </a:lnTo>
                  <a:lnTo>
                    <a:pt x="4405" y="1336"/>
                  </a:lnTo>
                  <a:lnTo>
                    <a:pt x="4405" y="1336"/>
                  </a:lnTo>
                  <a:lnTo>
                    <a:pt x="4393" y="1330"/>
                  </a:lnTo>
                  <a:lnTo>
                    <a:pt x="4393" y="1330"/>
                  </a:lnTo>
                  <a:lnTo>
                    <a:pt x="4387" y="1325"/>
                  </a:lnTo>
                  <a:lnTo>
                    <a:pt x="4387" y="1325"/>
                  </a:lnTo>
                  <a:lnTo>
                    <a:pt x="4381" y="1319"/>
                  </a:lnTo>
                  <a:lnTo>
                    <a:pt x="4381" y="1319"/>
                  </a:lnTo>
                  <a:lnTo>
                    <a:pt x="4353" y="1313"/>
                  </a:lnTo>
                  <a:lnTo>
                    <a:pt x="4353" y="1313"/>
                  </a:lnTo>
                  <a:lnTo>
                    <a:pt x="4331" y="1319"/>
                  </a:lnTo>
                  <a:lnTo>
                    <a:pt x="4331" y="1319"/>
                  </a:lnTo>
                  <a:lnTo>
                    <a:pt x="4302" y="1319"/>
                  </a:lnTo>
                  <a:lnTo>
                    <a:pt x="4302" y="1319"/>
                  </a:lnTo>
                  <a:lnTo>
                    <a:pt x="4279" y="1325"/>
                  </a:lnTo>
                  <a:lnTo>
                    <a:pt x="4279" y="1325"/>
                  </a:lnTo>
                  <a:lnTo>
                    <a:pt x="4268" y="1353"/>
                  </a:lnTo>
                  <a:lnTo>
                    <a:pt x="4268" y="1353"/>
                  </a:lnTo>
                  <a:lnTo>
                    <a:pt x="4256" y="1376"/>
                  </a:lnTo>
                  <a:lnTo>
                    <a:pt x="4256" y="1376"/>
                  </a:lnTo>
                  <a:lnTo>
                    <a:pt x="4240" y="1398"/>
                  </a:lnTo>
                  <a:lnTo>
                    <a:pt x="4240" y="1398"/>
                  </a:lnTo>
                  <a:lnTo>
                    <a:pt x="4228" y="1427"/>
                  </a:lnTo>
                  <a:lnTo>
                    <a:pt x="4228" y="1427"/>
                  </a:lnTo>
                  <a:lnTo>
                    <a:pt x="4228" y="1427"/>
                  </a:lnTo>
                  <a:lnTo>
                    <a:pt x="4228" y="1427"/>
                  </a:lnTo>
                  <a:lnTo>
                    <a:pt x="4222" y="1433"/>
                  </a:lnTo>
                  <a:lnTo>
                    <a:pt x="4222" y="1433"/>
                  </a:lnTo>
                  <a:lnTo>
                    <a:pt x="4216" y="1438"/>
                  </a:lnTo>
                  <a:lnTo>
                    <a:pt x="4216" y="1438"/>
                  </a:lnTo>
                  <a:lnTo>
                    <a:pt x="4216" y="1444"/>
                  </a:lnTo>
                  <a:lnTo>
                    <a:pt x="4216" y="1444"/>
                  </a:lnTo>
                  <a:lnTo>
                    <a:pt x="4206" y="1444"/>
                  </a:lnTo>
                  <a:lnTo>
                    <a:pt x="4206" y="1444"/>
                  </a:lnTo>
                  <a:lnTo>
                    <a:pt x="4183" y="1450"/>
                  </a:lnTo>
                  <a:lnTo>
                    <a:pt x="4183" y="1450"/>
                  </a:lnTo>
                  <a:lnTo>
                    <a:pt x="4160" y="1455"/>
                  </a:lnTo>
                  <a:lnTo>
                    <a:pt x="4160" y="1455"/>
                  </a:lnTo>
                  <a:lnTo>
                    <a:pt x="4149" y="1461"/>
                  </a:lnTo>
                  <a:lnTo>
                    <a:pt x="4149" y="1455"/>
                  </a:lnTo>
                  <a:lnTo>
                    <a:pt x="4143" y="1455"/>
                  </a:lnTo>
                  <a:lnTo>
                    <a:pt x="4143" y="1450"/>
                  </a:lnTo>
                  <a:lnTo>
                    <a:pt x="4143" y="1450"/>
                  </a:lnTo>
                  <a:lnTo>
                    <a:pt x="4143" y="1450"/>
                  </a:lnTo>
                  <a:lnTo>
                    <a:pt x="4137" y="1438"/>
                  </a:lnTo>
                  <a:lnTo>
                    <a:pt x="4137" y="1438"/>
                  </a:lnTo>
                  <a:lnTo>
                    <a:pt x="4143" y="1433"/>
                  </a:lnTo>
                  <a:lnTo>
                    <a:pt x="4143" y="1433"/>
                  </a:lnTo>
                  <a:lnTo>
                    <a:pt x="4154" y="1433"/>
                  </a:lnTo>
                  <a:lnTo>
                    <a:pt x="4154" y="1433"/>
                  </a:lnTo>
                  <a:lnTo>
                    <a:pt x="4166" y="1427"/>
                  </a:lnTo>
                  <a:lnTo>
                    <a:pt x="4166" y="1427"/>
                  </a:lnTo>
                  <a:lnTo>
                    <a:pt x="4166" y="1422"/>
                  </a:lnTo>
                  <a:lnTo>
                    <a:pt x="4166" y="1422"/>
                  </a:lnTo>
                  <a:lnTo>
                    <a:pt x="4160" y="1416"/>
                  </a:lnTo>
                  <a:lnTo>
                    <a:pt x="4160" y="1416"/>
                  </a:lnTo>
                  <a:lnTo>
                    <a:pt x="4154" y="1416"/>
                  </a:lnTo>
                  <a:lnTo>
                    <a:pt x="4154" y="1416"/>
                  </a:lnTo>
                  <a:lnTo>
                    <a:pt x="4149" y="1410"/>
                  </a:lnTo>
                  <a:lnTo>
                    <a:pt x="4149" y="1410"/>
                  </a:lnTo>
                  <a:lnTo>
                    <a:pt x="4149" y="1404"/>
                  </a:lnTo>
                  <a:lnTo>
                    <a:pt x="4149" y="1404"/>
                  </a:lnTo>
                  <a:lnTo>
                    <a:pt x="4154" y="1404"/>
                  </a:lnTo>
                  <a:lnTo>
                    <a:pt x="4154" y="1404"/>
                  </a:lnTo>
                  <a:lnTo>
                    <a:pt x="4154" y="1398"/>
                  </a:lnTo>
                  <a:lnTo>
                    <a:pt x="4154" y="1398"/>
                  </a:lnTo>
                  <a:lnTo>
                    <a:pt x="4149" y="1393"/>
                  </a:lnTo>
                  <a:lnTo>
                    <a:pt x="4149" y="1393"/>
                  </a:lnTo>
                  <a:lnTo>
                    <a:pt x="4177" y="1387"/>
                  </a:lnTo>
                  <a:lnTo>
                    <a:pt x="4177" y="1387"/>
                  </a:lnTo>
                  <a:lnTo>
                    <a:pt x="4188" y="1382"/>
                  </a:lnTo>
                  <a:lnTo>
                    <a:pt x="4188" y="1382"/>
                  </a:lnTo>
                  <a:lnTo>
                    <a:pt x="4194" y="1370"/>
                  </a:lnTo>
                  <a:lnTo>
                    <a:pt x="4194" y="1370"/>
                  </a:lnTo>
                  <a:lnTo>
                    <a:pt x="4200" y="1348"/>
                  </a:lnTo>
                  <a:lnTo>
                    <a:pt x="4200" y="1348"/>
                  </a:lnTo>
                  <a:lnTo>
                    <a:pt x="4206" y="1348"/>
                  </a:lnTo>
                  <a:lnTo>
                    <a:pt x="4206" y="1348"/>
                  </a:lnTo>
                  <a:lnTo>
                    <a:pt x="4211" y="1348"/>
                  </a:lnTo>
                  <a:lnTo>
                    <a:pt x="4211" y="1348"/>
                  </a:lnTo>
                  <a:lnTo>
                    <a:pt x="4216" y="1348"/>
                  </a:lnTo>
                  <a:lnTo>
                    <a:pt x="4216" y="1348"/>
                  </a:lnTo>
                  <a:lnTo>
                    <a:pt x="4216" y="1353"/>
                  </a:lnTo>
                  <a:lnTo>
                    <a:pt x="4216" y="1353"/>
                  </a:lnTo>
                  <a:lnTo>
                    <a:pt x="4216" y="1358"/>
                  </a:lnTo>
                  <a:lnTo>
                    <a:pt x="4216" y="1358"/>
                  </a:lnTo>
                  <a:lnTo>
                    <a:pt x="4216" y="1358"/>
                  </a:lnTo>
                  <a:lnTo>
                    <a:pt x="4216" y="1358"/>
                  </a:lnTo>
                  <a:lnTo>
                    <a:pt x="4211" y="1364"/>
                  </a:lnTo>
                  <a:lnTo>
                    <a:pt x="4211" y="1364"/>
                  </a:lnTo>
                  <a:lnTo>
                    <a:pt x="4211" y="1370"/>
                  </a:lnTo>
                  <a:lnTo>
                    <a:pt x="4211" y="1370"/>
                  </a:lnTo>
                  <a:lnTo>
                    <a:pt x="4211" y="1376"/>
                  </a:lnTo>
                  <a:lnTo>
                    <a:pt x="4211" y="1376"/>
                  </a:lnTo>
                  <a:lnTo>
                    <a:pt x="4222" y="1382"/>
                  </a:lnTo>
                  <a:lnTo>
                    <a:pt x="4222" y="1382"/>
                  </a:lnTo>
                  <a:lnTo>
                    <a:pt x="4228" y="1370"/>
                  </a:lnTo>
                  <a:lnTo>
                    <a:pt x="4228" y="1370"/>
                  </a:lnTo>
                  <a:lnTo>
                    <a:pt x="4228" y="1358"/>
                  </a:lnTo>
                  <a:lnTo>
                    <a:pt x="4228" y="1358"/>
                  </a:lnTo>
                  <a:lnTo>
                    <a:pt x="4234" y="1348"/>
                  </a:lnTo>
                  <a:lnTo>
                    <a:pt x="4234" y="1348"/>
                  </a:lnTo>
                  <a:lnTo>
                    <a:pt x="4240" y="1336"/>
                  </a:lnTo>
                  <a:lnTo>
                    <a:pt x="4240" y="1336"/>
                  </a:lnTo>
                  <a:lnTo>
                    <a:pt x="4206" y="1336"/>
                  </a:lnTo>
                  <a:lnTo>
                    <a:pt x="4206" y="1336"/>
                  </a:lnTo>
                  <a:lnTo>
                    <a:pt x="4166" y="1342"/>
                  </a:lnTo>
                  <a:lnTo>
                    <a:pt x="4166" y="1342"/>
                  </a:lnTo>
                  <a:lnTo>
                    <a:pt x="4126" y="1342"/>
                  </a:lnTo>
                  <a:lnTo>
                    <a:pt x="4126" y="1342"/>
                  </a:lnTo>
                  <a:lnTo>
                    <a:pt x="4092" y="1348"/>
                  </a:lnTo>
                  <a:lnTo>
                    <a:pt x="4092" y="1348"/>
                  </a:lnTo>
                  <a:lnTo>
                    <a:pt x="4086" y="1308"/>
                  </a:lnTo>
                  <a:lnTo>
                    <a:pt x="4086" y="1308"/>
                  </a:lnTo>
                  <a:lnTo>
                    <a:pt x="4086" y="1302"/>
                  </a:lnTo>
                  <a:lnTo>
                    <a:pt x="4092" y="1302"/>
                  </a:lnTo>
                  <a:lnTo>
                    <a:pt x="4092" y="1302"/>
                  </a:lnTo>
                  <a:lnTo>
                    <a:pt x="4115" y="1302"/>
                  </a:lnTo>
                  <a:lnTo>
                    <a:pt x="4115" y="1302"/>
                  </a:lnTo>
                  <a:lnTo>
                    <a:pt x="4154" y="1308"/>
                  </a:lnTo>
                  <a:lnTo>
                    <a:pt x="4154" y="1302"/>
                  </a:lnTo>
                  <a:lnTo>
                    <a:pt x="4154" y="1302"/>
                  </a:lnTo>
                  <a:lnTo>
                    <a:pt x="4154" y="1296"/>
                  </a:lnTo>
                  <a:lnTo>
                    <a:pt x="4154" y="1296"/>
                  </a:lnTo>
                  <a:lnTo>
                    <a:pt x="4154" y="1296"/>
                  </a:lnTo>
                  <a:lnTo>
                    <a:pt x="4137" y="1291"/>
                  </a:lnTo>
                  <a:lnTo>
                    <a:pt x="4137" y="1291"/>
                  </a:lnTo>
                  <a:lnTo>
                    <a:pt x="4120" y="1291"/>
                  </a:lnTo>
                  <a:lnTo>
                    <a:pt x="4120" y="1291"/>
                  </a:lnTo>
                  <a:lnTo>
                    <a:pt x="4103" y="1285"/>
                  </a:lnTo>
                  <a:lnTo>
                    <a:pt x="4103" y="1285"/>
                  </a:lnTo>
                  <a:lnTo>
                    <a:pt x="4081" y="1279"/>
                  </a:lnTo>
                  <a:lnTo>
                    <a:pt x="4075" y="1279"/>
                  </a:lnTo>
                  <a:lnTo>
                    <a:pt x="4075" y="1273"/>
                  </a:lnTo>
                  <a:lnTo>
                    <a:pt x="4069" y="1273"/>
                  </a:lnTo>
                  <a:lnTo>
                    <a:pt x="4063" y="1268"/>
                  </a:lnTo>
                  <a:lnTo>
                    <a:pt x="4063" y="1268"/>
                  </a:lnTo>
                  <a:lnTo>
                    <a:pt x="4052" y="1268"/>
                  </a:lnTo>
                  <a:lnTo>
                    <a:pt x="4052" y="1268"/>
                  </a:lnTo>
                  <a:lnTo>
                    <a:pt x="4035" y="1273"/>
                  </a:lnTo>
                  <a:lnTo>
                    <a:pt x="4035" y="1273"/>
                  </a:lnTo>
                  <a:lnTo>
                    <a:pt x="4024" y="1273"/>
                  </a:lnTo>
                  <a:lnTo>
                    <a:pt x="4024" y="1273"/>
                  </a:lnTo>
                  <a:lnTo>
                    <a:pt x="4006" y="1273"/>
                  </a:lnTo>
                  <a:lnTo>
                    <a:pt x="4006" y="1273"/>
                  </a:lnTo>
                  <a:lnTo>
                    <a:pt x="4001" y="1273"/>
                  </a:lnTo>
                  <a:lnTo>
                    <a:pt x="4001" y="1273"/>
                  </a:lnTo>
                  <a:lnTo>
                    <a:pt x="3984" y="1268"/>
                  </a:lnTo>
                  <a:lnTo>
                    <a:pt x="3984" y="1268"/>
                  </a:lnTo>
                  <a:lnTo>
                    <a:pt x="3972" y="1262"/>
                  </a:lnTo>
                  <a:lnTo>
                    <a:pt x="3972" y="1262"/>
                  </a:lnTo>
                  <a:lnTo>
                    <a:pt x="3961" y="1257"/>
                  </a:lnTo>
                  <a:lnTo>
                    <a:pt x="3961" y="1257"/>
                  </a:lnTo>
                  <a:lnTo>
                    <a:pt x="3950" y="1257"/>
                  </a:lnTo>
                  <a:lnTo>
                    <a:pt x="3950" y="1257"/>
                  </a:lnTo>
                  <a:lnTo>
                    <a:pt x="3938" y="1257"/>
                  </a:lnTo>
                  <a:lnTo>
                    <a:pt x="3938" y="1257"/>
                  </a:lnTo>
                  <a:lnTo>
                    <a:pt x="3932" y="1257"/>
                  </a:lnTo>
                  <a:lnTo>
                    <a:pt x="3932" y="1257"/>
                  </a:lnTo>
                  <a:lnTo>
                    <a:pt x="3921" y="1257"/>
                  </a:lnTo>
                  <a:lnTo>
                    <a:pt x="3921" y="1257"/>
                  </a:lnTo>
                  <a:lnTo>
                    <a:pt x="3916" y="1257"/>
                  </a:lnTo>
                  <a:lnTo>
                    <a:pt x="3916" y="1257"/>
                  </a:lnTo>
                  <a:lnTo>
                    <a:pt x="3898" y="1251"/>
                  </a:lnTo>
                  <a:lnTo>
                    <a:pt x="3898" y="1251"/>
                  </a:lnTo>
                  <a:lnTo>
                    <a:pt x="3881" y="1245"/>
                  </a:lnTo>
                  <a:lnTo>
                    <a:pt x="3881" y="1245"/>
                  </a:lnTo>
                  <a:lnTo>
                    <a:pt x="3876" y="1239"/>
                  </a:lnTo>
                  <a:lnTo>
                    <a:pt x="3876" y="1239"/>
                  </a:lnTo>
                  <a:lnTo>
                    <a:pt x="3870" y="1239"/>
                  </a:lnTo>
                  <a:lnTo>
                    <a:pt x="3870" y="1239"/>
                  </a:lnTo>
                  <a:lnTo>
                    <a:pt x="3865" y="1228"/>
                  </a:lnTo>
                  <a:lnTo>
                    <a:pt x="3865" y="1228"/>
                  </a:lnTo>
                  <a:lnTo>
                    <a:pt x="3859" y="1223"/>
                  </a:lnTo>
                  <a:lnTo>
                    <a:pt x="3859" y="1223"/>
                  </a:lnTo>
                  <a:lnTo>
                    <a:pt x="3859" y="1223"/>
                  </a:lnTo>
                  <a:lnTo>
                    <a:pt x="3859" y="1223"/>
                  </a:lnTo>
                  <a:lnTo>
                    <a:pt x="3847" y="1217"/>
                  </a:lnTo>
                  <a:lnTo>
                    <a:pt x="3847" y="1217"/>
                  </a:lnTo>
                  <a:lnTo>
                    <a:pt x="3831" y="1217"/>
                  </a:lnTo>
                  <a:lnTo>
                    <a:pt x="3831" y="1217"/>
                  </a:lnTo>
                  <a:lnTo>
                    <a:pt x="3819" y="1217"/>
                  </a:lnTo>
                  <a:lnTo>
                    <a:pt x="3819" y="1217"/>
                  </a:lnTo>
                  <a:lnTo>
                    <a:pt x="3807" y="1223"/>
                  </a:lnTo>
                  <a:lnTo>
                    <a:pt x="3807" y="1223"/>
                  </a:lnTo>
                  <a:lnTo>
                    <a:pt x="3807" y="1223"/>
                  </a:lnTo>
                  <a:lnTo>
                    <a:pt x="3807" y="1223"/>
                  </a:lnTo>
                  <a:lnTo>
                    <a:pt x="3807" y="1228"/>
                  </a:lnTo>
                  <a:lnTo>
                    <a:pt x="3807" y="1228"/>
                  </a:lnTo>
                  <a:lnTo>
                    <a:pt x="3813" y="1234"/>
                  </a:lnTo>
                  <a:lnTo>
                    <a:pt x="3813" y="1234"/>
                  </a:lnTo>
                  <a:lnTo>
                    <a:pt x="3813" y="1234"/>
                  </a:lnTo>
                  <a:lnTo>
                    <a:pt x="3813" y="1234"/>
                  </a:lnTo>
                  <a:lnTo>
                    <a:pt x="3819" y="1239"/>
                  </a:lnTo>
                  <a:lnTo>
                    <a:pt x="3819" y="1239"/>
                  </a:lnTo>
                  <a:lnTo>
                    <a:pt x="3819" y="1234"/>
                  </a:lnTo>
                  <a:lnTo>
                    <a:pt x="3819" y="1234"/>
                  </a:lnTo>
                  <a:lnTo>
                    <a:pt x="3825" y="1234"/>
                  </a:lnTo>
                  <a:lnTo>
                    <a:pt x="3825" y="1234"/>
                  </a:lnTo>
                  <a:lnTo>
                    <a:pt x="3831" y="1234"/>
                  </a:lnTo>
                  <a:lnTo>
                    <a:pt x="3831" y="1234"/>
                  </a:lnTo>
                  <a:lnTo>
                    <a:pt x="3831" y="1239"/>
                  </a:lnTo>
                  <a:lnTo>
                    <a:pt x="3831" y="1239"/>
                  </a:lnTo>
                  <a:lnTo>
                    <a:pt x="3831" y="1239"/>
                  </a:lnTo>
                  <a:lnTo>
                    <a:pt x="3831" y="1239"/>
                  </a:lnTo>
                  <a:lnTo>
                    <a:pt x="3836" y="1245"/>
                  </a:lnTo>
                  <a:lnTo>
                    <a:pt x="3836" y="1245"/>
                  </a:lnTo>
                  <a:lnTo>
                    <a:pt x="3836" y="1245"/>
                  </a:lnTo>
                  <a:lnTo>
                    <a:pt x="3836" y="1245"/>
                  </a:lnTo>
                  <a:lnTo>
                    <a:pt x="3836" y="1245"/>
                  </a:lnTo>
                  <a:lnTo>
                    <a:pt x="3836" y="1245"/>
                  </a:lnTo>
                  <a:lnTo>
                    <a:pt x="3842" y="1245"/>
                  </a:lnTo>
                  <a:lnTo>
                    <a:pt x="3842" y="1245"/>
                  </a:lnTo>
                  <a:lnTo>
                    <a:pt x="3842" y="1251"/>
                  </a:lnTo>
                  <a:lnTo>
                    <a:pt x="3842" y="1251"/>
                  </a:lnTo>
                  <a:lnTo>
                    <a:pt x="3842" y="1251"/>
                  </a:lnTo>
                  <a:lnTo>
                    <a:pt x="3842" y="1257"/>
                  </a:lnTo>
                  <a:lnTo>
                    <a:pt x="3836" y="1262"/>
                  </a:lnTo>
                  <a:lnTo>
                    <a:pt x="3836" y="1262"/>
                  </a:lnTo>
                  <a:lnTo>
                    <a:pt x="3836" y="1268"/>
                  </a:lnTo>
                  <a:lnTo>
                    <a:pt x="3836" y="1268"/>
                  </a:lnTo>
                  <a:lnTo>
                    <a:pt x="3819" y="1268"/>
                  </a:lnTo>
                  <a:lnTo>
                    <a:pt x="3819" y="1268"/>
                  </a:lnTo>
                  <a:lnTo>
                    <a:pt x="3802" y="1273"/>
                  </a:lnTo>
                  <a:lnTo>
                    <a:pt x="3802" y="1273"/>
                  </a:lnTo>
                  <a:lnTo>
                    <a:pt x="3779" y="1268"/>
                  </a:lnTo>
                  <a:lnTo>
                    <a:pt x="3779" y="1268"/>
                  </a:lnTo>
                  <a:lnTo>
                    <a:pt x="3762" y="1268"/>
                  </a:lnTo>
                  <a:lnTo>
                    <a:pt x="3762" y="1268"/>
                  </a:lnTo>
                  <a:lnTo>
                    <a:pt x="3762" y="1273"/>
                  </a:lnTo>
                  <a:lnTo>
                    <a:pt x="3762" y="1273"/>
                  </a:lnTo>
                  <a:lnTo>
                    <a:pt x="3762" y="1285"/>
                  </a:lnTo>
                  <a:lnTo>
                    <a:pt x="3762" y="1285"/>
                  </a:lnTo>
                  <a:lnTo>
                    <a:pt x="3762" y="1296"/>
                  </a:lnTo>
                  <a:lnTo>
                    <a:pt x="3762" y="1296"/>
                  </a:lnTo>
                  <a:lnTo>
                    <a:pt x="3757" y="1302"/>
                  </a:lnTo>
                  <a:lnTo>
                    <a:pt x="3757" y="1302"/>
                  </a:lnTo>
                  <a:lnTo>
                    <a:pt x="3768" y="1302"/>
                  </a:lnTo>
                  <a:lnTo>
                    <a:pt x="3768" y="1302"/>
                  </a:lnTo>
                  <a:lnTo>
                    <a:pt x="3785" y="1308"/>
                  </a:lnTo>
                  <a:lnTo>
                    <a:pt x="3785" y="1308"/>
                  </a:lnTo>
                  <a:lnTo>
                    <a:pt x="3796" y="1308"/>
                  </a:lnTo>
                  <a:lnTo>
                    <a:pt x="3796" y="1308"/>
                  </a:lnTo>
                  <a:lnTo>
                    <a:pt x="3796" y="1308"/>
                  </a:lnTo>
                  <a:lnTo>
                    <a:pt x="3796" y="1308"/>
                  </a:lnTo>
                  <a:lnTo>
                    <a:pt x="3802" y="1308"/>
                  </a:lnTo>
                  <a:lnTo>
                    <a:pt x="3802" y="1308"/>
                  </a:lnTo>
                  <a:lnTo>
                    <a:pt x="3807" y="1308"/>
                  </a:lnTo>
                  <a:lnTo>
                    <a:pt x="3807" y="1308"/>
                  </a:lnTo>
                  <a:lnTo>
                    <a:pt x="3819" y="1308"/>
                  </a:lnTo>
                  <a:lnTo>
                    <a:pt x="3819" y="1308"/>
                  </a:lnTo>
                  <a:lnTo>
                    <a:pt x="3825" y="1308"/>
                  </a:lnTo>
                  <a:lnTo>
                    <a:pt x="3825" y="1313"/>
                  </a:lnTo>
                  <a:lnTo>
                    <a:pt x="3825" y="1319"/>
                  </a:lnTo>
                  <a:lnTo>
                    <a:pt x="3831" y="1325"/>
                  </a:lnTo>
                  <a:lnTo>
                    <a:pt x="3831" y="1330"/>
                  </a:lnTo>
                  <a:lnTo>
                    <a:pt x="3831" y="1330"/>
                  </a:lnTo>
                  <a:lnTo>
                    <a:pt x="3791" y="1319"/>
                  </a:lnTo>
                  <a:lnTo>
                    <a:pt x="3791" y="1319"/>
                  </a:lnTo>
                  <a:lnTo>
                    <a:pt x="3773" y="1325"/>
                  </a:lnTo>
                  <a:lnTo>
                    <a:pt x="3762" y="1325"/>
                  </a:lnTo>
                  <a:lnTo>
                    <a:pt x="3762" y="1325"/>
                  </a:lnTo>
                  <a:lnTo>
                    <a:pt x="3751" y="1336"/>
                  </a:lnTo>
                  <a:lnTo>
                    <a:pt x="3745" y="1348"/>
                  </a:lnTo>
                  <a:lnTo>
                    <a:pt x="3745" y="1348"/>
                  </a:lnTo>
                  <a:lnTo>
                    <a:pt x="3745" y="1370"/>
                  </a:lnTo>
                  <a:lnTo>
                    <a:pt x="3751" y="1393"/>
                  </a:lnTo>
                  <a:lnTo>
                    <a:pt x="3751" y="1393"/>
                  </a:lnTo>
                  <a:lnTo>
                    <a:pt x="3757" y="1398"/>
                  </a:lnTo>
                  <a:lnTo>
                    <a:pt x="3757" y="1398"/>
                  </a:lnTo>
                  <a:lnTo>
                    <a:pt x="3762" y="1398"/>
                  </a:lnTo>
                  <a:lnTo>
                    <a:pt x="3762" y="1398"/>
                  </a:lnTo>
                  <a:lnTo>
                    <a:pt x="3768" y="1404"/>
                  </a:lnTo>
                  <a:lnTo>
                    <a:pt x="3768" y="1404"/>
                  </a:lnTo>
                  <a:lnTo>
                    <a:pt x="3768" y="1404"/>
                  </a:lnTo>
                  <a:lnTo>
                    <a:pt x="3768" y="1404"/>
                  </a:lnTo>
                  <a:lnTo>
                    <a:pt x="3768" y="1416"/>
                  </a:lnTo>
                  <a:lnTo>
                    <a:pt x="3768" y="1416"/>
                  </a:lnTo>
                  <a:lnTo>
                    <a:pt x="3768" y="1422"/>
                  </a:lnTo>
                  <a:lnTo>
                    <a:pt x="3768" y="1422"/>
                  </a:lnTo>
                  <a:lnTo>
                    <a:pt x="3768" y="1433"/>
                  </a:lnTo>
                  <a:lnTo>
                    <a:pt x="3768" y="1433"/>
                  </a:lnTo>
                  <a:lnTo>
                    <a:pt x="3768" y="1438"/>
                  </a:lnTo>
                  <a:lnTo>
                    <a:pt x="3768" y="1438"/>
                  </a:lnTo>
                  <a:lnTo>
                    <a:pt x="3762" y="1438"/>
                  </a:lnTo>
                  <a:lnTo>
                    <a:pt x="3762" y="1438"/>
                  </a:lnTo>
                  <a:lnTo>
                    <a:pt x="3757" y="1444"/>
                  </a:lnTo>
                  <a:lnTo>
                    <a:pt x="3757" y="1444"/>
                  </a:lnTo>
                  <a:lnTo>
                    <a:pt x="3745" y="1444"/>
                  </a:lnTo>
                  <a:lnTo>
                    <a:pt x="3745" y="1444"/>
                  </a:lnTo>
                  <a:lnTo>
                    <a:pt x="3739" y="1444"/>
                  </a:lnTo>
                  <a:lnTo>
                    <a:pt x="3739" y="1444"/>
                  </a:lnTo>
                  <a:lnTo>
                    <a:pt x="3734" y="1438"/>
                  </a:lnTo>
                  <a:lnTo>
                    <a:pt x="3734" y="1438"/>
                  </a:lnTo>
                  <a:lnTo>
                    <a:pt x="3728" y="1438"/>
                  </a:lnTo>
                  <a:lnTo>
                    <a:pt x="3728" y="1438"/>
                  </a:lnTo>
                  <a:lnTo>
                    <a:pt x="3722" y="1433"/>
                  </a:lnTo>
                  <a:lnTo>
                    <a:pt x="3722" y="1433"/>
                  </a:lnTo>
                  <a:lnTo>
                    <a:pt x="3717" y="1433"/>
                  </a:lnTo>
                  <a:lnTo>
                    <a:pt x="3717" y="1433"/>
                  </a:lnTo>
                  <a:lnTo>
                    <a:pt x="3711" y="1433"/>
                  </a:lnTo>
                  <a:lnTo>
                    <a:pt x="3711" y="1433"/>
                  </a:lnTo>
                  <a:lnTo>
                    <a:pt x="3711" y="1438"/>
                  </a:lnTo>
                  <a:lnTo>
                    <a:pt x="3711" y="1438"/>
                  </a:lnTo>
                  <a:lnTo>
                    <a:pt x="3706" y="1438"/>
                  </a:lnTo>
                  <a:lnTo>
                    <a:pt x="3706" y="1438"/>
                  </a:lnTo>
                  <a:lnTo>
                    <a:pt x="3700" y="1444"/>
                  </a:lnTo>
                  <a:lnTo>
                    <a:pt x="3700" y="1444"/>
                  </a:lnTo>
                  <a:lnTo>
                    <a:pt x="3700" y="1438"/>
                  </a:lnTo>
                  <a:lnTo>
                    <a:pt x="3700" y="1438"/>
                  </a:lnTo>
                  <a:lnTo>
                    <a:pt x="3700" y="1433"/>
                  </a:lnTo>
                  <a:lnTo>
                    <a:pt x="3700" y="1433"/>
                  </a:lnTo>
                  <a:lnTo>
                    <a:pt x="3700" y="1422"/>
                  </a:lnTo>
                  <a:lnTo>
                    <a:pt x="3700" y="1422"/>
                  </a:lnTo>
                  <a:lnTo>
                    <a:pt x="3706" y="1416"/>
                  </a:lnTo>
                  <a:lnTo>
                    <a:pt x="3706" y="1416"/>
                  </a:lnTo>
                  <a:lnTo>
                    <a:pt x="3700" y="1416"/>
                  </a:lnTo>
                  <a:lnTo>
                    <a:pt x="3700" y="1416"/>
                  </a:lnTo>
                  <a:lnTo>
                    <a:pt x="3700" y="1410"/>
                  </a:lnTo>
                  <a:lnTo>
                    <a:pt x="3700" y="1410"/>
                  </a:lnTo>
                  <a:lnTo>
                    <a:pt x="3694" y="1404"/>
                  </a:lnTo>
                  <a:lnTo>
                    <a:pt x="3694" y="1404"/>
                  </a:lnTo>
                  <a:lnTo>
                    <a:pt x="3694" y="1398"/>
                  </a:lnTo>
                  <a:lnTo>
                    <a:pt x="3694" y="1398"/>
                  </a:lnTo>
                  <a:lnTo>
                    <a:pt x="3688" y="1398"/>
                  </a:lnTo>
                  <a:lnTo>
                    <a:pt x="3688" y="1398"/>
                  </a:lnTo>
                  <a:lnTo>
                    <a:pt x="3682" y="1404"/>
                  </a:lnTo>
                  <a:lnTo>
                    <a:pt x="3682" y="1404"/>
                  </a:lnTo>
                  <a:lnTo>
                    <a:pt x="3677" y="1410"/>
                  </a:lnTo>
                  <a:lnTo>
                    <a:pt x="3677" y="1410"/>
                  </a:lnTo>
                  <a:lnTo>
                    <a:pt x="3677" y="1410"/>
                  </a:lnTo>
                  <a:lnTo>
                    <a:pt x="3677" y="1410"/>
                  </a:lnTo>
                  <a:lnTo>
                    <a:pt x="3671" y="1410"/>
                  </a:lnTo>
                  <a:lnTo>
                    <a:pt x="3671" y="1410"/>
                  </a:lnTo>
                  <a:lnTo>
                    <a:pt x="3671" y="1410"/>
                  </a:lnTo>
                  <a:lnTo>
                    <a:pt x="3671" y="1410"/>
                  </a:lnTo>
                  <a:lnTo>
                    <a:pt x="3666" y="1404"/>
                  </a:lnTo>
                  <a:lnTo>
                    <a:pt x="3666" y="1404"/>
                  </a:lnTo>
                  <a:lnTo>
                    <a:pt x="3660" y="1404"/>
                  </a:lnTo>
                  <a:lnTo>
                    <a:pt x="3660" y="1404"/>
                  </a:lnTo>
                  <a:lnTo>
                    <a:pt x="3660" y="1410"/>
                  </a:lnTo>
                  <a:lnTo>
                    <a:pt x="3660" y="1410"/>
                  </a:lnTo>
                  <a:lnTo>
                    <a:pt x="3660" y="1416"/>
                  </a:lnTo>
                  <a:lnTo>
                    <a:pt x="3660" y="1416"/>
                  </a:lnTo>
                  <a:lnTo>
                    <a:pt x="3660" y="1416"/>
                  </a:lnTo>
                  <a:lnTo>
                    <a:pt x="3660" y="1416"/>
                  </a:lnTo>
                  <a:lnTo>
                    <a:pt x="3654" y="1416"/>
                  </a:lnTo>
                  <a:lnTo>
                    <a:pt x="3654" y="1416"/>
                  </a:lnTo>
                  <a:lnTo>
                    <a:pt x="3654" y="1422"/>
                  </a:lnTo>
                  <a:lnTo>
                    <a:pt x="3654" y="1422"/>
                  </a:lnTo>
                  <a:lnTo>
                    <a:pt x="3654" y="1427"/>
                  </a:lnTo>
                  <a:lnTo>
                    <a:pt x="3654" y="1427"/>
                  </a:lnTo>
                  <a:lnTo>
                    <a:pt x="3648" y="1433"/>
                  </a:lnTo>
                  <a:lnTo>
                    <a:pt x="3648" y="1433"/>
                  </a:lnTo>
                  <a:lnTo>
                    <a:pt x="3648" y="1438"/>
                  </a:lnTo>
                  <a:lnTo>
                    <a:pt x="3648" y="1438"/>
                  </a:lnTo>
                  <a:lnTo>
                    <a:pt x="3654" y="1444"/>
                  </a:lnTo>
                  <a:lnTo>
                    <a:pt x="3654" y="1444"/>
                  </a:lnTo>
                  <a:lnTo>
                    <a:pt x="3660" y="1444"/>
                  </a:lnTo>
                  <a:lnTo>
                    <a:pt x="3660" y="1444"/>
                  </a:lnTo>
                  <a:lnTo>
                    <a:pt x="3660" y="1450"/>
                  </a:lnTo>
                  <a:lnTo>
                    <a:pt x="3660" y="1450"/>
                  </a:lnTo>
                  <a:lnTo>
                    <a:pt x="3666" y="1455"/>
                  </a:lnTo>
                  <a:lnTo>
                    <a:pt x="3666" y="1455"/>
                  </a:lnTo>
                  <a:lnTo>
                    <a:pt x="3648" y="1461"/>
                  </a:lnTo>
                  <a:lnTo>
                    <a:pt x="3648" y="1461"/>
                  </a:lnTo>
                  <a:lnTo>
                    <a:pt x="3632" y="1467"/>
                  </a:lnTo>
                  <a:lnTo>
                    <a:pt x="3632" y="1467"/>
                  </a:lnTo>
                  <a:lnTo>
                    <a:pt x="3614" y="1467"/>
                  </a:lnTo>
                  <a:lnTo>
                    <a:pt x="3614" y="1467"/>
                  </a:lnTo>
                  <a:lnTo>
                    <a:pt x="3597" y="1473"/>
                  </a:lnTo>
                  <a:lnTo>
                    <a:pt x="3592" y="1467"/>
                  </a:lnTo>
                  <a:lnTo>
                    <a:pt x="3592" y="1467"/>
                  </a:lnTo>
                  <a:lnTo>
                    <a:pt x="3592" y="1461"/>
                  </a:lnTo>
                  <a:lnTo>
                    <a:pt x="3592" y="1461"/>
                  </a:lnTo>
                  <a:lnTo>
                    <a:pt x="3592" y="1461"/>
                  </a:lnTo>
                  <a:lnTo>
                    <a:pt x="3580" y="1461"/>
                  </a:lnTo>
                  <a:lnTo>
                    <a:pt x="3580" y="1461"/>
                  </a:lnTo>
                  <a:lnTo>
                    <a:pt x="3575" y="1461"/>
                  </a:lnTo>
                  <a:lnTo>
                    <a:pt x="3575" y="1461"/>
                  </a:lnTo>
                  <a:lnTo>
                    <a:pt x="3569" y="1461"/>
                  </a:lnTo>
                  <a:lnTo>
                    <a:pt x="3569" y="1461"/>
                  </a:lnTo>
                  <a:lnTo>
                    <a:pt x="3563" y="1461"/>
                  </a:lnTo>
                  <a:lnTo>
                    <a:pt x="3563" y="1461"/>
                  </a:lnTo>
                  <a:lnTo>
                    <a:pt x="3563" y="1455"/>
                  </a:lnTo>
                  <a:lnTo>
                    <a:pt x="3563" y="1455"/>
                  </a:lnTo>
                  <a:lnTo>
                    <a:pt x="3557" y="1450"/>
                  </a:lnTo>
                  <a:lnTo>
                    <a:pt x="3557" y="1450"/>
                  </a:lnTo>
                  <a:lnTo>
                    <a:pt x="3557" y="1444"/>
                  </a:lnTo>
                  <a:lnTo>
                    <a:pt x="3557" y="1444"/>
                  </a:lnTo>
                  <a:lnTo>
                    <a:pt x="3557" y="1444"/>
                  </a:lnTo>
                  <a:lnTo>
                    <a:pt x="3557" y="1444"/>
                  </a:lnTo>
                  <a:lnTo>
                    <a:pt x="3541" y="1433"/>
                  </a:lnTo>
                  <a:lnTo>
                    <a:pt x="3541" y="1433"/>
                  </a:lnTo>
                  <a:lnTo>
                    <a:pt x="3523" y="1422"/>
                  </a:lnTo>
                  <a:lnTo>
                    <a:pt x="3523" y="1422"/>
                  </a:lnTo>
                  <a:lnTo>
                    <a:pt x="3501" y="1410"/>
                  </a:lnTo>
                  <a:lnTo>
                    <a:pt x="3501" y="1410"/>
                  </a:lnTo>
                  <a:lnTo>
                    <a:pt x="3484" y="1398"/>
                  </a:lnTo>
                  <a:lnTo>
                    <a:pt x="3484" y="1398"/>
                  </a:lnTo>
                  <a:lnTo>
                    <a:pt x="3484" y="1398"/>
                  </a:lnTo>
                  <a:lnTo>
                    <a:pt x="3484" y="1393"/>
                  </a:lnTo>
                  <a:lnTo>
                    <a:pt x="3484" y="1393"/>
                  </a:lnTo>
                  <a:lnTo>
                    <a:pt x="3484" y="1393"/>
                  </a:lnTo>
                  <a:lnTo>
                    <a:pt x="3478" y="1393"/>
                  </a:lnTo>
                  <a:lnTo>
                    <a:pt x="3478" y="1393"/>
                  </a:lnTo>
                  <a:lnTo>
                    <a:pt x="3472" y="1393"/>
                  </a:lnTo>
                  <a:lnTo>
                    <a:pt x="3472" y="1393"/>
                  </a:lnTo>
                  <a:lnTo>
                    <a:pt x="3467" y="1393"/>
                  </a:lnTo>
                  <a:lnTo>
                    <a:pt x="3467" y="1393"/>
                  </a:lnTo>
                  <a:lnTo>
                    <a:pt x="3461" y="1393"/>
                  </a:lnTo>
                  <a:lnTo>
                    <a:pt x="3461" y="1393"/>
                  </a:lnTo>
                  <a:lnTo>
                    <a:pt x="3455" y="1393"/>
                  </a:lnTo>
                  <a:lnTo>
                    <a:pt x="3455" y="1393"/>
                  </a:lnTo>
                  <a:lnTo>
                    <a:pt x="3450" y="1387"/>
                  </a:lnTo>
                  <a:lnTo>
                    <a:pt x="3450" y="1387"/>
                  </a:lnTo>
                  <a:lnTo>
                    <a:pt x="3444" y="1382"/>
                  </a:lnTo>
                  <a:lnTo>
                    <a:pt x="3444" y="1382"/>
                  </a:lnTo>
                  <a:lnTo>
                    <a:pt x="3444" y="1376"/>
                  </a:lnTo>
                  <a:lnTo>
                    <a:pt x="3444" y="1376"/>
                  </a:lnTo>
                  <a:lnTo>
                    <a:pt x="3427" y="1376"/>
                  </a:lnTo>
                  <a:lnTo>
                    <a:pt x="3416" y="1382"/>
                  </a:lnTo>
                  <a:lnTo>
                    <a:pt x="3416" y="1382"/>
                  </a:lnTo>
                  <a:lnTo>
                    <a:pt x="3393" y="1398"/>
                  </a:lnTo>
                  <a:lnTo>
                    <a:pt x="3393" y="1398"/>
                  </a:lnTo>
                  <a:lnTo>
                    <a:pt x="3376" y="1416"/>
                  </a:lnTo>
                  <a:lnTo>
                    <a:pt x="3376" y="1416"/>
                  </a:lnTo>
                  <a:lnTo>
                    <a:pt x="3353" y="1427"/>
                  </a:lnTo>
                  <a:lnTo>
                    <a:pt x="3353" y="1427"/>
                  </a:lnTo>
                  <a:lnTo>
                    <a:pt x="3347" y="1427"/>
                  </a:lnTo>
                  <a:lnTo>
                    <a:pt x="3347" y="1427"/>
                  </a:lnTo>
                  <a:lnTo>
                    <a:pt x="3342" y="1427"/>
                  </a:lnTo>
                  <a:lnTo>
                    <a:pt x="3342" y="1427"/>
                  </a:lnTo>
                  <a:lnTo>
                    <a:pt x="3336" y="1427"/>
                  </a:lnTo>
                  <a:lnTo>
                    <a:pt x="3336" y="1427"/>
                  </a:lnTo>
                  <a:lnTo>
                    <a:pt x="3330" y="1427"/>
                  </a:lnTo>
                  <a:lnTo>
                    <a:pt x="3330" y="1427"/>
                  </a:lnTo>
                  <a:lnTo>
                    <a:pt x="3325" y="1427"/>
                  </a:lnTo>
                  <a:lnTo>
                    <a:pt x="3325" y="1427"/>
                  </a:lnTo>
                  <a:lnTo>
                    <a:pt x="3313" y="1433"/>
                  </a:lnTo>
                  <a:lnTo>
                    <a:pt x="3313" y="1433"/>
                  </a:lnTo>
                  <a:lnTo>
                    <a:pt x="3307" y="1438"/>
                  </a:lnTo>
                  <a:lnTo>
                    <a:pt x="3307" y="1438"/>
                  </a:lnTo>
                  <a:lnTo>
                    <a:pt x="3302" y="1444"/>
                  </a:lnTo>
                  <a:lnTo>
                    <a:pt x="3302" y="1444"/>
                  </a:lnTo>
                  <a:lnTo>
                    <a:pt x="3302" y="1433"/>
                  </a:lnTo>
                  <a:lnTo>
                    <a:pt x="3302" y="1433"/>
                  </a:lnTo>
                  <a:lnTo>
                    <a:pt x="3307" y="1416"/>
                  </a:lnTo>
                  <a:lnTo>
                    <a:pt x="3307" y="1416"/>
                  </a:lnTo>
                  <a:lnTo>
                    <a:pt x="3307" y="1404"/>
                  </a:lnTo>
                  <a:lnTo>
                    <a:pt x="3307" y="1404"/>
                  </a:lnTo>
                  <a:lnTo>
                    <a:pt x="3307" y="1393"/>
                  </a:lnTo>
                  <a:lnTo>
                    <a:pt x="3307" y="1393"/>
                  </a:lnTo>
                  <a:lnTo>
                    <a:pt x="3302" y="1393"/>
                  </a:lnTo>
                  <a:lnTo>
                    <a:pt x="3302" y="1393"/>
                  </a:lnTo>
                  <a:lnTo>
                    <a:pt x="3302" y="1393"/>
                  </a:lnTo>
                  <a:lnTo>
                    <a:pt x="3302" y="1393"/>
                  </a:lnTo>
                  <a:lnTo>
                    <a:pt x="3296" y="1387"/>
                  </a:lnTo>
                  <a:lnTo>
                    <a:pt x="3296" y="1387"/>
                  </a:lnTo>
                  <a:lnTo>
                    <a:pt x="3296" y="1382"/>
                  </a:lnTo>
                  <a:lnTo>
                    <a:pt x="3296" y="1382"/>
                  </a:lnTo>
                  <a:lnTo>
                    <a:pt x="3291" y="1382"/>
                  </a:lnTo>
                  <a:lnTo>
                    <a:pt x="3291" y="1382"/>
                  </a:lnTo>
                  <a:lnTo>
                    <a:pt x="3285" y="1382"/>
                  </a:lnTo>
                  <a:lnTo>
                    <a:pt x="3285" y="1382"/>
                  </a:lnTo>
                  <a:lnTo>
                    <a:pt x="3279" y="1382"/>
                  </a:lnTo>
                  <a:lnTo>
                    <a:pt x="3279" y="1382"/>
                  </a:lnTo>
                  <a:lnTo>
                    <a:pt x="3279" y="1376"/>
                  </a:lnTo>
                  <a:lnTo>
                    <a:pt x="3279" y="1376"/>
                  </a:lnTo>
                  <a:lnTo>
                    <a:pt x="3279" y="1370"/>
                  </a:lnTo>
                  <a:lnTo>
                    <a:pt x="3279" y="1370"/>
                  </a:lnTo>
                  <a:lnTo>
                    <a:pt x="3279" y="1364"/>
                  </a:lnTo>
                  <a:lnTo>
                    <a:pt x="3279" y="1364"/>
                  </a:lnTo>
                  <a:lnTo>
                    <a:pt x="3279" y="1358"/>
                  </a:lnTo>
                  <a:lnTo>
                    <a:pt x="3279" y="1358"/>
                  </a:lnTo>
                  <a:lnTo>
                    <a:pt x="3279" y="1353"/>
                  </a:lnTo>
                  <a:lnTo>
                    <a:pt x="3279" y="1353"/>
                  </a:lnTo>
                  <a:lnTo>
                    <a:pt x="3279" y="1348"/>
                  </a:lnTo>
                  <a:lnTo>
                    <a:pt x="3279" y="1348"/>
                  </a:lnTo>
                  <a:lnTo>
                    <a:pt x="3273" y="1348"/>
                  </a:lnTo>
                  <a:lnTo>
                    <a:pt x="3273" y="1348"/>
                  </a:lnTo>
                  <a:lnTo>
                    <a:pt x="3268" y="1348"/>
                  </a:lnTo>
                  <a:lnTo>
                    <a:pt x="3268" y="1348"/>
                  </a:lnTo>
                  <a:lnTo>
                    <a:pt x="3268" y="1348"/>
                  </a:lnTo>
                  <a:lnTo>
                    <a:pt x="3262" y="1358"/>
                  </a:lnTo>
                  <a:lnTo>
                    <a:pt x="3257" y="1364"/>
                  </a:lnTo>
                  <a:lnTo>
                    <a:pt x="3245" y="1376"/>
                  </a:lnTo>
                  <a:lnTo>
                    <a:pt x="3239" y="1387"/>
                  </a:lnTo>
                  <a:lnTo>
                    <a:pt x="3239" y="1387"/>
                  </a:lnTo>
                  <a:lnTo>
                    <a:pt x="3239" y="1398"/>
                  </a:lnTo>
                  <a:lnTo>
                    <a:pt x="3239" y="1398"/>
                  </a:lnTo>
                  <a:lnTo>
                    <a:pt x="3245" y="1416"/>
                  </a:lnTo>
                  <a:lnTo>
                    <a:pt x="3245" y="1416"/>
                  </a:lnTo>
                  <a:lnTo>
                    <a:pt x="3245" y="1422"/>
                  </a:lnTo>
                  <a:lnTo>
                    <a:pt x="3245" y="1422"/>
                  </a:lnTo>
                  <a:lnTo>
                    <a:pt x="3245" y="1433"/>
                  </a:lnTo>
                  <a:lnTo>
                    <a:pt x="3245" y="1433"/>
                  </a:lnTo>
                  <a:lnTo>
                    <a:pt x="3245" y="1433"/>
                  </a:lnTo>
                  <a:lnTo>
                    <a:pt x="3245" y="1433"/>
                  </a:lnTo>
                  <a:lnTo>
                    <a:pt x="3233" y="1438"/>
                  </a:lnTo>
                  <a:lnTo>
                    <a:pt x="3233" y="1438"/>
                  </a:lnTo>
                  <a:lnTo>
                    <a:pt x="3228" y="1444"/>
                  </a:lnTo>
                  <a:lnTo>
                    <a:pt x="3228" y="1444"/>
                  </a:lnTo>
                  <a:lnTo>
                    <a:pt x="3222" y="1444"/>
                  </a:lnTo>
                  <a:lnTo>
                    <a:pt x="3222" y="1444"/>
                  </a:lnTo>
                  <a:lnTo>
                    <a:pt x="3222" y="1478"/>
                  </a:lnTo>
                  <a:lnTo>
                    <a:pt x="3222" y="1478"/>
                  </a:lnTo>
                  <a:lnTo>
                    <a:pt x="3217" y="1501"/>
                  </a:lnTo>
                  <a:lnTo>
                    <a:pt x="3217" y="1501"/>
                  </a:lnTo>
                  <a:lnTo>
                    <a:pt x="3205" y="1518"/>
                  </a:lnTo>
                  <a:lnTo>
                    <a:pt x="3205" y="1518"/>
                  </a:lnTo>
                  <a:lnTo>
                    <a:pt x="3194" y="1541"/>
                  </a:lnTo>
                  <a:lnTo>
                    <a:pt x="3194" y="1541"/>
                  </a:lnTo>
                  <a:lnTo>
                    <a:pt x="3188" y="1547"/>
                  </a:lnTo>
                  <a:lnTo>
                    <a:pt x="3188" y="1547"/>
                  </a:lnTo>
                  <a:lnTo>
                    <a:pt x="3188" y="1558"/>
                  </a:lnTo>
                  <a:lnTo>
                    <a:pt x="3188" y="1558"/>
                  </a:lnTo>
                  <a:lnTo>
                    <a:pt x="3182" y="1563"/>
                  </a:lnTo>
                  <a:lnTo>
                    <a:pt x="3182" y="1563"/>
                  </a:lnTo>
                  <a:lnTo>
                    <a:pt x="3182" y="1569"/>
                  </a:lnTo>
                  <a:lnTo>
                    <a:pt x="3182" y="1569"/>
                  </a:lnTo>
                  <a:lnTo>
                    <a:pt x="3177" y="1569"/>
                  </a:lnTo>
                  <a:lnTo>
                    <a:pt x="3177" y="1569"/>
                  </a:lnTo>
                  <a:lnTo>
                    <a:pt x="3171" y="1569"/>
                  </a:lnTo>
                  <a:lnTo>
                    <a:pt x="3171" y="1569"/>
                  </a:lnTo>
                  <a:lnTo>
                    <a:pt x="3166" y="1569"/>
                  </a:lnTo>
                  <a:lnTo>
                    <a:pt x="3166" y="1569"/>
                  </a:lnTo>
                  <a:lnTo>
                    <a:pt x="3160" y="1575"/>
                  </a:lnTo>
                  <a:lnTo>
                    <a:pt x="3160" y="1575"/>
                  </a:lnTo>
                  <a:lnTo>
                    <a:pt x="3154" y="1569"/>
                  </a:lnTo>
                  <a:lnTo>
                    <a:pt x="3154" y="1569"/>
                  </a:lnTo>
                  <a:lnTo>
                    <a:pt x="3154" y="1569"/>
                  </a:lnTo>
                  <a:lnTo>
                    <a:pt x="3154" y="1569"/>
                  </a:lnTo>
                  <a:lnTo>
                    <a:pt x="3148" y="1563"/>
                  </a:lnTo>
                  <a:lnTo>
                    <a:pt x="3148" y="1563"/>
                  </a:lnTo>
                  <a:lnTo>
                    <a:pt x="3148" y="1563"/>
                  </a:lnTo>
                  <a:lnTo>
                    <a:pt x="3148" y="1563"/>
                  </a:lnTo>
                  <a:lnTo>
                    <a:pt x="3154" y="1547"/>
                  </a:lnTo>
                  <a:lnTo>
                    <a:pt x="3154" y="1547"/>
                  </a:lnTo>
                  <a:lnTo>
                    <a:pt x="3154" y="1535"/>
                  </a:lnTo>
                  <a:lnTo>
                    <a:pt x="3154" y="1535"/>
                  </a:lnTo>
                  <a:lnTo>
                    <a:pt x="3160" y="1523"/>
                  </a:lnTo>
                  <a:lnTo>
                    <a:pt x="3160" y="1523"/>
                  </a:lnTo>
                  <a:lnTo>
                    <a:pt x="3166" y="1507"/>
                  </a:lnTo>
                  <a:lnTo>
                    <a:pt x="3166" y="1507"/>
                  </a:lnTo>
                  <a:lnTo>
                    <a:pt x="3160" y="1507"/>
                  </a:lnTo>
                  <a:lnTo>
                    <a:pt x="3160" y="1507"/>
                  </a:lnTo>
                  <a:lnTo>
                    <a:pt x="3154" y="1507"/>
                  </a:lnTo>
                  <a:lnTo>
                    <a:pt x="3154" y="1507"/>
                  </a:lnTo>
                  <a:lnTo>
                    <a:pt x="3148" y="1507"/>
                  </a:lnTo>
                  <a:lnTo>
                    <a:pt x="3148" y="1507"/>
                  </a:lnTo>
                  <a:lnTo>
                    <a:pt x="3148" y="1507"/>
                  </a:lnTo>
                  <a:lnTo>
                    <a:pt x="3148" y="1512"/>
                  </a:lnTo>
                  <a:lnTo>
                    <a:pt x="3148" y="1512"/>
                  </a:lnTo>
                  <a:lnTo>
                    <a:pt x="3148" y="1518"/>
                  </a:lnTo>
                  <a:lnTo>
                    <a:pt x="3148" y="1518"/>
                  </a:lnTo>
                  <a:lnTo>
                    <a:pt x="3148" y="1518"/>
                  </a:lnTo>
                  <a:lnTo>
                    <a:pt x="3132" y="1518"/>
                  </a:lnTo>
                  <a:lnTo>
                    <a:pt x="3132" y="1518"/>
                  </a:lnTo>
                  <a:lnTo>
                    <a:pt x="3114" y="1507"/>
                  </a:lnTo>
                  <a:lnTo>
                    <a:pt x="3114" y="1507"/>
                  </a:lnTo>
                  <a:lnTo>
                    <a:pt x="3103" y="1495"/>
                  </a:lnTo>
                  <a:lnTo>
                    <a:pt x="3103" y="1495"/>
                  </a:lnTo>
                  <a:lnTo>
                    <a:pt x="3092" y="1484"/>
                  </a:lnTo>
                  <a:lnTo>
                    <a:pt x="3092" y="1484"/>
                  </a:lnTo>
                  <a:lnTo>
                    <a:pt x="3074" y="1484"/>
                  </a:lnTo>
                  <a:lnTo>
                    <a:pt x="3074" y="1484"/>
                  </a:lnTo>
                  <a:lnTo>
                    <a:pt x="3063" y="1489"/>
                  </a:lnTo>
                  <a:lnTo>
                    <a:pt x="3063" y="1489"/>
                  </a:lnTo>
                  <a:lnTo>
                    <a:pt x="3052" y="1489"/>
                  </a:lnTo>
                  <a:lnTo>
                    <a:pt x="3052" y="1489"/>
                  </a:lnTo>
                  <a:lnTo>
                    <a:pt x="3040" y="1495"/>
                  </a:lnTo>
                  <a:lnTo>
                    <a:pt x="3040" y="1495"/>
                  </a:lnTo>
                  <a:lnTo>
                    <a:pt x="3029" y="1478"/>
                  </a:lnTo>
                  <a:lnTo>
                    <a:pt x="3029" y="1478"/>
                  </a:lnTo>
                  <a:lnTo>
                    <a:pt x="3023" y="1467"/>
                  </a:lnTo>
                  <a:lnTo>
                    <a:pt x="3023" y="1467"/>
                  </a:lnTo>
                  <a:lnTo>
                    <a:pt x="3018" y="1455"/>
                  </a:lnTo>
                  <a:lnTo>
                    <a:pt x="3018" y="1455"/>
                  </a:lnTo>
                  <a:lnTo>
                    <a:pt x="3012" y="1444"/>
                  </a:lnTo>
                  <a:lnTo>
                    <a:pt x="3012" y="1444"/>
                  </a:lnTo>
                  <a:lnTo>
                    <a:pt x="3001" y="1450"/>
                  </a:lnTo>
                  <a:lnTo>
                    <a:pt x="3001" y="1450"/>
                  </a:lnTo>
                  <a:lnTo>
                    <a:pt x="2995" y="1450"/>
                  </a:lnTo>
                  <a:lnTo>
                    <a:pt x="2995" y="1450"/>
                  </a:lnTo>
                  <a:lnTo>
                    <a:pt x="2989" y="1450"/>
                  </a:lnTo>
                  <a:lnTo>
                    <a:pt x="2989" y="1450"/>
                  </a:lnTo>
                  <a:lnTo>
                    <a:pt x="2978" y="1455"/>
                  </a:lnTo>
                  <a:lnTo>
                    <a:pt x="2978" y="1455"/>
                  </a:lnTo>
                  <a:lnTo>
                    <a:pt x="2978" y="1450"/>
                  </a:lnTo>
                  <a:lnTo>
                    <a:pt x="2978" y="1450"/>
                  </a:lnTo>
                  <a:lnTo>
                    <a:pt x="2978" y="1444"/>
                  </a:lnTo>
                  <a:lnTo>
                    <a:pt x="2978" y="1444"/>
                  </a:lnTo>
                  <a:lnTo>
                    <a:pt x="2978" y="1444"/>
                  </a:lnTo>
                  <a:lnTo>
                    <a:pt x="2978" y="1444"/>
                  </a:lnTo>
                  <a:lnTo>
                    <a:pt x="2972" y="1444"/>
                  </a:lnTo>
                  <a:lnTo>
                    <a:pt x="2972" y="1444"/>
                  </a:lnTo>
                  <a:lnTo>
                    <a:pt x="2978" y="1438"/>
                  </a:lnTo>
                  <a:lnTo>
                    <a:pt x="2978" y="1438"/>
                  </a:lnTo>
                  <a:lnTo>
                    <a:pt x="2978" y="1433"/>
                  </a:lnTo>
                  <a:lnTo>
                    <a:pt x="2978" y="1433"/>
                  </a:lnTo>
                  <a:lnTo>
                    <a:pt x="2978" y="1427"/>
                  </a:lnTo>
                  <a:lnTo>
                    <a:pt x="2978" y="1427"/>
                  </a:lnTo>
                  <a:lnTo>
                    <a:pt x="2983" y="1422"/>
                  </a:lnTo>
                  <a:lnTo>
                    <a:pt x="2983" y="1422"/>
                  </a:lnTo>
                  <a:lnTo>
                    <a:pt x="3001" y="1416"/>
                  </a:lnTo>
                  <a:lnTo>
                    <a:pt x="3001" y="1416"/>
                  </a:lnTo>
                  <a:lnTo>
                    <a:pt x="3012" y="1416"/>
                  </a:lnTo>
                  <a:lnTo>
                    <a:pt x="3012" y="1416"/>
                  </a:lnTo>
                  <a:lnTo>
                    <a:pt x="3012" y="1410"/>
                  </a:lnTo>
                  <a:lnTo>
                    <a:pt x="3012" y="1410"/>
                  </a:lnTo>
                  <a:lnTo>
                    <a:pt x="3001" y="1382"/>
                  </a:lnTo>
                  <a:lnTo>
                    <a:pt x="2995" y="1382"/>
                  </a:lnTo>
                  <a:lnTo>
                    <a:pt x="2995" y="1382"/>
                  </a:lnTo>
                  <a:lnTo>
                    <a:pt x="2989" y="1382"/>
                  </a:lnTo>
                  <a:lnTo>
                    <a:pt x="2989" y="1382"/>
                  </a:lnTo>
                  <a:lnTo>
                    <a:pt x="2989" y="1382"/>
                  </a:lnTo>
                  <a:lnTo>
                    <a:pt x="2989" y="1387"/>
                  </a:lnTo>
                  <a:lnTo>
                    <a:pt x="2989" y="1387"/>
                  </a:lnTo>
                  <a:lnTo>
                    <a:pt x="2989" y="1393"/>
                  </a:lnTo>
                  <a:lnTo>
                    <a:pt x="2989" y="1393"/>
                  </a:lnTo>
                  <a:lnTo>
                    <a:pt x="2995" y="1398"/>
                  </a:lnTo>
                  <a:lnTo>
                    <a:pt x="2995" y="1398"/>
                  </a:lnTo>
                  <a:lnTo>
                    <a:pt x="2995" y="1398"/>
                  </a:lnTo>
                  <a:lnTo>
                    <a:pt x="2995" y="1398"/>
                  </a:lnTo>
                  <a:lnTo>
                    <a:pt x="2995" y="1398"/>
                  </a:lnTo>
                  <a:lnTo>
                    <a:pt x="2995" y="1398"/>
                  </a:lnTo>
                  <a:lnTo>
                    <a:pt x="2989" y="1404"/>
                  </a:lnTo>
                  <a:lnTo>
                    <a:pt x="2989" y="1404"/>
                  </a:lnTo>
                  <a:lnTo>
                    <a:pt x="2989" y="1410"/>
                  </a:lnTo>
                  <a:lnTo>
                    <a:pt x="2989" y="1410"/>
                  </a:lnTo>
                  <a:lnTo>
                    <a:pt x="2989" y="1410"/>
                  </a:lnTo>
                  <a:lnTo>
                    <a:pt x="2989" y="1410"/>
                  </a:lnTo>
                  <a:lnTo>
                    <a:pt x="2983" y="1410"/>
                  </a:lnTo>
                  <a:lnTo>
                    <a:pt x="2983" y="1410"/>
                  </a:lnTo>
                  <a:lnTo>
                    <a:pt x="2978" y="1410"/>
                  </a:lnTo>
                  <a:lnTo>
                    <a:pt x="2978" y="1410"/>
                  </a:lnTo>
                  <a:lnTo>
                    <a:pt x="2967" y="1410"/>
                  </a:lnTo>
                  <a:lnTo>
                    <a:pt x="2967" y="1410"/>
                  </a:lnTo>
                  <a:lnTo>
                    <a:pt x="2961" y="1410"/>
                  </a:lnTo>
                  <a:lnTo>
                    <a:pt x="2961" y="1410"/>
                  </a:lnTo>
                  <a:lnTo>
                    <a:pt x="2943" y="1382"/>
                  </a:lnTo>
                  <a:lnTo>
                    <a:pt x="2943" y="1382"/>
                  </a:lnTo>
                  <a:lnTo>
                    <a:pt x="2927" y="1358"/>
                  </a:lnTo>
                  <a:lnTo>
                    <a:pt x="2927" y="1358"/>
                  </a:lnTo>
                  <a:lnTo>
                    <a:pt x="2904" y="1342"/>
                  </a:lnTo>
                  <a:lnTo>
                    <a:pt x="2904" y="1342"/>
                  </a:lnTo>
                  <a:lnTo>
                    <a:pt x="2881" y="1325"/>
                  </a:lnTo>
                  <a:lnTo>
                    <a:pt x="2881" y="1325"/>
                  </a:lnTo>
                  <a:lnTo>
                    <a:pt x="2876" y="1325"/>
                  </a:lnTo>
                  <a:lnTo>
                    <a:pt x="2876" y="1325"/>
                  </a:lnTo>
                  <a:lnTo>
                    <a:pt x="2864" y="1325"/>
                  </a:lnTo>
                  <a:lnTo>
                    <a:pt x="2864" y="1325"/>
                  </a:lnTo>
                  <a:lnTo>
                    <a:pt x="2858" y="1325"/>
                  </a:lnTo>
                  <a:lnTo>
                    <a:pt x="2858" y="1325"/>
                  </a:lnTo>
                  <a:lnTo>
                    <a:pt x="2853" y="1330"/>
                  </a:lnTo>
                  <a:lnTo>
                    <a:pt x="2853" y="1330"/>
                  </a:lnTo>
                  <a:lnTo>
                    <a:pt x="2847" y="1336"/>
                  </a:lnTo>
                  <a:lnTo>
                    <a:pt x="2847" y="1342"/>
                  </a:lnTo>
                  <a:lnTo>
                    <a:pt x="2847" y="1342"/>
                  </a:lnTo>
                  <a:lnTo>
                    <a:pt x="2847" y="1364"/>
                  </a:lnTo>
                  <a:lnTo>
                    <a:pt x="2847" y="1364"/>
                  </a:lnTo>
                  <a:lnTo>
                    <a:pt x="2858" y="1376"/>
                  </a:lnTo>
                  <a:lnTo>
                    <a:pt x="2858" y="1376"/>
                  </a:lnTo>
                  <a:lnTo>
                    <a:pt x="2864" y="1387"/>
                  </a:lnTo>
                  <a:lnTo>
                    <a:pt x="2864" y="1387"/>
                  </a:lnTo>
                  <a:lnTo>
                    <a:pt x="2864" y="1393"/>
                  </a:lnTo>
                  <a:lnTo>
                    <a:pt x="2864" y="1393"/>
                  </a:lnTo>
                  <a:lnTo>
                    <a:pt x="2864" y="1398"/>
                  </a:lnTo>
                  <a:lnTo>
                    <a:pt x="2864" y="1398"/>
                  </a:lnTo>
                  <a:lnTo>
                    <a:pt x="2858" y="1404"/>
                  </a:lnTo>
                  <a:lnTo>
                    <a:pt x="2858" y="1404"/>
                  </a:lnTo>
                  <a:lnTo>
                    <a:pt x="2858" y="1398"/>
                  </a:lnTo>
                  <a:lnTo>
                    <a:pt x="2858" y="1398"/>
                  </a:lnTo>
                  <a:lnTo>
                    <a:pt x="2858" y="1404"/>
                  </a:lnTo>
                  <a:lnTo>
                    <a:pt x="2858" y="1404"/>
                  </a:lnTo>
                  <a:lnTo>
                    <a:pt x="2858" y="1404"/>
                  </a:lnTo>
                  <a:lnTo>
                    <a:pt x="2858" y="1404"/>
                  </a:lnTo>
                  <a:lnTo>
                    <a:pt x="2858" y="1410"/>
                  </a:lnTo>
                  <a:lnTo>
                    <a:pt x="2858" y="1410"/>
                  </a:lnTo>
                  <a:lnTo>
                    <a:pt x="2853" y="1404"/>
                  </a:lnTo>
                  <a:lnTo>
                    <a:pt x="2853" y="1404"/>
                  </a:lnTo>
                  <a:lnTo>
                    <a:pt x="2842" y="1393"/>
                  </a:lnTo>
                  <a:lnTo>
                    <a:pt x="2842" y="1393"/>
                  </a:lnTo>
                  <a:lnTo>
                    <a:pt x="2836" y="1370"/>
                  </a:lnTo>
                  <a:lnTo>
                    <a:pt x="2836" y="1370"/>
                  </a:lnTo>
                  <a:lnTo>
                    <a:pt x="2830" y="1348"/>
                  </a:lnTo>
                  <a:lnTo>
                    <a:pt x="2830" y="1348"/>
                  </a:lnTo>
                  <a:lnTo>
                    <a:pt x="2813" y="1336"/>
                  </a:lnTo>
                  <a:lnTo>
                    <a:pt x="2813" y="1336"/>
                  </a:lnTo>
                  <a:lnTo>
                    <a:pt x="2808" y="1330"/>
                  </a:lnTo>
                  <a:lnTo>
                    <a:pt x="2808" y="1330"/>
                  </a:lnTo>
                  <a:lnTo>
                    <a:pt x="2802" y="1336"/>
                  </a:lnTo>
                  <a:lnTo>
                    <a:pt x="2802" y="1336"/>
                  </a:lnTo>
                  <a:lnTo>
                    <a:pt x="2796" y="1336"/>
                  </a:lnTo>
                  <a:lnTo>
                    <a:pt x="2796" y="1336"/>
                  </a:lnTo>
                  <a:lnTo>
                    <a:pt x="2785" y="1336"/>
                  </a:lnTo>
                  <a:lnTo>
                    <a:pt x="2785" y="1336"/>
                  </a:lnTo>
                  <a:lnTo>
                    <a:pt x="2773" y="1330"/>
                  </a:lnTo>
                  <a:lnTo>
                    <a:pt x="2773" y="1330"/>
                  </a:lnTo>
                  <a:lnTo>
                    <a:pt x="2756" y="1325"/>
                  </a:lnTo>
                  <a:lnTo>
                    <a:pt x="2756" y="1325"/>
                  </a:lnTo>
                  <a:lnTo>
                    <a:pt x="2745" y="1313"/>
                  </a:lnTo>
                  <a:lnTo>
                    <a:pt x="2745" y="1313"/>
                  </a:lnTo>
                  <a:lnTo>
                    <a:pt x="2745" y="1313"/>
                  </a:lnTo>
                  <a:lnTo>
                    <a:pt x="2751" y="1313"/>
                  </a:lnTo>
                  <a:lnTo>
                    <a:pt x="2751" y="1313"/>
                  </a:lnTo>
                  <a:lnTo>
                    <a:pt x="2762" y="1313"/>
                  </a:lnTo>
                  <a:lnTo>
                    <a:pt x="2762" y="1313"/>
                  </a:lnTo>
                  <a:lnTo>
                    <a:pt x="2768" y="1313"/>
                  </a:lnTo>
                  <a:lnTo>
                    <a:pt x="2768" y="1313"/>
                  </a:lnTo>
                  <a:lnTo>
                    <a:pt x="2779" y="1313"/>
                  </a:lnTo>
                  <a:lnTo>
                    <a:pt x="2779" y="1313"/>
                  </a:lnTo>
                  <a:lnTo>
                    <a:pt x="2790" y="1319"/>
                  </a:lnTo>
                  <a:lnTo>
                    <a:pt x="2790" y="1319"/>
                  </a:lnTo>
                  <a:lnTo>
                    <a:pt x="2790" y="1308"/>
                  </a:lnTo>
                  <a:lnTo>
                    <a:pt x="2790" y="1308"/>
                  </a:lnTo>
                  <a:lnTo>
                    <a:pt x="2785" y="1296"/>
                  </a:lnTo>
                  <a:lnTo>
                    <a:pt x="2785" y="1296"/>
                  </a:lnTo>
                  <a:lnTo>
                    <a:pt x="2785" y="1291"/>
                  </a:lnTo>
                  <a:lnTo>
                    <a:pt x="2785" y="1291"/>
                  </a:lnTo>
                  <a:lnTo>
                    <a:pt x="2785" y="1279"/>
                  </a:lnTo>
                  <a:lnTo>
                    <a:pt x="2785" y="1279"/>
                  </a:lnTo>
                  <a:lnTo>
                    <a:pt x="2773" y="1279"/>
                  </a:lnTo>
                  <a:lnTo>
                    <a:pt x="2773" y="1279"/>
                  </a:lnTo>
                  <a:lnTo>
                    <a:pt x="2762" y="1285"/>
                  </a:lnTo>
                  <a:lnTo>
                    <a:pt x="2762" y="1285"/>
                  </a:lnTo>
                  <a:lnTo>
                    <a:pt x="2756" y="1285"/>
                  </a:lnTo>
                  <a:lnTo>
                    <a:pt x="2756" y="1285"/>
                  </a:lnTo>
                  <a:lnTo>
                    <a:pt x="2745" y="1285"/>
                  </a:lnTo>
                  <a:lnTo>
                    <a:pt x="2745" y="1291"/>
                  </a:lnTo>
                  <a:lnTo>
                    <a:pt x="2739" y="1296"/>
                  </a:lnTo>
                  <a:lnTo>
                    <a:pt x="2739" y="1308"/>
                  </a:lnTo>
                  <a:lnTo>
                    <a:pt x="2739" y="1313"/>
                  </a:lnTo>
                  <a:lnTo>
                    <a:pt x="2733" y="1313"/>
                  </a:lnTo>
                  <a:lnTo>
                    <a:pt x="2733" y="1313"/>
                  </a:lnTo>
                  <a:lnTo>
                    <a:pt x="2728" y="1313"/>
                  </a:lnTo>
                  <a:lnTo>
                    <a:pt x="2728" y="1313"/>
                  </a:lnTo>
                  <a:lnTo>
                    <a:pt x="2728" y="1313"/>
                  </a:lnTo>
                  <a:lnTo>
                    <a:pt x="2722" y="1308"/>
                  </a:lnTo>
                  <a:lnTo>
                    <a:pt x="2722" y="1308"/>
                  </a:lnTo>
                  <a:lnTo>
                    <a:pt x="2717" y="1302"/>
                  </a:lnTo>
                  <a:lnTo>
                    <a:pt x="2717" y="1302"/>
                  </a:lnTo>
                  <a:lnTo>
                    <a:pt x="2711" y="1296"/>
                  </a:lnTo>
                  <a:lnTo>
                    <a:pt x="2711" y="1296"/>
                  </a:lnTo>
                  <a:lnTo>
                    <a:pt x="2705" y="1291"/>
                  </a:lnTo>
                  <a:lnTo>
                    <a:pt x="2705" y="1291"/>
                  </a:lnTo>
                  <a:lnTo>
                    <a:pt x="2694" y="1285"/>
                  </a:lnTo>
                  <a:lnTo>
                    <a:pt x="2694" y="1285"/>
                  </a:lnTo>
                  <a:lnTo>
                    <a:pt x="2688" y="1291"/>
                  </a:lnTo>
                  <a:lnTo>
                    <a:pt x="2688" y="1291"/>
                  </a:lnTo>
                  <a:lnTo>
                    <a:pt x="2683" y="1291"/>
                  </a:lnTo>
                  <a:lnTo>
                    <a:pt x="2683" y="1291"/>
                  </a:lnTo>
                  <a:lnTo>
                    <a:pt x="2683" y="1291"/>
                  </a:lnTo>
                  <a:lnTo>
                    <a:pt x="2683" y="1291"/>
                  </a:lnTo>
                  <a:lnTo>
                    <a:pt x="2683" y="1291"/>
                  </a:lnTo>
                  <a:lnTo>
                    <a:pt x="2683" y="1291"/>
                  </a:lnTo>
                  <a:lnTo>
                    <a:pt x="2688" y="1291"/>
                  </a:lnTo>
                  <a:lnTo>
                    <a:pt x="2688" y="1291"/>
                  </a:lnTo>
                  <a:lnTo>
                    <a:pt x="2688" y="1291"/>
                  </a:lnTo>
                  <a:lnTo>
                    <a:pt x="2688" y="1291"/>
                  </a:lnTo>
                  <a:lnTo>
                    <a:pt x="2694" y="1285"/>
                  </a:lnTo>
                  <a:lnTo>
                    <a:pt x="2694" y="1285"/>
                  </a:lnTo>
                  <a:lnTo>
                    <a:pt x="2699" y="1279"/>
                  </a:lnTo>
                  <a:lnTo>
                    <a:pt x="2699" y="1279"/>
                  </a:lnTo>
                  <a:lnTo>
                    <a:pt x="2705" y="1279"/>
                  </a:lnTo>
                  <a:lnTo>
                    <a:pt x="2705" y="1279"/>
                  </a:lnTo>
                  <a:lnTo>
                    <a:pt x="2705" y="1273"/>
                  </a:lnTo>
                  <a:lnTo>
                    <a:pt x="2705" y="1273"/>
                  </a:lnTo>
                  <a:lnTo>
                    <a:pt x="2711" y="1268"/>
                  </a:lnTo>
                  <a:lnTo>
                    <a:pt x="2711" y="1268"/>
                  </a:lnTo>
                  <a:lnTo>
                    <a:pt x="2711" y="1268"/>
                  </a:lnTo>
                  <a:lnTo>
                    <a:pt x="2711" y="1268"/>
                  </a:lnTo>
                  <a:lnTo>
                    <a:pt x="2705" y="1262"/>
                  </a:lnTo>
                  <a:lnTo>
                    <a:pt x="2705" y="1262"/>
                  </a:lnTo>
                  <a:lnTo>
                    <a:pt x="2705" y="1257"/>
                  </a:lnTo>
                  <a:lnTo>
                    <a:pt x="2705" y="1257"/>
                  </a:lnTo>
                  <a:lnTo>
                    <a:pt x="2699" y="1251"/>
                  </a:lnTo>
                  <a:lnTo>
                    <a:pt x="2699" y="1251"/>
                  </a:lnTo>
                  <a:lnTo>
                    <a:pt x="2694" y="1251"/>
                  </a:lnTo>
                  <a:lnTo>
                    <a:pt x="2694" y="1251"/>
                  </a:lnTo>
                  <a:lnTo>
                    <a:pt x="2688" y="1257"/>
                  </a:lnTo>
                  <a:lnTo>
                    <a:pt x="2688" y="1257"/>
                  </a:lnTo>
                  <a:lnTo>
                    <a:pt x="2677" y="1257"/>
                  </a:lnTo>
                  <a:lnTo>
                    <a:pt x="2677" y="1257"/>
                  </a:lnTo>
                  <a:lnTo>
                    <a:pt x="2677" y="1257"/>
                  </a:lnTo>
                  <a:lnTo>
                    <a:pt x="2677" y="1257"/>
                  </a:lnTo>
                  <a:lnTo>
                    <a:pt x="2659" y="1262"/>
                  </a:lnTo>
                  <a:lnTo>
                    <a:pt x="2659" y="1262"/>
                  </a:lnTo>
                  <a:lnTo>
                    <a:pt x="2665" y="1257"/>
                  </a:lnTo>
                  <a:lnTo>
                    <a:pt x="2665" y="1257"/>
                  </a:lnTo>
                  <a:lnTo>
                    <a:pt x="2677" y="1251"/>
                  </a:lnTo>
                  <a:lnTo>
                    <a:pt x="2677" y="1251"/>
                  </a:lnTo>
                  <a:lnTo>
                    <a:pt x="2683" y="1245"/>
                  </a:lnTo>
                  <a:lnTo>
                    <a:pt x="2683" y="1245"/>
                  </a:lnTo>
                  <a:lnTo>
                    <a:pt x="2688" y="1239"/>
                  </a:lnTo>
                  <a:lnTo>
                    <a:pt x="2688" y="1239"/>
                  </a:lnTo>
                  <a:lnTo>
                    <a:pt x="2688" y="1234"/>
                  </a:lnTo>
                  <a:lnTo>
                    <a:pt x="2688" y="1234"/>
                  </a:lnTo>
                  <a:lnTo>
                    <a:pt x="2688" y="1228"/>
                  </a:lnTo>
                  <a:lnTo>
                    <a:pt x="2688" y="1228"/>
                  </a:lnTo>
                  <a:lnTo>
                    <a:pt x="2688" y="1223"/>
                  </a:lnTo>
                  <a:lnTo>
                    <a:pt x="2688" y="1223"/>
                  </a:lnTo>
                  <a:lnTo>
                    <a:pt x="2694" y="1217"/>
                  </a:lnTo>
                  <a:lnTo>
                    <a:pt x="2694" y="1217"/>
                  </a:lnTo>
                  <a:lnTo>
                    <a:pt x="2705" y="1223"/>
                  </a:lnTo>
                  <a:lnTo>
                    <a:pt x="2705" y="1223"/>
                  </a:lnTo>
                  <a:lnTo>
                    <a:pt x="2711" y="1223"/>
                  </a:lnTo>
                  <a:lnTo>
                    <a:pt x="2711" y="1223"/>
                  </a:lnTo>
                  <a:lnTo>
                    <a:pt x="2717" y="1223"/>
                  </a:lnTo>
                  <a:lnTo>
                    <a:pt x="2717" y="1223"/>
                  </a:lnTo>
                  <a:lnTo>
                    <a:pt x="2722" y="1217"/>
                  </a:lnTo>
                  <a:lnTo>
                    <a:pt x="2722" y="1217"/>
                  </a:lnTo>
                  <a:lnTo>
                    <a:pt x="2728" y="1211"/>
                  </a:lnTo>
                  <a:lnTo>
                    <a:pt x="2728" y="1211"/>
                  </a:lnTo>
                  <a:lnTo>
                    <a:pt x="2733" y="1205"/>
                  </a:lnTo>
                  <a:lnTo>
                    <a:pt x="2733" y="1205"/>
                  </a:lnTo>
                  <a:lnTo>
                    <a:pt x="2739" y="1205"/>
                  </a:lnTo>
                  <a:lnTo>
                    <a:pt x="2739" y="1205"/>
                  </a:lnTo>
                  <a:lnTo>
                    <a:pt x="2745" y="1205"/>
                  </a:lnTo>
                  <a:lnTo>
                    <a:pt x="2745" y="1205"/>
                  </a:lnTo>
                  <a:lnTo>
                    <a:pt x="2751" y="1205"/>
                  </a:lnTo>
                  <a:lnTo>
                    <a:pt x="2751" y="1205"/>
                  </a:lnTo>
                  <a:lnTo>
                    <a:pt x="2756" y="1205"/>
                  </a:lnTo>
                  <a:lnTo>
                    <a:pt x="2756" y="1205"/>
                  </a:lnTo>
                  <a:lnTo>
                    <a:pt x="2762" y="1205"/>
                  </a:lnTo>
                  <a:lnTo>
                    <a:pt x="2762" y="1205"/>
                  </a:lnTo>
                  <a:lnTo>
                    <a:pt x="2773" y="1194"/>
                  </a:lnTo>
                  <a:lnTo>
                    <a:pt x="2773" y="1194"/>
                  </a:lnTo>
                  <a:lnTo>
                    <a:pt x="2785" y="1183"/>
                  </a:lnTo>
                  <a:lnTo>
                    <a:pt x="2785" y="1183"/>
                  </a:lnTo>
                  <a:lnTo>
                    <a:pt x="2790" y="1171"/>
                  </a:lnTo>
                  <a:lnTo>
                    <a:pt x="2790" y="1171"/>
                  </a:lnTo>
                  <a:lnTo>
                    <a:pt x="2802" y="1160"/>
                  </a:lnTo>
                  <a:lnTo>
                    <a:pt x="2808" y="1160"/>
                  </a:lnTo>
                  <a:lnTo>
                    <a:pt x="2808" y="1160"/>
                  </a:lnTo>
                  <a:lnTo>
                    <a:pt x="2808" y="1160"/>
                  </a:lnTo>
                  <a:lnTo>
                    <a:pt x="2808" y="1160"/>
                  </a:lnTo>
                  <a:lnTo>
                    <a:pt x="2808" y="1160"/>
                  </a:lnTo>
                  <a:lnTo>
                    <a:pt x="2808" y="1154"/>
                  </a:lnTo>
                  <a:lnTo>
                    <a:pt x="2808" y="1154"/>
                  </a:lnTo>
                  <a:lnTo>
                    <a:pt x="2808" y="1148"/>
                  </a:lnTo>
                  <a:lnTo>
                    <a:pt x="2808" y="1148"/>
                  </a:lnTo>
                  <a:lnTo>
                    <a:pt x="2808" y="1137"/>
                  </a:lnTo>
                  <a:lnTo>
                    <a:pt x="2808" y="1137"/>
                  </a:lnTo>
                  <a:lnTo>
                    <a:pt x="2808" y="1132"/>
                  </a:lnTo>
                  <a:lnTo>
                    <a:pt x="2808" y="1132"/>
                  </a:lnTo>
                  <a:lnTo>
                    <a:pt x="2802" y="1132"/>
                  </a:lnTo>
                  <a:lnTo>
                    <a:pt x="2802" y="1132"/>
                  </a:lnTo>
                  <a:lnTo>
                    <a:pt x="2785" y="1132"/>
                  </a:lnTo>
                  <a:lnTo>
                    <a:pt x="2785" y="1132"/>
                  </a:lnTo>
                  <a:lnTo>
                    <a:pt x="2773" y="1132"/>
                  </a:lnTo>
                  <a:lnTo>
                    <a:pt x="2773" y="1132"/>
                  </a:lnTo>
                  <a:lnTo>
                    <a:pt x="2768" y="1132"/>
                  </a:lnTo>
                  <a:lnTo>
                    <a:pt x="2768" y="1132"/>
                  </a:lnTo>
                  <a:lnTo>
                    <a:pt x="2756" y="1126"/>
                  </a:lnTo>
                  <a:lnTo>
                    <a:pt x="2756" y="1126"/>
                  </a:lnTo>
                  <a:lnTo>
                    <a:pt x="2751" y="1114"/>
                  </a:lnTo>
                  <a:lnTo>
                    <a:pt x="2751" y="1114"/>
                  </a:lnTo>
                  <a:lnTo>
                    <a:pt x="2745" y="1109"/>
                  </a:lnTo>
                  <a:lnTo>
                    <a:pt x="2745" y="1109"/>
                  </a:lnTo>
                  <a:lnTo>
                    <a:pt x="2739" y="1098"/>
                  </a:lnTo>
                  <a:lnTo>
                    <a:pt x="2739" y="1098"/>
                  </a:lnTo>
                  <a:lnTo>
                    <a:pt x="2733" y="1098"/>
                  </a:lnTo>
                  <a:lnTo>
                    <a:pt x="2733" y="1098"/>
                  </a:lnTo>
                  <a:lnTo>
                    <a:pt x="2722" y="1098"/>
                  </a:lnTo>
                  <a:lnTo>
                    <a:pt x="2722" y="1098"/>
                  </a:lnTo>
                  <a:lnTo>
                    <a:pt x="2717" y="1103"/>
                  </a:lnTo>
                  <a:lnTo>
                    <a:pt x="2717" y="1103"/>
                  </a:lnTo>
                  <a:lnTo>
                    <a:pt x="2711" y="1098"/>
                  </a:lnTo>
                  <a:lnTo>
                    <a:pt x="2711" y="1098"/>
                  </a:lnTo>
                  <a:lnTo>
                    <a:pt x="2711" y="1098"/>
                  </a:lnTo>
                  <a:lnTo>
                    <a:pt x="2711" y="1098"/>
                  </a:lnTo>
                  <a:lnTo>
                    <a:pt x="2705" y="1092"/>
                  </a:lnTo>
                  <a:lnTo>
                    <a:pt x="2705" y="1092"/>
                  </a:lnTo>
                  <a:lnTo>
                    <a:pt x="2705" y="1086"/>
                  </a:lnTo>
                  <a:lnTo>
                    <a:pt x="2705" y="1086"/>
                  </a:lnTo>
                  <a:lnTo>
                    <a:pt x="2705" y="1086"/>
                  </a:lnTo>
                  <a:lnTo>
                    <a:pt x="2705" y="1086"/>
                  </a:lnTo>
                  <a:lnTo>
                    <a:pt x="2688" y="1074"/>
                  </a:lnTo>
                  <a:lnTo>
                    <a:pt x="2688" y="1074"/>
                  </a:lnTo>
                  <a:lnTo>
                    <a:pt x="2671" y="1074"/>
                  </a:lnTo>
                  <a:lnTo>
                    <a:pt x="2671" y="1074"/>
                  </a:lnTo>
                  <a:lnTo>
                    <a:pt x="2648" y="1074"/>
                  </a:lnTo>
                  <a:lnTo>
                    <a:pt x="2648" y="1074"/>
                  </a:lnTo>
                  <a:lnTo>
                    <a:pt x="2631" y="1080"/>
                  </a:lnTo>
                  <a:lnTo>
                    <a:pt x="2631" y="1080"/>
                  </a:lnTo>
                  <a:lnTo>
                    <a:pt x="2586" y="1092"/>
                  </a:lnTo>
                  <a:lnTo>
                    <a:pt x="2586" y="1092"/>
                  </a:lnTo>
                  <a:lnTo>
                    <a:pt x="2574" y="1098"/>
                  </a:lnTo>
                  <a:lnTo>
                    <a:pt x="2563" y="1103"/>
                  </a:lnTo>
                  <a:lnTo>
                    <a:pt x="2563" y="1103"/>
                  </a:lnTo>
                  <a:lnTo>
                    <a:pt x="2558" y="1114"/>
                  </a:lnTo>
                  <a:lnTo>
                    <a:pt x="2558" y="1126"/>
                  </a:lnTo>
                  <a:lnTo>
                    <a:pt x="2558" y="1126"/>
                  </a:lnTo>
                  <a:lnTo>
                    <a:pt x="2558" y="1165"/>
                  </a:lnTo>
                  <a:lnTo>
                    <a:pt x="2558" y="1165"/>
                  </a:lnTo>
                  <a:lnTo>
                    <a:pt x="2569" y="1165"/>
                  </a:lnTo>
                  <a:lnTo>
                    <a:pt x="2569" y="1165"/>
                  </a:lnTo>
                  <a:lnTo>
                    <a:pt x="2574" y="1165"/>
                  </a:lnTo>
                  <a:lnTo>
                    <a:pt x="2574" y="1165"/>
                  </a:lnTo>
                  <a:lnTo>
                    <a:pt x="2580" y="1165"/>
                  </a:lnTo>
                  <a:lnTo>
                    <a:pt x="2580" y="1165"/>
                  </a:lnTo>
                  <a:lnTo>
                    <a:pt x="2586" y="1171"/>
                  </a:lnTo>
                  <a:lnTo>
                    <a:pt x="2586" y="1171"/>
                  </a:lnTo>
                  <a:lnTo>
                    <a:pt x="2586" y="1177"/>
                  </a:lnTo>
                  <a:lnTo>
                    <a:pt x="2586" y="1177"/>
                  </a:lnTo>
                  <a:lnTo>
                    <a:pt x="2586" y="1183"/>
                  </a:lnTo>
                  <a:lnTo>
                    <a:pt x="2586" y="1183"/>
                  </a:lnTo>
                  <a:lnTo>
                    <a:pt x="2586" y="1188"/>
                  </a:lnTo>
                  <a:lnTo>
                    <a:pt x="2586" y="1188"/>
                  </a:lnTo>
                  <a:lnTo>
                    <a:pt x="2586" y="1194"/>
                  </a:lnTo>
                  <a:lnTo>
                    <a:pt x="2586" y="1194"/>
                  </a:lnTo>
                  <a:lnTo>
                    <a:pt x="2597" y="1194"/>
                  </a:lnTo>
                  <a:lnTo>
                    <a:pt x="2597" y="1194"/>
                  </a:lnTo>
                  <a:lnTo>
                    <a:pt x="2614" y="1194"/>
                  </a:lnTo>
                  <a:lnTo>
                    <a:pt x="2614" y="1194"/>
                  </a:lnTo>
                  <a:lnTo>
                    <a:pt x="2626" y="1194"/>
                  </a:lnTo>
                  <a:lnTo>
                    <a:pt x="2626" y="1194"/>
                  </a:lnTo>
                  <a:lnTo>
                    <a:pt x="2643" y="1194"/>
                  </a:lnTo>
                  <a:lnTo>
                    <a:pt x="2643" y="1194"/>
                  </a:lnTo>
                  <a:lnTo>
                    <a:pt x="2643" y="1194"/>
                  </a:lnTo>
                  <a:lnTo>
                    <a:pt x="2643" y="1194"/>
                  </a:lnTo>
                  <a:lnTo>
                    <a:pt x="2648" y="1199"/>
                  </a:lnTo>
                  <a:lnTo>
                    <a:pt x="2648" y="1199"/>
                  </a:lnTo>
                  <a:lnTo>
                    <a:pt x="2659" y="1205"/>
                  </a:lnTo>
                  <a:lnTo>
                    <a:pt x="2659" y="1205"/>
                  </a:lnTo>
                  <a:lnTo>
                    <a:pt x="2659" y="1211"/>
                  </a:lnTo>
                  <a:lnTo>
                    <a:pt x="2659" y="1211"/>
                  </a:lnTo>
                  <a:lnTo>
                    <a:pt x="2671" y="1217"/>
                  </a:lnTo>
                  <a:lnTo>
                    <a:pt x="2671" y="1217"/>
                  </a:lnTo>
                  <a:lnTo>
                    <a:pt x="2665" y="1217"/>
                  </a:lnTo>
                  <a:lnTo>
                    <a:pt x="2665" y="1217"/>
                  </a:lnTo>
                  <a:lnTo>
                    <a:pt x="2654" y="1223"/>
                  </a:lnTo>
                  <a:lnTo>
                    <a:pt x="2654" y="1223"/>
                  </a:lnTo>
                  <a:lnTo>
                    <a:pt x="2648" y="1223"/>
                  </a:lnTo>
                  <a:lnTo>
                    <a:pt x="2648" y="1223"/>
                  </a:lnTo>
                  <a:lnTo>
                    <a:pt x="2648" y="1234"/>
                  </a:lnTo>
                  <a:lnTo>
                    <a:pt x="2648" y="1234"/>
                  </a:lnTo>
                  <a:lnTo>
                    <a:pt x="2648" y="1239"/>
                  </a:lnTo>
                  <a:lnTo>
                    <a:pt x="2648" y="1239"/>
                  </a:lnTo>
                  <a:lnTo>
                    <a:pt x="2654" y="1245"/>
                  </a:lnTo>
                  <a:lnTo>
                    <a:pt x="2654" y="1245"/>
                  </a:lnTo>
                  <a:lnTo>
                    <a:pt x="2654" y="1245"/>
                  </a:lnTo>
                  <a:lnTo>
                    <a:pt x="2648" y="1251"/>
                  </a:lnTo>
                  <a:lnTo>
                    <a:pt x="2637" y="1251"/>
                  </a:lnTo>
                  <a:lnTo>
                    <a:pt x="2626" y="1251"/>
                  </a:lnTo>
                  <a:lnTo>
                    <a:pt x="2614" y="1251"/>
                  </a:lnTo>
                  <a:lnTo>
                    <a:pt x="2614" y="1251"/>
                  </a:lnTo>
                  <a:lnTo>
                    <a:pt x="2608" y="1257"/>
                  </a:lnTo>
                  <a:lnTo>
                    <a:pt x="2608" y="1257"/>
                  </a:lnTo>
                  <a:lnTo>
                    <a:pt x="2608" y="1262"/>
                  </a:lnTo>
                  <a:lnTo>
                    <a:pt x="2608" y="1262"/>
                  </a:lnTo>
                  <a:lnTo>
                    <a:pt x="2608" y="1268"/>
                  </a:lnTo>
                  <a:lnTo>
                    <a:pt x="2608" y="1268"/>
                  </a:lnTo>
                  <a:lnTo>
                    <a:pt x="2614" y="1273"/>
                  </a:lnTo>
                  <a:lnTo>
                    <a:pt x="2614" y="1273"/>
                  </a:lnTo>
                  <a:lnTo>
                    <a:pt x="2592" y="1273"/>
                  </a:lnTo>
                  <a:lnTo>
                    <a:pt x="2592" y="1273"/>
                  </a:lnTo>
                  <a:lnTo>
                    <a:pt x="2574" y="1273"/>
                  </a:lnTo>
                  <a:lnTo>
                    <a:pt x="2574" y="1273"/>
                  </a:lnTo>
                  <a:lnTo>
                    <a:pt x="2552" y="1273"/>
                  </a:lnTo>
                  <a:lnTo>
                    <a:pt x="2552" y="1273"/>
                  </a:lnTo>
                  <a:lnTo>
                    <a:pt x="2534" y="1268"/>
                  </a:lnTo>
                  <a:lnTo>
                    <a:pt x="2534" y="1268"/>
                  </a:lnTo>
                  <a:lnTo>
                    <a:pt x="2529" y="1262"/>
                  </a:lnTo>
                  <a:lnTo>
                    <a:pt x="2529" y="1262"/>
                  </a:lnTo>
                  <a:lnTo>
                    <a:pt x="2523" y="1257"/>
                  </a:lnTo>
                  <a:lnTo>
                    <a:pt x="2523" y="1257"/>
                  </a:lnTo>
                  <a:lnTo>
                    <a:pt x="2512" y="1245"/>
                  </a:lnTo>
                  <a:lnTo>
                    <a:pt x="2512" y="1245"/>
                  </a:lnTo>
                  <a:lnTo>
                    <a:pt x="2506" y="1239"/>
                  </a:lnTo>
                  <a:lnTo>
                    <a:pt x="2506" y="1239"/>
                  </a:lnTo>
                  <a:lnTo>
                    <a:pt x="2495" y="1239"/>
                  </a:lnTo>
                  <a:lnTo>
                    <a:pt x="2495" y="1239"/>
                  </a:lnTo>
                  <a:lnTo>
                    <a:pt x="2495" y="1245"/>
                  </a:lnTo>
                  <a:lnTo>
                    <a:pt x="2495" y="1245"/>
                  </a:lnTo>
                  <a:lnTo>
                    <a:pt x="2489" y="1245"/>
                  </a:lnTo>
                  <a:lnTo>
                    <a:pt x="2489" y="1245"/>
                  </a:lnTo>
                  <a:lnTo>
                    <a:pt x="2483" y="1245"/>
                  </a:lnTo>
                  <a:lnTo>
                    <a:pt x="2483" y="1245"/>
                  </a:lnTo>
                  <a:lnTo>
                    <a:pt x="2478" y="1245"/>
                  </a:lnTo>
                  <a:lnTo>
                    <a:pt x="2478" y="1245"/>
                  </a:lnTo>
                  <a:lnTo>
                    <a:pt x="2467" y="1234"/>
                  </a:lnTo>
                  <a:lnTo>
                    <a:pt x="2467" y="1234"/>
                  </a:lnTo>
                  <a:lnTo>
                    <a:pt x="2455" y="1228"/>
                  </a:lnTo>
                  <a:lnTo>
                    <a:pt x="2455" y="1228"/>
                  </a:lnTo>
                  <a:lnTo>
                    <a:pt x="2444" y="1223"/>
                  </a:lnTo>
                  <a:lnTo>
                    <a:pt x="2444" y="1223"/>
                  </a:lnTo>
                  <a:lnTo>
                    <a:pt x="2438" y="1228"/>
                  </a:lnTo>
                  <a:lnTo>
                    <a:pt x="2438" y="1228"/>
                  </a:lnTo>
                  <a:lnTo>
                    <a:pt x="2433" y="1228"/>
                  </a:lnTo>
                  <a:lnTo>
                    <a:pt x="2433" y="1228"/>
                  </a:lnTo>
                  <a:lnTo>
                    <a:pt x="2433" y="1234"/>
                  </a:lnTo>
                  <a:lnTo>
                    <a:pt x="2433" y="1234"/>
                  </a:lnTo>
                  <a:lnTo>
                    <a:pt x="2427" y="1234"/>
                  </a:lnTo>
                  <a:lnTo>
                    <a:pt x="2427" y="1234"/>
                  </a:lnTo>
                  <a:lnTo>
                    <a:pt x="2409" y="1234"/>
                  </a:lnTo>
                  <a:lnTo>
                    <a:pt x="2409" y="1234"/>
                  </a:lnTo>
                  <a:lnTo>
                    <a:pt x="2393" y="1228"/>
                  </a:lnTo>
                  <a:lnTo>
                    <a:pt x="2393" y="1228"/>
                  </a:lnTo>
                  <a:lnTo>
                    <a:pt x="2375" y="1223"/>
                  </a:lnTo>
                  <a:lnTo>
                    <a:pt x="2375" y="1223"/>
                  </a:lnTo>
                  <a:lnTo>
                    <a:pt x="2364" y="1223"/>
                  </a:lnTo>
                  <a:lnTo>
                    <a:pt x="2364" y="1223"/>
                  </a:lnTo>
                  <a:lnTo>
                    <a:pt x="2364" y="1228"/>
                  </a:lnTo>
                  <a:lnTo>
                    <a:pt x="2364" y="1228"/>
                  </a:lnTo>
                  <a:lnTo>
                    <a:pt x="2364" y="1234"/>
                  </a:lnTo>
                  <a:lnTo>
                    <a:pt x="2364" y="1234"/>
                  </a:lnTo>
                  <a:lnTo>
                    <a:pt x="2364" y="1239"/>
                  </a:lnTo>
                  <a:lnTo>
                    <a:pt x="2364" y="1239"/>
                  </a:lnTo>
                  <a:lnTo>
                    <a:pt x="2364" y="1239"/>
                  </a:lnTo>
                  <a:lnTo>
                    <a:pt x="2364" y="1239"/>
                  </a:lnTo>
                  <a:lnTo>
                    <a:pt x="2358" y="1239"/>
                  </a:lnTo>
                  <a:lnTo>
                    <a:pt x="2358" y="1239"/>
                  </a:lnTo>
                  <a:lnTo>
                    <a:pt x="2353" y="1239"/>
                  </a:lnTo>
                  <a:lnTo>
                    <a:pt x="2353" y="1239"/>
                  </a:lnTo>
                  <a:lnTo>
                    <a:pt x="2347" y="1239"/>
                  </a:lnTo>
                  <a:lnTo>
                    <a:pt x="2347" y="1239"/>
                  </a:lnTo>
                  <a:lnTo>
                    <a:pt x="2347" y="1239"/>
                  </a:lnTo>
                  <a:lnTo>
                    <a:pt x="2347" y="1239"/>
                  </a:lnTo>
                  <a:lnTo>
                    <a:pt x="2341" y="1234"/>
                  </a:lnTo>
                  <a:lnTo>
                    <a:pt x="2341" y="1234"/>
                  </a:lnTo>
                  <a:lnTo>
                    <a:pt x="2330" y="1228"/>
                  </a:lnTo>
                  <a:lnTo>
                    <a:pt x="2330" y="1228"/>
                  </a:lnTo>
                  <a:lnTo>
                    <a:pt x="2324" y="1217"/>
                  </a:lnTo>
                  <a:lnTo>
                    <a:pt x="2324" y="1217"/>
                  </a:lnTo>
                  <a:lnTo>
                    <a:pt x="2319" y="1217"/>
                  </a:lnTo>
                  <a:lnTo>
                    <a:pt x="2319" y="1217"/>
                  </a:lnTo>
                  <a:lnTo>
                    <a:pt x="2313" y="1211"/>
                  </a:lnTo>
                  <a:lnTo>
                    <a:pt x="2313" y="1211"/>
                  </a:lnTo>
                  <a:lnTo>
                    <a:pt x="2308" y="1211"/>
                  </a:lnTo>
                  <a:lnTo>
                    <a:pt x="2308" y="1211"/>
                  </a:lnTo>
                  <a:lnTo>
                    <a:pt x="2302" y="1217"/>
                  </a:lnTo>
                  <a:lnTo>
                    <a:pt x="2302" y="1217"/>
                  </a:lnTo>
                  <a:lnTo>
                    <a:pt x="2296" y="1217"/>
                  </a:lnTo>
                  <a:lnTo>
                    <a:pt x="2296" y="1211"/>
                  </a:lnTo>
                  <a:lnTo>
                    <a:pt x="2296" y="1211"/>
                  </a:lnTo>
                  <a:lnTo>
                    <a:pt x="2290" y="1205"/>
                  </a:lnTo>
                  <a:lnTo>
                    <a:pt x="2290" y="1205"/>
                  </a:lnTo>
                  <a:lnTo>
                    <a:pt x="2290" y="1205"/>
                  </a:lnTo>
                  <a:lnTo>
                    <a:pt x="2284" y="1199"/>
                  </a:lnTo>
                  <a:lnTo>
                    <a:pt x="2284" y="1199"/>
                  </a:lnTo>
                  <a:lnTo>
                    <a:pt x="2273" y="1199"/>
                  </a:lnTo>
                  <a:lnTo>
                    <a:pt x="2273" y="1199"/>
                  </a:lnTo>
                  <a:lnTo>
                    <a:pt x="2268" y="1199"/>
                  </a:lnTo>
                  <a:lnTo>
                    <a:pt x="2268" y="1199"/>
                  </a:lnTo>
                  <a:lnTo>
                    <a:pt x="2256" y="1199"/>
                  </a:lnTo>
                  <a:lnTo>
                    <a:pt x="2256" y="1199"/>
                  </a:lnTo>
                  <a:lnTo>
                    <a:pt x="2250" y="1194"/>
                  </a:lnTo>
                  <a:lnTo>
                    <a:pt x="2250" y="1194"/>
                  </a:lnTo>
                  <a:lnTo>
                    <a:pt x="2244" y="1188"/>
                  </a:lnTo>
                  <a:lnTo>
                    <a:pt x="2244" y="1188"/>
                  </a:lnTo>
                  <a:lnTo>
                    <a:pt x="2234" y="1183"/>
                  </a:lnTo>
                  <a:lnTo>
                    <a:pt x="2234" y="1183"/>
                  </a:lnTo>
                  <a:lnTo>
                    <a:pt x="2228" y="1177"/>
                  </a:lnTo>
                  <a:lnTo>
                    <a:pt x="2228" y="1177"/>
                  </a:lnTo>
                  <a:lnTo>
                    <a:pt x="2228" y="1171"/>
                  </a:lnTo>
                  <a:lnTo>
                    <a:pt x="2228" y="1171"/>
                  </a:lnTo>
                  <a:lnTo>
                    <a:pt x="2228" y="1165"/>
                  </a:lnTo>
                  <a:lnTo>
                    <a:pt x="2228" y="1165"/>
                  </a:lnTo>
                  <a:lnTo>
                    <a:pt x="2222" y="1165"/>
                  </a:lnTo>
                  <a:lnTo>
                    <a:pt x="2222" y="1165"/>
                  </a:lnTo>
                  <a:lnTo>
                    <a:pt x="2228" y="1160"/>
                  </a:lnTo>
                  <a:lnTo>
                    <a:pt x="2228" y="1160"/>
                  </a:lnTo>
                  <a:lnTo>
                    <a:pt x="2234" y="1160"/>
                  </a:lnTo>
                  <a:lnTo>
                    <a:pt x="2234" y="1160"/>
                  </a:lnTo>
                  <a:lnTo>
                    <a:pt x="2239" y="1160"/>
                  </a:lnTo>
                  <a:lnTo>
                    <a:pt x="2239" y="1160"/>
                  </a:lnTo>
                  <a:lnTo>
                    <a:pt x="2239" y="1148"/>
                  </a:lnTo>
                  <a:lnTo>
                    <a:pt x="2239" y="1148"/>
                  </a:lnTo>
                  <a:lnTo>
                    <a:pt x="2239" y="1132"/>
                  </a:lnTo>
                  <a:lnTo>
                    <a:pt x="2239" y="1132"/>
                  </a:lnTo>
                  <a:lnTo>
                    <a:pt x="2239" y="1120"/>
                  </a:lnTo>
                  <a:lnTo>
                    <a:pt x="2239" y="1120"/>
                  </a:lnTo>
                  <a:lnTo>
                    <a:pt x="2239" y="1103"/>
                  </a:lnTo>
                  <a:lnTo>
                    <a:pt x="2239" y="1103"/>
                  </a:lnTo>
                  <a:lnTo>
                    <a:pt x="2216" y="1103"/>
                  </a:lnTo>
                  <a:lnTo>
                    <a:pt x="2216" y="1103"/>
                  </a:lnTo>
                  <a:lnTo>
                    <a:pt x="2199" y="1103"/>
                  </a:lnTo>
                  <a:lnTo>
                    <a:pt x="2199" y="1103"/>
                  </a:lnTo>
                  <a:lnTo>
                    <a:pt x="2177" y="1098"/>
                  </a:lnTo>
                  <a:lnTo>
                    <a:pt x="2177" y="1098"/>
                  </a:lnTo>
                  <a:lnTo>
                    <a:pt x="2148" y="1098"/>
                  </a:lnTo>
                  <a:lnTo>
                    <a:pt x="2148" y="1098"/>
                  </a:lnTo>
                  <a:lnTo>
                    <a:pt x="2143" y="1103"/>
                  </a:lnTo>
                  <a:lnTo>
                    <a:pt x="2143" y="1103"/>
                  </a:lnTo>
                  <a:lnTo>
                    <a:pt x="2137" y="1103"/>
                  </a:lnTo>
                  <a:lnTo>
                    <a:pt x="2137" y="1103"/>
                  </a:lnTo>
                  <a:lnTo>
                    <a:pt x="2125" y="1103"/>
                  </a:lnTo>
                  <a:lnTo>
                    <a:pt x="2125" y="1103"/>
                  </a:lnTo>
                  <a:lnTo>
                    <a:pt x="2114" y="1103"/>
                  </a:lnTo>
                  <a:lnTo>
                    <a:pt x="2114" y="1103"/>
                  </a:lnTo>
                  <a:lnTo>
                    <a:pt x="2109" y="1098"/>
                  </a:lnTo>
                  <a:lnTo>
                    <a:pt x="2109" y="1092"/>
                  </a:lnTo>
                  <a:lnTo>
                    <a:pt x="2109" y="1086"/>
                  </a:lnTo>
                  <a:lnTo>
                    <a:pt x="2109" y="1086"/>
                  </a:lnTo>
                  <a:lnTo>
                    <a:pt x="2097" y="1086"/>
                  </a:lnTo>
                  <a:lnTo>
                    <a:pt x="2097" y="1086"/>
                  </a:lnTo>
                  <a:lnTo>
                    <a:pt x="2091" y="1092"/>
                  </a:lnTo>
                  <a:lnTo>
                    <a:pt x="2091" y="1092"/>
                  </a:lnTo>
                  <a:lnTo>
                    <a:pt x="2080" y="1092"/>
                  </a:lnTo>
                  <a:lnTo>
                    <a:pt x="2080" y="1092"/>
                  </a:lnTo>
                  <a:lnTo>
                    <a:pt x="2069" y="1092"/>
                  </a:lnTo>
                  <a:lnTo>
                    <a:pt x="2069" y="1092"/>
                  </a:lnTo>
                  <a:lnTo>
                    <a:pt x="2052" y="1092"/>
                  </a:lnTo>
                  <a:lnTo>
                    <a:pt x="2052" y="1092"/>
                  </a:lnTo>
                  <a:lnTo>
                    <a:pt x="2034" y="1080"/>
                  </a:lnTo>
                  <a:lnTo>
                    <a:pt x="2034" y="1080"/>
                  </a:lnTo>
                  <a:lnTo>
                    <a:pt x="2018" y="1074"/>
                  </a:lnTo>
                  <a:lnTo>
                    <a:pt x="2018" y="1074"/>
                  </a:lnTo>
                  <a:lnTo>
                    <a:pt x="2000" y="1074"/>
                  </a:lnTo>
                  <a:lnTo>
                    <a:pt x="2000" y="1074"/>
                  </a:lnTo>
                  <a:lnTo>
                    <a:pt x="1995" y="1074"/>
                  </a:lnTo>
                  <a:lnTo>
                    <a:pt x="1995" y="1074"/>
                  </a:lnTo>
                  <a:lnTo>
                    <a:pt x="1989" y="1080"/>
                  </a:lnTo>
                  <a:lnTo>
                    <a:pt x="1989" y="1080"/>
                  </a:lnTo>
                  <a:lnTo>
                    <a:pt x="1984" y="1092"/>
                  </a:lnTo>
                  <a:lnTo>
                    <a:pt x="1984" y="1092"/>
                  </a:lnTo>
                  <a:lnTo>
                    <a:pt x="1978" y="1092"/>
                  </a:lnTo>
                  <a:lnTo>
                    <a:pt x="1978" y="1092"/>
                  </a:lnTo>
                  <a:lnTo>
                    <a:pt x="1955" y="1109"/>
                  </a:lnTo>
                  <a:lnTo>
                    <a:pt x="1955" y="1109"/>
                  </a:lnTo>
                  <a:lnTo>
                    <a:pt x="1927" y="1126"/>
                  </a:lnTo>
                  <a:lnTo>
                    <a:pt x="1927" y="1126"/>
                  </a:lnTo>
                  <a:lnTo>
                    <a:pt x="1904" y="1148"/>
                  </a:lnTo>
                  <a:lnTo>
                    <a:pt x="1904" y="1148"/>
                  </a:lnTo>
                  <a:lnTo>
                    <a:pt x="1887" y="1171"/>
                  </a:lnTo>
                  <a:lnTo>
                    <a:pt x="1887" y="1171"/>
                  </a:lnTo>
                  <a:lnTo>
                    <a:pt x="1887" y="1177"/>
                  </a:lnTo>
                  <a:lnTo>
                    <a:pt x="1887" y="1177"/>
                  </a:lnTo>
                  <a:lnTo>
                    <a:pt x="1887" y="1183"/>
                  </a:lnTo>
                  <a:lnTo>
                    <a:pt x="1887" y="1183"/>
                  </a:lnTo>
                  <a:lnTo>
                    <a:pt x="1887" y="1188"/>
                  </a:lnTo>
                  <a:lnTo>
                    <a:pt x="1887" y="1188"/>
                  </a:lnTo>
                  <a:lnTo>
                    <a:pt x="1887" y="1194"/>
                  </a:lnTo>
                  <a:lnTo>
                    <a:pt x="1887" y="1194"/>
                  </a:lnTo>
                  <a:lnTo>
                    <a:pt x="1887" y="1188"/>
                  </a:lnTo>
                  <a:lnTo>
                    <a:pt x="1887" y="1188"/>
                  </a:lnTo>
                  <a:lnTo>
                    <a:pt x="1881" y="1188"/>
                  </a:lnTo>
                  <a:lnTo>
                    <a:pt x="1881" y="1188"/>
                  </a:lnTo>
                  <a:lnTo>
                    <a:pt x="1875" y="1188"/>
                  </a:lnTo>
                  <a:lnTo>
                    <a:pt x="1875" y="1188"/>
                  </a:lnTo>
                  <a:lnTo>
                    <a:pt x="1870" y="1188"/>
                  </a:lnTo>
                  <a:lnTo>
                    <a:pt x="1870" y="1188"/>
                  </a:lnTo>
                  <a:lnTo>
                    <a:pt x="1870" y="1183"/>
                  </a:lnTo>
                  <a:lnTo>
                    <a:pt x="1870" y="1183"/>
                  </a:lnTo>
                  <a:lnTo>
                    <a:pt x="1870" y="1177"/>
                  </a:lnTo>
                  <a:lnTo>
                    <a:pt x="1870" y="1177"/>
                  </a:lnTo>
                  <a:lnTo>
                    <a:pt x="1870" y="1171"/>
                  </a:lnTo>
                  <a:lnTo>
                    <a:pt x="1870" y="1171"/>
                  </a:lnTo>
                  <a:lnTo>
                    <a:pt x="1870" y="1165"/>
                  </a:lnTo>
                  <a:lnTo>
                    <a:pt x="1870" y="1165"/>
                  </a:lnTo>
                  <a:lnTo>
                    <a:pt x="1875" y="1160"/>
                  </a:lnTo>
                  <a:lnTo>
                    <a:pt x="1875" y="1160"/>
                  </a:lnTo>
                  <a:lnTo>
                    <a:pt x="1881" y="1148"/>
                  </a:lnTo>
                  <a:lnTo>
                    <a:pt x="1881" y="1148"/>
                  </a:lnTo>
                  <a:lnTo>
                    <a:pt x="1881" y="1137"/>
                  </a:lnTo>
                  <a:lnTo>
                    <a:pt x="1881" y="1137"/>
                  </a:lnTo>
                  <a:lnTo>
                    <a:pt x="1881" y="1120"/>
                  </a:lnTo>
                  <a:lnTo>
                    <a:pt x="1881" y="1120"/>
                  </a:lnTo>
                  <a:lnTo>
                    <a:pt x="1881" y="1120"/>
                  </a:lnTo>
                  <a:lnTo>
                    <a:pt x="1881" y="1120"/>
                  </a:lnTo>
                  <a:lnTo>
                    <a:pt x="1875" y="1114"/>
                  </a:lnTo>
                  <a:lnTo>
                    <a:pt x="1875" y="1114"/>
                  </a:lnTo>
                  <a:lnTo>
                    <a:pt x="1870" y="1109"/>
                  </a:lnTo>
                  <a:lnTo>
                    <a:pt x="1870" y="1109"/>
                  </a:lnTo>
                  <a:lnTo>
                    <a:pt x="1864" y="1103"/>
                  </a:lnTo>
                  <a:lnTo>
                    <a:pt x="1864" y="1103"/>
                  </a:lnTo>
                  <a:lnTo>
                    <a:pt x="1864" y="1103"/>
                  </a:lnTo>
                  <a:lnTo>
                    <a:pt x="1864" y="1103"/>
                  </a:lnTo>
                  <a:lnTo>
                    <a:pt x="1853" y="1103"/>
                  </a:lnTo>
                  <a:lnTo>
                    <a:pt x="1853" y="1103"/>
                  </a:lnTo>
                  <a:lnTo>
                    <a:pt x="1847" y="1098"/>
                  </a:lnTo>
                  <a:lnTo>
                    <a:pt x="1847" y="1098"/>
                  </a:lnTo>
                  <a:lnTo>
                    <a:pt x="1847" y="1098"/>
                  </a:lnTo>
                  <a:lnTo>
                    <a:pt x="1847" y="1098"/>
                  </a:lnTo>
                  <a:lnTo>
                    <a:pt x="1847" y="1109"/>
                  </a:lnTo>
                  <a:lnTo>
                    <a:pt x="1847" y="1109"/>
                  </a:lnTo>
                  <a:lnTo>
                    <a:pt x="1847" y="1120"/>
                  </a:lnTo>
                  <a:lnTo>
                    <a:pt x="1847" y="1120"/>
                  </a:lnTo>
                  <a:lnTo>
                    <a:pt x="1847" y="1126"/>
                  </a:lnTo>
                  <a:lnTo>
                    <a:pt x="1847" y="1126"/>
                  </a:lnTo>
                  <a:lnTo>
                    <a:pt x="1847" y="1137"/>
                  </a:lnTo>
                  <a:lnTo>
                    <a:pt x="1847" y="1137"/>
                  </a:lnTo>
                  <a:lnTo>
                    <a:pt x="1796" y="1137"/>
                  </a:lnTo>
                  <a:lnTo>
                    <a:pt x="1796" y="1137"/>
                  </a:lnTo>
                  <a:lnTo>
                    <a:pt x="1768" y="1137"/>
                  </a:lnTo>
                  <a:lnTo>
                    <a:pt x="1768" y="1137"/>
                  </a:lnTo>
                  <a:lnTo>
                    <a:pt x="1756" y="1132"/>
                  </a:lnTo>
                  <a:lnTo>
                    <a:pt x="1750" y="1120"/>
                  </a:lnTo>
                  <a:lnTo>
                    <a:pt x="1750" y="1120"/>
                  </a:lnTo>
                  <a:lnTo>
                    <a:pt x="1734" y="1080"/>
                  </a:lnTo>
                  <a:lnTo>
                    <a:pt x="1734" y="1080"/>
                  </a:lnTo>
                  <a:lnTo>
                    <a:pt x="1728" y="1080"/>
                  </a:lnTo>
                  <a:lnTo>
                    <a:pt x="1728" y="1080"/>
                  </a:lnTo>
                  <a:lnTo>
                    <a:pt x="1722" y="1080"/>
                  </a:lnTo>
                  <a:lnTo>
                    <a:pt x="1722" y="1080"/>
                  </a:lnTo>
                  <a:lnTo>
                    <a:pt x="1722" y="1080"/>
                  </a:lnTo>
                  <a:lnTo>
                    <a:pt x="1722" y="1080"/>
                  </a:lnTo>
                  <a:lnTo>
                    <a:pt x="1722" y="1086"/>
                  </a:lnTo>
                  <a:lnTo>
                    <a:pt x="1722" y="1086"/>
                  </a:lnTo>
                  <a:lnTo>
                    <a:pt x="1722" y="1092"/>
                  </a:lnTo>
                  <a:lnTo>
                    <a:pt x="1722" y="1092"/>
                  </a:lnTo>
                  <a:lnTo>
                    <a:pt x="1716" y="1098"/>
                  </a:lnTo>
                  <a:lnTo>
                    <a:pt x="1716" y="1098"/>
                  </a:lnTo>
                  <a:lnTo>
                    <a:pt x="1716" y="1098"/>
                  </a:lnTo>
                  <a:lnTo>
                    <a:pt x="1716" y="1098"/>
                  </a:lnTo>
                  <a:lnTo>
                    <a:pt x="1710" y="1103"/>
                  </a:lnTo>
                  <a:lnTo>
                    <a:pt x="1710" y="1103"/>
                  </a:lnTo>
                  <a:lnTo>
                    <a:pt x="1710" y="1103"/>
                  </a:lnTo>
                  <a:lnTo>
                    <a:pt x="1710" y="1103"/>
                  </a:lnTo>
                  <a:lnTo>
                    <a:pt x="1705" y="1103"/>
                  </a:lnTo>
                  <a:lnTo>
                    <a:pt x="1705" y="1103"/>
                  </a:lnTo>
                  <a:lnTo>
                    <a:pt x="1699" y="1098"/>
                  </a:lnTo>
                  <a:lnTo>
                    <a:pt x="1699" y="1098"/>
                  </a:lnTo>
                  <a:lnTo>
                    <a:pt x="1694" y="1086"/>
                  </a:lnTo>
                  <a:lnTo>
                    <a:pt x="1694" y="1086"/>
                  </a:lnTo>
                  <a:lnTo>
                    <a:pt x="1682" y="1086"/>
                  </a:lnTo>
                  <a:lnTo>
                    <a:pt x="1682" y="1086"/>
                  </a:lnTo>
                  <a:lnTo>
                    <a:pt x="1665" y="1092"/>
                  </a:lnTo>
                  <a:lnTo>
                    <a:pt x="1665" y="1092"/>
                  </a:lnTo>
                  <a:lnTo>
                    <a:pt x="1665" y="1098"/>
                  </a:lnTo>
                  <a:lnTo>
                    <a:pt x="1665" y="1098"/>
                  </a:lnTo>
                  <a:lnTo>
                    <a:pt x="1659" y="1103"/>
                  </a:lnTo>
                  <a:lnTo>
                    <a:pt x="1659" y="1103"/>
                  </a:lnTo>
                  <a:lnTo>
                    <a:pt x="1659" y="1114"/>
                  </a:lnTo>
                  <a:lnTo>
                    <a:pt x="1659" y="1114"/>
                  </a:lnTo>
                  <a:lnTo>
                    <a:pt x="1659" y="1114"/>
                  </a:lnTo>
                  <a:lnTo>
                    <a:pt x="1659" y="1114"/>
                  </a:lnTo>
                  <a:lnTo>
                    <a:pt x="1654" y="1120"/>
                  </a:lnTo>
                  <a:lnTo>
                    <a:pt x="1654" y="1120"/>
                  </a:lnTo>
                  <a:lnTo>
                    <a:pt x="1648" y="1120"/>
                  </a:lnTo>
                  <a:lnTo>
                    <a:pt x="1648" y="1120"/>
                  </a:lnTo>
                  <a:lnTo>
                    <a:pt x="1642" y="1126"/>
                  </a:lnTo>
                  <a:lnTo>
                    <a:pt x="1642" y="1126"/>
                  </a:lnTo>
                  <a:lnTo>
                    <a:pt x="1637" y="1126"/>
                  </a:lnTo>
                  <a:lnTo>
                    <a:pt x="1637" y="1132"/>
                  </a:lnTo>
                  <a:lnTo>
                    <a:pt x="1637" y="1132"/>
                  </a:lnTo>
                  <a:lnTo>
                    <a:pt x="1637" y="1137"/>
                  </a:lnTo>
                  <a:lnTo>
                    <a:pt x="1637" y="1137"/>
                  </a:lnTo>
                  <a:lnTo>
                    <a:pt x="1637" y="1137"/>
                  </a:lnTo>
                  <a:lnTo>
                    <a:pt x="1637" y="1137"/>
                  </a:lnTo>
                  <a:lnTo>
                    <a:pt x="1637" y="1137"/>
                  </a:lnTo>
                  <a:lnTo>
                    <a:pt x="1631" y="1143"/>
                  </a:lnTo>
                  <a:lnTo>
                    <a:pt x="1631" y="1143"/>
                  </a:lnTo>
                  <a:lnTo>
                    <a:pt x="1631" y="1148"/>
                  </a:lnTo>
                  <a:lnTo>
                    <a:pt x="1631" y="1148"/>
                  </a:lnTo>
                  <a:lnTo>
                    <a:pt x="1631" y="1154"/>
                  </a:lnTo>
                  <a:lnTo>
                    <a:pt x="1631" y="1154"/>
                  </a:lnTo>
                  <a:lnTo>
                    <a:pt x="1631" y="1160"/>
                  </a:lnTo>
                  <a:lnTo>
                    <a:pt x="1631" y="1160"/>
                  </a:lnTo>
                  <a:lnTo>
                    <a:pt x="1637" y="1160"/>
                  </a:lnTo>
                  <a:lnTo>
                    <a:pt x="1637" y="1160"/>
                  </a:lnTo>
                  <a:lnTo>
                    <a:pt x="1637" y="1165"/>
                  </a:lnTo>
                  <a:lnTo>
                    <a:pt x="1637" y="1165"/>
                  </a:lnTo>
                  <a:lnTo>
                    <a:pt x="1642" y="1171"/>
                  </a:lnTo>
                  <a:lnTo>
                    <a:pt x="1642" y="1171"/>
                  </a:lnTo>
                  <a:lnTo>
                    <a:pt x="1648" y="1171"/>
                  </a:lnTo>
                  <a:lnTo>
                    <a:pt x="1648" y="1171"/>
                  </a:lnTo>
                  <a:lnTo>
                    <a:pt x="1659" y="1171"/>
                  </a:lnTo>
                  <a:lnTo>
                    <a:pt x="1659" y="1171"/>
                  </a:lnTo>
                  <a:lnTo>
                    <a:pt x="1671" y="1177"/>
                  </a:lnTo>
                  <a:lnTo>
                    <a:pt x="1671" y="1177"/>
                  </a:lnTo>
                  <a:lnTo>
                    <a:pt x="1676" y="1177"/>
                  </a:lnTo>
                  <a:lnTo>
                    <a:pt x="1676" y="1177"/>
                  </a:lnTo>
                  <a:lnTo>
                    <a:pt x="1671" y="1177"/>
                  </a:lnTo>
                  <a:lnTo>
                    <a:pt x="1671" y="1177"/>
                  </a:lnTo>
                  <a:lnTo>
                    <a:pt x="1665" y="1183"/>
                  </a:lnTo>
                  <a:lnTo>
                    <a:pt x="1665" y="1183"/>
                  </a:lnTo>
                  <a:lnTo>
                    <a:pt x="1659" y="1188"/>
                  </a:lnTo>
                  <a:lnTo>
                    <a:pt x="1659" y="1188"/>
                  </a:lnTo>
                  <a:lnTo>
                    <a:pt x="1659" y="1194"/>
                  </a:lnTo>
                  <a:lnTo>
                    <a:pt x="1659" y="1194"/>
                  </a:lnTo>
                  <a:lnTo>
                    <a:pt x="1642" y="1194"/>
                  </a:lnTo>
                  <a:lnTo>
                    <a:pt x="1642" y="1194"/>
                  </a:lnTo>
                  <a:lnTo>
                    <a:pt x="1631" y="1188"/>
                  </a:lnTo>
                  <a:lnTo>
                    <a:pt x="1631" y="1188"/>
                  </a:lnTo>
                  <a:lnTo>
                    <a:pt x="1620" y="1183"/>
                  </a:lnTo>
                  <a:lnTo>
                    <a:pt x="1620" y="1183"/>
                  </a:lnTo>
                  <a:lnTo>
                    <a:pt x="1609" y="1177"/>
                  </a:lnTo>
                  <a:lnTo>
                    <a:pt x="1609" y="1177"/>
                  </a:lnTo>
                  <a:lnTo>
                    <a:pt x="1609" y="1183"/>
                  </a:lnTo>
                  <a:lnTo>
                    <a:pt x="1609" y="1183"/>
                  </a:lnTo>
                  <a:lnTo>
                    <a:pt x="1609" y="1188"/>
                  </a:lnTo>
                  <a:lnTo>
                    <a:pt x="1609" y="1188"/>
                  </a:lnTo>
                  <a:lnTo>
                    <a:pt x="1614" y="1188"/>
                  </a:lnTo>
                  <a:lnTo>
                    <a:pt x="1614" y="1188"/>
                  </a:lnTo>
                  <a:lnTo>
                    <a:pt x="1614" y="1194"/>
                  </a:lnTo>
                  <a:lnTo>
                    <a:pt x="1614" y="1194"/>
                  </a:lnTo>
                  <a:lnTo>
                    <a:pt x="1609" y="1199"/>
                  </a:lnTo>
                  <a:lnTo>
                    <a:pt x="1609" y="1199"/>
                  </a:lnTo>
                  <a:lnTo>
                    <a:pt x="1603" y="1205"/>
                  </a:lnTo>
                  <a:lnTo>
                    <a:pt x="1603" y="1205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85" y="1223"/>
                  </a:lnTo>
                  <a:lnTo>
                    <a:pt x="1585" y="1223"/>
                  </a:lnTo>
                  <a:lnTo>
                    <a:pt x="1574" y="1223"/>
                  </a:lnTo>
                  <a:lnTo>
                    <a:pt x="1574" y="1223"/>
                  </a:lnTo>
                  <a:lnTo>
                    <a:pt x="1563" y="1223"/>
                  </a:lnTo>
                  <a:lnTo>
                    <a:pt x="1563" y="1223"/>
                  </a:lnTo>
                  <a:lnTo>
                    <a:pt x="1551" y="1228"/>
                  </a:lnTo>
                  <a:lnTo>
                    <a:pt x="1551" y="1228"/>
                  </a:lnTo>
                  <a:lnTo>
                    <a:pt x="1545" y="1228"/>
                  </a:lnTo>
                  <a:lnTo>
                    <a:pt x="1545" y="1228"/>
                  </a:lnTo>
                  <a:lnTo>
                    <a:pt x="1540" y="1234"/>
                  </a:lnTo>
                  <a:lnTo>
                    <a:pt x="1540" y="1234"/>
                  </a:lnTo>
                  <a:lnTo>
                    <a:pt x="1540" y="1239"/>
                  </a:lnTo>
                  <a:lnTo>
                    <a:pt x="1540" y="1239"/>
                  </a:lnTo>
                  <a:lnTo>
                    <a:pt x="1540" y="1239"/>
                  </a:lnTo>
                  <a:lnTo>
                    <a:pt x="1540" y="1239"/>
                  </a:lnTo>
                  <a:lnTo>
                    <a:pt x="1535" y="1239"/>
                  </a:lnTo>
                  <a:lnTo>
                    <a:pt x="1535" y="1239"/>
                  </a:lnTo>
                  <a:lnTo>
                    <a:pt x="1512" y="1239"/>
                  </a:lnTo>
                  <a:lnTo>
                    <a:pt x="1512" y="1239"/>
                  </a:lnTo>
                  <a:lnTo>
                    <a:pt x="1495" y="1234"/>
                  </a:lnTo>
                  <a:lnTo>
                    <a:pt x="1495" y="1234"/>
                  </a:lnTo>
                  <a:lnTo>
                    <a:pt x="1472" y="1234"/>
                  </a:lnTo>
                  <a:lnTo>
                    <a:pt x="1472" y="1234"/>
                  </a:lnTo>
                  <a:lnTo>
                    <a:pt x="1444" y="1234"/>
                  </a:lnTo>
                  <a:lnTo>
                    <a:pt x="1444" y="1239"/>
                  </a:lnTo>
                  <a:lnTo>
                    <a:pt x="1444" y="1239"/>
                  </a:lnTo>
                  <a:lnTo>
                    <a:pt x="1444" y="1239"/>
                  </a:lnTo>
                  <a:lnTo>
                    <a:pt x="1444" y="1239"/>
                  </a:lnTo>
                  <a:lnTo>
                    <a:pt x="1444" y="1239"/>
                  </a:lnTo>
                  <a:lnTo>
                    <a:pt x="1444" y="1245"/>
                  </a:lnTo>
                  <a:lnTo>
                    <a:pt x="1444" y="1245"/>
                  </a:lnTo>
                  <a:lnTo>
                    <a:pt x="1444" y="1251"/>
                  </a:lnTo>
                  <a:lnTo>
                    <a:pt x="1444" y="1251"/>
                  </a:lnTo>
                  <a:lnTo>
                    <a:pt x="1444" y="1251"/>
                  </a:lnTo>
                  <a:lnTo>
                    <a:pt x="1444" y="1251"/>
                  </a:lnTo>
                  <a:lnTo>
                    <a:pt x="1438" y="1257"/>
                  </a:lnTo>
                  <a:lnTo>
                    <a:pt x="1432" y="1262"/>
                  </a:lnTo>
                  <a:lnTo>
                    <a:pt x="1426" y="1268"/>
                  </a:lnTo>
                  <a:lnTo>
                    <a:pt x="1420" y="1268"/>
                  </a:lnTo>
                  <a:lnTo>
                    <a:pt x="1415" y="1273"/>
                  </a:lnTo>
                  <a:lnTo>
                    <a:pt x="1415" y="1273"/>
                  </a:lnTo>
                  <a:lnTo>
                    <a:pt x="1381" y="1279"/>
                  </a:lnTo>
                  <a:lnTo>
                    <a:pt x="1381" y="1279"/>
                  </a:lnTo>
                  <a:lnTo>
                    <a:pt x="1347" y="1285"/>
                  </a:lnTo>
                  <a:lnTo>
                    <a:pt x="1347" y="1285"/>
                  </a:lnTo>
                  <a:lnTo>
                    <a:pt x="1307" y="1285"/>
                  </a:lnTo>
                  <a:lnTo>
                    <a:pt x="1307" y="1285"/>
                  </a:lnTo>
                  <a:lnTo>
                    <a:pt x="1279" y="1285"/>
                  </a:lnTo>
                  <a:lnTo>
                    <a:pt x="1279" y="1285"/>
                  </a:lnTo>
                  <a:lnTo>
                    <a:pt x="1285" y="1279"/>
                  </a:lnTo>
                  <a:lnTo>
                    <a:pt x="1285" y="1279"/>
                  </a:lnTo>
                  <a:lnTo>
                    <a:pt x="1290" y="1273"/>
                  </a:lnTo>
                  <a:lnTo>
                    <a:pt x="1290" y="1273"/>
                  </a:lnTo>
                  <a:lnTo>
                    <a:pt x="1319" y="1268"/>
                  </a:lnTo>
                  <a:lnTo>
                    <a:pt x="1319" y="1268"/>
                  </a:lnTo>
                  <a:lnTo>
                    <a:pt x="1353" y="1268"/>
                  </a:lnTo>
                  <a:lnTo>
                    <a:pt x="1353" y="1268"/>
                  </a:lnTo>
                  <a:lnTo>
                    <a:pt x="1386" y="1262"/>
                  </a:lnTo>
                  <a:lnTo>
                    <a:pt x="1386" y="1262"/>
                  </a:lnTo>
                  <a:lnTo>
                    <a:pt x="1415" y="1245"/>
                  </a:lnTo>
                  <a:lnTo>
                    <a:pt x="1415" y="1245"/>
                  </a:lnTo>
                  <a:lnTo>
                    <a:pt x="1420" y="1234"/>
                  </a:lnTo>
                  <a:lnTo>
                    <a:pt x="1420" y="1234"/>
                  </a:lnTo>
                  <a:lnTo>
                    <a:pt x="1426" y="1223"/>
                  </a:lnTo>
                  <a:lnTo>
                    <a:pt x="1426" y="1223"/>
                  </a:lnTo>
                  <a:lnTo>
                    <a:pt x="1432" y="1211"/>
                  </a:lnTo>
                  <a:lnTo>
                    <a:pt x="1432" y="1211"/>
                  </a:lnTo>
                  <a:lnTo>
                    <a:pt x="1438" y="1205"/>
                  </a:lnTo>
                  <a:lnTo>
                    <a:pt x="1438" y="1205"/>
                  </a:lnTo>
                  <a:lnTo>
                    <a:pt x="1449" y="1199"/>
                  </a:lnTo>
                  <a:lnTo>
                    <a:pt x="1449" y="1199"/>
                  </a:lnTo>
                  <a:lnTo>
                    <a:pt x="1460" y="1199"/>
                  </a:lnTo>
                  <a:lnTo>
                    <a:pt x="1460" y="1199"/>
                  </a:lnTo>
                  <a:lnTo>
                    <a:pt x="1472" y="1199"/>
                  </a:lnTo>
                  <a:lnTo>
                    <a:pt x="1472" y="1199"/>
                  </a:lnTo>
                  <a:lnTo>
                    <a:pt x="1483" y="1199"/>
                  </a:lnTo>
                  <a:lnTo>
                    <a:pt x="1483" y="1199"/>
                  </a:lnTo>
                  <a:lnTo>
                    <a:pt x="1489" y="1194"/>
                  </a:lnTo>
                  <a:lnTo>
                    <a:pt x="1489" y="1194"/>
                  </a:lnTo>
                  <a:lnTo>
                    <a:pt x="1495" y="1188"/>
                  </a:lnTo>
                  <a:lnTo>
                    <a:pt x="1495" y="1188"/>
                  </a:lnTo>
                  <a:lnTo>
                    <a:pt x="1495" y="1183"/>
                  </a:lnTo>
                  <a:lnTo>
                    <a:pt x="1495" y="1183"/>
                  </a:lnTo>
                  <a:lnTo>
                    <a:pt x="1500" y="1183"/>
                  </a:lnTo>
                  <a:lnTo>
                    <a:pt x="1500" y="1183"/>
                  </a:lnTo>
                  <a:lnTo>
                    <a:pt x="1512" y="1177"/>
                  </a:lnTo>
                  <a:lnTo>
                    <a:pt x="1512" y="1177"/>
                  </a:lnTo>
                  <a:lnTo>
                    <a:pt x="1523" y="1177"/>
                  </a:lnTo>
                  <a:lnTo>
                    <a:pt x="1523" y="1177"/>
                  </a:lnTo>
                  <a:lnTo>
                    <a:pt x="1535" y="1177"/>
                  </a:lnTo>
                  <a:lnTo>
                    <a:pt x="1535" y="1177"/>
                  </a:lnTo>
                  <a:lnTo>
                    <a:pt x="1545" y="1171"/>
                  </a:lnTo>
                  <a:lnTo>
                    <a:pt x="1545" y="1171"/>
                  </a:lnTo>
                  <a:lnTo>
                    <a:pt x="1551" y="1160"/>
                  </a:lnTo>
                  <a:lnTo>
                    <a:pt x="1551" y="1160"/>
                  </a:lnTo>
                  <a:lnTo>
                    <a:pt x="1563" y="1143"/>
                  </a:lnTo>
                  <a:lnTo>
                    <a:pt x="1563" y="1143"/>
                  </a:lnTo>
                  <a:lnTo>
                    <a:pt x="1569" y="1132"/>
                  </a:lnTo>
                  <a:lnTo>
                    <a:pt x="1569" y="1132"/>
                  </a:lnTo>
                  <a:lnTo>
                    <a:pt x="1574" y="1120"/>
                  </a:lnTo>
                  <a:lnTo>
                    <a:pt x="1574" y="1120"/>
                  </a:lnTo>
                  <a:lnTo>
                    <a:pt x="1585" y="1120"/>
                  </a:lnTo>
                  <a:lnTo>
                    <a:pt x="1585" y="1120"/>
                  </a:lnTo>
                  <a:lnTo>
                    <a:pt x="1591" y="1120"/>
                  </a:lnTo>
                  <a:lnTo>
                    <a:pt x="1591" y="1120"/>
                  </a:lnTo>
                  <a:lnTo>
                    <a:pt x="1597" y="1120"/>
                  </a:lnTo>
                  <a:lnTo>
                    <a:pt x="1597" y="1120"/>
                  </a:lnTo>
                  <a:lnTo>
                    <a:pt x="1603" y="1114"/>
                  </a:lnTo>
                  <a:lnTo>
                    <a:pt x="1603" y="1114"/>
                  </a:lnTo>
                  <a:lnTo>
                    <a:pt x="1603" y="1103"/>
                  </a:lnTo>
                  <a:lnTo>
                    <a:pt x="1603" y="1103"/>
                  </a:lnTo>
                  <a:lnTo>
                    <a:pt x="1603" y="1092"/>
                  </a:lnTo>
                  <a:lnTo>
                    <a:pt x="1603" y="1092"/>
                  </a:lnTo>
                  <a:lnTo>
                    <a:pt x="1597" y="1080"/>
                  </a:lnTo>
                  <a:lnTo>
                    <a:pt x="1597" y="1080"/>
                  </a:lnTo>
                  <a:lnTo>
                    <a:pt x="1597" y="1069"/>
                  </a:lnTo>
                  <a:lnTo>
                    <a:pt x="1597" y="1069"/>
                  </a:lnTo>
                  <a:lnTo>
                    <a:pt x="1603" y="1063"/>
                  </a:lnTo>
                  <a:lnTo>
                    <a:pt x="1603" y="1063"/>
                  </a:lnTo>
                  <a:lnTo>
                    <a:pt x="1609" y="1058"/>
                  </a:lnTo>
                  <a:lnTo>
                    <a:pt x="1609" y="1058"/>
                  </a:lnTo>
                  <a:lnTo>
                    <a:pt x="1614" y="1058"/>
                  </a:lnTo>
                  <a:lnTo>
                    <a:pt x="1614" y="1058"/>
                  </a:lnTo>
                  <a:lnTo>
                    <a:pt x="1620" y="1052"/>
                  </a:lnTo>
                  <a:lnTo>
                    <a:pt x="1620" y="1052"/>
                  </a:lnTo>
                  <a:lnTo>
                    <a:pt x="1620" y="1046"/>
                  </a:lnTo>
                  <a:lnTo>
                    <a:pt x="1620" y="1046"/>
                  </a:lnTo>
                  <a:lnTo>
                    <a:pt x="1625" y="1040"/>
                  </a:lnTo>
                  <a:lnTo>
                    <a:pt x="1625" y="1040"/>
                  </a:lnTo>
                  <a:lnTo>
                    <a:pt x="1625" y="1035"/>
                  </a:lnTo>
                  <a:lnTo>
                    <a:pt x="1625" y="1035"/>
                  </a:lnTo>
                  <a:lnTo>
                    <a:pt x="1625" y="1029"/>
                  </a:lnTo>
                  <a:lnTo>
                    <a:pt x="1625" y="1029"/>
                  </a:lnTo>
                  <a:lnTo>
                    <a:pt x="1637" y="1029"/>
                  </a:lnTo>
                  <a:lnTo>
                    <a:pt x="1637" y="1029"/>
                  </a:lnTo>
                  <a:lnTo>
                    <a:pt x="1642" y="1029"/>
                  </a:lnTo>
                  <a:lnTo>
                    <a:pt x="1642" y="1029"/>
                  </a:lnTo>
                  <a:lnTo>
                    <a:pt x="1654" y="1029"/>
                  </a:lnTo>
                  <a:lnTo>
                    <a:pt x="1654" y="1029"/>
                  </a:lnTo>
                  <a:lnTo>
                    <a:pt x="1665" y="1029"/>
                  </a:lnTo>
                  <a:lnTo>
                    <a:pt x="1665" y="1029"/>
                  </a:lnTo>
                  <a:lnTo>
                    <a:pt x="1676" y="1023"/>
                  </a:lnTo>
                  <a:lnTo>
                    <a:pt x="1676" y="1023"/>
                  </a:lnTo>
                  <a:lnTo>
                    <a:pt x="1694" y="1023"/>
                  </a:lnTo>
                  <a:lnTo>
                    <a:pt x="1694" y="1023"/>
                  </a:lnTo>
                  <a:lnTo>
                    <a:pt x="1716" y="1018"/>
                  </a:lnTo>
                  <a:lnTo>
                    <a:pt x="1716" y="1018"/>
                  </a:lnTo>
                  <a:lnTo>
                    <a:pt x="1728" y="1012"/>
                  </a:lnTo>
                  <a:lnTo>
                    <a:pt x="1728" y="1012"/>
                  </a:lnTo>
                  <a:lnTo>
                    <a:pt x="1734" y="1006"/>
                  </a:lnTo>
                  <a:lnTo>
                    <a:pt x="1734" y="1006"/>
                  </a:lnTo>
                  <a:lnTo>
                    <a:pt x="1739" y="1006"/>
                  </a:lnTo>
                  <a:lnTo>
                    <a:pt x="1739" y="1006"/>
                  </a:lnTo>
                  <a:lnTo>
                    <a:pt x="1745" y="1001"/>
                  </a:lnTo>
                  <a:lnTo>
                    <a:pt x="1745" y="1001"/>
                  </a:lnTo>
                  <a:lnTo>
                    <a:pt x="1745" y="995"/>
                  </a:lnTo>
                  <a:lnTo>
                    <a:pt x="1745" y="995"/>
                  </a:lnTo>
                  <a:lnTo>
                    <a:pt x="1756" y="995"/>
                  </a:lnTo>
                  <a:lnTo>
                    <a:pt x="1756" y="995"/>
                  </a:lnTo>
                  <a:lnTo>
                    <a:pt x="1762" y="995"/>
                  </a:lnTo>
                  <a:lnTo>
                    <a:pt x="1762" y="995"/>
                  </a:lnTo>
                  <a:lnTo>
                    <a:pt x="1773" y="995"/>
                  </a:lnTo>
                  <a:lnTo>
                    <a:pt x="1773" y="995"/>
                  </a:lnTo>
                  <a:lnTo>
                    <a:pt x="1784" y="995"/>
                  </a:lnTo>
                  <a:lnTo>
                    <a:pt x="1784" y="995"/>
                  </a:lnTo>
                  <a:lnTo>
                    <a:pt x="1813" y="989"/>
                  </a:lnTo>
                  <a:lnTo>
                    <a:pt x="1813" y="989"/>
                  </a:lnTo>
                  <a:lnTo>
                    <a:pt x="1859" y="978"/>
                  </a:lnTo>
                  <a:lnTo>
                    <a:pt x="1859" y="978"/>
                  </a:lnTo>
                  <a:lnTo>
                    <a:pt x="1904" y="961"/>
                  </a:lnTo>
                  <a:lnTo>
                    <a:pt x="1904" y="961"/>
                  </a:lnTo>
                  <a:lnTo>
                    <a:pt x="1932" y="949"/>
                  </a:lnTo>
                  <a:lnTo>
                    <a:pt x="1932" y="949"/>
                  </a:lnTo>
                  <a:lnTo>
                    <a:pt x="1938" y="938"/>
                  </a:lnTo>
                  <a:lnTo>
                    <a:pt x="1944" y="927"/>
                  </a:lnTo>
                  <a:lnTo>
                    <a:pt x="1944" y="927"/>
                  </a:lnTo>
                  <a:lnTo>
                    <a:pt x="1938" y="915"/>
                  </a:lnTo>
                  <a:lnTo>
                    <a:pt x="1927" y="904"/>
                  </a:lnTo>
                  <a:lnTo>
                    <a:pt x="1927" y="904"/>
                  </a:lnTo>
                  <a:lnTo>
                    <a:pt x="1904" y="881"/>
                  </a:lnTo>
                  <a:lnTo>
                    <a:pt x="1904" y="881"/>
                  </a:lnTo>
                  <a:lnTo>
                    <a:pt x="1887" y="870"/>
                  </a:lnTo>
                  <a:lnTo>
                    <a:pt x="1887" y="870"/>
                  </a:lnTo>
                  <a:lnTo>
                    <a:pt x="1887" y="864"/>
                  </a:lnTo>
                  <a:lnTo>
                    <a:pt x="1887" y="864"/>
                  </a:lnTo>
                  <a:lnTo>
                    <a:pt x="1887" y="859"/>
                  </a:lnTo>
                  <a:lnTo>
                    <a:pt x="1887" y="859"/>
                  </a:lnTo>
                  <a:lnTo>
                    <a:pt x="1887" y="853"/>
                  </a:lnTo>
                  <a:lnTo>
                    <a:pt x="1887" y="853"/>
                  </a:lnTo>
                  <a:lnTo>
                    <a:pt x="1893" y="847"/>
                  </a:lnTo>
                  <a:lnTo>
                    <a:pt x="1893" y="847"/>
                  </a:lnTo>
                  <a:lnTo>
                    <a:pt x="1893" y="853"/>
                  </a:lnTo>
                  <a:lnTo>
                    <a:pt x="1893" y="853"/>
                  </a:lnTo>
                  <a:lnTo>
                    <a:pt x="1898" y="853"/>
                  </a:lnTo>
                  <a:lnTo>
                    <a:pt x="1898" y="853"/>
                  </a:lnTo>
                  <a:lnTo>
                    <a:pt x="1898" y="859"/>
                  </a:lnTo>
                  <a:lnTo>
                    <a:pt x="1898" y="859"/>
                  </a:lnTo>
                  <a:lnTo>
                    <a:pt x="1898" y="859"/>
                  </a:lnTo>
                  <a:lnTo>
                    <a:pt x="1898" y="859"/>
                  </a:lnTo>
                  <a:lnTo>
                    <a:pt x="1909" y="864"/>
                  </a:lnTo>
                  <a:lnTo>
                    <a:pt x="1909" y="864"/>
                  </a:lnTo>
                  <a:lnTo>
                    <a:pt x="1915" y="864"/>
                  </a:lnTo>
                  <a:lnTo>
                    <a:pt x="1915" y="864"/>
                  </a:lnTo>
                  <a:lnTo>
                    <a:pt x="1921" y="864"/>
                  </a:lnTo>
                  <a:lnTo>
                    <a:pt x="1921" y="864"/>
                  </a:lnTo>
                  <a:lnTo>
                    <a:pt x="1932" y="864"/>
                  </a:lnTo>
                  <a:lnTo>
                    <a:pt x="1932" y="864"/>
                  </a:lnTo>
                  <a:lnTo>
                    <a:pt x="1938" y="847"/>
                  </a:lnTo>
                  <a:lnTo>
                    <a:pt x="1938" y="847"/>
                  </a:lnTo>
                  <a:lnTo>
                    <a:pt x="1938" y="830"/>
                  </a:lnTo>
                  <a:lnTo>
                    <a:pt x="1938" y="830"/>
                  </a:lnTo>
                  <a:lnTo>
                    <a:pt x="1938" y="813"/>
                  </a:lnTo>
                  <a:lnTo>
                    <a:pt x="1938" y="813"/>
                  </a:lnTo>
                  <a:lnTo>
                    <a:pt x="1932" y="796"/>
                  </a:lnTo>
                  <a:lnTo>
                    <a:pt x="1932" y="796"/>
                  </a:lnTo>
                  <a:lnTo>
                    <a:pt x="1927" y="796"/>
                  </a:lnTo>
                  <a:lnTo>
                    <a:pt x="1927" y="796"/>
                  </a:lnTo>
                  <a:lnTo>
                    <a:pt x="1921" y="796"/>
                  </a:lnTo>
                  <a:lnTo>
                    <a:pt x="1921" y="796"/>
                  </a:lnTo>
                  <a:lnTo>
                    <a:pt x="1915" y="796"/>
                  </a:lnTo>
                  <a:lnTo>
                    <a:pt x="1915" y="796"/>
                  </a:lnTo>
                  <a:lnTo>
                    <a:pt x="1909" y="796"/>
                  </a:lnTo>
                  <a:lnTo>
                    <a:pt x="1909" y="796"/>
                  </a:lnTo>
                  <a:lnTo>
                    <a:pt x="1904" y="779"/>
                  </a:lnTo>
                  <a:lnTo>
                    <a:pt x="1904" y="779"/>
                  </a:lnTo>
                  <a:lnTo>
                    <a:pt x="1898" y="762"/>
                  </a:lnTo>
                  <a:lnTo>
                    <a:pt x="1898" y="762"/>
                  </a:lnTo>
                  <a:lnTo>
                    <a:pt x="1898" y="750"/>
                  </a:lnTo>
                  <a:lnTo>
                    <a:pt x="1898" y="750"/>
                  </a:lnTo>
                  <a:lnTo>
                    <a:pt x="1893" y="734"/>
                  </a:lnTo>
                  <a:lnTo>
                    <a:pt x="1893" y="734"/>
                  </a:lnTo>
                  <a:lnTo>
                    <a:pt x="1870" y="728"/>
                  </a:lnTo>
                  <a:lnTo>
                    <a:pt x="1870" y="728"/>
                  </a:lnTo>
                  <a:lnTo>
                    <a:pt x="1847" y="728"/>
                  </a:lnTo>
                  <a:lnTo>
                    <a:pt x="1847" y="728"/>
                  </a:lnTo>
                  <a:lnTo>
                    <a:pt x="1824" y="716"/>
                  </a:lnTo>
                  <a:lnTo>
                    <a:pt x="1824" y="716"/>
                  </a:lnTo>
                  <a:lnTo>
                    <a:pt x="1813" y="705"/>
                  </a:lnTo>
                  <a:lnTo>
                    <a:pt x="1813" y="705"/>
                  </a:lnTo>
                  <a:lnTo>
                    <a:pt x="1807" y="688"/>
                  </a:lnTo>
                  <a:lnTo>
                    <a:pt x="1807" y="688"/>
                  </a:lnTo>
                  <a:lnTo>
                    <a:pt x="1801" y="671"/>
                  </a:lnTo>
                  <a:lnTo>
                    <a:pt x="1801" y="671"/>
                  </a:lnTo>
                  <a:lnTo>
                    <a:pt x="1801" y="660"/>
                  </a:lnTo>
                  <a:lnTo>
                    <a:pt x="1801" y="660"/>
                  </a:lnTo>
                  <a:lnTo>
                    <a:pt x="1790" y="649"/>
                  </a:lnTo>
                  <a:lnTo>
                    <a:pt x="1784" y="643"/>
                  </a:lnTo>
                  <a:lnTo>
                    <a:pt x="1784" y="643"/>
                  </a:lnTo>
                  <a:lnTo>
                    <a:pt x="1779" y="643"/>
                  </a:lnTo>
                  <a:lnTo>
                    <a:pt x="1779" y="643"/>
                  </a:lnTo>
                  <a:lnTo>
                    <a:pt x="1779" y="643"/>
                  </a:lnTo>
                  <a:lnTo>
                    <a:pt x="1773" y="643"/>
                  </a:lnTo>
                  <a:lnTo>
                    <a:pt x="1773" y="643"/>
                  </a:lnTo>
                  <a:lnTo>
                    <a:pt x="1768" y="649"/>
                  </a:lnTo>
                  <a:lnTo>
                    <a:pt x="1768" y="649"/>
                  </a:lnTo>
                  <a:lnTo>
                    <a:pt x="1762" y="649"/>
                  </a:lnTo>
                  <a:lnTo>
                    <a:pt x="1762" y="649"/>
                  </a:lnTo>
                  <a:lnTo>
                    <a:pt x="1762" y="654"/>
                  </a:lnTo>
                  <a:lnTo>
                    <a:pt x="1762" y="654"/>
                  </a:lnTo>
                  <a:lnTo>
                    <a:pt x="1750" y="654"/>
                  </a:lnTo>
                  <a:lnTo>
                    <a:pt x="1750" y="654"/>
                  </a:lnTo>
                  <a:lnTo>
                    <a:pt x="1745" y="654"/>
                  </a:lnTo>
                  <a:lnTo>
                    <a:pt x="1745" y="654"/>
                  </a:lnTo>
                  <a:lnTo>
                    <a:pt x="1734" y="654"/>
                  </a:lnTo>
                  <a:lnTo>
                    <a:pt x="1734" y="654"/>
                  </a:lnTo>
                  <a:lnTo>
                    <a:pt x="1722" y="654"/>
                  </a:lnTo>
                  <a:lnTo>
                    <a:pt x="1722" y="654"/>
                  </a:lnTo>
                  <a:lnTo>
                    <a:pt x="1722" y="654"/>
                  </a:lnTo>
                  <a:lnTo>
                    <a:pt x="1722" y="654"/>
                  </a:lnTo>
                  <a:lnTo>
                    <a:pt x="1710" y="660"/>
                  </a:lnTo>
                  <a:lnTo>
                    <a:pt x="1710" y="660"/>
                  </a:lnTo>
                  <a:lnTo>
                    <a:pt x="1705" y="665"/>
                  </a:lnTo>
                  <a:lnTo>
                    <a:pt x="1705" y="665"/>
                  </a:lnTo>
                  <a:lnTo>
                    <a:pt x="1699" y="671"/>
                  </a:lnTo>
                  <a:lnTo>
                    <a:pt x="1699" y="671"/>
                  </a:lnTo>
                  <a:lnTo>
                    <a:pt x="1694" y="665"/>
                  </a:lnTo>
                  <a:lnTo>
                    <a:pt x="1694" y="665"/>
                  </a:lnTo>
                  <a:lnTo>
                    <a:pt x="1688" y="660"/>
                  </a:lnTo>
                  <a:lnTo>
                    <a:pt x="1688" y="660"/>
                  </a:lnTo>
                  <a:lnTo>
                    <a:pt x="1682" y="654"/>
                  </a:lnTo>
                  <a:lnTo>
                    <a:pt x="1682" y="654"/>
                  </a:lnTo>
                  <a:lnTo>
                    <a:pt x="1682" y="654"/>
                  </a:lnTo>
                  <a:lnTo>
                    <a:pt x="1682" y="654"/>
                  </a:lnTo>
                  <a:lnTo>
                    <a:pt x="1654" y="654"/>
                  </a:lnTo>
                  <a:lnTo>
                    <a:pt x="1654" y="654"/>
                  </a:lnTo>
                  <a:lnTo>
                    <a:pt x="1614" y="660"/>
                  </a:lnTo>
                  <a:lnTo>
                    <a:pt x="1614" y="660"/>
                  </a:lnTo>
                  <a:lnTo>
                    <a:pt x="1574" y="665"/>
                  </a:lnTo>
                  <a:lnTo>
                    <a:pt x="1574" y="665"/>
                  </a:lnTo>
                  <a:lnTo>
                    <a:pt x="1557" y="677"/>
                  </a:lnTo>
                  <a:lnTo>
                    <a:pt x="1557" y="677"/>
                  </a:lnTo>
                  <a:lnTo>
                    <a:pt x="1551" y="677"/>
                  </a:lnTo>
                  <a:lnTo>
                    <a:pt x="1551" y="677"/>
                  </a:lnTo>
                  <a:lnTo>
                    <a:pt x="1545" y="688"/>
                  </a:lnTo>
                  <a:lnTo>
                    <a:pt x="1545" y="688"/>
                  </a:lnTo>
                  <a:lnTo>
                    <a:pt x="1540" y="694"/>
                  </a:lnTo>
                  <a:lnTo>
                    <a:pt x="1540" y="694"/>
                  </a:lnTo>
                  <a:lnTo>
                    <a:pt x="1540" y="699"/>
                  </a:lnTo>
                  <a:lnTo>
                    <a:pt x="1540" y="699"/>
                  </a:lnTo>
                  <a:lnTo>
                    <a:pt x="1523" y="711"/>
                  </a:lnTo>
                  <a:lnTo>
                    <a:pt x="1523" y="711"/>
                  </a:lnTo>
                  <a:lnTo>
                    <a:pt x="1506" y="722"/>
                  </a:lnTo>
                  <a:lnTo>
                    <a:pt x="1506" y="722"/>
                  </a:lnTo>
                  <a:lnTo>
                    <a:pt x="1489" y="728"/>
                  </a:lnTo>
                  <a:lnTo>
                    <a:pt x="1489" y="728"/>
                  </a:lnTo>
                  <a:lnTo>
                    <a:pt x="1466" y="728"/>
                  </a:lnTo>
                  <a:lnTo>
                    <a:pt x="1466" y="728"/>
                  </a:lnTo>
                  <a:lnTo>
                    <a:pt x="1472" y="711"/>
                  </a:lnTo>
                  <a:lnTo>
                    <a:pt x="1472" y="711"/>
                  </a:lnTo>
                  <a:lnTo>
                    <a:pt x="1478" y="688"/>
                  </a:lnTo>
                  <a:lnTo>
                    <a:pt x="1478" y="688"/>
                  </a:lnTo>
                  <a:lnTo>
                    <a:pt x="1483" y="671"/>
                  </a:lnTo>
                  <a:lnTo>
                    <a:pt x="1483" y="671"/>
                  </a:lnTo>
                  <a:lnTo>
                    <a:pt x="1489" y="654"/>
                  </a:lnTo>
                  <a:lnTo>
                    <a:pt x="1489" y="654"/>
                  </a:lnTo>
                  <a:lnTo>
                    <a:pt x="1483" y="654"/>
                  </a:lnTo>
                  <a:lnTo>
                    <a:pt x="1483" y="654"/>
                  </a:lnTo>
                  <a:lnTo>
                    <a:pt x="1472" y="649"/>
                  </a:lnTo>
                  <a:lnTo>
                    <a:pt x="1472" y="649"/>
                  </a:lnTo>
                  <a:lnTo>
                    <a:pt x="1455" y="649"/>
                  </a:lnTo>
                  <a:lnTo>
                    <a:pt x="1455" y="649"/>
                  </a:lnTo>
                  <a:lnTo>
                    <a:pt x="1444" y="649"/>
                  </a:lnTo>
                  <a:lnTo>
                    <a:pt x="1444" y="643"/>
                  </a:lnTo>
                  <a:lnTo>
                    <a:pt x="1438" y="637"/>
                  </a:lnTo>
                  <a:lnTo>
                    <a:pt x="1438" y="637"/>
                  </a:lnTo>
                  <a:lnTo>
                    <a:pt x="1432" y="631"/>
                  </a:lnTo>
                  <a:lnTo>
                    <a:pt x="1432" y="631"/>
                  </a:lnTo>
                  <a:lnTo>
                    <a:pt x="1420" y="631"/>
                  </a:lnTo>
                  <a:lnTo>
                    <a:pt x="1420" y="631"/>
                  </a:lnTo>
                  <a:lnTo>
                    <a:pt x="1410" y="637"/>
                  </a:lnTo>
                  <a:lnTo>
                    <a:pt x="1410" y="637"/>
                  </a:lnTo>
                  <a:lnTo>
                    <a:pt x="1392" y="643"/>
                  </a:lnTo>
                  <a:lnTo>
                    <a:pt x="1392" y="643"/>
                  </a:lnTo>
                  <a:lnTo>
                    <a:pt x="1375" y="643"/>
                  </a:lnTo>
                  <a:lnTo>
                    <a:pt x="1375" y="643"/>
                  </a:lnTo>
                  <a:lnTo>
                    <a:pt x="1370" y="637"/>
                  </a:lnTo>
                  <a:lnTo>
                    <a:pt x="1370" y="637"/>
                  </a:lnTo>
                  <a:lnTo>
                    <a:pt x="1375" y="637"/>
                  </a:lnTo>
                  <a:lnTo>
                    <a:pt x="1375" y="637"/>
                  </a:lnTo>
                  <a:lnTo>
                    <a:pt x="1375" y="637"/>
                  </a:lnTo>
                  <a:lnTo>
                    <a:pt x="1375" y="637"/>
                  </a:lnTo>
                  <a:lnTo>
                    <a:pt x="1381" y="637"/>
                  </a:lnTo>
                  <a:lnTo>
                    <a:pt x="1381" y="637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70" y="620"/>
                  </a:lnTo>
                  <a:lnTo>
                    <a:pt x="1370" y="620"/>
                  </a:lnTo>
                  <a:lnTo>
                    <a:pt x="1353" y="625"/>
                  </a:lnTo>
                  <a:lnTo>
                    <a:pt x="1353" y="625"/>
                  </a:lnTo>
                  <a:lnTo>
                    <a:pt x="1341" y="631"/>
                  </a:lnTo>
                  <a:lnTo>
                    <a:pt x="1341" y="631"/>
                  </a:lnTo>
                  <a:lnTo>
                    <a:pt x="1347" y="620"/>
                  </a:lnTo>
                  <a:lnTo>
                    <a:pt x="1347" y="620"/>
                  </a:lnTo>
                  <a:lnTo>
                    <a:pt x="1353" y="609"/>
                  </a:lnTo>
                  <a:lnTo>
                    <a:pt x="1353" y="609"/>
                  </a:lnTo>
                  <a:lnTo>
                    <a:pt x="1364" y="597"/>
                  </a:lnTo>
                  <a:lnTo>
                    <a:pt x="1364" y="597"/>
                  </a:lnTo>
                  <a:lnTo>
                    <a:pt x="1370" y="591"/>
                  </a:lnTo>
                  <a:lnTo>
                    <a:pt x="1370" y="591"/>
                  </a:lnTo>
                  <a:lnTo>
                    <a:pt x="1375" y="591"/>
                  </a:lnTo>
                  <a:lnTo>
                    <a:pt x="1375" y="591"/>
                  </a:lnTo>
                  <a:lnTo>
                    <a:pt x="1375" y="591"/>
                  </a:lnTo>
                  <a:lnTo>
                    <a:pt x="1375" y="591"/>
                  </a:lnTo>
                  <a:lnTo>
                    <a:pt x="1381" y="591"/>
                  </a:lnTo>
                  <a:lnTo>
                    <a:pt x="1381" y="591"/>
                  </a:lnTo>
                  <a:lnTo>
                    <a:pt x="1386" y="591"/>
                  </a:lnTo>
                  <a:lnTo>
                    <a:pt x="1386" y="591"/>
                  </a:lnTo>
                  <a:lnTo>
                    <a:pt x="1381" y="586"/>
                  </a:lnTo>
                  <a:lnTo>
                    <a:pt x="1381" y="586"/>
                  </a:lnTo>
                  <a:lnTo>
                    <a:pt x="1381" y="580"/>
                  </a:lnTo>
                  <a:lnTo>
                    <a:pt x="1381" y="580"/>
                  </a:lnTo>
                  <a:lnTo>
                    <a:pt x="1381" y="569"/>
                  </a:lnTo>
                  <a:lnTo>
                    <a:pt x="1381" y="569"/>
                  </a:lnTo>
                  <a:lnTo>
                    <a:pt x="1375" y="563"/>
                  </a:lnTo>
                  <a:lnTo>
                    <a:pt x="1375" y="563"/>
                  </a:lnTo>
                  <a:lnTo>
                    <a:pt x="1364" y="563"/>
                  </a:lnTo>
                  <a:lnTo>
                    <a:pt x="1364" y="563"/>
                  </a:lnTo>
                  <a:lnTo>
                    <a:pt x="1353" y="563"/>
                  </a:lnTo>
                  <a:lnTo>
                    <a:pt x="1353" y="563"/>
                  </a:lnTo>
                  <a:lnTo>
                    <a:pt x="1347" y="569"/>
                  </a:lnTo>
                  <a:lnTo>
                    <a:pt x="1347" y="569"/>
                  </a:lnTo>
                  <a:lnTo>
                    <a:pt x="1335" y="563"/>
                  </a:lnTo>
                  <a:lnTo>
                    <a:pt x="1335" y="563"/>
                  </a:lnTo>
                  <a:lnTo>
                    <a:pt x="1330" y="563"/>
                  </a:lnTo>
                  <a:lnTo>
                    <a:pt x="1330" y="563"/>
                  </a:lnTo>
                  <a:lnTo>
                    <a:pt x="1330" y="552"/>
                  </a:lnTo>
                  <a:lnTo>
                    <a:pt x="1330" y="552"/>
                  </a:lnTo>
                  <a:lnTo>
                    <a:pt x="1330" y="546"/>
                  </a:lnTo>
                  <a:lnTo>
                    <a:pt x="1330" y="546"/>
                  </a:lnTo>
                  <a:lnTo>
                    <a:pt x="1330" y="540"/>
                  </a:lnTo>
                  <a:lnTo>
                    <a:pt x="1330" y="540"/>
                  </a:lnTo>
                  <a:lnTo>
                    <a:pt x="1319" y="540"/>
                  </a:lnTo>
                  <a:lnTo>
                    <a:pt x="1319" y="540"/>
                  </a:lnTo>
                  <a:lnTo>
                    <a:pt x="1313" y="540"/>
                  </a:lnTo>
                  <a:lnTo>
                    <a:pt x="1313" y="540"/>
                  </a:lnTo>
                  <a:lnTo>
                    <a:pt x="1301" y="546"/>
                  </a:lnTo>
                  <a:lnTo>
                    <a:pt x="1301" y="546"/>
                  </a:lnTo>
                  <a:lnTo>
                    <a:pt x="1290" y="540"/>
                  </a:lnTo>
                  <a:lnTo>
                    <a:pt x="1290" y="540"/>
                  </a:lnTo>
                  <a:lnTo>
                    <a:pt x="1285" y="540"/>
                  </a:lnTo>
                  <a:lnTo>
                    <a:pt x="1285" y="540"/>
                  </a:lnTo>
                  <a:lnTo>
                    <a:pt x="1273" y="535"/>
                  </a:lnTo>
                  <a:lnTo>
                    <a:pt x="1273" y="535"/>
                  </a:lnTo>
                  <a:lnTo>
                    <a:pt x="1261" y="529"/>
                  </a:lnTo>
                  <a:lnTo>
                    <a:pt x="1261" y="529"/>
                  </a:lnTo>
                  <a:lnTo>
                    <a:pt x="1250" y="535"/>
                  </a:lnTo>
                  <a:lnTo>
                    <a:pt x="1250" y="535"/>
                  </a:lnTo>
                  <a:lnTo>
                    <a:pt x="1245" y="540"/>
                  </a:lnTo>
                  <a:lnTo>
                    <a:pt x="1245" y="540"/>
                  </a:lnTo>
                  <a:lnTo>
                    <a:pt x="1239" y="546"/>
                  </a:lnTo>
                  <a:lnTo>
                    <a:pt x="1239" y="546"/>
                  </a:lnTo>
                  <a:lnTo>
                    <a:pt x="1227" y="557"/>
                  </a:lnTo>
                  <a:lnTo>
                    <a:pt x="1227" y="557"/>
                  </a:lnTo>
                  <a:lnTo>
                    <a:pt x="1216" y="563"/>
                  </a:lnTo>
                  <a:lnTo>
                    <a:pt x="1216" y="563"/>
                  </a:lnTo>
                  <a:lnTo>
                    <a:pt x="1205" y="563"/>
                  </a:lnTo>
                  <a:lnTo>
                    <a:pt x="1205" y="563"/>
                  </a:lnTo>
                  <a:lnTo>
                    <a:pt x="1194" y="557"/>
                  </a:lnTo>
                  <a:lnTo>
                    <a:pt x="1194" y="557"/>
                  </a:lnTo>
                  <a:lnTo>
                    <a:pt x="1182" y="552"/>
                  </a:lnTo>
                  <a:lnTo>
                    <a:pt x="1182" y="552"/>
                  </a:lnTo>
                  <a:lnTo>
                    <a:pt x="1160" y="546"/>
                  </a:lnTo>
                  <a:lnTo>
                    <a:pt x="1160" y="552"/>
                  </a:lnTo>
                  <a:lnTo>
                    <a:pt x="1160" y="552"/>
                  </a:lnTo>
                  <a:lnTo>
                    <a:pt x="1160" y="557"/>
                  </a:lnTo>
                  <a:lnTo>
                    <a:pt x="1154" y="557"/>
                  </a:lnTo>
                  <a:lnTo>
                    <a:pt x="1154" y="557"/>
                  </a:lnTo>
                  <a:lnTo>
                    <a:pt x="1142" y="563"/>
                  </a:lnTo>
                  <a:lnTo>
                    <a:pt x="1142" y="563"/>
                  </a:lnTo>
                  <a:lnTo>
                    <a:pt x="1131" y="563"/>
                  </a:lnTo>
                  <a:lnTo>
                    <a:pt x="1131" y="563"/>
                  </a:lnTo>
                  <a:lnTo>
                    <a:pt x="1125" y="563"/>
                  </a:lnTo>
                  <a:lnTo>
                    <a:pt x="1125" y="563"/>
                  </a:lnTo>
                  <a:lnTo>
                    <a:pt x="1114" y="569"/>
                  </a:lnTo>
                  <a:lnTo>
                    <a:pt x="1114" y="569"/>
                  </a:lnTo>
                  <a:lnTo>
                    <a:pt x="1108" y="580"/>
                  </a:lnTo>
                  <a:lnTo>
                    <a:pt x="1108" y="580"/>
                  </a:lnTo>
                  <a:lnTo>
                    <a:pt x="1102" y="586"/>
                  </a:lnTo>
                  <a:lnTo>
                    <a:pt x="1102" y="586"/>
                  </a:lnTo>
                  <a:lnTo>
                    <a:pt x="1108" y="591"/>
                  </a:lnTo>
                  <a:lnTo>
                    <a:pt x="1108" y="591"/>
                  </a:lnTo>
                  <a:lnTo>
                    <a:pt x="1102" y="603"/>
                  </a:lnTo>
                  <a:lnTo>
                    <a:pt x="1102" y="603"/>
                  </a:lnTo>
                  <a:lnTo>
                    <a:pt x="1091" y="609"/>
                  </a:lnTo>
                  <a:lnTo>
                    <a:pt x="1091" y="609"/>
                  </a:lnTo>
                  <a:lnTo>
                    <a:pt x="1074" y="620"/>
                  </a:lnTo>
                  <a:lnTo>
                    <a:pt x="1074" y="620"/>
                  </a:lnTo>
                  <a:lnTo>
                    <a:pt x="1051" y="637"/>
                  </a:lnTo>
                  <a:lnTo>
                    <a:pt x="1051" y="637"/>
                  </a:lnTo>
                  <a:lnTo>
                    <a:pt x="1040" y="643"/>
                  </a:lnTo>
                  <a:lnTo>
                    <a:pt x="1040" y="643"/>
                  </a:lnTo>
                  <a:lnTo>
                    <a:pt x="1040" y="643"/>
                  </a:lnTo>
                  <a:lnTo>
                    <a:pt x="1040" y="643"/>
                  </a:lnTo>
                  <a:lnTo>
                    <a:pt x="1035" y="649"/>
                  </a:lnTo>
                  <a:lnTo>
                    <a:pt x="1035" y="649"/>
                  </a:lnTo>
                  <a:lnTo>
                    <a:pt x="1035" y="654"/>
                  </a:lnTo>
                  <a:lnTo>
                    <a:pt x="1035" y="654"/>
                  </a:lnTo>
                  <a:lnTo>
                    <a:pt x="1035" y="665"/>
                  </a:lnTo>
                  <a:lnTo>
                    <a:pt x="1035" y="665"/>
                  </a:lnTo>
                  <a:lnTo>
                    <a:pt x="1035" y="671"/>
                  </a:lnTo>
                  <a:lnTo>
                    <a:pt x="1035" y="671"/>
                  </a:lnTo>
                  <a:lnTo>
                    <a:pt x="1035" y="677"/>
                  </a:lnTo>
                  <a:lnTo>
                    <a:pt x="1035" y="677"/>
                  </a:lnTo>
                  <a:lnTo>
                    <a:pt x="1051" y="688"/>
                  </a:lnTo>
                  <a:lnTo>
                    <a:pt x="1051" y="688"/>
                  </a:lnTo>
                  <a:lnTo>
                    <a:pt x="1063" y="699"/>
                  </a:lnTo>
                  <a:lnTo>
                    <a:pt x="1063" y="699"/>
                  </a:lnTo>
                  <a:lnTo>
                    <a:pt x="1069" y="711"/>
                  </a:lnTo>
                  <a:lnTo>
                    <a:pt x="1069" y="711"/>
                  </a:lnTo>
                  <a:lnTo>
                    <a:pt x="1080" y="722"/>
                  </a:lnTo>
                  <a:lnTo>
                    <a:pt x="1080" y="722"/>
                  </a:lnTo>
                  <a:lnTo>
                    <a:pt x="1074" y="722"/>
                  </a:lnTo>
                  <a:lnTo>
                    <a:pt x="1074" y="722"/>
                  </a:lnTo>
                  <a:lnTo>
                    <a:pt x="1069" y="722"/>
                  </a:lnTo>
                  <a:lnTo>
                    <a:pt x="1069" y="722"/>
                  </a:lnTo>
                  <a:lnTo>
                    <a:pt x="1063" y="722"/>
                  </a:lnTo>
                  <a:lnTo>
                    <a:pt x="1063" y="722"/>
                  </a:lnTo>
                  <a:lnTo>
                    <a:pt x="1057" y="722"/>
                  </a:lnTo>
                  <a:lnTo>
                    <a:pt x="1057" y="722"/>
                  </a:lnTo>
                  <a:lnTo>
                    <a:pt x="1051" y="716"/>
                  </a:lnTo>
                  <a:lnTo>
                    <a:pt x="1051" y="716"/>
                  </a:lnTo>
                  <a:lnTo>
                    <a:pt x="1046" y="711"/>
                  </a:lnTo>
                  <a:lnTo>
                    <a:pt x="1046" y="711"/>
                  </a:lnTo>
                  <a:lnTo>
                    <a:pt x="1035" y="705"/>
                  </a:lnTo>
                  <a:lnTo>
                    <a:pt x="1035" y="705"/>
                  </a:lnTo>
                  <a:lnTo>
                    <a:pt x="1029" y="699"/>
                  </a:lnTo>
                  <a:lnTo>
                    <a:pt x="1029" y="699"/>
                  </a:lnTo>
                  <a:lnTo>
                    <a:pt x="1017" y="699"/>
                  </a:lnTo>
                  <a:lnTo>
                    <a:pt x="1017" y="699"/>
                  </a:lnTo>
                  <a:lnTo>
                    <a:pt x="1011" y="705"/>
                  </a:lnTo>
                  <a:lnTo>
                    <a:pt x="1011" y="705"/>
                  </a:lnTo>
                  <a:lnTo>
                    <a:pt x="1006" y="711"/>
                  </a:lnTo>
                  <a:lnTo>
                    <a:pt x="1006" y="711"/>
                  </a:lnTo>
                  <a:lnTo>
                    <a:pt x="1006" y="711"/>
                  </a:lnTo>
                  <a:lnTo>
                    <a:pt x="1006" y="711"/>
                  </a:lnTo>
                  <a:lnTo>
                    <a:pt x="977" y="711"/>
                  </a:lnTo>
                  <a:lnTo>
                    <a:pt x="977" y="711"/>
                  </a:lnTo>
                  <a:lnTo>
                    <a:pt x="955" y="711"/>
                  </a:lnTo>
                  <a:lnTo>
                    <a:pt x="955" y="711"/>
                  </a:lnTo>
                  <a:lnTo>
                    <a:pt x="926" y="711"/>
                  </a:lnTo>
                  <a:lnTo>
                    <a:pt x="926" y="711"/>
                  </a:lnTo>
                  <a:lnTo>
                    <a:pt x="898" y="711"/>
                  </a:lnTo>
                  <a:lnTo>
                    <a:pt x="898" y="711"/>
                  </a:lnTo>
                  <a:lnTo>
                    <a:pt x="904" y="716"/>
                  </a:lnTo>
                  <a:lnTo>
                    <a:pt x="904" y="716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4" y="728"/>
                  </a:lnTo>
                  <a:lnTo>
                    <a:pt x="904" y="728"/>
                  </a:lnTo>
                  <a:lnTo>
                    <a:pt x="904" y="728"/>
                  </a:lnTo>
                  <a:lnTo>
                    <a:pt x="904" y="728"/>
                  </a:lnTo>
                  <a:lnTo>
                    <a:pt x="910" y="734"/>
                  </a:lnTo>
                  <a:lnTo>
                    <a:pt x="910" y="734"/>
                  </a:lnTo>
                  <a:lnTo>
                    <a:pt x="915" y="734"/>
                  </a:lnTo>
                  <a:lnTo>
                    <a:pt x="915" y="734"/>
                  </a:lnTo>
                  <a:lnTo>
                    <a:pt x="921" y="734"/>
                  </a:lnTo>
                  <a:lnTo>
                    <a:pt x="921" y="734"/>
                  </a:lnTo>
                  <a:lnTo>
                    <a:pt x="926" y="734"/>
                  </a:lnTo>
                  <a:lnTo>
                    <a:pt x="926" y="734"/>
                  </a:lnTo>
                  <a:lnTo>
                    <a:pt x="938" y="745"/>
                  </a:lnTo>
                  <a:lnTo>
                    <a:pt x="938" y="745"/>
                  </a:lnTo>
                  <a:lnTo>
                    <a:pt x="943" y="762"/>
                  </a:lnTo>
                  <a:lnTo>
                    <a:pt x="943" y="762"/>
                  </a:lnTo>
                  <a:lnTo>
                    <a:pt x="943" y="779"/>
                  </a:lnTo>
                  <a:lnTo>
                    <a:pt x="943" y="779"/>
                  </a:lnTo>
                  <a:lnTo>
                    <a:pt x="949" y="802"/>
                  </a:lnTo>
                  <a:lnTo>
                    <a:pt x="949" y="802"/>
                  </a:lnTo>
                  <a:lnTo>
                    <a:pt x="943" y="802"/>
                  </a:lnTo>
                  <a:lnTo>
                    <a:pt x="943" y="802"/>
                  </a:lnTo>
                  <a:lnTo>
                    <a:pt x="943" y="802"/>
                  </a:lnTo>
                  <a:lnTo>
                    <a:pt x="943" y="802"/>
                  </a:lnTo>
                  <a:lnTo>
                    <a:pt x="938" y="802"/>
                  </a:lnTo>
                  <a:lnTo>
                    <a:pt x="938" y="802"/>
                  </a:lnTo>
                  <a:lnTo>
                    <a:pt x="932" y="808"/>
                  </a:lnTo>
                  <a:lnTo>
                    <a:pt x="932" y="808"/>
                  </a:lnTo>
                  <a:lnTo>
                    <a:pt x="932" y="813"/>
                  </a:lnTo>
                  <a:lnTo>
                    <a:pt x="926" y="819"/>
                  </a:lnTo>
                  <a:lnTo>
                    <a:pt x="926" y="819"/>
                  </a:lnTo>
                  <a:lnTo>
                    <a:pt x="926" y="819"/>
                  </a:lnTo>
                  <a:lnTo>
                    <a:pt x="921" y="819"/>
                  </a:lnTo>
                  <a:lnTo>
                    <a:pt x="921" y="813"/>
                  </a:lnTo>
                  <a:lnTo>
                    <a:pt x="921" y="813"/>
                  </a:lnTo>
                  <a:lnTo>
                    <a:pt x="926" y="796"/>
                  </a:lnTo>
                  <a:lnTo>
                    <a:pt x="926" y="796"/>
                  </a:lnTo>
                  <a:lnTo>
                    <a:pt x="926" y="774"/>
                  </a:lnTo>
                  <a:lnTo>
                    <a:pt x="926" y="774"/>
                  </a:lnTo>
                  <a:lnTo>
                    <a:pt x="926" y="762"/>
                  </a:lnTo>
                  <a:lnTo>
                    <a:pt x="921" y="756"/>
                  </a:lnTo>
                  <a:lnTo>
                    <a:pt x="921" y="756"/>
                  </a:lnTo>
                  <a:lnTo>
                    <a:pt x="898" y="745"/>
                  </a:lnTo>
                  <a:lnTo>
                    <a:pt x="898" y="745"/>
                  </a:lnTo>
                  <a:lnTo>
                    <a:pt x="881" y="745"/>
                  </a:lnTo>
                  <a:lnTo>
                    <a:pt x="881" y="745"/>
                  </a:lnTo>
                  <a:lnTo>
                    <a:pt x="870" y="756"/>
                  </a:lnTo>
                  <a:lnTo>
                    <a:pt x="870" y="756"/>
                  </a:lnTo>
                  <a:lnTo>
                    <a:pt x="852" y="774"/>
                  </a:lnTo>
                  <a:lnTo>
                    <a:pt x="852" y="774"/>
                  </a:lnTo>
                  <a:lnTo>
                    <a:pt x="841" y="779"/>
                  </a:lnTo>
                  <a:lnTo>
                    <a:pt x="841" y="779"/>
                  </a:lnTo>
                  <a:lnTo>
                    <a:pt x="836" y="784"/>
                  </a:lnTo>
                  <a:lnTo>
                    <a:pt x="836" y="784"/>
                  </a:lnTo>
                  <a:lnTo>
                    <a:pt x="824" y="796"/>
                  </a:lnTo>
                  <a:lnTo>
                    <a:pt x="824" y="796"/>
                  </a:lnTo>
                  <a:lnTo>
                    <a:pt x="818" y="802"/>
                  </a:lnTo>
                  <a:lnTo>
                    <a:pt x="818" y="802"/>
                  </a:lnTo>
                  <a:lnTo>
                    <a:pt x="813" y="796"/>
                  </a:lnTo>
                  <a:lnTo>
                    <a:pt x="813" y="796"/>
                  </a:lnTo>
                  <a:lnTo>
                    <a:pt x="813" y="796"/>
                  </a:lnTo>
                  <a:lnTo>
                    <a:pt x="813" y="796"/>
                  </a:lnTo>
                  <a:lnTo>
                    <a:pt x="801" y="796"/>
                  </a:lnTo>
                  <a:lnTo>
                    <a:pt x="801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796" y="796"/>
                  </a:lnTo>
                  <a:lnTo>
                    <a:pt x="790" y="802"/>
                  </a:lnTo>
                  <a:lnTo>
                    <a:pt x="790" y="802"/>
                  </a:lnTo>
                  <a:lnTo>
                    <a:pt x="790" y="813"/>
                  </a:lnTo>
                  <a:lnTo>
                    <a:pt x="790" y="813"/>
                  </a:lnTo>
                  <a:lnTo>
                    <a:pt x="784" y="813"/>
                  </a:lnTo>
                  <a:lnTo>
                    <a:pt x="784" y="813"/>
                  </a:lnTo>
                  <a:lnTo>
                    <a:pt x="779" y="813"/>
                  </a:lnTo>
                  <a:lnTo>
                    <a:pt x="779" y="813"/>
                  </a:lnTo>
                  <a:lnTo>
                    <a:pt x="773" y="813"/>
                  </a:lnTo>
                  <a:lnTo>
                    <a:pt x="773" y="813"/>
                  </a:lnTo>
                  <a:lnTo>
                    <a:pt x="773" y="813"/>
                  </a:lnTo>
                  <a:lnTo>
                    <a:pt x="773" y="813"/>
                  </a:lnTo>
                  <a:lnTo>
                    <a:pt x="773" y="808"/>
                  </a:lnTo>
                  <a:lnTo>
                    <a:pt x="773" y="808"/>
                  </a:lnTo>
                  <a:lnTo>
                    <a:pt x="773" y="802"/>
                  </a:lnTo>
                  <a:lnTo>
                    <a:pt x="773" y="802"/>
                  </a:lnTo>
                  <a:lnTo>
                    <a:pt x="773" y="796"/>
                  </a:lnTo>
                  <a:lnTo>
                    <a:pt x="773" y="790"/>
                  </a:lnTo>
                  <a:lnTo>
                    <a:pt x="767" y="790"/>
                  </a:lnTo>
                  <a:lnTo>
                    <a:pt x="761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790"/>
                  </a:lnTo>
                  <a:lnTo>
                    <a:pt x="756" y="802"/>
                  </a:lnTo>
                  <a:lnTo>
                    <a:pt x="756" y="802"/>
                  </a:lnTo>
                  <a:lnTo>
                    <a:pt x="756" y="808"/>
                  </a:lnTo>
                  <a:lnTo>
                    <a:pt x="756" y="808"/>
                  </a:lnTo>
                  <a:lnTo>
                    <a:pt x="750" y="813"/>
                  </a:lnTo>
                  <a:lnTo>
                    <a:pt x="750" y="813"/>
                  </a:lnTo>
                  <a:lnTo>
                    <a:pt x="745" y="813"/>
                  </a:lnTo>
                  <a:lnTo>
                    <a:pt x="745" y="813"/>
                  </a:lnTo>
                  <a:lnTo>
                    <a:pt x="733" y="819"/>
                  </a:lnTo>
                  <a:lnTo>
                    <a:pt x="733" y="819"/>
                  </a:lnTo>
                  <a:lnTo>
                    <a:pt x="721" y="819"/>
                  </a:lnTo>
                  <a:lnTo>
                    <a:pt x="721" y="819"/>
                  </a:lnTo>
                  <a:lnTo>
                    <a:pt x="711" y="819"/>
                  </a:lnTo>
                  <a:lnTo>
                    <a:pt x="711" y="819"/>
                  </a:lnTo>
                  <a:lnTo>
                    <a:pt x="711" y="813"/>
                  </a:lnTo>
                  <a:lnTo>
                    <a:pt x="711" y="813"/>
                  </a:lnTo>
                  <a:lnTo>
                    <a:pt x="711" y="813"/>
                  </a:lnTo>
                  <a:lnTo>
                    <a:pt x="711" y="813"/>
                  </a:lnTo>
                  <a:lnTo>
                    <a:pt x="721" y="802"/>
                  </a:lnTo>
                  <a:lnTo>
                    <a:pt x="721" y="802"/>
                  </a:lnTo>
                  <a:lnTo>
                    <a:pt x="733" y="796"/>
                  </a:lnTo>
                  <a:lnTo>
                    <a:pt x="733" y="796"/>
                  </a:lnTo>
                  <a:lnTo>
                    <a:pt x="739" y="784"/>
                  </a:lnTo>
                  <a:lnTo>
                    <a:pt x="739" y="784"/>
                  </a:lnTo>
                  <a:lnTo>
                    <a:pt x="745" y="774"/>
                  </a:lnTo>
                  <a:lnTo>
                    <a:pt x="745" y="774"/>
                  </a:lnTo>
                  <a:lnTo>
                    <a:pt x="756" y="774"/>
                  </a:lnTo>
                  <a:lnTo>
                    <a:pt x="756" y="774"/>
                  </a:lnTo>
                  <a:lnTo>
                    <a:pt x="750" y="768"/>
                  </a:lnTo>
                  <a:lnTo>
                    <a:pt x="750" y="768"/>
                  </a:lnTo>
                  <a:lnTo>
                    <a:pt x="745" y="756"/>
                  </a:lnTo>
                  <a:lnTo>
                    <a:pt x="745" y="756"/>
                  </a:lnTo>
                  <a:lnTo>
                    <a:pt x="739" y="750"/>
                  </a:lnTo>
                  <a:lnTo>
                    <a:pt x="739" y="750"/>
                  </a:lnTo>
                  <a:lnTo>
                    <a:pt x="721" y="745"/>
                  </a:lnTo>
                  <a:lnTo>
                    <a:pt x="721" y="745"/>
                  </a:lnTo>
                  <a:lnTo>
                    <a:pt x="705" y="750"/>
                  </a:lnTo>
                  <a:lnTo>
                    <a:pt x="705" y="750"/>
                  </a:lnTo>
                  <a:lnTo>
                    <a:pt x="693" y="756"/>
                  </a:lnTo>
                  <a:lnTo>
                    <a:pt x="693" y="756"/>
                  </a:lnTo>
                  <a:lnTo>
                    <a:pt x="682" y="756"/>
                  </a:lnTo>
                  <a:lnTo>
                    <a:pt x="682" y="756"/>
                  </a:lnTo>
                  <a:lnTo>
                    <a:pt x="676" y="756"/>
                  </a:lnTo>
                  <a:lnTo>
                    <a:pt x="676" y="756"/>
                  </a:lnTo>
                  <a:lnTo>
                    <a:pt x="665" y="750"/>
                  </a:lnTo>
                  <a:lnTo>
                    <a:pt x="665" y="750"/>
                  </a:lnTo>
                  <a:lnTo>
                    <a:pt x="659" y="745"/>
                  </a:lnTo>
                  <a:lnTo>
                    <a:pt x="659" y="745"/>
                  </a:lnTo>
                  <a:lnTo>
                    <a:pt x="648" y="739"/>
                  </a:lnTo>
                  <a:lnTo>
                    <a:pt x="648" y="745"/>
                  </a:lnTo>
                  <a:lnTo>
                    <a:pt x="642" y="750"/>
                  </a:lnTo>
                  <a:lnTo>
                    <a:pt x="642" y="756"/>
                  </a:lnTo>
                  <a:lnTo>
                    <a:pt x="636" y="762"/>
                  </a:lnTo>
                  <a:lnTo>
                    <a:pt x="636" y="762"/>
                  </a:lnTo>
                  <a:lnTo>
                    <a:pt x="631" y="762"/>
                  </a:lnTo>
                  <a:lnTo>
                    <a:pt x="631" y="762"/>
                  </a:lnTo>
                  <a:lnTo>
                    <a:pt x="625" y="756"/>
                  </a:lnTo>
                  <a:lnTo>
                    <a:pt x="625" y="756"/>
                  </a:lnTo>
                  <a:lnTo>
                    <a:pt x="620" y="750"/>
                  </a:lnTo>
                  <a:lnTo>
                    <a:pt x="620" y="750"/>
                  </a:lnTo>
                  <a:lnTo>
                    <a:pt x="614" y="745"/>
                  </a:lnTo>
                  <a:lnTo>
                    <a:pt x="614" y="745"/>
                  </a:lnTo>
                  <a:lnTo>
                    <a:pt x="602" y="745"/>
                  </a:lnTo>
                  <a:lnTo>
                    <a:pt x="602" y="745"/>
                  </a:lnTo>
                  <a:lnTo>
                    <a:pt x="591" y="745"/>
                  </a:lnTo>
                  <a:lnTo>
                    <a:pt x="591" y="745"/>
                  </a:lnTo>
                  <a:lnTo>
                    <a:pt x="580" y="745"/>
                  </a:lnTo>
                  <a:lnTo>
                    <a:pt x="580" y="745"/>
                  </a:lnTo>
                  <a:lnTo>
                    <a:pt x="580" y="745"/>
                  </a:lnTo>
                  <a:lnTo>
                    <a:pt x="574" y="745"/>
                  </a:lnTo>
                  <a:lnTo>
                    <a:pt x="574" y="745"/>
                  </a:lnTo>
                  <a:lnTo>
                    <a:pt x="568" y="745"/>
                  </a:lnTo>
                  <a:lnTo>
                    <a:pt x="568" y="745"/>
                  </a:lnTo>
                  <a:lnTo>
                    <a:pt x="568" y="745"/>
                  </a:lnTo>
                  <a:lnTo>
                    <a:pt x="568" y="745"/>
                  </a:lnTo>
                  <a:lnTo>
                    <a:pt x="568" y="745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2" y="756"/>
                  </a:lnTo>
                  <a:lnTo>
                    <a:pt x="562" y="756"/>
                  </a:lnTo>
                  <a:lnTo>
                    <a:pt x="557" y="762"/>
                  </a:lnTo>
                  <a:lnTo>
                    <a:pt x="557" y="762"/>
                  </a:lnTo>
                  <a:lnTo>
                    <a:pt x="551" y="756"/>
                  </a:lnTo>
                  <a:lnTo>
                    <a:pt x="551" y="756"/>
                  </a:lnTo>
                  <a:lnTo>
                    <a:pt x="546" y="750"/>
                  </a:lnTo>
                  <a:lnTo>
                    <a:pt x="546" y="750"/>
                  </a:lnTo>
                  <a:lnTo>
                    <a:pt x="540" y="745"/>
                  </a:lnTo>
                  <a:lnTo>
                    <a:pt x="540" y="745"/>
                  </a:lnTo>
                  <a:lnTo>
                    <a:pt x="534" y="745"/>
                  </a:lnTo>
                  <a:lnTo>
                    <a:pt x="534" y="745"/>
                  </a:lnTo>
                  <a:lnTo>
                    <a:pt x="523" y="745"/>
                  </a:lnTo>
                  <a:lnTo>
                    <a:pt x="511" y="750"/>
                  </a:lnTo>
                  <a:lnTo>
                    <a:pt x="511" y="750"/>
                  </a:lnTo>
                  <a:lnTo>
                    <a:pt x="511" y="756"/>
                  </a:lnTo>
                  <a:lnTo>
                    <a:pt x="511" y="762"/>
                  </a:lnTo>
                  <a:lnTo>
                    <a:pt x="511" y="762"/>
                  </a:lnTo>
                  <a:lnTo>
                    <a:pt x="511" y="774"/>
                  </a:lnTo>
                  <a:lnTo>
                    <a:pt x="511" y="774"/>
                  </a:lnTo>
                  <a:lnTo>
                    <a:pt x="506" y="779"/>
                  </a:lnTo>
                  <a:lnTo>
                    <a:pt x="495" y="784"/>
                  </a:lnTo>
                  <a:lnTo>
                    <a:pt x="495" y="784"/>
                  </a:lnTo>
                  <a:lnTo>
                    <a:pt x="477" y="784"/>
                  </a:lnTo>
                  <a:lnTo>
                    <a:pt x="477" y="784"/>
                  </a:lnTo>
                  <a:lnTo>
                    <a:pt x="466" y="784"/>
                  </a:lnTo>
                  <a:lnTo>
                    <a:pt x="466" y="784"/>
                  </a:lnTo>
                  <a:lnTo>
                    <a:pt x="449" y="784"/>
                  </a:lnTo>
                  <a:lnTo>
                    <a:pt x="449" y="784"/>
                  </a:lnTo>
                  <a:lnTo>
                    <a:pt x="432" y="784"/>
                  </a:lnTo>
                  <a:lnTo>
                    <a:pt x="432" y="784"/>
                  </a:lnTo>
                  <a:lnTo>
                    <a:pt x="426" y="784"/>
                  </a:lnTo>
                  <a:lnTo>
                    <a:pt x="426" y="784"/>
                  </a:lnTo>
                  <a:lnTo>
                    <a:pt x="415" y="790"/>
                  </a:lnTo>
                  <a:lnTo>
                    <a:pt x="415" y="790"/>
                  </a:lnTo>
                  <a:lnTo>
                    <a:pt x="403" y="796"/>
                  </a:lnTo>
                  <a:lnTo>
                    <a:pt x="403" y="796"/>
                  </a:lnTo>
                  <a:lnTo>
                    <a:pt x="398" y="802"/>
                  </a:lnTo>
                  <a:lnTo>
                    <a:pt x="398" y="802"/>
                  </a:lnTo>
                  <a:lnTo>
                    <a:pt x="381" y="802"/>
                  </a:lnTo>
                  <a:lnTo>
                    <a:pt x="381" y="802"/>
                  </a:lnTo>
                  <a:lnTo>
                    <a:pt x="370" y="802"/>
                  </a:lnTo>
                  <a:lnTo>
                    <a:pt x="370" y="802"/>
                  </a:lnTo>
                  <a:lnTo>
                    <a:pt x="358" y="796"/>
                  </a:lnTo>
                  <a:lnTo>
                    <a:pt x="358" y="796"/>
                  </a:lnTo>
                  <a:lnTo>
                    <a:pt x="341" y="802"/>
                  </a:lnTo>
                  <a:lnTo>
                    <a:pt x="341" y="802"/>
                  </a:lnTo>
                  <a:lnTo>
                    <a:pt x="336" y="802"/>
                  </a:lnTo>
                  <a:lnTo>
                    <a:pt x="336" y="802"/>
                  </a:lnTo>
                  <a:lnTo>
                    <a:pt x="324" y="808"/>
                  </a:lnTo>
                  <a:lnTo>
                    <a:pt x="324" y="808"/>
                  </a:lnTo>
                  <a:lnTo>
                    <a:pt x="312" y="813"/>
                  </a:lnTo>
                  <a:lnTo>
                    <a:pt x="312" y="813"/>
                  </a:lnTo>
                  <a:lnTo>
                    <a:pt x="307" y="813"/>
                  </a:lnTo>
                  <a:lnTo>
                    <a:pt x="307" y="813"/>
                  </a:lnTo>
                  <a:lnTo>
                    <a:pt x="301" y="813"/>
                  </a:lnTo>
                  <a:lnTo>
                    <a:pt x="301" y="813"/>
                  </a:lnTo>
                  <a:lnTo>
                    <a:pt x="290" y="808"/>
                  </a:lnTo>
                  <a:lnTo>
                    <a:pt x="290" y="808"/>
                  </a:lnTo>
                  <a:lnTo>
                    <a:pt x="284" y="808"/>
                  </a:lnTo>
                  <a:lnTo>
                    <a:pt x="284" y="808"/>
                  </a:lnTo>
                  <a:lnTo>
                    <a:pt x="273" y="808"/>
                  </a:lnTo>
                  <a:lnTo>
                    <a:pt x="273" y="808"/>
                  </a:lnTo>
                  <a:lnTo>
                    <a:pt x="261" y="808"/>
                  </a:lnTo>
                  <a:lnTo>
                    <a:pt x="261" y="808"/>
                  </a:lnTo>
                  <a:lnTo>
                    <a:pt x="250" y="819"/>
                  </a:lnTo>
                  <a:lnTo>
                    <a:pt x="250" y="819"/>
                  </a:lnTo>
                  <a:lnTo>
                    <a:pt x="239" y="824"/>
                  </a:lnTo>
                  <a:lnTo>
                    <a:pt x="239" y="824"/>
                  </a:lnTo>
                  <a:lnTo>
                    <a:pt x="227" y="830"/>
                  </a:lnTo>
                  <a:lnTo>
                    <a:pt x="227" y="830"/>
                  </a:lnTo>
                  <a:lnTo>
                    <a:pt x="222" y="836"/>
                  </a:lnTo>
                  <a:lnTo>
                    <a:pt x="222" y="836"/>
                  </a:lnTo>
                  <a:lnTo>
                    <a:pt x="216" y="836"/>
                  </a:lnTo>
                  <a:lnTo>
                    <a:pt x="216" y="836"/>
                  </a:lnTo>
                  <a:lnTo>
                    <a:pt x="211" y="836"/>
                  </a:lnTo>
                  <a:lnTo>
                    <a:pt x="211" y="836"/>
                  </a:lnTo>
                  <a:lnTo>
                    <a:pt x="205" y="836"/>
                  </a:lnTo>
                  <a:lnTo>
                    <a:pt x="199" y="842"/>
                  </a:lnTo>
                  <a:lnTo>
                    <a:pt x="199" y="842"/>
                  </a:lnTo>
                  <a:lnTo>
                    <a:pt x="199" y="847"/>
                  </a:lnTo>
                  <a:lnTo>
                    <a:pt x="199" y="847"/>
                  </a:lnTo>
                  <a:lnTo>
                    <a:pt x="199" y="847"/>
                  </a:lnTo>
                  <a:lnTo>
                    <a:pt x="187" y="847"/>
                  </a:lnTo>
                  <a:lnTo>
                    <a:pt x="187" y="847"/>
                  </a:lnTo>
                  <a:lnTo>
                    <a:pt x="176" y="847"/>
                  </a:lnTo>
                  <a:lnTo>
                    <a:pt x="176" y="847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59" y="847"/>
                  </a:lnTo>
                  <a:lnTo>
                    <a:pt x="153" y="853"/>
                  </a:lnTo>
                  <a:lnTo>
                    <a:pt x="147" y="853"/>
                  </a:lnTo>
                  <a:lnTo>
                    <a:pt x="147" y="859"/>
                  </a:lnTo>
                  <a:lnTo>
                    <a:pt x="142" y="859"/>
                  </a:lnTo>
                  <a:lnTo>
                    <a:pt x="142" y="859"/>
                  </a:lnTo>
                  <a:lnTo>
                    <a:pt x="125" y="859"/>
                  </a:lnTo>
                  <a:lnTo>
                    <a:pt x="125" y="859"/>
                  </a:lnTo>
                  <a:lnTo>
                    <a:pt x="114" y="859"/>
                  </a:lnTo>
                  <a:lnTo>
                    <a:pt x="114" y="859"/>
                  </a:lnTo>
                  <a:lnTo>
                    <a:pt x="102" y="853"/>
                  </a:lnTo>
                  <a:lnTo>
                    <a:pt x="102" y="853"/>
                  </a:lnTo>
                  <a:lnTo>
                    <a:pt x="80" y="853"/>
                  </a:lnTo>
                  <a:lnTo>
                    <a:pt x="80" y="853"/>
                  </a:lnTo>
                  <a:lnTo>
                    <a:pt x="85" y="859"/>
                  </a:lnTo>
                  <a:lnTo>
                    <a:pt x="85" y="859"/>
                  </a:lnTo>
                  <a:lnTo>
                    <a:pt x="85" y="864"/>
                  </a:lnTo>
                  <a:lnTo>
                    <a:pt x="85" y="864"/>
                  </a:lnTo>
                  <a:lnTo>
                    <a:pt x="85" y="870"/>
                  </a:lnTo>
                  <a:lnTo>
                    <a:pt x="85" y="870"/>
                  </a:lnTo>
                  <a:lnTo>
                    <a:pt x="85" y="870"/>
                  </a:lnTo>
                  <a:lnTo>
                    <a:pt x="85" y="870"/>
                  </a:lnTo>
                  <a:lnTo>
                    <a:pt x="91" y="870"/>
                  </a:lnTo>
                  <a:lnTo>
                    <a:pt x="91" y="870"/>
                  </a:lnTo>
                  <a:lnTo>
                    <a:pt x="97" y="870"/>
                  </a:lnTo>
                  <a:lnTo>
                    <a:pt x="97" y="870"/>
                  </a:lnTo>
                  <a:lnTo>
                    <a:pt x="102" y="870"/>
                  </a:lnTo>
                  <a:lnTo>
                    <a:pt x="102" y="870"/>
                  </a:lnTo>
                  <a:lnTo>
                    <a:pt x="108" y="870"/>
                  </a:lnTo>
                  <a:lnTo>
                    <a:pt x="108" y="870"/>
                  </a:lnTo>
                  <a:lnTo>
                    <a:pt x="114" y="870"/>
                  </a:lnTo>
                  <a:lnTo>
                    <a:pt x="114" y="870"/>
                  </a:lnTo>
                  <a:lnTo>
                    <a:pt x="114" y="875"/>
                  </a:lnTo>
                  <a:lnTo>
                    <a:pt x="114" y="875"/>
                  </a:lnTo>
                  <a:lnTo>
                    <a:pt x="114" y="881"/>
                  </a:lnTo>
                  <a:lnTo>
                    <a:pt x="114" y="881"/>
                  </a:lnTo>
                  <a:lnTo>
                    <a:pt x="119" y="881"/>
                  </a:lnTo>
                  <a:lnTo>
                    <a:pt x="119" y="881"/>
                  </a:lnTo>
                  <a:lnTo>
                    <a:pt x="119" y="881"/>
                  </a:lnTo>
                  <a:lnTo>
                    <a:pt x="119" y="881"/>
                  </a:lnTo>
                  <a:lnTo>
                    <a:pt x="114" y="887"/>
                  </a:lnTo>
                  <a:lnTo>
                    <a:pt x="114" y="887"/>
                  </a:lnTo>
                  <a:lnTo>
                    <a:pt x="114" y="893"/>
                  </a:lnTo>
                  <a:lnTo>
                    <a:pt x="114" y="893"/>
                  </a:lnTo>
                  <a:lnTo>
                    <a:pt x="114" y="899"/>
                  </a:lnTo>
                  <a:lnTo>
                    <a:pt x="114" y="899"/>
                  </a:lnTo>
                  <a:lnTo>
                    <a:pt x="108" y="899"/>
                  </a:lnTo>
                  <a:lnTo>
                    <a:pt x="108" y="899"/>
                  </a:lnTo>
                  <a:lnTo>
                    <a:pt x="102" y="899"/>
                  </a:lnTo>
                  <a:lnTo>
                    <a:pt x="102" y="899"/>
                  </a:lnTo>
                  <a:lnTo>
                    <a:pt x="97" y="899"/>
                  </a:lnTo>
                  <a:lnTo>
                    <a:pt x="97" y="899"/>
                  </a:lnTo>
                  <a:lnTo>
                    <a:pt x="91" y="899"/>
                  </a:lnTo>
                  <a:lnTo>
                    <a:pt x="91" y="899"/>
                  </a:lnTo>
                  <a:lnTo>
                    <a:pt x="85" y="909"/>
                  </a:lnTo>
                  <a:lnTo>
                    <a:pt x="85" y="909"/>
                  </a:lnTo>
                  <a:lnTo>
                    <a:pt x="80" y="921"/>
                  </a:lnTo>
                  <a:lnTo>
                    <a:pt x="80" y="921"/>
                  </a:lnTo>
                  <a:lnTo>
                    <a:pt x="80" y="938"/>
                  </a:lnTo>
                  <a:lnTo>
                    <a:pt x="80" y="938"/>
                  </a:lnTo>
                  <a:lnTo>
                    <a:pt x="74" y="955"/>
                  </a:lnTo>
                  <a:lnTo>
                    <a:pt x="74" y="955"/>
                  </a:lnTo>
                  <a:lnTo>
                    <a:pt x="62" y="949"/>
                  </a:lnTo>
                  <a:lnTo>
                    <a:pt x="62" y="949"/>
                  </a:lnTo>
                  <a:lnTo>
                    <a:pt x="46" y="938"/>
                  </a:lnTo>
                  <a:lnTo>
                    <a:pt x="46" y="938"/>
                  </a:lnTo>
                  <a:lnTo>
                    <a:pt x="34" y="933"/>
                  </a:lnTo>
                  <a:lnTo>
                    <a:pt x="34" y="933"/>
                  </a:lnTo>
                  <a:lnTo>
                    <a:pt x="17" y="927"/>
                  </a:lnTo>
                  <a:lnTo>
                    <a:pt x="17" y="927"/>
                  </a:lnTo>
                  <a:lnTo>
                    <a:pt x="17" y="933"/>
                  </a:lnTo>
                  <a:lnTo>
                    <a:pt x="17" y="933"/>
                  </a:lnTo>
                  <a:lnTo>
                    <a:pt x="12" y="938"/>
                  </a:lnTo>
                  <a:lnTo>
                    <a:pt x="12" y="938"/>
                  </a:lnTo>
                  <a:lnTo>
                    <a:pt x="6" y="949"/>
                  </a:lnTo>
                  <a:lnTo>
                    <a:pt x="6" y="949"/>
                  </a:lnTo>
                  <a:lnTo>
                    <a:pt x="6" y="949"/>
                  </a:lnTo>
                  <a:lnTo>
                    <a:pt x="6" y="949"/>
                  </a:lnTo>
                  <a:lnTo>
                    <a:pt x="17" y="955"/>
                  </a:lnTo>
                  <a:lnTo>
                    <a:pt x="17" y="955"/>
                  </a:lnTo>
                  <a:lnTo>
                    <a:pt x="22" y="955"/>
                  </a:lnTo>
                  <a:lnTo>
                    <a:pt x="22" y="955"/>
                  </a:lnTo>
                  <a:lnTo>
                    <a:pt x="34" y="955"/>
                  </a:lnTo>
                  <a:lnTo>
                    <a:pt x="34" y="955"/>
                  </a:lnTo>
                  <a:lnTo>
                    <a:pt x="46" y="955"/>
                  </a:lnTo>
                  <a:lnTo>
                    <a:pt x="46" y="955"/>
                  </a:lnTo>
                  <a:lnTo>
                    <a:pt x="51" y="961"/>
                  </a:lnTo>
                  <a:lnTo>
                    <a:pt x="51" y="961"/>
                  </a:lnTo>
                  <a:lnTo>
                    <a:pt x="51" y="972"/>
                  </a:lnTo>
                  <a:lnTo>
                    <a:pt x="51" y="972"/>
                  </a:lnTo>
                  <a:lnTo>
                    <a:pt x="57" y="978"/>
                  </a:lnTo>
                  <a:lnTo>
                    <a:pt x="57" y="978"/>
                  </a:lnTo>
                  <a:lnTo>
                    <a:pt x="62" y="984"/>
                  </a:lnTo>
                  <a:lnTo>
                    <a:pt x="62" y="989"/>
                  </a:lnTo>
                  <a:lnTo>
                    <a:pt x="62" y="989"/>
                  </a:lnTo>
                  <a:lnTo>
                    <a:pt x="62" y="995"/>
                  </a:lnTo>
                  <a:lnTo>
                    <a:pt x="62" y="995"/>
                  </a:lnTo>
                  <a:lnTo>
                    <a:pt x="62" y="995"/>
                  </a:lnTo>
                  <a:lnTo>
                    <a:pt x="46" y="995"/>
                  </a:lnTo>
                  <a:lnTo>
                    <a:pt x="46" y="995"/>
                  </a:lnTo>
                  <a:lnTo>
                    <a:pt x="34" y="989"/>
                  </a:lnTo>
                  <a:lnTo>
                    <a:pt x="34" y="989"/>
                  </a:lnTo>
                  <a:lnTo>
                    <a:pt x="17" y="989"/>
                  </a:lnTo>
                  <a:lnTo>
                    <a:pt x="17" y="989"/>
                  </a:lnTo>
                  <a:lnTo>
                    <a:pt x="0" y="995"/>
                  </a:lnTo>
                  <a:lnTo>
                    <a:pt x="0" y="995"/>
                  </a:lnTo>
                  <a:lnTo>
                    <a:pt x="0" y="1001"/>
                  </a:lnTo>
                  <a:lnTo>
                    <a:pt x="0" y="1001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12" y="1018"/>
                  </a:lnTo>
                  <a:lnTo>
                    <a:pt x="12" y="1018"/>
                  </a:lnTo>
                  <a:lnTo>
                    <a:pt x="22" y="1023"/>
                  </a:lnTo>
                  <a:lnTo>
                    <a:pt x="22" y="1023"/>
                  </a:lnTo>
                  <a:lnTo>
                    <a:pt x="28" y="1029"/>
                  </a:lnTo>
                  <a:lnTo>
                    <a:pt x="28" y="1029"/>
                  </a:lnTo>
                  <a:lnTo>
                    <a:pt x="40" y="1035"/>
                  </a:lnTo>
                  <a:lnTo>
                    <a:pt x="40" y="1035"/>
                  </a:lnTo>
                  <a:lnTo>
                    <a:pt x="51" y="1052"/>
                  </a:lnTo>
                  <a:lnTo>
                    <a:pt x="51" y="1052"/>
                  </a:lnTo>
                  <a:lnTo>
                    <a:pt x="62" y="1080"/>
                  </a:lnTo>
                  <a:lnTo>
                    <a:pt x="62" y="1080"/>
                  </a:lnTo>
                  <a:lnTo>
                    <a:pt x="74" y="1114"/>
                  </a:lnTo>
                  <a:lnTo>
                    <a:pt x="74" y="1114"/>
                  </a:lnTo>
                  <a:lnTo>
                    <a:pt x="74" y="1126"/>
                  </a:lnTo>
                  <a:lnTo>
                    <a:pt x="68" y="1132"/>
                  </a:lnTo>
                  <a:lnTo>
                    <a:pt x="256" y="1791"/>
                  </a:lnTo>
                  <a:lnTo>
                    <a:pt x="443" y="2450"/>
                  </a:lnTo>
                  <a:lnTo>
                    <a:pt x="631" y="3104"/>
                  </a:lnTo>
                  <a:lnTo>
                    <a:pt x="813" y="376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Freeform 46"/>
            <p:cNvSpPr>
              <a:spLocks noChangeArrowheads="1"/>
            </p:cNvSpPr>
            <p:nvPr/>
          </p:nvSpPr>
          <p:spPr bwMode="auto">
            <a:xfrm>
              <a:off x="65088" y="1322388"/>
              <a:ext cx="7494587" cy="1849437"/>
            </a:xfrm>
            <a:custGeom>
              <a:avLst/>
              <a:gdLst>
                <a:gd name="T0" fmla="*/ 19770 w 20817"/>
                <a:gd name="T1" fmla="*/ 1682 h 5139"/>
                <a:gd name="T2" fmla="*/ 19668 w 20817"/>
                <a:gd name="T3" fmla="*/ 1853 h 5139"/>
                <a:gd name="T4" fmla="*/ 19355 w 20817"/>
                <a:gd name="T5" fmla="*/ 1682 h 5139"/>
                <a:gd name="T6" fmla="*/ 19099 w 20817"/>
                <a:gd name="T7" fmla="*/ 1649 h 5139"/>
                <a:gd name="T8" fmla="*/ 19389 w 20817"/>
                <a:gd name="T9" fmla="*/ 2154 h 5139"/>
                <a:gd name="T10" fmla="*/ 19156 w 20817"/>
                <a:gd name="T11" fmla="*/ 2131 h 5139"/>
                <a:gd name="T12" fmla="*/ 19003 w 20817"/>
                <a:gd name="T13" fmla="*/ 2257 h 5139"/>
                <a:gd name="T14" fmla="*/ 19014 w 20817"/>
                <a:gd name="T15" fmla="*/ 1466 h 5139"/>
                <a:gd name="T16" fmla="*/ 18696 w 20817"/>
                <a:gd name="T17" fmla="*/ 1921 h 5139"/>
                <a:gd name="T18" fmla="*/ 18292 w 20817"/>
                <a:gd name="T19" fmla="*/ 1881 h 5139"/>
                <a:gd name="T20" fmla="*/ 17911 w 20817"/>
                <a:gd name="T21" fmla="*/ 2040 h 5139"/>
                <a:gd name="T22" fmla="*/ 17565 w 20817"/>
                <a:gd name="T23" fmla="*/ 2063 h 5139"/>
                <a:gd name="T24" fmla="*/ 17127 w 20817"/>
                <a:gd name="T25" fmla="*/ 2165 h 5139"/>
                <a:gd name="T26" fmla="*/ 16934 w 20817"/>
                <a:gd name="T27" fmla="*/ 2359 h 5139"/>
                <a:gd name="T28" fmla="*/ 16519 w 20817"/>
                <a:gd name="T29" fmla="*/ 2473 h 5139"/>
                <a:gd name="T30" fmla="*/ 16287 w 20817"/>
                <a:gd name="T31" fmla="*/ 2336 h 5139"/>
                <a:gd name="T32" fmla="*/ 16400 w 20817"/>
                <a:gd name="T33" fmla="*/ 2296 h 5139"/>
                <a:gd name="T34" fmla="*/ 16400 w 20817"/>
                <a:gd name="T35" fmla="*/ 1949 h 5139"/>
                <a:gd name="T36" fmla="*/ 16002 w 20817"/>
                <a:gd name="T37" fmla="*/ 1949 h 5139"/>
                <a:gd name="T38" fmla="*/ 15826 w 20817"/>
                <a:gd name="T39" fmla="*/ 2978 h 5139"/>
                <a:gd name="T40" fmla="*/ 15826 w 20817"/>
                <a:gd name="T41" fmla="*/ 3297 h 5139"/>
                <a:gd name="T42" fmla="*/ 16133 w 20817"/>
                <a:gd name="T43" fmla="*/ 3973 h 5139"/>
                <a:gd name="T44" fmla="*/ 16707 w 20817"/>
                <a:gd name="T45" fmla="*/ 4359 h 5139"/>
                <a:gd name="T46" fmla="*/ 16474 w 20817"/>
                <a:gd name="T47" fmla="*/ 4723 h 5139"/>
                <a:gd name="T48" fmla="*/ 17077 w 20817"/>
                <a:gd name="T49" fmla="*/ 4933 h 5139"/>
                <a:gd name="T50" fmla="*/ 17178 w 20817"/>
                <a:gd name="T51" fmla="*/ 4701 h 5139"/>
                <a:gd name="T52" fmla="*/ 17304 w 20817"/>
                <a:gd name="T53" fmla="*/ 4530 h 5139"/>
                <a:gd name="T54" fmla="*/ 17588 w 20817"/>
                <a:gd name="T55" fmla="*/ 3979 h 5139"/>
                <a:gd name="T56" fmla="*/ 18105 w 20817"/>
                <a:gd name="T57" fmla="*/ 3933 h 5139"/>
                <a:gd name="T58" fmla="*/ 19309 w 20817"/>
                <a:gd name="T59" fmla="*/ 3825 h 5139"/>
                <a:gd name="T60" fmla="*/ 20759 w 20817"/>
                <a:gd name="T61" fmla="*/ 4195 h 5139"/>
                <a:gd name="T62" fmla="*/ 494 w 20817"/>
                <a:gd name="T63" fmla="*/ 2910 h 5139"/>
                <a:gd name="T64" fmla="*/ 1034 w 20817"/>
                <a:gd name="T65" fmla="*/ 2672 h 5139"/>
                <a:gd name="T66" fmla="*/ 1023 w 20817"/>
                <a:gd name="T67" fmla="*/ 2467 h 5139"/>
                <a:gd name="T68" fmla="*/ 1261 w 20817"/>
                <a:gd name="T69" fmla="*/ 2359 h 5139"/>
                <a:gd name="T70" fmla="*/ 1631 w 20817"/>
                <a:gd name="T71" fmla="*/ 2398 h 5139"/>
                <a:gd name="T72" fmla="*/ 1392 w 20817"/>
                <a:gd name="T73" fmla="*/ 2103 h 5139"/>
                <a:gd name="T74" fmla="*/ 620 w 20817"/>
                <a:gd name="T75" fmla="*/ 1734 h 5139"/>
                <a:gd name="T76" fmla="*/ 15246 w 20817"/>
                <a:gd name="T77" fmla="*/ 3746 h 5139"/>
                <a:gd name="T78" fmla="*/ 18020 w 20817"/>
                <a:gd name="T79" fmla="*/ 1824 h 5139"/>
                <a:gd name="T80" fmla="*/ 19378 w 20817"/>
                <a:gd name="T81" fmla="*/ 1512 h 5139"/>
                <a:gd name="T82" fmla="*/ 18849 w 20817"/>
                <a:gd name="T83" fmla="*/ 1387 h 5139"/>
                <a:gd name="T84" fmla="*/ 16537 w 20817"/>
                <a:gd name="T85" fmla="*/ 3160 h 5139"/>
                <a:gd name="T86" fmla="*/ 17383 w 20817"/>
                <a:gd name="T87" fmla="*/ 1967 h 5139"/>
                <a:gd name="T88" fmla="*/ 16014 w 20817"/>
                <a:gd name="T89" fmla="*/ 2876 h 5139"/>
                <a:gd name="T90" fmla="*/ 16349 w 20817"/>
                <a:gd name="T91" fmla="*/ 2859 h 5139"/>
                <a:gd name="T92" fmla="*/ 18230 w 20817"/>
                <a:gd name="T93" fmla="*/ 949 h 5139"/>
                <a:gd name="T94" fmla="*/ 17724 w 20817"/>
                <a:gd name="T95" fmla="*/ 1188 h 5139"/>
                <a:gd name="T96" fmla="*/ 17565 w 20817"/>
                <a:gd name="T97" fmla="*/ 1518 h 5139"/>
                <a:gd name="T98" fmla="*/ 17656 w 20817"/>
                <a:gd name="T99" fmla="*/ 1734 h 5139"/>
                <a:gd name="T100" fmla="*/ 17810 w 20817"/>
                <a:gd name="T101" fmla="*/ 1500 h 5139"/>
                <a:gd name="T102" fmla="*/ 17901 w 20817"/>
                <a:gd name="T103" fmla="*/ 1290 h 5139"/>
                <a:gd name="T104" fmla="*/ 18315 w 20817"/>
                <a:gd name="T105" fmla="*/ 1063 h 5139"/>
                <a:gd name="T106" fmla="*/ 18065 w 20817"/>
                <a:gd name="T107" fmla="*/ 415 h 5139"/>
                <a:gd name="T108" fmla="*/ 17582 w 20817"/>
                <a:gd name="T109" fmla="*/ 369 h 5139"/>
                <a:gd name="T110" fmla="*/ 17361 w 20817"/>
                <a:gd name="T111" fmla="*/ 358 h 5139"/>
                <a:gd name="T112" fmla="*/ 17468 w 20817"/>
                <a:gd name="T113" fmla="*/ 313 h 5139"/>
                <a:gd name="T114" fmla="*/ 17247 w 20817"/>
                <a:gd name="T115" fmla="*/ 296 h 5139"/>
                <a:gd name="T116" fmla="*/ 18480 w 20817"/>
                <a:gd name="T117" fmla="*/ 284 h 5139"/>
                <a:gd name="T118" fmla="*/ 17923 w 20817"/>
                <a:gd name="T119" fmla="*/ 233 h 5139"/>
                <a:gd name="T120" fmla="*/ 17923 w 20817"/>
                <a:gd name="T121" fmla="*/ 113 h 5139"/>
                <a:gd name="T122" fmla="*/ 307 w 20817"/>
                <a:gd name="T123" fmla="*/ 1756 h 5139"/>
                <a:gd name="T124" fmla="*/ 18150 w 20817"/>
                <a:gd name="T125" fmla="*/ 381 h 5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17" h="5139">
                  <a:moveTo>
                    <a:pt x="20054" y="1359"/>
                  </a:moveTo>
                  <a:lnTo>
                    <a:pt x="20054" y="1359"/>
                  </a:lnTo>
                  <a:lnTo>
                    <a:pt x="20043" y="1359"/>
                  </a:lnTo>
                  <a:lnTo>
                    <a:pt x="20043" y="1359"/>
                  </a:lnTo>
                  <a:lnTo>
                    <a:pt x="20026" y="1359"/>
                  </a:lnTo>
                  <a:lnTo>
                    <a:pt x="20026" y="1359"/>
                  </a:lnTo>
                  <a:lnTo>
                    <a:pt x="20008" y="1353"/>
                  </a:lnTo>
                  <a:lnTo>
                    <a:pt x="20008" y="1353"/>
                  </a:lnTo>
                  <a:lnTo>
                    <a:pt x="20014" y="1347"/>
                  </a:lnTo>
                  <a:lnTo>
                    <a:pt x="20020" y="1341"/>
                  </a:lnTo>
                  <a:lnTo>
                    <a:pt x="20020" y="1341"/>
                  </a:lnTo>
                  <a:lnTo>
                    <a:pt x="20026" y="1336"/>
                  </a:lnTo>
                  <a:lnTo>
                    <a:pt x="20032" y="1330"/>
                  </a:lnTo>
                  <a:lnTo>
                    <a:pt x="20032" y="1330"/>
                  </a:lnTo>
                  <a:lnTo>
                    <a:pt x="20026" y="1319"/>
                  </a:lnTo>
                  <a:lnTo>
                    <a:pt x="20026" y="1319"/>
                  </a:lnTo>
                  <a:lnTo>
                    <a:pt x="20014" y="1307"/>
                  </a:lnTo>
                  <a:lnTo>
                    <a:pt x="20014" y="1307"/>
                  </a:lnTo>
                  <a:lnTo>
                    <a:pt x="19998" y="1301"/>
                  </a:lnTo>
                  <a:lnTo>
                    <a:pt x="19998" y="1301"/>
                  </a:lnTo>
                  <a:lnTo>
                    <a:pt x="19980" y="1301"/>
                  </a:lnTo>
                  <a:lnTo>
                    <a:pt x="19980" y="1301"/>
                  </a:lnTo>
                  <a:lnTo>
                    <a:pt x="19963" y="1307"/>
                  </a:lnTo>
                  <a:lnTo>
                    <a:pt x="19963" y="1307"/>
                  </a:lnTo>
                  <a:lnTo>
                    <a:pt x="19952" y="1313"/>
                  </a:lnTo>
                  <a:lnTo>
                    <a:pt x="19952" y="1313"/>
                  </a:lnTo>
                  <a:lnTo>
                    <a:pt x="19935" y="1313"/>
                  </a:lnTo>
                  <a:lnTo>
                    <a:pt x="19935" y="1313"/>
                  </a:lnTo>
                  <a:lnTo>
                    <a:pt x="19929" y="1313"/>
                  </a:lnTo>
                  <a:lnTo>
                    <a:pt x="19929" y="1313"/>
                  </a:lnTo>
                  <a:lnTo>
                    <a:pt x="19923" y="1313"/>
                  </a:lnTo>
                  <a:lnTo>
                    <a:pt x="19923" y="1313"/>
                  </a:lnTo>
                  <a:lnTo>
                    <a:pt x="19918" y="1307"/>
                  </a:lnTo>
                  <a:lnTo>
                    <a:pt x="19918" y="1307"/>
                  </a:lnTo>
                  <a:lnTo>
                    <a:pt x="19912" y="1313"/>
                  </a:lnTo>
                  <a:lnTo>
                    <a:pt x="19907" y="1313"/>
                  </a:lnTo>
                  <a:lnTo>
                    <a:pt x="19907" y="1319"/>
                  </a:lnTo>
                  <a:lnTo>
                    <a:pt x="19901" y="1325"/>
                  </a:lnTo>
                  <a:lnTo>
                    <a:pt x="19901" y="1325"/>
                  </a:lnTo>
                  <a:lnTo>
                    <a:pt x="19901" y="1325"/>
                  </a:lnTo>
                  <a:lnTo>
                    <a:pt x="19883" y="1325"/>
                  </a:lnTo>
                  <a:lnTo>
                    <a:pt x="19883" y="1325"/>
                  </a:lnTo>
                  <a:lnTo>
                    <a:pt x="19878" y="1319"/>
                  </a:lnTo>
                  <a:lnTo>
                    <a:pt x="19878" y="1319"/>
                  </a:lnTo>
                  <a:lnTo>
                    <a:pt x="19867" y="1307"/>
                  </a:lnTo>
                  <a:lnTo>
                    <a:pt x="19867" y="1307"/>
                  </a:lnTo>
                  <a:lnTo>
                    <a:pt x="19861" y="1307"/>
                  </a:lnTo>
                  <a:lnTo>
                    <a:pt x="19861" y="1307"/>
                  </a:lnTo>
                  <a:lnTo>
                    <a:pt x="19838" y="1301"/>
                  </a:lnTo>
                  <a:lnTo>
                    <a:pt x="19838" y="1301"/>
                  </a:lnTo>
                  <a:lnTo>
                    <a:pt x="19821" y="1307"/>
                  </a:lnTo>
                  <a:lnTo>
                    <a:pt x="19821" y="1307"/>
                  </a:lnTo>
                  <a:lnTo>
                    <a:pt x="19804" y="1319"/>
                  </a:lnTo>
                  <a:lnTo>
                    <a:pt x="19804" y="1319"/>
                  </a:lnTo>
                  <a:lnTo>
                    <a:pt x="19787" y="1319"/>
                  </a:lnTo>
                  <a:lnTo>
                    <a:pt x="19787" y="1319"/>
                  </a:lnTo>
                  <a:lnTo>
                    <a:pt x="19776" y="1319"/>
                  </a:lnTo>
                  <a:lnTo>
                    <a:pt x="19776" y="1319"/>
                  </a:lnTo>
                  <a:lnTo>
                    <a:pt x="19764" y="1319"/>
                  </a:lnTo>
                  <a:lnTo>
                    <a:pt x="19764" y="1319"/>
                  </a:lnTo>
                  <a:lnTo>
                    <a:pt x="19753" y="1319"/>
                  </a:lnTo>
                  <a:lnTo>
                    <a:pt x="19753" y="1319"/>
                  </a:lnTo>
                  <a:lnTo>
                    <a:pt x="19742" y="1313"/>
                  </a:lnTo>
                  <a:lnTo>
                    <a:pt x="19736" y="1319"/>
                  </a:lnTo>
                  <a:lnTo>
                    <a:pt x="19730" y="1319"/>
                  </a:lnTo>
                  <a:lnTo>
                    <a:pt x="19730" y="1325"/>
                  </a:lnTo>
                  <a:lnTo>
                    <a:pt x="19724" y="1325"/>
                  </a:lnTo>
                  <a:lnTo>
                    <a:pt x="19724" y="1325"/>
                  </a:lnTo>
                  <a:lnTo>
                    <a:pt x="19713" y="1330"/>
                  </a:lnTo>
                  <a:lnTo>
                    <a:pt x="19713" y="1330"/>
                  </a:lnTo>
                  <a:lnTo>
                    <a:pt x="19696" y="1325"/>
                  </a:lnTo>
                  <a:lnTo>
                    <a:pt x="19696" y="1325"/>
                  </a:lnTo>
                  <a:lnTo>
                    <a:pt x="19685" y="1325"/>
                  </a:lnTo>
                  <a:lnTo>
                    <a:pt x="19685" y="1325"/>
                  </a:lnTo>
                  <a:lnTo>
                    <a:pt x="19668" y="1325"/>
                  </a:lnTo>
                  <a:lnTo>
                    <a:pt x="19668" y="1330"/>
                  </a:lnTo>
                  <a:lnTo>
                    <a:pt x="19662" y="1330"/>
                  </a:lnTo>
                  <a:lnTo>
                    <a:pt x="19662" y="1336"/>
                  </a:lnTo>
                  <a:lnTo>
                    <a:pt x="19656" y="1336"/>
                  </a:lnTo>
                  <a:lnTo>
                    <a:pt x="19656" y="1336"/>
                  </a:lnTo>
                  <a:lnTo>
                    <a:pt x="19651" y="1336"/>
                  </a:lnTo>
                  <a:lnTo>
                    <a:pt x="19651" y="1336"/>
                  </a:lnTo>
                  <a:lnTo>
                    <a:pt x="19645" y="1336"/>
                  </a:lnTo>
                  <a:lnTo>
                    <a:pt x="19645" y="1336"/>
                  </a:lnTo>
                  <a:lnTo>
                    <a:pt x="19639" y="1336"/>
                  </a:lnTo>
                  <a:lnTo>
                    <a:pt x="19639" y="1336"/>
                  </a:lnTo>
                  <a:lnTo>
                    <a:pt x="19634" y="1336"/>
                  </a:lnTo>
                  <a:lnTo>
                    <a:pt x="19634" y="1336"/>
                  </a:lnTo>
                  <a:lnTo>
                    <a:pt x="19628" y="1341"/>
                  </a:lnTo>
                  <a:lnTo>
                    <a:pt x="19628" y="1341"/>
                  </a:lnTo>
                  <a:lnTo>
                    <a:pt x="19623" y="1359"/>
                  </a:lnTo>
                  <a:lnTo>
                    <a:pt x="19623" y="1359"/>
                  </a:lnTo>
                  <a:lnTo>
                    <a:pt x="19611" y="1370"/>
                  </a:lnTo>
                  <a:lnTo>
                    <a:pt x="19611" y="1370"/>
                  </a:lnTo>
                  <a:lnTo>
                    <a:pt x="19611" y="1375"/>
                  </a:lnTo>
                  <a:lnTo>
                    <a:pt x="19611" y="1375"/>
                  </a:lnTo>
                  <a:lnTo>
                    <a:pt x="19611" y="1381"/>
                  </a:lnTo>
                  <a:lnTo>
                    <a:pt x="19611" y="1381"/>
                  </a:lnTo>
                  <a:lnTo>
                    <a:pt x="19611" y="1387"/>
                  </a:lnTo>
                  <a:lnTo>
                    <a:pt x="19611" y="1387"/>
                  </a:lnTo>
                  <a:lnTo>
                    <a:pt x="19617" y="1392"/>
                  </a:lnTo>
                  <a:lnTo>
                    <a:pt x="19617" y="1392"/>
                  </a:lnTo>
                  <a:lnTo>
                    <a:pt x="19617" y="1404"/>
                  </a:lnTo>
                  <a:lnTo>
                    <a:pt x="19617" y="1404"/>
                  </a:lnTo>
                  <a:lnTo>
                    <a:pt x="19611" y="1410"/>
                  </a:lnTo>
                  <a:lnTo>
                    <a:pt x="19611" y="1410"/>
                  </a:lnTo>
                  <a:lnTo>
                    <a:pt x="19605" y="1426"/>
                  </a:lnTo>
                  <a:lnTo>
                    <a:pt x="19605" y="1426"/>
                  </a:lnTo>
                  <a:lnTo>
                    <a:pt x="19599" y="1438"/>
                  </a:lnTo>
                  <a:lnTo>
                    <a:pt x="19599" y="1438"/>
                  </a:lnTo>
                  <a:lnTo>
                    <a:pt x="19599" y="1450"/>
                  </a:lnTo>
                  <a:lnTo>
                    <a:pt x="19599" y="1450"/>
                  </a:lnTo>
                  <a:lnTo>
                    <a:pt x="19599" y="1489"/>
                  </a:lnTo>
                  <a:lnTo>
                    <a:pt x="19599" y="1489"/>
                  </a:lnTo>
                  <a:lnTo>
                    <a:pt x="19605" y="1512"/>
                  </a:lnTo>
                  <a:lnTo>
                    <a:pt x="19605" y="1512"/>
                  </a:lnTo>
                  <a:lnTo>
                    <a:pt x="19628" y="1529"/>
                  </a:lnTo>
                  <a:lnTo>
                    <a:pt x="19628" y="1529"/>
                  </a:lnTo>
                  <a:lnTo>
                    <a:pt x="19651" y="1546"/>
                  </a:lnTo>
                  <a:lnTo>
                    <a:pt x="19656" y="1546"/>
                  </a:lnTo>
                  <a:lnTo>
                    <a:pt x="19656" y="1552"/>
                  </a:lnTo>
                  <a:lnTo>
                    <a:pt x="19662" y="1552"/>
                  </a:lnTo>
                  <a:lnTo>
                    <a:pt x="19662" y="1557"/>
                  </a:lnTo>
                  <a:lnTo>
                    <a:pt x="19662" y="1557"/>
                  </a:lnTo>
                  <a:lnTo>
                    <a:pt x="19673" y="1557"/>
                  </a:lnTo>
                  <a:lnTo>
                    <a:pt x="19673" y="1557"/>
                  </a:lnTo>
                  <a:lnTo>
                    <a:pt x="19690" y="1557"/>
                  </a:lnTo>
                  <a:lnTo>
                    <a:pt x="19690" y="1557"/>
                  </a:lnTo>
                  <a:lnTo>
                    <a:pt x="19702" y="1552"/>
                  </a:lnTo>
                  <a:lnTo>
                    <a:pt x="19702" y="1552"/>
                  </a:lnTo>
                  <a:lnTo>
                    <a:pt x="19713" y="1557"/>
                  </a:lnTo>
                  <a:lnTo>
                    <a:pt x="19713" y="1557"/>
                  </a:lnTo>
                  <a:lnTo>
                    <a:pt x="19719" y="1563"/>
                  </a:lnTo>
                  <a:lnTo>
                    <a:pt x="19719" y="1563"/>
                  </a:lnTo>
                  <a:lnTo>
                    <a:pt x="19724" y="1569"/>
                  </a:lnTo>
                  <a:lnTo>
                    <a:pt x="19724" y="1569"/>
                  </a:lnTo>
                  <a:lnTo>
                    <a:pt x="19730" y="1580"/>
                  </a:lnTo>
                  <a:lnTo>
                    <a:pt x="19730" y="1580"/>
                  </a:lnTo>
                  <a:lnTo>
                    <a:pt x="19736" y="1585"/>
                  </a:lnTo>
                  <a:lnTo>
                    <a:pt x="19736" y="1585"/>
                  </a:lnTo>
                  <a:lnTo>
                    <a:pt x="19748" y="1597"/>
                  </a:lnTo>
                  <a:lnTo>
                    <a:pt x="19748" y="1597"/>
                  </a:lnTo>
                  <a:lnTo>
                    <a:pt x="19764" y="1603"/>
                  </a:lnTo>
                  <a:lnTo>
                    <a:pt x="19764" y="1603"/>
                  </a:lnTo>
                  <a:lnTo>
                    <a:pt x="19776" y="1609"/>
                  </a:lnTo>
                  <a:lnTo>
                    <a:pt x="19776" y="1609"/>
                  </a:lnTo>
                  <a:lnTo>
                    <a:pt x="19787" y="1609"/>
                  </a:lnTo>
                  <a:lnTo>
                    <a:pt x="19787" y="1609"/>
                  </a:lnTo>
                  <a:lnTo>
                    <a:pt x="19793" y="1620"/>
                  </a:lnTo>
                  <a:lnTo>
                    <a:pt x="19793" y="1620"/>
                  </a:lnTo>
                  <a:lnTo>
                    <a:pt x="19793" y="1631"/>
                  </a:lnTo>
                  <a:lnTo>
                    <a:pt x="19793" y="1631"/>
                  </a:lnTo>
                  <a:lnTo>
                    <a:pt x="19798" y="1637"/>
                  </a:lnTo>
                  <a:lnTo>
                    <a:pt x="19798" y="1637"/>
                  </a:lnTo>
                  <a:lnTo>
                    <a:pt x="19793" y="1649"/>
                  </a:lnTo>
                  <a:lnTo>
                    <a:pt x="19793" y="1649"/>
                  </a:lnTo>
                  <a:lnTo>
                    <a:pt x="19793" y="1654"/>
                  </a:lnTo>
                  <a:lnTo>
                    <a:pt x="19793" y="1654"/>
                  </a:lnTo>
                  <a:lnTo>
                    <a:pt x="19782" y="1665"/>
                  </a:lnTo>
                  <a:lnTo>
                    <a:pt x="19782" y="1665"/>
                  </a:lnTo>
                  <a:lnTo>
                    <a:pt x="19770" y="1682"/>
                  </a:lnTo>
                  <a:lnTo>
                    <a:pt x="19770" y="1682"/>
                  </a:lnTo>
                  <a:lnTo>
                    <a:pt x="19770" y="1694"/>
                  </a:lnTo>
                  <a:lnTo>
                    <a:pt x="19770" y="1694"/>
                  </a:lnTo>
                  <a:lnTo>
                    <a:pt x="19770" y="1711"/>
                  </a:lnTo>
                  <a:lnTo>
                    <a:pt x="19770" y="1711"/>
                  </a:lnTo>
                  <a:lnTo>
                    <a:pt x="19776" y="1734"/>
                  </a:lnTo>
                  <a:lnTo>
                    <a:pt x="19776" y="1734"/>
                  </a:lnTo>
                  <a:lnTo>
                    <a:pt x="19782" y="1750"/>
                  </a:lnTo>
                  <a:lnTo>
                    <a:pt x="19782" y="1750"/>
                  </a:lnTo>
                  <a:lnTo>
                    <a:pt x="19787" y="1762"/>
                  </a:lnTo>
                  <a:lnTo>
                    <a:pt x="19787" y="1762"/>
                  </a:lnTo>
                  <a:lnTo>
                    <a:pt x="19793" y="1774"/>
                  </a:lnTo>
                  <a:lnTo>
                    <a:pt x="19793" y="1774"/>
                  </a:lnTo>
                  <a:lnTo>
                    <a:pt x="19787" y="1785"/>
                  </a:lnTo>
                  <a:lnTo>
                    <a:pt x="19787" y="1785"/>
                  </a:lnTo>
                  <a:lnTo>
                    <a:pt x="19787" y="1790"/>
                  </a:lnTo>
                  <a:lnTo>
                    <a:pt x="19787" y="1790"/>
                  </a:lnTo>
                  <a:lnTo>
                    <a:pt x="19787" y="1802"/>
                  </a:lnTo>
                  <a:lnTo>
                    <a:pt x="19787" y="1802"/>
                  </a:lnTo>
                  <a:lnTo>
                    <a:pt x="19782" y="1802"/>
                  </a:lnTo>
                  <a:lnTo>
                    <a:pt x="19782" y="1802"/>
                  </a:lnTo>
                  <a:lnTo>
                    <a:pt x="19770" y="1808"/>
                  </a:lnTo>
                  <a:lnTo>
                    <a:pt x="19770" y="1808"/>
                  </a:lnTo>
                  <a:lnTo>
                    <a:pt x="19753" y="1808"/>
                  </a:lnTo>
                  <a:lnTo>
                    <a:pt x="19753" y="1808"/>
                  </a:lnTo>
                  <a:lnTo>
                    <a:pt x="19742" y="1813"/>
                  </a:lnTo>
                  <a:lnTo>
                    <a:pt x="19742" y="1819"/>
                  </a:lnTo>
                  <a:lnTo>
                    <a:pt x="19742" y="1830"/>
                  </a:lnTo>
                  <a:lnTo>
                    <a:pt x="19748" y="1836"/>
                  </a:lnTo>
                  <a:lnTo>
                    <a:pt x="19748" y="1847"/>
                  </a:lnTo>
                  <a:lnTo>
                    <a:pt x="19748" y="1847"/>
                  </a:lnTo>
                  <a:lnTo>
                    <a:pt x="19764" y="1853"/>
                  </a:lnTo>
                  <a:lnTo>
                    <a:pt x="19764" y="1853"/>
                  </a:lnTo>
                  <a:lnTo>
                    <a:pt x="19782" y="1870"/>
                  </a:lnTo>
                  <a:lnTo>
                    <a:pt x="19782" y="1870"/>
                  </a:lnTo>
                  <a:lnTo>
                    <a:pt x="19804" y="1881"/>
                  </a:lnTo>
                  <a:lnTo>
                    <a:pt x="19804" y="1881"/>
                  </a:lnTo>
                  <a:lnTo>
                    <a:pt x="19815" y="1887"/>
                  </a:lnTo>
                  <a:lnTo>
                    <a:pt x="19815" y="1887"/>
                  </a:lnTo>
                  <a:lnTo>
                    <a:pt x="19833" y="1887"/>
                  </a:lnTo>
                  <a:lnTo>
                    <a:pt x="19833" y="1887"/>
                  </a:lnTo>
                  <a:lnTo>
                    <a:pt x="19844" y="1875"/>
                  </a:lnTo>
                  <a:lnTo>
                    <a:pt x="19844" y="1875"/>
                  </a:lnTo>
                  <a:lnTo>
                    <a:pt x="19855" y="1870"/>
                  </a:lnTo>
                  <a:lnTo>
                    <a:pt x="19855" y="1870"/>
                  </a:lnTo>
                  <a:lnTo>
                    <a:pt x="19867" y="1859"/>
                  </a:lnTo>
                  <a:lnTo>
                    <a:pt x="19867" y="1859"/>
                  </a:lnTo>
                  <a:lnTo>
                    <a:pt x="19867" y="1864"/>
                  </a:lnTo>
                  <a:lnTo>
                    <a:pt x="19867" y="1864"/>
                  </a:lnTo>
                  <a:lnTo>
                    <a:pt x="19873" y="1864"/>
                  </a:lnTo>
                  <a:lnTo>
                    <a:pt x="19873" y="1864"/>
                  </a:lnTo>
                  <a:lnTo>
                    <a:pt x="19878" y="1859"/>
                  </a:lnTo>
                  <a:lnTo>
                    <a:pt x="19878" y="1859"/>
                  </a:lnTo>
                  <a:lnTo>
                    <a:pt x="19883" y="1859"/>
                  </a:lnTo>
                  <a:lnTo>
                    <a:pt x="19883" y="1859"/>
                  </a:lnTo>
                  <a:lnTo>
                    <a:pt x="19883" y="1864"/>
                  </a:lnTo>
                  <a:lnTo>
                    <a:pt x="19883" y="1864"/>
                  </a:lnTo>
                  <a:lnTo>
                    <a:pt x="19889" y="1870"/>
                  </a:lnTo>
                  <a:lnTo>
                    <a:pt x="19889" y="1870"/>
                  </a:lnTo>
                  <a:lnTo>
                    <a:pt x="19889" y="1875"/>
                  </a:lnTo>
                  <a:lnTo>
                    <a:pt x="19889" y="1875"/>
                  </a:lnTo>
                  <a:lnTo>
                    <a:pt x="19895" y="1881"/>
                  </a:lnTo>
                  <a:lnTo>
                    <a:pt x="19895" y="1881"/>
                  </a:lnTo>
                  <a:lnTo>
                    <a:pt x="19901" y="1887"/>
                  </a:lnTo>
                  <a:lnTo>
                    <a:pt x="19901" y="1887"/>
                  </a:lnTo>
                  <a:lnTo>
                    <a:pt x="19901" y="1887"/>
                  </a:lnTo>
                  <a:lnTo>
                    <a:pt x="19901" y="1887"/>
                  </a:lnTo>
                  <a:lnTo>
                    <a:pt x="19907" y="1887"/>
                  </a:lnTo>
                  <a:lnTo>
                    <a:pt x="19907" y="1887"/>
                  </a:lnTo>
                  <a:lnTo>
                    <a:pt x="19918" y="1887"/>
                  </a:lnTo>
                  <a:lnTo>
                    <a:pt x="19918" y="1887"/>
                  </a:lnTo>
                  <a:lnTo>
                    <a:pt x="19929" y="1899"/>
                  </a:lnTo>
                  <a:lnTo>
                    <a:pt x="19929" y="1899"/>
                  </a:lnTo>
                  <a:lnTo>
                    <a:pt x="19935" y="1915"/>
                  </a:lnTo>
                  <a:lnTo>
                    <a:pt x="19935" y="1915"/>
                  </a:lnTo>
                  <a:lnTo>
                    <a:pt x="19941" y="1933"/>
                  </a:lnTo>
                  <a:lnTo>
                    <a:pt x="19941" y="1933"/>
                  </a:lnTo>
                  <a:lnTo>
                    <a:pt x="19941" y="1949"/>
                  </a:lnTo>
                  <a:lnTo>
                    <a:pt x="19941" y="1949"/>
                  </a:lnTo>
                  <a:lnTo>
                    <a:pt x="19935" y="1944"/>
                  </a:lnTo>
                  <a:lnTo>
                    <a:pt x="19935" y="1944"/>
                  </a:lnTo>
                  <a:lnTo>
                    <a:pt x="19929" y="1944"/>
                  </a:lnTo>
                  <a:lnTo>
                    <a:pt x="19929" y="1944"/>
                  </a:lnTo>
                  <a:lnTo>
                    <a:pt x="19918" y="1944"/>
                  </a:lnTo>
                  <a:lnTo>
                    <a:pt x="19918" y="1944"/>
                  </a:lnTo>
                  <a:lnTo>
                    <a:pt x="19918" y="1938"/>
                  </a:lnTo>
                  <a:lnTo>
                    <a:pt x="19918" y="1938"/>
                  </a:lnTo>
                  <a:lnTo>
                    <a:pt x="19912" y="1933"/>
                  </a:lnTo>
                  <a:lnTo>
                    <a:pt x="19912" y="1933"/>
                  </a:lnTo>
                  <a:lnTo>
                    <a:pt x="19912" y="1921"/>
                  </a:lnTo>
                  <a:lnTo>
                    <a:pt x="19912" y="1921"/>
                  </a:lnTo>
                  <a:lnTo>
                    <a:pt x="19912" y="1910"/>
                  </a:lnTo>
                  <a:lnTo>
                    <a:pt x="19912" y="1910"/>
                  </a:lnTo>
                  <a:lnTo>
                    <a:pt x="19912" y="1904"/>
                  </a:lnTo>
                  <a:lnTo>
                    <a:pt x="19912" y="1904"/>
                  </a:lnTo>
                  <a:lnTo>
                    <a:pt x="19907" y="1904"/>
                  </a:lnTo>
                  <a:lnTo>
                    <a:pt x="19907" y="1904"/>
                  </a:lnTo>
                  <a:lnTo>
                    <a:pt x="19901" y="1904"/>
                  </a:lnTo>
                  <a:lnTo>
                    <a:pt x="19901" y="1904"/>
                  </a:lnTo>
                  <a:lnTo>
                    <a:pt x="19895" y="1904"/>
                  </a:lnTo>
                  <a:lnTo>
                    <a:pt x="19895" y="1904"/>
                  </a:lnTo>
                  <a:lnTo>
                    <a:pt x="19889" y="1899"/>
                  </a:lnTo>
                  <a:lnTo>
                    <a:pt x="19889" y="1899"/>
                  </a:lnTo>
                  <a:lnTo>
                    <a:pt x="19889" y="1899"/>
                  </a:lnTo>
                  <a:lnTo>
                    <a:pt x="19889" y="1899"/>
                  </a:lnTo>
                  <a:lnTo>
                    <a:pt x="19883" y="1893"/>
                  </a:lnTo>
                  <a:lnTo>
                    <a:pt x="19883" y="1893"/>
                  </a:lnTo>
                  <a:lnTo>
                    <a:pt x="19883" y="1893"/>
                  </a:lnTo>
                  <a:lnTo>
                    <a:pt x="19883" y="1893"/>
                  </a:lnTo>
                  <a:lnTo>
                    <a:pt x="19883" y="1887"/>
                  </a:lnTo>
                  <a:lnTo>
                    <a:pt x="19883" y="1887"/>
                  </a:lnTo>
                  <a:lnTo>
                    <a:pt x="19867" y="1887"/>
                  </a:lnTo>
                  <a:lnTo>
                    <a:pt x="19867" y="1887"/>
                  </a:lnTo>
                  <a:lnTo>
                    <a:pt x="19855" y="1893"/>
                  </a:lnTo>
                  <a:lnTo>
                    <a:pt x="19855" y="1893"/>
                  </a:lnTo>
                  <a:lnTo>
                    <a:pt x="19849" y="1899"/>
                  </a:lnTo>
                  <a:lnTo>
                    <a:pt x="19849" y="1899"/>
                  </a:lnTo>
                  <a:lnTo>
                    <a:pt x="19844" y="1904"/>
                  </a:lnTo>
                  <a:lnTo>
                    <a:pt x="19844" y="1904"/>
                  </a:lnTo>
                  <a:lnTo>
                    <a:pt x="19821" y="1904"/>
                  </a:lnTo>
                  <a:lnTo>
                    <a:pt x="19821" y="1904"/>
                  </a:lnTo>
                  <a:lnTo>
                    <a:pt x="19787" y="1904"/>
                  </a:lnTo>
                  <a:lnTo>
                    <a:pt x="19787" y="1904"/>
                  </a:lnTo>
                  <a:lnTo>
                    <a:pt x="19759" y="1899"/>
                  </a:lnTo>
                  <a:lnTo>
                    <a:pt x="19759" y="1899"/>
                  </a:lnTo>
                  <a:lnTo>
                    <a:pt x="19742" y="1887"/>
                  </a:lnTo>
                  <a:lnTo>
                    <a:pt x="19742" y="1887"/>
                  </a:lnTo>
                  <a:lnTo>
                    <a:pt x="19742" y="1881"/>
                  </a:lnTo>
                  <a:lnTo>
                    <a:pt x="19742" y="1881"/>
                  </a:lnTo>
                  <a:lnTo>
                    <a:pt x="19742" y="1875"/>
                  </a:lnTo>
                  <a:lnTo>
                    <a:pt x="19742" y="1875"/>
                  </a:lnTo>
                  <a:lnTo>
                    <a:pt x="19742" y="1870"/>
                  </a:lnTo>
                  <a:lnTo>
                    <a:pt x="19742" y="1870"/>
                  </a:lnTo>
                  <a:lnTo>
                    <a:pt x="19742" y="1859"/>
                  </a:lnTo>
                  <a:lnTo>
                    <a:pt x="19736" y="1859"/>
                  </a:lnTo>
                  <a:lnTo>
                    <a:pt x="19724" y="1853"/>
                  </a:lnTo>
                  <a:lnTo>
                    <a:pt x="19719" y="1847"/>
                  </a:lnTo>
                  <a:lnTo>
                    <a:pt x="19713" y="1847"/>
                  </a:lnTo>
                  <a:lnTo>
                    <a:pt x="19713" y="1847"/>
                  </a:lnTo>
                  <a:lnTo>
                    <a:pt x="19713" y="1841"/>
                  </a:lnTo>
                  <a:lnTo>
                    <a:pt x="19713" y="1841"/>
                  </a:lnTo>
                  <a:lnTo>
                    <a:pt x="19708" y="1836"/>
                  </a:lnTo>
                  <a:lnTo>
                    <a:pt x="19708" y="1836"/>
                  </a:lnTo>
                  <a:lnTo>
                    <a:pt x="19708" y="1830"/>
                  </a:lnTo>
                  <a:lnTo>
                    <a:pt x="19708" y="1830"/>
                  </a:lnTo>
                  <a:lnTo>
                    <a:pt x="19708" y="1830"/>
                  </a:lnTo>
                  <a:lnTo>
                    <a:pt x="19708" y="1830"/>
                  </a:lnTo>
                  <a:lnTo>
                    <a:pt x="19708" y="1830"/>
                  </a:lnTo>
                  <a:lnTo>
                    <a:pt x="19708" y="1830"/>
                  </a:lnTo>
                  <a:lnTo>
                    <a:pt x="19702" y="1824"/>
                  </a:lnTo>
                  <a:lnTo>
                    <a:pt x="19702" y="1824"/>
                  </a:lnTo>
                  <a:lnTo>
                    <a:pt x="19702" y="1824"/>
                  </a:lnTo>
                  <a:lnTo>
                    <a:pt x="19702" y="1824"/>
                  </a:lnTo>
                  <a:lnTo>
                    <a:pt x="19696" y="1824"/>
                  </a:lnTo>
                  <a:lnTo>
                    <a:pt x="19696" y="1824"/>
                  </a:lnTo>
                  <a:lnTo>
                    <a:pt x="19690" y="1830"/>
                  </a:lnTo>
                  <a:lnTo>
                    <a:pt x="19690" y="1830"/>
                  </a:lnTo>
                  <a:lnTo>
                    <a:pt x="19685" y="1836"/>
                  </a:lnTo>
                  <a:lnTo>
                    <a:pt x="19685" y="1836"/>
                  </a:lnTo>
                  <a:lnTo>
                    <a:pt x="19679" y="1841"/>
                  </a:lnTo>
                  <a:lnTo>
                    <a:pt x="19679" y="1841"/>
                  </a:lnTo>
                  <a:lnTo>
                    <a:pt x="19668" y="1853"/>
                  </a:lnTo>
                  <a:lnTo>
                    <a:pt x="19668" y="1853"/>
                  </a:lnTo>
                  <a:lnTo>
                    <a:pt x="19662" y="1853"/>
                  </a:lnTo>
                  <a:lnTo>
                    <a:pt x="19662" y="1853"/>
                  </a:lnTo>
                  <a:lnTo>
                    <a:pt x="19656" y="1859"/>
                  </a:lnTo>
                  <a:lnTo>
                    <a:pt x="19656" y="1859"/>
                  </a:lnTo>
                  <a:lnTo>
                    <a:pt x="19651" y="1859"/>
                  </a:lnTo>
                  <a:lnTo>
                    <a:pt x="19651" y="1859"/>
                  </a:lnTo>
                  <a:lnTo>
                    <a:pt x="19645" y="1859"/>
                  </a:lnTo>
                  <a:lnTo>
                    <a:pt x="19645" y="1859"/>
                  </a:lnTo>
                  <a:lnTo>
                    <a:pt x="19656" y="1841"/>
                  </a:lnTo>
                  <a:lnTo>
                    <a:pt x="19656" y="1841"/>
                  </a:lnTo>
                  <a:lnTo>
                    <a:pt x="19668" y="1824"/>
                  </a:lnTo>
                  <a:lnTo>
                    <a:pt x="19668" y="1824"/>
                  </a:lnTo>
                  <a:lnTo>
                    <a:pt x="19679" y="1808"/>
                  </a:lnTo>
                  <a:lnTo>
                    <a:pt x="19679" y="1808"/>
                  </a:lnTo>
                  <a:lnTo>
                    <a:pt x="19685" y="1779"/>
                  </a:lnTo>
                  <a:lnTo>
                    <a:pt x="19690" y="1779"/>
                  </a:lnTo>
                  <a:lnTo>
                    <a:pt x="19690" y="1774"/>
                  </a:lnTo>
                  <a:lnTo>
                    <a:pt x="19696" y="1774"/>
                  </a:lnTo>
                  <a:lnTo>
                    <a:pt x="19696" y="1768"/>
                  </a:lnTo>
                  <a:lnTo>
                    <a:pt x="19696" y="1768"/>
                  </a:lnTo>
                  <a:lnTo>
                    <a:pt x="19696" y="1739"/>
                  </a:lnTo>
                  <a:lnTo>
                    <a:pt x="19696" y="1739"/>
                  </a:lnTo>
                  <a:lnTo>
                    <a:pt x="19696" y="1716"/>
                  </a:lnTo>
                  <a:lnTo>
                    <a:pt x="19696" y="1716"/>
                  </a:lnTo>
                  <a:lnTo>
                    <a:pt x="19702" y="1694"/>
                  </a:lnTo>
                  <a:lnTo>
                    <a:pt x="19702" y="1694"/>
                  </a:lnTo>
                  <a:lnTo>
                    <a:pt x="19719" y="1671"/>
                  </a:lnTo>
                  <a:lnTo>
                    <a:pt x="19719" y="1671"/>
                  </a:lnTo>
                  <a:lnTo>
                    <a:pt x="19730" y="1660"/>
                  </a:lnTo>
                  <a:lnTo>
                    <a:pt x="19730" y="1660"/>
                  </a:lnTo>
                  <a:lnTo>
                    <a:pt x="19748" y="1649"/>
                  </a:lnTo>
                  <a:lnTo>
                    <a:pt x="19748" y="1649"/>
                  </a:lnTo>
                  <a:lnTo>
                    <a:pt x="19753" y="1637"/>
                  </a:lnTo>
                  <a:lnTo>
                    <a:pt x="19753" y="1631"/>
                  </a:lnTo>
                  <a:lnTo>
                    <a:pt x="19753" y="1631"/>
                  </a:lnTo>
                  <a:lnTo>
                    <a:pt x="19753" y="1620"/>
                  </a:lnTo>
                  <a:lnTo>
                    <a:pt x="19742" y="1614"/>
                  </a:lnTo>
                  <a:lnTo>
                    <a:pt x="19742" y="1614"/>
                  </a:lnTo>
                  <a:lnTo>
                    <a:pt x="19713" y="1614"/>
                  </a:lnTo>
                  <a:lnTo>
                    <a:pt x="19713" y="1614"/>
                  </a:lnTo>
                  <a:lnTo>
                    <a:pt x="19679" y="1614"/>
                  </a:lnTo>
                  <a:lnTo>
                    <a:pt x="19679" y="1614"/>
                  </a:lnTo>
                  <a:lnTo>
                    <a:pt x="19651" y="1614"/>
                  </a:lnTo>
                  <a:lnTo>
                    <a:pt x="19651" y="1614"/>
                  </a:lnTo>
                  <a:lnTo>
                    <a:pt x="19628" y="1609"/>
                  </a:lnTo>
                  <a:lnTo>
                    <a:pt x="19628" y="1609"/>
                  </a:lnTo>
                  <a:lnTo>
                    <a:pt x="19617" y="1603"/>
                  </a:lnTo>
                  <a:lnTo>
                    <a:pt x="19617" y="1603"/>
                  </a:lnTo>
                  <a:lnTo>
                    <a:pt x="19605" y="1591"/>
                  </a:lnTo>
                  <a:lnTo>
                    <a:pt x="19605" y="1591"/>
                  </a:lnTo>
                  <a:lnTo>
                    <a:pt x="19599" y="1580"/>
                  </a:lnTo>
                  <a:lnTo>
                    <a:pt x="19599" y="1580"/>
                  </a:lnTo>
                  <a:lnTo>
                    <a:pt x="19588" y="1569"/>
                  </a:lnTo>
                  <a:lnTo>
                    <a:pt x="19588" y="1569"/>
                  </a:lnTo>
                  <a:lnTo>
                    <a:pt x="19583" y="1563"/>
                  </a:lnTo>
                  <a:lnTo>
                    <a:pt x="19583" y="1563"/>
                  </a:lnTo>
                  <a:lnTo>
                    <a:pt x="19583" y="1569"/>
                  </a:lnTo>
                  <a:lnTo>
                    <a:pt x="19583" y="1569"/>
                  </a:lnTo>
                  <a:lnTo>
                    <a:pt x="19577" y="1569"/>
                  </a:lnTo>
                  <a:lnTo>
                    <a:pt x="19577" y="1569"/>
                  </a:lnTo>
                  <a:lnTo>
                    <a:pt x="19571" y="1569"/>
                  </a:lnTo>
                  <a:lnTo>
                    <a:pt x="19571" y="1569"/>
                  </a:lnTo>
                  <a:lnTo>
                    <a:pt x="19565" y="1563"/>
                  </a:lnTo>
                  <a:lnTo>
                    <a:pt x="19565" y="1563"/>
                  </a:lnTo>
                  <a:lnTo>
                    <a:pt x="19565" y="1557"/>
                  </a:lnTo>
                  <a:lnTo>
                    <a:pt x="19565" y="1557"/>
                  </a:lnTo>
                  <a:lnTo>
                    <a:pt x="19560" y="1552"/>
                  </a:lnTo>
                  <a:lnTo>
                    <a:pt x="19560" y="1552"/>
                  </a:lnTo>
                  <a:lnTo>
                    <a:pt x="19554" y="1546"/>
                  </a:lnTo>
                  <a:lnTo>
                    <a:pt x="19554" y="1546"/>
                  </a:lnTo>
                  <a:lnTo>
                    <a:pt x="19543" y="1540"/>
                  </a:lnTo>
                  <a:lnTo>
                    <a:pt x="19543" y="1540"/>
                  </a:lnTo>
                  <a:lnTo>
                    <a:pt x="19526" y="1535"/>
                  </a:lnTo>
                  <a:lnTo>
                    <a:pt x="19526" y="1535"/>
                  </a:lnTo>
                  <a:lnTo>
                    <a:pt x="19503" y="1523"/>
                  </a:lnTo>
                  <a:lnTo>
                    <a:pt x="19503" y="1523"/>
                  </a:lnTo>
                  <a:lnTo>
                    <a:pt x="19498" y="1523"/>
                  </a:lnTo>
                  <a:lnTo>
                    <a:pt x="19498" y="1523"/>
                  </a:lnTo>
                  <a:lnTo>
                    <a:pt x="19474" y="1523"/>
                  </a:lnTo>
                  <a:lnTo>
                    <a:pt x="19458" y="1523"/>
                  </a:lnTo>
                  <a:lnTo>
                    <a:pt x="19458" y="1523"/>
                  </a:lnTo>
                  <a:lnTo>
                    <a:pt x="19429" y="1535"/>
                  </a:lnTo>
                  <a:lnTo>
                    <a:pt x="19429" y="1535"/>
                  </a:lnTo>
                  <a:lnTo>
                    <a:pt x="19406" y="1552"/>
                  </a:lnTo>
                  <a:lnTo>
                    <a:pt x="19406" y="1552"/>
                  </a:lnTo>
                  <a:lnTo>
                    <a:pt x="19378" y="1569"/>
                  </a:lnTo>
                  <a:lnTo>
                    <a:pt x="19378" y="1569"/>
                  </a:lnTo>
                  <a:lnTo>
                    <a:pt x="19389" y="1569"/>
                  </a:lnTo>
                  <a:lnTo>
                    <a:pt x="19389" y="1569"/>
                  </a:lnTo>
                  <a:lnTo>
                    <a:pt x="19395" y="1569"/>
                  </a:lnTo>
                  <a:lnTo>
                    <a:pt x="19395" y="1569"/>
                  </a:lnTo>
                  <a:lnTo>
                    <a:pt x="19401" y="1569"/>
                  </a:lnTo>
                  <a:lnTo>
                    <a:pt x="19401" y="1569"/>
                  </a:lnTo>
                  <a:lnTo>
                    <a:pt x="19406" y="1575"/>
                  </a:lnTo>
                  <a:lnTo>
                    <a:pt x="19406" y="1575"/>
                  </a:lnTo>
                  <a:lnTo>
                    <a:pt x="19412" y="1575"/>
                  </a:lnTo>
                  <a:lnTo>
                    <a:pt x="19412" y="1575"/>
                  </a:lnTo>
                  <a:lnTo>
                    <a:pt x="19424" y="1580"/>
                  </a:lnTo>
                  <a:lnTo>
                    <a:pt x="19424" y="1580"/>
                  </a:lnTo>
                  <a:lnTo>
                    <a:pt x="19429" y="1580"/>
                  </a:lnTo>
                  <a:lnTo>
                    <a:pt x="19429" y="1580"/>
                  </a:lnTo>
                  <a:lnTo>
                    <a:pt x="19434" y="1585"/>
                  </a:lnTo>
                  <a:lnTo>
                    <a:pt x="19434" y="1585"/>
                  </a:lnTo>
                  <a:lnTo>
                    <a:pt x="19429" y="1591"/>
                  </a:lnTo>
                  <a:lnTo>
                    <a:pt x="19429" y="1591"/>
                  </a:lnTo>
                  <a:lnTo>
                    <a:pt x="19418" y="1609"/>
                  </a:lnTo>
                  <a:lnTo>
                    <a:pt x="19418" y="1609"/>
                  </a:lnTo>
                  <a:lnTo>
                    <a:pt x="19412" y="1620"/>
                  </a:lnTo>
                  <a:lnTo>
                    <a:pt x="19412" y="1620"/>
                  </a:lnTo>
                  <a:lnTo>
                    <a:pt x="19401" y="1625"/>
                  </a:lnTo>
                  <a:lnTo>
                    <a:pt x="19401" y="1625"/>
                  </a:lnTo>
                  <a:lnTo>
                    <a:pt x="19395" y="1625"/>
                  </a:lnTo>
                  <a:lnTo>
                    <a:pt x="19395" y="1625"/>
                  </a:lnTo>
                  <a:lnTo>
                    <a:pt x="19389" y="1625"/>
                  </a:lnTo>
                  <a:lnTo>
                    <a:pt x="19389" y="1625"/>
                  </a:lnTo>
                  <a:lnTo>
                    <a:pt x="19384" y="1625"/>
                  </a:lnTo>
                  <a:lnTo>
                    <a:pt x="19384" y="1625"/>
                  </a:lnTo>
                  <a:lnTo>
                    <a:pt x="19384" y="1620"/>
                  </a:lnTo>
                  <a:lnTo>
                    <a:pt x="19384" y="1620"/>
                  </a:lnTo>
                  <a:lnTo>
                    <a:pt x="19367" y="1609"/>
                  </a:lnTo>
                  <a:lnTo>
                    <a:pt x="19367" y="1609"/>
                  </a:lnTo>
                  <a:lnTo>
                    <a:pt x="19344" y="1597"/>
                  </a:lnTo>
                  <a:lnTo>
                    <a:pt x="19344" y="1597"/>
                  </a:lnTo>
                  <a:lnTo>
                    <a:pt x="19321" y="1591"/>
                  </a:lnTo>
                  <a:lnTo>
                    <a:pt x="19321" y="1591"/>
                  </a:lnTo>
                  <a:lnTo>
                    <a:pt x="19293" y="1585"/>
                  </a:lnTo>
                  <a:lnTo>
                    <a:pt x="19293" y="1585"/>
                  </a:lnTo>
                  <a:lnTo>
                    <a:pt x="19287" y="1603"/>
                  </a:lnTo>
                  <a:lnTo>
                    <a:pt x="19287" y="1603"/>
                  </a:lnTo>
                  <a:lnTo>
                    <a:pt x="19287" y="1614"/>
                  </a:lnTo>
                  <a:lnTo>
                    <a:pt x="19287" y="1614"/>
                  </a:lnTo>
                  <a:lnTo>
                    <a:pt x="19281" y="1631"/>
                  </a:lnTo>
                  <a:lnTo>
                    <a:pt x="19281" y="1631"/>
                  </a:lnTo>
                  <a:lnTo>
                    <a:pt x="19275" y="1649"/>
                  </a:lnTo>
                  <a:lnTo>
                    <a:pt x="19275" y="1649"/>
                  </a:lnTo>
                  <a:lnTo>
                    <a:pt x="19287" y="1649"/>
                  </a:lnTo>
                  <a:lnTo>
                    <a:pt x="19287" y="1649"/>
                  </a:lnTo>
                  <a:lnTo>
                    <a:pt x="19293" y="1649"/>
                  </a:lnTo>
                  <a:lnTo>
                    <a:pt x="19293" y="1649"/>
                  </a:lnTo>
                  <a:lnTo>
                    <a:pt x="19304" y="1649"/>
                  </a:lnTo>
                  <a:lnTo>
                    <a:pt x="19304" y="1649"/>
                  </a:lnTo>
                  <a:lnTo>
                    <a:pt x="19309" y="1654"/>
                  </a:lnTo>
                  <a:lnTo>
                    <a:pt x="19309" y="1654"/>
                  </a:lnTo>
                  <a:lnTo>
                    <a:pt x="19315" y="1660"/>
                  </a:lnTo>
                  <a:lnTo>
                    <a:pt x="19315" y="1660"/>
                  </a:lnTo>
                  <a:lnTo>
                    <a:pt x="19315" y="1665"/>
                  </a:lnTo>
                  <a:lnTo>
                    <a:pt x="19315" y="1665"/>
                  </a:lnTo>
                  <a:lnTo>
                    <a:pt x="19315" y="1671"/>
                  </a:lnTo>
                  <a:lnTo>
                    <a:pt x="19315" y="1671"/>
                  </a:lnTo>
                  <a:lnTo>
                    <a:pt x="19321" y="1677"/>
                  </a:lnTo>
                  <a:lnTo>
                    <a:pt x="19321" y="1677"/>
                  </a:lnTo>
                  <a:lnTo>
                    <a:pt x="19327" y="1677"/>
                  </a:lnTo>
                  <a:lnTo>
                    <a:pt x="19327" y="1677"/>
                  </a:lnTo>
                  <a:lnTo>
                    <a:pt x="19333" y="1677"/>
                  </a:lnTo>
                  <a:lnTo>
                    <a:pt x="19333" y="1677"/>
                  </a:lnTo>
                  <a:lnTo>
                    <a:pt x="19344" y="1677"/>
                  </a:lnTo>
                  <a:lnTo>
                    <a:pt x="19344" y="1677"/>
                  </a:lnTo>
                  <a:lnTo>
                    <a:pt x="19349" y="1677"/>
                  </a:lnTo>
                  <a:lnTo>
                    <a:pt x="19349" y="1677"/>
                  </a:lnTo>
                  <a:lnTo>
                    <a:pt x="19349" y="1677"/>
                  </a:lnTo>
                  <a:lnTo>
                    <a:pt x="19349" y="1677"/>
                  </a:lnTo>
                  <a:lnTo>
                    <a:pt x="19355" y="1682"/>
                  </a:lnTo>
                  <a:lnTo>
                    <a:pt x="19355" y="1682"/>
                  </a:lnTo>
                  <a:lnTo>
                    <a:pt x="19355" y="1688"/>
                  </a:lnTo>
                  <a:lnTo>
                    <a:pt x="19355" y="1688"/>
                  </a:lnTo>
                  <a:lnTo>
                    <a:pt x="19361" y="1694"/>
                  </a:lnTo>
                  <a:lnTo>
                    <a:pt x="19361" y="1694"/>
                  </a:lnTo>
                  <a:lnTo>
                    <a:pt x="19367" y="1694"/>
                  </a:lnTo>
                  <a:lnTo>
                    <a:pt x="19367" y="1694"/>
                  </a:lnTo>
                  <a:lnTo>
                    <a:pt x="19372" y="1694"/>
                  </a:lnTo>
                  <a:lnTo>
                    <a:pt x="19372" y="1694"/>
                  </a:lnTo>
                  <a:lnTo>
                    <a:pt x="19378" y="1694"/>
                  </a:lnTo>
                  <a:lnTo>
                    <a:pt x="19378" y="1694"/>
                  </a:lnTo>
                  <a:lnTo>
                    <a:pt x="19378" y="1700"/>
                  </a:lnTo>
                  <a:lnTo>
                    <a:pt x="19378" y="1700"/>
                  </a:lnTo>
                  <a:lnTo>
                    <a:pt x="19384" y="1700"/>
                  </a:lnTo>
                  <a:lnTo>
                    <a:pt x="19384" y="1700"/>
                  </a:lnTo>
                  <a:lnTo>
                    <a:pt x="19384" y="1711"/>
                  </a:lnTo>
                  <a:lnTo>
                    <a:pt x="19384" y="1711"/>
                  </a:lnTo>
                  <a:lnTo>
                    <a:pt x="19389" y="1716"/>
                  </a:lnTo>
                  <a:lnTo>
                    <a:pt x="19389" y="1716"/>
                  </a:lnTo>
                  <a:lnTo>
                    <a:pt x="19389" y="1722"/>
                  </a:lnTo>
                  <a:lnTo>
                    <a:pt x="19389" y="1722"/>
                  </a:lnTo>
                  <a:lnTo>
                    <a:pt x="19389" y="1722"/>
                  </a:lnTo>
                  <a:lnTo>
                    <a:pt x="19389" y="1722"/>
                  </a:lnTo>
                  <a:lnTo>
                    <a:pt x="19384" y="1722"/>
                  </a:lnTo>
                  <a:lnTo>
                    <a:pt x="19384" y="1722"/>
                  </a:lnTo>
                  <a:lnTo>
                    <a:pt x="19384" y="1728"/>
                  </a:lnTo>
                  <a:lnTo>
                    <a:pt x="19384" y="1728"/>
                  </a:lnTo>
                  <a:lnTo>
                    <a:pt x="19378" y="1728"/>
                  </a:lnTo>
                  <a:lnTo>
                    <a:pt x="19378" y="1728"/>
                  </a:lnTo>
                  <a:lnTo>
                    <a:pt x="19378" y="1722"/>
                  </a:lnTo>
                  <a:lnTo>
                    <a:pt x="19378" y="1722"/>
                  </a:lnTo>
                  <a:lnTo>
                    <a:pt x="19372" y="1722"/>
                  </a:lnTo>
                  <a:lnTo>
                    <a:pt x="19372" y="1722"/>
                  </a:lnTo>
                  <a:lnTo>
                    <a:pt x="19355" y="1722"/>
                  </a:lnTo>
                  <a:lnTo>
                    <a:pt x="19355" y="1722"/>
                  </a:lnTo>
                  <a:lnTo>
                    <a:pt x="19338" y="1728"/>
                  </a:lnTo>
                  <a:lnTo>
                    <a:pt x="19338" y="1728"/>
                  </a:lnTo>
                  <a:lnTo>
                    <a:pt x="19321" y="1728"/>
                  </a:lnTo>
                  <a:lnTo>
                    <a:pt x="19321" y="1728"/>
                  </a:lnTo>
                  <a:lnTo>
                    <a:pt x="19304" y="1728"/>
                  </a:lnTo>
                  <a:lnTo>
                    <a:pt x="19304" y="1728"/>
                  </a:lnTo>
                  <a:lnTo>
                    <a:pt x="19304" y="1722"/>
                  </a:lnTo>
                  <a:lnTo>
                    <a:pt x="19299" y="1722"/>
                  </a:lnTo>
                  <a:lnTo>
                    <a:pt x="19299" y="1722"/>
                  </a:lnTo>
                  <a:lnTo>
                    <a:pt x="19299" y="1722"/>
                  </a:lnTo>
                  <a:lnTo>
                    <a:pt x="19287" y="1722"/>
                  </a:lnTo>
                  <a:lnTo>
                    <a:pt x="19287" y="1722"/>
                  </a:lnTo>
                  <a:lnTo>
                    <a:pt x="19275" y="1716"/>
                  </a:lnTo>
                  <a:lnTo>
                    <a:pt x="19275" y="1716"/>
                  </a:lnTo>
                  <a:lnTo>
                    <a:pt x="19264" y="1716"/>
                  </a:lnTo>
                  <a:lnTo>
                    <a:pt x="19264" y="1716"/>
                  </a:lnTo>
                  <a:lnTo>
                    <a:pt x="19259" y="1722"/>
                  </a:lnTo>
                  <a:lnTo>
                    <a:pt x="19259" y="1722"/>
                  </a:lnTo>
                  <a:lnTo>
                    <a:pt x="19253" y="1722"/>
                  </a:lnTo>
                  <a:lnTo>
                    <a:pt x="19253" y="1722"/>
                  </a:lnTo>
                  <a:lnTo>
                    <a:pt x="19253" y="1728"/>
                  </a:lnTo>
                  <a:lnTo>
                    <a:pt x="19253" y="1728"/>
                  </a:lnTo>
                  <a:lnTo>
                    <a:pt x="19247" y="1734"/>
                  </a:lnTo>
                  <a:lnTo>
                    <a:pt x="19247" y="1734"/>
                  </a:lnTo>
                  <a:lnTo>
                    <a:pt x="19236" y="1734"/>
                  </a:lnTo>
                  <a:lnTo>
                    <a:pt x="19236" y="1734"/>
                  </a:lnTo>
                  <a:lnTo>
                    <a:pt x="19224" y="1734"/>
                  </a:lnTo>
                  <a:lnTo>
                    <a:pt x="19224" y="1734"/>
                  </a:lnTo>
                  <a:lnTo>
                    <a:pt x="19213" y="1722"/>
                  </a:lnTo>
                  <a:lnTo>
                    <a:pt x="19213" y="1722"/>
                  </a:lnTo>
                  <a:lnTo>
                    <a:pt x="19202" y="1716"/>
                  </a:lnTo>
                  <a:lnTo>
                    <a:pt x="19202" y="1716"/>
                  </a:lnTo>
                  <a:lnTo>
                    <a:pt x="19196" y="1711"/>
                  </a:lnTo>
                  <a:lnTo>
                    <a:pt x="19196" y="1705"/>
                  </a:lnTo>
                  <a:lnTo>
                    <a:pt x="19196" y="1705"/>
                  </a:lnTo>
                  <a:lnTo>
                    <a:pt x="19196" y="1705"/>
                  </a:lnTo>
                  <a:lnTo>
                    <a:pt x="19196" y="1705"/>
                  </a:lnTo>
                  <a:lnTo>
                    <a:pt x="19196" y="1705"/>
                  </a:lnTo>
                  <a:lnTo>
                    <a:pt x="19202" y="1694"/>
                  </a:lnTo>
                  <a:lnTo>
                    <a:pt x="19208" y="1688"/>
                  </a:lnTo>
                  <a:lnTo>
                    <a:pt x="19208" y="1688"/>
                  </a:lnTo>
                  <a:lnTo>
                    <a:pt x="19202" y="1665"/>
                  </a:lnTo>
                  <a:lnTo>
                    <a:pt x="19202" y="1665"/>
                  </a:lnTo>
                  <a:lnTo>
                    <a:pt x="19184" y="1649"/>
                  </a:lnTo>
                  <a:lnTo>
                    <a:pt x="19184" y="1649"/>
                  </a:lnTo>
                  <a:lnTo>
                    <a:pt x="19179" y="1631"/>
                  </a:lnTo>
                  <a:lnTo>
                    <a:pt x="19179" y="1631"/>
                  </a:lnTo>
                  <a:lnTo>
                    <a:pt x="19179" y="1625"/>
                  </a:lnTo>
                  <a:lnTo>
                    <a:pt x="19179" y="1625"/>
                  </a:lnTo>
                  <a:lnTo>
                    <a:pt x="19179" y="1614"/>
                  </a:lnTo>
                  <a:lnTo>
                    <a:pt x="19179" y="1614"/>
                  </a:lnTo>
                  <a:lnTo>
                    <a:pt x="19179" y="1609"/>
                  </a:lnTo>
                  <a:lnTo>
                    <a:pt x="19179" y="1609"/>
                  </a:lnTo>
                  <a:lnTo>
                    <a:pt x="19179" y="1597"/>
                  </a:lnTo>
                  <a:lnTo>
                    <a:pt x="19179" y="1597"/>
                  </a:lnTo>
                  <a:lnTo>
                    <a:pt x="19174" y="1597"/>
                  </a:lnTo>
                  <a:lnTo>
                    <a:pt x="19174" y="1597"/>
                  </a:lnTo>
                  <a:lnTo>
                    <a:pt x="19174" y="1597"/>
                  </a:lnTo>
                  <a:lnTo>
                    <a:pt x="19174" y="1597"/>
                  </a:lnTo>
                  <a:lnTo>
                    <a:pt x="19174" y="1597"/>
                  </a:lnTo>
                  <a:lnTo>
                    <a:pt x="19174" y="1597"/>
                  </a:lnTo>
                  <a:lnTo>
                    <a:pt x="19174" y="1585"/>
                  </a:lnTo>
                  <a:lnTo>
                    <a:pt x="19174" y="1585"/>
                  </a:lnTo>
                  <a:lnTo>
                    <a:pt x="19179" y="1575"/>
                  </a:lnTo>
                  <a:lnTo>
                    <a:pt x="19179" y="1575"/>
                  </a:lnTo>
                  <a:lnTo>
                    <a:pt x="19179" y="1575"/>
                  </a:lnTo>
                  <a:lnTo>
                    <a:pt x="19179" y="1575"/>
                  </a:lnTo>
                  <a:lnTo>
                    <a:pt x="19179" y="1569"/>
                  </a:lnTo>
                  <a:lnTo>
                    <a:pt x="19179" y="1569"/>
                  </a:lnTo>
                  <a:lnTo>
                    <a:pt x="19184" y="1563"/>
                  </a:lnTo>
                  <a:lnTo>
                    <a:pt x="19184" y="1563"/>
                  </a:lnTo>
                  <a:lnTo>
                    <a:pt x="19190" y="1557"/>
                  </a:lnTo>
                  <a:lnTo>
                    <a:pt x="19190" y="1557"/>
                  </a:lnTo>
                  <a:lnTo>
                    <a:pt x="19196" y="1552"/>
                  </a:lnTo>
                  <a:lnTo>
                    <a:pt x="19196" y="1552"/>
                  </a:lnTo>
                  <a:lnTo>
                    <a:pt x="19184" y="1540"/>
                  </a:lnTo>
                  <a:lnTo>
                    <a:pt x="19184" y="1540"/>
                  </a:lnTo>
                  <a:lnTo>
                    <a:pt x="19179" y="1529"/>
                  </a:lnTo>
                  <a:lnTo>
                    <a:pt x="19179" y="1529"/>
                  </a:lnTo>
                  <a:lnTo>
                    <a:pt x="19174" y="1518"/>
                  </a:lnTo>
                  <a:lnTo>
                    <a:pt x="19174" y="1518"/>
                  </a:lnTo>
                  <a:lnTo>
                    <a:pt x="19174" y="1500"/>
                  </a:lnTo>
                  <a:lnTo>
                    <a:pt x="19174" y="1500"/>
                  </a:lnTo>
                  <a:lnTo>
                    <a:pt x="19174" y="1500"/>
                  </a:lnTo>
                  <a:lnTo>
                    <a:pt x="19174" y="1500"/>
                  </a:lnTo>
                  <a:lnTo>
                    <a:pt x="19179" y="1495"/>
                  </a:lnTo>
                  <a:lnTo>
                    <a:pt x="19179" y="1495"/>
                  </a:lnTo>
                  <a:lnTo>
                    <a:pt x="19184" y="1495"/>
                  </a:lnTo>
                  <a:lnTo>
                    <a:pt x="19184" y="1495"/>
                  </a:lnTo>
                  <a:lnTo>
                    <a:pt x="19184" y="1484"/>
                  </a:lnTo>
                  <a:lnTo>
                    <a:pt x="19184" y="1484"/>
                  </a:lnTo>
                  <a:lnTo>
                    <a:pt x="19179" y="1478"/>
                  </a:lnTo>
                  <a:lnTo>
                    <a:pt x="19179" y="1478"/>
                  </a:lnTo>
                  <a:lnTo>
                    <a:pt x="19174" y="1466"/>
                  </a:lnTo>
                  <a:lnTo>
                    <a:pt x="19174" y="1466"/>
                  </a:lnTo>
                  <a:lnTo>
                    <a:pt x="19162" y="1455"/>
                  </a:lnTo>
                  <a:lnTo>
                    <a:pt x="19162" y="1455"/>
                  </a:lnTo>
                  <a:lnTo>
                    <a:pt x="19156" y="1450"/>
                  </a:lnTo>
                  <a:lnTo>
                    <a:pt x="19156" y="1450"/>
                  </a:lnTo>
                  <a:lnTo>
                    <a:pt x="19150" y="1450"/>
                  </a:lnTo>
                  <a:lnTo>
                    <a:pt x="19150" y="1450"/>
                  </a:lnTo>
                  <a:lnTo>
                    <a:pt x="19150" y="1450"/>
                  </a:lnTo>
                  <a:lnTo>
                    <a:pt x="19150" y="1450"/>
                  </a:lnTo>
                  <a:lnTo>
                    <a:pt x="19145" y="1450"/>
                  </a:lnTo>
                  <a:lnTo>
                    <a:pt x="19145" y="1450"/>
                  </a:lnTo>
                  <a:lnTo>
                    <a:pt x="19139" y="1450"/>
                  </a:lnTo>
                  <a:lnTo>
                    <a:pt x="19139" y="1450"/>
                  </a:lnTo>
                  <a:lnTo>
                    <a:pt x="19150" y="1484"/>
                  </a:lnTo>
                  <a:lnTo>
                    <a:pt x="19150" y="1484"/>
                  </a:lnTo>
                  <a:lnTo>
                    <a:pt x="19156" y="1518"/>
                  </a:lnTo>
                  <a:lnTo>
                    <a:pt x="19156" y="1518"/>
                  </a:lnTo>
                  <a:lnTo>
                    <a:pt x="19156" y="1552"/>
                  </a:lnTo>
                  <a:lnTo>
                    <a:pt x="19156" y="1552"/>
                  </a:lnTo>
                  <a:lnTo>
                    <a:pt x="19150" y="1585"/>
                  </a:lnTo>
                  <a:lnTo>
                    <a:pt x="19150" y="1585"/>
                  </a:lnTo>
                  <a:lnTo>
                    <a:pt x="19145" y="1603"/>
                  </a:lnTo>
                  <a:lnTo>
                    <a:pt x="19145" y="1603"/>
                  </a:lnTo>
                  <a:lnTo>
                    <a:pt x="19134" y="1620"/>
                  </a:lnTo>
                  <a:lnTo>
                    <a:pt x="19134" y="1620"/>
                  </a:lnTo>
                  <a:lnTo>
                    <a:pt x="19122" y="1631"/>
                  </a:lnTo>
                  <a:lnTo>
                    <a:pt x="19122" y="1631"/>
                  </a:lnTo>
                  <a:lnTo>
                    <a:pt x="19111" y="1643"/>
                  </a:lnTo>
                  <a:lnTo>
                    <a:pt x="19111" y="1643"/>
                  </a:lnTo>
                  <a:lnTo>
                    <a:pt x="19105" y="1649"/>
                  </a:lnTo>
                  <a:lnTo>
                    <a:pt x="19105" y="1649"/>
                  </a:lnTo>
                  <a:lnTo>
                    <a:pt x="19099" y="1649"/>
                  </a:lnTo>
                  <a:lnTo>
                    <a:pt x="19099" y="1649"/>
                  </a:lnTo>
                  <a:lnTo>
                    <a:pt x="19094" y="1649"/>
                  </a:lnTo>
                  <a:lnTo>
                    <a:pt x="19094" y="1649"/>
                  </a:lnTo>
                  <a:lnTo>
                    <a:pt x="19094" y="1654"/>
                  </a:lnTo>
                  <a:lnTo>
                    <a:pt x="19094" y="1654"/>
                  </a:lnTo>
                  <a:lnTo>
                    <a:pt x="19088" y="1660"/>
                  </a:lnTo>
                  <a:lnTo>
                    <a:pt x="19088" y="1660"/>
                  </a:lnTo>
                  <a:lnTo>
                    <a:pt x="19088" y="1671"/>
                  </a:lnTo>
                  <a:lnTo>
                    <a:pt x="19088" y="1671"/>
                  </a:lnTo>
                  <a:lnTo>
                    <a:pt x="19094" y="1677"/>
                  </a:lnTo>
                  <a:lnTo>
                    <a:pt x="19094" y="1677"/>
                  </a:lnTo>
                  <a:lnTo>
                    <a:pt x="19094" y="1688"/>
                  </a:lnTo>
                  <a:lnTo>
                    <a:pt x="19094" y="1688"/>
                  </a:lnTo>
                  <a:lnTo>
                    <a:pt x="19088" y="1694"/>
                  </a:lnTo>
                  <a:lnTo>
                    <a:pt x="19088" y="1694"/>
                  </a:lnTo>
                  <a:lnTo>
                    <a:pt x="19083" y="1705"/>
                  </a:lnTo>
                  <a:lnTo>
                    <a:pt x="19083" y="1705"/>
                  </a:lnTo>
                  <a:lnTo>
                    <a:pt x="19077" y="1711"/>
                  </a:lnTo>
                  <a:lnTo>
                    <a:pt x="19077" y="1711"/>
                  </a:lnTo>
                  <a:lnTo>
                    <a:pt x="19071" y="1722"/>
                  </a:lnTo>
                  <a:lnTo>
                    <a:pt x="19071" y="1722"/>
                  </a:lnTo>
                  <a:lnTo>
                    <a:pt x="19071" y="1722"/>
                  </a:lnTo>
                  <a:lnTo>
                    <a:pt x="19071" y="1722"/>
                  </a:lnTo>
                  <a:lnTo>
                    <a:pt x="19071" y="1728"/>
                  </a:lnTo>
                  <a:lnTo>
                    <a:pt x="19071" y="1728"/>
                  </a:lnTo>
                  <a:lnTo>
                    <a:pt x="19071" y="1734"/>
                  </a:lnTo>
                  <a:lnTo>
                    <a:pt x="19071" y="1734"/>
                  </a:lnTo>
                  <a:lnTo>
                    <a:pt x="19071" y="1734"/>
                  </a:lnTo>
                  <a:lnTo>
                    <a:pt x="19071" y="1734"/>
                  </a:lnTo>
                  <a:lnTo>
                    <a:pt x="19077" y="1739"/>
                  </a:lnTo>
                  <a:lnTo>
                    <a:pt x="19077" y="1739"/>
                  </a:lnTo>
                  <a:lnTo>
                    <a:pt x="19083" y="1745"/>
                  </a:lnTo>
                  <a:lnTo>
                    <a:pt x="19083" y="1745"/>
                  </a:lnTo>
                  <a:lnTo>
                    <a:pt x="19094" y="1750"/>
                  </a:lnTo>
                  <a:lnTo>
                    <a:pt x="19094" y="1750"/>
                  </a:lnTo>
                  <a:lnTo>
                    <a:pt x="19099" y="1756"/>
                  </a:lnTo>
                  <a:lnTo>
                    <a:pt x="19099" y="1756"/>
                  </a:lnTo>
                  <a:lnTo>
                    <a:pt x="19105" y="1774"/>
                  </a:lnTo>
                  <a:lnTo>
                    <a:pt x="19105" y="1774"/>
                  </a:lnTo>
                  <a:lnTo>
                    <a:pt x="19111" y="1790"/>
                  </a:lnTo>
                  <a:lnTo>
                    <a:pt x="19111" y="1790"/>
                  </a:lnTo>
                  <a:lnTo>
                    <a:pt x="19116" y="1808"/>
                  </a:lnTo>
                  <a:lnTo>
                    <a:pt x="19116" y="1808"/>
                  </a:lnTo>
                  <a:lnTo>
                    <a:pt x="19116" y="1824"/>
                  </a:lnTo>
                  <a:lnTo>
                    <a:pt x="19116" y="1824"/>
                  </a:lnTo>
                  <a:lnTo>
                    <a:pt x="19116" y="1830"/>
                  </a:lnTo>
                  <a:lnTo>
                    <a:pt x="19116" y="1830"/>
                  </a:lnTo>
                  <a:lnTo>
                    <a:pt x="19105" y="1841"/>
                  </a:lnTo>
                  <a:lnTo>
                    <a:pt x="19105" y="1841"/>
                  </a:lnTo>
                  <a:lnTo>
                    <a:pt x="19099" y="1853"/>
                  </a:lnTo>
                  <a:lnTo>
                    <a:pt x="19099" y="1853"/>
                  </a:lnTo>
                  <a:lnTo>
                    <a:pt x="19099" y="1859"/>
                  </a:lnTo>
                  <a:lnTo>
                    <a:pt x="19099" y="1859"/>
                  </a:lnTo>
                  <a:lnTo>
                    <a:pt x="19099" y="1870"/>
                  </a:lnTo>
                  <a:lnTo>
                    <a:pt x="19099" y="1870"/>
                  </a:lnTo>
                  <a:lnTo>
                    <a:pt x="19099" y="1881"/>
                  </a:lnTo>
                  <a:lnTo>
                    <a:pt x="19099" y="1881"/>
                  </a:lnTo>
                  <a:lnTo>
                    <a:pt x="19099" y="1899"/>
                  </a:lnTo>
                  <a:lnTo>
                    <a:pt x="19099" y="1899"/>
                  </a:lnTo>
                  <a:lnTo>
                    <a:pt x="19099" y="1910"/>
                  </a:lnTo>
                  <a:lnTo>
                    <a:pt x="19105" y="1910"/>
                  </a:lnTo>
                  <a:lnTo>
                    <a:pt x="19105" y="1915"/>
                  </a:lnTo>
                  <a:lnTo>
                    <a:pt x="19111" y="1915"/>
                  </a:lnTo>
                  <a:lnTo>
                    <a:pt x="19111" y="1915"/>
                  </a:lnTo>
                  <a:lnTo>
                    <a:pt x="19111" y="1915"/>
                  </a:lnTo>
                  <a:lnTo>
                    <a:pt x="19116" y="1927"/>
                  </a:lnTo>
                  <a:lnTo>
                    <a:pt x="19116" y="1927"/>
                  </a:lnTo>
                  <a:lnTo>
                    <a:pt x="19116" y="1938"/>
                  </a:lnTo>
                  <a:lnTo>
                    <a:pt x="19116" y="1938"/>
                  </a:lnTo>
                  <a:lnTo>
                    <a:pt x="19111" y="1949"/>
                  </a:lnTo>
                  <a:lnTo>
                    <a:pt x="19111" y="1949"/>
                  </a:lnTo>
                  <a:lnTo>
                    <a:pt x="19111" y="1961"/>
                  </a:lnTo>
                  <a:lnTo>
                    <a:pt x="19111" y="1961"/>
                  </a:lnTo>
                  <a:lnTo>
                    <a:pt x="19116" y="1961"/>
                  </a:lnTo>
                  <a:lnTo>
                    <a:pt x="19116" y="1961"/>
                  </a:lnTo>
                  <a:lnTo>
                    <a:pt x="19122" y="1961"/>
                  </a:lnTo>
                  <a:lnTo>
                    <a:pt x="19122" y="1961"/>
                  </a:lnTo>
                  <a:lnTo>
                    <a:pt x="19128" y="1967"/>
                  </a:lnTo>
                  <a:lnTo>
                    <a:pt x="19128" y="1967"/>
                  </a:lnTo>
                  <a:lnTo>
                    <a:pt x="19134" y="1967"/>
                  </a:lnTo>
                  <a:lnTo>
                    <a:pt x="19134" y="1961"/>
                  </a:lnTo>
                  <a:lnTo>
                    <a:pt x="19134" y="1961"/>
                  </a:lnTo>
                  <a:lnTo>
                    <a:pt x="19134" y="1955"/>
                  </a:lnTo>
                  <a:lnTo>
                    <a:pt x="19134" y="1955"/>
                  </a:lnTo>
                  <a:lnTo>
                    <a:pt x="19134" y="1955"/>
                  </a:lnTo>
                  <a:lnTo>
                    <a:pt x="19139" y="1955"/>
                  </a:lnTo>
                  <a:lnTo>
                    <a:pt x="19139" y="1955"/>
                  </a:lnTo>
                  <a:lnTo>
                    <a:pt x="19145" y="1949"/>
                  </a:lnTo>
                  <a:lnTo>
                    <a:pt x="19145" y="1949"/>
                  </a:lnTo>
                  <a:lnTo>
                    <a:pt x="19150" y="1949"/>
                  </a:lnTo>
                  <a:lnTo>
                    <a:pt x="19150" y="1949"/>
                  </a:lnTo>
                  <a:lnTo>
                    <a:pt x="19150" y="1949"/>
                  </a:lnTo>
                  <a:lnTo>
                    <a:pt x="19150" y="1949"/>
                  </a:lnTo>
                  <a:lnTo>
                    <a:pt x="19162" y="1949"/>
                  </a:lnTo>
                  <a:lnTo>
                    <a:pt x="19162" y="1949"/>
                  </a:lnTo>
                  <a:lnTo>
                    <a:pt x="19174" y="1949"/>
                  </a:lnTo>
                  <a:lnTo>
                    <a:pt x="19174" y="1949"/>
                  </a:lnTo>
                  <a:lnTo>
                    <a:pt x="19184" y="1949"/>
                  </a:lnTo>
                  <a:lnTo>
                    <a:pt x="19184" y="1949"/>
                  </a:lnTo>
                  <a:lnTo>
                    <a:pt x="19196" y="1949"/>
                  </a:lnTo>
                  <a:lnTo>
                    <a:pt x="19196" y="1949"/>
                  </a:lnTo>
                  <a:lnTo>
                    <a:pt x="19202" y="1944"/>
                  </a:lnTo>
                  <a:lnTo>
                    <a:pt x="19202" y="1944"/>
                  </a:lnTo>
                  <a:lnTo>
                    <a:pt x="19213" y="1938"/>
                  </a:lnTo>
                  <a:lnTo>
                    <a:pt x="19213" y="1938"/>
                  </a:lnTo>
                  <a:lnTo>
                    <a:pt x="19224" y="1933"/>
                  </a:lnTo>
                  <a:lnTo>
                    <a:pt x="19224" y="1933"/>
                  </a:lnTo>
                  <a:lnTo>
                    <a:pt x="19236" y="1927"/>
                  </a:lnTo>
                  <a:lnTo>
                    <a:pt x="19236" y="1927"/>
                  </a:lnTo>
                  <a:lnTo>
                    <a:pt x="19264" y="1927"/>
                  </a:lnTo>
                  <a:lnTo>
                    <a:pt x="19264" y="1927"/>
                  </a:lnTo>
                  <a:lnTo>
                    <a:pt x="19304" y="1938"/>
                  </a:lnTo>
                  <a:lnTo>
                    <a:pt x="19304" y="1938"/>
                  </a:lnTo>
                  <a:lnTo>
                    <a:pt x="19344" y="1949"/>
                  </a:lnTo>
                  <a:lnTo>
                    <a:pt x="19344" y="1949"/>
                  </a:lnTo>
                  <a:lnTo>
                    <a:pt x="19367" y="1961"/>
                  </a:lnTo>
                  <a:lnTo>
                    <a:pt x="19367" y="1961"/>
                  </a:lnTo>
                  <a:lnTo>
                    <a:pt x="19372" y="1972"/>
                  </a:lnTo>
                  <a:lnTo>
                    <a:pt x="19372" y="1972"/>
                  </a:lnTo>
                  <a:lnTo>
                    <a:pt x="19372" y="1989"/>
                  </a:lnTo>
                  <a:lnTo>
                    <a:pt x="19372" y="1989"/>
                  </a:lnTo>
                  <a:lnTo>
                    <a:pt x="19378" y="2006"/>
                  </a:lnTo>
                  <a:lnTo>
                    <a:pt x="19378" y="2006"/>
                  </a:lnTo>
                  <a:lnTo>
                    <a:pt x="19378" y="2018"/>
                  </a:lnTo>
                  <a:lnTo>
                    <a:pt x="19378" y="2018"/>
                  </a:lnTo>
                  <a:lnTo>
                    <a:pt x="19384" y="2024"/>
                  </a:lnTo>
                  <a:lnTo>
                    <a:pt x="19384" y="2024"/>
                  </a:lnTo>
                  <a:lnTo>
                    <a:pt x="19389" y="2024"/>
                  </a:lnTo>
                  <a:lnTo>
                    <a:pt x="19389" y="2024"/>
                  </a:lnTo>
                  <a:lnTo>
                    <a:pt x="19401" y="2029"/>
                  </a:lnTo>
                  <a:lnTo>
                    <a:pt x="19401" y="2029"/>
                  </a:lnTo>
                  <a:lnTo>
                    <a:pt x="19401" y="2029"/>
                  </a:lnTo>
                  <a:lnTo>
                    <a:pt x="19401" y="2029"/>
                  </a:lnTo>
                  <a:lnTo>
                    <a:pt x="19406" y="2040"/>
                  </a:lnTo>
                  <a:lnTo>
                    <a:pt x="19406" y="2040"/>
                  </a:lnTo>
                  <a:lnTo>
                    <a:pt x="19406" y="2046"/>
                  </a:lnTo>
                  <a:lnTo>
                    <a:pt x="19406" y="2046"/>
                  </a:lnTo>
                  <a:lnTo>
                    <a:pt x="19406" y="2052"/>
                  </a:lnTo>
                  <a:lnTo>
                    <a:pt x="19406" y="2052"/>
                  </a:lnTo>
                  <a:lnTo>
                    <a:pt x="19406" y="2063"/>
                  </a:lnTo>
                  <a:lnTo>
                    <a:pt x="19406" y="2063"/>
                  </a:lnTo>
                  <a:lnTo>
                    <a:pt x="19412" y="2069"/>
                  </a:lnTo>
                  <a:lnTo>
                    <a:pt x="19412" y="2069"/>
                  </a:lnTo>
                  <a:lnTo>
                    <a:pt x="19418" y="2074"/>
                  </a:lnTo>
                  <a:lnTo>
                    <a:pt x="19418" y="2074"/>
                  </a:lnTo>
                  <a:lnTo>
                    <a:pt x="19418" y="2080"/>
                  </a:lnTo>
                  <a:lnTo>
                    <a:pt x="19418" y="2080"/>
                  </a:lnTo>
                  <a:lnTo>
                    <a:pt x="19424" y="2086"/>
                  </a:lnTo>
                  <a:lnTo>
                    <a:pt x="19424" y="2086"/>
                  </a:lnTo>
                  <a:lnTo>
                    <a:pt x="19406" y="2098"/>
                  </a:lnTo>
                  <a:lnTo>
                    <a:pt x="19406" y="2098"/>
                  </a:lnTo>
                  <a:lnTo>
                    <a:pt x="19384" y="2109"/>
                  </a:lnTo>
                  <a:lnTo>
                    <a:pt x="19384" y="2109"/>
                  </a:lnTo>
                  <a:lnTo>
                    <a:pt x="19378" y="2114"/>
                  </a:lnTo>
                  <a:lnTo>
                    <a:pt x="19378" y="2126"/>
                  </a:lnTo>
                  <a:lnTo>
                    <a:pt x="19378" y="2126"/>
                  </a:lnTo>
                  <a:lnTo>
                    <a:pt x="19378" y="2137"/>
                  </a:lnTo>
                  <a:lnTo>
                    <a:pt x="19378" y="2149"/>
                  </a:lnTo>
                  <a:lnTo>
                    <a:pt x="19378" y="2149"/>
                  </a:lnTo>
                  <a:lnTo>
                    <a:pt x="19384" y="2154"/>
                  </a:lnTo>
                  <a:lnTo>
                    <a:pt x="19384" y="2154"/>
                  </a:lnTo>
                  <a:lnTo>
                    <a:pt x="19389" y="2154"/>
                  </a:lnTo>
                  <a:lnTo>
                    <a:pt x="19389" y="2154"/>
                  </a:lnTo>
                  <a:lnTo>
                    <a:pt x="19395" y="2154"/>
                  </a:lnTo>
                  <a:lnTo>
                    <a:pt x="19395" y="2154"/>
                  </a:lnTo>
                  <a:lnTo>
                    <a:pt x="19395" y="2154"/>
                  </a:lnTo>
                  <a:lnTo>
                    <a:pt x="19395" y="2154"/>
                  </a:lnTo>
                  <a:lnTo>
                    <a:pt x="19401" y="2160"/>
                  </a:lnTo>
                  <a:lnTo>
                    <a:pt x="19401" y="2160"/>
                  </a:lnTo>
                  <a:lnTo>
                    <a:pt x="19406" y="2165"/>
                  </a:lnTo>
                  <a:lnTo>
                    <a:pt x="19406" y="2165"/>
                  </a:lnTo>
                  <a:lnTo>
                    <a:pt x="19412" y="2171"/>
                  </a:lnTo>
                  <a:lnTo>
                    <a:pt x="19412" y="2171"/>
                  </a:lnTo>
                  <a:lnTo>
                    <a:pt x="19418" y="2177"/>
                  </a:lnTo>
                  <a:lnTo>
                    <a:pt x="19418" y="2177"/>
                  </a:lnTo>
                  <a:lnTo>
                    <a:pt x="19440" y="2183"/>
                  </a:lnTo>
                  <a:lnTo>
                    <a:pt x="19440" y="2183"/>
                  </a:lnTo>
                  <a:lnTo>
                    <a:pt x="19469" y="2188"/>
                  </a:lnTo>
                  <a:lnTo>
                    <a:pt x="19469" y="2188"/>
                  </a:lnTo>
                  <a:lnTo>
                    <a:pt x="19492" y="2194"/>
                  </a:lnTo>
                  <a:lnTo>
                    <a:pt x="19492" y="2194"/>
                  </a:lnTo>
                  <a:lnTo>
                    <a:pt x="19509" y="2199"/>
                  </a:lnTo>
                  <a:lnTo>
                    <a:pt x="19509" y="2199"/>
                  </a:lnTo>
                  <a:lnTo>
                    <a:pt x="19514" y="2205"/>
                  </a:lnTo>
                  <a:lnTo>
                    <a:pt x="19514" y="2205"/>
                  </a:lnTo>
                  <a:lnTo>
                    <a:pt x="19514" y="2205"/>
                  </a:lnTo>
                  <a:lnTo>
                    <a:pt x="19514" y="2205"/>
                  </a:lnTo>
                  <a:lnTo>
                    <a:pt x="19520" y="2211"/>
                  </a:lnTo>
                  <a:lnTo>
                    <a:pt x="19520" y="2211"/>
                  </a:lnTo>
                  <a:lnTo>
                    <a:pt x="19520" y="2217"/>
                  </a:lnTo>
                  <a:lnTo>
                    <a:pt x="19520" y="2217"/>
                  </a:lnTo>
                  <a:lnTo>
                    <a:pt x="19503" y="2217"/>
                  </a:lnTo>
                  <a:lnTo>
                    <a:pt x="19503" y="2217"/>
                  </a:lnTo>
                  <a:lnTo>
                    <a:pt x="19480" y="2217"/>
                  </a:lnTo>
                  <a:lnTo>
                    <a:pt x="19480" y="2217"/>
                  </a:lnTo>
                  <a:lnTo>
                    <a:pt x="19452" y="2211"/>
                  </a:lnTo>
                  <a:lnTo>
                    <a:pt x="19452" y="2211"/>
                  </a:lnTo>
                  <a:lnTo>
                    <a:pt x="19434" y="2205"/>
                  </a:lnTo>
                  <a:lnTo>
                    <a:pt x="19434" y="2205"/>
                  </a:lnTo>
                  <a:lnTo>
                    <a:pt x="19434" y="2199"/>
                  </a:lnTo>
                  <a:lnTo>
                    <a:pt x="19434" y="2199"/>
                  </a:lnTo>
                  <a:lnTo>
                    <a:pt x="19429" y="2199"/>
                  </a:lnTo>
                  <a:lnTo>
                    <a:pt x="19429" y="2199"/>
                  </a:lnTo>
                  <a:lnTo>
                    <a:pt x="19429" y="2194"/>
                  </a:lnTo>
                  <a:lnTo>
                    <a:pt x="19429" y="2194"/>
                  </a:lnTo>
                  <a:lnTo>
                    <a:pt x="19424" y="2188"/>
                  </a:lnTo>
                  <a:lnTo>
                    <a:pt x="19424" y="2188"/>
                  </a:lnTo>
                  <a:lnTo>
                    <a:pt x="19418" y="2194"/>
                  </a:lnTo>
                  <a:lnTo>
                    <a:pt x="19418" y="2194"/>
                  </a:lnTo>
                  <a:lnTo>
                    <a:pt x="19406" y="2194"/>
                  </a:lnTo>
                  <a:lnTo>
                    <a:pt x="19406" y="2194"/>
                  </a:lnTo>
                  <a:lnTo>
                    <a:pt x="19401" y="2199"/>
                  </a:lnTo>
                  <a:lnTo>
                    <a:pt x="19401" y="2199"/>
                  </a:lnTo>
                  <a:lnTo>
                    <a:pt x="19389" y="2199"/>
                  </a:lnTo>
                  <a:lnTo>
                    <a:pt x="19389" y="2199"/>
                  </a:lnTo>
                  <a:lnTo>
                    <a:pt x="19389" y="2205"/>
                  </a:lnTo>
                  <a:lnTo>
                    <a:pt x="19389" y="2205"/>
                  </a:lnTo>
                  <a:lnTo>
                    <a:pt x="19389" y="2211"/>
                  </a:lnTo>
                  <a:lnTo>
                    <a:pt x="19389" y="2211"/>
                  </a:lnTo>
                  <a:lnTo>
                    <a:pt x="19389" y="2217"/>
                  </a:lnTo>
                  <a:lnTo>
                    <a:pt x="19389" y="2217"/>
                  </a:lnTo>
                  <a:lnTo>
                    <a:pt x="19389" y="2223"/>
                  </a:lnTo>
                  <a:lnTo>
                    <a:pt x="19389" y="2223"/>
                  </a:lnTo>
                  <a:lnTo>
                    <a:pt x="19395" y="2223"/>
                  </a:lnTo>
                  <a:lnTo>
                    <a:pt x="19395" y="2223"/>
                  </a:lnTo>
                  <a:lnTo>
                    <a:pt x="19395" y="2228"/>
                  </a:lnTo>
                  <a:lnTo>
                    <a:pt x="19395" y="2228"/>
                  </a:lnTo>
                  <a:lnTo>
                    <a:pt x="19395" y="2234"/>
                  </a:lnTo>
                  <a:lnTo>
                    <a:pt x="19395" y="2234"/>
                  </a:lnTo>
                  <a:lnTo>
                    <a:pt x="19389" y="2234"/>
                  </a:lnTo>
                  <a:lnTo>
                    <a:pt x="19389" y="2234"/>
                  </a:lnTo>
                  <a:lnTo>
                    <a:pt x="19389" y="2228"/>
                  </a:lnTo>
                  <a:lnTo>
                    <a:pt x="19389" y="2228"/>
                  </a:lnTo>
                  <a:lnTo>
                    <a:pt x="19378" y="2223"/>
                  </a:lnTo>
                  <a:lnTo>
                    <a:pt x="19378" y="2223"/>
                  </a:lnTo>
                  <a:lnTo>
                    <a:pt x="19372" y="2217"/>
                  </a:lnTo>
                  <a:lnTo>
                    <a:pt x="19372" y="2217"/>
                  </a:lnTo>
                  <a:lnTo>
                    <a:pt x="19367" y="2211"/>
                  </a:lnTo>
                  <a:lnTo>
                    <a:pt x="19367" y="2211"/>
                  </a:lnTo>
                  <a:lnTo>
                    <a:pt x="19355" y="2205"/>
                  </a:lnTo>
                  <a:lnTo>
                    <a:pt x="19355" y="2205"/>
                  </a:lnTo>
                  <a:lnTo>
                    <a:pt x="19349" y="2199"/>
                  </a:lnTo>
                  <a:lnTo>
                    <a:pt x="19349" y="2199"/>
                  </a:lnTo>
                  <a:lnTo>
                    <a:pt x="19338" y="2188"/>
                  </a:lnTo>
                  <a:lnTo>
                    <a:pt x="19338" y="2188"/>
                  </a:lnTo>
                  <a:lnTo>
                    <a:pt x="19333" y="2183"/>
                  </a:lnTo>
                  <a:lnTo>
                    <a:pt x="19333" y="2183"/>
                  </a:lnTo>
                  <a:lnTo>
                    <a:pt x="19338" y="2149"/>
                  </a:lnTo>
                  <a:lnTo>
                    <a:pt x="19338" y="2149"/>
                  </a:lnTo>
                  <a:lnTo>
                    <a:pt x="19344" y="2114"/>
                  </a:lnTo>
                  <a:lnTo>
                    <a:pt x="19344" y="2114"/>
                  </a:lnTo>
                  <a:lnTo>
                    <a:pt x="19349" y="2080"/>
                  </a:lnTo>
                  <a:lnTo>
                    <a:pt x="19349" y="2080"/>
                  </a:lnTo>
                  <a:lnTo>
                    <a:pt x="19344" y="2040"/>
                  </a:lnTo>
                  <a:lnTo>
                    <a:pt x="19344" y="2040"/>
                  </a:lnTo>
                  <a:lnTo>
                    <a:pt x="19338" y="2035"/>
                  </a:lnTo>
                  <a:lnTo>
                    <a:pt x="19338" y="2035"/>
                  </a:lnTo>
                  <a:lnTo>
                    <a:pt x="19333" y="2035"/>
                  </a:lnTo>
                  <a:lnTo>
                    <a:pt x="19333" y="2035"/>
                  </a:lnTo>
                  <a:lnTo>
                    <a:pt x="19327" y="2029"/>
                  </a:lnTo>
                  <a:lnTo>
                    <a:pt x="19327" y="2029"/>
                  </a:lnTo>
                  <a:lnTo>
                    <a:pt x="19327" y="2024"/>
                  </a:lnTo>
                  <a:lnTo>
                    <a:pt x="19327" y="2024"/>
                  </a:lnTo>
                  <a:lnTo>
                    <a:pt x="19321" y="2012"/>
                  </a:lnTo>
                  <a:lnTo>
                    <a:pt x="19321" y="2012"/>
                  </a:lnTo>
                  <a:lnTo>
                    <a:pt x="19315" y="1995"/>
                  </a:lnTo>
                  <a:lnTo>
                    <a:pt x="19315" y="1995"/>
                  </a:lnTo>
                  <a:lnTo>
                    <a:pt x="19309" y="1978"/>
                  </a:lnTo>
                  <a:lnTo>
                    <a:pt x="19309" y="1978"/>
                  </a:lnTo>
                  <a:lnTo>
                    <a:pt x="19304" y="1967"/>
                  </a:lnTo>
                  <a:lnTo>
                    <a:pt x="19304" y="1967"/>
                  </a:lnTo>
                  <a:lnTo>
                    <a:pt x="19293" y="1967"/>
                  </a:lnTo>
                  <a:lnTo>
                    <a:pt x="19293" y="1967"/>
                  </a:lnTo>
                  <a:lnTo>
                    <a:pt x="19281" y="1967"/>
                  </a:lnTo>
                  <a:lnTo>
                    <a:pt x="19281" y="1967"/>
                  </a:lnTo>
                  <a:lnTo>
                    <a:pt x="19270" y="1961"/>
                  </a:lnTo>
                  <a:lnTo>
                    <a:pt x="19270" y="1961"/>
                  </a:lnTo>
                  <a:lnTo>
                    <a:pt x="19259" y="1967"/>
                  </a:lnTo>
                  <a:lnTo>
                    <a:pt x="19259" y="1967"/>
                  </a:lnTo>
                  <a:lnTo>
                    <a:pt x="19259" y="1967"/>
                  </a:lnTo>
                  <a:lnTo>
                    <a:pt x="19259" y="1967"/>
                  </a:lnTo>
                  <a:lnTo>
                    <a:pt x="19253" y="1972"/>
                  </a:lnTo>
                  <a:lnTo>
                    <a:pt x="19253" y="1972"/>
                  </a:lnTo>
                  <a:lnTo>
                    <a:pt x="19253" y="1978"/>
                  </a:lnTo>
                  <a:lnTo>
                    <a:pt x="19253" y="1978"/>
                  </a:lnTo>
                  <a:lnTo>
                    <a:pt x="19247" y="1984"/>
                  </a:lnTo>
                  <a:lnTo>
                    <a:pt x="19247" y="1984"/>
                  </a:lnTo>
                  <a:lnTo>
                    <a:pt x="19230" y="1989"/>
                  </a:lnTo>
                  <a:lnTo>
                    <a:pt x="19230" y="1989"/>
                  </a:lnTo>
                  <a:lnTo>
                    <a:pt x="19202" y="1995"/>
                  </a:lnTo>
                  <a:lnTo>
                    <a:pt x="19202" y="1995"/>
                  </a:lnTo>
                  <a:lnTo>
                    <a:pt x="19179" y="2001"/>
                  </a:lnTo>
                  <a:lnTo>
                    <a:pt x="19179" y="2001"/>
                  </a:lnTo>
                  <a:lnTo>
                    <a:pt x="19162" y="2006"/>
                  </a:lnTo>
                  <a:lnTo>
                    <a:pt x="19162" y="2006"/>
                  </a:lnTo>
                  <a:lnTo>
                    <a:pt x="19156" y="2018"/>
                  </a:lnTo>
                  <a:lnTo>
                    <a:pt x="19156" y="2018"/>
                  </a:lnTo>
                  <a:lnTo>
                    <a:pt x="19156" y="2024"/>
                  </a:lnTo>
                  <a:lnTo>
                    <a:pt x="19156" y="2024"/>
                  </a:lnTo>
                  <a:lnTo>
                    <a:pt x="19156" y="2035"/>
                  </a:lnTo>
                  <a:lnTo>
                    <a:pt x="19156" y="2035"/>
                  </a:lnTo>
                  <a:lnTo>
                    <a:pt x="19150" y="2046"/>
                  </a:lnTo>
                  <a:lnTo>
                    <a:pt x="19150" y="2046"/>
                  </a:lnTo>
                  <a:lnTo>
                    <a:pt x="19150" y="2052"/>
                  </a:lnTo>
                  <a:lnTo>
                    <a:pt x="19150" y="2052"/>
                  </a:lnTo>
                  <a:lnTo>
                    <a:pt x="19145" y="2058"/>
                  </a:lnTo>
                  <a:lnTo>
                    <a:pt x="19145" y="2058"/>
                  </a:lnTo>
                  <a:lnTo>
                    <a:pt x="19139" y="2063"/>
                  </a:lnTo>
                  <a:lnTo>
                    <a:pt x="19139" y="2063"/>
                  </a:lnTo>
                  <a:lnTo>
                    <a:pt x="19139" y="2069"/>
                  </a:lnTo>
                  <a:lnTo>
                    <a:pt x="19139" y="2069"/>
                  </a:lnTo>
                  <a:lnTo>
                    <a:pt x="19145" y="2074"/>
                  </a:lnTo>
                  <a:lnTo>
                    <a:pt x="19145" y="2074"/>
                  </a:lnTo>
                  <a:lnTo>
                    <a:pt x="19150" y="2080"/>
                  </a:lnTo>
                  <a:lnTo>
                    <a:pt x="19150" y="2080"/>
                  </a:lnTo>
                  <a:lnTo>
                    <a:pt x="19156" y="2086"/>
                  </a:lnTo>
                  <a:lnTo>
                    <a:pt x="19156" y="2086"/>
                  </a:lnTo>
                  <a:lnTo>
                    <a:pt x="19162" y="2092"/>
                  </a:lnTo>
                  <a:lnTo>
                    <a:pt x="19162" y="2092"/>
                  </a:lnTo>
                  <a:lnTo>
                    <a:pt x="19162" y="2103"/>
                  </a:lnTo>
                  <a:lnTo>
                    <a:pt x="19162" y="2103"/>
                  </a:lnTo>
                  <a:lnTo>
                    <a:pt x="19162" y="2120"/>
                  </a:lnTo>
                  <a:lnTo>
                    <a:pt x="19162" y="2120"/>
                  </a:lnTo>
                  <a:lnTo>
                    <a:pt x="19156" y="2131"/>
                  </a:lnTo>
                  <a:lnTo>
                    <a:pt x="19156" y="2131"/>
                  </a:lnTo>
                  <a:lnTo>
                    <a:pt x="19150" y="2143"/>
                  </a:lnTo>
                  <a:lnTo>
                    <a:pt x="19150" y="2143"/>
                  </a:lnTo>
                  <a:lnTo>
                    <a:pt x="19150" y="2149"/>
                  </a:lnTo>
                  <a:lnTo>
                    <a:pt x="19150" y="2149"/>
                  </a:lnTo>
                  <a:lnTo>
                    <a:pt x="19145" y="2160"/>
                  </a:lnTo>
                  <a:lnTo>
                    <a:pt x="19145" y="2160"/>
                  </a:lnTo>
                  <a:lnTo>
                    <a:pt x="19139" y="2165"/>
                  </a:lnTo>
                  <a:lnTo>
                    <a:pt x="19139" y="2165"/>
                  </a:lnTo>
                  <a:lnTo>
                    <a:pt x="19134" y="2171"/>
                  </a:lnTo>
                  <a:lnTo>
                    <a:pt x="19134" y="2171"/>
                  </a:lnTo>
                  <a:lnTo>
                    <a:pt x="19134" y="2177"/>
                  </a:lnTo>
                  <a:lnTo>
                    <a:pt x="19134" y="2177"/>
                  </a:lnTo>
                  <a:lnTo>
                    <a:pt x="19139" y="2183"/>
                  </a:lnTo>
                  <a:lnTo>
                    <a:pt x="19139" y="2183"/>
                  </a:lnTo>
                  <a:lnTo>
                    <a:pt x="19139" y="2188"/>
                  </a:lnTo>
                  <a:lnTo>
                    <a:pt x="19139" y="2188"/>
                  </a:lnTo>
                  <a:lnTo>
                    <a:pt x="19139" y="2188"/>
                  </a:lnTo>
                  <a:lnTo>
                    <a:pt x="19139" y="2188"/>
                  </a:lnTo>
                  <a:lnTo>
                    <a:pt x="19139" y="2194"/>
                  </a:lnTo>
                  <a:lnTo>
                    <a:pt x="19139" y="2194"/>
                  </a:lnTo>
                  <a:lnTo>
                    <a:pt x="19139" y="2194"/>
                  </a:lnTo>
                  <a:lnTo>
                    <a:pt x="19139" y="2194"/>
                  </a:lnTo>
                  <a:lnTo>
                    <a:pt x="19139" y="2199"/>
                  </a:lnTo>
                  <a:lnTo>
                    <a:pt x="19139" y="2199"/>
                  </a:lnTo>
                  <a:lnTo>
                    <a:pt x="19139" y="2205"/>
                  </a:lnTo>
                  <a:lnTo>
                    <a:pt x="19128" y="2223"/>
                  </a:lnTo>
                  <a:lnTo>
                    <a:pt x="19116" y="2234"/>
                  </a:lnTo>
                  <a:lnTo>
                    <a:pt x="19105" y="2251"/>
                  </a:lnTo>
                  <a:lnTo>
                    <a:pt x="19099" y="2268"/>
                  </a:lnTo>
                  <a:lnTo>
                    <a:pt x="19099" y="2268"/>
                  </a:lnTo>
                  <a:lnTo>
                    <a:pt x="19083" y="2268"/>
                  </a:lnTo>
                  <a:lnTo>
                    <a:pt x="19083" y="2268"/>
                  </a:lnTo>
                  <a:lnTo>
                    <a:pt x="19071" y="2274"/>
                  </a:lnTo>
                  <a:lnTo>
                    <a:pt x="19071" y="2274"/>
                  </a:lnTo>
                  <a:lnTo>
                    <a:pt x="19054" y="2274"/>
                  </a:lnTo>
                  <a:lnTo>
                    <a:pt x="19054" y="2274"/>
                  </a:lnTo>
                  <a:lnTo>
                    <a:pt x="19037" y="2274"/>
                  </a:lnTo>
                  <a:lnTo>
                    <a:pt x="19037" y="2274"/>
                  </a:lnTo>
                  <a:lnTo>
                    <a:pt x="19031" y="2279"/>
                  </a:lnTo>
                  <a:lnTo>
                    <a:pt x="19031" y="2279"/>
                  </a:lnTo>
                  <a:lnTo>
                    <a:pt x="19014" y="2285"/>
                  </a:lnTo>
                  <a:lnTo>
                    <a:pt x="19014" y="2285"/>
                  </a:lnTo>
                  <a:lnTo>
                    <a:pt x="19003" y="2291"/>
                  </a:lnTo>
                  <a:lnTo>
                    <a:pt x="19003" y="2291"/>
                  </a:lnTo>
                  <a:lnTo>
                    <a:pt x="18991" y="2291"/>
                  </a:lnTo>
                  <a:lnTo>
                    <a:pt x="18991" y="2291"/>
                  </a:lnTo>
                  <a:lnTo>
                    <a:pt x="18991" y="2296"/>
                  </a:lnTo>
                  <a:lnTo>
                    <a:pt x="18991" y="2296"/>
                  </a:lnTo>
                  <a:lnTo>
                    <a:pt x="18986" y="2302"/>
                  </a:lnTo>
                  <a:lnTo>
                    <a:pt x="18986" y="2302"/>
                  </a:lnTo>
                  <a:lnTo>
                    <a:pt x="18980" y="2308"/>
                  </a:lnTo>
                  <a:lnTo>
                    <a:pt x="18980" y="2308"/>
                  </a:lnTo>
                  <a:lnTo>
                    <a:pt x="18974" y="2313"/>
                  </a:lnTo>
                  <a:lnTo>
                    <a:pt x="18974" y="2313"/>
                  </a:lnTo>
                  <a:lnTo>
                    <a:pt x="18986" y="2319"/>
                  </a:lnTo>
                  <a:lnTo>
                    <a:pt x="18986" y="2319"/>
                  </a:lnTo>
                  <a:lnTo>
                    <a:pt x="18997" y="2319"/>
                  </a:lnTo>
                  <a:lnTo>
                    <a:pt x="18997" y="2319"/>
                  </a:lnTo>
                  <a:lnTo>
                    <a:pt x="19003" y="2319"/>
                  </a:lnTo>
                  <a:lnTo>
                    <a:pt x="19003" y="2319"/>
                  </a:lnTo>
                  <a:lnTo>
                    <a:pt x="19014" y="2319"/>
                  </a:lnTo>
                  <a:lnTo>
                    <a:pt x="19014" y="2319"/>
                  </a:lnTo>
                  <a:lnTo>
                    <a:pt x="19020" y="2348"/>
                  </a:lnTo>
                  <a:lnTo>
                    <a:pt x="19020" y="2348"/>
                  </a:lnTo>
                  <a:lnTo>
                    <a:pt x="19025" y="2370"/>
                  </a:lnTo>
                  <a:lnTo>
                    <a:pt x="19025" y="2370"/>
                  </a:lnTo>
                  <a:lnTo>
                    <a:pt x="19031" y="2393"/>
                  </a:lnTo>
                  <a:lnTo>
                    <a:pt x="19031" y="2393"/>
                  </a:lnTo>
                  <a:lnTo>
                    <a:pt x="19037" y="2416"/>
                  </a:lnTo>
                  <a:lnTo>
                    <a:pt x="19037" y="2416"/>
                  </a:lnTo>
                  <a:lnTo>
                    <a:pt x="19031" y="2416"/>
                  </a:lnTo>
                  <a:lnTo>
                    <a:pt x="19031" y="2416"/>
                  </a:lnTo>
                  <a:lnTo>
                    <a:pt x="19031" y="2410"/>
                  </a:lnTo>
                  <a:lnTo>
                    <a:pt x="19031" y="2410"/>
                  </a:lnTo>
                  <a:lnTo>
                    <a:pt x="19025" y="2404"/>
                  </a:lnTo>
                  <a:lnTo>
                    <a:pt x="19025" y="2404"/>
                  </a:lnTo>
                  <a:lnTo>
                    <a:pt x="19025" y="2404"/>
                  </a:lnTo>
                  <a:lnTo>
                    <a:pt x="19025" y="2404"/>
                  </a:lnTo>
                  <a:lnTo>
                    <a:pt x="19020" y="2398"/>
                  </a:lnTo>
                  <a:lnTo>
                    <a:pt x="19020" y="2398"/>
                  </a:lnTo>
                  <a:lnTo>
                    <a:pt x="19014" y="2404"/>
                  </a:lnTo>
                  <a:lnTo>
                    <a:pt x="19014" y="2404"/>
                  </a:lnTo>
                  <a:lnTo>
                    <a:pt x="19009" y="2404"/>
                  </a:lnTo>
                  <a:lnTo>
                    <a:pt x="19009" y="2404"/>
                  </a:lnTo>
                  <a:lnTo>
                    <a:pt x="19003" y="2404"/>
                  </a:lnTo>
                  <a:lnTo>
                    <a:pt x="19003" y="2404"/>
                  </a:lnTo>
                  <a:lnTo>
                    <a:pt x="19003" y="2398"/>
                  </a:lnTo>
                  <a:lnTo>
                    <a:pt x="19003" y="2398"/>
                  </a:lnTo>
                  <a:lnTo>
                    <a:pt x="18997" y="2388"/>
                  </a:lnTo>
                  <a:lnTo>
                    <a:pt x="18997" y="2388"/>
                  </a:lnTo>
                  <a:lnTo>
                    <a:pt x="18997" y="2376"/>
                  </a:lnTo>
                  <a:lnTo>
                    <a:pt x="18997" y="2376"/>
                  </a:lnTo>
                  <a:lnTo>
                    <a:pt x="18991" y="2370"/>
                  </a:lnTo>
                  <a:lnTo>
                    <a:pt x="18991" y="2370"/>
                  </a:lnTo>
                  <a:lnTo>
                    <a:pt x="18991" y="2364"/>
                  </a:lnTo>
                  <a:lnTo>
                    <a:pt x="18991" y="2364"/>
                  </a:lnTo>
                  <a:lnTo>
                    <a:pt x="18980" y="2364"/>
                  </a:lnTo>
                  <a:lnTo>
                    <a:pt x="18980" y="2364"/>
                  </a:lnTo>
                  <a:lnTo>
                    <a:pt x="18974" y="2359"/>
                  </a:lnTo>
                  <a:lnTo>
                    <a:pt x="18974" y="2359"/>
                  </a:lnTo>
                  <a:lnTo>
                    <a:pt x="18969" y="2359"/>
                  </a:lnTo>
                  <a:lnTo>
                    <a:pt x="18969" y="2359"/>
                  </a:lnTo>
                  <a:lnTo>
                    <a:pt x="18969" y="2353"/>
                  </a:lnTo>
                  <a:lnTo>
                    <a:pt x="18969" y="2353"/>
                  </a:lnTo>
                  <a:lnTo>
                    <a:pt x="18969" y="2348"/>
                  </a:lnTo>
                  <a:lnTo>
                    <a:pt x="18969" y="2348"/>
                  </a:lnTo>
                  <a:lnTo>
                    <a:pt x="18969" y="2342"/>
                  </a:lnTo>
                  <a:lnTo>
                    <a:pt x="18969" y="2342"/>
                  </a:lnTo>
                  <a:lnTo>
                    <a:pt x="18963" y="2336"/>
                  </a:lnTo>
                  <a:lnTo>
                    <a:pt x="18963" y="2336"/>
                  </a:lnTo>
                  <a:lnTo>
                    <a:pt x="18952" y="2330"/>
                  </a:lnTo>
                  <a:lnTo>
                    <a:pt x="18952" y="2330"/>
                  </a:lnTo>
                  <a:lnTo>
                    <a:pt x="18935" y="2330"/>
                  </a:lnTo>
                  <a:lnTo>
                    <a:pt x="18935" y="2330"/>
                  </a:lnTo>
                  <a:lnTo>
                    <a:pt x="18918" y="2330"/>
                  </a:lnTo>
                  <a:lnTo>
                    <a:pt x="18918" y="2330"/>
                  </a:lnTo>
                  <a:lnTo>
                    <a:pt x="18900" y="2330"/>
                  </a:lnTo>
                  <a:lnTo>
                    <a:pt x="18900" y="2336"/>
                  </a:lnTo>
                  <a:lnTo>
                    <a:pt x="18895" y="2336"/>
                  </a:lnTo>
                  <a:lnTo>
                    <a:pt x="18895" y="2336"/>
                  </a:lnTo>
                  <a:lnTo>
                    <a:pt x="18889" y="2342"/>
                  </a:lnTo>
                  <a:lnTo>
                    <a:pt x="18889" y="2342"/>
                  </a:lnTo>
                  <a:lnTo>
                    <a:pt x="18861" y="2336"/>
                  </a:lnTo>
                  <a:lnTo>
                    <a:pt x="18861" y="2336"/>
                  </a:lnTo>
                  <a:lnTo>
                    <a:pt x="18838" y="2324"/>
                  </a:lnTo>
                  <a:lnTo>
                    <a:pt x="18838" y="2324"/>
                  </a:lnTo>
                  <a:lnTo>
                    <a:pt x="18815" y="2313"/>
                  </a:lnTo>
                  <a:lnTo>
                    <a:pt x="18815" y="2313"/>
                  </a:lnTo>
                  <a:lnTo>
                    <a:pt x="18798" y="2296"/>
                  </a:lnTo>
                  <a:lnTo>
                    <a:pt x="18798" y="2296"/>
                  </a:lnTo>
                  <a:lnTo>
                    <a:pt x="18798" y="2296"/>
                  </a:lnTo>
                  <a:lnTo>
                    <a:pt x="18798" y="2296"/>
                  </a:lnTo>
                  <a:lnTo>
                    <a:pt x="18798" y="2285"/>
                  </a:lnTo>
                  <a:lnTo>
                    <a:pt x="18798" y="2285"/>
                  </a:lnTo>
                  <a:lnTo>
                    <a:pt x="18798" y="2279"/>
                  </a:lnTo>
                  <a:lnTo>
                    <a:pt x="18798" y="2279"/>
                  </a:lnTo>
                  <a:lnTo>
                    <a:pt x="18798" y="2274"/>
                  </a:lnTo>
                  <a:lnTo>
                    <a:pt x="18798" y="2274"/>
                  </a:lnTo>
                  <a:lnTo>
                    <a:pt x="18832" y="2274"/>
                  </a:lnTo>
                  <a:lnTo>
                    <a:pt x="18832" y="2274"/>
                  </a:lnTo>
                  <a:lnTo>
                    <a:pt x="18872" y="2279"/>
                  </a:lnTo>
                  <a:lnTo>
                    <a:pt x="18872" y="2279"/>
                  </a:lnTo>
                  <a:lnTo>
                    <a:pt x="18912" y="2279"/>
                  </a:lnTo>
                  <a:lnTo>
                    <a:pt x="18912" y="2279"/>
                  </a:lnTo>
                  <a:lnTo>
                    <a:pt x="18924" y="2279"/>
                  </a:lnTo>
                  <a:lnTo>
                    <a:pt x="18940" y="2268"/>
                  </a:lnTo>
                  <a:lnTo>
                    <a:pt x="18940" y="2268"/>
                  </a:lnTo>
                  <a:lnTo>
                    <a:pt x="18940" y="2262"/>
                  </a:lnTo>
                  <a:lnTo>
                    <a:pt x="18940" y="2262"/>
                  </a:lnTo>
                  <a:lnTo>
                    <a:pt x="18946" y="2257"/>
                  </a:lnTo>
                  <a:lnTo>
                    <a:pt x="18946" y="2257"/>
                  </a:lnTo>
                  <a:lnTo>
                    <a:pt x="18952" y="2245"/>
                  </a:lnTo>
                  <a:lnTo>
                    <a:pt x="18952" y="2245"/>
                  </a:lnTo>
                  <a:lnTo>
                    <a:pt x="18957" y="2239"/>
                  </a:lnTo>
                  <a:lnTo>
                    <a:pt x="18957" y="2239"/>
                  </a:lnTo>
                  <a:lnTo>
                    <a:pt x="18969" y="2245"/>
                  </a:lnTo>
                  <a:lnTo>
                    <a:pt x="18969" y="2245"/>
                  </a:lnTo>
                  <a:lnTo>
                    <a:pt x="18980" y="2245"/>
                  </a:lnTo>
                  <a:lnTo>
                    <a:pt x="18980" y="2245"/>
                  </a:lnTo>
                  <a:lnTo>
                    <a:pt x="18991" y="2251"/>
                  </a:lnTo>
                  <a:lnTo>
                    <a:pt x="18991" y="2251"/>
                  </a:lnTo>
                  <a:lnTo>
                    <a:pt x="19003" y="2257"/>
                  </a:lnTo>
                  <a:lnTo>
                    <a:pt x="19003" y="2257"/>
                  </a:lnTo>
                  <a:lnTo>
                    <a:pt x="19009" y="2251"/>
                  </a:lnTo>
                  <a:lnTo>
                    <a:pt x="19009" y="2251"/>
                  </a:lnTo>
                  <a:lnTo>
                    <a:pt x="19009" y="2245"/>
                  </a:lnTo>
                  <a:lnTo>
                    <a:pt x="19009" y="2245"/>
                  </a:lnTo>
                  <a:lnTo>
                    <a:pt x="19014" y="2239"/>
                  </a:lnTo>
                  <a:lnTo>
                    <a:pt x="19014" y="2239"/>
                  </a:lnTo>
                  <a:lnTo>
                    <a:pt x="19020" y="2239"/>
                  </a:lnTo>
                  <a:lnTo>
                    <a:pt x="19020" y="2234"/>
                  </a:lnTo>
                  <a:lnTo>
                    <a:pt x="19020" y="2228"/>
                  </a:lnTo>
                  <a:lnTo>
                    <a:pt x="19014" y="2223"/>
                  </a:lnTo>
                  <a:lnTo>
                    <a:pt x="19014" y="2217"/>
                  </a:lnTo>
                  <a:lnTo>
                    <a:pt x="19014" y="2217"/>
                  </a:lnTo>
                  <a:lnTo>
                    <a:pt x="19020" y="2211"/>
                  </a:lnTo>
                  <a:lnTo>
                    <a:pt x="19020" y="2211"/>
                  </a:lnTo>
                  <a:lnTo>
                    <a:pt x="19025" y="2211"/>
                  </a:lnTo>
                  <a:lnTo>
                    <a:pt x="19025" y="2211"/>
                  </a:lnTo>
                  <a:lnTo>
                    <a:pt x="19031" y="2205"/>
                  </a:lnTo>
                  <a:lnTo>
                    <a:pt x="19031" y="2205"/>
                  </a:lnTo>
                  <a:lnTo>
                    <a:pt x="19037" y="2205"/>
                  </a:lnTo>
                  <a:lnTo>
                    <a:pt x="19037" y="2205"/>
                  </a:lnTo>
                  <a:lnTo>
                    <a:pt x="19037" y="2199"/>
                  </a:lnTo>
                  <a:lnTo>
                    <a:pt x="19037" y="2199"/>
                  </a:lnTo>
                  <a:lnTo>
                    <a:pt x="19043" y="2188"/>
                  </a:lnTo>
                  <a:lnTo>
                    <a:pt x="19043" y="2188"/>
                  </a:lnTo>
                  <a:lnTo>
                    <a:pt x="19043" y="2177"/>
                  </a:lnTo>
                  <a:lnTo>
                    <a:pt x="19043" y="2177"/>
                  </a:lnTo>
                  <a:lnTo>
                    <a:pt x="19043" y="2171"/>
                  </a:lnTo>
                  <a:lnTo>
                    <a:pt x="19043" y="2171"/>
                  </a:lnTo>
                  <a:lnTo>
                    <a:pt x="19049" y="2171"/>
                  </a:lnTo>
                  <a:lnTo>
                    <a:pt x="19049" y="2171"/>
                  </a:lnTo>
                  <a:lnTo>
                    <a:pt x="19054" y="2171"/>
                  </a:lnTo>
                  <a:lnTo>
                    <a:pt x="19054" y="2171"/>
                  </a:lnTo>
                  <a:lnTo>
                    <a:pt x="19060" y="2171"/>
                  </a:lnTo>
                  <a:lnTo>
                    <a:pt x="19060" y="2171"/>
                  </a:lnTo>
                  <a:lnTo>
                    <a:pt x="19071" y="2165"/>
                  </a:lnTo>
                  <a:lnTo>
                    <a:pt x="19071" y="2165"/>
                  </a:lnTo>
                  <a:lnTo>
                    <a:pt x="19054" y="2131"/>
                  </a:lnTo>
                  <a:lnTo>
                    <a:pt x="19054" y="2131"/>
                  </a:lnTo>
                  <a:lnTo>
                    <a:pt x="19054" y="2103"/>
                  </a:lnTo>
                  <a:lnTo>
                    <a:pt x="19054" y="2103"/>
                  </a:lnTo>
                  <a:lnTo>
                    <a:pt x="19065" y="2074"/>
                  </a:lnTo>
                  <a:lnTo>
                    <a:pt x="19065" y="2074"/>
                  </a:lnTo>
                  <a:lnTo>
                    <a:pt x="19077" y="2035"/>
                  </a:lnTo>
                  <a:lnTo>
                    <a:pt x="19077" y="2035"/>
                  </a:lnTo>
                  <a:lnTo>
                    <a:pt x="19054" y="2018"/>
                  </a:lnTo>
                  <a:lnTo>
                    <a:pt x="19054" y="2018"/>
                  </a:lnTo>
                  <a:lnTo>
                    <a:pt x="19037" y="2006"/>
                  </a:lnTo>
                  <a:lnTo>
                    <a:pt x="19037" y="2006"/>
                  </a:lnTo>
                  <a:lnTo>
                    <a:pt x="19025" y="1984"/>
                  </a:lnTo>
                  <a:lnTo>
                    <a:pt x="19025" y="1984"/>
                  </a:lnTo>
                  <a:lnTo>
                    <a:pt x="19014" y="1961"/>
                  </a:lnTo>
                  <a:lnTo>
                    <a:pt x="19014" y="1961"/>
                  </a:lnTo>
                  <a:lnTo>
                    <a:pt x="19009" y="1955"/>
                  </a:lnTo>
                  <a:lnTo>
                    <a:pt x="19009" y="1955"/>
                  </a:lnTo>
                  <a:lnTo>
                    <a:pt x="19003" y="1955"/>
                  </a:lnTo>
                  <a:lnTo>
                    <a:pt x="19003" y="1955"/>
                  </a:lnTo>
                  <a:lnTo>
                    <a:pt x="19003" y="1949"/>
                  </a:lnTo>
                  <a:lnTo>
                    <a:pt x="19003" y="1949"/>
                  </a:lnTo>
                  <a:lnTo>
                    <a:pt x="19003" y="1938"/>
                  </a:lnTo>
                  <a:lnTo>
                    <a:pt x="19003" y="1938"/>
                  </a:lnTo>
                  <a:lnTo>
                    <a:pt x="19003" y="1933"/>
                  </a:lnTo>
                  <a:lnTo>
                    <a:pt x="19003" y="1933"/>
                  </a:lnTo>
                  <a:lnTo>
                    <a:pt x="19003" y="1933"/>
                  </a:lnTo>
                  <a:lnTo>
                    <a:pt x="19003" y="1927"/>
                  </a:lnTo>
                  <a:lnTo>
                    <a:pt x="19009" y="1921"/>
                  </a:lnTo>
                  <a:lnTo>
                    <a:pt x="19009" y="1915"/>
                  </a:lnTo>
                  <a:lnTo>
                    <a:pt x="19009" y="1910"/>
                  </a:lnTo>
                  <a:lnTo>
                    <a:pt x="19009" y="1910"/>
                  </a:lnTo>
                  <a:lnTo>
                    <a:pt x="19003" y="1910"/>
                  </a:lnTo>
                  <a:lnTo>
                    <a:pt x="19003" y="1910"/>
                  </a:lnTo>
                  <a:lnTo>
                    <a:pt x="19003" y="1899"/>
                  </a:lnTo>
                  <a:lnTo>
                    <a:pt x="19003" y="1899"/>
                  </a:lnTo>
                  <a:lnTo>
                    <a:pt x="19003" y="1893"/>
                  </a:lnTo>
                  <a:lnTo>
                    <a:pt x="19003" y="1893"/>
                  </a:lnTo>
                  <a:lnTo>
                    <a:pt x="19003" y="1881"/>
                  </a:lnTo>
                  <a:lnTo>
                    <a:pt x="19003" y="1881"/>
                  </a:lnTo>
                  <a:lnTo>
                    <a:pt x="19009" y="1875"/>
                  </a:lnTo>
                  <a:lnTo>
                    <a:pt x="19009" y="1875"/>
                  </a:lnTo>
                  <a:lnTo>
                    <a:pt x="19014" y="1864"/>
                  </a:lnTo>
                  <a:lnTo>
                    <a:pt x="19014" y="1864"/>
                  </a:lnTo>
                  <a:lnTo>
                    <a:pt x="19020" y="1853"/>
                  </a:lnTo>
                  <a:lnTo>
                    <a:pt x="19020" y="1853"/>
                  </a:lnTo>
                  <a:lnTo>
                    <a:pt x="19025" y="1847"/>
                  </a:lnTo>
                  <a:lnTo>
                    <a:pt x="19025" y="1847"/>
                  </a:lnTo>
                  <a:lnTo>
                    <a:pt x="19025" y="1841"/>
                  </a:lnTo>
                  <a:lnTo>
                    <a:pt x="19025" y="1841"/>
                  </a:lnTo>
                  <a:lnTo>
                    <a:pt x="19025" y="1824"/>
                  </a:lnTo>
                  <a:lnTo>
                    <a:pt x="19025" y="1824"/>
                  </a:lnTo>
                  <a:lnTo>
                    <a:pt x="19025" y="1808"/>
                  </a:lnTo>
                  <a:lnTo>
                    <a:pt x="19025" y="1808"/>
                  </a:lnTo>
                  <a:lnTo>
                    <a:pt x="19025" y="1802"/>
                  </a:lnTo>
                  <a:lnTo>
                    <a:pt x="19025" y="1802"/>
                  </a:lnTo>
                  <a:lnTo>
                    <a:pt x="19025" y="1802"/>
                  </a:lnTo>
                  <a:lnTo>
                    <a:pt x="19025" y="1802"/>
                  </a:lnTo>
                  <a:lnTo>
                    <a:pt x="19020" y="1796"/>
                  </a:lnTo>
                  <a:lnTo>
                    <a:pt x="19020" y="1796"/>
                  </a:lnTo>
                  <a:lnTo>
                    <a:pt x="19014" y="1790"/>
                  </a:lnTo>
                  <a:lnTo>
                    <a:pt x="19014" y="1790"/>
                  </a:lnTo>
                  <a:lnTo>
                    <a:pt x="19009" y="1790"/>
                  </a:lnTo>
                  <a:lnTo>
                    <a:pt x="19009" y="1790"/>
                  </a:lnTo>
                  <a:lnTo>
                    <a:pt x="19009" y="1785"/>
                  </a:lnTo>
                  <a:lnTo>
                    <a:pt x="19009" y="1785"/>
                  </a:lnTo>
                  <a:lnTo>
                    <a:pt x="19009" y="1774"/>
                  </a:lnTo>
                  <a:lnTo>
                    <a:pt x="19009" y="1774"/>
                  </a:lnTo>
                  <a:lnTo>
                    <a:pt x="19014" y="1762"/>
                  </a:lnTo>
                  <a:lnTo>
                    <a:pt x="19014" y="1762"/>
                  </a:lnTo>
                  <a:lnTo>
                    <a:pt x="19014" y="1750"/>
                  </a:lnTo>
                  <a:lnTo>
                    <a:pt x="19014" y="1750"/>
                  </a:lnTo>
                  <a:lnTo>
                    <a:pt x="18997" y="1745"/>
                  </a:lnTo>
                  <a:lnTo>
                    <a:pt x="18997" y="1745"/>
                  </a:lnTo>
                  <a:lnTo>
                    <a:pt x="18980" y="1734"/>
                  </a:lnTo>
                  <a:lnTo>
                    <a:pt x="18980" y="1734"/>
                  </a:lnTo>
                  <a:lnTo>
                    <a:pt x="18969" y="1722"/>
                  </a:lnTo>
                  <a:lnTo>
                    <a:pt x="18969" y="1722"/>
                  </a:lnTo>
                  <a:lnTo>
                    <a:pt x="18963" y="1705"/>
                  </a:lnTo>
                  <a:lnTo>
                    <a:pt x="18963" y="1705"/>
                  </a:lnTo>
                  <a:lnTo>
                    <a:pt x="18969" y="1677"/>
                  </a:lnTo>
                  <a:lnTo>
                    <a:pt x="18969" y="1677"/>
                  </a:lnTo>
                  <a:lnTo>
                    <a:pt x="18980" y="1660"/>
                  </a:lnTo>
                  <a:lnTo>
                    <a:pt x="18980" y="1660"/>
                  </a:lnTo>
                  <a:lnTo>
                    <a:pt x="18991" y="1649"/>
                  </a:lnTo>
                  <a:lnTo>
                    <a:pt x="18991" y="1649"/>
                  </a:lnTo>
                  <a:lnTo>
                    <a:pt x="19003" y="1631"/>
                  </a:lnTo>
                  <a:lnTo>
                    <a:pt x="19003" y="1631"/>
                  </a:lnTo>
                  <a:lnTo>
                    <a:pt x="19009" y="1609"/>
                  </a:lnTo>
                  <a:lnTo>
                    <a:pt x="19009" y="1609"/>
                  </a:lnTo>
                  <a:lnTo>
                    <a:pt x="19009" y="1591"/>
                  </a:lnTo>
                  <a:lnTo>
                    <a:pt x="19009" y="1591"/>
                  </a:lnTo>
                  <a:lnTo>
                    <a:pt x="19009" y="1575"/>
                  </a:lnTo>
                  <a:lnTo>
                    <a:pt x="19009" y="1575"/>
                  </a:lnTo>
                  <a:lnTo>
                    <a:pt x="19009" y="1552"/>
                  </a:lnTo>
                  <a:lnTo>
                    <a:pt x="19009" y="1552"/>
                  </a:lnTo>
                  <a:lnTo>
                    <a:pt x="19014" y="1546"/>
                  </a:lnTo>
                  <a:lnTo>
                    <a:pt x="19014" y="1546"/>
                  </a:lnTo>
                  <a:lnTo>
                    <a:pt x="19020" y="1540"/>
                  </a:lnTo>
                  <a:lnTo>
                    <a:pt x="19020" y="1540"/>
                  </a:lnTo>
                  <a:lnTo>
                    <a:pt x="19025" y="1535"/>
                  </a:lnTo>
                  <a:lnTo>
                    <a:pt x="19025" y="1535"/>
                  </a:lnTo>
                  <a:lnTo>
                    <a:pt x="19025" y="1529"/>
                  </a:lnTo>
                  <a:lnTo>
                    <a:pt x="19025" y="1529"/>
                  </a:lnTo>
                  <a:lnTo>
                    <a:pt x="19025" y="1523"/>
                  </a:lnTo>
                  <a:lnTo>
                    <a:pt x="19025" y="1523"/>
                  </a:lnTo>
                  <a:lnTo>
                    <a:pt x="19020" y="1512"/>
                  </a:lnTo>
                  <a:lnTo>
                    <a:pt x="19020" y="1512"/>
                  </a:lnTo>
                  <a:lnTo>
                    <a:pt x="19020" y="1506"/>
                  </a:lnTo>
                  <a:lnTo>
                    <a:pt x="19020" y="1506"/>
                  </a:lnTo>
                  <a:lnTo>
                    <a:pt x="19020" y="1495"/>
                  </a:lnTo>
                  <a:lnTo>
                    <a:pt x="19020" y="1495"/>
                  </a:lnTo>
                  <a:lnTo>
                    <a:pt x="19020" y="1495"/>
                  </a:lnTo>
                  <a:lnTo>
                    <a:pt x="19020" y="1495"/>
                  </a:lnTo>
                  <a:lnTo>
                    <a:pt x="19025" y="1489"/>
                  </a:lnTo>
                  <a:lnTo>
                    <a:pt x="19025" y="1489"/>
                  </a:lnTo>
                  <a:lnTo>
                    <a:pt x="19025" y="1489"/>
                  </a:lnTo>
                  <a:lnTo>
                    <a:pt x="19025" y="1489"/>
                  </a:lnTo>
                  <a:lnTo>
                    <a:pt x="19025" y="1484"/>
                  </a:lnTo>
                  <a:lnTo>
                    <a:pt x="19025" y="1484"/>
                  </a:lnTo>
                  <a:lnTo>
                    <a:pt x="19020" y="1478"/>
                  </a:lnTo>
                  <a:lnTo>
                    <a:pt x="19020" y="1478"/>
                  </a:lnTo>
                  <a:lnTo>
                    <a:pt x="19020" y="1472"/>
                  </a:lnTo>
                  <a:lnTo>
                    <a:pt x="19020" y="1472"/>
                  </a:lnTo>
                  <a:lnTo>
                    <a:pt x="19014" y="1466"/>
                  </a:lnTo>
                  <a:lnTo>
                    <a:pt x="19014" y="1466"/>
                  </a:lnTo>
                  <a:lnTo>
                    <a:pt x="19009" y="1461"/>
                  </a:lnTo>
                  <a:lnTo>
                    <a:pt x="19009" y="1461"/>
                  </a:lnTo>
                  <a:lnTo>
                    <a:pt x="19009" y="1455"/>
                  </a:lnTo>
                  <a:lnTo>
                    <a:pt x="19009" y="1455"/>
                  </a:lnTo>
                  <a:lnTo>
                    <a:pt x="19009" y="1450"/>
                  </a:lnTo>
                  <a:lnTo>
                    <a:pt x="19009" y="1450"/>
                  </a:lnTo>
                  <a:lnTo>
                    <a:pt x="19009" y="1438"/>
                  </a:lnTo>
                  <a:lnTo>
                    <a:pt x="19009" y="1438"/>
                  </a:lnTo>
                  <a:lnTo>
                    <a:pt x="19009" y="1438"/>
                  </a:lnTo>
                  <a:lnTo>
                    <a:pt x="19009" y="1438"/>
                  </a:lnTo>
                  <a:lnTo>
                    <a:pt x="19009" y="1432"/>
                  </a:lnTo>
                  <a:lnTo>
                    <a:pt x="19009" y="1432"/>
                  </a:lnTo>
                  <a:lnTo>
                    <a:pt x="19003" y="1438"/>
                  </a:lnTo>
                  <a:lnTo>
                    <a:pt x="19003" y="1438"/>
                  </a:lnTo>
                  <a:lnTo>
                    <a:pt x="18997" y="1438"/>
                  </a:lnTo>
                  <a:lnTo>
                    <a:pt x="18997" y="1438"/>
                  </a:lnTo>
                  <a:lnTo>
                    <a:pt x="18991" y="1438"/>
                  </a:lnTo>
                  <a:lnTo>
                    <a:pt x="18991" y="1438"/>
                  </a:lnTo>
                  <a:lnTo>
                    <a:pt x="18986" y="1432"/>
                  </a:lnTo>
                  <a:lnTo>
                    <a:pt x="18986" y="1432"/>
                  </a:lnTo>
                  <a:lnTo>
                    <a:pt x="18974" y="1426"/>
                  </a:lnTo>
                  <a:lnTo>
                    <a:pt x="18974" y="1426"/>
                  </a:lnTo>
                  <a:lnTo>
                    <a:pt x="18963" y="1415"/>
                  </a:lnTo>
                  <a:lnTo>
                    <a:pt x="18963" y="1415"/>
                  </a:lnTo>
                  <a:lnTo>
                    <a:pt x="18957" y="1415"/>
                  </a:lnTo>
                  <a:lnTo>
                    <a:pt x="18957" y="1415"/>
                  </a:lnTo>
                  <a:lnTo>
                    <a:pt x="18946" y="1415"/>
                  </a:lnTo>
                  <a:lnTo>
                    <a:pt x="18946" y="1415"/>
                  </a:lnTo>
                  <a:lnTo>
                    <a:pt x="18940" y="1415"/>
                  </a:lnTo>
                  <a:lnTo>
                    <a:pt x="18940" y="1415"/>
                  </a:lnTo>
                  <a:lnTo>
                    <a:pt x="18929" y="1415"/>
                  </a:lnTo>
                  <a:lnTo>
                    <a:pt x="18929" y="1415"/>
                  </a:lnTo>
                  <a:lnTo>
                    <a:pt x="18929" y="1421"/>
                  </a:lnTo>
                  <a:lnTo>
                    <a:pt x="18929" y="1421"/>
                  </a:lnTo>
                  <a:lnTo>
                    <a:pt x="18900" y="1421"/>
                  </a:lnTo>
                  <a:lnTo>
                    <a:pt x="18900" y="1421"/>
                  </a:lnTo>
                  <a:lnTo>
                    <a:pt x="18878" y="1421"/>
                  </a:lnTo>
                  <a:lnTo>
                    <a:pt x="18878" y="1421"/>
                  </a:lnTo>
                  <a:lnTo>
                    <a:pt x="18855" y="1421"/>
                  </a:lnTo>
                  <a:lnTo>
                    <a:pt x="18855" y="1421"/>
                  </a:lnTo>
                  <a:lnTo>
                    <a:pt x="18832" y="1426"/>
                  </a:lnTo>
                  <a:lnTo>
                    <a:pt x="18832" y="1426"/>
                  </a:lnTo>
                  <a:lnTo>
                    <a:pt x="18832" y="1421"/>
                  </a:lnTo>
                  <a:lnTo>
                    <a:pt x="18832" y="1421"/>
                  </a:lnTo>
                  <a:lnTo>
                    <a:pt x="18838" y="1415"/>
                  </a:lnTo>
                  <a:lnTo>
                    <a:pt x="18838" y="1415"/>
                  </a:lnTo>
                  <a:lnTo>
                    <a:pt x="18832" y="1415"/>
                  </a:lnTo>
                  <a:lnTo>
                    <a:pt x="18832" y="1415"/>
                  </a:lnTo>
                  <a:lnTo>
                    <a:pt x="18832" y="1415"/>
                  </a:lnTo>
                  <a:lnTo>
                    <a:pt x="18827" y="1415"/>
                  </a:lnTo>
                  <a:lnTo>
                    <a:pt x="18827" y="1421"/>
                  </a:lnTo>
                  <a:lnTo>
                    <a:pt x="18827" y="1426"/>
                  </a:lnTo>
                  <a:lnTo>
                    <a:pt x="18827" y="1432"/>
                  </a:lnTo>
                  <a:lnTo>
                    <a:pt x="18827" y="1432"/>
                  </a:lnTo>
                  <a:lnTo>
                    <a:pt x="18815" y="1438"/>
                  </a:lnTo>
                  <a:lnTo>
                    <a:pt x="18815" y="1438"/>
                  </a:lnTo>
                  <a:lnTo>
                    <a:pt x="18804" y="1438"/>
                  </a:lnTo>
                  <a:lnTo>
                    <a:pt x="18804" y="1438"/>
                  </a:lnTo>
                  <a:lnTo>
                    <a:pt x="18793" y="1444"/>
                  </a:lnTo>
                  <a:lnTo>
                    <a:pt x="18793" y="1444"/>
                  </a:lnTo>
                  <a:lnTo>
                    <a:pt x="18787" y="1450"/>
                  </a:lnTo>
                  <a:lnTo>
                    <a:pt x="18787" y="1450"/>
                  </a:lnTo>
                  <a:lnTo>
                    <a:pt x="18775" y="1466"/>
                  </a:lnTo>
                  <a:lnTo>
                    <a:pt x="18775" y="1466"/>
                  </a:lnTo>
                  <a:lnTo>
                    <a:pt x="18770" y="1489"/>
                  </a:lnTo>
                  <a:lnTo>
                    <a:pt x="18770" y="1489"/>
                  </a:lnTo>
                  <a:lnTo>
                    <a:pt x="18764" y="1506"/>
                  </a:lnTo>
                  <a:lnTo>
                    <a:pt x="18764" y="1506"/>
                  </a:lnTo>
                  <a:lnTo>
                    <a:pt x="18759" y="1523"/>
                  </a:lnTo>
                  <a:lnTo>
                    <a:pt x="18759" y="1523"/>
                  </a:lnTo>
                  <a:lnTo>
                    <a:pt x="18741" y="1540"/>
                  </a:lnTo>
                  <a:lnTo>
                    <a:pt x="18741" y="1540"/>
                  </a:lnTo>
                  <a:lnTo>
                    <a:pt x="18725" y="1557"/>
                  </a:lnTo>
                  <a:lnTo>
                    <a:pt x="18725" y="1557"/>
                  </a:lnTo>
                  <a:lnTo>
                    <a:pt x="18707" y="1575"/>
                  </a:lnTo>
                  <a:lnTo>
                    <a:pt x="18707" y="1575"/>
                  </a:lnTo>
                  <a:lnTo>
                    <a:pt x="18696" y="1591"/>
                  </a:lnTo>
                  <a:lnTo>
                    <a:pt x="18696" y="1591"/>
                  </a:lnTo>
                  <a:lnTo>
                    <a:pt x="18690" y="1603"/>
                  </a:lnTo>
                  <a:lnTo>
                    <a:pt x="18690" y="1603"/>
                  </a:lnTo>
                  <a:lnTo>
                    <a:pt x="18685" y="1620"/>
                  </a:lnTo>
                  <a:lnTo>
                    <a:pt x="18685" y="1620"/>
                  </a:lnTo>
                  <a:lnTo>
                    <a:pt x="18679" y="1631"/>
                  </a:lnTo>
                  <a:lnTo>
                    <a:pt x="18679" y="1631"/>
                  </a:lnTo>
                  <a:lnTo>
                    <a:pt x="18673" y="1637"/>
                  </a:lnTo>
                  <a:lnTo>
                    <a:pt x="18673" y="1637"/>
                  </a:lnTo>
                  <a:lnTo>
                    <a:pt x="18662" y="1643"/>
                  </a:lnTo>
                  <a:lnTo>
                    <a:pt x="18662" y="1643"/>
                  </a:lnTo>
                  <a:lnTo>
                    <a:pt x="18645" y="1649"/>
                  </a:lnTo>
                  <a:lnTo>
                    <a:pt x="18645" y="1649"/>
                  </a:lnTo>
                  <a:lnTo>
                    <a:pt x="18634" y="1654"/>
                  </a:lnTo>
                  <a:lnTo>
                    <a:pt x="18634" y="1654"/>
                  </a:lnTo>
                  <a:lnTo>
                    <a:pt x="18622" y="1660"/>
                  </a:lnTo>
                  <a:lnTo>
                    <a:pt x="18622" y="1660"/>
                  </a:lnTo>
                  <a:lnTo>
                    <a:pt x="18622" y="1677"/>
                  </a:lnTo>
                  <a:lnTo>
                    <a:pt x="18622" y="1677"/>
                  </a:lnTo>
                  <a:lnTo>
                    <a:pt x="18622" y="1688"/>
                  </a:lnTo>
                  <a:lnTo>
                    <a:pt x="18622" y="1688"/>
                  </a:lnTo>
                  <a:lnTo>
                    <a:pt x="18622" y="1705"/>
                  </a:lnTo>
                  <a:lnTo>
                    <a:pt x="18622" y="1705"/>
                  </a:lnTo>
                  <a:lnTo>
                    <a:pt x="18622" y="1722"/>
                  </a:lnTo>
                  <a:lnTo>
                    <a:pt x="18622" y="1722"/>
                  </a:lnTo>
                  <a:lnTo>
                    <a:pt x="18628" y="1722"/>
                  </a:lnTo>
                  <a:lnTo>
                    <a:pt x="18628" y="1722"/>
                  </a:lnTo>
                  <a:lnTo>
                    <a:pt x="18634" y="1734"/>
                  </a:lnTo>
                  <a:lnTo>
                    <a:pt x="18634" y="1734"/>
                  </a:lnTo>
                  <a:lnTo>
                    <a:pt x="18639" y="1750"/>
                  </a:lnTo>
                  <a:lnTo>
                    <a:pt x="18639" y="1750"/>
                  </a:lnTo>
                  <a:lnTo>
                    <a:pt x="18645" y="1756"/>
                  </a:lnTo>
                  <a:lnTo>
                    <a:pt x="18645" y="1756"/>
                  </a:lnTo>
                  <a:lnTo>
                    <a:pt x="18645" y="1774"/>
                  </a:lnTo>
                  <a:lnTo>
                    <a:pt x="18645" y="1774"/>
                  </a:lnTo>
                  <a:lnTo>
                    <a:pt x="18645" y="1785"/>
                  </a:lnTo>
                  <a:lnTo>
                    <a:pt x="18645" y="1785"/>
                  </a:lnTo>
                  <a:lnTo>
                    <a:pt x="18645" y="1802"/>
                  </a:lnTo>
                  <a:lnTo>
                    <a:pt x="18645" y="1802"/>
                  </a:lnTo>
                  <a:lnTo>
                    <a:pt x="18650" y="1819"/>
                  </a:lnTo>
                  <a:lnTo>
                    <a:pt x="18650" y="1819"/>
                  </a:lnTo>
                  <a:lnTo>
                    <a:pt x="18628" y="1830"/>
                  </a:lnTo>
                  <a:lnTo>
                    <a:pt x="18628" y="1830"/>
                  </a:lnTo>
                  <a:lnTo>
                    <a:pt x="18616" y="1841"/>
                  </a:lnTo>
                  <a:lnTo>
                    <a:pt x="18616" y="1841"/>
                  </a:lnTo>
                  <a:lnTo>
                    <a:pt x="18610" y="1859"/>
                  </a:lnTo>
                  <a:lnTo>
                    <a:pt x="18610" y="1859"/>
                  </a:lnTo>
                  <a:lnTo>
                    <a:pt x="18610" y="1893"/>
                  </a:lnTo>
                  <a:lnTo>
                    <a:pt x="18610" y="1893"/>
                  </a:lnTo>
                  <a:lnTo>
                    <a:pt x="18616" y="1893"/>
                  </a:lnTo>
                  <a:lnTo>
                    <a:pt x="18616" y="1893"/>
                  </a:lnTo>
                  <a:lnTo>
                    <a:pt x="18622" y="1893"/>
                  </a:lnTo>
                  <a:lnTo>
                    <a:pt x="18622" y="1893"/>
                  </a:lnTo>
                  <a:lnTo>
                    <a:pt x="18628" y="1887"/>
                  </a:lnTo>
                  <a:lnTo>
                    <a:pt x="18628" y="1887"/>
                  </a:lnTo>
                  <a:lnTo>
                    <a:pt x="18634" y="1887"/>
                  </a:lnTo>
                  <a:lnTo>
                    <a:pt x="18634" y="1887"/>
                  </a:lnTo>
                  <a:lnTo>
                    <a:pt x="18645" y="1893"/>
                  </a:lnTo>
                  <a:lnTo>
                    <a:pt x="18645" y="1893"/>
                  </a:lnTo>
                  <a:lnTo>
                    <a:pt x="18650" y="1904"/>
                  </a:lnTo>
                  <a:lnTo>
                    <a:pt x="18650" y="1904"/>
                  </a:lnTo>
                  <a:lnTo>
                    <a:pt x="18662" y="1910"/>
                  </a:lnTo>
                  <a:lnTo>
                    <a:pt x="18662" y="1910"/>
                  </a:lnTo>
                  <a:lnTo>
                    <a:pt x="18673" y="1915"/>
                  </a:lnTo>
                  <a:lnTo>
                    <a:pt x="18673" y="1915"/>
                  </a:lnTo>
                  <a:lnTo>
                    <a:pt x="18673" y="1915"/>
                  </a:lnTo>
                  <a:lnTo>
                    <a:pt x="18673" y="1915"/>
                  </a:lnTo>
                  <a:lnTo>
                    <a:pt x="18679" y="1910"/>
                  </a:lnTo>
                  <a:lnTo>
                    <a:pt x="18679" y="1910"/>
                  </a:lnTo>
                  <a:lnTo>
                    <a:pt x="18679" y="1910"/>
                  </a:lnTo>
                  <a:lnTo>
                    <a:pt x="18679" y="1910"/>
                  </a:lnTo>
                  <a:lnTo>
                    <a:pt x="18685" y="1910"/>
                  </a:lnTo>
                  <a:lnTo>
                    <a:pt x="18685" y="1910"/>
                  </a:lnTo>
                  <a:lnTo>
                    <a:pt x="18679" y="1910"/>
                  </a:lnTo>
                  <a:lnTo>
                    <a:pt x="18679" y="1910"/>
                  </a:lnTo>
                  <a:lnTo>
                    <a:pt x="18685" y="1910"/>
                  </a:lnTo>
                  <a:lnTo>
                    <a:pt x="18685" y="1910"/>
                  </a:lnTo>
                  <a:lnTo>
                    <a:pt x="18696" y="1910"/>
                  </a:lnTo>
                  <a:lnTo>
                    <a:pt x="18696" y="1910"/>
                  </a:lnTo>
                  <a:lnTo>
                    <a:pt x="18696" y="1910"/>
                  </a:lnTo>
                  <a:lnTo>
                    <a:pt x="18696" y="1910"/>
                  </a:lnTo>
                  <a:lnTo>
                    <a:pt x="18696" y="1915"/>
                  </a:lnTo>
                  <a:lnTo>
                    <a:pt x="18696" y="1915"/>
                  </a:lnTo>
                  <a:lnTo>
                    <a:pt x="18696" y="1921"/>
                  </a:lnTo>
                  <a:lnTo>
                    <a:pt x="18696" y="1921"/>
                  </a:lnTo>
                  <a:lnTo>
                    <a:pt x="18696" y="1927"/>
                  </a:lnTo>
                  <a:lnTo>
                    <a:pt x="18696" y="1927"/>
                  </a:lnTo>
                  <a:lnTo>
                    <a:pt x="18696" y="1927"/>
                  </a:lnTo>
                  <a:lnTo>
                    <a:pt x="18696" y="1927"/>
                  </a:lnTo>
                  <a:lnTo>
                    <a:pt x="18690" y="1933"/>
                  </a:lnTo>
                  <a:lnTo>
                    <a:pt x="18690" y="1933"/>
                  </a:lnTo>
                  <a:lnTo>
                    <a:pt x="18685" y="1938"/>
                  </a:lnTo>
                  <a:lnTo>
                    <a:pt x="18685" y="1938"/>
                  </a:lnTo>
                  <a:lnTo>
                    <a:pt x="18679" y="1949"/>
                  </a:lnTo>
                  <a:lnTo>
                    <a:pt x="18679" y="1949"/>
                  </a:lnTo>
                  <a:lnTo>
                    <a:pt x="18679" y="1967"/>
                  </a:lnTo>
                  <a:lnTo>
                    <a:pt x="18679" y="1967"/>
                  </a:lnTo>
                  <a:lnTo>
                    <a:pt x="18679" y="1967"/>
                  </a:lnTo>
                  <a:lnTo>
                    <a:pt x="18679" y="1967"/>
                  </a:lnTo>
                  <a:lnTo>
                    <a:pt x="18685" y="1967"/>
                  </a:lnTo>
                  <a:lnTo>
                    <a:pt x="18685" y="1967"/>
                  </a:lnTo>
                  <a:lnTo>
                    <a:pt x="18685" y="1972"/>
                  </a:lnTo>
                  <a:lnTo>
                    <a:pt x="18685" y="1972"/>
                  </a:lnTo>
                  <a:lnTo>
                    <a:pt x="18685" y="1978"/>
                  </a:lnTo>
                  <a:lnTo>
                    <a:pt x="18685" y="1978"/>
                  </a:lnTo>
                  <a:lnTo>
                    <a:pt x="18685" y="1984"/>
                  </a:lnTo>
                  <a:lnTo>
                    <a:pt x="18685" y="1984"/>
                  </a:lnTo>
                  <a:lnTo>
                    <a:pt x="18690" y="1995"/>
                  </a:lnTo>
                  <a:lnTo>
                    <a:pt x="18690" y="1995"/>
                  </a:lnTo>
                  <a:lnTo>
                    <a:pt x="18696" y="2006"/>
                  </a:lnTo>
                  <a:lnTo>
                    <a:pt x="18696" y="2006"/>
                  </a:lnTo>
                  <a:lnTo>
                    <a:pt x="18696" y="2012"/>
                  </a:lnTo>
                  <a:lnTo>
                    <a:pt x="18696" y="2012"/>
                  </a:lnTo>
                  <a:lnTo>
                    <a:pt x="18702" y="2012"/>
                  </a:lnTo>
                  <a:lnTo>
                    <a:pt x="18702" y="2012"/>
                  </a:lnTo>
                  <a:lnTo>
                    <a:pt x="18707" y="2012"/>
                  </a:lnTo>
                  <a:lnTo>
                    <a:pt x="18707" y="2012"/>
                  </a:lnTo>
                  <a:lnTo>
                    <a:pt x="18707" y="2006"/>
                  </a:lnTo>
                  <a:lnTo>
                    <a:pt x="18707" y="2006"/>
                  </a:lnTo>
                  <a:lnTo>
                    <a:pt x="18707" y="2001"/>
                  </a:lnTo>
                  <a:lnTo>
                    <a:pt x="18713" y="2001"/>
                  </a:lnTo>
                  <a:lnTo>
                    <a:pt x="18719" y="2001"/>
                  </a:lnTo>
                  <a:lnTo>
                    <a:pt x="18725" y="2001"/>
                  </a:lnTo>
                  <a:lnTo>
                    <a:pt x="18725" y="2001"/>
                  </a:lnTo>
                  <a:lnTo>
                    <a:pt x="18725" y="2001"/>
                  </a:lnTo>
                  <a:lnTo>
                    <a:pt x="18719" y="2024"/>
                  </a:lnTo>
                  <a:lnTo>
                    <a:pt x="18719" y="2024"/>
                  </a:lnTo>
                  <a:lnTo>
                    <a:pt x="18713" y="2046"/>
                  </a:lnTo>
                  <a:lnTo>
                    <a:pt x="18713" y="2046"/>
                  </a:lnTo>
                  <a:lnTo>
                    <a:pt x="18707" y="2069"/>
                  </a:lnTo>
                  <a:lnTo>
                    <a:pt x="18707" y="2069"/>
                  </a:lnTo>
                  <a:lnTo>
                    <a:pt x="18696" y="2086"/>
                  </a:lnTo>
                  <a:lnTo>
                    <a:pt x="18696" y="2086"/>
                  </a:lnTo>
                  <a:lnTo>
                    <a:pt x="18690" y="2092"/>
                  </a:lnTo>
                  <a:lnTo>
                    <a:pt x="18690" y="2092"/>
                  </a:lnTo>
                  <a:lnTo>
                    <a:pt x="18685" y="2092"/>
                  </a:lnTo>
                  <a:lnTo>
                    <a:pt x="18685" y="2092"/>
                  </a:lnTo>
                  <a:lnTo>
                    <a:pt x="18673" y="2098"/>
                  </a:lnTo>
                  <a:lnTo>
                    <a:pt x="18673" y="2098"/>
                  </a:lnTo>
                  <a:lnTo>
                    <a:pt x="18668" y="2103"/>
                  </a:lnTo>
                  <a:lnTo>
                    <a:pt x="18668" y="2103"/>
                  </a:lnTo>
                  <a:lnTo>
                    <a:pt x="18662" y="2092"/>
                  </a:lnTo>
                  <a:lnTo>
                    <a:pt x="18662" y="2092"/>
                  </a:lnTo>
                  <a:lnTo>
                    <a:pt x="18662" y="2086"/>
                  </a:lnTo>
                  <a:lnTo>
                    <a:pt x="18662" y="2086"/>
                  </a:lnTo>
                  <a:lnTo>
                    <a:pt x="18662" y="2074"/>
                  </a:lnTo>
                  <a:lnTo>
                    <a:pt x="18662" y="2074"/>
                  </a:lnTo>
                  <a:lnTo>
                    <a:pt x="18662" y="2069"/>
                  </a:lnTo>
                  <a:lnTo>
                    <a:pt x="18662" y="2069"/>
                  </a:lnTo>
                  <a:lnTo>
                    <a:pt x="18656" y="2063"/>
                  </a:lnTo>
                  <a:lnTo>
                    <a:pt x="18656" y="2063"/>
                  </a:lnTo>
                  <a:lnTo>
                    <a:pt x="18650" y="2063"/>
                  </a:lnTo>
                  <a:lnTo>
                    <a:pt x="18650" y="2063"/>
                  </a:lnTo>
                  <a:lnTo>
                    <a:pt x="18645" y="2063"/>
                  </a:lnTo>
                  <a:lnTo>
                    <a:pt x="18645" y="2063"/>
                  </a:lnTo>
                  <a:lnTo>
                    <a:pt x="18639" y="2063"/>
                  </a:lnTo>
                  <a:lnTo>
                    <a:pt x="18639" y="2063"/>
                  </a:lnTo>
                  <a:lnTo>
                    <a:pt x="18639" y="2063"/>
                  </a:lnTo>
                  <a:lnTo>
                    <a:pt x="18639" y="2063"/>
                  </a:lnTo>
                  <a:lnTo>
                    <a:pt x="18634" y="2058"/>
                  </a:lnTo>
                  <a:lnTo>
                    <a:pt x="18634" y="2058"/>
                  </a:lnTo>
                  <a:lnTo>
                    <a:pt x="18634" y="2052"/>
                  </a:lnTo>
                  <a:lnTo>
                    <a:pt x="18634" y="2052"/>
                  </a:lnTo>
                  <a:lnTo>
                    <a:pt x="18634" y="2046"/>
                  </a:lnTo>
                  <a:lnTo>
                    <a:pt x="18634" y="2046"/>
                  </a:lnTo>
                  <a:lnTo>
                    <a:pt x="18616" y="2024"/>
                  </a:lnTo>
                  <a:lnTo>
                    <a:pt x="18616" y="2024"/>
                  </a:lnTo>
                  <a:lnTo>
                    <a:pt x="18594" y="2006"/>
                  </a:lnTo>
                  <a:lnTo>
                    <a:pt x="18594" y="2006"/>
                  </a:lnTo>
                  <a:lnTo>
                    <a:pt x="18571" y="1995"/>
                  </a:lnTo>
                  <a:lnTo>
                    <a:pt x="18571" y="1995"/>
                  </a:lnTo>
                  <a:lnTo>
                    <a:pt x="18537" y="1989"/>
                  </a:lnTo>
                  <a:lnTo>
                    <a:pt x="18531" y="1984"/>
                  </a:lnTo>
                  <a:lnTo>
                    <a:pt x="18531" y="1978"/>
                  </a:lnTo>
                  <a:lnTo>
                    <a:pt x="18531" y="1972"/>
                  </a:lnTo>
                  <a:lnTo>
                    <a:pt x="18531" y="1972"/>
                  </a:lnTo>
                  <a:lnTo>
                    <a:pt x="18531" y="1972"/>
                  </a:lnTo>
                  <a:lnTo>
                    <a:pt x="18537" y="1972"/>
                  </a:lnTo>
                  <a:lnTo>
                    <a:pt x="18537" y="1972"/>
                  </a:lnTo>
                  <a:lnTo>
                    <a:pt x="18537" y="1967"/>
                  </a:lnTo>
                  <a:lnTo>
                    <a:pt x="18537" y="1967"/>
                  </a:lnTo>
                  <a:lnTo>
                    <a:pt x="18537" y="1967"/>
                  </a:lnTo>
                  <a:lnTo>
                    <a:pt x="18537" y="1967"/>
                  </a:lnTo>
                  <a:lnTo>
                    <a:pt x="18543" y="1967"/>
                  </a:lnTo>
                  <a:lnTo>
                    <a:pt x="18543" y="1967"/>
                  </a:lnTo>
                  <a:lnTo>
                    <a:pt x="18525" y="1961"/>
                  </a:lnTo>
                  <a:lnTo>
                    <a:pt x="18525" y="1961"/>
                  </a:lnTo>
                  <a:lnTo>
                    <a:pt x="18509" y="1955"/>
                  </a:lnTo>
                  <a:lnTo>
                    <a:pt x="18509" y="1955"/>
                  </a:lnTo>
                  <a:lnTo>
                    <a:pt x="18491" y="1944"/>
                  </a:lnTo>
                  <a:lnTo>
                    <a:pt x="18491" y="1944"/>
                  </a:lnTo>
                  <a:lnTo>
                    <a:pt x="18480" y="1938"/>
                  </a:lnTo>
                  <a:lnTo>
                    <a:pt x="18475" y="1949"/>
                  </a:lnTo>
                  <a:lnTo>
                    <a:pt x="18475" y="1961"/>
                  </a:lnTo>
                  <a:lnTo>
                    <a:pt x="18469" y="1972"/>
                  </a:lnTo>
                  <a:lnTo>
                    <a:pt x="18463" y="1984"/>
                  </a:lnTo>
                  <a:lnTo>
                    <a:pt x="18463" y="1984"/>
                  </a:lnTo>
                  <a:lnTo>
                    <a:pt x="18457" y="1984"/>
                  </a:lnTo>
                  <a:lnTo>
                    <a:pt x="18457" y="1984"/>
                  </a:lnTo>
                  <a:lnTo>
                    <a:pt x="18451" y="1984"/>
                  </a:lnTo>
                  <a:lnTo>
                    <a:pt x="18451" y="1984"/>
                  </a:lnTo>
                  <a:lnTo>
                    <a:pt x="18451" y="1967"/>
                  </a:lnTo>
                  <a:lnTo>
                    <a:pt x="18451" y="1967"/>
                  </a:lnTo>
                  <a:lnTo>
                    <a:pt x="18451" y="1949"/>
                  </a:lnTo>
                  <a:lnTo>
                    <a:pt x="18451" y="1949"/>
                  </a:lnTo>
                  <a:lnTo>
                    <a:pt x="18457" y="1933"/>
                  </a:lnTo>
                  <a:lnTo>
                    <a:pt x="18457" y="1933"/>
                  </a:lnTo>
                  <a:lnTo>
                    <a:pt x="18457" y="1915"/>
                  </a:lnTo>
                  <a:lnTo>
                    <a:pt x="18457" y="1915"/>
                  </a:lnTo>
                  <a:lnTo>
                    <a:pt x="18440" y="1910"/>
                  </a:lnTo>
                  <a:lnTo>
                    <a:pt x="18440" y="1910"/>
                  </a:lnTo>
                  <a:lnTo>
                    <a:pt x="18423" y="1910"/>
                  </a:lnTo>
                  <a:lnTo>
                    <a:pt x="18423" y="1910"/>
                  </a:lnTo>
                  <a:lnTo>
                    <a:pt x="18400" y="1910"/>
                  </a:lnTo>
                  <a:lnTo>
                    <a:pt x="18400" y="1910"/>
                  </a:lnTo>
                  <a:lnTo>
                    <a:pt x="18384" y="1904"/>
                  </a:lnTo>
                  <a:lnTo>
                    <a:pt x="18384" y="1904"/>
                  </a:lnTo>
                  <a:lnTo>
                    <a:pt x="18378" y="1899"/>
                  </a:lnTo>
                  <a:lnTo>
                    <a:pt x="18378" y="1899"/>
                  </a:lnTo>
                  <a:lnTo>
                    <a:pt x="18372" y="1893"/>
                  </a:lnTo>
                  <a:lnTo>
                    <a:pt x="18372" y="1893"/>
                  </a:lnTo>
                  <a:lnTo>
                    <a:pt x="18372" y="1887"/>
                  </a:lnTo>
                  <a:lnTo>
                    <a:pt x="18372" y="1887"/>
                  </a:lnTo>
                  <a:lnTo>
                    <a:pt x="18372" y="1881"/>
                  </a:lnTo>
                  <a:lnTo>
                    <a:pt x="18372" y="1881"/>
                  </a:lnTo>
                  <a:lnTo>
                    <a:pt x="18366" y="1881"/>
                  </a:lnTo>
                  <a:lnTo>
                    <a:pt x="18366" y="1881"/>
                  </a:lnTo>
                  <a:lnTo>
                    <a:pt x="18361" y="1887"/>
                  </a:lnTo>
                  <a:lnTo>
                    <a:pt x="18361" y="1887"/>
                  </a:lnTo>
                  <a:lnTo>
                    <a:pt x="18355" y="1887"/>
                  </a:lnTo>
                  <a:lnTo>
                    <a:pt x="18355" y="1887"/>
                  </a:lnTo>
                  <a:lnTo>
                    <a:pt x="18350" y="1887"/>
                  </a:lnTo>
                  <a:lnTo>
                    <a:pt x="18350" y="1887"/>
                  </a:lnTo>
                  <a:lnTo>
                    <a:pt x="18350" y="1881"/>
                  </a:lnTo>
                  <a:lnTo>
                    <a:pt x="18350" y="1881"/>
                  </a:lnTo>
                  <a:lnTo>
                    <a:pt x="18344" y="1870"/>
                  </a:lnTo>
                  <a:lnTo>
                    <a:pt x="18344" y="1870"/>
                  </a:lnTo>
                  <a:lnTo>
                    <a:pt x="18326" y="1859"/>
                  </a:lnTo>
                  <a:lnTo>
                    <a:pt x="18326" y="1859"/>
                  </a:lnTo>
                  <a:lnTo>
                    <a:pt x="18315" y="1859"/>
                  </a:lnTo>
                  <a:lnTo>
                    <a:pt x="18304" y="1859"/>
                  </a:lnTo>
                  <a:lnTo>
                    <a:pt x="18304" y="1859"/>
                  </a:lnTo>
                  <a:lnTo>
                    <a:pt x="18298" y="1870"/>
                  </a:lnTo>
                  <a:lnTo>
                    <a:pt x="18298" y="1870"/>
                  </a:lnTo>
                  <a:lnTo>
                    <a:pt x="18292" y="1881"/>
                  </a:lnTo>
                  <a:lnTo>
                    <a:pt x="18292" y="1881"/>
                  </a:lnTo>
                  <a:lnTo>
                    <a:pt x="18292" y="1887"/>
                  </a:lnTo>
                  <a:lnTo>
                    <a:pt x="18281" y="1887"/>
                  </a:lnTo>
                  <a:lnTo>
                    <a:pt x="18281" y="1887"/>
                  </a:lnTo>
                  <a:lnTo>
                    <a:pt x="18247" y="1887"/>
                  </a:lnTo>
                  <a:lnTo>
                    <a:pt x="18247" y="1887"/>
                  </a:lnTo>
                  <a:lnTo>
                    <a:pt x="18236" y="1887"/>
                  </a:lnTo>
                  <a:lnTo>
                    <a:pt x="18236" y="1887"/>
                  </a:lnTo>
                  <a:lnTo>
                    <a:pt x="18225" y="1875"/>
                  </a:lnTo>
                  <a:lnTo>
                    <a:pt x="18225" y="1875"/>
                  </a:lnTo>
                  <a:lnTo>
                    <a:pt x="18207" y="1875"/>
                  </a:lnTo>
                  <a:lnTo>
                    <a:pt x="18207" y="1875"/>
                  </a:lnTo>
                  <a:lnTo>
                    <a:pt x="18196" y="1870"/>
                  </a:lnTo>
                  <a:lnTo>
                    <a:pt x="18196" y="1870"/>
                  </a:lnTo>
                  <a:lnTo>
                    <a:pt x="18196" y="1875"/>
                  </a:lnTo>
                  <a:lnTo>
                    <a:pt x="18196" y="1875"/>
                  </a:lnTo>
                  <a:lnTo>
                    <a:pt x="18190" y="1887"/>
                  </a:lnTo>
                  <a:lnTo>
                    <a:pt x="18190" y="1887"/>
                  </a:lnTo>
                  <a:lnTo>
                    <a:pt x="18190" y="1893"/>
                  </a:lnTo>
                  <a:lnTo>
                    <a:pt x="18190" y="1893"/>
                  </a:lnTo>
                  <a:lnTo>
                    <a:pt x="18185" y="1899"/>
                  </a:lnTo>
                  <a:lnTo>
                    <a:pt x="18185" y="1899"/>
                  </a:lnTo>
                  <a:lnTo>
                    <a:pt x="18173" y="1899"/>
                  </a:lnTo>
                  <a:lnTo>
                    <a:pt x="18173" y="1899"/>
                  </a:lnTo>
                  <a:lnTo>
                    <a:pt x="18162" y="1904"/>
                  </a:lnTo>
                  <a:lnTo>
                    <a:pt x="18162" y="1904"/>
                  </a:lnTo>
                  <a:lnTo>
                    <a:pt x="18156" y="1904"/>
                  </a:lnTo>
                  <a:lnTo>
                    <a:pt x="18156" y="1904"/>
                  </a:lnTo>
                  <a:lnTo>
                    <a:pt x="18150" y="1904"/>
                  </a:lnTo>
                  <a:lnTo>
                    <a:pt x="18150" y="1904"/>
                  </a:lnTo>
                  <a:lnTo>
                    <a:pt x="18150" y="1910"/>
                  </a:lnTo>
                  <a:lnTo>
                    <a:pt x="18150" y="1910"/>
                  </a:lnTo>
                  <a:lnTo>
                    <a:pt x="18150" y="1915"/>
                  </a:lnTo>
                  <a:lnTo>
                    <a:pt x="18150" y="1915"/>
                  </a:lnTo>
                  <a:lnTo>
                    <a:pt x="18145" y="1915"/>
                  </a:lnTo>
                  <a:lnTo>
                    <a:pt x="18145" y="1915"/>
                  </a:lnTo>
                  <a:lnTo>
                    <a:pt x="18150" y="1921"/>
                  </a:lnTo>
                  <a:lnTo>
                    <a:pt x="18150" y="1921"/>
                  </a:lnTo>
                  <a:lnTo>
                    <a:pt x="18150" y="1921"/>
                  </a:lnTo>
                  <a:lnTo>
                    <a:pt x="18150" y="1921"/>
                  </a:lnTo>
                  <a:lnTo>
                    <a:pt x="18156" y="1927"/>
                  </a:lnTo>
                  <a:lnTo>
                    <a:pt x="18156" y="1927"/>
                  </a:lnTo>
                  <a:lnTo>
                    <a:pt x="18162" y="1927"/>
                  </a:lnTo>
                  <a:lnTo>
                    <a:pt x="18162" y="1927"/>
                  </a:lnTo>
                  <a:lnTo>
                    <a:pt x="18162" y="1933"/>
                  </a:lnTo>
                  <a:lnTo>
                    <a:pt x="18162" y="1933"/>
                  </a:lnTo>
                  <a:lnTo>
                    <a:pt x="18173" y="1955"/>
                  </a:lnTo>
                  <a:lnTo>
                    <a:pt x="18173" y="1955"/>
                  </a:lnTo>
                  <a:lnTo>
                    <a:pt x="18179" y="1984"/>
                  </a:lnTo>
                  <a:lnTo>
                    <a:pt x="18179" y="1984"/>
                  </a:lnTo>
                  <a:lnTo>
                    <a:pt x="18179" y="2012"/>
                  </a:lnTo>
                  <a:lnTo>
                    <a:pt x="18179" y="2012"/>
                  </a:lnTo>
                  <a:lnTo>
                    <a:pt x="18173" y="2035"/>
                  </a:lnTo>
                  <a:lnTo>
                    <a:pt x="18173" y="2035"/>
                  </a:lnTo>
                  <a:lnTo>
                    <a:pt x="18173" y="2040"/>
                  </a:lnTo>
                  <a:lnTo>
                    <a:pt x="18173" y="2040"/>
                  </a:lnTo>
                  <a:lnTo>
                    <a:pt x="18167" y="2040"/>
                  </a:lnTo>
                  <a:lnTo>
                    <a:pt x="18167" y="2040"/>
                  </a:lnTo>
                  <a:lnTo>
                    <a:pt x="18167" y="2046"/>
                  </a:lnTo>
                  <a:lnTo>
                    <a:pt x="18167" y="2046"/>
                  </a:lnTo>
                  <a:lnTo>
                    <a:pt x="18162" y="2046"/>
                  </a:lnTo>
                  <a:lnTo>
                    <a:pt x="18162" y="2046"/>
                  </a:lnTo>
                  <a:lnTo>
                    <a:pt x="18145" y="2046"/>
                  </a:lnTo>
                  <a:lnTo>
                    <a:pt x="18145" y="2046"/>
                  </a:lnTo>
                  <a:lnTo>
                    <a:pt x="18133" y="2040"/>
                  </a:lnTo>
                  <a:lnTo>
                    <a:pt x="18133" y="2040"/>
                  </a:lnTo>
                  <a:lnTo>
                    <a:pt x="18122" y="2035"/>
                  </a:lnTo>
                  <a:lnTo>
                    <a:pt x="18122" y="2035"/>
                  </a:lnTo>
                  <a:lnTo>
                    <a:pt x="18116" y="2029"/>
                  </a:lnTo>
                  <a:lnTo>
                    <a:pt x="18116" y="2029"/>
                  </a:lnTo>
                  <a:lnTo>
                    <a:pt x="18111" y="2035"/>
                  </a:lnTo>
                  <a:lnTo>
                    <a:pt x="18111" y="2035"/>
                  </a:lnTo>
                  <a:lnTo>
                    <a:pt x="18105" y="2035"/>
                  </a:lnTo>
                  <a:lnTo>
                    <a:pt x="18105" y="2035"/>
                  </a:lnTo>
                  <a:lnTo>
                    <a:pt x="18099" y="2040"/>
                  </a:lnTo>
                  <a:lnTo>
                    <a:pt x="18099" y="2040"/>
                  </a:lnTo>
                  <a:lnTo>
                    <a:pt x="18099" y="2040"/>
                  </a:lnTo>
                  <a:lnTo>
                    <a:pt x="18099" y="2040"/>
                  </a:lnTo>
                  <a:lnTo>
                    <a:pt x="18099" y="2052"/>
                  </a:lnTo>
                  <a:lnTo>
                    <a:pt x="18099" y="2052"/>
                  </a:lnTo>
                  <a:lnTo>
                    <a:pt x="18094" y="2069"/>
                  </a:lnTo>
                  <a:lnTo>
                    <a:pt x="18094" y="2069"/>
                  </a:lnTo>
                  <a:lnTo>
                    <a:pt x="18088" y="2086"/>
                  </a:lnTo>
                  <a:lnTo>
                    <a:pt x="18088" y="2086"/>
                  </a:lnTo>
                  <a:lnTo>
                    <a:pt x="18088" y="2098"/>
                  </a:lnTo>
                  <a:lnTo>
                    <a:pt x="18088" y="2098"/>
                  </a:lnTo>
                  <a:lnTo>
                    <a:pt x="18082" y="2092"/>
                  </a:lnTo>
                  <a:lnTo>
                    <a:pt x="18082" y="2092"/>
                  </a:lnTo>
                  <a:lnTo>
                    <a:pt x="18065" y="2080"/>
                  </a:lnTo>
                  <a:lnTo>
                    <a:pt x="18065" y="2080"/>
                  </a:lnTo>
                  <a:lnTo>
                    <a:pt x="18054" y="2069"/>
                  </a:lnTo>
                  <a:lnTo>
                    <a:pt x="18054" y="2069"/>
                  </a:lnTo>
                  <a:lnTo>
                    <a:pt x="18048" y="2063"/>
                  </a:lnTo>
                  <a:lnTo>
                    <a:pt x="18048" y="2063"/>
                  </a:lnTo>
                  <a:lnTo>
                    <a:pt x="18048" y="2052"/>
                  </a:lnTo>
                  <a:lnTo>
                    <a:pt x="18048" y="2052"/>
                  </a:lnTo>
                  <a:lnTo>
                    <a:pt x="18048" y="2029"/>
                  </a:lnTo>
                  <a:lnTo>
                    <a:pt x="18048" y="2029"/>
                  </a:lnTo>
                  <a:lnTo>
                    <a:pt x="18054" y="2006"/>
                  </a:lnTo>
                  <a:lnTo>
                    <a:pt x="18054" y="2006"/>
                  </a:lnTo>
                  <a:lnTo>
                    <a:pt x="18054" y="1995"/>
                  </a:lnTo>
                  <a:lnTo>
                    <a:pt x="18054" y="1995"/>
                  </a:lnTo>
                  <a:lnTo>
                    <a:pt x="18048" y="2001"/>
                  </a:lnTo>
                  <a:lnTo>
                    <a:pt x="18048" y="2001"/>
                  </a:lnTo>
                  <a:lnTo>
                    <a:pt x="18042" y="1995"/>
                  </a:lnTo>
                  <a:lnTo>
                    <a:pt x="18042" y="1995"/>
                  </a:lnTo>
                  <a:lnTo>
                    <a:pt x="18036" y="1995"/>
                  </a:lnTo>
                  <a:lnTo>
                    <a:pt x="18036" y="1995"/>
                  </a:lnTo>
                  <a:lnTo>
                    <a:pt x="18026" y="1995"/>
                  </a:lnTo>
                  <a:lnTo>
                    <a:pt x="18026" y="1995"/>
                  </a:lnTo>
                  <a:lnTo>
                    <a:pt x="18014" y="2006"/>
                  </a:lnTo>
                  <a:lnTo>
                    <a:pt x="18014" y="2006"/>
                  </a:lnTo>
                  <a:lnTo>
                    <a:pt x="17997" y="2012"/>
                  </a:lnTo>
                  <a:lnTo>
                    <a:pt x="17997" y="2012"/>
                  </a:lnTo>
                  <a:lnTo>
                    <a:pt x="17974" y="2024"/>
                  </a:lnTo>
                  <a:lnTo>
                    <a:pt x="17974" y="2024"/>
                  </a:lnTo>
                  <a:lnTo>
                    <a:pt x="17957" y="2024"/>
                  </a:lnTo>
                  <a:lnTo>
                    <a:pt x="17957" y="2024"/>
                  </a:lnTo>
                  <a:lnTo>
                    <a:pt x="17957" y="2024"/>
                  </a:lnTo>
                  <a:lnTo>
                    <a:pt x="17957" y="2024"/>
                  </a:lnTo>
                  <a:lnTo>
                    <a:pt x="17957" y="2018"/>
                  </a:lnTo>
                  <a:lnTo>
                    <a:pt x="17957" y="2018"/>
                  </a:lnTo>
                  <a:lnTo>
                    <a:pt x="17963" y="2018"/>
                  </a:lnTo>
                  <a:lnTo>
                    <a:pt x="17963" y="2018"/>
                  </a:lnTo>
                  <a:lnTo>
                    <a:pt x="17963" y="2012"/>
                  </a:lnTo>
                  <a:lnTo>
                    <a:pt x="17963" y="2012"/>
                  </a:lnTo>
                  <a:lnTo>
                    <a:pt x="17957" y="2012"/>
                  </a:lnTo>
                  <a:lnTo>
                    <a:pt x="17957" y="2012"/>
                  </a:lnTo>
                  <a:lnTo>
                    <a:pt x="17951" y="2012"/>
                  </a:lnTo>
                  <a:lnTo>
                    <a:pt x="17951" y="2012"/>
                  </a:lnTo>
                  <a:lnTo>
                    <a:pt x="17951" y="2012"/>
                  </a:lnTo>
                  <a:lnTo>
                    <a:pt x="17951" y="2012"/>
                  </a:lnTo>
                  <a:lnTo>
                    <a:pt x="17946" y="2012"/>
                  </a:lnTo>
                  <a:lnTo>
                    <a:pt x="17946" y="2018"/>
                  </a:lnTo>
                  <a:lnTo>
                    <a:pt x="17946" y="2018"/>
                  </a:lnTo>
                  <a:lnTo>
                    <a:pt x="17946" y="2024"/>
                  </a:lnTo>
                  <a:lnTo>
                    <a:pt x="17946" y="2024"/>
                  </a:lnTo>
                  <a:lnTo>
                    <a:pt x="17946" y="2024"/>
                  </a:lnTo>
                  <a:lnTo>
                    <a:pt x="17951" y="2024"/>
                  </a:lnTo>
                  <a:lnTo>
                    <a:pt x="17951" y="2024"/>
                  </a:lnTo>
                  <a:lnTo>
                    <a:pt x="17951" y="2024"/>
                  </a:lnTo>
                  <a:lnTo>
                    <a:pt x="17951" y="2024"/>
                  </a:lnTo>
                  <a:lnTo>
                    <a:pt x="17957" y="2035"/>
                  </a:lnTo>
                  <a:lnTo>
                    <a:pt x="17957" y="2035"/>
                  </a:lnTo>
                  <a:lnTo>
                    <a:pt x="17957" y="2035"/>
                  </a:lnTo>
                  <a:lnTo>
                    <a:pt x="17957" y="2035"/>
                  </a:lnTo>
                  <a:lnTo>
                    <a:pt x="17951" y="2040"/>
                  </a:lnTo>
                  <a:lnTo>
                    <a:pt x="17951" y="2040"/>
                  </a:lnTo>
                  <a:lnTo>
                    <a:pt x="17951" y="2040"/>
                  </a:lnTo>
                  <a:lnTo>
                    <a:pt x="17951" y="2040"/>
                  </a:lnTo>
                  <a:lnTo>
                    <a:pt x="17946" y="2046"/>
                  </a:lnTo>
                  <a:lnTo>
                    <a:pt x="17946" y="2046"/>
                  </a:lnTo>
                  <a:lnTo>
                    <a:pt x="17946" y="2052"/>
                  </a:lnTo>
                  <a:lnTo>
                    <a:pt x="17946" y="2052"/>
                  </a:lnTo>
                  <a:lnTo>
                    <a:pt x="17940" y="2052"/>
                  </a:lnTo>
                  <a:lnTo>
                    <a:pt x="17940" y="2052"/>
                  </a:lnTo>
                  <a:lnTo>
                    <a:pt x="17935" y="2052"/>
                  </a:lnTo>
                  <a:lnTo>
                    <a:pt x="17935" y="2052"/>
                  </a:lnTo>
                  <a:lnTo>
                    <a:pt x="17929" y="2052"/>
                  </a:lnTo>
                  <a:lnTo>
                    <a:pt x="17929" y="2052"/>
                  </a:lnTo>
                  <a:lnTo>
                    <a:pt x="17923" y="2052"/>
                  </a:lnTo>
                  <a:lnTo>
                    <a:pt x="17923" y="2052"/>
                  </a:lnTo>
                  <a:lnTo>
                    <a:pt x="17911" y="2040"/>
                  </a:lnTo>
                  <a:lnTo>
                    <a:pt x="17911" y="2040"/>
                  </a:lnTo>
                  <a:lnTo>
                    <a:pt x="17889" y="2029"/>
                  </a:lnTo>
                  <a:lnTo>
                    <a:pt x="17889" y="2029"/>
                  </a:lnTo>
                  <a:lnTo>
                    <a:pt x="17872" y="2018"/>
                  </a:lnTo>
                  <a:lnTo>
                    <a:pt x="17872" y="2018"/>
                  </a:lnTo>
                  <a:lnTo>
                    <a:pt x="17844" y="2018"/>
                  </a:lnTo>
                  <a:lnTo>
                    <a:pt x="17844" y="2018"/>
                  </a:lnTo>
                  <a:lnTo>
                    <a:pt x="17821" y="2024"/>
                  </a:lnTo>
                  <a:lnTo>
                    <a:pt x="17821" y="2024"/>
                  </a:lnTo>
                  <a:lnTo>
                    <a:pt x="17798" y="2035"/>
                  </a:lnTo>
                  <a:lnTo>
                    <a:pt x="17798" y="2035"/>
                  </a:lnTo>
                  <a:lnTo>
                    <a:pt x="17776" y="2046"/>
                  </a:lnTo>
                  <a:lnTo>
                    <a:pt x="17776" y="2046"/>
                  </a:lnTo>
                  <a:lnTo>
                    <a:pt x="17752" y="2052"/>
                  </a:lnTo>
                  <a:lnTo>
                    <a:pt x="17752" y="2052"/>
                  </a:lnTo>
                  <a:lnTo>
                    <a:pt x="17758" y="2058"/>
                  </a:lnTo>
                  <a:lnTo>
                    <a:pt x="17758" y="2058"/>
                  </a:lnTo>
                  <a:lnTo>
                    <a:pt x="17758" y="2063"/>
                  </a:lnTo>
                  <a:lnTo>
                    <a:pt x="17758" y="2063"/>
                  </a:lnTo>
                  <a:lnTo>
                    <a:pt x="17764" y="2069"/>
                  </a:lnTo>
                  <a:lnTo>
                    <a:pt x="17764" y="2069"/>
                  </a:lnTo>
                  <a:lnTo>
                    <a:pt x="17764" y="2074"/>
                  </a:lnTo>
                  <a:lnTo>
                    <a:pt x="17764" y="2074"/>
                  </a:lnTo>
                  <a:lnTo>
                    <a:pt x="17764" y="2080"/>
                  </a:lnTo>
                  <a:lnTo>
                    <a:pt x="17764" y="2080"/>
                  </a:lnTo>
                  <a:lnTo>
                    <a:pt x="17764" y="2086"/>
                  </a:lnTo>
                  <a:lnTo>
                    <a:pt x="17764" y="2086"/>
                  </a:lnTo>
                  <a:lnTo>
                    <a:pt x="17758" y="2086"/>
                  </a:lnTo>
                  <a:lnTo>
                    <a:pt x="17758" y="2086"/>
                  </a:lnTo>
                  <a:lnTo>
                    <a:pt x="17758" y="2092"/>
                  </a:lnTo>
                  <a:lnTo>
                    <a:pt x="17758" y="2092"/>
                  </a:lnTo>
                  <a:lnTo>
                    <a:pt x="17758" y="2086"/>
                  </a:lnTo>
                  <a:lnTo>
                    <a:pt x="17758" y="2086"/>
                  </a:lnTo>
                  <a:lnTo>
                    <a:pt x="17752" y="2086"/>
                  </a:lnTo>
                  <a:lnTo>
                    <a:pt x="17752" y="2086"/>
                  </a:lnTo>
                  <a:lnTo>
                    <a:pt x="17741" y="2080"/>
                  </a:lnTo>
                  <a:lnTo>
                    <a:pt x="17741" y="2080"/>
                  </a:lnTo>
                  <a:lnTo>
                    <a:pt x="17741" y="2080"/>
                  </a:lnTo>
                  <a:lnTo>
                    <a:pt x="17741" y="2080"/>
                  </a:lnTo>
                  <a:lnTo>
                    <a:pt x="17741" y="2074"/>
                  </a:lnTo>
                  <a:lnTo>
                    <a:pt x="17741" y="2074"/>
                  </a:lnTo>
                  <a:lnTo>
                    <a:pt x="17736" y="2069"/>
                  </a:lnTo>
                  <a:lnTo>
                    <a:pt x="17736" y="2069"/>
                  </a:lnTo>
                  <a:lnTo>
                    <a:pt x="17730" y="2063"/>
                  </a:lnTo>
                  <a:lnTo>
                    <a:pt x="17730" y="2063"/>
                  </a:lnTo>
                  <a:lnTo>
                    <a:pt x="17730" y="2063"/>
                  </a:lnTo>
                  <a:lnTo>
                    <a:pt x="17730" y="2063"/>
                  </a:lnTo>
                  <a:lnTo>
                    <a:pt x="17724" y="2069"/>
                  </a:lnTo>
                  <a:lnTo>
                    <a:pt x="17724" y="2069"/>
                  </a:lnTo>
                  <a:lnTo>
                    <a:pt x="17713" y="2080"/>
                  </a:lnTo>
                  <a:lnTo>
                    <a:pt x="17713" y="2080"/>
                  </a:lnTo>
                  <a:lnTo>
                    <a:pt x="17707" y="2086"/>
                  </a:lnTo>
                  <a:lnTo>
                    <a:pt x="17707" y="2086"/>
                  </a:lnTo>
                  <a:lnTo>
                    <a:pt x="17701" y="2092"/>
                  </a:lnTo>
                  <a:lnTo>
                    <a:pt x="17701" y="2092"/>
                  </a:lnTo>
                  <a:lnTo>
                    <a:pt x="17685" y="2092"/>
                  </a:lnTo>
                  <a:lnTo>
                    <a:pt x="17685" y="2092"/>
                  </a:lnTo>
                  <a:lnTo>
                    <a:pt x="17667" y="2092"/>
                  </a:lnTo>
                  <a:lnTo>
                    <a:pt x="17667" y="2092"/>
                  </a:lnTo>
                  <a:lnTo>
                    <a:pt x="17645" y="2092"/>
                  </a:lnTo>
                  <a:lnTo>
                    <a:pt x="17645" y="2092"/>
                  </a:lnTo>
                  <a:lnTo>
                    <a:pt x="17627" y="2092"/>
                  </a:lnTo>
                  <a:lnTo>
                    <a:pt x="17627" y="2092"/>
                  </a:lnTo>
                  <a:lnTo>
                    <a:pt x="17627" y="2086"/>
                  </a:lnTo>
                  <a:lnTo>
                    <a:pt x="17627" y="2086"/>
                  </a:lnTo>
                  <a:lnTo>
                    <a:pt x="17627" y="2080"/>
                  </a:lnTo>
                  <a:lnTo>
                    <a:pt x="17627" y="2080"/>
                  </a:lnTo>
                  <a:lnTo>
                    <a:pt x="17627" y="2074"/>
                  </a:lnTo>
                  <a:lnTo>
                    <a:pt x="17627" y="2074"/>
                  </a:lnTo>
                  <a:lnTo>
                    <a:pt x="17627" y="2074"/>
                  </a:lnTo>
                  <a:lnTo>
                    <a:pt x="17627" y="2074"/>
                  </a:lnTo>
                  <a:lnTo>
                    <a:pt x="17633" y="2074"/>
                  </a:lnTo>
                  <a:lnTo>
                    <a:pt x="17633" y="2074"/>
                  </a:lnTo>
                  <a:lnTo>
                    <a:pt x="17639" y="2069"/>
                  </a:lnTo>
                  <a:lnTo>
                    <a:pt x="17639" y="2069"/>
                  </a:lnTo>
                  <a:lnTo>
                    <a:pt x="17639" y="2063"/>
                  </a:lnTo>
                  <a:lnTo>
                    <a:pt x="17639" y="2063"/>
                  </a:lnTo>
                  <a:lnTo>
                    <a:pt x="17639" y="2063"/>
                  </a:lnTo>
                  <a:lnTo>
                    <a:pt x="17639" y="2063"/>
                  </a:lnTo>
                  <a:lnTo>
                    <a:pt x="17651" y="2063"/>
                  </a:lnTo>
                  <a:lnTo>
                    <a:pt x="17651" y="2063"/>
                  </a:lnTo>
                  <a:lnTo>
                    <a:pt x="17662" y="2063"/>
                  </a:lnTo>
                  <a:lnTo>
                    <a:pt x="17662" y="2063"/>
                  </a:lnTo>
                  <a:lnTo>
                    <a:pt x="17679" y="2063"/>
                  </a:lnTo>
                  <a:lnTo>
                    <a:pt x="17679" y="2063"/>
                  </a:lnTo>
                  <a:lnTo>
                    <a:pt x="17685" y="2063"/>
                  </a:lnTo>
                  <a:lnTo>
                    <a:pt x="17685" y="2063"/>
                  </a:lnTo>
                  <a:lnTo>
                    <a:pt x="17685" y="2063"/>
                  </a:lnTo>
                  <a:lnTo>
                    <a:pt x="17685" y="2063"/>
                  </a:lnTo>
                  <a:lnTo>
                    <a:pt x="17685" y="2058"/>
                  </a:lnTo>
                  <a:lnTo>
                    <a:pt x="17685" y="2058"/>
                  </a:lnTo>
                  <a:lnTo>
                    <a:pt x="17685" y="2052"/>
                  </a:lnTo>
                  <a:lnTo>
                    <a:pt x="17685" y="2052"/>
                  </a:lnTo>
                  <a:lnTo>
                    <a:pt x="17685" y="2046"/>
                  </a:lnTo>
                  <a:lnTo>
                    <a:pt x="17685" y="2046"/>
                  </a:lnTo>
                  <a:lnTo>
                    <a:pt x="17679" y="2046"/>
                  </a:lnTo>
                  <a:lnTo>
                    <a:pt x="17679" y="2046"/>
                  </a:lnTo>
                  <a:lnTo>
                    <a:pt x="17673" y="2040"/>
                  </a:lnTo>
                  <a:lnTo>
                    <a:pt x="17673" y="2040"/>
                  </a:lnTo>
                  <a:lnTo>
                    <a:pt x="17667" y="2040"/>
                  </a:lnTo>
                  <a:lnTo>
                    <a:pt x="17667" y="2040"/>
                  </a:lnTo>
                  <a:lnTo>
                    <a:pt x="17662" y="2035"/>
                  </a:lnTo>
                  <a:lnTo>
                    <a:pt x="17662" y="2035"/>
                  </a:lnTo>
                  <a:lnTo>
                    <a:pt x="17662" y="2029"/>
                  </a:lnTo>
                  <a:lnTo>
                    <a:pt x="17662" y="2029"/>
                  </a:lnTo>
                  <a:lnTo>
                    <a:pt x="17662" y="2024"/>
                  </a:lnTo>
                  <a:lnTo>
                    <a:pt x="17662" y="2024"/>
                  </a:lnTo>
                  <a:lnTo>
                    <a:pt x="17662" y="2018"/>
                  </a:lnTo>
                  <a:lnTo>
                    <a:pt x="17662" y="2018"/>
                  </a:lnTo>
                  <a:lnTo>
                    <a:pt x="17662" y="2012"/>
                  </a:lnTo>
                  <a:lnTo>
                    <a:pt x="17662" y="2012"/>
                  </a:lnTo>
                  <a:lnTo>
                    <a:pt x="17651" y="2012"/>
                  </a:lnTo>
                  <a:lnTo>
                    <a:pt x="17651" y="2012"/>
                  </a:lnTo>
                  <a:lnTo>
                    <a:pt x="17639" y="2012"/>
                  </a:lnTo>
                  <a:lnTo>
                    <a:pt x="17639" y="2012"/>
                  </a:lnTo>
                  <a:lnTo>
                    <a:pt x="17633" y="2012"/>
                  </a:lnTo>
                  <a:lnTo>
                    <a:pt x="17633" y="2012"/>
                  </a:lnTo>
                  <a:lnTo>
                    <a:pt x="17639" y="2001"/>
                  </a:lnTo>
                  <a:lnTo>
                    <a:pt x="17639" y="2001"/>
                  </a:lnTo>
                  <a:lnTo>
                    <a:pt x="17639" y="2001"/>
                  </a:lnTo>
                  <a:lnTo>
                    <a:pt x="17639" y="2001"/>
                  </a:lnTo>
                  <a:lnTo>
                    <a:pt x="17639" y="1995"/>
                  </a:lnTo>
                  <a:lnTo>
                    <a:pt x="17639" y="1995"/>
                  </a:lnTo>
                  <a:lnTo>
                    <a:pt x="17639" y="1995"/>
                  </a:lnTo>
                  <a:lnTo>
                    <a:pt x="17639" y="1995"/>
                  </a:lnTo>
                  <a:lnTo>
                    <a:pt x="17645" y="1995"/>
                  </a:lnTo>
                  <a:lnTo>
                    <a:pt x="17645" y="1995"/>
                  </a:lnTo>
                  <a:lnTo>
                    <a:pt x="17645" y="1995"/>
                  </a:lnTo>
                  <a:lnTo>
                    <a:pt x="17645" y="1995"/>
                  </a:lnTo>
                  <a:lnTo>
                    <a:pt x="17645" y="1984"/>
                  </a:lnTo>
                  <a:lnTo>
                    <a:pt x="17645" y="1984"/>
                  </a:lnTo>
                  <a:lnTo>
                    <a:pt x="17645" y="1978"/>
                  </a:lnTo>
                  <a:lnTo>
                    <a:pt x="17645" y="1978"/>
                  </a:lnTo>
                  <a:lnTo>
                    <a:pt x="17633" y="1984"/>
                  </a:lnTo>
                  <a:lnTo>
                    <a:pt x="17633" y="1984"/>
                  </a:lnTo>
                  <a:lnTo>
                    <a:pt x="17627" y="1984"/>
                  </a:lnTo>
                  <a:lnTo>
                    <a:pt x="17627" y="1984"/>
                  </a:lnTo>
                  <a:lnTo>
                    <a:pt x="17622" y="1995"/>
                  </a:lnTo>
                  <a:lnTo>
                    <a:pt x="17622" y="1995"/>
                  </a:lnTo>
                  <a:lnTo>
                    <a:pt x="17616" y="2001"/>
                  </a:lnTo>
                  <a:lnTo>
                    <a:pt x="17616" y="2001"/>
                  </a:lnTo>
                  <a:lnTo>
                    <a:pt x="17611" y="2006"/>
                  </a:lnTo>
                  <a:lnTo>
                    <a:pt x="17611" y="2006"/>
                  </a:lnTo>
                  <a:lnTo>
                    <a:pt x="17605" y="2012"/>
                  </a:lnTo>
                  <a:lnTo>
                    <a:pt x="17605" y="2012"/>
                  </a:lnTo>
                  <a:lnTo>
                    <a:pt x="17588" y="2018"/>
                  </a:lnTo>
                  <a:lnTo>
                    <a:pt x="17588" y="2018"/>
                  </a:lnTo>
                  <a:lnTo>
                    <a:pt x="17576" y="2024"/>
                  </a:lnTo>
                  <a:lnTo>
                    <a:pt x="17576" y="2024"/>
                  </a:lnTo>
                  <a:lnTo>
                    <a:pt x="17571" y="2024"/>
                  </a:lnTo>
                  <a:lnTo>
                    <a:pt x="17571" y="2024"/>
                  </a:lnTo>
                  <a:lnTo>
                    <a:pt x="17565" y="2035"/>
                  </a:lnTo>
                  <a:lnTo>
                    <a:pt x="17565" y="2035"/>
                  </a:lnTo>
                  <a:lnTo>
                    <a:pt x="17571" y="2040"/>
                  </a:lnTo>
                  <a:lnTo>
                    <a:pt x="17571" y="2040"/>
                  </a:lnTo>
                  <a:lnTo>
                    <a:pt x="17571" y="2052"/>
                  </a:lnTo>
                  <a:lnTo>
                    <a:pt x="17571" y="2052"/>
                  </a:lnTo>
                  <a:lnTo>
                    <a:pt x="17565" y="2058"/>
                  </a:lnTo>
                  <a:lnTo>
                    <a:pt x="17565" y="2058"/>
                  </a:lnTo>
                  <a:lnTo>
                    <a:pt x="17565" y="2063"/>
                  </a:lnTo>
                  <a:lnTo>
                    <a:pt x="17565" y="2063"/>
                  </a:lnTo>
                  <a:lnTo>
                    <a:pt x="17565" y="2063"/>
                  </a:lnTo>
                  <a:lnTo>
                    <a:pt x="17565" y="2063"/>
                  </a:lnTo>
                  <a:lnTo>
                    <a:pt x="17559" y="2058"/>
                  </a:lnTo>
                  <a:lnTo>
                    <a:pt x="17559" y="2058"/>
                  </a:lnTo>
                  <a:lnTo>
                    <a:pt x="17559" y="2058"/>
                  </a:lnTo>
                  <a:lnTo>
                    <a:pt x="17559" y="2058"/>
                  </a:lnTo>
                  <a:lnTo>
                    <a:pt x="17559" y="2046"/>
                  </a:lnTo>
                  <a:lnTo>
                    <a:pt x="17559" y="2046"/>
                  </a:lnTo>
                  <a:lnTo>
                    <a:pt x="17559" y="2040"/>
                  </a:lnTo>
                  <a:lnTo>
                    <a:pt x="17559" y="2040"/>
                  </a:lnTo>
                  <a:lnTo>
                    <a:pt x="17542" y="2040"/>
                  </a:lnTo>
                  <a:lnTo>
                    <a:pt x="17542" y="2040"/>
                  </a:lnTo>
                  <a:lnTo>
                    <a:pt x="17531" y="2040"/>
                  </a:lnTo>
                  <a:lnTo>
                    <a:pt x="17531" y="2040"/>
                  </a:lnTo>
                  <a:lnTo>
                    <a:pt x="17520" y="2046"/>
                  </a:lnTo>
                  <a:lnTo>
                    <a:pt x="17520" y="2046"/>
                  </a:lnTo>
                  <a:lnTo>
                    <a:pt x="17508" y="2046"/>
                  </a:lnTo>
                  <a:lnTo>
                    <a:pt x="17508" y="2046"/>
                  </a:lnTo>
                  <a:lnTo>
                    <a:pt x="17508" y="2052"/>
                  </a:lnTo>
                  <a:lnTo>
                    <a:pt x="17508" y="2052"/>
                  </a:lnTo>
                  <a:lnTo>
                    <a:pt x="17502" y="2058"/>
                  </a:lnTo>
                  <a:lnTo>
                    <a:pt x="17502" y="2058"/>
                  </a:lnTo>
                  <a:lnTo>
                    <a:pt x="17497" y="2063"/>
                  </a:lnTo>
                  <a:lnTo>
                    <a:pt x="17497" y="2063"/>
                  </a:lnTo>
                  <a:lnTo>
                    <a:pt x="17491" y="2063"/>
                  </a:lnTo>
                  <a:lnTo>
                    <a:pt x="17491" y="2063"/>
                  </a:lnTo>
                  <a:lnTo>
                    <a:pt x="17486" y="2063"/>
                  </a:lnTo>
                  <a:lnTo>
                    <a:pt x="17486" y="2063"/>
                  </a:lnTo>
                  <a:lnTo>
                    <a:pt x="17474" y="2063"/>
                  </a:lnTo>
                  <a:lnTo>
                    <a:pt x="17474" y="2063"/>
                  </a:lnTo>
                  <a:lnTo>
                    <a:pt x="17468" y="2063"/>
                  </a:lnTo>
                  <a:lnTo>
                    <a:pt x="17468" y="2063"/>
                  </a:lnTo>
                  <a:lnTo>
                    <a:pt x="17463" y="2063"/>
                  </a:lnTo>
                  <a:lnTo>
                    <a:pt x="17463" y="2063"/>
                  </a:lnTo>
                  <a:lnTo>
                    <a:pt x="17451" y="2069"/>
                  </a:lnTo>
                  <a:lnTo>
                    <a:pt x="17451" y="2069"/>
                  </a:lnTo>
                  <a:lnTo>
                    <a:pt x="17451" y="2074"/>
                  </a:lnTo>
                  <a:lnTo>
                    <a:pt x="17451" y="2074"/>
                  </a:lnTo>
                  <a:lnTo>
                    <a:pt x="17446" y="2080"/>
                  </a:lnTo>
                  <a:lnTo>
                    <a:pt x="17446" y="2080"/>
                  </a:lnTo>
                  <a:lnTo>
                    <a:pt x="17440" y="2086"/>
                  </a:lnTo>
                  <a:lnTo>
                    <a:pt x="17440" y="2086"/>
                  </a:lnTo>
                  <a:lnTo>
                    <a:pt x="17434" y="2086"/>
                  </a:lnTo>
                  <a:lnTo>
                    <a:pt x="17434" y="2086"/>
                  </a:lnTo>
                  <a:lnTo>
                    <a:pt x="17423" y="2086"/>
                  </a:lnTo>
                  <a:lnTo>
                    <a:pt x="17423" y="2086"/>
                  </a:lnTo>
                  <a:lnTo>
                    <a:pt x="17417" y="2086"/>
                  </a:lnTo>
                  <a:lnTo>
                    <a:pt x="17417" y="2086"/>
                  </a:lnTo>
                  <a:lnTo>
                    <a:pt x="17412" y="2092"/>
                  </a:lnTo>
                  <a:lnTo>
                    <a:pt x="17412" y="2092"/>
                  </a:lnTo>
                  <a:lnTo>
                    <a:pt x="17406" y="2092"/>
                  </a:lnTo>
                  <a:lnTo>
                    <a:pt x="17406" y="2092"/>
                  </a:lnTo>
                  <a:lnTo>
                    <a:pt x="17400" y="2098"/>
                  </a:lnTo>
                  <a:lnTo>
                    <a:pt x="17400" y="2098"/>
                  </a:lnTo>
                  <a:lnTo>
                    <a:pt x="17400" y="2103"/>
                  </a:lnTo>
                  <a:lnTo>
                    <a:pt x="17400" y="2103"/>
                  </a:lnTo>
                  <a:lnTo>
                    <a:pt x="17395" y="2109"/>
                  </a:lnTo>
                  <a:lnTo>
                    <a:pt x="17395" y="2109"/>
                  </a:lnTo>
                  <a:lnTo>
                    <a:pt x="17372" y="2114"/>
                  </a:lnTo>
                  <a:lnTo>
                    <a:pt x="17372" y="2114"/>
                  </a:lnTo>
                  <a:lnTo>
                    <a:pt x="17355" y="2120"/>
                  </a:lnTo>
                  <a:lnTo>
                    <a:pt x="17355" y="2120"/>
                  </a:lnTo>
                  <a:lnTo>
                    <a:pt x="17332" y="2126"/>
                  </a:lnTo>
                  <a:lnTo>
                    <a:pt x="17332" y="2126"/>
                  </a:lnTo>
                  <a:lnTo>
                    <a:pt x="17309" y="2126"/>
                  </a:lnTo>
                  <a:lnTo>
                    <a:pt x="17309" y="2126"/>
                  </a:lnTo>
                  <a:lnTo>
                    <a:pt x="17309" y="2126"/>
                  </a:lnTo>
                  <a:lnTo>
                    <a:pt x="17309" y="2126"/>
                  </a:lnTo>
                  <a:lnTo>
                    <a:pt x="17309" y="2131"/>
                  </a:lnTo>
                  <a:lnTo>
                    <a:pt x="17309" y="2131"/>
                  </a:lnTo>
                  <a:lnTo>
                    <a:pt x="17309" y="2143"/>
                  </a:lnTo>
                  <a:lnTo>
                    <a:pt x="17309" y="2143"/>
                  </a:lnTo>
                  <a:lnTo>
                    <a:pt x="17309" y="2143"/>
                  </a:lnTo>
                  <a:lnTo>
                    <a:pt x="17309" y="2143"/>
                  </a:lnTo>
                  <a:lnTo>
                    <a:pt x="17298" y="2149"/>
                  </a:lnTo>
                  <a:lnTo>
                    <a:pt x="17298" y="2149"/>
                  </a:lnTo>
                  <a:lnTo>
                    <a:pt x="17287" y="2154"/>
                  </a:lnTo>
                  <a:lnTo>
                    <a:pt x="17287" y="2154"/>
                  </a:lnTo>
                  <a:lnTo>
                    <a:pt x="17281" y="2160"/>
                  </a:lnTo>
                  <a:lnTo>
                    <a:pt x="17281" y="2160"/>
                  </a:lnTo>
                  <a:lnTo>
                    <a:pt x="17270" y="2160"/>
                  </a:lnTo>
                  <a:lnTo>
                    <a:pt x="17270" y="2160"/>
                  </a:lnTo>
                  <a:lnTo>
                    <a:pt x="17264" y="2160"/>
                  </a:lnTo>
                  <a:lnTo>
                    <a:pt x="17264" y="2160"/>
                  </a:lnTo>
                  <a:lnTo>
                    <a:pt x="17258" y="2160"/>
                  </a:lnTo>
                  <a:lnTo>
                    <a:pt x="17258" y="2160"/>
                  </a:lnTo>
                  <a:lnTo>
                    <a:pt x="17252" y="2154"/>
                  </a:lnTo>
                  <a:lnTo>
                    <a:pt x="17252" y="2154"/>
                  </a:lnTo>
                  <a:lnTo>
                    <a:pt x="17247" y="2154"/>
                  </a:lnTo>
                  <a:lnTo>
                    <a:pt x="17247" y="2154"/>
                  </a:lnTo>
                  <a:lnTo>
                    <a:pt x="17241" y="2183"/>
                  </a:lnTo>
                  <a:lnTo>
                    <a:pt x="17241" y="2183"/>
                  </a:lnTo>
                  <a:lnTo>
                    <a:pt x="17241" y="2205"/>
                  </a:lnTo>
                  <a:lnTo>
                    <a:pt x="17241" y="2205"/>
                  </a:lnTo>
                  <a:lnTo>
                    <a:pt x="17236" y="2234"/>
                  </a:lnTo>
                  <a:lnTo>
                    <a:pt x="17236" y="2234"/>
                  </a:lnTo>
                  <a:lnTo>
                    <a:pt x="17236" y="2268"/>
                  </a:lnTo>
                  <a:lnTo>
                    <a:pt x="17236" y="2268"/>
                  </a:lnTo>
                  <a:lnTo>
                    <a:pt x="17230" y="2268"/>
                  </a:lnTo>
                  <a:lnTo>
                    <a:pt x="17230" y="2268"/>
                  </a:lnTo>
                  <a:lnTo>
                    <a:pt x="17224" y="2268"/>
                  </a:lnTo>
                  <a:lnTo>
                    <a:pt x="17224" y="2268"/>
                  </a:lnTo>
                  <a:lnTo>
                    <a:pt x="17212" y="2262"/>
                  </a:lnTo>
                  <a:lnTo>
                    <a:pt x="17212" y="2262"/>
                  </a:lnTo>
                  <a:lnTo>
                    <a:pt x="17207" y="2268"/>
                  </a:lnTo>
                  <a:lnTo>
                    <a:pt x="17207" y="2268"/>
                  </a:lnTo>
                  <a:lnTo>
                    <a:pt x="17207" y="2268"/>
                  </a:lnTo>
                  <a:lnTo>
                    <a:pt x="17207" y="2268"/>
                  </a:lnTo>
                  <a:lnTo>
                    <a:pt x="17207" y="2274"/>
                  </a:lnTo>
                  <a:lnTo>
                    <a:pt x="17207" y="2274"/>
                  </a:lnTo>
                  <a:lnTo>
                    <a:pt x="17207" y="2279"/>
                  </a:lnTo>
                  <a:lnTo>
                    <a:pt x="17207" y="2279"/>
                  </a:lnTo>
                  <a:lnTo>
                    <a:pt x="17202" y="2279"/>
                  </a:lnTo>
                  <a:lnTo>
                    <a:pt x="17202" y="2279"/>
                  </a:lnTo>
                  <a:lnTo>
                    <a:pt x="17196" y="2285"/>
                  </a:lnTo>
                  <a:lnTo>
                    <a:pt x="17196" y="2285"/>
                  </a:lnTo>
                  <a:lnTo>
                    <a:pt x="17184" y="2291"/>
                  </a:lnTo>
                  <a:lnTo>
                    <a:pt x="17184" y="2291"/>
                  </a:lnTo>
                  <a:lnTo>
                    <a:pt x="17178" y="2291"/>
                  </a:lnTo>
                  <a:lnTo>
                    <a:pt x="17178" y="2291"/>
                  </a:lnTo>
                  <a:lnTo>
                    <a:pt x="17173" y="2291"/>
                  </a:lnTo>
                  <a:lnTo>
                    <a:pt x="17173" y="2291"/>
                  </a:lnTo>
                  <a:lnTo>
                    <a:pt x="17150" y="2296"/>
                  </a:lnTo>
                  <a:lnTo>
                    <a:pt x="17150" y="2296"/>
                  </a:lnTo>
                  <a:lnTo>
                    <a:pt x="17139" y="2296"/>
                  </a:lnTo>
                  <a:lnTo>
                    <a:pt x="17139" y="2296"/>
                  </a:lnTo>
                  <a:lnTo>
                    <a:pt x="17122" y="2296"/>
                  </a:lnTo>
                  <a:lnTo>
                    <a:pt x="17122" y="2296"/>
                  </a:lnTo>
                  <a:lnTo>
                    <a:pt x="17105" y="2302"/>
                  </a:lnTo>
                  <a:lnTo>
                    <a:pt x="17105" y="2302"/>
                  </a:lnTo>
                  <a:lnTo>
                    <a:pt x="17105" y="2291"/>
                  </a:lnTo>
                  <a:lnTo>
                    <a:pt x="17105" y="2291"/>
                  </a:lnTo>
                  <a:lnTo>
                    <a:pt x="17099" y="2274"/>
                  </a:lnTo>
                  <a:lnTo>
                    <a:pt x="17099" y="2274"/>
                  </a:lnTo>
                  <a:lnTo>
                    <a:pt x="17099" y="2257"/>
                  </a:lnTo>
                  <a:lnTo>
                    <a:pt x="17099" y="2257"/>
                  </a:lnTo>
                  <a:lnTo>
                    <a:pt x="17093" y="2245"/>
                  </a:lnTo>
                  <a:lnTo>
                    <a:pt x="17093" y="2245"/>
                  </a:lnTo>
                  <a:lnTo>
                    <a:pt x="17087" y="2234"/>
                  </a:lnTo>
                  <a:lnTo>
                    <a:pt x="17087" y="2234"/>
                  </a:lnTo>
                  <a:lnTo>
                    <a:pt x="17082" y="2228"/>
                  </a:lnTo>
                  <a:lnTo>
                    <a:pt x="17082" y="2228"/>
                  </a:lnTo>
                  <a:lnTo>
                    <a:pt x="17077" y="2223"/>
                  </a:lnTo>
                  <a:lnTo>
                    <a:pt x="17077" y="2223"/>
                  </a:lnTo>
                  <a:lnTo>
                    <a:pt x="17077" y="2205"/>
                  </a:lnTo>
                  <a:lnTo>
                    <a:pt x="17077" y="2205"/>
                  </a:lnTo>
                  <a:lnTo>
                    <a:pt x="17082" y="2205"/>
                  </a:lnTo>
                  <a:lnTo>
                    <a:pt x="17082" y="2205"/>
                  </a:lnTo>
                  <a:lnTo>
                    <a:pt x="17087" y="2199"/>
                  </a:lnTo>
                  <a:lnTo>
                    <a:pt x="17087" y="2199"/>
                  </a:lnTo>
                  <a:lnTo>
                    <a:pt x="17093" y="2194"/>
                  </a:lnTo>
                  <a:lnTo>
                    <a:pt x="17093" y="2194"/>
                  </a:lnTo>
                  <a:lnTo>
                    <a:pt x="17093" y="2194"/>
                  </a:lnTo>
                  <a:lnTo>
                    <a:pt x="17093" y="2194"/>
                  </a:lnTo>
                  <a:lnTo>
                    <a:pt x="17099" y="2188"/>
                  </a:lnTo>
                  <a:lnTo>
                    <a:pt x="17099" y="2188"/>
                  </a:lnTo>
                  <a:lnTo>
                    <a:pt x="17099" y="2177"/>
                  </a:lnTo>
                  <a:lnTo>
                    <a:pt x="17099" y="2177"/>
                  </a:lnTo>
                  <a:lnTo>
                    <a:pt x="17105" y="2171"/>
                  </a:lnTo>
                  <a:lnTo>
                    <a:pt x="17105" y="2171"/>
                  </a:lnTo>
                  <a:lnTo>
                    <a:pt x="17105" y="2165"/>
                  </a:lnTo>
                  <a:lnTo>
                    <a:pt x="17105" y="2165"/>
                  </a:lnTo>
                  <a:lnTo>
                    <a:pt x="17127" y="2165"/>
                  </a:lnTo>
                  <a:lnTo>
                    <a:pt x="17127" y="2165"/>
                  </a:lnTo>
                  <a:lnTo>
                    <a:pt x="17139" y="2165"/>
                  </a:lnTo>
                  <a:lnTo>
                    <a:pt x="17139" y="2165"/>
                  </a:lnTo>
                  <a:lnTo>
                    <a:pt x="17162" y="2165"/>
                  </a:lnTo>
                  <a:lnTo>
                    <a:pt x="17162" y="2165"/>
                  </a:lnTo>
                  <a:lnTo>
                    <a:pt x="17184" y="2160"/>
                  </a:lnTo>
                  <a:lnTo>
                    <a:pt x="17184" y="2160"/>
                  </a:lnTo>
                  <a:lnTo>
                    <a:pt x="17184" y="2154"/>
                  </a:lnTo>
                  <a:lnTo>
                    <a:pt x="17184" y="2149"/>
                  </a:lnTo>
                  <a:lnTo>
                    <a:pt x="17190" y="2143"/>
                  </a:lnTo>
                  <a:lnTo>
                    <a:pt x="17190" y="2143"/>
                  </a:lnTo>
                  <a:lnTo>
                    <a:pt x="17184" y="2143"/>
                  </a:lnTo>
                  <a:lnTo>
                    <a:pt x="17184" y="2143"/>
                  </a:lnTo>
                  <a:lnTo>
                    <a:pt x="17178" y="2137"/>
                  </a:lnTo>
                  <a:lnTo>
                    <a:pt x="17178" y="2137"/>
                  </a:lnTo>
                  <a:lnTo>
                    <a:pt x="17173" y="2131"/>
                  </a:lnTo>
                  <a:lnTo>
                    <a:pt x="17173" y="2131"/>
                  </a:lnTo>
                  <a:lnTo>
                    <a:pt x="17173" y="2131"/>
                  </a:lnTo>
                  <a:lnTo>
                    <a:pt x="17173" y="2131"/>
                  </a:lnTo>
                  <a:lnTo>
                    <a:pt x="17173" y="2126"/>
                  </a:lnTo>
                  <a:lnTo>
                    <a:pt x="17173" y="2126"/>
                  </a:lnTo>
                  <a:lnTo>
                    <a:pt x="17173" y="2120"/>
                  </a:lnTo>
                  <a:lnTo>
                    <a:pt x="17173" y="2120"/>
                  </a:lnTo>
                  <a:lnTo>
                    <a:pt x="17173" y="2114"/>
                  </a:lnTo>
                  <a:lnTo>
                    <a:pt x="17173" y="2114"/>
                  </a:lnTo>
                  <a:lnTo>
                    <a:pt x="17173" y="2114"/>
                  </a:lnTo>
                  <a:lnTo>
                    <a:pt x="17173" y="2114"/>
                  </a:lnTo>
                  <a:lnTo>
                    <a:pt x="17167" y="2109"/>
                  </a:lnTo>
                  <a:lnTo>
                    <a:pt x="17167" y="2109"/>
                  </a:lnTo>
                  <a:lnTo>
                    <a:pt x="17162" y="2109"/>
                  </a:lnTo>
                  <a:lnTo>
                    <a:pt x="17162" y="2109"/>
                  </a:lnTo>
                  <a:lnTo>
                    <a:pt x="17156" y="2103"/>
                  </a:lnTo>
                  <a:lnTo>
                    <a:pt x="17156" y="2103"/>
                  </a:lnTo>
                  <a:lnTo>
                    <a:pt x="17156" y="2103"/>
                  </a:lnTo>
                  <a:lnTo>
                    <a:pt x="17156" y="2103"/>
                  </a:lnTo>
                  <a:lnTo>
                    <a:pt x="17145" y="2086"/>
                  </a:lnTo>
                  <a:lnTo>
                    <a:pt x="17145" y="2086"/>
                  </a:lnTo>
                  <a:lnTo>
                    <a:pt x="17133" y="2063"/>
                  </a:lnTo>
                  <a:lnTo>
                    <a:pt x="17133" y="2063"/>
                  </a:lnTo>
                  <a:lnTo>
                    <a:pt x="17122" y="2040"/>
                  </a:lnTo>
                  <a:lnTo>
                    <a:pt x="17122" y="2040"/>
                  </a:lnTo>
                  <a:lnTo>
                    <a:pt x="17105" y="2029"/>
                  </a:lnTo>
                  <a:lnTo>
                    <a:pt x="17105" y="2029"/>
                  </a:lnTo>
                  <a:lnTo>
                    <a:pt x="17093" y="2029"/>
                  </a:lnTo>
                  <a:lnTo>
                    <a:pt x="17093" y="2029"/>
                  </a:lnTo>
                  <a:lnTo>
                    <a:pt x="17077" y="2029"/>
                  </a:lnTo>
                  <a:lnTo>
                    <a:pt x="17077" y="2029"/>
                  </a:lnTo>
                  <a:lnTo>
                    <a:pt x="17059" y="2029"/>
                  </a:lnTo>
                  <a:lnTo>
                    <a:pt x="17059" y="2029"/>
                  </a:lnTo>
                  <a:lnTo>
                    <a:pt x="17042" y="2024"/>
                  </a:lnTo>
                  <a:lnTo>
                    <a:pt x="17037" y="2024"/>
                  </a:lnTo>
                  <a:lnTo>
                    <a:pt x="17037" y="2018"/>
                  </a:lnTo>
                  <a:lnTo>
                    <a:pt x="17031" y="2018"/>
                  </a:lnTo>
                  <a:lnTo>
                    <a:pt x="17031" y="2012"/>
                  </a:lnTo>
                  <a:lnTo>
                    <a:pt x="17031" y="2012"/>
                  </a:lnTo>
                  <a:lnTo>
                    <a:pt x="17008" y="2006"/>
                  </a:lnTo>
                  <a:lnTo>
                    <a:pt x="17008" y="2006"/>
                  </a:lnTo>
                  <a:lnTo>
                    <a:pt x="16991" y="2001"/>
                  </a:lnTo>
                  <a:lnTo>
                    <a:pt x="16991" y="2001"/>
                  </a:lnTo>
                  <a:lnTo>
                    <a:pt x="16974" y="1995"/>
                  </a:lnTo>
                  <a:lnTo>
                    <a:pt x="16974" y="1995"/>
                  </a:lnTo>
                  <a:lnTo>
                    <a:pt x="16957" y="1989"/>
                  </a:lnTo>
                  <a:lnTo>
                    <a:pt x="16957" y="1989"/>
                  </a:lnTo>
                  <a:lnTo>
                    <a:pt x="16957" y="1989"/>
                  </a:lnTo>
                  <a:lnTo>
                    <a:pt x="16957" y="1989"/>
                  </a:lnTo>
                  <a:lnTo>
                    <a:pt x="16957" y="1995"/>
                  </a:lnTo>
                  <a:lnTo>
                    <a:pt x="16957" y="1995"/>
                  </a:lnTo>
                  <a:lnTo>
                    <a:pt x="16957" y="2001"/>
                  </a:lnTo>
                  <a:lnTo>
                    <a:pt x="16957" y="2001"/>
                  </a:lnTo>
                  <a:lnTo>
                    <a:pt x="16957" y="2006"/>
                  </a:lnTo>
                  <a:lnTo>
                    <a:pt x="16957" y="2006"/>
                  </a:lnTo>
                  <a:lnTo>
                    <a:pt x="16968" y="2018"/>
                  </a:lnTo>
                  <a:lnTo>
                    <a:pt x="16968" y="2018"/>
                  </a:lnTo>
                  <a:lnTo>
                    <a:pt x="16986" y="2035"/>
                  </a:lnTo>
                  <a:lnTo>
                    <a:pt x="16986" y="2035"/>
                  </a:lnTo>
                  <a:lnTo>
                    <a:pt x="16997" y="2046"/>
                  </a:lnTo>
                  <a:lnTo>
                    <a:pt x="16997" y="2046"/>
                  </a:lnTo>
                  <a:lnTo>
                    <a:pt x="17014" y="2052"/>
                  </a:lnTo>
                  <a:lnTo>
                    <a:pt x="17014" y="2052"/>
                  </a:lnTo>
                  <a:lnTo>
                    <a:pt x="17008" y="2069"/>
                  </a:lnTo>
                  <a:lnTo>
                    <a:pt x="17008" y="2069"/>
                  </a:lnTo>
                  <a:lnTo>
                    <a:pt x="17008" y="2080"/>
                  </a:lnTo>
                  <a:lnTo>
                    <a:pt x="17008" y="2080"/>
                  </a:lnTo>
                  <a:lnTo>
                    <a:pt x="17008" y="2092"/>
                  </a:lnTo>
                  <a:lnTo>
                    <a:pt x="17008" y="2092"/>
                  </a:lnTo>
                  <a:lnTo>
                    <a:pt x="17002" y="2109"/>
                  </a:lnTo>
                  <a:lnTo>
                    <a:pt x="17002" y="2109"/>
                  </a:lnTo>
                  <a:lnTo>
                    <a:pt x="17002" y="2109"/>
                  </a:lnTo>
                  <a:lnTo>
                    <a:pt x="17002" y="2109"/>
                  </a:lnTo>
                  <a:lnTo>
                    <a:pt x="16997" y="2109"/>
                  </a:lnTo>
                  <a:lnTo>
                    <a:pt x="16997" y="2109"/>
                  </a:lnTo>
                  <a:lnTo>
                    <a:pt x="16991" y="2109"/>
                  </a:lnTo>
                  <a:lnTo>
                    <a:pt x="16991" y="2109"/>
                  </a:lnTo>
                  <a:lnTo>
                    <a:pt x="16991" y="2114"/>
                  </a:lnTo>
                  <a:lnTo>
                    <a:pt x="16991" y="2114"/>
                  </a:lnTo>
                  <a:lnTo>
                    <a:pt x="16991" y="2114"/>
                  </a:lnTo>
                  <a:lnTo>
                    <a:pt x="16991" y="2114"/>
                  </a:lnTo>
                  <a:lnTo>
                    <a:pt x="16991" y="2120"/>
                  </a:lnTo>
                  <a:lnTo>
                    <a:pt x="16991" y="2120"/>
                  </a:lnTo>
                  <a:lnTo>
                    <a:pt x="16991" y="2126"/>
                  </a:lnTo>
                  <a:lnTo>
                    <a:pt x="16991" y="2126"/>
                  </a:lnTo>
                  <a:lnTo>
                    <a:pt x="16991" y="2131"/>
                  </a:lnTo>
                  <a:lnTo>
                    <a:pt x="16991" y="2131"/>
                  </a:lnTo>
                  <a:lnTo>
                    <a:pt x="16986" y="2131"/>
                  </a:lnTo>
                  <a:lnTo>
                    <a:pt x="16986" y="2131"/>
                  </a:lnTo>
                  <a:lnTo>
                    <a:pt x="16986" y="2131"/>
                  </a:lnTo>
                  <a:lnTo>
                    <a:pt x="16986" y="2131"/>
                  </a:lnTo>
                  <a:lnTo>
                    <a:pt x="16980" y="2131"/>
                  </a:lnTo>
                  <a:lnTo>
                    <a:pt x="16980" y="2131"/>
                  </a:lnTo>
                  <a:lnTo>
                    <a:pt x="16974" y="2131"/>
                  </a:lnTo>
                  <a:lnTo>
                    <a:pt x="16974" y="2131"/>
                  </a:lnTo>
                  <a:lnTo>
                    <a:pt x="16968" y="2149"/>
                  </a:lnTo>
                  <a:lnTo>
                    <a:pt x="16968" y="2149"/>
                  </a:lnTo>
                  <a:lnTo>
                    <a:pt x="16968" y="2154"/>
                  </a:lnTo>
                  <a:lnTo>
                    <a:pt x="16968" y="2154"/>
                  </a:lnTo>
                  <a:lnTo>
                    <a:pt x="16968" y="2154"/>
                  </a:lnTo>
                  <a:lnTo>
                    <a:pt x="16968" y="2154"/>
                  </a:lnTo>
                  <a:lnTo>
                    <a:pt x="16957" y="2165"/>
                  </a:lnTo>
                  <a:lnTo>
                    <a:pt x="16957" y="2165"/>
                  </a:lnTo>
                  <a:lnTo>
                    <a:pt x="16957" y="2171"/>
                  </a:lnTo>
                  <a:lnTo>
                    <a:pt x="16957" y="2177"/>
                  </a:lnTo>
                  <a:lnTo>
                    <a:pt x="16957" y="2177"/>
                  </a:lnTo>
                  <a:lnTo>
                    <a:pt x="16968" y="2194"/>
                  </a:lnTo>
                  <a:lnTo>
                    <a:pt x="16968" y="2194"/>
                  </a:lnTo>
                  <a:lnTo>
                    <a:pt x="16986" y="2211"/>
                  </a:lnTo>
                  <a:lnTo>
                    <a:pt x="16986" y="2211"/>
                  </a:lnTo>
                  <a:lnTo>
                    <a:pt x="16991" y="2217"/>
                  </a:lnTo>
                  <a:lnTo>
                    <a:pt x="16991" y="2217"/>
                  </a:lnTo>
                  <a:lnTo>
                    <a:pt x="16991" y="2223"/>
                  </a:lnTo>
                  <a:lnTo>
                    <a:pt x="16991" y="2223"/>
                  </a:lnTo>
                  <a:lnTo>
                    <a:pt x="16986" y="2228"/>
                  </a:lnTo>
                  <a:lnTo>
                    <a:pt x="16986" y="2228"/>
                  </a:lnTo>
                  <a:lnTo>
                    <a:pt x="16986" y="2228"/>
                  </a:lnTo>
                  <a:lnTo>
                    <a:pt x="16986" y="2228"/>
                  </a:lnTo>
                  <a:lnTo>
                    <a:pt x="16986" y="2234"/>
                  </a:lnTo>
                  <a:lnTo>
                    <a:pt x="16986" y="2234"/>
                  </a:lnTo>
                  <a:lnTo>
                    <a:pt x="16991" y="2234"/>
                  </a:lnTo>
                  <a:lnTo>
                    <a:pt x="16991" y="2234"/>
                  </a:lnTo>
                  <a:lnTo>
                    <a:pt x="16991" y="2234"/>
                  </a:lnTo>
                  <a:lnTo>
                    <a:pt x="16991" y="2234"/>
                  </a:lnTo>
                  <a:lnTo>
                    <a:pt x="16991" y="2239"/>
                  </a:lnTo>
                  <a:lnTo>
                    <a:pt x="16991" y="2239"/>
                  </a:lnTo>
                  <a:lnTo>
                    <a:pt x="16991" y="2245"/>
                  </a:lnTo>
                  <a:lnTo>
                    <a:pt x="16991" y="2245"/>
                  </a:lnTo>
                  <a:lnTo>
                    <a:pt x="16986" y="2251"/>
                  </a:lnTo>
                  <a:lnTo>
                    <a:pt x="16986" y="2251"/>
                  </a:lnTo>
                  <a:lnTo>
                    <a:pt x="16980" y="2257"/>
                  </a:lnTo>
                  <a:lnTo>
                    <a:pt x="16980" y="2257"/>
                  </a:lnTo>
                  <a:lnTo>
                    <a:pt x="16968" y="2262"/>
                  </a:lnTo>
                  <a:lnTo>
                    <a:pt x="16968" y="2262"/>
                  </a:lnTo>
                  <a:lnTo>
                    <a:pt x="16963" y="2268"/>
                  </a:lnTo>
                  <a:lnTo>
                    <a:pt x="16963" y="2268"/>
                  </a:lnTo>
                  <a:lnTo>
                    <a:pt x="16957" y="2285"/>
                  </a:lnTo>
                  <a:lnTo>
                    <a:pt x="16957" y="2285"/>
                  </a:lnTo>
                  <a:lnTo>
                    <a:pt x="16946" y="2308"/>
                  </a:lnTo>
                  <a:lnTo>
                    <a:pt x="16946" y="2308"/>
                  </a:lnTo>
                  <a:lnTo>
                    <a:pt x="16946" y="2330"/>
                  </a:lnTo>
                  <a:lnTo>
                    <a:pt x="16946" y="2330"/>
                  </a:lnTo>
                  <a:lnTo>
                    <a:pt x="16940" y="2359"/>
                  </a:lnTo>
                  <a:lnTo>
                    <a:pt x="16940" y="2359"/>
                  </a:lnTo>
                  <a:lnTo>
                    <a:pt x="16934" y="2359"/>
                  </a:lnTo>
                  <a:lnTo>
                    <a:pt x="16934" y="2359"/>
                  </a:lnTo>
                  <a:lnTo>
                    <a:pt x="16928" y="2359"/>
                  </a:lnTo>
                  <a:lnTo>
                    <a:pt x="16928" y="2359"/>
                  </a:lnTo>
                  <a:lnTo>
                    <a:pt x="16917" y="2359"/>
                  </a:lnTo>
                  <a:lnTo>
                    <a:pt x="16917" y="2359"/>
                  </a:lnTo>
                  <a:lnTo>
                    <a:pt x="16912" y="2359"/>
                  </a:lnTo>
                  <a:lnTo>
                    <a:pt x="16912" y="2353"/>
                  </a:lnTo>
                  <a:lnTo>
                    <a:pt x="16912" y="2348"/>
                  </a:lnTo>
                  <a:lnTo>
                    <a:pt x="16912" y="2348"/>
                  </a:lnTo>
                  <a:lnTo>
                    <a:pt x="16917" y="2342"/>
                  </a:lnTo>
                  <a:lnTo>
                    <a:pt x="16917" y="2342"/>
                  </a:lnTo>
                  <a:lnTo>
                    <a:pt x="16917" y="2342"/>
                  </a:lnTo>
                  <a:lnTo>
                    <a:pt x="16917" y="2342"/>
                  </a:lnTo>
                  <a:lnTo>
                    <a:pt x="16906" y="2330"/>
                  </a:lnTo>
                  <a:lnTo>
                    <a:pt x="16906" y="2330"/>
                  </a:lnTo>
                  <a:lnTo>
                    <a:pt x="16894" y="2313"/>
                  </a:lnTo>
                  <a:lnTo>
                    <a:pt x="16894" y="2313"/>
                  </a:lnTo>
                  <a:lnTo>
                    <a:pt x="16889" y="2308"/>
                  </a:lnTo>
                  <a:lnTo>
                    <a:pt x="16889" y="2308"/>
                  </a:lnTo>
                  <a:lnTo>
                    <a:pt x="16883" y="2308"/>
                  </a:lnTo>
                  <a:lnTo>
                    <a:pt x="16883" y="2308"/>
                  </a:lnTo>
                  <a:lnTo>
                    <a:pt x="16877" y="2308"/>
                  </a:lnTo>
                  <a:lnTo>
                    <a:pt x="16877" y="2308"/>
                  </a:lnTo>
                  <a:lnTo>
                    <a:pt x="16872" y="2308"/>
                  </a:lnTo>
                  <a:lnTo>
                    <a:pt x="16872" y="2308"/>
                  </a:lnTo>
                  <a:lnTo>
                    <a:pt x="16866" y="2308"/>
                  </a:lnTo>
                  <a:lnTo>
                    <a:pt x="16866" y="2308"/>
                  </a:lnTo>
                  <a:lnTo>
                    <a:pt x="16860" y="2302"/>
                  </a:lnTo>
                  <a:lnTo>
                    <a:pt x="16860" y="2302"/>
                  </a:lnTo>
                  <a:lnTo>
                    <a:pt x="16855" y="2296"/>
                  </a:lnTo>
                  <a:lnTo>
                    <a:pt x="16855" y="2296"/>
                  </a:lnTo>
                  <a:lnTo>
                    <a:pt x="16855" y="2291"/>
                  </a:lnTo>
                  <a:lnTo>
                    <a:pt x="16855" y="2291"/>
                  </a:lnTo>
                  <a:lnTo>
                    <a:pt x="16849" y="2285"/>
                  </a:lnTo>
                  <a:lnTo>
                    <a:pt x="16849" y="2285"/>
                  </a:lnTo>
                  <a:lnTo>
                    <a:pt x="16832" y="2291"/>
                  </a:lnTo>
                  <a:lnTo>
                    <a:pt x="16832" y="2291"/>
                  </a:lnTo>
                  <a:lnTo>
                    <a:pt x="16815" y="2296"/>
                  </a:lnTo>
                  <a:lnTo>
                    <a:pt x="16815" y="2296"/>
                  </a:lnTo>
                  <a:lnTo>
                    <a:pt x="16803" y="2308"/>
                  </a:lnTo>
                  <a:lnTo>
                    <a:pt x="16803" y="2308"/>
                  </a:lnTo>
                  <a:lnTo>
                    <a:pt x="16792" y="2319"/>
                  </a:lnTo>
                  <a:lnTo>
                    <a:pt x="16792" y="2319"/>
                  </a:lnTo>
                  <a:lnTo>
                    <a:pt x="16787" y="2319"/>
                  </a:lnTo>
                  <a:lnTo>
                    <a:pt x="16787" y="2319"/>
                  </a:lnTo>
                  <a:lnTo>
                    <a:pt x="16775" y="2324"/>
                  </a:lnTo>
                  <a:lnTo>
                    <a:pt x="16775" y="2324"/>
                  </a:lnTo>
                  <a:lnTo>
                    <a:pt x="16769" y="2324"/>
                  </a:lnTo>
                  <a:lnTo>
                    <a:pt x="16769" y="2324"/>
                  </a:lnTo>
                  <a:lnTo>
                    <a:pt x="16764" y="2324"/>
                  </a:lnTo>
                  <a:lnTo>
                    <a:pt x="16764" y="2324"/>
                  </a:lnTo>
                  <a:lnTo>
                    <a:pt x="16758" y="2330"/>
                  </a:lnTo>
                  <a:lnTo>
                    <a:pt x="16758" y="2330"/>
                  </a:lnTo>
                  <a:lnTo>
                    <a:pt x="16758" y="2336"/>
                  </a:lnTo>
                  <a:lnTo>
                    <a:pt x="16758" y="2336"/>
                  </a:lnTo>
                  <a:lnTo>
                    <a:pt x="16752" y="2348"/>
                  </a:lnTo>
                  <a:lnTo>
                    <a:pt x="16752" y="2348"/>
                  </a:lnTo>
                  <a:lnTo>
                    <a:pt x="16752" y="2353"/>
                  </a:lnTo>
                  <a:lnTo>
                    <a:pt x="16752" y="2353"/>
                  </a:lnTo>
                  <a:lnTo>
                    <a:pt x="16741" y="2364"/>
                  </a:lnTo>
                  <a:lnTo>
                    <a:pt x="16741" y="2364"/>
                  </a:lnTo>
                  <a:lnTo>
                    <a:pt x="16718" y="2376"/>
                  </a:lnTo>
                  <a:lnTo>
                    <a:pt x="16718" y="2376"/>
                  </a:lnTo>
                  <a:lnTo>
                    <a:pt x="16701" y="2388"/>
                  </a:lnTo>
                  <a:lnTo>
                    <a:pt x="16701" y="2388"/>
                  </a:lnTo>
                  <a:lnTo>
                    <a:pt x="16690" y="2398"/>
                  </a:lnTo>
                  <a:lnTo>
                    <a:pt x="16690" y="2398"/>
                  </a:lnTo>
                  <a:lnTo>
                    <a:pt x="16690" y="2398"/>
                  </a:lnTo>
                  <a:lnTo>
                    <a:pt x="16690" y="2398"/>
                  </a:lnTo>
                  <a:lnTo>
                    <a:pt x="16690" y="2404"/>
                  </a:lnTo>
                  <a:lnTo>
                    <a:pt x="16690" y="2404"/>
                  </a:lnTo>
                  <a:lnTo>
                    <a:pt x="16690" y="2416"/>
                  </a:lnTo>
                  <a:lnTo>
                    <a:pt x="16690" y="2416"/>
                  </a:lnTo>
                  <a:lnTo>
                    <a:pt x="16690" y="2416"/>
                  </a:lnTo>
                  <a:lnTo>
                    <a:pt x="16690" y="2416"/>
                  </a:lnTo>
                  <a:lnTo>
                    <a:pt x="16696" y="2433"/>
                  </a:lnTo>
                  <a:lnTo>
                    <a:pt x="16696" y="2433"/>
                  </a:lnTo>
                  <a:lnTo>
                    <a:pt x="16707" y="2444"/>
                  </a:lnTo>
                  <a:lnTo>
                    <a:pt x="16707" y="2444"/>
                  </a:lnTo>
                  <a:lnTo>
                    <a:pt x="16724" y="2450"/>
                  </a:lnTo>
                  <a:lnTo>
                    <a:pt x="16724" y="2450"/>
                  </a:lnTo>
                  <a:lnTo>
                    <a:pt x="16735" y="2461"/>
                  </a:lnTo>
                  <a:lnTo>
                    <a:pt x="16735" y="2461"/>
                  </a:lnTo>
                  <a:lnTo>
                    <a:pt x="16741" y="2473"/>
                  </a:lnTo>
                  <a:lnTo>
                    <a:pt x="16741" y="2473"/>
                  </a:lnTo>
                  <a:lnTo>
                    <a:pt x="16747" y="2484"/>
                  </a:lnTo>
                  <a:lnTo>
                    <a:pt x="16747" y="2484"/>
                  </a:lnTo>
                  <a:lnTo>
                    <a:pt x="16752" y="2501"/>
                  </a:lnTo>
                  <a:lnTo>
                    <a:pt x="16752" y="2501"/>
                  </a:lnTo>
                  <a:lnTo>
                    <a:pt x="16758" y="2518"/>
                  </a:lnTo>
                  <a:lnTo>
                    <a:pt x="16758" y="2518"/>
                  </a:lnTo>
                  <a:lnTo>
                    <a:pt x="16741" y="2513"/>
                  </a:lnTo>
                  <a:lnTo>
                    <a:pt x="16741" y="2513"/>
                  </a:lnTo>
                  <a:lnTo>
                    <a:pt x="16724" y="2513"/>
                  </a:lnTo>
                  <a:lnTo>
                    <a:pt x="16724" y="2513"/>
                  </a:lnTo>
                  <a:lnTo>
                    <a:pt x="16707" y="2507"/>
                  </a:lnTo>
                  <a:lnTo>
                    <a:pt x="16707" y="2507"/>
                  </a:lnTo>
                  <a:lnTo>
                    <a:pt x="16684" y="2507"/>
                  </a:lnTo>
                  <a:lnTo>
                    <a:pt x="16684" y="2507"/>
                  </a:lnTo>
                  <a:lnTo>
                    <a:pt x="16678" y="2501"/>
                  </a:lnTo>
                  <a:lnTo>
                    <a:pt x="16678" y="2501"/>
                  </a:lnTo>
                  <a:lnTo>
                    <a:pt x="16673" y="2495"/>
                  </a:lnTo>
                  <a:lnTo>
                    <a:pt x="16673" y="2495"/>
                  </a:lnTo>
                  <a:lnTo>
                    <a:pt x="16667" y="2489"/>
                  </a:lnTo>
                  <a:lnTo>
                    <a:pt x="16667" y="2489"/>
                  </a:lnTo>
                  <a:lnTo>
                    <a:pt x="16662" y="2489"/>
                  </a:lnTo>
                  <a:lnTo>
                    <a:pt x="16662" y="2489"/>
                  </a:lnTo>
                  <a:lnTo>
                    <a:pt x="16656" y="2489"/>
                  </a:lnTo>
                  <a:lnTo>
                    <a:pt x="16656" y="2489"/>
                  </a:lnTo>
                  <a:lnTo>
                    <a:pt x="16644" y="2489"/>
                  </a:lnTo>
                  <a:lnTo>
                    <a:pt x="16644" y="2489"/>
                  </a:lnTo>
                  <a:lnTo>
                    <a:pt x="16633" y="2484"/>
                  </a:lnTo>
                  <a:lnTo>
                    <a:pt x="16633" y="2484"/>
                  </a:lnTo>
                  <a:lnTo>
                    <a:pt x="16628" y="2484"/>
                  </a:lnTo>
                  <a:lnTo>
                    <a:pt x="16628" y="2484"/>
                  </a:lnTo>
                  <a:lnTo>
                    <a:pt x="16628" y="2484"/>
                  </a:lnTo>
                  <a:lnTo>
                    <a:pt x="16628" y="2484"/>
                  </a:lnTo>
                  <a:lnTo>
                    <a:pt x="16628" y="2478"/>
                  </a:lnTo>
                  <a:lnTo>
                    <a:pt x="16628" y="2478"/>
                  </a:lnTo>
                  <a:lnTo>
                    <a:pt x="16628" y="2473"/>
                  </a:lnTo>
                  <a:lnTo>
                    <a:pt x="16628" y="2473"/>
                  </a:lnTo>
                  <a:lnTo>
                    <a:pt x="16633" y="2467"/>
                  </a:lnTo>
                  <a:lnTo>
                    <a:pt x="16633" y="2467"/>
                  </a:lnTo>
                  <a:lnTo>
                    <a:pt x="16622" y="2461"/>
                  </a:lnTo>
                  <a:lnTo>
                    <a:pt x="16622" y="2461"/>
                  </a:lnTo>
                  <a:lnTo>
                    <a:pt x="16610" y="2461"/>
                  </a:lnTo>
                  <a:lnTo>
                    <a:pt x="16610" y="2461"/>
                  </a:lnTo>
                  <a:lnTo>
                    <a:pt x="16599" y="2455"/>
                  </a:lnTo>
                  <a:lnTo>
                    <a:pt x="16599" y="2455"/>
                  </a:lnTo>
                  <a:lnTo>
                    <a:pt x="16588" y="2450"/>
                  </a:lnTo>
                  <a:lnTo>
                    <a:pt x="16588" y="2450"/>
                  </a:lnTo>
                  <a:lnTo>
                    <a:pt x="16582" y="2444"/>
                  </a:lnTo>
                  <a:lnTo>
                    <a:pt x="16582" y="2444"/>
                  </a:lnTo>
                  <a:lnTo>
                    <a:pt x="16576" y="2438"/>
                  </a:lnTo>
                  <a:lnTo>
                    <a:pt x="16576" y="2438"/>
                  </a:lnTo>
                  <a:lnTo>
                    <a:pt x="16571" y="2427"/>
                  </a:lnTo>
                  <a:lnTo>
                    <a:pt x="16571" y="2427"/>
                  </a:lnTo>
                  <a:lnTo>
                    <a:pt x="16559" y="2421"/>
                  </a:lnTo>
                  <a:lnTo>
                    <a:pt x="16559" y="2421"/>
                  </a:lnTo>
                  <a:lnTo>
                    <a:pt x="16548" y="2421"/>
                  </a:lnTo>
                  <a:lnTo>
                    <a:pt x="16542" y="2421"/>
                  </a:lnTo>
                  <a:lnTo>
                    <a:pt x="16542" y="2421"/>
                  </a:lnTo>
                  <a:lnTo>
                    <a:pt x="16531" y="2433"/>
                  </a:lnTo>
                  <a:lnTo>
                    <a:pt x="16531" y="2433"/>
                  </a:lnTo>
                  <a:lnTo>
                    <a:pt x="16531" y="2438"/>
                  </a:lnTo>
                  <a:lnTo>
                    <a:pt x="16531" y="2438"/>
                  </a:lnTo>
                  <a:lnTo>
                    <a:pt x="16531" y="2438"/>
                  </a:lnTo>
                  <a:lnTo>
                    <a:pt x="16537" y="2438"/>
                  </a:lnTo>
                  <a:lnTo>
                    <a:pt x="16537" y="2438"/>
                  </a:lnTo>
                  <a:lnTo>
                    <a:pt x="16537" y="2444"/>
                  </a:lnTo>
                  <a:lnTo>
                    <a:pt x="16537" y="2444"/>
                  </a:lnTo>
                  <a:lnTo>
                    <a:pt x="16537" y="2455"/>
                  </a:lnTo>
                  <a:lnTo>
                    <a:pt x="16537" y="2455"/>
                  </a:lnTo>
                  <a:lnTo>
                    <a:pt x="16542" y="2461"/>
                  </a:lnTo>
                  <a:lnTo>
                    <a:pt x="16542" y="2461"/>
                  </a:lnTo>
                  <a:lnTo>
                    <a:pt x="16537" y="2467"/>
                  </a:lnTo>
                  <a:lnTo>
                    <a:pt x="16537" y="2467"/>
                  </a:lnTo>
                  <a:lnTo>
                    <a:pt x="16537" y="2467"/>
                  </a:lnTo>
                  <a:lnTo>
                    <a:pt x="16537" y="2467"/>
                  </a:lnTo>
                  <a:lnTo>
                    <a:pt x="16525" y="2473"/>
                  </a:lnTo>
                  <a:lnTo>
                    <a:pt x="16525" y="2473"/>
                  </a:lnTo>
                  <a:lnTo>
                    <a:pt x="16519" y="2473"/>
                  </a:lnTo>
                  <a:lnTo>
                    <a:pt x="16519" y="2473"/>
                  </a:lnTo>
                  <a:lnTo>
                    <a:pt x="16519" y="2473"/>
                  </a:lnTo>
                  <a:lnTo>
                    <a:pt x="16519" y="2473"/>
                  </a:lnTo>
                  <a:lnTo>
                    <a:pt x="16525" y="2489"/>
                  </a:lnTo>
                  <a:lnTo>
                    <a:pt x="16525" y="2489"/>
                  </a:lnTo>
                  <a:lnTo>
                    <a:pt x="16531" y="2507"/>
                  </a:lnTo>
                  <a:lnTo>
                    <a:pt x="16531" y="2507"/>
                  </a:lnTo>
                  <a:lnTo>
                    <a:pt x="16542" y="2523"/>
                  </a:lnTo>
                  <a:lnTo>
                    <a:pt x="16542" y="2523"/>
                  </a:lnTo>
                  <a:lnTo>
                    <a:pt x="16548" y="2535"/>
                  </a:lnTo>
                  <a:lnTo>
                    <a:pt x="16548" y="2535"/>
                  </a:lnTo>
                  <a:lnTo>
                    <a:pt x="16559" y="2535"/>
                  </a:lnTo>
                  <a:lnTo>
                    <a:pt x="16559" y="2535"/>
                  </a:lnTo>
                  <a:lnTo>
                    <a:pt x="16571" y="2541"/>
                  </a:lnTo>
                  <a:lnTo>
                    <a:pt x="16571" y="2541"/>
                  </a:lnTo>
                  <a:lnTo>
                    <a:pt x="16582" y="2541"/>
                  </a:lnTo>
                  <a:lnTo>
                    <a:pt x="16582" y="2541"/>
                  </a:lnTo>
                  <a:lnTo>
                    <a:pt x="16588" y="2541"/>
                  </a:lnTo>
                  <a:lnTo>
                    <a:pt x="16588" y="2558"/>
                  </a:lnTo>
                  <a:lnTo>
                    <a:pt x="16588" y="2575"/>
                  </a:lnTo>
                  <a:lnTo>
                    <a:pt x="16588" y="2586"/>
                  </a:lnTo>
                  <a:lnTo>
                    <a:pt x="16588" y="2603"/>
                  </a:lnTo>
                  <a:lnTo>
                    <a:pt x="16588" y="2603"/>
                  </a:lnTo>
                  <a:lnTo>
                    <a:pt x="16588" y="2609"/>
                  </a:lnTo>
                  <a:lnTo>
                    <a:pt x="16588" y="2609"/>
                  </a:lnTo>
                  <a:lnTo>
                    <a:pt x="16588" y="2614"/>
                  </a:lnTo>
                  <a:lnTo>
                    <a:pt x="16588" y="2614"/>
                  </a:lnTo>
                  <a:lnTo>
                    <a:pt x="16588" y="2614"/>
                  </a:lnTo>
                  <a:lnTo>
                    <a:pt x="16588" y="2614"/>
                  </a:lnTo>
                  <a:lnTo>
                    <a:pt x="16588" y="2620"/>
                  </a:lnTo>
                  <a:lnTo>
                    <a:pt x="16588" y="2620"/>
                  </a:lnTo>
                  <a:lnTo>
                    <a:pt x="16582" y="2620"/>
                  </a:lnTo>
                  <a:lnTo>
                    <a:pt x="16582" y="2620"/>
                  </a:lnTo>
                  <a:lnTo>
                    <a:pt x="16576" y="2620"/>
                  </a:lnTo>
                  <a:lnTo>
                    <a:pt x="16576" y="2620"/>
                  </a:lnTo>
                  <a:lnTo>
                    <a:pt x="16565" y="2620"/>
                  </a:lnTo>
                  <a:lnTo>
                    <a:pt x="16565" y="2620"/>
                  </a:lnTo>
                  <a:lnTo>
                    <a:pt x="16559" y="2620"/>
                  </a:lnTo>
                  <a:lnTo>
                    <a:pt x="16559" y="2620"/>
                  </a:lnTo>
                  <a:lnTo>
                    <a:pt x="16559" y="2626"/>
                  </a:lnTo>
                  <a:lnTo>
                    <a:pt x="16559" y="2626"/>
                  </a:lnTo>
                  <a:lnTo>
                    <a:pt x="16559" y="2632"/>
                  </a:lnTo>
                  <a:lnTo>
                    <a:pt x="16559" y="2632"/>
                  </a:lnTo>
                  <a:lnTo>
                    <a:pt x="16553" y="2637"/>
                  </a:lnTo>
                  <a:lnTo>
                    <a:pt x="16553" y="2637"/>
                  </a:lnTo>
                  <a:lnTo>
                    <a:pt x="16542" y="2637"/>
                  </a:lnTo>
                  <a:lnTo>
                    <a:pt x="16542" y="2632"/>
                  </a:lnTo>
                  <a:lnTo>
                    <a:pt x="16542" y="2632"/>
                  </a:lnTo>
                  <a:lnTo>
                    <a:pt x="16542" y="2626"/>
                  </a:lnTo>
                  <a:lnTo>
                    <a:pt x="16542" y="2626"/>
                  </a:lnTo>
                  <a:lnTo>
                    <a:pt x="16542" y="2626"/>
                  </a:lnTo>
                  <a:lnTo>
                    <a:pt x="16537" y="2620"/>
                  </a:lnTo>
                  <a:lnTo>
                    <a:pt x="16537" y="2620"/>
                  </a:lnTo>
                  <a:lnTo>
                    <a:pt x="16531" y="2620"/>
                  </a:lnTo>
                  <a:lnTo>
                    <a:pt x="16531" y="2620"/>
                  </a:lnTo>
                  <a:lnTo>
                    <a:pt x="16525" y="2614"/>
                  </a:lnTo>
                  <a:lnTo>
                    <a:pt x="16525" y="2614"/>
                  </a:lnTo>
                  <a:lnTo>
                    <a:pt x="16519" y="2614"/>
                  </a:lnTo>
                  <a:lnTo>
                    <a:pt x="16519" y="2614"/>
                  </a:lnTo>
                  <a:lnTo>
                    <a:pt x="16503" y="2609"/>
                  </a:lnTo>
                  <a:lnTo>
                    <a:pt x="16503" y="2609"/>
                  </a:lnTo>
                  <a:lnTo>
                    <a:pt x="16485" y="2609"/>
                  </a:lnTo>
                  <a:lnTo>
                    <a:pt x="16485" y="2609"/>
                  </a:lnTo>
                  <a:lnTo>
                    <a:pt x="16468" y="2614"/>
                  </a:lnTo>
                  <a:lnTo>
                    <a:pt x="16468" y="2614"/>
                  </a:lnTo>
                  <a:lnTo>
                    <a:pt x="16451" y="2614"/>
                  </a:lnTo>
                  <a:lnTo>
                    <a:pt x="16451" y="2614"/>
                  </a:lnTo>
                  <a:lnTo>
                    <a:pt x="16451" y="2609"/>
                  </a:lnTo>
                  <a:lnTo>
                    <a:pt x="16451" y="2609"/>
                  </a:lnTo>
                  <a:lnTo>
                    <a:pt x="16451" y="2598"/>
                  </a:lnTo>
                  <a:lnTo>
                    <a:pt x="16451" y="2598"/>
                  </a:lnTo>
                  <a:lnTo>
                    <a:pt x="16446" y="2586"/>
                  </a:lnTo>
                  <a:lnTo>
                    <a:pt x="16446" y="2586"/>
                  </a:lnTo>
                  <a:lnTo>
                    <a:pt x="16446" y="2575"/>
                  </a:lnTo>
                  <a:lnTo>
                    <a:pt x="16446" y="2575"/>
                  </a:lnTo>
                  <a:lnTo>
                    <a:pt x="16446" y="2575"/>
                  </a:lnTo>
                  <a:lnTo>
                    <a:pt x="16446" y="2575"/>
                  </a:lnTo>
                  <a:lnTo>
                    <a:pt x="16440" y="2569"/>
                  </a:lnTo>
                  <a:lnTo>
                    <a:pt x="16440" y="2569"/>
                  </a:lnTo>
                  <a:lnTo>
                    <a:pt x="16434" y="2563"/>
                  </a:lnTo>
                  <a:lnTo>
                    <a:pt x="16434" y="2563"/>
                  </a:lnTo>
                  <a:lnTo>
                    <a:pt x="16428" y="2558"/>
                  </a:lnTo>
                  <a:lnTo>
                    <a:pt x="16428" y="2558"/>
                  </a:lnTo>
                  <a:lnTo>
                    <a:pt x="16423" y="2558"/>
                  </a:lnTo>
                  <a:lnTo>
                    <a:pt x="16423" y="2558"/>
                  </a:lnTo>
                  <a:lnTo>
                    <a:pt x="16417" y="2563"/>
                  </a:lnTo>
                  <a:lnTo>
                    <a:pt x="16417" y="2563"/>
                  </a:lnTo>
                  <a:lnTo>
                    <a:pt x="16412" y="2563"/>
                  </a:lnTo>
                  <a:lnTo>
                    <a:pt x="16412" y="2563"/>
                  </a:lnTo>
                  <a:lnTo>
                    <a:pt x="16412" y="2563"/>
                  </a:lnTo>
                  <a:lnTo>
                    <a:pt x="16412" y="2569"/>
                  </a:lnTo>
                  <a:lnTo>
                    <a:pt x="16412" y="2569"/>
                  </a:lnTo>
                  <a:lnTo>
                    <a:pt x="16412" y="2569"/>
                  </a:lnTo>
                  <a:lnTo>
                    <a:pt x="16406" y="2569"/>
                  </a:lnTo>
                  <a:lnTo>
                    <a:pt x="16406" y="2569"/>
                  </a:lnTo>
                  <a:lnTo>
                    <a:pt x="16400" y="2569"/>
                  </a:lnTo>
                  <a:lnTo>
                    <a:pt x="16400" y="2569"/>
                  </a:lnTo>
                  <a:lnTo>
                    <a:pt x="16400" y="2569"/>
                  </a:lnTo>
                  <a:lnTo>
                    <a:pt x="16400" y="2569"/>
                  </a:lnTo>
                  <a:lnTo>
                    <a:pt x="16394" y="2563"/>
                  </a:lnTo>
                  <a:lnTo>
                    <a:pt x="16394" y="2563"/>
                  </a:lnTo>
                  <a:lnTo>
                    <a:pt x="16383" y="2563"/>
                  </a:lnTo>
                  <a:lnTo>
                    <a:pt x="16383" y="2563"/>
                  </a:lnTo>
                  <a:lnTo>
                    <a:pt x="16383" y="2535"/>
                  </a:lnTo>
                  <a:lnTo>
                    <a:pt x="16383" y="2535"/>
                  </a:lnTo>
                  <a:lnTo>
                    <a:pt x="16383" y="2513"/>
                  </a:lnTo>
                  <a:lnTo>
                    <a:pt x="16383" y="2513"/>
                  </a:lnTo>
                  <a:lnTo>
                    <a:pt x="16378" y="2489"/>
                  </a:lnTo>
                  <a:lnTo>
                    <a:pt x="16378" y="2489"/>
                  </a:lnTo>
                  <a:lnTo>
                    <a:pt x="16378" y="2461"/>
                  </a:lnTo>
                  <a:lnTo>
                    <a:pt x="16378" y="2461"/>
                  </a:lnTo>
                  <a:lnTo>
                    <a:pt x="16372" y="2455"/>
                  </a:lnTo>
                  <a:lnTo>
                    <a:pt x="16372" y="2455"/>
                  </a:lnTo>
                  <a:lnTo>
                    <a:pt x="16366" y="2450"/>
                  </a:lnTo>
                  <a:lnTo>
                    <a:pt x="16366" y="2450"/>
                  </a:lnTo>
                  <a:lnTo>
                    <a:pt x="16360" y="2438"/>
                  </a:lnTo>
                  <a:lnTo>
                    <a:pt x="16360" y="2438"/>
                  </a:lnTo>
                  <a:lnTo>
                    <a:pt x="16360" y="2433"/>
                  </a:lnTo>
                  <a:lnTo>
                    <a:pt x="16360" y="2433"/>
                  </a:lnTo>
                  <a:lnTo>
                    <a:pt x="16360" y="2421"/>
                  </a:lnTo>
                  <a:lnTo>
                    <a:pt x="16360" y="2421"/>
                  </a:lnTo>
                  <a:lnTo>
                    <a:pt x="16366" y="2410"/>
                  </a:lnTo>
                  <a:lnTo>
                    <a:pt x="16366" y="2410"/>
                  </a:lnTo>
                  <a:lnTo>
                    <a:pt x="16372" y="2398"/>
                  </a:lnTo>
                  <a:lnTo>
                    <a:pt x="16372" y="2398"/>
                  </a:lnTo>
                  <a:lnTo>
                    <a:pt x="16378" y="2398"/>
                  </a:lnTo>
                  <a:lnTo>
                    <a:pt x="16378" y="2398"/>
                  </a:lnTo>
                  <a:lnTo>
                    <a:pt x="16378" y="2388"/>
                  </a:lnTo>
                  <a:lnTo>
                    <a:pt x="16378" y="2388"/>
                  </a:lnTo>
                  <a:lnTo>
                    <a:pt x="16372" y="2388"/>
                  </a:lnTo>
                  <a:lnTo>
                    <a:pt x="16372" y="2388"/>
                  </a:lnTo>
                  <a:lnTo>
                    <a:pt x="16372" y="2382"/>
                  </a:lnTo>
                  <a:lnTo>
                    <a:pt x="16372" y="2382"/>
                  </a:lnTo>
                  <a:lnTo>
                    <a:pt x="16372" y="2376"/>
                  </a:lnTo>
                  <a:lnTo>
                    <a:pt x="16372" y="2376"/>
                  </a:lnTo>
                  <a:lnTo>
                    <a:pt x="16366" y="2376"/>
                  </a:lnTo>
                  <a:lnTo>
                    <a:pt x="16366" y="2376"/>
                  </a:lnTo>
                  <a:lnTo>
                    <a:pt x="16360" y="2376"/>
                  </a:lnTo>
                  <a:lnTo>
                    <a:pt x="16360" y="2376"/>
                  </a:lnTo>
                  <a:lnTo>
                    <a:pt x="16354" y="2376"/>
                  </a:lnTo>
                  <a:lnTo>
                    <a:pt x="16354" y="2376"/>
                  </a:lnTo>
                  <a:lnTo>
                    <a:pt x="16354" y="2376"/>
                  </a:lnTo>
                  <a:lnTo>
                    <a:pt x="16354" y="2376"/>
                  </a:lnTo>
                  <a:lnTo>
                    <a:pt x="16349" y="2370"/>
                  </a:lnTo>
                  <a:lnTo>
                    <a:pt x="16349" y="2370"/>
                  </a:lnTo>
                  <a:lnTo>
                    <a:pt x="16343" y="2359"/>
                  </a:lnTo>
                  <a:lnTo>
                    <a:pt x="16343" y="2359"/>
                  </a:lnTo>
                  <a:lnTo>
                    <a:pt x="16343" y="2353"/>
                  </a:lnTo>
                  <a:lnTo>
                    <a:pt x="16343" y="2353"/>
                  </a:lnTo>
                  <a:lnTo>
                    <a:pt x="16338" y="2348"/>
                  </a:lnTo>
                  <a:lnTo>
                    <a:pt x="16338" y="2348"/>
                  </a:lnTo>
                  <a:lnTo>
                    <a:pt x="16326" y="2348"/>
                  </a:lnTo>
                  <a:lnTo>
                    <a:pt x="16326" y="2348"/>
                  </a:lnTo>
                  <a:lnTo>
                    <a:pt x="16320" y="2348"/>
                  </a:lnTo>
                  <a:lnTo>
                    <a:pt x="16320" y="2348"/>
                  </a:lnTo>
                  <a:lnTo>
                    <a:pt x="16309" y="2348"/>
                  </a:lnTo>
                  <a:lnTo>
                    <a:pt x="16309" y="2348"/>
                  </a:lnTo>
                  <a:lnTo>
                    <a:pt x="16298" y="2348"/>
                  </a:lnTo>
                  <a:lnTo>
                    <a:pt x="16298" y="2342"/>
                  </a:lnTo>
                  <a:lnTo>
                    <a:pt x="16292" y="2342"/>
                  </a:lnTo>
                  <a:lnTo>
                    <a:pt x="16292" y="2336"/>
                  </a:lnTo>
                  <a:lnTo>
                    <a:pt x="16287" y="2336"/>
                  </a:lnTo>
                  <a:lnTo>
                    <a:pt x="16287" y="2336"/>
                  </a:lnTo>
                  <a:lnTo>
                    <a:pt x="16269" y="2330"/>
                  </a:lnTo>
                  <a:lnTo>
                    <a:pt x="16269" y="2330"/>
                  </a:lnTo>
                  <a:lnTo>
                    <a:pt x="16258" y="2330"/>
                  </a:lnTo>
                  <a:lnTo>
                    <a:pt x="16258" y="2330"/>
                  </a:lnTo>
                  <a:lnTo>
                    <a:pt x="16247" y="2330"/>
                  </a:lnTo>
                  <a:lnTo>
                    <a:pt x="16247" y="2330"/>
                  </a:lnTo>
                  <a:lnTo>
                    <a:pt x="16235" y="2324"/>
                  </a:lnTo>
                  <a:lnTo>
                    <a:pt x="16235" y="2324"/>
                  </a:lnTo>
                  <a:lnTo>
                    <a:pt x="16229" y="2324"/>
                  </a:lnTo>
                  <a:lnTo>
                    <a:pt x="16229" y="2324"/>
                  </a:lnTo>
                  <a:lnTo>
                    <a:pt x="16224" y="2319"/>
                  </a:lnTo>
                  <a:lnTo>
                    <a:pt x="16224" y="2319"/>
                  </a:lnTo>
                  <a:lnTo>
                    <a:pt x="16218" y="2313"/>
                  </a:lnTo>
                  <a:lnTo>
                    <a:pt x="16218" y="2313"/>
                  </a:lnTo>
                  <a:lnTo>
                    <a:pt x="16218" y="2313"/>
                  </a:lnTo>
                  <a:lnTo>
                    <a:pt x="16218" y="2313"/>
                  </a:lnTo>
                  <a:lnTo>
                    <a:pt x="16224" y="2313"/>
                  </a:lnTo>
                  <a:lnTo>
                    <a:pt x="16224" y="2313"/>
                  </a:lnTo>
                  <a:lnTo>
                    <a:pt x="16229" y="2313"/>
                  </a:lnTo>
                  <a:lnTo>
                    <a:pt x="16229" y="2313"/>
                  </a:lnTo>
                  <a:lnTo>
                    <a:pt x="16235" y="2313"/>
                  </a:lnTo>
                  <a:lnTo>
                    <a:pt x="16235" y="2313"/>
                  </a:lnTo>
                  <a:lnTo>
                    <a:pt x="16247" y="2313"/>
                  </a:lnTo>
                  <a:lnTo>
                    <a:pt x="16247" y="2308"/>
                  </a:lnTo>
                  <a:lnTo>
                    <a:pt x="16247" y="2302"/>
                  </a:lnTo>
                  <a:lnTo>
                    <a:pt x="16247" y="2296"/>
                  </a:lnTo>
                  <a:lnTo>
                    <a:pt x="16247" y="2291"/>
                  </a:lnTo>
                  <a:lnTo>
                    <a:pt x="16247" y="2291"/>
                  </a:lnTo>
                  <a:lnTo>
                    <a:pt x="16241" y="2296"/>
                  </a:lnTo>
                  <a:lnTo>
                    <a:pt x="16241" y="2296"/>
                  </a:lnTo>
                  <a:lnTo>
                    <a:pt x="16235" y="2296"/>
                  </a:lnTo>
                  <a:lnTo>
                    <a:pt x="16235" y="2296"/>
                  </a:lnTo>
                  <a:lnTo>
                    <a:pt x="16224" y="2302"/>
                  </a:lnTo>
                  <a:lnTo>
                    <a:pt x="16224" y="2302"/>
                  </a:lnTo>
                  <a:lnTo>
                    <a:pt x="16218" y="2296"/>
                  </a:lnTo>
                  <a:lnTo>
                    <a:pt x="16218" y="2296"/>
                  </a:lnTo>
                  <a:lnTo>
                    <a:pt x="16213" y="2296"/>
                  </a:lnTo>
                  <a:lnTo>
                    <a:pt x="16213" y="2296"/>
                  </a:lnTo>
                  <a:lnTo>
                    <a:pt x="16213" y="2291"/>
                  </a:lnTo>
                  <a:lnTo>
                    <a:pt x="16213" y="2291"/>
                  </a:lnTo>
                  <a:lnTo>
                    <a:pt x="16213" y="2285"/>
                  </a:lnTo>
                  <a:lnTo>
                    <a:pt x="16213" y="2285"/>
                  </a:lnTo>
                  <a:lnTo>
                    <a:pt x="16207" y="2279"/>
                  </a:lnTo>
                  <a:lnTo>
                    <a:pt x="16207" y="2279"/>
                  </a:lnTo>
                  <a:lnTo>
                    <a:pt x="16207" y="2274"/>
                  </a:lnTo>
                  <a:lnTo>
                    <a:pt x="16207" y="2274"/>
                  </a:lnTo>
                  <a:lnTo>
                    <a:pt x="16207" y="2268"/>
                  </a:lnTo>
                  <a:lnTo>
                    <a:pt x="16207" y="2268"/>
                  </a:lnTo>
                  <a:lnTo>
                    <a:pt x="16218" y="2262"/>
                  </a:lnTo>
                  <a:lnTo>
                    <a:pt x="16224" y="2257"/>
                  </a:lnTo>
                  <a:lnTo>
                    <a:pt x="16224" y="2257"/>
                  </a:lnTo>
                  <a:lnTo>
                    <a:pt x="16224" y="2251"/>
                  </a:lnTo>
                  <a:lnTo>
                    <a:pt x="16218" y="2251"/>
                  </a:lnTo>
                  <a:lnTo>
                    <a:pt x="16218" y="2251"/>
                  </a:lnTo>
                  <a:lnTo>
                    <a:pt x="16195" y="2245"/>
                  </a:lnTo>
                  <a:lnTo>
                    <a:pt x="16195" y="2245"/>
                  </a:lnTo>
                  <a:lnTo>
                    <a:pt x="16178" y="2251"/>
                  </a:lnTo>
                  <a:lnTo>
                    <a:pt x="16178" y="2251"/>
                  </a:lnTo>
                  <a:lnTo>
                    <a:pt x="16184" y="2245"/>
                  </a:lnTo>
                  <a:lnTo>
                    <a:pt x="16190" y="2239"/>
                  </a:lnTo>
                  <a:lnTo>
                    <a:pt x="16190" y="2239"/>
                  </a:lnTo>
                  <a:lnTo>
                    <a:pt x="16184" y="2223"/>
                  </a:lnTo>
                  <a:lnTo>
                    <a:pt x="16184" y="2223"/>
                  </a:lnTo>
                  <a:lnTo>
                    <a:pt x="16173" y="2205"/>
                  </a:lnTo>
                  <a:lnTo>
                    <a:pt x="16173" y="2205"/>
                  </a:lnTo>
                  <a:lnTo>
                    <a:pt x="16161" y="2188"/>
                  </a:lnTo>
                  <a:lnTo>
                    <a:pt x="16161" y="2188"/>
                  </a:lnTo>
                  <a:lnTo>
                    <a:pt x="16156" y="2188"/>
                  </a:lnTo>
                  <a:lnTo>
                    <a:pt x="16156" y="2188"/>
                  </a:lnTo>
                  <a:lnTo>
                    <a:pt x="16150" y="2188"/>
                  </a:lnTo>
                  <a:lnTo>
                    <a:pt x="16150" y="2188"/>
                  </a:lnTo>
                  <a:lnTo>
                    <a:pt x="16156" y="2188"/>
                  </a:lnTo>
                  <a:lnTo>
                    <a:pt x="16156" y="2188"/>
                  </a:lnTo>
                  <a:lnTo>
                    <a:pt x="16156" y="2183"/>
                  </a:lnTo>
                  <a:lnTo>
                    <a:pt x="16156" y="2183"/>
                  </a:lnTo>
                  <a:lnTo>
                    <a:pt x="16161" y="2177"/>
                  </a:lnTo>
                  <a:lnTo>
                    <a:pt x="16161" y="2177"/>
                  </a:lnTo>
                  <a:lnTo>
                    <a:pt x="16161" y="2171"/>
                  </a:lnTo>
                  <a:lnTo>
                    <a:pt x="16161" y="2171"/>
                  </a:lnTo>
                  <a:lnTo>
                    <a:pt x="16167" y="2177"/>
                  </a:lnTo>
                  <a:lnTo>
                    <a:pt x="16167" y="2177"/>
                  </a:lnTo>
                  <a:lnTo>
                    <a:pt x="16178" y="2177"/>
                  </a:lnTo>
                  <a:lnTo>
                    <a:pt x="16178" y="2177"/>
                  </a:lnTo>
                  <a:lnTo>
                    <a:pt x="16190" y="2183"/>
                  </a:lnTo>
                  <a:lnTo>
                    <a:pt x="16190" y="2183"/>
                  </a:lnTo>
                  <a:lnTo>
                    <a:pt x="16195" y="2188"/>
                  </a:lnTo>
                  <a:lnTo>
                    <a:pt x="16195" y="2188"/>
                  </a:lnTo>
                  <a:lnTo>
                    <a:pt x="16195" y="2194"/>
                  </a:lnTo>
                  <a:lnTo>
                    <a:pt x="16195" y="2194"/>
                  </a:lnTo>
                  <a:lnTo>
                    <a:pt x="16201" y="2205"/>
                  </a:lnTo>
                  <a:lnTo>
                    <a:pt x="16201" y="2205"/>
                  </a:lnTo>
                  <a:lnTo>
                    <a:pt x="16207" y="2211"/>
                  </a:lnTo>
                  <a:lnTo>
                    <a:pt x="16207" y="2211"/>
                  </a:lnTo>
                  <a:lnTo>
                    <a:pt x="16218" y="2223"/>
                  </a:lnTo>
                  <a:lnTo>
                    <a:pt x="16218" y="2223"/>
                  </a:lnTo>
                  <a:lnTo>
                    <a:pt x="16229" y="2228"/>
                  </a:lnTo>
                  <a:lnTo>
                    <a:pt x="16229" y="2228"/>
                  </a:lnTo>
                  <a:lnTo>
                    <a:pt x="16241" y="2228"/>
                  </a:lnTo>
                  <a:lnTo>
                    <a:pt x="16241" y="2228"/>
                  </a:lnTo>
                  <a:lnTo>
                    <a:pt x="16253" y="2228"/>
                  </a:lnTo>
                  <a:lnTo>
                    <a:pt x="16253" y="2228"/>
                  </a:lnTo>
                  <a:lnTo>
                    <a:pt x="16264" y="2228"/>
                  </a:lnTo>
                  <a:lnTo>
                    <a:pt x="16264" y="2228"/>
                  </a:lnTo>
                  <a:lnTo>
                    <a:pt x="16269" y="2228"/>
                  </a:lnTo>
                  <a:lnTo>
                    <a:pt x="16269" y="2228"/>
                  </a:lnTo>
                  <a:lnTo>
                    <a:pt x="16275" y="2239"/>
                  </a:lnTo>
                  <a:lnTo>
                    <a:pt x="16275" y="2239"/>
                  </a:lnTo>
                  <a:lnTo>
                    <a:pt x="16281" y="2245"/>
                  </a:lnTo>
                  <a:lnTo>
                    <a:pt x="16281" y="2245"/>
                  </a:lnTo>
                  <a:lnTo>
                    <a:pt x="16281" y="2251"/>
                  </a:lnTo>
                  <a:lnTo>
                    <a:pt x="16281" y="2251"/>
                  </a:lnTo>
                  <a:lnTo>
                    <a:pt x="16287" y="2251"/>
                  </a:lnTo>
                  <a:lnTo>
                    <a:pt x="16287" y="2251"/>
                  </a:lnTo>
                  <a:lnTo>
                    <a:pt x="16292" y="2251"/>
                  </a:lnTo>
                  <a:lnTo>
                    <a:pt x="16292" y="2251"/>
                  </a:lnTo>
                  <a:lnTo>
                    <a:pt x="16298" y="2251"/>
                  </a:lnTo>
                  <a:lnTo>
                    <a:pt x="16298" y="2251"/>
                  </a:lnTo>
                  <a:lnTo>
                    <a:pt x="16303" y="2257"/>
                  </a:lnTo>
                  <a:lnTo>
                    <a:pt x="16303" y="2257"/>
                  </a:lnTo>
                  <a:lnTo>
                    <a:pt x="16303" y="2257"/>
                  </a:lnTo>
                  <a:lnTo>
                    <a:pt x="16303" y="2257"/>
                  </a:lnTo>
                  <a:lnTo>
                    <a:pt x="16303" y="2262"/>
                  </a:lnTo>
                  <a:lnTo>
                    <a:pt x="16303" y="2262"/>
                  </a:lnTo>
                  <a:lnTo>
                    <a:pt x="16303" y="2268"/>
                  </a:lnTo>
                  <a:lnTo>
                    <a:pt x="16303" y="2268"/>
                  </a:lnTo>
                  <a:lnTo>
                    <a:pt x="16303" y="2268"/>
                  </a:lnTo>
                  <a:lnTo>
                    <a:pt x="16309" y="2268"/>
                  </a:lnTo>
                  <a:lnTo>
                    <a:pt x="16309" y="2268"/>
                  </a:lnTo>
                  <a:lnTo>
                    <a:pt x="16315" y="2268"/>
                  </a:lnTo>
                  <a:lnTo>
                    <a:pt x="16315" y="2268"/>
                  </a:lnTo>
                  <a:lnTo>
                    <a:pt x="16315" y="2268"/>
                  </a:lnTo>
                  <a:lnTo>
                    <a:pt x="16315" y="2262"/>
                  </a:lnTo>
                  <a:lnTo>
                    <a:pt x="16315" y="2262"/>
                  </a:lnTo>
                  <a:lnTo>
                    <a:pt x="16315" y="2257"/>
                  </a:lnTo>
                  <a:lnTo>
                    <a:pt x="16315" y="2257"/>
                  </a:lnTo>
                  <a:lnTo>
                    <a:pt x="16315" y="2251"/>
                  </a:lnTo>
                  <a:lnTo>
                    <a:pt x="16315" y="2251"/>
                  </a:lnTo>
                  <a:lnTo>
                    <a:pt x="16315" y="2245"/>
                  </a:lnTo>
                  <a:lnTo>
                    <a:pt x="16320" y="2239"/>
                  </a:lnTo>
                  <a:lnTo>
                    <a:pt x="16320" y="2239"/>
                  </a:lnTo>
                  <a:lnTo>
                    <a:pt x="16326" y="2239"/>
                  </a:lnTo>
                  <a:lnTo>
                    <a:pt x="16332" y="2239"/>
                  </a:lnTo>
                  <a:lnTo>
                    <a:pt x="16332" y="2239"/>
                  </a:lnTo>
                  <a:lnTo>
                    <a:pt x="16338" y="2251"/>
                  </a:lnTo>
                  <a:lnTo>
                    <a:pt x="16338" y="2251"/>
                  </a:lnTo>
                  <a:lnTo>
                    <a:pt x="16338" y="2262"/>
                  </a:lnTo>
                  <a:lnTo>
                    <a:pt x="16338" y="2262"/>
                  </a:lnTo>
                  <a:lnTo>
                    <a:pt x="16343" y="2274"/>
                  </a:lnTo>
                  <a:lnTo>
                    <a:pt x="16343" y="2274"/>
                  </a:lnTo>
                  <a:lnTo>
                    <a:pt x="16349" y="2279"/>
                  </a:lnTo>
                  <a:lnTo>
                    <a:pt x="16349" y="2279"/>
                  </a:lnTo>
                  <a:lnTo>
                    <a:pt x="16360" y="2285"/>
                  </a:lnTo>
                  <a:lnTo>
                    <a:pt x="16360" y="2285"/>
                  </a:lnTo>
                  <a:lnTo>
                    <a:pt x="16372" y="2285"/>
                  </a:lnTo>
                  <a:lnTo>
                    <a:pt x="16372" y="2285"/>
                  </a:lnTo>
                  <a:lnTo>
                    <a:pt x="16383" y="2285"/>
                  </a:lnTo>
                  <a:lnTo>
                    <a:pt x="16383" y="2285"/>
                  </a:lnTo>
                  <a:lnTo>
                    <a:pt x="16394" y="2285"/>
                  </a:lnTo>
                  <a:lnTo>
                    <a:pt x="16400" y="2291"/>
                  </a:lnTo>
                  <a:lnTo>
                    <a:pt x="16400" y="2291"/>
                  </a:lnTo>
                  <a:lnTo>
                    <a:pt x="16400" y="2296"/>
                  </a:lnTo>
                  <a:lnTo>
                    <a:pt x="16400" y="2296"/>
                  </a:lnTo>
                  <a:lnTo>
                    <a:pt x="16400" y="2296"/>
                  </a:lnTo>
                  <a:lnTo>
                    <a:pt x="16412" y="2296"/>
                  </a:lnTo>
                  <a:lnTo>
                    <a:pt x="16412" y="2296"/>
                  </a:lnTo>
                  <a:lnTo>
                    <a:pt x="16423" y="2296"/>
                  </a:lnTo>
                  <a:lnTo>
                    <a:pt x="16423" y="2296"/>
                  </a:lnTo>
                  <a:lnTo>
                    <a:pt x="16434" y="2296"/>
                  </a:lnTo>
                  <a:lnTo>
                    <a:pt x="16434" y="2296"/>
                  </a:lnTo>
                  <a:lnTo>
                    <a:pt x="16446" y="2296"/>
                  </a:lnTo>
                  <a:lnTo>
                    <a:pt x="16446" y="2296"/>
                  </a:lnTo>
                  <a:lnTo>
                    <a:pt x="16451" y="2302"/>
                  </a:lnTo>
                  <a:lnTo>
                    <a:pt x="16451" y="2302"/>
                  </a:lnTo>
                  <a:lnTo>
                    <a:pt x="16463" y="2308"/>
                  </a:lnTo>
                  <a:lnTo>
                    <a:pt x="16463" y="2308"/>
                  </a:lnTo>
                  <a:lnTo>
                    <a:pt x="16468" y="2313"/>
                  </a:lnTo>
                  <a:lnTo>
                    <a:pt x="16468" y="2313"/>
                  </a:lnTo>
                  <a:lnTo>
                    <a:pt x="16479" y="2319"/>
                  </a:lnTo>
                  <a:lnTo>
                    <a:pt x="16479" y="2319"/>
                  </a:lnTo>
                  <a:lnTo>
                    <a:pt x="16513" y="2324"/>
                  </a:lnTo>
                  <a:lnTo>
                    <a:pt x="16513" y="2324"/>
                  </a:lnTo>
                  <a:lnTo>
                    <a:pt x="16542" y="2324"/>
                  </a:lnTo>
                  <a:lnTo>
                    <a:pt x="16542" y="2324"/>
                  </a:lnTo>
                  <a:lnTo>
                    <a:pt x="16576" y="2330"/>
                  </a:lnTo>
                  <a:lnTo>
                    <a:pt x="16576" y="2330"/>
                  </a:lnTo>
                  <a:lnTo>
                    <a:pt x="16610" y="2330"/>
                  </a:lnTo>
                  <a:lnTo>
                    <a:pt x="16610" y="2330"/>
                  </a:lnTo>
                  <a:lnTo>
                    <a:pt x="16610" y="2330"/>
                  </a:lnTo>
                  <a:lnTo>
                    <a:pt x="16610" y="2330"/>
                  </a:lnTo>
                  <a:lnTo>
                    <a:pt x="16622" y="2336"/>
                  </a:lnTo>
                  <a:lnTo>
                    <a:pt x="16622" y="2336"/>
                  </a:lnTo>
                  <a:lnTo>
                    <a:pt x="16628" y="2336"/>
                  </a:lnTo>
                  <a:lnTo>
                    <a:pt x="16628" y="2336"/>
                  </a:lnTo>
                  <a:lnTo>
                    <a:pt x="16638" y="2336"/>
                  </a:lnTo>
                  <a:lnTo>
                    <a:pt x="16638" y="2336"/>
                  </a:lnTo>
                  <a:lnTo>
                    <a:pt x="16638" y="2336"/>
                  </a:lnTo>
                  <a:lnTo>
                    <a:pt x="16638" y="2336"/>
                  </a:lnTo>
                  <a:lnTo>
                    <a:pt x="16644" y="2330"/>
                  </a:lnTo>
                  <a:lnTo>
                    <a:pt x="16644" y="2330"/>
                  </a:lnTo>
                  <a:lnTo>
                    <a:pt x="16650" y="2324"/>
                  </a:lnTo>
                  <a:lnTo>
                    <a:pt x="16650" y="2324"/>
                  </a:lnTo>
                  <a:lnTo>
                    <a:pt x="16656" y="2319"/>
                  </a:lnTo>
                  <a:lnTo>
                    <a:pt x="16656" y="2319"/>
                  </a:lnTo>
                  <a:lnTo>
                    <a:pt x="16662" y="2319"/>
                  </a:lnTo>
                  <a:lnTo>
                    <a:pt x="16662" y="2319"/>
                  </a:lnTo>
                  <a:lnTo>
                    <a:pt x="16673" y="2313"/>
                  </a:lnTo>
                  <a:lnTo>
                    <a:pt x="16673" y="2313"/>
                  </a:lnTo>
                  <a:lnTo>
                    <a:pt x="16684" y="2313"/>
                  </a:lnTo>
                  <a:lnTo>
                    <a:pt x="16684" y="2313"/>
                  </a:lnTo>
                  <a:lnTo>
                    <a:pt x="16690" y="2308"/>
                  </a:lnTo>
                  <a:lnTo>
                    <a:pt x="16690" y="2308"/>
                  </a:lnTo>
                  <a:lnTo>
                    <a:pt x="16696" y="2302"/>
                  </a:lnTo>
                  <a:lnTo>
                    <a:pt x="16696" y="2302"/>
                  </a:lnTo>
                  <a:lnTo>
                    <a:pt x="16701" y="2296"/>
                  </a:lnTo>
                  <a:lnTo>
                    <a:pt x="16701" y="2296"/>
                  </a:lnTo>
                  <a:lnTo>
                    <a:pt x="16707" y="2291"/>
                  </a:lnTo>
                  <a:lnTo>
                    <a:pt x="16707" y="2291"/>
                  </a:lnTo>
                  <a:lnTo>
                    <a:pt x="16713" y="2279"/>
                  </a:lnTo>
                  <a:lnTo>
                    <a:pt x="16718" y="2279"/>
                  </a:lnTo>
                  <a:lnTo>
                    <a:pt x="16718" y="2279"/>
                  </a:lnTo>
                  <a:lnTo>
                    <a:pt x="16724" y="2279"/>
                  </a:lnTo>
                  <a:lnTo>
                    <a:pt x="16724" y="2279"/>
                  </a:lnTo>
                  <a:lnTo>
                    <a:pt x="16724" y="2279"/>
                  </a:lnTo>
                  <a:lnTo>
                    <a:pt x="16724" y="2279"/>
                  </a:lnTo>
                  <a:lnTo>
                    <a:pt x="16724" y="2279"/>
                  </a:lnTo>
                  <a:lnTo>
                    <a:pt x="16730" y="2274"/>
                  </a:lnTo>
                  <a:lnTo>
                    <a:pt x="16730" y="2274"/>
                  </a:lnTo>
                  <a:lnTo>
                    <a:pt x="16730" y="2268"/>
                  </a:lnTo>
                  <a:lnTo>
                    <a:pt x="16730" y="2268"/>
                  </a:lnTo>
                  <a:lnTo>
                    <a:pt x="16730" y="2268"/>
                  </a:lnTo>
                  <a:lnTo>
                    <a:pt x="16730" y="2268"/>
                  </a:lnTo>
                  <a:lnTo>
                    <a:pt x="16735" y="2262"/>
                  </a:lnTo>
                  <a:lnTo>
                    <a:pt x="16735" y="2262"/>
                  </a:lnTo>
                  <a:lnTo>
                    <a:pt x="16741" y="2257"/>
                  </a:lnTo>
                  <a:lnTo>
                    <a:pt x="16741" y="2257"/>
                  </a:lnTo>
                  <a:lnTo>
                    <a:pt x="16752" y="2251"/>
                  </a:lnTo>
                  <a:lnTo>
                    <a:pt x="16752" y="2251"/>
                  </a:lnTo>
                  <a:lnTo>
                    <a:pt x="16758" y="2251"/>
                  </a:lnTo>
                  <a:lnTo>
                    <a:pt x="16758" y="2251"/>
                  </a:lnTo>
                  <a:lnTo>
                    <a:pt x="16769" y="2234"/>
                  </a:lnTo>
                  <a:lnTo>
                    <a:pt x="16769" y="2234"/>
                  </a:lnTo>
                  <a:lnTo>
                    <a:pt x="16775" y="2205"/>
                  </a:lnTo>
                  <a:lnTo>
                    <a:pt x="16775" y="2205"/>
                  </a:lnTo>
                  <a:lnTo>
                    <a:pt x="16775" y="2183"/>
                  </a:lnTo>
                  <a:lnTo>
                    <a:pt x="16775" y="2183"/>
                  </a:lnTo>
                  <a:lnTo>
                    <a:pt x="16769" y="2154"/>
                  </a:lnTo>
                  <a:lnTo>
                    <a:pt x="16752" y="2143"/>
                  </a:lnTo>
                  <a:lnTo>
                    <a:pt x="16735" y="2131"/>
                  </a:lnTo>
                  <a:lnTo>
                    <a:pt x="16724" y="2114"/>
                  </a:lnTo>
                  <a:lnTo>
                    <a:pt x="16707" y="2103"/>
                  </a:lnTo>
                  <a:lnTo>
                    <a:pt x="16707" y="2103"/>
                  </a:lnTo>
                  <a:lnTo>
                    <a:pt x="16701" y="2103"/>
                  </a:lnTo>
                  <a:lnTo>
                    <a:pt x="16701" y="2103"/>
                  </a:lnTo>
                  <a:lnTo>
                    <a:pt x="16696" y="2103"/>
                  </a:lnTo>
                  <a:lnTo>
                    <a:pt x="16696" y="2103"/>
                  </a:lnTo>
                  <a:lnTo>
                    <a:pt x="16684" y="2103"/>
                  </a:lnTo>
                  <a:lnTo>
                    <a:pt x="16684" y="2103"/>
                  </a:lnTo>
                  <a:lnTo>
                    <a:pt x="16678" y="2103"/>
                  </a:lnTo>
                  <a:lnTo>
                    <a:pt x="16678" y="2103"/>
                  </a:lnTo>
                  <a:lnTo>
                    <a:pt x="16673" y="2092"/>
                  </a:lnTo>
                  <a:lnTo>
                    <a:pt x="16673" y="2092"/>
                  </a:lnTo>
                  <a:lnTo>
                    <a:pt x="16667" y="2080"/>
                  </a:lnTo>
                  <a:lnTo>
                    <a:pt x="16667" y="2080"/>
                  </a:lnTo>
                  <a:lnTo>
                    <a:pt x="16667" y="2069"/>
                  </a:lnTo>
                  <a:lnTo>
                    <a:pt x="16667" y="2069"/>
                  </a:lnTo>
                  <a:lnTo>
                    <a:pt x="16656" y="2063"/>
                  </a:lnTo>
                  <a:lnTo>
                    <a:pt x="16656" y="2063"/>
                  </a:lnTo>
                  <a:lnTo>
                    <a:pt x="16656" y="2063"/>
                  </a:lnTo>
                  <a:lnTo>
                    <a:pt x="16656" y="2063"/>
                  </a:lnTo>
                  <a:lnTo>
                    <a:pt x="16650" y="2069"/>
                  </a:lnTo>
                  <a:lnTo>
                    <a:pt x="16650" y="2069"/>
                  </a:lnTo>
                  <a:lnTo>
                    <a:pt x="16644" y="2069"/>
                  </a:lnTo>
                  <a:lnTo>
                    <a:pt x="16644" y="2069"/>
                  </a:lnTo>
                  <a:lnTo>
                    <a:pt x="16644" y="2074"/>
                  </a:lnTo>
                  <a:lnTo>
                    <a:pt x="16644" y="2074"/>
                  </a:lnTo>
                  <a:lnTo>
                    <a:pt x="16628" y="2058"/>
                  </a:lnTo>
                  <a:lnTo>
                    <a:pt x="16628" y="2058"/>
                  </a:lnTo>
                  <a:lnTo>
                    <a:pt x="16605" y="2035"/>
                  </a:lnTo>
                  <a:lnTo>
                    <a:pt x="16605" y="2035"/>
                  </a:lnTo>
                  <a:lnTo>
                    <a:pt x="16582" y="2024"/>
                  </a:lnTo>
                  <a:lnTo>
                    <a:pt x="16582" y="2024"/>
                  </a:lnTo>
                  <a:lnTo>
                    <a:pt x="16559" y="2006"/>
                  </a:lnTo>
                  <a:lnTo>
                    <a:pt x="16559" y="2006"/>
                  </a:lnTo>
                  <a:lnTo>
                    <a:pt x="16553" y="2006"/>
                  </a:lnTo>
                  <a:lnTo>
                    <a:pt x="16553" y="2006"/>
                  </a:lnTo>
                  <a:lnTo>
                    <a:pt x="16542" y="2006"/>
                  </a:lnTo>
                  <a:lnTo>
                    <a:pt x="16542" y="2006"/>
                  </a:lnTo>
                  <a:lnTo>
                    <a:pt x="16537" y="2006"/>
                  </a:lnTo>
                  <a:lnTo>
                    <a:pt x="16537" y="2006"/>
                  </a:lnTo>
                  <a:lnTo>
                    <a:pt x="16525" y="2001"/>
                  </a:lnTo>
                  <a:lnTo>
                    <a:pt x="16525" y="2001"/>
                  </a:lnTo>
                  <a:lnTo>
                    <a:pt x="16525" y="2001"/>
                  </a:lnTo>
                  <a:lnTo>
                    <a:pt x="16525" y="2001"/>
                  </a:lnTo>
                  <a:lnTo>
                    <a:pt x="16519" y="1989"/>
                  </a:lnTo>
                  <a:lnTo>
                    <a:pt x="16519" y="1989"/>
                  </a:lnTo>
                  <a:lnTo>
                    <a:pt x="16513" y="1984"/>
                  </a:lnTo>
                  <a:lnTo>
                    <a:pt x="16513" y="1984"/>
                  </a:lnTo>
                  <a:lnTo>
                    <a:pt x="16513" y="1984"/>
                  </a:lnTo>
                  <a:lnTo>
                    <a:pt x="16513" y="1984"/>
                  </a:lnTo>
                  <a:lnTo>
                    <a:pt x="16503" y="1978"/>
                  </a:lnTo>
                  <a:lnTo>
                    <a:pt x="16503" y="1978"/>
                  </a:lnTo>
                  <a:lnTo>
                    <a:pt x="16491" y="1978"/>
                  </a:lnTo>
                  <a:lnTo>
                    <a:pt x="16491" y="1978"/>
                  </a:lnTo>
                  <a:lnTo>
                    <a:pt x="16485" y="1978"/>
                  </a:lnTo>
                  <a:lnTo>
                    <a:pt x="16485" y="1978"/>
                  </a:lnTo>
                  <a:lnTo>
                    <a:pt x="16474" y="1978"/>
                  </a:lnTo>
                  <a:lnTo>
                    <a:pt x="16474" y="1978"/>
                  </a:lnTo>
                  <a:lnTo>
                    <a:pt x="16463" y="1972"/>
                  </a:lnTo>
                  <a:lnTo>
                    <a:pt x="16463" y="1972"/>
                  </a:lnTo>
                  <a:lnTo>
                    <a:pt x="16451" y="1961"/>
                  </a:lnTo>
                  <a:lnTo>
                    <a:pt x="16451" y="1961"/>
                  </a:lnTo>
                  <a:lnTo>
                    <a:pt x="16434" y="1955"/>
                  </a:lnTo>
                  <a:lnTo>
                    <a:pt x="16434" y="1955"/>
                  </a:lnTo>
                  <a:lnTo>
                    <a:pt x="16423" y="1949"/>
                  </a:lnTo>
                  <a:lnTo>
                    <a:pt x="16423" y="1949"/>
                  </a:lnTo>
                  <a:lnTo>
                    <a:pt x="16417" y="1949"/>
                  </a:lnTo>
                  <a:lnTo>
                    <a:pt x="16417" y="1949"/>
                  </a:lnTo>
                  <a:lnTo>
                    <a:pt x="16412" y="1949"/>
                  </a:lnTo>
                  <a:lnTo>
                    <a:pt x="16412" y="1949"/>
                  </a:lnTo>
                  <a:lnTo>
                    <a:pt x="16412" y="1955"/>
                  </a:lnTo>
                  <a:lnTo>
                    <a:pt x="16412" y="1955"/>
                  </a:lnTo>
                  <a:lnTo>
                    <a:pt x="16406" y="1955"/>
                  </a:lnTo>
                  <a:lnTo>
                    <a:pt x="16406" y="1955"/>
                  </a:lnTo>
                  <a:lnTo>
                    <a:pt x="16400" y="1949"/>
                  </a:lnTo>
                  <a:lnTo>
                    <a:pt x="16400" y="1949"/>
                  </a:lnTo>
                  <a:lnTo>
                    <a:pt x="16394" y="1938"/>
                  </a:lnTo>
                  <a:lnTo>
                    <a:pt x="16394" y="1938"/>
                  </a:lnTo>
                  <a:lnTo>
                    <a:pt x="16388" y="1933"/>
                  </a:lnTo>
                  <a:lnTo>
                    <a:pt x="16388" y="1933"/>
                  </a:lnTo>
                  <a:lnTo>
                    <a:pt x="16383" y="1927"/>
                  </a:lnTo>
                  <a:lnTo>
                    <a:pt x="16383" y="1927"/>
                  </a:lnTo>
                  <a:lnTo>
                    <a:pt x="16372" y="1927"/>
                  </a:lnTo>
                  <a:lnTo>
                    <a:pt x="16372" y="1927"/>
                  </a:lnTo>
                  <a:lnTo>
                    <a:pt x="16366" y="1927"/>
                  </a:lnTo>
                  <a:lnTo>
                    <a:pt x="16366" y="1927"/>
                  </a:lnTo>
                  <a:lnTo>
                    <a:pt x="16360" y="1933"/>
                  </a:lnTo>
                  <a:lnTo>
                    <a:pt x="16360" y="1933"/>
                  </a:lnTo>
                  <a:lnTo>
                    <a:pt x="16354" y="1933"/>
                  </a:lnTo>
                  <a:lnTo>
                    <a:pt x="16354" y="1933"/>
                  </a:lnTo>
                  <a:lnTo>
                    <a:pt x="16349" y="1927"/>
                  </a:lnTo>
                  <a:lnTo>
                    <a:pt x="16349" y="1927"/>
                  </a:lnTo>
                  <a:lnTo>
                    <a:pt x="16343" y="1921"/>
                  </a:lnTo>
                  <a:lnTo>
                    <a:pt x="16343" y="1921"/>
                  </a:lnTo>
                  <a:lnTo>
                    <a:pt x="16338" y="1915"/>
                  </a:lnTo>
                  <a:lnTo>
                    <a:pt x="16338" y="1915"/>
                  </a:lnTo>
                  <a:lnTo>
                    <a:pt x="16332" y="1910"/>
                  </a:lnTo>
                  <a:lnTo>
                    <a:pt x="16332" y="1910"/>
                  </a:lnTo>
                  <a:lnTo>
                    <a:pt x="16309" y="1904"/>
                  </a:lnTo>
                  <a:lnTo>
                    <a:pt x="16309" y="1904"/>
                  </a:lnTo>
                  <a:lnTo>
                    <a:pt x="16292" y="1899"/>
                  </a:lnTo>
                  <a:lnTo>
                    <a:pt x="16292" y="1899"/>
                  </a:lnTo>
                  <a:lnTo>
                    <a:pt x="16275" y="1899"/>
                  </a:lnTo>
                  <a:lnTo>
                    <a:pt x="16275" y="1899"/>
                  </a:lnTo>
                  <a:lnTo>
                    <a:pt x="16253" y="1899"/>
                  </a:lnTo>
                  <a:lnTo>
                    <a:pt x="16253" y="1899"/>
                  </a:lnTo>
                  <a:lnTo>
                    <a:pt x="16253" y="1899"/>
                  </a:lnTo>
                  <a:lnTo>
                    <a:pt x="16253" y="1899"/>
                  </a:lnTo>
                  <a:lnTo>
                    <a:pt x="16253" y="1893"/>
                  </a:lnTo>
                  <a:lnTo>
                    <a:pt x="16253" y="1893"/>
                  </a:lnTo>
                  <a:lnTo>
                    <a:pt x="16253" y="1887"/>
                  </a:lnTo>
                  <a:lnTo>
                    <a:pt x="16253" y="1887"/>
                  </a:lnTo>
                  <a:lnTo>
                    <a:pt x="16253" y="1881"/>
                  </a:lnTo>
                  <a:lnTo>
                    <a:pt x="16253" y="1881"/>
                  </a:lnTo>
                  <a:lnTo>
                    <a:pt x="16247" y="1881"/>
                  </a:lnTo>
                  <a:lnTo>
                    <a:pt x="16247" y="1881"/>
                  </a:lnTo>
                  <a:lnTo>
                    <a:pt x="16247" y="1881"/>
                  </a:lnTo>
                  <a:lnTo>
                    <a:pt x="16247" y="1881"/>
                  </a:lnTo>
                  <a:lnTo>
                    <a:pt x="16241" y="1887"/>
                  </a:lnTo>
                  <a:lnTo>
                    <a:pt x="16241" y="1887"/>
                  </a:lnTo>
                  <a:lnTo>
                    <a:pt x="16235" y="1887"/>
                  </a:lnTo>
                  <a:lnTo>
                    <a:pt x="16235" y="1887"/>
                  </a:lnTo>
                  <a:lnTo>
                    <a:pt x="16235" y="1887"/>
                  </a:lnTo>
                  <a:lnTo>
                    <a:pt x="16235" y="1887"/>
                  </a:lnTo>
                  <a:lnTo>
                    <a:pt x="16229" y="1887"/>
                  </a:lnTo>
                  <a:lnTo>
                    <a:pt x="16229" y="1887"/>
                  </a:lnTo>
                  <a:lnTo>
                    <a:pt x="16224" y="1881"/>
                  </a:lnTo>
                  <a:lnTo>
                    <a:pt x="16224" y="1881"/>
                  </a:lnTo>
                  <a:lnTo>
                    <a:pt x="16218" y="1881"/>
                  </a:lnTo>
                  <a:lnTo>
                    <a:pt x="16218" y="1881"/>
                  </a:lnTo>
                  <a:lnTo>
                    <a:pt x="16201" y="1881"/>
                  </a:lnTo>
                  <a:lnTo>
                    <a:pt x="16201" y="1881"/>
                  </a:lnTo>
                  <a:lnTo>
                    <a:pt x="16190" y="1881"/>
                  </a:lnTo>
                  <a:lnTo>
                    <a:pt x="16190" y="1881"/>
                  </a:lnTo>
                  <a:lnTo>
                    <a:pt x="16178" y="1881"/>
                  </a:lnTo>
                  <a:lnTo>
                    <a:pt x="16178" y="1881"/>
                  </a:lnTo>
                  <a:lnTo>
                    <a:pt x="16156" y="1875"/>
                  </a:lnTo>
                  <a:lnTo>
                    <a:pt x="16156" y="1875"/>
                  </a:lnTo>
                  <a:lnTo>
                    <a:pt x="16156" y="1875"/>
                  </a:lnTo>
                  <a:lnTo>
                    <a:pt x="16156" y="1875"/>
                  </a:lnTo>
                  <a:lnTo>
                    <a:pt x="16156" y="1870"/>
                  </a:lnTo>
                  <a:lnTo>
                    <a:pt x="16156" y="1870"/>
                  </a:lnTo>
                  <a:lnTo>
                    <a:pt x="16156" y="1864"/>
                  </a:lnTo>
                  <a:lnTo>
                    <a:pt x="16156" y="1864"/>
                  </a:lnTo>
                  <a:lnTo>
                    <a:pt x="16156" y="1859"/>
                  </a:lnTo>
                  <a:lnTo>
                    <a:pt x="16156" y="1859"/>
                  </a:lnTo>
                  <a:lnTo>
                    <a:pt x="16173" y="1859"/>
                  </a:lnTo>
                  <a:lnTo>
                    <a:pt x="16173" y="1859"/>
                  </a:lnTo>
                  <a:lnTo>
                    <a:pt x="16184" y="1853"/>
                  </a:lnTo>
                  <a:lnTo>
                    <a:pt x="16184" y="1853"/>
                  </a:lnTo>
                  <a:lnTo>
                    <a:pt x="16195" y="1853"/>
                  </a:lnTo>
                  <a:lnTo>
                    <a:pt x="16195" y="1853"/>
                  </a:lnTo>
                  <a:lnTo>
                    <a:pt x="16207" y="1847"/>
                  </a:lnTo>
                  <a:lnTo>
                    <a:pt x="16207" y="1847"/>
                  </a:lnTo>
                  <a:lnTo>
                    <a:pt x="16195" y="1841"/>
                  </a:lnTo>
                  <a:lnTo>
                    <a:pt x="16195" y="1841"/>
                  </a:lnTo>
                  <a:lnTo>
                    <a:pt x="16173" y="1830"/>
                  </a:lnTo>
                  <a:lnTo>
                    <a:pt x="16173" y="1830"/>
                  </a:lnTo>
                  <a:lnTo>
                    <a:pt x="16156" y="1819"/>
                  </a:lnTo>
                  <a:lnTo>
                    <a:pt x="16156" y="1819"/>
                  </a:lnTo>
                  <a:lnTo>
                    <a:pt x="16144" y="1813"/>
                  </a:lnTo>
                  <a:lnTo>
                    <a:pt x="16144" y="1813"/>
                  </a:lnTo>
                  <a:lnTo>
                    <a:pt x="16144" y="1813"/>
                  </a:lnTo>
                  <a:lnTo>
                    <a:pt x="16144" y="1813"/>
                  </a:lnTo>
                  <a:lnTo>
                    <a:pt x="16139" y="1813"/>
                  </a:lnTo>
                  <a:lnTo>
                    <a:pt x="16139" y="1813"/>
                  </a:lnTo>
                  <a:lnTo>
                    <a:pt x="16139" y="1813"/>
                  </a:lnTo>
                  <a:lnTo>
                    <a:pt x="16139" y="1813"/>
                  </a:lnTo>
                  <a:lnTo>
                    <a:pt x="16133" y="1819"/>
                  </a:lnTo>
                  <a:lnTo>
                    <a:pt x="16133" y="1819"/>
                  </a:lnTo>
                  <a:lnTo>
                    <a:pt x="16133" y="1819"/>
                  </a:lnTo>
                  <a:lnTo>
                    <a:pt x="16133" y="1819"/>
                  </a:lnTo>
                  <a:lnTo>
                    <a:pt x="16139" y="1824"/>
                  </a:lnTo>
                  <a:lnTo>
                    <a:pt x="16139" y="1824"/>
                  </a:lnTo>
                  <a:lnTo>
                    <a:pt x="16139" y="1824"/>
                  </a:lnTo>
                  <a:lnTo>
                    <a:pt x="16139" y="1824"/>
                  </a:lnTo>
                  <a:lnTo>
                    <a:pt x="16139" y="1830"/>
                  </a:lnTo>
                  <a:lnTo>
                    <a:pt x="16139" y="1830"/>
                  </a:lnTo>
                  <a:lnTo>
                    <a:pt x="16133" y="1830"/>
                  </a:lnTo>
                  <a:lnTo>
                    <a:pt x="16133" y="1830"/>
                  </a:lnTo>
                  <a:lnTo>
                    <a:pt x="16128" y="1830"/>
                  </a:lnTo>
                  <a:lnTo>
                    <a:pt x="16128" y="1830"/>
                  </a:lnTo>
                  <a:lnTo>
                    <a:pt x="16122" y="1830"/>
                  </a:lnTo>
                  <a:lnTo>
                    <a:pt x="16122" y="1830"/>
                  </a:lnTo>
                  <a:lnTo>
                    <a:pt x="16116" y="1830"/>
                  </a:lnTo>
                  <a:lnTo>
                    <a:pt x="16116" y="1830"/>
                  </a:lnTo>
                  <a:lnTo>
                    <a:pt x="16116" y="1836"/>
                  </a:lnTo>
                  <a:lnTo>
                    <a:pt x="16116" y="1836"/>
                  </a:lnTo>
                  <a:lnTo>
                    <a:pt x="16116" y="1841"/>
                  </a:lnTo>
                  <a:lnTo>
                    <a:pt x="16116" y="1841"/>
                  </a:lnTo>
                  <a:lnTo>
                    <a:pt x="16110" y="1841"/>
                  </a:lnTo>
                  <a:lnTo>
                    <a:pt x="16110" y="1841"/>
                  </a:lnTo>
                  <a:lnTo>
                    <a:pt x="16104" y="1836"/>
                  </a:lnTo>
                  <a:lnTo>
                    <a:pt x="16104" y="1836"/>
                  </a:lnTo>
                  <a:lnTo>
                    <a:pt x="16099" y="1830"/>
                  </a:lnTo>
                  <a:lnTo>
                    <a:pt x="16099" y="1830"/>
                  </a:lnTo>
                  <a:lnTo>
                    <a:pt x="16099" y="1830"/>
                  </a:lnTo>
                  <a:lnTo>
                    <a:pt x="16099" y="1830"/>
                  </a:lnTo>
                  <a:lnTo>
                    <a:pt x="16093" y="1830"/>
                  </a:lnTo>
                  <a:lnTo>
                    <a:pt x="16093" y="1830"/>
                  </a:lnTo>
                  <a:lnTo>
                    <a:pt x="16088" y="1830"/>
                  </a:lnTo>
                  <a:lnTo>
                    <a:pt x="16088" y="1830"/>
                  </a:lnTo>
                  <a:lnTo>
                    <a:pt x="16082" y="1830"/>
                  </a:lnTo>
                  <a:lnTo>
                    <a:pt x="16082" y="1830"/>
                  </a:lnTo>
                  <a:lnTo>
                    <a:pt x="16076" y="1830"/>
                  </a:lnTo>
                  <a:lnTo>
                    <a:pt x="16076" y="1830"/>
                  </a:lnTo>
                  <a:lnTo>
                    <a:pt x="16065" y="1830"/>
                  </a:lnTo>
                  <a:lnTo>
                    <a:pt x="16065" y="1830"/>
                  </a:lnTo>
                  <a:lnTo>
                    <a:pt x="16048" y="1836"/>
                  </a:lnTo>
                  <a:lnTo>
                    <a:pt x="16048" y="1836"/>
                  </a:lnTo>
                  <a:lnTo>
                    <a:pt x="16031" y="1841"/>
                  </a:lnTo>
                  <a:lnTo>
                    <a:pt x="16031" y="1841"/>
                  </a:lnTo>
                  <a:lnTo>
                    <a:pt x="16025" y="1853"/>
                  </a:lnTo>
                  <a:lnTo>
                    <a:pt x="16025" y="1853"/>
                  </a:lnTo>
                  <a:lnTo>
                    <a:pt x="16019" y="1859"/>
                  </a:lnTo>
                  <a:lnTo>
                    <a:pt x="16019" y="1859"/>
                  </a:lnTo>
                  <a:lnTo>
                    <a:pt x="16014" y="1859"/>
                  </a:lnTo>
                  <a:lnTo>
                    <a:pt x="16014" y="1859"/>
                  </a:lnTo>
                  <a:lnTo>
                    <a:pt x="16002" y="1859"/>
                  </a:lnTo>
                  <a:lnTo>
                    <a:pt x="16002" y="1859"/>
                  </a:lnTo>
                  <a:lnTo>
                    <a:pt x="16002" y="1859"/>
                  </a:lnTo>
                  <a:lnTo>
                    <a:pt x="16002" y="1859"/>
                  </a:lnTo>
                  <a:lnTo>
                    <a:pt x="16002" y="1859"/>
                  </a:lnTo>
                  <a:lnTo>
                    <a:pt x="16002" y="1859"/>
                  </a:lnTo>
                  <a:lnTo>
                    <a:pt x="16008" y="1870"/>
                  </a:lnTo>
                  <a:lnTo>
                    <a:pt x="16008" y="1870"/>
                  </a:lnTo>
                  <a:lnTo>
                    <a:pt x="16014" y="1881"/>
                  </a:lnTo>
                  <a:lnTo>
                    <a:pt x="16014" y="1881"/>
                  </a:lnTo>
                  <a:lnTo>
                    <a:pt x="16014" y="1893"/>
                  </a:lnTo>
                  <a:lnTo>
                    <a:pt x="16014" y="1893"/>
                  </a:lnTo>
                  <a:lnTo>
                    <a:pt x="16014" y="1910"/>
                  </a:lnTo>
                  <a:lnTo>
                    <a:pt x="16014" y="1910"/>
                  </a:lnTo>
                  <a:lnTo>
                    <a:pt x="16014" y="1921"/>
                  </a:lnTo>
                  <a:lnTo>
                    <a:pt x="16014" y="1921"/>
                  </a:lnTo>
                  <a:lnTo>
                    <a:pt x="16008" y="1938"/>
                  </a:lnTo>
                  <a:lnTo>
                    <a:pt x="16008" y="1938"/>
                  </a:lnTo>
                  <a:lnTo>
                    <a:pt x="16002" y="1949"/>
                  </a:lnTo>
                  <a:lnTo>
                    <a:pt x="16002" y="1949"/>
                  </a:lnTo>
                  <a:lnTo>
                    <a:pt x="15997" y="1955"/>
                  </a:lnTo>
                  <a:lnTo>
                    <a:pt x="15997" y="1955"/>
                  </a:lnTo>
                  <a:lnTo>
                    <a:pt x="15991" y="1949"/>
                  </a:lnTo>
                  <a:lnTo>
                    <a:pt x="15991" y="1949"/>
                  </a:lnTo>
                  <a:lnTo>
                    <a:pt x="15985" y="1944"/>
                  </a:lnTo>
                  <a:lnTo>
                    <a:pt x="15985" y="1944"/>
                  </a:lnTo>
                  <a:lnTo>
                    <a:pt x="15985" y="1944"/>
                  </a:lnTo>
                  <a:lnTo>
                    <a:pt x="15985" y="1938"/>
                  </a:lnTo>
                  <a:lnTo>
                    <a:pt x="15985" y="1933"/>
                  </a:lnTo>
                  <a:lnTo>
                    <a:pt x="15985" y="1933"/>
                  </a:lnTo>
                  <a:lnTo>
                    <a:pt x="15985" y="1927"/>
                  </a:lnTo>
                  <a:lnTo>
                    <a:pt x="15974" y="1933"/>
                  </a:lnTo>
                  <a:lnTo>
                    <a:pt x="15968" y="1938"/>
                  </a:lnTo>
                  <a:lnTo>
                    <a:pt x="15963" y="1944"/>
                  </a:lnTo>
                  <a:lnTo>
                    <a:pt x="15957" y="1955"/>
                  </a:lnTo>
                  <a:lnTo>
                    <a:pt x="15957" y="1955"/>
                  </a:lnTo>
                  <a:lnTo>
                    <a:pt x="15957" y="1967"/>
                  </a:lnTo>
                  <a:lnTo>
                    <a:pt x="15957" y="1967"/>
                  </a:lnTo>
                  <a:lnTo>
                    <a:pt x="15951" y="1989"/>
                  </a:lnTo>
                  <a:lnTo>
                    <a:pt x="15951" y="1989"/>
                  </a:lnTo>
                  <a:lnTo>
                    <a:pt x="15951" y="2024"/>
                  </a:lnTo>
                  <a:lnTo>
                    <a:pt x="15951" y="2024"/>
                  </a:lnTo>
                  <a:lnTo>
                    <a:pt x="15957" y="2040"/>
                  </a:lnTo>
                  <a:lnTo>
                    <a:pt x="15957" y="2040"/>
                  </a:lnTo>
                  <a:lnTo>
                    <a:pt x="15963" y="2052"/>
                  </a:lnTo>
                  <a:lnTo>
                    <a:pt x="15963" y="2052"/>
                  </a:lnTo>
                  <a:lnTo>
                    <a:pt x="15974" y="2052"/>
                  </a:lnTo>
                  <a:lnTo>
                    <a:pt x="15974" y="2052"/>
                  </a:lnTo>
                  <a:lnTo>
                    <a:pt x="15979" y="2052"/>
                  </a:lnTo>
                  <a:lnTo>
                    <a:pt x="15979" y="2052"/>
                  </a:lnTo>
                  <a:lnTo>
                    <a:pt x="15979" y="2052"/>
                  </a:lnTo>
                  <a:lnTo>
                    <a:pt x="15979" y="2052"/>
                  </a:lnTo>
                  <a:lnTo>
                    <a:pt x="15985" y="2058"/>
                  </a:lnTo>
                  <a:lnTo>
                    <a:pt x="15985" y="2058"/>
                  </a:lnTo>
                  <a:lnTo>
                    <a:pt x="15991" y="2069"/>
                  </a:lnTo>
                  <a:lnTo>
                    <a:pt x="15991" y="2069"/>
                  </a:lnTo>
                  <a:lnTo>
                    <a:pt x="15997" y="2092"/>
                  </a:lnTo>
                  <a:lnTo>
                    <a:pt x="15997" y="2092"/>
                  </a:lnTo>
                  <a:lnTo>
                    <a:pt x="15997" y="2103"/>
                  </a:lnTo>
                  <a:lnTo>
                    <a:pt x="15997" y="2103"/>
                  </a:lnTo>
                  <a:lnTo>
                    <a:pt x="15985" y="2120"/>
                  </a:lnTo>
                  <a:lnTo>
                    <a:pt x="15985" y="2120"/>
                  </a:lnTo>
                  <a:lnTo>
                    <a:pt x="15974" y="2137"/>
                  </a:lnTo>
                  <a:lnTo>
                    <a:pt x="15974" y="2137"/>
                  </a:lnTo>
                  <a:lnTo>
                    <a:pt x="15963" y="2160"/>
                  </a:lnTo>
                  <a:lnTo>
                    <a:pt x="15963" y="2160"/>
                  </a:lnTo>
                  <a:lnTo>
                    <a:pt x="15957" y="2171"/>
                  </a:lnTo>
                  <a:lnTo>
                    <a:pt x="15957" y="2171"/>
                  </a:lnTo>
                  <a:lnTo>
                    <a:pt x="15963" y="2199"/>
                  </a:lnTo>
                  <a:lnTo>
                    <a:pt x="15963" y="2199"/>
                  </a:lnTo>
                  <a:lnTo>
                    <a:pt x="15974" y="2251"/>
                  </a:lnTo>
                  <a:lnTo>
                    <a:pt x="15974" y="2251"/>
                  </a:lnTo>
                  <a:lnTo>
                    <a:pt x="15991" y="2296"/>
                  </a:lnTo>
                  <a:lnTo>
                    <a:pt x="15991" y="2296"/>
                  </a:lnTo>
                  <a:lnTo>
                    <a:pt x="15997" y="2313"/>
                  </a:lnTo>
                  <a:lnTo>
                    <a:pt x="15997" y="2313"/>
                  </a:lnTo>
                  <a:lnTo>
                    <a:pt x="15997" y="2319"/>
                  </a:lnTo>
                  <a:lnTo>
                    <a:pt x="15997" y="2319"/>
                  </a:lnTo>
                  <a:lnTo>
                    <a:pt x="16002" y="2330"/>
                  </a:lnTo>
                  <a:lnTo>
                    <a:pt x="16002" y="2330"/>
                  </a:lnTo>
                  <a:lnTo>
                    <a:pt x="16002" y="2348"/>
                  </a:lnTo>
                  <a:lnTo>
                    <a:pt x="16002" y="2348"/>
                  </a:lnTo>
                  <a:lnTo>
                    <a:pt x="16002" y="2359"/>
                  </a:lnTo>
                  <a:lnTo>
                    <a:pt x="16002" y="2359"/>
                  </a:lnTo>
                  <a:lnTo>
                    <a:pt x="16002" y="2364"/>
                  </a:lnTo>
                  <a:lnTo>
                    <a:pt x="16002" y="2364"/>
                  </a:lnTo>
                  <a:lnTo>
                    <a:pt x="16002" y="2376"/>
                  </a:lnTo>
                  <a:lnTo>
                    <a:pt x="16002" y="2376"/>
                  </a:lnTo>
                  <a:lnTo>
                    <a:pt x="16008" y="2388"/>
                  </a:lnTo>
                  <a:lnTo>
                    <a:pt x="16008" y="2388"/>
                  </a:lnTo>
                  <a:lnTo>
                    <a:pt x="16008" y="2393"/>
                  </a:lnTo>
                  <a:lnTo>
                    <a:pt x="16008" y="2393"/>
                  </a:lnTo>
                  <a:lnTo>
                    <a:pt x="16002" y="2404"/>
                  </a:lnTo>
                  <a:lnTo>
                    <a:pt x="16002" y="2404"/>
                  </a:lnTo>
                  <a:lnTo>
                    <a:pt x="15997" y="2416"/>
                  </a:lnTo>
                  <a:lnTo>
                    <a:pt x="15997" y="2416"/>
                  </a:lnTo>
                  <a:lnTo>
                    <a:pt x="15997" y="2427"/>
                  </a:lnTo>
                  <a:lnTo>
                    <a:pt x="15997" y="2427"/>
                  </a:lnTo>
                  <a:lnTo>
                    <a:pt x="16002" y="2438"/>
                  </a:lnTo>
                  <a:lnTo>
                    <a:pt x="16002" y="2438"/>
                  </a:lnTo>
                  <a:lnTo>
                    <a:pt x="16002" y="2450"/>
                  </a:lnTo>
                  <a:lnTo>
                    <a:pt x="16002" y="2450"/>
                  </a:lnTo>
                  <a:lnTo>
                    <a:pt x="16008" y="2467"/>
                  </a:lnTo>
                  <a:lnTo>
                    <a:pt x="16008" y="2467"/>
                  </a:lnTo>
                  <a:lnTo>
                    <a:pt x="16008" y="2478"/>
                  </a:lnTo>
                  <a:lnTo>
                    <a:pt x="16008" y="2478"/>
                  </a:lnTo>
                  <a:lnTo>
                    <a:pt x="16008" y="2484"/>
                  </a:lnTo>
                  <a:lnTo>
                    <a:pt x="16008" y="2484"/>
                  </a:lnTo>
                  <a:lnTo>
                    <a:pt x="16008" y="2489"/>
                  </a:lnTo>
                  <a:lnTo>
                    <a:pt x="16008" y="2489"/>
                  </a:lnTo>
                  <a:lnTo>
                    <a:pt x="16014" y="2495"/>
                  </a:lnTo>
                  <a:lnTo>
                    <a:pt x="16014" y="2495"/>
                  </a:lnTo>
                  <a:lnTo>
                    <a:pt x="16019" y="2507"/>
                  </a:lnTo>
                  <a:lnTo>
                    <a:pt x="16019" y="2507"/>
                  </a:lnTo>
                  <a:lnTo>
                    <a:pt x="16031" y="2523"/>
                  </a:lnTo>
                  <a:lnTo>
                    <a:pt x="16031" y="2523"/>
                  </a:lnTo>
                  <a:lnTo>
                    <a:pt x="16042" y="2529"/>
                  </a:lnTo>
                  <a:lnTo>
                    <a:pt x="16042" y="2529"/>
                  </a:lnTo>
                  <a:lnTo>
                    <a:pt x="16048" y="2535"/>
                  </a:lnTo>
                  <a:lnTo>
                    <a:pt x="16048" y="2535"/>
                  </a:lnTo>
                  <a:lnTo>
                    <a:pt x="16048" y="2547"/>
                  </a:lnTo>
                  <a:lnTo>
                    <a:pt x="16048" y="2547"/>
                  </a:lnTo>
                  <a:lnTo>
                    <a:pt x="16053" y="2558"/>
                  </a:lnTo>
                  <a:lnTo>
                    <a:pt x="16053" y="2558"/>
                  </a:lnTo>
                  <a:lnTo>
                    <a:pt x="16053" y="2575"/>
                  </a:lnTo>
                  <a:lnTo>
                    <a:pt x="16053" y="2575"/>
                  </a:lnTo>
                  <a:lnTo>
                    <a:pt x="16059" y="2586"/>
                  </a:lnTo>
                  <a:lnTo>
                    <a:pt x="16059" y="2586"/>
                  </a:lnTo>
                  <a:lnTo>
                    <a:pt x="16065" y="2598"/>
                  </a:lnTo>
                  <a:lnTo>
                    <a:pt x="16065" y="2598"/>
                  </a:lnTo>
                  <a:lnTo>
                    <a:pt x="16065" y="2609"/>
                  </a:lnTo>
                  <a:lnTo>
                    <a:pt x="16065" y="2609"/>
                  </a:lnTo>
                  <a:lnTo>
                    <a:pt x="16053" y="2620"/>
                  </a:lnTo>
                  <a:lnTo>
                    <a:pt x="16053" y="2620"/>
                  </a:lnTo>
                  <a:lnTo>
                    <a:pt x="16048" y="2632"/>
                  </a:lnTo>
                  <a:lnTo>
                    <a:pt x="16048" y="2632"/>
                  </a:lnTo>
                  <a:lnTo>
                    <a:pt x="16042" y="2643"/>
                  </a:lnTo>
                  <a:lnTo>
                    <a:pt x="16042" y="2643"/>
                  </a:lnTo>
                  <a:lnTo>
                    <a:pt x="16042" y="2654"/>
                  </a:lnTo>
                  <a:lnTo>
                    <a:pt x="16042" y="2654"/>
                  </a:lnTo>
                  <a:lnTo>
                    <a:pt x="16042" y="2666"/>
                  </a:lnTo>
                  <a:lnTo>
                    <a:pt x="16042" y="2666"/>
                  </a:lnTo>
                  <a:lnTo>
                    <a:pt x="16042" y="2677"/>
                  </a:lnTo>
                  <a:lnTo>
                    <a:pt x="16042" y="2677"/>
                  </a:lnTo>
                  <a:lnTo>
                    <a:pt x="16042" y="2694"/>
                  </a:lnTo>
                  <a:lnTo>
                    <a:pt x="16042" y="2694"/>
                  </a:lnTo>
                  <a:lnTo>
                    <a:pt x="16053" y="2700"/>
                  </a:lnTo>
                  <a:lnTo>
                    <a:pt x="16053" y="2700"/>
                  </a:lnTo>
                  <a:lnTo>
                    <a:pt x="16070" y="2711"/>
                  </a:lnTo>
                  <a:lnTo>
                    <a:pt x="16070" y="2711"/>
                  </a:lnTo>
                  <a:lnTo>
                    <a:pt x="16082" y="2711"/>
                  </a:lnTo>
                  <a:lnTo>
                    <a:pt x="16082" y="2711"/>
                  </a:lnTo>
                  <a:lnTo>
                    <a:pt x="16093" y="2717"/>
                  </a:lnTo>
                  <a:lnTo>
                    <a:pt x="16093" y="2717"/>
                  </a:lnTo>
                  <a:lnTo>
                    <a:pt x="16099" y="2728"/>
                  </a:lnTo>
                  <a:lnTo>
                    <a:pt x="16099" y="2728"/>
                  </a:lnTo>
                  <a:lnTo>
                    <a:pt x="16099" y="2740"/>
                  </a:lnTo>
                  <a:lnTo>
                    <a:pt x="16099" y="2740"/>
                  </a:lnTo>
                  <a:lnTo>
                    <a:pt x="16104" y="2751"/>
                  </a:lnTo>
                  <a:lnTo>
                    <a:pt x="16104" y="2751"/>
                  </a:lnTo>
                  <a:lnTo>
                    <a:pt x="16110" y="2762"/>
                  </a:lnTo>
                  <a:lnTo>
                    <a:pt x="16110" y="2762"/>
                  </a:lnTo>
                  <a:lnTo>
                    <a:pt x="16110" y="2779"/>
                  </a:lnTo>
                  <a:lnTo>
                    <a:pt x="16110" y="2779"/>
                  </a:lnTo>
                  <a:lnTo>
                    <a:pt x="16099" y="2791"/>
                  </a:lnTo>
                  <a:lnTo>
                    <a:pt x="16070" y="2808"/>
                  </a:lnTo>
                  <a:lnTo>
                    <a:pt x="16070" y="2808"/>
                  </a:lnTo>
                  <a:lnTo>
                    <a:pt x="15991" y="2865"/>
                  </a:lnTo>
                  <a:lnTo>
                    <a:pt x="15991" y="2865"/>
                  </a:lnTo>
                  <a:lnTo>
                    <a:pt x="15906" y="2922"/>
                  </a:lnTo>
                  <a:lnTo>
                    <a:pt x="15906" y="2922"/>
                  </a:lnTo>
                  <a:lnTo>
                    <a:pt x="15866" y="2944"/>
                  </a:lnTo>
                  <a:lnTo>
                    <a:pt x="15854" y="2950"/>
                  </a:lnTo>
                  <a:lnTo>
                    <a:pt x="15843" y="2962"/>
                  </a:lnTo>
                  <a:lnTo>
                    <a:pt x="15832" y="2967"/>
                  </a:lnTo>
                  <a:lnTo>
                    <a:pt x="15820" y="2978"/>
                  </a:lnTo>
                  <a:lnTo>
                    <a:pt x="15820" y="2978"/>
                  </a:lnTo>
                  <a:lnTo>
                    <a:pt x="15820" y="2978"/>
                  </a:lnTo>
                  <a:lnTo>
                    <a:pt x="15826" y="2978"/>
                  </a:lnTo>
                  <a:lnTo>
                    <a:pt x="15826" y="2978"/>
                  </a:lnTo>
                  <a:lnTo>
                    <a:pt x="15826" y="2978"/>
                  </a:lnTo>
                  <a:lnTo>
                    <a:pt x="15826" y="2978"/>
                  </a:lnTo>
                  <a:lnTo>
                    <a:pt x="15826" y="2978"/>
                  </a:lnTo>
                  <a:lnTo>
                    <a:pt x="15832" y="2978"/>
                  </a:lnTo>
                  <a:lnTo>
                    <a:pt x="15832" y="2978"/>
                  </a:lnTo>
                  <a:lnTo>
                    <a:pt x="15832" y="2978"/>
                  </a:lnTo>
                  <a:lnTo>
                    <a:pt x="15832" y="2978"/>
                  </a:lnTo>
                  <a:lnTo>
                    <a:pt x="15838" y="2978"/>
                  </a:lnTo>
                  <a:lnTo>
                    <a:pt x="15838" y="2978"/>
                  </a:lnTo>
                  <a:lnTo>
                    <a:pt x="15838" y="2978"/>
                  </a:lnTo>
                  <a:lnTo>
                    <a:pt x="15838" y="2978"/>
                  </a:lnTo>
                  <a:lnTo>
                    <a:pt x="15838" y="2972"/>
                  </a:lnTo>
                  <a:lnTo>
                    <a:pt x="15838" y="2972"/>
                  </a:lnTo>
                  <a:lnTo>
                    <a:pt x="15843" y="2967"/>
                  </a:lnTo>
                  <a:lnTo>
                    <a:pt x="15843" y="2967"/>
                  </a:lnTo>
                  <a:lnTo>
                    <a:pt x="15854" y="2962"/>
                  </a:lnTo>
                  <a:lnTo>
                    <a:pt x="15854" y="2962"/>
                  </a:lnTo>
                  <a:lnTo>
                    <a:pt x="15866" y="2956"/>
                  </a:lnTo>
                  <a:lnTo>
                    <a:pt x="15866" y="2956"/>
                  </a:lnTo>
                  <a:lnTo>
                    <a:pt x="15877" y="2950"/>
                  </a:lnTo>
                  <a:lnTo>
                    <a:pt x="15877" y="2950"/>
                  </a:lnTo>
                  <a:lnTo>
                    <a:pt x="15872" y="2962"/>
                  </a:lnTo>
                  <a:lnTo>
                    <a:pt x="15872" y="2962"/>
                  </a:lnTo>
                  <a:lnTo>
                    <a:pt x="15872" y="2967"/>
                  </a:lnTo>
                  <a:lnTo>
                    <a:pt x="15872" y="2967"/>
                  </a:lnTo>
                  <a:lnTo>
                    <a:pt x="15877" y="2967"/>
                  </a:lnTo>
                  <a:lnTo>
                    <a:pt x="15877" y="2967"/>
                  </a:lnTo>
                  <a:lnTo>
                    <a:pt x="15877" y="2967"/>
                  </a:lnTo>
                  <a:lnTo>
                    <a:pt x="15877" y="2967"/>
                  </a:lnTo>
                  <a:lnTo>
                    <a:pt x="15877" y="2967"/>
                  </a:lnTo>
                  <a:lnTo>
                    <a:pt x="15877" y="2967"/>
                  </a:lnTo>
                  <a:lnTo>
                    <a:pt x="15872" y="2972"/>
                  </a:lnTo>
                  <a:lnTo>
                    <a:pt x="15872" y="2972"/>
                  </a:lnTo>
                  <a:lnTo>
                    <a:pt x="15872" y="2972"/>
                  </a:lnTo>
                  <a:lnTo>
                    <a:pt x="15872" y="2972"/>
                  </a:lnTo>
                  <a:lnTo>
                    <a:pt x="15860" y="2978"/>
                  </a:lnTo>
                  <a:lnTo>
                    <a:pt x="15860" y="2978"/>
                  </a:lnTo>
                  <a:lnTo>
                    <a:pt x="15877" y="2996"/>
                  </a:lnTo>
                  <a:lnTo>
                    <a:pt x="15877" y="2996"/>
                  </a:lnTo>
                  <a:lnTo>
                    <a:pt x="15894" y="3007"/>
                  </a:lnTo>
                  <a:lnTo>
                    <a:pt x="15894" y="3007"/>
                  </a:lnTo>
                  <a:lnTo>
                    <a:pt x="15911" y="3018"/>
                  </a:lnTo>
                  <a:lnTo>
                    <a:pt x="15911" y="3018"/>
                  </a:lnTo>
                  <a:lnTo>
                    <a:pt x="15929" y="3035"/>
                  </a:lnTo>
                  <a:lnTo>
                    <a:pt x="15929" y="3035"/>
                  </a:lnTo>
                  <a:lnTo>
                    <a:pt x="15939" y="3030"/>
                  </a:lnTo>
                  <a:lnTo>
                    <a:pt x="15939" y="3030"/>
                  </a:lnTo>
                  <a:lnTo>
                    <a:pt x="15951" y="3030"/>
                  </a:lnTo>
                  <a:lnTo>
                    <a:pt x="15951" y="3030"/>
                  </a:lnTo>
                  <a:lnTo>
                    <a:pt x="15968" y="3024"/>
                  </a:lnTo>
                  <a:lnTo>
                    <a:pt x="15968" y="3024"/>
                  </a:lnTo>
                  <a:lnTo>
                    <a:pt x="15974" y="3024"/>
                  </a:lnTo>
                  <a:lnTo>
                    <a:pt x="15974" y="3024"/>
                  </a:lnTo>
                  <a:lnTo>
                    <a:pt x="15985" y="3030"/>
                  </a:lnTo>
                  <a:lnTo>
                    <a:pt x="15985" y="3030"/>
                  </a:lnTo>
                  <a:lnTo>
                    <a:pt x="15997" y="3041"/>
                  </a:lnTo>
                  <a:lnTo>
                    <a:pt x="15997" y="3041"/>
                  </a:lnTo>
                  <a:lnTo>
                    <a:pt x="16008" y="3052"/>
                  </a:lnTo>
                  <a:lnTo>
                    <a:pt x="16008" y="3052"/>
                  </a:lnTo>
                  <a:lnTo>
                    <a:pt x="16014" y="3063"/>
                  </a:lnTo>
                  <a:lnTo>
                    <a:pt x="16014" y="3063"/>
                  </a:lnTo>
                  <a:lnTo>
                    <a:pt x="16019" y="3063"/>
                  </a:lnTo>
                  <a:lnTo>
                    <a:pt x="16019" y="3063"/>
                  </a:lnTo>
                  <a:lnTo>
                    <a:pt x="16025" y="3063"/>
                  </a:lnTo>
                  <a:lnTo>
                    <a:pt x="16025" y="3063"/>
                  </a:lnTo>
                  <a:lnTo>
                    <a:pt x="16031" y="3063"/>
                  </a:lnTo>
                  <a:lnTo>
                    <a:pt x="16031" y="3063"/>
                  </a:lnTo>
                  <a:lnTo>
                    <a:pt x="16036" y="3069"/>
                  </a:lnTo>
                  <a:lnTo>
                    <a:pt x="16036" y="3069"/>
                  </a:lnTo>
                  <a:lnTo>
                    <a:pt x="16036" y="3069"/>
                  </a:lnTo>
                  <a:lnTo>
                    <a:pt x="16036" y="3069"/>
                  </a:lnTo>
                  <a:lnTo>
                    <a:pt x="16025" y="3075"/>
                  </a:lnTo>
                  <a:lnTo>
                    <a:pt x="16025" y="3075"/>
                  </a:lnTo>
                  <a:lnTo>
                    <a:pt x="16019" y="3075"/>
                  </a:lnTo>
                  <a:lnTo>
                    <a:pt x="16019" y="3075"/>
                  </a:lnTo>
                  <a:lnTo>
                    <a:pt x="16002" y="3081"/>
                  </a:lnTo>
                  <a:lnTo>
                    <a:pt x="16002" y="3081"/>
                  </a:lnTo>
                  <a:lnTo>
                    <a:pt x="15997" y="3075"/>
                  </a:lnTo>
                  <a:lnTo>
                    <a:pt x="15997" y="3075"/>
                  </a:lnTo>
                  <a:lnTo>
                    <a:pt x="15991" y="3069"/>
                  </a:lnTo>
                  <a:lnTo>
                    <a:pt x="15991" y="3069"/>
                  </a:lnTo>
                  <a:lnTo>
                    <a:pt x="15979" y="3069"/>
                  </a:lnTo>
                  <a:lnTo>
                    <a:pt x="15979" y="3069"/>
                  </a:lnTo>
                  <a:lnTo>
                    <a:pt x="15968" y="3069"/>
                  </a:lnTo>
                  <a:lnTo>
                    <a:pt x="15968" y="3069"/>
                  </a:lnTo>
                  <a:lnTo>
                    <a:pt x="15957" y="3069"/>
                  </a:lnTo>
                  <a:lnTo>
                    <a:pt x="15957" y="3069"/>
                  </a:lnTo>
                  <a:lnTo>
                    <a:pt x="15951" y="3081"/>
                  </a:lnTo>
                  <a:lnTo>
                    <a:pt x="15951" y="3081"/>
                  </a:lnTo>
                  <a:lnTo>
                    <a:pt x="15939" y="3092"/>
                  </a:lnTo>
                  <a:lnTo>
                    <a:pt x="15939" y="3092"/>
                  </a:lnTo>
                  <a:lnTo>
                    <a:pt x="15934" y="3092"/>
                  </a:lnTo>
                  <a:lnTo>
                    <a:pt x="15934" y="3092"/>
                  </a:lnTo>
                  <a:lnTo>
                    <a:pt x="15923" y="3097"/>
                  </a:lnTo>
                  <a:lnTo>
                    <a:pt x="15923" y="3097"/>
                  </a:lnTo>
                  <a:lnTo>
                    <a:pt x="15911" y="3092"/>
                  </a:lnTo>
                  <a:lnTo>
                    <a:pt x="15911" y="3092"/>
                  </a:lnTo>
                  <a:lnTo>
                    <a:pt x="15906" y="3087"/>
                  </a:lnTo>
                  <a:lnTo>
                    <a:pt x="15906" y="3087"/>
                  </a:lnTo>
                  <a:lnTo>
                    <a:pt x="15894" y="3087"/>
                  </a:lnTo>
                  <a:lnTo>
                    <a:pt x="15894" y="3087"/>
                  </a:lnTo>
                  <a:lnTo>
                    <a:pt x="15894" y="3092"/>
                  </a:lnTo>
                  <a:lnTo>
                    <a:pt x="15894" y="3092"/>
                  </a:lnTo>
                  <a:lnTo>
                    <a:pt x="15889" y="3092"/>
                  </a:lnTo>
                  <a:lnTo>
                    <a:pt x="15889" y="3092"/>
                  </a:lnTo>
                  <a:lnTo>
                    <a:pt x="15889" y="3097"/>
                  </a:lnTo>
                  <a:lnTo>
                    <a:pt x="15889" y="3097"/>
                  </a:lnTo>
                  <a:lnTo>
                    <a:pt x="15883" y="3097"/>
                  </a:lnTo>
                  <a:lnTo>
                    <a:pt x="15883" y="3097"/>
                  </a:lnTo>
                  <a:lnTo>
                    <a:pt x="15883" y="3097"/>
                  </a:lnTo>
                  <a:lnTo>
                    <a:pt x="15883" y="3097"/>
                  </a:lnTo>
                  <a:lnTo>
                    <a:pt x="15877" y="3092"/>
                  </a:lnTo>
                  <a:lnTo>
                    <a:pt x="15877" y="3092"/>
                  </a:lnTo>
                  <a:lnTo>
                    <a:pt x="15877" y="3087"/>
                  </a:lnTo>
                  <a:lnTo>
                    <a:pt x="15877" y="3087"/>
                  </a:lnTo>
                  <a:lnTo>
                    <a:pt x="15872" y="3087"/>
                  </a:lnTo>
                  <a:lnTo>
                    <a:pt x="15872" y="3087"/>
                  </a:lnTo>
                  <a:lnTo>
                    <a:pt x="15872" y="3097"/>
                  </a:lnTo>
                  <a:lnTo>
                    <a:pt x="15872" y="3097"/>
                  </a:lnTo>
                  <a:lnTo>
                    <a:pt x="15866" y="3109"/>
                  </a:lnTo>
                  <a:lnTo>
                    <a:pt x="15866" y="3109"/>
                  </a:lnTo>
                  <a:lnTo>
                    <a:pt x="15860" y="3121"/>
                  </a:lnTo>
                  <a:lnTo>
                    <a:pt x="15860" y="3121"/>
                  </a:lnTo>
                  <a:lnTo>
                    <a:pt x="15854" y="3132"/>
                  </a:lnTo>
                  <a:lnTo>
                    <a:pt x="15854" y="3132"/>
                  </a:lnTo>
                  <a:lnTo>
                    <a:pt x="15860" y="3137"/>
                  </a:lnTo>
                  <a:lnTo>
                    <a:pt x="15860" y="3137"/>
                  </a:lnTo>
                  <a:lnTo>
                    <a:pt x="15866" y="3143"/>
                  </a:lnTo>
                  <a:lnTo>
                    <a:pt x="15866" y="3143"/>
                  </a:lnTo>
                  <a:lnTo>
                    <a:pt x="15872" y="3155"/>
                  </a:lnTo>
                  <a:lnTo>
                    <a:pt x="15872" y="3155"/>
                  </a:lnTo>
                  <a:lnTo>
                    <a:pt x="15872" y="3166"/>
                  </a:lnTo>
                  <a:lnTo>
                    <a:pt x="15872" y="3166"/>
                  </a:lnTo>
                  <a:lnTo>
                    <a:pt x="15872" y="3177"/>
                  </a:lnTo>
                  <a:lnTo>
                    <a:pt x="15872" y="3177"/>
                  </a:lnTo>
                  <a:lnTo>
                    <a:pt x="15866" y="3183"/>
                  </a:lnTo>
                  <a:lnTo>
                    <a:pt x="15866" y="3183"/>
                  </a:lnTo>
                  <a:lnTo>
                    <a:pt x="15860" y="3189"/>
                  </a:lnTo>
                  <a:lnTo>
                    <a:pt x="15860" y="3189"/>
                  </a:lnTo>
                  <a:lnTo>
                    <a:pt x="15860" y="3189"/>
                  </a:lnTo>
                  <a:lnTo>
                    <a:pt x="15854" y="3194"/>
                  </a:lnTo>
                  <a:lnTo>
                    <a:pt x="15854" y="3200"/>
                  </a:lnTo>
                  <a:lnTo>
                    <a:pt x="15849" y="3200"/>
                  </a:lnTo>
                  <a:lnTo>
                    <a:pt x="15843" y="3206"/>
                  </a:lnTo>
                  <a:lnTo>
                    <a:pt x="15843" y="3206"/>
                  </a:lnTo>
                  <a:lnTo>
                    <a:pt x="15849" y="3228"/>
                  </a:lnTo>
                  <a:lnTo>
                    <a:pt x="15849" y="3228"/>
                  </a:lnTo>
                  <a:lnTo>
                    <a:pt x="15849" y="3246"/>
                  </a:lnTo>
                  <a:lnTo>
                    <a:pt x="15849" y="3246"/>
                  </a:lnTo>
                  <a:lnTo>
                    <a:pt x="15849" y="3268"/>
                  </a:lnTo>
                  <a:lnTo>
                    <a:pt x="15849" y="3268"/>
                  </a:lnTo>
                  <a:lnTo>
                    <a:pt x="15843" y="3291"/>
                  </a:lnTo>
                  <a:lnTo>
                    <a:pt x="15843" y="3291"/>
                  </a:lnTo>
                  <a:lnTo>
                    <a:pt x="15843" y="3291"/>
                  </a:lnTo>
                  <a:lnTo>
                    <a:pt x="15843" y="3291"/>
                  </a:lnTo>
                  <a:lnTo>
                    <a:pt x="15838" y="3291"/>
                  </a:lnTo>
                  <a:lnTo>
                    <a:pt x="15838" y="3291"/>
                  </a:lnTo>
                  <a:lnTo>
                    <a:pt x="15832" y="3291"/>
                  </a:lnTo>
                  <a:lnTo>
                    <a:pt x="15832" y="3291"/>
                  </a:lnTo>
                  <a:lnTo>
                    <a:pt x="15832" y="3291"/>
                  </a:lnTo>
                  <a:lnTo>
                    <a:pt x="15832" y="3291"/>
                  </a:lnTo>
                  <a:lnTo>
                    <a:pt x="15826" y="3297"/>
                  </a:lnTo>
                  <a:lnTo>
                    <a:pt x="15826" y="3297"/>
                  </a:lnTo>
                  <a:lnTo>
                    <a:pt x="15820" y="3308"/>
                  </a:lnTo>
                  <a:lnTo>
                    <a:pt x="15820" y="3308"/>
                  </a:lnTo>
                  <a:lnTo>
                    <a:pt x="15809" y="3319"/>
                  </a:lnTo>
                  <a:lnTo>
                    <a:pt x="15809" y="3319"/>
                  </a:lnTo>
                  <a:lnTo>
                    <a:pt x="15798" y="3325"/>
                  </a:lnTo>
                  <a:lnTo>
                    <a:pt x="15798" y="3325"/>
                  </a:lnTo>
                  <a:lnTo>
                    <a:pt x="15792" y="3331"/>
                  </a:lnTo>
                  <a:lnTo>
                    <a:pt x="15792" y="3331"/>
                  </a:lnTo>
                  <a:lnTo>
                    <a:pt x="15786" y="3348"/>
                  </a:lnTo>
                  <a:lnTo>
                    <a:pt x="15786" y="3348"/>
                  </a:lnTo>
                  <a:lnTo>
                    <a:pt x="15780" y="3359"/>
                  </a:lnTo>
                  <a:lnTo>
                    <a:pt x="15780" y="3359"/>
                  </a:lnTo>
                  <a:lnTo>
                    <a:pt x="15780" y="3365"/>
                  </a:lnTo>
                  <a:lnTo>
                    <a:pt x="15780" y="3365"/>
                  </a:lnTo>
                  <a:lnTo>
                    <a:pt x="15780" y="3371"/>
                  </a:lnTo>
                  <a:lnTo>
                    <a:pt x="15780" y="3371"/>
                  </a:lnTo>
                  <a:lnTo>
                    <a:pt x="15786" y="3371"/>
                  </a:lnTo>
                  <a:lnTo>
                    <a:pt x="15786" y="3371"/>
                  </a:lnTo>
                  <a:lnTo>
                    <a:pt x="15792" y="3382"/>
                  </a:lnTo>
                  <a:lnTo>
                    <a:pt x="15792" y="3382"/>
                  </a:lnTo>
                  <a:lnTo>
                    <a:pt x="15792" y="3393"/>
                  </a:lnTo>
                  <a:lnTo>
                    <a:pt x="15792" y="3393"/>
                  </a:lnTo>
                  <a:lnTo>
                    <a:pt x="15798" y="3399"/>
                  </a:lnTo>
                  <a:lnTo>
                    <a:pt x="15798" y="3399"/>
                  </a:lnTo>
                  <a:lnTo>
                    <a:pt x="15798" y="3399"/>
                  </a:lnTo>
                  <a:lnTo>
                    <a:pt x="15814" y="3399"/>
                  </a:lnTo>
                  <a:lnTo>
                    <a:pt x="15814" y="3399"/>
                  </a:lnTo>
                  <a:lnTo>
                    <a:pt x="15826" y="3393"/>
                  </a:lnTo>
                  <a:lnTo>
                    <a:pt x="15826" y="3393"/>
                  </a:lnTo>
                  <a:lnTo>
                    <a:pt x="15832" y="3393"/>
                  </a:lnTo>
                  <a:lnTo>
                    <a:pt x="15832" y="3393"/>
                  </a:lnTo>
                  <a:lnTo>
                    <a:pt x="15832" y="3399"/>
                  </a:lnTo>
                  <a:lnTo>
                    <a:pt x="15832" y="3399"/>
                  </a:lnTo>
                  <a:lnTo>
                    <a:pt x="15832" y="3416"/>
                  </a:lnTo>
                  <a:lnTo>
                    <a:pt x="15832" y="3416"/>
                  </a:lnTo>
                  <a:lnTo>
                    <a:pt x="15838" y="3433"/>
                  </a:lnTo>
                  <a:lnTo>
                    <a:pt x="15838" y="3433"/>
                  </a:lnTo>
                  <a:lnTo>
                    <a:pt x="15838" y="3450"/>
                  </a:lnTo>
                  <a:lnTo>
                    <a:pt x="15838" y="3450"/>
                  </a:lnTo>
                  <a:lnTo>
                    <a:pt x="15838" y="3456"/>
                  </a:lnTo>
                  <a:lnTo>
                    <a:pt x="15838" y="3456"/>
                  </a:lnTo>
                  <a:lnTo>
                    <a:pt x="15843" y="3456"/>
                  </a:lnTo>
                  <a:lnTo>
                    <a:pt x="15843" y="3456"/>
                  </a:lnTo>
                  <a:lnTo>
                    <a:pt x="15854" y="3456"/>
                  </a:lnTo>
                  <a:lnTo>
                    <a:pt x="15854" y="3456"/>
                  </a:lnTo>
                  <a:lnTo>
                    <a:pt x="15866" y="3467"/>
                  </a:lnTo>
                  <a:lnTo>
                    <a:pt x="15866" y="3467"/>
                  </a:lnTo>
                  <a:lnTo>
                    <a:pt x="15872" y="3479"/>
                  </a:lnTo>
                  <a:lnTo>
                    <a:pt x="15872" y="3479"/>
                  </a:lnTo>
                  <a:lnTo>
                    <a:pt x="15877" y="3490"/>
                  </a:lnTo>
                  <a:lnTo>
                    <a:pt x="15877" y="3490"/>
                  </a:lnTo>
                  <a:lnTo>
                    <a:pt x="15883" y="3496"/>
                  </a:lnTo>
                  <a:lnTo>
                    <a:pt x="15883" y="3496"/>
                  </a:lnTo>
                  <a:lnTo>
                    <a:pt x="15889" y="3496"/>
                  </a:lnTo>
                  <a:lnTo>
                    <a:pt x="15889" y="3507"/>
                  </a:lnTo>
                  <a:lnTo>
                    <a:pt x="15889" y="3512"/>
                  </a:lnTo>
                  <a:lnTo>
                    <a:pt x="15889" y="3518"/>
                  </a:lnTo>
                  <a:lnTo>
                    <a:pt x="15894" y="3530"/>
                  </a:lnTo>
                  <a:lnTo>
                    <a:pt x="15894" y="3530"/>
                  </a:lnTo>
                  <a:lnTo>
                    <a:pt x="15894" y="3524"/>
                  </a:lnTo>
                  <a:lnTo>
                    <a:pt x="15900" y="3524"/>
                  </a:lnTo>
                  <a:lnTo>
                    <a:pt x="15900" y="3524"/>
                  </a:lnTo>
                  <a:lnTo>
                    <a:pt x="15900" y="3536"/>
                  </a:lnTo>
                  <a:lnTo>
                    <a:pt x="15900" y="3536"/>
                  </a:lnTo>
                  <a:lnTo>
                    <a:pt x="15906" y="3552"/>
                  </a:lnTo>
                  <a:lnTo>
                    <a:pt x="15906" y="3552"/>
                  </a:lnTo>
                  <a:lnTo>
                    <a:pt x="15911" y="3552"/>
                  </a:lnTo>
                  <a:lnTo>
                    <a:pt x="15917" y="3552"/>
                  </a:lnTo>
                  <a:lnTo>
                    <a:pt x="15917" y="3552"/>
                  </a:lnTo>
                  <a:lnTo>
                    <a:pt x="15929" y="3541"/>
                  </a:lnTo>
                  <a:lnTo>
                    <a:pt x="15929" y="3541"/>
                  </a:lnTo>
                  <a:lnTo>
                    <a:pt x="15939" y="3541"/>
                  </a:lnTo>
                  <a:lnTo>
                    <a:pt x="15939" y="3541"/>
                  </a:lnTo>
                  <a:lnTo>
                    <a:pt x="15945" y="3541"/>
                  </a:lnTo>
                  <a:lnTo>
                    <a:pt x="15945" y="3541"/>
                  </a:lnTo>
                  <a:lnTo>
                    <a:pt x="15945" y="3541"/>
                  </a:lnTo>
                  <a:lnTo>
                    <a:pt x="15945" y="3541"/>
                  </a:lnTo>
                  <a:lnTo>
                    <a:pt x="15951" y="3541"/>
                  </a:lnTo>
                  <a:lnTo>
                    <a:pt x="15951" y="3541"/>
                  </a:lnTo>
                  <a:lnTo>
                    <a:pt x="15957" y="3541"/>
                  </a:lnTo>
                  <a:lnTo>
                    <a:pt x="15957" y="3541"/>
                  </a:lnTo>
                  <a:lnTo>
                    <a:pt x="15968" y="3546"/>
                  </a:lnTo>
                  <a:lnTo>
                    <a:pt x="15968" y="3546"/>
                  </a:lnTo>
                  <a:lnTo>
                    <a:pt x="15979" y="3546"/>
                  </a:lnTo>
                  <a:lnTo>
                    <a:pt x="15979" y="3546"/>
                  </a:lnTo>
                  <a:lnTo>
                    <a:pt x="15997" y="3552"/>
                  </a:lnTo>
                  <a:lnTo>
                    <a:pt x="15997" y="3552"/>
                  </a:lnTo>
                  <a:lnTo>
                    <a:pt x="16008" y="3558"/>
                  </a:lnTo>
                  <a:lnTo>
                    <a:pt x="16008" y="3558"/>
                  </a:lnTo>
                  <a:lnTo>
                    <a:pt x="16014" y="3564"/>
                  </a:lnTo>
                  <a:lnTo>
                    <a:pt x="16014" y="3564"/>
                  </a:lnTo>
                  <a:lnTo>
                    <a:pt x="16019" y="3575"/>
                  </a:lnTo>
                  <a:lnTo>
                    <a:pt x="16019" y="3575"/>
                  </a:lnTo>
                  <a:lnTo>
                    <a:pt x="16025" y="3586"/>
                  </a:lnTo>
                  <a:lnTo>
                    <a:pt x="16025" y="3586"/>
                  </a:lnTo>
                  <a:lnTo>
                    <a:pt x="16036" y="3592"/>
                  </a:lnTo>
                  <a:lnTo>
                    <a:pt x="16036" y="3592"/>
                  </a:lnTo>
                  <a:lnTo>
                    <a:pt x="16042" y="3598"/>
                  </a:lnTo>
                  <a:lnTo>
                    <a:pt x="16042" y="3598"/>
                  </a:lnTo>
                  <a:lnTo>
                    <a:pt x="16048" y="3609"/>
                  </a:lnTo>
                  <a:lnTo>
                    <a:pt x="16048" y="3609"/>
                  </a:lnTo>
                  <a:lnTo>
                    <a:pt x="16048" y="3626"/>
                  </a:lnTo>
                  <a:lnTo>
                    <a:pt x="16048" y="3626"/>
                  </a:lnTo>
                  <a:lnTo>
                    <a:pt x="16053" y="3638"/>
                  </a:lnTo>
                  <a:lnTo>
                    <a:pt x="16053" y="3638"/>
                  </a:lnTo>
                  <a:lnTo>
                    <a:pt x="16059" y="3649"/>
                  </a:lnTo>
                  <a:lnTo>
                    <a:pt x="16059" y="3649"/>
                  </a:lnTo>
                  <a:lnTo>
                    <a:pt x="16065" y="3672"/>
                  </a:lnTo>
                  <a:lnTo>
                    <a:pt x="16065" y="3672"/>
                  </a:lnTo>
                  <a:lnTo>
                    <a:pt x="16065" y="3689"/>
                  </a:lnTo>
                  <a:lnTo>
                    <a:pt x="16065" y="3689"/>
                  </a:lnTo>
                  <a:lnTo>
                    <a:pt x="16059" y="3706"/>
                  </a:lnTo>
                  <a:lnTo>
                    <a:pt x="16059" y="3706"/>
                  </a:lnTo>
                  <a:lnTo>
                    <a:pt x="16065" y="3717"/>
                  </a:lnTo>
                  <a:lnTo>
                    <a:pt x="16065" y="3717"/>
                  </a:lnTo>
                  <a:lnTo>
                    <a:pt x="16070" y="3729"/>
                  </a:lnTo>
                  <a:lnTo>
                    <a:pt x="16070" y="3729"/>
                  </a:lnTo>
                  <a:lnTo>
                    <a:pt x="16082" y="3740"/>
                  </a:lnTo>
                  <a:lnTo>
                    <a:pt x="16082" y="3740"/>
                  </a:lnTo>
                  <a:lnTo>
                    <a:pt x="16099" y="3746"/>
                  </a:lnTo>
                  <a:lnTo>
                    <a:pt x="16099" y="3746"/>
                  </a:lnTo>
                  <a:lnTo>
                    <a:pt x="16110" y="3757"/>
                  </a:lnTo>
                  <a:lnTo>
                    <a:pt x="16110" y="3757"/>
                  </a:lnTo>
                  <a:lnTo>
                    <a:pt x="16116" y="3769"/>
                  </a:lnTo>
                  <a:lnTo>
                    <a:pt x="16116" y="3769"/>
                  </a:lnTo>
                  <a:lnTo>
                    <a:pt x="16128" y="3785"/>
                  </a:lnTo>
                  <a:lnTo>
                    <a:pt x="16128" y="3785"/>
                  </a:lnTo>
                  <a:lnTo>
                    <a:pt x="16128" y="3802"/>
                  </a:lnTo>
                  <a:lnTo>
                    <a:pt x="16128" y="3802"/>
                  </a:lnTo>
                  <a:lnTo>
                    <a:pt x="16128" y="3814"/>
                  </a:lnTo>
                  <a:lnTo>
                    <a:pt x="16128" y="3814"/>
                  </a:lnTo>
                  <a:lnTo>
                    <a:pt x="16116" y="3825"/>
                  </a:lnTo>
                  <a:lnTo>
                    <a:pt x="16116" y="3825"/>
                  </a:lnTo>
                  <a:lnTo>
                    <a:pt x="16104" y="3825"/>
                  </a:lnTo>
                  <a:lnTo>
                    <a:pt x="16104" y="3825"/>
                  </a:lnTo>
                  <a:lnTo>
                    <a:pt x="16093" y="3820"/>
                  </a:lnTo>
                  <a:lnTo>
                    <a:pt x="16093" y="3820"/>
                  </a:lnTo>
                  <a:lnTo>
                    <a:pt x="16082" y="3814"/>
                  </a:lnTo>
                  <a:lnTo>
                    <a:pt x="16082" y="3814"/>
                  </a:lnTo>
                  <a:lnTo>
                    <a:pt x="16070" y="3831"/>
                  </a:lnTo>
                  <a:lnTo>
                    <a:pt x="16070" y="3831"/>
                  </a:lnTo>
                  <a:lnTo>
                    <a:pt x="16065" y="3836"/>
                  </a:lnTo>
                  <a:lnTo>
                    <a:pt x="16070" y="3842"/>
                  </a:lnTo>
                  <a:lnTo>
                    <a:pt x="16070" y="3842"/>
                  </a:lnTo>
                  <a:lnTo>
                    <a:pt x="16082" y="3854"/>
                  </a:lnTo>
                  <a:lnTo>
                    <a:pt x="16082" y="3854"/>
                  </a:lnTo>
                  <a:lnTo>
                    <a:pt x="16093" y="3860"/>
                  </a:lnTo>
                  <a:lnTo>
                    <a:pt x="16093" y="3860"/>
                  </a:lnTo>
                  <a:lnTo>
                    <a:pt x="16099" y="3871"/>
                  </a:lnTo>
                  <a:lnTo>
                    <a:pt x="16099" y="3894"/>
                  </a:lnTo>
                  <a:lnTo>
                    <a:pt x="16099" y="3910"/>
                  </a:lnTo>
                  <a:lnTo>
                    <a:pt x="16099" y="3933"/>
                  </a:lnTo>
                  <a:lnTo>
                    <a:pt x="16099" y="3956"/>
                  </a:lnTo>
                  <a:lnTo>
                    <a:pt x="16099" y="3956"/>
                  </a:lnTo>
                  <a:lnTo>
                    <a:pt x="16099" y="3962"/>
                  </a:lnTo>
                  <a:lnTo>
                    <a:pt x="16099" y="3962"/>
                  </a:lnTo>
                  <a:lnTo>
                    <a:pt x="16110" y="3973"/>
                  </a:lnTo>
                  <a:lnTo>
                    <a:pt x="16110" y="3973"/>
                  </a:lnTo>
                  <a:lnTo>
                    <a:pt x="16116" y="3979"/>
                  </a:lnTo>
                  <a:lnTo>
                    <a:pt x="16122" y="3979"/>
                  </a:lnTo>
                  <a:lnTo>
                    <a:pt x="16122" y="3979"/>
                  </a:lnTo>
                  <a:lnTo>
                    <a:pt x="16133" y="3973"/>
                  </a:lnTo>
                  <a:lnTo>
                    <a:pt x="16139" y="3962"/>
                  </a:lnTo>
                  <a:lnTo>
                    <a:pt x="16139" y="3962"/>
                  </a:lnTo>
                  <a:lnTo>
                    <a:pt x="16144" y="3950"/>
                  </a:lnTo>
                  <a:lnTo>
                    <a:pt x="16144" y="3950"/>
                  </a:lnTo>
                  <a:lnTo>
                    <a:pt x="16156" y="3950"/>
                  </a:lnTo>
                  <a:lnTo>
                    <a:pt x="16156" y="3950"/>
                  </a:lnTo>
                  <a:lnTo>
                    <a:pt x="16161" y="3956"/>
                  </a:lnTo>
                  <a:lnTo>
                    <a:pt x="16161" y="3956"/>
                  </a:lnTo>
                  <a:lnTo>
                    <a:pt x="16173" y="3962"/>
                  </a:lnTo>
                  <a:lnTo>
                    <a:pt x="16173" y="3962"/>
                  </a:lnTo>
                  <a:lnTo>
                    <a:pt x="16184" y="3967"/>
                  </a:lnTo>
                  <a:lnTo>
                    <a:pt x="16184" y="3967"/>
                  </a:lnTo>
                  <a:lnTo>
                    <a:pt x="16195" y="3962"/>
                  </a:lnTo>
                  <a:lnTo>
                    <a:pt x="16195" y="3962"/>
                  </a:lnTo>
                  <a:lnTo>
                    <a:pt x="16201" y="3962"/>
                  </a:lnTo>
                  <a:lnTo>
                    <a:pt x="16201" y="3962"/>
                  </a:lnTo>
                  <a:lnTo>
                    <a:pt x="16207" y="3973"/>
                  </a:lnTo>
                  <a:lnTo>
                    <a:pt x="16207" y="3973"/>
                  </a:lnTo>
                  <a:lnTo>
                    <a:pt x="16207" y="3985"/>
                  </a:lnTo>
                  <a:lnTo>
                    <a:pt x="16207" y="3985"/>
                  </a:lnTo>
                  <a:lnTo>
                    <a:pt x="16213" y="3996"/>
                  </a:lnTo>
                  <a:lnTo>
                    <a:pt x="16213" y="3996"/>
                  </a:lnTo>
                  <a:lnTo>
                    <a:pt x="16213" y="4001"/>
                  </a:lnTo>
                  <a:lnTo>
                    <a:pt x="16213" y="4001"/>
                  </a:lnTo>
                  <a:lnTo>
                    <a:pt x="16218" y="4007"/>
                  </a:lnTo>
                  <a:lnTo>
                    <a:pt x="16218" y="4007"/>
                  </a:lnTo>
                  <a:lnTo>
                    <a:pt x="16218" y="4013"/>
                  </a:lnTo>
                  <a:lnTo>
                    <a:pt x="16218" y="4013"/>
                  </a:lnTo>
                  <a:lnTo>
                    <a:pt x="16218" y="4025"/>
                  </a:lnTo>
                  <a:lnTo>
                    <a:pt x="16218" y="4025"/>
                  </a:lnTo>
                  <a:lnTo>
                    <a:pt x="16224" y="4035"/>
                  </a:lnTo>
                  <a:lnTo>
                    <a:pt x="16224" y="4035"/>
                  </a:lnTo>
                  <a:lnTo>
                    <a:pt x="16229" y="4041"/>
                  </a:lnTo>
                  <a:lnTo>
                    <a:pt x="16229" y="4041"/>
                  </a:lnTo>
                  <a:lnTo>
                    <a:pt x="16235" y="4047"/>
                  </a:lnTo>
                  <a:lnTo>
                    <a:pt x="16235" y="4047"/>
                  </a:lnTo>
                  <a:lnTo>
                    <a:pt x="16241" y="4058"/>
                  </a:lnTo>
                  <a:lnTo>
                    <a:pt x="16241" y="4058"/>
                  </a:lnTo>
                  <a:lnTo>
                    <a:pt x="16241" y="4064"/>
                  </a:lnTo>
                  <a:lnTo>
                    <a:pt x="16241" y="4064"/>
                  </a:lnTo>
                  <a:lnTo>
                    <a:pt x="16253" y="4070"/>
                  </a:lnTo>
                  <a:lnTo>
                    <a:pt x="16253" y="4070"/>
                  </a:lnTo>
                  <a:lnTo>
                    <a:pt x="16264" y="4070"/>
                  </a:lnTo>
                  <a:lnTo>
                    <a:pt x="16264" y="4070"/>
                  </a:lnTo>
                  <a:lnTo>
                    <a:pt x="16275" y="4070"/>
                  </a:lnTo>
                  <a:lnTo>
                    <a:pt x="16275" y="4070"/>
                  </a:lnTo>
                  <a:lnTo>
                    <a:pt x="16292" y="4070"/>
                  </a:lnTo>
                  <a:lnTo>
                    <a:pt x="16292" y="4070"/>
                  </a:lnTo>
                  <a:lnTo>
                    <a:pt x="16298" y="4075"/>
                  </a:lnTo>
                  <a:lnTo>
                    <a:pt x="16298" y="4075"/>
                  </a:lnTo>
                  <a:lnTo>
                    <a:pt x="16315" y="4081"/>
                  </a:lnTo>
                  <a:lnTo>
                    <a:pt x="16315" y="4081"/>
                  </a:lnTo>
                  <a:lnTo>
                    <a:pt x="16326" y="4087"/>
                  </a:lnTo>
                  <a:lnTo>
                    <a:pt x="16326" y="4087"/>
                  </a:lnTo>
                  <a:lnTo>
                    <a:pt x="16338" y="4087"/>
                  </a:lnTo>
                  <a:lnTo>
                    <a:pt x="16338" y="4087"/>
                  </a:lnTo>
                  <a:lnTo>
                    <a:pt x="16349" y="4081"/>
                  </a:lnTo>
                  <a:lnTo>
                    <a:pt x="16349" y="4081"/>
                  </a:lnTo>
                  <a:lnTo>
                    <a:pt x="16360" y="4081"/>
                  </a:lnTo>
                  <a:lnTo>
                    <a:pt x="16360" y="4081"/>
                  </a:lnTo>
                  <a:lnTo>
                    <a:pt x="16366" y="4092"/>
                  </a:lnTo>
                  <a:lnTo>
                    <a:pt x="16366" y="4092"/>
                  </a:lnTo>
                  <a:lnTo>
                    <a:pt x="16366" y="4104"/>
                  </a:lnTo>
                  <a:lnTo>
                    <a:pt x="16366" y="4104"/>
                  </a:lnTo>
                  <a:lnTo>
                    <a:pt x="16372" y="4115"/>
                  </a:lnTo>
                  <a:lnTo>
                    <a:pt x="16372" y="4115"/>
                  </a:lnTo>
                  <a:lnTo>
                    <a:pt x="16383" y="4121"/>
                  </a:lnTo>
                  <a:lnTo>
                    <a:pt x="16383" y="4121"/>
                  </a:lnTo>
                  <a:lnTo>
                    <a:pt x="16388" y="4121"/>
                  </a:lnTo>
                  <a:lnTo>
                    <a:pt x="16388" y="4121"/>
                  </a:lnTo>
                  <a:lnTo>
                    <a:pt x="16394" y="4121"/>
                  </a:lnTo>
                  <a:lnTo>
                    <a:pt x="16394" y="4121"/>
                  </a:lnTo>
                  <a:lnTo>
                    <a:pt x="16400" y="4126"/>
                  </a:lnTo>
                  <a:lnTo>
                    <a:pt x="16400" y="4126"/>
                  </a:lnTo>
                  <a:lnTo>
                    <a:pt x="16412" y="4132"/>
                  </a:lnTo>
                  <a:lnTo>
                    <a:pt x="16412" y="4132"/>
                  </a:lnTo>
                  <a:lnTo>
                    <a:pt x="16417" y="4149"/>
                  </a:lnTo>
                  <a:lnTo>
                    <a:pt x="16417" y="4149"/>
                  </a:lnTo>
                  <a:lnTo>
                    <a:pt x="16423" y="4166"/>
                  </a:lnTo>
                  <a:lnTo>
                    <a:pt x="16423" y="4166"/>
                  </a:lnTo>
                  <a:lnTo>
                    <a:pt x="16423" y="4172"/>
                  </a:lnTo>
                  <a:lnTo>
                    <a:pt x="16423" y="4172"/>
                  </a:lnTo>
                  <a:lnTo>
                    <a:pt x="16428" y="4172"/>
                  </a:lnTo>
                  <a:lnTo>
                    <a:pt x="16428" y="4172"/>
                  </a:lnTo>
                  <a:lnTo>
                    <a:pt x="16434" y="4166"/>
                  </a:lnTo>
                  <a:lnTo>
                    <a:pt x="16434" y="4166"/>
                  </a:lnTo>
                  <a:lnTo>
                    <a:pt x="16451" y="4166"/>
                  </a:lnTo>
                  <a:lnTo>
                    <a:pt x="16451" y="4166"/>
                  </a:lnTo>
                  <a:lnTo>
                    <a:pt x="16463" y="4160"/>
                  </a:lnTo>
                  <a:lnTo>
                    <a:pt x="16463" y="4160"/>
                  </a:lnTo>
                  <a:lnTo>
                    <a:pt x="16474" y="4155"/>
                  </a:lnTo>
                  <a:lnTo>
                    <a:pt x="16474" y="4155"/>
                  </a:lnTo>
                  <a:lnTo>
                    <a:pt x="16485" y="4149"/>
                  </a:lnTo>
                  <a:lnTo>
                    <a:pt x="16485" y="4149"/>
                  </a:lnTo>
                  <a:lnTo>
                    <a:pt x="16491" y="4149"/>
                  </a:lnTo>
                  <a:lnTo>
                    <a:pt x="16491" y="4149"/>
                  </a:lnTo>
                  <a:lnTo>
                    <a:pt x="16491" y="4149"/>
                  </a:lnTo>
                  <a:lnTo>
                    <a:pt x="16491" y="4149"/>
                  </a:lnTo>
                  <a:lnTo>
                    <a:pt x="16497" y="4149"/>
                  </a:lnTo>
                  <a:lnTo>
                    <a:pt x="16497" y="4149"/>
                  </a:lnTo>
                  <a:lnTo>
                    <a:pt x="16508" y="4149"/>
                  </a:lnTo>
                  <a:lnTo>
                    <a:pt x="16508" y="4149"/>
                  </a:lnTo>
                  <a:lnTo>
                    <a:pt x="16519" y="4149"/>
                  </a:lnTo>
                  <a:lnTo>
                    <a:pt x="16519" y="4149"/>
                  </a:lnTo>
                  <a:lnTo>
                    <a:pt x="16525" y="4155"/>
                  </a:lnTo>
                  <a:lnTo>
                    <a:pt x="16525" y="4155"/>
                  </a:lnTo>
                  <a:lnTo>
                    <a:pt x="16531" y="4166"/>
                  </a:lnTo>
                  <a:lnTo>
                    <a:pt x="16531" y="4166"/>
                  </a:lnTo>
                  <a:lnTo>
                    <a:pt x="16531" y="4166"/>
                  </a:lnTo>
                  <a:lnTo>
                    <a:pt x="16531" y="4166"/>
                  </a:lnTo>
                  <a:lnTo>
                    <a:pt x="16531" y="4172"/>
                  </a:lnTo>
                  <a:lnTo>
                    <a:pt x="16531" y="4172"/>
                  </a:lnTo>
                  <a:lnTo>
                    <a:pt x="16542" y="4172"/>
                  </a:lnTo>
                  <a:lnTo>
                    <a:pt x="16542" y="4172"/>
                  </a:lnTo>
                  <a:lnTo>
                    <a:pt x="16559" y="4178"/>
                  </a:lnTo>
                  <a:lnTo>
                    <a:pt x="16559" y="4178"/>
                  </a:lnTo>
                  <a:lnTo>
                    <a:pt x="16565" y="4184"/>
                  </a:lnTo>
                  <a:lnTo>
                    <a:pt x="16565" y="4184"/>
                  </a:lnTo>
                  <a:lnTo>
                    <a:pt x="16571" y="4189"/>
                  </a:lnTo>
                  <a:lnTo>
                    <a:pt x="16571" y="4189"/>
                  </a:lnTo>
                  <a:lnTo>
                    <a:pt x="16582" y="4195"/>
                  </a:lnTo>
                  <a:lnTo>
                    <a:pt x="16582" y="4195"/>
                  </a:lnTo>
                  <a:lnTo>
                    <a:pt x="16599" y="4200"/>
                  </a:lnTo>
                  <a:lnTo>
                    <a:pt x="16599" y="4200"/>
                  </a:lnTo>
                  <a:lnTo>
                    <a:pt x="16628" y="4212"/>
                  </a:lnTo>
                  <a:lnTo>
                    <a:pt x="16628" y="4212"/>
                  </a:lnTo>
                  <a:lnTo>
                    <a:pt x="16656" y="4223"/>
                  </a:lnTo>
                  <a:lnTo>
                    <a:pt x="16656" y="4223"/>
                  </a:lnTo>
                  <a:lnTo>
                    <a:pt x="16673" y="4235"/>
                  </a:lnTo>
                  <a:lnTo>
                    <a:pt x="16673" y="4235"/>
                  </a:lnTo>
                  <a:lnTo>
                    <a:pt x="16684" y="4240"/>
                  </a:lnTo>
                  <a:lnTo>
                    <a:pt x="16684" y="4246"/>
                  </a:lnTo>
                  <a:lnTo>
                    <a:pt x="16684" y="4246"/>
                  </a:lnTo>
                  <a:lnTo>
                    <a:pt x="16684" y="4257"/>
                  </a:lnTo>
                  <a:lnTo>
                    <a:pt x="16684" y="4257"/>
                  </a:lnTo>
                  <a:lnTo>
                    <a:pt x="16678" y="4263"/>
                  </a:lnTo>
                  <a:lnTo>
                    <a:pt x="16678" y="4263"/>
                  </a:lnTo>
                  <a:lnTo>
                    <a:pt x="16678" y="4269"/>
                  </a:lnTo>
                  <a:lnTo>
                    <a:pt x="16678" y="4274"/>
                  </a:lnTo>
                  <a:lnTo>
                    <a:pt x="16678" y="4274"/>
                  </a:lnTo>
                  <a:lnTo>
                    <a:pt x="16696" y="4280"/>
                  </a:lnTo>
                  <a:lnTo>
                    <a:pt x="16696" y="4280"/>
                  </a:lnTo>
                  <a:lnTo>
                    <a:pt x="16707" y="4280"/>
                  </a:lnTo>
                  <a:lnTo>
                    <a:pt x="16707" y="4280"/>
                  </a:lnTo>
                  <a:lnTo>
                    <a:pt x="16713" y="4285"/>
                  </a:lnTo>
                  <a:lnTo>
                    <a:pt x="16713" y="4285"/>
                  </a:lnTo>
                  <a:lnTo>
                    <a:pt x="16713" y="4291"/>
                  </a:lnTo>
                  <a:lnTo>
                    <a:pt x="16713" y="4291"/>
                  </a:lnTo>
                  <a:lnTo>
                    <a:pt x="16707" y="4303"/>
                  </a:lnTo>
                  <a:lnTo>
                    <a:pt x="16707" y="4303"/>
                  </a:lnTo>
                  <a:lnTo>
                    <a:pt x="16696" y="4314"/>
                  </a:lnTo>
                  <a:lnTo>
                    <a:pt x="16696" y="4314"/>
                  </a:lnTo>
                  <a:lnTo>
                    <a:pt x="16690" y="4320"/>
                  </a:lnTo>
                  <a:lnTo>
                    <a:pt x="16690" y="4320"/>
                  </a:lnTo>
                  <a:lnTo>
                    <a:pt x="16696" y="4320"/>
                  </a:lnTo>
                  <a:lnTo>
                    <a:pt x="16696" y="4320"/>
                  </a:lnTo>
                  <a:lnTo>
                    <a:pt x="16707" y="4325"/>
                  </a:lnTo>
                  <a:lnTo>
                    <a:pt x="16713" y="4331"/>
                  </a:lnTo>
                  <a:lnTo>
                    <a:pt x="16713" y="4331"/>
                  </a:lnTo>
                  <a:lnTo>
                    <a:pt x="16713" y="4343"/>
                  </a:lnTo>
                  <a:lnTo>
                    <a:pt x="16713" y="4343"/>
                  </a:lnTo>
                  <a:lnTo>
                    <a:pt x="16707" y="4359"/>
                  </a:lnTo>
                  <a:lnTo>
                    <a:pt x="16707" y="4359"/>
                  </a:lnTo>
                  <a:lnTo>
                    <a:pt x="16707" y="4365"/>
                  </a:lnTo>
                  <a:lnTo>
                    <a:pt x="16707" y="4371"/>
                  </a:lnTo>
                  <a:lnTo>
                    <a:pt x="16707" y="4371"/>
                  </a:lnTo>
                  <a:lnTo>
                    <a:pt x="16718" y="4382"/>
                  </a:lnTo>
                  <a:lnTo>
                    <a:pt x="16718" y="4382"/>
                  </a:lnTo>
                  <a:lnTo>
                    <a:pt x="16718" y="4388"/>
                  </a:lnTo>
                  <a:lnTo>
                    <a:pt x="16718" y="4388"/>
                  </a:lnTo>
                  <a:lnTo>
                    <a:pt x="16718" y="4399"/>
                  </a:lnTo>
                  <a:lnTo>
                    <a:pt x="16718" y="4399"/>
                  </a:lnTo>
                  <a:lnTo>
                    <a:pt x="16718" y="4411"/>
                  </a:lnTo>
                  <a:lnTo>
                    <a:pt x="16718" y="4411"/>
                  </a:lnTo>
                  <a:lnTo>
                    <a:pt x="16718" y="4422"/>
                  </a:lnTo>
                  <a:lnTo>
                    <a:pt x="16718" y="4422"/>
                  </a:lnTo>
                  <a:lnTo>
                    <a:pt x="16713" y="4434"/>
                  </a:lnTo>
                  <a:lnTo>
                    <a:pt x="16713" y="4434"/>
                  </a:lnTo>
                  <a:lnTo>
                    <a:pt x="16713" y="4450"/>
                  </a:lnTo>
                  <a:lnTo>
                    <a:pt x="16713" y="4450"/>
                  </a:lnTo>
                  <a:lnTo>
                    <a:pt x="16707" y="4462"/>
                  </a:lnTo>
                  <a:lnTo>
                    <a:pt x="16707" y="4462"/>
                  </a:lnTo>
                  <a:lnTo>
                    <a:pt x="16696" y="4474"/>
                  </a:lnTo>
                  <a:lnTo>
                    <a:pt x="16696" y="4474"/>
                  </a:lnTo>
                  <a:lnTo>
                    <a:pt x="16684" y="4479"/>
                  </a:lnTo>
                  <a:lnTo>
                    <a:pt x="16684" y="4479"/>
                  </a:lnTo>
                  <a:lnTo>
                    <a:pt x="16662" y="4479"/>
                  </a:lnTo>
                  <a:lnTo>
                    <a:pt x="16662" y="4479"/>
                  </a:lnTo>
                  <a:lnTo>
                    <a:pt x="16650" y="4479"/>
                  </a:lnTo>
                  <a:lnTo>
                    <a:pt x="16644" y="4484"/>
                  </a:lnTo>
                  <a:lnTo>
                    <a:pt x="16638" y="4490"/>
                  </a:lnTo>
                  <a:lnTo>
                    <a:pt x="16638" y="4496"/>
                  </a:lnTo>
                  <a:lnTo>
                    <a:pt x="16633" y="4502"/>
                  </a:lnTo>
                  <a:lnTo>
                    <a:pt x="16633" y="4508"/>
                  </a:lnTo>
                  <a:lnTo>
                    <a:pt x="16628" y="4513"/>
                  </a:lnTo>
                  <a:lnTo>
                    <a:pt x="16628" y="4519"/>
                  </a:lnTo>
                  <a:lnTo>
                    <a:pt x="16622" y="4524"/>
                  </a:lnTo>
                  <a:lnTo>
                    <a:pt x="16622" y="4524"/>
                  </a:lnTo>
                  <a:lnTo>
                    <a:pt x="16628" y="4530"/>
                  </a:lnTo>
                  <a:lnTo>
                    <a:pt x="16628" y="4530"/>
                  </a:lnTo>
                  <a:lnTo>
                    <a:pt x="16633" y="4524"/>
                  </a:lnTo>
                  <a:lnTo>
                    <a:pt x="16633" y="4524"/>
                  </a:lnTo>
                  <a:lnTo>
                    <a:pt x="16644" y="4524"/>
                  </a:lnTo>
                  <a:lnTo>
                    <a:pt x="16644" y="4524"/>
                  </a:lnTo>
                  <a:lnTo>
                    <a:pt x="16650" y="4524"/>
                  </a:lnTo>
                  <a:lnTo>
                    <a:pt x="16650" y="4519"/>
                  </a:lnTo>
                  <a:lnTo>
                    <a:pt x="16650" y="4519"/>
                  </a:lnTo>
                  <a:lnTo>
                    <a:pt x="16650" y="4519"/>
                  </a:lnTo>
                  <a:lnTo>
                    <a:pt x="16656" y="4513"/>
                  </a:lnTo>
                  <a:lnTo>
                    <a:pt x="16656" y="4513"/>
                  </a:lnTo>
                  <a:lnTo>
                    <a:pt x="16656" y="4513"/>
                  </a:lnTo>
                  <a:lnTo>
                    <a:pt x="16656" y="4513"/>
                  </a:lnTo>
                  <a:lnTo>
                    <a:pt x="16662" y="4519"/>
                  </a:lnTo>
                  <a:lnTo>
                    <a:pt x="16662" y="4519"/>
                  </a:lnTo>
                  <a:lnTo>
                    <a:pt x="16662" y="4519"/>
                  </a:lnTo>
                  <a:lnTo>
                    <a:pt x="16662" y="4519"/>
                  </a:lnTo>
                  <a:lnTo>
                    <a:pt x="16667" y="4519"/>
                  </a:lnTo>
                  <a:lnTo>
                    <a:pt x="16667" y="4519"/>
                  </a:lnTo>
                  <a:lnTo>
                    <a:pt x="16667" y="4524"/>
                  </a:lnTo>
                  <a:lnTo>
                    <a:pt x="16667" y="4524"/>
                  </a:lnTo>
                  <a:lnTo>
                    <a:pt x="16667" y="4530"/>
                  </a:lnTo>
                  <a:lnTo>
                    <a:pt x="16667" y="4530"/>
                  </a:lnTo>
                  <a:lnTo>
                    <a:pt x="16656" y="4536"/>
                  </a:lnTo>
                  <a:lnTo>
                    <a:pt x="16656" y="4536"/>
                  </a:lnTo>
                  <a:lnTo>
                    <a:pt x="16650" y="4536"/>
                  </a:lnTo>
                  <a:lnTo>
                    <a:pt x="16650" y="4536"/>
                  </a:lnTo>
                  <a:lnTo>
                    <a:pt x="16638" y="4541"/>
                  </a:lnTo>
                  <a:lnTo>
                    <a:pt x="16638" y="4541"/>
                  </a:lnTo>
                  <a:lnTo>
                    <a:pt x="16628" y="4547"/>
                  </a:lnTo>
                  <a:lnTo>
                    <a:pt x="16628" y="4547"/>
                  </a:lnTo>
                  <a:lnTo>
                    <a:pt x="16622" y="4553"/>
                  </a:lnTo>
                  <a:lnTo>
                    <a:pt x="16622" y="4553"/>
                  </a:lnTo>
                  <a:lnTo>
                    <a:pt x="16616" y="4559"/>
                  </a:lnTo>
                  <a:lnTo>
                    <a:pt x="16616" y="4559"/>
                  </a:lnTo>
                  <a:lnTo>
                    <a:pt x="16610" y="4564"/>
                  </a:lnTo>
                  <a:lnTo>
                    <a:pt x="16610" y="4564"/>
                  </a:lnTo>
                  <a:lnTo>
                    <a:pt x="16605" y="4570"/>
                  </a:lnTo>
                  <a:lnTo>
                    <a:pt x="16605" y="4570"/>
                  </a:lnTo>
                  <a:lnTo>
                    <a:pt x="16599" y="4564"/>
                  </a:lnTo>
                  <a:lnTo>
                    <a:pt x="16599" y="4564"/>
                  </a:lnTo>
                  <a:lnTo>
                    <a:pt x="16599" y="4564"/>
                  </a:lnTo>
                  <a:lnTo>
                    <a:pt x="16599" y="4564"/>
                  </a:lnTo>
                  <a:lnTo>
                    <a:pt x="16593" y="4564"/>
                  </a:lnTo>
                  <a:lnTo>
                    <a:pt x="16593" y="4564"/>
                  </a:lnTo>
                  <a:lnTo>
                    <a:pt x="16588" y="4564"/>
                  </a:lnTo>
                  <a:lnTo>
                    <a:pt x="16588" y="4564"/>
                  </a:lnTo>
                  <a:lnTo>
                    <a:pt x="16588" y="4570"/>
                  </a:lnTo>
                  <a:lnTo>
                    <a:pt x="16588" y="4570"/>
                  </a:lnTo>
                  <a:lnTo>
                    <a:pt x="16588" y="4581"/>
                  </a:lnTo>
                  <a:lnTo>
                    <a:pt x="16588" y="4581"/>
                  </a:lnTo>
                  <a:lnTo>
                    <a:pt x="16588" y="4593"/>
                  </a:lnTo>
                  <a:lnTo>
                    <a:pt x="16588" y="4593"/>
                  </a:lnTo>
                  <a:lnTo>
                    <a:pt x="16588" y="4593"/>
                  </a:lnTo>
                  <a:lnTo>
                    <a:pt x="16588" y="4593"/>
                  </a:lnTo>
                  <a:lnTo>
                    <a:pt x="16576" y="4599"/>
                  </a:lnTo>
                  <a:lnTo>
                    <a:pt x="16576" y="4599"/>
                  </a:lnTo>
                  <a:lnTo>
                    <a:pt x="16553" y="4599"/>
                  </a:lnTo>
                  <a:lnTo>
                    <a:pt x="16553" y="4599"/>
                  </a:lnTo>
                  <a:lnTo>
                    <a:pt x="16537" y="4599"/>
                  </a:lnTo>
                  <a:lnTo>
                    <a:pt x="16537" y="4599"/>
                  </a:lnTo>
                  <a:lnTo>
                    <a:pt x="16525" y="4599"/>
                  </a:lnTo>
                  <a:lnTo>
                    <a:pt x="16525" y="4599"/>
                  </a:lnTo>
                  <a:lnTo>
                    <a:pt x="16531" y="4604"/>
                  </a:lnTo>
                  <a:lnTo>
                    <a:pt x="16531" y="4604"/>
                  </a:lnTo>
                  <a:lnTo>
                    <a:pt x="16537" y="4609"/>
                  </a:lnTo>
                  <a:lnTo>
                    <a:pt x="16537" y="4609"/>
                  </a:lnTo>
                  <a:lnTo>
                    <a:pt x="16542" y="4621"/>
                  </a:lnTo>
                  <a:lnTo>
                    <a:pt x="16542" y="4621"/>
                  </a:lnTo>
                  <a:lnTo>
                    <a:pt x="16542" y="4621"/>
                  </a:lnTo>
                  <a:lnTo>
                    <a:pt x="16542" y="4621"/>
                  </a:lnTo>
                  <a:lnTo>
                    <a:pt x="16553" y="4627"/>
                  </a:lnTo>
                  <a:lnTo>
                    <a:pt x="16553" y="4627"/>
                  </a:lnTo>
                  <a:lnTo>
                    <a:pt x="16559" y="4627"/>
                  </a:lnTo>
                  <a:lnTo>
                    <a:pt x="16559" y="4627"/>
                  </a:lnTo>
                  <a:lnTo>
                    <a:pt x="16565" y="4627"/>
                  </a:lnTo>
                  <a:lnTo>
                    <a:pt x="16565" y="4627"/>
                  </a:lnTo>
                  <a:lnTo>
                    <a:pt x="16571" y="4627"/>
                  </a:lnTo>
                  <a:lnTo>
                    <a:pt x="16571" y="4627"/>
                  </a:lnTo>
                  <a:lnTo>
                    <a:pt x="16571" y="4633"/>
                  </a:lnTo>
                  <a:lnTo>
                    <a:pt x="16571" y="4633"/>
                  </a:lnTo>
                  <a:lnTo>
                    <a:pt x="16571" y="4644"/>
                  </a:lnTo>
                  <a:lnTo>
                    <a:pt x="16571" y="4644"/>
                  </a:lnTo>
                  <a:lnTo>
                    <a:pt x="16571" y="4649"/>
                  </a:lnTo>
                  <a:lnTo>
                    <a:pt x="16571" y="4649"/>
                  </a:lnTo>
                  <a:lnTo>
                    <a:pt x="16565" y="4661"/>
                  </a:lnTo>
                  <a:lnTo>
                    <a:pt x="16565" y="4661"/>
                  </a:lnTo>
                  <a:lnTo>
                    <a:pt x="16559" y="4661"/>
                  </a:lnTo>
                  <a:lnTo>
                    <a:pt x="16559" y="4661"/>
                  </a:lnTo>
                  <a:lnTo>
                    <a:pt x="16553" y="4667"/>
                  </a:lnTo>
                  <a:lnTo>
                    <a:pt x="16553" y="4667"/>
                  </a:lnTo>
                  <a:lnTo>
                    <a:pt x="16548" y="4667"/>
                  </a:lnTo>
                  <a:lnTo>
                    <a:pt x="16548" y="4667"/>
                  </a:lnTo>
                  <a:lnTo>
                    <a:pt x="16542" y="4672"/>
                  </a:lnTo>
                  <a:lnTo>
                    <a:pt x="16542" y="4672"/>
                  </a:lnTo>
                  <a:lnTo>
                    <a:pt x="16542" y="4678"/>
                  </a:lnTo>
                  <a:lnTo>
                    <a:pt x="16542" y="4678"/>
                  </a:lnTo>
                  <a:lnTo>
                    <a:pt x="16542" y="4684"/>
                  </a:lnTo>
                  <a:lnTo>
                    <a:pt x="16542" y="4684"/>
                  </a:lnTo>
                  <a:lnTo>
                    <a:pt x="16542" y="4695"/>
                  </a:lnTo>
                  <a:lnTo>
                    <a:pt x="16542" y="4695"/>
                  </a:lnTo>
                  <a:lnTo>
                    <a:pt x="16542" y="4701"/>
                  </a:lnTo>
                  <a:lnTo>
                    <a:pt x="16542" y="4701"/>
                  </a:lnTo>
                  <a:lnTo>
                    <a:pt x="16537" y="4701"/>
                  </a:lnTo>
                  <a:lnTo>
                    <a:pt x="16537" y="4701"/>
                  </a:lnTo>
                  <a:lnTo>
                    <a:pt x="16519" y="4695"/>
                  </a:lnTo>
                  <a:lnTo>
                    <a:pt x="16519" y="4695"/>
                  </a:lnTo>
                  <a:lnTo>
                    <a:pt x="16508" y="4695"/>
                  </a:lnTo>
                  <a:lnTo>
                    <a:pt x="16508" y="4695"/>
                  </a:lnTo>
                  <a:lnTo>
                    <a:pt x="16503" y="4701"/>
                  </a:lnTo>
                  <a:lnTo>
                    <a:pt x="16503" y="4701"/>
                  </a:lnTo>
                  <a:lnTo>
                    <a:pt x="16503" y="4701"/>
                  </a:lnTo>
                  <a:lnTo>
                    <a:pt x="16503" y="4701"/>
                  </a:lnTo>
                  <a:lnTo>
                    <a:pt x="16503" y="4712"/>
                  </a:lnTo>
                  <a:lnTo>
                    <a:pt x="16503" y="4712"/>
                  </a:lnTo>
                  <a:lnTo>
                    <a:pt x="16503" y="4718"/>
                  </a:lnTo>
                  <a:lnTo>
                    <a:pt x="16503" y="4718"/>
                  </a:lnTo>
                  <a:lnTo>
                    <a:pt x="16503" y="4723"/>
                  </a:lnTo>
                  <a:lnTo>
                    <a:pt x="16503" y="4723"/>
                  </a:lnTo>
                  <a:lnTo>
                    <a:pt x="16491" y="4723"/>
                  </a:lnTo>
                  <a:lnTo>
                    <a:pt x="16491" y="4723"/>
                  </a:lnTo>
                  <a:lnTo>
                    <a:pt x="16485" y="4723"/>
                  </a:lnTo>
                  <a:lnTo>
                    <a:pt x="16485" y="4723"/>
                  </a:lnTo>
                  <a:lnTo>
                    <a:pt x="16474" y="4723"/>
                  </a:lnTo>
                  <a:lnTo>
                    <a:pt x="16474" y="4723"/>
                  </a:lnTo>
                  <a:lnTo>
                    <a:pt x="16468" y="4723"/>
                  </a:lnTo>
                  <a:lnTo>
                    <a:pt x="16468" y="4723"/>
                  </a:lnTo>
                  <a:lnTo>
                    <a:pt x="16468" y="4729"/>
                  </a:lnTo>
                  <a:lnTo>
                    <a:pt x="16468" y="4729"/>
                  </a:lnTo>
                  <a:lnTo>
                    <a:pt x="16468" y="4734"/>
                  </a:lnTo>
                  <a:lnTo>
                    <a:pt x="16468" y="4734"/>
                  </a:lnTo>
                  <a:lnTo>
                    <a:pt x="16468" y="4740"/>
                  </a:lnTo>
                  <a:lnTo>
                    <a:pt x="16468" y="4740"/>
                  </a:lnTo>
                  <a:lnTo>
                    <a:pt x="16468" y="4740"/>
                  </a:lnTo>
                  <a:lnTo>
                    <a:pt x="16468" y="4740"/>
                  </a:lnTo>
                  <a:lnTo>
                    <a:pt x="16479" y="4740"/>
                  </a:lnTo>
                  <a:lnTo>
                    <a:pt x="16479" y="4740"/>
                  </a:lnTo>
                  <a:lnTo>
                    <a:pt x="16491" y="4734"/>
                  </a:lnTo>
                  <a:lnTo>
                    <a:pt x="16491" y="4734"/>
                  </a:lnTo>
                  <a:lnTo>
                    <a:pt x="16503" y="4729"/>
                  </a:lnTo>
                  <a:lnTo>
                    <a:pt x="16503" y="4729"/>
                  </a:lnTo>
                  <a:lnTo>
                    <a:pt x="16519" y="4723"/>
                  </a:lnTo>
                  <a:lnTo>
                    <a:pt x="16519" y="4723"/>
                  </a:lnTo>
                  <a:lnTo>
                    <a:pt x="16519" y="4729"/>
                  </a:lnTo>
                  <a:lnTo>
                    <a:pt x="16519" y="4729"/>
                  </a:lnTo>
                  <a:lnTo>
                    <a:pt x="16519" y="4734"/>
                  </a:lnTo>
                  <a:lnTo>
                    <a:pt x="16519" y="4734"/>
                  </a:lnTo>
                  <a:lnTo>
                    <a:pt x="16513" y="4740"/>
                  </a:lnTo>
                  <a:lnTo>
                    <a:pt x="16513" y="4740"/>
                  </a:lnTo>
                  <a:lnTo>
                    <a:pt x="16519" y="4746"/>
                  </a:lnTo>
                  <a:lnTo>
                    <a:pt x="16519" y="4746"/>
                  </a:lnTo>
                  <a:lnTo>
                    <a:pt x="16519" y="4752"/>
                  </a:lnTo>
                  <a:lnTo>
                    <a:pt x="16519" y="4752"/>
                  </a:lnTo>
                  <a:lnTo>
                    <a:pt x="16525" y="4763"/>
                  </a:lnTo>
                  <a:lnTo>
                    <a:pt x="16525" y="4763"/>
                  </a:lnTo>
                  <a:lnTo>
                    <a:pt x="16531" y="4774"/>
                  </a:lnTo>
                  <a:lnTo>
                    <a:pt x="16531" y="4774"/>
                  </a:lnTo>
                  <a:lnTo>
                    <a:pt x="16537" y="4780"/>
                  </a:lnTo>
                  <a:lnTo>
                    <a:pt x="16537" y="4780"/>
                  </a:lnTo>
                  <a:lnTo>
                    <a:pt x="16542" y="4780"/>
                  </a:lnTo>
                  <a:lnTo>
                    <a:pt x="16542" y="4780"/>
                  </a:lnTo>
                  <a:lnTo>
                    <a:pt x="16548" y="4774"/>
                  </a:lnTo>
                  <a:lnTo>
                    <a:pt x="16548" y="4774"/>
                  </a:lnTo>
                  <a:lnTo>
                    <a:pt x="16553" y="4774"/>
                  </a:lnTo>
                  <a:lnTo>
                    <a:pt x="16553" y="4774"/>
                  </a:lnTo>
                  <a:lnTo>
                    <a:pt x="16559" y="4774"/>
                  </a:lnTo>
                  <a:lnTo>
                    <a:pt x="16559" y="4774"/>
                  </a:lnTo>
                  <a:lnTo>
                    <a:pt x="16565" y="4780"/>
                  </a:lnTo>
                  <a:lnTo>
                    <a:pt x="16565" y="4780"/>
                  </a:lnTo>
                  <a:lnTo>
                    <a:pt x="16565" y="4786"/>
                  </a:lnTo>
                  <a:lnTo>
                    <a:pt x="16565" y="4786"/>
                  </a:lnTo>
                  <a:lnTo>
                    <a:pt x="16571" y="4797"/>
                  </a:lnTo>
                  <a:lnTo>
                    <a:pt x="16571" y="4797"/>
                  </a:lnTo>
                  <a:lnTo>
                    <a:pt x="16571" y="4803"/>
                  </a:lnTo>
                  <a:lnTo>
                    <a:pt x="16571" y="4803"/>
                  </a:lnTo>
                  <a:lnTo>
                    <a:pt x="16576" y="4803"/>
                  </a:lnTo>
                  <a:lnTo>
                    <a:pt x="16576" y="4803"/>
                  </a:lnTo>
                  <a:lnTo>
                    <a:pt x="16588" y="4809"/>
                  </a:lnTo>
                  <a:lnTo>
                    <a:pt x="16588" y="4809"/>
                  </a:lnTo>
                  <a:lnTo>
                    <a:pt x="16593" y="4809"/>
                  </a:lnTo>
                  <a:lnTo>
                    <a:pt x="16593" y="4809"/>
                  </a:lnTo>
                  <a:lnTo>
                    <a:pt x="16599" y="4814"/>
                  </a:lnTo>
                  <a:lnTo>
                    <a:pt x="16599" y="4814"/>
                  </a:lnTo>
                  <a:lnTo>
                    <a:pt x="16605" y="4820"/>
                  </a:lnTo>
                  <a:lnTo>
                    <a:pt x="16605" y="4820"/>
                  </a:lnTo>
                  <a:lnTo>
                    <a:pt x="16605" y="4826"/>
                  </a:lnTo>
                  <a:lnTo>
                    <a:pt x="16605" y="4826"/>
                  </a:lnTo>
                  <a:lnTo>
                    <a:pt x="16605" y="4831"/>
                  </a:lnTo>
                  <a:lnTo>
                    <a:pt x="16605" y="4831"/>
                  </a:lnTo>
                  <a:lnTo>
                    <a:pt x="16610" y="4843"/>
                  </a:lnTo>
                  <a:lnTo>
                    <a:pt x="16610" y="4843"/>
                  </a:lnTo>
                  <a:lnTo>
                    <a:pt x="16616" y="4843"/>
                  </a:lnTo>
                  <a:lnTo>
                    <a:pt x="16616" y="4843"/>
                  </a:lnTo>
                  <a:lnTo>
                    <a:pt x="16622" y="4848"/>
                  </a:lnTo>
                  <a:lnTo>
                    <a:pt x="16622" y="4848"/>
                  </a:lnTo>
                  <a:lnTo>
                    <a:pt x="16628" y="4848"/>
                  </a:lnTo>
                  <a:lnTo>
                    <a:pt x="16628" y="4848"/>
                  </a:lnTo>
                  <a:lnTo>
                    <a:pt x="16638" y="4854"/>
                  </a:lnTo>
                  <a:lnTo>
                    <a:pt x="16638" y="4854"/>
                  </a:lnTo>
                  <a:lnTo>
                    <a:pt x="16644" y="4860"/>
                  </a:lnTo>
                  <a:lnTo>
                    <a:pt x="16644" y="4860"/>
                  </a:lnTo>
                  <a:lnTo>
                    <a:pt x="16656" y="4877"/>
                  </a:lnTo>
                  <a:lnTo>
                    <a:pt x="16656" y="4877"/>
                  </a:lnTo>
                  <a:lnTo>
                    <a:pt x="16667" y="4888"/>
                  </a:lnTo>
                  <a:lnTo>
                    <a:pt x="16667" y="4888"/>
                  </a:lnTo>
                  <a:lnTo>
                    <a:pt x="16673" y="4899"/>
                  </a:lnTo>
                  <a:lnTo>
                    <a:pt x="16673" y="4899"/>
                  </a:lnTo>
                  <a:lnTo>
                    <a:pt x="16678" y="4899"/>
                  </a:lnTo>
                  <a:lnTo>
                    <a:pt x="16678" y="4899"/>
                  </a:lnTo>
                  <a:lnTo>
                    <a:pt x="16678" y="4905"/>
                  </a:lnTo>
                  <a:lnTo>
                    <a:pt x="16678" y="4905"/>
                  </a:lnTo>
                  <a:lnTo>
                    <a:pt x="16684" y="4905"/>
                  </a:lnTo>
                  <a:lnTo>
                    <a:pt x="16684" y="4905"/>
                  </a:lnTo>
                  <a:lnTo>
                    <a:pt x="16684" y="4905"/>
                  </a:lnTo>
                  <a:lnTo>
                    <a:pt x="16684" y="4905"/>
                  </a:lnTo>
                  <a:lnTo>
                    <a:pt x="16690" y="4899"/>
                  </a:lnTo>
                  <a:lnTo>
                    <a:pt x="16690" y="4899"/>
                  </a:lnTo>
                  <a:lnTo>
                    <a:pt x="16696" y="4888"/>
                  </a:lnTo>
                  <a:lnTo>
                    <a:pt x="16696" y="4888"/>
                  </a:lnTo>
                  <a:lnTo>
                    <a:pt x="16701" y="4877"/>
                  </a:lnTo>
                  <a:lnTo>
                    <a:pt x="16701" y="4877"/>
                  </a:lnTo>
                  <a:lnTo>
                    <a:pt x="16707" y="4865"/>
                  </a:lnTo>
                  <a:lnTo>
                    <a:pt x="16707" y="4865"/>
                  </a:lnTo>
                  <a:lnTo>
                    <a:pt x="16718" y="4860"/>
                  </a:lnTo>
                  <a:lnTo>
                    <a:pt x="16718" y="4860"/>
                  </a:lnTo>
                  <a:lnTo>
                    <a:pt x="16735" y="4854"/>
                  </a:lnTo>
                  <a:lnTo>
                    <a:pt x="16735" y="4854"/>
                  </a:lnTo>
                  <a:lnTo>
                    <a:pt x="16752" y="4854"/>
                  </a:lnTo>
                  <a:lnTo>
                    <a:pt x="16752" y="4854"/>
                  </a:lnTo>
                  <a:lnTo>
                    <a:pt x="16758" y="4860"/>
                  </a:lnTo>
                  <a:lnTo>
                    <a:pt x="16758" y="4860"/>
                  </a:lnTo>
                  <a:lnTo>
                    <a:pt x="16769" y="4865"/>
                  </a:lnTo>
                  <a:lnTo>
                    <a:pt x="16769" y="4865"/>
                  </a:lnTo>
                  <a:lnTo>
                    <a:pt x="16775" y="4871"/>
                  </a:lnTo>
                  <a:lnTo>
                    <a:pt x="16775" y="4871"/>
                  </a:lnTo>
                  <a:lnTo>
                    <a:pt x="16792" y="4871"/>
                  </a:lnTo>
                  <a:lnTo>
                    <a:pt x="16792" y="4871"/>
                  </a:lnTo>
                  <a:lnTo>
                    <a:pt x="16809" y="4877"/>
                  </a:lnTo>
                  <a:lnTo>
                    <a:pt x="16809" y="4877"/>
                  </a:lnTo>
                  <a:lnTo>
                    <a:pt x="16827" y="4877"/>
                  </a:lnTo>
                  <a:lnTo>
                    <a:pt x="16827" y="4877"/>
                  </a:lnTo>
                  <a:lnTo>
                    <a:pt x="16838" y="4877"/>
                  </a:lnTo>
                  <a:lnTo>
                    <a:pt x="16838" y="4877"/>
                  </a:lnTo>
                  <a:lnTo>
                    <a:pt x="16849" y="4877"/>
                  </a:lnTo>
                  <a:lnTo>
                    <a:pt x="16849" y="4877"/>
                  </a:lnTo>
                  <a:lnTo>
                    <a:pt x="16866" y="4877"/>
                  </a:lnTo>
                  <a:lnTo>
                    <a:pt x="16866" y="4877"/>
                  </a:lnTo>
                  <a:lnTo>
                    <a:pt x="16877" y="4877"/>
                  </a:lnTo>
                  <a:lnTo>
                    <a:pt x="16877" y="4877"/>
                  </a:lnTo>
                  <a:lnTo>
                    <a:pt x="16883" y="4883"/>
                  </a:lnTo>
                  <a:lnTo>
                    <a:pt x="16883" y="4883"/>
                  </a:lnTo>
                  <a:lnTo>
                    <a:pt x="16889" y="4888"/>
                  </a:lnTo>
                  <a:lnTo>
                    <a:pt x="16889" y="4888"/>
                  </a:lnTo>
                  <a:lnTo>
                    <a:pt x="16900" y="4899"/>
                  </a:lnTo>
                  <a:lnTo>
                    <a:pt x="16900" y="4899"/>
                  </a:lnTo>
                  <a:lnTo>
                    <a:pt x="16912" y="4911"/>
                  </a:lnTo>
                  <a:lnTo>
                    <a:pt x="16912" y="4911"/>
                  </a:lnTo>
                  <a:lnTo>
                    <a:pt x="16923" y="4923"/>
                  </a:lnTo>
                  <a:lnTo>
                    <a:pt x="16923" y="4923"/>
                  </a:lnTo>
                  <a:lnTo>
                    <a:pt x="16940" y="4933"/>
                  </a:lnTo>
                  <a:lnTo>
                    <a:pt x="16940" y="4933"/>
                  </a:lnTo>
                  <a:lnTo>
                    <a:pt x="16957" y="4939"/>
                  </a:lnTo>
                  <a:lnTo>
                    <a:pt x="16957" y="4939"/>
                  </a:lnTo>
                  <a:lnTo>
                    <a:pt x="16974" y="4939"/>
                  </a:lnTo>
                  <a:lnTo>
                    <a:pt x="16974" y="4939"/>
                  </a:lnTo>
                  <a:lnTo>
                    <a:pt x="16986" y="4933"/>
                  </a:lnTo>
                  <a:lnTo>
                    <a:pt x="16986" y="4933"/>
                  </a:lnTo>
                  <a:lnTo>
                    <a:pt x="17002" y="4928"/>
                  </a:lnTo>
                  <a:lnTo>
                    <a:pt x="17002" y="4928"/>
                  </a:lnTo>
                  <a:lnTo>
                    <a:pt x="17008" y="4933"/>
                  </a:lnTo>
                  <a:lnTo>
                    <a:pt x="17008" y="4933"/>
                  </a:lnTo>
                  <a:lnTo>
                    <a:pt x="17019" y="4939"/>
                  </a:lnTo>
                  <a:lnTo>
                    <a:pt x="17019" y="4939"/>
                  </a:lnTo>
                  <a:lnTo>
                    <a:pt x="17025" y="4939"/>
                  </a:lnTo>
                  <a:lnTo>
                    <a:pt x="17025" y="4939"/>
                  </a:lnTo>
                  <a:lnTo>
                    <a:pt x="17031" y="4933"/>
                  </a:lnTo>
                  <a:lnTo>
                    <a:pt x="17031" y="4933"/>
                  </a:lnTo>
                  <a:lnTo>
                    <a:pt x="17042" y="4923"/>
                  </a:lnTo>
                  <a:lnTo>
                    <a:pt x="17042" y="4923"/>
                  </a:lnTo>
                  <a:lnTo>
                    <a:pt x="17053" y="4923"/>
                  </a:lnTo>
                  <a:lnTo>
                    <a:pt x="17053" y="4923"/>
                  </a:lnTo>
                  <a:lnTo>
                    <a:pt x="17059" y="4923"/>
                  </a:lnTo>
                  <a:lnTo>
                    <a:pt x="17059" y="4923"/>
                  </a:lnTo>
                  <a:lnTo>
                    <a:pt x="17071" y="4923"/>
                  </a:lnTo>
                  <a:lnTo>
                    <a:pt x="17071" y="4923"/>
                  </a:lnTo>
                  <a:lnTo>
                    <a:pt x="17077" y="4933"/>
                  </a:lnTo>
                  <a:lnTo>
                    <a:pt x="17077" y="4933"/>
                  </a:lnTo>
                  <a:lnTo>
                    <a:pt x="17082" y="4939"/>
                  </a:lnTo>
                  <a:lnTo>
                    <a:pt x="17082" y="4939"/>
                  </a:lnTo>
                  <a:lnTo>
                    <a:pt x="17087" y="4951"/>
                  </a:lnTo>
                  <a:lnTo>
                    <a:pt x="17087" y="4951"/>
                  </a:lnTo>
                  <a:lnTo>
                    <a:pt x="17093" y="4957"/>
                  </a:lnTo>
                  <a:lnTo>
                    <a:pt x="17093" y="4957"/>
                  </a:lnTo>
                  <a:lnTo>
                    <a:pt x="17105" y="4962"/>
                  </a:lnTo>
                  <a:lnTo>
                    <a:pt x="17105" y="4962"/>
                  </a:lnTo>
                  <a:lnTo>
                    <a:pt x="17111" y="4968"/>
                  </a:lnTo>
                  <a:lnTo>
                    <a:pt x="17111" y="4968"/>
                  </a:lnTo>
                  <a:lnTo>
                    <a:pt x="17116" y="4973"/>
                  </a:lnTo>
                  <a:lnTo>
                    <a:pt x="17116" y="4973"/>
                  </a:lnTo>
                  <a:lnTo>
                    <a:pt x="17122" y="4979"/>
                  </a:lnTo>
                  <a:lnTo>
                    <a:pt x="17122" y="4979"/>
                  </a:lnTo>
                  <a:lnTo>
                    <a:pt x="17133" y="4979"/>
                  </a:lnTo>
                  <a:lnTo>
                    <a:pt x="17133" y="4979"/>
                  </a:lnTo>
                  <a:lnTo>
                    <a:pt x="17133" y="4985"/>
                  </a:lnTo>
                  <a:lnTo>
                    <a:pt x="17139" y="4985"/>
                  </a:lnTo>
                  <a:lnTo>
                    <a:pt x="17139" y="4985"/>
                  </a:lnTo>
                  <a:lnTo>
                    <a:pt x="17133" y="4996"/>
                  </a:lnTo>
                  <a:lnTo>
                    <a:pt x="17133" y="4996"/>
                  </a:lnTo>
                  <a:lnTo>
                    <a:pt x="17133" y="5008"/>
                  </a:lnTo>
                  <a:lnTo>
                    <a:pt x="17133" y="5008"/>
                  </a:lnTo>
                  <a:lnTo>
                    <a:pt x="17133" y="5013"/>
                  </a:lnTo>
                  <a:lnTo>
                    <a:pt x="17139" y="5013"/>
                  </a:lnTo>
                  <a:lnTo>
                    <a:pt x="17139" y="5013"/>
                  </a:lnTo>
                  <a:lnTo>
                    <a:pt x="17150" y="5013"/>
                  </a:lnTo>
                  <a:lnTo>
                    <a:pt x="17150" y="5013"/>
                  </a:lnTo>
                  <a:lnTo>
                    <a:pt x="17162" y="5013"/>
                  </a:lnTo>
                  <a:lnTo>
                    <a:pt x="17162" y="5013"/>
                  </a:lnTo>
                  <a:lnTo>
                    <a:pt x="17167" y="5013"/>
                  </a:lnTo>
                  <a:lnTo>
                    <a:pt x="17167" y="5013"/>
                  </a:lnTo>
                  <a:lnTo>
                    <a:pt x="17178" y="5019"/>
                  </a:lnTo>
                  <a:lnTo>
                    <a:pt x="17178" y="5019"/>
                  </a:lnTo>
                  <a:lnTo>
                    <a:pt x="17184" y="5030"/>
                  </a:lnTo>
                  <a:lnTo>
                    <a:pt x="17184" y="5030"/>
                  </a:lnTo>
                  <a:lnTo>
                    <a:pt x="17190" y="5036"/>
                  </a:lnTo>
                  <a:lnTo>
                    <a:pt x="17190" y="5036"/>
                  </a:lnTo>
                  <a:lnTo>
                    <a:pt x="17196" y="5042"/>
                  </a:lnTo>
                  <a:lnTo>
                    <a:pt x="17196" y="5042"/>
                  </a:lnTo>
                  <a:lnTo>
                    <a:pt x="17196" y="5048"/>
                  </a:lnTo>
                  <a:lnTo>
                    <a:pt x="17196" y="5048"/>
                  </a:lnTo>
                  <a:lnTo>
                    <a:pt x="17202" y="5048"/>
                  </a:lnTo>
                  <a:lnTo>
                    <a:pt x="17202" y="5048"/>
                  </a:lnTo>
                  <a:lnTo>
                    <a:pt x="17207" y="5053"/>
                  </a:lnTo>
                  <a:lnTo>
                    <a:pt x="17207" y="5053"/>
                  </a:lnTo>
                  <a:lnTo>
                    <a:pt x="17218" y="5064"/>
                  </a:lnTo>
                  <a:lnTo>
                    <a:pt x="17218" y="5064"/>
                  </a:lnTo>
                  <a:lnTo>
                    <a:pt x="17230" y="5076"/>
                  </a:lnTo>
                  <a:lnTo>
                    <a:pt x="17230" y="5076"/>
                  </a:lnTo>
                  <a:lnTo>
                    <a:pt x="17241" y="5087"/>
                  </a:lnTo>
                  <a:lnTo>
                    <a:pt x="17241" y="5087"/>
                  </a:lnTo>
                  <a:lnTo>
                    <a:pt x="17247" y="5093"/>
                  </a:lnTo>
                  <a:lnTo>
                    <a:pt x="17247" y="5093"/>
                  </a:lnTo>
                  <a:lnTo>
                    <a:pt x="17252" y="5098"/>
                  </a:lnTo>
                  <a:lnTo>
                    <a:pt x="17252" y="5098"/>
                  </a:lnTo>
                  <a:lnTo>
                    <a:pt x="17258" y="5110"/>
                  </a:lnTo>
                  <a:lnTo>
                    <a:pt x="17258" y="5110"/>
                  </a:lnTo>
                  <a:lnTo>
                    <a:pt x="17264" y="5121"/>
                  </a:lnTo>
                  <a:lnTo>
                    <a:pt x="17264" y="5121"/>
                  </a:lnTo>
                  <a:lnTo>
                    <a:pt x="17270" y="5133"/>
                  </a:lnTo>
                  <a:lnTo>
                    <a:pt x="17270" y="5133"/>
                  </a:lnTo>
                  <a:lnTo>
                    <a:pt x="17281" y="5133"/>
                  </a:lnTo>
                  <a:lnTo>
                    <a:pt x="17281" y="5133"/>
                  </a:lnTo>
                  <a:lnTo>
                    <a:pt x="17287" y="5138"/>
                  </a:lnTo>
                  <a:lnTo>
                    <a:pt x="17287" y="5138"/>
                  </a:lnTo>
                  <a:lnTo>
                    <a:pt x="17298" y="5127"/>
                  </a:lnTo>
                  <a:lnTo>
                    <a:pt x="17298" y="5127"/>
                  </a:lnTo>
                  <a:lnTo>
                    <a:pt x="17309" y="5116"/>
                  </a:lnTo>
                  <a:lnTo>
                    <a:pt x="17309" y="5116"/>
                  </a:lnTo>
                  <a:lnTo>
                    <a:pt x="17321" y="5098"/>
                  </a:lnTo>
                  <a:lnTo>
                    <a:pt x="17321" y="5098"/>
                  </a:lnTo>
                  <a:lnTo>
                    <a:pt x="17327" y="5093"/>
                  </a:lnTo>
                  <a:lnTo>
                    <a:pt x="17327" y="5093"/>
                  </a:lnTo>
                  <a:lnTo>
                    <a:pt x="17327" y="5082"/>
                  </a:lnTo>
                  <a:lnTo>
                    <a:pt x="17327" y="5082"/>
                  </a:lnTo>
                  <a:lnTo>
                    <a:pt x="17321" y="5076"/>
                  </a:lnTo>
                  <a:lnTo>
                    <a:pt x="17321" y="5076"/>
                  </a:lnTo>
                  <a:lnTo>
                    <a:pt x="17315" y="5070"/>
                  </a:lnTo>
                  <a:lnTo>
                    <a:pt x="17315" y="5070"/>
                  </a:lnTo>
                  <a:lnTo>
                    <a:pt x="17315" y="5064"/>
                  </a:lnTo>
                  <a:lnTo>
                    <a:pt x="17315" y="5064"/>
                  </a:lnTo>
                  <a:lnTo>
                    <a:pt x="17304" y="5058"/>
                  </a:lnTo>
                  <a:lnTo>
                    <a:pt x="17304" y="5058"/>
                  </a:lnTo>
                  <a:lnTo>
                    <a:pt x="17292" y="5048"/>
                  </a:lnTo>
                  <a:lnTo>
                    <a:pt x="17292" y="5048"/>
                  </a:lnTo>
                  <a:lnTo>
                    <a:pt x="17275" y="5036"/>
                  </a:lnTo>
                  <a:lnTo>
                    <a:pt x="17275" y="5036"/>
                  </a:lnTo>
                  <a:lnTo>
                    <a:pt x="17270" y="5030"/>
                  </a:lnTo>
                  <a:lnTo>
                    <a:pt x="17270" y="5030"/>
                  </a:lnTo>
                  <a:lnTo>
                    <a:pt x="17264" y="5024"/>
                  </a:lnTo>
                  <a:lnTo>
                    <a:pt x="17264" y="5024"/>
                  </a:lnTo>
                  <a:lnTo>
                    <a:pt x="17264" y="5013"/>
                  </a:lnTo>
                  <a:lnTo>
                    <a:pt x="17264" y="5013"/>
                  </a:lnTo>
                  <a:lnTo>
                    <a:pt x="17264" y="5002"/>
                  </a:lnTo>
                  <a:lnTo>
                    <a:pt x="17264" y="5002"/>
                  </a:lnTo>
                  <a:lnTo>
                    <a:pt x="17258" y="4996"/>
                  </a:lnTo>
                  <a:lnTo>
                    <a:pt x="17258" y="4996"/>
                  </a:lnTo>
                  <a:lnTo>
                    <a:pt x="17252" y="4979"/>
                  </a:lnTo>
                  <a:lnTo>
                    <a:pt x="17252" y="4979"/>
                  </a:lnTo>
                  <a:lnTo>
                    <a:pt x="17241" y="4968"/>
                  </a:lnTo>
                  <a:lnTo>
                    <a:pt x="17241" y="4968"/>
                  </a:lnTo>
                  <a:lnTo>
                    <a:pt x="17230" y="4957"/>
                  </a:lnTo>
                  <a:lnTo>
                    <a:pt x="17230" y="4957"/>
                  </a:lnTo>
                  <a:lnTo>
                    <a:pt x="17218" y="4945"/>
                  </a:lnTo>
                  <a:lnTo>
                    <a:pt x="17218" y="4945"/>
                  </a:lnTo>
                  <a:lnTo>
                    <a:pt x="17218" y="4928"/>
                  </a:lnTo>
                  <a:lnTo>
                    <a:pt x="17218" y="4928"/>
                  </a:lnTo>
                  <a:lnTo>
                    <a:pt x="17218" y="4905"/>
                  </a:lnTo>
                  <a:lnTo>
                    <a:pt x="17218" y="4905"/>
                  </a:lnTo>
                  <a:lnTo>
                    <a:pt x="17218" y="4888"/>
                  </a:lnTo>
                  <a:lnTo>
                    <a:pt x="17218" y="4888"/>
                  </a:lnTo>
                  <a:lnTo>
                    <a:pt x="17218" y="4877"/>
                  </a:lnTo>
                  <a:lnTo>
                    <a:pt x="17218" y="4877"/>
                  </a:lnTo>
                  <a:lnTo>
                    <a:pt x="17212" y="4871"/>
                  </a:lnTo>
                  <a:lnTo>
                    <a:pt x="17207" y="4871"/>
                  </a:lnTo>
                  <a:lnTo>
                    <a:pt x="17202" y="4865"/>
                  </a:lnTo>
                  <a:lnTo>
                    <a:pt x="17202" y="4865"/>
                  </a:lnTo>
                  <a:lnTo>
                    <a:pt x="17207" y="4854"/>
                  </a:lnTo>
                  <a:lnTo>
                    <a:pt x="17207" y="4854"/>
                  </a:lnTo>
                  <a:lnTo>
                    <a:pt x="17207" y="4837"/>
                  </a:lnTo>
                  <a:lnTo>
                    <a:pt x="17207" y="4837"/>
                  </a:lnTo>
                  <a:lnTo>
                    <a:pt x="17207" y="4826"/>
                  </a:lnTo>
                  <a:lnTo>
                    <a:pt x="17207" y="4826"/>
                  </a:lnTo>
                  <a:lnTo>
                    <a:pt x="17207" y="4814"/>
                  </a:lnTo>
                  <a:lnTo>
                    <a:pt x="17207" y="4814"/>
                  </a:lnTo>
                  <a:lnTo>
                    <a:pt x="17196" y="4814"/>
                  </a:lnTo>
                  <a:lnTo>
                    <a:pt x="17196" y="4814"/>
                  </a:lnTo>
                  <a:lnTo>
                    <a:pt x="17178" y="4809"/>
                  </a:lnTo>
                  <a:lnTo>
                    <a:pt x="17178" y="4809"/>
                  </a:lnTo>
                  <a:lnTo>
                    <a:pt x="17162" y="4809"/>
                  </a:lnTo>
                  <a:lnTo>
                    <a:pt x="17162" y="4809"/>
                  </a:lnTo>
                  <a:lnTo>
                    <a:pt x="17150" y="4809"/>
                  </a:lnTo>
                  <a:lnTo>
                    <a:pt x="17150" y="4809"/>
                  </a:lnTo>
                  <a:lnTo>
                    <a:pt x="17156" y="4797"/>
                  </a:lnTo>
                  <a:lnTo>
                    <a:pt x="17156" y="4797"/>
                  </a:lnTo>
                  <a:lnTo>
                    <a:pt x="17156" y="4792"/>
                  </a:lnTo>
                  <a:lnTo>
                    <a:pt x="17156" y="4792"/>
                  </a:lnTo>
                  <a:lnTo>
                    <a:pt x="17156" y="4780"/>
                  </a:lnTo>
                  <a:lnTo>
                    <a:pt x="17156" y="4780"/>
                  </a:lnTo>
                  <a:lnTo>
                    <a:pt x="17156" y="4769"/>
                  </a:lnTo>
                  <a:lnTo>
                    <a:pt x="17156" y="4769"/>
                  </a:lnTo>
                  <a:lnTo>
                    <a:pt x="17156" y="4769"/>
                  </a:lnTo>
                  <a:lnTo>
                    <a:pt x="17156" y="4769"/>
                  </a:lnTo>
                  <a:lnTo>
                    <a:pt x="17162" y="4763"/>
                  </a:lnTo>
                  <a:lnTo>
                    <a:pt x="17162" y="4763"/>
                  </a:lnTo>
                  <a:lnTo>
                    <a:pt x="17167" y="4758"/>
                  </a:lnTo>
                  <a:lnTo>
                    <a:pt x="17167" y="4758"/>
                  </a:lnTo>
                  <a:lnTo>
                    <a:pt x="17173" y="4758"/>
                  </a:lnTo>
                  <a:lnTo>
                    <a:pt x="17173" y="4758"/>
                  </a:lnTo>
                  <a:lnTo>
                    <a:pt x="17173" y="4752"/>
                  </a:lnTo>
                  <a:lnTo>
                    <a:pt x="17173" y="4752"/>
                  </a:lnTo>
                  <a:lnTo>
                    <a:pt x="17173" y="4746"/>
                  </a:lnTo>
                  <a:lnTo>
                    <a:pt x="17173" y="4746"/>
                  </a:lnTo>
                  <a:lnTo>
                    <a:pt x="17173" y="4740"/>
                  </a:lnTo>
                  <a:lnTo>
                    <a:pt x="17173" y="4740"/>
                  </a:lnTo>
                  <a:lnTo>
                    <a:pt x="17173" y="4729"/>
                  </a:lnTo>
                  <a:lnTo>
                    <a:pt x="17173" y="4729"/>
                  </a:lnTo>
                  <a:lnTo>
                    <a:pt x="17173" y="4718"/>
                  </a:lnTo>
                  <a:lnTo>
                    <a:pt x="17173" y="4718"/>
                  </a:lnTo>
                  <a:lnTo>
                    <a:pt x="17178" y="4701"/>
                  </a:lnTo>
                  <a:lnTo>
                    <a:pt x="17178" y="4701"/>
                  </a:lnTo>
                  <a:lnTo>
                    <a:pt x="17184" y="4684"/>
                  </a:lnTo>
                  <a:lnTo>
                    <a:pt x="17184" y="4684"/>
                  </a:lnTo>
                  <a:lnTo>
                    <a:pt x="17196" y="4672"/>
                  </a:lnTo>
                  <a:lnTo>
                    <a:pt x="17196" y="4672"/>
                  </a:lnTo>
                  <a:lnTo>
                    <a:pt x="17196" y="4667"/>
                  </a:lnTo>
                  <a:lnTo>
                    <a:pt x="17196" y="4667"/>
                  </a:lnTo>
                  <a:lnTo>
                    <a:pt x="17202" y="4661"/>
                  </a:lnTo>
                  <a:lnTo>
                    <a:pt x="17202" y="4661"/>
                  </a:lnTo>
                  <a:lnTo>
                    <a:pt x="17207" y="4655"/>
                  </a:lnTo>
                  <a:lnTo>
                    <a:pt x="17207" y="4655"/>
                  </a:lnTo>
                  <a:lnTo>
                    <a:pt x="17207" y="4649"/>
                  </a:lnTo>
                  <a:lnTo>
                    <a:pt x="17207" y="4649"/>
                  </a:lnTo>
                  <a:lnTo>
                    <a:pt x="17207" y="4649"/>
                  </a:lnTo>
                  <a:lnTo>
                    <a:pt x="17207" y="4649"/>
                  </a:lnTo>
                  <a:lnTo>
                    <a:pt x="17202" y="4644"/>
                  </a:lnTo>
                  <a:lnTo>
                    <a:pt x="17202" y="4644"/>
                  </a:lnTo>
                  <a:lnTo>
                    <a:pt x="17202" y="4644"/>
                  </a:lnTo>
                  <a:lnTo>
                    <a:pt x="17202" y="4644"/>
                  </a:lnTo>
                  <a:lnTo>
                    <a:pt x="17202" y="4644"/>
                  </a:lnTo>
                  <a:lnTo>
                    <a:pt x="17202" y="4644"/>
                  </a:lnTo>
                  <a:lnTo>
                    <a:pt x="17202" y="4638"/>
                  </a:lnTo>
                  <a:lnTo>
                    <a:pt x="17202" y="4638"/>
                  </a:lnTo>
                  <a:lnTo>
                    <a:pt x="17202" y="4633"/>
                  </a:lnTo>
                  <a:lnTo>
                    <a:pt x="17202" y="4633"/>
                  </a:lnTo>
                  <a:lnTo>
                    <a:pt x="17202" y="4633"/>
                  </a:lnTo>
                  <a:lnTo>
                    <a:pt x="17202" y="4627"/>
                  </a:lnTo>
                  <a:lnTo>
                    <a:pt x="17202" y="4627"/>
                  </a:lnTo>
                  <a:lnTo>
                    <a:pt x="17202" y="4627"/>
                  </a:lnTo>
                  <a:lnTo>
                    <a:pt x="17196" y="4627"/>
                  </a:lnTo>
                  <a:lnTo>
                    <a:pt x="17196" y="4627"/>
                  </a:lnTo>
                  <a:lnTo>
                    <a:pt x="17202" y="4627"/>
                  </a:lnTo>
                  <a:lnTo>
                    <a:pt x="17202" y="4627"/>
                  </a:lnTo>
                  <a:lnTo>
                    <a:pt x="17202" y="4621"/>
                  </a:lnTo>
                  <a:lnTo>
                    <a:pt x="17202" y="4621"/>
                  </a:lnTo>
                  <a:lnTo>
                    <a:pt x="17202" y="4615"/>
                  </a:lnTo>
                  <a:lnTo>
                    <a:pt x="17202" y="4615"/>
                  </a:lnTo>
                  <a:lnTo>
                    <a:pt x="17207" y="4615"/>
                  </a:lnTo>
                  <a:lnTo>
                    <a:pt x="17207" y="4615"/>
                  </a:lnTo>
                  <a:lnTo>
                    <a:pt x="17207" y="4615"/>
                  </a:lnTo>
                  <a:lnTo>
                    <a:pt x="17207" y="4615"/>
                  </a:lnTo>
                  <a:lnTo>
                    <a:pt x="17212" y="4621"/>
                  </a:lnTo>
                  <a:lnTo>
                    <a:pt x="17212" y="4621"/>
                  </a:lnTo>
                  <a:lnTo>
                    <a:pt x="17212" y="4621"/>
                  </a:lnTo>
                  <a:lnTo>
                    <a:pt x="17212" y="4621"/>
                  </a:lnTo>
                  <a:lnTo>
                    <a:pt x="17218" y="4621"/>
                  </a:lnTo>
                  <a:lnTo>
                    <a:pt x="17218" y="4621"/>
                  </a:lnTo>
                  <a:lnTo>
                    <a:pt x="17224" y="4615"/>
                  </a:lnTo>
                  <a:lnTo>
                    <a:pt x="17224" y="4615"/>
                  </a:lnTo>
                  <a:lnTo>
                    <a:pt x="17230" y="4615"/>
                  </a:lnTo>
                  <a:lnTo>
                    <a:pt x="17230" y="4615"/>
                  </a:lnTo>
                  <a:lnTo>
                    <a:pt x="17236" y="4609"/>
                  </a:lnTo>
                  <a:lnTo>
                    <a:pt x="17236" y="4609"/>
                  </a:lnTo>
                  <a:lnTo>
                    <a:pt x="17236" y="4609"/>
                  </a:lnTo>
                  <a:lnTo>
                    <a:pt x="17236" y="4609"/>
                  </a:lnTo>
                  <a:lnTo>
                    <a:pt x="17236" y="4604"/>
                  </a:lnTo>
                  <a:lnTo>
                    <a:pt x="17236" y="4604"/>
                  </a:lnTo>
                  <a:lnTo>
                    <a:pt x="17236" y="4599"/>
                  </a:lnTo>
                  <a:lnTo>
                    <a:pt x="17236" y="4599"/>
                  </a:lnTo>
                  <a:lnTo>
                    <a:pt x="17236" y="4593"/>
                  </a:lnTo>
                  <a:lnTo>
                    <a:pt x="17241" y="4593"/>
                  </a:lnTo>
                  <a:lnTo>
                    <a:pt x="17241" y="4593"/>
                  </a:lnTo>
                  <a:lnTo>
                    <a:pt x="17247" y="4593"/>
                  </a:lnTo>
                  <a:lnTo>
                    <a:pt x="17247" y="4593"/>
                  </a:lnTo>
                  <a:lnTo>
                    <a:pt x="17247" y="4593"/>
                  </a:lnTo>
                  <a:lnTo>
                    <a:pt x="17247" y="4599"/>
                  </a:lnTo>
                  <a:lnTo>
                    <a:pt x="17247" y="4599"/>
                  </a:lnTo>
                  <a:lnTo>
                    <a:pt x="17247" y="4609"/>
                  </a:lnTo>
                  <a:lnTo>
                    <a:pt x="17247" y="4609"/>
                  </a:lnTo>
                  <a:lnTo>
                    <a:pt x="17247" y="4615"/>
                  </a:lnTo>
                  <a:lnTo>
                    <a:pt x="17247" y="4615"/>
                  </a:lnTo>
                  <a:lnTo>
                    <a:pt x="17247" y="4621"/>
                  </a:lnTo>
                  <a:lnTo>
                    <a:pt x="17247" y="4621"/>
                  </a:lnTo>
                  <a:lnTo>
                    <a:pt x="17252" y="4621"/>
                  </a:lnTo>
                  <a:lnTo>
                    <a:pt x="17252" y="4621"/>
                  </a:lnTo>
                  <a:lnTo>
                    <a:pt x="17258" y="4621"/>
                  </a:lnTo>
                  <a:lnTo>
                    <a:pt x="17258" y="4621"/>
                  </a:lnTo>
                  <a:lnTo>
                    <a:pt x="17264" y="4621"/>
                  </a:lnTo>
                  <a:lnTo>
                    <a:pt x="17264" y="4621"/>
                  </a:lnTo>
                  <a:lnTo>
                    <a:pt x="17270" y="4621"/>
                  </a:lnTo>
                  <a:lnTo>
                    <a:pt x="17270" y="4621"/>
                  </a:lnTo>
                  <a:lnTo>
                    <a:pt x="17264" y="4627"/>
                  </a:lnTo>
                  <a:lnTo>
                    <a:pt x="17264" y="4627"/>
                  </a:lnTo>
                  <a:lnTo>
                    <a:pt x="17264" y="4633"/>
                  </a:lnTo>
                  <a:lnTo>
                    <a:pt x="17264" y="4633"/>
                  </a:lnTo>
                  <a:lnTo>
                    <a:pt x="17264" y="4633"/>
                  </a:lnTo>
                  <a:lnTo>
                    <a:pt x="17264" y="4633"/>
                  </a:lnTo>
                  <a:lnTo>
                    <a:pt x="17270" y="4638"/>
                  </a:lnTo>
                  <a:lnTo>
                    <a:pt x="17270" y="4638"/>
                  </a:lnTo>
                  <a:lnTo>
                    <a:pt x="17275" y="4633"/>
                  </a:lnTo>
                  <a:lnTo>
                    <a:pt x="17275" y="4633"/>
                  </a:lnTo>
                  <a:lnTo>
                    <a:pt x="17287" y="4627"/>
                  </a:lnTo>
                  <a:lnTo>
                    <a:pt x="17287" y="4627"/>
                  </a:lnTo>
                  <a:lnTo>
                    <a:pt x="17292" y="4621"/>
                  </a:lnTo>
                  <a:lnTo>
                    <a:pt x="17292" y="4621"/>
                  </a:lnTo>
                  <a:lnTo>
                    <a:pt x="17298" y="4615"/>
                  </a:lnTo>
                  <a:lnTo>
                    <a:pt x="17298" y="4615"/>
                  </a:lnTo>
                  <a:lnTo>
                    <a:pt x="17298" y="4615"/>
                  </a:lnTo>
                  <a:lnTo>
                    <a:pt x="17298" y="4615"/>
                  </a:lnTo>
                  <a:lnTo>
                    <a:pt x="17298" y="4609"/>
                  </a:lnTo>
                  <a:lnTo>
                    <a:pt x="17298" y="4609"/>
                  </a:lnTo>
                  <a:lnTo>
                    <a:pt x="17298" y="4604"/>
                  </a:lnTo>
                  <a:lnTo>
                    <a:pt x="17298" y="4604"/>
                  </a:lnTo>
                  <a:lnTo>
                    <a:pt x="17298" y="4599"/>
                  </a:lnTo>
                  <a:lnTo>
                    <a:pt x="17298" y="4599"/>
                  </a:lnTo>
                  <a:lnTo>
                    <a:pt x="17292" y="4599"/>
                  </a:lnTo>
                  <a:lnTo>
                    <a:pt x="17292" y="4599"/>
                  </a:lnTo>
                  <a:lnTo>
                    <a:pt x="17287" y="4599"/>
                  </a:lnTo>
                  <a:lnTo>
                    <a:pt x="17287" y="4599"/>
                  </a:lnTo>
                  <a:lnTo>
                    <a:pt x="17281" y="4599"/>
                  </a:lnTo>
                  <a:lnTo>
                    <a:pt x="17281" y="4599"/>
                  </a:lnTo>
                  <a:lnTo>
                    <a:pt x="17275" y="4599"/>
                  </a:lnTo>
                  <a:lnTo>
                    <a:pt x="17275" y="4599"/>
                  </a:lnTo>
                  <a:lnTo>
                    <a:pt x="17275" y="4599"/>
                  </a:lnTo>
                  <a:lnTo>
                    <a:pt x="17275" y="4599"/>
                  </a:lnTo>
                  <a:lnTo>
                    <a:pt x="17270" y="4593"/>
                  </a:lnTo>
                  <a:lnTo>
                    <a:pt x="17270" y="4593"/>
                  </a:lnTo>
                  <a:lnTo>
                    <a:pt x="17270" y="4593"/>
                  </a:lnTo>
                  <a:lnTo>
                    <a:pt x="17270" y="4593"/>
                  </a:lnTo>
                  <a:lnTo>
                    <a:pt x="17270" y="4587"/>
                  </a:lnTo>
                  <a:lnTo>
                    <a:pt x="17270" y="4587"/>
                  </a:lnTo>
                  <a:lnTo>
                    <a:pt x="17275" y="4593"/>
                  </a:lnTo>
                  <a:lnTo>
                    <a:pt x="17275" y="4593"/>
                  </a:lnTo>
                  <a:lnTo>
                    <a:pt x="17275" y="4587"/>
                  </a:lnTo>
                  <a:lnTo>
                    <a:pt x="17275" y="4587"/>
                  </a:lnTo>
                  <a:lnTo>
                    <a:pt x="17275" y="4581"/>
                  </a:lnTo>
                  <a:lnTo>
                    <a:pt x="17275" y="4581"/>
                  </a:lnTo>
                  <a:lnTo>
                    <a:pt x="17275" y="4581"/>
                  </a:lnTo>
                  <a:lnTo>
                    <a:pt x="17275" y="4581"/>
                  </a:lnTo>
                  <a:lnTo>
                    <a:pt x="17281" y="4581"/>
                  </a:lnTo>
                  <a:lnTo>
                    <a:pt x="17281" y="4581"/>
                  </a:lnTo>
                  <a:lnTo>
                    <a:pt x="17281" y="4587"/>
                  </a:lnTo>
                  <a:lnTo>
                    <a:pt x="17281" y="4587"/>
                  </a:lnTo>
                  <a:lnTo>
                    <a:pt x="17281" y="4587"/>
                  </a:lnTo>
                  <a:lnTo>
                    <a:pt x="17281" y="4587"/>
                  </a:lnTo>
                  <a:lnTo>
                    <a:pt x="17287" y="4593"/>
                  </a:lnTo>
                  <a:lnTo>
                    <a:pt x="17287" y="4593"/>
                  </a:lnTo>
                  <a:lnTo>
                    <a:pt x="17287" y="4593"/>
                  </a:lnTo>
                  <a:lnTo>
                    <a:pt x="17287" y="4593"/>
                  </a:lnTo>
                  <a:lnTo>
                    <a:pt x="17292" y="4593"/>
                  </a:lnTo>
                  <a:lnTo>
                    <a:pt x="17292" y="4593"/>
                  </a:lnTo>
                  <a:lnTo>
                    <a:pt x="17298" y="4593"/>
                  </a:lnTo>
                  <a:lnTo>
                    <a:pt x="17298" y="4593"/>
                  </a:lnTo>
                  <a:lnTo>
                    <a:pt x="17304" y="4593"/>
                  </a:lnTo>
                  <a:lnTo>
                    <a:pt x="17304" y="4593"/>
                  </a:lnTo>
                  <a:lnTo>
                    <a:pt x="17304" y="4593"/>
                  </a:lnTo>
                  <a:lnTo>
                    <a:pt x="17304" y="4593"/>
                  </a:lnTo>
                  <a:lnTo>
                    <a:pt x="17304" y="4587"/>
                  </a:lnTo>
                  <a:lnTo>
                    <a:pt x="17304" y="4587"/>
                  </a:lnTo>
                  <a:lnTo>
                    <a:pt x="17304" y="4581"/>
                  </a:lnTo>
                  <a:lnTo>
                    <a:pt x="17304" y="4581"/>
                  </a:lnTo>
                  <a:lnTo>
                    <a:pt x="17309" y="4581"/>
                  </a:lnTo>
                  <a:lnTo>
                    <a:pt x="17309" y="4581"/>
                  </a:lnTo>
                  <a:lnTo>
                    <a:pt x="17304" y="4575"/>
                  </a:lnTo>
                  <a:lnTo>
                    <a:pt x="17304" y="4575"/>
                  </a:lnTo>
                  <a:lnTo>
                    <a:pt x="17298" y="4564"/>
                  </a:lnTo>
                  <a:lnTo>
                    <a:pt x="17298" y="4564"/>
                  </a:lnTo>
                  <a:lnTo>
                    <a:pt x="17298" y="4553"/>
                  </a:lnTo>
                  <a:lnTo>
                    <a:pt x="17298" y="4553"/>
                  </a:lnTo>
                  <a:lnTo>
                    <a:pt x="17298" y="4541"/>
                  </a:lnTo>
                  <a:lnTo>
                    <a:pt x="17298" y="4541"/>
                  </a:lnTo>
                  <a:lnTo>
                    <a:pt x="17304" y="4530"/>
                  </a:lnTo>
                  <a:lnTo>
                    <a:pt x="17304" y="4530"/>
                  </a:lnTo>
                  <a:lnTo>
                    <a:pt x="17304" y="4519"/>
                  </a:lnTo>
                  <a:lnTo>
                    <a:pt x="17304" y="4519"/>
                  </a:lnTo>
                  <a:lnTo>
                    <a:pt x="17298" y="4508"/>
                  </a:lnTo>
                  <a:lnTo>
                    <a:pt x="17298" y="4508"/>
                  </a:lnTo>
                  <a:lnTo>
                    <a:pt x="17298" y="4508"/>
                  </a:lnTo>
                  <a:lnTo>
                    <a:pt x="17292" y="4490"/>
                  </a:lnTo>
                  <a:lnTo>
                    <a:pt x="17281" y="4474"/>
                  </a:lnTo>
                  <a:lnTo>
                    <a:pt x="17275" y="4456"/>
                  </a:lnTo>
                  <a:lnTo>
                    <a:pt x="17270" y="4439"/>
                  </a:lnTo>
                  <a:lnTo>
                    <a:pt x="17270" y="4439"/>
                  </a:lnTo>
                  <a:lnTo>
                    <a:pt x="17264" y="4439"/>
                  </a:lnTo>
                  <a:lnTo>
                    <a:pt x="17264" y="4439"/>
                  </a:lnTo>
                  <a:lnTo>
                    <a:pt x="17252" y="4445"/>
                  </a:lnTo>
                  <a:lnTo>
                    <a:pt x="17252" y="4445"/>
                  </a:lnTo>
                  <a:lnTo>
                    <a:pt x="17236" y="4450"/>
                  </a:lnTo>
                  <a:lnTo>
                    <a:pt x="17236" y="4450"/>
                  </a:lnTo>
                  <a:lnTo>
                    <a:pt x="17236" y="4450"/>
                  </a:lnTo>
                  <a:lnTo>
                    <a:pt x="17230" y="4445"/>
                  </a:lnTo>
                  <a:lnTo>
                    <a:pt x="17230" y="4445"/>
                  </a:lnTo>
                  <a:lnTo>
                    <a:pt x="17230" y="4428"/>
                  </a:lnTo>
                  <a:lnTo>
                    <a:pt x="17230" y="4428"/>
                  </a:lnTo>
                  <a:lnTo>
                    <a:pt x="17236" y="4411"/>
                  </a:lnTo>
                  <a:lnTo>
                    <a:pt x="17236" y="4411"/>
                  </a:lnTo>
                  <a:lnTo>
                    <a:pt x="17230" y="4394"/>
                  </a:lnTo>
                  <a:lnTo>
                    <a:pt x="17230" y="4394"/>
                  </a:lnTo>
                  <a:lnTo>
                    <a:pt x="17224" y="4388"/>
                  </a:lnTo>
                  <a:lnTo>
                    <a:pt x="17218" y="4382"/>
                  </a:lnTo>
                  <a:lnTo>
                    <a:pt x="17218" y="4382"/>
                  </a:lnTo>
                  <a:lnTo>
                    <a:pt x="17207" y="4377"/>
                  </a:lnTo>
                  <a:lnTo>
                    <a:pt x="17207" y="4377"/>
                  </a:lnTo>
                  <a:lnTo>
                    <a:pt x="17196" y="4371"/>
                  </a:lnTo>
                  <a:lnTo>
                    <a:pt x="17196" y="4371"/>
                  </a:lnTo>
                  <a:lnTo>
                    <a:pt x="17190" y="4359"/>
                  </a:lnTo>
                  <a:lnTo>
                    <a:pt x="17190" y="4359"/>
                  </a:lnTo>
                  <a:lnTo>
                    <a:pt x="17196" y="4348"/>
                  </a:lnTo>
                  <a:lnTo>
                    <a:pt x="17196" y="4348"/>
                  </a:lnTo>
                  <a:lnTo>
                    <a:pt x="17202" y="4337"/>
                  </a:lnTo>
                  <a:lnTo>
                    <a:pt x="17202" y="4337"/>
                  </a:lnTo>
                  <a:lnTo>
                    <a:pt x="17212" y="4320"/>
                  </a:lnTo>
                  <a:lnTo>
                    <a:pt x="17212" y="4320"/>
                  </a:lnTo>
                  <a:lnTo>
                    <a:pt x="17224" y="4303"/>
                  </a:lnTo>
                  <a:lnTo>
                    <a:pt x="17224" y="4303"/>
                  </a:lnTo>
                  <a:lnTo>
                    <a:pt x="17224" y="4297"/>
                  </a:lnTo>
                  <a:lnTo>
                    <a:pt x="17224" y="4297"/>
                  </a:lnTo>
                  <a:lnTo>
                    <a:pt x="17230" y="4297"/>
                  </a:lnTo>
                  <a:lnTo>
                    <a:pt x="17230" y="4297"/>
                  </a:lnTo>
                  <a:lnTo>
                    <a:pt x="17236" y="4291"/>
                  </a:lnTo>
                  <a:lnTo>
                    <a:pt x="17236" y="4291"/>
                  </a:lnTo>
                  <a:lnTo>
                    <a:pt x="17241" y="4285"/>
                  </a:lnTo>
                  <a:lnTo>
                    <a:pt x="17241" y="4285"/>
                  </a:lnTo>
                  <a:lnTo>
                    <a:pt x="17241" y="4274"/>
                  </a:lnTo>
                  <a:lnTo>
                    <a:pt x="17241" y="4274"/>
                  </a:lnTo>
                  <a:lnTo>
                    <a:pt x="17236" y="4263"/>
                  </a:lnTo>
                  <a:lnTo>
                    <a:pt x="17236" y="4263"/>
                  </a:lnTo>
                  <a:lnTo>
                    <a:pt x="17224" y="4257"/>
                  </a:lnTo>
                  <a:lnTo>
                    <a:pt x="17224" y="4257"/>
                  </a:lnTo>
                  <a:lnTo>
                    <a:pt x="17218" y="4257"/>
                  </a:lnTo>
                  <a:lnTo>
                    <a:pt x="17218" y="4257"/>
                  </a:lnTo>
                  <a:lnTo>
                    <a:pt x="17218" y="4257"/>
                  </a:lnTo>
                  <a:lnTo>
                    <a:pt x="17218" y="4257"/>
                  </a:lnTo>
                  <a:lnTo>
                    <a:pt x="17224" y="4251"/>
                  </a:lnTo>
                  <a:lnTo>
                    <a:pt x="17224" y="4251"/>
                  </a:lnTo>
                  <a:lnTo>
                    <a:pt x="17236" y="4235"/>
                  </a:lnTo>
                  <a:lnTo>
                    <a:pt x="17236" y="4235"/>
                  </a:lnTo>
                  <a:lnTo>
                    <a:pt x="17241" y="4212"/>
                  </a:lnTo>
                  <a:lnTo>
                    <a:pt x="17241" y="4212"/>
                  </a:lnTo>
                  <a:lnTo>
                    <a:pt x="17241" y="4200"/>
                  </a:lnTo>
                  <a:lnTo>
                    <a:pt x="17241" y="4189"/>
                  </a:lnTo>
                  <a:lnTo>
                    <a:pt x="17241" y="4189"/>
                  </a:lnTo>
                  <a:lnTo>
                    <a:pt x="17241" y="4189"/>
                  </a:lnTo>
                  <a:lnTo>
                    <a:pt x="17241" y="4184"/>
                  </a:lnTo>
                  <a:lnTo>
                    <a:pt x="17241" y="4184"/>
                  </a:lnTo>
                  <a:lnTo>
                    <a:pt x="17252" y="4184"/>
                  </a:lnTo>
                  <a:lnTo>
                    <a:pt x="17252" y="4184"/>
                  </a:lnTo>
                  <a:lnTo>
                    <a:pt x="17264" y="4178"/>
                  </a:lnTo>
                  <a:lnTo>
                    <a:pt x="17264" y="4178"/>
                  </a:lnTo>
                  <a:lnTo>
                    <a:pt x="17270" y="4172"/>
                  </a:lnTo>
                  <a:lnTo>
                    <a:pt x="17270" y="4172"/>
                  </a:lnTo>
                  <a:lnTo>
                    <a:pt x="17275" y="4160"/>
                  </a:lnTo>
                  <a:lnTo>
                    <a:pt x="17275" y="4160"/>
                  </a:lnTo>
                  <a:lnTo>
                    <a:pt x="17287" y="4144"/>
                  </a:lnTo>
                  <a:lnTo>
                    <a:pt x="17287" y="4144"/>
                  </a:lnTo>
                  <a:lnTo>
                    <a:pt x="17298" y="4138"/>
                  </a:lnTo>
                  <a:lnTo>
                    <a:pt x="17298" y="4138"/>
                  </a:lnTo>
                  <a:lnTo>
                    <a:pt x="17304" y="4138"/>
                  </a:lnTo>
                  <a:lnTo>
                    <a:pt x="17309" y="4144"/>
                  </a:lnTo>
                  <a:lnTo>
                    <a:pt x="17309" y="4144"/>
                  </a:lnTo>
                  <a:lnTo>
                    <a:pt x="17315" y="4160"/>
                  </a:lnTo>
                  <a:lnTo>
                    <a:pt x="17315" y="4160"/>
                  </a:lnTo>
                  <a:lnTo>
                    <a:pt x="17321" y="4178"/>
                  </a:lnTo>
                  <a:lnTo>
                    <a:pt x="17321" y="4178"/>
                  </a:lnTo>
                  <a:lnTo>
                    <a:pt x="17327" y="4195"/>
                  </a:lnTo>
                  <a:lnTo>
                    <a:pt x="17327" y="4195"/>
                  </a:lnTo>
                  <a:lnTo>
                    <a:pt x="17332" y="4200"/>
                  </a:lnTo>
                  <a:lnTo>
                    <a:pt x="17343" y="4195"/>
                  </a:lnTo>
                  <a:lnTo>
                    <a:pt x="17355" y="4184"/>
                  </a:lnTo>
                  <a:lnTo>
                    <a:pt x="17366" y="4178"/>
                  </a:lnTo>
                  <a:lnTo>
                    <a:pt x="17377" y="4172"/>
                  </a:lnTo>
                  <a:lnTo>
                    <a:pt x="17377" y="4172"/>
                  </a:lnTo>
                  <a:lnTo>
                    <a:pt x="17372" y="4166"/>
                  </a:lnTo>
                  <a:lnTo>
                    <a:pt x="17372" y="4166"/>
                  </a:lnTo>
                  <a:lnTo>
                    <a:pt x="17361" y="4155"/>
                  </a:lnTo>
                  <a:lnTo>
                    <a:pt x="17361" y="4155"/>
                  </a:lnTo>
                  <a:lnTo>
                    <a:pt x="17349" y="4144"/>
                  </a:lnTo>
                  <a:lnTo>
                    <a:pt x="17349" y="4144"/>
                  </a:lnTo>
                  <a:lnTo>
                    <a:pt x="17343" y="4132"/>
                  </a:lnTo>
                  <a:lnTo>
                    <a:pt x="17343" y="4132"/>
                  </a:lnTo>
                  <a:lnTo>
                    <a:pt x="17349" y="4115"/>
                  </a:lnTo>
                  <a:lnTo>
                    <a:pt x="17349" y="4115"/>
                  </a:lnTo>
                  <a:lnTo>
                    <a:pt x="17349" y="4098"/>
                  </a:lnTo>
                  <a:lnTo>
                    <a:pt x="17349" y="4098"/>
                  </a:lnTo>
                  <a:lnTo>
                    <a:pt x="17355" y="4087"/>
                  </a:lnTo>
                  <a:lnTo>
                    <a:pt x="17355" y="4087"/>
                  </a:lnTo>
                  <a:lnTo>
                    <a:pt x="17366" y="4081"/>
                  </a:lnTo>
                  <a:lnTo>
                    <a:pt x="17366" y="4081"/>
                  </a:lnTo>
                  <a:lnTo>
                    <a:pt x="17372" y="4075"/>
                  </a:lnTo>
                  <a:lnTo>
                    <a:pt x="17372" y="4075"/>
                  </a:lnTo>
                  <a:lnTo>
                    <a:pt x="17383" y="4064"/>
                  </a:lnTo>
                  <a:lnTo>
                    <a:pt x="17383" y="4064"/>
                  </a:lnTo>
                  <a:lnTo>
                    <a:pt x="17389" y="4053"/>
                  </a:lnTo>
                  <a:lnTo>
                    <a:pt x="17389" y="4053"/>
                  </a:lnTo>
                  <a:lnTo>
                    <a:pt x="17395" y="4053"/>
                  </a:lnTo>
                  <a:lnTo>
                    <a:pt x="17400" y="4053"/>
                  </a:lnTo>
                  <a:lnTo>
                    <a:pt x="17400" y="4053"/>
                  </a:lnTo>
                  <a:lnTo>
                    <a:pt x="17412" y="4058"/>
                  </a:lnTo>
                  <a:lnTo>
                    <a:pt x="17412" y="4058"/>
                  </a:lnTo>
                  <a:lnTo>
                    <a:pt x="17429" y="4058"/>
                  </a:lnTo>
                  <a:lnTo>
                    <a:pt x="17429" y="4058"/>
                  </a:lnTo>
                  <a:lnTo>
                    <a:pt x="17446" y="4058"/>
                  </a:lnTo>
                  <a:lnTo>
                    <a:pt x="17446" y="4058"/>
                  </a:lnTo>
                  <a:lnTo>
                    <a:pt x="17451" y="4058"/>
                  </a:lnTo>
                  <a:lnTo>
                    <a:pt x="17451" y="4058"/>
                  </a:lnTo>
                  <a:lnTo>
                    <a:pt x="17457" y="4047"/>
                  </a:lnTo>
                  <a:lnTo>
                    <a:pt x="17457" y="4047"/>
                  </a:lnTo>
                  <a:lnTo>
                    <a:pt x="17474" y="4030"/>
                  </a:lnTo>
                  <a:lnTo>
                    <a:pt x="17474" y="4030"/>
                  </a:lnTo>
                  <a:lnTo>
                    <a:pt x="17497" y="4013"/>
                  </a:lnTo>
                  <a:lnTo>
                    <a:pt x="17497" y="4013"/>
                  </a:lnTo>
                  <a:lnTo>
                    <a:pt x="17508" y="3996"/>
                  </a:lnTo>
                  <a:lnTo>
                    <a:pt x="17508" y="3996"/>
                  </a:lnTo>
                  <a:lnTo>
                    <a:pt x="17508" y="3990"/>
                  </a:lnTo>
                  <a:lnTo>
                    <a:pt x="17508" y="3990"/>
                  </a:lnTo>
                  <a:lnTo>
                    <a:pt x="17502" y="3985"/>
                  </a:lnTo>
                  <a:lnTo>
                    <a:pt x="17502" y="3985"/>
                  </a:lnTo>
                  <a:lnTo>
                    <a:pt x="17497" y="3979"/>
                  </a:lnTo>
                  <a:lnTo>
                    <a:pt x="17497" y="3979"/>
                  </a:lnTo>
                  <a:lnTo>
                    <a:pt x="17491" y="3979"/>
                  </a:lnTo>
                  <a:lnTo>
                    <a:pt x="17508" y="3973"/>
                  </a:lnTo>
                  <a:lnTo>
                    <a:pt x="17526" y="3973"/>
                  </a:lnTo>
                  <a:lnTo>
                    <a:pt x="17542" y="3967"/>
                  </a:lnTo>
                  <a:lnTo>
                    <a:pt x="17559" y="3962"/>
                  </a:lnTo>
                  <a:lnTo>
                    <a:pt x="17559" y="3967"/>
                  </a:lnTo>
                  <a:lnTo>
                    <a:pt x="17559" y="3973"/>
                  </a:lnTo>
                  <a:lnTo>
                    <a:pt x="17559" y="3979"/>
                  </a:lnTo>
                  <a:lnTo>
                    <a:pt x="17559" y="3985"/>
                  </a:lnTo>
                  <a:lnTo>
                    <a:pt x="17565" y="3985"/>
                  </a:lnTo>
                  <a:lnTo>
                    <a:pt x="17576" y="3985"/>
                  </a:lnTo>
                  <a:lnTo>
                    <a:pt x="17582" y="3979"/>
                  </a:lnTo>
                  <a:lnTo>
                    <a:pt x="17593" y="3979"/>
                  </a:lnTo>
                  <a:lnTo>
                    <a:pt x="17593" y="3979"/>
                  </a:lnTo>
                  <a:lnTo>
                    <a:pt x="17588" y="3979"/>
                  </a:lnTo>
                  <a:lnTo>
                    <a:pt x="17588" y="3979"/>
                  </a:lnTo>
                  <a:lnTo>
                    <a:pt x="17588" y="3973"/>
                  </a:lnTo>
                  <a:lnTo>
                    <a:pt x="17588" y="3973"/>
                  </a:lnTo>
                  <a:lnTo>
                    <a:pt x="17588" y="3967"/>
                  </a:lnTo>
                  <a:lnTo>
                    <a:pt x="17588" y="3967"/>
                  </a:lnTo>
                  <a:lnTo>
                    <a:pt x="17593" y="3967"/>
                  </a:lnTo>
                  <a:lnTo>
                    <a:pt x="17593" y="3967"/>
                  </a:lnTo>
                  <a:lnTo>
                    <a:pt x="17599" y="3967"/>
                  </a:lnTo>
                  <a:lnTo>
                    <a:pt x="17599" y="3967"/>
                  </a:lnTo>
                  <a:lnTo>
                    <a:pt x="17611" y="3967"/>
                  </a:lnTo>
                  <a:lnTo>
                    <a:pt x="17611" y="3967"/>
                  </a:lnTo>
                  <a:lnTo>
                    <a:pt x="17622" y="3973"/>
                  </a:lnTo>
                  <a:lnTo>
                    <a:pt x="17622" y="3973"/>
                  </a:lnTo>
                  <a:lnTo>
                    <a:pt x="17627" y="3985"/>
                  </a:lnTo>
                  <a:lnTo>
                    <a:pt x="17627" y="3985"/>
                  </a:lnTo>
                  <a:lnTo>
                    <a:pt x="17633" y="3996"/>
                  </a:lnTo>
                  <a:lnTo>
                    <a:pt x="17633" y="3996"/>
                  </a:lnTo>
                  <a:lnTo>
                    <a:pt x="17633" y="4007"/>
                  </a:lnTo>
                  <a:lnTo>
                    <a:pt x="17633" y="4007"/>
                  </a:lnTo>
                  <a:lnTo>
                    <a:pt x="17633" y="4013"/>
                  </a:lnTo>
                  <a:lnTo>
                    <a:pt x="17633" y="4013"/>
                  </a:lnTo>
                  <a:lnTo>
                    <a:pt x="17633" y="4019"/>
                  </a:lnTo>
                  <a:lnTo>
                    <a:pt x="17633" y="4019"/>
                  </a:lnTo>
                  <a:lnTo>
                    <a:pt x="17639" y="4019"/>
                  </a:lnTo>
                  <a:lnTo>
                    <a:pt x="17639" y="4019"/>
                  </a:lnTo>
                  <a:lnTo>
                    <a:pt x="17651" y="4019"/>
                  </a:lnTo>
                  <a:lnTo>
                    <a:pt x="17651" y="4019"/>
                  </a:lnTo>
                  <a:lnTo>
                    <a:pt x="17662" y="4019"/>
                  </a:lnTo>
                  <a:lnTo>
                    <a:pt x="17662" y="4019"/>
                  </a:lnTo>
                  <a:lnTo>
                    <a:pt x="17679" y="4025"/>
                  </a:lnTo>
                  <a:lnTo>
                    <a:pt x="17679" y="4025"/>
                  </a:lnTo>
                  <a:lnTo>
                    <a:pt x="17690" y="4030"/>
                  </a:lnTo>
                  <a:lnTo>
                    <a:pt x="17690" y="4030"/>
                  </a:lnTo>
                  <a:lnTo>
                    <a:pt x="17701" y="4035"/>
                  </a:lnTo>
                  <a:lnTo>
                    <a:pt x="17701" y="4035"/>
                  </a:lnTo>
                  <a:lnTo>
                    <a:pt x="17707" y="4047"/>
                  </a:lnTo>
                  <a:lnTo>
                    <a:pt x="17707" y="4047"/>
                  </a:lnTo>
                  <a:lnTo>
                    <a:pt x="17713" y="4058"/>
                  </a:lnTo>
                  <a:lnTo>
                    <a:pt x="17713" y="4058"/>
                  </a:lnTo>
                  <a:lnTo>
                    <a:pt x="17718" y="4070"/>
                  </a:lnTo>
                  <a:lnTo>
                    <a:pt x="17718" y="4070"/>
                  </a:lnTo>
                  <a:lnTo>
                    <a:pt x="17724" y="4075"/>
                  </a:lnTo>
                  <a:lnTo>
                    <a:pt x="17724" y="4075"/>
                  </a:lnTo>
                  <a:lnTo>
                    <a:pt x="17736" y="4081"/>
                  </a:lnTo>
                  <a:lnTo>
                    <a:pt x="17736" y="4081"/>
                  </a:lnTo>
                  <a:lnTo>
                    <a:pt x="17741" y="4087"/>
                  </a:lnTo>
                  <a:lnTo>
                    <a:pt x="17741" y="4087"/>
                  </a:lnTo>
                  <a:lnTo>
                    <a:pt x="17752" y="4087"/>
                  </a:lnTo>
                  <a:lnTo>
                    <a:pt x="17752" y="4087"/>
                  </a:lnTo>
                  <a:lnTo>
                    <a:pt x="17764" y="4081"/>
                  </a:lnTo>
                  <a:lnTo>
                    <a:pt x="17764" y="4081"/>
                  </a:lnTo>
                  <a:lnTo>
                    <a:pt x="17776" y="4087"/>
                  </a:lnTo>
                  <a:lnTo>
                    <a:pt x="17776" y="4087"/>
                  </a:lnTo>
                  <a:lnTo>
                    <a:pt x="17786" y="4092"/>
                  </a:lnTo>
                  <a:lnTo>
                    <a:pt x="17786" y="4092"/>
                  </a:lnTo>
                  <a:lnTo>
                    <a:pt x="17786" y="4110"/>
                  </a:lnTo>
                  <a:lnTo>
                    <a:pt x="17786" y="4110"/>
                  </a:lnTo>
                  <a:lnTo>
                    <a:pt x="17781" y="4121"/>
                  </a:lnTo>
                  <a:lnTo>
                    <a:pt x="17781" y="4121"/>
                  </a:lnTo>
                  <a:lnTo>
                    <a:pt x="17776" y="4132"/>
                  </a:lnTo>
                  <a:lnTo>
                    <a:pt x="17776" y="4132"/>
                  </a:lnTo>
                  <a:lnTo>
                    <a:pt x="17770" y="4138"/>
                  </a:lnTo>
                  <a:lnTo>
                    <a:pt x="17781" y="4138"/>
                  </a:lnTo>
                  <a:lnTo>
                    <a:pt x="17792" y="4144"/>
                  </a:lnTo>
                  <a:lnTo>
                    <a:pt x="17798" y="4144"/>
                  </a:lnTo>
                  <a:lnTo>
                    <a:pt x="17810" y="4144"/>
                  </a:lnTo>
                  <a:lnTo>
                    <a:pt x="17810" y="4144"/>
                  </a:lnTo>
                  <a:lnTo>
                    <a:pt x="17810" y="4138"/>
                  </a:lnTo>
                  <a:lnTo>
                    <a:pt x="17810" y="4138"/>
                  </a:lnTo>
                  <a:lnTo>
                    <a:pt x="17810" y="4121"/>
                  </a:lnTo>
                  <a:lnTo>
                    <a:pt x="17810" y="4121"/>
                  </a:lnTo>
                  <a:lnTo>
                    <a:pt x="17810" y="4110"/>
                  </a:lnTo>
                  <a:lnTo>
                    <a:pt x="17810" y="4110"/>
                  </a:lnTo>
                  <a:lnTo>
                    <a:pt x="17815" y="4098"/>
                  </a:lnTo>
                  <a:lnTo>
                    <a:pt x="17815" y="4098"/>
                  </a:lnTo>
                  <a:lnTo>
                    <a:pt x="17821" y="4098"/>
                  </a:lnTo>
                  <a:lnTo>
                    <a:pt x="17821" y="4098"/>
                  </a:lnTo>
                  <a:lnTo>
                    <a:pt x="17826" y="4092"/>
                  </a:lnTo>
                  <a:lnTo>
                    <a:pt x="17826" y="4092"/>
                  </a:lnTo>
                  <a:lnTo>
                    <a:pt x="17838" y="4087"/>
                  </a:lnTo>
                  <a:lnTo>
                    <a:pt x="17838" y="4087"/>
                  </a:lnTo>
                  <a:lnTo>
                    <a:pt x="17849" y="4092"/>
                  </a:lnTo>
                  <a:lnTo>
                    <a:pt x="17849" y="4092"/>
                  </a:lnTo>
                  <a:lnTo>
                    <a:pt x="17872" y="4104"/>
                  </a:lnTo>
                  <a:lnTo>
                    <a:pt x="17872" y="4104"/>
                  </a:lnTo>
                  <a:lnTo>
                    <a:pt x="17889" y="4110"/>
                  </a:lnTo>
                  <a:lnTo>
                    <a:pt x="17889" y="4110"/>
                  </a:lnTo>
                  <a:lnTo>
                    <a:pt x="17906" y="4110"/>
                  </a:lnTo>
                  <a:lnTo>
                    <a:pt x="17906" y="4110"/>
                  </a:lnTo>
                  <a:lnTo>
                    <a:pt x="17917" y="4110"/>
                  </a:lnTo>
                  <a:lnTo>
                    <a:pt x="17917" y="4110"/>
                  </a:lnTo>
                  <a:lnTo>
                    <a:pt x="17929" y="4098"/>
                  </a:lnTo>
                  <a:lnTo>
                    <a:pt x="17929" y="4098"/>
                  </a:lnTo>
                  <a:lnTo>
                    <a:pt x="17940" y="4092"/>
                  </a:lnTo>
                  <a:lnTo>
                    <a:pt x="17940" y="4092"/>
                  </a:lnTo>
                  <a:lnTo>
                    <a:pt x="17957" y="4081"/>
                  </a:lnTo>
                  <a:lnTo>
                    <a:pt x="17957" y="4081"/>
                  </a:lnTo>
                  <a:lnTo>
                    <a:pt x="17974" y="4075"/>
                  </a:lnTo>
                  <a:lnTo>
                    <a:pt x="17974" y="4075"/>
                  </a:lnTo>
                  <a:lnTo>
                    <a:pt x="17986" y="4075"/>
                  </a:lnTo>
                  <a:lnTo>
                    <a:pt x="17986" y="4075"/>
                  </a:lnTo>
                  <a:lnTo>
                    <a:pt x="17997" y="4081"/>
                  </a:lnTo>
                  <a:lnTo>
                    <a:pt x="17997" y="4081"/>
                  </a:lnTo>
                  <a:lnTo>
                    <a:pt x="18003" y="4092"/>
                  </a:lnTo>
                  <a:lnTo>
                    <a:pt x="18003" y="4092"/>
                  </a:lnTo>
                  <a:lnTo>
                    <a:pt x="18014" y="4092"/>
                  </a:lnTo>
                  <a:lnTo>
                    <a:pt x="18014" y="4092"/>
                  </a:lnTo>
                  <a:lnTo>
                    <a:pt x="18020" y="4087"/>
                  </a:lnTo>
                  <a:lnTo>
                    <a:pt x="18020" y="4087"/>
                  </a:lnTo>
                  <a:lnTo>
                    <a:pt x="18026" y="4081"/>
                  </a:lnTo>
                  <a:lnTo>
                    <a:pt x="18026" y="4081"/>
                  </a:lnTo>
                  <a:lnTo>
                    <a:pt x="18031" y="4081"/>
                  </a:lnTo>
                  <a:lnTo>
                    <a:pt x="18031" y="4081"/>
                  </a:lnTo>
                  <a:lnTo>
                    <a:pt x="18042" y="4087"/>
                  </a:lnTo>
                  <a:lnTo>
                    <a:pt x="18042" y="4087"/>
                  </a:lnTo>
                  <a:lnTo>
                    <a:pt x="18054" y="4098"/>
                  </a:lnTo>
                  <a:lnTo>
                    <a:pt x="18054" y="4098"/>
                  </a:lnTo>
                  <a:lnTo>
                    <a:pt x="18065" y="4121"/>
                  </a:lnTo>
                  <a:lnTo>
                    <a:pt x="18065" y="4121"/>
                  </a:lnTo>
                  <a:lnTo>
                    <a:pt x="18071" y="4132"/>
                  </a:lnTo>
                  <a:lnTo>
                    <a:pt x="18071" y="4132"/>
                  </a:lnTo>
                  <a:lnTo>
                    <a:pt x="18076" y="4144"/>
                  </a:lnTo>
                  <a:lnTo>
                    <a:pt x="18088" y="4144"/>
                  </a:lnTo>
                  <a:lnTo>
                    <a:pt x="18099" y="4149"/>
                  </a:lnTo>
                  <a:lnTo>
                    <a:pt x="18111" y="4149"/>
                  </a:lnTo>
                  <a:lnTo>
                    <a:pt x="18122" y="4155"/>
                  </a:lnTo>
                  <a:lnTo>
                    <a:pt x="18128" y="4155"/>
                  </a:lnTo>
                  <a:lnTo>
                    <a:pt x="18139" y="4155"/>
                  </a:lnTo>
                  <a:lnTo>
                    <a:pt x="18145" y="4155"/>
                  </a:lnTo>
                  <a:lnTo>
                    <a:pt x="18150" y="4155"/>
                  </a:lnTo>
                  <a:lnTo>
                    <a:pt x="18150" y="4155"/>
                  </a:lnTo>
                  <a:lnTo>
                    <a:pt x="18156" y="4149"/>
                  </a:lnTo>
                  <a:lnTo>
                    <a:pt x="18156" y="4149"/>
                  </a:lnTo>
                  <a:lnTo>
                    <a:pt x="18167" y="4144"/>
                  </a:lnTo>
                  <a:lnTo>
                    <a:pt x="18167" y="4144"/>
                  </a:lnTo>
                  <a:lnTo>
                    <a:pt x="18179" y="4132"/>
                  </a:lnTo>
                  <a:lnTo>
                    <a:pt x="18179" y="4132"/>
                  </a:lnTo>
                  <a:lnTo>
                    <a:pt x="18185" y="4110"/>
                  </a:lnTo>
                  <a:lnTo>
                    <a:pt x="18185" y="4110"/>
                  </a:lnTo>
                  <a:lnTo>
                    <a:pt x="18167" y="4092"/>
                  </a:lnTo>
                  <a:lnTo>
                    <a:pt x="18167" y="4092"/>
                  </a:lnTo>
                  <a:lnTo>
                    <a:pt x="18156" y="4087"/>
                  </a:lnTo>
                  <a:lnTo>
                    <a:pt x="18156" y="4087"/>
                  </a:lnTo>
                  <a:lnTo>
                    <a:pt x="18145" y="4081"/>
                  </a:lnTo>
                  <a:lnTo>
                    <a:pt x="18145" y="4081"/>
                  </a:lnTo>
                  <a:lnTo>
                    <a:pt x="18139" y="4081"/>
                  </a:lnTo>
                  <a:lnTo>
                    <a:pt x="18133" y="4075"/>
                  </a:lnTo>
                  <a:lnTo>
                    <a:pt x="18128" y="4064"/>
                  </a:lnTo>
                  <a:lnTo>
                    <a:pt x="18116" y="4058"/>
                  </a:lnTo>
                  <a:lnTo>
                    <a:pt x="18111" y="4053"/>
                  </a:lnTo>
                  <a:lnTo>
                    <a:pt x="18116" y="4041"/>
                  </a:lnTo>
                  <a:lnTo>
                    <a:pt x="18128" y="4030"/>
                  </a:lnTo>
                  <a:lnTo>
                    <a:pt x="18133" y="4019"/>
                  </a:lnTo>
                  <a:lnTo>
                    <a:pt x="18139" y="4007"/>
                  </a:lnTo>
                  <a:lnTo>
                    <a:pt x="18139" y="4001"/>
                  </a:lnTo>
                  <a:lnTo>
                    <a:pt x="18139" y="3996"/>
                  </a:lnTo>
                  <a:lnTo>
                    <a:pt x="18133" y="3990"/>
                  </a:lnTo>
                  <a:lnTo>
                    <a:pt x="18133" y="3985"/>
                  </a:lnTo>
                  <a:lnTo>
                    <a:pt x="18128" y="3973"/>
                  </a:lnTo>
                  <a:lnTo>
                    <a:pt x="18122" y="3962"/>
                  </a:lnTo>
                  <a:lnTo>
                    <a:pt x="18111" y="3950"/>
                  </a:lnTo>
                  <a:lnTo>
                    <a:pt x="18105" y="3939"/>
                  </a:lnTo>
                  <a:lnTo>
                    <a:pt x="18105" y="3933"/>
                  </a:lnTo>
                  <a:lnTo>
                    <a:pt x="18105" y="3922"/>
                  </a:lnTo>
                  <a:lnTo>
                    <a:pt x="18105" y="3916"/>
                  </a:lnTo>
                  <a:lnTo>
                    <a:pt x="18105" y="3905"/>
                  </a:lnTo>
                  <a:lnTo>
                    <a:pt x="18105" y="3899"/>
                  </a:lnTo>
                  <a:lnTo>
                    <a:pt x="18111" y="3894"/>
                  </a:lnTo>
                  <a:lnTo>
                    <a:pt x="18111" y="3888"/>
                  </a:lnTo>
                  <a:lnTo>
                    <a:pt x="18116" y="3876"/>
                  </a:lnTo>
                  <a:lnTo>
                    <a:pt x="18116" y="3865"/>
                  </a:lnTo>
                  <a:lnTo>
                    <a:pt x="18116" y="3860"/>
                  </a:lnTo>
                  <a:lnTo>
                    <a:pt x="18116" y="3848"/>
                  </a:lnTo>
                  <a:lnTo>
                    <a:pt x="18116" y="3836"/>
                  </a:lnTo>
                  <a:lnTo>
                    <a:pt x="18122" y="3825"/>
                  </a:lnTo>
                  <a:lnTo>
                    <a:pt x="18133" y="3820"/>
                  </a:lnTo>
                  <a:lnTo>
                    <a:pt x="18139" y="3808"/>
                  </a:lnTo>
                  <a:lnTo>
                    <a:pt x="18150" y="3802"/>
                  </a:lnTo>
                  <a:lnTo>
                    <a:pt x="18150" y="3791"/>
                  </a:lnTo>
                  <a:lnTo>
                    <a:pt x="18150" y="3785"/>
                  </a:lnTo>
                  <a:lnTo>
                    <a:pt x="18150" y="3774"/>
                  </a:lnTo>
                  <a:lnTo>
                    <a:pt x="18150" y="3769"/>
                  </a:lnTo>
                  <a:lnTo>
                    <a:pt x="18150" y="3763"/>
                  </a:lnTo>
                  <a:lnTo>
                    <a:pt x="18150" y="3757"/>
                  </a:lnTo>
                  <a:lnTo>
                    <a:pt x="18145" y="3746"/>
                  </a:lnTo>
                  <a:lnTo>
                    <a:pt x="18145" y="3740"/>
                  </a:lnTo>
                  <a:lnTo>
                    <a:pt x="18156" y="3740"/>
                  </a:lnTo>
                  <a:lnTo>
                    <a:pt x="18162" y="3735"/>
                  </a:lnTo>
                  <a:lnTo>
                    <a:pt x="18167" y="3729"/>
                  </a:lnTo>
                  <a:lnTo>
                    <a:pt x="18173" y="3723"/>
                  </a:lnTo>
                  <a:lnTo>
                    <a:pt x="18185" y="3729"/>
                  </a:lnTo>
                  <a:lnTo>
                    <a:pt x="18196" y="3735"/>
                  </a:lnTo>
                  <a:lnTo>
                    <a:pt x="18207" y="3740"/>
                  </a:lnTo>
                  <a:lnTo>
                    <a:pt x="18213" y="3740"/>
                  </a:lnTo>
                  <a:lnTo>
                    <a:pt x="18225" y="3746"/>
                  </a:lnTo>
                  <a:lnTo>
                    <a:pt x="18236" y="3746"/>
                  </a:lnTo>
                  <a:lnTo>
                    <a:pt x="18247" y="3746"/>
                  </a:lnTo>
                  <a:lnTo>
                    <a:pt x="18258" y="3746"/>
                  </a:lnTo>
                  <a:lnTo>
                    <a:pt x="18264" y="3751"/>
                  </a:lnTo>
                  <a:lnTo>
                    <a:pt x="18275" y="3757"/>
                  </a:lnTo>
                  <a:lnTo>
                    <a:pt x="18281" y="3757"/>
                  </a:lnTo>
                  <a:lnTo>
                    <a:pt x="18287" y="3763"/>
                  </a:lnTo>
                  <a:lnTo>
                    <a:pt x="18304" y="3757"/>
                  </a:lnTo>
                  <a:lnTo>
                    <a:pt x="18321" y="3757"/>
                  </a:lnTo>
                  <a:lnTo>
                    <a:pt x="18338" y="3757"/>
                  </a:lnTo>
                  <a:lnTo>
                    <a:pt x="18355" y="3751"/>
                  </a:lnTo>
                  <a:lnTo>
                    <a:pt x="18366" y="3751"/>
                  </a:lnTo>
                  <a:lnTo>
                    <a:pt x="18378" y="3746"/>
                  </a:lnTo>
                  <a:lnTo>
                    <a:pt x="18389" y="3740"/>
                  </a:lnTo>
                  <a:lnTo>
                    <a:pt x="18400" y="3735"/>
                  </a:lnTo>
                  <a:lnTo>
                    <a:pt x="18417" y="3735"/>
                  </a:lnTo>
                  <a:lnTo>
                    <a:pt x="18435" y="3740"/>
                  </a:lnTo>
                  <a:lnTo>
                    <a:pt x="18451" y="3740"/>
                  </a:lnTo>
                  <a:lnTo>
                    <a:pt x="18469" y="3740"/>
                  </a:lnTo>
                  <a:lnTo>
                    <a:pt x="18485" y="3735"/>
                  </a:lnTo>
                  <a:lnTo>
                    <a:pt x="18503" y="3729"/>
                  </a:lnTo>
                  <a:lnTo>
                    <a:pt x="18520" y="3723"/>
                  </a:lnTo>
                  <a:lnTo>
                    <a:pt x="18537" y="3717"/>
                  </a:lnTo>
                  <a:lnTo>
                    <a:pt x="18543" y="3717"/>
                  </a:lnTo>
                  <a:lnTo>
                    <a:pt x="18554" y="3717"/>
                  </a:lnTo>
                  <a:lnTo>
                    <a:pt x="18560" y="3717"/>
                  </a:lnTo>
                  <a:lnTo>
                    <a:pt x="18565" y="3717"/>
                  </a:lnTo>
                  <a:lnTo>
                    <a:pt x="18582" y="3711"/>
                  </a:lnTo>
                  <a:lnTo>
                    <a:pt x="18600" y="3700"/>
                  </a:lnTo>
                  <a:lnTo>
                    <a:pt x="18616" y="3689"/>
                  </a:lnTo>
                  <a:lnTo>
                    <a:pt x="18634" y="3683"/>
                  </a:lnTo>
                  <a:lnTo>
                    <a:pt x="18645" y="3677"/>
                  </a:lnTo>
                  <a:lnTo>
                    <a:pt x="18656" y="3672"/>
                  </a:lnTo>
                  <a:lnTo>
                    <a:pt x="18668" y="3672"/>
                  </a:lnTo>
                  <a:lnTo>
                    <a:pt x="18679" y="3666"/>
                  </a:lnTo>
                  <a:lnTo>
                    <a:pt x="18690" y="3666"/>
                  </a:lnTo>
                  <a:lnTo>
                    <a:pt x="18696" y="3661"/>
                  </a:lnTo>
                  <a:lnTo>
                    <a:pt x="18702" y="3661"/>
                  </a:lnTo>
                  <a:lnTo>
                    <a:pt x="18713" y="3661"/>
                  </a:lnTo>
                  <a:lnTo>
                    <a:pt x="18713" y="3666"/>
                  </a:lnTo>
                  <a:lnTo>
                    <a:pt x="18719" y="3672"/>
                  </a:lnTo>
                  <a:lnTo>
                    <a:pt x="18725" y="3672"/>
                  </a:lnTo>
                  <a:lnTo>
                    <a:pt x="18725" y="3677"/>
                  </a:lnTo>
                  <a:lnTo>
                    <a:pt x="18735" y="3683"/>
                  </a:lnTo>
                  <a:lnTo>
                    <a:pt x="18741" y="3683"/>
                  </a:lnTo>
                  <a:lnTo>
                    <a:pt x="18747" y="3689"/>
                  </a:lnTo>
                  <a:lnTo>
                    <a:pt x="18753" y="3689"/>
                  </a:lnTo>
                  <a:lnTo>
                    <a:pt x="18753" y="3695"/>
                  </a:lnTo>
                  <a:lnTo>
                    <a:pt x="18753" y="3700"/>
                  </a:lnTo>
                  <a:lnTo>
                    <a:pt x="18753" y="3706"/>
                  </a:lnTo>
                  <a:lnTo>
                    <a:pt x="18753" y="3706"/>
                  </a:lnTo>
                  <a:lnTo>
                    <a:pt x="18753" y="3717"/>
                  </a:lnTo>
                  <a:lnTo>
                    <a:pt x="18753" y="3729"/>
                  </a:lnTo>
                  <a:lnTo>
                    <a:pt x="18747" y="3735"/>
                  </a:lnTo>
                  <a:lnTo>
                    <a:pt x="18747" y="3746"/>
                  </a:lnTo>
                  <a:lnTo>
                    <a:pt x="18753" y="3746"/>
                  </a:lnTo>
                  <a:lnTo>
                    <a:pt x="18759" y="3746"/>
                  </a:lnTo>
                  <a:lnTo>
                    <a:pt x="18764" y="3746"/>
                  </a:lnTo>
                  <a:lnTo>
                    <a:pt x="18770" y="3746"/>
                  </a:lnTo>
                  <a:lnTo>
                    <a:pt x="18775" y="3757"/>
                  </a:lnTo>
                  <a:lnTo>
                    <a:pt x="18787" y="3769"/>
                  </a:lnTo>
                  <a:lnTo>
                    <a:pt x="18793" y="3774"/>
                  </a:lnTo>
                  <a:lnTo>
                    <a:pt x="18798" y="3785"/>
                  </a:lnTo>
                  <a:lnTo>
                    <a:pt x="18804" y="3780"/>
                  </a:lnTo>
                  <a:lnTo>
                    <a:pt x="18815" y="3780"/>
                  </a:lnTo>
                  <a:lnTo>
                    <a:pt x="18821" y="3774"/>
                  </a:lnTo>
                  <a:lnTo>
                    <a:pt x="18827" y="3769"/>
                  </a:lnTo>
                  <a:lnTo>
                    <a:pt x="18832" y="3763"/>
                  </a:lnTo>
                  <a:lnTo>
                    <a:pt x="18844" y="3751"/>
                  </a:lnTo>
                  <a:lnTo>
                    <a:pt x="18849" y="3746"/>
                  </a:lnTo>
                  <a:lnTo>
                    <a:pt x="18855" y="3735"/>
                  </a:lnTo>
                  <a:lnTo>
                    <a:pt x="18866" y="3746"/>
                  </a:lnTo>
                  <a:lnTo>
                    <a:pt x="18884" y="3751"/>
                  </a:lnTo>
                  <a:lnTo>
                    <a:pt x="18895" y="3757"/>
                  </a:lnTo>
                  <a:lnTo>
                    <a:pt x="18906" y="3763"/>
                  </a:lnTo>
                  <a:lnTo>
                    <a:pt x="18906" y="3769"/>
                  </a:lnTo>
                  <a:lnTo>
                    <a:pt x="18912" y="3769"/>
                  </a:lnTo>
                  <a:lnTo>
                    <a:pt x="18912" y="3774"/>
                  </a:lnTo>
                  <a:lnTo>
                    <a:pt x="18912" y="3774"/>
                  </a:lnTo>
                  <a:lnTo>
                    <a:pt x="18924" y="3774"/>
                  </a:lnTo>
                  <a:lnTo>
                    <a:pt x="18929" y="3769"/>
                  </a:lnTo>
                  <a:lnTo>
                    <a:pt x="18935" y="3763"/>
                  </a:lnTo>
                  <a:lnTo>
                    <a:pt x="18940" y="3763"/>
                  </a:lnTo>
                  <a:lnTo>
                    <a:pt x="18940" y="3763"/>
                  </a:lnTo>
                  <a:lnTo>
                    <a:pt x="18946" y="3763"/>
                  </a:lnTo>
                  <a:lnTo>
                    <a:pt x="18946" y="3763"/>
                  </a:lnTo>
                  <a:lnTo>
                    <a:pt x="18952" y="3763"/>
                  </a:lnTo>
                  <a:lnTo>
                    <a:pt x="18952" y="3763"/>
                  </a:lnTo>
                  <a:lnTo>
                    <a:pt x="18957" y="3763"/>
                  </a:lnTo>
                  <a:lnTo>
                    <a:pt x="18957" y="3763"/>
                  </a:lnTo>
                  <a:lnTo>
                    <a:pt x="18963" y="3774"/>
                  </a:lnTo>
                  <a:lnTo>
                    <a:pt x="18963" y="3774"/>
                  </a:lnTo>
                  <a:lnTo>
                    <a:pt x="18969" y="3791"/>
                  </a:lnTo>
                  <a:lnTo>
                    <a:pt x="18969" y="3791"/>
                  </a:lnTo>
                  <a:lnTo>
                    <a:pt x="18969" y="3797"/>
                  </a:lnTo>
                  <a:lnTo>
                    <a:pt x="18969" y="3797"/>
                  </a:lnTo>
                  <a:lnTo>
                    <a:pt x="18969" y="3802"/>
                  </a:lnTo>
                  <a:lnTo>
                    <a:pt x="18969" y="3802"/>
                  </a:lnTo>
                  <a:lnTo>
                    <a:pt x="18963" y="3802"/>
                  </a:lnTo>
                  <a:lnTo>
                    <a:pt x="18980" y="3802"/>
                  </a:lnTo>
                  <a:lnTo>
                    <a:pt x="18997" y="3802"/>
                  </a:lnTo>
                  <a:lnTo>
                    <a:pt x="19014" y="3808"/>
                  </a:lnTo>
                  <a:lnTo>
                    <a:pt x="19025" y="3808"/>
                  </a:lnTo>
                  <a:lnTo>
                    <a:pt x="19043" y="3802"/>
                  </a:lnTo>
                  <a:lnTo>
                    <a:pt x="19060" y="3797"/>
                  </a:lnTo>
                  <a:lnTo>
                    <a:pt x="19071" y="3785"/>
                  </a:lnTo>
                  <a:lnTo>
                    <a:pt x="19088" y="3780"/>
                  </a:lnTo>
                  <a:lnTo>
                    <a:pt x="19105" y="3774"/>
                  </a:lnTo>
                  <a:lnTo>
                    <a:pt x="19122" y="3769"/>
                  </a:lnTo>
                  <a:lnTo>
                    <a:pt x="19139" y="3757"/>
                  </a:lnTo>
                  <a:lnTo>
                    <a:pt x="19156" y="3751"/>
                  </a:lnTo>
                  <a:lnTo>
                    <a:pt x="19174" y="3746"/>
                  </a:lnTo>
                  <a:lnTo>
                    <a:pt x="19184" y="3740"/>
                  </a:lnTo>
                  <a:lnTo>
                    <a:pt x="19196" y="3735"/>
                  </a:lnTo>
                  <a:lnTo>
                    <a:pt x="19213" y="3729"/>
                  </a:lnTo>
                  <a:lnTo>
                    <a:pt x="19224" y="3729"/>
                  </a:lnTo>
                  <a:lnTo>
                    <a:pt x="19242" y="3723"/>
                  </a:lnTo>
                  <a:lnTo>
                    <a:pt x="19259" y="3717"/>
                  </a:lnTo>
                  <a:lnTo>
                    <a:pt x="19270" y="3717"/>
                  </a:lnTo>
                  <a:lnTo>
                    <a:pt x="19275" y="3717"/>
                  </a:lnTo>
                  <a:lnTo>
                    <a:pt x="19275" y="3723"/>
                  </a:lnTo>
                  <a:lnTo>
                    <a:pt x="19275" y="3729"/>
                  </a:lnTo>
                  <a:lnTo>
                    <a:pt x="19281" y="3729"/>
                  </a:lnTo>
                  <a:lnTo>
                    <a:pt x="19281" y="3740"/>
                  </a:lnTo>
                  <a:lnTo>
                    <a:pt x="19281" y="3751"/>
                  </a:lnTo>
                  <a:lnTo>
                    <a:pt x="19275" y="3757"/>
                  </a:lnTo>
                  <a:lnTo>
                    <a:pt x="19275" y="3769"/>
                  </a:lnTo>
                  <a:lnTo>
                    <a:pt x="19287" y="3785"/>
                  </a:lnTo>
                  <a:lnTo>
                    <a:pt x="19299" y="3808"/>
                  </a:lnTo>
                  <a:lnTo>
                    <a:pt x="19309" y="3825"/>
                  </a:lnTo>
                  <a:lnTo>
                    <a:pt x="19321" y="3848"/>
                  </a:lnTo>
                  <a:lnTo>
                    <a:pt x="19338" y="3876"/>
                  </a:lnTo>
                  <a:lnTo>
                    <a:pt x="19349" y="3905"/>
                  </a:lnTo>
                  <a:lnTo>
                    <a:pt x="19361" y="3939"/>
                  </a:lnTo>
                  <a:lnTo>
                    <a:pt x="19378" y="3967"/>
                  </a:lnTo>
                  <a:lnTo>
                    <a:pt x="19389" y="3985"/>
                  </a:lnTo>
                  <a:lnTo>
                    <a:pt x="19395" y="4007"/>
                  </a:lnTo>
                  <a:lnTo>
                    <a:pt x="19406" y="4030"/>
                  </a:lnTo>
                  <a:lnTo>
                    <a:pt x="19418" y="4047"/>
                  </a:lnTo>
                  <a:lnTo>
                    <a:pt x="19418" y="4047"/>
                  </a:lnTo>
                  <a:lnTo>
                    <a:pt x="19424" y="4058"/>
                  </a:lnTo>
                  <a:lnTo>
                    <a:pt x="19424" y="4058"/>
                  </a:lnTo>
                  <a:lnTo>
                    <a:pt x="19434" y="4070"/>
                  </a:lnTo>
                  <a:lnTo>
                    <a:pt x="19434" y="4070"/>
                  </a:lnTo>
                  <a:lnTo>
                    <a:pt x="19446" y="4087"/>
                  </a:lnTo>
                  <a:lnTo>
                    <a:pt x="19446" y="4087"/>
                  </a:lnTo>
                  <a:lnTo>
                    <a:pt x="19463" y="4098"/>
                  </a:lnTo>
                  <a:lnTo>
                    <a:pt x="19463" y="4098"/>
                  </a:lnTo>
                  <a:lnTo>
                    <a:pt x="19480" y="4098"/>
                  </a:lnTo>
                  <a:lnTo>
                    <a:pt x="19480" y="4098"/>
                  </a:lnTo>
                  <a:lnTo>
                    <a:pt x="19503" y="4092"/>
                  </a:lnTo>
                  <a:lnTo>
                    <a:pt x="19503" y="4092"/>
                  </a:lnTo>
                  <a:lnTo>
                    <a:pt x="19520" y="4087"/>
                  </a:lnTo>
                  <a:lnTo>
                    <a:pt x="19520" y="4087"/>
                  </a:lnTo>
                  <a:lnTo>
                    <a:pt x="19531" y="4081"/>
                  </a:lnTo>
                  <a:lnTo>
                    <a:pt x="19548" y="4081"/>
                  </a:lnTo>
                  <a:lnTo>
                    <a:pt x="19571" y="4081"/>
                  </a:lnTo>
                  <a:lnTo>
                    <a:pt x="19588" y="4081"/>
                  </a:lnTo>
                  <a:lnTo>
                    <a:pt x="19605" y="4081"/>
                  </a:lnTo>
                  <a:lnTo>
                    <a:pt x="19605" y="4081"/>
                  </a:lnTo>
                  <a:lnTo>
                    <a:pt x="19628" y="4092"/>
                  </a:lnTo>
                  <a:lnTo>
                    <a:pt x="19628" y="4092"/>
                  </a:lnTo>
                  <a:lnTo>
                    <a:pt x="19645" y="4115"/>
                  </a:lnTo>
                  <a:lnTo>
                    <a:pt x="19645" y="4115"/>
                  </a:lnTo>
                  <a:lnTo>
                    <a:pt x="19668" y="4132"/>
                  </a:lnTo>
                  <a:lnTo>
                    <a:pt x="19668" y="4132"/>
                  </a:lnTo>
                  <a:lnTo>
                    <a:pt x="19673" y="4144"/>
                  </a:lnTo>
                  <a:lnTo>
                    <a:pt x="19673" y="4155"/>
                  </a:lnTo>
                  <a:lnTo>
                    <a:pt x="19679" y="4166"/>
                  </a:lnTo>
                  <a:lnTo>
                    <a:pt x="19679" y="4172"/>
                  </a:lnTo>
                  <a:lnTo>
                    <a:pt x="19685" y="4184"/>
                  </a:lnTo>
                  <a:lnTo>
                    <a:pt x="19690" y="4200"/>
                  </a:lnTo>
                  <a:lnTo>
                    <a:pt x="19690" y="4212"/>
                  </a:lnTo>
                  <a:lnTo>
                    <a:pt x="19696" y="4223"/>
                  </a:lnTo>
                  <a:lnTo>
                    <a:pt x="19702" y="4235"/>
                  </a:lnTo>
                  <a:lnTo>
                    <a:pt x="19702" y="4240"/>
                  </a:lnTo>
                  <a:lnTo>
                    <a:pt x="19708" y="4246"/>
                  </a:lnTo>
                  <a:lnTo>
                    <a:pt x="19713" y="4251"/>
                  </a:lnTo>
                  <a:lnTo>
                    <a:pt x="19713" y="4257"/>
                  </a:lnTo>
                  <a:lnTo>
                    <a:pt x="19724" y="4263"/>
                  </a:lnTo>
                  <a:lnTo>
                    <a:pt x="19736" y="4269"/>
                  </a:lnTo>
                  <a:lnTo>
                    <a:pt x="19748" y="4274"/>
                  </a:lnTo>
                  <a:lnTo>
                    <a:pt x="19753" y="4280"/>
                  </a:lnTo>
                  <a:lnTo>
                    <a:pt x="19764" y="4280"/>
                  </a:lnTo>
                  <a:lnTo>
                    <a:pt x="19782" y="4274"/>
                  </a:lnTo>
                  <a:lnTo>
                    <a:pt x="19793" y="4274"/>
                  </a:lnTo>
                  <a:lnTo>
                    <a:pt x="19804" y="4269"/>
                  </a:lnTo>
                  <a:lnTo>
                    <a:pt x="19827" y="4263"/>
                  </a:lnTo>
                  <a:lnTo>
                    <a:pt x="19849" y="4251"/>
                  </a:lnTo>
                  <a:lnTo>
                    <a:pt x="19867" y="4240"/>
                  </a:lnTo>
                  <a:lnTo>
                    <a:pt x="19889" y="4229"/>
                  </a:lnTo>
                  <a:lnTo>
                    <a:pt x="19907" y="4229"/>
                  </a:lnTo>
                  <a:lnTo>
                    <a:pt x="19918" y="4223"/>
                  </a:lnTo>
                  <a:lnTo>
                    <a:pt x="19929" y="4223"/>
                  </a:lnTo>
                  <a:lnTo>
                    <a:pt x="19946" y="4218"/>
                  </a:lnTo>
                  <a:lnTo>
                    <a:pt x="19952" y="4218"/>
                  </a:lnTo>
                  <a:lnTo>
                    <a:pt x="19963" y="4223"/>
                  </a:lnTo>
                  <a:lnTo>
                    <a:pt x="19969" y="4223"/>
                  </a:lnTo>
                  <a:lnTo>
                    <a:pt x="19980" y="4223"/>
                  </a:lnTo>
                  <a:lnTo>
                    <a:pt x="19986" y="4229"/>
                  </a:lnTo>
                  <a:lnTo>
                    <a:pt x="19986" y="4240"/>
                  </a:lnTo>
                  <a:lnTo>
                    <a:pt x="19992" y="4246"/>
                  </a:lnTo>
                  <a:lnTo>
                    <a:pt x="19998" y="4257"/>
                  </a:lnTo>
                  <a:lnTo>
                    <a:pt x="20003" y="4263"/>
                  </a:lnTo>
                  <a:lnTo>
                    <a:pt x="20008" y="4269"/>
                  </a:lnTo>
                  <a:lnTo>
                    <a:pt x="20014" y="4280"/>
                  </a:lnTo>
                  <a:lnTo>
                    <a:pt x="20020" y="4285"/>
                  </a:lnTo>
                  <a:lnTo>
                    <a:pt x="20026" y="4291"/>
                  </a:lnTo>
                  <a:lnTo>
                    <a:pt x="20032" y="4291"/>
                  </a:lnTo>
                  <a:lnTo>
                    <a:pt x="20037" y="4297"/>
                  </a:lnTo>
                  <a:lnTo>
                    <a:pt x="20043" y="4303"/>
                  </a:lnTo>
                  <a:lnTo>
                    <a:pt x="20054" y="4303"/>
                  </a:lnTo>
                  <a:lnTo>
                    <a:pt x="20066" y="4309"/>
                  </a:lnTo>
                  <a:lnTo>
                    <a:pt x="20083" y="4309"/>
                  </a:lnTo>
                  <a:lnTo>
                    <a:pt x="20094" y="4314"/>
                  </a:lnTo>
                  <a:lnTo>
                    <a:pt x="20100" y="4309"/>
                  </a:lnTo>
                  <a:lnTo>
                    <a:pt x="20105" y="4303"/>
                  </a:lnTo>
                  <a:lnTo>
                    <a:pt x="20111" y="4297"/>
                  </a:lnTo>
                  <a:lnTo>
                    <a:pt x="20117" y="4297"/>
                  </a:lnTo>
                  <a:lnTo>
                    <a:pt x="20128" y="4291"/>
                  </a:lnTo>
                  <a:lnTo>
                    <a:pt x="20139" y="4291"/>
                  </a:lnTo>
                  <a:lnTo>
                    <a:pt x="20145" y="4285"/>
                  </a:lnTo>
                  <a:lnTo>
                    <a:pt x="20157" y="4285"/>
                  </a:lnTo>
                  <a:lnTo>
                    <a:pt x="20162" y="4280"/>
                  </a:lnTo>
                  <a:lnTo>
                    <a:pt x="20168" y="4274"/>
                  </a:lnTo>
                  <a:lnTo>
                    <a:pt x="20173" y="4274"/>
                  </a:lnTo>
                  <a:lnTo>
                    <a:pt x="20179" y="4269"/>
                  </a:lnTo>
                  <a:lnTo>
                    <a:pt x="20185" y="4263"/>
                  </a:lnTo>
                  <a:lnTo>
                    <a:pt x="20191" y="4257"/>
                  </a:lnTo>
                  <a:lnTo>
                    <a:pt x="20197" y="4251"/>
                  </a:lnTo>
                  <a:lnTo>
                    <a:pt x="20197" y="4246"/>
                  </a:lnTo>
                  <a:lnTo>
                    <a:pt x="20197" y="4240"/>
                  </a:lnTo>
                  <a:lnTo>
                    <a:pt x="20197" y="4235"/>
                  </a:lnTo>
                  <a:lnTo>
                    <a:pt x="20197" y="4235"/>
                  </a:lnTo>
                  <a:lnTo>
                    <a:pt x="20197" y="4229"/>
                  </a:lnTo>
                  <a:lnTo>
                    <a:pt x="20202" y="4223"/>
                  </a:lnTo>
                  <a:lnTo>
                    <a:pt x="20208" y="4218"/>
                  </a:lnTo>
                  <a:lnTo>
                    <a:pt x="20208" y="4212"/>
                  </a:lnTo>
                  <a:lnTo>
                    <a:pt x="20213" y="4206"/>
                  </a:lnTo>
                  <a:lnTo>
                    <a:pt x="20219" y="4200"/>
                  </a:lnTo>
                  <a:lnTo>
                    <a:pt x="20230" y="4195"/>
                  </a:lnTo>
                  <a:lnTo>
                    <a:pt x="20236" y="4189"/>
                  </a:lnTo>
                  <a:lnTo>
                    <a:pt x="20242" y="4184"/>
                  </a:lnTo>
                  <a:lnTo>
                    <a:pt x="20253" y="4184"/>
                  </a:lnTo>
                  <a:lnTo>
                    <a:pt x="20259" y="4178"/>
                  </a:lnTo>
                  <a:lnTo>
                    <a:pt x="20270" y="4172"/>
                  </a:lnTo>
                  <a:lnTo>
                    <a:pt x="20276" y="4172"/>
                  </a:lnTo>
                  <a:lnTo>
                    <a:pt x="20287" y="4166"/>
                  </a:lnTo>
                  <a:lnTo>
                    <a:pt x="20304" y="4160"/>
                  </a:lnTo>
                  <a:lnTo>
                    <a:pt x="20316" y="4155"/>
                  </a:lnTo>
                  <a:lnTo>
                    <a:pt x="20327" y="4149"/>
                  </a:lnTo>
                  <a:lnTo>
                    <a:pt x="20333" y="4149"/>
                  </a:lnTo>
                  <a:lnTo>
                    <a:pt x="20338" y="4144"/>
                  </a:lnTo>
                  <a:lnTo>
                    <a:pt x="20344" y="4138"/>
                  </a:lnTo>
                  <a:lnTo>
                    <a:pt x="20350" y="4132"/>
                  </a:lnTo>
                  <a:lnTo>
                    <a:pt x="20361" y="4132"/>
                  </a:lnTo>
                  <a:lnTo>
                    <a:pt x="20372" y="4132"/>
                  </a:lnTo>
                  <a:lnTo>
                    <a:pt x="20384" y="4132"/>
                  </a:lnTo>
                  <a:lnTo>
                    <a:pt x="20395" y="4126"/>
                  </a:lnTo>
                  <a:lnTo>
                    <a:pt x="20407" y="4132"/>
                  </a:lnTo>
                  <a:lnTo>
                    <a:pt x="20418" y="4132"/>
                  </a:lnTo>
                  <a:lnTo>
                    <a:pt x="20423" y="4132"/>
                  </a:lnTo>
                  <a:lnTo>
                    <a:pt x="20435" y="4138"/>
                  </a:lnTo>
                  <a:lnTo>
                    <a:pt x="20441" y="4144"/>
                  </a:lnTo>
                  <a:lnTo>
                    <a:pt x="20447" y="4149"/>
                  </a:lnTo>
                  <a:lnTo>
                    <a:pt x="20452" y="4155"/>
                  </a:lnTo>
                  <a:lnTo>
                    <a:pt x="20452" y="4160"/>
                  </a:lnTo>
                  <a:lnTo>
                    <a:pt x="20463" y="4155"/>
                  </a:lnTo>
                  <a:lnTo>
                    <a:pt x="20475" y="4149"/>
                  </a:lnTo>
                  <a:lnTo>
                    <a:pt x="20481" y="4144"/>
                  </a:lnTo>
                  <a:lnTo>
                    <a:pt x="20492" y="4144"/>
                  </a:lnTo>
                  <a:lnTo>
                    <a:pt x="20503" y="4149"/>
                  </a:lnTo>
                  <a:lnTo>
                    <a:pt x="20520" y="4155"/>
                  </a:lnTo>
                  <a:lnTo>
                    <a:pt x="20532" y="4160"/>
                  </a:lnTo>
                  <a:lnTo>
                    <a:pt x="20543" y="4166"/>
                  </a:lnTo>
                  <a:lnTo>
                    <a:pt x="20554" y="4172"/>
                  </a:lnTo>
                  <a:lnTo>
                    <a:pt x="20566" y="4178"/>
                  </a:lnTo>
                  <a:lnTo>
                    <a:pt x="20577" y="4184"/>
                  </a:lnTo>
                  <a:lnTo>
                    <a:pt x="20582" y="4189"/>
                  </a:lnTo>
                  <a:lnTo>
                    <a:pt x="20594" y="4195"/>
                  </a:lnTo>
                  <a:lnTo>
                    <a:pt x="20606" y="4195"/>
                  </a:lnTo>
                  <a:lnTo>
                    <a:pt x="20617" y="4195"/>
                  </a:lnTo>
                  <a:lnTo>
                    <a:pt x="20628" y="4200"/>
                  </a:lnTo>
                  <a:lnTo>
                    <a:pt x="20640" y="4200"/>
                  </a:lnTo>
                  <a:lnTo>
                    <a:pt x="20657" y="4200"/>
                  </a:lnTo>
                  <a:lnTo>
                    <a:pt x="20668" y="4200"/>
                  </a:lnTo>
                  <a:lnTo>
                    <a:pt x="20679" y="4200"/>
                  </a:lnTo>
                  <a:lnTo>
                    <a:pt x="20697" y="4200"/>
                  </a:lnTo>
                  <a:lnTo>
                    <a:pt x="20713" y="4195"/>
                  </a:lnTo>
                  <a:lnTo>
                    <a:pt x="20725" y="4195"/>
                  </a:lnTo>
                  <a:lnTo>
                    <a:pt x="20742" y="4195"/>
                  </a:lnTo>
                  <a:lnTo>
                    <a:pt x="20759" y="4195"/>
                  </a:lnTo>
                  <a:lnTo>
                    <a:pt x="20776" y="4195"/>
                  </a:lnTo>
                  <a:lnTo>
                    <a:pt x="20787" y="4195"/>
                  </a:lnTo>
                  <a:lnTo>
                    <a:pt x="20804" y="4200"/>
                  </a:lnTo>
                  <a:lnTo>
                    <a:pt x="20804" y="4195"/>
                  </a:lnTo>
                  <a:lnTo>
                    <a:pt x="20810" y="4189"/>
                  </a:lnTo>
                  <a:lnTo>
                    <a:pt x="20816" y="4184"/>
                  </a:lnTo>
                  <a:lnTo>
                    <a:pt x="20816" y="4178"/>
                  </a:lnTo>
                  <a:lnTo>
                    <a:pt x="20816" y="4166"/>
                  </a:lnTo>
                  <a:lnTo>
                    <a:pt x="20816" y="4155"/>
                  </a:lnTo>
                  <a:lnTo>
                    <a:pt x="20810" y="4144"/>
                  </a:lnTo>
                  <a:lnTo>
                    <a:pt x="20810" y="4132"/>
                  </a:lnTo>
                  <a:lnTo>
                    <a:pt x="20804" y="4121"/>
                  </a:lnTo>
                  <a:lnTo>
                    <a:pt x="20799" y="4115"/>
                  </a:lnTo>
                  <a:lnTo>
                    <a:pt x="20799" y="4110"/>
                  </a:lnTo>
                  <a:lnTo>
                    <a:pt x="20793" y="4098"/>
                  </a:lnTo>
                  <a:lnTo>
                    <a:pt x="20782" y="4092"/>
                  </a:lnTo>
                  <a:lnTo>
                    <a:pt x="20776" y="4087"/>
                  </a:lnTo>
                  <a:lnTo>
                    <a:pt x="20765" y="4087"/>
                  </a:lnTo>
                  <a:lnTo>
                    <a:pt x="20759" y="4081"/>
                  </a:lnTo>
                  <a:lnTo>
                    <a:pt x="20759" y="4070"/>
                  </a:lnTo>
                  <a:lnTo>
                    <a:pt x="20765" y="4064"/>
                  </a:lnTo>
                  <a:lnTo>
                    <a:pt x="20765" y="4053"/>
                  </a:lnTo>
                  <a:lnTo>
                    <a:pt x="20770" y="4047"/>
                  </a:lnTo>
                  <a:lnTo>
                    <a:pt x="20776" y="4041"/>
                  </a:lnTo>
                  <a:lnTo>
                    <a:pt x="20776" y="4030"/>
                  </a:lnTo>
                  <a:lnTo>
                    <a:pt x="20782" y="4025"/>
                  </a:lnTo>
                  <a:lnTo>
                    <a:pt x="20787" y="4019"/>
                  </a:lnTo>
                  <a:lnTo>
                    <a:pt x="20787" y="4013"/>
                  </a:lnTo>
                  <a:lnTo>
                    <a:pt x="20793" y="4007"/>
                  </a:lnTo>
                  <a:lnTo>
                    <a:pt x="20799" y="3996"/>
                  </a:lnTo>
                  <a:lnTo>
                    <a:pt x="20799" y="3990"/>
                  </a:lnTo>
                  <a:lnTo>
                    <a:pt x="20799" y="3990"/>
                  </a:lnTo>
                  <a:lnTo>
                    <a:pt x="20799" y="3950"/>
                  </a:lnTo>
                  <a:lnTo>
                    <a:pt x="20782" y="3865"/>
                  </a:lnTo>
                  <a:lnTo>
                    <a:pt x="20713" y="3564"/>
                  </a:lnTo>
                  <a:lnTo>
                    <a:pt x="20713" y="3564"/>
                  </a:lnTo>
                  <a:lnTo>
                    <a:pt x="20606" y="3143"/>
                  </a:lnTo>
                  <a:lnTo>
                    <a:pt x="20481" y="2672"/>
                  </a:lnTo>
                  <a:lnTo>
                    <a:pt x="20481" y="2672"/>
                  </a:lnTo>
                  <a:lnTo>
                    <a:pt x="20350" y="2199"/>
                  </a:lnTo>
                  <a:lnTo>
                    <a:pt x="20225" y="1785"/>
                  </a:lnTo>
                  <a:lnTo>
                    <a:pt x="20225" y="1785"/>
                  </a:lnTo>
                  <a:lnTo>
                    <a:pt x="20168" y="1620"/>
                  </a:lnTo>
                  <a:lnTo>
                    <a:pt x="20123" y="1484"/>
                  </a:lnTo>
                  <a:lnTo>
                    <a:pt x="20083" y="1398"/>
                  </a:lnTo>
                  <a:lnTo>
                    <a:pt x="20071" y="1370"/>
                  </a:lnTo>
                  <a:lnTo>
                    <a:pt x="20054" y="1359"/>
                  </a:lnTo>
                  <a:close/>
                  <a:moveTo>
                    <a:pt x="0" y="3035"/>
                  </a:moveTo>
                  <a:lnTo>
                    <a:pt x="0" y="3035"/>
                  </a:lnTo>
                  <a:lnTo>
                    <a:pt x="23" y="3035"/>
                  </a:lnTo>
                  <a:lnTo>
                    <a:pt x="23" y="3035"/>
                  </a:lnTo>
                  <a:lnTo>
                    <a:pt x="46" y="3041"/>
                  </a:lnTo>
                  <a:lnTo>
                    <a:pt x="46" y="3041"/>
                  </a:lnTo>
                  <a:lnTo>
                    <a:pt x="79" y="3047"/>
                  </a:lnTo>
                  <a:lnTo>
                    <a:pt x="79" y="3047"/>
                  </a:lnTo>
                  <a:lnTo>
                    <a:pt x="102" y="3041"/>
                  </a:lnTo>
                  <a:lnTo>
                    <a:pt x="102" y="3041"/>
                  </a:lnTo>
                  <a:lnTo>
                    <a:pt x="108" y="3035"/>
                  </a:lnTo>
                  <a:lnTo>
                    <a:pt x="108" y="3035"/>
                  </a:lnTo>
                  <a:lnTo>
                    <a:pt x="119" y="3024"/>
                  </a:lnTo>
                  <a:lnTo>
                    <a:pt x="119" y="3024"/>
                  </a:lnTo>
                  <a:lnTo>
                    <a:pt x="125" y="3007"/>
                  </a:lnTo>
                  <a:lnTo>
                    <a:pt x="125" y="3007"/>
                  </a:lnTo>
                  <a:lnTo>
                    <a:pt x="131" y="3001"/>
                  </a:lnTo>
                  <a:lnTo>
                    <a:pt x="131" y="3001"/>
                  </a:lnTo>
                  <a:lnTo>
                    <a:pt x="142" y="2996"/>
                  </a:lnTo>
                  <a:lnTo>
                    <a:pt x="142" y="2996"/>
                  </a:lnTo>
                  <a:lnTo>
                    <a:pt x="148" y="2996"/>
                  </a:lnTo>
                  <a:lnTo>
                    <a:pt x="148" y="2996"/>
                  </a:lnTo>
                  <a:lnTo>
                    <a:pt x="159" y="2996"/>
                  </a:lnTo>
                  <a:lnTo>
                    <a:pt x="159" y="2996"/>
                  </a:lnTo>
                  <a:lnTo>
                    <a:pt x="171" y="2990"/>
                  </a:lnTo>
                  <a:lnTo>
                    <a:pt x="171" y="2990"/>
                  </a:lnTo>
                  <a:lnTo>
                    <a:pt x="176" y="2984"/>
                  </a:lnTo>
                  <a:lnTo>
                    <a:pt x="176" y="2984"/>
                  </a:lnTo>
                  <a:lnTo>
                    <a:pt x="187" y="2978"/>
                  </a:lnTo>
                  <a:lnTo>
                    <a:pt x="187" y="2978"/>
                  </a:lnTo>
                  <a:lnTo>
                    <a:pt x="199" y="2967"/>
                  </a:lnTo>
                  <a:lnTo>
                    <a:pt x="199" y="2967"/>
                  </a:lnTo>
                  <a:lnTo>
                    <a:pt x="210" y="2956"/>
                  </a:lnTo>
                  <a:lnTo>
                    <a:pt x="210" y="2956"/>
                  </a:lnTo>
                  <a:lnTo>
                    <a:pt x="210" y="2944"/>
                  </a:lnTo>
                  <a:lnTo>
                    <a:pt x="210" y="2944"/>
                  </a:lnTo>
                  <a:lnTo>
                    <a:pt x="210" y="2938"/>
                  </a:lnTo>
                  <a:lnTo>
                    <a:pt x="210" y="2938"/>
                  </a:lnTo>
                  <a:lnTo>
                    <a:pt x="210" y="2933"/>
                  </a:lnTo>
                  <a:lnTo>
                    <a:pt x="210" y="2933"/>
                  </a:lnTo>
                  <a:lnTo>
                    <a:pt x="227" y="2927"/>
                  </a:lnTo>
                  <a:lnTo>
                    <a:pt x="233" y="2922"/>
                  </a:lnTo>
                  <a:lnTo>
                    <a:pt x="238" y="2922"/>
                  </a:lnTo>
                  <a:lnTo>
                    <a:pt x="244" y="2916"/>
                  </a:lnTo>
                  <a:lnTo>
                    <a:pt x="244" y="2916"/>
                  </a:lnTo>
                  <a:lnTo>
                    <a:pt x="244" y="2916"/>
                  </a:lnTo>
                  <a:lnTo>
                    <a:pt x="262" y="2916"/>
                  </a:lnTo>
                  <a:lnTo>
                    <a:pt x="262" y="2916"/>
                  </a:lnTo>
                  <a:lnTo>
                    <a:pt x="273" y="2922"/>
                  </a:lnTo>
                  <a:lnTo>
                    <a:pt x="273" y="2922"/>
                  </a:lnTo>
                  <a:lnTo>
                    <a:pt x="284" y="2927"/>
                  </a:lnTo>
                  <a:lnTo>
                    <a:pt x="284" y="2927"/>
                  </a:lnTo>
                  <a:lnTo>
                    <a:pt x="302" y="2933"/>
                  </a:lnTo>
                  <a:lnTo>
                    <a:pt x="302" y="2933"/>
                  </a:lnTo>
                  <a:lnTo>
                    <a:pt x="302" y="2938"/>
                  </a:lnTo>
                  <a:lnTo>
                    <a:pt x="307" y="2938"/>
                  </a:lnTo>
                  <a:lnTo>
                    <a:pt x="307" y="2944"/>
                  </a:lnTo>
                  <a:lnTo>
                    <a:pt x="307" y="2944"/>
                  </a:lnTo>
                  <a:lnTo>
                    <a:pt x="318" y="2944"/>
                  </a:lnTo>
                  <a:lnTo>
                    <a:pt x="318" y="2944"/>
                  </a:lnTo>
                  <a:lnTo>
                    <a:pt x="330" y="2944"/>
                  </a:lnTo>
                  <a:lnTo>
                    <a:pt x="330" y="2944"/>
                  </a:lnTo>
                  <a:lnTo>
                    <a:pt x="335" y="2944"/>
                  </a:lnTo>
                  <a:lnTo>
                    <a:pt x="335" y="2944"/>
                  </a:lnTo>
                  <a:lnTo>
                    <a:pt x="347" y="2950"/>
                  </a:lnTo>
                  <a:lnTo>
                    <a:pt x="347" y="2950"/>
                  </a:lnTo>
                  <a:lnTo>
                    <a:pt x="364" y="2956"/>
                  </a:lnTo>
                  <a:lnTo>
                    <a:pt x="364" y="2956"/>
                  </a:lnTo>
                  <a:lnTo>
                    <a:pt x="375" y="2967"/>
                  </a:lnTo>
                  <a:lnTo>
                    <a:pt x="375" y="2967"/>
                  </a:lnTo>
                  <a:lnTo>
                    <a:pt x="381" y="2978"/>
                  </a:lnTo>
                  <a:lnTo>
                    <a:pt x="381" y="2978"/>
                  </a:lnTo>
                  <a:lnTo>
                    <a:pt x="392" y="2984"/>
                  </a:lnTo>
                  <a:lnTo>
                    <a:pt x="392" y="2984"/>
                  </a:lnTo>
                  <a:lnTo>
                    <a:pt x="403" y="2990"/>
                  </a:lnTo>
                  <a:lnTo>
                    <a:pt x="403" y="2990"/>
                  </a:lnTo>
                  <a:lnTo>
                    <a:pt x="409" y="2990"/>
                  </a:lnTo>
                  <a:lnTo>
                    <a:pt x="409" y="2990"/>
                  </a:lnTo>
                  <a:lnTo>
                    <a:pt x="421" y="2996"/>
                  </a:lnTo>
                  <a:lnTo>
                    <a:pt x="421" y="2996"/>
                  </a:lnTo>
                  <a:lnTo>
                    <a:pt x="432" y="2996"/>
                  </a:lnTo>
                  <a:lnTo>
                    <a:pt x="432" y="2996"/>
                  </a:lnTo>
                  <a:lnTo>
                    <a:pt x="437" y="2990"/>
                  </a:lnTo>
                  <a:lnTo>
                    <a:pt x="437" y="2990"/>
                  </a:lnTo>
                  <a:lnTo>
                    <a:pt x="443" y="2978"/>
                  </a:lnTo>
                  <a:lnTo>
                    <a:pt x="443" y="2978"/>
                  </a:lnTo>
                  <a:lnTo>
                    <a:pt x="455" y="2972"/>
                  </a:lnTo>
                  <a:lnTo>
                    <a:pt x="455" y="2972"/>
                  </a:lnTo>
                  <a:lnTo>
                    <a:pt x="461" y="2962"/>
                  </a:lnTo>
                  <a:lnTo>
                    <a:pt x="461" y="2962"/>
                  </a:lnTo>
                  <a:lnTo>
                    <a:pt x="461" y="2956"/>
                  </a:lnTo>
                  <a:lnTo>
                    <a:pt x="461" y="2956"/>
                  </a:lnTo>
                  <a:lnTo>
                    <a:pt x="461" y="2950"/>
                  </a:lnTo>
                  <a:lnTo>
                    <a:pt x="461" y="2950"/>
                  </a:lnTo>
                  <a:lnTo>
                    <a:pt x="455" y="2944"/>
                  </a:lnTo>
                  <a:lnTo>
                    <a:pt x="455" y="2944"/>
                  </a:lnTo>
                  <a:lnTo>
                    <a:pt x="461" y="2944"/>
                  </a:lnTo>
                  <a:lnTo>
                    <a:pt x="461" y="2944"/>
                  </a:lnTo>
                  <a:lnTo>
                    <a:pt x="461" y="2938"/>
                  </a:lnTo>
                  <a:lnTo>
                    <a:pt x="461" y="2938"/>
                  </a:lnTo>
                  <a:lnTo>
                    <a:pt x="466" y="2938"/>
                  </a:lnTo>
                  <a:lnTo>
                    <a:pt x="466" y="2938"/>
                  </a:lnTo>
                  <a:lnTo>
                    <a:pt x="472" y="2938"/>
                  </a:lnTo>
                  <a:lnTo>
                    <a:pt x="472" y="2938"/>
                  </a:lnTo>
                  <a:lnTo>
                    <a:pt x="477" y="2938"/>
                  </a:lnTo>
                  <a:lnTo>
                    <a:pt x="477" y="2938"/>
                  </a:lnTo>
                  <a:lnTo>
                    <a:pt x="477" y="2933"/>
                  </a:lnTo>
                  <a:lnTo>
                    <a:pt x="477" y="2933"/>
                  </a:lnTo>
                  <a:lnTo>
                    <a:pt x="483" y="2927"/>
                  </a:lnTo>
                  <a:lnTo>
                    <a:pt x="483" y="2927"/>
                  </a:lnTo>
                  <a:lnTo>
                    <a:pt x="483" y="2922"/>
                  </a:lnTo>
                  <a:lnTo>
                    <a:pt x="483" y="2922"/>
                  </a:lnTo>
                  <a:lnTo>
                    <a:pt x="483" y="2916"/>
                  </a:lnTo>
                  <a:lnTo>
                    <a:pt x="483" y="2916"/>
                  </a:lnTo>
                  <a:lnTo>
                    <a:pt x="494" y="2910"/>
                  </a:lnTo>
                  <a:lnTo>
                    <a:pt x="494" y="2910"/>
                  </a:lnTo>
                  <a:lnTo>
                    <a:pt x="506" y="2904"/>
                  </a:lnTo>
                  <a:lnTo>
                    <a:pt x="506" y="2904"/>
                  </a:lnTo>
                  <a:lnTo>
                    <a:pt x="517" y="2899"/>
                  </a:lnTo>
                  <a:lnTo>
                    <a:pt x="517" y="2899"/>
                  </a:lnTo>
                  <a:lnTo>
                    <a:pt x="523" y="2893"/>
                  </a:lnTo>
                  <a:lnTo>
                    <a:pt x="523" y="2893"/>
                  </a:lnTo>
                  <a:lnTo>
                    <a:pt x="523" y="2887"/>
                  </a:lnTo>
                  <a:lnTo>
                    <a:pt x="523" y="2887"/>
                  </a:lnTo>
                  <a:lnTo>
                    <a:pt x="517" y="2882"/>
                  </a:lnTo>
                  <a:lnTo>
                    <a:pt x="517" y="2882"/>
                  </a:lnTo>
                  <a:lnTo>
                    <a:pt x="517" y="2876"/>
                  </a:lnTo>
                  <a:lnTo>
                    <a:pt x="517" y="2876"/>
                  </a:lnTo>
                  <a:lnTo>
                    <a:pt x="517" y="2870"/>
                  </a:lnTo>
                  <a:lnTo>
                    <a:pt x="517" y="2870"/>
                  </a:lnTo>
                  <a:lnTo>
                    <a:pt x="528" y="2865"/>
                  </a:lnTo>
                  <a:lnTo>
                    <a:pt x="528" y="2865"/>
                  </a:lnTo>
                  <a:lnTo>
                    <a:pt x="546" y="2865"/>
                  </a:lnTo>
                  <a:lnTo>
                    <a:pt x="546" y="2865"/>
                  </a:lnTo>
                  <a:lnTo>
                    <a:pt x="557" y="2865"/>
                  </a:lnTo>
                  <a:lnTo>
                    <a:pt x="557" y="2865"/>
                  </a:lnTo>
                  <a:lnTo>
                    <a:pt x="568" y="2865"/>
                  </a:lnTo>
                  <a:lnTo>
                    <a:pt x="568" y="2865"/>
                  </a:lnTo>
                  <a:lnTo>
                    <a:pt x="574" y="2865"/>
                  </a:lnTo>
                  <a:lnTo>
                    <a:pt x="574" y="2865"/>
                  </a:lnTo>
                  <a:lnTo>
                    <a:pt x="580" y="2859"/>
                  </a:lnTo>
                  <a:lnTo>
                    <a:pt x="580" y="2859"/>
                  </a:lnTo>
                  <a:lnTo>
                    <a:pt x="591" y="2853"/>
                  </a:lnTo>
                  <a:lnTo>
                    <a:pt x="591" y="2853"/>
                  </a:lnTo>
                  <a:lnTo>
                    <a:pt x="597" y="2848"/>
                  </a:lnTo>
                  <a:lnTo>
                    <a:pt x="597" y="2848"/>
                  </a:lnTo>
                  <a:lnTo>
                    <a:pt x="586" y="2842"/>
                  </a:lnTo>
                  <a:lnTo>
                    <a:pt x="586" y="2842"/>
                  </a:lnTo>
                  <a:lnTo>
                    <a:pt x="580" y="2837"/>
                  </a:lnTo>
                  <a:lnTo>
                    <a:pt x="580" y="2837"/>
                  </a:lnTo>
                  <a:lnTo>
                    <a:pt x="574" y="2831"/>
                  </a:lnTo>
                  <a:lnTo>
                    <a:pt x="574" y="2831"/>
                  </a:lnTo>
                  <a:lnTo>
                    <a:pt x="568" y="2825"/>
                  </a:lnTo>
                  <a:lnTo>
                    <a:pt x="568" y="2825"/>
                  </a:lnTo>
                  <a:lnTo>
                    <a:pt x="568" y="2819"/>
                  </a:lnTo>
                  <a:lnTo>
                    <a:pt x="574" y="2813"/>
                  </a:lnTo>
                  <a:lnTo>
                    <a:pt x="574" y="2813"/>
                  </a:lnTo>
                  <a:lnTo>
                    <a:pt x="574" y="2813"/>
                  </a:lnTo>
                  <a:lnTo>
                    <a:pt x="586" y="2819"/>
                  </a:lnTo>
                  <a:lnTo>
                    <a:pt x="586" y="2819"/>
                  </a:lnTo>
                  <a:lnTo>
                    <a:pt x="597" y="2825"/>
                  </a:lnTo>
                  <a:lnTo>
                    <a:pt x="597" y="2825"/>
                  </a:lnTo>
                  <a:lnTo>
                    <a:pt x="608" y="2831"/>
                  </a:lnTo>
                  <a:lnTo>
                    <a:pt x="608" y="2831"/>
                  </a:lnTo>
                  <a:lnTo>
                    <a:pt x="625" y="2831"/>
                  </a:lnTo>
                  <a:lnTo>
                    <a:pt x="625" y="2831"/>
                  </a:lnTo>
                  <a:lnTo>
                    <a:pt x="631" y="2825"/>
                  </a:lnTo>
                  <a:lnTo>
                    <a:pt x="631" y="2825"/>
                  </a:lnTo>
                  <a:lnTo>
                    <a:pt x="631" y="2819"/>
                  </a:lnTo>
                  <a:lnTo>
                    <a:pt x="631" y="2819"/>
                  </a:lnTo>
                  <a:lnTo>
                    <a:pt x="637" y="2813"/>
                  </a:lnTo>
                  <a:lnTo>
                    <a:pt x="637" y="2813"/>
                  </a:lnTo>
                  <a:lnTo>
                    <a:pt x="637" y="2808"/>
                  </a:lnTo>
                  <a:lnTo>
                    <a:pt x="637" y="2802"/>
                  </a:lnTo>
                  <a:lnTo>
                    <a:pt x="637" y="2802"/>
                  </a:lnTo>
                  <a:lnTo>
                    <a:pt x="637" y="2802"/>
                  </a:lnTo>
                  <a:lnTo>
                    <a:pt x="631" y="2802"/>
                  </a:lnTo>
                  <a:lnTo>
                    <a:pt x="631" y="2802"/>
                  </a:lnTo>
                  <a:lnTo>
                    <a:pt x="631" y="2797"/>
                  </a:lnTo>
                  <a:lnTo>
                    <a:pt x="631" y="2797"/>
                  </a:lnTo>
                  <a:lnTo>
                    <a:pt x="631" y="2791"/>
                  </a:lnTo>
                  <a:lnTo>
                    <a:pt x="631" y="2791"/>
                  </a:lnTo>
                  <a:lnTo>
                    <a:pt x="631" y="2785"/>
                  </a:lnTo>
                  <a:lnTo>
                    <a:pt x="631" y="2785"/>
                  </a:lnTo>
                  <a:lnTo>
                    <a:pt x="631" y="2785"/>
                  </a:lnTo>
                  <a:lnTo>
                    <a:pt x="631" y="2785"/>
                  </a:lnTo>
                  <a:lnTo>
                    <a:pt x="653" y="2791"/>
                  </a:lnTo>
                  <a:lnTo>
                    <a:pt x="653" y="2791"/>
                  </a:lnTo>
                  <a:lnTo>
                    <a:pt x="665" y="2791"/>
                  </a:lnTo>
                  <a:lnTo>
                    <a:pt x="665" y="2791"/>
                  </a:lnTo>
                  <a:lnTo>
                    <a:pt x="682" y="2791"/>
                  </a:lnTo>
                  <a:lnTo>
                    <a:pt x="682" y="2791"/>
                  </a:lnTo>
                  <a:lnTo>
                    <a:pt x="711" y="2779"/>
                  </a:lnTo>
                  <a:lnTo>
                    <a:pt x="711" y="2779"/>
                  </a:lnTo>
                  <a:lnTo>
                    <a:pt x="716" y="2773"/>
                  </a:lnTo>
                  <a:lnTo>
                    <a:pt x="716" y="2773"/>
                  </a:lnTo>
                  <a:lnTo>
                    <a:pt x="722" y="2768"/>
                  </a:lnTo>
                  <a:lnTo>
                    <a:pt x="722" y="2768"/>
                  </a:lnTo>
                  <a:lnTo>
                    <a:pt x="722" y="2762"/>
                  </a:lnTo>
                  <a:lnTo>
                    <a:pt x="722" y="2762"/>
                  </a:lnTo>
                  <a:lnTo>
                    <a:pt x="733" y="2757"/>
                  </a:lnTo>
                  <a:lnTo>
                    <a:pt x="733" y="2757"/>
                  </a:lnTo>
                  <a:lnTo>
                    <a:pt x="745" y="2751"/>
                  </a:lnTo>
                  <a:lnTo>
                    <a:pt x="745" y="2751"/>
                  </a:lnTo>
                  <a:lnTo>
                    <a:pt x="756" y="2751"/>
                  </a:lnTo>
                  <a:lnTo>
                    <a:pt x="756" y="2751"/>
                  </a:lnTo>
                  <a:lnTo>
                    <a:pt x="761" y="2751"/>
                  </a:lnTo>
                  <a:lnTo>
                    <a:pt x="761" y="2751"/>
                  </a:lnTo>
                  <a:lnTo>
                    <a:pt x="773" y="2751"/>
                  </a:lnTo>
                  <a:lnTo>
                    <a:pt x="773" y="2751"/>
                  </a:lnTo>
                  <a:lnTo>
                    <a:pt x="784" y="2745"/>
                  </a:lnTo>
                  <a:lnTo>
                    <a:pt x="784" y="2745"/>
                  </a:lnTo>
                  <a:lnTo>
                    <a:pt x="790" y="2734"/>
                  </a:lnTo>
                  <a:lnTo>
                    <a:pt x="790" y="2734"/>
                  </a:lnTo>
                  <a:lnTo>
                    <a:pt x="801" y="2723"/>
                  </a:lnTo>
                  <a:lnTo>
                    <a:pt x="801" y="2723"/>
                  </a:lnTo>
                  <a:lnTo>
                    <a:pt x="807" y="2717"/>
                  </a:lnTo>
                  <a:lnTo>
                    <a:pt x="807" y="2717"/>
                  </a:lnTo>
                  <a:lnTo>
                    <a:pt x="818" y="2717"/>
                  </a:lnTo>
                  <a:lnTo>
                    <a:pt x="818" y="2717"/>
                  </a:lnTo>
                  <a:lnTo>
                    <a:pt x="830" y="2711"/>
                  </a:lnTo>
                  <a:lnTo>
                    <a:pt x="830" y="2711"/>
                  </a:lnTo>
                  <a:lnTo>
                    <a:pt x="847" y="2711"/>
                  </a:lnTo>
                  <a:lnTo>
                    <a:pt x="847" y="2711"/>
                  </a:lnTo>
                  <a:lnTo>
                    <a:pt x="858" y="2711"/>
                  </a:lnTo>
                  <a:lnTo>
                    <a:pt x="858" y="2711"/>
                  </a:lnTo>
                  <a:lnTo>
                    <a:pt x="858" y="2706"/>
                  </a:lnTo>
                  <a:lnTo>
                    <a:pt x="858" y="2706"/>
                  </a:lnTo>
                  <a:lnTo>
                    <a:pt x="858" y="2700"/>
                  </a:lnTo>
                  <a:lnTo>
                    <a:pt x="858" y="2700"/>
                  </a:lnTo>
                  <a:lnTo>
                    <a:pt x="858" y="2700"/>
                  </a:lnTo>
                  <a:lnTo>
                    <a:pt x="858" y="2700"/>
                  </a:lnTo>
                  <a:lnTo>
                    <a:pt x="864" y="2694"/>
                  </a:lnTo>
                  <a:lnTo>
                    <a:pt x="864" y="2694"/>
                  </a:lnTo>
                  <a:lnTo>
                    <a:pt x="875" y="2700"/>
                  </a:lnTo>
                  <a:lnTo>
                    <a:pt x="875" y="2700"/>
                  </a:lnTo>
                  <a:lnTo>
                    <a:pt x="881" y="2700"/>
                  </a:lnTo>
                  <a:lnTo>
                    <a:pt x="881" y="2700"/>
                  </a:lnTo>
                  <a:lnTo>
                    <a:pt x="892" y="2706"/>
                  </a:lnTo>
                  <a:lnTo>
                    <a:pt x="892" y="2706"/>
                  </a:lnTo>
                  <a:lnTo>
                    <a:pt x="909" y="2706"/>
                  </a:lnTo>
                  <a:lnTo>
                    <a:pt x="909" y="2706"/>
                  </a:lnTo>
                  <a:lnTo>
                    <a:pt x="915" y="2706"/>
                  </a:lnTo>
                  <a:lnTo>
                    <a:pt x="915" y="2706"/>
                  </a:lnTo>
                  <a:lnTo>
                    <a:pt x="926" y="2700"/>
                  </a:lnTo>
                  <a:lnTo>
                    <a:pt x="926" y="2700"/>
                  </a:lnTo>
                  <a:lnTo>
                    <a:pt x="932" y="2700"/>
                  </a:lnTo>
                  <a:lnTo>
                    <a:pt x="932" y="2700"/>
                  </a:lnTo>
                  <a:lnTo>
                    <a:pt x="937" y="2694"/>
                  </a:lnTo>
                  <a:lnTo>
                    <a:pt x="937" y="2694"/>
                  </a:lnTo>
                  <a:lnTo>
                    <a:pt x="943" y="2700"/>
                  </a:lnTo>
                  <a:lnTo>
                    <a:pt x="943" y="2700"/>
                  </a:lnTo>
                  <a:lnTo>
                    <a:pt x="949" y="2711"/>
                  </a:lnTo>
                  <a:lnTo>
                    <a:pt x="949" y="2711"/>
                  </a:lnTo>
                  <a:lnTo>
                    <a:pt x="955" y="2717"/>
                  </a:lnTo>
                  <a:lnTo>
                    <a:pt x="955" y="2717"/>
                  </a:lnTo>
                  <a:lnTo>
                    <a:pt x="961" y="2723"/>
                  </a:lnTo>
                  <a:lnTo>
                    <a:pt x="961" y="2723"/>
                  </a:lnTo>
                  <a:lnTo>
                    <a:pt x="972" y="2723"/>
                  </a:lnTo>
                  <a:lnTo>
                    <a:pt x="972" y="2723"/>
                  </a:lnTo>
                  <a:lnTo>
                    <a:pt x="995" y="2723"/>
                  </a:lnTo>
                  <a:lnTo>
                    <a:pt x="995" y="2723"/>
                  </a:lnTo>
                  <a:lnTo>
                    <a:pt x="1011" y="2723"/>
                  </a:lnTo>
                  <a:lnTo>
                    <a:pt x="1011" y="2723"/>
                  </a:lnTo>
                  <a:lnTo>
                    <a:pt x="1023" y="2717"/>
                  </a:lnTo>
                  <a:lnTo>
                    <a:pt x="1029" y="2717"/>
                  </a:lnTo>
                  <a:lnTo>
                    <a:pt x="1029" y="2717"/>
                  </a:lnTo>
                  <a:lnTo>
                    <a:pt x="1034" y="2711"/>
                  </a:lnTo>
                  <a:lnTo>
                    <a:pt x="1034" y="2711"/>
                  </a:lnTo>
                  <a:lnTo>
                    <a:pt x="1034" y="2711"/>
                  </a:lnTo>
                  <a:lnTo>
                    <a:pt x="1040" y="2700"/>
                  </a:lnTo>
                  <a:lnTo>
                    <a:pt x="1040" y="2700"/>
                  </a:lnTo>
                  <a:lnTo>
                    <a:pt x="1040" y="2688"/>
                  </a:lnTo>
                  <a:lnTo>
                    <a:pt x="1040" y="2688"/>
                  </a:lnTo>
                  <a:lnTo>
                    <a:pt x="1034" y="2677"/>
                  </a:lnTo>
                  <a:lnTo>
                    <a:pt x="1034" y="2677"/>
                  </a:lnTo>
                  <a:lnTo>
                    <a:pt x="1034" y="2672"/>
                  </a:lnTo>
                  <a:lnTo>
                    <a:pt x="1034" y="2672"/>
                  </a:lnTo>
                  <a:lnTo>
                    <a:pt x="1040" y="2666"/>
                  </a:lnTo>
                  <a:lnTo>
                    <a:pt x="1040" y="2666"/>
                  </a:lnTo>
                  <a:lnTo>
                    <a:pt x="1040" y="2666"/>
                  </a:lnTo>
                  <a:lnTo>
                    <a:pt x="1040" y="2666"/>
                  </a:lnTo>
                  <a:lnTo>
                    <a:pt x="1046" y="2660"/>
                  </a:lnTo>
                  <a:lnTo>
                    <a:pt x="1046" y="2660"/>
                  </a:lnTo>
                  <a:lnTo>
                    <a:pt x="1046" y="2654"/>
                  </a:lnTo>
                  <a:lnTo>
                    <a:pt x="1046" y="2654"/>
                  </a:lnTo>
                  <a:lnTo>
                    <a:pt x="1040" y="2648"/>
                  </a:lnTo>
                  <a:lnTo>
                    <a:pt x="1040" y="2648"/>
                  </a:lnTo>
                  <a:lnTo>
                    <a:pt x="1034" y="2648"/>
                  </a:lnTo>
                  <a:lnTo>
                    <a:pt x="1034" y="2648"/>
                  </a:lnTo>
                  <a:lnTo>
                    <a:pt x="1023" y="2643"/>
                  </a:lnTo>
                  <a:lnTo>
                    <a:pt x="1023" y="2643"/>
                  </a:lnTo>
                  <a:lnTo>
                    <a:pt x="1017" y="2643"/>
                  </a:lnTo>
                  <a:lnTo>
                    <a:pt x="1017" y="2643"/>
                  </a:lnTo>
                  <a:lnTo>
                    <a:pt x="1017" y="2632"/>
                  </a:lnTo>
                  <a:lnTo>
                    <a:pt x="1017" y="2632"/>
                  </a:lnTo>
                  <a:lnTo>
                    <a:pt x="1017" y="2632"/>
                  </a:lnTo>
                  <a:lnTo>
                    <a:pt x="1017" y="2632"/>
                  </a:lnTo>
                  <a:lnTo>
                    <a:pt x="1023" y="2626"/>
                  </a:lnTo>
                  <a:lnTo>
                    <a:pt x="1023" y="2626"/>
                  </a:lnTo>
                  <a:lnTo>
                    <a:pt x="1023" y="2614"/>
                  </a:lnTo>
                  <a:lnTo>
                    <a:pt x="1023" y="2614"/>
                  </a:lnTo>
                  <a:lnTo>
                    <a:pt x="1017" y="2614"/>
                  </a:lnTo>
                  <a:lnTo>
                    <a:pt x="1017" y="2614"/>
                  </a:lnTo>
                  <a:lnTo>
                    <a:pt x="1011" y="2609"/>
                  </a:lnTo>
                  <a:lnTo>
                    <a:pt x="1011" y="2609"/>
                  </a:lnTo>
                  <a:lnTo>
                    <a:pt x="1006" y="2603"/>
                  </a:lnTo>
                  <a:lnTo>
                    <a:pt x="1006" y="2603"/>
                  </a:lnTo>
                  <a:lnTo>
                    <a:pt x="1006" y="2603"/>
                  </a:lnTo>
                  <a:lnTo>
                    <a:pt x="1006" y="2603"/>
                  </a:lnTo>
                  <a:lnTo>
                    <a:pt x="1006" y="2598"/>
                  </a:lnTo>
                  <a:lnTo>
                    <a:pt x="1006" y="2598"/>
                  </a:lnTo>
                  <a:lnTo>
                    <a:pt x="1006" y="2598"/>
                  </a:lnTo>
                  <a:lnTo>
                    <a:pt x="1006" y="2598"/>
                  </a:lnTo>
                  <a:lnTo>
                    <a:pt x="1006" y="2592"/>
                  </a:lnTo>
                  <a:lnTo>
                    <a:pt x="1006" y="2592"/>
                  </a:lnTo>
                  <a:lnTo>
                    <a:pt x="1006" y="2586"/>
                  </a:lnTo>
                  <a:lnTo>
                    <a:pt x="1006" y="2586"/>
                  </a:lnTo>
                  <a:lnTo>
                    <a:pt x="1001" y="2580"/>
                  </a:lnTo>
                  <a:lnTo>
                    <a:pt x="1001" y="2580"/>
                  </a:lnTo>
                  <a:lnTo>
                    <a:pt x="995" y="2580"/>
                  </a:lnTo>
                  <a:lnTo>
                    <a:pt x="995" y="2580"/>
                  </a:lnTo>
                  <a:lnTo>
                    <a:pt x="989" y="2575"/>
                  </a:lnTo>
                  <a:lnTo>
                    <a:pt x="989" y="2575"/>
                  </a:lnTo>
                  <a:lnTo>
                    <a:pt x="989" y="2569"/>
                  </a:lnTo>
                  <a:lnTo>
                    <a:pt x="989" y="2569"/>
                  </a:lnTo>
                  <a:lnTo>
                    <a:pt x="977" y="2552"/>
                  </a:lnTo>
                  <a:lnTo>
                    <a:pt x="977" y="2552"/>
                  </a:lnTo>
                  <a:lnTo>
                    <a:pt x="972" y="2535"/>
                  </a:lnTo>
                  <a:lnTo>
                    <a:pt x="972" y="2535"/>
                  </a:lnTo>
                  <a:lnTo>
                    <a:pt x="966" y="2518"/>
                  </a:lnTo>
                  <a:lnTo>
                    <a:pt x="966" y="2518"/>
                  </a:lnTo>
                  <a:lnTo>
                    <a:pt x="955" y="2507"/>
                  </a:lnTo>
                  <a:lnTo>
                    <a:pt x="955" y="2507"/>
                  </a:lnTo>
                  <a:lnTo>
                    <a:pt x="943" y="2507"/>
                  </a:lnTo>
                  <a:lnTo>
                    <a:pt x="943" y="2507"/>
                  </a:lnTo>
                  <a:lnTo>
                    <a:pt x="932" y="2513"/>
                  </a:lnTo>
                  <a:lnTo>
                    <a:pt x="932" y="2513"/>
                  </a:lnTo>
                  <a:lnTo>
                    <a:pt x="921" y="2513"/>
                  </a:lnTo>
                  <a:lnTo>
                    <a:pt x="921" y="2513"/>
                  </a:lnTo>
                  <a:lnTo>
                    <a:pt x="904" y="2518"/>
                  </a:lnTo>
                  <a:lnTo>
                    <a:pt x="904" y="2518"/>
                  </a:lnTo>
                  <a:lnTo>
                    <a:pt x="909" y="2513"/>
                  </a:lnTo>
                  <a:lnTo>
                    <a:pt x="909" y="2513"/>
                  </a:lnTo>
                  <a:lnTo>
                    <a:pt x="904" y="2507"/>
                  </a:lnTo>
                  <a:lnTo>
                    <a:pt x="904" y="2507"/>
                  </a:lnTo>
                  <a:lnTo>
                    <a:pt x="904" y="2507"/>
                  </a:lnTo>
                  <a:lnTo>
                    <a:pt x="904" y="2507"/>
                  </a:lnTo>
                  <a:lnTo>
                    <a:pt x="904" y="2501"/>
                  </a:lnTo>
                  <a:lnTo>
                    <a:pt x="909" y="2501"/>
                  </a:lnTo>
                  <a:lnTo>
                    <a:pt x="909" y="2501"/>
                  </a:lnTo>
                  <a:lnTo>
                    <a:pt x="909" y="2501"/>
                  </a:lnTo>
                  <a:lnTo>
                    <a:pt x="909" y="2501"/>
                  </a:lnTo>
                  <a:lnTo>
                    <a:pt x="909" y="2501"/>
                  </a:lnTo>
                  <a:lnTo>
                    <a:pt x="921" y="2495"/>
                  </a:lnTo>
                  <a:lnTo>
                    <a:pt x="921" y="2495"/>
                  </a:lnTo>
                  <a:lnTo>
                    <a:pt x="926" y="2484"/>
                  </a:lnTo>
                  <a:lnTo>
                    <a:pt x="926" y="2484"/>
                  </a:lnTo>
                  <a:lnTo>
                    <a:pt x="926" y="2473"/>
                  </a:lnTo>
                  <a:lnTo>
                    <a:pt x="926" y="2473"/>
                  </a:lnTo>
                  <a:lnTo>
                    <a:pt x="932" y="2461"/>
                  </a:lnTo>
                  <a:lnTo>
                    <a:pt x="932" y="2461"/>
                  </a:lnTo>
                  <a:lnTo>
                    <a:pt x="915" y="2467"/>
                  </a:lnTo>
                  <a:lnTo>
                    <a:pt x="915" y="2467"/>
                  </a:lnTo>
                  <a:lnTo>
                    <a:pt x="892" y="2467"/>
                  </a:lnTo>
                  <a:lnTo>
                    <a:pt x="892" y="2467"/>
                  </a:lnTo>
                  <a:lnTo>
                    <a:pt x="875" y="2473"/>
                  </a:lnTo>
                  <a:lnTo>
                    <a:pt x="875" y="2473"/>
                  </a:lnTo>
                  <a:lnTo>
                    <a:pt x="886" y="2467"/>
                  </a:lnTo>
                  <a:lnTo>
                    <a:pt x="886" y="2467"/>
                  </a:lnTo>
                  <a:lnTo>
                    <a:pt x="881" y="2461"/>
                  </a:lnTo>
                  <a:lnTo>
                    <a:pt x="881" y="2461"/>
                  </a:lnTo>
                  <a:lnTo>
                    <a:pt x="875" y="2461"/>
                  </a:lnTo>
                  <a:lnTo>
                    <a:pt x="875" y="2461"/>
                  </a:lnTo>
                  <a:lnTo>
                    <a:pt x="870" y="2455"/>
                  </a:lnTo>
                  <a:lnTo>
                    <a:pt x="870" y="2455"/>
                  </a:lnTo>
                  <a:lnTo>
                    <a:pt x="870" y="2450"/>
                  </a:lnTo>
                  <a:lnTo>
                    <a:pt x="870" y="2450"/>
                  </a:lnTo>
                  <a:lnTo>
                    <a:pt x="864" y="2450"/>
                  </a:lnTo>
                  <a:lnTo>
                    <a:pt x="864" y="2450"/>
                  </a:lnTo>
                  <a:lnTo>
                    <a:pt x="858" y="2450"/>
                  </a:lnTo>
                  <a:lnTo>
                    <a:pt x="858" y="2450"/>
                  </a:lnTo>
                  <a:lnTo>
                    <a:pt x="852" y="2450"/>
                  </a:lnTo>
                  <a:lnTo>
                    <a:pt x="852" y="2450"/>
                  </a:lnTo>
                  <a:lnTo>
                    <a:pt x="847" y="2450"/>
                  </a:lnTo>
                  <a:lnTo>
                    <a:pt x="847" y="2450"/>
                  </a:lnTo>
                  <a:lnTo>
                    <a:pt x="847" y="2444"/>
                  </a:lnTo>
                  <a:lnTo>
                    <a:pt x="847" y="2444"/>
                  </a:lnTo>
                  <a:lnTo>
                    <a:pt x="847" y="2438"/>
                  </a:lnTo>
                  <a:lnTo>
                    <a:pt x="847" y="2438"/>
                  </a:lnTo>
                  <a:lnTo>
                    <a:pt x="858" y="2444"/>
                  </a:lnTo>
                  <a:lnTo>
                    <a:pt x="858" y="2444"/>
                  </a:lnTo>
                  <a:lnTo>
                    <a:pt x="870" y="2444"/>
                  </a:lnTo>
                  <a:lnTo>
                    <a:pt x="870" y="2444"/>
                  </a:lnTo>
                  <a:lnTo>
                    <a:pt x="886" y="2450"/>
                  </a:lnTo>
                  <a:lnTo>
                    <a:pt x="886" y="2450"/>
                  </a:lnTo>
                  <a:lnTo>
                    <a:pt x="898" y="2444"/>
                  </a:lnTo>
                  <a:lnTo>
                    <a:pt x="898" y="2444"/>
                  </a:lnTo>
                  <a:lnTo>
                    <a:pt x="904" y="2438"/>
                  </a:lnTo>
                  <a:lnTo>
                    <a:pt x="904" y="2438"/>
                  </a:lnTo>
                  <a:lnTo>
                    <a:pt x="904" y="2433"/>
                  </a:lnTo>
                  <a:lnTo>
                    <a:pt x="904" y="2433"/>
                  </a:lnTo>
                  <a:lnTo>
                    <a:pt x="904" y="2433"/>
                  </a:lnTo>
                  <a:lnTo>
                    <a:pt x="904" y="2433"/>
                  </a:lnTo>
                  <a:lnTo>
                    <a:pt x="909" y="2427"/>
                  </a:lnTo>
                  <a:lnTo>
                    <a:pt x="909" y="2427"/>
                  </a:lnTo>
                  <a:lnTo>
                    <a:pt x="921" y="2433"/>
                  </a:lnTo>
                  <a:lnTo>
                    <a:pt x="921" y="2433"/>
                  </a:lnTo>
                  <a:lnTo>
                    <a:pt x="937" y="2444"/>
                  </a:lnTo>
                  <a:lnTo>
                    <a:pt x="937" y="2444"/>
                  </a:lnTo>
                  <a:lnTo>
                    <a:pt x="949" y="2450"/>
                  </a:lnTo>
                  <a:lnTo>
                    <a:pt x="949" y="2450"/>
                  </a:lnTo>
                  <a:lnTo>
                    <a:pt x="961" y="2455"/>
                  </a:lnTo>
                  <a:lnTo>
                    <a:pt x="961" y="2455"/>
                  </a:lnTo>
                  <a:lnTo>
                    <a:pt x="977" y="2461"/>
                  </a:lnTo>
                  <a:lnTo>
                    <a:pt x="977" y="2461"/>
                  </a:lnTo>
                  <a:lnTo>
                    <a:pt x="989" y="2461"/>
                  </a:lnTo>
                  <a:lnTo>
                    <a:pt x="989" y="2461"/>
                  </a:lnTo>
                  <a:lnTo>
                    <a:pt x="995" y="2455"/>
                  </a:lnTo>
                  <a:lnTo>
                    <a:pt x="995" y="2455"/>
                  </a:lnTo>
                  <a:lnTo>
                    <a:pt x="1011" y="2455"/>
                  </a:lnTo>
                  <a:lnTo>
                    <a:pt x="1011" y="2455"/>
                  </a:lnTo>
                  <a:lnTo>
                    <a:pt x="1006" y="2461"/>
                  </a:lnTo>
                  <a:lnTo>
                    <a:pt x="1006" y="2461"/>
                  </a:lnTo>
                  <a:lnTo>
                    <a:pt x="1006" y="2461"/>
                  </a:lnTo>
                  <a:lnTo>
                    <a:pt x="1006" y="2461"/>
                  </a:lnTo>
                  <a:lnTo>
                    <a:pt x="1006" y="2467"/>
                  </a:lnTo>
                  <a:lnTo>
                    <a:pt x="1006" y="2467"/>
                  </a:lnTo>
                  <a:lnTo>
                    <a:pt x="1001" y="2467"/>
                  </a:lnTo>
                  <a:lnTo>
                    <a:pt x="1001" y="2467"/>
                  </a:lnTo>
                  <a:lnTo>
                    <a:pt x="995" y="2473"/>
                  </a:lnTo>
                  <a:lnTo>
                    <a:pt x="995" y="2473"/>
                  </a:lnTo>
                  <a:lnTo>
                    <a:pt x="995" y="2478"/>
                  </a:lnTo>
                  <a:lnTo>
                    <a:pt x="995" y="2478"/>
                  </a:lnTo>
                  <a:lnTo>
                    <a:pt x="1001" y="2478"/>
                  </a:lnTo>
                  <a:lnTo>
                    <a:pt x="1001" y="2478"/>
                  </a:lnTo>
                  <a:lnTo>
                    <a:pt x="1023" y="2473"/>
                  </a:lnTo>
                  <a:lnTo>
                    <a:pt x="1023" y="2473"/>
                  </a:lnTo>
                  <a:lnTo>
                    <a:pt x="1023" y="2467"/>
                  </a:lnTo>
                  <a:lnTo>
                    <a:pt x="1023" y="2467"/>
                  </a:lnTo>
                  <a:lnTo>
                    <a:pt x="1029" y="2467"/>
                  </a:lnTo>
                  <a:lnTo>
                    <a:pt x="1029" y="2467"/>
                  </a:lnTo>
                  <a:lnTo>
                    <a:pt x="1029" y="2461"/>
                  </a:lnTo>
                  <a:lnTo>
                    <a:pt x="1029" y="2461"/>
                  </a:lnTo>
                  <a:lnTo>
                    <a:pt x="1029" y="2455"/>
                  </a:lnTo>
                  <a:lnTo>
                    <a:pt x="1029" y="2455"/>
                  </a:lnTo>
                  <a:lnTo>
                    <a:pt x="1040" y="2455"/>
                  </a:lnTo>
                  <a:lnTo>
                    <a:pt x="1040" y="2455"/>
                  </a:lnTo>
                  <a:lnTo>
                    <a:pt x="1046" y="2455"/>
                  </a:lnTo>
                  <a:lnTo>
                    <a:pt x="1046" y="2455"/>
                  </a:lnTo>
                  <a:lnTo>
                    <a:pt x="1051" y="2455"/>
                  </a:lnTo>
                  <a:lnTo>
                    <a:pt x="1051" y="2455"/>
                  </a:lnTo>
                  <a:lnTo>
                    <a:pt x="1057" y="2455"/>
                  </a:lnTo>
                  <a:lnTo>
                    <a:pt x="1057" y="2455"/>
                  </a:lnTo>
                  <a:lnTo>
                    <a:pt x="1063" y="2455"/>
                  </a:lnTo>
                  <a:lnTo>
                    <a:pt x="1063" y="2455"/>
                  </a:lnTo>
                  <a:lnTo>
                    <a:pt x="1063" y="2450"/>
                  </a:lnTo>
                  <a:lnTo>
                    <a:pt x="1063" y="2450"/>
                  </a:lnTo>
                  <a:lnTo>
                    <a:pt x="1068" y="2444"/>
                  </a:lnTo>
                  <a:lnTo>
                    <a:pt x="1068" y="2444"/>
                  </a:lnTo>
                  <a:lnTo>
                    <a:pt x="1068" y="2438"/>
                  </a:lnTo>
                  <a:lnTo>
                    <a:pt x="1068" y="2438"/>
                  </a:lnTo>
                  <a:lnTo>
                    <a:pt x="1080" y="2438"/>
                  </a:lnTo>
                  <a:lnTo>
                    <a:pt x="1080" y="2438"/>
                  </a:lnTo>
                  <a:lnTo>
                    <a:pt x="1086" y="2433"/>
                  </a:lnTo>
                  <a:lnTo>
                    <a:pt x="1086" y="2433"/>
                  </a:lnTo>
                  <a:lnTo>
                    <a:pt x="1091" y="2433"/>
                  </a:lnTo>
                  <a:lnTo>
                    <a:pt x="1091" y="2433"/>
                  </a:lnTo>
                  <a:lnTo>
                    <a:pt x="1102" y="2427"/>
                  </a:lnTo>
                  <a:lnTo>
                    <a:pt x="1102" y="2427"/>
                  </a:lnTo>
                  <a:lnTo>
                    <a:pt x="1114" y="2416"/>
                  </a:lnTo>
                  <a:lnTo>
                    <a:pt x="1114" y="2416"/>
                  </a:lnTo>
                  <a:lnTo>
                    <a:pt x="1120" y="2404"/>
                  </a:lnTo>
                  <a:lnTo>
                    <a:pt x="1120" y="2404"/>
                  </a:lnTo>
                  <a:lnTo>
                    <a:pt x="1131" y="2388"/>
                  </a:lnTo>
                  <a:lnTo>
                    <a:pt x="1131" y="2388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36" y="2370"/>
                  </a:lnTo>
                  <a:lnTo>
                    <a:pt x="1142" y="2370"/>
                  </a:lnTo>
                  <a:lnTo>
                    <a:pt x="1142" y="2370"/>
                  </a:lnTo>
                  <a:lnTo>
                    <a:pt x="1148" y="2370"/>
                  </a:lnTo>
                  <a:lnTo>
                    <a:pt x="1148" y="2370"/>
                  </a:lnTo>
                  <a:lnTo>
                    <a:pt x="1154" y="2370"/>
                  </a:lnTo>
                  <a:lnTo>
                    <a:pt x="1154" y="2370"/>
                  </a:lnTo>
                  <a:lnTo>
                    <a:pt x="1148" y="2364"/>
                  </a:lnTo>
                  <a:lnTo>
                    <a:pt x="1148" y="2364"/>
                  </a:lnTo>
                  <a:lnTo>
                    <a:pt x="1148" y="2359"/>
                  </a:lnTo>
                  <a:lnTo>
                    <a:pt x="1148" y="2359"/>
                  </a:lnTo>
                  <a:lnTo>
                    <a:pt x="1148" y="2353"/>
                  </a:lnTo>
                  <a:lnTo>
                    <a:pt x="1148" y="2353"/>
                  </a:lnTo>
                  <a:lnTo>
                    <a:pt x="1148" y="2348"/>
                  </a:lnTo>
                  <a:lnTo>
                    <a:pt x="1148" y="2348"/>
                  </a:lnTo>
                  <a:lnTo>
                    <a:pt x="1142" y="2342"/>
                  </a:lnTo>
                  <a:lnTo>
                    <a:pt x="1142" y="2342"/>
                  </a:lnTo>
                  <a:lnTo>
                    <a:pt x="1131" y="2336"/>
                  </a:lnTo>
                  <a:lnTo>
                    <a:pt x="1131" y="2336"/>
                  </a:lnTo>
                  <a:lnTo>
                    <a:pt x="1120" y="2336"/>
                  </a:lnTo>
                  <a:lnTo>
                    <a:pt x="1120" y="2336"/>
                  </a:lnTo>
                  <a:lnTo>
                    <a:pt x="1114" y="2330"/>
                  </a:lnTo>
                  <a:lnTo>
                    <a:pt x="1114" y="2330"/>
                  </a:lnTo>
                  <a:lnTo>
                    <a:pt x="1114" y="2324"/>
                  </a:lnTo>
                  <a:lnTo>
                    <a:pt x="1114" y="2324"/>
                  </a:lnTo>
                  <a:lnTo>
                    <a:pt x="1114" y="2319"/>
                  </a:lnTo>
                  <a:lnTo>
                    <a:pt x="1114" y="2319"/>
                  </a:lnTo>
                  <a:lnTo>
                    <a:pt x="1114" y="2313"/>
                  </a:lnTo>
                  <a:lnTo>
                    <a:pt x="1114" y="2313"/>
                  </a:lnTo>
                  <a:lnTo>
                    <a:pt x="1114" y="2308"/>
                  </a:lnTo>
                  <a:lnTo>
                    <a:pt x="1114" y="2308"/>
                  </a:lnTo>
                  <a:lnTo>
                    <a:pt x="1114" y="2308"/>
                  </a:lnTo>
                  <a:lnTo>
                    <a:pt x="1114" y="2308"/>
                  </a:lnTo>
                  <a:lnTo>
                    <a:pt x="1120" y="2302"/>
                  </a:lnTo>
                  <a:lnTo>
                    <a:pt x="1120" y="2302"/>
                  </a:lnTo>
                  <a:lnTo>
                    <a:pt x="1125" y="2302"/>
                  </a:lnTo>
                  <a:lnTo>
                    <a:pt x="1125" y="2302"/>
                  </a:lnTo>
                  <a:lnTo>
                    <a:pt x="1131" y="2296"/>
                  </a:lnTo>
                  <a:lnTo>
                    <a:pt x="1131" y="2296"/>
                  </a:lnTo>
                  <a:lnTo>
                    <a:pt x="1125" y="2291"/>
                  </a:lnTo>
                  <a:lnTo>
                    <a:pt x="1125" y="2291"/>
                  </a:lnTo>
                  <a:lnTo>
                    <a:pt x="1125" y="2285"/>
                  </a:lnTo>
                  <a:lnTo>
                    <a:pt x="1125" y="2285"/>
                  </a:lnTo>
                  <a:lnTo>
                    <a:pt x="1125" y="2279"/>
                  </a:lnTo>
                  <a:lnTo>
                    <a:pt x="1125" y="2279"/>
                  </a:lnTo>
                  <a:lnTo>
                    <a:pt x="1125" y="2268"/>
                  </a:lnTo>
                  <a:lnTo>
                    <a:pt x="1125" y="2268"/>
                  </a:lnTo>
                  <a:lnTo>
                    <a:pt x="1131" y="2274"/>
                  </a:lnTo>
                  <a:lnTo>
                    <a:pt x="1131" y="2274"/>
                  </a:lnTo>
                  <a:lnTo>
                    <a:pt x="1136" y="2274"/>
                  </a:lnTo>
                  <a:lnTo>
                    <a:pt x="1136" y="2274"/>
                  </a:lnTo>
                  <a:lnTo>
                    <a:pt x="1136" y="2274"/>
                  </a:lnTo>
                  <a:lnTo>
                    <a:pt x="1136" y="2274"/>
                  </a:lnTo>
                  <a:lnTo>
                    <a:pt x="1148" y="2268"/>
                  </a:lnTo>
                  <a:lnTo>
                    <a:pt x="1148" y="2268"/>
                  </a:lnTo>
                  <a:lnTo>
                    <a:pt x="1148" y="2268"/>
                  </a:lnTo>
                  <a:lnTo>
                    <a:pt x="1148" y="2262"/>
                  </a:lnTo>
                  <a:lnTo>
                    <a:pt x="1148" y="2262"/>
                  </a:lnTo>
                  <a:lnTo>
                    <a:pt x="1148" y="2262"/>
                  </a:lnTo>
                  <a:lnTo>
                    <a:pt x="1148" y="2262"/>
                  </a:lnTo>
                  <a:lnTo>
                    <a:pt x="1148" y="2262"/>
                  </a:lnTo>
                  <a:lnTo>
                    <a:pt x="1154" y="2262"/>
                  </a:lnTo>
                  <a:lnTo>
                    <a:pt x="1154" y="2262"/>
                  </a:lnTo>
                  <a:lnTo>
                    <a:pt x="1160" y="2262"/>
                  </a:lnTo>
                  <a:lnTo>
                    <a:pt x="1160" y="2262"/>
                  </a:lnTo>
                  <a:lnTo>
                    <a:pt x="1160" y="2262"/>
                  </a:lnTo>
                  <a:lnTo>
                    <a:pt x="1160" y="2262"/>
                  </a:lnTo>
                  <a:lnTo>
                    <a:pt x="1165" y="2262"/>
                  </a:lnTo>
                  <a:lnTo>
                    <a:pt x="1165" y="2262"/>
                  </a:lnTo>
                  <a:lnTo>
                    <a:pt x="1165" y="2268"/>
                  </a:lnTo>
                  <a:lnTo>
                    <a:pt x="1165" y="2268"/>
                  </a:lnTo>
                  <a:lnTo>
                    <a:pt x="1160" y="2274"/>
                  </a:lnTo>
                  <a:lnTo>
                    <a:pt x="1160" y="2274"/>
                  </a:lnTo>
                  <a:lnTo>
                    <a:pt x="1160" y="2274"/>
                  </a:lnTo>
                  <a:lnTo>
                    <a:pt x="1160" y="2274"/>
                  </a:lnTo>
                  <a:lnTo>
                    <a:pt x="1165" y="2279"/>
                  </a:lnTo>
                  <a:lnTo>
                    <a:pt x="1165" y="2279"/>
                  </a:lnTo>
                  <a:lnTo>
                    <a:pt x="1171" y="2279"/>
                  </a:lnTo>
                  <a:lnTo>
                    <a:pt x="1171" y="2279"/>
                  </a:lnTo>
                  <a:lnTo>
                    <a:pt x="1176" y="2285"/>
                  </a:lnTo>
                  <a:lnTo>
                    <a:pt x="1176" y="2285"/>
                  </a:lnTo>
                  <a:lnTo>
                    <a:pt x="1176" y="2285"/>
                  </a:lnTo>
                  <a:lnTo>
                    <a:pt x="1176" y="2285"/>
                  </a:lnTo>
                  <a:lnTo>
                    <a:pt x="1176" y="2308"/>
                  </a:lnTo>
                  <a:lnTo>
                    <a:pt x="1176" y="2308"/>
                  </a:lnTo>
                  <a:lnTo>
                    <a:pt x="1171" y="2313"/>
                  </a:lnTo>
                  <a:lnTo>
                    <a:pt x="1171" y="2313"/>
                  </a:lnTo>
                  <a:lnTo>
                    <a:pt x="1165" y="2319"/>
                  </a:lnTo>
                  <a:lnTo>
                    <a:pt x="1165" y="2319"/>
                  </a:lnTo>
                  <a:lnTo>
                    <a:pt x="1160" y="2324"/>
                  </a:lnTo>
                  <a:lnTo>
                    <a:pt x="1160" y="2324"/>
                  </a:lnTo>
                  <a:lnTo>
                    <a:pt x="1160" y="2330"/>
                  </a:lnTo>
                  <a:lnTo>
                    <a:pt x="1160" y="2330"/>
                  </a:lnTo>
                  <a:lnTo>
                    <a:pt x="1160" y="2342"/>
                  </a:lnTo>
                  <a:lnTo>
                    <a:pt x="1160" y="2342"/>
                  </a:lnTo>
                  <a:lnTo>
                    <a:pt x="1160" y="2348"/>
                  </a:lnTo>
                  <a:lnTo>
                    <a:pt x="1160" y="2348"/>
                  </a:lnTo>
                  <a:lnTo>
                    <a:pt x="1160" y="2353"/>
                  </a:lnTo>
                  <a:lnTo>
                    <a:pt x="1160" y="2353"/>
                  </a:lnTo>
                  <a:lnTo>
                    <a:pt x="1171" y="2353"/>
                  </a:lnTo>
                  <a:lnTo>
                    <a:pt x="1171" y="2353"/>
                  </a:lnTo>
                  <a:lnTo>
                    <a:pt x="1176" y="2353"/>
                  </a:lnTo>
                  <a:lnTo>
                    <a:pt x="1176" y="2353"/>
                  </a:lnTo>
                  <a:lnTo>
                    <a:pt x="1188" y="2353"/>
                  </a:lnTo>
                  <a:lnTo>
                    <a:pt x="1188" y="2353"/>
                  </a:lnTo>
                  <a:lnTo>
                    <a:pt x="1193" y="2359"/>
                  </a:lnTo>
                  <a:lnTo>
                    <a:pt x="1193" y="2359"/>
                  </a:lnTo>
                  <a:lnTo>
                    <a:pt x="1199" y="2359"/>
                  </a:lnTo>
                  <a:lnTo>
                    <a:pt x="1199" y="2359"/>
                  </a:lnTo>
                  <a:lnTo>
                    <a:pt x="1199" y="2370"/>
                  </a:lnTo>
                  <a:lnTo>
                    <a:pt x="1199" y="2370"/>
                  </a:lnTo>
                  <a:lnTo>
                    <a:pt x="1199" y="2376"/>
                  </a:lnTo>
                  <a:lnTo>
                    <a:pt x="1199" y="2376"/>
                  </a:lnTo>
                  <a:lnTo>
                    <a:pt x="1199" y="2382"/>
                  </a:lnTo>
                  <a:lnTo>
                    <a:pt x="1199" y="2382"/>
                  </a:lnTo>
                  <a:lnTo>
                    <a:pt x="1222" y="2376"/>
                  </a:lnTo>
                  <a:lnTo>
                    <a:pt x="1222" y="2376"/>
                  </a:lnTo>
                  <a:lnTo>
                    <a:pt x="1233" y="2370"/>
                  </a:lnTo>
                  <a:lnTo>
                    <a:pt x="1233" y="2370"/>
                  </a:lnTo>
                  <a:lnTo>
                    <a:pt x="1245" y="2364"/>
                  </a:lnTo>
                  <a:lnTo>
                    <a:pt x="1245" y="2364"/>
                  </a:lnTo>
                  <a:lnTo>
                    <a:pt x="1261" y="2359"/>
                  </a:lnTo>
                  <a:lnTo>
                    <a:pt x="1261" y="2359"/>
                  </a:lnTo>
                  <a:lnTo>
                    <a:pt x="1267" y="2353"/>
                  </a:lnTo>
                  <a:lnTo>
                    <a:pt x="1267" y="2353"/>
                  </a:lnTo>
                  <a:lnTo>
                    <a:pt x="1267" y="2348"/>
                  </a:lnTo>
                  <a:lnTo>
                    <a:pt x="1267" y="2348"/>
                  </a:lnTo>
                  <a:lnTo>
                    <a:pt x="1273" y="2342"/>
                  </a:lnTo>
                  <a:lnTo>
                    <a:pt x="1273" y="2342"/>
                  </a:lnTo>
                  <a:lnTo>
                    <a:pt x="1279" y="2336"/>
                  </a:lnTo>
                  <a:lnTo>
                    <a:pt x="1279" y="2336"/>
                  </a:lnTo>
                  <a:lnTo>
                    <a:pt x="1290" y="2342"/>
                  </a:lnTo>
                  <a:lnTo>
                    <a:pt x="1290" y="2342"/>
                  </a:lnTo>
                  <a:lnTo>
                    <a:pt x="1301" y="2342"/>
                  </a:lnTo>
                  <a:lnTo>
                    <a:pt x="1301" y="2342"/>
                  </a:lnTo>
                  <a:lnTo>
                    <a:pt x="1307" y="2342"/>
                  </a:lnTo>
                  <a:lnTo>
                    <a:pt x="1307" y="2342"/>
                  </a:lnTo>
                  <a:lnTo>
                    <a:pt x="1319" y="2342"/>
                  </a:lnTo>
                  <a:lnTo>
                    <a:pt x="1324" y="2342"/>
                  </a:lnTo>
                  <a:lnTo>
                    <a:pt x="1324" y="2348"/>
                  </a:lnTo>
                  <a:lnTo>
                    <a:pt x="1330" y="2348"/>
                  </a:lnTo>
                  <a:lnTo>
                    <a:pt x="1330" y="2353"/>
                  </a:lnTo>
                  <a:lnTo>
                    <a:pt x="1330" y="2353"/>
                  </a:lnTo>
                  <a:lnTo>
                    <a:pt x="1336" y="2353"/>
                  </a:lnTo>
                  <a:lnTo>
                    <a:pt x="1336" y="2353"/>
                  </a:lnTo>
                  <a:lnTo>
                    <a:pt x="1341" y="2353"/>
                  </a:lnTo>
                  <a:lnTo>
                    <a:pt x="1341" y="2353"/>
                  </a:lnTo>
                  <a:lnTo>
                    <a:pt x="1352" y="2348"/>
                  </a:lnTo>
                  <a:lnTo>
                    <a:pt x="1352" y="2348"/>
                  </a:lnTo>
                  <a:lnTo>
                    <a:pt x="1358" y="2348"/>
                  </a:lnTo>
                  <a:lnTo>
                    <a:pt x="1358" y="2348"/>
                  </a:lnTo>
                  <a:lnTo>
                    <a:pt x="1370" y="2359"/>
                  </a:lnTo>
                  <a:lnTo>
                    <a:pt x="1370" y="2359"/>
                  </a:lnTo>
                  <a:lnTo>
                    <a:pt x="1375" y="2376"/>
                  </a:lnTo>
                  <a:lnTo>
                    <a:pt x="1375" y="2376"/>
                  </a:lnTo>
                  <a:lnTo>
                    <a:pt x="1386" y="2393"/>
                  </a:lnTo>
                  <a:lnTo>
                    <a:pt x="1386" y="2393"/>
                  </a:lnTo>
                  <a:lnTo>
                    <a:pt x="1392" y="2404"/>
                  </a:lnTo>
                  <a:lnTo>
                    <a:pt x="1392" y="2404"/>
                  </a:lnTo>
                  <a:lnTo>
                    <a:pt x="1392" y="2410"/>
                  </a:lnTo>
                  <a:lnTo>
                    <a:pt x="1392" y="2410"/>
                  </a:lnTo>
                  <a:lnTo>
                    <a:pt x="1386" y="2416"/>
                  </a:lnTo>
                  <a:lnTo>
                    <a:pt x="1386" y="2416"/>
                  </a:lnTo>
                  <a:lnTo>
                    <a:pt x="1386" y="2416"/>
                  </a:lnTo>
                  <a:lnTo>
                    <a:pt x="1386" y="2416"/>
                  </a:lnTo>
                  <a:lnTo>
                    <a:pt x="1386" y="2416"/>
                  </a:lnTo>
                  <a:lnTo>
                    <a:pt x="1386" y="2421"/>
                  </a:lnTo>
                  <a:lnTo>
                    <a:pt x="1386" y="2427"/>
                  </a:lnTo>
                  <a:lnTo>
                    <a:pt x="1386" y="2433"/>
                  </a:lnTo>
                  <a:lnTo>
                    <a:pt x="1386" y="2433"/>
                  </a:lnTo>
                  <a:lnTo>
                    <a:pt x="1392" y="2438"/>
                  </a:lnTo>
                  <a:lnTo>
                    <a:pt x="1392" y="2438"/>
                  </a:lnTo>
                  <a:lnTo>
                    <a:pt x="1398" y="2438"/>
                  </a:lnTo>
                  <a:lnTo>
                    <a:pt x="1404" y="2438"/>
                  </a:lnTo>
                  <a:lnTo>
                    <a:pt x="1404" y="2438"/>
                  </a:lnTo>
                  <a:lnTo>
                    <a:pt x="1404" y="2450"/>
                  </a:lnTo>
                  <a:lnTo>
                    <a:pt x="1404" y="2450"/>
                  </a:lnTo>
                  <a:lnTo>
                    <a:pt x="1404" y="2455"/>
                  </a:lnTo>
                  <a:lnTo>
                    <a:pt x="1404" y="2455"/>
                  </a:lnTo>
                  <a:lnTo>
                    <a:pt x="1404" y="2461"/>
                  </a:lnTo>
                  <a:lnTo>
                    <a:pt x="1404" y="2461"/>
                  </a:lnTo>
                  <a:lnTo>
                    <a:pt x="1410" y="2467"/>
                  </a:lnTo>
                  <a:lnTo>
                    <a:pt x="1410" y="2467"/>
                  </a:lnTo>
                  <a:lnTo>
                    <a:pt x="1438" y="2461"/>
                  </a:lnTo>
                  <a:lnTo>
                    <a:pt x="1438" y="2461"/>
                  </a:lnTo>
                  <a:lnTo>
                    <a:pt x="1460" y="2461"/>
                  </a:lnTo>
                  <a:lnTo>
                    <a:pt x="1460" y="2461"/>
                  </a:lnTo>
                  <a:lnTo>
                    <a:pt x="1478" y="2467"/>
                  </a:lnTo>
                  <a:lnTo>
                    <a:pt x="1478" y="2467"/>
                  </a:lnTo>
                  <a:lnTo>
                    <a:pt x="1500" y="2478"/>
                  </a:lnTo>
                  <a:lnTo>
                    <a:pt x="1500" y="2478"/>
                  </a:lnTo>
                  <a:lnTo>
                    <a:pt x="1517" y="2495"/>
                  </a:lnTo>
                  <a:lnTo>
                    <a:pt x="1517" y="2495"/>
                  </a:lnTo>
                  <a:lnTo>
                    <a:pt x="1523" y="2507"/>
                  </a:lnTo>
                  <a:lnTo>
                    <a:pt x="1523" y="2507"/>
                  </a:lnTo>
                  <a:lnTo>
                    <a:pt x="1540" y="2513"/>
                  </a:lnTo>
                  <a:lnTo>
                    <a:pt x="1540" y="2513"/>
                  </a:lnTo>
                  <a:lnTo>
                    <a:pt x="1563" y="2507"/>
                  </a:lnTo>
                  <a:lnTo>
                    <a:pt x="1563" y="2507"/>
                  </a:lnTo>
                  <a:lnTo>
                    <a:pt x="1563" y="2501"/>
                  </a:lnTo>
                  <a:lnTo>
                    <a:pt x="1563" y="2501"/>
                  </a:lnTo>
                  <a:lnTo>
                    <a:pt x="1563" y="2495"/>
                  </a:lnTo>
                  <a:lnTo>
                    <a:pt x="1563" y="2495"/>
                  </a:lnTo>
                  <a:lnTo>
                    <a:pt x="1563" y="2489"/>
                  </a:lnTo>
                  <a:lnTo>
                    <a:pt x="1563" y="2489"/>
                  </a:lnTo>
                  <a:lnTo>
                    <a:pt x="1569" y="2484"/>
                  </a:lnTo>
                  <a:lnTo>
                    <a:pt x="1569" y="2484"/>
                  </a:lnTo>
                  <a:lnTo>
                    <a:pt x="1569" y="2484"/>
                  </a:lnTo>
                  <a:lnTo>
                    <a:pt x="1569" y="2484"/>
                  </a:lnTo>
                  <a:lnTo>
                    <a:pt x="1569" y="2489"/>
                  </a:lnTo>
                  <a:lnTo>
                    <a:pt x="1569" y="2489"/>
                  </a:lnTo>
                  <a:lnTo>
                    <a:pt x="1574" y="2489"/>
                  </a:lnTo>
                  <a:lnTo>
                    <a:pt x="1574" y="2489"/>
                  </a:lnTo>
                  <a:lnTo>
                    <a:pt x="1574" y="2489"/>
                  </a:lnTo>
                  <a:lnTo>
                    <a:pt x="1574" y="2489"/>
                  </a:lnTo>
                  <a:lnTo>
                    <a:pt x="1574" y="2495"/>
                  </a:lnTo>
                  <a:lnTo>
                    <a:pt x="1574" y="2495"/>
                  </a:lnTo>
                  <a:lnTo>
                    <a:pt x="1574" y="2501"/>
                  </a:lnTo>
                  <a:lnTo>
                    <a:pt x="1574" y="2501"/>
                  </a:lnTo>
                  <a:lnTo>
                    <a:pt x="1574" y="2507"/>
                  </a:lnTo>
                  <a:lnTo>
                    <a:pt x="1574" y="2507"/>
                  </a:lnTo>
                  <a:lnTo>
                    <a:pt x="1574" y="2513"/>
                  </a:lnTo>
                  <a:lnTo>
                    <a:pt x="1574" y="2513"/>
                  </a:lnTo>
                  <a:lnTo>
                    <a:pt x="1580" y="2513"/>
                  </a:lnTo>
                  <a:lnTo>
                    <a:pt x="1580" y="2513"/>
                  </a:lnTo>
                  <a:lnTo>
                    <a:pt x="1585" y="2518"/>
                  </a:lnTo>
                  <a:lnTo>
                    <a:pt x="1585" y="2518"/>
                  </a:lnTo>
                  <a:lnTo>
                    <a:pt x="1597" y="2518"/>
                  </a:lnTo>
                  <a:lnTo>
                    <a:pt x="1597" y="2518"/>
                  </a:lnTo>
                  <a:lnTo>
                    <a:pt x="1597" y="2523"/>
                  </a:lnTo>
                  <a:lnTo>
                    <a:pt x="1597" y="2523"/>
                  </a:lnTo>
                  <a:lnTo>
                    <a:pt x="1603" y="2513"/>
                  </a:lnTo>
                  <a:lnTo>
                    <a:pt x="1603" y="2513"/>
                  </a:lnTo>
                  <a:lnTo>
                    <a:pt x="1608" y="2501"/>
                  </a:lnTo>
                  <a:lnTo>
                    <a:pt x="1608" y="2501"/>
                  </a:lnTo>
                  <a:lnTo>
                    <a:pt x="1620" y="2489"/>
                  </a:lnTo>
                  <a:lnTo>
                    <a:pt x="1620" y="2489"/>
                  </a:lnTo>
                  <a:lnTo>
                    <a:pt x="1620" y="2484"/>
                  </a:lnTo>
                  <a:lnTo>
                    <a:pt x="1620" y="2478"/>
                  </a:lnTo>
                  <a:lnTo>
                    <a:pt x="1620" y="2478"/>
                  </a:lnTo>
                  <a:lnTo>
                    <a:pt x="1620" y="2473"/>
                  </a:lnTo>
                  <a:lnTo>
                    <a:pt x="1620" y="2473"/>
                  </a:lnTo>
                  <a:lnTo>
                    <a:pt x="1620" y="2473"/>
                  </a:lnTo>
                  <a:lnTo>
                    <a:pt x="1614" y="2473"/>
                  </a:lnTo>
                  <a:lnTo>
                    <a:pt x="1614" y="2473"/>
                  </a:lnTo>
                  <a:lnTo>
                    <a:pt x="1614" y="2473"/>
                  </a:lnTo>
                  <a:lnTo>
                    <a:pt x="1614" y="2473"/>
                  </a:lnTo>
                  <a:lnTo>
                    <a:pt x="1614" y="2467"/>
                  </a:lnTo>
                  <a:lnTo>
                    <a:pt x="1614" y="2467"/>
                  </a:lnTo>
                  <a:lnTo>
                    <a:pt x="1614" y="2467"/>
                  </a:lnTo>
                  <a:lnTo>
                    <a:pt x="1614" y="2467"/>
                  </a:lnTo>
                  <a:lnTo>
                    <a:pt x="1620" y="2467"/>
                  </a:lnTo>
                  <a:lnTo>
                    <a:pt x="1620" y="2467"/>
                  </a:lnTo>
                  <a:lnTo>
                    <a:pt x="1620" y="2467"/>
                  </a:lnTo>
                  <a:lnTo>
                    <a:pt x="1620" y="2467"/>
                  </a:lnTo>
                  <a:lnTo>
                    <a:pt x="1614" y="2461"/>
                  </a:lnTo>
                  <a:lnTo>
                    <a:pt x="1614" y="2461"/>
                  </a:lnTo>
                  <a:lnTo>
                    <a:pt x="1603" y="2450"/>
                  </a:lnTo>
                  <a:lnTo>
                    <a:pt x="1603" y="2450"/>
                  </a:lnTo>
                  <a:lnTo>
                    <a:pt x="1603" y="2450"/>
                  </a:lnTo>
                  <a:lnTo>
                    <a:pt x="1603" y="2444"/>
                  </a:lnTo>
                  <a:lnTo>
                    <a:pt x="1603" y="2444"/>
                  </a:lnTo>
                  <a:lnTo>
                    <a:pt x="1603" y="2444"/>
                  </a:lnTo>
                  <a:lnTo>
                    <a:pt x="1620" y="2438"/>
                  </a:lnTo>
                  <a:lnTo>
                    <a:pt x="1620" y="2438"/>
                  </a:lnTo>
                  <a:lnTo>
                    <a:pt x="1642" y="2433"/>
                  </a:lnTo>
                  <a:lnTo>
                    <a:pt x="1642" y="2433"/>
                  </a:lnTo>
                  <a:lnTo>
                    <a:pt x="1660" y="2421"/>
                  </a:lnTo>
                  <a:lnTo>
                    <a:pt x="1660" y="2421"/>
                  </a:lnTo>
                  <a:lnTo>
                    <a:pt x="1660" y="2416"/>
                  </a:lnTo>
                  <a:lnTo>
                    <a:pt x="1654" y="2404"/>
                  </a:lnTo>
                  <a:lnTo>
                    <a:pt x="1654" y="2404"/>
                  </a:lnTo>
                  <a:lnTo>
                    <a:pt x="1654" y="2404"/>
                  </a:lnTo>
                  <a:lnTo>
                    <a:pt x="1654" y="2398"/>
                  </a:lnTo>
                  <a:lnTo>
                    <a:pt x="1654" y="2398"/>
                  </a:lnTo>
                  <a:lnTo>
                    <a:pt x="1654" y="2398"/>
                  </a:lnTo>
                  <a:lnTo>
                    <a:pt x="1648" y="2393"/>
                  </a:lnTo>
                  <a:lnTo>
                    <a:pt x="1648" y="2393"/>
                  </a:lnTo>
                  <a:lnTo>
                    <a:pt x="1637" y="2393"/>
                  </a:lnTo>
                  <a:lnTo>
                    <a:pt x="1637" y="2393"/>
                  </a:lnTo>
                  <a:lnTo>
                    <a:pt x="1631" y="2393"/>
                  </a:lnTo>
                  <a:lnTo>
                    <a:pt x="1631" y="2393"/>
                  </a:lnTo>
                  <a:lnTo>
                    <a:pt x="1631" y="2398"/>
                  </a:lnTo>
                  <a:lnTo>
                    <a:pt x="1631" y="2398"/>
                  </a:lnTo>
                  <a:lnTo>
                    <a:pt x="1625" y="2398"/>
                  </a:lnTo>
                  <a:lnTo>
                    <a:pt x="1625" y="2398"/>
                  </a:lnTo>
                  <a:lnTo>
                    <a:pt x="1625" y="2398"/>
                  </a:lnTo>
                  <a:lnTo>
                    <a:pt x="1625" y="2398"/>
                  </a:lnTo>
                  <a:lnTo>
                    <a:pt x="1620" y="2398"/>
                  </a:lnTo>
                  <a:lnTo>
                    <a:pt x="1620" y="2398"/>
                  </a:lnTo>
                  <a:lnTo>
                    <a:pt x="1614" y="2398"/>
                  </a:lnTo>
                  <a:lnTo>
                    <a:pt x="1614" y="2398"/>
                  </a:lnTo>
                  <a:lnTo>
                    <a:pt x="1614" y="2393"/>
                  </a:lnTo>
                  <a:lnTo>
                    <a:pt x="1614" y="2393"/>
                  </a:lnTo>
                  <a:lnTo>
                    <a:pt x="1614" y="2388"/>
                  </a:lnTo>
                  <a:lnTo>
                    <a:pt x="1614" y="2388"/>
                  </a:lnTo>
                  <a:lnTo>
                    <a:pt x="1614" y="2376"/>
                  </a:lnTo>
                  <a:lnTo>
                    <a:pt x="1614" y="2376"/>
                  </a:lnTo>
                  <a:lnTo>
                    <a:pt x="1614" y="2376"/>
                  </a:lnTo>
                  <a:lnTo>
                    <a:pt x="1637" y="2376"/>
                  </a:lnTo>
                  <a:lnTo>
                    <a:pt x="1660" y="2376"/>
                  </a:lnTo>
                  <a:lnTo>
                    <a:pt x="1682" y="2376"/>
                  </a:lnTo>
                  <a:lnTo>
                    <a:pt x="1705" y="2376"/>
                  </a:lnTo>
                  <a:lnTo>
                    <a:pt x="1705" y="2376"/>
                  </a:lnTo>
                  <a:lnTo>
                    <a:pt x="1705" y="2382"/>
                  </a:lnTo>
                  <a:lnTo>
                    <a:pt x="1705" y="2382"/>
                  </a:lnTo>
                  <a:lnTo>
                    <a:pt x="1705" y="2388"/>
                  </a:lnTo>
                  <a:lnTo>
                    <a:pt x="1705" y="2388"/>
                  </a:lnTo>
                  <a:lnTo>
                    <a:pt x="1705" y="2382"/>
                  </a:lnTo>
                  <a:lnTo>
                    <a:pt x="1705" y="2382"/>
                  </a:lnTo>
                  <a:lnTo>
                    <a:pt x="1710" y="2382"/>
                  </a:lnTo>
                  <a:lnTo>
                    <a:pt x="1710" y="2382"/>
                  </a:lnTo>
                  <a:lnTo>
                    <a:pt x="1722" y="2388"/>
                  </a:lnTo>
                  <a:lnTo>
                    <a:pt x="1722" y="2388"/>
                  </a:lnTo>
                  <a:lnTo>
                    <a:pt x="1722" y="2388"/>
                  </a:lnTo>
                  <a:lnTo>
                    <a:pt x="1728" y="2382"/>
                  </a:lnTo>
                  <a:lnTo>
                    <a:pt x="1728" y="2376"/>
                  </a:lnTo>
                  <a:lnTo>
                    <a:pt x="1728" y="2370"/>
                  </a:lnTo>
                  <a:lnTo>
                    <a:pt x="1728" y="2370"/>
                  </a:lnTo>
                  <a:lnTo>
                    <a:pt x="1728" y="2370"/>
                  </a:lnTo>
                  <a:lnTo>
                    <a:pt x="1722" y="2364"/>
                  </a:lnTo>
                  <a:lnTo>
                    <a:pt x="1722" y="2364"/>
                  </a:lnTo>
                  <a:lnTo>
                    <a:pt x="1716" y="2359"/>
                  </a:lnTo>
                  <a:lnTo>
                    <a:pt x="1716" y="2359"/>
                  </a:lnTo>
                  <a:lnTo>
                    <a:pt x="1710" y="2359"/>
                  </a:lnTo>
                  <a:lnTo>
                    <a:pt x="1710" y="2359"/>
                  </a:lnTo>
                  <a:lnTo>
                    <a:pt x="1705" y="2353"/>
                  </a:lnTo>
                  <a:lnTo>
                    <a:pt x="1705" y="2353"/>
                  </a:lnTo>
                  <a:lnTo>
                    <a:pt x="1722" y="2353"/>
                  </a:lnTo>
                  <a:lnTo>
                    <a:pt x="1722" y="2353"/>
                  </a:lnTo>
                  <a:lnTo>
                    <a:pt x="1739" y="2359"/>
                  </a:lnTo>
                  <a:lnTo>
                    <a:pt x="1739" y="2359"/>
                  </a:lnTo>
                  <a:lnTo>
                    <a:pt x="1756" y="2359"/>
                  </a:lnTo>
                  <a:lnTo>
                    <a:pt x="1756" y="2359"/>
                  </a:lnTo>
                  <a:lnTo>
                    <a:pt x="1767" y="2359"/>
                  </a:lnTo>
                  <a:lnTo>
                    <a:pt x="1767" y="2359"/>
                  </a:lnTo>
                  <a:lnTo>
                    <a:pt x="1767" y="2353"/>
                  </a:lnTo>
                  <a:lnTo>
                    <a:pt x="1767" y="2353"/>
                  </a:lnTo>
                  <a:lnTo>
                    <a:pt x="1767" y="2342"/>
                  </a:lnTo>
                  <a:lnTo>
                    <a:pt x="1767" y="2342"/>
                  </a:lnTo>
                  <a:lnTo>
                    <a:pt x="1767" y="2330"/>
                  </a:lnTo>
                  <a:lnTo>
                    <a:pt x="1767" y="2330"/>
                  </a:lnTo>
                  <a:lnTo>
                    <a:pt x="1767" y="2324"/>
                  </a:lnTo>
                  <a:lnTo>
                    <a:pt x="1767" y="2324"/>
                  </a:lnTo>
                  <a:lnTo>
                    <a:pt x="1773" y="2324"/>
                  </a:lnTo>
                  <a:lnTo>
                    <a:pt x="1773" y="2324"/>
                  </a:lnTo>
                  <a:lnTo>
                    <a:pt x="1779" y="2319"/>
                  </a:lnTo>
                  <a:lnTo>
                    <a:pt x="1779" y="2319"/>
                  </a:lnTo>
                  <a:lnTo>
                    <a:pt x="1785" y="2319"/>
                  </a:lnTo>
                  <a:lnTo>
                    <a:pt x="1785" y="2319"/>
                  </a:lnTo>
                  <a:lnTo>
                    <a:pt x="1790" y="2319"/>
                  </a:lnTo>
                  <a:lnTo>
                    <a:pt x="1790" y="2319"/>
                  </a:lnTo>
                  <a:lnTo>
                    <a:pt x="1790" y="2319"/>
                  </a:lnTo>
                  <a:lnTo>
                    <a:pt x="1790" y="2319"/>
                  </a:lnTo>
                  <a:lnTo>
                    <a:pt x="1790" y="2313"/>
                  </a:lnTo>
                  <a:lnTo>
                    <a:pt x="1790" y="2313"/>
                  </a:lnTo>
                  <a:lnTo>
                    <a:pt x="1790" y="2308"/>
                  </a:lnTo>
                  <a:lnTo>
                    <a:pt x="1790" y="2308"/>
                  </a:lnTo>
                  <a:lnTo>
                    <a:pt x="1790" y="2302"/>
                  </a:lnTo>
                  <a:lnTo>
                    <a:pt x="1790" y="2302"/>
                  </a:lnTo>
                  <a:lnTo>
                    <a:pt x="1762" y="2291"/>
                  </a:lnTo>
                  <a:lnTo>
                    <a:pt x="1762" y="2291"/>
                  </a:lnTo>
                  <a:lnTo>
                    <a:pt x="1733" y="2279"/>
                  </a:lnTo>
                  <a:lnTo>
                    <a:pt x="1733" y="2279"/>
                  </a:lnTo>
                  <a:lnTo>
                    <a:pt x="1710" y="2268"/>
                  </a:lnTo>
                  <a:lnTo>
                    <a:pt x="1710" y="2268"/>
                  </a:lnTo>
                  <a:lnTo>
                    <a:pt x="1688" y="2251"/>
                  </a:lnTo>
                  <a:lnTo>
                    <a:pt x="1688" y="2251"/>
                  </a:lnTo>
                  <a:lnTo>
                    <a:pt x="1676" y="2239"/>
                  </a:lnTo>
                  <a:lnTo>
                    <a:pt x="1676" y="2239"/>
                  </a:lnTo>
                  <a:lnTo>
                    <a:pt x="1660" y="2217"/>
                  </a:lnTo>
                  <a:lnTo>
                    <a:pt x="1660" y="2217"/>
                  </a:lnTo>
                  <a:lnTo>
                    <a:pt x="1648" y="2205"/>
                  </a:lnTo>
                  <a:lnTo>
                    <a:pt x="1648" y="2205"/>
                  </a:lnTo>
                  <a:lnTo>
                    <a:pt x="1642" y="2194"/>
                  </a:lnTo>
                  <a:lnTo>
                    <a:pt x="1642" y="2194"/>
                  </a:lnTo>
                  <a:lnTo>
                    <a:pt x="1631" y="2188"/>
                  </a:lnTo>
                  <a:lnTo>
                    <a:pt x="1631" y="2188"/>
                  </a:lnTo>
                  <a:lnTo>
                    <a:pt x="1625" y="2188"/>
                  </a:lnTo>
                  <a:lnTo>
                    <a:pt x="1625" y="2188"/>
                  </a:lnTo>
                  <a:lnTo>
                    <a:pt x="1614" y="2188"/>
                  </a:lnTo>
                  <a:lnTo>
                    <a:pt x="1614" y="2188"/>
                  </a:lnTo>
                  <a:lnTo>
                    <a:pt x="1603" y="2188"/>
                  </a:lnTo>
                  <a:lnTo>
                    <a:pt x="1603" y="2188"/>
                  </a:lnTo>
                  <a:lnTo>
                    <a:pt x="1597" y="2188"/>
                  </a:lnTo>
                  <a:lnTo>
                    <a:pt x="1597" y="2188"/>
                  </a:lnTo>
                  <a:lnTo>
                    <a:pt x="1591" y="2183"/>
                  </a:lnTo>
                  <a:lnTo>
                    <a:pt x="1591" y="2183"/>
                  </a:lnTo>
                  <a:lnTo>
                    <a:pt x="1585" y="2177"/>
                  </a:lnTo>
                  <a:lnTo>
                    <a:pt x="1585" y="2177"/>
                  </a:lnTo>
                  <a:lnTo>
                    <a:pt x="1580" y="2171"/>
                  </a:lnTo>
                  <a:lnTo>
                    <a:pt x="1580" y="2171"/>
                  </a:lnTo>
                  <a:lnTo>
                    <a:pt x="1557" y="2171"/>
                  </a:lnTo>
                  <a:lnTo>
                    <a:pt x="1557" y="2171"/>
                  </a:lnTo>
                  <a:lnTo>
                    <a:pt x="1529" y="2177"/>
                  </a:lnTo>
                  <a:lnTo>
                    <a:pt x="1529" y="2177"/>
                  </a:lnTo>
                  <a:lnTo>
                    <a:pt x="1500" y="2183"/>
                  </a:lnTo>
                  <a:lnTo>
                    <a:pt x="1500" y="2183"/>
                  </a:lnTo>
                  <a:lnTo>
                    <a:pt x="1472" y="2188"/>
                  </a:lnTo>
                  <a:lnTo>
                    <a:pt x="1472" y="2188"/>
                  </a:lnTo>
                  <a:lnTo>
                    <a:pt x="1478" y="2205"/>
                  </a:lnTo>
                  <a:lnTo>
                    <a:pt x="1478" y="2205"/>
                  </a:lnTo>
                  <a:lnTo>
                    <a:pt x="1478" y="2223"/>
                  </a:lnTo>
                  <a:lnTo>
                    <a:pt x="1478" y="2223"/>
                  </a:lnTo>
                  <a:lnTo>
                    <a:pt x="1478" y="2239"/>
                  </a:lnTo>
                  <a:lnTo>
                    <a:pt x="1478" y="2239"/>
                  </a:lnTo>
                  <a:lnTo>
                    <a:pt x="1472" y="2239"/>
                  </a:lnTo>
                  <a:lnTo>
                    <a:pt x="1466" y="2245"/>
                  </a:lnTo>
                  <a:lnTo>
                    <a:pt x="1466" y="2245"/>
                  </a:lnTo>
                  <a:lnTo>
                    <a:pt x="1466" y="2239"/>
                  </a:lnTo>
                  <a:lnTo>
                    <a:pt x="1466" y="2239"/>
                  </a:lnTo>
                  <a:lnTo>
                    <a:pt x="1460" y="2239"/>
                  </a:lnTo>
                  <a:lnTo>
                    <a:pt x="1460" y="2239"/>
                  </a:lnTo>
                  <a:lnTo>
                    <a:pt x="1460" y="2234"/>
                  </a:lnTo>
                  <a:lnTo>
                    <a:pt x="1460" y="2234"/>
                  </a:lnTo>
                  <a:lnTo>
                    <a:pt x="1449" y="2234"/>
                  </a:lnTo>
                  <a:lnTo>
                    <a:pt x="1449" y="2234"/>
                  </a:lnTo>
                  <a:lnTo>
                    <a:pt x="1455" y="2223"/>
                  </a:lnTo>
                  <a:lnTo>
                    <a:pt x="1455" y="2223"/>
                  </a:lnTo>
                  <a:lnTo>
                    <a:pt x="1455" y="2194"/>
                  </a:lnTo>
                  <a:lnTo>
                    <a:pt x="1455" y="2194"/>
                  </a:lnTo>
                  <a:lnTo>
                    <a:pt x="1455" y="2165"/>
                  </a:lnTo>
                  <a:lnTo>
                    <a:pt x="1455" y="2165"/>
                  </a:lnTo>
                  <a:lnTo>
                    <a:pt x="1455" y="2154"/>
                  </a:lnTo>
                  <a:lnTo>
                    <a:pt x="1455" y="2154"/>
                  </a:lnTo>
                  <a:lnTo>
                    <a:pt x="1449" y="2154"/>
                  </a:lnTo>
                  <a:lnTo>
                    <a:pt x="1449" y="2154"/>
                  </a:lnTo>
                  <a:lnTo>
                    <a:pt x="1444" y="2149"/>
                  </a:lnTo>
                  <a:lnTo>
                    <a:pt x="1444" y="2149"/>
                  </a:lnTo>
                  <a:lnTo>
                    <a:pt x="1432" y="2149"/>
                  </a:lnTo>
                  <a:lnTo>
                    <a:pt x="1432" y="2149"/>
                  </a:lnTo>
                  <a:lnTo>
                    <a:pt x="1432" y="2143"/>
                  </a:lnTo>
                  <a:lnTo>
                    <a:pt x="1432" y="2143"/>
                  </a:lnTo>
                  <a:lnTo>
                    <a:pt x="1426" y="2131"/>
                  </a:lnTo>
                  <a:lnTo>
                    <a:pt x="1426" y="2131"/>
                  </a:lnTo>
                  <a:lnTo>
                    <a:pt x="1426" y="2120"/>
                  </a:lnTo>
                  <a:lnTo>
                    <a:pt x="1426" y="2120"/>
                  </a:lnTo>
                  <a:lnTo>
                    <a:pt x="1421" y="2109"/>
                  </a:lnTo>
                  <a:lnTo>
                    <a:pt x="1421" y="2109"/>
                  </a:lnTo>
                  <a:lnTo>
                    <a:pt x="1415" y="2103"/>
                  </a:lnTo>
                  <a:lnTo>
                    <a:pt x="1415" y="2103"/>
                  </a:lnTo>
                  <a:lnTo>
                    <a:pt x="1410" y="2098"/>
                  </a:lnTo>
                  <a:lnTo>
                    <a:pt x="1410" y="2098"/>
                  </a:lnTo>
                  <a:lnTo>
                    <a:pt x="1398" y="2103"/>
                  </a:lnTo>
                  <a:lnTo>
                    <a:pt x="1398" y="2103"/>
                  </a:lnTo>
                  <a:lnTo>
                    <a:pt x="1392" y="2103"/>
                  </a:lnTo>
                  <a:lnTo>
                    <a:pt x="1392" y="2103"/>
                  </a:lnTo>
                  <a:lnTo>
                    <a:pt x="1386" y="2103"/>
                  </a:lnTo>
                  <a:lnTo>
                    <a:pt x="1386" y="2103"/>
                  </a:lnTo>
                  <a:lnTo>
                    <a:pt x="1381" y="2098"/>
                  </a:lnTo>
                  <a:lnTo>
                    <a:pt x="1381" y="2098"/>
                  </a:lnTo>
                  <a:lnTo>
                    <a:pt x="1381" y="2092"/>
                  </a:lnTo>
                  <a:lnTo>
                    <a:pt x="1381" y="2092"/>
                  </a:lnTo>
                  <a:lnTo>
                    <a:pt x="1375" y="2086"/>
                  </a:lnTo>
                  <a:lnTo>
                    <a:pt x="1375" y="2086"/>
                  </a:lnTo>
                  <a:lnTo>
                    <a:pt x="1375" y="2080"/>
                  </a:lnTo>
                  <a:lnTo>
                    <a:pt x="1375" y="2080"/>
                  </a:lnTo>
                  <a:lnTo>
                    <a:pt x="1370" y="2080"/>
                  </a:lnTo>
                  <a:lnTo>
                    <a:pt x="1370" y="2080"/>
                  </a:lnTo>
                  <a:lnTo>
                    <a:pt x="1358" y="2080"/>
                  </a:lnTo>
                  <a:lnTo>
                    <a:pt x="1358" y="2080"/>
                  </a:lnTo>
                  <a:lnTo>
                    <a:pt x="1352" y="2080"/>
                  </a:lnTo>
                  <a:lnTo>
                    <a:pt x="1352" y="2080"/>
                  </a:lnTo>
                  <a:lnTo>
                    <a:pt x="1347" y="2080"/>
                  </a:lnTo>
                  <a:lnTo>
                    <a:pt x="1347" y="2080"/>
                  </a:lnTo>
                  <a:lnTo>
                    <a:pt x="1341" y="2074"/>
                  </a:lnTo>
                  <a:lnTo>
                    <a:pt x="1341" y="2074"/>
                  </a:lnTo>
                  <a:lnTo>
                    <a:pt x="1324" y="2063"/>
                  </a:lnTo>
                  <a:lnTo>
                    <a:pt x="1324" y="2063"/>
                  </a:lnTo>
                  <a:lnTo>
                    <a:pt x="1307" y="2052"/>
                  </a:lnTo>
                  <a:lnTo>
                    <a:pt x="1307" y="2052"/>
                  </a:lnTo>
                  <a:lnTo>
                    <a:pt x="1296" y="2046"/>
                  </a:lnTo>
                  <a:lnTo>
                    <a:pt x="1296" y="2046"/>
                  </a:lnTo>
                  <a:lnTo>
                    <a:pt x="1296" y="2040"/>
                  </a:lnTo>
                  <a:lnTo>
                    <a:pt x="1296" y="2040"/>
                  </a:lnTo>
                  <a:lnTo>
                    <a:pt x="1296" y="2040"/>
                  </a:lnTo>
                  <a:lnTo>
                    <a:pt x="1296" y="2040"/>
                  </a:lnTo>
                  <a:lnTo>
                    <a:pt x="1296" y="2035"/>
                  </a:lnTo>
                  <a:lnTo>
                    <a:pt x="1296" y="2035"/>
                  </a:lnTo>
                  <a:lnTo>
                    <a:pt x="1296" y="2029"/>
                  </a:lnTo>
                  <a:lnTo>
                    <a:pt x="1296" y="2029"/>
                  </a:lnTo>
                  <a:lnTo>
                    <a:pt x="1279" y="2024"/>
                  </a:lnTo>
                  <a:lnTo>
                    <a:pt x="1279" y="2024"/>
                  </a:lnTo>
                  <a:lnTo>
                    <a:pt x="1261" y="2018"/>
                  </a:lnTo>
                  <a:lnTo>
                    <a:pt x="1261" y="2018"/>
                  </a:lnTo>
                  <a:lnTo>
                    <a:pt x="1245" y="2012"/>
                  </a:lnTo>
                  <a:lnTo>
                    <a:pt x="1245" y="2012"/>
                  </a:lnTo>
                  <a:lnTo>
                    <a:pt x="1227" y="2001"/>
                  </a:lnTo>
                  <a:lnTo>
                    <a:pt x="1227" y="2001"/>
                  </a:lnTo>
                  <a:lnTo>
                    <a:pt x="1227" y="2001"/>
                  </a:lnTo>
                  <a:lnTo>
                    <a:pt x="1227" y="2001"/>
                  </a:lnTo>
                  <a:lnTo>
                    <a:pt x="1227" y="1995"/>
                  </a:lnTo>
                  <a:lnTo>
                    <a:pt x="1227" y="1995"/>
                  </a:lnTo>
                  <a:lnTo>
                    <a:pt x="1227" y="1984"/>
                  </a:lnTo>
                  <a:lnTo>
                    <a:pt x="1227" y="1984"/>
                  </a:lnTo>
                  <a:lnTo>
                    <a:pt x="1227" y="1984"/>
                  </a:lnTo>
                  <a:lnTo>
                    <a:pt x="1227" y="1984"/>
                  </a:lnTo>
                  <a:lnTo>
                    <a:pt x="1216" y="1967"/>
                  </a:lnTo>
                  <a:lnTo>
                    <a:pt x="1216" y="1967"/>
                  </a:lnTo>
                  <a:lnTo>
                    <a:pt x="1205" y="1967"/>
                  </a:lnTo>
                  <a:lnTo>
                    <a:pt x="1205" y="1967"/>
                  </a:lnTo>
                  <a:lnTo>
                    <a:pt x="1188" y="1967"/>
                  </a:lnTo>
                  <a:lnTo>
                    <a:pt x="1188" y="1967"/>
                  </a:lnTo>
                  <a:lnTo>
                    <a:pt x="1176" y="1967"/>
                  </a:lnTo>
                  <a:lnTo>
                    <a:pt x="1176" y="1967"/>
                  </a:lnTo>
                  <a:lnTo>
                    <a:pt x="1176" y="1961"/>
                  </a:lnTo>
                  <a:lnTo>
                    <a:pt x="1176" y="1961"/>
                  </a:lnTo>
                  <a:lnTo>
                    <a:pt x="1176" y="1955"/>
                  </a:lnTo>
                  <a:lnTo>
                    <a:pt x="1176" y="1955"/>
                  </a:lnTo>
                  <a:lnTo>
                    <a:pt x="1176" y="1949"/>
                  </a:lnTo>
                  <a:lnTo>
                    <a:pt x="1176" y="1949"/>
                  </a:lnTo>
                  <a:lnTo>
                    <a:pt x="1176" y="1949"/>
                  </a:lnTo>
                  <a:lnTo>
                    <a:pt x="1176" y="1949"/>
                  </a:lnTo>
                  <a:lnTo>
                    <a:pt x="1165" y="1944"/>
                  </a:lnTo>
                  <a:lnTo>
                    <a:pt x="1165" y="1944"/>
                  </a:lnTo>
                  <a:lnTo>
                    <a:pt x="1154" y="1938"/>
                  </a:lnTo>
                  <a:lnTo>
                    <a:pt x="1154" y="1938"/>
                  </a:lnTo>
                  <a:lnTo>
                    <a:pt x="1142" y="1938"/>
                  </a:lnTo>
                  <a:lnTo>
                    <a:pt x="1142" y="1938"/>
                  </a:lnTo>
                  <a:lnTo>
                    <a:pt x="1125" y="1938"/>
                  </a:lnTo>
                  <a:lnTo>
                    <a:pt x="1125" y="1938"/>
                  </a:lnTo>
                  <a:lnTo>
                    <a:pt x="1125" y="1933"/>
                  </a:lnTo>
                  <a:lnTo>
                    <a:pt x="1125" y="1933"/>
                  </a:lnTo>
                  <a:lnTo>
                    <a:pt x="1125" y="1921"/>
                  </a:lnTo>
                  <a:lnTo>
                    <a:pt x="1125" y="1921"/>
                  </a:lnTo>
                  <a:lnTo>
                    <a:pt x="1125" y="1915"/>
                  </a:lnTo>
                  <a:lnTo>
                    <a:pt x="1125" y="1915"/>
                  </a:lnTo>
                  <a:lnTo>
                    <a:pt x="1125" y="1904"/>
                  </a:lnTo>
                  <a:lnTo>
                    <a:pt x="1125" y="1904"/>
                  </a:lnTo>
                  <a:lnTo>
                    <a:pt x="1102" y="1893"/>
                  </a:lnTo>
                  <a:lnTo>
                    <a:pt x="1102" y="1893"/>
                  </a:lnTo>
                  <a:lnTo>
                    <a:pt x="1080" y="1881"/>
                  </a:lnTo>
                  <a:lnTo>
                    <a:pt x="1080" y="1881"/>
                  </a:lnTo>
                  <a:lnTo>
                    <a:pt x="1063" y="1864"/>
                  </a:lnTo>
                  <a:lnTo>
                    <a:pt x="1063" y="1864"/>
                  </a:lnTo>
                  <a:lnTo>
                    <a:pt x="1046" y="1847"/>
                  </a:lnTo>
                  <a:lnTo>
                    <a:pt x="1046" y="1847"/>
                  </a:lnTo>
                  <a:lnTo>
                    <a:pt x="1046" y="1836"/>
                  </a:lnTo>
                  <a:lnTo>
                    <a:pt x="1046" y="1836"/>
                  </a:lnTo>
                  <a:lnTo>
                    <a:pt x="1046" y="1830"/>
                  </a:lnTo>
                  <a:lnTo>
                    <a:pt x="1046" y="1830"/>
                  </a:lnTo>
                  <a:lnTo>
                    <a:pt x="1040" y="1824"/>
                  </a:lnTo>
                  <a:lnTo>
                    <a:pt x="1040" y="1824"/>
                  </a:lnTo>
                  <a:lnTo>
                    <a:pt x="1034" y="1819"/>
                  </a:lnTo>
                  <a:lnTo>
                    <a:pt x="1034" y="1819"/>
                  </a:lnTo>
                  <a:lnTo>
                    <a:pt x="1023" y="1813"/>
                  </a:lnTo>
                  <a:lnTo>
                    <a:pt x="1023" y="1813"/>
                  </a:lnTo>
                  <a:lnTo>
                    <a:pt x="989" y="1808"/>
                  </a:lnTo>
                  <a:lnTo>
                    <a:pt x="989" y="1808"/>
                  </a:lnTo>
                  <a:lnTo>
                    <a:pt x="955" y="1802"/>
                  </a:lnTo>
                  <a:lnTo>
                    <a:pt x="955" y="1802"/>
                  </a:lnTo>
                  <a:lnTo>
                    <a:pt x="937" y="1796"/>
                  </a:lnTo>
                  <a:lnTo>
                    <a:pt x="937" y="1796"/>
                  </a:lnTo>
                  <a:lnTo>
                    <a:pt x="926" y="1796"/>
                  </a:lnTo>
                  <a:lnTo>
                    <a:pt x="926" y="1796"/>
                  </a:lnTo>
                  <a:lnTo>
                    <a:pt x="915" y="1802"/>
                  </a:lnTo>
                  <a:lnTo>
                    <a:pt x="915" y="1802"/>
                  </a:lnTo>
                  <a:lnTo>
                    <a:pt x="898" y="1808"/>
                  </a:lnTo>
                  <a:lnTo>
                    <a:pt x="898" y="1808"/>
                  </a:lnTo>
                  <a:lnTo>
                    <a:pt x="886" y="1808"/>
                  </a:lnTo>
                  <a:lnTo>
                    <a:pt x="881" y="1802"/>
                  </a:lnTo>
                  <a:lnTo>
                    <a:pt x="881" y="1802"/>
                  </a:lnTo>
                  <a:lnTo>
                    <a:pt x="881" y="1796"/>
                  </a:lnTo>
                  <a:lnTo>
                    <a:pt x="881" y="1796"/>
                  </a:lnTo>
                  <a:lnTo>
                    <a:pt x="881" y="1796"/>
                  </a:lnTo>
                  <a:lnTo>
                    <a:pt x="875" y="1796"/>
                  </a:lnTo>
                  <a:lnTo>
                    <a:pt x="875" y="1796"/>
                  </a:lnTo>
                  <a:lnTo>
                    <a:pt x="870" y="1796"/>
                  </a:lnTo>
                  <a:lnTo>
                    <a:pt x="870" y="1796"/>
                  </a:lnTo>
                  <a:lnTo>
                    <a:pt x="864" y="1796"/>
                  </a:lnTo>
                  <a:lnTo>
                    <a:pt x="864" y="1796"/>
                  </a:lnTo>
                  <a:lnTo>
                    <a:pt x="864" y="1796"/>
                  </a:lnTo>
                  <a:lnTo>
                    <a:pt x="864" y="1796"/>
                  </a:lnTo>
                  <a:lnTo>
                    <a:pt x="852" y="1785"/>
                  </a:lnTo>
                  <a:lnTo>
                    <a:pt x="852" y="1785"/>
                  </a:lnTo>
                  <a:lnTo>
                    <a:pt x="841" y="1774"/>
                  </a:lnTo>
                  <a:lnTo>
                    <a:pt x="841" y="1774"/>
                  </a:lnTo>
                  <a:lnTo>
                    <a:pt x="830" y="1756"/>
                  </a:lnTo>
                  <a:lnTo>
                    <a:pt x="830" y="1756"/>
                  </a:lnTo>
                  <a:lnTo>
                    <a:pt x="818" y="1745"/>
                  </a:lnTo>
                  <a:lnTo>
                    <a:pt x="818" y="1745"/>
                  </a:lnTo>
                  <a:lnTo>
                    <a:pt x="812" y="1745"/>
                  </a:lnTo>
                  <a:lnTo>
                    <a:pt x="812" y="1745"/>
                  </a:lnTo>
                  <a:lnTo>
                    <a:pt x="807" y="1745"/>
                  </a:lnTo>
                  <a:lnTo>
                    <a:pt x="807" y="1745"/>
                  </a:lnTo>
                  <a:lnTo>
                    <a:pt x="796" y="1750"/>
                  </a:lnTo>
                  <a:lnTo>
                    <a:pt x="796" y="1750"/>
                  </a:lnTo>
                  <a:lnTo>
                    <a:pt x="790" y="1745"/>
                  </a:lnTo>
                  <a:lnTo>
                    <a:pt x="790" y="1745"/>
                  </a:lnTo>
                  <a:lnTo>
                    <a:pt x="790" y="1739"/>
                  </a:lnTo>
                  <a:lnTo>
                    <a:pt x="790" y="1739"/>
                  </a:lnTo>
                  <a:lnTo>
                    <a:pt x="784" y="1734"/>
                  </a:lnTo>
                  <a:lnTo>
                    <a:pt x="784" y="1734"/>
                  </a:lnTo>
                  <a:lnTo>
                    <a:pt x="779" y="1722"/>
                  </a:lnTo>
                  <a:lnTo>
                    <a:pt x="779" y="1722"/>
                  </a:lnTo>
                  <a:lnTo>
                    <a:pt x="773" y="1722"/>
                  </a:lnTo>
                  <a:lnTo>
                    <a:pt x="773" y="1722"/>
                  </a:lnTo>
                  <a:lnTo>
                    <a:pt x="756" y="1722"/>
                  </a:lnTo>
                  <a:lnTo>
                    <a:pt x="756" y="1722"/>
                  </a:lnTo>
                  <a:lnTo>
                    <a:pt x="711" y="1722"/>
                  </a:lnTo>
                  <a:lnTo>
                    <a:pt x="711" y="1722"/>
                  </a:lnTo>
                  <a:lnTo>
                    <a:pt x="671" y="1722"/>
                  </a:lnTo>
                  <a:lnTo>
                    <a:pt x="671" y="1722"/>
                  </a:lnTo>
                  <a:lnTo>
                    <a:pt x="642" y="1722"/>
                  </a:lnTo>
                  <a:lnTo>
                    <a:pt x="637" y="1728"/>
                  </a:lnTo>
                  <a:lnTo>
                    <a:pt x="631" y="1728"/>
                  </a:lnTo>
                  <a:lnTo>
                    <a:pt x="625" y="1734"/>
                  </a:lnTo>
                  <a:lnTo>
                    <a:pt x="620" y="1734"/>
                  </a:lnTo>
                  <a:lnTo>
                    <a:pt x="620" y="1734"/>
                  </a:lnTo>
                  <a:lnTo>
                    <a:pt x="608" y="1734"/>
                  </a:lnTo>
                  <a:lnTo>
                    <a:pt x="608" y="1734"/>
                  </a:lnTo>
                  <a:lnTo>
                    <a:pt x="597" y="1728"/>
                  </a:lnTo>
                  <a:lnTo>
                    <a:pt x="597" y="1728"/>
                  </a:lnTo>
                  <a:lnTo>
                    <a:pt x="586" y="1722"/>
                  </a:lnTo>
                  <a:lnTo>
                    <a:pt x="586" y="1722"/>
                  </a:lnTo>
                  <a:lnTo>
                    <a:pt x="580" y="1722"/>
                  </a:lnTo>
                  <a:lnTo>
                    <a:pt x="580" y="1722"/>
                  </a:lnTo>
                  <a:lnTo>
                    <a:pt x="546" y="1711"/>
                  </a:lnTo>
                  <a:lnTo>
                    <a:pt x="546" y="1711"/>
                  </a:lnTo>
                  <a:lnTo>
                    <a:pt x="512" y="1711"/>
                  </a:lnTo>
                  <a:lnTo>
                    <a:pt x="512" y="1711"/>
                  </a:lnTo>
                  <a:lnTo>
                    <a:pt x="477" y="1705"/>
                  </a:lnTo>
                  <a:lnTo>
                    <a:pt x="477" y="1705"/>
                  </a:lnTo>
                  <a:lnTo>
                    <a:pt x="443" y="1705"/>
                  </a:lnTo>
                  <a:lnTo>
                    <a:pt x="443" y="1705"/>
                  </a:lnTo>
                  <a:lnTo>
                    <a:pt x="443" y="1716"/>
                  </a:lnTo>
                  <a:lnTo>
                    <a:pt x="443" y="1716"/>
                  </a:lnTo>
                  <a:lnTo>
                    <a:pt x="443" y="1734"/>
                  </a:lnTo>
                  <a:lnTo>
                    <a:pt x="443" y="1734"/>
                  </a:lnTo>
                  <a:lnTo>
                    <a:pt x="443" y="1745"/>
                  </a:lnTo>
                  <a:lnTo>
                    <a:pt x="443" y="1745"/>
                  </a:lnTo>
                  <a:lnTo>
                    <a:pt x="449" y="1762"/>
                  </a:lnTo>
                  <a:lnTo>
                    <a:pt x="449" y="1762"/>
                  </a:lnTo>
                  <a:lnTo>
                    <a:pt x="449" y="1768"/>
                  </a:lnTo>
                  <a:lnTo>
                    <a:pt x="449" y="1768"/>
                  </a:lnTo>
                  <a:lnTo>
                    <a:pt x="461" y="1774"/>
                  </a:lnTo>
                  <a:lnTo>
                    <a:pt x="461" y="1774"/>
                  </a:lnTo>
                  <a:lnTo>
                    <a:pt x="466" y="1779"/>
                  </a:lnTo>
                  <a:lnTo>
                    <a:pt x="466" y="1779"/>
                  </a:lnTo>
                  <a:lnTo>
                    <a:pt x="472" y="1785"/>
                  </a:lnTo>
                  <a:lnTo>
                    <a:pt x="472" y="1785"/>
                  </a:lnTo>
                  <a:lnTo>
                    <a:pt x="472" y="1802"/>
                  </a:lnTo>
                  <a:lnTo>
                    <a:pt x="472" y="1802"/>
                  </a:lnTo>
                  <a:lnTo>
                    <a:pt x="477" y="1813"/>
                  </a:lnTo>
                  <a:lnTo>
                    <a:pt x="477" y="1813"/>
                  </a:lnTo>
                  <a:lnTo>
                    <a:pt x="477" y="1824"/>
                  </a:lnTo>
                  <a:lnTo>
                    <a:pt x="477" y="1824"/>
                  </a:lnTo>
                  <a:lnTo>
                    <a:pt x="483" y="1841"/>
                  </a:lnTo>
                  <a:lnTo>
                    <a:pt x="483" y="1841"/>
                  </a:lnTo>
                  <a:lnTo>
                    <a:pt x="466" y="1847"/>
                  </a:lnTo>
                  <a:lnTo>
                    <a:pt x="466" y="1847"/>
                  </a:lnTo>
                  <a:lnTo>
                    <a:pt x="455" y="1859"/>
                  </a:lnTo>
                  <a:lnTo>
                    <a:pt x="455" y="1859"/>
                  </a:lnTo>
                  <a:lnTo>
                    <a:pt x="443" y="1870"/>
                  </a:lnTo>
                  <a:lnTo>
                    <a:pt x="443" y="1870"/>
                  </a:lnTo>
                  <a:lnTo>
                    <a:pt x="432" y="1875"/>
                  </a:lnTo>
                  <a:lnTo>
                    <a:pt x="432" y="1875"/>
                  </a:lnTo>
                  <a:lnTo>
                    <a:pt x="432" y="1881"/>
                  </a:lnTo>
                  <a:lnTo>
                    <a:pt x="432" y="1881"/>
                  </a:lnTo>
                  <a:lnTo>
                    <a:pt x="426" y="1887"/>
                  </a:lnTo>
                  <a:lnTo>
                    <a:pt x="426" y="1887"/>
                  </a:lnTo>
                  <a:lnTo>
                    <a:pt x="426" y="1893"/>
                  </a:lnTo>
                  <a:lnTo>
                    <a:pt x="426" y="1893"/>
                  </a:lnTo>
                  <a:lnTo>
                    <a:pt x="426" y="1893"/>
                  </a:lnTo>
                  <a:lnTo>
                    <a:pt x="426" y="1893"/>
                  </a:lnTo>
                  <a:lnTo>
                    <a:pt x="421" y="1893"/>
                  </a:lnTo>
                  <a:lnTo>
                    <a:pt x="421" y="1893"/>
                  </a:lnTo>
                  <a:lnTo>
                    <a:pt x="409" y="1893"/>
                  </a:lnTo>
                  <a:lnTo>
                    <a:pt x="409" y="1893"/>
                  </a:lnTo>
                  <a:lnTo>
                    <a:pt x="403" y="1893"/>
                  </a:lnTo>
                  <a:lnTo>
                    <a:pt x="403" y="1893"/>
                  </a:lnTo>
                  <a:lnTo>
                    <a:pt x="392" y="1893"/>
                  </a:lnTo>
                  <a:lnTo>
                    <a:pt x="392" y="1893"/>
                  </a:lnTo>
                  <a:lnTo>
                    <a:pt x="387" y="1899"/>
                  </a:lnTo>
                  <a:lnTo>
                    <a:pt x="387" y="1899"/>
                  </a:lnTo>
                  <a:lnTo>
                    <a:pt x="381" y="1904"/>
                  </a:lnTo>
                  <a:lnTo>
                    <a:pt x="381" y="1904"/>
                  </a:lnTo>
                  <a:lnTo>
                    <a:pt x="375" y="1910"/>
                  </a:lnTo>
                  <a:lnTo>
                    <a:pt x="375" y="1910"/>
                  </a:lnTo>
                  <a:lnTo>
                    <a:pt x="369" y="1910"/>
                  </a:lnTo>
                  <a:lnTo>
                    <a:pt x="369" y="1910"/>
                  </a:lnTo>
                  <a:lnTo>
                    <a:pt x="358" y="1915"/>
                  </a:lnTo>
                  <a:lnTo>
                    <a:pt x="358" y="1915"/>
                  </a:lnTo>
                  <a:lnTo>
                    <a:pt x="341" y="1915"/>
                  </a:lnTo>
                  <a:lnTo>
                    <a:pt x="341" y="1915"/>
                  </a:lnTo>
                  <a:lnTo>
                    <a:pt x="330" y="1915"/>
                  </a:lnTo>
                  <a:lnTo>
                    <a:pt x="330" y="1915"/>
                  </a:lnTo>
                  <a:lnTo>
                    <a:pt x="318" y="1915"/>
                  </a:lnTo>
                  <a:lnTo>
                    <a:pt x="318" y="1915"/>
                  </a:lnTo>
                  <a:lnTo>
                    <a:pt x="312" y="1904"/>
                  </a:lnTo>
                  <a:lnTo>
                    <a:pt x="312" y="1904"/>
                  </a:lnTo>
                  <a:lnTo>
                    <a:pt x="312" y="1887"/>
                  </a:lnTo>
                  <a:lnTo>
                    <a:pt x="312" y="1887"/>
                  </a:lnTo>
                  <a:lnTo>
                    <a:pt x="312" y="1870"/>
                  </a:lnTo>
                  <a:lnTo>
                    <a:pt x="312" y="1870"/>
                  </a:lnTo>
                  <a:lnTo>
                    <a:pt x="307" y="1859"/>
                  </a:lnTo>
                  <a:lnTo>
                    <a:pt x="307" y="1859"/>
                  </a:lnTo>
                  <a:lnTo>
                    <a:pt x="296" y="1841"/>
                  </a:lnTo>
                  <a:lnTo>
                    <a:pt x="296" y="1841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67" y="1796"/>
                  </a:lnTo>
                  <a:lnTo>
                    <a:pt x="267" y="1796"/>
                  </a:lnTo>
                  <a:lnTo>
                    <a:pt x="256" y="1779"/>
                  </a:lnTo>
                  <a:lnTo>
                    <a:pt x="256" y="1779"/>
                  </a:lnTo>
                  <a:lnTo>
                    <a:pt x="244" y="1790"/>
                  </a:lnTo>
                  <a:lnTo>
                    <a:pt x="244" y="1790"/>
                  </a:lnTo>
                  <a:lnTo>
                    <a:pt x="227" y="1796"/>
                  </a:lnTo>
                  <a:lnTo>
                    <a:pt x="227" y="1796"/>
                  </a:lnTo>
                  <a:lnTo>
                    <a:pt x="210" y="1802"/>
                  </a:lnTo>
                  <a:lnTo>
                    <a:pt x="210" y="1802"/>
                  </a:lnTo>
                  <a:lnTo>
                    <a:pt x="193" y="1802"/>
                  </a:lnTo>
                  <a:lnTo>
                    <a:pt x="193" y="1802"/>
                  </a:lnTo>
                  <a:lnTo>
                    <a:pt x="182" y="1796"/>
                  </a:lnTo>
                  <a:lnTo>
                    <a:pt x="182" y="1796"/>
                  </a:lnTo>
                  <a:lnTo>
                    <a:pt x="176" y="1785"/>
                  </a:lnTo>
                  <a:lnTo>
                    <a:pt x="176" y="1785"/>
                  </a:lnTo>
                  <a:lnTo>
                    <a:pt x="165" y="1774"/>
                  </a:lnTo>
                  <a:lnTo>
                    <a:pt x="165" y="1774"/>
                  </a:lnTo>
                  <a:lnTo>
                    <a:pt x="159" y="1762"/>
                  </a:lnTo>
                  <a:lnTo>
                    <a:pt x="159" y="1762"/>
                  </a:lnTo>
                  <a:lnTo>
                    <a:pt x="148" y="1762"/>
                  </a:lnTo>
                  <a:lnTo>
                    <a:pt x="148" y="1762"/>
                  </a:lnTo>
                  <a:lnTo>
                    <a:pt x="137" y="1762"/>
                  </a:lnTo>
                  <a:lnTo>
                    <a:pt x="137" y="1762"/>
                  </a:lnTo>
                  <a:lnTo>
                    <a:pt x="125" y="1762"/>
                  </a:lnTo>
                  <a:lnTo>
                    <a:pt x="125" y="1762"/>
                  </a:lnTo>
                  <a:lnTo>
                    <a:pt x="113" y="1756"/>
                  </a:lnTo>
                  <a:lnTo>
                    <a:pt x="113" y="1756"/>
                  </a:lnTo>
                  <a:lnTo>
                    <a:pt x="108" y="1750"/>
                  </a:lnTo>
                  <a:lnTo>
                    <a:pt x="108" y="1750"/>
                  </a:lnTo>
                  <a:lnTo>
                    <a:pt x="97" y="1734"/>
                  </a:lnTo>
                  <a:lnTo>
                    <a:pt x="97" y="1734"/>
                  </a:lnTo>
                  <a:lnTo>
                    <a:pt x="91" y="1722"/>
                  </a:lnTo>
                  <a:lnTo>
                    <a:pt x="91" y="1722"/>
                  </a:lnTo>
                  <a:lnTo>
                    <a:pt x="79" y="1716"/>
                  </a:lnTo>
                  <a:lnTo>
                    <a:pt x="79" y="1716"/>
                  </a:lnTo>
                  <a:lnTo>
                    <a:pt x="79" y="1716"/>
                  </a:lnTo>
                  <a:lnTo>
                    <a:pt x="79" y="1716"/>
                  </a:lnTo>
                  <a:lnTo>
                    <a:pt x="74" y="1716"/>
                  </a:lnTo>
                  <a:lnTo>
                    <a:pt x="74" y="1716"/>
                  </a:lnTo>
                  <a:lnTo>
                    <a:pt x="79" y="1705"/>
                  </a:lnTo>
                  <a:lnTo>
                    <a:pt x="79" y="1705"/>
                  </a:lnTo>
                  <a:lnTo>
                    <a:pt x="79" y="1700"/>
                  </a:lnTo>
                  <a:lnTo>
                    <a:pt x="79" y="1700"/>
                  </a:lnTo>
                  <a:lnTo>
                    <a:pt x="85" y="1694"/>
                  </a:lnTo>
                  <a:lnTo>
                    <a:pt x="85" y="1694"/>
                  </a:lnTo>
                  <a:lnTo>
                    <a:pt x="85" y="1694"/>
                  </a:lnTo>
                  <a:lnTo>
                    <a:pt x="85" y="1694"/>
                  </a:lnTo>
                  <a:lnTo>
                    <a:pt x="91" y="1682"/>
                  </a:lnTo>
                  <a:lnTo>
                    <a:pt x="91" y="1682"/>
                  </a:lnTo>
                  <a:lnTo>
                    <a:pt x="85" y="1671"/>
                  </a:lnTo>
                  <a:lnTo>
                    <a:pt x="85" y="1671"/>
                  </a:lnTo>
                  <a:lnTo>
                    <a:pt x="85" y="1665"/>
                  </a:lnTo>
                  <a:lnTo>
                    <a:pt x="85" y="1665"/>
                  </a:lnTo>
                  <a:lnTo>
                    <a:pt x="79" y="1654"/>
                  </a:lnTo>
                  <a:lnTo>
                    <a:pt x="79" y="1654"/>
                  </a:lnTo>
                  <a:lnTo>
                    <a:pt x="62" y="1654"/>
                  </a:lnTo>
                  <a:lnTo>
                    <a:pt x="62" y="1654"/>
                  </a:lnTo>
                  <a:lnTo>
                    <a:pt x="40" y="1654"/>
                  </a:lnTo>
                  <a:lnTo>
                    <a:pt x="40" y="1654"/>
                  </a:lnTo>
                  <a:lnTo>
                    <a:pt x="23" y="1660"/>
                  </a:lnTo>
                  <a:lnTo>
                    <a:pt x="23" y="1660"/>
                  </a:lnTo>
                  <a:lnTo>
                    <a:pt x="0" y="1660"/>
                  </a:lnTo>
                  <a:lnTo>
                    <a:pt x="0" y="2001"/>
                  </a:lnTo>
                  <a:lnTo>
                    <a:pt x="0" y="2348"/>
                  </a:lnTo>
                  <a:lnTo>
                    <a:pt x="0" y="2688"/>
                  </a:lnTo>
                  <a:lnTo>
                    <a:pt x="0" y="3035"/>
                  </a:lnTo>
                  <a:close/>
                  <a:moveTo>
                    <a:pt x="15246" y="3746"/>
                  </a:moveTo>
                  <a:lnTo>
                    <a:pt x="15246" y="3746"/>
                  </a:lnTo>
                  <a:lnTo>
                    <a:pt x="15252" y="3746"/>
                  </a:lnTo>
                  <a:lnTo>
                    <a:pt x="15252" y="3746"/>
                  </a:lnTo>
                  <a:lnTo>
                    <a:pt x="15269" y="3757"/>
                  </a:lnTo>
                  <a:lnTo>
                    <a:pt x="15269" y="3757"/>
                  </a:lnTo>
                  <a:lnTo>
                    <a:pt x="15292" y="3774"/>
                  </a:lnTo>
                  <a:lnTo>
                    <a:pt x="15292" y="3774"/>
                  </a:lnTo>
                  <a:lnTo>
                    <a:pt x="15326" y="3785"/>
                  </a:lnTo>
                  <a:lnTo>
                    <a:pt x="15326" y="3785"/>
                  </a:lnTo>
                  <a:lnTo>
                    <a:pt x="15360" y="3791"/>
                  </a:lnTo>
                  <a:lnTo>
                    <a:pt x="15360" y="3791"/>
                  </a:lnTo>
                  <a:lnTo>
                    <a:pt x="15389" y="3797"/>
                  </a:lnTo>
                  <a:lnTo>
                    <a:pt x="15389" y="3797"/>
                  </a:lnTo>
                  <a:lnTo>
                    <a:pt x="15405" y="3797"/>
                  </a:lnTo>
                  <a:lnTo>
                    <a:pt x="15405" y="3797"/>
                  </a:lnTo>
                  <a:lnTo>
                    <a:pt x="15423" y="3797"/>
                  </a:lnTo>
                  <a:lnTo>
                    <a:pt x="15423" y="3797"/>
                  </a:lnTo>
                  <a:lnTo>
                    <a:pt x="15440" y="3797"/>
                  </a:lnTo>
                  <a:lnTo>
                    <a:pt x="15440" y="3797"/>
                  </a:lnTo>
                  <a:lnTo>
                    <a:pt x="15451" y="3797"/>
                  </a:lnTo>
                  <a:lnTo>
                    <a:pt x="15451" y="3797"/>
                  </a:lnTo>
                  <a:lnTo>
                    <a:pt x="15462" y="3797"/>
                  </a:lnTo>
                  <a:lnTo>
                    <a:pt x="15462" y="3797"/>
                  </a:lnTo>
                  <a:lnTo>
                    <a:pt x="15462" y="3797"/>
                  </a:lnTo>
                  <a:lnTo>
                    <a:pt x="15474" y="3797"/>
                  </a:lnTo>
                  <a:lnTo>
                    <a:pt x="15479" y="3791"/>
                  </a:lnTo>
                  <a:lnTo>
                    <a:pt x="15485" y="3791"/>
                  </a:lnTo>
                  <a:lnTo>
                    <a:pt x="15496" y="3785"/>
                  </a:lnTo>
                  <a:lnTo>
                    <a:pt x="15491" y="3769"/>
                  </a:lnTo>
                  <a:lnTo>
                    <a:pt x="15485" y="3751"/>
                  </a:lnTo>
                  <a:lnTo>
                    <a:pt x="15485" y="3735"/>
                  </a:lnTo>
                  <a:lnTo>
                    <a:pt x="15479" y="3717"/>
                  </a:lnTo>
                  <a:lnTo>
                    <a:pt x="15479" y="3717"/>
                  </a:lnTo>
                  <a:lnTo>
                    <a:pt x="15468" y="3717"/>
                  </a:lnTo>
                  <a:lnTo>
                    <a:pt x="15468" y="3717"/>
                  </a:lnTo>
                  <a:lnTo>
                    <a:pt x="15445" y="3717"/>
                  </a:lnTo>
                  <a:lnTo>
                    <a:pt x="15445" y="3717"/>
                  </a:lnTo>
                  <a:lnTo>
                    <a:pt x="15411" y="3711"/>
                  </a:lnTo>
                  <a:lnTo>
                    <a:pt x="15411" y="3711"/>
                  </a:lnTo>
                  <a:lnTo>
                    <a:pt x="15394" y="3700"/>
                  </a:lnTo>
                  <a:lnTo>
                    <a:pt x="15394" y="3700"/>
                  </a:lnTo>
                  <a:lnTo>
                    <a:pt x="15377" y="3683"/>
                  </a:lnTo>
                  <a:lnTo>
                    <a:pt x="15377" y="3683"/>
                  </a:lnTo>
                  <a:lnTo>
                    <a:pt x="15360" y="3666"/>
                  </a:lnTo>
                  <a:lnTo>
                    <a:pt x="15360" y="3666"/>
                  </a:lnTo>
                  <a:lnTo>
                    <a:pt x="15343" y="3649"/>
                  </a:lnTo>
                  <a:lnTo>
                    <a:pt x="15343" y="3649"/>
                  </a:lnTo>
                  <a:lnTo>
                    <a:pt x="15337" y="3643"/>
                  </a:lnTo>
                  <a:lnTo>
                    <a:pt x="15337" y="3643"/>
                  </a:lnTo>
                  <a:lnTo>
                    <a:pt x="15332" y="3643"/>
                  </a:lnTo>
                  <a:lnTo>
                    <a:pt x="15332" y="3643"/>
                  </a:lnTo>
                  <a:lnTo>
                    <a:pt x="15326" y="3649"/>
                  </a:lnTo>
                  <a:lnTo>
                    <a:pt x="15326" y="3649"/>
                  </a:lnTo>
                  <a:lnTo>
                    <a:pt x="15320" y="3655"/>
                  </a:lnTo>
                  <a:lnTo>
                    <a:pt x="15320" y="3655"/>
                  </a:lnTo>
                  <a:lnTo>
                    <a:pt x="15309" y="3655"/>
                  </a:lnTo>
                  <a:lnTo>
                    <a:pt x="15309" y="3655"/>
                  </a:lnTo>
                  <a:lnTo>
                    <a:pt x="15315" y="3649"/>
                  </a:lnTo>
                  <a:lnTo>
                    <a:pt x="15315" y="3649"/>
                  </a:lnTo>
                  <a:lnTo>
                    <a:pt x="15320" y="3632"/>
                  </a:lnTo>
                  <a:lnTo>
                    <a:pt x="15320" y="3632"/>
                  </a:lnTo>
                  <a:lnTo>
                    <a:pt x="15320" y="3621"/>
                  </a:lnTo>
                  <a:lnTo>
                    <a:pt x="15320" y="3621"/>
                  </a:lnTo>
                  <a:lnTo>
                    <a:pt x="15320" y="3621"/>
                  </a:lnTo>
                  <a:lnTo>
                    <a:pt x="15315" y="3626"/>
                  </a:lnTo>
                  <a:lnTo>
                    <a:pt x="15315" y="3626"/>
                  </a:lnTo>
                  <a:lnTo>
                    <a:pt x="15315" y="3626"/>
                  </a:lnTo>
                  <a:lnTo>
                    <a:pt x="15315" y="3626"/>
                  </a:lnTo>
                  <a:lnTo>
                    <a:pt x="15309" y="3626"/>
                  </a:lnTo>
                  <a:lnTo>
                    <a:pt x="15309" y="3626"/>
                  </a:lnTo>
                  <a:lnTo>
                    <a:pt x="15303" y="3626"/>
                  </a:lnTo>
                  <a:lnTo>
                    <a:pt x="15303" y="3626"/>
                  </a:lnTo>
                  <a:lnTo>
                    <a:pt x="15309" y="3632"/>
                  </a:lnTo>
                  <a:lnTo>
                    <a:pt x="15309" y="3632"/>
                  </a:lnTo>
                  <a:lnTo>
                    <a:pt x="15303" y="3632"/>
                  </a:lnTo>
                  <a:lnTo>
                    <a:pt x="15303" y="3632"/>
                  </a:lnTo>
                  <a:lnTo>
                    <a:pt x="15298" y="3638"/>
                  </a:lnTo>
                  <a:lnTo>
                    <a:pt x="15298" y="3638"/>
                  </a:lnTo>
                  <a:lnTo>
                    <a:pt x="15292" y="3643"/>
                  </a:lnTo>
                  <a:lnTo>
                    <a:pt x="15292" y="3643"/>
                  </a:lnTo>
                  <a:lnTo>
                    <a:pt x="15292" y="3643"/>
                  </a:lnTo>
                  <a:lnTo>
                    <a:pt x="15286" y="3643"/>
                  </a:lnTo>
                  <a:lnTo>
                    <a:pt x="15286" y="3643"/>
                  </a:lnTo>
                  <a:lnTo>
                    <a:pt x="15280" y="3643"/>
                  </a:lnTo>
                  <a:lnTo>
                    <a:pt x="15280" y="3643"/>
                  </a:lnTo>
                  <a:lnTo>
                    <a:pt x="15280" y="3643"/>
                  </a:lnTo>
                  <a:lnTo>
                    <a:pt x="15275" y="3655"/>
                  </a:lnTo>
                  <a:lnTo>
                    <a:pt x="15275" y="3655"/>
                  </a:lnTo>
                  <a:lnTo>
                    <a:pt x="15275" y="3661"/>
                  </a:lnTo>
                  <a:lnTo>
                    <a:pt x="15275" y="3661"/>
                  </a:lnTo>
                  <a:lnTo>
                    <a:pt x="15269" y="3672"/>
                  </a:lnTo>
                  <a:lnTo>
                    <a:pt x="15269" y="3672"/>
                  </a:lnTo>
                  <a:lnTo>
                    <a:pt x="15269" y="3683"/>
                  </a:lnTo>
                  <a:lnTo>
                    <a:pt x="15269" y="3683"/>
                  </a:lnTo>
                  <a:lnTo>
                    <a:pt x="15269" y="3683"/>
                  </a:lnTo>
                  <a:lnTo>
                    <a:pt x="15269" y="3683"/>
                  </a:lnTo>
                  <a:lnTo>
                    <a:pt x="15275" y="3683"/>
                  </a:lnTo>
                  <a:lnTo>
                    <a:pt x="15275" y="3683"/>
                  </a:lnTo>
                  <a:lnTo>
                    <a:pt x="15280" y="3683"/>
                  </a:lnTo>
                  <a:lnTo>
                    <a:pt x="15280" y="3683"/>
                  </a:lnTo>
                  <a:lnTo>
                    <a:pt x="15286" y="3683"/>
                  </a:lnTo>
                  <a:lnTo>
                    <a:pt x="15286" y="3683"/>
                  </a:lnTo>
                  <a:lnTo>
                    <a:pt x="15280" y="3689"/>
                  </a:lnTo>
                  <a:lnTo>
                    <a:pt x="15280" y="3689"/>
                  </a:lnTo>
                  <a:lnTo>
                    <a:pt x="15275" y="3689"/>
                  </a:lnTo>
                  <a:lnTo>
                    <a:pt x="15275" y="3689"/>
                  </a:lnTo>
                  <a:lnTo>
                    <a:pt x="15269" y="3695"/>
                  </a:lnTo>
                  <a:lnTo>
                    <a:pt x="15269" y="3695"/>
                  </a:lnTo>
                  <a:lnTo>
                    <a:pt x="15269" y="3695"/>
                  </a:lnTo>
                  <a:lnTo>
                    <a:pt x="15269" y="3695"/>
                  </a:lnTo>
                  <a:lnTo>
                    <a:pt x="15269" y="3700"/>
                  </a:lnTo>
                  <a:lnTo>
                    <a:pt x="15269" y="3700"/>
                  </a:lnTo>
                  <a:lnTo>
                    <a:pt x="15269" y="3706"/>
                  </a:lnTo>
                  <a:lnTo>
                    <a:pt x="15269" y="3706"/>
                  </a:lnTo>
                  <a:lnTo>
                    <a:pt x="15269" y="3711"/>
                  </a:lnTo>
                  <a:lnTo>
                    <a:pt x="15269" y="3711"/>
                  </a:lnTo>
                  <a:lnTo>
                    <a:pt x="15269" y="3717"/>
                  </a:lnTo>
                  <a:lnTo>
                    <a:pt x="15269" y="3717"/>
                  </a:lnTo>
                  <a:lnTo>
                    <a:pt x="15264" y="3717"/>
                  </a:lnTo>
                  <a:lnTo>
                    <a:pt x="15264" y="3717"/>
                  </a:lnTo>
                  <a:lnTo>
                    <a:pt x="15258" y="3723"/>
                  </a:lnTo>
                  <a:lnTo>
                    <a:pt x="15258" y="3723"/>
                  </a:lnTo>
                  <a:lnTo>
                    <a:pt x="15252" y="3723"/>
                  </a:lnTo>
                  <a:lnTo>
                    <a:pt x="15252" y="3723"/>
                  </a:lnTo>
                  <a:lnTo>
                    <a:pt x="15252" y="3729"/>
                  </a:lnTo>
                  <a:lnTo>
                    <a:pt x="15252" y="3729"/>
                  </a:lnTo>
                  <a:lnTo>
                    <a:pt x="15252" y="3729"/>
                  </a:lnTo>
                  <a:lnTo>
                    <a:pt x="15252" y="3729"/>
                  </a:lnTo>
                  <a:lnTo>
                    <a:pt x="15246" y="3735"/>
                  </a:lnTo>
                  <a:lnTo>
                    <a:pt x="15246" y="3735"/>
                  </a:lnTo>
                  <a:lnTo>
                    <a:pt x="15246" y="3740"/>
                  </a:lnTo>
                  <a:lnTo>
                    <a:pt x="15246" y="3740"/>
                  </a:lnTo>
                  <a:lnTo>
                    <a:pt x="15246" y="3746"/>
                  </a:lnTo>
                  <a:close/>
                  <a:moveTo>
                    <a:pt x="18020" y="1774"/>
                  </a:moveTo>
                  <a:lnTo>
                    <a:pt x="18020" y="1774"/>
                  </a:lnTo>
                  <a:lnTo>
                    <a:pt x="18020" y="1779"/>
                  </a:lnTo>
                  <a:lnTo>
                    <a:pt x="18020" y="1779"/>
                  </a:lnTo>
                  <a:lnTo>
                    <a:pt x="18020" y="1785"/>
                  </a:lnTo>
                  <a:lnTo>
                    <a:pt x="18020" y="1785"/>
                  </a:lnTo>
                  <a:lnTo>
                    <a:pt x="18020" y="1790"/>
                  </a:lnTo>
                  <a:lnTo>
                    <a:pt x="18020" y="1790"/>
                  </a:lnTo>
                  <a:lnTo>
                    <a:pt x="18020" y="1796"/>
                  </a:lnTo>
                  <a:lnTo>
                    <a:pt x="18020" y="1796"/>
                  </a:lnTo>
                  <a:lnTo>
                    <a:pt x="18020" y="1796"/>
                  </a:lnTo>
                  <a:lnTo>
                    <a:pt x="18020" y="1796"/>
                  </a:lnTo>
                  <a:lnTo>
                    <a:pt x="18020" y="1796"/>
                  </a:lnTo>
                  <a:lnTo>
                    <a:pt x="18020" y="1796"/>
                  </a:lnTo>
                  <a:lnTo>
                    <a:pt x="18014" y="1802"/>
                  </a:lnTo>
                  <a:lnTo>
                    <a:pt x="18014" y="1802"/>
                  </a:lnTo>
                  <a:lnTo>
                    <a:pt x="18014" y="1802"/>
                  </a:lnTo>
                  <a:lnTo>
                    <a:pt x="18014" y="1802"/>
                  </a:lnTo>
                  <a:lnTo>
                    <a:pt x="18014" y="1808"/>
                  </a:lnTo>
                  <a:lnTo>
                    <a:pt x="18014" y="1808"/>
                  </a:lnTo>
                  <a:lnTo>
                    <a:pt x="18014" y="1813"/>
                  </a:lnTo>
                  <a:lnTo>
                    <a:pt x="18014" y="1813"/>
                  </a:lnTo>
                  <a:lnTo>
                    <a:pt x="18014" y="1819"/>
                  </a:lnTo>
                  <a:lnTo>
                    <a:pt x="18014" y="1819"/>
                  </a:lnTo>
                  <a:lnTo>
                    <a:pt x="18014" y="1819"/>
                  </a:lnTo>
                  <a:lnTo>
                    <a:pt x="18014" y="1819"/>
                  </a:lnTo>
                  <a:lnTo>
                    <a:pt x="18020" y="1819"/>
                  </a:lnTo>
                  <a:lnTo>
                    <a:pt x="18020" y="1819"/>
                  </a:lnTo>
                  <a:lnTo>
                    <a:pt x="18020" y="1824"/>
                  </a:lnTo>
                  <a:lnTo>
                    <a:pt x="18020" y="1824"/>
                  </a:lnTo>
                  <a:lnTo>
                    <a:pt x="18020" y="1830"/>
                  </a:lnTo>
                  <a:lnTo>
                    <a:pt x="18020" y="1830"/>
                  </a:lnTo>
                  <a:lnTo>
                    <a:pt x="18014" y="1836"/>
                  </a:lnTo>
                  <a:lnTo>
                    <a:pt x="18014" y="1836"/>
                  </a:lnTo>
                  <a:lnTo>
                    <a:pt x="18020" y="1836"/>
                  </a:lnTo>
                  <a:lnTo>
                    <a:pt x="18020" y="1836"/>
                  </a:lnTo>
                  <a:lnTo>
                    <a:pt x="18026" y="1841"/>
                  </a:lnTo>
                  <a:lnTo>
                    <a:pt x="18026" y="1841"/>
                  </a:lnTo>
                  <a:lnTo>
                    <a:pt x="18031" y="1847"/>
                  </a:lnTo>
                  <a:lnTo>
                    <a:pt x="18031" y="1847"/>
                  </a:lnTo>
                  <a:lnTo>
                    <a:pt x="18031" y="1853"/>
                  </a:lnTo>
                  <a:lnTo>
                    <a:pt x="18031" y="1853"/>
                  </a:lnTo>
                  <a:lnTo>
                    <a:pt x="18042" y="1853"/>
                  </a:lnTo>
                  <a:lnTo>
                    <a:pt x="18042" y="1853"/>
                  </a:lnTo>
                  <a:lnTo>
                    <a:pt x="18054" y="1847"/>
                  </a:lnTo>
                  <a:lnTo>
                    <a:pt x="18054" y="1847"/>
                  </a:lnTo>
                  <a:lnTo>
                    <a:pt x="18065" y="1847"/>
                  </a:lnTo>
                  <a:lnTo>
                    <a:pt x="18065" y="1847"/>
                  </a:lnTo>
                  <a:lnTo>
                    <a:pt x="18076" y="1853"/>
                  </a:lnTo>
                  <a:lnTo>
                    <a:pt x="18076" y="1853"/>
                  </a:lnTo>
                  <a:lnTo>
                    <a:pt x="18082" y="1853"/>
                  </a:lnTo>
                  <a:lnTo>
                    <a:pt x="18082" y="1853"/>
                  </a:lnTo>
                  <a:lnTo>
                    <a:pt x="18088" y="1864"/>
                  </a:lnTo>
                  <a:lnTo>
                    <a:pt x="18088" y="1864"/>
                  </a:lnTo>
                  <a:lnTo>
                    <a:pt x="18088" y="1875"/>
                  </a:lnTo>
                  <a:lnTo>
                    <a:pt x="18088" y="1875"/>
                  </a:lnTo>
                  <a:lnTo>
                    <a:pt x="18094" y="1875"/>
                  </a:lnTo>
                  <a:lnTo>
                    <a:pt x="18094" y="1875"/>
                  </a:lnTo>
                  <a:lnTo>
                    <a:pt x="18099" y="1881"/>
                  </a:lnTo>
                  <a:lnTo>
                    <a:pt x="18099" y="1881"/>
                  </a:lnTo>
                  <a:lnTo>
                    <a:pt x="18111" y="1881"/>
                  </a:lnTo>
                  <a:lnTo>
                    <a:pt x="18111" y="1881"/>
                  </a:lnTo>
                  <a:lnTo>
                    <a:pt x="18122" y="1875"/>
                  </a:lnTo>
                  <a:lnTo>
                    <a:pt x="18122" y="1875"/>
                  </a:lnTo>
                  <a:lnTo>
                    <a:pt x="18133" y="1875"/>
                  </a:lnTo>
                  <a:lnTo>
                    <a:pt x="18133" y="1875"/>
                  </a:lnTo>
                  <a:lnTo>
                    <a:pt x="18133" y="1881"/>
                  </a:lnTo>
                  <a:lnTo>
                    <a:pt x="18133" y="1881"/>
                  </a:lnTo>
                  <a:lnTo>
                    <a:pt x="18139" y="1881"/>
                  </a:lnTo>
                  <a:lnTo>
                    <a:pt x="18139" y="1881"/>
                  </a:lnTo>
                  <a:lnTo>
                    <a:pt x="18145" y="1881"/>
                  </a:lnTo>
                  <a:lnTo>
                    <a:pt x="18145" y="1881"/>
                  </a:lnTo>
                  <a:lnTo>
                    <a:pt x="18150" y="1881"/>
                  </a:lnTo>
                  <a:lnTo>
                    <a:pt x="18150" y="1881"/>
                  </a:lnTo>
                  <a:lnTo>
                    <a:pt x="18156" y="1881"/>
                  </a:lnTo>
                  <a:lnTo>
                    <a:pt x="18156" y="1881"/>
                  </a:lnTo>
                  <a:lnTo>
                    <a:pt x="18156" y="1875"/>
                  </a:lnTo>
                  <a:lnTo>
                    <a:pt x="18156" y="1875"/>
                  </a:lnTo>
                  <a:lnTo>
                    <a:pt x="18162" y="1875"/>
                  </a:lnTo>
                  <a:lnTo>
                    <a:pt x="18162" y="1875"/>
                  </a:lnTo>
                  <a:lnTo>
                    <a:pt x="18162" y="1870"/>
                  </a:lnTo>
                  <a:lnTo>
                    <a:pt x="18162" y="1870"/>
                  </a:lnTo>
                  <a:lnTo>
                    <a:pt x="18156" y="1853"/>
                  </a:lnTo>
                  <a:lnTo>
                    <a:pt x="18156" y="1853"/>
                  </a:lnTo>
                  <a:lnTo>
                    <a:pt x="18145" y="1841"/>
                  </a:lnTo>
                  <a:lnTo>
                    <a:pt x="18145" y="1841"/>
                  </a:lnTo>
                  <a:lnTo>
                    <a:pt x="18133" y="1830"/>
                  </a:lnTo>
                  <a:lnTo>
                    <a:pt x="18133" y="1830"/>
                  </a:lnTo>
                  <a:lnTo>
                    <a:pt x="18116" y="1824"/>
                  </a:lnTo>
                  <a:lnTo>
                    <a:pt x="18116" y="1824"/>
                  </a:lnTo>
                  <a:lnTo>
                    <a:pt x="18105" y="1819"/>
                  </a:lnTo>
                  <a:lnTo>
                    <a:pt x="18105" y="1819"/>
                  </a:lnTo>
                  <a:lnTo>
                    <a:pt x="18094" y="1813"/>
                  </a:lnTo>
                  <a:lnTo>
                    <a:pt x="18094" y="1813"/>
                  </a:lnTo>
                  <a:lnTo>
                    <a:pt x="18088" y="1813"/>
                  </a:lnTo>
                  <a:lnTo>
                    <a:pt x="18088" y="1813"/>
                  </a:lnTo>
                  <a:lnTo>
                    <a:pt x="18076" y="1808"/>
                  </a:lnTo>
                  <a:lnTo>
                    <a:pt x="18076" y="1808"/>
                  </a:lnTo>
                  <a:lnTo>
                    <a:pt x="18071" y="1802"/>
                  </a:lnTo>
                  <a:lnTo>
                    <a:pt x="18071" y="1802"/>
                  </a:lnTo>
                  <a:lnTo>
                    <a:pt x="18065" y="1790"/>
                  </a:lnTo>
                  <a:lnTo>
                    <a:pt x="18065" y="1790"/>
                  </a:lnTo>
                  <a:lnTo>
                    <a:pt x="18054" y="1779"/>
                  </a:lnTo>
                  <a:lnTo>
                    <a:pt x="18054" y="1779"/>
                  </a:lnTo>
                  <a:lnTo>
                    <a:pt x="18048" y="1774"/>
                  </a:lnTo>
                  <a:lnTo>
                    <a:pt x="18048" y="1774"/>
                  </a:lnTo>
                  <a:lnTo>
                    <a:pt x="18042" y="1774"/>
                  </a:lnTo>
                  <a:lnTo>
                    <a:pt x="18042" y="1774"/>
                  </a:lnTo>
                  <a:lnTo>
                    <a:pt x="18036" y="1774"/>
                  </a:lnTo>
                  <a:lnTo>
                    <a:pt x="18036" y="1774"/>
                  </a:lnTo>
                  <a:lnTo>
                    <a:pt x="18031" y="1774"/>
                  </a:lnTo>
                  <a:lnTo>
                    <a:pt x="18031" y="1774"/>
                  </a:lnTo>
                  <a:lnTo>
                    <a:pt x="18020" y="1774"/>
                  </a:lnTo>
                  <a:close/>
                  <a:moveTo>
                    <a:pt x="17883" y="1734"/>
                  </a:moveTo>
                  <a:lnTo>
                    <a:pt x="17883" y="1734"/>
                  </a:lnTo>
                  <a:lnTo>
                    <a:pt x="17889" y="1739"/>
                  </a:lnTo>
                  <a:lnTo>
                    <a:pt x="17889" y="1739"/>
                  </a:lnTo>
                  <a:lnTo>
                    <a:pt x="17889" y="1745"/>
                  </a:lnTo>
                  <a:lnTo>
                    <a:pt x="17889" y="1745"/>
                  </a:lnTo>
                  <a:lnTo>
                    <a:pt x="17889" y="1750"/>
                  </a:lnTo>
                  <a:lnTo>
                    <a:pt x="17889" y="1750"/>
                  </a:lnTo>
                  <a:lnTo>
                    <a:pt x="17889" y="1750"/>
                  </a:lnTo>
                  <a:lnTo>
                    <a:pt x="17889" y="1750"/>
                  </a:lnTo>
                  <a:lnTo>
                    <a:pt x="17901" y="1756"/>
                  </a:lnTo>
                  <a:lnTo>
                    <a:pt x="17901" y="1756"/>
                  </a:lnTo>
                  <a:lnTo>
                    <a:pt x="17906" y="1756"/>
                  </a:lnTo>
                  <a:lnTo>
                    <a:pt x="17906" y="1756"/>
                  </a:lnTo>
                  <a:lnTo>
                    <a:pt x="17911" y="1750"/>
                  </a:lnTo>
                  <a:lnTo>
                    <a:pt x="17911" y="1750"/>
                  </a:lnTo>
                  <a:lnTo>
                    <a:pt x="17906" y="1745"/>
                  </a:lnTo>
                  <a:lnTo>
                    <a:pt x="17906" y="1745"/>
                  </a:lnTo>
                  <a:lnTo>
                    <a:pt x="17901" y="1745"/>
                  </a:lnTo>
                  <a:lnTo>
                    <a:pt x="17901" y="1745"/>
                  </a:lnTo>
                  <a:lnTo>
                    <a:pt x="17895" y="1739"/>
                  </a:lnTo>
                  <a:lnTo>
                    <a:pt x="17895" y="1739"/>
                  </a:lnTo>
                  <a:lnTo>
                    <a:pt x="17889" y="1739"/>
                  </a:lnTo>
                  <a:lnTo>
                    <a:pt x="17889" y="1739"/>
                  </a:lnTo>
                  <a:lnTo>
                    <a:pt x="17883" y="1734"/>
                  </a:lnTo>
                  <a:close/>
                  <a:moveTo>
                    <a:pt x="19389" y="1728"/>
                  </a:moveTo>
                  <a:lnTo>
                    <a:pt x="19395" y="1734"/>
                  </a:lnTo>
                  <a:lnTo>
                    <a:pt x="19395" y="1734"/>
                  </a:lnTo>
                  <a:lnTo>
                    <a:pt x="19395" y="1739"/>
                  </a:lnTo>
                  <a:lnTo>
                    <a:pt x="19395" y="1739"/>
                  </a:lnTo>
                  <a:lnTo>
                    <a:pt x="19395" y="1739"/>
                  </a:lnTo>
                  <a:lnTo>
                    <a:pt x="19412" y="1745"/>
                  </a:lnTo>
                  <a:lnTo>
                    <a:pt x="19412" y="1745"/>
                  </a:lnTo>
                  <a:lnTo>
                    <a:pt x="19412" y="1750"/>
                  </a:lnTo>
                  <a:lnTo>
                    <a:pt x="19412" y="1750"/>
                  </a:lnTo>
                  <a:lnTo>
                    <a:pt x="19406" y="1750"/>
                  </a:lnTo>
                  <a:lnTo>
                    <a:pt x="19406" y="1750"/>
                  </a:lnTo>
                  <a:lnTo>
                    <a:pt x="19389" y="1756"/>
                  </a:lnTo>
                  <a:lnTo>
                    <a:pt x="19389" y="1756"/>
                  </a:lnTo>
                  <a:lnTo>
                    <a:pt x="19389" y="1750"/>
                  </a:lnTo>
                  <a:lnTo>
                    <a:pt x="19389" y="1750"/>
                  </a:lnTo>
                  <a:lnTo>
                    <a:pt x="19384" y="1739"/>
                  </a:lnTo>
                  <a:lnTo>
                    <a:pt x="19384" y="1739"/>
                  </a:lnTo>
                  <a:lnTo>
                    <a:pt x="19384" y="1734"/>
                  </a:lnTo>
                  <a:lnTo>
                    <a:pt x="19384" y="1734"/>
                  </a:lnTo>
                  <a:lnTo>
                    <a:pt x="19389" y="1728"/>
                  </a:lnTo>
                  <a:close/>
                  <a:moveTo>
                    <a:pt x="19395" y="1450"/>
                  </a:moveTo>
                  <a:lnTo>
                    <a:pt x="19395" y="1450"/>
                  </a:lnTo>
                  <a:lnTo>
                    <a:pt x="19389" y="1461"/>
                  </a:lnTo>
                  <a:lnTo>
                    <a:pt x="19389" y="1461"/>
                  </a:lnTo>
                  <a:lnTo>
                    <a:pt x="19384" y="1472"/>
                  </a:lnTo>
                  <a:lnTo>
                    <a:pt x="19384" y="1472"/>
                  </a:lnTo>
                  <a:lnTo>
                    <a:pt x="19378" y="1484"/>
                  </a:lnTo>
                  <a:lnTo>
                    <a:pt x="19378" y="1484"/>
                  </a:lnTo>
                  <a:lnTo>
                    <a:pt x="19372" y="1489"/>
                  </a:lnTo>
                  <a:lnTo>
                    <a:pt x="19372" y="1489"/>
                  </a:lnTo>
                  <a:lnTo>
                    <a:pt x="19367" y="1489"/>
                  </a:lnTo>
                  <a:lnTo>
                    <a:pt x="19367" y="1489"/>
                  </a:lnTo>
                  <a:lnTo>
                    <a:pt x="19361" y="1489"/>
                  </a:lnTo>
                  <a:lnTo>
                    <a:pt x="19361" y="1489"/>
                  </a:lnTo>
                  <a:lnTo>
                    <a:pt x="19355" y="1495"/>
                  </a:lnTo>
                  <a:lnTo>
                    <a:pt x="19355" y="1495"/>
                  </a:lnTo>
                  <a:lnTo>
                    <a:pt x="19355" y="1495"/>
                  </a:lnTo>
                  <a:lnTo>
                    <a:pt x="19355" y="1495"/>
                  </a:lnTo>
                  <a:lnTo>
                    <a:pt x="19355" y="1500"/>
                  </a:lnTo>
                  <a:lnTo>
                    <a:pt x="19355" y="1500"/>
                  </a:lnTo>
                  <a:lnTo>
                    <a:pt x="19355" y="1506"/>
                  </a:lnTo>
                  <a:lnTo>
                    <a:pt x="19355" y="1506"/>
                  </a:lnTo>
                  <a:lnTo>
                    <a:pt x="19355" y="1512"/>
                  </a:lnTo>
                  <a:lnTo>
                    <a:pt x="19355" y="1512"/>
                  </a:lnTo>
                  <a:lnTo>
                    <a:pt x="19355" y="1518"/>
                  </a:lnTo>
                  <a:lnTo>
                    <a:pt x="19355" y="1518"/>
                  </a:lnTo>
                  <a:lnTo>
                    <a:pt x="19361" y="1518"/>
                  </a:lnTo>
                  <a:lnTo>
                    <a:pt x="19367" y="1523"/>
                  </a:lnTo>
                  <a:lnTo>
                    <a:pt x="19372" y="1523"/>
                  </a:lnTo>
                  <a:lnTo>
                    <a:pt x="19372" y="1523"/>
                  </a:lnTo>
                  <a:lnTo>
                    <a:pt x="19372" y="1518"/>
                  </a:lnTo>
                  <a:lnTo>
                    <a:pt x="19372" y="1518"/>
                  </a:lnTo>
                  <a:lnTo>
                    <a:pt x="19378" y="1512"/>
                  </a:lnTo>
                  <a:lnTo>
                    <a:pt x="19378" y="1512"/>
                  </a:lnTo>
                  <a:lnTo>
                    <a:pt x="19389" y="1506"/>
                  </a:lnTo>
                  <a:lnTo>
                    <a:pt x="19389" y="1506"/>
                  </a:lnTo>
                  <a:lnTo>
                    <a:pt x="19389" y="1500"/>
                  </a:lnTo>
                  <a:lnTo>
                    <a:pt x="19389" y="1500"/>
                  </a:lnTo>
                  <a:lnTo>
                    <a:pt x="19401" y="1500"/>
                  </a:lnTo>
                  <a:lnTo>
                    <a:pt x="19401" y="1500"/>
                  </a:lnTo>
                  <a:lnTo>
                    <a:pt x="19412" y="1500"/>
                  </a:lnTo>
                  <a:lnTo>
                    <a:pt x="19412" y="1500"/>
                  </a:lnTo>
                  <a:lnTo>
                    <a:pt x="19418" y="1500"/>
                  </a:lnTo>
                  <a:lnTo>
                    <a:pt x="19418" y="1500"/>
                  </a:lnTo>
                  <a:lnTo>
                    <a:pt x="19424" y="1500"/>
                  </a:lnTo>
                  <a:lnTo>
                    <a:pt x="19424" y="1500"/>
                  </a:lnTo>
                  <a:lnTo>
                    <a:pt x="19429" y="1500"/>
                  </a:lnTo>
                  <a:lnTo>
                    <a:pt x="19429" y="1500"/>
                  </a:lnTo>
                  <a:lnTo>
                    <a:pt x="19440" y="1495"/>
                  </a:lnTo>
                  <a:lnTo>
                    <a:pt x="19440" y="1495"/>
                  </a:lnTo>
                  <a:lnTo>
                    <a:pt x="19446" y="1489"/>
                  </a:lnTo>
                  <a:lnTo>
                    <a:pt x="19446" y="1489"/>
                  </a:lnTo>
                  <a:lnTo>
                    <a:pt x="19452" y="1484"/>
                  </a:lnTo>
                  <a:lnTo>
                    <a:pt x="19452" y="1484"/>
                  </a:lnTo>
                  <a:lnTo>
                    <a:pt x="19452" y="1484"/>
                  </a:lnTo>
                  <a:lnTo>
                    <a:pt x="19452" y="1484"/>
                  </a:lnTo>
                  <a:lnTo>
                    <a:pt x="19446" y="1478"/>
                  </a:lnTo>
                  <a:lnTo>
                    <a:pt x="19446" y="1478"/>
                  </a:lnTo>
                  <a:lnTo>
                    <a:pt x="19446" y="1472"/>
                  </a:lnTo>
                  <a:lnTo>
                    <a:pt x="19446" y="1472"/>
                  </a:lnTo>
                  <a:lnTo>
                    <a:pt x="19446" y="1466"/>
                  </a:lnTo>
                  <a:lnTo>
                    <a:pt x="19446" y="1466"/>
                  </a:lnTo>
                  <a:lnTo>
                    <a:pt x="19434" y="1466"/>
                  </a:lnTo>
                  <a:lnTo>
                    <a:pt x="19434" y="1466"/>
                  </a:lnTo>
                  <a:lnTo>
                    <a:pt x="19424" y="1461"/>
                  </a:lnTo>
                  <a:lnTo>
                    <a:pt x="19424" y="1461"/>
                  </a:lnTo>
                  <a:lnTo>
                    <a:pt x="19412" y="1455"/>
                  </a:lnTo>
                  <a:lnTo>
                    <a:pt x="19412" y="1455"/>
                  </a:lnTo>
                  <a:lnTo>
                    <a:pt x="19395" y="1450"/>
                  </a:lnTo>
                  <a:close/>
                  <a:moveTo>
                    <a:pt x="19099" y="1410"/>
                  </a:moveTo>
                  <a:lnTo>
                    <a:pt x="19099" y="1410"/>
                  </a:lnTo>
                  <a:lnTo>
                    <a:pt x="19105" y="1410"/>
                  </a:lnTo>
                  <a:lnTo>
                    <a:pt x="19105" y="1410"/>
                  </a:lnTo>
                  <a:lnTo>
                    <a:pt x="19105" y="1421"/>
                  </a:lnTo>
                  <a:lnTo>
                    <a:pt x="19105" y="1421"/>
                  </a:lnTo>
                  <a:lnTo>
                    <a:pt x="19105" y="1426"/>
                  </a:lnTo>
                  <a:lnTo>
                    <a:pt x="19105" y="1426"/>
                  </a:lnTo>
                  <a:lnTo>
                    <a:pt x="19111" y="1432"/>
                  </a:lnTo>
                  <a:lnTo>
                    <a:pt x="19111" y="1432"/>
                  </a:lnTo>
                  <a:lnTo>
                    <a:pt x="19116" y="1432"/>
                  </a:lnTo>
                  <a:lnTo>
                    <a:pt x="19116" y="1432"/>
                  </a:lnTo>
                  <a:lnTo>
                    <a:pt x="19116" y="1426"/>
                  </a:lnTo>
                  <a:lnTo>
                    <a:pt x="19116" y="1426"/>
                  </a:lnTo>
                  <a:lnTo>
                    <a:pt x="19116" y="1426"/>
                  </a:lnTo>
                  <a:lnTo>
                    <a:pt x="19116" y="1426"/>
                  </a:lnTo>
                  <a:lnTo>
                    <a:pt x="19116" y="1421"/>
                  </a:lnTo>
                  <a:lnTo>
                    <a:pt x="19116" y="1421"/>
                  </a:lnTo>
                  <a:lnTo>
                    <a:pt x="19122" y="1421"/>
                  </a:lnTo>
                  <a:lnTo>
                    <a:pt x="19122" y="1421"/>
                  </a:lnTo>
                  <a:lnTo>
                    <a:pt x="19122" y="1415"/>
                  </a:lnTo>
                  <a:lnTo>
                    <a:pt x="19122" y="1415"/>
                  </a:lnTo>
                  <a:lnTo>
                    <a:pt x="19122" y="1410"/>
                  </a:lnTo>
                  <a:lnTo>
                    <a:pt x="19122" y="1410"/>
                  </a:lnTo>
                  <a:lnTo>
                    <a:pt x="19116" y="1410"/>
                  </a:lnTo>
                  <a:lnTo>
                    <a:pt x="19116" y="1410"/>
                  </a:lnTo>
                  <a:lnTo>
                    <a:pt x="19116" y="1410"/>
                  </a:lnTo>
                  <a:lnTo>
                    <a:pt x="19116" y="1410"/>
                  </a:lnTo>
                  <a:lnTo>
                    <a:pt x="19111" y="1410"/>
                  </a:lnTo>
                  <a:lnTo>
                    <a:pt x="19111" y="1410"/>
                  </a:lnTo>
                  <a:lnTo>
                    <a:pt x="19105" y="1410"/>
                  </a:lnTo>
                  <a:lnTo>
                    <a:pt x="19105" y="1410"/>
                  </a:lnTo>
                  <a:lnTo>
                    <a:pt x="19099" y="1410"/>
                  </a:lnTo>
                  <a:close/>
                  <a:moveTo>
                    <a:pt x="19480" y="1364"/>
                  </a:moveTo>
                  <a:lnTo>
                    <a:pt x="19480" y="1364"/>
                  </a:lnTo>
                  <a:lnTo>
                    <a:pt x="19469" y="1370"/>
                  </a:lnTo>
                  <a:lnTo>
                    <a:pt x="19469" y="1370"/>
                  </a:lnTo>
                  <a:lnTo>
                    <a:pt x="19463" y="1381"/>
                  </a:lnTo>
                  <a:lnTo>
                    <a:pt x="19463" y="1381"/>
                  </a:lnTo>
                  <a:lnTo>
                    <a:pt x="19452" y="1387"/>
                  </a:lnTo>
                  <a:lnTo>
                    <a:pt x="19452" y="1387"/>
                  </a:lnTo>
                  <a:lnTo>
                    <a:pt x="19446" y="1392"/>
                  </a:lnTo>
                  <a:lnTo>
                    <a:pt x="19446" y="1392"/>
                  </a:lnTo>
                  <a:lnTo>
                    <a:pt x="19446" y="1398"/>
                  </a:lnTo>
                  <a:lnTo>
                    <a:pt x="19446" y="1398"/>
                  </a:lnTo>
                  <a:lnTo>
                    <a:pt x="19446" y="1398"/>
                  </a:lnTo>
                  <a:lnTo>
                    <a:pt x="19446" y="1398"/>
                  </a:lnTo>
                  <a:lnTo>
                    <a:pt x="19446" y="1404"/>
                  </a:lnTo>
                  <a:lnTo>
                    <a:pt x="19446" y="1404"/>
                  </a:lnTo>
                  <a:lnTo>
                    <a:pt x="19446" y="1410"/>
                  </a:lnTo>
                  <a:lnTo>
                    <a:pt x="19446" y="1410"/>
                  </a:lnTo>
                  <a:lnTo>
                    <a:pt x="19452" y="1415"/>
                  </a:lnTo>
                  <a:lnTo>
                    <a:pt x="19452" y="1415"/>
                  </a:lnTo>
                  <a:lnTo>
                    <a:pt x="19458" y="1415"/>
                  </a:lnTo>
                  <a:lnTo>
                    <a:pt x="19458" y="1415"/>
                  </a:lnTo>
                  <a:lnTo>
                    <a:pt x="19463" y="1415"/>
                  </a:lnTo>
                  <a:lnTo>
                    <a:pt x="19463" y="1415"/>
                  </a:lnTo>
                  <a:lnTo>
                    <a:pt x="19469" y="1421"/>
                  </a:lnTo>
                  <a:lnTo>
                    <a:pt x="19469" y="1421"/>
                  </a:lnTo>
                  <a:lnTo>
                    <a:pt x="19469" y="1421"/>
                  </a:lnTo>
                  <a:lnTo>
                    <a:pt x="19469" y="1421"/>
                  </a:lnTo>
                  <a:lnTo>
                    <a:pt x="19469" y="1426"/>
                  </a:lnTo>
                  <a:lnTo>
                    <a:pt x="19469" y="1426"/>
                  </a:lnTo>
                  <a:lnTo>
                    <a:pt x="19474" y="1426"/>
                  </a:lnTo>
                  <a:lnTo>
                    <a:pt x="19474" y="1426"/>
                  </a:lnTo>
                  <a:lnTo>
                    <a:pt x="19474" y="1432"/>
                  </a:lnTo>
                  <a:lnTo>
                    <a:pt x="19474" y="1432"/>
                  </a:lnTo>
                  <a:lnTo>
                    <a:pt x="19480" y="1426"/>
                  </a:lnTo>
                  <a:lnTo>
                    <a:pt x="19480" y="1426"/>
                  </a:lnTo>
                  <a:lnTo>
                    <a:pt x="19486" y="1426"/>
                  </a:lnTo>
                  <a:lnTo>
                    <a:pt x="19486" y="1426"/>
                  </a:lnTo>
                  <a:lnTo>
                    <a:pt x="19492" y="1432"/>
                  </a:lnTo>
                  <a:lnTo>
                    <a:pt x="19492" y="1432"/>
                  </a:lnTo>
                  <a:lnTo>
                    <a:pt x="19503" y="1432"/>
                  </a:lnTo>
                  <a:lnTo>
                    <a:pt x="19503" y="1432"/>
                  </a:lnTo>
                  <a:lnTo>
                    <a:pt x="19503" y="1415"/>
                  </a:lnTo>
                  <a:lnTo>
                    <a:pt x="19503" y="1415"/>
                  </a:lnTo>
                  <a:lnTo>
                    <a:pt x="19509" y="1398"/>
                  </a:lnTo>
                  <a:lnTo>
                    <a:pt x="19509" y="1398"/>
                  </a:lnTo>
                  <a:lnTo>
                    <a:pt x="19509" y="1387"/>
                  </a:lnTo>
                  <a:lnTo>
                    <a:pt x="19509" y="1387"/>
                  </a:lnTo>
                  <a:lnTo>
                    <a:pt x="19503" y="1370"/>
                  </a:lnTo>
                  <a:lnTo>
                    <a:pt x="19503" y="1370"/>
                  </a:lnTo>
                  <a:lnTo>
                    <a:pt x="19498" y="1370"/>
                  </a:lnTo>
                  <a:lnTo>
                    <a:pt x="19498" y="1370"/>
                  </a:lnTo>
                  <a:lnTo>
                    <a:pt x="19492" y="1370"/>
                  </a:lnTo>
                  <a:lnTo>
                    <a:pt x="19492" y="1370"/>
                  </a:lnTo>
                  <a:lnTo>
                    <a:pt x="19486" y="1364"/>
                  </a:lnTo>
                  <a:lnTo>
                    <a:pt x="19486" y="1364"/>
                  </a:lnTo>
                  <a:lnTo>
                    <a:pt x="19480" y="1364"/>
                  </a:lnTo>
                  <a:close/>
                  <a:moveTo>
                    <a:pt x="18872" y="1313"/>
                  </a:moveTo>
                  <a:lnTo>
                    <a:pt x="18872" y="1313"/>
                  </a:lnTo>
                  <a:lnTo>
                    <a:pt x="18872" y="1319"/>
                  </a:lnTo>
                  <a:lnTo>
                    <a:pt x="18872" y="1319"/>
                  </a:lnTo>
                  <a:lnTo>
                    <a:pt x="18866" y="1325"/>
                  </a:lnTo>
                  <a:lnTo>
                    <a:pt x="18866" y="1325"/>
                  </a:lnTo>
                  <a:lnTo>
                    <a:pt x="18866" y="1325"/>
                  </a:lnTo>
                  <a:lnTo>
                    <a:pt x="18866" y="1325"/>
                  </a:lnTo>
                  <a:lnTo>
                    <a:pt x="18861" y="1325"/>
                  </a:lnTo>
                  <a:lnTo>
                    <a:pt x="18861" y="1325"/>
                  </a:lnTo>
                  <a:lnTo>
                    <a:pt x="18861" y="1336"/>
                  </a:lnTo>
                  <a:lnTo>
                    <a:pt x="18861" y="1336"/>
                  </a:lnTo>
                  <a:lnTo>
                    <a:pt x="18861" y="1341"/>
                  </a:lnTo>
                  <a:lnTo>
                    <a:pt x="18861" y="1341"/>
                  </a:lnTo>
                  <a:lnTo>
                    <a:pt x="18861" y="1353"/>
                  </a:lnTo>
                  <a:lnTo>
                    <a:pt x="18861" y="1353"/>
                  </a:lnTo>
                  <a:lnTo>
                    <a:pt x="18861" y="1359"/>
                  </a:lnTo>
                  <a:lnTo>
                    <a:pt x="18861" y="1359"/>
                  </a:lnTo>
                  <a:lnTo>
                    <a:pt x="18861" y="1364"/>
                  </a:lnTo>
                  <a:lnTo>
                    <a:pt x="18861" y="1364"/>
                  </a:lnTo>
                  <a:lnTo>
                    <a:pt x="18855" y="1364"/>
                  </a:lnTo>
                  <a:lnTo>
                    <a:pt x="18855" y="1364"/>
                  </a:lnTo>
                  <a:lnTo>
                    <a:pt x="18849" y="1370"/>
                  </a:lnTo>
                  <a:lnTo>
                    <a:pt x="18849" y="1370"/>
                  </a:lnTo>
                  <a:lnTo>
                    <a:pt x="18844" y="1370"/>
                  </a:lnTo>
                  <a:lnTo>
                    <a:pt x="18844" y="1370"/>
                  </a:lnTo>
                  <a:lnTo>
                    <a:pt x="18844" y="1375"/>
                  </a:lnTo>
                  <a:lnTo>
                    <a:pt x="18844" y="1375"/>
                  </a:lnTo>
                  <a:lnTo>
                    <a:pt x="18844" y="1381"/>
                  </a:lnTo>
                  <a:lnTo>
                    <a:pt x="18844" y="1381"/>
                  </a:lnTo>
                  <a:lnTo>
                    <a:pt x="18844" y="1381"/>
                  </a:lnTo>
                  <a:lnTo>
                    <a:pt x="18844" y="1381"/>
                  </a:lnTo>
                  <a:lnTo>
                    <a:pt x="18844" y="1387"/>
                  </a:lnTo>
                  <a:lnTo>
                    <a:pt x="18844" y="1387"/>
                  </a:lnTo>
                  <a:lnTo>
                    <a:pt x="18849" y="1387"/>
                  </a:lnTo>
                  <a:lnTo>
                    <a:pt x="18849" y="1387"/>
                  </a:lnTo>
                  <a:lnTo>
                    <a:pt x="18861" y="1387"/>
                  </a:lnTo>
                  <a:lnTo>
                    <a:pt x="18861" y="1387"/>
                  </a:lnTo>
                  <a:lnTo>
                    <a:pt x="18866" y="1387"/>
                  </a:lnTo>
                  <a:lnTo>
                    <a:pt x="18866" y="1387"/>
                  </a:lnTo>
                  <a:lnTo>
                    <a:pt x="18866" y="1387"/>
                  </a:lnTo>
                  <a:lnTo>
                    <a:pt x="18866" y="1387"/>
                  </a:lnTo>
                  <a:lnTo>
                    <a:pt x="18895" y="1381"/>
                  </a:lnTo>
                  <a:lnTo>
                    <a:pt x="18895" y="1381"/>
                  </a:lnTo>
                  <a:lnTo>
                    <a:pt x="18906" y="1370"/>
                  </a:lnTo>
                  <a:lnTo>
                    <a:pt x="18906" y="1370"/>
                  </a:lnTo>
                  <a:lnTo>
                    <a:pt x="18906" y="1359"/>
                  </a:lnTo>
                  <a:lnTo>
                    <a:pt x="18906" y="1359"/>
                  </a:lnTo>
                  <a:lnTo>
                    <a:pt x="18912" y="1325"/>
                  </a:lnTo>
                  <a:lnTo>
                    <a:pt x="18912" y="1325"/>
                  </a:lnTo>
                  <a:lnTo>
                    <a:pt x="18900" y="1325"/>
                  </a:lnTo>
                  <a:lnTo>
                    <a:pt x="18900" y="1325"/>
                  </a:lnTo>
                  <a:lnTo>
                    <a:pt x="18895" y="1325"/>
                  </a:lnTo>
                  <a:lnTo>
                    <a:pt x="18895" y="1325"/>
                  </a:lnTo>
                  <a:lnTo>
                    <a:pt x="18884" y="1319"/>
                  </a:lnTo>
                  <a:lnTo>
                    <a:pt x="18884" y="1319"/>
                  </a:lnTo>
                  <a:lnTo>
                    <a:pt x="18872" y="1313"/>
                  </a:lnTo>
                  <a:close/>
                  <a:moveTo>
                    <a:pt x="19969" y="1353"/>
                  </a:moveTo>
                  <a:lnTo>
                    <a:pt x="19969" y="1353"/>
                  </a:lnTo>
                  <a:lnTo>
                    <a:pt x="19980" y="1353"/>
                  </a:lnTo>
                  <a:lnTo>
                    <a:pt x="19980" y="1353"/>
                  </a:lnTo>
                  <a:lnTo>
                    <a:pt x="19980" y="1353"/>
                  </a:lnTo>
                  <a:lnTo>
                    <a:pt x="19980" y="1353"/>
                  </a:lnTo>
                  <a:lnTo>
                    <a:pt x="19980" y="1364"/>
                  </a:lnTo>
                  <a:lnTo>
                    <a:pt x="19980" y="1364"/>
                  </a:lnTo>
                  <a:lnTo>
                    <a:pt x="19980" y="1364"/>
                  </a:lnTo>
                  <a:lnTo>
                    <a:pt x="19980" y="1364"/>
                  </a:lnTo>
                  <a:lnTo>
                    <a:pt x="19974" y="1364"/>
                  </a:lnTo>
                  <a:lnTo>
                    <a:pt x="19974" y="1364"/>
                  </a:lnTo>
                  <a:lnTo>
                    <a:pt x="19974" y="1364"/>
                  </a:lnTo>
                  <a:lnTo>
                    <a:pt x="19974" y="1364"/>
                  </a:lnTo>
                  <a:lnTo>
                    <a:pt x="19969" y="1364"/>
                  </a:lnTo>
                  <a:lnTo>
                    <a:pt x="19969" y="1364"/>
                  </a:lnTo>
                  <a:lnTo>
                    <a:pt x="19963" y="1364"/>
                  </a:lnTo>
                  <a:lnTo>
                    <a:pt x="19963" y="1364"/>
                  </a:lnTo>
                  <a:lnTo>
                    <a:pt x="19963" y="1370"/>
                  </a:lnTo>
                  <a:lnTo>
                    <a:pt x="19963" y="1370"/>
                  </a:lnTo>
                  <a:lnTo>
                    <a:pt x="19958" y="1375"/>
                  </a:lnTo>
                  <a:lnTo>
                    <a:pt x="19958" y="1375"/>
                  </a:lnTo>
                  <a:lnTo>
                    <a:pt x="19958" y="1381"/>
                  </a:lnTo>
                  <a:lnTo>
                    <a:pt x="19958" y="1381"/>
                  </a:lnTo>
                  <a:lnTo>
                    <a:pt x="19952" y="1387"/>
                  </a:lnTo>
                  <a:lnTo>
                    <a:pt x="19952" y="1387"/>
                  </a:lnTo>
                  <a:lnTo>
                    <a:pt x="19946" y="1387"/>
                  </a:lnTo>
                  <a:lnTo>
                    <a:pt x="19946" y="1387"/>
                  </a:lnTo>
                  <a:lnTo>
                    <a:pt x="19946" y="1387"/>
                  </a:lnTo>
                  <a:lnTo>
                    <a:pt x="19952" y="1375"/>
                  </a:lnTo>
                  <a:lnTo>
                    <a:pt x="19952" y="1375"/>
                  </a:lnTo>
                  <a:lnTo>
                    <a:pt x="19958" y="1364"/>
                  </a:lnTo>
                  <a:lnTo>
                    <a:pt x="19958" y="1364"/>
                  </a:lnTo>
                  <a:lnTo>
                    <a:pt x="19969" y="1353"/>
                  </a:lnTo>
                  <a:close/>
                  <a:moveTo>
                    <a:pt x="16565" y="3177"/>
                  </a:moveTo>
                  <a:lnTo>
                    <a:pt x="16565" y="3177"/>
                  </a:lnTo>
                  <a:lnTo>
                    <a:pt x="16582" y="3194"/>
                  </a:lnTo>
                  <a:lnTo>
                    <a:pt x="16582" y="3194"/>
                  </a:lnTo>
                  <a:lnTo>
                    <a:pt x="16593" y="3200"/>
                  </a:lnTo>
                  <a:lnTo>
                    <a:pt x="16593" y="3200"/>
                  </a:lnTo>
                  <a:lnTo>
                    <a:pt x="16610" y="3206"/>
                  </a:lnTo>
                  <a:lnTo>
                    <a:pt x="16610" y="3206"/>
                  </a:lnTo>
                  <a:lnTo>
                    <a:pt x="16638" y="3217"/>
                  </a:lnTo>
                  <a:lnTo>
                    <a:pt x="16638" y="3217"/>
                  </a:lnTo>
                  <a:lnTo>
                    <a:pt x="16633" y="3222"/>
                  </a:lnTo>
                  <a:lnTo>
                    <a:pt x="16633" y="3222"/>
                  </a:lnTo>
                  <a:lnTo>
                    <a:pt x="16628" y="3222"/>
                  </a:lnTo>
                  <a:lnTo>
                    <a:pt x="16628" y="3222"/>
                  </a:lnTo>
                  <a:lnTo>
                    <a:pt x="16628" y="3228"/>
                  </a:lnTo>
                  <a:lnTo>
                    <a:pt x="16628" y="3228"/>
                  </a:lnTo>
                  <a:lnTo>
                    <a:pt x="16622" y="3228"/>
                  </a:lnTo>
                  <a:lnTo>
                    <a:pt x="16622" y="3228"/>
                  </a:lnTo>
                  <a:lnTo>
                    <a:pt x="16622" y="3240"/>
                  </a:lnTo>
                  <a:lnTo>
                    <a:pt x="16622" y="3240"/>
                  </a:lnTo>
                  <a:lnTo>
                    <a:pt x="16628" y="3246"/>
                  </a:lnTo>
                  <a:lnTo>
                    <a:pt x="16628" y="3246"/>
                  </a:lnTo>
                  <a:lnTo>
                    <a:pt x="16628" y="3257"/>
                  </a:lnTo>
                  <a:lnTo>
                    <a:pt x="16628" y="3257"/>
                  </a:lnTo>
                  <a:lnTo>
                    <a:pt x="16628" y="3262"/>
                  </a:lnTo>
                  <a:lnTo>
                    <a:pt x="16628" y="3262"/>
                  </a:lnTo>
                  <a:lnTo>
                    <a:pt x="16622" y="3262"/>
                  </a:lnTo>
                  <a:lnTo>
                    <a:pt x="16622" y="3262"/>
                  </a:lnTo>
                  <a:lnTo>
                    <a:pt x="16616" y="3262"/>
                  </a:lnTo>
                  <a:lnTo>
                    <a:pt x="16616" y="3262"/>
                  </a:lnTo>
                  <a:lnTo>
                    <a:pt x="16610" y="3257"/>
                  </a:lnTo>
                  <a:lnTo>
                    <a:pt x="16610" y="3257"/>
                  </a:lnTo>
                  <a:lnTo>
                    <a:pt x="16605" y="3257"/>
                  </a:lnTo>
                  <a:lnTo>
                    <a:pt x="16605" y="3257"/>
                  </a:lnTo>
                  <a:lnTo>
                    <a:pt x="16605" y="3262"/>
                  </a:lnTo>
                  <a:lnTo>
                    <a:pt x="16605" y="3262"/>
                  </a:lnTo>
                  <a:lnTo>
                    <a:pt x="16605" y="3268"/>
                  </a:lnTo>
                  <a:lnTo>
                    <a:pt x="16605" y="3268"/>
                  </a:lnTo>
                  <a:lnTo>
                    <a:pt x="16605" y="3274"/>
                  </a:lnTo>
                  <a:lnTo>
                    <a:pt x="16605" y="3274"/>
                  </a:lnTo>
                  <a:lnTo>
                    <a:pt x="16605" y="3280"/>
                  </a:lnTo>
                  <a:lnTo>
                    <a:pt x="16605" y="3280"/>
                  </a:lnTo>
                  <a:lnTo>
                    <a:pt x="16593" y="3280"/>
                  </a:lnTo>
                  <a:lnTo>
                    <a:pt x="16593" y="3280"/>
                  </a:lnTo>
                  <a:lnTo>
                    <a:pt x="16588" y="3286"/>
                  </a:lnTo>
                  <a:lnTo>
                    <a:pt x="16588" y="3286"/>
                  </a:lnTo>
                  <a:lnTo>
                    <a:pt x="16582" y="3286"/>
                  </a:lnTo>
                  <a:lnTo>
                    <a:pt x="16582" y="3286"/>
                  </a:lnTo>
                  <a:lnTo>
                    <a:pt x="16576" y="3286"/>
                  </a:lnTo>
                  <a:lnTo>
                    <a:pt x="16576" y="3286"/>
                  </a:lnTo>
                  <a:lnTo>
                    <a:pt x="16565" y="3280"/>
                  </a:lnTo>
                  <a:lnTo>
                    <a:pt x="16565" y="3280"/>
                  </a:lnTo>
                  <a:lnTo>
                    <a:pt x="16548" y="3268"/>
                  </a:lnTo>
                  <a:lnTo>
                    <a:pt x="16548" y="3268"/>
                  </a:lnTo>
                  <a:lnTo>
                    <a:pt x="16531" y="3251"/>
                  </a:lnTo>
                  <a:lnTo>
                    <a:pt x="16531" y="3251"/>
                  </a:lnTo>
                  <a:lnTo>
                    <a:pt x="16519" y="3240"/>
                  </a:lnTo>
                  <a:lnTo>
                    <a:pt x="16519" y="3240"/>
                  </a:lnTo>
                  <a:lnTo>
                    <a:pt x="16519" y="3234"/>
                  </a:lnTo>
                  <a:lnTo>
                    <a:pt x="16519" y="3234"/>
                  </a:lnTo>
                  <a:lnTo>
                    <a:pt x="16513" y="3228"/>
                  </a:lnTo>
                  <a:lnTo>
                    <a:pt x="16513" y="3228"/>
                  </a:lnTo>
                  <a:lnTo>
                    <a:pt x="16508" y="3222"/>
                  </a:lnTo>
                  <a:lnTo>
                    <a:pt x="16508" y="3222"/>
                  </a:lnTo>
                  <a:lnTo>
                    <a:pt x="16503" y="3217"/>
                  </a:lnTo>
                  <a:lnTo>
                    <a:pt x="16503" y="3217"/>
                  </a:lnTo>
                  <a:lnTo>
                    <a:pt x="16491" y="3200"/>
                  </a:lnTo>
                  <a:lnTo>
                    <a:pt x="16491" y="3200"/>
                  </a:lnTo>
                  <a:lnTo>
                    <a:pt x="16503" y="3206"/>
                  </a:lnTo>
                  <a:lnTo>
                    <a:pt x="16503" y="3206"/>
                  </a:lnTo>
                  <a:lnTo>
                    <a:pt x="16525" y="3217"/>
                  </a:lnTo>
                  <a:lnTo>
                    <a:pt x="16525" y="3217"/>
                  </a:lnTo>
                  <a:lnTo>
                    <a:pt x="16531" y="3222"/>
                  </a:lnTo>
                  <a:lnTo>
                    <a:pt x="16531" y="3222"/>
                  </a:lnTo>
                  <a:lnTo>
                    <a:pt x="16537" y="3217"/>
                  </a:lnTo>
                  <a:lnTo>
                    <a:pt x="16537" y="3217"/>
                  </a:lnTo>
                  <a:lnTo>
                    <a:pt x="16542" y="3217"/>
                  </a:lnTo>
                  <a:lnTo>
                    <a:pt x="16542" y="3217"/>
                  </a:lnTo>
                  <a:lnTo>
                    <a:pt x="16553" y="3217"/>
                  </a:lnTo>
                  <a:lnTo>
                    <a:pt x="16553" y="3217"/>
                  </a:lnTo>
                  <a:lnTo>
                    <a:pt x="16559" y="3217"/>
                  </a:lnTo>
                  <a:lnTo>
                    <a:pt x="16559" y="3217"/>
                  </a:lnTo>
                  <a:lnTo>
                    <a:pt x="16559" y="3206"/>
                  </a:lnTo>
                  <a:lnTo>
                    <a:pt x="16559" y="3206"/>
                  </a:lnTo>
                  <a:lnTo>
                    <a:pt x="16565" y="3194"/>
                  </a:lnTo>
                  <a:lnTo>
                    <a:pt x="16565" y="3194"/>
                  </a:lnTo>
                  <a:lnTo>
                    <a:pt x="16565" y="3183"/>
                  </a:lnTo>
                  <a:lnTo>
                    <a:pt x="16565" y="3183"/>
                  </a:lnTo>
                  <a:lnTo>
                    <a:pt x="16565" y="3177"/>
                  </a:lnTo>
                  <a:close/>
                  <a:moveTo>
                    <a:pt x="16542" y="3137"/>
                  </a:moveTo>
                  <a:lnTo>
                    <a:pt x="16542" y="3137"/>
                  </a:lnTo>
                  <a:lnTo>
                    <a:pt x="16548" y="3149"/>
                  </a:lnTo>
                  <a:lnTo>
                    <a:pt x="16548" y="3149"/>
                  </a:lnTo>
                  <a:lnTo>
                    <a:pt x="16553" y="3160"/>
                  </a:lnTo>
                  <a:lnTo>
                    <a:pt x="16553" y="3160"/>
                  </a:lnTo>
                  <a:lnTo>
                    <a:pt x="16559" y="3172"/>
                  </a:lnTo>
                  <a:lnTo>
                    <a:pt x="16559" y="3172"/>
                  </a:lnTo>
                  <a:lnTo>
                    <a:pt x="16553" y="3177"/>
                  </a:lnTo>
                  <a:lnTo>
                    <a:pt x="16548" y="3177"/>
                  </a:lnTo>
                  <a:lnTo>
                    <a:pt x="16548" y="3177"/>
                  </a:lnTo>
                  <a:lnTo>
                    <a:pt x="16548" y="3172"/>
                  </a:lnTo>
                  <a:lnTo>
                    <a:pt x="16548" y="3172"/>
                  </a:lnTo>
                  <a:lnTo>
                    <a:pt x="16542" y="3166"/>
                  </a:lnTo>
                  <a:lnTo>
                    <a:pt x="16542" y="3166"/>
                  </a:lnTo>
                  <a:lnTo>
                    <a:pt x="16542" y="3160"/>
                  </a:lnTo>
                  <a:lnTo>
                    <a:pt x="16542" y="3160"/>
                  </a:lnTo>
                  <a:lnTo>
                    <a:pt x="16537" y="3160"/>
                  </a:lnTo>
                  <a:lnTo>
                    <a:pt x="16537" y="3160"/>
                  </a:lnTo>
                  <a:lnTo>
                    <a:pt x="16531" y="3160"/>
                  </a:lnTo>
                  <a:lnTo>
                    <a:pt x="16531" y="3160"/>
                  </a:lnTo>
                  <a:lnTo>
                    <a:pt x="16525" y="3160"/>
                  </a:lnTo>
                  <a:lnTo>
                    <a:pt x="16525" y="3160"/>
                  </a:lnTo>
                  <a:lnTo>
                    <a:pt x="16519" y="3160"/>
                  </a:lnTo>
                  <a:lnTo>
                    <a:pt x="16519" y="3160"/>
                  </a:lnTo>
                  <a:lnTo>
                    <a:pt x="16513" y="3166"/>
                  </a:lnTo>
                  <a:lnTo>
                    <a:pt x="16513" y="3160"/>
                  </a:lnTo>
                  <a:lnTo>
                    <a:pt x="16513" y="3160"/>
                  </a:lnTo>
                  <a:lnTo>
                    <a:pt x="16513" y="3155"/>
                  </a:lnTo>
                  <a:lnTo>
                    <a:pt x="16513" y="3155"/>
                  </a:lnTo>
                  <a:lnTo>
                    <a:pt x="16513" y="3155"/>
                  </a:lnTo>
                  <a:lnTo>
                    <a:pt x="16513" y="3155"/>
                  </a:lnTo>
                  <a:lnTo>
                    <a:pt x="16513" y="3155"/>
                  </a:lnTo>
                  <a:lnTo>
                    <a:pt x="16525" y="3155"/>
                  </a:lnTo>
                  <a:lnTo>
                    <a:pt x="16525" y="3155"/>
                  </a:lnTo>
                  <a:lnTo>
                    <a:pt x="16531" y="3155"/>
                  </a:lnTo>
                  <a:lnTo>
                    <a:pt x="16531" y="3155"/>
                  </a:lnTo>
                  <a:lnTo>
                    <a:pt x="16531" y="3155"/>
                  </a:lnTo>
                  <a:lnTo>
                    <a:pt x="16531" y="3155"/>
                  </a:lnTo>
                  <a:lnTo>
                    <a:pt x="16537" y="3149"/>
                  </a:lnTo>
                  <a:lnTo>
                    <a:pt x="16537" y="3149"/>
                  </a:lnTo>
                  <a:lnTo>
                    <a:pt x="16537" y="3149"/>
                  </a:lnTo>
                  <a:lnTo>
                    <a:pt x="16537" y="3149"/>
                  </a:lnTo>
                  <a:lnTo>
                    <a:pt x="16542" y="3143"/>
                  </a:lnTo>
                  <a:lnTo>
                    <a:pt x="16542" y="3143"/>
                  </a:lnTo>
                  <a:lnTo>
                    <a:pt x="16542" y="3137"/>
                  </a:lnTo>
                  <a:close/>
                  <a:moveTo>
                    <a:pt x="16519" y="3001"/>
                  </a:moveTo>
                  <a:lnTo>
                    <a:pt x="16519" y="3001"/>
                  </a:lnTo>
                  <a:lnTo>
                    <a:pt x="16531" y="3001"/>
                  </a:lnTo>
                  <a:lnTo>
                    <a:pt x="16537" y="3007"/>
                  </a:lnTo>
                  <a:lnTo>
                    <a:pt x="16537" y="3007"/>
                  </a:lnTo>
                  <a:lnTo>
                    <a:pt x="16542" y="3012"/>
                  </a:lnTo>
                  <a:lnTo>
                    <a:pt x="16548" y="3024"/>
                  </a:lnTo>
                  <a:lnTo>
                    <a:pt x="16548" y="3024"/>
                  </a:lnTo>
                  <a:lnTo>
                    <a:pt x="16542" y="3030"/>
                  </a:lnTo>
                  <a:lnTo>
                    <a:pt x="16537" y="3035"/>
                  </a:lnTo>
                  <a:lnTo>
                    <a:pt x="16537" y="3035"/>
                  </a:lnTo>
                  <a:lnTo>
                    <a:pt x="16525" y="3035"/>
                  </a:lnTo>
                  <a:lnTo>
                    <a:pt x="16513" y="3035"/>
                  </a:lnTo>
                  <a:lnTo>
                    <a:pt x="16513" y="3035"/>
                  </a:lnTo>
                  <a:lnTo>
                    <a:pt x="16497" y="3030"/>
                  </a:lnTo>
                  <a:lnTo>
                    <a:pt x="16497" y="3030"/>
                  </a:lnTo>
                  <a:lnTo>
                    <a:pt x="16491" y="3018"/>
                  </a:lnTo>
                  <a:lnTo>
                    <a:pt x="16491" y="3018"/>
                  </a:lnTo>
                  <a:lnTo>
                    <a:pt x="16497" y="3007"/>
                  </a:lnTo>
                  <a:lnTo>
                    <a:pt x="16497" y="3007"/>
                  </a:lnTo>
                  <a:lnTo>
                    <a:pt x="16519" y="3001"/>
                  </a:lnTo>
                  <a:close/>
                  <a:moveTo>
                    <a:pt x="16298" y="2620"/>
                  </a:moveTo>
                  <a:lnTo>
                    <a:pt x="16298" y="2620"/>
                  </a:lnTo>
                  <a:lnTo>
                    <a:pt x="16315" y="2620"/>
                  </a:lnTo>
                  <a:lnTo>
                    <a:pt x="16315" y="2620"/>
                  </a:lnTo>
                  <a:lnTo>
                    <a:pt x="16326" y="2626"/>
                  </a:lnTo>
                  <a:lnTo>
                    <a:pt x="16326" y="2626"/>
                  </a:lnTo>
                  <a:lnTo>
                    <a:pt x="16338" y="2637"/>
                  </a:lnTo>
                  <a:lnTo>
                    <a:pt x="16338" y="2637"/>
                  </a:lnTo>
                  <a:lnTo>
                    <a:pt x="16349" y="2643"/>
                  </a:lnTo>
                  <a:lnTo>
                    <a:pt x="16349" y="2643"/>
                  </a:lnTo>
                  <a:lnTo>
                    <a:pt x="16354" y="2648"/>
                  </a:lnTo>
                  <a:lnTo>
                    <a:pt x="16354" y="2648"/>
                  </a:lnTo>
                  <a:lnTo>
                    <a:pt x="16354" y="2648"/>
                  </a:lnTo>
                  <a:lnTo>
                    <a:pt x="16354" y="2648"/>
                  </a:lnTo>
                  <a:lnTo>
                    <a:pt x="16360" y="2654"/>
                  </a:lnTo>
                  <a:lnTo>
                    <a:pt x="16360" y="2654"/>
                  </a:lnTo>
                  <a:lnTo>
                    <a:pt x="16366" y="2666"/>
                  </a:lnTo>
                  <a:lnTo>
                    <a:pt x="16366" y="2666"/>
                  </a:lnTo>
                  <a:lnTo>
                    <a:pt x="16378" y="2660"/>
                  </a:lnTo>
                  <a:lnTo>
                    <a:pt x="16378" y="2660"/>
                  </a:lnTo>
                  <a:lnTo>
                    <a:pt x="16378" y="2672"/>
                  </a:lnTo>
                  <a:lnTo>
                    <a:pt x="16378" y="2672"/>
                  </a:lnTo>
                  <a:lnTo>
                    <a:pt x="16378" y="2677"/>
                  </a:lnTo>
                  <a:lnTo>
                    <a:pt x="16378" y="2677"/>
                  </a:lnTo>
                  <a:lnTo>
                    <a:pt x="16378" y="2677"/>
                  </a:lnTo>
                  <a:lnTo>
                    <a:pt x="16360" y="2677"/>
                  </a:lnTo>
                  <a:lnTo>
                    <a:pt x="16349" y="2677"/>
                  </a:lnTo>
                  <a:lnTo>
                    <a:pt x="16332" y="2677"/>
                  </a:lnTo>
                  <a:lnTo>
                    <a:pt x="16320" y="2677"/>
                  </a:lnTo>
                  <a:lnTo>
                    <a:pt x="16320" y="2677"/>
                  </a:lnTo>
                  <a:lnTo>
                    <a:pt x="16315" y="2672"/>
                  </a:lnTo>
                  <a:lnTo>
                    <a:pt x="16315" y="2672"/>
                  </a:lnTo>
                  <a:lnTo>
                    <a:pt x="16315" y="2660"/>
                  </a:lnTo>
                  <a:lnTo>
                    <a:pt x="16315" y="2660"/>
                  </a:lnTo>
                  <a:lnTo>
                    <a:pt x="16315" y="2648"/>
                  </a:lnTo>
                  <a:lnTo>
                    <a:pt x="16315" y="2648"/>
                  </a:lnTo>
                  <a:lnTo>
                    <a:pt x="16309" y="2643"/>
                  </a:lnTo>
                  <a:lnTo>
                    <a:pt x="16309" y="2643"/>
                  </a:lnTo>
                  <a:lnTo>
                    <a:pt x="16303" y="2637"/>
                  </a:lnTo>
                  <a:lnTo>
                    <a:pt x="16303" y="2637"/>
                  </a:lnTo>
                  <a:lnTo>
                    <a:pt x="16298" y="2632"/>
                  </a:lnTo>
                  <a:lnTo>
                    <a:pt x="16298" y="2632"/>
                  </a:lnTo>
                  <a:lnTo>
                    <a:pt x="16292" y="2620"/>
                  </a:lnTo>
                  <a:lnTo>
                    <a:pt x="16292" y="2620"/>
                  </a:lnTo>
                  <a:lnTo>
                    <a:pt x="16298" y="2620"/>
                  </a:lnTo>
                  <a:close/>
                  <a:moveTo>
                    <a:pt x="16622" y="2484"/>
                  </a:moveTo>
                  <a:lnTo>
                    <a:pt x="16622" y="2484"/>
                  </a:lnTo>
                  <a:lnTo>
                    <a:pt x="16622" y="2484"/>
                  </a:lnTo>
                  <a:lnTo>
                    <a:pt x="16622" y="2484"/>
                  </a:lnTo>
                  <a:lnTo>
                    <a:pt x="16622" y="2489"/>
                  </a:lnTo>
                  <a:lnTo>
                    <a:pt x="16622" y="2489"/>
                  </a:lnTo>
                  <a:lnTo>
                    <a:pt x="16622" y="2495"/>
                  </a:lnTo>
                  <a:lnTo>
                    <a:pt x="16622" y="2495"/>
                  </a:lnTo>
                  <a:lnTo>
                    <a:pt x="16622" y="2501"/>
                  </a:lnTo>
                  <a:lnTo>
                    <a:pt x="16622" y="2501"/>
                  </a:lnTo>
                  <a:lnTo>
                    <a:pt x="16610" y="2501"/>
                  </a:lnTo>
                  <a:lnTo>
                    <a:pt x="16610" y="2501"/>
                  </a:lnTo>
                  <a:lnTo>
                    <a:pt x="16610" y="2495"/>
                  </a:lnTo>
                  <a:lnTo>
                    <a:pt x="16610" y="2495"/>
                  </a:lnTo>
                  <a:lnTo>
                    <a:pt x="16616" y="2489"/>
                  </a:lnTo>
                  <a:lnTo>
                    <a:pt x="16616" y="2489"/>
                  </a:lnTo>
                  <a:lnTo>
                    <a:pt x="16622" y="2484"/>
                  </a:lnTo>
                  <a:close/>
                  <a:moveTo>
                    <a:pt x="17343" y="1881"/>
                  </a:moveTo>
                  <a:lnTo>
                    <a:pt x="17343" y="1881"/>
                  </a:lnTo>
                  <a:lnTo>
                    <a:pt x="17343" y="1887"/>
                  </a:lnTo>
                  <a:lnTo>
                    <a:pt x="17343" y="1887"/>
                  </a:lnTo>
                  <a:lnTo>
                    <a:pt x="17332" y="1893"/>
                  </a:lnTo>
                  <a:lnTo>
                    <a:pt x="17332" y="1893"/>
                  </a:lnTo>
                  <a:lnTo>
                    <a:pt x="17327" y="1893"/>
                  </a:lnTo>
                  <a:lnTo>
                    <a:pt x="17327" y="1893"/>
                  </a:lnTo>
                  <a:lnTo>
                    <a:pt x="17327" y="1899"/>
                  </a:lnTo>
                  <a:lnTo>
                    <a:pt x="17327" y="1899"/>
                  </a:lnTo>
                  <a:lnTo>
                    <a:pt x="17321" y="1904"/>
                  </a:lnTo>
                  <a:lnTo>
                    <a:pt x="17321" y="1904"/>
                  </a:lnTo>
                  <a:lnTo>
                    <a:pt x="17327" y="1910"/>
                  </a:lnTo>
                  <a:lnTo>
                    <a:pt x="17327" y="1910"/>
                  </a:lnTo>
                  <a:lnTo>
                    <a:pt x="17327" y="1915"/>
                  </a:lnTo>
                  <a:lnTo>
                    <a:pt x="17327" y="1915"/>
                  </a:lnTo>
                  <a:lnTo>
                    <a:pt x="17327" y="1921"/>
                  </a:lnTo>
                  <a:lnTo>
                    <a:pt x="17327" y="1921"/>
                  </a:lnTo>
                  <a:lnTo>
                    <a:pt x="17315" y="1927"/>
                  </a:lnTo>
                  <a:lnTo>
                    <a:pt x="17315" y="1927"/>
                  </a:lnTo>
                  <a:lnTo>
                    <a:pt x="17321" y="1933"/>
                  </a:lnTo>
                  <a:lnTo>
                    <a:pt x="17321" y="1933"/>
                  </a:lnTo>
                  <a:lnTo>
                    <a:pt x="17321" y="1938"/>
                  </a:lnTo>
                  <a:lnTo>
                    <a:pt x="17321" y="1938"/>
                  </a:lnTo>
                  <a:lnTo>
                    <a:pt x="17327" y="1938"/>
                  </a:lnTo>
                  <a:lnTo>
                    <a:pt x="17327" y="1938"/>
                  </a:lnTo>
                  <a:lnTo>
                    <a:pt x="17327" y="1944"/>
                  </a:lnTo>
                  <a:lnTo>
                    <a:pt x="17327" y="1944"/>
                  </a:lnTo>
                  <a:lnTo>
                    <a:pt x="17327" y="1949"/>
                  </a:lnTo>
                  <a:lnTo>
                    <a:pt x="17327" y="1949"/>
                  </a:lnTo>
                  <a:lnTo>
                    <a:pt x="17321" y="1955"/>
                  </a:lnTo>
                  <a:lnTo>
                    <a:pt x="17321" y="1955"/>
                  </a:lnTo>
                  <a:lnTo>
                    <a:pt x="17327" y="1961"/>
                  </a:lnTo>
                  <a:lnTo>
                    <a:pt x="17327" y="1961"/>
                  </a:lnTo>
                  <a:lnTo>
                    <a:pt x="17327" y="1961"/>
                  </a:lnTo>
                  <a:lnTo>
                    <a:pt x="17327" y="1961"/>
                  </a:lnTo>
                  <a:lnTo>
                    <a:pt x="17332" y="1967"/>
                  </a:lnTo>
                  <a:lnTo>
                    <a:pt x="17332" y="1967"/>
                  </a:lnTo>
                  <a:lnTo>
                    <a:pt x="17337" y="1967"/>
                  </a:lnTo>
                  <a:lnTo>
                    <a:pt x="17337" y="1967"/>
                  </a:lnTo>
                  <a:lnTo>
                    <a:pt x="17343" y="1972"/>
                  </a:lnTo>
                  <a:lnTo>
                    <a:pt x="17343" y="1972"/>
                  </a:lnTo>
                  <a:lnTo>
                    <a:pt x="17349" y="1972"/>
                  </a:lnTo>
                  <a:lnTo>
                    <a:pt x="17349" y="1972"/>
                  </a:lnTo>
                  <a:lnTo>
                    <a:pt x="17355" y="1978"/>
                  </a:lnTo>
                  <a:lnTo>
                    <a:pt x="17355" y="1978"/>
                  </a:lnTo>
                  <a:lnTo>
                    <a:pt x="17366" y="1978"/>
                  </a:lnTo>
                  <a:lnTo>
                    <a:pt x="17366" y="1978"/>
                  </a:lnTo>
                  <a:lnTo>
                    <a:pt x="17372" y="1984"/>
                  </a:lnTo>
                  <a:lnTo>
                    <a:pt x="17372" y="1984"/>
                  </a:lnTo>
                  <a:lnTo>
                    <a:pt x="17383" y="1967"/>
                  </a:lnTo>
                  <a:lnTo>
                    <a:pt x="17383" y="1967"/>
                  </a:lnTo>
                  <a:lnTo>
                    <a:pt x="17400" y="1938"/>
                  </a:lnTo>
                  <a:lnTo>
                    <a:pt x="17400" y="1938"/>
                  </a:lnTo>
                  <a:lnTo>
                    <a:pt x="17406" y="1915"/>
                  </a:lnTo>
                  <a:lnTo>
                    <a:pt x="17406" y="1915"/>
                  </a:lnTo>
                  <a:lnTo>
                    <a:pt x="17406" y="1904"/>
                  </a:lnTo>
                  <a:lnTo>
                    <a:pt x="17400" y="1893"/>
                  </a:lnTo>
                  <a:lnTo>
                    <a:pt x="17400" y="1893"/>
                  </a:lnTo>
                  <a:lnTo>
                    <a:pt x="17389" y="1887"/>
                  </a:lnTo>
                  <a:lnTo>
                    <a:pt x="17389" y="1887"/>
                  </a:lnTo>
                  <a:lnTo>
                    <a:pt x="17377" y="1887"/>
                  </a:lnTo>
                  <a:lnTo>
                    <a:pt x="17377" y="1887"/>
                  </a:lnTo>
                  <a:lnTo>
                    <a:pt x="17361" y="1887"/>
                  </a:lnTo>
                  <a:lnTo>
                    <a:pt x="17361" y="1887"/>
                  </a:lnTo>
                  <a:lnTo>
                    <a:pt x="17343" y="1881"/>
                  </a:lnTo>
                  <a:close/>
                  <a:moveTo>
                    <a:pt x="15860" y="3314"/>
                  </a:moveTo>
                  <a:lnTo>
                    <a:pt x="15860" y="3314"/>
                  </a:lnTo>
                  <a:lnTo>
                    <a:pt x="15866" y="3314"/>
                  </a:lnTo>
                  <a:lnTo>
                    <a:pt x="15866" y="3314"/>
                  </a:lnTo>
                  <a:lnTo>
                    <a:pt x="15866" y="3319"/>
                  </a:lnTo>
                  <a:lnTo>
                    <a:pt x="15866" y="3319"/>
                  </a:lnTo>
                  <a:lnTo>
                    <a:pt x="15866" y="3325"/>
                  </a:lnTo>
                  <a:lnTo>
                    <a:pt x="15866" y="3325"/>
                  </a:lnTo>
                  <a:lnTo>
                    <a:pt x="15860" y="3325"/>
                  </a:lnTo>
                  <a:lnTo>
                    <a:pt x="15860" y="3325"/>
                  </a:lnTo>
                  <a:lnTo>
                    <a:pt x="15860" y="3319"/>
                  </a:lnTo>
                  <a:lnTo>
                    <a:pt x="15860" y="3319"/>
                  </a:lnTo>
                  <a:lnTo>
                    <a:pt x="15854" y="3319"/>
                  </a:lnTo>
                  <a:lnTo>
                    <a:pt x="15854" y="3319"/>
                  </a:lnTo>
                  <a:lnTo>
                    <a:pt x="15854" y="3314"/>
                  </a:lnTo>
                  <a:lnTo>
                    <a:pt x="15854" y="3314"/>
                  </a:lnTo>
                  <a:lnTo>
                    <a:pt x="15860" y="3314"/>
                  </a:lnTo>
                  <a:close/>
                  <a:moveTo>
                    <a:pt x="16059" y="2848"/>
                  </a:moveTo>
                  <a:lnTo>
                    <a:pt x="16059" y="2848"/>
                  </a:lnTo>
                  <a:lnTo>
                    <a:pt x="16065" y="2848"/>
                  </a:lnTo>
                  <a:lnTo>
                    <a:pt x="16065" y="2848"/>
                  </a:lnTo>
                  <a:lnTo>
                    <a:pt x="16070" y="2853"/>
                  </a:lnTo>
                  <a:lnTo>
                    <a:pt x="16070" y="2853"/>
                  </a:lnTo>
                  <a:lnTo>
                    <a:pt x="16065" y="2859"/>
                  </a:lnTo>
                  <a:lnTo>
                    <a:pt x="16065" y="2859"/>
                  </a:lnTo>
                  <a:lnTo>
                    <a:pt x="16070" y="2859"/>
                  </a:lnTo>
                  <a:lnTo>
                    <a:pt x="16070" y="2859"/>
                  </a:lnTo>
                  <a:lnTo>
                    <a:pt x="16076" y="2859"/>
                  </a:lnTo>
                  <a:lnTo>
                    <a:pt x="16076" y="2859"/>
                  </a:lnTo>
                  <a:lnTo>
                    <a:pt x="16088" y="2859"/>
                  </a:lnTo>
                  <a:lnTo>
                    <a:pt x="16088" y="2859"/>
                  </a:lnTo>
                  <a:lnTo>
                    <a:pt x="16093" y="2859"/>
                  </a:lnTo>
                  <a:lnTo>
                    <a:pt x="16093" y="2859"/>
                  </a:lnTo>
                  <a:lnTo>
                    <a:pt x="16104" y="2859"/>
                  </a:lnTo>
                  <a:lnTo>
                    <a:pt x="16104" y="2859"/>
                  </a:lnTo>
                  <a:lnTo>
                    <a:pt x="16104" y="2865"/>
                  </a:lnTo>
                  <a:lnTo>
                    <a:pt x="16104" y="2865"/>
                  </a:lnTo>
                  <a:lnTo>
                    <a:pt x="16104" y="2876"/>
                  </a:lnTo>
                  <a:lnTo>
                    <a:pt x="16104" y="2876"/>
                  </a:lnTo>
                  <a:lnTo>
                    <a:pt x="16110" y="2882"/>
                  </a:lnTo>
                  <a:lnTo>
                    <a:pt x="16110" y="2882"/>
                  </a:lnTo>
                  <a:lnTo>
                    <a:pt x="16110" y="2887"/>
                  </a:lnTo>
                  <a:lnTo>
                    <a:pt x="16110" y="2887"/>
                  </a:lnTo>
                  <a:lnTo>
                    <a:pt x="16116" y="2887"/>
                  </a:lnTo>
                  <a:lnTo>
                    <a:pt x="16116" y="2887"/>
                  </a:lnTo>
                  <a:lnTo>
                    <a:pt x="16122" y="2887"/>
                  </a:lnTo>
                  <a:lnTo>
                    <a:pt x="16122" y="2887"/>
                  </a:lnTo>
                  <a:lnTo>
                    <a:pt x="16128" y="2893"/>
                  </a:lnTo>
                  <a:lnTo>
                    <a:pt x="16128" y="2893"/>
                  </a:lnTo>
                  <a:lnTo>
                    <a:pt x="16133" y="2893"/>
                  </a:lnTo>
                  <a:lnTo>
                    <a:pt x="16133" y="2893"/>
                  </a:lnTo>
                  <a:lnTo>
                    <a:pt x="16161" y="2916"/>
                  </a:lnTo>
                  <a:lnTo>
                    <a:pt x="16161" y="2916"/>
                  </a:lnTo>
                  <a:lnTo>
                    <a:pt x="16178" y="2944"/>
                  </a:lnTo>
                  <a:lnTo>
                    <a:pt x="16178" y="2944"/>
                  </a:lnTo>
                  <a:lnTo>
                    <a:pt x="16190" y="2972"/>
                  </a:lnTo>
                  <a:lnTo>
                    <a:pt x="16190" y="2972"/>
                  </a:lnTo>
                  <a:lnTo>
                    <a:pt x="16207" y="3007"/>
                  </a:lnTo>
                  <a:lnTo>
                    <a:pt x="16207" y="3007"/>
                  </a:lnTo>
                  <a:lnTo>
                    <a:pt x="16201" y="3001"/>
                  </a:lnTo>
                  <a:lnTo>
                    <a:pt x="16201" y="3001"/>
                  </a:lnTo>
                  <a:lnTo>
                    <a:pt x="16190" y="3001"/>
                  </a:lnTo>
                  <a:lnTo>
                    <a:pt x="16190" y="3001"/>
                  </a:lnTo>
                  <a:lnTo>
                    <a:pt x="16184" y="2996"/>
                  </a:lnTo>
                  <a:lnTo>
                    <a:pt x="16184" y="2996"/>
                  </a:lnTo>
                  <a:lnTo>
                    <a:pt x="16178" y="2996"/>
                  </a:lnTo>
                  <a:lnTo>
                    <a:pt x="16178" y="2996"/>
                  </a:lnTo>
                  <a:lnTo>
                    <a:pt x="16178" y="3007"/>
                  </a:lnTo>
                  <a:lnTo>
                    <a:pt x="16178" y="3007"/>
                  </a:lnTo>
                  <a:lnTo>
                    <a:pt x="16184" y="3018"/>
                  </a:lnTo>
                  <a:lnTo>
                    <a:pt x="16184" y="3018"/>
                  </a:lnTo>
                  <a:lnTo>
                    <a:pt x="16184" y="3024"/>
                  </a:lnTo>
                  <a:lnTo>
                    <a:pt x="16184" y="3024"/>
                  </a:lnTo>
                  <a:lnTo>
                    <a:pt x="16178" y="3030"/>
                  </a:lnTo>
                  <a:lnTo>
                    <a:pt x="16178" y="3030"/>
                  </a:lnTo>
                  <a:lnTo>
                    <a:pt x="16173" y="3030"/>
                  </a:lnTo>
                  <a:lnTo>
                    <a:pt x="16173" y="3030"/>
                  </a:lnTo>
                  <a:lnTo>
                    <a:pt x="16167" y="3030"/>
                  </a:lnTo>
                  <a:lnTo>
                    <a:pt x="16167" y="3030"/>
                  </a:lnTo>
                  <a:lnTo>
                    <a:pt x="16161" y="3024"/>
                  </a:lnTo>
                  <a:lnTo>
                    <a:pt x="16161" y="3024"/>
                  </a:lnTo>
                  <a:lnTo>
                    <a:pt x="16161" y="3024"/>
                  </a:lnTo>
                  <a:lnTo>
                    <a:pt x="16161" y="3024"/>
                  </a:lnTo>
                  <a:lnTo>
                    <a:pt x="16144" y="3024"/>
                  </a:lnTo>
                  <a:lnTo>
                    <a:pt x="16144" y="3024"/>
                  </a:lnTo>
                  <a:lnTo>
                    <a:pt x="16133" y="3030"/>
                  </a:lnTo>
                  <a:lnTo>
                    <a:pt x="16133" y="3030"/>
                  </a:lnTo>
                  <a:lnTo>
                    <a:pt x="16122" y="3041"/>
                  </a:lnTo>
                  <a:lnTo>
                    <a:pt x="16122" y="3041"/>
                  </a:lnTo>
                  <a:lnTo>
                    <a:pt x="16110" y="3052"/>
                  </a:lnTo>
                  <a:lnTo>
                    <a:pt x="16110" y="3052"/>
                  </a:lnTo>
                  <a:lnTo>
                    <a:pt x="16104" y="3047"/>
                  </a:lnTo>
                  <a:lnTo>
                    <a:pt x="16104" y="3047"/>
                  </a:lnTo>
                  <a:lnTo>
                    <a:pt x="16099" y="3047"/>
                  </a:lnTo>
                  <a:lnTo>
                    <a:pt x="16099" y="3047"/>
                  </a:lnTo>
                  <a:lnTo>
                    <a:pt x="16088" y="3047"/>
                  </a:lnTo>
                  <a:lnTo>
                    <a:pt x="16088" y="3047"/>
                  </a:lnTo>
                  <a:lnTo>
                    <a:pt x="16082" y="3047"/>
                  </a:lnTo>
                  <a:lnTo>
                    <a:pt x="16082" y="3047"/>
                  </a:lnTo>
                  <a:lnTo>
                    <a:pt x="16082" y="3035"/>
                  </a:lnTo>
                  <a:lnTo>
                    <a:pt x="16082" y="3035"/>
                  </a:lnTo>
                  <a:lnTo>
                    <a:pt x="16082" y="3030"/>
                  </a:lnTo>
                  <a:lnTo>
                    <a:pt x="16082" y="3030"/>
                  </a:lnTo>
                  <a:lnTo>
                    <a:pt x="16082" y="3018"/>
                  </a:lnTo>
                  <a:lnTo>
                    <a:pt x="16082" y="3018"/>
                  </a:lnTo>
                  <a:lnTo>
                    <a:pt x="16082" y="3012"/>
                  </a:lnTo>
                  <a:lnTo>
                    <a:pt x="16082" y="3012"/>
                  </a:lnTo>
                  <a:lnTo>
                    <a:pt x="16076" y="3001"/>
                  </a:lnTo>
                  <a:lnTo>
                    <a:pt x="16076" y="3001"/>
                  </a:lnTo>
                  <a:lnTo>
                    <a:pt x="16059" y="2996"/>
                  </a:lnTo>
                  <a:lnTo>
                    <a:pt x="16059" y="2996"/>
                  </a:lnTo>
                  <a:lnTo>
                    <a:pt x="16048" y="2984"/>
                  </a:lnTo>
                  <a:lnTo>
                    <a:pt x="16048" y="2984"/>
                  </a:lnTo>
                  <a:lnTo>
                    <a:pt x="16042" y="2972"/>
                  </a:lnTo>
                  <a:lnTo>
                    <a:pt x="16042" y="2972"/>
                  </a:lnTo>
                  <a:lnTo>
                    <a:pt x="16042" y="2962"/>
                  </a:lnTo>
                  <a:lnTo>
                    <a:pt x="16042" y="2962"/>
                  </a:lnTo>
                  <a:lnTo>
                    <a:pt x="16042" y="2950"/>
                  </a:lnTo>
                  <a:lnTo>
                    <a:pt x="16042" y="2950"/>
                  </a:lnTo>
                  <a:lnTo>
                    <a:pt x="16042" y="2944"/>
                  </a:lnTo>
                  <a:lnTo>
                    <a:pt x="16042" y="2944"/>
                  </a:lnTo>
                  <a:lnTo>
                    <a:pt x="16036" y="2933"/>
                  </a:lnTo>
                  <a:lnTo>
                    <a:pt x="16036" y="2933"/>
                  </a:lnTo>
                  <a:lnTo>
                    <a:pt x="16031" y="2927"/>
                  </a:lnTo>
                  <a:lnTo>
                    <a:pt x="16031" y="2927"/>
                  </a:lnTo>
                  <a:lnTo>
                    <a:pt x="16025" y="2922"/>
                  </a:lnTo>
                  <a:lnTo>
                    <a:pt x="16025" y="2922"/>
                  </a:lnTo>
                  <a:lnTo>
                    <a:pt x="16014" y="2916"/>
                  </a:lnTo>
                  <a:lnTo>
                    <a:pt x="16014" y="2916"/>
                  </a:lnTo>
                  <a:lnTo>
                    <a:pt x="16008" y="2916"/>
                  </a:lnTo>
                  <a:lnTo>
                    <a:pt x="16008" y="2916"/>
                  </a:lnTo>
                  <a:lnTo>
                    <a:pt x="16008" y="2910"/>
                  </a:lnTo>
                  <a:lnTo>
                    <a:pt x="16008" y="2910"/>
                  </a:lnTo>
                  <a:lnTo>
                    <a:pt x="16002" y="2899"/>
                  </a:lnTo>
                  <a:lnTo>
                    <a:pt x="16002" y="2899"/>
                  </a:lnTo>
                  <a:lnTo>
                    <a:pt x="16002" y="2893"/>
                  </a:lnTo>
                  <a:lnTo>
                    <a:pt x="16002" y="2893"/>
                  </a:lnTo>
                  <a:lnTo>
                    <a:pt x="15997" y="2887"/>
                  </a:lnTo>
                  <a:lnTo>
                    <a:pt x="16002" y="2887"/>
                  </a:lnTo>
                  <a:lnTo>
                    <a:pt x="16002" y="2887"/>
                  </a:lnTo>
                  <a:lnTo>
                    <a:pt x="16008" y="2887"/>
                  </a:lnTo>
                  <a:lnTo>
                    <a:pt x="16008" y="2887"/>
                  </a:lnTo>
                  <a:lnTo>
                    <a:pt x="16008" y="2887"/>
                  </a:lnTo>
                  <a:lnTo>
                    <a:pt x="16014" y="2882"/>
                  </a:lnTo>
                  <a:lnTo>
                    <a:pt x="16014" y="2882"/>
                  </a:lnTo>
                  <a:lnTo>
                    <a:pt x="16014" y="2876"/>
                  </a:lnTo>
                  <a:lnTo>
                    <a:pt x="16014" y="2876"/>
                  </a:lnTo>
                  <a:lnTo>
                    <a:pt x="16019" y="2870"/>
                  </a:lnTo>
                  <a:lnTo>
                    <a:pt x="16019" y="2870"/>
                  </a:lnTo>
                  <a:lnTo>
                    <a:pt x="16019" y="2865"/>
                  </a:lnTo>
                  <a:lnTo>
                    <a:pt x="16019" y="2865"/>
                  </a:lnTo>
                  <a:lnTo>
                    <a:pt x="16025" y="2865"/>
                  </a:lnTo>
                  <a:lnTo>
                    <a:pt x="16025" y="2865"/>
                  </a:lnTo>
                  <a:lnTo>
                    <a:pt x="16025" y="2865"/>
                  </a:lnTo>
                  <a:lnTo>
                    <a:pt x="16025" y="2865"/>
                  </a:lnTo>
                  <a:lnTo>
                    <a:pt x="16025" y="2865"/>
                  </a:lnTo>
                  <a:lnTo>
                    <a:pt x="16025" y="2865"/>
                  </a:lnTo>
                  <a:lnTo>
                    <a:pt x="16025" y="2870"/>
                  </a:lnTo>
                  <a:lnTo>
                    <a:pt x="16025" y="2870"/>
                  </a:lnTo>
                  <a:lnTo>
                    <a:pt x="16031" y="2870"/>
                  </a:lnTo>
                  <a:lnTo>
                    <a:pt x="16031" y="2870"/>
                  </a:lnTo>
                  <a:lnTo>
                    <a:pt x="16036" y="2870"/>
                  </a:lnTo>
                  <a:lnTo>
                    <a:pt x="16036" y="2870"/>
                  </a:lnTo>
                  <a:lnTo>
                    <a:pt x="16042" y="2870"/>
                  </a:lnTo>
                  <a:lnTo>
                    <a:pt x="16042" y="2870"/>
                  </a:lnTo>
                  <a:lnTo>
                    <a:pt x="16048" y="2870"/>
                  </a:lnTo>
                  <a:lnTo>
                    <a:pt x="16048" y="2870"/>
                  </a:lnTo>
                  <a:lnTo>
                    <a:pt x="16048" y="2865"/>
                  </a:lnTo>
                  <a:lnTo>
                    <a:pt x="16048" y="2865"/>
                  </a:lnTo>
                  <a:lnTo>
                    <a:pt x="16048" y="2859"/>
                  </a:lnTo>
                  <a:lnTo>
                    <a:pt x="16048" y="2859"/>
                  </a:lnTo>
                  <a:lnTo>
                    <a:pt x="16053" y="2853"/>
                  </a:lnTo>
                  <a:lnTo>
                    <a:pt x="16053" y="2853"/>
                  </a:lnTo>
                  <a:lnTo>
                    <a:pt x="16059" y="2848"/>
                  </a:lnTo>
                  <a:close/>
                  <a:moveTo>
                    <a:pt x="16343" y="2751"/>
                  </a:moveTo>
                  <a:lnTo>
                    <a:pt x="16343" y="2751"/>
                  </a:lnTo>
                  <a:lnTo>
                    <a:pt x="16349" y="2751"/>
                  </a:lnTo>
                  <a:lnTo>
                    <a:pt x="16349" y="2751"/>
                  </a:lnTo>
                  <a:lnTo>
                    <a:pt x="16354" y="2757"/>
                  </a:lnTo>
                  <a:lnTo>
                    <a:pt x="16354" y="2757"/>
                  </a:lnTo>
                  <a:lnTo>
                    <a:pt x="16360" y="2762"/>
                  </a:lnTo>
                  <a:lnTo>
                    <a:pt x="16360" y="2762"/>
                  </a:lnTo>
                  <a:lnTo>
                    <a:pt x="16366" y="2762"/>
                  </a:lnTo>
                  <a:lnTo>
                    <a:pt x="16366" y="2762"/>
                  </a:lnTo>
                  <a:lnTo>
                    <a:pt x="16372" y="2762"/>
                  </a:lnTo>
                  <a:lnTo>
                    <a:pt x="16372" y="2762"/>
                  </a:lnTo>
                  <a:lnTo>
                    <a:pt x="16383" y="2762"/>
                  </a:lnTo>
                  <a:lnTo>
                    <a:pt x="16383" y="2762"/>
                  </a:lnTo>
                  <a:lnTo>
                    <a:pt x="16394" y="2762"/>
                  </a:lnTo>
                  <a:lnTo>
                    <a:pt x="16394" y="2762"/>
                  </a:lnTo>
                  <a:lnTo>
                    <a:pt x="16400" y="2762"/>
                  </a:lnTo>
                  <a:lnTo>
                    <a:pt x="16400" y="2762"/>
                  </a:lnTo>
                  <a:lnTo>
                    <a:pt x="16406" y="2768"/>
                  </a:lnTo>
                  <a:lnTo>
                    <a:pt x="16406" y="2768"/>
                  </a:lnTo>
                  <a:lnTo>
                    <a:pt x="16412" y="2768"/>
                  </a:lnTo>
                  <a:lnTo>
                    <a:pt x="16412" y="2768"/>
                  </a:lnTo>
                  <a:lnTo>
                    <a:pt x="16417" y="2773"/>
                  </a:lnTo>
                  <a:lnTo>
                    <a:pt x="16417" y="2773"/>
                  </a:lnTo>
                  <a:lnTo>
                    <a:pt x="16417" y="2779"/>
                  </a:lnTo>
                  <a:lnTo>
                    <a:pt x="16417" y="2779"/>
                  </a:lnTo>
                  <a:lnTo>
                    <a:pt x="16417" y="2797"/>
                  </a:lnTo>
                  <a:lnTo>
                    <a:pt x="16417" y="2797"/>
                  </a:lnTo>
                  <a:lnTo>
                    <a:pt x="16417" y="2813"/>
                  </a:lnTo>
                  <a:lnTo>
                    <a:pt x="16417" y="2813"/>
                  </a:lnTo>
                  <a:lnTo>
                    <a:pt x="16412" y="2831"/>
                  </a:lnTo>
                  <a:lnTo>
                    <a:pt x="16412" y="2831"/>
                  </a:lnTo>
                  <a:lnTo>
                    <a:pt x="16417" y="2848"/>
                  </a:lnTo>
                  <a:lnTo>
                    <a:pt x="16417" y="2848"/>
                  </a:lnTo>
                  <a:lnTo>
                    <a:pt x="16423" y="2853"/>
                  </a:lnTo>
                  <a:lnTo>
                    <a:pt x="16423" y="2853"/>
                  </a:lnTo>
                  <a:lnTo>
                    <a:pt x="16428" y="2865"/>
                  </a:lnTo>
                  <a:lnTo>
                    <a:pt x="16428" y="2865"/>
                  </a:lnTo>
                  <a:lnTo>
                    <a:pt x="16440" y="2870"/>
                  </a:lnTo>
                  <a:lnTo>
                    <a:pt x="16440" y="2870"/>
                  </a:lnTo>
                  <a:lnTo>
                    <a:pt x="16446" y="2876"/>
                  </a:lnTo>
                  <a:lnTo>
                    <a:pt x="16446" y="2876"/>
                  </a:lnTo>
                  <a:lnTo>
                    <a:pt x="16451" y="2882"/>
                  </a:lnTo>
                  <a:lnTo>
                    <a:pt x="16451" y="2882"/>
                  </a:lnTo>
                  <a:lnTo>
                    <a:pt x="16457" y="2893"/>
                  </a:lnTo>
                  <a:lnTo>
                    <a:pt x="16457" y="2893"/>
                  </a:lnTo>
                  <a:lnTo>
                    <a:pt x="16463" y="2904"/>
                  </a:lnTo>
                  <a:lnTo>
                    <a:pt x="16463" y="2904"/>
                  </a:lnTo>
                  <a:lnTo>
                    <a:pt x="16463" y="2910"/>
                  </a:lnTo>
                  <a:lnTo>
                    <a:pt x="16463" y="2910"/>
                  </a:lnTo>
                  <a:lnTo>
                    <a:pt x="16457" y="2916"/>
                  </a:lnTo>
                  <a:lnTo>
                    <a:pt x="16457" y="2916"/>
                  </a:lnTo>
                  <a:lnTo>
                    <a:pt x="16451" y="2922"/>
                  </a:lnTo>
                  <a:lnTo>
                    <a:pt x="16451" y="2922"/>
                  </a:lnTo>
                  <a:lnTo>
                    <a:pt x="16451" y="2933"/>
                  </a:lnTo>
                  <a:lnTo>
                    <a:pt x="16451" y="2933"/>
                  </a:lnTo>
                  <a:lnTo>
                    <a:pt x="16451" y="2944"/>
                  </a:lnTo>
                  <a:lnTo>
                    <a:pt x="16451" y="2944"/>
                  </a:lnTo>
                  <a:lnTo>
                    <a:pt x="16446" y="2944"/>
                  </a:lnTo>
                  <a:lnTo>
                    <a:pt x="16446" y="2944"/>
                  </a:lnTo>
                  <a:lnTo>
                    <a:pt x="16446" y="2950"/>
                  </a:lnTo>
                  <a:lnTo>
                    <a:pt x="16446" y="2950"/>
                  </a:lnTo>
                  <a:lnTo>
                    <a:pt x="16440" y="2950"/>
                  </a:lnTo>
                  <a:lnTo>
                    <a:pt x="16440" y="2950"/>
                  </a:lnTo>
                  <a:lnTo>
                    <a:pt x="16434" y="2950"/>
                  </a:lnTo>
                  <a:lnTo>
                    <a:pt x="16434" y="2950"/>
                  </a:lnTo>
                  <a:lnTo>
                    <a:pt x="16434" y="2956"/>
                  </a:lnTo>
                  <a:lnTo>
                    <a:pt x="16434" y="2956"/>
                  </a:lnTo>
                  <a:lnTo>
                    <a:pt x="16434" y="2956"/>
                  </a:lnTo>
                  <a:lnTo>
                    <a:pt x="16434" y="2956"/>
                  </a:lnTo>
                  <a:lnTo>
                    <a:pt x="16428" y="2962"/>
                  </a:lnTo>
                  <a:lnTo>
                    <a:pt x="16428" y="2962"/>
                  </a:lnTo>
                  <a:lnTo>
                    <a:pt x="16428" y="2962"/>
                  </a:lnTo>
                  <a:lnTo>
                    <a:pt x="16428" y="2962"/>
                  </a:lnTo>
                  <a:lnTo>
                    <a:pt x="16423" y="2956"/>
                  </a:lnTo>
                  <a:lnTo>
                    <a:pt x="16423" y="2956"/>
                  </a:lnTo>
                  <a:lnTo>
                    <a:pt x="16417" y="2944"/>
                  </a:lnTo>
                  <a:lnTo>
                    <a:pt x="16417" y="2944"/>
                  </a:lnTo>
                  <a:lnTo>
                    <a:pt x="16412" y="2938"/>
                  </a:lnTo>
                  <a:lnTo>
                    <a:pt x="16412" y="2938"/>
                  </a:lnTo>
                  <a:lnTo>
                    <a:pt x="16406" y="2933"/>
                  </a:lnTo>
                  <a:lnTo>
                    <a:pt x="16406" y="2933"/>
                  </a:lnTo>
                  <a:lnTo>
                    <a:pt x="16400" y="2922"/>
                  </a:lnTo>
                  <a:lnTo>
                    <a:pt x="16400" y="2922"/>
                  </a:lnTo>
                  <a:lnTo>
                    <a:pt x="16394" y="2916"/>
                  </a:lnTo>
                  <a:lnTo>
                    <a:pt x="16394" y="2916"/>
                  </a:lnTo>
                  <a:lnTo>
                    <a:pt x="16388" y="2904"/>
                  </a:lnTo>
                  <a:lnTo>
                    <a:pt x="16388" y="2904"/>
                  </a:lnTo>
                  <a:lnTo>
                    <a:pt x="16383" y="2899"/>
                  </a:lnTo>
                  <a:lnTo>
                    <a:pt x="16383" y="2899"/>
                  </a:lnTo>
                  <a:lnTo>
                    <a:pt x="16378" y="2899"/>
                  </a:lnTo>
                  <a:lnTo>
                    <a:pt x="16378" y="2899"/>
                  </a:lnTo>
                  <a:lnTo>
                    <a:pt x="16372" y="2899"/>
                  </a:lnTo>
                  <a:lnTo>
                    <a:pt x="16372" y="2899"/>
                  </a:lnTo>
                  <a:lnTo>
                    <a:pt x="16366" y="2899"/>
                  </a:lnTo>
                  <a:lnTo>
                    <a:pt x="16366" y="2899"/>
                  </a:lnTo>
                  <a:lnTo>
                    <a:pt x="16366" y="2899"/>
                  </a:lnTo>
                  <a:lnTo>
                    <a:pt x="16366" y="2899"/>
                  </a:lnTo>
                  <a:lnTo>
                    <a:pt x="16360" y="2893"/>
                  </a:lnTo>
                  <a:lnTo>
                    <a:pt x="16360" y="2893"/>
                  </a:lnTo>
                  <a:lnTo>
                    <a:pt x="16360" y="2887"/>
                  </a:lnTo>
                  <a:lnTo>
                    <a:pt x="16360" y="2887"/>
                  </a:lnTo>
                  <a:lnTo>
                    <a:pt x="16360" y="2882"/>
                  </a:lnTo>
                  <a:lnTo>
                    <a:pt x="16360" y="2882"/>
                  </a:lnTo>
                  <a:lnTo>
                    <a:pt x="16360" y="2876"/>
                  </a:lnTo>
                  <a:lnTo>
                    <a:pt x="16360" y="2876"/>
                  </a:lnTo>
                  <a:lnTo>
                    <a:pt x="16354" y="2870"/>
                  </a:lnTo>
                  <a:lnTo>
                    <a:pt x="16354" y="2870"/>
                  </a:lnTo>
                  <a:lnTo>
                    <a:pt x="16343" y="2865"/>
                  </a:lnTo>
                  <a:lnTo>
                    <a:pt x="16343" y="2865"/>
                  </a:lnTo>
                  <a:lnTo>
                    <a:pt x="16332" y="2865"/>
                  </a:lnTo>
                  <a:lnTo>
                    <a:pt x="16332" y="2865"/>
                  </a:lnTo>
                  <a:lnTo>
                    <a:pt x="16326" y="2859"/>
                  </a:lnTo>
                  <a:lnTo>
                    <a:pt x="16326" y="2859"/>
                  </a:lnTo>
                  <a:lnTo>
                    <a:pt x="16326" y="2859"/>
                  </a:lnTo>
                  <a:lnTo>
                    <a:pt x="16326" y="2859"/>
                  </a:lnTo>
                  <a:lnTo>
                    <a:pt x="16326" y="2853"/>
                  </a:lnTo>
                  <a:lnTo>
                    <a:pt x="16326" y="2853"/>
                  </a:lnTo>
                  <a:lnTo>
                    <a:pt x="16326" y="2848"/>
                  </a:lnTo>
                  <a:lnTo>
                    <a:pt x="16326" y="2848"/>
                  </a:lnTo>
                  <a:lnTo>
                    <a:pt x="16326" y="2842"/>
                  </a:lnTo>
                  <a:lnTo>
                    <a:pt x="16326" y="2842"/>
                  </a:lnTo>
                  <a:lnTo>
                    <a:pt x="16332" y="2842"/>
                  </a:lnTo>
                  <a:lnTo>
                    <a:pt x="16332" y="2842"/>
                  </a:lnTo>
                  <a:lnTo>
                    <a:pt x="16338" y="2842"/>
                  </a:lnTo>
                  <a:lnTo>
                    <a:pt x="16338" y="2842"/>
                  </a:lnTo>
                  <a:lnTo>
                    <a:pt x="16343" y="2842"/>
                  </a:lnTo>
                  <a:lnTo>
                    <a:pt x="16343" y="2842"/>
                  </a:lnTo>
                  <a:lnTo>
                    <a:pt x="16349" y="2842"/>
                  </a:lnTo>
                  <a:lnTo>
                    <a:pt x="16349" y="2842"/>
                  </a:lnTo>
                  <a:lnTo>
                    <a:pt x="16349" y="2848"/>
                  </a:lnTo>
                  <a:lnTo>
                    <a:pt x="16349" y="2848"/>
                  </a:lnTo>
                  <a:lnTo>
                    <a:pt x="16349" y="2853"/>
                  </a:lnTo>
                  <a:lnTo>
                    <a:pt x="16349" y="2853"/>
                  </a:lnTo>
                  <a:lnTo>
                    <a:pt x="16349" y="2859"/>
                  </a:lnTo>
                  <a:lnTo>
                    <a:pt x="16349" y="2859"/>
                  </a:lnTo>
                  <a:lnTo>
                    <a:pt x="16354" y="2859"/>
                  </a:lnTo>
                  <a:lnTo>
                    <a:pt x="16354" y="2859"/>
                  </a:lnTo>
                  <a:lnTo>
                    <a:pt x="16360" y="2876"/>
                  </a:lnTo>
                  <a:lnTo>
                    <a:pt x="16360" y="2876"/>
                  </a:lnTo>
                  <a:lnTo>
                    <a:pt x="16360" y="2870"/>
                  </a:lnTo>
                  <a:lnTo>
                    <a:pt x="16360" y="2870"/>
                  </a:lnTo>
                  <a:lnTo>
                    <a:pt x="16354" y="2853"/>
                  </a:lnTo>
                  <a:lnTo>
                    <a:pt x="16354" y="2853"/>
                  </a:lnTo>
                  <a:lnTo>
                    <a:pt x="16349" y="2837"/>
                  </a:lnTo>
                  <a:lnTo>
                    <a:pt x="16349" y="2837"/>
                  </a:lnTo>
                  <a:lnTo>
                    <a:pt x="16349" y="2837"/>
                  </a:lnTo>
                  <a:lnTo>
                    <a:pt x="16349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54" y="2837"/>
                  </a:lnTo>
                  <a:lnTo>
                    <a:pt x="16378" y="2837"/>
                  </a:lnTo>
                  <a:lnTo>
                    <a:pt x="16378" y="2837"/>
                  </a:lnTo>
                  <a:lnTo>
                    <a:pt x="16383" y="2837"/>
                  </a:lnTo>
                  <a:lnTo>
                    <a:pt x="16383" y="2837"/>
                  </a:lnTo>
                  <a:lnTo>
                    <a:pt x="16388" y="2825"/>
                  </a:lnTo>
                  <a:lnTo>
                    <a:pt x="16388" y="2825"/>
                  </a:lnTo>
                  <a:lnTo>
                    <a:pt x="16388" y="2785"/>
                  </a:lnTo>
                  <a:lnTo>
                    <a:pt x="16388" y="2785"/>
                  </a:lnTo>
                  <a:lnTo>
                    <a:pt x="16383" y="2785"/>
                  </a:lnTo>
                  <a:lnTo>
                    <a:pt x="16383" y="2785"/>
                  </a:lnTo>
                  <a:lnTo>
                    <a:pt x="16378" y="2785"/>
                  </a:lnTo>
                  <a:lnTo>
                    <a:pt x="16378" y="2785"/>
                  </a:lnTo>
                  <a:lnTo>
                    <a:pt x="16366" y="2785"/>
                  </a:lnTo>
                  <a:lnTo>
                    <a:pt x="16366" y="2785"/>
                  </a:lnTo>
                  <a:lnTo>
                    <a:pt x="16360" y="2791"/>
                  </a:lnTo>
                  <a:lnTo>
                    <a:pt x="16354" y="2791"/>
                  </a:lnTo>
                  <a:lnTo>
                    <a:pt x="16354" y="2791"/>
                  </a:lnTo>
                  <a:lnTo>
                    <a:pt x="16354" y="2791"/>
                  </a:lnTo>
                  <a:lnTo>
                    <a:pt x="16354" y="2791"/>
                  </a:lnTo>
                  <a:lnTo>
                    <a:pt x="16354" y="2791"/>
                  </a:lnTo>
                  <a:lnTo>
                    <a:pt x="16349" y="2785"/>
                  </a:lnTo>
                  <a:lnTo>
                    <a:pt x="16349" y="2785"/>
                  </a:lnTo>
                  <a:lnTo>
                    <a:pt x="16349" y="2785"/>
                  </a:lnTo>
                  <a:lnTo>
                    <a:pt x="16349" y="2785"/>
                  </a:lnTo>
                  <a:lnTo>
                    <a:pt x="16349" y="2779"/>
                  </a:lnTo>
                  <a:lnTo>
                    <a:pt x="16349" y="2779"/>
                  </a:lnTo>
                  <a:lnTo>
                    <a:pt x="16343" y="2779"/>
                  </a:lnTo>
                  <a:lnTo>
                    <a:pt x="16343" y="2779"/>
                  </a:lnTo>
                  <a:lnTo>
                    <a:pt x="16343" y="2773"/>
                  </a:lnTo>
                  <a:lnTo>
                    <a:pt x="16343" y="2773"/>
                  </a:lnTo>
                  <a:lnTo>
                    <a:pt x="16343" y="2768"/>
                  </a:lnTo>
                  <a:lnTo>
                    <a:pt x="16343" y="2768"/>
                  </a:lnTo>
                  <a:lnTo>
                    <a:pt x="16343" y="2762"/>
                  </a:lnTo>
                  <a:lnTo>
                    <a:pt x="16343" y="2762"/>
                  </a:lnTo>
                  <a:lnTo>
                    <a:pt x="16343" y="2757"/>
                  </a:lnTo>
                  <a:lnTo>
                    <a:pt x="16343" y="2757"/>
                  </a:lnTo>
                  <a:lnTo>
                    <a:pt x="16338" y="2757"/>
                  </a:lnTo>
                  <a:lnTo>
                    <a:pt x="16338" y="2757"/>
                  </a:lnTo>
                  <a:lnTo>
                    <a:pt x="16338" y="2751"/>
                  </a:lnTo>
                  <a:lnTo>
                    <a:pt x="16338" y="2751"/>
                  </a:lnTo>
                  <a:lnTo>
                    <a:pt x="16338" y="2751"/>
                  </a:lnTo>
                  <a:lnTo>
                    <a:pt x="16338" y="2751"/>
                  </a:lnTo>
                  <a:lnTo>
                    <a:pt x="16343" y="2751"/>
                  </a:lnTo>
                  <a:close/>
                  <a:moveTo>
                    <a:pt x="18616" y="858"/>
                  </a:moveTo>
                  <a:lnTo>
                    <a:pt x="18616" y="858"/>
                  </a:lnTo>
                  <a:lnTo>
                    <a:pt x="18610" y="858"/>
                  </a:lnTo>
                  <a:lnTo>
                    <a:pt x="18610" y="858"/>
                  </a:lnTo>
                  <a:lnTo>
                    <a:pt x="18605" y="870"/>
                  </a:lnTo>
                  <a:lnTo>
                    <a:pt x="18605" y="870"/>
                  </a:lnTo>
                  <a:lnTo>
                    <a:pt x="18594" y="876"/>
                  </a:lnTo>
                  <a:lnTo>
                    <a:pt x="18594" y="876"/>
                  </a:lnTo>
                  <a:lnTo>
                    <a:pt x="18588" y="881"/>
                  </a:lnTo>
                  <a:lnTo>
                    <a:pt x="18588" y="881"/>
                  </a:lnTo>
                  <a:lnTo>
                    <a:pt x="18582" y="881"/>
                  </a:lnTo>
                  <a:lnTo>
                    <a:pt x="18582" y="881"/>
                  </a:lnTo>
                  <a:lnTo>
                    <a:pt x="18576" y="881"/>
                  </a:lnTo>
                  <a:lnTo>
                    <a:pt x="18576" y="881"/>
                  </a:lnTo>
                  <a:lnTo>
                    <a:pt x="18571" y="881"/>
                  </a:lnTo>
                  <a:lnTo>
                    <a:pt x="18571" y="881"/>
                  </a:lnTo>
                  <a:lnTo>
                    <a:pt x="18565" y="881"/>
                  </a:lnTo>
                  <a:lnTo>
                    <a:pt x="18565" y="881"/>
                  </a:lnTo>
                  <a:lnTo>
                    <a:pt x="18560" y="887"/>
                  </a:lnTo>
                  <a:lnTo>
                    <a:pt x="18560" y="887"/>
                  </a:lnTo>
                  <a:lnTo>
                    <a:pt x="18554" y="898"/>
                  </a:lnTo>
                  <a:lnTo>
                    <a:pt x="18554" y="898"/>
                  </a:lnTo>
                  <a:lnTo>
                    <a:pt x="18548" y="910"/>
                  </a:lnTo>
                  <a:lnTo>
                    <a:pt x="18548" y="910"/>
                  </a:lnTo>
                  <a:lnTo>
                    <a:pt x="18543" y="915"/>
                  </a:lnTo>
                  <a:lnTo>
                    <a:pt x="18543" y="915"/>
                  </a:lnTo>
                  <a:lnTo>
                    <a:pt x="18537" y="915"/>
                  </a:lnTo>
                  <a:lnTo>
                    <a:pt x="18537" y="915"/>
                  </a:lnTo>
                  <a:lnTo>
                    <a:pt x="18531" y="910"/>
                  </a:lnTo>
                  <a:lnTo>
                    <a:pt x="18531" y="910"/>
                  </a:lnTo>
                  <a:lnTo>
                    <a:pt x="18525" y="910"/>
                  </a:lnTo>
                  <a:lnTo>
                    <a:pt x="18525" y="910"/>
                  </a:lnTo>
                  <a:lnTo>
                    <a:pt x="18525" y="904"/>
                  </a:lnTo>
                  <a:lnTo>
                    <a:pt x="18525" y="904"/>
                  </a:lnTo>
                  <a:lnTo>
                    <a:pt x="18509" y="910"/>
                  </a:lnTo>
                  <a:lnTo>
                    <a:pt x="18509" y="910"/>
                  </a:lnTo>
                  <a:lnTo>
                    <a:pt x="18491" y="915"/>
                  </a:lnTo>
                  <a:lnTo>
                    <a:pt x="18491" y="915"/>
                  </a:lnTo>
                  <a:lnTo>
                    <a:pt x="18480" y="926"/>
                  </a:lnTo>
                  <a:lnTo>
                    <a:pt x="18480" y="926"/>
                  </a:lnTo>
                  <a:lnTo>
                    <a:pt x="18469" y="932"/>
                  </a:lnTo>
                  <a:lnTo>
                    <a:pt x="18469" y="932"/>
                  </a:lnTo>
                  <a:lnTo>
                    <a:pt x="18463" y="932"/>
                  </a:lnTo>
                  <a:lnTo>
                    <a:pt x="18463" y="932"/>
                  </a:lnTo>
                  <a:lnTo>
                    <a:pt x="18463" y="932"/>
                  </a:lnTo>
                  <a:lnTo>
                    <a:pt x="18463" y="932"/>
                  </a:lnTo>
                  <a:lnTo>
                    <a:pt x="18457" y="926"/>
                  </a:lnTo>
                  <a:lnTo>
                    <a:pt x="18457" y="926"/>
                  </a:lnTo>
                  <a:lnTo>
                    <a:pt x="18451" y="926"/>
                  </a:lnTo>
                  <a:lnTo>
                    <a:pt x="18451" y="926"/>
                  </a:lnTo>
                  <a:lnTo>
                    <a:pt x="18440" y="932"/>
                  </a:lnTo>
                  <a:lnTo>
                    <a:pt x="18440" y="932"/>
                  </a:lnTo>
                  <a:lnTo>
                    <a:pt x="18429" y="943"/>
                  </a:lnTo>
                  <a:lnTo>
                    <a:pt x="18429" y="943"/>
                  </a:lnTo>
                  <a:lnTo>
                    <a:pt x="18412" y="955"/>
                  </a:lnTo>
                  <a:lnTo>
                    <a:pt x="18412" y="955"/>
                  </a:lnTo>
                  <a:lnTo>
                    <a:pt x="18400" y="961"/>
                  </a:lnTo>
                  <a:lnTo>
                    <a:pt x="18400" y="961"/>
                  </a:lnTo>
                  <a:lnTo>
                    <a:pt x="18389" y="961"/>
                  </a:lnTo>
                  <a:lnTo>
                    <a:pt x="18389" y="961"/>
                  </a:lnTo>
                  <a:lnTo>
                    <a:pt x="18378" y="961"/>
                  </a:lnTo>
                  <a:lnTo>
                    <a:pt x="18378" y="961"/>
                  </a:lnTo>
                  <a:lnTo>
                    <a:pt x="18372" y="955"/>
                  </a:lnTo>
                  <a:lnTo>
                    <a:pt x="18372" y="955"/>
                  </a:lnTo>
                  <a:lnTo>
                    <a:pt x="18361" y="955"/>
                  </a:lnTo>
                  <a:lnTo>
                    <a:pt x="18361" y="955"/>
                  </a:lnTo>
                  <a:lnTo>
                    <a:pt x="18355" y="961"/>
                  </a:lnTo>
                  <a:lnTo>
                    <a:pt x="18355" y="961"/>
                  </a:lnTo>
                  <a:lnTo>
                    <a:pt x="18350" y="961"/>
                  </a:lnTo>
                  <a:lnTo>
                    <a:pt x="18350" y="961"/>
                  </a:lnTo>
                  <a:lnTo>
                    <a:pt x="18350" y="966"/>
                  </a:lnTo>
                  <a:lnTo>
                    <a:pt x="18350" y="966"/>
                  </a:lnTo>
                  <a:lnTo>
                    <a:pt x="18344" y="972"/>
                  </a:lnTo>
                  <a:lnTo>
                    <a:pt x="18344" y="972"/>
                  </a:lnTo>
                  <a:lnTo>
                    <a:pt x="18332" y="972"/>
                  </a:lnTo>
                  <a:lnTo>
                    <a:pt x="18332" y="972"/>
                  </a:lnTo>
                  <a:lnTo>
                    <a:pt x="18315" y="972"/>
                  </a:lnTo>
                  <a:lnTo>
                    <a:pt x="18315" y="972"/>
                  </a:lnTo>
                  <a:lnTo>
                    <a:pt x="18292" y="972"/>
                  </a:lnTo>
                  <a:lnTo>
                    <a:pt x="18292" y="972"/>
                  </a:lnTo>
                  <a:lnTo>
                    <a:pt x="18287" y="972"/>
                  </a:lnTo>
                  <a:lnTo>
                    <a:pt x="18287" y="972"/>
                  </a:lnTo>
                  <a:lnTo>
                    <a:pt x="18287" y="966"/>
                  </a:lnTo>
                  <a:lnTo>
                    <a:pt x="18287" y="966"/>
                  </a:lnTo>
                  <a:lnTo>
                    <a:pt x="18287" y="961"/>
                  </a:lnTo>
                  <a:lnTo>
                    <a:pt x="18287" y="961"/>
                  </a:lnTo>
                  <a:lnTo>
                    <a:pt x="18264" y="955"/>
                  </a:lnTo>
                  <a:lnTo>
                    <a:pt x="18264" y="955"/>
                  </a:lnTo>
                  <a:lnTo>
                    <a:pt x="18247" y="949"/>
                  </a:lnTo>
                  <a:lnTo>
                    <a:pt x="18247" y="949"/>
                  </a:lnTo>
                  <a:lnTo>
                    <a:pt x="18230" y="949"/>
                  </a:lnTo>
                  <a:lnTo>
                    <a:pt x="18230" y="949"/>
                  </a:lnTo>
                  <a:lnTo>
                    <a:pt x="18207" y="949"/>
                  </a:lnTo>
                  <a:lnTo>
                    <a:pt x="18207" y="949"/>
                  </a:lnTo>
                  <a:lnTo>
                    <a:pt x="18207" y="961"/>
                  </a:lnTo>
                  <a:lnTo>
                    <a:pt x="18207" y="961"/>
                  </a:lnTo>
                  <a:lnTo>
                    <a:pt x="18207" y="972"/>
                  </a:lnTo>
                  <a:lnTo>
                    <a:pt x="18207" y="972"/>
                  </a:lnTo>
                  <a:lnTo>
                    <a:pt x="18207" y="983"/>
                  </a:lnTo>
                  <a:lnTo>
                    <a:pt x="18207" y="983"/>
                  </a:lnTo>
                  <a:lnTo>
                    <a:pt x="18207" y="995"/>
                  </a:lnTo>
                  <a:lnTo>
                    <a:pt x="18207" y="995"/>
                  </a:lnTo>
                  <a:lnTo>
                    <a:pt x="18190" y="995"/>
                  </a:lnTo>
                  <a:lnTo>
                    <a:pt x="18190" y="995"/>
                  </a:lnTo>
                  <a:lnTo>
                    <a:pt x="18173" y="995"/>
                  </a:lnTo>
                  <a:lnTo>
                    <a:pt x="18173" y="995"/>
                  </a:lnTo>
                  <a:lnTo>
                    <a:pt x="18156" y="995"/>
                  </a:lnTo>
                  <a:lnTo>
                    <a:pt x="18156" y="995"/>
                  </a:lnTo>
                  <a:lnTo>
                    <a:pt x="18150" y="995"/>
                  </a:lnTo>
                  <a:lnTo>
                    <a:pt x="18150" y="995"/>
                  </a:lnTo>
                  <a:lnTo>
                    <a:pt x="18150" y="995"/>
                  </a:lnTo>
                  <a:lnTo>
                    <a:pt x="18150" y="995"/>
                  </a:lnTo>
                  <a:lnTo>
                    <a:pt x="18145" y="995"/>
                  </a:lnTo>
                  <a:lnTo>
                    <a:pt x="18145" y="995"/>
                  </a:lnTo>
                  <a:lnTo>
                    <a:pt x="18139" y="1001"/>
                  </a:lnTo>
                  <a:lnTo>
                    <a:pt x="18139" y="1001"/>
                  </a:lnTo>
                  <a:lnTo>
                    <a:pt x="18145" y="1001"/>
                  </a:lnTo>
                  <a:lnTo>
                    <a:pt x="18145" y="1001"/>
                  </a:lnTo>
                  <a:lnTo>
                    <a:pt x="18133" y="1001"/>
                  </a:lnTo>
                  <a:lnTo>
                    <a:pt x="18133" y="1001"/>
                  </a:lnTo>
                  <a:lnTo>
                    <a:pt x="18128" y="995"/>
                  </a:lnTo>
                  <a:lnTo>
                    <a:pt x="18128" y="995"/>
                  </a:lnTo>
                  <a:lnTo>
                    <a:pt x="18122" y="995"/>
                  </a:lnTo>
                  <a:lnTo>
                    <a:pt x="18122" y="995"/>
                  </a:lnTo>
                  <a:lnTo>
                    <a:pt x="18122" y="995"/>
                  </a:lnTo>
                  <a:lnTo>
                    <a:pt x="18122" y="995"/>
                  </a:lnTo>
                  <a:lnTo>
                    <a:pt x="18111" y="1001"/>
                  </a:lnTo>
                  <a:lnTo>
                    <a:pt x="18111" y="1001"/>
                  </a:lnTo>
                  <a:lnTo>
                    <a:pt x="18105" y="1006"/>
                  </a:lnTo>
                  <a:lnTo>
                    <a:pt x="18105" y="1006"/>
                  </a:lnTo>
                  <a:lnTo>
                    <a:pt x="18094" y="1011"/>
                  </a:lnTo>
                  <a:lnTo>
                    <a:pt x="18094" y="1011"/>
                  </a:lnTo>
                  <a:lnTo>
                    <a:pt x="18088" y="1017"/>
                  </a:lnTo>
                  <a:lnTo>
                    <a:pt x="18088" y="1017"/>
                  </a:lnTo>
                  <a:lnTo>
                    <a:pt x="18076" y="1017"/>
                  </a:lnTo>
                  <a:lnTo>
                    <a:pt x="18076" y="1017"/>
                  </a:lnTo>
                  <a:lnTo>
                    <a:pt x="18065" y="1017"/>
                  </a:lnTo>
                  <a:lnTo>
                    <a:pt x="18065" y="1017"/>
                  </a:lnTo>
                  <a:lnTo>
                    <a:pt x="18060" y="1017"/>
                  </a:lnTo>
                  <a:lnTo>
                    <a:pt x="18060" y="1017"/>
                  </a:lnTo>
                  <a:lnTo>
                    <a:pt x="18048" y="1023"/>
                  </a:lnTo>
                  <a:lnTo>
                    <a:pt x="18048" y="1023"/>
                  </a:lnTo>
                  <a:lnTo>
                    <a:pt x="18048" y="1023"/>
                  </a:lnTo>
                  <a:lnTo>
                    <a:pt x="18048" y="1023"/>
                  </a:lnTo>
                  <a:lnTo>
                    <a:pt x="18042" y="1035"/>
                  </a:lnTo>
                  <a:lnTo>
                    <a:pt x="18042" y="1035"/>
                  </a:lnTo>
                  <a:lnTo>
                    <a:pt x="18036" y="1040"/>
                  </a:lnTo>
                  <a:lnTo>
                    <a:pt x="18036" y="1040"/>
                  </a:lnTo>
                  <a:lnTo>
                    <a:pt x="18031" y="1040"/>
                  </a:lnTo>
                  <a:lnTo>
                    <a:pt x="18031" y="1040"/>
                  </a:lnTo>
                  <a:lnTo>
                    <a:pt x="18020" y="1046"/>
                  </a:lnTo>
                  <a:lnTo>
                    <a:pt x="18020" y="1046"/>
                  </a:lnTo>
                  <a:lnTo>
                    <a:pt x="18008" y="1046"/>
                  </a:lnTo>
                  <a:lnTo>
                    <a:pt x="18008" y="1046"/>
                  </a:lnTo>
                  <a:lnTo>
                    <a:pt x="17997" y="1051"/>
                  </a:lnTo>
                  <a:lnTo>
                    <a:pt x="17997" y="1051"/>
                  </a:lnTo>
                  <a:lnTo>
                    <a:pt x="17986" y="1051"/>
                  </a:lnTo>
                  <a:lnTo>
                    <a:pt x="17986" y="1051"/>
                  </a:lnTo>
                  <a:lnTo>
                    <a:pt x="17980" y="1057"/>
                  </a:lnTo>
                  <a:lnTo>
                    <a:pt x="17980" y="1057"/>
                  </a:lnTo>
                  <a:lnTo>
                    <a:pt x="17980" y="1063"/>
                  </a:lnTo>
                  <a:lnTo>
                    <a:pt x="17980" y="1063"/>
                  </a:lnTo>
                  <a:lnTo>
                    <a:pt x="17980" y="1069"/>
                  </a:lnTo>
                  <a:lnTo>
                    <a:pt x="17980" y="1069"/>
                  </a:lnTo>
                  <a:lnTo>
                    <a:pt x="17980" y="1069"/>
                  </a:lnTo>
                  <a:lnTo>
                    <a:pt x="17980" y="1069"/>
                  </a:lnTo>
                  <a:lnTo>
                    <a:pt x="17969" y="1074"/>
                  </a:lnTo>
                  <a:lnTo>
                    <a:pt x="17969" y="1074"/>
                  </a:lnTo>
                  <a:lnTo>
                    <a:pt x="17963" y="1074"/>
                  </a:lnTo>
                  <a:lnTo>
                    <a:pt x="17963" y="1074"/>
                  </a:lnTo>
                  <a:lnTo>
                    <a:pt x="17957" y="1080"/>
                  </a:lnTo>
                  <a:lnTo>
                    <a:pt x="17957" y="1080"/>
                  </a:lnTo>
                  <a:lnTo>
                    <a:pt x="17951" y="1080"/>
                  </a:lnTo>
                  <a:lnTo>
                    <a:pt x="17951" y="1080"/>
                  </a:lnTo>
                  <a:lnTo>
                    <a:pt x="17951" y="1086"/>
                  </a:lnTo>
                  <a:lnTo>
                    <a:pt x="17951" y="1086"/>
                  </a:lnTo>
                  <a:lnTo>
                    <a:pt x="17951" y="1086"/>
                  </a:lnTo>
                  <a:lnTo>
                    <a:pt x="17951" y="1086"/>
                  </a:lnTo>
                  <a:lnTo>
                    <a:pt x="17935" y="1086"/>
                  </a:lnTo>
                  <a:lnTo>
                    <a:pt x="17935" y="1086"/>
                  </a:lnTo>
                  <a:lnTo>
                    <a:pt x="17917" y="1080"/>
                  </a:lnTo>
                  <a:lnTo>
                    <a:pt x="17917" y="1080"/>
                  </a:lnTo>
                  <a:lnTo>
                    <a:pt x="17895" y="1074"/>
                  </a:lnTo>
                  <a:lnTo>
                    <a:pt x="17895" y="1074"/>
                  </a:lnTo>
                  <a:lnTo>
                    <a:pt x="17872" y="1080"/>
                  </a:lnTo>
                  <a:lnTo>
                    <a:pt x="17872" y="1080"/>
                  </a:lnTo>
                  <a:lnTo>
                    <a:pt x="17866" y="1086"/>
                  </a:lnTo>
                  <a:lnTo>
                    <a:pt x="17866" y="1086"/>
                  </a:lnTo>
                  <a:lnTo>
                    <a:pt x="17866" y="1091"/>
                  </a:lnTo>
                  <a:lnTo>
                    <a:pt x="17866" y="1091"/>
                  </a:lnTo>
                  <a:lnTo>
                    <a:pt x="17861" y="1097"/>
                  </a:lnTo>
                  <a:lnTo>
                    <a:pt x="17861" y="1097"/>
                  </a:lnTo>
                  <a:lnTo>
                    <a:pt x="17861" y="1102"/>
                  </a:lnTo>
                  <a:lnTo>
                    <a:pt x="17861" y="1102"/>
                  </a:lnTo>
                  <a:lnTo>
                    <a:pt x="17844" y="1114"/>
                  </a:lnTo>
                  <a:lnTo>
                    <a:pt x="17844" y="1114"/>
                  </a:lnTo>
                  <a:lnTo>
                    <a:pt x="17826" y="1114"/>
                  </a:lnTo>
                  <a:lnTo>
                    <a:pt x="17826" y="1114"/>
                  </a:lnTo>
                  <a:lnTo>
                    <a:pt x="17815" y="1108"/>
                  </a:lnTo>
                  <a:lnTo>
                    <a:pt x="17815" y="1108"/>
                  </a:lnTo>
                  <a:lnTo>
                    <a:pt x="17798" y="1102"/>
                  </a:lnTo>
                  <a:lnTo>
                    <a:pt x="17798" y="1108"/>
                  </a:lnTo>
                  <a:lnTo>
                    <a:pt x="17792" y="1114"/>
                  </a:lnTo>
                  <a:lnTo>
                    <a:pt x="17792" y="1120"/>
                  </a:lnTo>
                  <a:lnTo>
                    <a:pt x="17786" y="1126"/>
                  </a:lnTo>
                  <a:lnTo>
                    <a:pt x="17786" y="1126"/>
                  </a:lnTo>
                  <a:lnTo>
                    <a:pt x="17786" y="1126"/>
                  </a:lnTo>
                  <a:lnTo>
                    <a:pt x="17786" y="1126"/>
                  </a:lnTo>
                  <a:lnTo>
                    <a:pt x="17786" y="1126"/>
                  </a:lnTo>
                  <a:lnTo>
                    <a:pt x="17786" y="1126"/>
                  </a:lnTo>
                  <a:lnTo>
                    <a:pt x="17792" y="1131"/>
                  </a:lnTo>
                  <a:lnTo>
                    <a:pt x="17792" y="1131"/>
                  </a:lnTo>
                  <a:lnTo>
                    <a:pt x="17804" y="1136"/>
                  </a:lnTo>
                  <a:lnTo>
                    <a:pt x="17804" y="1136"/>
                  </a:lnTo>
                  <a:lnTo>
                    <a:pt x="17786" y="1142"/>
                  </a:lnTo>
                  <a:lnTo>
                    <a:pt x="17786" y="1142"/>
                  </a:lnTo>
                  <a:lnTo>
                    <a:pt x="17781" y="1148"/>
                  </a:lnTo>
                  <a:lnTo>
                    <a:pt x="17781" y="1148"/>
                  </a:lnTo>
                  <a:lnTo>
                    <a:pt x="17781" y="1154"/>
                  </a:lnTo>
                  <a:lnTo>
                    <a:pt x="17781" y="1154"/>
                  </a:lnTo>
                  <a:lnTo>
                    <a:pt x="17798" y="1171"/>
                  </a:lnTo>
                  <a:lnTo>
                    <a:pt x="17798" y="1171"/>
                  </a:lnTo>
                  <a:lnTo>
                    <a:pt x="17786" y="1165"/>
                  </a:lnTo>
                  <a:lnTo>
                    <a:pt x="17786" y="1165"/>
                  </a:lnTo>
                  <a:lnTo>
                    <a:pt x="17776" y="1165"/>
                  </a:lnTo>
                  <a:lnTo>
                    <a:pt x="17776" y="1165"/>
                  </a:lnTo>
                  <a:lnTo>
                    <a:pt x="17770" y="1165"/>
                  </a:lnTo>
                  <a:lnTo>
                    <a:pt x="17770" y="1165"/>
                  </a:lnTo>
                  <a:lnTo>
                    <a:pt x="17758" y="1165"/>
                  </a:lnTo>
                  <a:lnTo>
                    <a:pt x="17758" y="1165"/>
                  </a:lnTo>
                  <a:lnTo>
                    <a:pt x="17758" y="1160"/>
                  </a:lnTo>
                  <a:lnTo>
                    <a:pt x="17758" y="1160"/>
                  </a:lnTo>
                  <a:lnTo>
                    <a:pt x="17752" y="1160"/>
                  </a:lnTo>
                  <a:lnTo>
                    <a:pt x="17752" y="1160"/>
                  </a:lnTo>
                  <a:lnTo>
                    <a:pt x="17747" y="1165"/>
                  </a:lnTo>
                  <a:lnTo>
                    <a:pt x="17747" y="1165"/>
                  </a:lnTo>
                  <a:lnTo>
                    <a:pt x="17741" y="1171"/>
                  </a:lnTo>
                  <a:lnTo>
                    <a:pt x="17741" y="1171"/>
                  </a:lnTo>
                  <a:lnTo>
                    <a:pt x="17747" y="1176"/>
                  </a:lnTo>
                  <a:lnTo>
                    <a:pt x="17747" y="1176"/>
                  </a:lnTo>
                  <a:lnTo>
                    <a:pt x="17747" y="1182"/>
                  </a:lnTo>
                  <a:lnTo>
                    <a:pt x="17747" y="1182"/>
                  </a:lnTo>
                  <a:lnTo>
                    <a:pt x="17747" y="1188"/>
                  </a:lnTo>
                  <a:lnTo>
                    <a:pt x="17747" y="1188"/>
                  </a:lnTo>
                  <a:lnTo>
                    <a:pt x="17741" y="1194"/>
                  </a:lnTo>
                  <a:lnTo>
                    <a:pt x="17741" y="1194"/>
                  </a:lnTo>
                  <a:lnTo>
                    <a:pt x="17741" y="1199"/>
                  </a:lnTo>
                  <a:lnTo>
                    <a:pt x="17741" y="1199"/>
                  </a:lnTo>
                  <a:lnTo>
                    <a:pt x="17730" y="1194"/>
                  </a:lnTo>
                  <a:lnTo>
                    <a:pt x="17730" y="1194"/>
                  </a:lnTo>
                  <a:lnTo>
                    <a:pt x="17724" y="1194"/>
                  </a:lnTo>
                  <a:lnTo>
                    <a:pt x="17724" y="1194"/>
                  </a:lnTo>
                  <a:lnTo>
                    <a:pt x="17724" y="1188"/>
                  </a:lnTo>
                  <a:lnTo>
                    <a:pt x="17724" y="1188"/>
                  </a:lnTo>
                  <a:lnTo>
                    <a:pt x="17718" y="1199"/>
                  </a:lnTo>
                  <a:lnTo>
                    <a:pt x="17718" y="1199"/>
                  </a:lnTo>
                  <a:lnTo>
                    <a:pt x="17718" y="1211"/>
                  </a:lnTo>
                  <a:lnTo>
                    <a:pt x="17718" y="1211"/>
                  </a:lnTo>
                  <a:lnTo>
                    <a:pt x="17718" y="1216"/>
                  </a:lnTo>
                  <a:lnTo>
                    <a:pt x="17718" y="1216"/>
                  </a:lnTo>
                  <a:lnTo>
                    <a:pt x="17718" y="1211"/>
                  </a:lnTo>
                  <a:lnTo>
                    <a:pt x="17718" y="1211"/>
                  </a:lnTo>
                  <a:lnTo>
                    <a:pt x="17713" y="1211"/>
                  </a:lnTo>
                  <a:lnTo>
                    <a:pt x="17713" y="1211"/>
                  </a:lnTo>
                  <a:lnTo>
                    <a:pt x="17713" y="1211"/>
                  </a:lnTo>
                  <a:lnTo>
                    <a:pt x="17713" y="1211"/>
                  </a:lnTo>
                  <a:lnTo>
                    <a:pt x="17713" y="1211"/>
                  </a:lnTo>
                  <a:lnTo>
                    <a:pt x="17713" y="1211"/>
                  </a:lnTo>
                  <a:lnTo>
                    <a:pt x="17713" y="1205"/>
                  </a:lnTo>
                  <a:lnTo>
                    <a:pt x="17713" y="1205"/>
                  </a:lnTo>
                  <a:lnTo>
                    <a:pt x="17701" y="1205"/>
                  </a:lnTo>
                  <a:lnTo>
                    <a:pt x="17701" y="1205"/>
                  </a:lnTo>
                  <a:lnTo>
                    <a:pt x="17701" y="1211"/>
                  </a:lnTo>
                  <a:lnTo>
                    <a:pt x="17701" y="1211"/>
                  </a:lnTo>
                  <a:lnTo>
                    <a:pt x="17701" y="1211"/>
                  </a:lnTo>
                  <a:lnTo>
                    <a:pt x="17701" y="1211"/>
                  </a:lnTo>
                  <a:lnTo>
                    <a:pt x="17718" y="1216"/>
                  </a:lnTo>
                  <a:lnTo>
                    <a:pt x="17718" y="1222"/>
                  </a:lnTo>
                  <a:lnTo>
                    <a:pt x="17718" y="1222"/>
                  </a:lnTo>
                  <a:lnTo>
                    <a:pt x="17718" y="1228"/>
                  </a:lnTo>
                  <a:lnTo>
                    <a:pt x="17718" y="1228"/>
                  </a:lnTo>
                  <a:lnTo>
                    <a:pt x="17718" y="1228"/>
                  </a:lnTo>
                  <a:lnTo>
                    <a:pt x="17707" y="1228"/>
                  </a:lnTo>
                  <a:lnTo>
                    <a:pt x="17707" y="1228"/>
                  </a:lnTo>
                  <a:lnTo>
                    <a:pt x="17701" y="1222"/>
                  </a:lnTo>
                  <a:lnTo>
                    <a:pt x="17701" y="1222"/>
                  </a:lnTo>
                  <a:lnTo>
                    <a:pt x="17701" y="1222"/>
                  </a:lnTo>
                  <a:lnTo>
                    <a:pt x="17701" y="1222"/>
                  </a:lnTo>
                  <a:lnTo>
                    <a:pt x="17690" y="1222"/>
                  </a:lnTo>
                  <a:lnTo>
                    <a:pt x="17690" y="1222"/>
                  </a:lnTo>
                  <a:lnTo>
                    <a:pt x="17679" y="1228"/>
                  </a:lnTo>
                  <a:lnTo>
                    <a:pt x="17679" y="1228"/>
                  </a:lnTo>
                  <a:lnTo>
                    <a:pt x="17667" y="1245"/>
                  </a:lnTo>
                  <a:lnTo>
                    <a:pt x="17667" y="1245"/>
                  </a:lnTo>
                  <a:lnTo>
                    <a:pt x="17656" y="1256"/>
                  </a:lnTo>
                  <a:lnTo>
                    <a:pt x="17656" y="1256"/>
                  </a:lnTo>
                  <a:lnTo>
                    <a:pt x="17639" y="1267"/>
                  </a:lnTo>
                  <a:lnTo>
                    <a:pt x="17639" y="1267"/>
                  </a:lnTo>
                  <a:lnTo>
                    <a:pt x="17633" y="1267"/>
                  </a:lnTo>
                  <a:lnTo>
                    <a:pt x="17633" y="1267"/>
                  </a:lnTo>
                  <a:lnTo>
                    <a:pt x="17622" y="1267"/>
                  </a:lnTo>
                  <a:lnTo>
                    <a:pt x="17622" y="1267"/>
                  </a:lnTo>
                  <a:lnTo>
                    <a:pt x="17616" y="1267"/>
                  </a:lnTo>
                  <a:lnTo>
                    <a:pt x="17616" y="1267"/>
                  </a:lnTo>
                  <a:lnTo>
                    <a:pt x="17605" y="1267"/>
                  </a:lnTo>
                  <a:lnTo>
                    <a:pt x="17605" y="1267"/>
                  </a:lnTo>
                  <a:lnTo>
                    <a:pt x="17611" y="1273"/>
                  </a:lnTo>
                  <a:lnTo>
                    <a:pt x="17611" y="1273"/>
                  </a:lnTo>
                  <a:lnTo>
                    <a:pt x="17611" y="1279"/>
                  </a:lnTo>
                  <a:lnTo>
                    <a:pt x="17611" y="1279"/>
                  </a:lnTo>
                  <a:lnTo>
                    <a:pt x="17611" y="1285"/>
                  </a:lnTo>
                  <a:lnTo>
                    <a:pt x="17611" y="1285"/>
                  </a:lnTo>
                  <a:lnTo>
                    <a:pt x="17605" y="1290"/>
                  </a:lnTo>
                  <a:lnTo>
                    <a:pt x="17605" y="1290"/>
                  </a:lnTo>
                  <a:lnTo>
                    <a:pt x="17633" y="1296"/>
                  </a:lnTo>
                  <a:lnTo>
                    <a:pt x="17633" y="1296"/>
                  </a:lnTo>
                  <a:lnTo>
                    <a:pt x="17651" y="1296"/>
                  </a:lnTo>
                  <a:lnTo>
                    <a:pt x="17651" y="1296"/>
                  </a:lnTo>
                  <a:lnTo>
                    <a:pt x="17673" y="1296"/>
                  </a:lnTo>
                  <a:lnTo>
                    <a:pt x="17673" y="1296"/>
                  </a:lnTo>
                  <a:lnTo>
                    <a:pt x="17701" y="1296"/>
                  </a:lnTo>
                  <a:lnTo>
                    <a:pt x="17701" y="1296"/>
                  </a:lnTo>
                  <a:lnTo>
                    <a:pt x="17673" y="1301"/>
                  </a:lnTo>
                  <a:lnTo>
                    <a:pt x="17673" y="1301"/>
                  </a:lnTo>
                  <a:lnTo>
                    <a:pt x="17656" y="1307"/>
                  </a:lnTo>
                  <a:lnTo>
                    <a:pt x="17656" y="1307"/>
                  </a:lnTo>
                  <a:lnTo>
                    <a:pt x="17651" y="1325"/>
                  </a:lnTo>
                  <a:lnTo>
                    <a:pt x="17651" y="1325"/>
                  </a:lnTo>
                  <a:lnTo>
                    <a:pt x="17639" y="1347"/>
                  </a:lnTo>
                  <a:lnTo>
                    <a:pt x="17639" y="1347"/>
                  </a:lnTo>
                  <a:lnTo>
                    <a:pt x="17645" y="1347"/>
                  </a:lnTo>
                  <a:lnTo>
                    <a:pt x="17645" y="1347"/>
                  </a:lnTo>
                  <a:lnTo>
                    <a:pt x="17645" y="1353"/>
                  </a:lnTo>
                  <a:lnTo>
                    <a:pt x="17645" y="1353"/>
                  </a:lnTo>
                  <a:lnTo>
                    <a:pt x="17651" y="1359"/>
                  </a:lnTo>
                  <a:lnTo>
                    <a:pt x="17651" y="1359"/>
                  </a:lnTo>
                  <a:lnTo>
                    <a:pt x="17651" y="1359"/>
                  </a:lnTo>
                  <a:lnTo>
                    <a:pt x="17651" y="1359"/>
                  </a:lnTo>
                  <a:lnTo>
                    <a:pt x="17656" y="1359"/>
                  </a:lnTo>
                  <a:lnTo>
                    <a:pt x="17656" y="1359"/>
                  </a:lnTo>
                  <a:lnTo>
                    <a:pt x="17662" y="1353"/>
                  </a:lnTo>
                  <a:lnTo>
                    <a:pt x="17662" y="1353"/>
                  </a:lnTo>
                  <a:lnTo>
                    <a:pt x="17667" y="1353"/>
                  </a:lnTo>
                  <a:lnTo>
                    <a:pt x="17667" y="1353"/>
                  </a:lnTo>
                  <a:lnTo>
                    <a:pt x="17679" y="1347"/>
                  </a:lnTo>
                  <a:lnTo>
                    <a:pt x="17679" y="1347"/>
                  </a:lnTo>
                  <a:lnTo>
                    <a:pt x="17673" y="1359"/>
                  </a:lnTo>
                  <a:lnTo>
                    <a:pt x="17673" y="1359"/>
                  </a:lnTo>
                  <a:lnTo>
                    <a:pt x="17662" y="1370"/>
                  </a:lnTo>
                  <a:lnTo>
                    <a:pt x="17662" y="1370"/>
                  </a:lnTo>
                  <a:lnTo>
                    <a:pt x="17656" y="1381"/>
                  </a:lnTo>
                  <a:lnTo>
                    <a:pt x="17656" y="1381"/>
                  </a:lnTo>
                  <a:lnTo>
                    <a:pt x="17645" y="1387"/>
                  </a:lnTo>
                  <a:lnTo>
                    <a:pt x="17645" y="1387"/>
                  </a:lnTo>
                  <a:lnTo>
                    <a:pt x="17645" y="1387"/>
                  </a:lnTo>
                  <a:lnTo>
                    <a:pt x="17645" y="1387"/>
                  </a:lnTo>
                  <a:lnTo>
                    <a:pt x="17639" y="1381"/>
                  </a:lnTo>
                  <a:lnTo>
                    <a:pt x="17639" y="1381"/>
                  </a:lnTo>
                  <a:lnTo>
                    <a:pt x="17633" y="1381"/>
                  </a:lnTo>
                  <a:lnTo>
                    <a:pt x="17633" y="1381"/>
                  </a:lnTo>
                  <a:lnTo>
                    <a:pt x="17622" y="1381"/>
                  </a:lnTo>
                  <a:lnTo>
                    <a:pt x="17622" y="1381"/>
                  </a:lnTo>
                  <a:lnTo>
                    <a:pt x="17616" y="1381"/>
                  </a:lnTo>
                  <a:lnTo>
                    <a:pt x="17616" y="1381"/>
                  </a:lnTo>
                  <a:lnTo>
                    <a:pt x="17599" y="1387"/>
                  </a:lnTo>
                  <a:lnTo>
                    <a:pt x="17599" y="1387"/>
                  </a:lnTo>
                  <a:lnTo>
                    <a:pt x="17588" y="1392"/>
                  </a:lnTo>
                  <a:lnTo>
                    <a:pt x="17588" y="1392"/>
                  </a:lnTo>
                  <a:lnTo>
                    <a:pt x="17582" y="1398"/>
                  </a:lnTo>
                  <a:lnTo>
                    <a:pt x="17582" y="1398"/>
                  </a:lnTo>
                  <a:lnTo>
                    <a:pt x="17582" y="1415"/>
                  </a:lnTo>
                  <a:lnTo>
                    <a:pt x="17582" y="1415"/>
                  </a:lnTo>
                  <a:lnTo>
                    <a:pt x="17582" y="1432"/>
                  </a:lnTo>
                  <a:lnTo>
                    <a:pt x="17582" y="1432"/>
                  </a:lnTo>
                  <a:lnTo>
                    <a:pt x="17588" y="1444"/>
                  </a:lnTo>
                  <a:lnTo>
                    <a:pt x="17588" y="1444"/>
                  </a:lnTo>
                  <a:lnTo>
                    <a:pt x="17599" y="1461"/>
                  </a:lnTo>
                  <a:lnTo>
                    <a:pt x="17599" y="1461"/>
                  </a:lnTo>
                  <a:lnTo>
                    <a:pt x="17588" y="1461"/>
                  </a:lnTo>
                  <a:lnTo>
                    <a:pt x="17588" y="1461"/>
                  </a:lnTo>
                  <a:lnTo>
                    <a:pt x="17582" y="1461"/>
                  </a:lnTo>
                  <a:lnTo>
                    <a:pt x="17582" y="1461"/>
                  </a:lnTo>
                  <a:lnTo>
                    <a:pt x="17576" y="1461"/>
                  </a:lnTo>
                  <a:lnTo>
                    <a:pt x="17576" y="1461"/>
                  </a:lnTo>
                  <a:lnTo>
                    <a:pt x="17571" y="1461"/>
                  </a:lnTo>
                  <a:lnTo>
                    <a:pt x="17571" y="1461"/>
                  </a:lnTo>
                  <a:lnTo>
                    <a:pt x="17571" y="1472"/>
                  </a:lnTo>
                  <a:lnTo>
                    <a:pt x="17571" y="1472"/>
                  </a:lnTo>
                  <a:lnTo>
                    <a:pt x="17571" y="1478"/>
                  </a:lnTo>
                  <a:lnTo>
                    <a:pt x="17571" y="1478"/>
                  </a:lnTo>
                  <a:lnTo>
                    <a:pt x="17571" y="1489"/>
                  </a:lnTo>
                  <a:lnTo>
                    <a:pt x="17571" y="1489"/>
                  </a:lnTo>
                  <a:lnTo>
                    <a:pt x="17571" y="1495"/>
                  </a:lnTo>
                  <a:lnTo>
                    <a:pt x="17571" y="1495"/>
                  </a:lnTo>
                  <a:lnTo>
                    <a:pt x="17565" y="1495"/>
                  </a:lnTo>
                  <a:lnTo>
                    <a:pt x="17565" y="1495"/>
                  </a:lnTo>
                  <a:lnTo>
                    <a:pt x="17559" y="1495"/>
                  </a:lnTo>
                  <a:lnTo>
                    <a:pt x="17559" y="1495"/>
                  </a:lnTo>
                  <a:lnTo>
                    <a:pt x="17559" y="1500"/>
                  </a:lnTo>
                  <a:lnTo>
                    <a:pt x="17559" y="1500"/>
                  </a:lnTo>
                  <a:lnTo>
                    <a:pt x="17554" y="1500"/>
                  </a:lnTo>
                  <a:lnTo>
                    <a:pt x="17554" y="1500"/>
                  </a:lnTo>
                  <a:lnTo>
                    <a:pt x="17554" y="1506"/>
                  </a:lnTo>
                  <a:lnTo>
                    <a:pt x="17554" y="1506"/>
                  </a:lnTo>
                  <a:lnTo>
                    <a:pt x="17554" y="1506"/>
                  </a:lnTo>
                  <a:lnTo>
                    <a:pt x="17554" y="1506"/>
                  </a:lnTo>
                  <a:lnTo>
                    <a:pt x="17559" y="1512"/>
                  </a:lnTo>
                  <a:lnTo>
                    <a:pt x="17559" y="1512"/>
                  </a:lnTo>
                  <a:lnTo>
                    <a:pt x="17559" y="1512"/>
                  </a:lnTo>
                  <a:lnTo>
                    <a:pt x="17559" y="1512"/>
                  </a:lnTo>
                  <a:lnTo>
                    <a:pt x="17559" y="1512"/>
                  </a:lnTo>
                  <a:lnTo>
                    <a:pt x="17559" y="1512"/>
                  </a:lnTo>
                  <a:lnTo>
                    <a:pt x="17565" y="1512"/>
                  </a:lnTo>
                  <a:lnTo>
                    <a:pt x="17565" y="1512"/>
                  </a:lnTo>
                  <a:lnTo>
                    <a:pt x="17565" y="1518"/>
                  </a:lnTo>
                  <a:lnTo>
                    <a:pt x="17565" y="1518"/>
                  </a:lnTo>
                  <a:lnTo>
                    <a:pt x="17571" y="1518"/>
                  </a:lnTo>
                  <a:lnTo>
                    <a:pt x="17571" y="1518"/>
                  </a:lnTo>
                  <a:lnTo>
                    <a:pt x="17565" y="1523"/>
                  </a:lnTo>
                  <a:lnTo>
                    <a:pt x="17565" y="1523"/>
                  </a:lnTo>
                  <a:lnTo>
                    <a:pt x="17565" y="1529"/>
                  </a:lnTo>
                  <a:lnTo>
                    <a:pt x="17565" y="1529"/>
                  </a:lnTo>
                  <a:lnTo>
                    <a:pt x="17565" y="1535"/>
                  </a:lnTo>
                  <a:lnTo>
                    <a:pt x="17565" y="1535"/>
                  </a:lnTo>
                  <a:lnTo>
                    <a:pt x="17565" y="1540"/>
                  </a:lnTo>
                  <a:lnTo>
                    <a:pt x="17565" y="1540"/>
                  </a:lnTo>
                  <a:lnTo>
                    <a:pt x="17554" y="1540"/>
                  </a:lnTo>
                  <a:lnTo>
                    <a:pt x="17554" y="1540"/>
                  </a:lnTo>
                  <a:lnTo>
                    <a:pt x="17542" y="1540"/>
                  </a:lnTo>
                  <a:lnTo>
                    <a:pt x="17542" y="1540"/>
                  </a:lnTo>
                  <a:lnTo>
                    <a:pt x="17526" y="1540"/>
                  </a:lnTo>
                  <a:lnTo>
                    <a:pt x="17526" y="1540"/>
                  </a:lnTo>
                  <a:lnTo>
                    <a:pt x="17508" y="1535"/>
                  </a:lnTo>
                  <a:lnTo>
                    <a:pt x="17508" y="1535"/>
                  </a:lnTo>
                  <a:lnTo>
                    <a:pt x="17497" y="1563"/>
                  </a:lnTo>
                  <a:lnTo>
                    <a:pt x="17497" y="1563"/>
                  </a:lnTo>
                  <a:lnTo>
                    <a:pt x="17497" y="1585"/>
                  </a:lnTo>
                  <a:lnTo>
                    <a:pt x="17497" y="1585"/>
                  </a:lnTo>
                  <a:lnTo>
                    <a:pt x="17502" y="1614"/>
                  </a:lnTo>
                  <a:lnTo>
                    <a:pt x="17502" y="1614"/>
                  </a:lnTo>
                  <a:lnTo>
                    <a:pt x="17514" y="1643"/>
                  </a:lnTo>
                  <a:lnTo>
                    <a:pt x="17514" y="1643"/>
                  </a:lnTo>
                  <a:lnTo>
                    <a:pt x="17520" y="1643"/>
                  </a:lnTo>
                  <a:lnTo>
                    <a:pt x="17520" y="1643"/>
                  </a:lnTo>
                  <a:lnTo>
                    <a:pt x="17526" y="1643"/>
                  </a:lnTo>
                  <a:lnTo>
                    <a:pt x="17526" y="1643"/>
                  </a:lnTo>
                  <a:lnTo>
                    <a:pt x="17531" y="1643"/>
                  </a:lnTo>
                  <a:lnTo>
                    <a:pt x="17531" y="1643"/>
                  </a:lnTo>
                  <a:lnTo>
                    <a:pt x="17537" y="1643"/>
                  </a:lnTo>
                  <a:lnTo>
                    <a:pt x="17537" y="1643"/>
                  </a:lnTo>
                  <a:lnTo>
                    <a:pt x="17537" y="1643"/>
                  </a:lnTo>
                  <a:lnTo>
                    <a:pt x="17537" y="1643"/>
                  </a:lnTo>
                  <a:lnTo>
                    <a:pt x="17537" y="1637"/>
                  </a:lnTo>
                  <a:lnTo>
                    <a:pt x="17537" y="1637"/>
                  </a:lnTo>
                  <a:lnTo>
                    <a:pt x="17537" y="1631"/>
                  </a:lnTo>
                  <a:lnTo>
                    <a:pt x="17537" y="1631"/>
                  </a:lnTo>
                  <a:lnTo>
                    <a:pt x="17537" y="1625"/>
                  </a:lnTo>
                  <a:lnTo>
                    <a:pt x="17537" y="1625"/>
                  </a:lnTo>
                  <a:lnTo>
                    <a:pt x="17542" y="1625"/>
                  </a:lnTo>
                  <a:lnTo>
                    <a:pt x="17542" y="1625"/>
                  </a:lnTo>
                  <a:lnTo>
                    <a:pt x="17548" y="1625"/>
                  </a:lnTo>
                  <a:lnTo>
                    <a:pt x="17548" y="1625"/>
                  </a:lnTo>
                  <a:lnTo>
                    <a:pt x="17554" y="1625"/>
                  </a:lnTo>
                  <a:lnTo>
                    <a:pt x="17554" y="1625"/>
                  </a:lnTo>
                  <a:lnTo>
                    <a:pt x="17559" y="1625"/>
                  </a:lnTo>
                  <a:lnTo>
                    <a:pt x="17559" y="1625"/>
                  </a:lnTo>
                  <a:lnTo>
                    <a:pt x="17559" y="1625"/>
                  </a:lnTo>
                  <a:lnTo>
                    <a:pt x="17559" y="1625"/>
                  </a:lnTo>
                  <a:lnTo>
                    <a:pt x="17554" y="1620"/>
                  </a:lnTo>
                  <a:lnTo>
                    <a:pt x="17554" y="1620"/>
                  </a:lnTo>
                  <a:lnTo>
                    <a:pt x="17554" y="1609"/>
                  </a:lnTo>
                  <a:lnTo>
                    <a:pt x="17554" y="1609"/>
                  </a:lnTo>
                  <a:lnTo>
                    <a:pt x="17559" y="1603"/>
                  </a:lnTo>
                  <a:lnTo>
                    <a:pt x="17559" y="1603"/>
                  </a:lnTo>
                  <a:lnTo>
                    <a:pt x="17565" y="1609"/>
                  </a:lnTo>
                  <a:lnTo>
                    <a:pt x="17565" y="1609"/>
                  </a:lnTo>
                  <a:lnTo>
                    <a:pt x="17571" y="1609"/>
                  </a:lnTo>
                  <a:lnTo>
                    <a:pt x="17571" y="1609"/>
                  </a:lnTo>
                  <a:lnTo>
                    <a:pt x="17576" y="1614"/>
                  </a:lnTo>
                  <a:lnTo>
                    <a:pt x="17576" y="1614"/>
                  </a:lnTo>
                  <a:lnTo>
                    <a:pt x="17582" y="1614"/>
                  </a:lnTo>
                  <a:lnTo>
                    <a:pt x="17582" y="1620"/>
                  </a:lnTo>
                  <a:lnTo>
                    <a:pt x="17582" y="1620"/>
                  </a:lnTo>
                  <a:lnTo>
                    <a:pt x="17582" y="1625"/>
                  </a:lnTo>
                  <a:lnTo>
                    <a:pt x="17582" y="1625"/>
                  </a:lnTo>
                  <a:lnTo>
                    <a:pt x="17582" y="1625"/>
                  </a:lnTo>
                  <a:lnTo>
                    <a:pt x="17588" y="1625"/>
                  </a:lnTo>
                  <a:lnTo>
                    <a:pt x="17588" y="1625"/>
                  </a:lnTo>
                  <a:lnTo>
                    <a:pt x="17599" y="1625"/>
                  </a:lnTo>
                  <a:lnTo>
                    <a:pt x="17599" y="1625"/>
                  </a:lnTo>
                  <a:lnTo>
                    <a:pt x="17599" y="1620"/>
                  </a:lnTo>
                  <a:lnTo>
                    <a:pt x="17599" y="1620"/>
                  </a:lnTo>
                  <a:lnTo>
                    <a:pt x="17605" y="1614"/>
                  </a:lnTo>
                  <a:lnTo>
                    <a:pt x="17605" y="1614"/>
                  </a:lnTo>
                  <a:lnTo>
                    <a:pt x="17611" y="1614"/>
                  </a:lnTo>
                  <a:lnTo>
                    <a:pt x="17611" y="1614"/>
                  </a:lnTo>
                  <a:lnTo>
                    <a:pt x="17622" y="1609"/>
                  </a:lnTo>
                  <a:lnTo>
                    <a:pt x="17622" y="1609"/>
                  </a:lnTo>
                  <a:lnTo>
                    <a:pt x="17633" y="1609"/>
                  </a:lnTo>
                  <a:lnTo>
                    <a:pt x="17633" y="1609"/>
                  </a:lnTo>
                  <a:lnTo>
                    <a:pt x="17639" y="1603"/>
                  </a:lnTo>
                  <a:lnTo>
                    <a:pt x="17639" y="1603"/>
                  </a:lnTo>
                  <a:lnTo>
                    <a:pt x="17639" y="1609"/>
                  </a:lnTo>
                  <a:lnTo>
                    <a:pt x="17639" y="1609"/>
                  </a:lnTo>
                  <a:lnTo>
                    <a:pt x="17639" y="1614"/>
                  </a:lnTo>
                  <a:lnTo>
                    <a:pt x="17639" y="1614"/>
                  </a:lnTo>
                  <a:lnTo>
                    <a:pt x="17633" y="1620"/>
                  </a:lnTo>
                  <a:lnTo>
                    <a:pt x="17633" y="1620"/>
                  </a:lnTo>
                  <a:lnTo>
                    <a:pt x="17633" y="1620"/>
                  </a:lnTo>
                  <a:lnTo>
                    <a:pt x="17633" y="1620"/>
                  </a:lnTo>
                  <a:lnTo>
                    <a:pt x="17633" y="1625"/>
                  </a:lnTo>
                  <a:lnTo>
                    <a:pt x="17633" y="1625"/>
                  </a:lnTo>
                  <a:lnTo>
                    <a:pt x="17627" y="1625"/>
                  </a:lnTo>
                  <a:lnTo>
                    <a:pt x="17627" y="1625"/>
                  </a:lnTo>
                  <a:lnTo>
                    <a:pt x="17622" y="1631"/>
                  </a:lnTo>
                  <a:lnTo>
                    <a:pt x="17622" y="1631"/>
                  </a:lnTo>
                  <a:lnTo>
                    <a:pt x="17622" y="1631"/>
                  </a:lnTo>
                  <a:lnTo>
                    <a:pt x="17622" y="1631"/>
                  </a:lnTo>
                  <a:lnTo>
                    <a:pt x="17627" y="1637"/>
                  </a:lnTo>
                  <a:lnTo>
                    <a:pt x="17627" y="1637"/>
                  </a:lnTo>
                  <a:lnTo>
                    <a:pt x="17633" y="1643"/>
                  </a:lnTo>
                  <a:lnTo>
                    <a:pt x="17633" y="1643"/>
                  </a:lnTo>
                  <a:lnTo>
                    <a:pt x="17639" y="1654"/>
                  </a:lnTo>
                  <a:lnTo>
                    <a:pt x="17639" y="1654"/>
                  </a:lnTo>
                  <a:lnTo>
                    <a:pt x="17639" y="1660"/>
                  </a:lnTo>
                  <a:lnTo>
                    <a:pt x="17639" y="1660"/>
                  </a:lnTo>
                  <a:lnTo>
                    <a:pt x="17656" y="1660"/>
                  </a:lnTo>
                  <a:lnTo>
                    <a:pt x="17656" y="1660"/>
                  </a:lnTo>
                  <a:lnTo>
                    <a:pt x="17667" y="1660"/>
                  </a:lnTo>
                  <a:lnTo>
                    <a:pt x="17667" y="1660"/>
                  </a:lnTo>
                  <a:lnTo>
                    <a:pt x="17679" y="1660"/>
                  </a:lnTo>
                  <a:lnTo>
                    <a:pt x="17679" y="1660"/>
                  </a:lnTo>
                  <a:lnTo>
                    <a:pt x="17696" y="1654"/>
                  </a:lnTo>
                  <a:lnTo>
                    <a:pt x="17696" y="1654"/>
                  </a:lnTo>
                  <a:lnTo>
                    <a:pt x="17696" y="1660"/>
                  </a:lnTo>
                  <a:lnTo>
                    <a:pt x="17696" y="1660"/>
                  </a:lnTo>
                  <a:lnTo>
                    <a:pt x="17696" y="1671"/>
                  </a:lnTo>
                  <a:lnTo>
                    <a:pt x="17696" y="1671"/>
                  </a:lnTo>
                  <a:lnTo>
                    <a:pt x="17696" y="1682"/>
                  </a:lnTo>
                  <a:lnTo>
                    <a:pt x="17696" y="1682"/>
                  </a:lnTo>
                  <a:lnTo>
                    <a:pt x="17696" y="1688"/>
                  </a:lnTo>
                  <a:lnTo>
                    <a:pt x="17696" y="1688"/>
                  </a:lnTo>
                  <a:lnTo>
                    <a:pt x="17685" y="1688"/>
                  </a:lnTo>
                  <a:lnTo>
                    <a:pt x="17685" y="1688"/>
                  </a:lnTo>
                  <a:lnTo>
                    <a:pt x="17685" y="1682"/>
                  </a:lnTo>
                  <a:lnTo>
                    <a:pt x="17685" y="1682"/>
                  </a:lnTo>
                  <a:lnTo>
                    <a:pt x="17679" y="1682"/>
                  </a:lnTo>
                  <a:lnTo>
                    <a:pt x="17679" y="1682"/>
                  </a:lnTo>
                  <a:lnTo>
                    <a:pt x="17673" y="1682"/>
                  </a:lnTo>
                  <a:lnTo>
                    <a:pt x="17673" y="1688"/>
                  </a:lnTo>
                  <a:lnTo>
                    <a:pt x="17673" y="1688"/>
                  </a:lnTo>
                  <a:lnTo>
                    <a:pt x="17667" y="1694"/>
                  </a:lnTo>
                  <a:lnTo>
                    <a:pt x="17667" y="1700"/>
                  </a:lnTo>
                  <a:lnTo>
                    <a:pt x="17667" y="1700"/>
                  </a:lnTo>
                  <a:lnTo>
                    <a:pt x="17662" y="1694"/>
                  </a:lnTo>
                  <a:lnTo>
                    <a:pt x="17662" y="1694"/>
                  </a:lnTo>
                  <a:lnTo>
                    <a:pt x="17656" y="1694"/>
                  </a:lnTo>
                  <a:lnTo>
                    <a:pt x="17656" y="1694"/>
                  </a:lnTo>
                  <a:lnTo>
                    <a:pt x="17651" y="1694"/>
                  </a:lnTo>
                  <a:lnTo>
                    <a:pt x="17651" y="1694"/>
                  </a:lnTo>
                  <a:lnTo>
                    <a:pt x="17645" y="1700"/>
                  </a:lnTo>
                  <a:lnTo>
                    <a:pt x="17645" y="1700"/>
                  </a:lnTo>
                  <a:lnTo>
                    <a:pt x="17639" y="1700"/>
                  </a:lnTo>
                  <a:lnTo>
                    <a:pt x="17639" y="1705"/>
                  </a:lnTo>
                  <a:lnTo>
                    <a:pt x="17639" y="1705"/>
                  </a:lnTo>
                  <a:lnTo>
                    <a:pt x="17645" y="1711"/>
                  </a:lnTo>
                  <a:lnTo>
                    <a:pt x="17645" y="1711"/>
                  </a:lnTo>
                  <a:lnTo>
                    <a:pt x="17656" y="1716"/>
                  </a:lnTo>
                  <a:lnTo>
                    <a:pt x="17656" y="1716"/>
                  </a:lnTo>
                  <a:lnTo>
                    <a:pt x="17662" y="1722"/>
                  </a:lnTo>
                  <a:lnTo>
                    <a:pt x="17662" y="1722"/>
                  </a:lnTo>
                  <a:lnTo>
                    <a:pt x="17662" y="1722"/>
                  </a:lnTo>
                  <a:lnTo>
                    <a:pt x="17662" y="1722"/>
                  </a:lnTo>
                  <a:lnTo>
                    <a:pt x="17662" y="1728"/>
                  </a:lnTo>
                  <a:lnTo>
                    <a:pt x="17662" y="1728"/>
                  </a:lnTo>
                  <a:lnTo>
                    <a:pt x="17662" y="1739"/>
                  </a:lnTo>
                  <a:lnTo>
                    <a:pt x="17662" y="1739"/>
                  </a:lnTo>
                  <a:lnTo>
                    <a:pt x="17656" y="1734"/>
                  </a:lnTo>
                  <a:lnTo>
                    <a:pt x="17656" y="1734"/>
                  </a:lnTo>
                  <a:lnTo>
                    <a:pt x="17651" y="1739"/>
                  </a:lnTo>
                  <a:lnTo>
                    <a:pt x="17651" y="1739"/>
                  </a:lnTo>
                  <a:lnTo>
                    <a:pt x="17651" y="1739"/>
                  </a:lnTo>
                  <a:lnTo>
                    <a:pt x="17651" y="1739"/>
                  </a:lnTo>
                  <a:lnTo>
                    <a:pt x="17645" y="1739"/>
                  </a:lnTo>
                  <a:lnTo>
                    <a:pt x="17645" y="1739"/>
                  </a:lnTo>
                  <a:lnTo>
                    <a:pt x="17633" y="1739"/>
                  </a:lnTo>
                  <a:lnTo>
                    <a:pt x="17639" y="1745"/>
                  </a:lnTo>
                  <a:lnTo>
                    <a:pt x="17639" y="1750"/>
                  </a:lnTo>
                  <a:lnTo>
                    <a:pt x="17639" y="1756"/>
                  </a:lnTo>
                  <a:lnTo>
                    <a:pt x="17639" y="1762"/>
                  </a:lnTo>
                  <a:lnTo>
                    <a:pt x="17639" y="1762"/>
                  </a:lnTo>
                  <a:lnTo>
                    <a:pt x="17656" y="1762"/>
                  </a:lnTo>
                  <a:lnTo>
                    <a:pt x="17656" y="1762"/>
                  </a:lnTo>
                  <a:lnTo>
                    <a:pt x="17679" y="1756"/>
                  </a:lnTo>
                  <a:lnTo>
                    <a:pt x="17679" y="1756"/>
                  </a:lnTo>
                  <a:lnTo>
                    <a:pt x="17696" y="1750"/>
                  </a:lnTo>
                  <a:lnTo>
                    <a:pt x="17696" y="1750"/>
                  </a:lnTo>
                  <a:lnTo>
                    <a:pt x="17713" y="1750"/>
                  </a:lnTo>
                  <a:lnTo>
                    <a:pt x="17713" y="1750"/>
                  </a:lnTo>
                  <a:lnTo>
                    <a:pt x="17718" y="1756"/>
                  </a:lnTo>
                  <a:lnTo>
                    <a:pt x="17718" y="1756"/>
                  </a:lnTo>
                  <a:lnTo>
                    <a:pt x="17730" y="1768"/>
                  </a:lnTo>
                  <a:lnTo>
                    <a:pt x="17730" y="1768"/>
                  </a:lnTo>
                  <a:lnTo>
                    <a:pt x="17736" y="1774"/>
                  </a:lnTo>
                  <a:lnTo>
                    <a:pt x="17736" y="1774"/>
                  </a:lnTo>
                  <a:lnTo>
                    <a:pt x="17741" y="1779"/>
                  </a:lnTo>
                  <a:lnTo>
                    <a:pt x="17747" y="1779"/>
                  </a:lnTo>
                  <a:lnTo>
                    <a:pt x="17747" y="1779"/>
                  </a:lnTo>
                  <a:lnTo>
                    <a:pt x="17752" y="1779"/>
                  </a:lnTo>
                  <a:lnTo>
                    <a:pt x="17752" y="1779"/>
                  </a:lnTo>
                  <a:lnTo>
                    <a:pt x="17752" y="1779"/>
                  </a:lnTo>
                  <a:lnTo>
                    <a:pt x="17758" y="1774"/>
                  </a:lnTo>
                  <a:lnTo>
                    <a:pt x="17758" y="1774"/>
                  </a:lnTo>
                  <a:lnTo>
                    <a:pt x="17752" y="1768"/>
                  </a:lnTo>
                  <a:lnTo>
                    <a:pt x="17752" y="1768"/>
                  </a:lnTo>
                  <a:lnTo>
                    <a:pt x="17752" y="1762"/>
                  </a:lnTo>
                  <a:lnTo>
                    <a:pt x="17752" y="1762"/>
                  </a:lnTo>
                  <a:lnTo>
                    <a:pt x="17752" y="1756"/>
                  </a:lnTo>
                  <a:lnTo>
                    <a:pt x="17752" y="1756"/>
                  </a:lnTo>
                  <a:lnTo>
                    <a:pt x="17758" y="1756"/>
                  </a:lnTo>
                  <a:lnTo>
                    <a:pt x="17758" y="1756"/>
                  </a:lnTo>
                  <a:lnTo>
                    <a:pt x="17764" y="1750"/>
                  </a:lnTo>
                  <a:lnTo>
                    <a:pt x="17764" y="1750"/>
                  </a:lnTo>
                  <a:lnTo>
                    <a:pt x="17770" y="1745"/>
                  </a:lnTo>
                  <a:lnTo>
                    <a:pt x="17770" y="1745"/>
                  </a:lnTo>
                  <a:lnTo>
                    <a:pt x="17770" y="1739"/>
                  </a:lnTo>
                  <a:lnTo>
                    <a:pt x="17770" y="1739"/>
                  </a:lnTo>
                  <a:lnTo>
                    <a:pt x="17792" y="1756"/>
                  </a:lnTo>
                  <a:lnTo>
                    <a:pt x="17792" y="1756"/>
                  </a:lnTo>
                  <a:lnTo>
                    <a:pt x="17810" y="1762"/>
                  </a:lnTo>
                  <a:lnTo>
                    <a:pt x="17810" y="1762"/>
                  </a:lnTo>
                  <a:lnTo>
                    <a:pt x="17832" y="1756"/>
                  </a:lnTo>
                  <a:lnTo>
                    <a:pt x="17832" y="1756"/>
                  </a:lnTo>
                  <a:lnTo>
                    <a:pt x="17861" y="1750"/>
                  </a:lnTo>
                  <a:lnTo>
                    <a:pt x="17861" y="1750"/>
                  </a:lnTo>
                  <a:lnTo>
                    <a:pt x="17861" y="1756"/>
                  </a:lnTo>
                  <a:lnTo>
                    <a:pt x="17861" y="1756"/>
                  </a:lnTo>
                  <a:lnTo>
                    <a:pt x="17861" y="1762"/>
                  </a:lnTo>
                  <a:lnTo>
                    <a:pt x="17861" y="1762"/>
                  </a:lnTo>
                  <a:lnTo>
                    <a:pt x="17861" y="1768"/>
                  </a:lnTo>
                  <a:lnTo>
                    <a:pt x="17861" y="1768"/>
                  </a:lnTo>
                  <a:lnTo>
                    <a:pt x="17872" y="1768"/>
                  </a:lnTo>
                  <a:lnTo>
                    <a:pt x="17872" y="1768"/>
                  </a:lnTo>
                  <a:lnTo>
                    <a:pt x="17866" y="1762"/>
                  </a:lnTo>
                  <a:lnTo>
                    <a:pt x="17866" y="1762"/>
                  </a:lnTo>
                  <a:lnTo>
                    <a:pt x="17872" y="1762"/>
                  </a:lnTo>
                  <a:lnTo>
                    <a:pt x="17872" y="1762"/>
                  </a:lnTo>
                  <a:lnTo>
                    <a:pt x="17872" y="1756"/>
                  </a:lnTo>
                  <a:lnTo>
                    <a:pt x="17872" y="1756"/>
                  </a:lnTo>
                  <a:lnTo>
                    <a:pt x="17872" y="1750"/>
                  </a:lnTo>
                  <a:lnTo>
                    <a:pt x="17872" y="1750"/>
                  </a:lnTo>
                  <a:lnTo>
                    <a:pt x="17866" y="1750"/>
                  </a:lnTo>
                  <a:lnTo>
                    <a:pt x="17866" y="1750"/>
                  </a:lnTo>
                  <a:lnTo>
                    <a:pt x="17861" y="1745"/>
                  </a:lnTo>
                  <a:lnTo>
                    <a:pt x="17861" y="1745"/>
                  </a:lnTo>
                  <a:lnTo>
                    <a:pt x="17855" y="1745"/>
                  </a:lnTo>
                  <a:lnTo>
                    <a:pt x="17855" y="1745"/>
                  </a:lnTo>
                  <a:lnTo>
                    <a:pt x="17855" y="1739"/>
                  </a:lnTo>
                  <a:lnTo>
                    <a:pt x="17855" y="1739"/>
                  </a:lnTo>
                  <a:lnTo>
                    <a:pt x="17855" y="1739"/>
                  </a:lnTo>
                  <a:lnTo>
                    <a:pt x="17855" y="1739"/>
                  </a:lnTo>
                  <a:lnTo>
                    <a:pt x="17855" y="1734"/>
                  </a:lnTo>
                  <a:lnTo>
                    <a:pt x="17855" y="1734"/>
                  </a:lnTo>
                  <a:lnTo>
                    <a:pt x="17855" y="1722"/>
                  </a:lnTo>
                  <a:lnTo>
                    <a:pt x="17855" y="1722"/>
                  </a:lnTo>
                  <a:lnTo>
                    <a:pt x="17855" y="1722"/>
                  </a:lnTo>
                  <a:lnTo>
                    <a:pt x="17855" y="1722"/>
                  </a:lnTo>
                  <a:lnTo>
                    <a:pt x="17866" y="1722"/>
                  </a:lnTo>
                  <a:lnTo>
                    <a:pt x="17866" y="1722"/>
                  </a:lnTo>
                  <a:lnTo>
                    <a:pt x="17877" y="1722"/>
                  </a:lnTo>
                  <a:lnTo>
                    <a:pt x="17877" y="1722"/>
                  </a:lnTo>
                  <a:lnTo>
                    <a:pt x="17883" y="1722"/>
                  </a:lnTo>
                  <a:lnTo>
                    <a:pt x="17883" y="1722"/>
                  </a:lnTo>
                  <a:lnTo>
                    <a:pt x="17895" y="1722"/>
                  </a:lnTo>
                  <a:lnTo>
                    <a:pt x="17895" y="1722"/>
                  </a:lnTo>
                  <a:lnTo>
                    <a:pt x="17906" y="1728"/>
                  </a:lnTo>
                  <a:lnTo>
                    <a:pt x="17906" y="1728"/>
                  </a:lnTo>
                  <a:lnTo>
                    <a:pt x="17911" y="1734"/>
                  </a:lnTo>
                  <a:lnTo>
                    <a:pt x="17911" y="1734"/>
                  </a:lnTo>
                  <a:lnTo>
                    <a:pt x="17917" y="1739"/>
                  </a:lnTo>
                  <a:lnTo>
                    <a:pt x="17917" y="1739"/>
                  </a:lnTo>
                  <a:lnTo>
                    <a:pt x="17929" y="1739"/>
                  </a:lnTo>
                  <a:lnTo>
                    <a:pt x="17929" y="1739"/>
                  </a:lnTo>
                  <a:lnTo>
                    <a:pt x="17935" y="1739"/>
                  </a:lnTo>
                  <a:lnTo>
                    <a:pt x="17935" y="1739"/>
                  </a:lnTo>
                  <a:lnTo>
                    <a:pt x="17946" y="1734"/>
                  </a:lnTo>
                  <a:lnTo>
                    <a:pt x="17946" y="1734"/>
                  </a:lnTo>
                  <a:lnTo>
                    <a:pt x="17957" y="1722"/>
                  </a:lnTo>
                  <a:lnTo>
                    <a:pt x="17957" y="1722"/>
                  </a:lnTo>
                  <a:lnTo>
                    <a:pt x="17963" y="1722"/>
                  </a:lnTo>
                  <a:lnTo>
                    <a:pt x="17963" y="1722"/>
                  </a:lnTo>
                  <a:lnTo>
                    <a:pt x="17911" y="1705"/>
                  </a:lnTo>
                  <a:lnTo>
                    <a:pt x="17911" y="1705"/>
                  </a:lnTo>
                  <a:lnTo>
                    <a:pt x="17872" y="1688"/>
                  </a:lnTo>
                  <a:lnTo>
                    <a:pt x="17872" y="1688"/>
                  </a:lnTo>
                  <a:lnTo>
                    <a:pt x="17844" y="1660"/>
                  </a:lnTo>
                  <a:lnTo>
                    <a:pt x="17844" y="1660"/>
                  </a:lnTo>
                  <a:lnTo>
                    <a:pt x="17815" y="1620"/>
                  </a:lnTo>
                  <a:lnTo>
                    <a:pt x="17815" y="1620"/>
                  </a:lnTo>
                  <a:lnTo>
                    <a:pt x="17815" y="1614"/>
                  </a:lnTo>
                  <a:lnTo>
                    <a:pt x="17815" y="1614"/>
                  </a:lnTo>
                  <a:lnTo>
                    <a:pt x="17815" y="1609"/>
                  </a:lnTo>
                  <a:lnTo>
                    <a:pt x="17815" y="1609"/>
                  </a:lnTo>
                  <a:lnTo>
                    <a:pt x="17810" y="1603"/>
                  </a:lnTo>
                  <a:lnTo>
                    <a:pt x="17810" y="1603"/>
                  </a:lnTo>
                  <a:lnTo>
                    <a:pt x="17810" y="1597"/>
                  </a:lnTo>
                  <a:lnTo>
                    <a:pt x="17804" y="1597"/>
                  </a:lnTo>
                  <a:lnTo>
                    <a:pt x="17804" y="1597"/>
                  </a:lnTo>
                  <a:lnTo>
                    <a:pt x="17798" y="1597"/>
                  </a:lnTo>
                  <a:lnTo>
                    <a:pt x="17792" y="1591"/>
                  </a:lnTo>
                  <a:lnTo>
                    <a:pt x="17792" y="1591"/>
                  </a:lnTo>
                  <a:lnTo>
                    <a:pt x="17792" y="1580"/>
                  </a:lnTo>
                  <a:lnTo>
                    <a:pt x="17792" y="1580"/>
                  </a:lnTo>
                  <a:lnTo>
                    <a:pt x="17798" y="1569"/>
                  </a:lnTo>
                  <a:lnTo>
                    <a:pt x="17798" y="1569"/>
                  </a:lnTo>
                  <a:lnTo>
                    <a:pt x="17798" y="1557"/>
                  </a:lnTo>
                  <a:lnTo>
                    <a:pt x="17798" y="1557"/>
                  </a:lnTo>
                  <a:lnTo>
                    <a:pt x="17786" y="1546"/>
                  </a:lnTo>
                  <a:lnTo>
                    <a:pt x="17786" y="1540"/>
                  </a:lnTo>
                  <a:lnTo>
                    <a:pt x="17786" y="1540"/>
                  </a:lnTo>
                  <a:lnTo>
                    <a:pt x="17786" y="1535"/>
                  </a:lnTo>
                  <a:lnTo>
                    <a:pt x="17786" y="1535"/>
                  </a:lnTo>
                  <a:lnTo>
                    <a:pt x="17786" y="1535"/>
                  </a:lnTo>
                  <a:lnTo>
                    <a:pt x="17792" y="1529"/>
                  </a:lnTo>
                  <a:lnTo>
                    <a:pt x="17792" y="1529"/>
                  </a:lnTo>
                  <a:lnTo>
                    <a:pt x="17792" y="1529"/>
                  </a:lnTo>
                  <a:lnTo>
                    <a:pt x="17792" y="1529"/>
                  </a:lnTo>
                  <a:lnTo>
                    <a:pt x="17798" y="1529"/>
                  </a:lnTo>
                  <a:lnTo>
                    <a:pt x="17798" y="1529"/>
                  </a:lnTo>
                  <a:lnTo>
                    <a:pt x="17804" y="1529"/>
                  </a:lnTo>
                  <a:lnTo>
                    <a:pt x="17804" y="1523"/>
                  </a:lnTo>
                  <a:lnTo>
                    <a:pt x="17804" y="1523"/>
                  </a:lnTo>
                  <a:lnTo>
                    <a:pt x="17804" y="1518"/>
                  </a:lnTo>
                  <a:lnTo>
                    <a:pt x="17804" y="1518"/>
                  </a:lnTo>
                  <a:lnTo>
                    <a:pt x="17804" y="1518"/>
                  </a:lnTo>
                  <a:lnTo>
                    <a:pt x="17804" y="1518"/>
                  </a:lnTo>
                  <a:lnTo>
                    <a:pt x="17804" y="1518"/>
                  </a:lnTo>
                  <a:lnTo>
                    <a:pt x="17810" y="1512"/>
                  </a:lnTo>
                  <a:lnTo>
                    <a:pt x="17810" y="1512"/>
                  </a:lnTo>
                  <a:lnTo>
                    <a:pt x="17810" y="1500"/>
                  </a:lnTo>
                  <a:lnTo>
                    <a:pt x="17810" y="1500"/>
                  </a:lnTo>
                  <a:lnTo>
                    <a:pt x="17810" y="1495"/>
                  </a:lnTo>
                  <a:lnTo>
                    <a:pt x="17810" y="1495"/>
                  </a:lnTo>
                  <a:lnTo>
                    <a:pt x="17810" y="1495"/>
                  </a:lnTo>
                  <a:lnTo>
                    <a:pt x="17810" y="1495"/>
                  </a:lnTo>
                  <a:lnTo>
                    <a:pt x="17804" y="1495"/>
                  </a:lnTo>
                  <a:lnTo>
                    <a:pt x="17804" y="1495"/>
                  </a:lnTo>
                  <a:lnTo>
                    <a:pt x="17798" y="1489"/>
                  </a:lnTo>
                  <a:lnTo>
                    <a:pt x="17798" y="1489"/>
                  </a:lnTo>
                  <a:lnTo>
                    <a:pt x="17798" y="1489"/>
                  </a:lnTo>
                  <a:lnTo>
                    <a:pt x="17798" y="1489"/>
                  </a:lnTo>
                  <a:lnTo>
                    <a:pt x="17798" y="1484"/>
                  </a:lnTo>
                  <a:lnTo>
                    <a:pt x="17798" y="1484"/>
                  </a:lnTo>
                  <a:lnTo>
                    <a:pt x="17798" y="1478"/>
                  </a:lnTo>
                  <a:lnTo>
                    <a:pt x="17798" y="1478"/>
                  </a:lnTo>
                  <a:lnTo>
                    <a:pt x="17804" y="1478"/>
                  </a:lnTo>
                  <a:lnTo>
                    <a:pt x="17804" y="1478"/>
                  </a:lnTo>
                  <a:lnTo>
                    <a:pt x="17810" y="1472"/>
                  </a:lnTo>
                  <a:lnTo>
                    <a:pt x="17810" y="1472"/>
                  </a:lnTo>
                  <a:lnTo>
                    <a:pt x="17815" y="1472"/>
                  </a:lnTo>
                  <a:lnTo>
                    <a:pt x="17815" y="1472"/>
                  </a:lnTo>
                  <a:lnTo>
                    <a:pt x="17821" y="1466"/>
                  </a:lnTo>
                  <a:lnTo>
                    <a:pt x="17821" y="1466"/>
                  </a:lnTo>
                  <a:lnTo>
                    <a:pt x="17821" y="1455"/>
                  </a:lnTo>
                  <a:lnTo>
                    <a:pt x="17821" y="1455"/>
                  </a:lnTo>
                  <a:lnTo>
                    <a:pt x="17821" y="1444"/>
                  </a:lnTo>
                  <a:lnTo>
                    <a:pt x="17821" y="1444"/>
                  </a:lnTo>
                  <a:lnTo>
                    <a:pt x="17821" y="1432"/>
                  </a:lnTo>
                  <a:lnTo>
                    <a:pt x="17821" y="1432"/>
                  </a:lnTo>
                  <a:lnTo>
                    <a:pt x="17821" y="1421"/>
                  </a:lnTo>
                  <a:lnTo>
                    <a:pt x="17821" y="1421"/>
                  </a:lnTo>
                  <a:lnTo>
                    <a:pt x="17826" y="1415"/>
                  </a:lnTo>
                  <a:lnTo>
                    <a:pt x="17826" y="1415"/>
                  </a:lnTo>
                  <a:lnTo>
                    <a:pt x="17832" y="1415"/>
                  </a:lnTo>
                  <a:lnTo>
                    <a:pt x="17832" y="1415"/>
                  </a:lnTo>
                  <a:lnTo>
                    <a:pt x="17838" y="1410"/>
                  </a:lnTo>
                  <a:lnTo>
                    <a:pt x="17838" y="1410"/>
                  </a:lnTo>
                  <a:lnTo>
                    <a:pt x="17844" y="1410"/>
                  </a:lnTo>
                  <a:lnTo>
                    <a:pt x="17844" y="1410"/>
                  </a:lnTo>
                  <a:lnTo>
                    <a:pt x="17844" y="1404"/>
                  </a:lnTo>
                  <a:lnTo>
                    <a:pt x="17844" y="1404"/>
                  </a:lnTo>
                  <a:lnTo>
                    <a:pt x="17844" y="1398"/>
                  </a:lnTo>
                  <a:lnTo>
                    <a:pt x="17844" y="1398"/>
                  </a:lnTo>
                  <a:lnTo>
                    <a:pt x="17844" y="1392"/>
                  </a:lnTo>
                  <a:lnTo>
                    <a:pt x="17844" y="1392"/>
                  </a:lnTo>
                  <a:lnTo>
                    <a:pt x="17844" y="1392"/>
                  </a:lnTo>
                  <a:lnTo>
                    <a:pt x="17844" y="1392"/>
                  </a:lnTo>
                  <a:lnTo>
                    <a:pt x="17838" y="1392"/>
                  </a:lnTo>
                  <a:lnTo>
                    <a:pt x="17838" y="1392"/>
                  </a:lnTo>
                  <a:lnTo>
                    <a:pt x="17838" y="1387"/>
                  </a:lnTo>
                  <a:lnTo>
                    <a:pt x="17838" y="1387"/>
                  </a:lnTo>
                  <a:lnTo>
                    <a:pt x="17832" y="1381"/>
                  </a:lnTo>
                  <a:lnTo>
                    <a:pt x="17832" y="1381"/>
                  </a:lnTo>
                  <a:lnTo>
                    <a:pt x="17832" y="1381"/>
                  </a:lnTo>
                  <a:lnTo>
                    <a:pt x="17832" y="1381"/>
                  </a:lnTo>
                  <a:lnTo>
                    <a:pt x="17826" y="1381"/>
                  </a:lnTo>
                  <a:lnTo>
                    <a:pt x="17826" y="1381"/>
                  </a:lnTo>
                  <a:lnTo>
                    <a:pt x="17815" y="1381"/>
                  </a:lnTo>
                  <a:lnTo>
                    <a:pt x="17815" y="1381"/>
                  </a:lnTo>
                  <a:lnTo>
                    <a:pt x="17804" y="1381"/>
                  </a:lnTo>
                  <a:lnTo>
                    <a:pt x="17804" y="1381"/>
                  </a:lnTo>
                  <a:lnTo>
                    <a:pt x="17798" y="1381"/>
                  </a:lnTo>
                  <a:lnTo>
                    <a:pt x="17798" y="1381"/>
                  </a:lnTo>
                  <a:lnTo>
                    <a:pt x="17792" y="1375"/>
                  </a:lnTo>
                  <a:lnTo>
                    <a:pt x="17792" y="1375"/>
                  </a:lnTo>
                  <a:lnTo>
                    <a:pt x="17792" y="1375"/>
                  </a:lnTo>
                  <a:lnTo>
                    <a:pt x="17792" y="1375"/>
                  </a:lnTo>
                  <a:lnTo>
                    <a:pt x="17786" y="1370"/>
                  </a:lnTo>
                  <a:lnTo>
                    <a:pt x="17786" y="1370"/>
                  </a:lnTo>
                  <a:lnTo>
                    <a:pt x="17781" y="1364"/>
                  </a:lnTo>
                  <a:lnTo>
                    <a:pt x="17781" y="1364"/>
                  </a:lnTo>
                  <a:lnTo>
                    <a:pt x="17770" y="1364"/>
                  </a:lnTo>
                  <a:lnTo>
                    <a:pt x="17770" y="1364"/>
                  </a:lnTo>
                  <a:lnTo>
                    <a:pt x="17752" y="1364"/>
                  </a:lnTo>
                  <a:lnTo>
                    <a:pt x="17752" y="1364"/>
                  </a:lnTo>
                  <a:lnTo>
                    <a:pt x="17736" y="1370"/>
                  </a:lnTo>
                  <a:lnTo>
                    <a:pt x="17736" y="1370"/>
                  </a:lnTo>
                  <a:lnTo>
                    <a:pt x="17730" y="1370"/>
                  </a:lnTo>
                  <a:lnTo>
                    <a:pt x="17724" y="1364"/>
                  </a:lnTo>
                  <a:lnTo>
                    <a:pt x="17724" y="1359"/>
                  </a:lnTo>
                  <a:lnTo>
                    <a:pt x="17718" y="1347"/>
                  </a:lnTo>
                  <a:lnTo>
                    <a:pt x="17718" y="1341"/>
                  </a:lnTo>
                  <a:lnTo>
                    <a:pt x="17718" y="1341"/>
                  </a:lnTo>
                  <a:lnTo>
                    <a:pt x="17730" y="1347"/>
                  </a:lnTo>
                  <a:lnTo>
                    <a:pt x="17730" y="1347"/>
                  </a:lnTo>
                  <a:lnTo>
                    <a:pt x="17747" y="1359"/>
                  </a:lnTo>
                  <a:lnTo>
                    <a:pt x="17747" y="1359"/>
                  </a:lnTo>
                  <a:lnTo>
                    <a:pt x="17764" y="1364"/>
                  </a:lnTo>
                  <a:lnTo>
                    <a:pt x="17764" y="1364"/>
                  </a:lnTo>
                  <a:lnTo>
                    <a:pt x="17781" y="1359"/>
                  </a:lnTo>
                  <a:lnTo>
                    <a:pt x="17781" y="1359"/>
                  </a:lnTo>
                  <a:lnTo>
                    <a:pt x="17786" y="1359"/>
                  </a:lnTo>
                  <a:lnTo>
                    <a:pt x="17786" y="1359"/>
                  </a:lnTo>
                  <a:lnTo>
                    <a:pt x="17781" y="1353"/>
                  </a:lnTo>
                  <a:lnTo>
                    <a:pt x="17781" y="1353"/>
                  </a:lnTo>
                  <a:lnTo>
                    <a:pt x="17786" y="1347"/>
                  </a:lnTo>
                  <a:lnTo>
                    <a:pt x="17786" y="1347"/>
                  </a:lnTo>
                  <a:lnTo>
                    <a:pt x="17792" y="1347"/>
                  </a:lnTo>
                  <a:lnTo>
                    <a:pt x="17792" y="1347"/>
                  </a:lnTo>
                  <a:lnTo>
                    <a:pt x="17798" y="1353"/>
                  </a:lnTo>
                  <a:lnTo>
                    <a:pt x="17798" y="1353"/>
                  </a:lnTo>
                  <a:lnTo>
                    <a:pt x="17798" y="1359"/>
                  </a:lnTo>
                  <a:lnTo>
                    <a:pt x="17798" y="1359"/>
                  </a:lnTo>
                  <a:lnTo>
                    <a:pt x="17804" y="1364"/>
                  </a:lnTo>
                  <a:lnTo>
                    <a:pt x="17804" y="1364"/>
                  </a:lnTo>
                  <a:lnTo>
                    <a:pt x="17804" y="1370"/>
                  </a:lnTo>
                  <a:lnTo>
                    <a:pt x="17804" y="1370"/>
                  </a:lnTo>
                  <a:lnTo>
                    <a:pt x="17815" y="1370"/>
                  </a:lnTo>
                  <a:lnTo>
                    <a:pt x="17815" y="1370"/>
                  </a:lnTo>
                  <a:lnTo>
                    <a:pt x="17826" y="1370"/>
                  </a:lnTo>
                  <a:lnTo>
                    <a:pt x="17826" y="1370"/>
                  </a:lnTo>
                  <a:lnTo>
                    <a:pt x="17838" y="1364"/>
                  </a:lnTo>
                  <a:lnTo>
                    <a:pt x="17838" y="1364"/>
                  </a:lnTo>
                  <a:lnTo>
                    <a:pt x="17844" y="1364"/>
                  </a:lnTo>
                  <a:lnTo>
                    <a:pt x="17844" y="1364"/>
                  </a:lnTo>
                  <a:lnTo>
                    <a:pt x="17849" y="1359"/>
                  </a:lnTo>
                  <a:lnTo>
                    <a:pt x="17849" y="1359"/>
                  </a:lnTo>
                  <a:lnTo>
                    <a:pt x="17861" y="1359"/>
                  </a:lnTo>
                  <a:lnTo>
                    <a:pt x="17861" y="1359"/>
                  </a:lnTo>
                  <a:lnTo>
                    <a:pt x="17866" y="1353"/>
                  </a:lnTo>
                  <a:lnTo>
                    <a:pt x="17866" y="1353"/>
                  </a:lnTo>
                  <a:lnTo>
                    <a:pt x="17872" y="1341"/>
                  </a:lnTo>
                  <a:lnTo>
                    <a:pt x="17872" y="1341"/>
                  </a:lnTo>
                  <a:lnTo>
                    <a:pt x="17872" y="1341"/>
                  </a:lnTo>
                  <a:lnTo>
                    <a:pt x="17872" y="1341"/>
                  </a:lnTo>
                  <a:lnTo>
                    <a:pt x="17866" y="1336"/>
                  </a:lnTo>
                  <a:lnTo>
                    <a:pt x="17866" y="1336"/>
                  </a:lnTo>
                  <a:lnTo>
                    <a:pt x="17866" y="1330"/>
                  </a:lnTo>
                  <a:lnTo>
                    <a:pt x="17866" y="1330"/>
                  </a:lnTo>
                  <a:lnTo>
                    <a:pt x="17872" y="1325"/>
                  </a:lnTo>
                  <a:lnTo>
                    <a:pt x="17872" y="1325"/>
                  </a:lnTo>
                  <a:lnTo>
                    <a:pt x="17866" y="1325"/>
                  </a:lnTo>
                  <a:lnTo>
                    <a:pt x="17866" y="1325"/>
                  </a:lnTo>
                  <a:lnTo>
                    <a:pt x="17861" y="1319"/>
                  </a:lnTo>
                  <a:lnTo>
                    <a:pt x="17861" y="1319"/>
                  </a:lnTo>
                  <a:lnTo>
                    <a:pt x="17866" y="1313"/>
                  </a:lnTo>
                  <a:lnTo>
                    <a:pt x="17866" y="1313"/>
                  </a:lnTo>
                  <a:lnTo>
                    <a:pt x="17866" y="1307"/>
                  </a:lnTo>
                  <a:lnTo>
                    <a:pt x="17866" y="1307"/>
                  </a:lnTo>
                  <a:lnTo>
                    <a:pt x="17866" y="1307"/>
                  </a:lnTo>
                  <a:lnTo>
                    <a:pt x="17866" y="1307"/>
                  </a:lnTo>
                  <a:lnTo>
                    <a:pt x="17872" y="1313"/>
                  </a:lnTo>
                  <a:lnTo>
                    <a:pt x="17872" y="1313"/>
                  </a:lnTo>
                  <a:lnTo>
                    <a:pt x="17877" y="1319"/>
                  </a:lnTo>
                  <a:lnTo>
                    <a:pt x="17877" y="1319"/>
                  </a:lnTo>
                  <a:lnTo>
                    <a:pt x="17877" y="1319"/>
                  </a:lnTo>
                  <a:lnTo>
                    <a:pt x="17877" y="1319"/>
                  </a:lnTo>
                  <a:lnTo>
                    <a:pt x="17883" y="1325"/>
                  </a:lnTo>
                  <a:lnTo>
                    <a:pt x="17883" y="1325"/>
                  </a:lnTo>
                  <a:lnTo>
                    <a:pt x="17889" y="1319"/>
                  </a:lnTo>
                  <a:lnTo>
                    <a:pt x="17889" y="1319"/>
                  </a:lnTo>
                  <a:lnTo>
                    <a:pt x="17895" y="1319"/>
                  </a:lnTo>
                  <a:lnTo>
                    <a:pt x="17895" y="1319"/>
                  </a:lnTo>
                  <a:lnTo>
                    <a:pt x="17895" y="1319"/>
                  </a:lnTo>
                  <a:lnTo>
                    <a:pt x="17895" y="1319"/>
                  </a:lnTo>
                  <a:lnTo>
                    <a:pt x="17906" y="1313"/>
                  </a:lnTo>
                  <a:lnTo>
                    <a:pt x="17906" y="1313"/>
                  </a:lnTo>
                  <a:lnTo>
                    <a:pt x="17906" y="1307"/>
                  </a:lnTo>
                  <a:lnTo>
                    <a:pt x="17906" y="1307"/>
                  </a:lnTo>
                  <a:lnTo>
                    <a:pt x="17901" y="1296"/>
                  </a:lnTo>
                  <a:lnTo>
                    <a:pt x="17901" y="1296"/>
                  </a:lnTo>
                  <a:lnTo>
                    <a:pt x="17901" y="1290"/>
                  </a:lnTo>
                  <a:lnTo>
                    <a:pt x="17901" y="1290"/>
                  </a:lnTo>
                  <a:lnTo>
                    <a:pt x="17906" y="1290"/>
                  </a:lnTo>
                  <a:lnTo>
                    <a:pt x="17906" y="1290"/>
                  </a:lnTo>
                  <a:lnTo>
                    <a:pt x="17917" y="1290"/>
                  </a:lnTo>
                  <a:lnTo>
                    <a:pt x="17917" y="1290"/>
                  </a:lnTo>
                  <a:lnTo>
                    <a:pt x="17923" y="1290"/>
                  </a:lnTo>
                  <a:lnTo>
                    <a:pt x="17923" y="1290"/>
                  </a:lnTo>
                  <a:lnTo>
                    <a:pt x="17929" y="1290"/>
                  </a:lnTo>
                  <a:lnTo>
                    <a:pt x="17929" y="1285"/>
                  </a:lnTo>
                  <a:lnTo>
                    <a:pt x="17929" y="1285"/>
                  </a:lnTo>
                  <a:lnTo>
                    <a:pt x="17929" y="1279"/>
                  </a:lnTo>
                  <a:lnTo>
                    <a:pt x="17929" y="1279"/>
                  </a:lnTo>
                  <a:lnTo>
                    <a:pt x="17929" y="1279"/>
                  </a:lnTo>
                  <a:lnTo>
                    <a:pt x="17929" y="1267"/>
                  </a:lnTo>
                  <a:lnTo>
                    <a:pt x="17929" y="1267"/>
                  </a:lnTo>
                  <a:lnTo>
                    <a:pt x="17923" y="1262"/>
                  </a:lnTo>
                  <a:lnTo>
                    <a:pt x="17923" y="1262"/>
                  </a:lnTo>
                  <a:lnTo>
                    <a:pt x="17923" y="1250"/>
                  </a:lnTo>
                  <a:lnTo>
                    <a:pt x="17923" y="1250"/>
                  </a:lnTo>
                  <a:lnTo>
                    <a:pt x="17917" y="1239"/>
                  </a:lnTo>
                  <a:lnTo>
                    <a:pt x="17917" y="1239"/>
                  </a:lnTo>
                  <a:lnTo>
                    <a:pt x="17923" y="1239"/>
                  </a:lnTo>
                  <a:lnTo>
                    <a:pt x="17923" y="1239"/>
                  </a:lnTo>
                  <a:lnTo>
                    <a:pt x="17929" y="1239"/>
                  </a:lnTo>
                  <a:lnTo>
                    <a:pt x="17929" y="1239"/>
                  </a:lnTo>
                  <a:lnTo>
                    <a:pt x="17935" y="1239"/>
                  </a:lnTo>
                  <a:lnTo>
                    <a:pt x="17935" y="1239"/>
                  </a:lnTo>
                  <a:lnTo>
                    <a:pt x="17940" y="1239"/>
                  </a:lnTo>
                  <a:lnTo>
                    <a:pt x="17940" y="1245"/>
                  </a:lnTo>
                  <a:lnTo>
                    <a:pt x="17946" y="1250"/>
                  </a:lnTo>
                  <a:lnTo>
                    <a:pt x="17946" y="1256"/>
                  </a:lnTo>
                  <a:lnTo>
                    <a:pt x="17946" y="1262"/>
                  </a:lnTo>
                  <a:lnTo>
                    <a:pt x="17951" y="1256"/>
                  </a:lnTo>
                  <a:lnTo>
                    <a:pt x="17957" y="1250"/>
                  </a:lnTo>
                  <a:lnTo>
                    <a:pt x="17969" y="1250"/>
                  </a:lnTo>
                  <a:lnTo>
                    <a:pt x="17974" y="1245"/>
                  </a:lnTo>
                  <a:lnTo>
                    <a:pt x="17974" y="1245"/>
                  </a:lnTo>
                  <a:lnTo>
                    <a:pt x="17974" y="1239"/>
                  </a:lnTo>
                  <a:lnTo>
                    <a:pt x="17974" y="1239"/>
                  </a:lnTo>
                  <a:lnTo>
                    <a:pt x="17974" y="1228"/>
                  </a:lnTo>
                  <a:lnTo>
                    <a:pt x="17974" y="1228"/>
                  </a:lnTo>
                  <a:lnTo>
                    <a:pt x="17974" y="1222"/>
                  </a:lnTo>
                  <a:lnTo>
                    <a:pt x="17974" y="1222"/>
                  </a:lnTo>
                  <a:lnTo>
                    <a:pt x="17980" y="1216"/>
                  </a:lnTo>
                  <a:lnTo>
                    <a:pt x="17980" y="1216"/>
                  </a:lnTo>
                  <a:lnTo>
                    <a:pt x="17986" y="1216"/>
                  </a:lnTo>
                  <a:lnTo>
                    <a:pt x="17986" y="1216"/>
                  </a:lnTo>
                  <a:lnTo>
                    <a:pt x="17991" y="1216"/>
                  </a:lnTo>
                  <a:lnTo>
                    <a:pt x="17991" y="1216"/>
                  </a:lnTo>
                  <a:lnTo>
                    <a:pt x="17997" y="1216"/>
                  </a:lnTo>
                  <a:lnTo>
                    <a:pt x="17997" y="1216"/>
                  </a:lnTo>
                  <a:lnTo>
                    <a:pt x="18003" y="1211"/>
                  </a:lnTo>
                  <a:lnTo>
                    <a:pt x="18003" y="1211"/>
                  </a:lnTo>
                  <a:lnTo>
                    <a:pt x="18003" y="1211"/>
                  </a:lnTo>
                  <a:lnTo>
                    <a:pt x="18003" y="1211"/>
                  </a:lnTo>
                  <a:lnTo>
                    <a:pt x="18003" y="1205"/>
                  </a:lnTo>
                  <a:lnTo>
                    <a:pt x="18003" y="1205"/>
                  </a:lnTo>
                  <a:lnTo>
                    <a:pt x="17997" y="1199"/>
                  </a:lnTo>
                  <a:lnTo>
                    <a:pt x="17997" y="1199"/>
                  </a:lnTo>
                  <a:lnTo>
                    <a:pt x="17997" y="1199"/>
                  </a:lnTo>
                  <a:lnTo>
                    <a:pt x="17997" y="1199"/>
                  </a:lnTo>
                  <a:lnTo>
                    <a:pt x="17991" y="1194"/>
                  </a:lnTo>
                  <a:lnTo>
                    <a:pt x="17991" y="1194"/>
                  </a:lnTo>
                  <a:lnTo>
                    <a:pt x="17991" y="1194"/>
                  </a:lnTo>
                  <a:lnTo>
                    <a:pt x="17991" y="1194"/>
                  </a:lnTo>
                  <a:lnTo>
                    <a:pt x="17991" y="1188"/>
                  </a:lnTo>
                  <a:lnTo>
                    <a:pt x="17991" y="1188"/>
                  </a:lnTo>
                  <a:lnTo>
                    <a:pt x="17991" y="1182"/>
                  </a:lnTo>
                  <a:lnTo>
                    <a:pt x="17991" y="1182"/>
                  </a:lnTo>
                  <a:lnTo>
                    <a:pt x="18003" y="1182"/>
                  </a:lnTo>
                  <a:lnTo>
                    <a:pt x="18003" y="1182"/>
                  </a:lnTo>
                  <a:lnTo>
                    <a:pt x="18008" y="1182"/>
                  </a:lnTo>
                  <a:lnTo>
                    <a:pt x="18008" y="1182"/>
                  </a:lnTo>
                  <a:lnTo>
                    <a:pt x="18020" y="1176"/>
                  </a:lnTo>
                  <a:lnTo>
                    <a:pt x="18020" y="1176"/>
                  </a:lnTo>
                  <a:lnTo>
                    <a:pt x="18026" y="1176"/>
                  </a:lnTo>
                  <a:lnTo>
                    <a:pt x="18026" y="1176"/>
                  </a:lnTo>
                  <a:lnTo>
                    <a:pt x="18031" y="1171"/>
                  </a:lnTo>
                  <a:lnTo>
                    <a:pt x="18031" y="1171"/>
                  </a:lnTo>
                  <a:lnTo>
                    <a:pt x="18031" y="1165"/>
                  </a:lnTo>
                  <a:lnTo>
                    <a:pt x="18031" y="1165"/>
                  </a:lnTo>
                  <a:lnTo>
                    <a:pt x="18031" y="1160"/>
                  </a:lnTo>
                  <a:lnTo>
                    <a:pt x="18031" y="1160"/>
                  </a:lnTo>
                  <a:lnTo>
                    <a:pt x="18031" y="1160"/>
                  </a:lnTo>
                  <a:lnTo>
                    <a:pt x="18031" y="1160"/>
                  </a:lnTo>
                  <a:lnTo>
                    <a:pt x="18042" y="1160"/>
                  </a:lnTo>
                  <a:lnTo>
                    <a:pt x="18042" y="1160"/>
                  </a:lnTo>
                  <a:lnTo>
                    <a:pt x="18054" y="1160"/>
                  </a:lnTo>
                  <a:lnTo>
                    <a:pt x="18054" y="1160"/>
                  </a:lnTo>
                  <a:lnTo>
                    <a:pt x="18065" y="1160"/>
                  </a:lnTo>
                  <a:lnTo>
                    <a:pt x="18065" y="1160"/>
                  </a:lnTo>
                  <a:lnTo>
                    <a:pt x="18076" y="1165"/>
                  </a:lnTo>
                  <a:lnTo>
                    <a:pt x="18076" y="1165"/>
                  </a:lnTo>
                  <a:lnTo>
                    <a:pt x="18076" y="1154"/>
                  </a:lnTo>
                  <a:lnTo>
                    <a:pt x="18076" y="1154"/>
                  </a:lnTo>
                  <a:lnTo>
                    <a:pt x="18076" y="1148"/>
                  </a:lnTo>
                  <a:lnTo>
                    <a:pt x="18076" y="1148"/>
                  </a:lnTo>
                  <a:lnTo>
                    <a:pt x="18082" y="1142"/>
                  </a:lnTo>
                  <a:lnTo>
                    <a:pt x="18082" y="1142"/>
                  </a:lnTo>
                  <a:lnTo>
                    <a:pt x="18088" y="1142"/>
                  </a:lnTo>
                  <a:lnTo>
                    <a:pt x="18088" y="1142"/>
                  </a:lnTo>
                  <a:lnTo>
                    <a:pt x="18094" y="1142"/>
                  </a:lnTo>
                  <a:lnTo>
                    <a:pt x="18094" y="1142"/>
                  </a:lnTo>
                  <a:lnTo>
                    <a:pt x="18105" y="1148"/>
                  </a:lnTo>
                  <a:lnTo>
                    <a:pt x="18105" y="1148"/>
                  </a:lnTo>
                  <a:lnTo>
                    <a:pt x="18116" y="1154"/>
                  </a:lnTo>
                  <a:lnTo>
                    <a:pt x="18116" y="1154"/>
                  </a:lnTo>
                  <a:lnTo>
                    <a:pt x="18128" y="1154"/>
                  </a:lnTo>
                  <a:lnTo>
                    <a:pt x="18128" y="1154"/>
                  </a:lnTo>
                  <a:lnTo>
                    <a:pt x="18128" y="1148"/>
                  </a:lnTo>
                  <a:lnTo>
                    <a:pt x="18128" y="1148"/>
                  </a:lnTo>
                  <a:lnTo>
                    <a:pt x="18128" y="1136"/>
                  </a:lnTo>
                  <a:lnTo>
                    <a:pt x="18128" y="1136"/>
                  </a:lnTo>
                  <a:lnTo>
                    <a:pt x="18128" y="1131"/>
                  </a:lnTo>
                  <a:lnTo>
                    <a:pt x="18128" y="1131"/>
                  </a:lnTo>
                  <a:lnTo>
                    <a:pt x="18133" y="1126"/>
                  </a:lnTo>
                  <a:lnTo>
                    <a:pt x="18133" y="1126"/>
                  </a:lnTo>
                  <a:lnTo>
                    <a:pt x="18133" y="1126"/>
                  </a:lnTo>
                  <a:lnTo>
                    <a:pt x="18133" y="1126"/>
                  </a:lnTo>
                  <a:lnTo>
                    <a:pt x="18139" y="1126"/>
                  </a:lnTo>
                  <a:lnTo>
                    <a:pt x="18139" y="1126"/>
                  </a:lnTo>
                  <a:lnTo>
                    <a:pt x="18150" y="1126"/>
                  </a:lnTo>
                  <a:lnTo>
                    <a:pt x="18150" y="1126"/>
                  </a:lnTo>
                  <a:lnTo>
                    <a:pt x="18150" y="1126"/>
                  </a:lnTo>
                  <a:lnTo>
                    <a:pt x="18150" y="1126"/>
                  </a:lnTo>
                  <a:lnTo>
                    <a:pt x="18156" y="1120"/>
                  </a:lnTo>
                  <a:lnTo>
                    <a:pt x="18156" y="1120"/>
                  </a:lnTo>
                  <a:lnTo>
                    <a:pt x="18162" y="1114"/>
                  </a:lnTo>
                  <a:lnTo>
                    <a:pt x="18162" y="1114"/>
                  </a:lnTo>
                  <a:lnTo>
                    <a:pt x="18167" y="1102"/>
                  </a:lnTo>
                  <a:lnTo>
                    <a:pt x="18167" y="1102"/>
                  </a:lnTo>
                  <a:lnTo>
                    <a:pt x="18167" y="1097"/>
                  </a:lnTo>
                  <a:lnTo>
                    <a:pt x="18167" y="1097"/>
                  </a:lnTo>
                  <a:lnTo>
                    <a:pt x="18173" y="1097"/>
                  </a:lnTo>
                  <a:lnTo>
                    <a:pt x="18173" y="1097"/>
                  </a:lnTo>
                  <a:lnTo>
                    <a:pt x="18185" y="1097"/>
                  </a:lnTo>
                  <a:lnTo>
                    <a:pt x="18185" y="1097"/>
                  </a:lnTo>
                  <a:lnTo>
                    <a:pt x="18190" y="1097"/>
                  </a:lnTo>
                  <a:lnTo>
                    <a:pt x="18190" y="1097"/>
                  </a:lnTo>
                  <a:lnTo>
                    <a:pt x="18196" y="1097"/>
                  </a:lnTo>
                  <a:lnTo>
                    <a:pt x="18196" y="1097"/>
                  </a:lnTo>
                  <a:lnTo>
                    <a:pt x="18201" y="1091"/>
                  </a:lnTo>
                  <a:lnTo>
                    <a:pt x="18201" y="1091"/>
                  </a:lnTo>
                  <a:lnTo>
                    <a:pt x="18201" y="1086"/>
                  </a:lnTo>
                  <a:lnTo>
                    <a:pt x="18201" y="1086"/>
                  </a:lnTo>
                  <a:lnTo>
                    <a:pt x="18213" y="1086"/>
                  </a:lnTo>
                  <a:lnTo>
                    <a:pt x="18213" y="1086"/>
                  </a:lnTo>
                  <a:lnTo>
                    <a:pt x="18230" y="1074"/>
                  </a:lnTo>
                  <a:lnTo>
                    <a:pt x="18230" y="1074"/>
                  </a:lnTo>
                  <a:lnTo>
                    <a:pt x="18247" y="1069"/>
                  </a:lnTo>
                  <a:lnTo>
                    <a:pt x="18247" y="1069"/>
                  </a:lnTo>
                  <a:lnTo>
                    <a:pt x="18258" y="1063"/>
                  </a:lnTo>
                  <a:lnTo>
                    <a:pt x="18258" y="1063"/>
                  </a:lnTo>
                  <a:lnTo>
                    <a:pt x="18270" y="1063"/>
                  </a:lnTo>
                  <a:lnTo>
                    <a:pt x="18270" y="1063"/>
                  </a:lnTo>
                  <a:lnTo>
                    <a:pt x="18275" y="1069"/>
                  </a:lnTo>
                  <a:lnTo>
                    <a:pt x="18275" y="1069"/>
                  </a:lnTo>
                  <a:lnTo>
                    <a:pt x="18287" y="1069"/>
                  </a:lnTo>
                  <a:lnTo>
                    <a:pt x="18287" y="1069"/>
                  </a:lnTo>
                  <a:lnTo>
                    <a:pt x="18298" y="1069"/>
                  </a:lnTo>
                  <a:lnTo>
                    <a:pt x="18298" y="1069"/>
                  </a:lnTo>
                  <a:lnTo>
                    <a:pt x="18315" y="1063"/>
                  </a:lnTo>
                  <a:lnTo>
                    <a:pt x="18315" y="1063"/>
                  </a:lnTo>
                  <a:lnTo>
                    <a:pt x="18332" y="1051"/>
                  </a:lnTo>
                  <a:lnTo>
                    <a:pt x="18332" y="1051"/>
                  </a:lnTo>
                  <a:lnTo>
                    <a:pt x="18350" y="1040"/>
                  </a:lnTo>
                  <a:lnTo>
                    <a:pt x="18350" y="1040"/>
                  </a:lnTo>
                  <a:lnTo>
                    <a:pt x="18366" y="1040"/>
                  </a:lnTo>
                  <a:lnTo>
                    <a:pt x="18366" y="1040"/>
                  </a:lnTo>
                  <a:lnTo>
                    <a:pt x="18372" y="1040"/>
                  </a:lnTo>
                  <a:lnTo>
                    <a:pt x="18372" y="1040"/>
                  </a:lnTo>
                  <a:lnTo>
                    <a:pt x="18378" y="1046"/>
                  </a:lnTo>
                  <a:lnTo>
                    <a:pt x="18378" y="1046"/>
                  </a:lnTo>
                  <a:lnTo>
                    <a:pt x="18384" y="1051"/>
                  </a:lnTo>
                  <a:lnTo>
                    <a:pt x="18384" y="1051"/>
                  </a:lnTo>
                  <a:lnTo>
                    <a:pt x="18389" y="1051"/>
                  </a:lnTo>
                  <a:lnTo>
                    <a:pt x="18389" y="1051"/>
                  </a:lnTo>
                  <a:lnTo>
                    <a:pt x="18389" y="1051"/>
                  </a:lnTo>
                  <a:lnTo>
                    <a:pt x="18389" y="1051"/>
                  </a:lnTo>
                  <a:lnTo>
                    <a:pt x="18395" y="1046"/>
                  </a:lnTo>
                  <a:lnTo>
                    <a:pt x="18395" y="1046"/>
                  </a:lnTo>
                  <a:lnTo>
                    <a:pt x="18395" y="1040"/>
                  </a:lnTo>
                  <a:lnTo>
                    <a:pt x="18395" y="1040"/>
                  </a:lnTo>
                  <a:lnTo>
                    <a:pt x="18400" y="1040"/>
                  </a:lnTo>
                  <a:lnTo>
                    <a:pt x="18400" y="1040"/>
                  </a:lnTo>
                  <a:lnTo>
                    <a:pt x="18406" y="1035"/>
                  </a:lnTo>
                  <a:lnTo>
                    <a:pt x="18406" y="1035"/>
                  </a:lnTo>
                  <a:lnTo>
                    <a:pt x="18412" y="1035"/>
                  </a:lnTo>
                  <a:lnTo>
                    <a:pt x="18412" y="1035"/>
                  </a:lnTo>
                  <a:lnTo>
                    <a:pt x="18417" y="1040"/>
                  </a:lnTo>
                  <a:lnTo>
                    <a:pt x="18417" y="1040"/>
                  </a:lnTo>
                  <a:lnTo>
                    <a:pt x="18423" y="1040"/>
                  </a:lnTo>
                  <a:lnTo>
                    <a:pt x="18423" y="1040"/>
                  </a:lnTo>
                  <a:lnTo>
                    <a:pt x="18423" y="1035"/>
                  </a:lnTo>
                  <a:lnTo>
                    <a:pt x="18423" y="1035"/>
                  </a:lnTo>
                  <a:lnTo>
                    <a:pt x="18429" y="1029"/>
                  </a:lnTo>
                  <a:lnTo>
                    <a:pt x="18429" y="1029"/>
                  </a:lnTo>
                  <a:lnTo>
                    <a:pt x="18440" y="1023"/>
                  </a:lnTo>
                  <a:lnTo>
                    <a:pt x="18440" y="1023"/>
                  </a:lnTo>
                  <a:lnTo>
                    <a:pt x="18440" y="1023"/>
                  </a:lnTo>
                  <a:lnTo>
                    <a:pt x="18440" y="1023"/>
                  </a:lnTo>
                  <a:lnTo>
                    <a:pt x="18463" y="1017"/>
                  </a:lnTo>
                  <a:lnTo>
                    <a:pt x="18463" y="1017"/>
                  </a:lnTo>
                  <a:lnTo>
                    <a:pt x="18485" y="1017"/>
                  </a:lnTo>
                  <a:lnTo>
                    <a:pt x="18485" y="1017"/>
                  </a:lnTo>
                  <a:lnTo>
                    <a:pt x="18509" y="1011"/>
                  </a:lnTo>
                  <a:lnTo>
                    <a:pt x="18509" y="1011"/>
                  </a:lnTo>
                  <a:lnTo>
                    <a:pt x="18537" y="1011"/>
                  </a:lnTo>
                  <a:lnTo>
                    <a:pt x="18537" y="1011"/>
                  </a:lnTo>
                  <a:lnTo>
                    <a:pt x="18543" y="1006"/>
                  </a:lnTo>
                  <a:lnTo>
                    <a:pt x="18543" y="1006"/>
                  </a:lnTo>
                  <a:lnTo>
                    <a:pt x="18548" y="1001"/>
                  </a:lnTo>
                  <a:lnTo>
                    <a:pt x="18548" y="1001"/>
                  </a:lnTo>
                  <a:lnTo>
                    <a:pt x="18560" y="995"/>
                  </a:lnTo>
                  <a:lnTo>
                    <a:pt x="18560" y="995"/>
                  </a:lnTo>
                  <a:lnTo>
                    <a:pt x="18560" y="995"/>
                  </a:lnTo>
                  <a:lnTo>
                    <a:pt x="18560" y="995"/>
                  </a:lnTo>
                  <a:lnTo>
                    <a:pt x="18571" y="995"/>
                  </a:lnTo>
                  <a:lnTo>
                    <a:pt x="18571" y="995"/>
                  </a:lnTo>
                  <a:lnTo>
                    <a:pt x="18576" y="995"/>
                  </a:lnTo>
                  <a:lnTo>
                    <a:pt x="18576" y="995"/>
                  </a:lnTo>
                  <a:lnTo>
                    <a:pt x="18588" y="995"/>
                  </a:lnTo>
                  <a:lnTo>
                    <a:pt x="18588" y="995"/>
                  </a:lnTo>
                  <a:lnTo>
                    <a:pt x="18594" y="995"/>
                  </a:lnTo>
                  <a:lnTo>
                    <a:pt x="18594" y="995"/>
                  </a:lnTo>
                  <a:lnTo>
                    <a:pt x="18600" y="989"/>
                  </a:lnTo>
                  <a:lnTo>
                    <a:pt x="18600" y="989"/>
                  </a:lnTo>
                  <a:lnTo>
                    <a:pt x="18605" y="983"/>
                  </a:lnTo>
                  <a:lnTo>
                    <a:pt x="18605" y="983"/>
                  </a:lnTo>
                  <a:lnTo>
                    <a:pt x="18605" y="977"/>
                  </a:lnTo>
                  <a:lnTo>
                    <a:pt x="18605" y="977"/>
                  </a:lnTo>
                  <a:lnTo>
                    <a:pt x="18610" y="977"/>
                  </a:lnTo>
                  <a:lnTo>
                    <a:pt x="18610" y="977"/>
                  </a:lnTo>
                  <a:lnTo>
                    <a:pt x="18616" y="977"/>
                  </a:lnTo>
                  <a:lnTo>
                    <a:pt x="18616" y="977"/>
                  </a:lnTo>
                  <a:lnTo>
                    <a:pt x="18622" y="977"/>
                  </a:lnTo>
                  <a:lnTo>
                    <a:pt x="18622" y="977"/>
                  </a:lnTo>
                  <a:lnTo>
                    <a:pt x="18628" y="977"/>
                  </a:lnTo>
                  <a:lnTo>
                    <a:pt x="18628" y="977"/>
                  </a:lnTo>
                  <a:lnTo>
                    <a:pt x="18634" y="977"/>
                  </a:lnTo>
                  <a:lnTo>
                    <a:pt x="18634" y="977"/>
                  </a:lnTo>
                  <a:lnTo>
                    <a:pt x="18634" y="972"/>
                  </a:lnTo>
                  <a:lnTo>
                    <a:pt x="18634" y="972"/>
                  </a:lnTo>
                  <a:lnTo>
                    <a:pt x="18639" y="972"/>
                  </a:lnTo>
                  <a:lnTo>
                    <a:pt x="18639" y="972"/>
                  </a:lnTo>
                  <a:lnTo>
                    <a:pt x="18639" y="966"/>
                  </a:lnTo>
                  <a:lnTo>
                    <a:pt x="18639" y="966"/>
                  </a:lnTo>
                  <a:lnTo>
                    <a:pt x="18639" y="961"/>
                  </a:lnTo>
                  <a:lnTo>
                    <a:pt x="18639" y="961"/>
                  </a:lnTo>
                  <a:lnTo>
                    <a:pt x="18645" y="955"/>
                  </a:lnTo>
                  <a:lnTo>
                    <a:pt x="18645" y="955"/>
                  </a:lnTo>
                  <a:lnTo>
                    <a:pt x="18656" y="955"/>
                  </a:lnTo>
                  <a:lnTo>
                    <a:pt x="18656" y="955"/>
                  </a:lnTo>
                  <a:lnTo>
                    <a:pt x="18662" y="955"/>
                  </a:lnTo>
                  <a:lnTo>
                    <a:pt x="18662" y="955"/>
                  </a:lnTo>
                  <a:lnTo>
                    <a:pt x="18668" y="949"/>
                  </a:lnTo>
                  <a:lnTo>
                    <a:pt x="18668" y="949"/>
                  </a:lnTo>
                  <a:lnTo>
                    <a:pt x="18673" y="943"/>
                  </a:lnTo>
                  <a:lnTo>
                    <a:pt x="18673" y="943"/>
                  </a:lnTo>
                  <a:lnTo>
                    <a:pt x="18673" y="926"/>
                  </a:lnTo>
                  <a:lnTo>
                    <a:pt x="18673" y="926"/>
                  </a:lnTo>
                  <a:lnTo>
                    <a:pt x="18679" y="910"/>
                  </a:lnTo>
                  <a:lnTo>
                    <a:pt x="18679" y="910"/>
                  </a:lnTo>
                  <a:lnTo>
                    <a:pt x="18679" y="898"/>
                  </a:lnTo>
                  <a:lnTo>
                    <a:pt x="18679" y="898"/>
                  </a:lnTo>
                  <a:lnTo>
                    <a:pt x="18673" y="892"/>
                  </a:lnTo>
                  <a:lnTo>
                    <a:pt x="18673" y="892"/>
                  </a:lnTo>
                  <a:lnTo>
                    <a:pt x="18668" y="892"/>
                  </a:lnTo>
                  <a:lnTo>
                    <a:pt x="18668" y="892"/>
                  </a:lnTo>
                  <a:lnTo>
                    <a:pt x="18662" y="887"/>
                  </a:lnTo>
                  <a:lnTo>
                    <a:pt x="18662" y="887"/>
                  </a:lnTo>
                  <a:lnTo>
                    <a:pt x="18656" y="887"/>
                  </a:lnTo>
                  <a:lnTo>
                    <a:pt x="18656" y="887"/>
                  </a:lnTo>
                  <a:lnTo>
                    <a:pt x="18650" y="881"/>
                  </a:lnTo>
                  <a:lnTo>
                    <a:pt x="18650" y="881"/>
                  </a:lnTo>
                  <a:lnTo>
                    <a:pt x="18650" y="876"/>
                  </a:lnTo>
                  <a:lnTo>
                    <a:pt x="18650" y="876"/>
                  </a:lnTo>
                  <a:lnTo>
                    <a:pt x="18650" y="870"/>
                  </a:lnTo>
                  <a:lnTo>
                    <a:pt x="18650" y="870"/>
                  </a:lnTo>
                  <a:lnTo>
                    <a:pt x="18650" y="864"/>
                  </a:lnTo>
                  <a:lnTo>
                    <a:pt x="18650" y="864"/>
                  </a:lnTo>
                  <a:lnTo>
                    <a:pt x="18645" y="858"/>
                  </a:lnTo>
                  <a:lnTo>
                    <a:pt x="18645" y="858"/>
                  </a:lnTo>
                  <a:lnTo>
                    <a:pt x="18634" y="858"/>
                  </a:lnTo>
                  <a:lnTo>
                    <a:pt x="18634" y="858"/>
                  </a:lnTo>
                  <a:lnTo>
                    <a:pt x="18622" y="858"/>
                  </a:lnTo>
                  <a:lnTo>
                    <a:pt x="18622" y="858"/>
                  </a:lnTo>
                  <a:lnTo>
                    <a:pt x="18616" y="858"/>
                  </a:lnTo>
                  <a:close/>
                  <a:moveTo>
                    <a:pt x="17502" y="427"/>
                  </a:moveTo>
                  <a:lnTo>
                    <a:pt x="17502" y="427"/>
                  </a:lnTo>
                  <a:lnTo>
                    <a:pt x="17497" y="432"/>
                  </a:lnTo>
                  <a:lnTo>
                    <a:pt x="17497" y="432"/>
                  </a:lnTo>
                  <a:lnTo>
                    <a:pt x="17486" y="443"/>
                  </a:lnTo>
                  <a:lnTo>
                    <a:pt x="17486" y="443"/>
                  </a:lnTo>
                  <a:lnTo>
                    <a:pt x="17480" y="449"/>
                  </a:lnTo>
                  <a:lnTo>
                    <a:pt x="17480" y="449"/>
                  </a:lnTo>
                  <a:lnTo>
                    <a:pt x="17468" y="460"/>
                  </a:lnTo>
                  <a:lnTo>
                    <a:pt x="17468" y="460"/>
                  </a:lnTo>
                  <a:lnTo>
                    <a:pt x="17463" y="466"/>
                  </a:lnTo>
                  <a:lnTo>
                    <a:pt x="17468" y="466"/>
                  </a:lnTo>
                  <a:lnTo>
                    <a:pt x="17468" y="466"/>
                  </a:lnTo>
                  <a:lnTo>
                    <a:pt x="17486" y="472"/>
                  </a:lnTo>
                  <a:lnTo>
                    <a:pt x="17486" y="472"/>
                  </a:lnTo>
                  <a:lnTo>
                    <a:pt x="17508" y="472"/>
                  </a:lnTo>
                  <a:lnTo>
                    <a:pt x="17508" y="472"/>
                  </a:lnTo>
                  <a:lnTo>
                    <a:pt x="17531" y="472"/>
                  </a:lnTo>
                  <a:lnTo>
                    <a:pt x="17531" y="472"/>
                  </a:lnTo>
                  <a:lnTo>
                    <a:pt x="17526" y="460"/>
                  </a:lnTo>
                  <a:lnTo>
                    <a:pt x="17526" y="460"/>
                  </a:lnTo>
                  <a:lnTo>
                    <a:pt x="17526" y="449"/>
                  </a:lnTo>
                  <a:lnTo>
                    <a:pt x="17526" y="449"/>
                  </a:lnTo>
                  <a:lnTo>
                    <a:pt x="17526" y="437"/>
                  </a:lnTo>
                  <a:lnTo>
                    <a:pt x="17526" y="437"/>
                  </a:lnTo>
                  <a:lnTo>
                    <a:pt x="17520" y="427"/>
                  </a:lnTo>
                  <a:lnTo>
                    <a:pt x="17520" y="427"/>
                  </a:lnTo>
                  <a:lnTo>
                    <a:pt x="17520" y="427"/>
                  </a:lnTo>
                  <a:lnTo>
                    <a:pt x="17520" y="427"/>
                  </a:lnTo>
                  <a:lnTo>
                    <a:pt x="17514" y="427"/>
                  </a:lnTo>
                  <a:lnTo>
                    <a:pt x="17514" y="427"/>
                  </a:lnTo>
                  <a:lnTo>
                    <a:pt x="17508" y="427"/>
                  </a:lnTo>
                  <a:lnTo>
                    <a:pt x="17508" y="427"/>
                  </a:lnTo>
                  <a:lnTo>
                    <a:pt x="17502" y="427"/>
                  </a:lnTo>
                  <a:close/>
                  <a:moveTo>
                    <a:pt x="18065" y="415"/>
                  </a:moveTo>
                  <a:lnTo>
                    <a:pt x="18065" y="415"/>
                  </a:lnTo>
                  <a:lnTo>
                    <a:pt x="18060" y="421"/>
                  </a:lnTo>
                  <a:lnTo>
                    <a:pt x="18060" y="421"/>
                  </a:lnTo>
                  <a:lnTo>
                    <a:pt x="18048" y="427"/>
                  </a:lnTo>
                  <a:lnTo>
                    <a:pt x="18048" y="427"/>
                  </a:lnTo>
                  <a:lnTo>
                    <a:pt x="18042" y="437"/>
                  </a:lnTo>
                  <a:lnTo>
                    <a:pt x="18042" y="437"/>
                  </a:lnTo>
                  <a:lnTo>
                    <a:pt x="18031" y="443"/>
                  </a:lnTo>
                  <a:lnTo>
                    <a:pt x="18031" y="443"/>
                  </a:lnTo>
                  <a:lnTo>
                    <a:pt x="18048" y="455"/>
                  </a:lnTo>
                  <a:lnTo>
                    <a:pt x="18048" y="455"/>
                  </a:lnTo>
                  <a:lnTo>
                    <a:pt x="18060" y="466"/>
                  </a:lnTo>
                  <a:lnTo>
                    <a:pt x="18060" y="466"/>
                  </a:lnTo>
                  <a:lnTo>
                    <a:pt x="18076" y="477"/>
                  </a:lnTo>
                  <a:lnTo>
                    <a:pt x="18076" y="477"/>
                  </a:lnTo>
                  <a:lnTo>
                    <a:pt x="18088" y="477"/>
                  </a:lnTo>
                  <a:lnTo>
                    <a:pt x="18099" y="472"/>
                  </a:lnTo>
                  <a:lnTo>
                    <a:pt x="18099" y="472"/>
                  </a:lnTo>
                  <a:lnTo>
                    <a:pt x="18105" y="460"/>
                  </a:lnTo>
                  <a:lnTo>
                    <a:pt x="18105" y="460"/>
                  </a:lnTo>
                  <a:lnTo>
                    <a:pt x="18105" y="449"/>
                  </a:lnTo>
                  <a:lnTo>
                    <a:pt x="18105" y="449"/>
                  </a:lnTo>
                  <a:lnTo>
                    <a:pt x="18099" y="437"/>
                  </a:lnTo>
                  <a:lnTo>
                    <a:pt x="18099" y="437"/>
                  </a:lnTo>
                  <a:lnTo>
                    <a:pt x="18099" y="432"/>
                  </a:lnTo>
                  <a:lnTo>
                    <a:pt x="18099" y="432"/>
                  </a:lnTo>
                  <a:lnTo>
                    <a:pt x="18094" y="427"/>
                  </a:lnTo>
                  <a:lnTo>
                    <a:pt x="18094" y="427"/>
                  </a:lnTo>
                  <a:lnTo>
                    <a:pt x="18094" y="427"/>
                  </a:lnTo>
                  <a:lnTo>
                    <a:pt x="18094" y="427"/>
                  </a:lnTo>
                  <a:lnTo>
                    <a:pt x="18088" y="421"/>
                  </a:lnTo>
                  <a:lnTo>
                    <a:pt x="18088" y="421"/>
                  </a:lnTo>
                  <a:lnTo>
                    <a:pt x="18088" y="415"/>
                  </a:lnTo>
                  <a:lnTo>
                    <a:pt x="18088" y="415"/>
                  </a:lnTo>
                  <a:lnTo>
                    <a:pt x="18082" y="415"/>
                  </a:lnTo>
                  <a:lnTo>
                    <a:pt x="18082" y="415"/>
                  </a:lnTo>
                  <a:lnTo>
                    <a:pt x="18076" y="415"/>
                  </a:lnTo>
                  <a:lnTo>
                    <a:pt x="18076" y="415"/>
                  </a:lnTo>
                  <a:lnTo>
                    <a:pt x="18071" y="415"/>
                  </a:lnTo>
                  <a:lnTo>
                    <a:pt x="18071" y="415"/>
                  </a:lnTo>
                  <a:lnTo>
                    <a:pt x="18065" y="415"/>
                  </a:lnTo>
                  <a:close/>
                  <a:moveTo>
                    <a:pt x="17434" y="403"/>
                  </a:moveTo>
                  <a:lnTo>
                    <a:pt x="17434" y="403"/>
                  </a:lnTo>
                  <a:lnTo>
                    <a:pt x="17406" y="415"/>
                  </a:lnTo>
                  <a:lnTo>
                    <a:pt x="17406" y="415"/>
                  </a:lnTo>
                  <a:lnTo>
                    <a:pt x="17400" y="421"/>
                  </a:lnTo>
                  <a:lnTo>
                    <a:pt x="17406" y="427"/>
                  </a:lnTo>
                  <a:lnTo>
                    <a:pt x="17406" y="427"/>
                  </a:lnTo>
                  <a:lnTo>
                    <a:pt x="17417" y="432"/>
                  </a:lnTo>
                  <a:lnTo>
                    <a:pt x="17417" y="432"/>
                  </a:lnTo>
                  <a:lnTo>
                    <a:pt x="17451" y="437"/>
                  </a:lnTo>
                  <a:lnTo>
                    <a:pt x="17451" y="427"/>
                  </a:lnTo>
                  <a:lnTo>
                    <a:pt x="17451" y="421"/>
                  </a:lnTo>
                  <a:lnTo>
                    <a:pt x="17451" y="415"/>
                  </a:lnTo>
                  <a:lnTo>
                    <a:pt x="17451" y="403"/>
                  </a:lnTo>
                  <a:lnTo>
                    <a:pt x="17451" y="403"/>
                  </a:lnTo>
                  <a:lnTo>
                    <a:pt x="17446" y="403"/>
                  </a:lnTo>
                  <a:lnTo>
                    <a:pt x="17446" y="403"/>
                  </a:lnTo>
                  <a:lnTo>
                    <a:pt x="17440" y="403"/>
                  </a:lnTo>
                  <a:lnTo>
                    <a:pt x="17440" y="403"/>
                  </a:lnTo>
                  <a:lnTo>
                    <a:pt x="17434" y="403"/>
                  </a:lnTo>
                  <a:close/>
                  <a:moveTo>
                    <a:pt x="17690" y="381"/>
                  </a:moveTo>
                  <a:lnTo>
                    <a:pt x="17690" y="387"/>
                  </a:lnTo>
                  <a:lnTo>
                    <a:pt x="17690" y="387"/>
                  </a:lnTo>
                  <a:lnTo>
                    <a:pt x="17696" y="392"/>
                  </a:lnTo>
                  <a:lnTo>
                    <a:pt x="17696" y="392"/>
                  </a:lnTo>
                  <a:lnTo>
                    <a:pt x="17696" y="392"/>
                  </a:lnTo>
                  <a:lnTo>
                    <a:pt x="17696" y="387"/>
                  </a:lnTo>
                  <a:lnTo>
                    <a:pt x="17696" y="387"/>
                  </a:lnTo>
                  <a:lnTo>
                    <a:pt x="17696" y="387"/>
                  </a:lnTo>
                  <a:lnTo>
                    <a:pt x="17696" y="387"/>
                  </a:lnTo>
                  <a:lnTo>
                    <a:pt x="17696" y="381"/>
                  </a:lnTo>
                  <a:lnTo>
                    <a:pt x="17696" y="381"/>
                  </a:lnTo>
                  <a:lnTo>
                    <a:pt x="17690" y="381"/>
                  </a:lnTo>
                  <a:close/>
                  <a:moveTo>
                    <a:pt x="17758" y="369"/>
                  </a:moveTo>
                  <a:lnTo>
                    <a:pt x="17758" y="369"/>
                  </a:lnTo>
                  <a:lnTo>
                    <a:pt x="17764" y="375"/>
                  </a:lnTo>
                  <a:lnTo>
                    <a:pt x="17764" y="375"/>
                  </a:lnTo>
                  <a:lnTo>
                    <a:pt x="17764" y="381"/>
                  </a:lnTo>
                  <a:lnTo>
                    <a:pt x="17764" y="381"/>
                  </a:lnTo>
                  <a:lnTo>
                    <a:pt x="17764" y="392"/>
                  </a:lnTo>
                  <a:lnTo>
                    <a:pt x="17764" y="392"/>
                  </a:lnTo>
                  <a:lnTo>
                    <a:pt x="17770" y="392"/>
                  </a:lnTo>
                  <a:lnTo>
                    <a:pt x="17770" y="392"/>
                  </a:lnTo>
                  <a:lnTo>
                    <a:pt x="17776" y="392"/>
                  </a:lnTo>
                  <a:lnTo>
                    <a:pt x="17776" y="392"/>
                  </a:lnTo>
                  <a:lnTo>
                    <a:pt x="17781" y="387"/>
                  </a:lnTo>
                  <a:lnTo>
                    <a:pt x="17781" y="387"/>
                  </a:lnTo>
                  <a:lnTo>
                    <a:pt x="17781" y="381"/>
                  </a:lnTo>
                  <a:lnTo>
                    <a:pt x="17781" y="381"/>
                  </a:lnTo>
                  <a:lnTo>
                    <a:pt x="17781" y="369"/>
                  </a:lnTo>
                  <a:lnTo>
                    <a:pt x="17781" y="369"/>
                  </a:lnTo>
                  <a:lnTo>
                    <a:pt x="17776" y="369"/>
                  </a:lnTo>
                  <a:lnTo>
                    <a:pt x="17776" y="369"/>
                  </a:lnTo>
                  <a:lnTo>
                    <a:pt x="17770" y="375"/>
                  </a:lnTo>
                  <a:lnTo>
                    <a:pt x="17770" y="375"/>
                  </a:lnTo>
                  <a:lnTo>
                    <a:pt x="17764" y="375"/>
                  </a:lnTo>
                  <a:lnTo>
                    <a:pt x="17764" y="375"/>
                  </a:lnTo>
                  <a:lnTo>
                    <a:pt x="17758" y="369"/>
                  </a:lnTo>
                  <a:close/>
                  <a:moveTo>
                    <a:pt x="17906" y="358"/>
                  </a:moveTo>
                  <a:lnTo>
                    <a:pt x="17906" y="358"/>
                  </a:lnTo>
                  <a:lnTo>
                    <a:pt x="17901" y="363"/>
                  </a:lnTo>
                  <a:lnTo>
                    <a:pt x="17901" y="363"/>
                  </a:lnTo>
                  <a:lnTo>
                    <a:pt x="17883" y="369"/>
                  </a:lnTo>
                  <a:lnTo>
                    <a:pt x="17883" y="369"/>
                  </a:lnTo>
                  <a:lnTo>
                    <a:pt x="17872" y="375"/>
                  </a:lnTo>
                  <a:lnTo>
                    <a:pt x="17872" y="375"/>
                  </a:lnTo>
                  <a:lnTo>
                    <a:pt x="17866" y="381"/>
                  </a:lnTo>
                  <a:lnTo>
                    <a:pt x="17866" y="381"/>
                  </a:lnTo>
                  <a:lnTo>
                    <a:pt x="17855" y="392"/>
                  </a:lnTo>
                  <a:lnTo>
                    <a:pt x="17855" y="403"/>
                  </a:lnTo>
                  <a:lnTo>
                    <a:pt x="17855" y="403"/>
                  </a:lnTo>
                  <a:lnTo>
                    <a:pt x="17861" y="409"/>
                  </a:lnTo>
                  <a:lnTo>
                    <a:pt x="17872" y="415"/>
                  </a:lnTo>
                  <a:lnTo>
                    <a:pt x="17872" y="415"/>
                  </a:lnTo>
                  <a:lnTo>
                    <a:pt x="17901" y="421"/>
                  </a:lnTo>
                  <a:lnTo>
                    <a:pt x="17901" y="421"/>
                  </a:lnTo>
                  <a:lnTo>
                    <a:pt x="17929" y="421"/>
                  </a:lnTo>
                  <a:lnTo>
                    <a:pt x="17929" y="421"/>
                  </a:lnTo>
                  <a:lnTo>
                    <a:pt x="17929" y="421"/>
                  </a:lnTo>
                  <a:lnTo>
                    <a:pt x="17929" y="421"/>
                  </a:lnTo>
                  <a:lnTo>
                    <a:pt x="17929" y="415"/>
                  </a:lnTo>
                  <a:lnTo>
                    <a:pt x="17929" y="415"/>
                  </a:lnTo>
                  <a:lnTo>
                    <a:pt x="17935" y="415"/>
                  </a:lnTo>
                  <a:lnTo>
                    <a:pt x="17935" y="415"/>
                  </a:lnTo>
                  <a:lnTo>
                    <a:pt x="17935" y="409"/>
                  </a:lnTo>
                  <a:lnTo>
                    <a:pt x="17935" y="409"/>
                  </a:lnTo>
                  <a:lnTo>
                    <a:pt x="17929" y="409"/>
                  </a:lnTo>
                  <a:lnTo>
                    <a:pt x="17929" y="409"/>
                  </a:lnTo>
                  <a:lnTo>
                    <a:pt x="17923" y="403"/>
                  </a:lnTo>
                  <a:lnTo>
                    <a:pt x="17923" y="403"/>
                  </a:lnTo>
                  <a:lnTo>
                    <a:pt x="17923" y="403"/>
                  </a:lnTo>
                  <a:lnTo>
                    <a:pt x="17923" y="403"/>
                  </a:lnTo>
                  <a:lnTo>
                    <a:pt x="17917" y="398"/>
                  </a:lnTo>
                  <a:lnTo>
                    <a:pt x="17917" y="398"/>
                  </a:lnTo>
                  <a:lnTo>
                    <a:pt x="17935" y="387"/>
                  </a:lnTo>
                  <a:lnTo>
                    <a:pt x="17935" y="387"/>
                  </a:lnTo>
                  <a:lnTo>
                    <a:pt x="17946" y="369"/>
                  </a:lnTo>
                  <a:lnTo>
                    <a:pt x="17946" y="369"/>
                  </a:lnTo>
                  <a:lnTo>
                    <a:pt x="17946" y="363"/>
                  </a:lnTo>
                  <a:lnTo>
                    <a:pt x="17940" y="363"/>
                  </a:lnTo>
                  <a:lnTo>
                    <a:pt x="17940" y="363"/>
                  </a:lnTo>
                  <a:lnTo>
                    <a:pt x="17929" y="358"/>
                  </a:lnTo>
                  <a:lnTo>
                    <a:pt x="17906" y="358"/>
                  </a:lnTo>
                  <a:close/>
                  <a:moveTo>
                    <a:pt x="17616" y="352"/>
                  </a:moveTo>
                  <a:lnTo>
                    <a:pt x="17616" y="352"/>
                  </a:lnTo>
                  <a:lnTo>
                    <a:pt x="17616" y="352"/>
                  </a:lnTo>
                  <a:lnTo>
                    <a:pt x="17616" y="352"/>
                  </a:lnTo>
                  <a:lnTo>
                    <a:pt x="17611" y="358"/>
                  </a:lnTo>
                  <a:lnTo>
                    <a:pt x="17611" y="358"/>
                  </a:lnTo>
                  <a:lnTo>
                    <a:pt x="17611" y="363"/>
                  </a:lnTo>
                  <a:lnTo>
                    <a:pt x="17611" y="363"/>
                  </a:lnTo>
                  <a:lnTo>
                    <a:pt x="17605" y="363"/>
                  </a:lnTo>
                  <a:lnTo>
                    <a:pt x="17605" y="363"/>
                  </a:lnTo>
                  <a:lnTo>
                    <a:pt x="17599" y="369"/>
                  </a:lnTo>
                  <a:lnTo>
                    <a:pt x="17599" y="369"/>
                  </a:lnTo>
                  <a:lnTo>
                    <a:pt x="17593" y="369"/>
                  </a:lnTo>
                  <a:lnTo>
                    <a:pt x="17593" y="369"/>
                  </a:lnTo>
                  <a:lnTo>
                    <a:pt x="17588" y="369"/>
                  </a:lnTo>
                  <a:lnTo>
                    <a:pt x="17588" y="369"/>
                  </a:lnTo>
                  <a:lnTo>
                    <a:pt x="17582" y="363"/>
                  </a:lnTo>
                  <a:lnTo>
                    <a:pt x="17582" y="363"/>
                  </a:lnTo>
                  <a:lnTo>
                    <a:pt x="17582" y="369"/>
                  </a:lnTo>
                  <a:lnTo>
                    <a:pt x="17582" y="369"/>
                  </a:lnTo>
                  <a:lnTo>
                    <a:pt x="17582" y="375"/>
                  </a:lnTo>
                  <a:lnTo>
                    <a:pt x="17582" y="375"/>
                  </a:lnTo>
                  <a:lnTo>
                    <a:pt x="17582" y="381"/>
                  </a:lnTo>
                  <a:lnTo>
                    <a:pt x="17582" y="381"/>
                  </a:lnTo>
                  <a:lnTo>
                    <a:pt x="17588" y="387"/>
                  </a:lnTo>
                  <a:lnTo>
                    <a:pt x="17588" y="387"/>
                  </a:lnTo>
                  <a:lnTo>
                    <a:pt x="17605" y="392"/>
                  </a:lnTo>
                  <a:lnTo>
                    <a:pt x="17605" y="392"/>
                  </a:lnTo>
                  <a:lnTo>
                    <a:pt x="17622" y="398"/>
                  </a:lnTo>
                  <a:lnTo>
                    <a:pt x="17622" y="398"/>
                  </a:lnTo>
                  <a:lnTo>
                    <a:pt x="17645" y="398"/>
                  </a:lnTo>
                  <a:lnTo>
                    <a:pt x="17645" y="398"/>
                  </a:lnTo>
                  <a:lnTo>
                    <a:pt x="17662" y="403"/>
                  </a:lnTo>
                  <a:lnTo>
                    <a:pt x="17662" y="403"/>
                  </a:lnTo>
                  <a:lnTo>
                    <a:pt x="17662" y="398"/>
                  </a:lnTo>
                  <a:lnTo>
                    <a:pt x="17662" y="398"/>
                  </a:lnTo>
                  <a:lnTo>
                    <a:pt x="17667" y="387"/>
                  </a:lnTo>
                  <a:lnTo>
                    <a:pt x="17667" y="387"/>
                  </a:lnTo>
                  <a:lnTo>
                    <a:pt x="17667" y="381"/>
                  </a:lnTo>
                  <a:lnTo>
                    <a:pt x="17667" y="381"/>
                  </a:lnTo>
                  <a:lnTo>
                    <a:pt x="17673" y="369"/>
                  </a:lnTo>
                  <a:lnTo>
                    <a:pt x="17673" y="369"/>
                  </a:lnTo>
                  <a:lnTo>
                    <a:pt x="17662" y="363"/>
                  </a:lnTo>
                  <a:lnTo>
                    <a:pt x="17662" y="363"/>
                  </a:lnTo>
                  <a:lnTo>
                    <a:pt x="17651" y="358"/>
                  </a:lnTo>
                  <a:lnTo>
                    <a:pt x="17651" y="358"/>
                  </a:lnTo>
                  <a:lnTo>
                    <a:pt x="17633" y="352"/>
                  </a:lnTo>
                  <a:lnTo>
                    <a:pt x="17633" y="352"/>
                  </a:lnTo>
                  <a:lnTo>
                    <a:pt x="17616" y="352"/>
                  </a:lnTo>
                  <a:close/>
                  <a:moveTo>
                    <a:pt x="17963" y="330"/>
                  </a:moveTo>
                  <a:lnTo>
                    <a:pt x="17963" y="330"/>
                  </a:lnTo>
                  <a:lnTo>
                    <a:pt x="17957" y="330"/>
                  </a:lnTo>
                  <a:lnTo>
                    <a:pt x="17957" y="335"/>
                  </a:lnTo>
                  <a:lnTo>
                    <a:pt x="17957" y="335"/>
                  </a:lnTo>
                  <a:lnTo>
                    <a:pt x="17951" y="358"/>
                  </a:lnTo>
                  <a:lnTo>
                    <a:pt x="17951" y="358"/>
                  </a:lnTo>
                  <a:lnTo>
                    <a:pt x="17957" y="375"/>
                  </a:lnTo>
                  <a:lnTo>
                    <a:pt x="17957" y="375"/>
                  </a:lnTo>
                  <a:lnTo>
                    <a:pt x="17957" y="398"/>
                  </a:lnTo>
                  <a:lnTo>
                    <a:pt x="17957" y="398"/>
                  </a:lnTo>
                  <a:lnTo>
                    <a:pt x="17963" y="398"/>
                  </a:lnTo>
                  <a:lnTo>
                    <a:pt x="17963" y="398"/>
                  </a:lnTo>
                  <a:lnTo>
                    <a:pt x="17969" y="398"/>
                  </a:lnTo>
                  <a:lnTo>
                    <a:pt x="17969" y="398"/>
                  </a:lnTo>
                  <a:lnTo>
                    <a:pt x="17980" y="398"/>
                  </a:lnTo>
                  <a:lnTo>
                    <a:pt x="17980" y="398"/>
                  </a:lnTo>
                  <a:lnTo>
                    <a:pt x="17986" y="398"/>
                  </a:lnTo>
                  <a:lnTo>
                    <a:pt x="17986" y="398"/>
                  </a:lnTo>
                  <a:lnTo>
                    <a:pt x="17986" y="403"/>
                  </a:lnTo>
                  <a:lnTo>
                    <a:pt x="17986" y="403"/>
                  </a:lnTo>
                  <a:lnTo>
                    <a:pt x="17986" y="403"/>
                  </a:lnTo>
                  <a:lnTo>
                    <a:pt x="17986" y="403"/>
                  </a:lnTo>
                  <a:lnTo>
                    <a:pt x="17991" y="409"/>
                  </a:lnTo>
                  <a:lnTo>
                    <a:pt x="17991" y="409"/>
                  </a:lnTo>
                  <a:lnTo>
                    <a:pt x="17997" y="409"/>
                  </a:lnTo>
                  <a:lnTo>
                    <a:pt x="17997" y="409"/>
                  </a:lnTo>
                  <a:lnTo>
                    <a:pt x="18008" y="392"/>
                  </a:lnTo>
                  <a:lnTo>
                    <a:pt x="18008" y="392"/>
                  </a:lnTo>
                  <a:lnTo>
                    <a:pt x="18014" y="381"/>
                  </a:lnTo>
                  <a:lnTo>
                    <a:pt x="18014" y="381"/>
                  </a:lnTo>
                  <a:lnTo>
                    <a:pt x="18026" y="375"/>
                  </a:lnTo>
                  <a:lnTo>
                    <a:pt x="18026" y="375"/>
                  </a:lnTo>
                  <a:lnTo>
                    <a:pt x="18048" y="363"/>
                  </a:lnTo>
                  <a:lnTo>
                    <a:pt x="18048" y="363"/>
                  </a:lnTo>
                  <a:lnTo>
                    <a:pt x="18048" y="363"/>
                  </a:lnTo>
                  <a:lnTo>
                    <a:pt x="18048" y="363"/>
                  </a:lnTo>
                  <a:lnTo>
                    <a:pt x="18048" y="358"/>
                  </a:lnTo>
                  <a:lnTo>
                    <a:pt x="18048" y="358"/>
                  </a:lnTo>
                  <a:lnTo>
                    <a:pt x="18048" y="352"/>
                  </a:lnTo>
                  <a:lnTo>
                    <a:pt x="18048" y="352"/>
                  </a:lnTo>
                  <a:lnTo>
                    <a:pt x="18048" y="352"/>
                  </a:lnTo>
                  <a:lnTo>
                    <a:pt x="18048" y="352"/>
                  </a:lnTo>
                  <a:lnTo>
                    <a:pt x="18036" y="347"/>
                  </a:lnTo>
                  <a:lnTo>
                    <a:pt x="18036" y="347"/>
                  </a:lnTo>
                  <a:lnTo>
                    <a:pt x="18031" y="347"/>
                  </a:lnTo>
                  <a:lnTo>
                    <a:pt x="18031" y="347"/>
                  </a:lnTo>
                  <a:lnTo>
                    <a:pt x="18020" y="347"/>
                  </a:lnTo>
                  <a:lnTo>
                    <a:pt x="18020" y="347"/>
                  </a:lnTo>
                  <a:lnTo>
                    <a:pt x="18008" y="347"/>
                  </a:lnTo>
                  <a:lnTo>
                    <a:pt x="18008" y="347"/>
                  </a:lnTo>
                  <a:lnTo>
                    <a:pt x="17997" y="341"/>
                  </a:lnTo>
                  <a:lnTo>
                    <a:pt x="17997" y="341"/>
                  </a:lnTo>
                  <a:lnTo>
                    <a:pt x="17986" y="335"/>
                  </a:lnTo>
                  <a:lnTo>
                    <a:pt x="17986" y="335"/>
                  </a:lnTo>
                  <a:lnTo>
                    <a:pt x="17974" y="330"/>
                  </a:lnTo>
                  <a:lnTo>
                    <a:pt x="17974" y="330"/>
                  </a:lnTo>
                  <a:lnTo>
                    <a:pt x="17963" y="330"/>
                  </a:lnTo>
                  <a:close/>
                  <a:moveTo>
                    <a:pt x="17685" y="324"/>
                  </a:moveTo>
                  <a:lnTo>
                    <a:pt x="17685" y="324"/>
                  </a:lnTo>
                  <a:lnTo>
                    <a:pt x="17685" y="324"/>
                  </a:lnTo>
                  <a:lnTo>
                    <a:pt x="17685" y="324"/>
                  </a:lnTo>
                  <a:lnTo>
                    <a:pt x="17685" y="335"/>
                  </a:lnTo>
                  <a:lnTo>
                    <a:pt x="17685" y="335"/>
                  </a:lnTo>
                  <a:lnTo>
                    <a:pt x="17685" y="341"/>
                  </a:lnTo>
                  <a:lnTo>
                    <a:pt x="17685" y="341"/>
                  </a:lnTo>
                  <a:lnTo>
                    <a:pt x="17685" y="347"/>
                  </a:lnTo>
                  <a:lnTo>
                    <a:pt x="17685" y="347"/>
                  </a:lnTo>
                  <a:lnTo>
                    <a:pt x="17690" y="347"/>
                  </a:lnTo>
                  <a:lnTo>
                    <a:pt x="17690" y="347"/>
                  </a:lnTo>
                  <a:lnTo>
                    <a:pt x="17696" y="341"/>
                  </a:lnTo>
                  <a:lnTo>
                    <a:pt x="17696" y="341"/>
                  </a:lnTo>
                  <a:lnTo>
                    <a:pt x="17701" y="341"/>
                  </a:lnTo>
                  <a:lnTo>
                    <a:pt x="17701" y="341"/>
                  </a:lnTo>
                  <a:lnTo>
                    <a:pt x="17701" y="341"/>
                  </a:lnTo>
                  <a:lnTo>
                    <a:pt x="17701" y="341"/>
                  </a:lnTo>
                  <a:lnTo>
                    <a:pt x="17707" y="341"/>
                  </a:lnTo>
                  <a:lnTo>
                    <a:pt x="17707" y="341"/>
                  </a:lnTo>
                  <a:lnTo>
                    <a:pt x="17707" y="335"/>
                  </a:lnTo>
                  <a:lnTo>
                    <a:pt x="17707" y="335"/>
                  </a:lnTo>
                  <a:lnTo>
                    <a:pt x="17707" y="330"/>
                  </a:lnTo>
                  <a:lnTo>
                    <a:pt x="17707" y="330"/>
                  </a:lnTo>
                  <a:lnTo>
                    <a:pt x="17707" y="330"/>
                  </a:lnTo>
                  <a:lnTo>
                    <a:pt x="17707" y="330"/>
                  </a:lnTo>
                  <a:lnTo>
                    <a:pt x="17696" y="324"/>
                  </a:lnTo>
                  <a:lnTo>
                    <a:pt x="17696" y="324"/>
                  </a:lnTo>
                  <a:lnTo>
                    <a:pt x="17696" y="324"/>
                  </a:lnTo>
                  <a:lnTo>
                    <a:pt x="17696" y="324"/>
                  </a:lnTo>
                  <a:lnTo>
                    <a:pt x="17690" y="324"/>
                  </a:lnTo>
                  <a:lnTo>
                    <a:pt x="17690" y="324"/>
                  </a:lnTo>
                  <a:lnTo>
                    <a:pt x="17685" y="324"/>
                  </a:lnTo>
                  <a:close/>
                  <a:moveTo>
                    <a:pt x="17656" y="313"/>
                  </a:moveTo>
                  <a:lnTo>
                    <a:pt x="17656" y="313"/>
                  </a:lnTo>
                  <a:lnTo>
                    <a:pt x="17656" y="313"/>
                  </a:lnTo>
                  <a:lnTo>
                    <a:pt x="17656" y="313"/>
                  </a:lnTo>
                  <a:lnTo>
                    <a:pt x="17656" y="318"/>
                  </a:lnTo>
                  <a:lnTo>
                    <a:pt x="17656" y="318"/>
                  </a:lnTo>
                  <a:lnTo>
                    <a:pt x="17662" y="324"/>
                  </a:lnTo>
                  <a:lnTo>
                    <a:pt x="17662" y="324"/>
                  </a:lnTo>
                  <a:lnTo>
                    <a:pt x="17662" y="324"/>
                  </a:lnTo>
                  <a:lnTo>
                    <a:pt x="17662" y="324"/>
                  </a:lnTo>
                  <a:lnTo>
                    <a:pt x="17662" y="318"/>
                  </a:lnTo>
                  <a:lnTo>
                    <a:pt x="17662" y="318"/>
                  </a:lnTo>
                  <a:lnTo>
                    <a:pt x="17667" y="318"/>
                  </a:lnTo>
                  <a:lnTo>
                    <a:pt x="17667" y="318"/>
                  </a:lnTo>
                  <a:lnTo>
                    <a:pt x="17667" y="313"/>
                  </a:lnTo>
                  <a:lnTo>
                    <a:pt x="17667" y="313"/>
                  </a:lnTo>
                  <a:lnTo>
                    <a:pt x="17656" y="313"/>
                  </a:lnTo>
                  <a:close/>
                  <a:moveTo>
                    <a:pt x="17412" y="301"/>
                  </a:moveTo>
                  <a:lnTo>
                    <a:pt x="17412" y="301"/>
                  </a:lnTo>
                  <a:lnTo>
                    <a:pt x="17412" y="307"/>
                  </a:lnTo>
                  <a:lnTo>
                    <a:pt x="17412" y="307"/>
                  </a:lnTo>
                  <a:lnTo>
                    <a:pt x="17412" y="307"/>
                  </a:lnTo>
                  <a:lnTo>
                    <a:pt x="17412" y="307"/>
                  </a:lnTo>
                  <a:lnTo>
                    <a:pt x="17406" y="307"/>
                  </a:lnTo>
                  <a:lnTo>
                    <a:pt x="17406" y="307"/>
                  </a:lnTo>
                  <a:lnTo>
                    <a:pt x="17400" y="307"/>
                  </a:lnTo>
                  <a:lnTo>
                    <a:pt x="17400" y="307"/>
                  </a:lnTo>
                  <a:lnTo>
                    <a:pt x="17406" y="313"/>
                  </a:lnTo>
                  <a:lnTo>
                    <a:pt x="17406" y="313"/>
                  </a:lnTo>
                  <a:lnTo>
                    <a:pt x="17412" y="324"/>
                  </a:lnTo>
                  <a:lnTo>
                    <a:pt x="17412" y="324"/>
                  </a:lnTo>
                  <a:lnTo>
                    <a:pt x="17412" y="330"/>
                  </a:lnTo>
                  <a:lnTo>
                    <a:pt x="17412" y="330"/>
                  </a:lnTo>
                  <a:lnTo>
                    <a:pt x="17406" y="330"/>
                  </a:lnTo>
                  <a:lnTo>
                    <a:pt x="17406" y="330"/>
                  </a:lnTo>
                  <a:lnTo>
                    <a:pt x="17389" y="335"/>
                  </a:lnTo>
                  <a:lnTo>
                    <a:pt x="17389" y="335"/>
                  </a:lnTo>
                  <a:lnTo>
                    <a:pt x="17377" y="347"/>
                  </a:lnTo>
                  <a:lnTo>
                    <a:pt x="17377" y="347"/>
                  </a:lnTo>
                  <a:lnTo>
                    <a:pt x="17361" y="358"/>
                  </a:lnTo>
                  <a:lnTo>
                    <a:pt x="17361" y="358"/>
                  </a:lnTo>
                  <a:lnTo>
                    <a:pt x="17337" y="358"/>
                  </a:lnTo>
                  <a:lnTo>
                    <a:pt x="17337" y="358"/>
                  </a:lnTo>
                  <a:lnTo>
                    <a:pt x="17315" y="358"/>
                  </a:lnTo>
                  <a:lnTo>
                    <a:pt x="17315" y="358"/>
                  </a:lnTo>
                  <a:lnTo>
                    <a:pt x="17292" y="352"/>
                  </a:lnTo>
                  <a:lnTo>
                    <a:pt x="17292" y="352"/>
                  </a:lnTo>
                  <a:lnTo>
                    <a:pt x="17270" y="347"/>
                  </a:lnTo>
                  <a:lnTo>
                    <a:pt x="17270" y="347"/>
                  </a:lnTo>
                  <a:lnTo>
                    <a:pt x="17252" y="347"/>
                  </a:lnTo>
                  <a:lnTo>
                    <a:pt x="17252" y="347"/>
                  </a:lnTo>
                  <a:lnTo>
                    <a:pt x="17236" y="341"/>
                  </a:lnTo>
                  <a:lnTo>
                    <a:pt x="17236" y="341"/>
                  </a:lnTo>
                  <a:lnTo>
                    <a:pt x="17218" y="347"/>
                  </a:lnTo>
                  <a:lnTo>
                    <a:pt x="17218" y="347"/>
                  </a:lnTo>
                  <a:lnTo>
                    <a:pt x="17207" y="347"/>
                  </a:lnTo>
                  <a:lnTo>
                    <a:pt x="17207" y="347"/>
                  </a:lnTo>
                  <a:lnTo>
                    <a:pt x="17190" y="352"/>
                  </a:lnTo>
                  <a:lnTo>
                    <a:pt x="17190" y="352"/>
                  </a:lnTo>
                  <a:lnTo>
                    <a:pt x="17190" y="358"/>
                  </a:lnTo>
                  <a:lnTo>
                    <a:pt x="17190" y="358"/>
                  </a:lnTo>
                  <a:lnTo>
                    <a:pt x="17190" y="358"/>
                  </a:lnTo>
                  <a:lnTo>
                    <a:pt x="17190" y="358"/>
                  </a:lnTo>
                  <a:lnTo>
                    <a:pt x="17196" y="363"/>
                  </a:lnTo>
                  <a:lnTo>
                    <a:pt x="17196" y="363"/>
                  </a:lnTo>
                  <a:lnTo>
                    <a:pt x="17202" y="363"/>
                  </a:lnTo>
                  <a:lnTo>
                    <a:pt x="17202" y="363"/>
                  </a:lnTo>
                  <a:lnTo>
                    <a:pt x="17207" y="363"/>
                  </a:lnTo>
                  <a:lnTo>
                    <a:pt x="17207" y="363"/>
                  </a:lnTo>
                  <a:lnTo>
                    <a:pt x="17212" y="358"/>
                  </a:lnTo>
                  <a:lnTo>
                    <a:pt x="17212" y="358"/>
                  </a:lnTo>
                  <a:lnTo>
                    <a:pt x="17218" y="363"/>
                  </a:lnTo>
                  <a:lnTo>
                    <a:pt x="17218" y="363"/>
                  </a:lnTo>
                  <a:lnTo>
                    <a:pt x="17218" y="369"/>
                  </a:lnTo>
                  <a:lnTo>
                    <a:pt x="17218" y="369"/>
                  </a:lnTo>
                  <a:lnTo>
                    <a:pt x="17218" y="375"/>
                  </a:lnTo>
                  <a:lnTo>
                    <a:pt x="17218" y="375"/>
                  </a:lnTo>
                  <a:lnTo>
                    <a:pt x="17218" y="375"/>
                  </a:lnTo>
                  <a:lnTo>
                    <a:pt x="17218" y="375"/>
                  </a:lnTo>
                  <a:lnTo>
                    <a:pt x="17207" y="387"/>
                  </a:lnTo>
                  <a:lnTo>
                    <a:pt x="17207" y="392"/>
                  </a:lnTo>
                  <a:lnTo>
                    <a:pt x="17207" y="392"/>
                  </a:lnTo>
                  <a:lnTo>
                    <a:pt x="17207" y="398"/>
                  </a:lnTo>
                  <a:lnTo>
                    <a:pt x="17218" y="403"/>
                  </a:lnTo>
                  <a:lnTo>
                    <a:pt x="17218" y="403"/>
                  </a:lnTo>
                  <a:lnTo>
                    <a:pt x="17241" y="415"/>
                  </a:lnTo>
                  <a:lnTo>
                    <a:pt x="17241" y="415"/>
                  </a:lnTo>
                  <a:lnTo>
                    <a:pt x="17264" y="415"/>
                  </a:lnTo>
                  <a:lnTo>
                    <a:pt x="17264" y="415"/>
                  </a:lnTo>
                  <a:lnTo>
                    <a:pt x="17264" y="421"/>
                  </a:lnTo>
                  <a:lnTo>
                    <a:pt x="17264" y="421"/>
                  </a:lnTo>
                  <a:lnTo>
                    <a:pt x="17258" y="427"/>
                  </a:lnTo>
                  <a:lnTo>
                    <a:pt x="17258" y="427"/>
                  </a:lnTo>
                  <a:lnTo>
                    <a:pt x="17252" y="432"/>
                  </a:lnTo>
                  <a:lnTo>
                    <a:pt x="17252" y="432"/>
                  </a:lnTo>
                  <a:lnTo>
                    <a:pt x="17252" y="437"/>
                  </a:lnTo>
                  <a:lnTo>
                    <a:pt x="17252" y="437"/>
                  </a:lnTo>
                  <a:lnTo>
                    <a:pt x="17264" y="432"/>
                  </a:lnTo>
                  <a:lnTo>
                    <a:pt x="17264" y="432"/>
                  </a:lnTo>
                  <a:lnTo>
                    <a:pt x="17270" y="427"/>
                  </a:lnTo>
                  <a:lnTo>
                    <a:pt x="17270" y="427"/>
                  </a:lnTo>
                  <a:lnTo>
                    <a:pt x="17281" y="421"/>
                  </a:lnTo>
                  <a:lnTo>
                    <a:pt x="17281" y="421"/>
                  </a:lnTo>
                  <a:lnTo>
                    <a:pt x="17287" y="415"/>
                  </a:lnTo>
                  <a:lnTo>
                    <a:pt x="17287" y="415"/>
                  </a:lnTo>
                  <a:lnTo>
                    <a:pt x="17292" y="415"/>
                  </a:lnTo>
                  <a:lnTo>
                    <a:pt x="17292" y="415"/>
                  </a:lnTo>
                  <a:lnTo>
                    <a:pt x="17292" y="421"/>
                  </a:lnTo>
                  <a:lnTo>
                    <a:pt x="17292" y="421"/>
                  </a:lnTo>
                  <a:lnTo>
                    <a:pt x="17298" y="421"/>
                  </a:lnTo>
                  <a:lnTo>
                    <a:pt x="17298" y="421"/>
                  </a:lnTo>
                  <a:lnTo>
                    <a:pt x="17309" y="421"/>
                  </a:lnTo>
                  <a:lnTo>
                    <a:pt x="17309" y="421"/>
                  </a:lnTo>
                  <a:lnTo>
                    <a:pt x="17309" y="421"/>
                  </a:lnTo>
                  <a:lnTo>
                    <a:pt x="17309" y="421"/>
                  </a:lnTo>
                  <a:lnTo>
                    <a:pt x="17315" y="415"/>
                  </a:lnTo>
                  <a:lnTo>
                    <a:pt x="17315" y="415"/>
                  </a:lnTo>
                  <a:lnTo>
                    <a:pt x="17321" y="415"/>
                  </a:lnTo>
                  <a:lnTo>
                    <a:pt x="17321" y="415"/>
                  </a:lnTo>
                  <a:lnTo>
                    <a:pt x="17332" y="409"/>
                  </a:lnTo>
                  <a:lnTo>
                    <a:pt x="17332" y="409"/>
                  </a:lnTo>
                  <a:lnTo>
                    <a:pt x="17332" y="403"/>
                  </a:lnTo>
                  <a:lnTo>
                    <a:pt x="17332" y="403"/>
                  </a:lnTo>
                  <a:lnTo>
                    <a:pt x="17327" y="398"/>
                  </a:lnTo>
                  <a:lnTo>
                    <a:pt x="17327" y="398"/>
                  </a:lnTo>
                  <a:lnTo>
                    <a:pt x="17327" y="392"/>
                  </a:lnTo>
                  <a:lnTo>
                    <a:pt x="17327" y="392"/>
                  </a:lnTo>
                  <a:lnTo>
                    <a:pt x="17332" y="387"/>
                  </a:lnTo>
                  <a:lnTo>
                    <a:pt x="17332" y="387"/>
                  </a:lnTo>
                  <a:lnTo>
                    <a:pt x="17349" y="387"/>
                  </a:lnTo>
                  <a:lnTo>
                    <a:pt x="17349" y="387"/>
                  </a:lnTo>
                  <a:lnTo>
                    <a:pt x="17372" y="387"/>
                  </a:lnTo>
                  <a:lnTo>
                    <a:pt x="17372" y="387"/>
                  </a:lnTo>
                  <a:lnTo>
                    <a:pt x="17395" y="398"/>
                  </a:lnTo>
                  <a:lnTo>
                    <a:pt x="17395" y="398"/>
                  </a:lnTo>
                  <a:lnTo>
                    <a:pt x="17412" y="398"/>
                  </a:lnTo>
                  <a:lnTo>
                    <a:pt x="17412" y="398"/>
                  </a:lnTo>
                  <a:lnTo>
                    <a:pt x="17417" y="398"/>
                  </a:lnTo>
                  <a:lnTo>
                    <a:pt x="17417" y="398"/>
                  </a:lnTo>
                  <a:lnTo>
                    <a:pt x="17417" y="398"/>
                  </a:lnTo>
                  <a:lnTo>
                    <a:pt x="17417" y="398"/>
                  </a:lnTo>
                  <a:lnTo>
                    <a:pt x="17423" y="392"/>
                  </a:lnTo>
                  <a:lnTo>
                    <a:pt x="17423" y="392"/>
                  </a:lnTo>
                  <a:lnTo>
                    <a:pt x="17429" y="392"/>
                  </a:lnTo>
                  <a:lnTo>
                    <a:pt x="17429" y="392"/>
                  </a:lnTo>
                  <a:lnTo>
                    <a:pt x="17423" y="387"/>
                  </a:lnTo>
                  <a:lnTo>
                    <a:pt x="17423" y="387"/>
                  </a:lnTo>
                  <a:lnTo>
                    <a:pt x="17423" y="375"/>
                  </a:lnTo>
                  <a:lnTo>
                    <a:pt x="17423" y="375"/>
                  </a:lnTo>
                  <a:lnTo>
                    <a:pt x="17423" y="369"/>
                  </a:lnTo>
                  <a:lnTo>
                    <a:pt x="17423" y="369"/>
                  </a:lnTo>
                  <a:lnTo>
                    <a:pt x="17417" y="363"/>
                  </a:lnTo>
                  <a:lnTo>
                    <a:pt x="17417" y="363"/>
                  </a:lnTo>
                  <a:lnTo>
                    <a:pt x="17434" y="369"/>
                  </a:lnTo>
                  <a:lnTo>
                    <a:pt x="17434" y="369"/>
                  </a:lnTo>
                  <a:lnTo>
                    <a:pt x="17451" y="369"/>
                  </a:lnTo>
                  <a:lnTo>
                    <a:pt x="17451" y="369"/>
                  </a:lnTo>
                  <a:lnTo>
                    <a:pt x="17468" y="369"/>
                  </a:lnTo>
                  <a:lnTo>
                    <a:pt x="17468" y="369"/>
                  </a:lnTo>
                  <a:lnTo>
                    <a:pt x="17480" y="363"/>
                  </a:lnTo>
                  <a:lnTo>
                    <a:pt x="17486" y="363"/>
                  </a:lnTo>
                  <a:lnTo>
                    <a:pt x="17491" y="358"/>
                  </a:lnTo>
                  <a:lnTo>
                    <a:pt x="17497" y="358"/>
                  </a:lnTo>
                  <a:lnTo>
                    <a:pt x="17497" y="358"/>
                  </a:lnTo>
                  <a:lnTo>
                    <a:pt x="17502" y="352"/>
                  </a:lnTo>
                  <a:lnTo>
                    <a:pt x="17508" y="352"/>
                  </a:lnTo>
                  <a:lnTo>
                    <a:pt x="17508" y="352"/>
                  </a:lnTo>
                  <a:lnTo>
                    <a:pt x="17514" y="352"/>
                  </a:lnTo>
                  <a:lnTo>
                    <a:pt x="17514" y="352"/>
                  </a:lnTo>
                  <a:lnTo>
                    <a:pt x="17514" y="347"/>
                  </a:lnTo>
                  <a:lnTo>
                    <a:pt x="17514" y="347"/>
                  </a:lnTo>
                  <a:lnTo>
                    <a:pt x="17514" y="341"/>
                  </a:lnTo>
                  <a:lnTo>
                    <a:pt x="17514" y="341"/>
                  </a:lnTo>
                  <a:lnTo>
                    <a:pt x="17514" y="335"/>
                  </a:lnTo>
                  <a:lnTo>
                    <a:pt x="17514" y="335"/>
                  </a:lnTo>
                  <a:lnTo>
                    <a:pt x="17514" y="330"/>
                  </a:lnTo>
                  <a:lnTo>
                    <a:pt x="17514" y="330"/>
                  </a:lnTo>
                  <a:lnTo>
                    <a:pt x="17508" y="324"/>
                  </a:lnTo>
                  <a:lnTo>
                    <a:pt x="17508" y="324"/>
                  </a:lnTo>
                  <a:lnTo>
                    <a:pt x="17508" y="324"/>
                  </a:lnTo>
                  <a:lnTo>
                    <a:pt x="17508" y="324"/>
                  </a:lnTo>
                  <a:lnTo>
                    <a:pt x="17508" y="318"/>
                  </a:lnTo>
                  <a:lnTo>
                    <a:pt x="17508" y="318"/>
                  </a:lnTo>
                  <a:lnTo>
                    <a:pt x="17502" y="318"/>
                  </a:lnTo>
                  <a:lnTo>
                    <a:pt x="17502" y="318"/>
                  </a:lnTo>
                  <a:lnTo>
                    <a:pt x="17491" y="324"/>
                  </a:lnTo>
                  <a:lnTo>
                    <a:pt x="17491" y="324"/>
                  </a:lnTo>
                  <a:lnTo>
                    <a:pt x="17480" y="324"/>
                  </a:lnTo>
                  <a:lnTo>
                    <a:pt x="17480" y="324"/>
                  </a:lnTo>
                  <a:lnTo>
                    <a:pt x="17474" y="330"/>
                  </a:lnTo>
                  <a:lnTo>
                    <a:pt x="17474" y="330"/>
                  </a:lnTo>
                  <a:lnTo>
                    <a:pt x="17463" y="335"/>
                  </a:lnTo>
                  <a:lnTo>
                    <a:pt x="17463" y="330"/>
                  </a:lnTo>
                  <a:lnTo>
                    <a:pt x="17463" y="324"/>
                  </a:lnTo>
                  <a:lnTo>
                    <a:pt x="17463" y="324"/>
                  </a:lnTo>
                  <a:lnTo>
                    <a:pt x="17468" y="318"/>
                  </a:lnTo>
                  <a:lnTo>
                    <a:pt x="17468" y="318"/>
                  </a:lnTo>
                  <a:lnTo>
                    <a:pt x="17468" y="318"/>
                  </a:lnTo>
                  <a:lnTo>
                    <a:pt x="17468" y="318"/>
                  </a:lnTo>
                  <a:lnTo>
                    <a:pt x="17474" y="313"/>
                  </a:lnTo>
                  <a:lnTo>
                    <a:pt x="17474" y="313"/>
                  </a:lnTo>
                  <a:lnTo>
                    <a:pt x="17468" y="313"/>
                  </a:lnTo>
                  <a:lnTo>
                    <a:pt x="17468" y="313"/>
                  </a:lnTo>
                  <a:lnTo>
                    <a:pt x="17468" y="307"/>
                  </a:lnTo>
                  <a:lnTo>
                    <a:pt x="17468" y="307"/>
                  </a:lnTo>
                  <a:lnTo>
                    <a:pt x="17451" y="307"/>
                  </a:lnTo>
                  <a:lnTo>
                    <a:pt x="17451" y="307"/>
                  </a:lnTo>
                  <a:lnTo>
                    <a:pt x="17440" y="307"/>
                  </a:lnTo>
                  <a:lnTo>
                    <a:pt x="17440" y="307"/>
                  </a:lnTo>
                  <a:lnTo>
                    <a:pt x="17429" y="307"/>
                  </a:lnTo>
                  <a:lnTo>
                    <a:pt x="17429" y="307"/>
                  </a:lnTo>
                  <a:lnTo>
                    <a:pt x="17412" y="301"/>
                  </a:lnTo>
                  <a:close/>
                  <a:moveTo>
                    <a:pt x="17065" y="284"/>
                  </a:moveTo>
                  <a:lnTo>
                    <a:pt x="17065" y="284"/>
                  </a:lnTo>
                  <a:lnTo>
                    <a:pt x="17059" y="290"/>
                  </a:lnTo>
                  <a:lnTo>
                    <a:pt x="17059" y="290"/>
                  </a:lnTo>
                  <a:lnTo>
                    <a:pt x="17053" y="290"/>
                  </a:lnTo>
                  <a:lnTo>
                    <a:pt x="17053" y="290"/>
                  </a:lnTo>
                  <a:lnTo>
                    <a:pt x="17048" y="296"/>
                  </a:lnTo>
                  <a:lnTo>
                    <a:pt x="17048" y="296"/>
                  </a:lnTo>
                  <a:lnTo>
                    <a:pt x="17048" y="301"/>
                  </a:lnTo>
                  <a:lnTo>
                    <a:pt x="17048" y="301"/>
                  </a:lnTo>
                  <a:lnTo>
                    <a:pt x="17031" y="301"/>
                  </a:lnTo>
                  <a:lnTo>
                    <a:pt x="17031" y="301"/>
                  </a:lnTo>
                  <a:lnTo>
                    <a:pt x="17014" y="301"/>
                  </a:lnTo>
                  <a:lnTo>
                    <a:pt x="17014" y="301"/>
                  </a:lnTo>
                  <a:lnTo>
                    <a:pt x="17002" y="301"/>
                  </a:lnTo>
                  <a:lnTo>
                    <a:pt x="17002" y="301"/>
                  </a:lnTo>
                  <a:lnTo>
                    <a:pt x="16986" y="307"/>
                  </a:lnTo>
                  <a:lnTo>
                    <a:pt x="16986" y="307"/>
                  </a:lnTo>
                  <a:lnTo>
                    <a:pt x="16980" y="307"/>
                  </a:lnTo>
                  <a:lnTo>
                    <a:pt x="16980" y="307"/>
                  </a:lnTo>
                  <a:lnTo>
                    <a:pt x="16974" y="313"/>
                  </a:lnTo>
                  <a:lnTo>
                    <a:pt x="16974" y="313"/>
                  </a:lnTo>
                  <a:lnTo>
                    <a:pt x="16968" y="318"/>
                  </a:lnTo>
                  <a:lnTo>
                    <a:pt x="16968" y="318"/>
                  </a:lnTo>
                  <a:lnTo>
                    <a:pt x="16963" y="324"/>
                  </a:lnTo>
                  <a:lnTo>
                    <a:pt x="16963" y="324"/>
                  </a:lnTo>
                  <a:lnTo>
                    <a:pt x="16952" y="324"/>
                  </a:lnTo>
                  <a:lnTo>
                    <a:pt x="16952" y="324"/>
                  </a:lnTo>
                  <a:lnTo>
                    <a:pt x="16940" y="318"/>
                  </a:lnTo>
                  <a:lnTo>
                    <a:pt x="16940" y="318"/>
                  </a:lnTo>
                  <a:lnTo>
                    <a:pt x="16928" y="318"/>
                  </a:lnTo>
                  <a:lnTo>
                    <a:pt x="16928" y="318"/>
                  </a:lnTo>
                  <a:lnTo>
                    <a:pt x="16917" y="324"/>
                  </a:lnTo>
                  <a:lnTo>
                    <a:pt x="16917" y="324"/>
                  </a:lnTo>
                  <a:lnTo>
                    <a:pt x="16912" y="330"/>
                  </a:lnTo>
                  <a:lnTo>
                    <a:pt x="16912" y="330"/>
                  </a:lnTo>
                  <a:lnTo>
                    <a:pt x="16900" y="335"/>
                  </a:lnTo>
                  <a:lnTo>
                    <a:pt x="16900" y="335"/>
                  </a:lnTo>
                  <a:lnTo>
                    <a:pt x="16894" y="341"/>
                  </a:lnTo>
                  <a:lnTo>
                    <a:pt x="16894" y="341"/>
                  </a:lnTo>
                  <a:lnTo>
                    <a:pt x="16889" y="352"/>
                  </a:lnTo>
                  <a:lnTo>
                    <a:pt x="16889" y="352"/>
                  </a:lnTo>
                  <a:lnTo>
                    <a:pt x="16883" y="352"/>
                  </a:lnTo>
                  <a:lnTo>
                    <a:pt x="16883" y="352"/>
                  </a:lnTo>
                  <a:lnTo>
                    <a:pt x="16883" y="358"/>
                  </a:lnTo>
                  <a:lnTo>
                    <a:pt x="16883" y="358"/>
                  </a:lnTo>
                  <a:lnTo>
                    <a:pt x="16883" y="363"/>
                  </a:lnTo>
                  <a:lnTo>
                    <a:pt x="16883" y="363"/>
                  </a:lnTo>
                  <a:lnTo>
                    <a:pt x="16883" y="369"/>
                  </a:lnTo>
                  <a:lnTo>
                    <a:pt x="16883" y="369"/>
                  </a:lnTo>
                  <a:lnTo>
                    <a:pt x="16894" y="369"/>
                  </a:lnTo>
                  <a:lnTo>
                    <a:pt x="16894" y="369"/>
                  </a:lnTo>
                  <a:lnTo>
                    <a:pt x="16906" y="369"/>
                  </a:lnTo>
                  <a:lnTo>
                    <a:pt x="16906" y="369"/>
                  </a:lnTo>
                  <a:lnTo>
                    <a:pt x="16917" y="369"/>
                  </a:lnTo>
                  <a:lnTo>
                    <a:pt x="16917" y="369"/>
                  </a:lnTo>
                  <a:lnTo>
                    <a:pt x="16923" y="363"/>
                  </a:lnTo>
                  <a:lnTo>
                    <a:pt x="16923" y="363"/>
                  </a:lnTo>
                  <a:lnTo>
                    <a:pt x="16934" y="369"/>
                  </a:lnTo>
                  <a:lnTo>
                    <a:pt x="16934" y="369"/>
                  </a:lnTo>
                  <a:lnTo>
                    <a:pt x="16952" y="381"/>
                  </a:lnTo>
                  <a:lnTo>
                    <a:pt x="16952" y="381"/>
                  </a:lnTo>
                  <a:lnTo>
                    <a:pt x="16974" y="387"/>
                  </a:lnTo>
                  <a:lnTo>
                    <a:pt x="16974" y="387"/>
                  </a:lnTo>
                  <a:lnTo>
                    <a:pt x="16980" y="387"/>
                  </a:lnTo>
                  <a:lnTo>
                    <a:pt x="16980" y="387"/>
                  </a:lnTo>
                  <a:lnTo>
                    <a:pt x="16991" y="381"/>
                  </a:lnTo>
                  <a:lnTo>
                    <a:pt x="16991" y="381"/>
                  </a:lnTo>
                  <a:lnTo>
                    <a:pt x="17008" y="369"/>
                  </a:lnTo>
                  <a:lnTo>
                    <a:pt x="17008" y="369"/>
                  </a:lnTo>
                  <a:lnTo>
                    <a:pt x="17025" y="358"/>
                  </a:lnTo>
                  <a:lnTo>
                    <a:pt x="17025" y="358"/>
                  </a:lnTo>
                  <a:lnTo>
                    <a:pt x="17042" y="358"/>
                  </a:lnTo>
                  <a:lnTo>
                    <a:pt x="17042" y="358"/>
                  </a:lnTo>
                  <a:lnTo>
                    <a:pt x="17053" y="358"/>
                  </a:lnTo>
                  <a:lnTo>
                    <a:pt x="17053" y="358"/>
                  </a:lnTo>
                  <a:lnTo>
                    <a:pt x="17065" y="363"/>
                  </a:lnTo>
                  <a:lnTo>
                    <a:pt x="17065" y="363"/>
                  </a:lnTo>
                  <a:lnTo>
                    <a:pt x="17071" y="375"/>
                  </a:lnTo>
                  <a:lnTo>
                    <a:pt x="17071" y="375"/>
                  </a:lnTo>
                  <a:lnTo>
                    <a:pt x="17077" y="381"/>
                  </a:lnTo>
                  <a:lnTo>
                    <a:pt x="17077" y="381"/>
                  </a:lnTo>
                  <a:lnTo>
                    <a:pt x="17082" y="381"/>
                  </a:lnTo>
                  <a:lnTo>
                    <a:pt x="17082" y="381"/>
                  </a:lnTo>
                  <a:lnTo>
                    <a:pt x="17087" y="381"/>
                  </a:lnTo>
                  <a:lnTo>
                    <a:pt x="17087" y="381"/>
                  </a:lnTo>
                  <a:lnTo>
                    <a:pt x="17093" y="381"/>
                  </a:lnTo>
                  <a:lnTo>
                    <a:pt x="17093" y="381"/>
                  </a:lnTo>
                  <a:lnTo>
                    <a:pt x="17099" y="381"/>
                  </a:lnTo>
                  <a:lnTo>
                    <a:pt x="17099" y="381"/>
                  </a:lnTo>
                  <a:lnTo>
                    <a:pt x="17099" y="375"/>
                  </a:lnTo>
                  <a:lnTo>
                    <a:pt x="17099" y="375"/>
                  </a:lnTo>
                  <a:lnTo>
                    <a:pt x="17099" y="369"/>
                  </a:lnTo>
                  <a:lnTo>
                    <a:pt x="17099" y="369"/>
                  </a:lnTo>
                  <a:lnTo>
                    <a:pt x="17122" y="363"/>
                  </a:lnTo>
                  <a:lnTo>
                    <a:pt x="17122" y="363"/>
                  </a:lnTo>
                  <a:lnTo>
                    <a:pt x="17133" y="358"/>
                  </a:lnTo>
                  <a:lnTo>
                    <a:pt x="17133" y="358"/>
                  </a:lnTo>
                  <a:lnTo>
                    <a:pt x="17139" y="347"/>
                  </a:lnTo>
                  <a:lnTo>
                    <a:pt x="17139" y="347"/>
                  </a:lnTo>
                  <a:lnTo>
                    <a:pt x="17150" y="330"/>
                  </a:lnTo>
                  <a:lnTo>
                    <a:pt x="17150" y="330"/>
                  </a:lnTo>
                  <a:lnTo>
                    <a:pt x="17162" y="330"/>
                  </a:lnTo>
                  <a:lnTo>
                    <a:pt x="17162" y="330"/>
                  </a:lnTo>
                  <a:lnTo>
                    <a:pt x="17173" y="335"/>
                  </a:lnTo>
                  <a:lnTo>
                    <a:pt x="17173" y="335"/>
                  </a:lnTo>
                  <a:lnTo>
                    <a:pt x="17190" y="341"/>
                  </a:lnTo>
                  <a:lnTo>
                    <a:pt x="17190" y="341"/>
                  </a:lnTo>
                  <a:lnTo>
                    <a:pt x="17202" y="341"/>
                  </a:lnTo>
                  <a:lnTo>
                    <a:pt x="17202" y="341"/>
                  </a:lnTo>
                  <a:lnTo>
                    <a:pt x="17207" y="335"/>
                  </a:lnTo>
                  <a:lnTo>
                    <a:pt x="17207" y="335"/>
                  </a:lnTo>
                  <a:lnTo>
                    <a:pt x="17212" y="330"/>
                  </a:lnTo>
                  <a:lnTo>
                    <a:pt x="17212" y="330"/>
                  </a:lnTo>
                  <a:lnTo>
                    <a:pt x="17218" y="324"/>
                  </a:lnTo>
                  <a:lnTo>
                    <a:pt x="17218" y="324"/>
                  </a:lnTo>
                  <a:lnTo>
                    <a:pt x="17218" y="324"/>
                  </a:lnTo>
                  <a:lnTo>
                    <a:pt x="17218" y="324"/>
                  </a:lnTo>
                  <a:lnTo>
                    <a:pt x="17241" y="324"/>
                  </a:lnTo>
                  <a:lnTo>
                    <a:pt x="17241" y="324"/>
                  </a:lnTo>
                  <a:lnTo>
                    <a:pt x="17264" y="330"/>
                  </a:lnTo>
                  <a:lnTo>
                    <a:pt x="17264" y="330"/>
                  </a:lnTo>
                  <a:lnTo>
                    <a:pt x="17287" y="335"/>
                  </a:lnTo>
                  <a:lnTo>
                    <a:pt x="17287" y="335"/>
                  </a:lnTo>
                  <a:lnTo>
                    <a:pt x="17304" y="341"/>
                  </a:lnTo>
                  <a:lnTo>
                    <a:pt x="17304" y="341"/>
                  </a:lnTo>
                  <a:lnTo>
                    <a:pt x="17309" y="341"/>
                  </a:lnTo>
                  <a:lnTo>
                    <a:pt x="17309" y="341"/>
                  </a:lnTo>
                  <a:lnTo>
                    <a:pt x="17321" y="335"/>
                  </a:lnTo>
                  <a:lnTo>
                    <a:pt x="17321" y="335"/>
                  </a:lnTo>
                  <a:lnTo>
                    <a:pt x="17332" y="335"/>
                  </a:lnTo>
                  <a:lnTo>
                    <a:pt x="17332" y="335"/>
                  </a:lnTo>
                  <a:lnTo>
                    <a:pt x="17343" y="335"/>
                  </a:lnTo>
                  <a:lnTo>
                    <a:pt x="17343" y="335"/>
                  </a:lnTo>
                  <a:lnTo>
                    <a:pt x="17332" y="330"/>
                  </a:lnTo>
                  <a:lnTo>
                    <a:pt x="17332" y="330"/>
                  </a:lnTo>
                  <a:lnTo>
                    <a:pt x="17321" y="318"/>
                  </a:lnTo>
                  <a:lnTo>
                    <a:pt x="17321" y="318"/>
                  </a:lnTo>
                  <a:lnTo>
                    <a:pt x="17304" y="313"/>
                  </a:lnTo>
                  <a:lnTo>
                    <a:pt x="17304" y="313"/>
                  </a:lnTo>
                  <a:lnTo>
                    <a:pt x="17292" y="307"/>
                  </a:lnTo>
                  <a:lnTo>
                    <a:pt x="17292" y="301"/>
                  </a:lnTo>
                  <a:lnTo>
                    <a:pt x="17287" y="301"/>
                  </a:lnTo>
                  <a:lnTo>
                    <a:pt x="17287" y="296"/>
                  </a:lnTo>
                  <a:lnTo>
                    <a:pt x="17287" y="296"/>
                  </a:lnTo>
                  <a:lnTo>
                    <a:pt x="17287" y="296"/>
                  </a:lnTo>
                  <a:lnTo>
                    <a:pt x="17275" y="296"/>
                  </a:lnTo>
                  <a:lnTo>
                    <a:pt x="17275" y="296"/>
                  </a:lnTo>
                  <a:lnTo>
                    <a:pt x="17270" y="296"/>
                  </a:lnTo>
                  <a:lnTo>
                    <a:pt x="17270" y="296"/>
                  </a:lnTo>
                  <a:lnTo>
                    <a:pt x="17258" y="296"/>
                  </a:lnTo>
                  <a:lnTo>
                    <a:pt x="17258" y="296"/>
                  </a:lnTo>
                  <a:lnTo>
                    <a:pt x="17247" y="296"/>
                  </a:lnTo>
                  <a:lnTo>
                    <a:pt x="17247" y="290"/>
                  </a:lnTo>
                  <a:lnTo>
                    <a:pt x="17241" y="290"/>
                  </a:lnTo>
                  <a:lnTo>
                    <a:pt x="17241" y="290"/>
                  </a:lnTo>
                  <a:lnTo>
                    <a:pt x="17236" y="284"/>
                  </a:lnTo>
                  <a:lnTo>
                    <a:pt x="17236" y="284"/>
                  </a:lnTo>
                  <a:lnTo>
                    <a:pt x="17218" y="284"/>
                  </a:lnTo>
                  <a:lnTo>
                    <a:pt x="17218" y="284"/>
                  </a:lnTo>
                  <a:lnTo>
                    <a:pt x="17196" y="284"/>
                  </a:lnTo>
                  <a:lnTo>
                    <a:pt x="17196" y="284"/>
                  </a:lnTo>
                  <a:lnTo>
                    <a:pt x="17173" y="284"/>
                  </a:lnTo>
                  <a:lnTo>
                    <a:pt x="17173" y="284"/>
                  </a:lnTo>
                  <a:lnTo>
                    <a:pt x="17156" y="284"/>
                  </a:lnTo>
                  <a:lnTo>
                    <a:pt x="17156" y="284"/>
                  </a:lnTo>
                  <a:lnTo>
                    <a:pt x="17150" y="284"/>
                  </a:lnTo>
                  <a:lnTo>
                    <a:pt x="17150" y="284"/>
                  </a:lnTo>
                  <a:lnTo>
                    <a:pt x="17139" y="284"/>
                  </a:lnTo>
                  <a:lnTo>
                    <a:pt x="17139" y="284"/>
                  </a:lnTo>
                  <a:lnTo>
                    <a:pt x="17133" y="290"/>
                  </a:lnTo>
                  <a:lnTo>
                    <a:pt x="17133" y="290"/>
                  </a:lnTo>
                  <a:lnTo>
                    <a:pt x="17133" y="290"/>
                  </a:lnTo>
                  <a:lnTo>
                    <a:pt x="17133" y="290"/>
                  </a:lnTo>
                  <a:lnTo>
                    <a:pt x="17116" y="290"/>
                  </a:lnTo>
                  <a:lnTo>
                    <a:pt x="17116" y="290"/>
                  </a:lnTo>
                  <a:lnTo>
                    <a:pt x="17099" y="284"/>
                  </a:lnTo>
                  <a:lnTo>
                    <a:pt x="17099" y="284"/>
                  </a:lnTo>
                  <a:lnTo>
                    <a:pt x="17082" y="284"/>
                  </a:lnTo>
                  <a:lnTo>
                    <a:pt x="17082" y="284"/>
                  </a:lnTo>
                  <a:lnTo>
                    <a:pt x="17065" y="284"/>
                  </a:lnTo>
                  <a:close/>
                  <a:moveTo>
                    <a:pt x="17866" y="227"/>
                  </a:moveTo>
                  <a:lnTo>
                    <a:pt x="17866" y="227"/>
                  </a:lnTo>
                  <a:lnTo>
                    <a:pt x="17861" y="233"/>
                  </a:lnTo>
                  <a:lnTo>
                    <a:pt x="17861" y="233"/>
                  </a:lnTo>
                  <a:lnTo>
                    <a:pt x="17849" y="233"/>
                  </a:lnTo>
                  <a:lnTo>
                    <a:pt x="17849" y="233"/>
                  </a:lnTo>
                  <a:lnTo>
                    <a:pt x="17838" y="238"/>
                  </a:lnTo>
                  <a:lnTo>
                    <a:pt x="17838" y="238"/>
                  </a:lnTo>
                  <a:lnTo>
                    <a:pt x="17832" y="238"/>
                  </a:lnTo>
                  <a:lnTo>
                    <a:pt x="17832" y="238"/>
                  </a:lnTo>
                  <a:lnTo>
                    <a:pt x="17832" y="244"/>
                  </a:lnTo>
                  <a:lnTo>
                    <a:pt x="17832" y="244"/>
                  </a:lnTo>
                  <a:lnTo>
                    <a:pt x="17832" y="250"/>
                  </a:lnTo>
                  <a:lnTo>
                    <a:pt x="17832" y="250"/>
                  </a:lnTo>
                  <a:lnTo>
                    <a:pt x="17832" y="256"/>
                  </a:lnTo>
                  <a:lnTo>
                    <a:pt x="17832" y="256"/>
                  </a:lnTo>
                  <a:lnTo>
                    <a:pt x="17832" y="262"/>
                  </a:lnTo>
                  <a:lnTo>
                    <a:pt x="17832" y="262"/>
                  </a:lnTo>
                  <a:lnTo>
                    <a:pt x="17844" y="262"/>
                  </a:lnTo>
                  <a:lnTo>
                    <a:pt x="17844" y="262"/>
                  </a:lnTo>
                  <a:lnTo>
                    <a:pt x="17855" y="256"/>
                  </a:lnTo>
                  <a:lnTo>
                    <a:pt x="17855" y="256"/>
                  </a:lnTo>
                  <a:lnTo>
                    <a:pt x="17866" y="250"/>
                  </a:lnTo>
                  <a:lnTo>
                    <a:pt x="17866" y="250"/>
                  </a:lnTo>
                  <a:lnTo>
                    <a:pt x="17877" y="250"/>
                  </a:lnTo>
                  <a:lnTo>
                    <a:pt x="17877" y="250"/>
                  </a:lnTo>
                  <a:lnTo>
                    <a:pt x="17877" y="256"/>
                  </a:lnTo>
                  <a:lnTo>
                    <a:pt x="17877" y="256"/>
                  </a:lnTo>
                  <a:lnTo>
                    <a:pt x="17889" y="262"/>
                  </a:lnTo>
                  <a:lnTo>
                    <a:pt x="17889" y="262"/>
                  </a:lnTo>
                  <a:lnTo>
                    <a:pt x="17895" y="267"/>
                  </a:lnTo>
                  <a:lnTo>
                    <a:pt x="17895" y="267"/>
                  </a:lnTo>
                  <a:lnTo>
                    <a:pt x="17901" y="267"/>
                  </a:lnTo>
                  <a:lnTo>
                    <a:pt x="17901" y="267"/>
                  </a:lnTo>
                  <a:lnTo>
                    <a:pt x="17911" y="262"/>
                  </a:lnTo>
                  <a:lnTo>
                    <a:pt x="17911" y="262"/>
                  </a:lnTo>
                  <a:lnTo>
                    <a:pt x="17911" y="256"/>
                  </a:lnTo>
                  <a:lnTo>
                    <a:pt x="17911" y="256"/>
                  </a:lnTo>
                  <a:lnTo>
                    <a:pt x="17911" y="250"/>
                  </a:lnTo>
                  <a:lnTo>
                    <a:pt x="17911" y="250"/>
                  </a:lnTo>
                  <a:lnTo>
                    <a:pt x="17906" y="238"/>
                  </a:lnTo>
                  <a:lnTo>
                    <a:pt x="17906" y="238"/>
                  </a:lnTo>
                  <a:lnTo>
                    <a:pt x="17906" y="238"/>
                  </a:lnTo>
                  <a:lnTo>
                    <a:pt x="17906" y="238"/>
                  </a:lnTo>
                  <a:lnTo>
                    <a:pt x="17906" y="233"/>
                  </a:lnTo>
                  <a:lnTo>
                    <a:pt x="17906" y="233"/>
                  </a:lnTo>
                  <a:lnTo>
                    <a:pt x="17895" y="233"/>
                  </a:lnTo>
                  <a:lnTo>
                    <a:pt x="17895" y="233"/>
                  </a:lnTo>
                  <a:lnTo>
                    <a:pt x="17883" y="233"/>
                  </a:lnTo>
                  <a:lnTo>
                    <a:pt x="17883" y="233"/>
                  </a:lnTo>
                  <a:lnTo>
                    <a:pt x="17872" y="227"/>
                  </a:lnTo>
                  <a:lnTo>
                    <a:pt x="17872" y="227"/>
                  </a:lnTo>
                  <a:lnTo>
                    <a:pt x="17866" y="227"/>
                  </a:lnTo>
                  <a:close/>
                  <a:moveTo>
                    <a:pt x="18457" y="216"/>
                  </a:moveTo>
                  <a:lnTo>
                    <a:pt x="18457" y="216"/>
                  </a:lnTo>
                  <a:lnTo>
                    <a:pt x="18446" y="222"/>
                  </a:lnTo>
                  <a:lnTo>
                    <a:pt x="18446" y="222"/>
                  </a:lnTo>
                  <a:lnTo>
                    <a:pt x="18429" y="233"/>
                  </a:lnTo>
                  <a:lnTo>
                    <a:pt x="18429" y="233"/>
                  </a:lnTo>
                  <a:lnTo>
                    <a:pt x="18417" y="244"/>
                  </a:lnTo>
                  <a:lnTo>
                    <a:pt x="18417" y="244"/>
                  </a:lnTo>
                  <a:lnTo>
                    <a:pt x="18406" y="250"/>
                  </a:lnTo>
                  <a:lnTo>
                    <a:pt x="18406" y="250"/>
                  </a:lnTo>
                  <a:lnTo>
                    <a:pt x="18395" y="250"/>
                  </a:lnTo>
                  <a:lnTo>
                    <a:pt x="18395" y="250"/>
                  </a:lnTo>
                  <a:lnTo>
                    <a:pt x="18384" y="250"/>
                  </a:lnTo>
                  <a:lnTo>
                    <a:pt x="18384" y="250"/>
                  </a:lnTo>
                  <a:lnTo>
                    <a:pt x="18372" y="250"/>
                  </a:lnTo>
                  <a:lnTo>
                    <a:pt x="18372" y="250"/>
                  </a:lnTo>
                  <a:lnTo>
                    <a:pt x="18361" y="250"/>
                  </a:lnTo>
                  <a:lnTo>
                    <a:pt x="18361" y="250"/>
                  </a:lnTo>
                  <a:lnTo>
                    <a:pt x="18361" y="256"/>
                  </a:lnTo>
                  <a:lnTo>
                    <a:pt x="18361" y="256"/>
                  </a:lnTo>
                  <a:lnTo>
                    <a:pt x="18366" y="262"/>
                  </a:lnTo>
                  <a:lnTo>
                    <a:pt x="18366" y="262"/>
                  </a:lnTo>
                  <a:lnTo>
                    <a:pt x="18366" y="273"/>
                  </a:lnTo>
                  <a:lnTo>
                    <a:pt x="18366" y="273"/>
                  </a:lnTo>
                  <a:lnTo>
                    <a:pt x="18372" y="273"/>
                  </a:lnTo>
                  <a:lnTo>
                    <a:pt x="18372" y="273"/>
                  </a:lnTo>
                  <a:lnTo>
                    <a:pt x="18366" y="273"/>
                  </a:lnTo>
                  <a:lnTo>
                    <a:pt x="18366" y="273"/>
                  </a:lnTo>
                  <a:lnTo>
                    <a:pt x="18361" y="273"/>
                  </a:lnTo>
                  <a:lnTo>
                    <a:pt x="18361" y="273"/>
                  </a:lnTo>
                  <a:lnTo>
                    <a:pt x="18355" y="273"/>
                  </a:lnTo>
                  <a:lnTo>
                    <a:pt x="18355" y="273"/>
                  </a:lnTo>
                  <a:lnTo>
                    <a:pt x="18350" y="273"/>
                  </a:lnTo>
                  <a:lnTo>
                    <a:pt x="18350" y="273"/>
                  </a:lnTo>
                  <a:lnTo>
                    <a:pt x="18350" y="278"/>
                  </a:lnTo>
                  <a:lnTo>
                    <a:pt x="18350" y="278"/>
                  </a:lnTo>
                  <a:lnTo>
                    <a:pt x="18350" y="278"/>
                  </a:lnTo>
                  <a:lnTo>
                    <a:pt x="18350" y="278"/>
                  </a:lnTo>
                  <a:lnTo>
                    <a:pt x="18350" y="284"/>
                  </a:lnTo>
                  <a:lnTo>
                    <a:pt x="18350" y="284"/>
                  </a:lnTo>
                  <a:lnTo>
                    <a:pt x="18350" y="290"/>
                  </a:lnTo>
                  <a:lnTo>
                    <a:pt x="18350" y="290"/>
                  </a:lnTo>
                  <a:lnTo>
                    <a:pt x="18355" y="296"/>
                  </a:lnTo>
                  <a:lnTo>
                    <a:pt x="18355" y="296"/>
                  </a:lnTo>
                  <a:lnTo>
                    <a:pt x="18355" y="296"/>
                  </a:lnTo>
                  <a:lnTo>
                    <a:pt x="18355" y="296"/>
                  </a:lnTo>
                  <a:lnTo>
                    <a:pt x="18361" y="296"/>
                  </a:lnTo>
                  <a:lnTo>
                    <a:pt x="18361" y="296"/>
                  </a:lnTo>
                  <a:lnTo>
                    <a:pt x="18366" y="296"/>
                  </a:lnTo>
                  <a:lnTo>
                    <a:pt x="18366" y="296"/>
                  </a:lnTo>
                  <a:lnTo>
                    <a:pt x="18372" y="301"/>
                  </a:lnTo>
                  <a:lnTo>
                    <a:pt x="18372" y="301"/>
                  </a:lnTo>
                  <a:lnTo>
                    <a:pt x="18372" y="307"/>
                  </a:lnTo>
                  <a:lnTo>
                    <a:pt x="18372" y="307"/>
                  </a:lnTo>
                  <a:lnTo>
                    <a:pt x="18378" y="318"/>
                  </a:lnTo>
                  <a:lnTo>
                    <a:pt x="18378" y="318"/>
                  </a:lnTo>
                  <a:lnTo>
                    <a:pt x="18384" y="324"/>
                  </a:lnTo>
                  <a:lnTo>
                    <a:pt x="18384" y="324"/>
                  </a:lnTo>
                  <a:lnTo>
                    <a:pt x="18389" y="324"/>
                  </a:lnTo>
                  <a:lnTo>
                    <a:pt x="18389" y="324"/>
                  </a:lnTo>
                  <a:lnTo>
                    <a:pt x="18395" y="324"/>
                  </a:lnTo>
                  <a:lnTo>
                    <a:pt x="18395" y="324"/>
                  </a:lnTo>
                  <a:lnTo>
                    <a:pt x="18400" y="324"/>
                  </a:lnTo>
                  <a:lnTo>
                    <a:pt x="18400" y="324"/>
                  </a:lnTo>
                  <a:lnTo>
                    <a:pt x="18412" y="330"/>
                  </a:lnTo>
                  <a:lnTo>
                    <a:pt x="18412" y="330"/>
                  </a:lnTo>
                  <a:lnTo>
                    <a:pt x="18417" y="318"/>
                  </a:lnTo>
                  <a:lnTo>
                    <a:pt x="18417" y="318"/>
                  </a:lnTo>
                  <a:lnTo>
                    <a:pt x="18429" y="301"/>
                  </a:lnTo>
                  <a:lnTo>
                    <a:pt x="18429" y="301"/>
                  </a:lnTo>
                  <a:lnTo>
                    <a:pt x="18435" y="290"/>
                  </a:lnTo>
                  <a:lnTo>
                    <a:pt x="18435" y="290"/>
                  </a:lnTo>
                  <a:lnTo>
                    <a:pt x="18446" y="284"/>
                  </a:lnTo>
                  <a:lnTo>
                    <a:pt x="18446" y="284"/>
                  </a:lnTo>
                  <a:lnTo>
                    <a:pt x="18457" y="284"/>
                  </a:lnTo>
                  <a:lnTo>
                    <a:pt x="18457" y="284"/>
                  </a:lnTo>
                  <a:lnTo>
                    <a:pt x="18463" y="284"/>
                  </a:lnTo>
                  <a:lnTo>
                    <a:pt x="18463" y="284"/>
                  </a:lnTo>
                  <a:lnTo>
                    <a:pt x="18475" y="284"/>
                  </a:lnTo>
                  <a:lnTo>
                    <a:pt x="18475" y="284"/>
                  </a:lnTo>
                  <a:lnTo>
                    <a:pt x="18480" y="284"/>
                  </a:lnTo>
                  <a:lnTo>
                    <a:pt x="18480" y="284"/>
                  </a:lnTo>
                  <a:lnTo>
                    <a:pt x="18485" y="278"/>
                  </a:lnTo>
                  <a:lnTo>
                    <a:pt x="18485" y="278"/>
                  </a:lnTo>
                  <a:lnTo>
                    <a:pt x="18491" y="267"/>
                  </a:lnTo>
                  <a:lnTo>
                    <a:pt x="18491" y="267"/>
                  </a:lnTo>
                  <a:lnTo>
                    <a:pt x="18497" y="256"/>
                  </a:lnTo>
                  <a:lnTo>
                    <a:pt x="18497" y="256"/>
                  </a:lnTo>
                  <a:lnTo>
                    <a:pt x="18503" y="250"/>
                  </a:lnTo>
                  <a:lnTo>
                    <a:pt x="18503" y="250"/>
                  </a:lnTo>
                  <a:lnTo>
                    <a:pt x="18509" y="250"/>
                  </a:lnTo>
                  <a:lnTo>
                    <a:pt x="18509" y="250"/>
                  </a:lnTo>
                  <a:lnTo>
                    <a:pt x="18514" y="250"/>
                  </a:lnTo>
                  <a:lnTo>
                    <a:pt x="18514" y="250"/>
                  </a:lnTo>
                  <a:lnTo>
                    <a:pt x="18520" y="250"/>
                  </a:lnTo>
                  <a:lnTo>
                    <a:pt x="18520" y="250"/>
                  </a:lnTo>
                  <a:lnTo>
                    <a:pt x="18525" y="250"/>
                  </a:lnTo>
                  <a:lnTo>
                    <a:pt x="18525" y="250"/>
                  </a:lnTo>
                  <a:lnTo>
                    <a:pt x="18525" y="250"/>
                  </a:lnTo>
                  <a:lnTo>
                    <a:pt x="18525" y="250"/>
                  </a:lnTo>
                  <a:lnTo>
                    <a:pt x="18525" y="238"/>
                  </a:lnTo>
                  <a:lnTo>
                    <a:pt x="18525" y="238"/>
                  </a:lnTo>
                  <a:lnTo>
                    <a:pt x="18525" y="233"/>
                  </a:lnTo>
                  <a:lnTo>
                    <a:pt x="18525" y="233"/>
                  </a:lnTo>
                  <a:lnTo>
                    <a:pt x="18525" y="227"/>
                  </a:lnTo>
                  <a:lnTo>
                    <a:pt x="18525" y="227"/>
                  </a:lnTo>
                  <a:lnTo>
                    <a:pt x="18509" y="222"/>
                  </a:lnTo>
                  <a:lnTo>
                    <a:pt x="18509" y="222"/>
                  </a:lnTo>
                  <a:lnTo>
                    <a:pt x="18491" y="216"/>
                  </a:lnTo>
                  <a:lnTo>
                    <a:pt x="18491" y="216"/>
                  </a:lnTo>
                  <a:lnTo>
                    <a:pt x="18475" y="216"/>
                  </a:lnTo>
                  <a:lnTo>
                    <a:pt x="18475" y="216"/>
                  </a:lnTo>
                  <a:lnTo>
                    <a:pt x="18457" y="216"/>
                  </a:lnTo>
                  <a:close/>
                  <a:moveTo>
                    <a:pt x="17758" y="216"/>
                  </a:moveTo>
                  <a:lnTo>
                    <a:pt x="17758" y="216"/>
                  </a:lnTo>
                  <a:lnTo>
                    <a:pt x="17758" y="216"/>
                  </a:lnTo>
                  <a:lnTo>
                    <a:pt x="17758" y="216"/>
                  </a:lnTo>
                  <a:lnTo>
                    <a:pt x="17752" y="216"/>
                  </a:lnTo>
                  <a:lnTo>
                    <a:pt x="17752" y="216"/>
                  </a:lnTo>
                  <a:lnTo>
                    <a:pt x="17752" y="222"/>
                  </a:lnTo>
                  <a:lnTo>
                    <a:pt x="17752" y="222"/>
                  </a:lnTo>
                  <a:lnTo>
                    <a:pt x="17747" y="222"/>
                  </a:lnTo>
                  <a:lnTo>
                    <a:pt x="17747" y="222"/>
                  </a:lnTo>
                  <a:lnTo>
                    <a:pt x="17741" y="233"/>
                  </a:lnTo>
                  <a:lnTo>
                    <a:pt x="17741" y="233"/>
                  </a:lnTo>
                  <a:lnTo>
                    <a:pt x="17747" y="233"/>
                  </a:lnTo>
                  <a:lnTo>
                    <a:pt x="17747" y="233"/>
                  </a:lnTo>
                  <a:lnTo>
                    <a:pt x="17758" y="227"/>
                  </a:lnTo>
                  <a:lnTo>
                    <a:pt x="17758" y="227"/>
                  </a:lnTo>
                  <a:lnTo>
                    <a:pt x="17770" y="227"/>
                  </a:lnTo>
                  <a:lnTo>
                    <a:pt x="17770" y="227"/>
                  </a:lnTo>
                  <a:lnTo>
                    <a:pt x="17776" y="233"/>
                  </a:lnTo>
                  <a:lnTo>
                    <a:pt x="17776" y="233"/>
                  </a:lnTo>
                  <a:lnTo>
                    <a:pt x="17776" y="238"/>
                  </a:lnTo>
                  <a:lnTo>
                    <a:pt x="17776" y="238"/>
                  </a:lnTo>
                  <a:lnTo>
                    <a:pt x="17781" y="244"/>
                  </a:lnTo>
                  <a:lnTo>
                    <a:pt x="17781" y="244"/>
                  </a:lnTo>
                  <a:lnTo>
                    <a:pt x="17786" y="244"/>
                  </a:lnTo>
                  <a:lnTo>
                    <a:pt x="17786" y="244"/>
                  </a:lnTo>
                  <a:lnTo>
                    <a:pt x="17792" y="238"/>
                  </a:lnTo>
                  <a:lnTo>
                    <a:pt x="17792" y="238"/>
                  </a:lnTo>
                  <a:lnTo>
                    <a:pt x="17792" y="233"/>
                  </a:lnTo>
                  <a:lnTo>
                    <a:pt x="17792" y="233"/>
                  </a:lnTo>
                  <a:lnTo>
                    <a:pt x="17798" y="233"/>
                  </a:lnTo>
                  <a:lnTo>
                    <a:pt x="17798" y="233"/>
                  </a:lnTo>
                  <a:lnTo>
                    <a:pt x="17804" y="233"/>
                  </a:lnTo>
                  <a:lnTo>
                    <a:pt x="17804" y="233"/>
                  </a:lnTo>
                  <a:lnTo>
                    <a:pt x="17815" y="233"/>
                  </a:lnTo>
                  <a:lnTo>
                    <a:pt x="17815" y="233"/>
                  </a:lnTo>
                  <a:lnTo>
                    <a:pt x="17821" y="233"/>
                  </a:lnTo>
                  <a:lnTo>
                    <a:pt x="17821" y="233"/>
                  </a:lnTo>
                  <a:lnTo>
                    <a:pt x="17815" y="227"/>
                  </a:lnTo>
                  <a:lnTo>
                    <a:pt x="17815" y="227"/>
                  </a:lnTo>
                  <a:lnTo>
                    <a:pt x="17815" y="222"/>
                  </a:lnTo>
                  <a:lnTo>
                    <a:pt x="17815" y="222"/>
                  </a:lnTo>
                  <a:lnTo>
                    <a:pt x="17804" y="222"/>
                  </a:lnTo>
                  <a:lnTo>
                    <a:pt x="17804" y="222"/>
                  </a:lnTo>
                  <a:lnTo>
                    <a:pt x="17786" y="216"/>
                  </a:lnTo>
                  <a:lnTo>
                    <a:pt x="17786" y="216"/>
                  </a:lnTo>
                  <a:lnTo>
                    <a:pt x="17770" y="216"/>
                  </a:lnTo>
                  <a:lnTo>
                    <a:pt x="17770" y="216"/>
                  </a:lnTo>
                  <a:lnTo>
                    <a:pt x="17758" y="216"/>
                  </a:lnTo>
                  <a:close/>
                  <a:moveTo>
                    <a:pt x="17991" y="188"/>
                  </a:moveTo>
                  <a:lnTo>
                    <a:pt x="17991" y="188"/>
                  </a:lnTo>
                  <a:lnTo>
                    <a:pt x="17986" y="188"/>
                  </a:lnTo>
                  <a:lnTo>
                    <a:pt x="17986" y="188"/>
                  </a:lnTo>
                  <a:lnTo>
                    <a:pt x="17980" y="193"/>
                  </a:lnTo>
                  <a:lnTo>
                    <a:pt x="17980" y="193"/>
                  </a:lnTo>
                  <a:lnTo>
                    <a:pt x="17974" y="193"/>
                  </a:lnTo>
                  <a:lnTo>
                    <a:pt x="17974" y="193"/>
                  </a:lnTo>
                  <a:lnTo>
                    <a:pt x="17974" y="199"/>
                  </a:lnTo>
                  <a:lnTo>
                    <a:pt x="17974" y="199"/>
                  </a:lnTo>
                  <a:lnTo>
                    <a:pt x="17974" y="199"/>
                  </a:lnTo>
                  <a:lnTo>
                    <a:pt x="17974" y="199"/>
                  </a:lnTo>
                  <a:lnTo>
                    <a:pt x="17969" y="204"/>
                  </a:lnTo>
                  <a:lnTo>
                    <a:pt x="17969" y="204"/>
                  </a:lnTo>
                  <a:lnTo>
                    <a:pt x="17963" y="210"/>
                  </a:lnTo>
                  <a:lnTo>
                    <a:pt x="17963" y="210"/>
                  </a:lnTo>
                  <a:lnTo>
                    <a:pt x="17963" y="216"/>
                  </a:lnTo>
                  <a:lnTo>
                    <a:pt x="17963" y="216"/>
                  </a:lnTo>
                  <a:lnTo>
                    <a:pt x="17969" y="216"/>
                  </a:lnTo>
                  <a:lnTo>
                    <a:pt x="17969" y="216"/>
                  </a:lnTo>
                  <a:lnTo>
                    <a:pt x="17974" y="216"/>
                  </a:lnTo>
                  <a:lnTo>
                    <a:pt x="17974" y="216"/>
                  </a:lnTo>
                  <a:lnTo>
                    <a:pt x="17986" y="222"/>
                  </a:lnTo>
                  <a:lnTo>
                    <a:pt x="17986" y="222"/>
                  </a:lnTo>
                  <a:lnTo>
                    <a:pt x="17991" y="222"/>
                  </a:lnTo>
                  <a:lnTo>
                    <a:pt x="17991" y="222"/>
                  </a:lnTo>
                  <a:lnTo>
                    <a:pt x="17991" y="216"/>
                  </a:lnTo>
                  <a:lnTo>
                    <a:pt x="17991" y="216"/>
                  </a:lnTo>
                  <a:lnTo>
                    <a:pt x="18003" y="204"/>
                  </a:lnTo>
                  <a:lnTo>
                    <a:pt x="18003" y="204"/>
                  </a:lnTo>
                  <a:lnTo>
                    <a:pt x="18003" y="188"/>
                  </a:lnTo>
                  <a:lnTo>
                    <a:pt x="18003" y="188"/>
                  </a:lnTo>
                  <a:lnTo>
                    <a:pt x="17997" y="188"/>
                  </a:lnTo>
                  <a:lnTo>
                    <a:pt x="17991" y="188"/>
                  </a:lnTo>
                  <a:close/>
                  <a:moveTo>
                    <a:pt x="17832" y="165"/>
                  </a:moveTo>
                  <a:lnTo>
                    <a:pt x="17826" y="171"/>
                  </a:lnTo>
                  <a:lnTo>
                    <a:pt x="17821" y="176"/>
                  </a:lnTo>
                  <a:lnTo>
                    <a:pt x="17821" y="182"/>
                  </a:lnTo>
                  <a:lnTo>
                    <a:pt x="17815" y="188"/>
                  </a:lnTo>
                  <a:lnTo>
                    <a:pt x="17815" y="188"/>
                  </a:lnTo>
                  <a:lnTo>
                    <a:pt x="17821" y="188"/>
                  </a:lnTo>
                  <a:lnTo>
                    <a:pt x="17821" y="188"/>
                  </a:lnTo>
                  <a:lnTo>
                    <a:pt x="17821" y="193"/>
                  </a:lnTo>
                  <a:lnTo>
                    <a:pt x="17821" y="193"/>
                  </a:lnTo>
                  <a:lnTo>
                    <a:pt x="17821" y="199"/>
                  </a:lnTo>
                  <a:lnTo>
                    <a:pt x="17821" y="199"/>
                  </a:lnTo>
                  <a:lnTo>
                    <a:pt x="17826" y="204"/>
                  </a:lnTo>
                  <a:lnTo>
                    <a:pt x="17826" y="204"/>
                  </a:lnTo>
                  <a:lnTo>
                    <a:pt x="17832" y="199"/>
                  </a:lnTo>
                  <a:lnTo>
                    <a:pt x="17832" y="199"/>
                  </a:lnTo>
                  <a:lnTo>
                    <a:pt x="17838" y="199"/>
                  </a:lnTo>
                  <a:lnTo>
                    <a:pt x="17838" y="199"/>
                  </a:lnTo>
                  <a:lnTo>
                    <a:pt x="17838" y="199"/>
                  </a:lnTo>
                  <a:lnTo>
                    <a:pt x="17838" y="199"/>
                  </a:lnTo>
                  <a:lnTo>
                    <a:pt x="17844" y="199"/>
                  </a:lnTo>
                  <a:lnTo>
                    <a:pt x="17844" y="199"/>
                  </a:lnTo>
                  <a:lnTo>
                    <a:pt x="17844" y="199"/>
                  </a:lnTo>
                  <a:lnTo>
                    <a:pt x="17844" y="199"/>
                  </a:lnTo>
                  <a:lnTo>
                    <a:pt x="17849" y="210"/>
                  </a:lnTo>
                  <a:lnTo>
                    <a:pt x="17849" y="210"/>
                  </a:lnTo>
                  <a:lnTo>
                    <a:pt x="17849" y="216"/>
                  </a:lnTo>
                  <a:lnTo>
                    <a:pt x="17849" y="216"/>
                  </a:lnTo>
                  <a:lnTo>
                    <a:pt x="17855" y="222"/>
                  </a:lnTo>
                  <a:lnTo>
                    <a:pt x="17855" y="222"/>
                  </a:lnTo>
                  <a:lnTo>
                    <a:pt x="17861" y="222"/>
                  </a:lnTo>
                  <a:lnTo>
                    <a:pt x="17861" y="222"/>
                  </a:lnTo>
                  <a:lnTo>
                    <a:pt x="17866" y="216"/>
                  </a:lnTo>
                  <a:lnTo>
                    <a:pt x="17866" y="216"/>
                  </a:lnTo>
                  <a:lnTo>
                    <a:pt x="17872" y="216"/>
                  </a:lnTo>
                  <a:lnTo>
                    <a:pt x="17872" y="216"/>
                  </a:lnTo>
                  <a:lnTo>
                    <a:pt x="17877" y="216"/>
                  </a:lnTo>
                  <a:lnTo>
                    <a:pt x="17877" y="216"/>
                  </a:lnTo>
                  <a:lnTo>
                    <a:pt x="17883" y="216"/>
                  </a:lnTo>
                  <a:lnTo>
                    <a:pt x="17883" y="216"/>
                  </a:lnTo>
                  <a:lnTo>
                    <a:pt x="17895" y="222"/>
                  </a:lnTo>
                  <a:lnTo>
                    <a:pt x="17895" y="222"/>
                  </a:lnTo>
                  <a:lnTo>
                    <a:pt x="17906" y="233"/>
                  </a:lnTo>
                  <a:lnTo>
                    <a:pt x="17906" y="233"/>
                  </a:lnTo>
                  <a:lnTo>
                    <a:pt x="17911" y="233"/>
                  </a:lnTo>
                  <a:lnTo>
                    <a:pt x="17911" y="233"/>
                  </a:lnTo>
                  <a:lnTo>
                    <a:pt x="17923" y="233"/>
                  </a:lnTo>
                  <a:lnTo>
                    <a:pt x="17923" y="233"/>
                  </a:lnTo>
                  <a:lnTo>
                    <a:pt x="17935" y="233"/>
                  </a:lnTo>
                  <a:lnTo>
                    <a:pt x="17935" y="233"/>
                  </a:lnTo>
                  <a:lnTo>
                    <a:pt x="17940" y="227"/>
                  </a:lnTo>
                  <a:lnTo>
                    <a:pt x="17940" y="227"/>
                  </a:lnTo>
                  <a:lnTo>
                    <a:pt x="17946" y="222"/>
                  </a:lnTo>
                  <a:lnTo>
                    <a:pt x="17946" y="222"/>
                  </a:lnTo>
                  <a:lnTo>
                    <a:pt x="17929" y="216"/>
                  </a:lnTo>
                  <a:lnTo>
                    <a:pt x="17929" y="216"/>
                  </a:lnTo>
                  <a:lnTo>
                    <a:pt x="17917" y="210"/>
                  </a:lnTo>
                  <a:lnTo>
                    <a:pt x="17917" y="210"/>
                  </a:lnTo>
                  <a:lnTo>
                    <a:pt x="17901" y="204"/>
                  </a:lnTo>
                  <a:lnTo>
                    <a:pt x="17901" y="204"/>
                  </a:lnTo>
                  <a:lnTo>
                    <a:pt x="17883" y="199"/>
                  </a:lnTo>
                  <a:lnTo>
                    <a:pt x="17883" y="199"/>
                  </a:lnTo>
                  <a:lnTo>
                    <a:pt x="17877" y="188"/>
                  </a:lnTo>
                  <a:lnTo>
                    <a:pt x="17877" y="188"/>
                  </a:lnTo>
                  <a:lnTo>
                    <a:pt x="17866" y="182"/>
                  </a:lnTo>
                  <a:lnTo>
                    <a:pt x="17866" y="182"/>
                  </a:lnTo>
                  <a:lnTo>
                    <a:pt x="17855" y="171"/>
                  </a:lnTo>
                  <a:lnTo>
                    <a:pt x="17855" y="171"/>
                  </a:lnTo>
                  <a:lnTo>
                    <a:pt x="17849" y="165"/>
                  </a:lnTo>
                  <a:lnTo>
                    <a:pt x="17849" y="165"/>
                  </a:lnTo>
                  <a:lnTo>
                    <a:pt x="17844" y="165"/>
                  </a:lnTo>
                  <a:lnTo>
                    <a:pt x="17844" y="165"/>
                  </a:lnTo>
                  <a:lnTo>
                    <a:pt x="17838" y="165"/>
                  </a:lnTo>
                  <a:lnTo>
                    <a:pt x="17838" y="165"/>
                  </a:lnTo>
                  <a:lnTo>
                    <a:pt x="17838" y="165"/>
                  </a:lnTo>
                  <a:lnTo>
                    <a:pt x="17838" y="165"/>
                  </a:lnTo>
                  <a:lnTo>
                    <a:pt x="17832" y="165"/>
                  </a:lnTo>
                  <a:close/>
                  <a:moveTo>
                    <a:pt x="17872" y="159"/>
                  </a:moveTo>
                  <a:lnTo>
                    <a:pt x="17872" y="159"/>
                  </a:lnTo>
                  <a:lnTo>
                    <a:pt x="17872" y="165"/>
                  </a:lnTo>
                  <a:lnTo>
                    <a:pt x="17872" y="165"/>
                  </a:lnTo>
                  <a:lnTo>
                    <a:pt x="17872" y="171"/>
                  </a:lnTo>
                  <a:lnTo>
                    <a:pt x="17872" y="171"/>
                  </a:lnTo>
                  <a:lnTo>
                    <a:pt x="17877" y="176"/>
                  </a:lnTo>
                  <a:lnTo>
                    <a:pt x="17877" y="176"/>
                  </a:lnTo>
                  <a:lnTo>
                    <a:pt x="17877" y="182"/>
                  </a:lnTo>
                  <a:lnTo>
                    <a:pt x="17877" y="182"/>
                  </a:lnTo>
                  <a:lnTo>
                    <a:pt x="17889" y="182"/>
                  </a:lnTo>
                  <a:lnTo>
                    <a:pt x="17889" y="182"/>
                  </a:lnTo>
                  <a:lnTo>
                    <a:pt x="17901" y="188"/>
                  </a:lnTo>
                  <a:lnTo>
                    <a:pt x="17901" y="188"/>
                  </a:lnTo>
                  <a:lnTo>
                    <a:pt x="17911" y="188"/>
                  </a:lnTo>
                  <a:lnTo>
                    <a:pt x="17911" y="188"/>
                  </a:lnTo>
                  <a:lnTo>
                    <a:pt x="17917" y="193"/>
                  </a:lnTo>
                  <a:lnTo>
                    <a:pt x="17917" y="193"/>
                  </a:lnTo>
                  <a:lnTo>
                    <a:pt x="17923" y="193"/>
                  </a:lnTo>
                  <a:lnTo>
                    <a:pt x="17923" y="193"/>
                  </a:lnTo>
                  <a:lnTo>
                    <a:pt x="17923" y="199"/>
                  </a:lnTo>
                  <a:lnTo>
                    <a:pt x="17923" y="199"/>
                  </a:lnTo>
                  <a:lnTo>
                    <a:pt x="17929" y="204"/>
                  </a:lnTo>
                  <a:lnTo>
                    <a:pt x="17929" y="204"/>
                  </a:lnTo>
                  <a:lnTo>
                    <a:pt x="17929" y="210"/>
                  </a:lnTo>
                  <a:lnTo>
                    <a:pt x="17929" y="210"/>
                  </a:lnTo>
                  <a:lnTo>
                    <a:pt x="17935" y="204"/>
                  </a:lnTo>
                  <a:lnTo>
                    <a:pt x="17935" y="204"/>
                  </a:lnTo>
                  <a:lnTo>
                    <a:pt x="17940" y="204"/>
                  </a:lnTo>
                  <a:lnTo>
                    <a:pt x="17940" y="204"/>
                  </a:lnTo>
                  <a:lnTo>
                    <a:pt x="17946" y="204"/>
                  </a:lnTo>
                  <a:lnTo>
                    <a:pt x="17946" y="204"/>
                  </a:lnTo>
                  <a:lnTo>
                    <a:pt x="17951" y="204"/>
                  </a:lnTo>
                  <a:lnTo>
                    <a:pt x="17951" y="204"/>
                  </a:lnTo>
                  <a:lnTo>
                    <a:pt x="17963" y="193"/>
                  </a:lnTo>
                  <a:lnTo>
                    <a:pt x="17957" y="182"/>
                  </a:lnTo>
                  <a:lnTo>
                    <a:pt x="17957" y="182"/>
                  </a:lnTo>
                  <a:lnTo>
                    <a:pt x="17951" y="176"/>
                  </a:lnTo>
                  <a:lnTo>
                    <a:pt x="17935" y="171"/>
                  </a:lnTo>
                  <a:lnTo>
                    <a:pt x="17935" y="171"/>
                  </a:lnTo>
                  <a:lnTo>
                    <a:pt x="17901" y="165"/>
                  </a:lnTo>
                  <a:lnTo>
                    <a:pt x="17901" y="165"/>
                  </a:lnTo>
                  <a:lnTo>
                    <a:pt x="17872" y="159"/>
                  </a:lnTo>
                  <a:close/>
                  <a:moveTo>
                    <a:pt x="17758" y="159"/>
                  </a:moveTo>
                  <a:lnTo>
                    <a:pt x="17758" y="159"/>
                  </a:lnTo>
                  <a:lnTo>
                    <a:pt x="17764" y="165"/>
                  </a:lnTo>
                  <a:lnTo>
                    <a:pt x="17764" y="165"/>
                  </a:lnTo>
                  <a:lnTo>
                    <a:pt x="17764" y="171"/>
                  </a:lnTo>
                  <a:lnTo>
                    <a:pt x="17764" y="171"/>
                  </a:lnTo>
                  <a:lnTo>
                    <a:pt x="17764" y="171"/>
                  </a:lnTo>
                  <a:lnTo>
                    <a:pt x="17764" y="171"/>
                  </a:lnTo>
                  <a:lnTo>
                    <a:pt x="17776" y="182"/>
                  </a:lnTo>
                  <a:lnTo>
                    <a:pt x="17776" y="182"/>
                  </a:lnTo>
                  <a:lnTo>
                    <a:pt x="17776" y="182"/>
                  </a:lnTo>
                  <a:lnTo>
                    <a:pt x="17776" y="188"/>
                  </a:lnTo>
                  <a:lnTo>
                    <a:pt x="17776" y="188"/>
                  </a:lnTo>
                  <a:lnTo>
                    <a:pt x="17776" y="188"/>
                  </a:lnTo>
                  <a:lnTo>
                    <a:pt x="17781" y="188"/>
                  </a:lnTo>
                  <a:lnTo>
                    <a:pt x="17781" y="188"/>
                  </a:lnTo>
                  <a:lnTo>
                    <a:pt x="17792" y="182"/>
                  </a:lnTo>
                  <a:lnTo>
                    <a:pt x="17792" y="182"/>
                  </a:lnTo>
                  <a:lnTo>
                    <a:pt x="17804" y="182"/>
                  </a:lnTo>
                  <a:lnTo>
                    <a:pt x="17804" y="182"/>
                  </a:lnTo>
                  <a:lnTo>
                    <a:pt x="17804" y="182"/>
                  </a:lnTo>
                  <a:lnTo>
                    <a:pt x="17804" y="182"/>
                  </a:lnTo>
                  <a:lnTo>
                    <a:pt x="17810" y="182"/>
                  </a:lnTo>
                  <a:lnTo>
                    <a:pt x="17810" y="182"/>
                  </a:lnTo>
                  <a:lnTo>
                    <a:pt x="17810" y="176"/>
                  </a:lnTo>
                  <a:lnTo>
                    <a:pt x="17810" y="176"/>
                  </a:lnTo>
                  <a:lnTo>
                    <a:pt x="17804" y="165"/>
                  </a:lnTo>
                  <a:lnTo>
                    <a:pt x="17804" y="165"/>
                  </a:lnTo>
                  <a:lnTo>
                    <a:pt x="17792" y="159"/>
                  </a:lnTo>
                  <a:lnTo>
                    <a:pt x="17792" y="159"/>
                  </a:lnTo>
                  <a:lnTo>
                    <a:pt x="17786" y="159"/>
                  </a:lnTo>
                  <a:lnTo>
                    <a:pt x="17786" y="159"/>
                  </a:lnTo>
                  <a:lnTo>
                    <a:pt x="17776" y="159"/>
                  </a:lnTo>
                  <a:lnTo>
                    <a:pt x="17776" y="159"/>
                  </a:lnTo>
                  <a:lnTo>
                    <a:pt x="17770" y="159"/>
                  </a:lnTo>
                  <a:lnTo>
                    <a:pt x="17770" y="159"/>
                  </a:lnTo>
                  <a:lnTo>
                    <a:pt x="17758" y="159"/>
                  </a:lnTo>
                  <a:close/>
                  <a:moveTo>
                    <a:pt x="17969" y="153"/>
                  </a:moveTo>
                  <a:lnTo>
                    <a:pt x="17969" y="153"/>
                  </a:lnTo>
                  <a:lnTo>
                    <a:pt x="17969" y="159"/>
                  </a:lnTo>
                  <a:lnTo>
                    <a:pt x="17969" y="159"/>
                  </a:lnTo>
                  <a:lnTo>
                    <a:pt x="17974" y="165"/>
                  </a:lnTo>
                  <a:lnTo>
                    <a:pt x="17974" y="165"/>
                  </a:lnTo>
                  <a:lnTo>
                    <a:pt x="17974" y="171"/>
                  </a:lnTo>
                  <a:lnTo>
                    <a:pt x="17974" y="171"/>
                  </a:lnTo>
                  <a:lnTo>
                    <a:pt x="17980" y="176"/>
                  </a:lnTo>
                  <a:lnTo>
                    <a:pt x="17980" y="176"/>
                  </a:lnTo>
                  <a:lnTo>
                    <a:pt x="17986" y="176"/>
                  </a:lnTo>
                  <a:lnTo>
                    <a:pt x="17986" y="176"/>
                  </a:lnTo>
                  <a:lnTo>
                    <a:pt x="17986" y="165"/>
                  </a:lnTo>
                  <a:lnTo>
                    <a:pt x="17986" y="165"/>
                  </a:lnTo>
                  <a:lnTo>
                    <a:pt x="17986" y="159"/>
                  </a:lnTo>
                  <a:lnTo>
                    <a:pt x="17986" y="159"/>
                  </a:lnTo>
                  <a:lnTo>
                    <a:pt x="17986" y="153"/>
                  </a:lnTo>
                  <a:lnTo>
                    <a:pt x="17986" y="153"/>
                  </a:lnTo>
                  <a:lnTo>
                    <a:pt x="17980" y="153"/>
                  </a:lnTo>
                  <a:lnTo>
                    <a:pt x="17980" y="153"/>
                  </a:lnTo>
                  <a:lnTo>
                    <a:pt x="17974" y="153"/>
                  </a:lnTo>
                  <a:lnTo>
                    <a:pt x="17974" y="153"/>
                  </a:lnTo>
                  <a:lnTo>
                    <a:pt x="17969" y="153"/>
                  </a:lnTo>
                  <a:close/>
                  <a:moveTo>
                    <a:pt x="17911" y="113"/>
                  </a:moveTo>
                  <a:lnTo>
                    <a:pt x="17911" y="113"/>
                  </a:lnTo>
                  <a:lnTo>
                    <a:pt x="17911" y="119"/>
                  </a:lnTo>
                  <a:lnTo>
                    <a:pt x="17911" y="119"/>
                  </a:lnTo>
                  <a:lnTo>
                    <a:pt x="17906" y="125"/>
                  </a:lnTo>
                  <a:lnTo>
                    <a:pt x="17906" y="125"/>
                  </a:lnTo>
                  <a:lnTo>
                    <a:pt x="17906" y="131"/>
                  </a:lnTo>
                  <a:lnTo>
                    <a:pt x="17906" y="131"/>
                  </a:lnTo>
                  <a:lnTo>
                    <a:pt x="17901" y="131"/>
                  </a:lnTo>
                  <a:lnTo>
                    <a:pt x="17901" y="131"/>
                  </a:lnTo>
                  <a:lnTo>
                    <a:pt x="17906" y="131"/>
                  </a:lnTo>
                  <a:lnTo>
                    <a:pt x="17906" y="131"/>
                  </a:lnTo>
                  <a:lnTo>
                    <a:pt x="17911" y="137"/>
                  </a:lnTo>
                  <a:lnTo>
                    <a:pt x="17911" y="137"/>
                  </a:lnTo>
                  <a:lnTo>
                    <a:pt x="17911" y="137"/>
                  </a:lnTo>
                  <a:lnTo>
                    <a:pt x="17911" y="137"/>
                  </a:lnTo>
                  <a:lnTo>
                    <a:pt x="17917" y="137"/>
                  </a:lnTo>
                  <a:lnTo>
                    <a:pt x="17917" y="137"/>
                  </a:lnTo>
                  <a:lnTo>
                    <a:pt x="17923" y="131"/>
                  </a:lnTo>
                  <a:lnTo>
                    <a:pt x="17923" y="131"/>
                  </a:lnTo>
                  <a:lnTo>
                    <a:pt x="17923" y="125"/>
                  </a:lnTo>
                  <a:lnTo>
                    <a:pt x="17923" y="125"/>
                  </a:lnTo>
                  <a:lnTo>
                    <a:pt x="17929" y="119"/>
                  </a:lnTo>
                  <a:lnTo>
                    <a:pt x="17929" y="119"/>
                  </a:lnTo>
                  <a:lnTo>
                    <a:pt x="17929" y="113"/>
                  </a:lnTo>
                  <a:lnTo>
                    <a:pt x="17929" y="113"/>
                  </a:lnTo>
                  <a:lnTo>
                    <a:pt x="17929" y="113"/>
                  </a:lnTo>
                  <a:lnTo>
                    <a:pt x="17929" y="113"/>
                  </a:lnTo>
                  <a:lnTo>
                    <a:pt x="17923" y="113"/>
                  </a:lnTo>
                  <a:lnTo>
                    <a:pt x="17923" y="113"/>
                  </a:lnTo>
                  <a:lnTo>
                    <a:pt x="17917" y="113"/>
                  </a:lnTo>
                  <a:lnTo>
                    <a:pt x="17917" y="113"/>
                  </a:lnTo>
                  <a:lnTo>
                    <a:pt x="17911" y="113"/>
                  </a:lnTo>
                  <a:close/>
                  <a:moveTo>
                    <a:pt x="17991" y="91"/>
                  </a:moveTo>
                  <a:lnTo>
                    <a:pt x="17991" y="91"/>
                  </a:lnTo>
                  <a:lnTo>
                    <a:pt x="17986" y="97"/>
                  </a:lnTo>
                  <a:lnTo>
                    <a:pt x="17986" y="97"/>
                  </a:lnTo>
                  <a:lnTo>
                    <a:pt x="17986" y="102"/>
                  </a:lnTo>
                  <a:lnTo>
                    <a:pt x="17986" y="102"/>
                  </a:lnTo>
                  <a:lnTo>
                    <a:pt x="17986" y="108"/>
                  </a:lnTo>
                  <a:lnTo>
                    <a:pt x="17986" y="108"/>
                  </a:lnTo>
                  <a:lnTo>
                    <a:pt x="17991" y="108"/>
                  </a:lnTo>
                  <a:lnTo>
                    <a:pt x="17991" y="108"/>
                  </a:lnTo>
                  <a:lnTo>
                    <a:pt x="18003" y="108"/>
                  </a:lnTo>
                  <a:lnTo>
                    <a:pt x="18003" y="108"/>
                  </a:lnTo>
                  <a:lnTo>
                    <a:pt x="18008" y="97"/>
                  </a:lnTo>
                  <a:lnTo>
                    <a:pt x="18008" y="97"/>
                  </a:lnTo>
                  <a:lnTo>
                    <a:pt x="18008" y="97"/>
                  </a:lnTo>
                  <a:lnTo>
                    <a:pt x="18008" y="91"/>
                  </a:lnTo>
                  <a:lnTo>
                    <a:pt x="18008" y="91"/>
                  </a:lnTo>
                  <a:lnTo>
                    <a:pt x="17991" y="91"/>
                  </a:lnTo>
                  <a:close/>
                  <a:moveTo>
                    <a:pt x="17861" y="79"/>
                  </a:moveTo>
                  <a:lnTo>
                    <a:pt x="17861" y="79"/>
                  </a:lnTo>
                  <a:lnTo>
                    <a:pt x="17855" y="79"/>
                  </a:lnTo>
                  <a:lnTo>
                    <a:pt x="17855" y="79"/>
                  </a:lnTo>
                  <a:lnTo>
                    <a:pt x="17855" y="91"/>
                  </a:lnTo>
                  <a:lnTo>
                    <a:pt x="17855" y="91"/>
                  </a:lnTo>
                  <a:lnTo>
                    <a:pt x="17849" y="97"/>
                  </a:lnTo>
                  <a:lnTo>
                    <a:pt x="17849" y="97"/>
                  </a:lnTo>
                  <a:lnTo>
                    <a:pt x="17849" y="102"/>
                  </a:lnTo>
                  <a:lnTo>
                    <a:pt x="17849" y="102"/>
                  </a:lnTo>
                  <a:lnTo>
                    <a:pt x="17821" y="108"/>
                  </a:lnTo>
                  <a:lnTo>
                    <a:pt x="17804" y="113"/>
                  </a:lnTo>
                  <a:lnTo>
                    <a:pt x="17804" y="113"/>
                  </a:lnTo>
                  <a:lnTo>
                    <a:pt x="17798" y="113"/>
                  </a:lnTo>
                  <a:lnTo>
                    <a:pt x="17810" y="119"/>
                  </a:lnTo>
                  <a:lnTo>
                    <a:pt x="17810" y="119"/>
                  </a:lnTo>
                  <a:lnTo>
                    <a:pt x="17838" y="125"/>
                  </a:lnTo>
                  <a:lnTo>
                    <a:pt x="17838" y="125"/>
                  </a:lnTo>
                  <a:lnTo>
                    <a:pt x="17872" y="119"/>
                  </a:lnTo>
                  <a:lnTo>
                    <a:pt x="17872" y="119"/>
                  </a:lnTo>
                  <a:lnTo>
                    <a:pt x="17877" y="119"/>
                  </a:lnTo>
                  <a:lnTo>
                    <a:pt x="17877" y="119"/>
                  </a:lnTo>
                  <a:lnTo>
                    <a:pt x="17883" y="113"/>
                  </a:lnTo>
                  <a:lnTo>
                    <a:pt x="17883" y="113"/>
                  </a:lnTo>
                  <a:lnTo>
                    <a:pt x="17901" y="102"/>
                  </a:lnTo>
                  <a:lnTo>
                    <a:pt x="17901" y="102"/>
                  </a:lnTo>
                  <a:lnTo>
                    <a:pt x="17906" y="97"/>
                  </a:lnTo>
                  <a:lnTo>
                    <a:pt x="17906" y="97"/>
                  </a:lnTo>
                  <a:lnTo>
                    <a:pt x="17906" y="91"/>
                  </a:lnTo>
                  <a:lnTo>
                    <a:pt x="17906" y="91"/>
                  </a:lnTo>
                  <a:lnTo>
                    <a:pt x="17906" y="85"/>
                  </a:lnTo>
                  <a:lnTo>
                    <a:pt x="17906" y="85"/>
                  </a:lnTo>
                  <a:lnTo>
                    <a:pt x="17901" y="91"/>
                  </a:lnTo>
                  <a:lnTo>
                    <a:pt x="17901" y="91"/>
                  </a:lnTo>
                  <a:lnTo>
                    <a:pt x="17889" y="91"/>
                  </a:lnTo>
                  <a:lnTo>
                    <a:pt x="17889" y="91"/>
                  </a:lnTo>
                  <a:lnTo>
                    <a:pt x="17883" y="91"/>
                  </a:lnTo>
                  <a:lnTo>
                    <a:pt x="17883" y="91"/>
                  </a:lnTo>
                  <a:lnTo>
                    <a:pt x="17877" y="85"/>
                  </a:lnTo>
                  <a:lnTo>
                    <a:pt x="17877" y="85"/>
                  </a:lnTo>
                  <a:lnTo>
                    <a:pt x="17872" y="85"/>
                  </a:lnTo>
                  <a:lnTo>
                    <a:pt x="17872" y="85"/>
                  </a:lnTo>
                  <a:lnTo>
                    <a:pt x="17872" y="79"/>
                  </a:lnTo>
                  <a:lnTo>
                    <a:pt x="17872" y="79"/>
                  </a:lnTo>
                  <a:lnTo>
                    <a:pt x="17866" y="79"/>
                  </a:lnTo>
                  <a:lnTo>
                    <a:pt x="17866" y="79"/>
                  </a:lnTo>
                  <a:lnTo>
                    <a:pt x="17861" y="79"/>
                  </a:lnTo>
                  <a:close/>
                  <a:moveTo>
                    <a:pt x="17935" y="45"/>
                  </a:moveTo>
                  <a:lnTo>
                    <a:pt x="17935" y="45"/>
                  </a:lnTo>
                  <a:lnTo>
                    <a:pt x="17935" y="45"/>
                  </a:lnTo>
                  <a:lnTo>
                    <a:pt x="17935" y="45"/>
                  </a:lnTo>
                  <a:lnTo>
                    <a:pt x="17935" y="57"/>
                  </a:lnTo>
                  <a:lnTo>
                    <a:pt x="17935" y="57"/>
                  </a:lnTo>
                  <a:lnTo>
                    <a:pt x="17929" y="63"/>
                  </a:lnTo>
                  <a:lnTo>
                    <a:pt x="17929" y="63"/>
                  </a:lnTo>
                  <a:lnTo>
                    <a:pt x="17929" y="74"/>
                  </a:lnTo>
                  <a:lnTo>
                    <a:pt x="17929" y="74"/>
                  </a:lnTo>
                  <a:lnTo>
                    <a:pt x="17935" y="74"/>
                  </a:lnTo>
                  <a:lnTo>
                    <a:pt x="17935" y="74"/>
                  </a:lnTo>
                  <a:lnTo>
                    <a:pt x="17935" y="74"/>
                  </a:lnTo>
                  <a:lnTo>
                    <a:pt x="17935" y="74"/>
                  </a:lnTo>
                  <a:lnTo>
                    <a:pt x="17940" y="79"/>
                  </a:lnTo>
                  <a:lnTo>
                    <a:pt x="17940" y="79"/>
                  </a:lnTo>
                  <a:lnTo>
                    <a:pt x="17940" y="85"/>
                  </a:lnTo>
                  <a:lnTo>
                    <a:pt x="17940" y="85"/>
                  </a:lnTo>
                  <a:lnTo>
                    <a:pt x="17951" y="79"/>
                  </a:lnTo>
                  <a:lnTo>
                    <a:pt x="17951" y="79"/>
                  </a:lnTo>
                  <a:lnTo>
                    <a:pt x="17969" y="74"/>
                  </a:lnTo>
                  <a:lnTo>
                    <a:pt x="17969" y="74"/>
                  </a:lnTo>
                  <a:lnTo>
                    <a:pt x="17974" y="68"/>
                  </a:lnTo>
                  <a:lnTo>
                    <a:pt x="17974" y="68"/>
                  </a:lnTo>
                  <a:lnTo>
                    <a:pt x="17974" y="68"/>
                  </a:lnTo>
                  <a:lnTo>
                    <a:pt x="17969" y="63"/>
                  </a:lnTo>
                  <a:lnTo>
                    <a:pt x="17969" y="63"/>
                  </a:lnTo>
                  <a:lnTo>
                    <a:pt x="17963" y="57"/>
                  </a:lnTo>
                  <a:lnTo>
                    <a:pt x="17963" y="57"/>
                  </a:lnTo>
                  <a:lnTo>
                    <a:pt x="17951" y="51"/>
                  </a:lnTo>
                  <a:lnTo>
                    <a:pt x="17951" y="51"/>
                  </a:lnTo>
                  <a:lnTo>
                    <a:pt x="17940" y="45"/>
                  </a:lnTo>
                  <a:lnTo>
                    <a:pt x="17940" y="45"/>
                  </a:lnTo>
                  <a:lnTo>
                    <a:pt x="17935" y="45"/>
                  </a:lnTo>
                  <a:close/>
                  <a:moveTo>
                    <a:pt x="18003" y="0"/>
                  </a:moveTo>
                  <a:lnTo>
                    <a:pt x="17997" y="6"/>
                  </a:lnTo>
                  <a:lnTo>
                    <a:pt x="17997" y="11"/>
                  </a:lnTo>
                  <a:lnTo>
                    <a:pt x="17997" y="11"/>
                  </a:lnTo>
                  <a:lnTo>
                    <a:pt x="17997" y="17"/>
                  </a:lnTo>
                  <a:lnTo>
                    <a:pt x="17997" y="17"/>
                  </a:lnTo>
                  <a:lnTo>
                    <a:pt x="18008" y="17"/>
                  </a:lnTo>
                  <a:lnTo>
                    <a:pt x="18008" y="17"/>
                  </a:lnTo>
                  <a:lnTo>
                    <a:pt x="18026" y="17"/>
                  </a:lnTo>
                  <a:lnTo>
                    <a:pt x="18026" y="17"/>
                  </a:lnTo>
                  <a:lnTo>
                    <a:pt x="18036" y="17"/>
                  </a:lnTo>
                  <a:lnTo>
                    <a:pt x="18036" y="17"/>
                  </a:lnTo>
                  <a:lnTo>
                    <a:pt x="18042" y="17"/>
                  </a:lnTo>
                  <a:lnTo>
                    <a:pt x="18042" y="17"/>
                  </a:lnTo>
                  <a:lnTo>
                    <a:pt x="18054" y="17"/>
                  </a:lnTo>
                  <a:lnTo>
                    <a:pt x="18054" y="17"/>
                  </a:lnTo>
                  <a:lnTo>
                    <a:pt x="18054" y="11"/>
                  </a:lnTo>
                  <a:lnTo>
                    <a:pt x="18054" y="11"/>
                  </a:lnTo>
                  <a:lnTo>
                    <a:pt x="18048" y="6"/>
                  </a:lnTo>
                  <a:lnTo>
                    <a:pt x="18048" y="6"/>
                  </a:lnTo>
                  <a:lnTo>
                    <a:pt x="18042" y="0"/>
                  </a:lnTo>
                  <a:lnTo>
                    <a:pt x="18042" y="0"/>
                  </a:lnTo>
                  <a:lnTo>
                    <a:pt x="18036" y="0"/>
                  </a:lnTo>
                  <a:lnTo>
                    <a:pt x="18036" y="0"/>
                  </a:lnTo>
                  <a:lnTo>
                    <a:pt x="18026" y="0"/>
                  </a:lnTo>
                  <a:lnTo>
                    <a:pt x="18026" y="0"/>
                  </a:lnTo>
                  <a:lnTo>
                    <a:pt x="18014" y="0"/>
                  </a:lnTo>
                  <a:lnTo>
                    <a:pt x="18014" y="0"/>
                  </a:lnTo>
                  <a:lnTo>
                    <a:pt x="18003" y="0"/>
                  </a:lnTo>
                  <a:close/>
                  <a:moveTo>
                    <a:pt x="290" y="1700"/>
                  </a:moveTo>
                  <a:lnTo>
                    <a:pt x="290" y="1700"/>
                  </a:lnTo>
                  <a:lnTo>
                    <a:pt x="290" y="1700"/>
                  </a:lnTo>
                  <a:lnTo>
                    <a:pt x="290" y="1700"/>
                  </a:lnTo>
                  <a:lnTo>
                    <a:pt x="284" y="1705"/>
                  </a:lnTo>
                  <a:lnTo>
                    <a:pt x="284" y="1705"/>
                  </a:lnTo>
                  <a:lnTo>
                    <a:pt x="284" y="1711"/>
                  </a:lnTo>
                  <a:lnTo>
                    <a:pt x="284" y="1711"/>
                  </a:lnTo>
                  <a:lnTo>
                    <a:pt x="284" y="1722"/>
                  </a:lnTo>
                  <a:lnTo>
                    <a:pt x="284" y="1722"/>
                  </a:lnTo>
                  <a:lnTo>
                    <a:pt x="284" y="1722"/>
                  </a:lnTo>
                  <a:lnTo>
                    <a:pt x="284" y="1722"/>
                  </a:lnTo>
                  <a:lnTo>
                    <a:pt x="290" y="1728"/>
                  </a:lnTo>
                  <a:lnTo>
                    <a:pt x="290" y="1728"/>
                  </a:lnTo>
                  <a:lnTo>
                    <a:pt x="296" y="1734"/>
                  </a:lnTo>
                  <a:lnTo>
                    <a:pt x="296" y="1734"/>
                  </a:lnTo>
                  <a:lnTo>
                    <a:pt x="302" y="1734"/>
                  </a:lnTo>
                  <a:lnTo>
                    <a:pt x="302" y="1734"/>
                  </a:lnTo>
                  <a:lnTo>
                    <a:pt x="302" y="1739"/>
                  </a:lnTo>
                  <a:lnTo>
                    <a:pt x="302" y="1739"/>
                  </a:lnTo>
                  <a:lnTo>
                    <a:pt x="302" y="1745"/>
                  </a:lnTo>
                  <a:lnTo>
                    <a:pt x="302" y="1745"/>
                  </a:lnTo>
                  <a:lnTo>
                    <a:pt x="302" y="1750"/>
                  </a:lnTo>
                  <a:lnTo>
                    <a:pt x="302" y="1750"/>
                  </a:lnTo>
                  <a:lnTo>
                    <a:pt x="302" y="1750"/>
                  </a:lnTo>
                  <a:lnTo>
                    <a:pt x="302" y="1750"/>
                  </a:lnTo>
                  <a:lnTo>
                    <a:pt x="307" y="1756"/>
                  </a:lnTo>
                  <a:lnTo>
                    <a:pt x="307" y="1756"/>
                  </a:lnTo>
                  <a:lnTo>
                    <a:pt x="307" y="1756"/>
                  </a:lnTo>
                  <a:lnTo>
                    <a:pt x="307" y="1756"/>
                  </a:lnTo>
                  <a:lnTo>
                    <a:pt x="307" y="1762"/>
                  </a:lnTo>
                  <a:lnTo>
                    <a:pt x="307" y="1762"/>
                  </a:lnTo>
                  <a:lnTo>
                    <a:pt x="312" y="1762"/>
                  </a:lnTo>
                  <a:lnTo>
                    <a:pt x="312" y="1762"/>
                  </a:lnTo>
                  <a:lnTo>
                    <a:pt x="318" y="1762"/>
                  </a:lnTo>
                  <a:lnTo>
                    <a:pt x="318" y="1762"/>
                  </a:lnTo>
                  <a:lnTo>
                    <a:pt x="324" y="1762"/>
                  </a:lnTo>
                  <a:lnTo>
                    <a:pt x="324" y="1762"/>
                  </a:lnTo>
                  <a:lnTo>
                    <a:pt x="330" y="1762"/>
                  </a:lnTo>
                  <a:lnTo>
                    <a:pt x="330" y="1762"/>
                  </a:lnTo>
                  <a:lnTo>
                    <a:pt x="335" y="1762"/>
                  </a:lnTo>
                  <a:lnTo>
                    <a:pt x="335" y="1762"/>
                  </a:lnTo>
                  <a:lnTo>
                    <a:pt x="335" y="1756"/>
                  </a:lnTo>
                  <a:lnTo>
                    <a:pt x="335" y="1756"/>
                  </a:lnTo>
                  <a:lnTo>
                    <a:pt x="341" y="1756"/>
                  </a:lnTo>
                  <a:lnTo>
                    <a:pt x="341" y="1756"/>
                  </a:lnTo>
                  <a:lnTo>
                    <a:pt x="341" y="1750"/>
                  </a:lnTo>
                  <a:lnTo>
                    <a:pt x="341" y="1750"/>
                  </a:lnTo>
                  <a:lnTo>
                    <a:pt x="347" y="1745"/>
                  </a:lnTo>
                  <a:lnTo>
                    <a:pt x="347" y="1745"/>
                  </a:lnTo>
                  <a:lnTo>
                    <a:pt x="347" y="1739"/>
                  </a:lnTo>
                  <a:lnTo>
                    <a:pt x="347" y="1739"/>
                  </a:lnTo>
                  <a:lnTo>
                    <a:pt x="341" y="1734"/>
                  </a:lnTo>
                  <a:lnTo>
                    <a:pt x="341" y="1734"/>
                  </a:lnTo>
                  <a:lnTo>
                    <a:pt x="341" y="1728"/>
                  </a:lnTo>
                  <a:lnTo>
                    <a:pt x="341" y="1728"/>
                  </a:lnTo>
                  <a:lnTo>
                    <a:pt x="341" y="1722"/>
                  </a:lnTo>
                  <a:lnTo>
                    <a:pt x="341" y="1722"/>
                  </a:lnTo>
                  <a:lnTo>
                    <a:pt x="335" y="1716"/>
                  </a:lnTo>
                  <a:lnTo>
                    <a:pt x="335" y="1716"/>
                  </a:lnTo>
                  <a:lnTo>
                    <a:pt x="330" y="1716"/>
                  </a:lnTo>
                  <a:lnTo>
                    <a:pt x="330" y="1716"/>
                  </a:lnTo>
                  <a:lnTo>
                    <a:pt x="324" y="1716"/>
                  </a:lnTo>
                  <a:lnTo>
                    <a:pt x="324" y="1716"/>
                  </a:lnTo>
                  <a:lnTo>
                    <a:pt x="318" y="1716"/>
                  </a:lnTo>
                  <a:lnTo>
                    <a:pt x="318" y="1716"/>
                  </a:lnTo>
                  <a:lnTo>
                    <a:pt x="312" y="1711"/>
                  </a:lnTo>
                  <a:lnTo>
                    <a:pt x="312" y="1711"/>
                  </a:lnTo>
                  <a:lnTo>
                    <a:pt x="312" y="1705"/>
                  </a:lnTo>
                  <a:lnTo>
                    <a:pt x="312" y="1705"/>
                  </a:lnTo>
                  <a:lnTo>
                    <a:pt x="307" y="1700"/>
                  </a:lnTo>
                  <a:lnTo>
                    <a:pt x="307" y="1700"/>
                  </a:lnTo>
                  <a:lnTo>
                    <a:pt x="307" y="1700"/>
                  </a:lnTo>
                  <a:lnTo>
                    <a:pt x="307" y="1700"/>
                  </a:lnTo>
                  <a:lnTo>
                    <a:pt x="302" y="1700"/>
                  </a:lnTo>
                  <a:lnTo>
                    <a:pt x="302" y="1700"/>
                  </a:lnTo>
                  <a:lnTo>
                    <a:pt x="296" y="1700"/>
                  </a:lnTo>
                  <a:lnTo>
                    <a:pt x="296" y="1700"/>
                  </a:lnTo>
                  <a:lnTo>
                    <a:pt x="296" y="1700"/>
                  </a:lnTo>
                  <a:lnTo>
                    <a:pt x="296" y="1700"/>
                  </a:lnTo>
                  <a:lnTo>
                    <a:pt x="290" y="1700"/>
                  </a:lnTo>
                  <a:close/>
                  <a:moveTo>
                    <a:pt x="1148" y="1552"/>
                  </a:moveTo>
                  <a:lnTo>
                    <a:pt x="1148" y="1552"/>
                  </a:lnTo>
                  <a:lnTo>
                    <a:pt x="1136" y="1557"/>
                  </a:lnTo>
                  <a:lnTo>
                    <a:pt x="1136" y="1557"/>
                  </a:lnTo>
                  <a:lnTo>
                    <a:pt x="1131" y="1563"/>
                  </a:lnTo>
                  <a:lnTo>
                    <a:pt x="1131" y="1563"/>
                  </a:lnTo>
                  <a:lnTo>
                    <a:pt x="1125" y="1575"/>
                  </a:lnTo>
                  <a:lnTo>
                    <a:pt x="1125" y="1575"/>
                  </a:lnTo>
                  <a:lnTo>
                    <a:pt x="1120" y="1580"/>
                  </a:lnTo>
                  <a:lnTo>
                    <a:pt x="1120" y="1580"/>
                  </a:lnTo>
                  <a:lnTo>
                    <a:pt x="1114" y="1580"/>
                  </a:lnTo>
                  <a:lnTo>
                    <a:pt x="1114" y="1580"/>
                  </a:lnTo>
                  <a:lnTo>
                    <a:pt x="1102" y="1580"/>
                  </a:lnTo>
                  <a:lnTo>
                    <a:pt x="1102" y="1580"/>
                  </a:lnTo>
                  <a:lnTo>
                    <a:pt x="1096" y="1580"/>
                  </a:lnTo>
                  <a:lnTo>
                    <a:pt x="1096" y="1580"/>
                  </a:lnTo>
                  <a:lnTo>
                    <a:pt x="1091" y="1585"/>
                  </a:lnTo>
                  <a:lnTo>
                    <a:pt x="1091" y="1585"/>
                  </a:lnTo>
                  <a:lnTo>
                    <a:pt x="1091" y="1585"/>
                  </a:lnTo>
                  <a:lnTo>
                    <a:pt x="1091" y="1585"/>
                  </a:lnTo>
                  <a:lnTo>
                    <a:pt x="1086" y="1591"/>
                  </a:lnTo>
                  <a:lnTo>
                    <a:pt x="1086" y="1591"/>
                  </a:lnTo>
                  <a:lnTo>
                    <a:pt x="1086" y="1603"/>
                  </a:lnTo>
                  <a:lnTo>
                    <a:pt x="1086" y="1603"/>
                  </a:lnTo>
                  <a:lnTo>
                    <a:pt x="1080" y="1603"/>
                  </a:lnTo>
                  <a:lnTo>
                    <a:pt x="1080" y="1603"/>
                  </a:lnTo>
                  <a:lnTo>
                    <a:pt x="1074" y="1609"/>
                  </a:lnTo>
                  <a:lnTo>
                    <a:pt x="1074" y="1609"/>
                  </a:lnTo>
                  <a:lnTo>
                    <a:pt x="1068" y="1614"/>
                  </a:lnTo>
                  <a:lnTo>
                    <a:pt x="1068" y="1614"/>
                  </a:lnTo>
                  <a:lnTo>
                    <a:pt x="1057" y="1620"/>
                  </a:lnTo>
                  <a:lnTo>
                    <a:pt x="1057" y="1620"/>
                  </a:lnTo>
                  <a:lnTo>
                    <a:pt x="1051" y="1625"/>
                  </a:lnTo>
                  <a:lnTo>
                    <a:pt x="1051" y="1625"/>
                  </a:lnTo>
                  <a:lnTo>
                    <a:pt x="1051" y="1631"/>
                  </a:lnTo>
                  <a:lnTo>
                    <a:pt x="1051" y="1631"/>
                  </a:lnTo>
                  <a:lnTo>
                    <a:pt x="1051" y="1637"/>
                  </a:lnTo>
                  <a:lnTo>
                    <a:pt x="1051" y="1637"/>
                  </a:lnTo>
                  <a:lnTo>
                    <a:pt x="1051" y="1637"/>
                  </a:lnTo>
                  <a:lnTo>
                    <a:pt x="1051" y="1637"/>
                  </a:lnTo>
                  <a:lnTo>
                    <a:pt x="1051" y="1643"/>
                  </a:lnTo>
                  <a:lnTo>
                    <a:pt x="1051" y="1643"/>
                  </a:lnTo>
                  <a:lnTo>
                    <a:pt x="1074" y="1649"/>
                  </a:lnTo>
                  <a:lnTo>
                    <a:pt x="1074" y="1649"/>
                  </a:lnTo>
                  <a:lnTo>
                    <a:pt x="1096" y="1654"/>
                  </a:lnTo>
                  <a:lnTo>
                    <a:pt x="1096" y="1654"/>
                  </a:lnTo>
                  <a:lnTo>
                    <a:pt x="1120" y="1654"/>
                  </a:lnTo>
                  <a:lnTo>
                    <a:pt x="1120" y="1654"/>
                  </a:lnTo>
                  <a:lnTo>
                    <a:pt x="1142" y="1654"/>
                  </a:lnTo>
                  <a:lnTo>
                    <a:pt x="1142" y="1654"/>
                  </a:lnTo>
                  <a:lnTo>
                    <a:pt x="1142" y="1649"/>
                  </a:lnTo>
                  <a:lnTo>
                    <a:pt x="1142" y="1649"/>
                  </a:lnTo>
                  <a:lnTo>
                    <a:pt x="1154" y="1649"/>
                  </a:lnTo>
                  <a:lnTo>
                    <a:pt x="1154" y="1649"/>
                  </a:lnTo>
                  <a:lnTo>
                    <a:pt x="1160" y="1643"/>
                  </a:lnTo>
                  <a:lnTo>
                    <a:pt x="1160" y="1643"/>
                  </a:lnTo>
                  <a:lnTo>
                    <a:pt x="1160" y="1637"/>
                  </a:lnTo>
                  <a:lnTo>
                    <a:pt x="1160" y="1637"/>
                  </a:lnTo>
                  <a:lnTo>
                    <a:pt x="1171" y="1637"/>
                  </a:lnTo>
                  <a:lnTo>
                    <a:pt x="1171" y="1637"/>
                  </a:lnTo>
                  <a:lnTo>
                    <a:pt x="1176" y="1643"/>
                  </a:lnTo>
                  <a:lnTo>
                    <a:pt x="1176" y="1643"/>
                  </a:lnTo>
                  <a:lnTo>
                    <a:pt x="1176" y="1649"/>
                  </a:lnTo>
                  <a:lnTo>
                    <a:pt x="1176" y="1649"/>
                  </a:lnTo>
                  <a:lnTo>
                    <a:pt x="1182" y="1654"/>
                  </a:lnTo>
                  <a:lnTo>
                    <a:pt x="1182" y="1654"/>
                  </a:lnTo>
                  <a:lnTo>
                    <a:pt x="1205" y="1654"/>
                  </a:lnTo>
                  <a:lnTo>
                    <a:pt x="1205" y="1654"/>
                  </a:lnTo>
                  <a:lnTo>
                    <a:pt x="1233" y="1654"/>
                  </a:lnTo>
                  <a:lnTo>
                    <a:pt x="1233" y="1654"/>
                  </a:lnTo>
                  <a:lnTo>
                    <a:pt x="1267" y="1649"/>
                  </a:lnTo>
                  <a:lnTo>
                    <a:pt x="1267" y="1649"/>
                  </a:lnTo>
                  <a:lnTo>
                    <a:pt x="1296" y="1649"/>
                  </a:lnTo>
                  <a:lnTo>
                    <a:pt x="1296" y="1649"/>
                  </a:lnTo>
                  <a:lnTo>
                    <a:pt x="1296" y="1637"/>
                  </a:lnTo>
                  <a:lnTo>
                    <a:pt x="1296" y="1637"/>
                  </a:lnTo>
                  <a:lnTo>
                    <a:pt x="1296" y="1625"/>
                  </a:lnTo>
                  <a:lnTo>
                    <a:pt x="1296" y="1625"/>
                  </a:lnTo>
                  <a:lnTo>
                    <a:pt x="1296" y="1614"/>
                  </a:lnTo>
                  <a:lnTo>
                    <a:pt x="1296" y="1614"/>
                  </a:lnTo>
                  <a:lnTo>
                    <a:pt x="1296" y="1603"/>
                  </a:lnTo>
                  <a:lnTo>
                    <a:pt x="1296" y="1603"/>
                  </a:lnTo>
                  <a:lnTo>
                    <a:pt x="1296" y="1603"/>
                  </a:lnTo>
                  <a:lnTo>
                    <a:pt x="1296" y="1603"/>
                  </a:lnTo>
                  <a:lnTo>
                    <a:pt x="1290" y="1603"/>
                  </a:lnTo>
                  <a:lnTo>
                    <a:pt x="1290" y="1603"/>
                  </a:lnTo>
                  <a:lnTo>
                    <a:pt x="1290" y="1603"/>
                  </a:lnTo>
                  <a:lnTo>
                    <a:pt x="1290" y="1603"/>
                  </a:lnTo>
                  <a:lnTo>
                    <a:pt x="1290" y="1597"/>
                  </a:lnTo>
                  <a:lnTo>
                    <a:pt x="1290" y="1597"/>
                  </a:lnTo>
                  <a:lnTo>
                    <a:pt x="1290" y="1591"/>
                  </a:lnTo>
                  <a:lnTo>
                    <a:pt x="1290" y="1591"/>
                  </a:lnTo>
                  <a:lnTo>
                    <a:pt x="1290" y="1585"/>
                  </a:lnTo>
                  <a:lnTo>
                    <a:pt x="1290" y="1585"/>
                  </a:lnTo>
                  <a:lnTo>
                    <a:pt x="1267" y="1580"/>
                  </a:lnTo>
                  <a:lnTo>
                    <a:pt x="1267" y="1580"/>
                  </a:lnTo>
                  <a:lnTo>
                    <a:pt x="1250" y="1580"/>
                  </a:lnTo>
                  <a:lnTo>
                    <a:pt x="1250" y="1580"/>
                  </a:lnTo>
                  <a:lnTo>
                    <a:pt x="1222" y="1580"/>
                  </a:lnTo>
                  <a:lnTo>
                    <a:pt x="1222" y="1580"/>
                  </a:lnTo>
                  <a:lnTo>
                    <a:pt x="1199" y="1580"/>
                  </a:lnTo>
                  <a:lnTo>
                    <a:pt x="1199" y="1580"/>
                  </a:lnTo>
                  <a:lnTo>
                    <a:pt x="1188" y="1575"/>
                  </a:lnTo>
                  <a:lnTo>
                    <a:pt x="1188" y="1575"/>
                  </a:lnTo>
                  <a:lnTo>
                    <a:pt x="1171" y="1569"/>
                  </a:lnTo>
                  <a:lnTo>
                    <a:pt x="1171" y="1569"/>
                  </a:lnTo>
                  <a:lnTo>
                    <a:pt x="1160" y="1557"/>
                  </a:lnTo>
                  <a:lnTo>
                    <a:pt x="1160" y="1557"/>
                  </a:lnTo>
                  <a:lnTo>
                    <a:pt x="1148" y="1552"/>
                  </a:lnTo>
                  <a:close/>
                  <a:moveTo>
                    <a:pt x="18150" y="381"/>
                  </a:moveTo>
                  <a:lnTo>
                    <a:pt x="18150" y="381"/>
                  </a:lnTo>
                  <a:lnTo>
                    <a:pt x="18162" y="387"/>
                  </a:lnTo>
                  <a:lnTo>
                    <a:pt x="18162" y="387"/>
                  </a:lnTo>
                  <a:lnTo>
                    <a:pt x="18173" y="392"/>
                  </a:lnTo>
                  <a:lnTo>
                    <a:pt x="18173" y="392"/>
                  </a:lnTo>
                  <a:lnTo>
                    <a:pt x="18190" y="398"/>
                  </a:lnTo>
                  <a:lnTo>
                    <a:pt x="18190" y="398"/>
                  </a:lnTo>
                  <a:lnTo>
                    <a:pt x="18201" y="392"/>
                  </a:lnTo>
                  <a:lnTo>
                    <a:pt x="18201" y="392"/>
                  </a:lnTo>
                  <a:lnTo>
                    <a:pt x="18207" y="392"/>
                  </a:lnTo>
                  <a:lnTo>
                    <a:pt x="18207" y="381"/>
                  </a:lnTo>
                  <a:lnTo>
                    <a:pt x="18207" y="381"/>
                  </a:lnTo>
                  <a:lnTo>
                    <a:pt x="18207" y="363"/>
                  </a:lnTo>
                  <a:lnTo>
                    <a:pt x="18207" y="363"/>
                  </a:lnTo>
                  <a:lnTo>
                    <a:pt x="18201" y="341"/>
                  </a:lnTo>
                  <a:lnTo>
                    <a:pt x="18201" y="341"/>
                  </a:lnTo>
                  <a:lnTo>
                    <a:pt x="18196" y="330"/>
                  </a:lnTo>
                  <a:lnTo>
                    <a:pt x="18196" y="330"/>
                  </a:lnTo>
                  <a:lnTo>
                    <a:pt x="18207" y="330"/>
                  </a:lnTo>
                  <a:lnTo>
                    <a:pt x="18207" y="330"/>
                  </a:lnTo>
                  <a:lnTo>
                    <a:pt x="18219" y="335"/>
                  </a:lnTo>
                  <a:lnTo>
                    <a:pt x="18219" y="335"/>
                  </a:lnTo>
                  <a:lnTo>
                    <a:pt x="18230" y="335"/>
                  </a:lnTo>
                  <a:lnTo>
                    <a:pt x="18230" y="335"/>
                  </a:lnTo>
                  <a:lnTo>
                    <a:pt x="18241" y="335"/>
                  </a:lnTo>
                  <a:lnTo>
                    <a:pt x="18241" y="330"/>
                  </a:lnTo>
                  <a:lnTo>
                    <a:pt x="18247" y="330"/>
                  </a:lnTo>
                  <a:lnTo>
                    <a:pt x="18247" y="324"/>
                  </a:lnTo>
                  <a:lnTo>
                    <a:pt x="18253" y="324"/>
                  </a:lnTo>
                  <a:lnTo>
                    <a:pt x="18253" y="324"/>
                  </a:lnTo>
                  <a:lnTo>
                    <a:pt x="18258" y="324"/>
                  </a:lnTo>
                  <a:lnTo>
                    <a:pt x="18258" y="324"/>
                  </a:lnTo>
                  <a:lnTo>
                    <a:pt x="18264" y="324"/>
                  </a:lnTo>
                  <a:lnTo>
                    <a:pt x="18264" y="324"/>
                  </a:lnTo>
                  <a:lnTo>
                    <a:pt x="18270" y="324"/>
                  </a:lnTo>
                  <a:lnTo>
                    <a:pt x="18270" y="324"/>
                  </a:lnTo>
                  <a:lnTo>
                    <a:pt x="18281" y="330"/>
                  </a:lnTo>
                  <a:lnTo>
                    <a:pt x="18281" y="330"/>
                  </a:lnTo>
                  <a:lnTo>
                    <a:pt x="18275" y="324"/>
                  </a:lnTo>
                  <a:lnTo>
                    <a:pt x="18275" y="324"/>
                  </a:lnTo>
                  <a:lnTo>
                    <a:pt x="18275" y="318"/>
                  </a:lnTo>
                  <a:lnTo>
                    <a:pt x="18275" y="318"/>
                  </a:lnTo>
                  <a:lnTo>
                    <a:pt x="18281" y="313"/>
                  </a:lnTo>
                  <a:lnTo>
                    <a:pt x="18281" y="313"/>
                  </a:lnTo>
                  <a:lnTo>
                    <a:pt x="18281" y="307"/>
                  </a:lnTo>
                  <a:lnTo>
                    <a:pt x="18281" y="307"/>
                  </a:lnTo>
                  <a:lnTo>
                    <a:pt x="18275" y="296"/>
                  </a:lnTo>
                  <a:lnTo>
                    <a:pt x="18275" y="296"/>
                  </a:lnTo>
                  <a:lnTo>
                    <a:pt x="18264" y="290"/>
                  </a:lnTo>
                  <a:lnTo>
                    <a:pt x="18264" y="290"/>
                  </a:lnTo>
                  <a:lnTo>
                    <a:pt x="18258" y="278"/>
                  </a:lnTo>
                  <a:lnTo>
                    <a:pt x="18258" y="278"/>
                  </a:lnTo>
                  <a:lnTo>
                    <a:pt x="18253" y="273"/>
                  </a:lnTo>
                  <a:lnTo>
                    <a:pt x="18253" y="273"/>
                  </a:lnTo>
                  <a:lnTo>
                    <a:pt x="18247" y="273"/>
                  </a:lnTo>
                  <a:lnTo>
                    <a:pt x="18247" y="273"/>
                  </a:lnTo>
                  <a:lnTo>
                    <a:pt x="18241" y="278"/>
                  </a:lnTo>
                  <a:lnTo>
                    <a:pt x="18241" y="278"/>
                  </a:lnTo>
                  <a:lnTo>
                    <a:pt x="18236" y="278"/>
                  </a:lnTo>
                  <a:lnTo>
                    <a:pt x="18236" y="278"/>
                  </a:lnTo>
                  <a:lnTo>
                    <a:pt x="18230" y="278"/>
                  </a:lnTo>
                  <a:lnTo>
                    <a:pt x="18230" y="278"/>
                  </a:lnTo>
                  <a:lnTo>
                    <a:pt x="18225" y="273"/>
                  </a:lnTo>
                  <a:lnTo>
                    <a:pt x="18225" y="267"/>
                  </a:lnTo>
                  <a:lnTo>
                    <a:pt x="18225" y="267"/>
                  </a:lnTo>
                  <a:lnTo>
                    <a:pt x="18230" y="262"/>
                  </a:lnTo>
                  <a:lnTo>
                    <a:pt x="18230" y="262"/>
                  </a:lnTo>
                  <a:lnTo>
                    <a:pt x="18230" y="256"/>
                  </a:lnTo>
                  <a:lnTo>
                    <a:pt x="18225" y="256"/>
                  </a:lnTo>
                  <a:lnTo>
                    <a:pt x="18225" y="256"/>
                  </a:lnTo>
                  <a:lnTo>
                    <a:pt x="18196" y="250"/>
                  </a:lnTo>
                  <a:lnTo>
                    <a:pt x="18190" y="256"/>
                  </a:lnTo>
                  <a:lnTo>
                    <a:pt x="18190" y="256"/>
                  </a:lnTo>
                  <a:lnTo>
                    <a:pt x="18185" y="262"/>
                  </a:lnTo>
                  <a:lnTo>
                    <a:pt x="18179" y="262"/>
                  </a:lnTo>
                  <a:lnTo>
                    <a:pt x="18179" y="262"/>
                  </a:lnTo>
                  <a:lnTo>
                    <a:pt x="18173" y="262"/>
                  </a:lnTo>
                  <a:lnTo>
                    <a:pt x="18173" y="262"/>
                  </a:lnTo>
                  <a:lnTo>
                    <a:pt x="18162" y="262"/>
                  </a:lnTo>
                  <a:lnTo>
                    <a:pt x="18162" y="262"/>
                  </a:lnTo>
                  <a:lnTo>
                    <a:pt x="18156" y="256"/>
                  </a:lnTo>
                  <a:lnTo>
                    <a:pt x="18156" y="256"/>
                  </a:lnTo>
                  <a:lnTo>
                    <a:pt x="18150" y="256"/>
                  </a:lnTo>
                  <a:lnTo>
                    <a:pt x="18150" y="256"/>
                  </a:lnTo>
                  <a:lnTo>
                    <a:pt x="18145" y="267"/>
                  </a:lnTo>
                  <a:lnTo>
                    <a:pt x="18145" y="267"/>
                  </a:lnTo>
                  <a:lnTo>
                    <a:pt x="18139" y="278"/>
                  </a:lnTo>
                  <a:lnTo>
                    <a:pt x="18139" y="278"/>
                  </a:lnTo>
                  <a:lnTo>
                    <a:pt x="18139" y="284"/>
                  </a:lnTo>
                  <a:lnTo>
                    <a:pt x="18139" y="284"/>
                  </a:lnTo>
                  <a:lnTo>
                    <a:pt x="18133" y="296"/>
                  </a:lnTo>
                  <a:lnTo>
                    <a:pt x="18133" y="296"/>
                  </a:lnTo>
                  <a:lnTo>
                    <a:pt x="18122" y="307"/>
                  </a:lnTo>
                  <a:lnTo>
                    <a:pt x="18122" y="307"/>
                  </a:lnTo>
                  <a:lnTo>
                    <a:pt x="18111" y="313"/>
                  </a:lnTo>
                  <a:lnTo>
                    <a:pt x="18111" y="313"/>
                  </a:lnTo>
                  <a:lnTo>
                    <a:pt x="18099" y="324"/>
                  </a:lnTo>
                  <a:lnTo>
                    <a:pt x="18099" y="324"/>
                  </a:lnTo>
                  <a:lnTo>
                    <a:pt x="18094" y="341"/>
                  </a:lnTo>
                  <a:lnTo>
                    <a:pt x="18094" y="341"/>
                  </a:lnTo>
                  <a:lnTo>
                    <a:pt x="18094" y="363"/>
                  </a:lnTo>
                  <a:lnTo>
                    <a:pt x="18094" y="363"/>
                  </a:lnTo>
                  <a:lnTo>
                    <a:pt x="18105" y="381"/>
                  </a:lnTo>
                  <a:lnTo>
                    <a:pt x="18105" y="381"/>
                  </a:lnTo>
                  <a:lnTo>
                    <a:pt x="18122" y="387"/>
                  </a:lnTo>
                  <a:lnTo>
                    <a:pt x="18122" y="387"/>
                  </a:lnTo>
                  <a:lnTo>
                    <a:pt x="18150" y="387"/>
                  </a:lnTo>
                  <a:lnTo>
                    <a:pt x="18150" y="387"/>
                  </a:lnTo>
                  <a:lnTo>
                    <a:pt x="18150" y="387"/>
                  </a:lnTo>
                  <a:lnTo>
                    <a:pt x="18150" y="387"/>
                  </a:lnTo>
                  <a:lnTo>
                    <a:pt x="18150" y="38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Freeform 47"/>
            <p:cNvSpPr>
              <a:spLocks noChangeArrowheads="1"/>
            </p:cNvSpPr>
            <p:nvPr/>
          </p:nvSpPr>
          <p:spPr bwMode="auto">
            <a:xfrm>
              <a:off x="5594350" y="2898775"/>
              <a:ext cx="220663" cy="174625"/>
            </a:xfrm>
            <a:custGeom>
              <a:avLst/>
              <a:gdLst>
                <a:gd name="T0" fmla="*/ 579 w 615"/>
                <a:gd name="T1" fmla="*/ 318 h 484"/>
                <a:gd name="T2" fmla="*/ 557 w 615"/>
                <a:gd name="T3" fmla="*/ 324 h 484"/>
                <a:gd name="T4" fmla="*/ 540 w 615"/>
                <a:gd name="T5" fmla="*/ 318 h 484"/>
                <a:gd name="T6" fmla="*/ 529 w 615"/>
                <a:gd name="T7" fmla="*/ 312 h 484"/>
                <a:gd name="T8" fmla="*/ 506 w 615"/>
                <a:gd name="T9" fmla="*/ 290 h 484"/>
                <a:gd name="T10" fmla="*/ 506 w 615"/>
                <a:gd name="T11" fmla="*/ 267 h 484"/>
                <a:gd name="T12" fmla="*/ 506 w 615"/>
                <a:gd name="T13" fmla="*/ 222 h 484"/>
                <a:gd name="T14" fmla="*/ 512 w 615"/>
                <a:gd name="T15" fmla="*/ 198 h 484"/>
                <a:gd name="T16" fmla="*/ 506 w 615"/>
                <a:gd name="T17" fmla="*/ 159 h 484"/>
                <a:gd name="T18" fmla="*/ 494 w 615"/>
                <a:gd name="T19" fmla="*/ 125 h 484"/>
                <a:gd name="T20" fmla="*/ 454 w 615"/>
                <a:gd name="T21" fmla="*/ 73 h 484"/>
                <a:gd name="T22" fmla="*/ 432 w 615"/>
                <a:gd name="T23" fmla="*/ 28 h 484"/>
                <a:gd name="T24" fmla="*/ 392 w 615"/>
                <a:gd name="T25" fmla="*/ 0 h 484"/>
                <a:gd name="T26" fmla="*/ 369 w 615"/>
                <a:gd name="T27" fmla="*/ 22 h 484"/>
                <a:gd name="T28" fmla="*/ 341 w 615"/>
                <a:gd name="T29" fmla="*/ 39 h 484"/>
                <a:gd name="T30" fmla="*/ 313 w 615"/>
                <a:gd name="T31" fmla="*/ 57 h 484"/>
                <a:gd name="T32" fmla="*/ 279 w 615"/>
                <a:gd name="T33" fmla="*/ 68 h 484"/>
                <a:gd name="T34" fmla="*/ 250 w 615"/>
                <a:gd name="T35" fmla="*/ 45 h 484"/>
                <a:gd name="T36" fmla="*/ 199 w 615"/>
                <a:gd name="T37" fmla="*/ 39 h 484"/>
                <a:gd name="T38" fmla="*/ 170 w 615"/>
                <a:gd name="T39" fmla="*/ 17 h 484"/>
                <a:gd name="T40" fmla="*/ 154 w 615"/>
                <a:gd name="T41" fmla="*/ 22 h 484"/>
                <a:gd name="T42" fmla="*/ 148 w 615"/>
                <a:gd name="T43" fmla="*/ 79 h 484"/>
                <a:gd name="T44" fmla="*/ 102 w 615"/>
                <a:gd name="T45" fmla="*/ 119 h 484"/>
                <a:gd name="T46" fmla="*/ 80 w 615"/>
                <a:gd name="T47" fmla="*/ 210 h 484"/>
                <a:gd name="T48" fmla="*/ 34 w 615"/>
                <a:gd name="T49" fmla="*/ 278 h 484"/>
                <a:gd name="T50" fmla="*/ 17 w 615"/>
                <a:gd name="T51" fmla="*/ 284 h 484"/>
                <a:gd name="T52" fmla="*/ 5 w 615"/>
                <a:gd name="T53" fmla="*/ 290 h 484"/>
                <a:gd name="T54" fmla="*/ 34 w 615"/>
                <a:gd name="T55" fmla="*/ 335 h 484"/>
                <a:gd name="T56" fmla="*/ 45 w 615"/>
                <a:gd name="T57" fmla="*/ 363 h 484"/>
                <a:gd name="T58" fmla="*/ 63 w 615"/>
                <a:gd name="T59" fmla="*/ 369 h 484"/>
                <a:gd name="T60" fmla="*/ 91 w 615"/>
                <a:gd name="T61" fmla="*/ 375 h 484"/>
                <a:gd name="T62" fmla="*/ 119 w 615"/>
                <a:gd name="T63" fmla="*/ 363 h 484"/>
                <a:gd name="T64" fmla="*/ 159 w 615"/>
                <a:gd name="T65" fmla="*/ 392 h 484"/>
                <a:gd name="T66" fmla="*/ 125 w 615"/>
                <a:gd name="T67" fmla="*/ 397 h 484"/>
                <a:gd name="T68" fmla="*/ 142 w 615"/>
                <a:gd name="T69" fmla="*/ 426 h 484"/>
                <a:gd name="T70" fmla="*/ 170 w 615"/>
                <a:gd name="T71" fmla="*/ 437 h 484"/>
                <a:gd name="T72" fmla="*/ 199 w 615"/>
                <a:gd name="T73" fmla="*/ 449 h 484"/>
                <a:gd name="T74" fmla="*/ 199 w 615"/>
                <a:gd name="T75" fmla="*/ 477 h 484"/>
                <a:gd name="T76" fmla="*/ 244 w 615"/>
                <a:gd name="T77" fmla="*/ 471 h 484"/>
                <a:gd name="T78" fmla="*/ 290 w 615"/>
                <a:gd name="T79" fmla="*/ 483 h 484"/>
                <a:gd name="T80" fmla="*/ 341 w 615"/>
                <a:gd name="T81" fmla="*/ 471 h 484"/>
                <a:gd name="T82" fmla="*/ 375 w 615"/>
                <a:gd name="T83" fmla="*/ 443 h 484"/>
                <a:gd name="T84" fmla="*/ 409 w 615"/>
                <a:gd name="T85" fmla="*/ 432 h 484"/>
                <a:gd name="T86" fmla="*/ 454 w 615"/>
                <a:gd name="T87" fmla="*/ 449 h 484"/>
                <a:gd name="T88" fmla="*/ 500 w 615"/>
                <a:gd name="T89" fmla="*/ 437 h 484"/>
                <a:gd name="T90" fmla="*/ 534 w 615"/>
                <a:gd name="T91" fmla="*/ 454 h 484"/>
                <a:gd name="T92" fmla="*/ 563 w 615"/>
                <a:gd name="T93" fmla="*/ 443 h 484"/>
                <a:gd name="T94" fmla="*/ 557 w 615"/>
                <a:gd name="T95" fmla="*/ 420 h 484"/>
                <a:gd name="T96" fmla="*/ 563 w 615"/>
                <a:gd name="T97" fmla="*/ 409 h 484"/>
                <a:gd name="T98" fmla="*/ 579 w 615"/>
                <a:gd name="T99" fmla="*/ 409 h 484"/>
                <a:gd name="T100" fmla="*/ 585 w 615"/>
                <a:gd name="T101" fmla="*/ 409 h 484"/>
                <a:gd name="T102" fmla="*/ 597 w 615"/>
                <a:gd name="T103" fmla="*/ 381 h 484"/>
                <a:gd name="T104" fmla="*/ 597 w 615"/>
                <a:gd name="T105" fmla="*/ 352 h 484"/>
                <a:gd name="T106" fmla="*/ 603 w 615"/>
                <a:gd name="T107" fmla="*/ 346 h 484"/>
                <a:gd name="T108" fmla="*/ 597 w 615"/>
                <a:gd name="T109" fmla="*/ 335 h 484"/>
                <a:gd name="T110" fmla="*/ 603 w 615"/>
                <a:gd name="T111" fmla="*/ 329 h 484"/>
                <a:gd name="T112" fmla="*/ 614 w 615"/>
                <a:gd name="T113" fmla="*/ 33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484">
                  <a:moveTo>
                    <a:pt x="614" y="324"/>
                  </a:moveTo>
                  <a:lnTo>
                    <a:pt x="614" y="324"/>
                  </a:lnTo>
                  <a:lnTo>
                    <a:pt x="608" y="324"/>
                  </a:lnTo>
                  <a:lnTo>
                    <a:pt x="608" y="324"/>
                  </a:lnTo>
                  <a:lnTo>
                    <a:pt x="597" y="318"/>
                  </a:lnTo>
                  <a:lnTo>
                    <a:pt x="597" y="318"/>
                  </a:lnTo>
                  <a:lnTo>
                    <a:pt x="579" y="318"/>
                  </a:lnTo>
                  <a:lnTo>
                    <a:pt x="579" y="318"/>
                  </a:lnTo>
                  <a:lnTo>
                    <a:pt x="574" y="324"/>
                  </a:lnTo>
                  <a:lnTo>
                    <a:pt x="574" y="324"/>
                  </a:lnTo>
                  <a:lnTo>
                    <a:pt x="569" y="329"/>
                  </a:lnTo>
                  <a:lnTo>
                    <a:pt x="569" y="329"/>
                  </a:lnTo>
                  <a:lnTo>
                    <a:pt x="557" y="324"/>
                  </a:lnTo>
                  <a:lnTo>
                    <a:pt x="557" y="324"/>
                  </a:lnTo>
                  <a:lnTo>
                    <a:pt x="546" y="324"/>
                  </a:lnTo>
                  <a:lnTo>
                    <a:pt x="546" y="324"/>
                  </a:lnTo>
                  <a:lnTo>
                    <a:pt x="546" y="318"/>
                  </a:lnTo>
                  <a:lnTo>
                    <a:pt x="546" y="318"/>
                  </a:lnTo>
                  <a:lnTo>
                    <a:pt x="546" y="318"/>
                  </a:lnTo>
                  <a:lnTo>
                    <a:pt x="546" y="318"/>
                  </a:lnTo>
                  <a:lnTo>
                    <a:pt x="540" y="318"/>
                  </a:lnTo>
                  <a:lnTo>
                    <a:pt x="540" y="318"/>
                  </a:lnTo>
                  <a:lnTo>
                    <a:pt x="534" y="318"/>
                  </a:lnTo>
                  <a:lnTo>
                    <a:pt x="534" y="318"/>
                  </a:lnTo>
                  <a:lnTo>
                    <a:pt x="534" y="312"/>
                  </a:lnTo>
                  <a:lnTo>
                    <a:pt x="534" y="312"/>
                  </a:lnTo>
                  <a:lnTo>
                    <a:pt x="529" y="312"/>
                  </a:lnTo>
                  <a:lnTo>
                    <a:pt x="529" y="312"/>
                  </a:lnTo>
                  <a:lnTo>
                    <a:pt x="523" y="307"/>
                  </a:lnTo>
                  <a:lnTo>
                    <a:pt x="523" y="307"/>
                  </a:lnTo>
                  <a:lnTo>
                    <a:pt x="517" y="307"/>
                  </a:lnTo>
                  <a:lnTo>
                    <a:pt x="517" y="307"/>
                  </a:lnTo>
                  <a:lnTo>
                    <a:pt x="512" y="301"/>
                  </a:lnTo>
                  <a:lnTo>
                    <a:pt x="512" y="301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6" y="278"/>
                  </a:lnTo>
                  <a:lnTo>
                    <a:pt x="506" y="278"/>
                  </a:lnTo>
                  <a:lnTo>
                    <a:pt x="512" y="272"/>
                  </a:lnTo>
                  <a:lnTo>
                    <a:pt x="512" y="272"/>
                  </a:lnTo>
                  <a:lnTo>
                    <a:pt x="506" y="267"/>
                  </a:lnTo>
                  <a:lnTo>
                    <a:pt x="506" y="267"/>
                  </a:lnTo>
                  <a:lnTo>
                    <a:pt x="506" y="261"/>
                  </a:lnTo>
                  <a:lnTo>
                    <a:pt x="506" y="261"/>
                  </a:lnTo>
                  <a:lnTo>
                    <a:pt x="506" y="250"/>
                  </a:lnTo>
                  <a:lnTo>
                    <a:pt x="506" y="250"/>
                  </a:lnTo>
                  <a:lnTo>
                    <a:pt x="506" y="238"/>
                  </a:lnTo>
                  <a:lnTo>
                    <a:pt x="506" y="238"/>
                  </a:lnTo>
                  <a:lnTo>
                    <a:pt x="506" y="222"/>
                  </a:lnTo>
                  <a:lnTo>
                    <a:pt x="506" y="222"/>
                  </a:lnTo>
                  <a:lnTo>
                    <a:pt x="506" y="210"/>
                  </a:lnTo>
                  <a:lnTo>
                    <a:pt x="506" y="210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2" y="198"/>
                  </a:lnTo>
                  <a:lnTo>
                    <a:pt x="512" y="198"/>
                  </a:lnTo>
                  <a:lnTo>
                    <a:pt x="506" y="193"/>
                  </a:lnTo>
                  <a:lnTo>
                    <a:pt x="506" y="193"/>
                  </a:lnTo>
                  <a:lnTo>
                    <a:pt x="500" y="182"/>
                  </a:lnTo>
                  <a:lnTo>
                    <a:pt x="500" y="182"/>
                  </a:lnTo>
                  <a:lnTo>
                    <a:pt x="506" y="170"/>
                  </a:lnTo>
                  <a:lnTo>
                    <a:pt x="506" y="170"/>
                  </a:lnTo>
                  <a:lnTo>
                    <a:pt x="506" y="159"/>
                  </a:lnTo>
                  <a:lnTo>
                    <a:pt x="506" y="159"/>
                  </a:lnTo>
                  <a:lnTo>
                    <a:pt x="506" y="147"/>
                  </a:lnTo>
                  <a:lnTo>
                    <a:pt x="506" y="147"/>
                  </a:lnTo>
                  <a:lnTo>
                    <a:pt x="500" y="136"/>
                  </a:lnTo>
                  <a:lnTo>
                    <a:pt x="500" y="136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89" y="113"/>
                  </a:lnTo>
                  <a:lnTo>
                    <a:pt x="489" y="113"/>
                  </a:lnTo>
                  <a:lnTo>
                    <a:pt x="472" y="97"/>
                  </a:lnTo>
                  <a:lnTo>
                    <a:pt x="472" y="97"/>
                  </a:lnTo>
                  <a:lnTo>
                    <a:pt x="460" y="85"/>
                  </a:lnTo>
                  <a:lnTo>
                    <a:pt x="460" y="85"/>
                  </a:lnTo>
                  <a:lnTo>
                    <a:pt x="454" y="73"/>
                  </a:lnTo>
                  <a:lnTo>
                    <a:pt x="454" y="73"/>
                  </a:lnTo>
                  <a:lnTo>
                    <a:pt x="449" y="68"/>
                  </a:lnTo>
                  <a:lnTo>
                    <a:pt x="449" y="68"/>
                  </a:lnTo>
                  <a:lnTo>
                    <a:pt x="449" y="51"/>
                  </a:lnTo>
                  <a:lnTo>
                    <a:pt x="449" y="51"/>
                  </a:lnTo>
                  <a:lnTo>
                    <a:pt x="432" y="28"/>
                  </a:lnTo>
                  <a:lnTo>
                    <a:pt x="432" y="28"/>
                  </a:lnTo>
                  <a:lnTo>
                    <a:pt x="415" y="11"/>
                  </a:lnTo>
                  <a:lnTo>
                    <a:pt x="415" y="11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7" y="5"/>
                  </a:lnTo>
                  <a:lnTo>
                    <a:pt x="387" y="5"/>
                  </a:lnTo>
                  <a:lnTo>
                    <a:pt x="375" y="11"/>
                  </a:lnTo>
                  <a:lnTo>
                    <a:pt x="375" y="11"/>
                  </a:lnTo>
                  <a:lnTo>
                    <a:pt x="369" y="22"/>
                  </a:lnTo>
                  <a:lnTo>
                    <a:pt x="369" y="22"/>
                  </a:lnTo>
                  <a:lnTo>
                    <a:pt x="369" y="28"/>
                  </a:lnTo>
                  <a:lnTo>
                    <a:pt x="369" y="28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3" y="39"/>
                  </a:lnTo>
                  <a:lnTo>
                    <a:pt x="353" y="39"/>
                  </a:lnTo>
                  <a:lnTo>
                    <a:pt x="341" y="39"/>
                  </a:lnTo>
                  <a:lnTo>
                    <a:pt x="341" y="39"/>
                  </a:lnTo>
                  <a:lnTo>
                    <a:pt x="329" y="39"/>
                  </a:lnTo>
                  <a:lnTo>
                    <a:pt x="329" y="39"/>
                  </a:lnTo>
                  <a:lnTo>
                    <a:pt x="319" y="51"/>
                  </a:lnTo>
                  <a:lnTo>
                    <a:pt x="319" y="51"/>
                  </a:lnTo>
                  <a:lnTo>
                    <a:pt x="313" y="57"/>
                  </a:lnTo>
                  <a:lnTo>
                    <a:pt x="313" y="57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290" y="73"/>
                  </a:lnTo>
                  <a:lnTo>
                    <a:pt x="290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79" y="68"/>
                  </a:lnTo>
                  <a:lnTo>
                    <a:pt x="279" y="68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61" y="51"/>
                  </a:lnTo>
                  <a:lnTo>
                    <a:pt x="261" y="51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239" y="39"/>
                  </a:lnTo>
                  <a:lnTo>
                    <a:pt x="239" y="39"/>
                  </a:lnTo>
                  <a:lnTo>
                    <a:pt x="228" y="39"/>
                  </a:lnTo>
                  <a:lnTo>
                    <a:pt x="228" y="39"/>
                  </a:lnTo>
                  <a:lnTo>
                    <a:pt x="210" y="39"/>
                  </a:lnTo>
                  <a:lnTo>
                    <a:pt x="210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48" y="79"/>
                  </a:lnTo>
                  <a:lnTo>
                    <a:pt x="148" y="79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36" y="97"/>
                  </a:lnTo>
                  <a:lnTo>
                    <a:pt x="136" y="97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97" y="131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27"/>
                  </a:lnTo>
                  <a:lnTo>
                    <a:pt x="69" y="244"/>
                  </a:lnTo>
                  <a:lnTo>
                    <a:pt x="69" y="244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17" y="301"/>
                  </a:lnTo>
                  <a:lnTo>
                    <a:pt x="17" y="301"/>
                  </a:lnTo>
                  <a:lnTo>
                    <a:pt x="29" y="324"/>
                  </a:lnTo>
                  <a:lnTo>
                    <a:pt x="29" y="324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46"/>
                  </a:lnTo>
                  <a:lnTo>
                    <a:pt x="34" y="346"/>
                  </a:lnTo>
                  <a:lnTo>
                    <a:pt x="34" y="357"/>
                  </a:lnTo>
                  <a:lnTo>
                    <a:pt x="34" y="357"/>
                  </a:lnTo>
                  <a:lnTo>
                    <a:pt x="34" y="357"/>
                  </a:lnTo>
                  <a:lnTo>
                    <a:pt x="34" y="357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57" y="363"/>
                  </a:lnTo>
                  <a:lnTo>
                    <a:pt x="57" y="363"/>
                  </a:lnTo>
                  <a:lnTo>
                    <a:pt x="63" y="369"/>
                  </a:lnTo>
                  <a:lnTo>
                    <a:pt x="63" y="369"/>
                  </a:lnTo>
                  <a:lnTo>
                    <a:pt x="74" y="381"/>
                  </a:lnTo>
                  <a:lnTo>
                    <a:pt x="74" y="381"/>
                  </a:lnTo>
                  <a:lnTo>
                    <a:pt x="80" y="386"/>
                  </a:lnTo>
                  <a:lnTo>
                    <a:pt x="80" y="386"/>
                  </a:lnTo>
                  <a:lnTo>
                    <a:pt x="85" y="386"/>
                  </a:lnTo>
                  <a:lnTo>
                    <a:pt x="85" y="386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97" y="369"/>
                  </a:lnTo>
                  <a:lnTo>
                    <a:pt x="97" y="369"/>
                  </a:lnTo>
                  <a:lnTo>
                    <a:pt x="108" y="363"/>
                  </a:lnTo>
                  <a:lnTo>
                    <a:pt x="108" y="363"/>
                  </a:lnTo>
                  <a:lnTo>
                    <a:pt x="119" y="363"/>
                  </a:lnTo>
                  <a:lnTo>
                    <a:pt x="119" y="363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48" y="381"/>
                  </a:lnTo>
                  <a:lnTo>
                    <a:pt x="148" y="381"/>
                  </a:lnTo>
                  <a:lnTo>
                    <a:pt x="154" y="386"/>
                  </a:lnTo>
                  <a:lnTo>
                    <a:pt x="154" y="386"/>
                  </a:lnTo>
                  <a:lnTo>
                    <a:pt x="159" y="392"/>
                  </a:lnTo>
                  <a:lnTo>
                    <a:pt x="159" y="392"/>
                  </a:lnTo>
                  <a:lnTo>
                    <a:pt x="148" y="392"/>
                  </a:lnTo>
                  <a:lnTo>
                    <a:pt x="148" y="392"/>
                  </a:lnTo>
                  <a:lnTo>
                    <a:pt x="142" y="392"/>
                  </a:lnTo>
                  <a:lnTo>
                    <a:pt x="142" y="392"/>
                  </a:lnTo>
                  <a:lnTo>
                    <a:pt x="125" y="397"/>
                  </a:lnTo>
                  <a:lnTo>
                    <a:pt x="125" y="397"/>
                  </a:lnTo>
                  <a:lnTo>
                    <a:pt x="125" y="403"/>
                  </a:lnTo>
                  <a:lnTo>
                    <a:pt x="125" y="403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54" y="432"/>
                  </a:lnTo>
                  <a:lnTo>
                    <a:pt x="154" y="432"/>
                  </a:lnTo>
                  <a:lnTo>
                    <a:pt x="165" y="437"/>
                  </a:lnTo>
                  <a:lnTo>
                    <a:pt x="165" y="437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76" y="437"/>
                  </a:lnTo>
                  <a:lnTo>
                    <a:pt x="176" y="437"/>
                  </a:lnTo>
                  <a:lnTo>
                    <a:pt x="188" y="443"/>
                  </a:lnTo>
                  <a:lnTo>
                    <a:pt x="188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199" y="449"/>
                  </a:lnTo>
                  <a:lnTo>
                    <a:pt x="199" y="454"/>
                  </a:lnTo>
                  <a:lnTo>
                    <a:pt x="199" y="454"/>
                  </a:lnTo>
                  <a:lnTo>
                    <a:pt x="188" y="460"/>
                  </a:lnTo>
                  <a:lnTo>
                    <a:pt x="188" y="460"/>
                  </a:lnTo>
                  <a:lnTo>
                    <a:pt x="188" y="471"/>
                  </a:lnTo>
                  <a:lnTo>
                    <a:pt x="188" y="471"/>
                  </a:lnTo>
                  <a:lnTo>
                    <a:pt x="199" y="477"/>
                  </a:lnTo>
                  <a:lnTo>
                    <a:pt x="199" y="477"/>
                  </a:lnTo>
                  <a:lnTo>
                    <a:pt x="222" y="483"/>
                  </a:lnTo>
                  <a:lnTo>
                    <a:pt x="222" y="483"/>
                  </a:lnTo>
                  <a:lnTo>
                    <a:pt x="239" y="477"/>
                  </a:lnTo>
                  <a:lnTo>
                    <a:pt x="239" y="477"/>
                  </a:lnTo>
                  <a:lnTo>
                    <a:pt x="244" y="471"/>
                  </a:lnTo>
                  <a:lnTo>
                    <a:pt x="244" y="471"/>
                  </a:lnTo>
                  <a:lnTo>
                    <a:pt x="244" y="471"/>
                  </a:lnTo>
                  <a:lnTo>
                    <a:pt x="244" y="471"/>
                  </a:lnTo>
                  <a:lnTo>
                    <a:pt x="261" y="471"/>
                  </a:lnTo>
                  <a:lnTo>
                    <a:pt x="261" y="471"/>
                  </a:lnTo>
                  <a:lnTo>
                    <a:pt x="279" y="477"/>
                  </a:lnTo>
                  <a:lnTo>
                    <a:pt x="279" y="477"/>
                  </a:lnTo>
                  <a:lnTo>
                    <a:pt x="290" y="483"/>
                  </a:lnTo>
                  <a:lnTo>
                    <a:pt x="290" y="483"/>
                  </a:lnTo>
                  <a:lnTo>
                    <a:pt x="301" y="483"/>
                  </a:lnTo>
                  <a:lnTo>
                    <a:pt x="301" y="483"/>
                  </a:lnTo>
                  <a:lnTo>
                    <a:pt x="319" y="477"/>
                  </a:lnTo>
                  <a:lnTo>
                    <a:pt x="319" y="477"/>
                  </a:lnTo>
                  <a:lnTo>
                    <a:pt x="341" y="471"/>
                  </a:lnTo>
                  <a:lnTo>
                    <a:pt x="341" y="471"/>
                  </a:lnTo>
                  <a:lnTo>
                    <a:pt x="347" y="471"/>
                  </a:lnTo>
                  <a:lnTo>
                    <a:pt x="347" y="471"/>
                  </a:lnTo>
                  <a:lnTo>
                    <a:pt x="358" y="466"/>
                  </a:lnTo>
                  <a:lnTo>
                    <a:pt x="358" y="466"/>
                  </a:lnTo>
                  <a:lnTo>
                    <a:pt x="364" y="454"/>
                  </a:lnTo>
                  <a:lnTo>
                    <a:pt x="364" y="454"/>
                  </a:lnTo>
                  <a:lnTo>
                    <a:pt x="375" y="443"/>
                  </a:lnTo>
                  <a:lnTo>
                    <a:pt x="375" y="443"/>
                  </a:lnTo>
                  <a:lnTo>
                    <a:pt x="387" y="437"/>
                  </a:lnTo>
                  <a:lnTo>
                    <a:pt x="387" y="437"/>
                  </a:lnTo>
                  <a:lnTo>
                    <a:pt x="398" y="432"/>
                  </a:lnTo>
                  <a:lnTo>
                    <a:pt x="398" y="432"/>
                  </a:lnTo>
                  <a:lnTo>
                    <a:pt x="409" y="432"/>
                  </a:lnTo>
                  <a:lnTo>
                    <a:pt x="409" y="432"/>
                  </a:lnTo>
                  <a:lnTo>
                    <a:pt x="420" y="437"/>
                  </a:lnTo>
                  <a:lnTo>
                    <a:pt x="420" y="437"/>
                  </a:lnTo>
                  <a:lnTo>
                    <a:pt x="426" y="443"/>
                  </a:lnTo>
                  <a:lnTo>
                    <a:pt x="426" y="443"/>
                  </a:lnTo>
                  <a:lnTo>
                    <a:pt x="438" y="449"/>
                  </a:lnTo>
                  <a:lnTo>
                    <a:pt x="438" y="449"/>
                  </a:lnTo>
                  <a:lnTo>
                    <a:pt x="454" y="449"/>
                  </a:lnTo>
                  <a:lnTo>
                    <a:pt x="454" y="449"/>
                  </a:lnTo>
                  <a:lnTo>
                    <a:pt x="478" y="437"/>
                  </a:lnTo>
                  <a:lnTo>
                    <a:pt x="478" y="437"/>
                  </a:lnTo>
                  <a:lnTo>
                    <a:pt x="489" y="437"/>
                  </a:lnTo>
                  <a:lnTo>
                    <a:pt x="489" y="437"/>
                  </a:lnTo>
                  <a:lnTo>
                    <a:pt x="500" y="437"/>
                  </a:lnTo>
                  <a:lnTo>
                    <a:pt x="500" y="437"/>
                  </a:lnTo>
                  <a:lnTo>
                    <a:pt x="506" y="437"/>
                  </a:lnTo>
                  <a:lnTo>
                    <a:pt x="506" y="437"/>
                  </a:lnTo>
                  <a:lnTo>
                    <a:pt x="517" y="443"/>
                  </a:lnTo>
                  <a:lnTo>
                    <a:pt x="517" y="443"/>
                  </a:lnTo>
                  <a:lnTo>
                    <a:pt x="529" y="449"/>
                  </a:lnTo>
                  <a:lnTo>
                    <a:pt x="529" y="449"/>
                  </a:lnTo>
                  <a:lnTo>
                    <a:pt x="534" y="454"/>
                  </a:lnTo>
                  <a:lnTo>
                    <a:pt x="534" y="454"/>
                  </a:lnTo>
                  <a:lnTo>
                    <a:pt x="540" y="460"/>
                  </a:lnTo>
                  <a:lnTo>
                    <a:pt x="546" y="454"/>
                  </a:lnTo>
                  <a:lnTo>
                    <a:pt x="551" y="449"/>
                  </a:lnTo>
                  <a:lnTo>
                    <a:pt x="557" y="449"/>
                  </a:lnTo>
                  <a:lnTo>
                    <a:pt x="563" y="443"/>
                  </a:lnTo>
                  <a:lnTo>
                    <a:pt x="563" y="443"/>
                  </a:lnTo>
                  <a:lnTo>
                    <a:pt x="563" y="437"/>
                  </a:lnTo>
                  <a:lnTo>
                    <a:pt x="563" y="437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7" y="420"/>
                  </a:lnTo>
                  <a:lnTo>
                    <a:pt x="557" y="420"/>
                  </a:lnTo>
                  <a:lnTo>
                    <a:pt x="557" y="415"/>
                  </a:lnTo>
                  <a:lnTo>
                    <a:pt x="557" y="415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3" y="409"/>
                  </a:lnTo>
                  <a:lnTo>
                    <a:pt x="563" y="409"/>
                  </a:lnTo>
                  <a:lnTo>
                    <a:pt x="569" y="403"/>
                  </a:lnTo>
                  <a:lnTo>
                    <a:pt x="569" y="403"/>
                  </a:lnTo>
                  <a:lnTo>
                    <a:pt x="574" y="403"/>
                  </a:lnTo>
                  <a:lnTo>
                    <a:pt x="574" y="403"/>
                  </a:lnTo>
                  <a:lnTo>
                    <a:pt x="574" y="409"/>
                  </a:lnTo>
                  <a:lnTo>
                    <a:pt x="574" y="409"/>
                  </a:lnTo>
                  <a:lnTo>
                    <a:pt x="579" y="409"/>
                  </a:lnTo>
                  <a:lnTo>
                    <a:pt x="579" y="409"/>
                  </a:lnTo>
                  <a:lnTo>
                    <a:pt x="585" y="415"/>
                  </a:lnTo>
                  <a:lnTo>
                    <a:pt x="585" y="415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591" y="403"/>
                  </a:lnTo>
                  <a:lnTo>
                    <a:pt x="591" y="403"/>
                  </a:lnTo>
                  <a:lnTo>
                    <a:pt x="597" y="403"/>
                  </a:lnTo>
                  <a:lnTo>
                    <a:pt x="597" y="403"/>
                  </a:lnTo>
                  <a:lnTo>
                    <a:pt x="597" y="392"/>
                  </a:lnTo>
                  <a:lnTo>
                    <a:pt x="597" y="392"/>
                  </a:lnTo>
                  <a:lnTo>
                    <a:pt x="597" y="381"/>
                  </a:lnTo>
                  <a:lnTo>
                    <a:pt x="597" y="381"/>
                  </a:lnTo>
                  <a:lnTo>
                    <a:pt x="591" y="369"/>
                  </a:lnTo>
                  <a:lnTo>
                    <a:pt x="591" y="369"/>
                  </a:lnTo>
                  <a:lnTo>
                    <a:pt x="597" y="352"/>
                  </a:lnTo>
                  <a:lnTo>
                    <a:pt x="597" y="352"/>
                  </a:lnTo>
                  <a:lnTo>
                    <a:pt x="597" y="352"/>
                  </a:lnTo>
                  <a:lnTo>
                    <a:pt x="597" y="352"/>
                  </a:lnTo>
                  <a:lnTo>
                    <a:pt x="603" y="352"/>
                  </a:lnTo>
                  <a:lnTo>
                    <a:pt x="603" y="352"/>
                  </a:lnTo>
                  <a:lnTo>
                    <a:pt x="603" y="346"/>
                  </a:lnTo>
                  <a:lnTo>
                    <a:pt x="603" y="346"/>
                  </a:lnTo>
                  <a:lnTo>
                    <a:pt x="608" y="346"/>
                  </a:lnTo>
                  <a:lnTo>
                    <a:pt x="603" y="346"/>
                  </a:lnTo>
                  <a:lnTo>
                    <a:pt x="603" y="346"/>
                  </a:lnTo>
                  <a:lnTo>
                    <a:pt x="597" y="346"/>
                  </a:lnTo>
                  <a:lnTo>
                    <a:pt x="597" y="346"/>
                  </a:lnTo>
                  <a:lnTo>
                    <a:pt x="597" y="346"/>
                  </a:lnTo>
                  <a:lnTo>
                    <a:pt x="597" y="341"/>
                  </a:lnTo>
                  <a:lnTo>
                    <a:pt x="597" y="341"/>
                  </a:lnTo>
                  <a:lnTo>
                    <a:pt x="597" y="335"/>
                  </a:lnTo>
                  <a:lnTo>
                    <a:pt x="597" y="335"/>
                  </a:lnTo>
                  <a:lnTo>
                    <a:pt x="597" y="329"/>
                  </a:lnTo>
                  <a:lnTo>
                    <a:pt x="597" y="329"/>
                  </a:lnTo>
                  <a:lnTo>
                    <a:pt x="597" y="329"/>
                  </a:lnTo>
                  <a:lnTo>
                    <a:pt x="597" y="329"/>
                  </a:lnTo>
                  <a:lnTo>
                    <a:pt x="597" y="329"/>
                  </a:lnTo>
                  <a:lnTo>
                    <a:pt x="597" y="329"/>
                  </a:lnTo>
                  <a:lnTo>
                    <a:pt x="603" y="329"/>
                  </a:lnTo>
                  <a:lnTo>
                    <a:pt x="603" y="329"/>
                  </a:lnTo>
                  <a:lnTo>
                    <a:pt x="603" y="329"/>
                  </a:lnTo>
                  <a:lnTo>
                    <a:pt x="603" y="329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29"/>
                  </a:lnTo>
                  <a:lnTo>
                    <a:pt x="614" y="329"/>
                  </a:lnTo>
                  <a:lnTo>
                    <a:pt x="614" y="324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Freeform 48"/>
            <p:cNvSpPr>
              <a:spLocks noChangeArrowheads="1"/>
            </p:cNvSpPr>
            <p:nvPr/>
          </p:nvSpPr>
          <p:spPr bwMode="auto">
            <a:xfrm>
              <a:off x="6342063" y="3686175"/>
              <a:ext cx="23812" cy="34925"/>
            </a:xfrm>
            <a:custGeom>
              <a:avLst/>
              <a:gdLst>
                <a:gd name="T0" fmla="*/ 0 w 64"/>
                <a:gd name="T1" fmla="*/ 68 h 97"/>
                <a:gd name="T2" fmla="*/ 0 w 64"/>
                <a:gd name="T3" fmla="*/ 68 h 97"/>
                <a:gd name="T4" fmla="*/ 0 w 64"/>
                <a:gd name="T5" fmla="*/ 63 h 97"/>
                <a:gd name="T6" fmla="*/ 0 w 64"/>
                <a:gd name="T7" fmla="*/ 63 h 97"/>
                <a:gd name="T8" fmla="*/ 0 w 64"/>
                <a:gd name="T9" fmla="*/ 63 h 97"/>
                <a:gd name="T10" fmla="*/ 0 w 64"/>
                <a:gd name="T11" fmla="*/ 63 h 97"/>
                <a:gd name="T12" fmla="*/ 0 w 64"/>
                <a:gd name="T13" fmla="*/ 57 h 97"/>
                <a:gd name="T14" fmla="*/ 0 w 64"/>
                <a:gd name="T15" fmla="*/ 57 h 97"/>
                <a:gd name="T16" fmla="*/ 0 w 64"/>
                <a:gd name="T17" fmla="*/ 57 h 97"/>
                <a:gd name="T18" fmla="*/ 0 w 64"/>
                <a:gd name="T19" fmla="*/ 57 h 97"/>
                <a:gd name="T20" fmla="*/ 17 w 64"/>
                <a:gd name="T21" fmla="*/ 45 h 97"/>
                <a:gd name="T22" fmla="*/ 17 w 64"/>
                <a:gd name="T23" fmla="*/ 45 h 97"/>
                <a:gd name="T24" fmla="*/ 29 w 64"/>
                <a:gd name="T25" fmla="*/ 34 h 97"/>
                <a:gd name="T26" fmla="*/ 29 w 64"/>
                <a:gd name="T27" fmla="*/ 34 h 97"/>
                <a:gd name="T28" fmla="*/ 34 w 64"/>
                <a:gd name="T29" fmla="*/ 23 h 97"/>
                <a:gd name="T30" fmla="*/ 34 w 64"/>
                <a:gd name="T31" fmla="*/ 23 h 97"/>
                <a:gd name="T32" fmla="*/ 34 w 64"/>
                <a:gd name="T33" fmla="*/ 0 h 97"/>
                <a:gd name="T34" fmla="*/ 34 w 64"/>
                <a:gd name="T35" fmla="*/ 0 h 97"/>
                <a:gd name="T36" fmla="*/ 40 w 64"/>
                <a:gd name="T37" fmla="*/ 0 h 97"/>
                <a:gd name="T38" fmla="*/ 40 w 64"/>
                <a:gd name="T39" fmla="*/ 0 h 97"/>
                <a:gd name="T40" fmla="*/ 46 w 64"/>
                <a:gd name="T41" fmla="*/ 0 h 97"/>
                <a:gd name="T42" fmla="*/ 46 w 64"/>
                <a:gd name="T43" fmla="*/ 0 h 97"/>
                <a:gd name="T44" fmla="*/ 52 w 64"/>
                <a:gd name="T45" fmla="*/ 0 h 97"/>
                <a:gd name="T46" fmla="*/ 52 w 64"/>
                <a:gd name="T47" fmla="*/ 0 h 97"/>
                <a:gd name="T48" fmla="*/ 52 w 64"/>
                <a:gd name="T49" fmla="*/ 0 h 97"/>
                <a:gd name="T50" fmla="*/ 52 w 64"/>
                <a:gd name="T51" fmla="*/ 0 h 97"/>
                <a:gd name="T52" fmla="*/ 57 w 64"/>
                <a:gd name="T53" fmla="*/ 23 h 97"/>
                <a:gd name="T54" fmla="*/ 57 w 64"/>
                <a:gd name="T55" fmla="*/ 23 h 97"/>
                <a:gd name="T56" fmla="*/ 63 w 64"/>
                <a:gd name="T57" fmla="*/ 45 h 97"/>
                <a:gd name="T58" fmla="*/ 63 w 64"/>
                <a:gd name="T59" fmla="*/ 45 h 97"/>
                <a:gd name="T60" fmla="*/ 57 w 64"/>
                <a:gd name="T61" fmla="*/ 74 h 97"/>
                <a:gd name="T62" fmla="*/ 57 w 64"/>
                <a:gd name="T63" fmla="*/ 74 h 97"/>
                <a:gd name="T64" fmla="*/ 57 w 64"/>
                <a:gd name="T65" fmla="*/ 96 h 97"/>
                <a:gd name="T66" fmla="*/ 52 w 64"/>
                <a:gd name="T67" fmla="*/ 96 h 97"/>
                <a:gd name="T68" fmla="*/ 46 w 64"/>
                <a:gd name="T69" fmla="*/ 96 h 97"/>
                <a:gd name="T70" fmla="*/ 40 w 64"/>
                <a:gd name="T71" fmla="*/ 96 h 97"/>
                <a:gd name="T72" fmla="*/ 34 w 64"/>
                <a:gd name="T73" fmla="*/ 91 h 97"/>
                <a:gd name="T74" fmla="*/ 23 w 64"/>
                <a:gd name="T75" fmla="*/ 85 h 97"/>
                <a:gd name="T76" fmla="*/ 17 w 64"/>
                <a:gd name="T77" fmla="*/ 80 h 97"/>
                <a:gd name="T78" fmla="*/ 6 w 64"/>
                <a:gd name="T79" fmla="*/ 74 h 97"/>
                <a:gd name="T80" fmla="*/ 0 w 64"/>
                <a:gd name="T81" fmla="*/ 6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7">
                  <a:moveTo>
                    <a:pt x="0" y="68"/>
                  </a:moveTo>
                  <a:lnTo>
                    <a:pt x="0" y="6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96"/>
                  </a:lnTo>
                  <a:lnTo>
                    <a:pt x="52" y="96"/>
                  </a:lnTo>
                  <a:lnTo>
                    <a:pt x="46" y="96"/>
                  </a:lnTo>
                  <a:lnTo>
                    <a:pt x="40" y="96"/>
                  </a:lnTo>
                  <a:lnTo>
                    <a:pt x="34" y="91"/>
                  </a:lnTo>
                  <a:lnTo>
                    <a:pt x="23" y="85"/>
                  </a:lnTo>
                  <a:lnTo>
                    <a:pt x="17" y="80"/>
                  </a:lnTo>
                  <a:lnTo>
                    <a:pt x="6" y="74"/>
                  </a:lnTo>
                  <a:lnTo>
                    <a:pt x="0" y="68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Freeform 49"/>
            <p:cNvSpPr>
              <a:spLocks noChangeArrowheads="1"/>
            </p:cNvSpPr>
            <p:nvPr/>
          </p:nvSpPr>
          <p:spPr bwMode="auto">
            <a:xfrm>
              <a:off x="3351213" y="3922713"/>
              <a:ext cx="34925" cy="19050"/>
            </a:xfrm>
            <a:custGeom>
              <a:avLst/>
              <a:gdLst>
                <a:gd name="T0" fmla="*/ 6 w 98"/>
                <a:gd name="T1" fmla="*/ 0 h 52"/>
                <a:gd name="T2" fmla="*/ 6 w 98"/>
                <a:gd name="T3" fmla="*/ 0 h 52"/>
                <a:gd name="T4" fmla="*/ 6 w 98"/>
                <a:gd name="T5" fmla="*/ 6 h 52"/>
                <a:gd name="T6" fmla="*/ 6 w 98"/>
                <a:gd name="T7" fmla="*/ 6 h 52"/>
                <a:gd name="T8" fmla="*/ 0 w 98"/>
                <a:gd name="T9" fmla="*/ 12 h 52"/>
                <a:gd name="T10" fmla="*/ 0 w 98"/>
                <a:gd name="T11" fmla="*/ 12 h 52"/>
                <a:gd name="T12" fmla="*/ 0 w 98"/>
                <a:gd name="T13" fmla="*/ 17 h 52"/>
                <a:gd name="T14" fmla="*/ 0 w 98"/>
                <a:gd name="T15" fmla="*/ 17 h 52"/>
                <a:gd name="T16" fmla="*/ 0 w 98"/>
                <a:gd name="T17" fmla="*/ 23 h 52"/>
                <a:gd name="T18" fmla="*/ 0 w 98"/>
                <a:gd name="T19" fmla="*/ 23 h 52"/>
                <a:gd name="T20" fmla="*/ 6 w 98"/>
                <a:gd name="T21" fmla="*/ 29 h 52"/>
                <a:gd name="T22" fmla="*/ 6 w 98"/>
                <a:gd name="T23" fmla="*/ 29 h 52"/>
                <a:gd name="T24" fmla="*/ 6 w 98"/>
                <a:gd name="T25" fmla="*/ 34 h 52"/>
                <a:gd name="T26" fmla="*/ 6 w 98"/>
                <a:gd name="T27" fmla="*/ 34 h 52"/>
                <a:gd name="T28" fmla="*/ 11 w 98"/>
                <a:gd name="T29" fmla="*/ 40 h 52"/>
                <a:gd name="T30" fmla="*/ 11 w 98"/>
                <a:gd name="T31" fmla="*/ 40 h 52"/>
                <a:gd name="T32" fmla="*/ 17 w 98"/>
                <a:gd name="T33" fmla="*/ 46 h 52"/>
                <a:gd name="T34" fmla="*/ 17 w 98"/>
                <a:gd name="T35" fmla="*/ 46 h 52"/>
                <a:gd name="T36" fmla="*/ 40 w 98"/>
                <a:gd name="T37" fmla="*/ 51 h 52"/>
                <a:gd name="T38" fmla="*/ 40 w 98"/>
                <a:gd name="T39" fmla="*/ 51 h 52"/>
                <a:gd name="T40" fmla="*/ 57 w 98"/>
                <a:gd name="T41" fmla="*/ 46 h 52"/>
                <a:gd name="T42" fmla="*/ 57 w 98"/>
                <a:gd name="T43" fmla="*/ 46 h 52"/>
                <a:gd name="T44" fmla="*/ 74 w 98"/>
                <a:gd name="T45" fmla="*/ 40 h 52"/>
                <a:gd name="T46" fmla="*/ 74 w 98"/>
                <a:gd name="T47" fmla="*/ 40 h 52"/>
                <a:gd name="T48" fmla="*/ 85 w 98"/>
                <a:gd name="T49" fmla="*/ 29 h 52"/>
                <a:gd name="T50" fmla="*/ 85 w 98"/>
                <a:gd name="T51" fmla="*/ 29 h 52"/>
                <a:gd name="T52" fmla="*/ 97 w 98"/>
                <a:gd name="T53" fmla="*/ 17 h 52"/>
                <a:gd name="T54" fmla="*/ 91 w 98"/>
                <a:gd name="T55" fmla="*/ 12 h 52"/>
                <a:gd name="T56" fmla="*/ 91 w 98"/>
                <a:gd name="T57" fmla="*/ 12 h 52"/>
                <a:gd name="T58" fmla="*/ 85 w 98"/>
                <a:gd name="T59" fmla="*/ 6 h 52"/>
                <a:gd name="T60" fmla="*/ 74 w 98"/>
                <a:gd name="T61" fmla="*/ 6 h 52"/>
                <a:gd name="T62" fmla="*/ 74 w 98"/>
                <a:gd name="T63" fmla="*/ 6 h 52"/>
                <a:gd name="T64" fmla="*/ 40 w 98"/>
                <a:gd name="T65" fmla="*/ 0 h 52"/>
                <a:gd name="T66" fmla="*/ 40 w 98"/>
                <a:gd name="T67" fmla="*/ 0 h 52"/>
                <a:gd name="T68" fmla="*/ 6 w 98"/>
                <a:gd name="T6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52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97" y="17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8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6" y="0"/>
                  </a:lnTo>
                </a:path>
              </a:pathLst>
            </a:custGeom>
            <a:solidFill>
              <a:srgbClr val="BAD7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Freeform 50"/>
            <p:cNvSpPr>
              <a:spLocks noChangeArrowheads="1"/>
            </p:cNvSpPr>
            <p:nvPr/>
          </p:nvSpPr>
          <p:spPr bwMode="auto">
            <a:xfrm>
              <a:off x="4811713" y="3130550"/>
              <a:ext cx="71437" cy="180975"/>
            </a:xfrm>
            <a:custGeom>
              <a:avLst/>
              <a:gdLst>
                <a:gd name="T0" fmla="*/ 165 w 200"/>
                <a:gd name="T1" fmla="*/ 461 h 502"/>
                <a:gd name="T2" fmla="*/ 177 w 200"/>
                <a:gd name="T3" fmla="*/ 433 h 502"/>
                <a:gd name="T4" fmla="*/ 165 w 200"/>
                <a:gd name="T5" fmla="*/ 416 h 502"/>
                <a:gd name="T6" fmla="*/ 149 w 200"/>
                <a:gd name="T7" fmla="*/ 393 h 502"/>
                <a:gd name="T8" fmla="*/ 160 w 200"/>
                <a:gd name="T9" fmla="*/ 359 h 502"/>
                <a:gd name="T10" fmla="*/ 165 w 200"/>
                <a:gd name="T11" fmla="*/ 342 h 502"/>
                <a:gd name="T12" fmla="*/ 143 w 200"/>
                <a:gd name="T13" fmla="*/ 308 h 502"/>
                <a:gd name="T14" fmla="*/ 154 w 200"/>
                <a:gd name="T15" fmla="*/ 285 h 502"/>
                <a:gd name="T16" fmla="*/ 171 w 200"/>
                <a:gd name="T17" fmla="*/ 251 h 502"/>
                <a:gd name="T18" fmla="*/ 165 w 200"/>
                <a:gd name="T19" fmla="*/ 223 h 502"/>
                <a:gd name="T20" fmla="*/ 165 w 200"/>
                <a:gd name="T21" fmla="*/ 199 h 502"/>
                <a:gd name="T22" fmla="*/ 188 w 200"/>
                <a:gd name="T23" fmla="*/ 171 h 502"/>
                <a:gd name="T24" fmla="*/ 165 w 200"/>
                <a:gd name="T25" fmla="*/ 109 h 502"/>
                <a:gd name="T26" fmla="*/ 165 w 200"/>
                <a:gd name="T27" fmla="*/ 86 h 502"/>
                <a:gd name="T28" fmla="*/ 199 w 200"/>
                <a:gd name="T29" fmla="*/ 40 h 502"/>
                <a:gd name="T30" fmla="*/ 194 w 200"/>
                <a:gd name="T31" fmla="*/ 34 h 502"/>
                <a:gd name="T32" fmla="*/ 177 w 200"/>
                <a:gd name="T33" fmla="*/ 24 h 502"/>
                <a:gd name="T34" fmla="*/ 165 w 200"/>
                <a:gd name="T35" fmla="*/ 18 h 502"/>
                <a:gd name="T36" fmla="*/ 131 w 200"/>
                <a:gd name="T37" fmla="*/ 18 h 502"/>
                <a:gd name="T38" fmla="*/ 91 w 200"/>
                <a:gd name="T39" fmla="*/ 24 h 502"/>
                <a:gd name="T40" fmla="*/ 91 w 200"/>
                <a:gd name="T41" fmla="*/ 6 h 502"/>
                <a:gd name="T42" fmla="*/ 69 w 200"/>
                <a:gd name="T43" fmla="*/ 6 h 502"/>
                <a:gd name="T44" fmla="*/ 52 w 200"/>
                <a:gd name="T45" fmla="*/ 18 h 502"/>
                <a:gd name="T46" fmla="*/ 63 w 200"/>
                <a:gd name="T47" fmla="*/ 126 h 502"/>
                <a:gd name="T48" fmla="*/ 57 w 200"/>
                <a:gd name="T49" fmla="*/ 159 h 502"/>
                <a:gd name="T50" fmla="*/ 40 w 200"/>
                <a:gd name="T51" fmla="*/ 177 h 502"/>
                <a:gd name="T52" fmla="*/ 40 w 200"/>
                <a:gd name="T53" fmla="*/ 188 h 502"/>
                <a:gd name="T54" fmla="*/ 40 w 200"/>
                <a:gd name="T55" fmla="*/ 211 h 502"/>
                <a:gd name="T56" fmla="*/ 29 w 200"/>
                <a:gd name="T57" fmla="*/ 223 h 502"/>
                <a:gd name="T58" fmla="*/ 29 w 200"/>
                <a:gd name="T59" fmla="*/ 239 h 502"/>
                <a:gd name="T60" fmla="*/ 29 w 200"/>
                <a:gd name="T61" fmla="*/ 245 h 502"/>
                <a:gd name="T62" fmla="*/ 12 w 200"/>
                <a:gd name="T63" fmla="*/ 251 h 502"/>
                <a:gd name="T64" fmla="*/ 12 w 200"/>
                <a:gd name="T65" fmla="*/ 262 h 502"/>
                <a:gd name="T66" fmla="*/ 6 w 200"/>
                <a:gd name="T67" fmla="*/ 290 h 502"/>
                <a:gd name="T68" fmla="*/ 6 w 200"/>
                <a:gd name="T69" fmla="*/ 308 h 502"/>
                <a:gd name="T70" fmla="*/ 18 w 200"/>
                <a:gd name="T71" fmla="*/ 324 h 502"/>
                <a:gd name="T72" fmla="*/ 29 w 200"/>
                <a:gd name="T73" fmla="*/ 308 h 502"/>
                <a:gd name="T74" fmla="*/ 35 w 200"/>
                <a:gd name="T75" fmla="*/ 313 h 502"/>
                <a:gd name="T76" fmla="*/ 35 w 200"/>
                <a:gd name="T77" fmla="*/ 330 h 502"/>
                <a:gd name="T78" fmla="*/ 23 w 200"/>
                <a:gd name="T79" fmla="*/ 330 h 502"/>
                <a:gd name="T80" fmla="*/ 18 w 200"/>
                <a:gd name="T81" fmla="*/ 336 h 502"/>
                <a:gd name="T82" fmla="*/ 18 w 200"/>
                <a:gd name="T83" fmla="*/ 348 h 502"/>
                <a:gd name="T84" fmla="*/ 23 w 200"/>
                <a:gd name="T85" fmla="*/ 353 h 502"/>
                <a:gd name="T86" fmla="*/ 35 w 200"/>
                <a:gd name="T87" fmla="*/ 353 h 502"/>
                <a:gd name="T88" fmla="*/ 40 w 200"/>
                <a:gd name="T89" fmla="*/ 393 h 502"/>
                <a:gd name="T90" fmla="*/ 46 w 200"/>
                <a:gd name="T91" fmla="*/ 410 h 502"/>
                <a:gd name="T92" fmla="*/ 35 w 200"/>
                <a:gd name="T93" fmla="*/ 444 h 502"/>
                <a:gd name="T94" fmla="*/ 29 w 200"/>
                <a:gd name="T95" fmla="*/ 483 h 502"/>
                <a:gd name="T96" fmla="*/ 74 w 200"/>
                <a:gd name="T97" fmla="*/ 478 h 502"/>
                <a:gd name="T98" fmla="*/ 97 w 200"/>
                <a:gd name="T99" fmla="*/ 489 h 502"/>
                <a:gd name="T100" fmla="*/ 114 w 200"/>
                <a:gd name="T101" fmla="*/ 501 h 502"/>
                <a:gd name="T102" fmla="*/ 137 w 200"/>
                <a:gd name="T103" fmla="*/ 489 h 502"/>
                <a:gd name="T104" fmla="*/ 165 w 200"/>
                <a:gd name="T105" fmla="*/ 47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502">
                  <a:moveTo>
                    <a:pt x="165" y="473"/>
                  </a:moveTo>
                  <a:lnTo>
                    <a:pt x="165" y="473"/>
                  </a:lnTo>
                  <a:lnTo>
                    <a:pt x="165" y="473"/>
                  </a:lnTo>
                  <a:lnTo>
                    <a:pt x="165" y="473"/>
                  </a:lnTo>
                  <a:lnTo>
                    <a:pt x="165" y="461"/>
                  </a:lnTo>
                  <a:lnTo>
                    <a:pt x="165" y="461"/>
                  </a:lnTo>
                  <a:lnTo>
                    <a:pt x="171" y="449"/>
                  </a:lnTo>
                  <a:lnTo>
                    <a:pt x="171" y="449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21"/>
                  </a:lnTo>
                  <a:lnTo>
                    <a:pt x="177" y="421"/>
                  </a:lnTo>
                  <a:lnTo>
                    <a:pt x="171" y="421"/>
                  </a:lnTo>
                  <a:lnTo>
                    <a:pt x="171" y="421"/>
                  </a:lnTo>
                  <a:lnTo>
                    <a:pt x="165" y="416"/>
                  </a:lnTo>
                  <a:lnTo>
                    <a:pt x="165" y="416"/>
                  </a:lnTo>
                  <a:lnTo>
                    <a:pt x="154" y="410"/>
                  </a:lnTo>
                  <a:lnTo>
                    <a:pt x="154" y="410"/>
                  </a:lnTo>
                  <a:lnTo>
                    <a:pt x="149" y="393"/>
                  </a:lnTo>
                  <a:lnTo>
                    <a:pt x="149" y="393"/>
                  </a:lnTo>
                  <a:lnTo>
                    <a:pt x="149" y="387"/>
                  </a:lnTo>
                  <a:lnTo>
                    <a:pt x="149" y="387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60" y="359"/>
                  </a:lnTo>
                  <a:lnTo>
                    <a:pt x="160" y="359"/>
                  </a:lnTo>
                  <a:lnTo>
                    <a:pt x="165" y="348"/>
                  </a:lnTo>
                  <a:lnTo>
                    <a:pt x="165" y="348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43" y="308"/>
                  </a:lnTo>
                  <a:lnTo>
                    <a:pt x="143" y="308"/>
                  </a:lnTo>
                  <a:lnTo>
                    <a:pt x="149" y="296"/>
                  </a:lnTo>
                  <a:lnTo>
                    <a:pt x="149" y="296"/>
                  </a:lnTo>
                  <a:lnTo>
                    <a:pt x="154" y="285"/>
                  </a:lnTo>
                  <a:lnTo>
                    <a:pt x="154" y="285"/>
                  </a:lnTo>
                  <a:lnTo>
                    <a:pt x="165" y="273"/>
                  </a:lnTo>
                  <a:lnTo>
                    <a:pt x="165" y="273"/>
                  </a:lnTo>
                  <a:lnTo>
                    <a:pt x="171" y="262"/>
                  </a:lnTo>
                  <a:lnTo>
                    <a:pt x="171" y="262"/>
                  </a:lnTo>
                  <a:lnTo>
                    <a:pt x="171" y="251"/>
                  </a:lnTo>
                  <a:lnTo>
                    <a:pt x="171" y="251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65" y="223"/>
                  </a:lnTo>
                  <a:lnTo>
                    <a:pt x="165" y="223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82" y="183"/>
                  </a:lnTo>
                  <a:lnTo>
                    <a:pt x="182" y="183"/>
                  </a:lnTo>
                  <a:lnTo>
                    <a:pt x="188" y="171"/>
                  </a:lnTo>
                  <a:lnTo>
                    <a:pt x="188" y="171"/>
                  </a:lnTo>
                  <a:lnTo>
                    <a:pt x="188" y="154"/>
                  </a:lnTo>
                  <a:lnTo>
                    <a:pt x="188" y="154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65" y="109"/>
                  </a:lnTo>
                  <a:lnTo>
                    <a:pt x="165" y="109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5" y="86"/>
                  </a:lnTo>
                  <a:lnTo>
                    <a:pt x="165" y="86"/>
                  </a:lnTo>
                  <a:lnTo>
                    <a:pt x="177" y="74"/>
                  </a:lnTo>
                  <a:lnTo>
                    <a:pt x="177" y="74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7" y="18"/>
                  </a:lnTo>
                  <a:lnTo>
                    <a:pt x="177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137" y="18"/>
                  </a:lnTo>
                  <a:lnTo>
                    <a:pt x="137" y="18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6" y="205"/>
                  </a:lnTo>
                  <a:lnTo>
                    <a:pt x="46" y="205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9" y="223"/>
                  </a:lnTo>
                  <a:lnTo>
                    <a:pt x="29" y="223"/>
                  </a:lnTo>
                  <a:lnTo>
                    <a:pt x="29" y="228"/>
                  </a:lnTo>
                  <a:lnTo>
                    <a:pt x="29" y="228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9" y="245"/>
                  </a:lnTo>
                  <a:lnTo>
                    <a:pt x="23" y="251"/>
                  </a:lnTo>
                  <a:lnTo>
                    <a:pt x="23" y="251"/>
                  </a:lnTo>
                  <a:lnTo>
                    <a:pt x="18" y="251"/>
                  </a:lnTo>
                  <a:lnTo>
                    <a:pt x="18" y="251"/>
                  </a:lnTo>
                  <a:lnTo>
                    <a:pt x="12" y="251"/>
                  </a:lnTo>
                  <a:lnTo>
                    <a:pt x="12" y="251"/>
                  </a:lnTo>
                  <a:lnTo>
                    <a:pt x="12" y="251"/>
                  </a:lnTo>
                  <a:lnTo>
                    <a:pt x="12" y="251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73"/>
                  </a:lnTo>
                  <a:lnTo>
                    <a:pt x="12" y="273"/>
                  </a:lnTo>
                  <a:lnTo>
                    <a:pt x="12" y="285"/>
                  </a:lnTo>
                  <a:lnTo>
                    <a:pt x="12" y="285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18" y="324"/>
                  </a:lnTo>
                  <a:lnTo>
                    <a:pt x="18" y="324"/>
                  </a:lnTo>
                  <a:lnTo>
                    <a:pt x="18" y="319"/>
                  </a:lnTo>
                  <a:lnTo>
                    <a:pt x="18" y="319"/>
                  </a:lnTo>
                  <a:lnTo>
                    <a:pt x="23" y="313"/>
                  </a:lnTo>
                  <a:lnTo>
                    <a:pt x="23" y="313"/>
                  </a:lnTo>
                  <a:lnTo>
                    <a:pt x="29" y="308"/>
                  </a:lnTo>
                  <a:lnTo>
                    <a:pt x="29" y="308"/>
                  </a:lnTo>
                  <a:lnTo>
                    <a:pt x="35" y="308"/>
                  </a:lnTo>
                  <a:lnTo>
                    <a:pt x="35" y="308"/>
                  </a:lnTo>
                  <a:lnTo>
                    <a:pt x="35" y="313"/>
                  </a:lnTo>
                  <a:lnTo>
                    <a:pt x="35" y="313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5" y="330"/>
                  </a:lnTo>
                  <a:lnTo>
                    <a:pt x="35" y="330"/>
                  </a:lnTo>
                  <a:lnTo>
                    <a:pt x="29" y="330"/>
                  </a:lnTo>
                  <a:lnTo>
                    <a:pt x="29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18" y="353"/>
                  </a:lnTo>
                  <a:lnTo>
                    <a:pt x="23" y="353"/>
                  </a:lnTo>
                  <a:lnTo>
                    <a:pt x="23" y="353"/>
                  </a:lnTo>
                  <a:lnTo>
                    <a:pt x="29" y="353"/>
                  </a:lnTo>
                  <a:lnTo>
                    <a:pt x="29" y="353"/>
                  </a:lnTo>
                  <a:lnTo>
                    <a:pt x="35" y="353"/>
                  </a:lnTo>
                  <a:lnTo>
                    <a:pt x="35" y="353"/>
                  </a:lnTo>
                  <a:lnTo>
                    <a:pt x="35" y="364"/>
                  </a:lnTo>
                  <a:lnTo>
                    <a:pt x="35" y="364"/>
                  </a:lnTo>
                  <a:lnTo>
                    <a:pt x="35" y="376"/>
                  </a:lnTo>
                  <a:lnTo>
                    <a:pt x="35" y="376"/>
                  </a:lnTo>
                  <a:lnTo>
                    <a:pt x="40" y="393"/>
                  </a:lnTo>
                  <a:lnTo>
                    <a:pt x="40" y="393"/>
                  </a:lnTo>
                  <a:lnTo>
                    <a:pt x="46" y="398"/>
                  </a:lnTo>
                  <a:lnTo>
                    <a:pt x="46" y="404"/>
                  </a:lnTo>
                  <a:lnTo>
                    <a:pt x="46" y="404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40" y="427"/>
                  </a:lnTo>
                  <a:lnTo>
                    <a:pt x="40" y="427"/>
                  </a:lnTo>
                  <a:lnTo>
                    <a:pt x="35" y="444"/>
                  </a:lnTo>
                  <a:lnTo>
                    <a:pt x="35" y="444"/>
                  </a:lnTo>
                  <a:lnTo>
                    <a:pt x="29" y="461"/>
                  </a:lnTo>
                  <a:lnTo>
                    <a:pt x="29" y="461"/>
                  </a:lnTo>
                  <a:lnTo>
                    <a:pt x="29" y="483"/>
                  </a:lnTo>
                  <a:lnTo>
                    <a:pt x="29" y="483"/>
                  </a:lnTo>
                  <a:lnTo>
                    <a:pt x="40" y="478"/>
                  </a:lnTo>
                  <a:lnTo>
                    <a:pt x="40" y="478"/>
                  </a:lnTo>
                  <a:lnTo>
                    <a:pt x="57" y="478"/>
                  </a:lnTo>
                  <a:lnTo>
                    <a:pt x="57" y="478"/>
                  </a:lnTo>
                  <a:lnTo>
                    <a:pt x="74" y="478"/>
                  </a:lnTo>
                  <a:lnTo>
                    <a:pt x="74" y="478"/>
                  </a:lnTo>
                  <a:lnTo>
                    <a:pt x="91" y="483"/>
                  </a:lnTo>
                  <a:lnTo>
                    <a:pt x="91" y="483"/>
                  </a:lnTo>
                  <a:lnTo>
                    <a:pt x="97" y="489"/>
                  </a:lnTo>
                  <a:lnTo>
                    <a:pt x="97" y="489"/>
                  </a:lnTo>
                  <a:lnTo>
                    <a:pt x="103" y="489"/>
                  </a:lnTo>
                  <a:lnTo>
                    <a:pt x="103" y="489"/>
                  </a:lnTo>
                  <a:lnTo>
                    <a:pt x="109" y="495"/>
                  </a:lnTo>
                  <a:lnTo>
                    <a:pt x="109" y="495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25" y="495"/>
                  </a:lnTo>
                  <a:lnTo>
                    <a:pt x="125" y="495"/>
                  </a:lnTo>
                  <a:lnTo>
                    <a:pt x="137" y="489"/>
                  </a:lnTo>
                  <a:lnTo>
                    <a:pt x="137" y="489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65" y="478"/>
                  </a:lnTo>
                  <a:lnTo>
                    <a:pt x="165" y="478"/>
                  </a:lnTo>
                  <a:lnTo>
                    <a:pt x="165" y="478"/>
                  </a:lnTo>
                  <a:lnTo>
                    <a:pt x="165" y="473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Freeform 51"/>
            <p:cNvSpPr>
              <a:spLocks noChangeArrowheads="1"/>
            </p:cNvSpPr>
            <p:nvPr/>
          </p:nvSpPr>
          <p:spPr bwMode="auto">
            <a:xfrm>
              <a:off x="5414963" y="2654300"/>
              <a:ext cx="276225" cy="231775"/>
            </a:xfrm>
            <a:custGeom>
              <a:avLst/>
              <a:gdLst>
                <a:gd name="T0" fmla="*/ 380 w 768"/>
                <a:gd name="T1" fmla="*/ 29 h 644"/>
                <a:gd name="T2" fmla="*/ 364 w 768"/>
                <a:gd name="T3" fmla="*/ 29 h 644"/>
                <a:gd name="T4" fmla="*/ 341 w 768"/>
                <a:gd name="T5" fmla="*/ 46 h 644"/>
                <a:gd name="T6" fmla="*/ 318 w 768"/>
                <a:gd name="T7" fmla="*/ 51 h 644"/>
                <a:gd name="T8" fmla="*/ 307 w 768"/>
                <a:gd name="T9" fmla="*/ 35 h 644"/>
                <a:gd name="T10" fmla="*/ 301 w 768"/>
                <a:gd name="T11" fmla="*/ 23 h 644"/>
                <a:gd name="T12" fmla="*/ 318 w 768"/>
                <a:gd name="T13" fmla="*/ 29 h 644"/>
                <a:gd name="T14" fmla="*/ 324 w 768"/>
                <a:gd name="T15" fmla="*/ 23 h 644"/>
                <a:gd name="T16" fmla="*/ 307 w 768"/>
                <a:gd name="T17" fmla="*/ 0 h 644"/>
                <a:gd name="T18" fmla="*/ 273 w 768"/>
                <a:gd name="T19" fmla="*/ 6 h 644"/>
                <a:gd name="T20" fmla="*/ 221 w 768"/>
                <a:gd name="T21" fmla="*/ 29 h 644"/>
                <a:gd name="T22" fmla="*/ 199 w 768"/>
                <a:gd name="T23" fmla="*/ 40 h 644"/>
                <a:gd name="T24" fmla="*/ 170 w 768"/>
                <a:gd name="T25" fmla="*/ 46 h 644"/>
                <a:gd name="T26" fmla="*/ 154 w 768"/>
                <a:gd name="T27" fmla="*/ 69 h 644"/>
                <a:gd name="T28" fmla="*/ 125 w 768"/>
                <a:gd name="T29" fmla="*/ 63 h 644"/>
                <a:gd name="T30" fmla="*/ 96 w 768"/>
                <a:gd name="T31" fmla="*/ 74 h 644"/>
                <a:gd name="T32" fmla="*/ 34 w 768"/>
                <a:gd name="T33" fmla="*/ 85 h 644"/>
                <a:gd name="T34" fmla="*/ 6 w 768"/>
                <a:gd name="T35" fmla="*/ 85 h 644"/>
                <a:gd name="T36" fmla="*/ 0 w 768"/>
                <a:gd name="T37" fmla="*/ 165 h 644"/>
                <a:gd name="T38" fmla="*/ 11 w 768"/>
                <a:gd name="T39" fmla="*/ 210 h 644"/>
                <a:gd name="T40" fmla="*/ 11 w 768"/>
                <a:gd name="T41" fmla="*/ 245 h 644"/>
                <a:gd name="T42" fmla="*/ 17 w 768"/>
                <a:gd name="T43" fmla="*/ 290 h 644"/>
                <a:gd name="T44" fmla="*/ 29 w 768"/>
                <a:gd name="T45" fmla="*/ 358 h 644"/>
                <a:gd name="T46" fmla="*/ 45 w 768"/>
                <a:gd name="T47" fmla="*/ 404 h 644"/>
                <a:gd name="T48" fmla="*/ 74 w 768"/>
                <a:gd name="T49" fmla="*/ 415 h 644"/>
                <a:gd name="T50" fmla="*/ 108 w 768"/>
                <a:gd name="T51" fmla="*/ 426 h 644"/>
                <a:gd name="T52" fmla="*/ 148 w 768"/>
                <a:gd name="T53" fmla="*/ 444 h 644"/>
                <a:gd name="T54" fmla="*/ 188 w 768"/>
                <a:gd name="T55" fmla="*/ 472 h 644"/>
                <a:gd name="T56" fmla="*/ 221 w 768"/>
                <a:gd name="T57" fmla="*/ 472 h 644"/>
                <a:gd name="T58" fmla="*/ 250 w 768"/>
                <a:gd name="T59" fmla="*/ 506 h 644"/>
                <a:gd name="T60" fmla="*/ 273 w 768"/>
                <a:gd name="T61" fmla="*/ 523 h 644"/>
                <a:gd name="T62" fmla="*/ 284 w 768"/>
                <a:gd name="T63" fmla="*/ 546 h 644"/>
                <a:gd name="T64" fmla="*/ 324 w 768"/>
                <a:gd name="T65" fmla="*/ 546 h 644"/>
                <a:gd name="T66" fmla="*/ 370 w 768"/>
                <a:gd name="T67" fmla="*/ 551 h 644"/>
                <a:gd name="T68" fmla="*/ 392 w 768"/>
                <a:gd name="T69" fmla="*/ 569 h 644"/>
                <a:gd name="T70" fmla="*/ 443 w 768"/>
                <a:gd name="T71" fmla="*/ 569 h 644"/>
                <a:gd name="T72" fmla="*/ 472 w 768"/>
                <a:gd name="T73" fmla="*/ 557 h 644"/>
                <a:gd name="T74" fmla="*/ 540 w 768"/>
                <a:gd name="T75" fmla="*/ 518 h 644"/>
                <a:gd name="T76" fmla="*/ 580 w 768"/>
                <a:gd name="T77" fmla="*/ 540 h 644"/>
                <a:gd name="T78" fmla="*/ 614 w 768"/>
                <a:gd name="T79" fmla="*/ 551 h 644"/>
                <a:gd name="T80" fmla="*/ 648 w 768"/>
                <a:gd name="T81" fmla="*/ 585 h 644"/>
                <a:gd name="T82" fmla="*/ 659 w 768"/>
                <a:gd name="T83" fmla="*/ 609 h 644"/>
                <a:gd name="T84" fmla="*/ 688 w 768"/>
                <a:gd name="T85" fmla="*/ 643 h 644"/>
                <a:gd name="T86" fmla="*/ 728 w 768"/>
                <a:gd name="T87" fmla="*/ 625 h 644"/>
                <a:gd name="T88" fmla="*/ 722 w 768"/>
                <a:gd name="T89" fmla="*/ 585 h 644"/>
                <a:gd name="T90" fmla="*/ 733 w 768"/>
                <a:gd name="T91" fmla="*/ 540 h 644"/>
                <a:gd name="T92" fmla="*/ 744 w 768"/>
                <a:gd name="T93" fmla="*/ 506 h 644"/>
                <a:gd name="T94" fmla="*/ 756 w 768"/>
                <a:gd name="T95" fmla="*/ 472 h 644"/>
                <a:gd name="T96" fmla="*/ 733 w 768"/>
                <a:gd name="T97" fmla="*/ 421 h 644"/>
                <a:gd name="T98" fmla="*/ 744 w 768"/>
                <a:gd name="T99" fmla="*/ 370 h 644"/>
                <a:gd name="T100" fmla="*/ 750 w 768"/>
                <a:gd name="T101" fmla="*/ 353 h 644"/>
                <a:gd name="T102" fmla="*/ 739 w 768"/>
                <a:gd name="T103" fmla="*/ 307 h 644"/>
                <a:gd name="T104" fmla="*/ 744 w 768"/>
                <a:gd name="T105" fmla="*/ 273 h 644"/>
                <a:gd name="T106" fmla="*/ 756 w 768"/>
                <a:gd name="T107" fmla="*/ 210 h 644"/>
                <a:gd name="T108" fmla="*/ 750 w 768"/>
                <a:gd name="T109" fmla="*/ 160 h 644"/>
                <a:gd name="T110" fmla="*/ 739 w 768"/>
                <a:gd name="T111" fmla="*/ 120 h 644"/>
                <a:gd name="T112" fmla="*/ 728 w 768"/>
                <a:gd name="T113" fmla="*/ 97 h 644"/>
                <a:gd name="T114" fmla="*/ 648 w 768"/>
                <a:gd name="T115" fmla="*/ 85 h 644"/>
                <a:gd name="T116" fmla="*/ 602 w 768"/>
                <a:gd name="T117" fmla="*/ 97 h 644"/>
                <a:gd name="T118" fmla="*/ 563 w 768"/>
                <a:gd name="T119" fmla="*/ 97 h 644"/>
                <a:gd name="T120" fmla="*/ 466 w 768"/>
                <a:gd name="T121" fmla="*/ 85 h 644"/>
                <a:gd name="T122" fmla="*/ 392 w 768"/>
                <a:gd name="T123" fmla="*/ 46 h 644"/>
                <a:gd name="T124" fmla="*/ 386 w 768"/>
                <a:gd name="T125" fmla="*/ 5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8" h="644">
                  <a:moveTo>
                    <a:pt x="386" y="51"/>
                  </a:moveTo>
                  <a:lnTo>
                    <a:pt x="386" y="51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70" y="29"/>
                  </a:lnTo>
                  <a:lnTo>
                    <a:pt x="370" y="29"/>
                  </a:lnTo>
                  <a:lnTo>
                    <a:pt x="364" y="29"/>
                  </a:lnTo>
                  <a:lnTo>
                    <a:pt x="364" y="29"/>
                  </a:lnTo>
                  <a:lnTo>
                    <a:pt x="358" y="35"/>
                  </a:lnTo>
                  <a:lnTo>
                    <a:pt x="358" y="35"/>
                  </a:lnTo>
                  <a:lnTo>
                    <a:pt x="352" y="35"/>
                  </a:lnTo>
                  <a:lnTo>
                    <a:pt x="352" y="35"/>
                  </a:lnTo>
                  <a:lnTo>
                    <a:pt x="347" y="40"/>
                  </a:lnTo>
                  <a:lnTo>
                    <a:pt x="347" y="40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0" y="51"/>
                  </a:lnTo>
                  <a:lnTo>
                    <a:pt x="330" y="51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13" y="46"/>
                  </a:lnTo>
                  <a:lnTo>
                    <a:pt x="313" y="46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7" y="29"/>
                  </a:lnTo>
                  <a:lnTo>
                    <a:pt x="307" y="29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30" y="11"/>
                  </a:lnTo>
                  <a:lnTo>
                    <a:pt x="330" y="11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50" y="11"/>
                  </a:lnTo>
                  <a:lnTo>
                    <a:pt x="250" y="11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10" y="35"/>
                  </a:lnTo>
                  <a:lnTo>
                    <a:pt x="210" y="35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3" y="40"/>
                  </a:lnTo>
                  <a:lnTo>
                    <a:pt x="193" y="40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42" y="69"/>
                  </a:lnTo>
                  <a:lnTo>
                    <a:pt x="142" y="69"/>
                  </a:lnTo>
                  <a:lnTo>
                    <a:pt x="136" y="63"/>
                  </a:lnTo>
                  <a:lnTo>
                    <a:pt x="136" y="63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5" y="63"/>
                  </a:lnTo>
                  <a:lnTo>
                    <a:pt x="120" y="63"/>
                  </a:lnTo>
                  <a:lnTo>
                    <a:pt x="120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20"/>
                  </a:lnTo>
                  <a:lnTo>
                    <a:pt x="6" y="120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7" y="216"/>
                  </a:lnTo>
                  <a:lnTo>
                    <a:pt x="17" y="216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45"/>
                  </a:lnTo>
                  <a:lnTo>
                    <a:pt x="11" y="245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17" y="290"/>
                  </a:lnTo>
                  <a:lnTo>
                    <a:pt x="17" y="290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3" y="307"/>
                  </a:lnTo>
                  <a:lnTo>
                    <a:pt x="23" y="307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9" y="358"/>
                  </a:lnTo>
                  <a:lnTo>
                    <a:pt x="29" y="358"/>
                  </a:lnTo>
                  <a:lnTo>
                    <a:pt x="29" y="387"/>
                  </a:lnTo>
                  <a:lnTo>
                    <a:pt x="29" y="387"/>
                  </a:lnTo>
                  <a:lnTo>
                    <a:pt x="29" y="398"/>
                  </a:lnTo>
                  <a:lnTo>
                    <a:pt x="34" y="398"/>
                  </a:lnTo>
                  <a:lnTo>
                    <a:pt x="40" y="404"/>
                  </a:lnTo>
                  <a:lnTo>
                    <a:pt x="45" y="404"/>
                  </a:lnTo>
                  <a:lnTo>
                    <a:pt x="51" y="410"/>
                  </a:lnTo>
                  <a:lnTo>
                    <a:pt x="51" y="410"/>
                  </a:lnTo>
                  <a:lnTo>
                    <a:pt x="57" y="410"/>
                  </a:lnTo>
                  <a:lnTo>
                    <a:pt x="57" y="410"/>
                  </a:lnTo>
                  <a:lnTo>
                    <a:pt x="62" y="415"/>
                  </a:lnTo>
                  <a:lnTo>
                    <a:pt x="62" y="415"/>
                  </a:lnTo>
                  <a:lnTo>
                    <a:pt x="74" y="415"/>
                  </a:lnTo>
                  <a:lnTo>
                    <a:pt x="74" y="415"/>
                  </a:lnTo>
                  <a:lnTo>
                    <a:pt x="91" y="415"/>
                  </a:lnTo>
                  <a:lnTo>
                    <a:pt x="91" y="415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108" y="426"/>
                  </a:lnTo>
                  <a:lnTo>
                    <a:pt x="108" y="426"/>
                  </a:lnTo>
                  <a:lnTo>
                    <a:pt x="114" y="432"/>
                  </a:lnTo>
                  <a:lnTo>
                    <a:pt x="114" y="432"/>
                  </a:lnTo>
                  <a:lnTo>
                    <a:pt x="125" y="432"/>
                  </a:lnTo>
                  <a:lnTo>
                    <a:pt x="125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48" y="444"/>
                  </a:lnTo>
                  <a:lnTo>
                    <a:pt x="148" y="444"/>
                  </a:lnTo>
                  <a:lnTo>
                    <a:pt x="159" y="455"/>
                  </a:lnTo>
                  <a:lnTo>
                    <a:pt x="159" y="455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88" y="472"/>
                  </a:lnTo>
                  <a:lnTo>
                    <a:pt x="188" y="472"/>
                  </a:lnTo>
                  <a:lnTo>
                    <a:pt x="199" y="478"/>
                  </a:lnTo>
                  <a:lnTo>
                    <a:pt x="199" y="478"/>
                  </a:lnTo>
                  <a:lnTo>
                    <a:pt x="205" y="478"/>
                  </a:lnTo>
                  <a:lnTo>
                    <a:pt x="205" y="478"/>
                  </a:lnTo>
                  <a:lnTo>
                    <a:pt x="216" y="472"/>
                  </a:lnTo>
                  <a:lnTo>
                    <a:pt x="216" y="472"/>
                  </a:lnTo>
                  <a:lnTo>
                    <a:pt x="221" y="472"/>
                  </a:lnTo>
                  <a:lnTo>
                    <a:pt x="227" y="472"/>
                  </a:lnTo>
                  <a:lnTo>
                    <a:pt x="227" y="472"/>
                  </a:lnTo>
                  <a:lnTo>
                    <a:pt x="239" y="489"/>
                  </a:lnTo>
                  <a:lnTo>
                    <a:pt x="239" y="489"/>
                  </a:lnTo>
                  <a:lnTo>
                    <a:pt x="250" y="500"/>
                  </a:lnTo>
                  <a:lnTo>
                    <a:pt x="250" y="500"/>
                  </a:lnTo>
                  <a:lnTo>
                    <a:pt x="250" y="506"/>
                  </a:lnTo>
                  <a:lnTo>
                    <a:pt x="255" y="506"/>
                  </a:lnTo>
                  <a:lnTo>
                    <a:pt x="255" y="506"/>
                  </a:lnTo>
                  <a:lnTo>
                    <a:pt x="261" y="506"/>
                  </a:lnTo>
                  <a:lnTo>
                    <a:pt x="267" y="506"/>
                  </a:lnTo>
                  <a:lnTo>
                    <a:pt x="267" y="506"/>
                  </a:lnTo>
                  <a:lnTo>
                    <a:pt x="273" y="523"/>
                  </a:lnTo>
                  <a:lnTo>
                    <a:pt x="273" y="523"/>
                  </a:lnTo>
                  <a:lnTo>
                    <a:pt x="279" y="535"/>
                  </a:lnTo>
                  <a:lnTo>
                    <a:pt x="279" y="535"/>
                  </a:lnTo>
                  <a:lnTo>
                    <a:pt x="284" y="546"/>
                  </a:lnTo>
                  <a:lnTo>
                    <a:pt x="284" y="546"/>
                  </a:lnTo>
                  <a:lnTo>
                    <a:pt x="284" y="546"/>
                  </a:lnTo>
                  <a:lnTo>
                    <a:pt x="284" y="546"/>
                  </a:lnTo>
                  <a:lnTo>
                    <a:pt x="284" y="546"/>
                  </a:lnTo>
                  <a:lnTo>
                    <a:pt x="284" y="546"/>
                  </a:lnTo>
                  <a:lnTo>
                    <a:pt x="295" y="546"/>
                  </a:lnTo>
                  <a:lnTo>
                    <a:pt x="295" y="546"/>
                  </a:lnTo>
                  <a:lnTo>
                    <a:pt x="313" y="546"/>
                  </a:lnTo>
                  <a:lnTo>
                    <a:pt x="313" y="546"/>
                  </a:lnTo>
                  <a:lnTo>
                    <a:pt x="324" y="546"/>
                  </a:lnTo>
                  <a:lnTo>
                    <a:pt x="324" y="546"/>
                  </a:lnTo>
                  <a:lnTo>
                    <a:pt x="335" y="540"/>
                  </a:lnTo>
                  <a:lnTo>
                    <a:pt x="335" y="540"/>
                  </a:lnTo>
                  <a:lnTo>
                    <a:pt x="341" y="540"/>
                  </a:lnTo>
                  <a:lnTo>
                    <a:pt x="341" y="540"/>
                  </a:lnTo>
                  <a:lnTo>
                    <a:pt x="352" y="546"/>
                  </a:lnTo>
                  <a:lnTo>
                    <a:pt x="352" y="546"/>
                  </a:lnTo>
                  <a:lnTo>
                    <a:pt x="370" y="551"/>
                  </a:lnTo>
                  <a:lnTo>
                    <a:pt x="370" y="551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92" y="569"/>
                  </a:lnTo>
                  <a:lnTo>
                    <a:pt x="392" y="569"/>
                  </a:lnTo>
                  <a:lnTo>
                    <a:pt x="409" y="580"/>
                  </a:lnTo>
                  <a:lnTo>
                    <a:pt x="409" y="580"/>
                  </a:lnTo>
                  <a:lnTo>
                    <a:pt x="426" y="580"/>
                  </a:lnTo>
                  <a:lnTo>
                    <a:pt x="426" y="580"/>
                  </a:lnTo>
                  <a:lnTo>
                    <a:pt x="438" y="580"/>
                  </a:lnTo>
                  <a:lnTo>
                    <a:pt x="438" y="580"/>
                  </a:lnTo>
                  <a:lnTo>
                    <a:pt x="443" y="569"/>
                  </a:lnTo>
                  <a:lnTo>
                    <a:pt x="443" y="569"/>
                  </a:lnTo>
                  <a:lnTo>
                    <a:pt x="455" y="557"/>
                  </a:lnTo>
                  <a:lnTo>
                    <a:pt x="455" y="557"/>
                  </a:lnTo>
                  <a:lnTo>
                    <a:pt x="460" y="557"/>
                  </a:lnTo>
                  <a:lnTo>
                    <a:pt x="460" y="557"/>
                  </a:lnTo>
                  <a:lnTo>
                    <a:pt x="472" y="557"/>
                  </a:lnTo>
                  <a:lnTo>
                    <a:pt x="472" y="557"/>
                  </a:lnTo>
                  <a:lnTo>
                    <a:pt x="489" y="551"/>
                  </a:lnTo>
                  <a:lnTo>
                    <a:pt x="489" y="551"/>
                  </a:lnTo>
                  <a:lnTo>
                    <a:pt x="505" y="540"/>
                  </a:lnTo>
                  <a:lnTo>
                    <a:pt x="505" y="540"/>
                  </a:lnTo>
                  <a:lnTo>
                    <a:pt x="523" y="529"/>
                  </a:lnTo>
                  <a:lnTo>
                    <a:pt x="523" y="529"/>
                  </a:lnTo>
                  <a:lnTo>
                    <a:pt x="540" y="518"/>
                  </a:lnTo>
                  <a:lnTo>
                    <a:pt x="540" y="518"/>
                  </a:lnTo>
                  <a:lnTo>
                    <a:pt x="551" y="518"/>
                  </a:lnTo>
                  <a:lnTo>
                    <a:pt x="557" y="523"/>
                  </a:lnTo>
                  <a:lnTo>
                    <a:pt x="557" y="523"/>
                  </a:lnTo>
                  <a:lnTo>
                    <a:pt x="569" y="535"/>
                  </a:lnTo>
                  <a:lnTo>
                    <a:pt x="569" y="535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91" y="546"/>
                  </a:lnTo>
                  <a:lnTo>
                    <a:pt x="591" y="546"/>
                  </a:lnTo>
                  <a:lnTo>
                    <a:pt x="602" y="551"/>
                  </a:lnTo>
                  <a:lnTo>
                    <a:pt x="602" y="551"/>
                  </a:lnTo>
                  <a:lnTo>
                    <a:pt x="614" y="551"/>
                  </a:lnTo>
                  <a:lnTo>
                    <a:pt x="614" y="551"/>
                  </a:lnTo>
                  <a:lnTo>
                    <a:pt x="619" y="557"/>
                  </a:lnTo>
                  <a:lnTo>
                    <a:pt x="619" y="557"/>
                  </a:lnTo>
                  <a:lnTo>
                    <a:pt x="631" y="569"/>
                  </a:lnTo>
                  <a:lnTo>
                    <a:pt x="631" y="569"/>
                  </a:lnTo>
                  <a:lnTo>
                    <a:pt x="636" y="580"/>
                  </a:lnTo>
                  <a:lnTo>
                    <a:pt x="636" y="580"/>
                  </a:lnTo>
                  <a:lnTo>
                    <a:pt x="648" y="585"/>
                  </a:lnTo>
                  <a:lnTo>
                    <a:pt x="648" y="585"/>
                  </a:lnTo>
                  <a:lnTo>
                    <a:pt x="654" y="591"/>
                  </a:lnTo>
                  <a:lnTo>
                    <a:pt x="654" y="591"/>
                  </a:lnTo>
                  <a:lnTo>
                    <a:pt x="654" y="597"/>
                  </a:lnTo>
                  <a:lnTo>
                    <a:pt x="654" y="597"/>
                  </a:lnTo>
                  <a:lnTo>
                    <a:pt x="659" y="609"/>
                  </a:lnTo>
                  <a:lnTo>
                    <a:pt x="659" y="609"/>
                  </a:lnTo>
                  <a:lnTo>
                    <a:pt x="665" y="625"/>
                  </a:lnTo>
                  <a:lnTo>
                    <a:pt x="665" y="625"/>
                  </a:lnTo>
                  <a:lnTo>
                    <a:pt x="676" y="637"/>
                  </a:lnTo>
                  <a:lnTo>
                    <a:pt x="676" y="637"/>
                  </a:lnTo>
                  <a:lnTo>
                    <a:pt x="688" y="643"/>
                  </a:lnTo>
                  <a:lnTo>
                    <a:pt x="688" y="643"/>
                  </a:lnTo>
                  <a:lnTo>
                    <a:pt x="688" y="643"/>
                  </a:lnTo>
                  <a:lnTo>
                    <a:pt x="688" y="643"/>
                  </a:lnTo>
                  <a:lnTo>
                    <a:pt x="694" y="643"/>
                  </a:lnTo>
                  <a:lnTo>
                    <a:pt x="694" y="643"/>
                  </a:lnTo>
                  <a:lnTo>
                    <a:pt x="710" y="637"/>
                  </a:lnTo>
                  <a:lnTo>
                    <a:pt x="710" y="637"/>
                  </a:lnTo>
                  <a:lnTo>
                    <a:pt x="728" y="625"/>
                  </a:lnTo>
                  <a:lnTo>
                    <a:pt x="728" y="625"/>
                  </a:lnTo>
                  <a:lnTo>
                    <a:pt x="728" y="620"/>
                  </a:lnTo>
                  <a:lnTo>
                    <a:pt x="728" y="614"/>
                  </a:lnTo>
                  <a:lnTo>
                    <a:pt x="728" y="614"/>
                  </a:lnTo>
                  <a:lnTo>
                    <a:pt x="722" y="597"/>
                  </a:lnTo>
                  <a:lnTo>
                    <a:pt x="722" y="597"/>
                  </a:lnTo>
                  <a:lnTo>
                    <a:pt x="722" y="585"/>
                  </a:lnTo>
                  <a:lnTo>
                    <a:pt x="722" y="585"/>
                  </a:lnTo>
                  <a:lnTo>
                    <a:pt x="716" y="574"/>
                  </a:lnTo>
                  <a:lnTo>
                    <a:pt x="716" y="574"/>
                  </a:lnTo>
                  <a:lnTo>
                    <a:pt x="722" y="563"/>
                  </a:lnTo>
                  <a:lnTo>
                    <a:pt x="722" y="563"/>
                  </a:lnTo>
                  <a:lnTo>
                    <a:pt x="728" y="551"/>
                  </a:lnTo>
                  <a:lnTo>
                    <a:pt x="728" y="551"/>
                  </a:lnTo>
                  <a:lnTo>
                    <a:pt x="733" y="540"/>
                  </a:lnTo>
                  <a:lnTo>
                    <a:pt x="733" y="540"/>
                  </a:lnTo>
                  <a:lnTo>
                    <a:pt x="739" y="535"/>
                  </a:lnTo>
                  <a:lnTo>
                    <a:pt x="739" y="535"/>
                  </a:lnTo>
                  <a:lnTo>
                    <a:pt x="739" y="523"/>
                  </a:lnTo>
                  <a:lnTo>
                    <a:pt x="739" y="523"/>
                  </a:lnTo>
                  <a:lnTo>
                    <a:pt x="744" y="506"/>
                  </a:lnTo>
                  <a:lnTo>
                    <a:pt x="744" y="506"/>
                  </a:lnTo>
                  <a:lnTo>
                    <a:pt x="756" y="495"/>
                  </a:lnTo>
                  <a:lnTo>
                    <a:pt x="756" y="495"/>
                  </a:lnTo>
                  <a:lnTo>
                    <a:pt x="756" y="484"/>
                  </a:lnTo>
                  <a:lnTo>
                    <a:pt x="756" y="484"/>
                  </a:lnTo>
                  <a:lnTo>
                    <a:pt x="761" y="478"/>
                  </a:lnTo>
                  <a:lnTo>
                    <a:pt x="761" y="478"/>
                  </a:lnTo>
                  <a:lnTo>
                    <a:pt x="756" y="472"/>
                  </a:lnTo>
                  <a:lnTo>
                    <a:pt x="756" y="472"/>
                  </a:lnTo>
                  <a:lnTo>
                    <a:pt x="744" y="455"/>
                  </a:lnTo>
                  <a:lnTo>
                    <a:pt x="744" y="455"/>
                  </a:lnTo>
                  <a:lnTo>
                    <a:pt x="739" y="438"/>
                  </a:lnTo>
                  <a:lnTo>
                    <a:pt x="739" y="438"/>
                  </a:lnTo>
                  <a:lnTo>
                    <a:pt x="733" y="421"/>
                  </a:lnTo>
                  <a:lnTo>
                    <a:pt x="733" y="421"/>
                  </a:lnTo>
                  <a:lnTo>
                    <a:pt x="739" y="410"/>
                  </a:lnTo>
                  <a:lnTo>
                    <a:pt x="739" y="410"/>
                  </a:lnTo>
                  <a:lnTo>
                    <a:pt x="744" y="398"/>
                  </a:lnTo>
                  <a:lnTo>
                    <a:pt x="744" y="398"/>
                  </a:lnTo>
                  <a:lnTo>
                    <a:pt x="744" y="387"/>
                  </a:lnTo>
                  <a:lnTo>
                    <a:pt x="744" y="387"/>
                  </a:lnTo>
                  <a:lnTo>
                    <a:pt x="744" y="370"/>
                  </a:lnTo>
                  <a:lnTo>
                    <a:pt x="744" y="370"/>
                  </a:lnTo>
                  <a:lnTo>
                    <a:pt x="744" y="358"/>
                  </a:lnTo>
                  <a:lnTo>
                    <a:pt x="744" y="358"/>
                  </a:lnTo>
                  <a:lnTo>
                    <a:pt x="750" y="353"/>
                  </a:lnTo>
                  <a:lnTo>
                    <a:pt x="750" y="353"/>
                  </a:lnTo>
                  <a:lnTo>
                    <a:pt x="750" y="353"/>
                  </a:lnTo>
                  <a:lnTo>
                    <a:pt x="750" y="353"/>
                  </a:lnTo>
                  <a:lnTo>
                    <a:pt x="750" y="347"/>
                  </a:lnTo>
                  <a:lnTo>
                    <a:pt x="750" y="347"/>
                  </a:lnTo>
                  <a:lnTo>
                    <a:pt x="739" y="335"/>
                  </a:lnTo>
                  <a:lnTo>
                    <a:pt x="739" y="335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07"/>
                  </a:lnTo>
                  <a:lnTo>
                    <a:pt x="739" y="307"/>
                  </a:lnTo>
                  <a:lnTo>
                    <a:pt x="744" y="296"/>
                  </a:lnTo>
                  <a:lnTo>
                    <a:pt x="744" y="296"/>
                  </a:lnTo>
                  <a:lnTo>
                    <a:pt x="744" y="290"/>
                  </a:lnTo>
                  <a:lnTo>
                    <a:pt x="744" y="290"/>
                  </a:lnTo>
                  <a:lnTo>
                    <a:pt x="744" y="273"/>
                  </a:lnTo>
                  <a:lnTo>
                    <a:pt x="744" y="273"/>
                  </a:lnTo>
                  <a:lnTo>
                    <a:pt x="744" y="256"/>
                  </a:lnTo>
                  <a:lnTo>
                    <a:pt x="744" y="256"/>
                  </a:lnTo>
                  <a:lnTo>
                    <a:pt x="744" y="239"/>
                  </a:lnTo>
                  <a:lnTo>
                    <a:pt x="744" y="239"/>
                  </a:lnTo>
                  <a:lnTo>
                    <a:pt x="750" y="228"/>
                  </a:lnTo>
                  <a:lnTo>
                    <a:pt x="750" y="228"/>
                  </a:lnTo>
                  <a:lnTo>
                    <a:pt x="756" y="210"/>
                  </a:lnTo>
                  <a:lnTo>
                    <a:pt x="756" y="210"/>
                  </a:lnTo>
                  <a:lnTo>
                    <a:pt x="767" y="194"/>
                  </a:lnTo>
                  <a:lnTo>
                    <a:pt x="767" y="194"/>
                  </a:lnTo>
                  <a:lnTo>
                    <a:pt x="761" y="182"/>
                  </a:lnTo>
                  <a:lnTo>
                    <a:pt x="761" y="176"/>
                  </a:lnTo>
                  <a:lnTo>
                    <a:pt x="761" y="176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4" y="142"/>
                  </a:lnTo>
                  <a:lnTo>
                    <a:pt x="744" y="142"/>
                  </a:lnTo>
                  <a:lnTo>
                    <a:pt x="739" y="125"/>
                  </a:lnTo>
                  <a:lnTo>
                    <a:pt x="739" y="125"/>
                  </a:lnTo>
                  <a:lnTo>
                    <a:pt x="739" y="120"/>
                  </a:lnTo>
                  <a:lnTo>
                    <a:pt x="739" y="120"/>
                  </a:lnTo>
                  <a:lnTo>
                    <a:pt x="739" y="114"/>
                  </a:lnTo>
                  <a:lnTo>
                    <a:pt x="739" y="114"/>
                  </a:lnTo>
                  <a:lnTo>
                    <a:pt x="744" y="108"/>
                  </a:lnTo>
                  <a:lnTo>
                    <a:pt x="744" y="108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676" y="85"/>
                  </a:lnTo>
                  <a:lnTo>
                    <a:pt x="676" y="85"/>
                  </a:lnTo>
                  <a:lnTo>
                    <a:pt x="648" y="85"/>
                  </a:lnTo>
                  <a:lnTo>
                    <a:pt x="648" y="85"/>
                  </a:lnTo>
                  <a:lnTo>
                    <a:pt x="636" y="85"/>
                  </a:lnTo>
                  <a:lnTo>
                    <a:pt x="625" y="91"/>
                  </a:lnTo>
                  <a:lnTo>
                    <a:pt x="619" y="91"/>
                  </a:lnTo>
                  <a:lnTo>
                    <a:pt x="614" y="97"/>
                  </a:lnTo>
                  <a:lnTo>
                    <a:pt x="602" y="97"/>
                  </a:lnTo>
                  <a:lnTo>
                    <a:pt x="602" y="97"/>
                  </a:lnTo>
                  <a:lnTo>
                    <a:pt x="602" y="97"/>
                  </a:lnTo>
                  <a:lnTo>
                    <a:pt x="602" y="97"/>
                  </a:lnTo>
                  <a:lnTo>
                    <a:pt x="591" y="97"/>
                  </a:lnTo>
                  <a:lnTo>
                    <a:pt x="591" y="97"/>
                  </a:lnTo>
                  <a:lnTo>
                    <a:pt x="580" y="97"/>
                  </a:lnTo>
                  <a:lnTo>
                    <a:pt x="580" y="97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45" y="97"/>
                  </a:lnTo>
                  <a:lnTo>
                    <a:pt x="545" y="97"/>
                  </a:lnTo>
                  <a:lnTo>
                    <a:pt x="529" y="97"/>
                  </a:lnTo>
                  <a:lnTo>
                    <a:pt x="529" y="97"/>
                  </a:lnTo>
                  <a:lnTo>
                    <a:pt x="500" y="91"/>
                  </a:lnTo>
                  <a:lnTo>
                    <a:pt x="500" y="91"/>
                  </a:lnTo>
                  <a:lnTo>
                    <a:pt x="466" y="85"/>
                  </a:lnTo>
                  <a:lnTo>
                    <a:pt x="466" y="85"/>
                  </a:lnTo>
                  <a:lnTo>
                    <a:pt x="432" y="74"/>
                  </a:lnTo>
                  <a:lnTo>
                    <a:pt x="432" y="74"/>
                  </a:lnTo>
                  <a:lnTo>
                    <a:pt x="409" y="57"/>
                  </a:lnTo>
                  <a:lnTo>
                    <a:pt x="409" y="57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86" y="46"/>
                  </a:lnTo>
                  <a:lnTo>
                    <a:pt x="386" y="46"/>
                  </a:lnTo>
                  <a:lnTo>
                    <a:pt x="386" y="46"/>
                  </a:lnTo>
                  <a:lnTo>
                    <a:pt x="386" y="46"/>
                  </a:lnTo>
                  <a:lnTo>
                    <a:pt x="386" y="46"/>
                  </a:lnTo>
                  <a:lnTo>
                    <a:pt x="386" y="46"/>
                  </a:lnTo>
                  <a:lnTo>
                    <a:pt x="386" y="51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Freeform 52"/>
            <p:cNvSpPr>
              <a:spLocks noChangeArrowheads="1"/>
            </p:cNvSpPr>
            <p:nvPr/>
          </p:nvSpPr>
          <p:spPr bwMode="auto">
            <a:xfrm>
              <a:off x="8024813" y="3927475"/>
              <a:ext cx="241300" cy="422275"/>
            </a:xfrm>
            <a:custGeom>
              <a:avLst/>
              <a:gdLst>
                <a:gd name="T0" fmla="*/ 569 w 672"/>
                <a:gd name="T1" fmla="*/ 886 h 1171"/>
                <a:gd name="T2" fmla="*/ 518 w 672"/>
                <a:gd name="T3" fmla="*/ 915 h 1171"/>
                <a:gd name="T4" fmla="*/ 461 w 672"/>
                <a:gd name="T5" fmla="*/ 932 h 1171"/>
                <a:gd name="T6" fmla="*/ 427 w 672"/>
                <a:gd name="T7" fmla="*/ 909 h 1171"/>
                <a:gd name="T8" fmla="*/ 364 w 672"/>
                <a:gd name="T9" fmla="*/ 955 h 1171"/>
                <a:gd name="T10" fmla="*/ 342 w 672"/>
                <a:gd name="T11" fmla="*/ 1034 h 1171"/>
                <a:gd name="T12" fmla="*/ 387 w 672"/>
                <a:gd name="T13" fmla="*/ 1000 h 1171"/>
                <a:gd name="T14" fmla="*/ 461 w 672"/>
                <a:gd name="T15" fmla="*/ 1006 h 1171"/>
                <a:gd name="T16" fmla="*/ 483 w 672"/>
                <a:gd name="T17" fmla="*/ 1051 h 1171"/>
                <a:gd name="T18" fmla="*/ 569 w 672"/>
                <a:gd name="T19" fmla="*/ 1148 h 1171"/>
                <a:gd name="T20" fmla="*/ 597 w 672"/>
                <a:gd name="T21" fmla="*/ 1080 h 1171"/>
                <a:gd name="T22" fmla="*/ 637 w 672"/>
                <a:gd name="T23" fmla="*/ 1023 h 1171"/>
                <a:gd name="T24" fmla="*/ 648 w 672"/>
                <a:gd name="T25" fmla="*/ 909 h 1171"/>
                <a:gd name="T26" fmla="*/ 489 w 672"/>
                <a:gd name="T27" fmla="*/ 784 h 1171"/>
                <a:gd name="T28" fmla="*/ 534 w 672"/>
                <a:gd name="T29" fmla="*/ 767 h 1171"/>
                <a:gd name="T30" fmla="*/ 398 w 672"/>
                <a:gd name="T31" fmla="*/ 727 h 1171"/>
                <a:gd name="T32" fmla="*/ 381 w 672"/>
                <a:gd name="T33" fmla="*/ 818 h 1171"/>
                <a:gd name="T34" fmla="*/ 438 w 672"/>
                <a:gd name="T35" fmla="*/ 761 h 1171"/>
                <a:gd name="T36" fmla="*/ 444 w 672"/>
                <a:gd name="T37" fmla="*/ 699 h 1171"/>
                <a:gd name="T38" fmla="*/ 444 w 672"/>
                <a:gd name="T39" fmla="*/ 801 h 1171"/>
                <a:gd name="T40" fmla="*/ 489 w 672"/>
                <a:gd name="T41" fmla="*/ 756 h 1171"/>
                <a:gd name="T42" fmla="*/ 154 w 672"/>
                <a:gd name="T43" fmla="*/ 710 h 1171"/>
                <a:gd name="T44" fmla="*/ 109 w 672"/>
                <a:gd name="T45" fmla="*/ 778 h 1171"/>
                <a:gd name="T46" fmla="*/ 69 w 672"/>
                <a:gd name="T47" fmla="*/ 846 h 1171"/>
                <a:gd name="T48" fmla="*/ 18 w 672"/>
                <a:gd name="T49" fmla="*/ 881 h 1171"/>
                <a:gd name="T50" fmla="*/ 103 w 672"/>
                <a:gd name="T51" fmla="*/ 835 h 1171"/>
                <a:gd name="T52" fmla="*/ 154 w 672"/>
                <a:gd name="T53" fmla="*/ 778 h 1171"/>
                <a:gd name="T54" fmla="*/ 183 w 672"/>
                <a:gd name="T55" fmla="*/ 693 h 1171"/>
                <a:gd name="T56" fmla="*/ 540 w 672"/>
                <a:gd name="T57" fmla="*/ 682 h 1171"/>
                <a:gd name="T58" fmla="*/ 558 w 672"/>
                <a:gd name="T59" fmla="*/ 716 h 1171"/>
                <a:gd name="T60" fmla="*/ 586 w 672"/>
                <a:gd name="T61" fmla="*/ 767 h 1171"/>
                <a:gd name="T62" fmla="*/ 592 w 672"/>
                <a:gd name="T63" fmla="*/ 721 h 1171"/>
                <a:gd name="T64" fmla="*/ 569 w 672"/>
                <a:gd name="T65" fmla="*/ 659 h 1171"/>
                <a:gd name="T66" fmla="*/ 387 w 672"/>
                <a:gd name="T67" fmla="*/ 716 h 1171"/>
                <a:gd name="T68" fmla="*/ 415 w 672"/>
                <a:gd name="T69" fmla="*/ 687 h 1171"/>
                <a:gd name="T70" fmla="*/ 433 w 672"/>
                <a:gd name="T71" fmla="*/ 602 h 1171"/>
                <a:gd name="T72" fmla="*/ 194 w 672"/>
                <a:gd name="T73" fmla="*/ 591 h 1171"/>
                <a:gd name="T74" fmla="*/ 347 w 672"/>
                <a:gd name="T75" fmla="*/ 568 h 1171"/>
                <a:gd name="T76" fmla="*/ 540 w 672"/>
                <a:gd name="T77" fmla="*/ 546 h 1171"/>
                <a:gd name="T78" fmla="*/ 563 w 672"/>
                <a:gd name="T79" fmla="*/ 631 h 1171"/>
                <a:gd name="T80" fmla="*/ 614 w 672"/>
                <a:gd name="T81" fmla="*/ 671 h 1171"/>
                <a:gd name="T82" fmla="*/ 592 w 672"/>
                <a:gd name="T83" fmla="*/ 574 h 1171"/>
                <a:gd name="T84" fmla="*/ 245 w 672"/>
                <a:gd name="T85" fmla="*/ 466 h 1171"/>
                <a:gd name="T86" fmla="*/ 279 w 672"/>
                <a:gd name="T87" fmla="*/ 540 h 1171"/>
                <a:gd name="T88" fmla="*/ 284 w 672"/>
                <a:gd name="T89" fmla="*/ 477 h 1171"/>
                <a:gd name="T90" fmla="*/ 262 w 672"/>
                <a:gd name="T91" fmla="*/ 17 h 1171"/>
                <a:gd name="T92" fmla="*/ 245 w 672"/>
                <a:gd name="T93" fmla="*/ 136 h 1171"/>
                <a:gd name="T94" fmla="*/ 228 w 672"/>
                <a:gd name="T95" fmla="*/ 238 h 1171"/>
                <a:gd name="T96" fmla="*/ 188 w 672"/>
                <a:gd name="T97" fmla="*/ 244 h 1171"/>
                <a:gd name="T98" fmla="*/ 222 w 672"/>
                <a:gd name="T99" fmla="*/ 341 h 1171"/>
                <a:gd name="T100" fmla="*/ 262 w 672"/>
                <a:gd name="T101" fmla="*/ 415 h 1171"/>
                <a:gd name="T102" fmla="*/ 364 w 672"/>
                <a:gd name="T103" fmla="*/ 449 h 1171"/>
                <a:gd name="T104" fmla="*/ 393 w 672"/>
                <a:gd name="T105" fmla="*/ 449 h 1171"/>
                <a:gd name="T106" fmla="*/ 444 w 672"/>
                <a:gd name="T107" fmla="*/ 494 h 1171"/>
                <a:gd name="T108" fmla="*/ 495 w 672"/>
                <a:gd name="T109" fmla="*/ 534 h 1171"/>
                <a:gd name="T110" fmla="*/ 461 w 672"/>
                <a:gd name="T111" fmla="*/ 403 h 1171"/>
                <a:gd name="T112" fmla="*/ 421 w 672"/>
                <a:gd name="T113" fmla="*/ 386 h 1171"/>
                <a:gd name="T114" fmla="*/ 358 w 672"/>
                <a:gd name="T115" fmla="*/ 397 h 1171"/>
                <a:gd name="T116" fmla="*/ 308 w 672"/>
                <a:gd name="T117" fmla="*/ 352 h 1171"/>
                <a:gd name="T118" fmla="*/ 358 w 672"/>
                <a:gd name="T119" fmla="*/ 210 h 1171"/>
                <a:gd name="T120" fmla="*/ 387 w 672"/>
                <a:gd name="T121" fmla="*/ 136 h 1171"/>
                <a:gd name="T122" fmla="*/ 370 w 672"/>
                <a:gd name="T123" fmla="*/ 17 h 1171"/>
                <a:gd name="T124" fmla="*/ 279 w 672"/>
                <a:gd name="T125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1">
                  <a:moveTo>
                    <a:pt x="603" y="835"/>
                  </a:moveTo>
                  <a:lnTo>
                    <a:pt x="603" y="835"/>
                  </a:lnTo>
                  <a:lnTo>
                    <a:pt x="603" y="841"/>
                  </a:lnTo>
                  <a:lnTo>
                    <a:pt x="603" y="841"/>
                  </a:lnTo>
                  <a:lnTo>
                    <a:pt x="597" y="841"/>
                  </a:lnTo>
                  <a:lnTo>
                    <a:pt x="597" y="841"/>
                  </a:lnTo>
                  <a:lnTo>
                    <a:pt x="597" y="841"/>
                  </a:lnTo>
                  <a:lnTo>
                    <a:pt x="597" y="841"/>
                  </a:lnTo>
                  <a:lnTo>
                    <a:pt x="592" y="841"/>
                  </a:lnTo>
                  <a:lnTo>
                    <a:pt x="592" y="841"/>
                  </a:lnTo>
                  <a:lnTo>
                    <a:pt x="592" y="846"/>
                  </a:lnTo>
                  <a:lnTo>
                    <a:pt x="592" y="846"/>
                  </a:lnTo>
                  <a:lnTo>
                    <a:pt x="592" y="864"/>
                  </a:lnTo>
                  <a:lnTo>
                    <a:pt x="592" y="864"/>
                  </a:lnTo>
                  <a:lnTo>
                    <a:pt x="592" y="881"/>
                  </a:lnTo>
                  <a:lnTo>
                    <a:pt x="592" y="881"/>
                  </a:lnTo>
                  <a:lnTo>
                    <a:pt x="592" y="892"/>
                  </a:lnTo>
                  <a:lnTo>
                    <a:pt x="592" y="892"/>
                  </a:lnTo>
                  <a:lnTo>
                    <a:pt x="586" y="892"/>
                  </a:lnTo>
                  <a:lnTo>
                    <a:pt x="586" y="892"/>
                  </a:lnTo>
                  <a:lnTo>
                    <a:pt x="574" y="892"/>
                  </a:lnTo>
                  <a:lnTo>
                    <a:pt x="574" y="892"/>
                  </a:lnTo>
                  <a:lnTo>
                    <a:pt x="569" y="886"/>
                  </a:lnTo>
                  <a:lnTo>
                    <a:pt x="569" y="886"/>
                  </a:lnTo>
                  <a:lnTo>
                    <a:pt x="563" y="886"/>
                  </a:lnTo>
                  <a:lnTo>
                    <a:pt x="563" y="886"/>
                  </a:lnTo>
                  <a:lnTo>
                    <a:pt x="563" y="886"/>
                  </a:lnTo>
                  <a:lnTo>
                    <a:pt x="563" y="886"/>
                  </a:lnTo>
                  <a:lnTo>
                    <a:pt x="558" y="892"/>
                  </a:lnTo>
                  <a:lnTo>
                    <a:pt x="558" y="892"/>
                  </a:lnTo>
                  <a:lnTo>
                    <a:pt x="552" y="892"/>
                  </a:lnTo>
                  <a:lnTo>
                    <a:pt x="552" y="892"/>
                  </a:lnTo>
                  <a:lnTo>
                    <a:pt x="546" y="898"/>
                  </a:lnTo>
                  <a:lnTo>
                    <a:pt x="546" y="898"/>
                  </a:lnTo>
                  <a:lnTo>
                    <a:pt x="546" y="903"/>
                  </a:lnTo>
                  <a:lnTo>
                    <a:pt x="546" y="903"/>
                  </a:lnTo>
                  <a:lnTo>
                    <a:pt x="546" y="909"/>
                  </a:lnTo>
                  <a:lnTo>
                    <a:pt x="546" y="909"/>
                  </a:lnTo>
                  <a:lnTo>
                    <a:pt x="546" y="915"/>
                  </a:lnTo>
                  <a:lnTo>
                    <a:pt x="546" y="915"/>
                  </a:lnTo>
                  <a:lnTo>
                    <a:pt x="540" y="921"/>
                  </a:lnTo>
                  <a:lnTo>
                    <a:pt x="540" y="921"/>
                  </a:lnTo>
                  <a:lnTo>
                    <a:pt x="534" y="921"/>
                  </a:lnTo>
                  <a:lnTo>
                    <a:pt x="534" y="921"/>
                  </a:lnTo>
                  <a:lnTo>
                    <a:pt x="523" y="915"/>
                  </a:lnTo>
                  <a:lnTo>
                    <a:pt x="523" y="915"/>
                  </a:lnTo>
                  <a:lnTo>
                    <a:pt x="518" y="915"/>
                  </a:lnTo>
                  <a:lnTo>
                    <a:pt x="518" y="915"/>
                  </a:lnTo>
                  <a:lnTo>
                    <a:pt x="512" y="909"/>
                  </a:lnTo>
                  <a:lnTo>
                    <a:pt x="512" y="909"/>
                  </a:lnTo>
                  <a:lnTo>
                    <a:pt x="506" y="915"/>
                  </a:lnTo>
                  <a:lnTo>
                    <a:pt x="506" y="915"/>
                  </a:lnTo>
                  <a:lnTo>
                    <a:pt x="501" y="921"/>
                  </a:lnTo>
                  <a:lnTo>
                    <a:pt x="501" y="921"/>
                  </a:lnTo>
                  <a:lnTo>
                    <a:pt x="501" y="926"/>
                  </a:lnTo>
                  <a:lnTo>
                    <a:pt x="501" y="926"/>
                  </a:lnTo>
                  <a:lnTo>
                    <a:pt x="501" y="932"/>
                  </a:lnTo>
                  <a:lnTo>
                    <a:pt x="501" y="932"/>
                  </a:lnTo>
                  <a:lnTo>
                    <a:pt x="489" y="937"/>
                  </a:lnTo>
                  <a:lnTo>
                    <a:pt x="489" y="937"/>
                  </a:lnTo>
                  <a:lnTo>
                    <a:pt x="478" y="937"/>
                  </a:lnTo>
                  <a:lnTo>
                    <a:pt x="478" y="937"/>
                  </a:lnTo>
                  <a:lnTo>
                    <a:pt x="461" y="943"/>
                  </a:lnTo>
                  <a:lnTo>
                    <a:pt x="461" y="943"/>
                  </a:lnTo>
                  <a:lnTo>
                    <a:pt x="455" y="943"/>
                  </a:lnTo>
                  <a:lnTo>
                    <a:pt x="455" y="943"/>
                  </a:lnTo>
                  <a:lnTo>
                    <a:pt x="455" y="943"/>
                  </a:lnTo>
                  <a:lnTo>
                    <a:pt x="455" y="943"/>
                  </a:lnTo>
                  <a:lnTo>
                    <a:pt x="455" y="937"/>
                  </a:lnTo>
                  <a:lnTo>
                    <a:pt x="455" y="937"/>
                  </a:lnTo>
                  <a:lnTo>
                    <a:pt x="461" y="932"/>
                  </a:lnTo>
                  <a:lnTo>
                    <a:pt x="461" y="932"/>
                  </a:lnTo>
                  <a:lnTo>
                    <a:pt x="461" y="926"/>
                  </a:lnTo>
                  <a:lnTo>
                    <a:pt x="461" y="926"/>
                  </a:lnTo>
                  <a:lnTo>
                    <a:pt x="461" y="926"/>
                  </a:lnTo>
                  <a:lnTo>
                    <a:pt x="461" y="926"/>
                  </a:lnTo>
                  <a:lnTo>
                    <a:pt x="461" y="921"/>
                  </a:lnTo>
                  <a:lnTo>
                    <a:pt x="461" y="921"/>
                  </a:lnTo>
                  <a:lnTo>
                    <a:pt x="461" y="915"/>
                  </a:lnTo>
                  <a:lnTo>
                    <a:pt x="461" y="915"/>
                  </a:lnTo>
                  <a:lnTo>
                    <a:pt x="461" y="909"/>
                  </a:lnTo>
                  <a:lnTo>
                    <a:pt x="461" y="909"/>
                  </a:lnTo>
                  <a:lnTo>
                    <a:pt x="461" y="909"/>
                  </a:lnTo>
                  <a:lnTo>
                    <a:pt x="461" y="909"/>
                  </a:lnTo>
                  <a:lnTo>
                    <a:pt x="455" y="909"/>
                  </a:lnTo>
                  <a:lnTo>
                    <a:pt x="455" y="909"/>
                  </a:lnTo>
                  <a:lnTo>
                    <a:pt x="449" y="909"/>
                  </a:lnTo>
                  <a:lnTo>
                    <a:pt x="449" y="909"/>
                  </a:lnTo>
                  <a:lnTo>
                    <a:pt x="449" y="903"/>
                  </a:lnTo>
                  <a:lnTo>
                    <a:pt x="449" y="909"/>
                  </a:lnTo>
                  <a:lnTo>
                    <a:pt x="449" y="909"/>
                  </a:lnTo>
                  <a:lnTo>
                    <a:pt x="449" y="909"/>
                  </a:lnTo>
                  <a:lnTo>
                    <a:pt x="449" y="909"/>
                  </a:lnTo>
                  <a:lnTo>
                    <a:pt x="444" y="909"/>
                  </a:lnTo>
                  <a:lnTo>
                    <a:pt x="438" y="909"/>
                  </a:lnTo>
                  <a:lnTo>
                    <a:pt x="427" y="909"/>
                  </a:lnTo>
                  <a:lnTo>
                    <a:pt x="421" y="909"/>
                  </a:lnTo>
                  <a:lnTo>
                    <a:pt x="421" y="909"/>
                  </a:lnTo>
                  <a:lnTo>
                    <a:pt x="421" y="915"/>
                  </a:lnTo>
                  <a:lnTo>
                    <a:pt x="421" y="915"/>
                  </a:lnTo>
                  <a:lnTo>
                    <a:pt x="415" y="915"/>
                  </a:lnTo>
                  <a:lnTo>
                    <a:pt x="415" y="915"/>
                  </a:lnTo>
                  <a:lnTo>
                    <a:pt x="409" y="921"/>
                  </a:lnTo>
                  <a:lnTo>
                    <a:pt x="409" y="921"/>
                  </a:lnTo>
                  <a:lnTo>
                    <a:pt x="404" y="921"/>
                  </a:lnTo>
                  <a:lnTo>
                    <a:pt x="404" y="921"/>
                  </a:lnTo>
                  <a:lnTo>
                    <a:pt x="404" y="926"/>
                  </a:lnTo>
                  <a:lnTo>
                    <a:pt x="404" y="926"/>
                  </a:lnTo>
                  <a:lnTo>
                    <a:pt x="404" y="932"/>
                  </a:lnTo>
                  <a:lnTo>
                    <a:pt x="404" y="932"/>
                  </a:lnTo>
                  <a:lnTo>
                    <a:pt x="404" y="937"/>
                  </a:lnTo>
                  <a:lnTo>
                    <a:pt x="404" y="937"/>
                  </a:lnTo>
                  <a:lnTo>
                    <a:pt x="404" y="943"/>
                  </a:lnTo>
                  <a:lnTo>
                    <a:pt x="404" y="943"/>
                  </a:lnTo>
                  <a:lnTo>
                    <a:pt x="393" y="949"/>
                  </a:lnTo>
                  <a:lnTo>
                    <a:pt x="393" y="949"/>
                  </a:lnTo>
                  <a:lnTo>
                    <a:pt x="375" y="949"/>
                  </a:lnTo>
                  <a:lnTo>
                    <a:pt x="375" y="949"/>
                  </a:lnTo>
                  <a:lnTo>
                    <a:pt x="364" y="955"/>
                  </a:lnTo>
                  <a:lnTo>
                    <a:pt x="364" y="955"/>
                  </a:lnTo>
                  <a:lnTo>
                    <a:pt x="353" y="955"/>
                  </a:lnTo>
                  <a:lnTo>
                    <a:pt x="353" y="955"/>
                  </a:lnTo>
                  <a:lnTo>
                    <a:pt x="353" y="971"/>
                  </a:lnTo>
                  <a:lnTo>
                    <a:pt x="353" y="971"/>
                  </a:lnTo>
                  <a:lnTo>
                    <a:pt x="353" y="983"/>
                  </a:lnTo>
                  <a:lnTo>
                    <a:pt x="353" y="983"/>
                  </a:lnTo>
                  <a:lnTo>
                    <a:pt x="353" y="995"/>
                  </a:lnTo>
                  <a:lnTo>
                    <a:pt x="353" y="995"/>
                  </a:lnTo>
                  <a:lnTo>
                    <a:pt x="353" y="1011"/>
                  </a:lnTo>
                  <a:lnTo>
                    <a:pt x="353" y="1011"/>
                  </a:lnTo>
                  <a:lnTo>
                    <a:pt x="347" y="1011"/>
                  </a:lnTo>
                  <a:lnTo>
                    <a:pt x="347" y="1011"/>
                  </a:lnTo>
                  <a:lnTo>
                    <a:pt x="342" y="1017"/>
                  </a:lnTo>
                  <a:lnTo>
                    <a:pt x="342" y="1017"/>
                  </a:lnTo>
                  <a:lnTo>
                    <a:pt x="336" y="1023"/>
                  </a:lnTo>
                  <a:lnTo>
                    <a:pt x="336" y="1023"/>
                  </a:lnTo>
                  <a:lnTo>
                    <a:pt x="336" y="1029"/>
                  </a:lnTo>
                  <a:lnTo>
                    <a:pt x="336" y="1029"/>
                  </a:lnTo>
                  <a:lnTo>
                    <a:pt x="336" y="1029"/>
                  </a:lnTo>
                  <a:lnTo>
                    <a:pt x="336" y="1029"/>
                  </a:lnTo>
                  <a:lnTo>
                    <a:pt x="342" y="1034"/>
                  </a:lnTo>
                  <a:lnTo>
                    <a:pt x="342" y="1034"/>
                  </a:lnTo>
                  <a:lnTo>
                    <a:pt x="342" y="1034"/>
                  </a:lnTo>
                  <a:lnTo>
                    <a:pt x="342" y="1034"/>
                  </a:lnTo>
                  <a:lnTo>
                    <a:pt x="342" y="1040"/>
                  </a:lnTo>
                  <a:lnTo>
                    <a:pt x="342" y="1040"/>
                  </a:lnTo>
                  <a:lnTo>
                    <a:pt x="347" y="1040"/>
                  </a:lnTo>
                  <a:lnTo>
                    <a:pt x="347" y="1040"/>
                  </a:lnTo>
                  <a:lnTo>
                    <a:pt x="353" y="1040"/>
                  </a:lnTo>
                  <a:lnTo>
                    <a:pt x="353" y="1040"/>
                  </a:lnTo>
                  <a:lnTo>
                    <a:pt x="358" y="1040"/>
                  </a:lnTo>
                  <a:lnTo>
                    <a:pt x="358" y="1040"/>
                  </a:lnTo>
                  <a:lnTo>
                    <a:pt x="364" y="1040"/>
                  </a:lnTo>
                  <a:lnTo>
                    <a:pt x="364" y="1040"/>
                  </a:lnTo>
                  <a:lnTo>
                    <a:pt x="364" y="1034"/>
                  </a:lnTo>
                  <a:lnTo>
                    <a:pt x="364" y="1034"/>
                  </a:lnTo>
                  <a:lnTo>
                    <a:pt x="364" y="1029"/>
                  </a:lnTo>
                  <a:lnTo>
                    <a:pt x="364" y="1029"/>
                  </a:lnTo>
                  <a:lnTo>
                    <a:pt x="364" y="1023"/>
                  </a:lnTo>
                  <a:lnTo>
                    <a:pt x="364" y="1023"/>
                  </a:lnTo>
                  <a:lnTo>
                    <a:pt x="370" y="1023"/>
                  </a:lnTo>
                  <a:lnTo>
                    <a:pt x="370" y="1023"/>
                  </a:lnTo>
                  <a:lnTo>
                    <a:pt x="375" y="1011"/>
                  </a:lnTo>
                  <a:lnTo>
                    <a:pt x="375" y="1011"/>
                  </a:lnTo>
                  <a:lnTo>
                    <a:pt x="381" y="1006"/>
                  </a:lnTo>
                  <a:lnTo>
                    <a:pt x="381" y="1006"/>
                  </a:lnTo>
                  <a:lnTo>
                    <a:pt x="387" y="1000"/>
                  </a:lnTo>
                  <a:lnTo>
                    <a:pt x="387" y="1000"/>
                  </a:lnTo>
                  <a:lnTo>
                    <a:pt x="387" y="995"/>
                  </a:lnTo>
                  <a:lnTo>
                    <a:pt x="387" y="995"/>
                  </a:lnTo>
                  <a:lnTo>
                    <a:pt x="398" y="1000"/>
                  </a:lnTo>
                  <a:lnTo>
                    <a:pt x="398" y="1000"/>
                  </a:lnTo>
                  <a:lnTo>
                    <a:pt x="398" y="1000"/>
                  </a:lnTo>
                  <a:lnTo>
                    <a:pt x="398" y="1000"/>
                  </a:lnTo>
                  <a:lnTo>
                    <a:pt x="398" y="1006"/>
                  </a:lnTo>
                  <a:lnTo>
                    <a:pt x="398" y="1006"/>
                  </a:lnTo>
                  <a:lnTo>
                    <a:pt x="398" y="1017"/>
                  </a:lnTo>
                  <a:lnTo>
                    <a:pt x="398" y="1017"/>
                  </a:lnTo>
                  <a:lnTo>
                    <a:pt x="415" y="1017"/>
                  </a:lnTo>
                  <a:lnTo>
                    <a:pt x="415" y="1017"/>
                  </a:lnTo>
                  <a:lnTo>
                    <a:pt x="433" y="1017"/>
                  </a:lnTo>
                  <a:lnTo>
                    <a:pt x="433" y="1017"/>
                  </a:lnTo>
                  <a:lnTo>
                    <a:pt x="444" y="1017"/>
                  </a:lnTo>
                  <a:lnTo>
                    <a:pt x="444" y="1017"/>
                  </a:lnTo>
                  <a:lnTo>
                    <a:pt x="455" y="1017"/>
                  </a:lnTo>
                  <a:lnTo>
                    <a:pt x="455" y="1017"/>
                  </a:lnTo>
                  <a:lnTo>
                    <a:pt x="455" y="1011"/>
                  </a:lnTo>
                  <a:lnTo>
                    <a:pt x="455" y="1011"/>
                  </a:lnTo>
                  <a:lnTo>
                    <a:pt x="461" y="1006"/>
                  </a:lnTo>
                  <a:lnTo>
                    <a:pt x="461" y="1006"/>
                  </a:lnTo>
                  <a:lnTo>
                    <a:pt x="461" y="1006"/>
                  </a:lnTo>
                  <a:lnTo>
                    <a:pt x="461" y="1006"/>
                  </a:lnTo>
                  <a:lnTo>
                    <a:pt x="472" y="1006"/>
                  </a:lnTo>
                  <a:lnTo>
                    <a:pt x="472" y="1006"/>
                  </a:lnTo>
                  <a:lnTo>
                    <a:pt x="472" y="1006"/>
                  </a:lnTo>
                  <a:lnTo>
                    <a:pt x="472" y="1006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9" y="1017"/>
                  </a:lnTo>
                  <a:lnTo>
                    <a:pt x="489" y="1017"/>
                  </a:lnTo>
                  <a:lnTo>
                    <a:pt x="495" y="1023"/>
                  </a:lnTo>
                  <a:lnTo>
                    <a:pt x="495" y="1023"/>
                  </a:lnTo>
                  <a:lnTo>
                    <a:pt x="495" y="1017"/>
                  </a:lnTo>
                  <a:lnTo>
                    <a:pt x="495" y="1017"/>
                  </a:lnTo>
                  <a:lnTo>
                    <a:pt x="495" y="1023"/>
                  </a:lnTo>
                  <a:lnTo>
                    <a:pt x="495" y="1023"/>
                  </a:lnTo>
                  <a:lnTo>
                    <a:pt x="501" y="1034"/>
                  </a:lnTo>
                  <a:lnTo>
                    <a:pt x="501" y="1034"/>
                  </a:lnTo>
                  <a:lnTo>
                    <a:pt x="501" y="1034"/>
                  </a:lnTo>
                  <a:lnTo>
                    <a:pt x="495" y="1034"/>
                  </a:lnTo>
                  <a:lnTo>
                    <a:pt x="495" y="1034"/>
                  </a:lnTo>
                  <a:lnTo>
                    <a:pt x="489" y="1034"/>
                  </a:lnTo>
                  <a:lnTo>
                    <a:pt x="489" y="1034"/>
                  </a:lnTo>
                  <a:lnTo>
                    <a:pt x="489" y="1034"/>
                  </a:lnTo>
                  <a:lnTo>
                    <a:pt x="483" y="1051"/>
                  </a:lnTo>
                  <a:lnTo>
                    <a:pt x="483" y="1051"/>
                  </a:lnTo>
                  <a:lnTo>
                    <a:pt x="478" y="1074"/>
                  </a:lnTo>
                  <a:lnTo>
                    <a:pt x="478" y="1074"/>
                  </a:lnTo>
                  <a:lnTo>
                    <a:pt x="478" y="1091"/>
                  </a:lnTo>
                  <a:lnTo>
                    <a:pt x="478" y="1091"/>
                  </a:lnTo>
                  <a:lnTo>
                    <a:pt x="483" y="1114"/>
                  </a:lnTo>
                  <a:lnTo>
                    <a:pt x="483" y="1114"/>
                  </a:lnTo>
                  <a:lnTo>
                    <a:pt x="489" y="1114"/>
                  </a:lnTo>
                  <a:lnTo>
                    <a:pt x="489" y="1114"/>
                  </a:lnTo>
                  <a:lnTo>
                    <a:pt x="495" y="1120"/>
                  </a:lnTo>
                  <a:lnTo>
                    <a:pt x="495" y="1120"/>
                  </a:lnTo>
                  <a:lnTo>
                    <a:pt x="506" y="1120"/>
                  </a:lnTo>
                  <a:lnTo>
                    <a:pt x="506" y="1120"/>
                  </a:lnTo>
                  <a:lnTo>
                    <a:pt x="512" y="1125"/>
                  </a:lnTo>
                  <a:lnTo>
                    <a:pt x="512" y="1125"/>
                  </a:lnTo>
                  <a:lnTo>
                    <a:pt x="529" y="1136"/>
                  </a:lnTo>
                  <a:lnTo>
                    <a:pt x="529" y="1136"/>
                  </a:lnTo>
                  <a:lnTo>
                    <a:pt x="534" y="1142"/>
                  </a:lnTo>
                  <a:lnTo>
                    <a:pt x="534" y="1142"/>
                  </a:lnTo>
                  <a:lnTo>
                    <a:pt x="546" y="1142"/>
                  </a:lnTo>
                  <a:lnTo>
                    <a:pt x="546" y="1142"/>
                  </a:lnTo>
                  <a:lnTo>
                    <a:pt x="574" y="1142"/>
                  </a:lnTo>
                  <a:lnTo>
                    <a:pt x="574" y="1142"/>
                  </a:lnTo>
                  <a:lnTo>
                    <a:pt x="569" y="1148"/>
                  </a:lnTo>
                  <a:lnTo>
                    <a:pt x="569" y="1148"/>
                  </a:lnTo>
                  <a:lnTo>
                    <a:pt x="569" y="1160"/>
                  </a:lnTo>
                  <a:lnTo>
                    <a:pt x="569" y="1160"/>
                  </a:lnTo>
                  <a:lnTo>
                    <a:pt x="574" y="1165"/>
                  </a:lnTo>
                  <a:lnTo>
                    <a:pt x="574" y="1165"/>
                  </a:lnTo>
                  <a:lnTo>
                    <a:pt x="574" y="1170"/>
                  </a:lnTo>
                  <a:lnTo>
                    <a:pt x="574" y="1170"/>
                  </a:lnTo>
                  <a:lnTo>
                    <a:pt x="580" y="1170"/>
                  </a:lnTo>
                  <a:lnTo>
                    <a:pt x="580" y="1170"/>
                  </a:lnTo>
                  <a:lnTo>
                    <a:pt x="586" y="1170"/>
                  </a:lnTo>
                  <a:lnTo>
                    <a:pt x="586" y="1170"/>
                  </a:lnTo>
                  <a:lnTo>
                    <a:pt x="592" y="1165"/>
                  </a:lnTo>
                  <a:lnTo>
                    <a:pt x="592" y="1165"/>
                  </a:lnTo>
                  <a:lnTo>
                    <a:pt x="597" y="1165"/>
                  </a:lnTo>
                  <a:lnTo>
                    <a:pt x="597" y="1165"/>
                  </a:lnTo>
                  <a:lnTo>
                    <a:pt x="603" y="1142"/>
                  </a:lnTo>
                  <a:lnTo>
                    <a:pt x="603" y="1142"/>
                  </a:lnTo>
                  <a:lnTo>
                    <a:pt x="603" y="1120"/>
                  </a:lnTo>
                  <a:lnTo>
                    <a:pt x="603" y="1120"/>
                  </a:lnTo>
                  <a:lnTo>
                    <a:pt x="597" y="1102"/>
                  </a:lnTo>
                  <a:lnTo>
                    <a:pt x="597" y="1102"/>
                  </a:lnTo>
                  <a:lnTo>
                    <a:pt x="592" y="1080"/>
                  </a:lnTo>
                  <a:lnTo>
                    <a:pt x="592" y="1080"/>
                  </a:lnTo>
                  <a:lnTo>
                    <a:pt x="597" y="1080"/>
                  </a:lnTo>
                  <a:lnTo>
                    <a:pt x="597" y="1080"/>
                  </a:lnTo>
                  <a:lnTo>
                    <a:pt x="603" y="1080"/>
                  </a:lnTo>
                  <a:lnTo>
                    <a:pt x="603" y="1080"/>
                  </a:lnTo>
                  <a:lnTo>
                    <a:pt x="608" y="1085"/>
                  </a:lnTo>
                  <a:lnTo>
                    <a:pt x="608" y="1085"/>
                  </a:lnTo>
                  <a:lnTo>
                    <a:pt x="620" y="1102"/>
                  </a:lnTo>
                  <a:lnTo>
                    <a:pt x="620" y="1102"/>
                  </a:lnTo>
                  <a:lnTo>
                    <a:pt x="626" y="1102"/>
                  </a:lnTo>
                  <a:lnTo>
                    <a:pt x="626" y="1108"/>
                  </a:lnTo>
                  <a:lnTo>
                    <a:pt x="631" y="1108"/>
                  </a:lnTo>
                  <a:lnTo>
                    <a:pt x="631" y="1108"/>
                  </a:lnTo>
                  <a:lnTo>
                    <a:pt x="626" y="1085"/>
                  </a:lnTo>
                  <a:lnTo>
                    <a:pt x="626" y="1085"/>
                  </a:lnTo>
                  <a:lnTo>
                    <a:pt x="620" y="1074"/>
                  </a:lnTo>
                  <a:lnTo>
                    <a:pt x="620" y="1074"/>
                  </a:lnTo>
                  <a:lnTo>
                    <a:pt x="620" y="1057"/>
                  </a:lnTo>
                  <a:lnTo>
                    <a:pt x="620" y="1057"/>
                  </a:lnTo>
                  <a:lnTo>
                    <a:pt x="614" y="1034"/>
                  </a:lnTo>
                  <a:lnTo>
                    <a:pt x="614" y="1034"/>
                  </a:lnTo>
                  <a:lnTo>
                    <a:pt x="620" y="1034"/>
                  </a:lnTo>
                  <a:lnTo>
                    <a:pt x="620" y="1034"/>
                  </a:lnTo>
                  <a:lnTo>
                    <a:pt x="626" y="1029"/>
                  </a:lnTo>
                  <a:lnTo>
                    <a:pt x="626" y="1029"/>
                  </a:lnTo>
                  <a:lnTo>
                    <a:pt x="637" y="1023"/>
                  </a:lnTo>
                  <a:lnTo>
                    <a:pt x="637" y="1023"/>
                  </a:lnTo>
                  <a:lnTo>
                    <a:pt x="643" y="1017"/>
                  </a:lnTo>
                  <a:lnTo>
                    <a:pt x="643" y="1017"/>
                  </a:lnTo>
                  <a:lnTo>
                    <a:pt x="643" y="1006"/>
                  </a:lnTo>
                  <a:lnTo>
                    <a:pt x="643" y="1006"/>
                  </a:lnTo>
                  <a:lnTo>
                    <a:pt x="648" y="995"/>
                  </a:lnTo>
                  <a:lnTo>
                    <a:pt x="648" y="995"/>
                  </a:lnTo>
                  <a:lnTo>
                    <a:pt x="648" y="989"/>
                  </a:lnTo>
                  <a:lnTo>
                    <a:pt x="648" y="989"/>
                  </a:lnTo>
                  <a:lnTo>
                    <a:pt x="660" y="983"/>
                  </a:lnTo>
                  <a:lnTo>
                    <a:pt x="660" y="983"/>
                  </a:lnTo>
                  <a:lnTo>
                    <a:pt x="660" y="983"/>
                  </a:lnTo>
                  <a:lnTo>
                    <a:pt x="665" y="983"/>
                  </a:lnTo>
                  <a:lnTo>
                    <a:pt x="665" y="983"/>
                  </a:lnTo>
                  <a:lnTo>
                    <a:pt x="665" y="983"/>
                  </a:lnTo>
                  <a:lnTo>
                    <a:pt x="671" y="966"/>
                  </a:lnTo>
                  <a:lnTo>
                    <a:pt x="671" y="966"/>
                  </a:lnTo>
                  <a:lnTo>
                    <a:pt x="665" y="949"/>
                  </a:lnTo>
                  <a:lnTo>
                    <a:pt x="665" y="949"/>
                  </a:lnTo>
                  <a:lnTo>
                    <a:pt x="660" y="937"/>
                  </a:lnTo>
                  <a:lnTo>
                    <a:pt x="660" y="937"/>
                  </a:lnTo>
                  <a:lnTo>
                    <a:pt x="660" y="926"/>
                  </a:lnTo>
                  <a:lnTo>
                    <a:pt x="660" y="926"/>
                  </a:lnTo>
                  <a:lnTo>
                    <a:pt x="648" y="909"/>
                  </a:lnTo>
                  <a:lnTo>
                    <a:pt x="648" y="909"/>
                  </a:lnTo>
                  <a:lnTo>
                    <a:pt x="643" y="886"/>
                  </a:lnTo>
                  <a:lnTo>
                    <a:pt x="643" y="886"/>
                  </a:lnTo>
                  <a:lnTo>
                    <a:pt x="637" y="864"/>
                  </a:lnTo>
                  <a:lnTo>
                    <a:pt x="637" y="864"/>
                  </a:lnTo>
                  <a:lnTo>
                    <a:pt x="637" y="841"/>
                  </a:lnTo>
                  <a:lnTo>
                    <a:pt x="637" y="841"/>
                  </a:lnTo>
                  <a:lnTo>
                    <a:pt x="626" y="841"/>
                  </a:lnTo>
                  <a:lnTo>
                    <a:pt x="626" y="841"/>
                  </a:lnTo>
                  <a:lnTo>
                    <a:pt x="620" y="841"/>
                  </a:lnTo>
                  <a:lnTo>
                    <a:pt x="620" y="841"/>
                  </a:lnTo>
                  <a:lnTo>
                    <a:pt x="608" y="835"/>
                  </a:lnTo>
                  <a:lnTo>
                    <a:pt x="608" y="835"/>
                  </a:lnTo>
                  <a:lnTo>
                    <a:pt x="603" y="835"/>
                  </a:lnTo>
                  <a:close/>
                  <a:moveTo>
                    <a:pt x="512" y="761"/>
                  </a:moveTo>
                  <a:lnTo>
                    <a:pt x="512" y="761"/>
                  </a:lnTo>
                  <a:lnTo>
                    <a:pt x="506" y="767"/>
                  </a:lnTo>
                  <a:lnTo>
                    <a:pt x="506" y="767"/>
                  </a:lnTo>
                  <a:lnTo>
                    <a:pt x="501" y="773"/>
                  </a:lnTo>
                  <a:lnTo>
                    <a:pt x="501" y="773"/>
                  </a:lnTo>
                  <a:lnTo>
                    <a:pt x="495" y="778"/>
                  </a:lnTo>
                  <a:lnTo>
                    <a:pt x="495" y="778"/>
                  </a:lnTo>
                  <a:lnTo>
                    <a:pt x="489" y="778"/>
                  </a:lnTo>
                  <a:lnTo>
                    <a:pt x="489" y="778"/>
                  </a:lnTo>
                  <a:lnTo>
                    <a:pt x="489" y="784"/>
                  </a:lnTo>
                  <a:lnTo>
                    <a:pt x="489" y="784"/>
                  </a:lnTo>
                  <a:lnTo>
                    <a:pt x="489" y="790"/>
                  </a:lnTo>
                  <a:lnTo>
                    <a:pt x="489" y="790"/>
                  </a:lnTo>
                  <a:lnTo>
                    <a:pt x="489" y="796"/>
                  </a:lnTo>
                  <a:lnTo>
                    <a:pt x="489" y="796"/>
                  </a:lnTo>
                  <a:lnTo>
                    <a:pt x="489" y="796"/>
                  </a:lnTo>
                  <a:lnTo>
                    <a:pt x="489" y="796"/>
                  </a:lnTo>
                  <a:lnTo>
                    <a:pt x="506" y="801"/>
                  </a:lnTo>
                  <a:lnTo>
                    <a:pt x="506" y="801"/>
                  </a:lnTo>
                  <a:lnTo>
                    <a:pt x="518" y="801"/>
                  </a:lnTo>
                  <a:lnTo>
                    <a:pt x="518" y="801"/>
                  </a:lnTo>
                  <a:lnTo>
                    <a:pt x="529" y="801"/>
                  </a:lnTo>
                  <a:lnTo>
                    <a:pt x="529" y="801"/>
                  </a:lnTo>
                  <a:lnTo>
                    <a:pt x="540" y="801"/>
                  </a:lnTo>
                  <a:lnTo>
                    <a:pt x="546" y="796"/>
                  </a:lnTo>
                  <a:lnTo>
                    <a:pt x="546" y="796"/>
                  </a:lnTo>
                  <a:lnTo>
                    <a:pt x="546" y="790"/>
                  </a:lnTo>
                  <a:lnTo>
                    <a:pt x="546" y="784"/>
                  </a:lnTo>
                  <a:lnTo>
                    <a:pt x="546" y="784"/>
                  </a:lnTo>
                  <a:lnTo>
                    <a:pt x="546" y="778"/>
                  </a:lnTo>
                  <a:lnTo>
                    <a:pt x="546" y="778"/>
                  </a:lnTo>
                  <a:lnTo>
                    <a:pt x="540" y="773"/>
                  </a:lnTo>
                  <a:lnTo>
                    <a:pt x="540" y="773"/>
                  </a:lnTo>
                  <a:lnTo>
                    <a:pt x="534" y="767"/>
                  </a:lnTo>
                  <a:lnTo>
                    <a:pt x="534" y="767"/>
                  </a:lnTo>
                  <a:lnTo>
                    <a:pt x="529" y="761"/>
                  </a:lnTo>
                  <a:lnTo>
                    <a:pt x="529" y="761"/>
                  </a:lnTo>
                  <a:lnTo>
                    <a:pt x="529" y="761"/>
                  </a:lnTo>
                  <a:lnTo>
                    <a:pt x="529" y="761"/>
                  </a:lnTo>
                  <a:lnTo>
                    <a:pt x="518" y="767"/>
                  </a:lnTo>
                  <a:lnTo>
                    <a:pt x="518" y="767"/>
                  </a:lnTo>
                  <a:lnTo>
                    <a:pt x="512" y="767"/>
                  </a:lnTo>
                  <a:lnTo>
                    <a:pt x="512" y="767"/>
                  </a:lnTo>
                  <a:lnTo>
                    <a:pt x="512" y="761"/>
                  </a:lnTo>
                  <a:close/>
                  <a:moveTo>
                    <a:pt x="393" y="727"/>
                  </a:moveTo>
                  <a:lnTo>
                    <a:pt x="393" y="727"/>
                  </a:lnTo>
                  <a:lnTo>
                    <a:pt x="393" y="727"/>
                  </a:lnTo>
                  <a:lnTo>
                    <a:pt x="393" y="727"/>
                  </a:lnTo>
                  <a:lnTo>
                    <a:pt x="393" y="733"/>
                  </a:lnTo>
                  <a:lnTo>
                    <a:pt x="393" y="733"/>
                  </a:lnTo>
                  <a:lnTo>
                    <a:pt x="393" y="733"/>
                  </a:lnTo>
                  <a:lnTo>
                    <a:pt x="393" y="733"/>
                  </a:lnTo>
                  <a:lnTo>
                    <a:pt x="398" y="739"/>
                  </a:lnTo>
                  <a:lnTo>
                    <a:pt x="398" y="739"/>
                  </a:lnTo>
                  <a:lnTo>
                    <a:pt x="398" y="733"/>
                  </a:lnTo>
                  <a:lnTo>
                    <a:pt x="398" y="733"/>
                  </a:lnTo>
                  <a:lnTo>
                    <a:pt x="398" y="727"/>
                  </a:lnTo>
                  <a:lnTo>
                    <a:pt x="398" y="727"/>
                  </a:lnTo>
                  <a:lnTo>
                    <a:pt x="398" y="727"/>
                  </a:lnTo>
                  <a:lnTo>
                    <a:pt x="398" y="727"/>
                  </a:lnTo>
                  <a:lnTo>
                    <a:pt x="393" y="727"/>
                  </a:lnTo>
                  <a:close/>
                  <a:moveTo>
                    <a:pt x="427" y="699"/>
                  </a:moveTo>
                  <a:lnTo>
                    <a:pt x="427" y="699"/>
                  </a:lnTo>
                  <a:lnTo>
                    <a:pt x="427" y="710"/>
                  </a:lnTo>
                  <a:lnTo>
                    <a:pt x="427" y="710"/>
                  </a:lnTo>
                  <a:lnTo>
                    <a:pt x="421" y="721"/>
                  </a:lnTo>
                  <a:lnTo>
                    <a:pt x="421" y="721"/>
                  </a:lnTo>
                  <a:lnTo>
                    <a:pt x="421" y="739"/>
                  </a:lnTo>
                  <a:lnTo>
                    <a:pt x="421" y="739"/>
                  </a:lnTo>
                  <a:lnTo>
                    <a:pt x="415" y="756"/>
                  </a:lnTo>
                  <a:lnTo>
                    <a:pt x="415" y="756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75" y="767"/>
                  </a:lnTo>
                  <a:lnTo>
                    <a:pt x="375" y="767"/>
                  </a:lnTo>
                  <a:lnTo>
                    <a:pt x="364" y="773"/>
                  </a:lnTo>
                  <a:lnTo>
                    <a:pt x="364" y="784"/>
                  </a:lnTo>
                  <a:lnTo>
                    <a:pt x="364" y="784"/>
                  </a:lnTo>
                  <a:lnTo>
                    <a:pt x="364" y="796"/>
                  </a:lnTo>
                  <a:lnTo>
                    <a:pt x="375" y="806"/>
                  </a:lnTo>
                  <a:lnTo>
                    <a:pt x="375" y="806"/>
                  </a:lnTo>
                  <a:lnTo>
                    <a:pt x="381" y="818"/>
                  </a:lnTo>
                  <a:lnTo>
                    <a:pt x="381" y="818"/>
                  </a:lnTo>
                  <a:lnTo>
                    <a:pt x="387" y="824"/>
                  </a:lnTo>
                  <a:lnTo>
                    <a:pt x="387" y="824"/>
                  </a:lnTo>
                  <a:lnTo>
                    <a:pt x="398" y="824"/>
                  </a:lnTo>
                  <a:lnTo>
                    <a:pt x="398" y="824"/>
                  </a:lnTo>
                  <a:lnTo>
                    <a:pt x="409" y="830"/>
                  </a:lnTo>
                  <a:lnTo>
                    <a:pt x="409" y="830"/>
                  </a:lnTo>
                  <a:lnTo>
                    <a:pt x="415" y="830"/>
                  </a:lnTo>
                  <a:lnTo>
                    <a:pt x="415" y="830"/>
                  </a:lnTo>
                  <a:lnTo>
                    <a:pt x="421" y="835"/>
                  </a:lnTo>
                  <a:lnTo>
                    <a:pt x="421" y="835"/>
                  </a:lnTo>
                  <a:lnTo>
                    <a:pt x="427" y="841"/>
                  </a:lnTo>
                  <a:lnTo>
                    <a:pt x="427" y="841"/>
                  </a:lnTo>
                  <a:lnTo>
                    <a:pt x="433" y="846"/>
                  </a:lnTo>
                  <a:lnTo>
                    <a:pt x="433" y="846"/>
                  </a:lnTo>
                  <a:lnTo>
                    <a:pt x="433" y="835"/>
                  </a:lnTo>
                  <a:lnTo>
                    <a:pt x="433" y="835"/>
                  </a:lnTo>
                  <a:lnTo>
                    <a:pt x="433" y="812"/>
                  </a:lnTo>
                  <a:lnTo>
                    <a:pt x="433" y="812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67"/>
                  </a:lnTo>
                  <a:lnTo>
                    <a:pt x="433" y="767"/>
                  </a:lnTo>
                  <a:lnTo>
                    <a:pt x="438" y="761"/>
                  </a:lnTo>
                  <a:lnTo>
                    <a:pt x="438" y="761"/>
                  </a:lnTo>
                  <a:lnTo>
                    <a:pt x="449" y="750"/>
                  </a:lnTo>
                  <a:lnTo>
                    <a:pt x="449" y="750"/>
                  </a:lnTo>
                  <a:lnTo>
                    <a:pt x="455" y="739"/>
                  </a:lnTo>
                  <a:lnTo>
                    <a:pt x="455" y="739"/>
                  </a:lnTo>
                  <a:lnTo>
                    <a:pt x="461" y="733"/>
                  </a:lnTo>
                  <a:lnTo>
                    <a:pt x="461" y="733"/>
                  </a:lnTo>
                  <a:lnTo>
                    <a:pt x="461" y="727"/>
                  </a:lnTo>
                  <a:lnTo>
                    <a:pt x="461" y="727"/>
                  </a:lnTo>
                  <a:lnTo>
                    <a:pt x="461" y="721"/>
                  </a:lnTo>
                  <a:lnTo>
                    <a:pt x="461" y="721"/>
                  </a:lnTo>
                  <a:lnTo>
                    <a:pt x="461" y="721"/>
                  </a:lnTo>
                  <a:lnTo>
                    <a:pt x="461" y="721"/>
                  </a:lnTo>
                  <a:lnTo>
                    <a:pt x="461" y="716"/>
                  </a:lnTo>
                  <a:lnTo>
                    <a:pt x="461" y="716"/>
                  </a:lnTo>
                  <a:lnTo>
                    <a:pt x="455" y="710"/>
                  </a:lnTo>
                  <a:lnTo>
                    <a:pt x="455" y="710"/>
                  </a:lnTo>
                  <a:lnTo>
                    <a:pt x="455" y="710"/>
                  </a:lnTo>
                  <a:lnTo>
                    <a:pt x="455" y="710"/>
                  </a:lnTo>
                  <a:lnTo>
                    <a:pt x="449" y="705"/>
                  </a:lnTo>
                  <a:lnTo>
                    <a:pt x="449" y="705"/>
                  </a:lnTo>
                  <a:lnTo>
                    <a:pt x="449" y="699"/>
                  </a:lnTo>
                  <a:lnTo>
                    <a:pt x="449" y="699"/>
                  </a:lnTo>
                  <a:lnTo>
                    <a:pt x="444" y="699"/>
                  </a:lnTo>
                  <a:lnTo>
                    <a:pt x="444" y="699"/>
                  </a:lnTo>
                  <a:lnTo>
                    <a:pt x="438" y="699"/>
                  </a:lnTo>
                  <a:lnTo>
                    <a:pt x="438" y="699"/>
                  </a:lnTo>
                  <a:lnTo>
                    <a:pt x="433" y="699"/>
                  </a:lnTo>
                  <a:lnTo>
                    <a:pt x="433" y="699"/>
                  </a:lnTo>
                  <a:lnTo>
                    <a:pt x="427" y="699"/>
                  </a:lnTo>
                  <a:close/>
                  <a:moveTo>
                    <a:pt x="489" y="682"/>
                  </a:moveTo>
                  <a:lnTo>
                    <a:pt x="489" y="682"/>
                  </a:lnTo>
                  <a:lnTo>
                    <a:pt x="489" y="687"/>
                  </a:lnTo>
                  <a:lnTo>
                    <a:pt x="489" y="687"/>
                  </a:lnTo>
                  <a:lnTo>
                    <a:pt x="489" y="693"/>
                  </a:lnTo>
                  <a:lnTo>
                    <a:pt x="489" y="693"/>
                  </a:lnTo>
                  <a:lnTo>
                    <a:pt x="489" y="705"/>
                  </a:lnTo>
                  <a:lnTo>
                    <a:pt x="489" y="705"/>
                  </a:lnTo>
                  <a:lnTo>
                    <a:pt x="489" y="710"/>
                  </a:lnTo>
                  <a:lnTo>
                    <a:pt x="489" y="710"/>
                  </a:lnTo>
                  <a:lnTo>
                    <a:pt x="478" y="727"/>
                  </a:lnTo>
                  <a:lnTo>
                    <a:pt x="478" y="727"/>
                  </a:lnTo>
                  <a:lnTo>
                    <a:pt x="455" y="756"/>
                  </a:lnTo>
                  <a:lnTo>
                    <a:pt x="455" y="756"/>
                  </a:lnTo>
                  <a:lnTo>
                    <a:pt x="449" y="773"/>
                  </a:lnTo>
                  <a:lnTo>
                    <a:pt x="444" y="784"/>
                  </a:lnTo>
                  <a:lnTo>
                    <a:pt x="444" y="784"/>
                  </a:lnTo>
                  <a:lnTo>
                    <a:pt x="444" y="801"/>
                  </a:lnTo>
                  <a:lnTo>
                    <a:pt x="455" y="806"/>
                  </a:lnTo>
                  <a:lnTo>
                    <a:pt x="455" y="806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61" y="801"/>
                  </a:lnTo>
                  <a:lnTo>
                    <a:pt x="461" y="801"/>
                  </a:lnTo>
                  <a:lnTo>
                    <a:pt x="461" y="796"/>
                  </a:lnTo>
                  <a:lnTo>
                    <a:pt x="461" y="796"/>
                  </a:lnTo>
                  <a:lnTo>
                    <a:pt x="467" y="790"/>
                  </a:lnTo>
                  <a:lnTo>
                    <a:pt x="467" y="790"/>
                  </a:lnTo>
                  <a:lnTo>
                    <a:pt x="467" y="784"/>
                  </a:lnTo>
                  <a:lnTo>
                    <a:pt x="467" y="784"/>
                  </a:lnTo>
                  <a:lnTo>
                    <a:pt x="467" y="778"/>
                  </a:lnTo>
                  <a:lnTo>
                    <a:pt x="467" y="778"/>
                  </a:lnTo>
                  <a:lnTo>
                    <a:pt x="467" y="773"/>
                  </a:lnTo>
                  <a:lnTo>
                    <a:pt x="467" y="773"/>
                  </a:lnTo>
                  <a:lnTo>
                    <a:pt x="472" y="761"/>
                  </a:lnTo>
                  <a:lnTo>
                    <a:pt x="472" y="761"/>
                  </a:lnTo>
                  <a:lnTo>
                    <a:pt x="478" y="761"/>
                  </a:lnTo>
                  <a:lnTo>
                    <a:pt x="478" y="761"/>
                  </a:lnTo>
                  <a:lnTo>
                    <a:pt x="483" y="761"/>
                  </a:lnTo>
                  <a:lnTo>
                    <a:pt x="483" y="761"/>
                  </a:lnTo>
                  <a:lnTo>
                    <a:pt x="489" y="756"/>
                  </a:lnTo>
                  <a:lnTo>
                    <a:pt x="489" y="756"/>
                  </a:lnTo>
                  <a:lnTo>
                    <a:pt x="495" y="756"/>
                  </a:lnTo>
                  <a:lnTo>
                    <a:pt x="495" y="756"/>
                  </a:lnTo>
                  <a:lnTo>
                    <a:pt x="501" y="744"/>
                  </a:lnTo>
                  <a:lnTo>
                    <a:pt x="501" y="744"/>
                  </a:lnTo>
                  <a:lnTo>
                    <a:pt x="501" y="727"/>
                  </a:lnTo>
                  <a:lnTo>
                    <a:pt x="501" y="727"/>
                  </a:lnTo>
                  <a:lnTo>
                    <a:pt x="501" y="710"/>
                  </a:lnTo>
                  <a:lnTo>
                    <a:pt x="501" y="710"/>
                  </a:lnTo>
                  <a:lnTo>
                    <a:pt x="501" y="687"/>
                  </a:lnTo>
                  <a:lnTo>
                    <a:pt x="495" y="687"/>
                  </a:lnTo>
                  <a:lnTo>
                    <a:pt x="495" y="687"/>
                  </a:lnTo>
                  <a:lnTo>
                    <a:pt x="489" y="682"/>
                  </a:lnTo>
                  <a:close/>
                  <a:moveTo>
                    <a:pt x="165" y="665"/>
                  </a:moveTo>
                  <a:lnTo>
                    <a:pt x="165" y="665"/>
                  </a:lnTo>
                  <a:lnTo>
                    <a:pt x="165" y="671"/>
                  </a:lnTo>
                  <a:lnTo>
                    <a:pt x="165" y="671"/>
                  </a:lnTo>
                  <a:lnTo>
                    <a:pt x="165" y="682"/>
                  </a:lnTo>
                  <a:lnTo>
                    <a:pt x="165" y="682"/>
                  </a:lnTo>
                  <a:lnTo>
                    <a:pt x="165" y="693"/>
                  </a:lnTo>
                  <a:lnTo>
                    <a:pt x="165" y="693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4" y="710"/>
                  </a:lnTo>
                  <a:lnTo>
                    <a:pt x="154" y="710"/>
                  </a:lnTo>
                  <a:lnTo>
                    <a:pt x="143" y="716"/>
                  </a:lnTo>
                  <a:lnTo>
                    <a:pt x="143" y="716"/>
                  </a:lnTo>
                  <a:lnTo>
                    <a:pt x="131" y="727"/>
                  </a:lnTo>
                  <a:lnTo>
                    <a:pt x="131" y="727"/>
                  </a:lnTo>
                  <a:lnTo>
                    <a:pt x="125" y="733"/>
                  </a:lnTo>
                  <a:lnTo>
                    <a:pt x="125" y="733"/>
                  </a:lnTo>
                  <a:lnTo>
                    <a:pt x="125" y="739"/>
                  </a:lnTo>
                  <a:lnTo>
                    <a:pt x="125" y="739"/>
                  </a:lnTo>
                  <a:lnTo>
                    <a:pt x="131" y="744"/>
                  </a:lnTo>
                  <a:lnTo>
                    <a:pt x="131" y="744"/>
                  </a:lnTo>
                  <a:lnTo>
                    <a:pt x="131" y="750"/>
                  </a:lnTo>
                  <a:lnTo>
                    <a:pt x="131" y="750"/>
                  </a:lnTo>
                  <a:lnTo>
                    <a:pt x="131" y="756"/>
                  </a:lnTo>
                  <a:lnTo>
                    <a:pt x="131" y="756"/>
                  </a:lnTo>
                  <a:lnTo>
                    <a:pt x="131" y="761"/>
                  </a:lnTo>
                  <a:lnTo>
                    <a:pt x="131" y="761"/>
                  </a:lnTo>
                  <a:lnTo>
                    <a:pt x="125" y="761"/>
                  </a:lnTo>
                  <a:lnTo>
                    <a:pt x="125" y="761"/>
                  </a:lnTo>
                  <a:lnTo>
                    <a:pt x="114" y="767"/>
                  </a:lnTo>
                  <a:lnTo>
                    <a:pt x="114" y="767"/>
                  </a:lnTo>
                  <a:lnTo>
                    <a:pt x="114" y="767"/>
                  </a:lnTo>
                  <a:lnTo>
                    <a:pt x="114" y="767"/>
                  </a:lnTo>
                  <a:lnTo>
                    <a:pt x="109" y="778"/>
                  </a:lnTo>
                  <a:lnTo>
                    <a:pt x="109" y="778"/>
                  </a:lnTo>
                  <a:lnTo>
                    <a:pt x="103" y="790"/>
                  </a:lnTo>
                  <a:lnTo>
                    <a:pt x="103" y="790"/>
                  </a:lnTo>
                  <a:lnTo>
                    <a:pt x="103" y="801"/>
                  </a:lnTo>
                  <a:lnTo>
                    <a:pt x="103" y="801"/>
                  </a:lnTo>
                  <a:lnTo>
                    <a:pt x="97" y="812"/>
                  </a:lnTo>
                  <a:lnTo>
                    <a:pt x="97" y="812"/>
                  </a:lnTo>
                  <a:lnTo>
                    <a:pt x="91" y="818"/>
                  </a:lnTo>
                  <a:lnTo>
                    <a:pt x="91" y="818"/>
                  </a:lnTo>
                  <a:lnTo>
                    <a:pt x="86" y="824"/>
                  </a:lnTo>
                  <a:lnTo>
                    <a:pt x="86" y="824"/>
                  </a:lnTo>
                  <a:lnTo>
                    <a:pt x="74" y="824"/>
                  </a:lnTo>
                  <a:lnTo>
                    <a:pt x="74" y="824"/>
                  </a:lnTo>
                  <a:lnTo>
                    <a:pt x="74" y="830"/>
                  </a:lnTo>
                  <a:lnTo>
                    <a:pt x="74" y="830"/>
                  </a:lnTo>
                  <a:lnTo>
                    <a:pt x="74" y="835"/>
                  </a:lnTo>
                  <a:lnTo>
                    <a:pt x="74" y="835"/>
                  </a:lnTo>
                  <a:lnTo>
                    <a:pt x="74" y="841"/>
                  </a:lnTo>
                  <a:lnTo>
                    <a:pt x="74" y="841"/>
                  </a:lnTo>
                  <a:lnTo>
                    <a:pt x="74" y="841"/>
                  </a:lnTo>
                  <a:lnTo>
                    <a:pt x="74" y="841"/>
                  </a:lnTo>
                  <a:lnTo>
                    <a:pt x="74" y="846"/>
                  </a:lnTo>
                  <a:lnTo>
                    <a:pt x="74" y="846"/>
                  </a:lnTo>
                  <a:lnTo>
                    <a:pt x="69" y="846"/>
                  </a:lnTo>
                  <a:lnTo>
                    <a:pt x="69" y="846"/>
                  </a:lnTo>
                  <a:lnTo>
                    <a:pt x="57" y="846"/>
                  </a:lnTo>
                  <a:lnTo>
                    <a:pt x="57" y="846"/>
                  </a:lnTo>
                  <a:lnTo>
                    <a:pt x="52" y="846"/>
                  </a:lnTo>
                  <a:lnTo>
                    <a:pt x="52" y="846"/>
                  </a:lnTo>
                  <a:lnTo>
                    <a:pt x="46" y="852"/>
                  </a:lnTo>
                  <a:lnTo>
                    <a:pt x="46" y="852"/>
                  </a:lnTo>
                  <a:lnTo>
                    <a:pt x="46" y="852"/>
                  </a:lnTo>
                  <a:lnTo>
                    <a:pt x="46" y="852"/>
                  </a:lnTo>
                  <a:lnTo>
                    <a:pt x="46" y="858"/>
                  </a:lnTo>
                  <a:lnTo>
                    <a:pt x="46" y="858"/>
                  </a:lnTo>
                  <a:lnTo>
                    <a:pt x="40" y="864"/>
                  </a:lnTo>
                  <a:lnTo>
                    <a:pt x="40" y="864"/>
                  </a:lnTo>
                  <a:lnTo>
                    <a:pt x="40" y="870"/>
                  </a:lnTo>
                  <a:lnTo>
                    <a:pt x="40" y="870"/>
                  </a:lnTo>
                  <a:lnTo>
                    <a:pt x="34" y="870"/>
                  </a:lnTo>
                  <a:lnTo>
                    <a:pt x="34" y="870"/>
                  </a:lnTo>
                  <a:lnTo>
                    <a:pt x="34" y="870"/>
                  </a:lnTo>
                  <a:lnTo>
                    <a:pt x="34" y="870"/>
                  </a:lnTo>
                  <a:lnTo>
                    <a:pt x="29" y="870"/>
                  </a:lnTo>
                  <a:lnTo>
                    <a:pt x="29" y="870"/>
                  </a:lnTo>
                  <a:lnTo>
                    <a:pt x="23" y="870"/>
                  </a:lnTo>
                  <a:lnTo>
                    <a:pt x="23" y="870"/>
                  </a:lnTo>
                  <a:lnTo>
                    <a:pt x="18" y="881"/>
                  </a:lnTo>
                  <a:lnTo>
                    <a:pt x="18" y="881"/>
                  </a:lnTo>
                  <a:lnTo>
                    <a:pt x="12" y="892"/>
                  </a:lnTo>
                  <a:lnTo>
                    <a:pt x="12" y="892"/>
                  </a:lnTo>
                  <a:lnTo>
                    <a:pt x="6" y="909"/>
                  </a:lnTo>
                  <a:lnTo>
                    <a:pt x="6" y="909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3" y="909"/>
                  </a:lnTo>
                  <a:lnTo>
                    <a:pt x="23" y="909"/>
                  </a:lnTo>
                  <a:lnTo>
                    <a:pt x="52" y="892"/>
                  </a:lnTo>
                  <a:lnTo>
                    <a:pt x="52" y="892"/>
                  </a:lnTo>
                  <a:lnTo>
                    <a:pt x="80" y="875"/>
                  </a:lnTo>
                  <a:lnTo>
                    <a:pt x="80" y="875"/>
                  </a:lnTo>
                  <a:lnTo>
                    <a:pt x="103" y="858"/>
                  </a:lnTo>
                  <a:lnTo>
                    <a:pt x="103" y="858"/>
                  </a:lnTo>
                  <a:lnTo>
                    <a:pt x="103" y="852"/>
                  </a:lnTo>
                  <a:lnTo>
                    <a:pt x="103" y="852"/>
                  </a:lnTo>
                  <a:lnTo>
                    <a:pt x="103" y="846"/>
                  </a:lnTo>
                  <a:lnTo>
                    <a:pt x="103" y="846"/>
                  </a:lnTo>
                  <a:lnTo>
                    <a:pt x="103" y="846"/>
                  </a:lnTo>
                  <a:lnTo>
                    <a:pt x="103" y="846"/>
                  </a:lnTo>
                  <a:lnTo>
                    <a:pt x="103" y="841"/>
                  </a:lnTo>
                  <a:lnTo>
                    <a:pt x="103" y="841"/>
                  </a:lnTo>
                  <a:lnTo>
                    <a:pt x="103" y="835"/>
                  </a:lnTo>
                  <a:lnTo>
                    <a:pt x="103" y="835"/>
                  </a:lnTo>
                  <a:lnTo>
                    <a:pt x="109" y="824"/>
                  </a:lnTo>
                  <a:lnTo>
                    <a:pt x="109" y="824"/>
                  </a:lnTo>
                  <a:lnTo>
                    <a:pt x="119" y="818"/>
                  </a:lnTo>
                  <a:lnTo>
                    <a:pt x="119" y="818"/>
                  </a:lnTo>
                  <a:lnTo>
                    <a:pt x="119" y="806"/>
                  </a:lnTo>
                  <a:lnTo>
                    <a:pt x="125" y="806"/>
                  </a:lnTo>
                  <a:lnTo>
                    <a:pt x="125" y="806"/>
                  </a:lnTo>
                  <a:lnTo>
                    <a:pt x="125" y="806"/>
                  </a:lnTo>
                  <a:lnTo>
                    <a:pt x="125" y="806"/>
                  </a:lnTo>
                  <a:lnTo>
                    <a:pt x="125" y="806"/>
                  </a:lnTo>
                  <a:lnTo>
                    <a:pt x="125" y="801"/>
                  </a:lnTo>
                  <a:lnTo>
                    <a:pt x="125" y="801"/>
                  </a:lnTo>
                  <a:lnTo>
                    <a:pt x="125" y="801"/>
                  </a:lnTo>
                  <a:lnTo>
                    <a:pt x="125" y="801"/>
                  </a:lnTo>
                  <a:lnTo>
                    <a:pt x="125" y="796"/>
                  </a:lnTo>
                  <a:lnTo>
                    <a:pt x="125" y="796"/>
                  </a:lnTo>
                  <a:lnTo>
                    <a:pt x="125" y="790"/>
                  </a:lnTo>
                  <a:lnTo>
                    <a:pt x="125" y="790"/>
                  </a:lnTo>
                  <a:lnTo>
                    <a:pt x="137" y="784"/>
                  </a:lnTo>
                  <a:lnTo>
                    <a:pt x="137" y="784"/>
                  </a:lnTo>
                  <a:lnTo>
                    <a:pt x="143" y="784"/>
                  </a:lnTo>
                  <a:lnTo>
                    <a:pt x="143" y="784"/>
                  </a:lnTo>
                  <a:lnTo>
                    <a:pt x="154" y="778"/>
                  </a:lnTo>
                  <a:lnTo>
                    <a:pt x="154" y="778"/>
                  </a:lnTo>
                  <a:lnTo>
                    <a:pt x="159" y="773"/>
                  </a:lnTo>
                  <a:lnTo>
                    <a:pt x="159" y="773"/>
                  </a:lnTo>
                  <a:lnTo>
                    <a:pt x="165" y="773"/>
                  </a:lnTo>
                  <a:lnTo>
                    <a:pt x="165" y="773"/>
                  </a:lnTo>
                  <a:lnTo>
                    <a:pt x="165" y="761"/>
                  </a:lnTo>
                  <a:lnTo>
                    <a:pt x="165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71" y="750"/>
                  </a:lnTo>
                  <a:lnTo>
                    <a:pt x="171" y="750"/>
                  </a:lnTo>
                  <a:lnTo>
                    <a:pt x="177" y="750"/>
                  </a:lnTo>
                  <a:lnTo>
                    <a:pt x="177" y="750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3" y="739"/>
                  </a:lnTo>
                  <a:lnTo>
                    <a:pt x="183" y="739"/>
                  </a:lnTo>
                  <a:lnTo>
                    <a:pt x="183" y="716"/>
                  </a:lnTo>
                  <a:lnTo>
                    <a:pt x="183" y="716"/>
                  </a:lnTo>
                  <a:lnTo>
                    <a:pt x="183" y="693"/>
                  </a:lnTo>
                  <a:lnTo>
                    <a:pt x="183" y="693"/>
                  </a:lnTo>
                  <a:lnTo>
                    <a:pt x="183" y="682"/>
                  </a:lnTo>
                  <a:lnTo>
                    <a:pt x="183" y="682"/>
                  </a:lnTo>
                  <a:lnTo>
                    <a:pt x="183" y="682"/>
                  </a:lnTo>
                  <a:lnTo>
                    <a:pt x="183" y="682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77" y="671"/>
                  </a:lnTo>
                  <a:lnTo>
                    <a:pt x="177" y="671"/>
                  </a:lnTo>
                  <a:lnTo>
                    <a:pt x="177" y="665"/>
                  </a:lnTo>
                  <a:lnTo>
                    <a:pt x="177" y="665"/>
                  </a:lnTo>
                  <a:lnTo>
                    <a:pt x="171" y="665"/>
                  </a:lnTo>
                  <a:lnTo>
                    <a:pt x="171" y="665"/>
                  </a:lnTo>
                  <a:lnTo>
                    <a:pt x="165" y="665"/>
                  </a:lnTo>
                  <a:close/>
                  <a:moveTo>
                    <a:pt x="534" y="659"/>
                  </a:moveTo>
                  <a:lnTo>
                    <a:pt x="534" y="659"/>
                  </a:lnTo>
                  <a:lnTo>
                    <a:pt x="540" y="665"/>
                  </a:lnTo>
                  <a:lnTo>
                    <a:pt x="540" y="665"/>
                  </a:lnTo>
                  <a:lnTo>
                    <a:pt x="534" y="671"/>
                  </a:lnTo>
                  <a:lnTo>
                    <a:pt x="534" y="671"/>
                  </a:lnTo>
                  <a:lnTo>
                    <a:pt x="534" y="676"/>
                  </a:lnTo>
                  <a:lnTo>
                    <a:pt x="534" y="676"/>
                  </a:lnTo>
                  <a:lnTo>
                    <a:pt x="534" y="682"/>
                  </a:lnTo>
                  <a:lnTo>
                    <a:pt x="534" y="682"/>
                  </a:lnTo>
                  <a:lnTo>
                    <a:pt x="540" y="682"/>
                  </a:lnTo>
                  <a:lnTo>
                    <a:pt x="540" y="682"/>
                  </a:lnTo>
                  <a:lnTo>
                    <a:pt x="546" y="682"/>
                  </a:lnTo>
                  <a:lnTo>
                    <a:pt x="546" y="682"/>
                  </a:lnTo>
                  <a:lnTo>
                    <a:pt x="552" y="682"/>
                  </a:lnTo>
                  <a:lnTo>
                    <a:pt x="552" y="682"/>
                  </a:lnTo>
                  <a:lnTo>
                    <a:pt x="558" y="682"/>
                  </a:lnTo>
                  <a:lnTo>
                    <a:pt x="558" y="687"/>
                  </a:lnTo>
                  <a:lnTo>
                    <a:pt x="558" y="687"/>
                  </a:lnTo>
                  <a:lnTo>
                    <a:pt x="558" y="693"/>
                  </a:lnTo>
                  <a:lnTo>
                    <a:pt x="558" y="693"/>
                  </a:lnTo>
                  <a:lnTo>
                    <a:pt x="558" y="693"/>
                  </a:lnTo>
                  <a:lnTo>
                    <a:pt x="563" y="687"/>
                  </a:lnTo>
                  <a:lnTo>
                    <a:pt x="563" y="687"/>
                  </a:lnTo>
                  <a:lnTo>
                    <a:pt x="563" y="693"/>
                  </a:lnTo>
                  <a:lnTo>
                    <a:pt x="563" y="693"/>
                  </a:lnTo>
                  <a:lnTo>
                    <a:pt x="563" y="699"/>
                  </a:lnTo>
                  <a:lnTo>
                    <a:pt x="563" y="699"/>
                  </a:lnTo>
                  <a:lnTo>
                    <a:pt x="563" y="699"/>
                  </a:lnTo>
                  <a:lnTo>
                    <a:pt x="563" y="699"/>
                  </a:lnTo>
                  <a:lnTo>
                    <a:pt x="558" y="705"/>
                  </a:lnTo>
                  <a:lnTo>
                    <a:pt x="558" y="705"/>
                  </a:lnTo>
                  <a:lnTo>
                    <a:pt x="552" y="710"/>
                  </a:lnTo>
                  <a:lnTo>
                    <a:pt x="552" y="710"/>
                  </a:lnTo>
                  <a:lnTo>
                    <a:pt x="558" y="716"/>
                  </a:lnTo>
                  <a:lnTo>
                    <a:pt x="558" y="716"/>
                  </a:lnTo>
                  <a:lnTo>
                    <a:pt x="558" y="727"/>
                  </a:lnTo>
                  <a:lnTo>
                    <a:pt x="558" y="727"/>
                  </a:lnTo>
                  <a:lnTo>
                    <a:pt x="558" y="733"/>
                  </a:lnTo>
                  <a:lnTo>
                    <a:pt x="558" y="733"/>
                  </a:lnTo>
                  <a:lnTo>
                    <a:pt x="558" y="739"/>
                  </a:lnTo>
                  <a:lnTo>
                    <a:pt x="558" y="739"/>
                  </a:lnTo>
                  <a:lnTo>
                    <a:pt x="563" y="739"/>
                  </a:lnTo>
                  <a:lnTo>
                    <a:pt x="563" y="739"/>
                  </a:lnTo>
                  <a:lnTo>
                    <a:pt x="569" y="744"/>
                  </a:lnTo>
                  <a:lnTo>
                    <a:pt x="569" y="744"/>
                  </a:lnTo>
                  <a:lnTo>
                    <a:pt x="574" y="744"/>
                  </a:lnTo>
                  <a:lnTo>
                    <a:pt x="574" y="744"/>
                  </a:lnTo>
                  <a:lnTo>
                    <a:pt x="574" y="750"/>
                  </a:lnTo>
                  <a:lnTo>
                    <a:pt x="574" y="750"/>
                  </a:lnTo>
                  <a:lnTo>
                    <a:pt x="574" y="750"/>
                  </a:lnTo>
                  <a:lnTo>
                    <a:pt x="574" y="750"/>
                  </a:lnTo>
                  <a:lnTo>
                    <a:pt x="574" y="756"/>
                  </a:lnTo>
                  <a:lnTo>
                    <a:pt x="574" y="756"/>
                  </a:lnTo>
                  <a:lnTo>
                    <a:pt x="580" y="761"/>
                  </a:lnTo>
                  <a:lnTo>
                    <a:pt x="580" y="761"/>
                  </a:lnTo>
                  <a:lnTo>
                    <a:pt x="580" y="761"/>
                  </a:lnTo>
                  <a:lnTo>
                    <a:pt x="580" y="761"/>
                  </a:lnTo>
                  <a:lnTo>
                    <a:pt x="586" y="767"/>
                  </a:lnTo>
                  <a:lnTo>
                    <a:pt x="586" y="767"/>
                  </a:lnTo>
                  <a:lnTo>
                    <a:pt x="592" y="767"/>
                  </a:lnTo>
                  <a:lnTo>
                    <a:pt x="592" y="767"/>
                  </a:lnTo>
                  <a:lnTo>
                    <a:pt x="597" y="767"/>
                  </a:lnTo>
                  <a:lnTo>
                    <a:pt x="597" y="767"/>
                  </a:lnTo>
                  <a:lnTo>
                    <a:pt x="603" y="767"/>
                  </a:lnTo>
                  <a:lnTo>
                    <a:pt x="603" y="767"/>
                  </a:lnTo>
                  <a:lnTo>
                    <a:pt x="597" y="761"/>
                  </a:lnTo>
                  <a:lnTo>
                    <a:pt x="597" y="761"/>
                  </a:lnTo>
                  <a:lnTo>
                    <a:pt x="597" y="761"/>
                  </a:lnTo>
                  <a:lnTo>
                    <a:pt x="597" y="761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56"/>
                  </a:lnTo>
                  <a:lnTo>
                    <a:pt x="592" y="744"/>
                  </a:lnTo>
                  <a:lnTo>
                    <a:pt x="592" y="744"/>
                  </a:lnTo>
                  <a:lnTo>
                    <a:pt x="597" y="739"/>
                  </a:lnTo>
                  <a:lnTo>
                    <a:pt x="597" y="739"/>
                  </a:lnTo>
                  <a:lnTo>
                    <a:pt x="597" y="733"/>
                  </a:lnTo>
                  <a:lnTo>
                    <a:pt x="597" y="733"/>
                  </a:lnTo>
                  <a:lnTo>
                    <a:pt x="597" y="727"/>
                  </a:lnTo>
                  <a:lnTo>
                    <a:pt x="597" y="727"/>
                  </a:lnTo>
                  <a:lnTo>
                    <a:pt x="592" y="721"/>
                  </a:lnTo>
                  <a:lnTo>
                    <a:pt x="592" y="721"/>
                  </a:lnTo>
                  <a:lnTo>
                    <a:pt x="586" y="716"/>
                  </a:lnTo>
                  <a:lnTo>
                    <a:pt x="586" y="716"/>
                  </a:lnTo>
                  <a:lnTo>
                    <a:pt x="586" y="710"/>
                  </a:lnTo>
                  <a:lnTo>
                    <a:pt x="586" y="710"/>
                  </a:lnTo>
                  <a:lnTo>
                    <a:pt x="580" y="705"/>
                  </a:lnTo>
                  <a:lnTo>
                    <a:pt x="580" y="705"/>
                  </a:lnTo>
                  <a:lnTo>
                    <a:pt x="580" y="699"/>
                  </a:lnTo>
                  <a:lnTo>
                    <a:pt x="580" y="699"/>
                  </a:lnTo>
                  <a:lnTo>
                    <a:pt x="586" y="693"/>
                  </a:lnTo>
                  <a:lnTo>
                    <a:pt x="586" y="693"/>
                  </a:lnTo>
                  <a:lnTo>
                    <a:pt x="586" y="687"/>
                  </a:lnTo>
                  <a:lnTo>
                    <a:pt x="586" y="687"/>
                  </a:lnTo>
                  <a:lnTo>
                    <a:pt x="592" y="682"/>
                  </a:lnTo>
                  <a:lnTo>
                    <a:pt x="592" y="682"/>
                  </a:lnTo>
                  <a:lnTo>
                    <a:pt x="586" y="682"/>
                  </a:lnTo>
                  <a:lnTo>
                    <a:pt x="586" y="682"/>
                  </a:lnTo>
                  <a:lnTo>
                    <a:pt x="586" y="676"/>
                  </a:lnTo>
                  <a:lnTo>
                    <a:pt x="586" y="676"/>
                  </a:lnTo>
                  <a:lnTo>
                    <a:pt x="586" y="671"/>
                  </a:lnTo>
                  <a:lnTo>
                    <a:pt x="586" y="671"/>
                  </a:lnTo>
                  <a:lnTo>
                    <a:pt x="580" y="665"/>
                  </a:lnTo>
                  <a:lnTo>
                    <a:pt x="580" y="665"/>
                  </a:lnTo>
                  <a:lnTo>
                    <a:pt x="569" y="659"/>
                  </a:lnTo>
                  <a:lnTo>
                    <a:pt x="569" y="659"/>
                  </a:lnTo>
                  <a:lnTo>
                    <a:pt x="558" y="659"/>
                  </a:lnTo>
                  <a:lnTo>
                    <a:pt x="558" y="659"/>
                  </a:lnTo>
                  <a:lnTo>
                    <a:pt x="546" y="659"/>
                  </a:lnTo>
                  <a:lnTo>
                    <a:pt x="546" y="659"/>
                  </a:lnTo>
                  <a:lnTo>
                    <a:pt x="534" y="659"/>
                  </a:lnTo>
                  <a:close/>
                  <a:moveTo>
                    <a:pt x="353" y="636"/>
                  </a:moveTo>
                  <a:lnTo>
                    <a:pt x="353" y="636"/>
                  </a:lnTo>
                  <a:lnTo>
                    <a:pt x="347" y="671"/>
                  </a:lnTo>
                  <a:lnTo>
                    <a:pt x="347" y="671"/>
                  </a:lnTo>
                  <a:lnTo>
                    <a:pt x="347" y="693"/>
                  </a:lnTo>
                  <a:lnTo>
                    <a:pt x="347" y="693"/>
                  </a:lnTo>
                  <a:lnTo>
                    <a:pt x="342" y="716"/>
                  </a:lnTo>
                  <a:lnTo>
                    <a:pt x="342" y="716"/>
                  </a:lnTo>
                  <a:lnTo>
                    <a:pt x="336" y="744"/>
                  </a:lnTo>
                  <a:lnTo>
                    <a:pt x="336" y="744"/>
                  </a:lnTo>
                  <a:lnTo>
                    <a:pt x="347" y="733"/>
                  </a:lnTo>
                  <a:lnTo>
                    <a:pt x="347" y="733"/>
                  </a:lnTo>
                  <a:lnTo>
                    <a:pt x="358" y="727"/>
                  </a:lnTo>
                  <a:lnTo>
                    <a:pt x="358" y="727"/>
                  </a:lnTo>
                  <a:lnTo>
                    <a:pt x="375" y="721"/>
                  </a:lnTo>
                  <a:lnTo>
                    <a:pt x="375" y="721"/>
                  </a:lnTo>
                  <a:lnTo>
                    <a:pt x="387" y="716"/>
                  </a:lnTo>
                  <a:lnTo>
                    <a:pt x="387" y="716"/>
                  </a:lnTo>
                  <a:lnTo>
                    <a:pt x="387" y="716"/>
                  </a:lnTo>
                  <a:lnTo>
                    <a:pt x="387" y="716"/>
                  </a:lnTo>
                  <a:lnTo>
                    <a:pt x="393" y="716"/>
                  </a:lnTo>
                  <a:lnTo>
                    <a:pt x="393" y="716"/>
                  </a:lnTo>
                  <a:lnTo>
                    <a:pt x="398" y="716"/>
                  </a:lnTo>
                  <a:lnTo>
                    <a:pt x="398" y="716"/>
                  </a:lnTo>
                  <a:lnTo>
                    <a:pt x="398" y="716"/>
                  </a:lnTo>
                  <a:lnTo>
                    <a:pt x="398" y="716"/>
                  </a:lnTo>
                  <a:lnTo>
                    <a:pt x="404" y="710"/>
                  </a:lnTo>
                  <a:lnTo>
                    <a:pt x="404" y="710"/>
                  </a:lnTo>
                  <a:lnTo>
                    <a:pt x="404" y="705"/>
                  </a:lnTo>
                  <a:lnTo>
                    <a:pt x="404" y="705"/>
                  </a:lnTo>
                  <a:lnTo>
                    <a:pt x="404" y="699"/>
                  </a:lnTo>
                  <a:lnTo>
                    <a:pt x="404" y="699"/>
                  </a:lnTo>
                  <a:lnTo>
                    <a:pt x="404" y="693"/>
                  </a:lnTo>
                  <a:lnTo>
                    <a:pt x="404" y="693"/>
                  </a:lnTo>
                  <a:lnTo>
                    <a:pt x="409" y="693"/>
                  </a:lnTo>
                  <a:lnTo>
                    <a:pt x="409" y="693"/>
                  </a:lnTo>
                  <a:lnTo>
                    <a:pt x="409" y="693"/>
                  </a:lnTo>
                  <a:lnTo>
                    <a:pt x="409" y="693"/>
                  </a:lnTo>
                  <a:lnTo>
                    <a:pt x="415" y="687"/>
                  </a:lnTo>
                  <a:lnTo>
                    <a:pt x="415" y="687"/>
                  </a:lnTo>
                  <a:lnTo>
                    <a:pt x="415" y="687"/>
                  </a:lnTo>
                  <a:lnTo>
                    <a:pt x="415" y="687"/>
                  </a:lnTo>
                  <a:lnTo>
                    <a:pt x="415" y="682"/>
                  </a:lnTo>
                  <a:lnTo>
                    <a:pt x="415" y="682"/>
                  </a:lnTo>
                  <a:lnTo>
                    <a:pt x="415" y="671"/>
                  </a:lnTo>
                  <a:lnTo>
                    <a:pt x="415" y="671"/>
                  </a:lnTo>
                  <a:lnTo>
                    <a:pt x="415" y="665"/>
                  </a:lnTo>
                  <a:lnTo>
                    <a:pt x="415" y="665"/>
                  </a:lnTo>
                  <a:lnTo>
                    <a:pt x="415" y="653"/>
                  </a:lnTo>
                  <a:lnTo>
                    <a:pt x="415" y="653"/>
                  </a:lnTo>
                  <a:lnTo>
                    <a:pt x="398" y="647"/>
                  </a:lnTo>
                  <a:lnTo>
                    <a:pt x="398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70" y="642"/>
                  </a:lnTo>
                  <a:lnTo>
                    <a:pt x="370" y="642"/>
                  </a:lnTo>
                  <a:lnTo>
                    <a:pt x="353" y="636"/>
                  </a:lnTo>
                  <a:close/>
                  <a:moveTo>
                    <a:pt x="438" y="585"/>
                  </a:moveTo>
                  <a:lnTo>
                    <a:pt x="438" y="585"/>
                  </a:lnTo>
                  <a:lnTo>
                    <a:pt x="438" y="591"/>
                  </a:lnTo>
                  <a:lnTo>
                    <a:pt x="438" y="591"/>
                  </a:lnTo>
                  <a:lnTo>
                    <a:pt x="438" y="596"/>
                  </a:lnTo>
                  <a:lnTo>
                    <a:pt x="438" y="596"/>
                  </a:lnTo>
                  <a:lnTo>
                    <a:pt x="433" y="596"/>
                  </a:lnTo>
                  <a:lnTo>
                    <a:pt x="433" y="596"/>
                  </a:lnTo>
                  <a:lnTo>
                    <a:pt x="433" y="602"/>
                  </a:lnTo>
                  <a:lnTo>
                    <a:pt x="433" y="602"/>
                  </a:lnTo>
                  <a:lnTo>
                    <a:pt x="433" y="613"/>
                  </a:lnTo>
                  <a:lnTo>
                    <a:pt x="433" y="613"/>
                  </a:lnTo>
                  <a:lnTo>
                    <a:pt x="433" y="619"/>
                  </a:lnTo>
                  <a:lnTo>
                    <a:pt x="433" y="619"/>
                  </a:lnTo>
                  <a:lnTo>
                    <a:pt x="449" y="619"/>
                  </a:lnTo>
                  <a:lnTo>
                    <a:pt x="449" y="619"/>
                  </a:lnTo>
                  <a:lnTo>
                    <a:pt x="461" y="625"/>
                  </a:lnTo>
                  <a:lnTo>
                    <a:pt x="461" y="625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83" y="625"/>
                  </a:lnTo>
                  <a:lnTo>
                    <a:pt x="483" y="625"/>
                  </a:lnTo>
                  <a:lnTo>
                    <a:pt x="501" y="625"/>
                  </a:lnTo>
                  <a:lnTo>
                    <a:pt x="501" y="619"/>
                  </a:lnTo>
                  <a:lnTo>
                    <a:pt x="501" y="619"/>
                  </a:lnTo>
                  <a:lnTo>
                    <a:pt x="495" y="613"/>
                  </a:lnTo>
                  <a:lnTo>
                    <a:pt x="483" y="608"/>
                  </a:lnTo>
                  <a:lnTo>
                    <a:pt x="483" y="608"/>
                  </a:lnTo>
                  <a:lnTo>
                    <a:pt x="455" y="591"/>
                  </a:lnTo>
                  <a:lnTo>
                    <a:pt x="455" y="591"/>
                  </a:lnTo>
                  <a:lnTo>
                    <a:pt x="438" y="585"/>
                  </a:lnTo>
                  <a:close/>
                  <a:moveTo>
                    <a:pt x="194" y="585"/>
                  </a:moveTo>
                  <a:lnTo>
                    <a:pt x="194" y="591"/>
                  </a:lnTo>
                  <a:lnTo>
                    <a:pt x="194" y="596"/>
                  </a:lnTo>
                  <a:lnTo>
                    <a:pt x="194" y="602"/>
                  </a:lnTo>
                  <a:lnTo>
                    <a:pt x="194" y="608"/>
                  </a:lnTo>
                  <a:lnTo>
                    <a:pt x="194" y="608"/>
                  </a:lnTo>
                  <a:lnTo>
                    <a:pt x="199" y="608"/>
                  </a:lnTo>
                  <a:lnTo>
                    <a:pt x="199" y="608"/>
                  </a:lnTo>
                  <a:lnTo>
                    <a:pt x="216" y="608"/>
                  </a:lnTo>
                  <a:lnTo>
                    <a:pt x="216" y="608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16" y="602"/>
                  </a:lnTo>
                  <a:lnTo>
                    <a:pt x="216" y="602"/>
                  </a:lnTo>
                  <a:lnTo>
                    <a:pt x="211" y="596"/>
                  </a:lnTo>
                  <a:lnTo>
                    <a:pt x="211" y="596"/>
                  </a:lnTo>
                  <a:lnTo>
                    <a:pt x="205" y="591"/>
                  </a:lnTo>
                  <a:lnTo>
                    <a:pt x="205" y="591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194" y="585"/>
                  </a:lnTo>
                  <a:close/>
                  <a:moveTo>
                    <a:pt x="342" y="557"/>
                  </a:moveTo>
                  <a:lnTo>
                    <a:pt x="342" y="557"/>
                  </a:lnTo>
                  <a:lnTo>
                    <a:pt x="342" y="562"/>
                  </a:lnTo>
                  <a:lnTo>
                    <a:pt x="342" y="562"/>
                  </a:lnTo>
                  <a:lnTo>
                    <a:pt x="347" y="568"/>
                  </a:lnTo>
                  <a:lnTo>
                    <a:pt x="347" y="568"/>
                  </a:lnTo>
                  <a:lnTo>
                    <a:pt x="347" y="574"/>
                  </a:lnTo>
                  <a:lnTo>
                    <a:pt x="347" y="574"/>
                  </a:lnTo>
                  <a:lnTo>
                    <a:pt x="353" y="580"/>
                  </a:lnTo>
                  <a:lnTo>
                    <a:pt x="353" y="580"/>
                  </a:lnTo>
                  <a:lnTo>
                    <a:pt x="358" y="580"/>
                  </a:lnTo>
                  <a:lnTo>
                    <a:pt x="358" y="580"/>
                  </a:lnTo>
                  <a:lnTo>
                    <a:pt x="364" y="574"/>
                  </a:lnTo>
                  <a:lnTo>
                    <a:pt x="364" y="574"/>
                  </a:lnTo>
                  <a:lnTo>
                    <a:pt x="358" y="568"/>
                  </a:lnTo>
                  <a:lnTo>
                    <a:pt x="358" y="568"/>
                  </a:lnTo>
                  <a:lnTo>
                    <a:pt x="364" y="562"/>
                  </a:lnTo>
                  <a:lnTo>
                    <a:pt x="364" y="562"/>
                  </a:lnTo>
                  <a:lnTo>
                    <a:pt x="358" y="562"/>
                  </a:lnTo>
                  <a:lnTo>
                    <a:pt x="358" y="562"/>
                  </a:lnTo>
                  <a:lnTo>
                    <a:pt x="353" y="562"/>
                  </a:lnTo>
                  <a:lnTo>
                    <a:pt x="353" y="562"/>
                  </a:lnTo>
                  <a:lnTo>
                    <a:pt x="347" y="557"/>
                  </a:lnTo>
                  <a:lnTo>
                    <a:pt x="347" y="557"/>
                  </a:lnTo>
                  <a:lnTo>
                    <a:pt x="342" y="557"/>
                  </a:lnTo>
                  <a:close/>
                  <a:moveTo>
                    <a:pt x="540" y="540"/>
                  </a:moveTo>
                  <a:lnTo>
                    <a:pt x="540" y="540"/>
                  </a:lnTo>
                  <a:lnTo>
                    <a:pt x="540" y="546"/>
                  </a:lnTo>
                  <a:lnTo>
                    <a:pt x="540" y="546"/>
                  </a:lnTo>
                  <a:lnTo>
                    <a:pt x="534" y="551"/>
                  </a:lnTo>
                  <a:lnTo>
                    <a:pt x="534" y="551"/>
                  </a:lnTo>
                  <a:lnTo>
                    <a:pt x="523" y="557"/>
                  </a:lnTo>
                  <a:lnTo>
                    <a:pt x="523" y="557"/>
                  </a:lnTo>
                  <a:lnTo>
                    <a:pt x="523" y="562"/>
                  </a:lnTo>
                  <a:lnTo>
                    <a:pt x="523" y="562"/>
                  </a:lnTo>
                  <a:lnTo>
                    <a:pt x="523" y="568"/>
                  </a:lnTo>
                  <a:lnTo>
                    <a:pt x="523" y="568"/>
                  </a:lnTo>
                  <a:lnTo>
                    <a:pt x="523" y="568"/>
                  </a:lnTo>
                  <a:lnTo>
                    <a:pt x="523" y="568"/>
                  </a:lnTo>
                  <a:lnTo>
                    <a:pt x="518" y="574"/>
                  </a:lnTo>
                  <a:lnTo>
                    <a:pt x="518" y="574"/>
                  </a:lnTo>
                  <a:lnTo>
                    <a:pt x="523" y="580"/>
                  </a:lnTo>
                  <a:lnTo>
                    <a:pt x="523" y="580"/>
                  </a:lnTo>
                  <a:lnTo>
                    <a:pt x="529" y="591"/>
                  </a:lnTo>
                  <a:lnTo>
                    <a:pt x="529" y="591"/>
                  </a:lnTo>
                  <a:lnTo>
                    <a:pt x="540" y="602"/>
                  </a:lnTo>
                  <a:lnTo>
                    <a:pt x="540" y="602"/>
                  </a:lnTo>
                  <a:lnTo>
                    <a:pt x="552" y="613"/>
                  </a:lnTo>
                  <a:lnTo>
                    <a:pt x="552" y="613"/>
                  </a:lnTo>
                  <a:lnTo>
                    <a:pt x="558" y="625"/>
                  </a:lnTo>
                  <a:lnTo>
                    <a:pt x="558" y="625"/>
                  </a:lnTo>
                  <a:lnTo>
                    <a:pt x="563" y="631"/>
                  </a:lnTo>
                  <a:lnTo>
                    <a:pt x="563" y="631"/>
                  </a:lnTo>
                  <a:lnTo>
                    <a:pt x="563" y="636"/>
                  </a:lnTo>
                  <a:lnTo>
                    <a:pt x="563" y="636"/>
                  </a:lnTo>
                  <a:lnTo>
                    <a:pt x="563" y="642"/>
                  </a:lnTo>
                  <a:lnTo>
                    <a:pt x="563" y="642"/>
                  </a:lnTo>
                  <a:lnTo>
                    <a:pt x="563" y="647"/>
                  </a:lnTo>
                  <a:lnTo>
                    <a:pt x="563" y="647"/>
                  </a:lnTo>
                  <a:lnTo>
                    <a:pt x="574" y="653"/>
                  </a:lnTo>
                  <a:lnTo>
                    <a:pt x="574" y="653"/>
                  </a:lnTo>
                  <a:lnTo>
                    <a:pt x="586" y="659"/>
                  </a:lnTo>
                  <a:lnTo>
                    <a:pt x="586" y="659"/>
                  </a:lnTo>
                  <a:lnTo>
                    <a:pt x="592" y="659"/>
                  </a:lnTo>
                  <a:lnTo>
                    <a:pt x="592" y="659"/>
                  </a:lnTo>
                  <a:lnTo>
                    <a:pt x="597" y="659"/>
                  </a:lnTo>
                  <a:lnTo>
                    <a:pt x="597" y="659"/>
                  </a:lnTo>
                  <a:lnTo>
                    <a:pt x="597" y="659"/>
                  </a:lnTo>
                  <a:lnTo>
                    <a:pt x="603" y="659"/>
                  </a:lnTo>
                  <a:lnTo>
                    <a:pt x="603" y="659"/>
                  </a:lnTo>
                  <a:lnTo>
                    <a:pt x="603" y="659"/>
                  </a:lnTo>
                  <a:lnTo>
                    <a:pt x="608" y="665"/>
                  </a:lnTo>
                  <a:lnTo>
                    <a:pt x="608" y="665"/>
                  </a:lnTo>
                  <a:lnTo>
                    <a:pt x="608" y="671"/>
                  </a:lnTo>
                  <a:lnTo>
                    <a:pt x="608" y="671"/>
                  </a:lnTo>
                  <a:lnTo>
                    <a:pt x="614" y="671"/>
                  </a:lnTo>
                  <a:lnTo>
                    <a:pt x="614" y="671"/>
                  </a:lnTo>
                  <a:lnTo>
                    <a:pt x="620" y="676"/>
                  </a:lnTo>
                  <a:lnTo>
                    <a:pt x="620" y="676"/>
                  </a:lnTo>
                  <a:lnTo>
                    <a:pt x="614" y="665"/>
                  </a:lnTo>
                  <a:lnTo>
                    <a:pt x="614" y="665"/>
                  </a:lnTo>
                  <a:lnTo>
                    <a:pt x="603" y="653"/>
                  </a:lnTo>
                  <a:lnTo>
                    <a:pt x="603" y="653"/>
                  </a:lnTo>
                  <a:lnTo>
                    <a:pt x="597" y="642"/>
                  </a:lnTo>
                  <a:lnTo>
                    <a:pt x="597" y="642"/>
                  </a:lnTo>
                  <a:lnTo>
                    <a:pt x="592" y="631"/>
                  </a:lnTo>
                  <a:lnTo>
                    <a:pt x="592" y="631"/>
                  </a:lnTo>
                  <a:lnTo>
                    <a:pt x="592" y="631"/>
                  </a:lnTo>
                  <a:lnTo>
                    <a:pt x="592" y="631"/>
                  </a:lnTo>
                  <a:lnTo>
                    <a:pt x="586" y="625"/>
                  </a:lnTo>
                  <a:lnTo>
                    <a:pt x="586" y="625"/>
                  </a:lnTo>
                  <a:lnTo>
                    <a:pt x="580" y="625"/>
                  </a:lnTo>
                  <a:lnTo>
                    <a:pt x="580" y="625"/>
                  </a:lnTo>
                  <a:lnTo>
                    <a:pt x="580" y="625"/>
                  </a:lnTo>
                  <a:lnTo>
                    <a:pt x="580" y="625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6" y="591"/>
                  </a:lnTo>
                  <a:lnTo>
                    <a:pt x="586" y="591"/>
                  </a:lnTo>
                  <a:lnTo>
                    <a:pt x="592" y="574"/>
                  </a:lnTo>
                  <a:lnTo>
                    <a:pt x="592" y="574"/>
                  </a:lnTo>
                  <a:lnTo>
                    <a:pt x="592" y="562"/>
                  </a:lnTo>
                  <a:lnTo>
                    <a:pt x="592" y="562"/>
                  </a:lnTo>
                  <a:lnTo>
                    <a:pt x="586" y="562"/>
                  </a:lnTo>
                  <a:lnTo>
                    <a:pt x="586" y="562"/>
                  </a:lnTo>
                  <a:lnTo>
                    <a:pt x="580" y="562"/>
                  </a:lnTo>
                  <a:lnTo>
                    <a:pt x="580" y="562"/>
                  </a:lnTo>
                  <a:lnTo>
                    <a:pt x="580" y="557"/>
                  </a:lnTo>
                  <a:lnTo>
                    <a:pt x="580" y="557"/>
                  </a:lnTo>
                  <a:lnTo>
                    <a:pt x="580" y="551"/>
                  </a:lnTo>
                  <a:lnTo>
                    <a:pt x="580" y="551"/>
                  </a:lnTo>
                  <a:lnTo>
                    <a:pt x="580" y="546"/>
                  </a:lnTo>
                  <a:lnTo>
                    <a:pt x="580" y="546"/>
                  </a:lnTo>
                  <a:lnTo>
                    <a:pt x="574" y="540"/>
                  </a:lnTo>
                  <a:lnTo>
                    <a:pt x="574" y="540"/>
                  </a:lnTo>
                  <a:lnTo>
                    <a:pt x="569" y="540"/>
                  </a:lnTo>
                  <a:lnTo>
                    <a:pt x="569" y="540"/>
                  </a:lnTo>
                  <a:lnTo>
                    <a:pt x="558" y="540"/>
                  </a:lnTo>
                  <a:lnTo>
                    <a:pt x="558" y="540"/>
                  </a:lnTo>
                  <a:lnTo>
                    <a:pt x="552" y="540"/>
                  </a:lnTo>
                  <a:lnTo>
                    <a:pt x="552" y="540"/>
                  </a:lnTo>
                  <a:lnTo>
                    <a:pt x="540" y="540"/>
                  </a:lnTo>
                  <a:close/>
                  <a:moveTo>
                    <a:pt x="250" y="466"/>
                  </a:moveTo>
                  <a:lnTo>
                    <a:pt x="250" y="466"/>
                  </a:lnTo>
                  <a:lnTo>
                    <a:pt x="245" y="466"/>
                  </a:lnTo>
                  <a:lnTo>
                    <a:pt x="245" y="466"/>
                  </a:lnTo>
                  <a:lnTo>
                    <a:pt x="245" y="466"/>
                  </a:lnTo>
                  <a:lnTo>
                    <a:pt x="245" y="466"/>
                  </a:lnTo>
                  <a:lnTo>
                    <a:pt x="239" y="466"/>
                  </a:lnTo>
                  <a:lnTo>
                    <a:pt x="239" y="466"/>
                  </a:lnTo>
                  <a:lnTo>
                    <a:pt x="239" y="472"/>
                  </a:lnTo>
                  <a:lnTo>
                    <a:pt x="239" y="472"/>
                  </a:lnTo>
                  <a:lnTo>
                    <a:pt x="222" y="477"/>
                  </a:lnTo>
                  <a:lnTo>
                    <a:pt x="222" y="477"/>
                  </a:lnTo>
                  <a:lnTo>
                    <a:pt x="233" y="477"/>
                  </a:lnTo>
                  <a:lnTo>
                    <a:pt x="233" y="477"/>
                  </a:lnTo>
                  <a:lnTo>
                    <a:pt x="245" y="483"/>
                  </a:lnTo>
                  <a:lnTo>
                    <a:pt x="245" y="483"/>
                  </a:lnTo>
                  <a:lnTo>
                    <a:pt x="250" y="488"/>
                  </a:lnTo>
                  <a:lnTo>
                    <a:pt x="250" y="488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511"/>
                  </a:lnTo>
                  <a:lnTo>
                    <a:pt x="262" y="511"/>
                  </a:lnTo>
                  <a:lnTo>
                    <a:pt x="268" y="528"/>
                  </a:lnTo>
                  <a:lnTo>
                    <a:pt x="268" y="528"/>
                  </a:lnTo>
                  <a:lnTo>
                    <a:pt x="273" y="534"/>
                  </a:lnTo>
                  <a:lnTo>
                    <a:pt x="273" y="534"/>
                  </a:lnTo>
                  <a:lnTo>
                    <a:pt x="279" y="540"/>
                  </a:lnTo>
                  <a:lnTo>
                    <a:pt x="279" y="540"/>
                  </a:lnTo>
                  <a:lnTo>
                    <a:pt x="290" y="540"/>
                  </a:lnTo>
                  <a:lnTo>
                    <a:pt x="290" y="540"/>
                  </a:lnTo>
                  <a:lnTo>
                    <a:pt x="296" y="540"/>
                  </a:lnTo>
                  <a:lnTo>
                    <a:pt x="296" y="540"/>
                  </a:lnTo>
                  <a:lnTo>
                    <a:pt x="302" y="540"/>
                  </a:lnTo>
                  <a:lnTo>
                    <a:pt x="302" y="540"/>
                  </a:lnTo>
                  <a:lnTo>
                    <a:pt x="296" y="557"/>
                  </a:lnTo>
                  <a:lnTo>
                    <a:pt x="296" y="557"/>
                  </a:lnTo>
                  <a:lnTo>
                    <a:pt x="296" y="562"/>
                  </a:lnTo>
                  <a:lnTo>
                    <a:pt x="296" y="562"/>
                  </a:lnTo>
                  <a:lnTo>
                    <a:pt x="296" y="568"/>
                  </a:lnTo>
                  <a:lnTo>
                    <a:pt x="296" y="568"/>
                  </a:lnTo>
                  <a:lnTo>
                    <a:pt x="308" y="580"/>
                  </a:lnTo>
                  <a:lnTo>
                    <a:pt x="308" y="580"/>
                  </a:lnTo>
                  <a:lnTo>
                    <a:pt x="319" y="568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9" y="528"/>
                  </a:lnTo>
                  <a:lnTo>
                    <a:pt x="308" y="511"/>
                  </a:lnTo>
                  <a:lnTo>
                    <a:pt x="308" y="511"/>
                  </a:lnTo>
                  <a:lnTo>
                    <a:pt x="296" y="494"/>
                  </a:lnTo>
                  <a:lnTo>
                    <a:pt x="284" y="477"/>
                  </a:lnTo>
                  <a:lnTo>
                    <a:pt x="284" y="477"/>
                  </a:lnTo>
                  <a:lnTo>
                    <a:pt x="268" y="466"/>
                  </a:lnTo>
                  <a:lnTo>
                    <a:pt x="250" y="466"/>
                  </a:lnTo>
                  <a:close/>
                  <a:moveTo>
                    <a:pt x="512" y="432"/>
                  </a:moveTo>
                  <a:lnTo>
                    <a:pt x="512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12" y="443"/>
                  </a:lnTo>
                  <a:lnTo>
                    <a:pt x="512" y="443"/>
                  </a:lnTo>
                  <a:lnTo>
                    <a:pt x="512" y="449"/>
                  </a:lnTo>
                  <a:lnTo>
                    <a:pt x="512" y="449"/>
                  </a:lnTo>
                  <a:lnTo>
                    <a:pt x="512" y="454"/>
                  </a:lnTo>
                  <a:lnTo>
                    <a:pt x="512" y="454"/>
                  </a:lnTo>
                  <a:lnTo>
                    <a:pt x="523" y="454"/>
                  </a:lnTo>
                  <a:lnTo>
                    <a:pt x="523" y="454"/>
                  </a:lnTo>
                  <a:lnTo>
                    <a:pt x="523" y="449"/>
                  </a:lnTo>
                  <a:lnTo>
                    <a:pt x="523" y="449"/>
                  </a:lnTo>
                  <a:lnTo>
                    <a:pt x="518" y="437"/>
                  </a:lnTo>
                  <a:lnTo>
                    <a:pt x="518" y="437"/>
                  </a:lnTo>
                  <a:lnTo>
                    <a:pt x="512" y="432"/>
                  </a:lnTo>
                  <a:close/>
                  <a:moveTo>
                    <a:pt x="268" y="0"/>
                  </a:moveTo>
                  <a:lnTo>
                    <a:pt x="268" y="0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62" y="17"/>
                  </a:lnTo>
                  <a:lnTo>
                    <a:pt x="262" y="17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50" y="39"/>
                  </a:lnTo>
                  <a:lnTo>
                    <a:pt x="250" y="39"/>
                  </a:lnTo>
                  <a:lnTo>
                    <a:pt x="256" y="39"/>
                  </a:lnTo>
                  <a:lnTo>
                    <a:pt x="256" y="39"/>
                  </a:lnTo>
                  <a:lnTo>
                    <a:pt x="256" y="45"/>
                  </a:lnTo>
                  <a:lnTo>
                    <a:pt x="256" y="45"/>
                  </a:lnTo>
                  <a:lnTo>
                    <a:pt x="256" y="57"/>
                  </a:lnTo>
                  <a:lnTo>
                    <a:pt x="256" y="57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25"/>
                  </a:lnTo>
                  <a:lnTo>
                    <a:pt x="239" y="125"/>
                  </a:lnTo>
                  <a:lnTo>
                    <a:pt x="245" y="136"/>
                  </a:lnTo>
                  <a:lnTo>
                    <a:pt x="245" y="136"/>
                  </a:lnTo>
                  <a:lnTo>
                    <a:pt x="250" y="153"/>
                  </a:lnTo>
                  <a:lnTo>
                    <a:pt x="250" y="153"/>
                  </a:lnTo>
                  <a:lnTo>
                    <a:pt x="250" y="176"/>
                  </a:lnTo>
                  <a:lnTo>
                    <a:pt x="250" y="176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9" y="182"/>
                  </a:lnTo>
                  <a:lnTo>
                    <a:pt x="233" y="187"/>
                  </a:lnTo>
                  <a:lnTo>
                    <a:pt x="233" y="187"/>
                  </a:lnTo>
                  <a:lnTo>
                    <a:pt x="228" y="204"/>
                  </a:lnTo>
                  <a:lnTo>
                    <a:pt x="228" y="204"/>
                  </a:lnTo>
                  <a:lnTo>
                    <a:pt x="233" y="216"/>
                  </a:lnTo>
                  <a:lnTo>
                    <a:pt x="233" y="216"/>
                  </a:lnTo>
                  <a:lnTo>
                    <a:pt x="239" y="232"/>
                  </a:lnTo>
                  <a:lnTo>
                    <a:pt x="239" y="232"/>
                  </a:lnTo>
                  <a:lnTo>
                    <a:pt x="233" y="232"/>
                  </a:lnTo>
                  <a:lnTo>
                    <a:pt x="233" y="232"/>
                  </a:lnTo>
                  <a:lnTo>
                    <a:pt x="228" y="238"/>
                  </a:lnTo>
                  <a:lnTo>
                    <a:pt x="228" y="238"/>
                  </a:lnTo>
                  <a:lnTo>
                    <a:pt x="222" y="238"/>
                  </a:lnTo>
                  <a:lnTo>
                    <a:pt x="222" y="238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199" y="227"/>
                  </a:lnTo>
                  <a:lnTo>
                    <a:pt x="199" y="227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27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88" y="227"/>
                  </a:lnTo>
                  <a:lnTo>
                    <a:pt x="188" y="227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88" y="244"/>
                  </a:lnTo>
                  <a:lnTo>
                    <a:pt x="188" y="244"/>
                  </a:lnTo>
                  <a:lnTo>
                    <a:pt x="188" y="256"/>
                  </a:lnTo>
                  <a:lnTo>
                    <a:pt x="188" y="256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4" y="267"/>
                  </a:lnTo>
                  <a:lnTo>
                    <a:pt x="194" y="267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205" y="272"/>
                  </a:lnTo>
                  <a:lnTo>
                    <a:pt x="205" y="272"/>
                  </a:lnTo>
                  <a:lnTo>
                    <a:pt x="211" y="278"/>
                  </a:lnTo>
                  <a:lnTo>
                    <a:pt x="211" y="278"/>
                  </a:lnTo>
                  <a:lnTo>
                    <a:pt x="211" y="290"/>
                  </a:lnTo>
                  <a:lnTo>
                    <a:pt x="211" y="29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1" y="312"/>
                  </a:lnTo>
                  <a:lnTo>
                    <a:pt x="211" y="312"/>
                  </a:lnTo>
                  <a:lnTo>
                    <a:pt x="211" y="324"/>
                  </a:lnTo>
                  <a:lnTo>
                    <a:pt x="211" y="324"/>
                  </a:lnTo>
                  <a:lnTo>
                    <a:pt x="216" y="329"/>
                  </a:lnTo>
                  <a:lnTo>
                    <a:pt x="216" y="329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33" y="357"/>
                  </a:lnTo>
                  <a:lnTo>
                    <a:pt x="233" y="357"/>
                  </a:lnTo>
                  <a:lnTo>
                    <a:pt x="245" y="363"/>
                  </a:lnTo>
                  <a:lnTo>
                    <a:pt x="245" y="363"/>
                  </a:lnTo>
                  <a:lnTo>
                    <a:pt x="245" y="357"/>
                  </a:lnTo>
                  <a:lnTo>
                    <a:pt x="245" y="357"/>
                  </a:lnTo>
                  <a:lnTo>
                    <a:pt x="250" y="357"/>
                  </a:lnTo>
                  <a:lnTo>
                    <a:pt x="250" y="357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6" y="347"/>
                  </a:lnTo>
                  <a:lnTo>
                    <a:pt x="256" y="347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8" y="347"/>
                  </a:lnTo>
                  <a:lnTo>
                    <a:pt x="262" y="386"/>
                  </a:lnTo>
                  <a:lnTo>
                    <a:pt x="262" y="386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73" y="432"/>
                  </a:lnTo>
                  <a:lnTo>
                    <a:pt x="273" y="432"/>
                  </a:lnTo>
                  <a:lnTo>
                    <a:pt x="290" y="466"/>
                  </a:lnTo>
                  <a:lnTo>
                    <a:pt x="290" y="466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302" y="460"/>
                  </a:lnTo>
                  <a:lnTo>
                    <a:pt x="302" y="460"/>
                  </a:lnTo>
                  <a:lnTo>
                    <a:pt x="308" y="460"/>
                  </a:lnTo>
                  <a:lnTo>
                    <a:pt x="308" y="460"/>
                  </a:lnTo>
                  <a:lnTo>
                    <a:pt x="313" y="460"/>
                  </a:lnTo>
                  <a:lnTo>
                    <a:pt x="313" y="460"/>
                  </a:lnTo>
                  <a:lnTo>
                    <a:pt x="319" y="449"/>
                  </a:lnTo>
                  <a:lnTo>
                    <a:pt x="319" y="449"/>
                  </a:lnTo>
                  <a:lnTo>
                    <a:pt x="324" y="443"/>
                  </a:lnTo>
                  <a:lnTo>
                    <a:pt x="324" y="443"/>
                  </a:lnTo>
                  <a:lnTo>
                    <a:pt x="336" y="437"/>
                  </a:lnTo>
                  <a:lnTo>
                    <a:pt x="336" y="437"/>
                  </a:lnTo>
                  <a:lnTo>
                    <a:pt x="353" y="437"/>
                  </a:lnTo>
                  <a:lnTo>
                    <a:pt x="353" y="437"/>
                  </a:lnTo>
                  <a:lnTo>
                    <a:pt x="358" y="443"/>
                  </a:lnTo>
                  <a:lnTo>
                    <a:pt x="358" y="443"/>
                  </a:lnTo>
                  <a:lnTo>
                    <a:pt x="364" y="449"/>
                  </a:lnTo>
                  <a:lnTo>
                    <a:pt x="364" y="449"/>
                  </a:lnTo>
                  <a:lnTo>
                    <a:pt x="364" y="449"/>
                  </a:lnTo>
                  <a:lnTo>
                    <a:pt x="364" y="449"/>
                  </a:lnTo>
                  <a:lnTo>
                    <a:pt x="370" y="449"/>
                  </a:lnTo>
                  <a:lnTo>
                    <a:pt x="370" y="449"/>
                  </a:lnTo>
                  <a:lnTo>
                    <a:pt x="375" y="449"/>
                  </a:lnTo>
                  <a:lnTo>
                    <a:pt x="375" y="449"/>
                  </a:lnTo>
                  <a:lnTo>
                    <a:pt x="381" y="449"/>
                  </a:lnTo>
                  <a:lnTo>
                    <a:pt x="381" y="449"/>
                  </a:lnTo>
                  <a:lnTo>
                    <a:pt x="381" y="454"/>
                  </a:lnTo>
                  <a:lnTo>
                    <a:pt x="381" y="454"/>
                  </a:lnTo>
                  <a:lnTo>
                    <a:pt x="387" y="460"/>
                  </a:lnTo>
                  <a:lnTo>
                    <a:pt x="387" y="460"/>
                  </a:lnTo>
                  <a:lnTo>
                    <a:pt x="387" y="472"/>
                  </a:lnTo>
                  <a:lnTo>
                    <a:pt x="387" y="472"/>
                  </a:lnTo>
                  <a:lnTo>
                    <a:pt x="387" y="483"/>
                  </a:lnTo>
                  <a:lnTo>
                    <a:pt x="387" y="483"/>
                  </a:lnTo>
                  <a:lnTo>
                    <a:pt x="404" y="477"/>
                  </a:lnTo>
                  <a:lnTo>
                    <a:pt x="404" y="472"/>
                  </a:lnTo>
                  <a:lnTo>
                    <a:pt x="404" y="472"/>
                  </a:lnTo>
                  <a:lnTo>
                    <a:pt x="398" y="460"/>
                  </a:lnTo>
                  <a:lnTo>
                    <a:pt x="398" y="460"/>
                  </a:lnTo>
                  <a:lnTo>
                    <a:pt x="393" y="454"/>
                  </a:lnTo>
                  <a:lnTo>
                    <a:pt x="393" y="449"/>
                  </a:lnTo>
                  <a:lnTo>
                    <a:pt x="393" y="449"/>
                  </a:lnTo>
                  <a:lnTo>
                    <a:pt x="398" y="443"/>
                  </a:lnTo>
                  <a:lnTo>
                    <a:pt x="409" y="437"/>
                  </a:lnTo>
                  <a:lnTo>
                    <a:pt x="409" y="437"/>
                  </a:lnTo>
                  <a:lnTo>
                    <a:pt x="415" y="443"/>
                  </a:lnTo>
                  <a:lnTo>
                    <a:pt x="415" y="443"/>
                  </a:lnTo>
                  <a:lnTo>
                    <a:pt x="415" y="449"/>
                  </a:lnTo>
                  <a:lnTo>
                    <a:pt x="415" y="449"/>
                  </a:lnTo>
                  <a:lnTo>
                    <a:pt x="415" y="449"/>
                  </a:lnTo>
                  <a:lnTo>
                    <a:pt x="415" y="449"/>
                  </a:lnTo>
                  <a:lnTo>
                    <a:pt x="415" y="454"/>
                  </a:lnTo>
                  <a:lnTo>
                    <a:pt x="415" y="454"/>
                  </a:lnTo>
                  <a:lnTo>
                    <a:pt x="421" y="460"/>
                  </a:lnTo>
                  <a:lnTo>
                    <a:pt x="421" y="460"/>
                  </a:lnTo>
                  <a:lnTo>
                    <a:pt x="427" y="466"/>
                  </a:lnTo>
                  <a:lnTo>
                    <a:pt x="427" y="466"/>
                  </a:lnTo>
                  <a:lnTo>
                    <a:pt x="427" y="472"/>
                  </a:lnTo>
                  <a:lnTo>
                    <a:pt x="427" y="472"/>
                  </a:lnTo>
                  <a:lnTo>
                    <a:pt x="433" y="477"/>
                  </a:lnTo>
                  <a:lnTo>
                    <a:pt x="433" y="477"/>
                  </a:lnTo>
                  <a:lnTo>
                    <a:pt x="438" y="483"/>
                  </a:lnTo>
                  <a:lnTo>
                    <a:pt x="438" y="483"/>
                  </a:lnTo>
                  <a:lnTo>
                    <a:pt x="444" y="494"/>
                  </a:lnTo>
                  <a:lnTo>
                    <a:pt x="444" y="494"/>
                  </a:lnTo>
                  <a:lnTo>
                    <a:pt x="444" y="500"/>
                  </a:lnTo>
                  <a:lnTo>
                    <a:pt x="444" y="500"/>
                  </a:lnTo>
                  <a:lnTo>
                    <a:pt x="449" y="506"/>
                  </a:lnTo>
                  <a:lnTo>
                    <a:pt x="449" y="506"/>
                  </a:lnTo>
                  <a:lnTo>
                    <a:pt x="455" y="511"/>
                  </a:lnTo>
                  <a:lnTo>
                    <a:pt x="455" y="511"/>
                  </a:lnTo>
                  <a:lnTo>
                    <a:pt x="455" y="506"/>
                  </a:lnTo>
                  <a:lnTo>
                    <a:pt x="455" y="506"/>
                  </a:lnTo>
                  <a:lnTo>
                    <a:pt x="461" y="506"/>
                  </a:lnTo>
                  <a:lnTo>
                    <a:pt x="461" y="506"/>
                  </a:lnTo>
                  <a:lnTo>
                    <a:pt x="467" y="506"/>
                  </a:lnTo>
                  <a:lnTo>
                    <a:pt x="467" y="506"/>
                  </a:lnTo>
                  <a:lnTo>
                    <a:pt x="472" y="511"/>
                  </a:lnTo>
                  <a:lnTo>
                    <a:pt x="472" y="511"/>
                  </a:lnTo>
                  <a:lnTo>
                    <a:pt x="472" y="522"/>
                  </a:lnTo>
                  <a:lnTo>
                    <a:pt x="472" y="522"/>
                  </a:lnTo>
                  <a:lnTo>
                    <a:pt x="478" y="528"/>
                  </a:lnTo>
                  <a:lnTo>
                    <a:pt x="478" y="528"/>
                  </a:lnTo>
                  <a:lnTo>
                    <a:pt x="483" y="534"/>
                  </a:lnTo>
                  <a:lnTo>
                    <a:pt x="483" y="534"/>
                  </a:lnTo>
                  <a:lnTo>
                    <a:pt x="489" y="534"/>
                  </a:lnTo>
                  <a:lnTo>
                    <a:pt x="489" y="534"/>
                  </a:lnTo>
                  <a:lnTo>
                    <a:pt x="495" y="534"/>
                  </a:lnTo>
                  <a:lnTo>
                    <a:pt x="495" y="534"/>
                  </a:lnTo>
                  <a:lnTo>
                    <a:pt x="495" y="500"/>
                  </a:lnTo>
                  <a:lnTo>
                    <a:pt x="495" y="500"/>
                  </a:lnTo>
                  <a:lnTo>
                    <a:pt x="489" y="483"/>
                  </a:lnTo>
                  <a:lnTo>
                    <a:pt x="489" y="483"/>
                  </a:lnTo>
                  <a:lnTo>
                    <a:pt x="478" y="472"/>
                  </a:lnTo>
                  <a:lnTo>
                    <a:pt x="478" y="472"/>
                  </a:lnTo>
                  <a:lnTo>
                    <a:pt x="472" y="454"/>
                  </a:lnTo>
                  <a:lnTo>
                    <a:pt x="472" y="454"/>
                  </a:lnTo>
                  <a:lnTo>
                    <a:pt x="472" y="443"/>
                  </a:lnTo>
                  <a:lnTo>
                    <a:pt x="472" y="443"/>
                  </a:lnTo>
                  <a:lnTo>
                    <a:pt x="472" y="437"/>
                  </a:lnTo>
                  <a:lnTo>
                    <a:pt x="472" y="437"/>
                  </a:lnTo>
                  <a:lnTo>
                    <a:pt x="478" y="432"/>
                  </a:lnTo>
                  <a:lnTo>
                    <a:pt x="478" y="432"/>
                  </a:lnTo>
                  <a:lnTo>
                    <a:pt x="478" y="421"/>
                  </a:lnTo>
                  <a:lnTo>
                    <a:pt x="478" y="421"/>
                  </a:lnTo>
                  <a:lnTo>
                    <a:pt x="472" y="415"/>
                  </a:lnTo>
                  <a:lnTo>
                    <a:pt x="472" y="415"/>
                  </a:lnTo>
                  <a:lnTo>
                    <a:pt x="472" y="415"/>
                  </a:lnTo>
                  <a:lnTo>
                    <a:pt x="472" y="415"/>
                  </a:lnTo>
                  <a:lnTo>
                    <a:pt x="467" y="409"/>
                  </a:lnTo>
                  <a:lnTo>
                    <a:pt x="467" y="409"/>
                  </a:lnTo>
                  <a:lnTo>
                    <a:pt x="461" y="403"/>
                  </a:lnTo>
                  <a:lnTo>
                    <a:pt x="461" y="403"/>
                  </a:lnTo>
                  <a:lnTo>
                    <a:pt x="455" y="409"/>
                  </a:lnTo>
                  <a:lnTo>
                    <a:pt x="455" y="409"/>
                  </a:lnTo>
                  <a:lnTo>
                    <a:pt x="449" y="415"/>
                  </a:lnTo>
                  <a:lnTo>
                    <a:pt x="449" y="415"/>
                  </a:lnTo>
                  <a:lnTo>
                    <a:pt x="444" y="421"/>
                  </a:lnTo>
                  <a:lnTo>
                    <a:pt x="444" y="421"/>
                  </a:lnTo>
                  <a:lnTo>
                    <a:pt x="438" y="421"/>
                  </a:lnTo>
                  <a:lnTo>
                    <a:pt x="433" y="421"/>
                  </a:lnTo>
                  <a:lnTo>
                    <a:pt x="433" y="415"/>
                  </a:lnTo>
                  <a:lnTo>
                    <a:pt x="427" y="415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27" y="403"/>
                  </a:lnTo>
                  <a:lnTo>
                    <a:pt x="427" y="403"/>
                  </a:lnTo>
                  <a:lnTo>
                    <a:pt x="427" y="397"/>
                  </a:lnTo>
                  <a:lnTo>
                    <a:pt x="427" y="397"/>
                  </a:lnTo>
                  <a:lnTo>
                    <a:pt x="427" y="392"/>
                  </a:lnTo>
                  <a:lnTo>
                    <a:pt x="427" y="392"/>
                  </a:lnTo>
                  <a:lnTo>
                    <a:pt x="421" y="392"/>
                  </a:lnTo>
                  <a:lnTo>
                    <a:pt x="421" y="392"/>
                  </a:lnTo>
                  <a:lnTo>
                    <a:pt x="421" y="386"/>
                  </a:lnTo>
                  <a:lnTo>
                    <a:pt x="421" y="386"/>
                  </a:lnTo>
                  <a:lnTo>
                    <a:pt x="415" y="386"/>
                  </a:lnTo>
                  <a:lnTo>
                    <a:pt x="415" y="386"/>
                  </a:lnTo>
                  <a:lnTo>
                    <a:pt x="409" y="381"/>
                  </a:lnTo>
                  <a:lnTo>
                    <a:pt x="409" y="381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92"/>
                  </a:lnTo>
                  <a:lnTo>
                    <a:pt x="409" y="392"/>
                  </a:lnTo>
                  <a:lnTo>
                    <a:pt x="404" y="392"/>
                  </a:lnTo>
                  <a:lnTo>
                    <a:pt x="404" y="392"/>
                  </a:lnTo>
                  <a:lnTo>
                    <a:pt x="398" y="392"/>
                  </a:lnTo>
                  <a:lnTo>
                    <a:pt x="398" y="392"/>
                  </a:lnTo>
                  <a:lnTo>
                    <a:pt x="393" y="392"/>
                  </a:lnTo>
                  <a:lnTo>
                    <a:pt x="393" y="392"/>
                  </a:lnTo>
                  <a:lnTo>
                    <a:pt x="381" y="392"/>
                  </a:lnTo>
                  <a:lnTo>
                    <a:pt x="381" y="392"/>
                  </a:lnTo>
                  <a:lnTo>
                    <a:pt x="375" y="392"/>
                  </a:lnTo>
                  <a:lnTo>
                    <a:pt x="375" y="392"/>
                  </a:lnTo>
                  <a:lnTo>
                    <a:pt x="370" y="397"/>
                  </a:lnTo>
                  <a:lnTo>
                    <a:pt x="370" y="397"/>
                  </a:lnTo>
                  <a:lnTo>
                    <a:pt x="358" y="397"/>
                  </a:lnTo>
                  <a:lnTo>
                    <a:pt x="358" y="397"/>
                  </a:lnTo>
                  <a:lnTo>
                    <a:pt x="353" y="403"/>
                  </a:lnTo>
                  <a:lnTo>
                    <a:pt x="353" y="403"/>
                  </a:lnTo>
                  <a:lnTo>
                    <a:pt x="347" y="409"/>
                  </a:lnTo>
                  <a:lnTo>
                    <a:pt x="347" y="409"/>
                  </a:lnTo>
                  <a:lnTo>
                    <a:pt x="342" y="409"/>
                  </a:lnTo>
                  <a:lnTo>
                    <a:pt x="342" y="409"/>
                  </a:lnTo>
                  <a:lnTo>
                    <a:pt x="336" y="403"/>
                  </a:lnTo>
                  <a:lnTo>
                    <a:pt x="336" y="403"/>
                  </a:lnTo>
                  <a:lnTo>
                    <a:pt x="330" y="403"/>
                  </a:lnTo>
                  <a:lnTo>
                    <a:pt x="330" y="403"/>
                  </a:lnTo>
                  <a:lnTo>
                    <a:pt x="324" y="397"/>
                  </a:lnTo>
                  <a:lnTo>
                    <a:pt x="324" y="397"/>
                  </a:lnTo>
                  <a:lnTo>
                    <a:pt x="324" y="392"/>
                  </a:lnTo>
                  <a:lnTo>
                    <a:pt x="324" y="392"/>
                  </a:lnTo>
                  <a:lnTo>
                    <a:pt x="324" y="381"/>
                  </a:lnTo>
                  <a:lnTo>
                    <a:pt x="324" y="381"/>
                  </a:lnTo>
                  <a:lnTo>
                    <a:pt x="319" y="363"/>
                  </a:lnTo>
                  <a:lnTo>
                    <a:pt x="319" y="363"/>
                  </a:lnTo>
                  <a:lnTo>
                    <a:pt x="319" y="352"/>
                  </a:lnTo>
                  <a:lnTo>
                    <a:pt x="319" y="352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08" y="352"/>
                  </a:lnTo>
                  <a:lnTo>
                    <a:pt x="308" y="352"/>
                  </a:lnTo>
                  <a:lnTo>
                    <a:pt x="308" y="335"/>
                  </a:lnTo>
                  <a:lnTo>
                    <a:pt x="308" y="335"/>
                  </a:lnTo>
                  <a:lnTo>
                    <a:pt x="308" y="318"/>
                  </a:lnTo>
                  <a:lnTo>
                    <a:pt x="308" y="318"/>
                  </a:lnTo>
                  <a:lnTo>
                    <a:pt x="313" y="307"/>
                  </a:lnTo>
                  <a:lnTo>
                    <a:pt x="313" y="307"/>
                  </a:lnTo>
                  <a:lnTo>
                    <a:pt x="313" y="301"/>
                  </a:lnTo>
                  <a:lnTo>
                    <a:pt x="313" y="301"/>
                  </a:lnTo>
                  <a:lnTo>
                    <a:pt x="313" y="278"/>
                  </a:lnTo>
                  <a:lnTo>
                    <a:pt x="313" y="278"/>
                  </a:lnTo>
                  <a:lnTo>
                    <a:pt x="313" y="261"/>
                  </a:lnTo>
                  <a:lnTo>
                    <a:pt x="313" y="261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36" y="238"/>
                  </a:lnTo>
                  <a:lnTo>
                    <a:pt x="336" y="238"/>
                  </a:lnTo>
                  <a:lnTo>
                    <a:pt x="342" y="238"/>
                  </a:lnTo>
                  <a:lnTo>
                    <a:pt x="342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58" y="193"/>
                  </a:lnTo>
                  <a:lnTo>
                    <a:pt x="358" y="193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4" y="182"/>
                  </a:lnTo>
                  <a:lnTo>
                    <a:pt x="364" y="182"/>
                  </a:lnTo>
                  <a:lnTo>
                    <a:pt x="370" y="187"/>
                  </a:lnTo>
                  <a:lnTo>
                    <a:pt x="370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81" y="187"/>
                  </a:lnTo>
                  <a:lnTo>
                    <a:pt x="381" y="187"/>
                  </a:lnTo>
                  <a:lnTo>
                    <a:pt x="381" y="182"/>
                  </a:lnTo>
                  <a:lnTo>
                    <a:pt x="381" y="182"/>
                  </a:lnTo>
                  <a:lnTo>
                    <a:pt x="381" y="176"/>
                  </a:lnTo>
                  <a:lnTo>
                    <a:pt x="381" y="176"/>
                  </a:lnTo>
                  <a:lnTo>
                    <a:pt x="387" y="170"/>
                  </a:lnTo>
                  <a:lnTo>
                    <a:pt x="387" y="170"/>
                  </a:lnTo>
                  <a:lnTo>
                    <a:pt x="387" y="164"/>
                  </a:lnTo>
                  <a:lnTo>
                    <a:pt x="387" y="164"/>
                  </a:lnTo>
                  <a:lnTo>
                    <a:pt x="387" y="147"/>
                  </a:lnTo>
                  <a:lnTo>
                    <a:pt x="387" y="147"/>
                  </a:lnTo>
                  <a:lnTo>
                    <a:pt x="387" y="136"/>
                  </a:lnTo>
                  <a:lnTo>
                    <a:pt x="387" y="136"/>
                  </a:lnTo>
                  <a:lnTo>
                    <a:pt x="381" y="125"/>
                  </a:lnTo>
                  <a:lnTo>
                    <a:pt x="381" y="125"/>
                  </a:lnTo>
                  <a:lnTo>
                    <a:pt x="381" y="108"/>
                  </a:lnTo>
                  <a:lnTo>
                    <a:pt x="381" y="108"/>
                  </a:lnTo>
                  <a:lnTo>
                    <a:pt x="375" y="108"/>
                  </a:lnTo>
                  <a:lnTo>
                    <a:pt x="375" y="108"/>
                  </a:lnTo>
                  <a:lnTo>
                    <a:pt x="370" y="102"/>
                  </a:lnTo>
                  <a:lnTo>
                    <a:pt x="370" y="102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64" y="97"/>
                  </a:lnTo>
                  <a:lnTo>
                    <a:pt x="364" y="9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8" y="57"/>
                  </a:lnTo>
                  <a:lnTo>
                    <a:pt x="358" y="57"/>
                  </a:lnTo>
                  <a:lnTo>
                    <a:pt x="364" y="34"/>
                  </a:lnTo>
                  <a:lnTo>
                    <a:pt x="364" y="34"/>
                  </a:lnTo>
                  <a:lnTo>
                    <a:pt x="375" y="22"/>
                  </a:lnTo>
                  <a:lnTo>
                    <a:pt x="375" y="22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70" y="17"/>
                  </a:lnTo>
                  <a:lnTo>
                    <a:pt x="370" y="17"/>
                  </a:lnTo>
                  <a:lnTo>
                    <a:pt x="370" y="11"/>
                  </a:lnTo>
                  <a:lnTo>
                    <a:pt x="370" y="11"/>
                  </a:lnTo>
                  <a:lnTo>
                    <a:pt x="370" y="5"/>
                  </a:lnTo>
                  <a:lnTo>
                    <a:pt x="370" y="5"/>
                  </a:lnTo>
                  <a:lnTo>
                    <a:pt x="353" y="17"/>
                  </a:lnTo>
                  <a:lnTo>
                    <a:pt x="353" y="17"/>
                  </a:lnTo>
                  <a:lnTo>
                    <a:pt x="336" y="28"/>
                  </a:lnTo>
                  <a:lnTo>
                    <a:pt x="336" y="28"/>
                  </a:lnTo>
                  <a:lnTo>
                    <a:pt x="313" y="28"/>
                  </a:lnTo>
                  <a:lnTo>
                    <a:pt x="313" y="28"/>
                  </a:lnTo>
                  <a:lnTo>
                    <a:pt x="308" y="22"/>
                  </a:lnTo>
                  <a:lnTo>
                    <a:pt x="296" y="17"/>
                  </a:lnTo>
                  <a:lnTo>
                    <a:pt x="296" y="17"/>
                  </a:lnTo>
                  <a:lnTo>
                    <a:pt x="296" y="11"/>
                  </a:lnTo>
                  <a:lnTo>
                    <a:pt x="296" y="11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Freeform 53"/>
            <p:cNvSpPr>
              <a:spLocks noChangeArrowheads="1"/>
            </p:cNvSpPr>
            <p:nvPr/>
          </p:nvSpPr>
          <p:spPr bwMode="auto">
            <a:xfrm>
              <a:off x="2974975" y="4530725"/>
              <a:ext cx="311150" cy="566738"/>
            </a:xfrm>
            <a:custGeom>
              <a:avLst/>
              <a:gdLst>
                <a:gd name="T0" fmla="*/ 835 w 865"/>
                <a:gd name="T1" fmla="*/ 1314 h 1576"/>
                <a:gd name="T2" fmla="*/ 824 w 865"/>
                <a:gd name="T3" fmla="*/ 1262 h 1576"/>
                <a:gd name="T4" fmla="*/ 824 w 865"/>
                <a:gd name="T5" fmla="*/ 1103 h 1576"/>
                <a:gd name="T6" fmla="*/ 739 w 865"/>
                <a:gd name="T7" fmla="*/ 813 h 1576"/>
                <a:gd name="T8" fmla="*/ 671 w 865"/>
                <a:gd name="T9" fmla="*/ 836 h 1576"/>
                <a:gd name="T10" fmla="*/ 591 w 865"/>
                <a:gd name="T11" fmla="*/ 802 h 1576"/>
                <a:gd name="T12" fmla="*/ 506 w 865"/>
                <a:gd name="T13" fmla="*/ 722 h 1576"/>
                <a:gd name="T14" fmla="*/ 512 w 865"/>
                <a:gd name="T15" fmla="*/ 654 h 1576"/>
                <a:gd name="T16" fmla="*/ 494 w 865"/>
                <a:gd name="T17" fmla="*/ 592 h 1576"/>
                <a:gd name="T18" fmla="*/ 517 w 865"/>
                <a:gd name="T19" fmla="*/ 563 h 1576"/>
                <a:gd name="T20" fmla="*/ 551 w 865"/>
                <a:gd name="T21" fmla="*/ 483 h 1576"/>
                <a:gd name="T22" fmla="*/ 637 w 865"/>
                <a:gd name="T23" fmla="*/ 393 h 1576"/>
                <a:gd name="T24" fmla="*/ 722 w 865"/>
                <a:gd name="T25" fmla="*/ 376 h 1576"/>
                <a:gd name="T26" fmla="*/ 739 w 865"/>
                <a:gd name="T27" fmla="*/ 336 h 1576"/>
                <a:gd name="T28" fmla="*/ 768 w 865"/>
                <a:gd name="T29" fmla="*/ 188 h 1576"/>
                <a:gd name="T30" fmla="*/ 676 w 865"/>
                <a:gd name="T31" fmla="*/ 154 h 1576"/>
                <a:gd name="T32" fmla="*/ 625 w 865"/>
                <a:gd name="T33" fmla="*/ 171 h 1576"/>
                <a:gd name="T34" fmla="*/ 569 w 865"/>
                <a:gd name="T35" fmla="*/ 137 h 1576"/>
                <a:gd name="T36" fmla="*/ 506 w 865"/>
                <a:gd name="T37" fmla="*/ 97 h 1576"/>
                <a:gd name="T38" fmla="*/ 455 w 865"/>
                <a:gd name="T39" fmla="*/ 29 h 1576"/>
                <a:gd name="T40" fmla="*/ 381 w 865"/>
                <a:gd name="T41" fmla="*/ 12 h 1576"/>
                <a:gd name="T42" fmla="*/ 404 w 865"/>
                <a:gd name="T43" fmla="*/ 80 h 1576"/>
                <a:gd name="T44" fmla="*/ 392 w 865"/>
                <a:gd name="T45" fmla="*/ 131 h 1576"/>
                <a:gd name="T46" fmla="*/ 279 w 865"/>
                <a:gd name="T47" fmla="*/ 256 h 1576"/>
                <a:gd name="T48" fmla="*/ 210 w 865"/>
                <a:gd name="T49" fmla="*/ 336 h 1576"/>
                <a:gd name="T50" fmla="*/ 142 w 865"/>
                <a:gd name="T51" fmla="*/ 432 h 1576"/>
                <a:gd name="T52" fmla="*/ 108 w 865"/>
                <a:gd name="T53" fmla="*/ 393 h 1576"/>
                <a:gd name="T54" fmla="*/ 69 w 865"/>
                <a:gd name="T55" fmla="*/ 398 h 1576"/>
                <a:gd name="T56" fmla="*/ 69 w 865"/>
                <a:gd name="T57" fmla="*/ 347 h 1576"/>
                <a:gd name="T58" fmla="*/ 11 w 865"/>
                <a:gd name="T59" fmla="*/ 358 h 1576"/>
                <a:gd name="T60" fmla="*/ 0 w 865"/>
                <a:gd name="T61" fmla="*/ 404 h 1576"/>
                <a:gd name="T62" fmla="*/ 17 w 865"/>
                <a:gd name="T63" fmla="*/ 427 h 1576"/>
                <a:gd name="T64" fmla="*/ 17 w 865"/>
                <a:gd name="T65" fmla="*/ 444 h 1576"/>
                <a:gd name="T66" fmla="*/ 29 w 865"/>
                <a:gd name="T67" fmla="*/ 483 h 1576"/>
                <a:gd name="T68" fmla="*/ 103 w 865"/>
                <a:gd name="T69" fmla="*/ 592 h 1576"/>
                <a:gd name="T70" fmla="*/ 120 w 865"/>
                <a:gd name="T71" fmla="*/ 614 h 1576"/>
                <a:gd name="T72" fmla="*/ 159 w 865"/>
                <a:gd name="T73" fmla="*/ 654 h 1576"/>
                <a:gd name="T74" fmla="*/ 194 w 865"/>
                <a:gd name="T75" fmla="*/ 700 h 1576"/>
                <a:gd name="T76" fmla="*/ 239 w 865"/>
                <a:gd name="T77" fmla="*/ 762 h 1576"/>
                <a:gd name="T78" fmla="*/ 250 w 865"/>
                <a:gd name="T79" fmla="*/ 796 h 1576"/>
                <a:gd name="T80" fmla="*/ 267 w 865"/>
                <a:gd name="T81" fmla="*/ 836 h 1576"/>
                <a:gd name="T82" fmla="*/ 284 w 865"/>
                <a:gd name="T83" fmla="*/ 876 h 1576"/>
                <a:gd name="T84" fmla="*/ 295 w 865"/>
                <a:gd name="T85" fmla="*/ 967 h 1576"/>
                <a:gd name="T86" fmla="*/ 324 w 865"/>
                <a:gd name="T87" fmla="*/ 1046 h 1576"/>
                <a:gd name="T88" fmla="*/ 347 w 865"/>
                <a:gd name="T89" fmla="*/ 1058 h 1576"/>
                <a:gd name="T90" fmla="*/ 381 w 865"/>
                <a:gd name="T91" fmla="*/ 1131 h 1576"/>
                <a:gd name="T92" fmla="*/ 398 w 865"/>
                <a:gd name="T93" fmla="*/ 1240 h 1576"/>
                <a:gd name="T94" fmla="*/ 438 w 865"/>
                <a:gd name="T95" fmla="*/ 1325 h 1576"/>
                <a:gd name="T96" fmla="*/ 517 w 865"/>
                <a:gd name="T97" fmla="*/ 1381 h 1576"/>
                <a:gd name="T98" fmla="*/ 546 w 865"/>
                <a:gd name="T99" fmla="*/ 1416 h 1576"/>
                <a:gd name="T100" fmla="*/ 574 w 865"/>
                <a:gd name="T101" fmla="*/ 1427 h 1576"/>
                <a:gd name="T102" fmla="*/ 614 w 865"/>
                <a:gd name="T103" fmla="*/ 1439 h 1576"/>
                <a:gd name="T104" fmla="*/ 676 w 865"/>
                <a:gd name="T105" fmla="*/ 1478 h 1576"/>
                <a:gd name="T106" fmla="*/ 710 w 865"/>
                <a:gd name="T107" fmla="*/ 1495 h 1576"/>
                <a:gd name="T108" fmla="*/ 744 w 865"/>
                <a:gd name="T109" fmla="*/ 1512 h 1576"/>
                <a:gd name="T110" fmla="*/ 784 w 865"/>
                <a:gd name="T111" fmla="*/ 1575 h 1576"/>
                <a:gd name="T112" fmla="*/ 824 w 865"/>
                <a:gd name="T113" fmla="*/ 1541 h 1576"/>
                <a:gd name="T114" fmla="*/ 847 w 865"/>
                <a:gd name="T115" fmla="*/ 1444 h 1576"/>
                <a:gd name="T116" fmla="*/ 853 w 865"/>
                <a:gd name="T117" fmla="*/ 1387 h 1576"/>
                <a:gd name="T118" fmla="*/ 813 w 865"/>
                <a:gd name="T119" fmla="*/ 1365 h 1576"/>
                <a:gd name="T120" fmla="*/ 802 w 865"/>
                <a:gd name="T121" fmla="*/ 1319 h 1576"/>
                <a:gd name="T122" fmla="*/ 835 w 865"/>
                <a:gd name="T123" fmla="*/ 1336 h 1576"/>
                <a:gd name="T124" fmla="*/ 841 w 865"/>
                <a:gd name="T125" fmla="*/ 135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5" h="1576">
                  <a:moveTo>
                    <a:pt x="847" y="1365"/>
                  </a:moveTo>
                  <a:lnTo>
                    <a:pt x="847" y="1365"/>
                  </a:lnTo>
                  <a:lnTo>
                    <a:pt x="847" y="1359"/>
                  </a:lnTo>
                  <a:lnTo>
                    <a:pt x="847" y="1359"/>
                  </a:lnTo>
                  <a:lnTo>
                    <a:pt x="847" y="1353"/>
                  </a:lnTo>
                  <a:lnTo>
                    <a:pt x="847" y="1353"/>
                  </a:lnTo>
                  <a:lnTo>
                    <a:pt x="841" y="1342"/>
                  </a:lnTo>
                  <a:lnTo>
                    <a:pt x="841" y="1342"/>
                  </a:lnTo>
                  <a:lnTo>
                    <a:pt x="835" y="1331"/>
                  </a:lnTo>
                  <a:lnTo>
                    <a:pt x="835" y="1331"/>
                  </a:lnTo>
                  <a:lnTo>
                    <a:pt x="835" y="1325"/>
                  </a:lnTo>
                  <a:lnTo>
                    <a:pt x="835" y="1325"/>
                  </a:lnTo>
                  <a:lnTo>
                    <a:pt x="835" y="1314"/>
                  </a:lnTo>
                  <a:lnTo>
                    <a:pt x="835" y="1314"/>
                  </a:lnTo>
                  <a:lnTo>
                    <a:pt x="841" y="1308"/>
                  </a:lnTo>
                  <a:lnTo>
                    <a:pt x="841" y="1308"/>
                  </a:lnTo>
                  <a:lnTo>
                    <a:pt x="841" y="1302"/>
                  </a:lnTo>
                  <a:lnTo>
                    <a:pt x="841" y="1302"/>
                  </a:lnTo>
                  <a:lnTo>
                    <a:pt x="841" y="1302"/>
                  </a:lnTo>
                  <a:lnTo>
                    <a:pt x="841" y="1302"/>
                  </a:lnTo>
                  <a:lnTo>
                    <a:pt x="835" y="1291"/>
                  </a:lnTo>
                  <a:lnTo>
                    <a:pt x="835" y="1291"/>
                  </a:lnTo>
                  <a:lnTo>
                    <a:pt x="830" y="1274"/>
                  </a:lnTo>
                  <a:lnTo>
                    <a:pt x="830" y="1274"/>
                  </a:lnTo>
                  <a:lnTo>
                    <a:pt x="824" y="1262"/>
                  </a:lnTo>
                  <a:lnTo>
                    <a:pt x="824" y="1262"/>
                  </a:lnTo>
                  <a:lnTo>
                    <a:pt x="819" y="1245"/>
                  </a:lnTo>
                  <a:lnTo>
                    <a:pt x="819" y="1245"/>
                  </a:lnTo>
                  <a:lnTo>
                    <a:pt x="824" y="1222"/>
                  </a:lnTo>
                  <a:lnTo>
                    <a:pt x="824" y="1222"/>
                  </a:lnTo>
                  <a:lnTo>
                    <a:pt x="830" y="1206"/>
                  </a:lnTo>
                  <a:lnTo>
                    <a:pt x="830" y="1206"/>
                  </a:lnTo>
                  <a:lnTo>
                    <a:pt x="830" y="1200"/>
                  </a:lnTo>
                  <a:lnTo>
                    <a:pt x="835" y="1188"/>
                  </a:lnTo>
                  <a:lnTo>
                    <a:pt x="841" y="1177"/>
                  </a:lnTo>
                  <a:lnTo>
                    <a:pt x="847" y="1160"/>
                  </a:lnTo>
                  <a:lnTo>
                    <a:pt x="847" y="1149"/>
                  </a:lnTo>
                  <a:lnTo>
                    <a:pt x="835" y="1126"/>
                  </a:lnTo>
                  <a:lnTo>
                    <a:pt x="824" y="1103"/>
                  </a:lnTo>
                  <a:lnTo>
                    <a:pt x="813" y="1081"/>
                  </a:lnTo>
                  <a:lnTo>
                    <a:pt x="802" y="1058"/>
                  </a:lnTo>
                  <a:lnTo>
                    <a:pt x="784" y="1052"/>
                  </a:lnTo>
                  <a:lnTo>
                    <a:pt x="762" y="1046"/>
                  </a:lnTo>
                  <a:lnTo>
                    <a:pt x="744" y="1035"/>
                  </a:lnTo>
                  <a:lnTo>
                    <a:pt x="722" y="1029"/>
                  </a:lnTo>
                  <a:lnTo>
                    <a:pt x="728" y="978"/>
                  </a:lnTo>
                  <a:lnTo>
                    <a:pt x="734" y="927"/>
                  </a:lnTo>
                  <a:lnTo>
                    <a:pt x="734" y="870"/>
                  </a:lnTo>
                  <a:lnTo>
                    <a:pt x="739" y="819"/>
                  </a:lnTo>
                  <a:lnTo>
                    <a:pt x="739" y="819"/>
                  </a:lnTo>
                  <a:lnTo>
                    <a:pt x="739" y="813"/>
                  </a:lnTo>
                  <a:lnTo>
                    <a:pt x="739" y="813"/>
                  </a:lnTo>
                  <a:lnTo>
                    <a:pt x="739" y="802"/>
                  </a:lnTo>
                  <a:lnTo>
                    <a:pt x="739" y="802"/>
                  </a:lnTo>
                  <a:lnTo>
                    <a:pt x="739" y="796"/>
                  </a:lnTo>
                  <a:lnTo>
                    <a:pt x="739" y="796"/>
                  </a:lnTo>
                  <a:lnTo>
                    <a:pt x="728" y="802"/>
                  </a:lnTo>
                  <a:lnTo>
                    <a:pt x="728" y="802"/>
                  </a:lnTo>
                  <a:lnTo>
                    <a:pt x="710" y="813"/>
                  </a:lnTo>
                  <a:lnTo>
                    <a:pt x="710" y="813"/>
                  </a:lnTo>
                  <a:lnTo>
                    <a:pt x="694" y="825"/>
                  </a:lnTo>
                  <a:lnTo>
                    <a:pt x="694" y="825"/>
                  </a:lnTo>
                  <a:lnTo>
                    <a:pt x="682" y="831"/>
                  </a:lnTo>
                  <a:lnTo>
                    <a:pt x="682" y="831"/>
                  </a:lnTo>
                  <a:lnTo>
                    <a:pt x="671" y="836"/>
                  </a:lnTo>
                  <a:lnTo>
                    <a:pt x="659" y="836"/>
                  </a:lnTo>
                  <a:lnTo>
                    <a:pt x="643" y="836"/>
                  </a:lnTo>
                  <a:lnTo>
                    <a:pt x="625" y="836"/>
                  </a:lnTo>
                  <a:lnTo>
                    <a:pt x="609" y="836"/>
                  </a:lnTo>
                  <a:lnTo>
                    <a:pt x="609" y="836"/>
                  </a:lnTo>
                  <a:lnTo>
                    <a:pt x="609" y="831"/>
                  </a:lnTo>
                  <a:lnTo>
                    <a:pt x="609" y="831"/>
                  </a:lnTo>
                  <a:lnTo>
                    <a:pt x="603" y="825"/>
                  </a:lnTo>
                  <a:lnTo>
                    <a:pt x="603" y="825"/>
                  </a:lnTo>
                  <a:lnTo>
                    <a:pt x="597" y="813"/>
                  </a:lnTo>
                  <a:lnTo>
                    <a:pt x="597" y="813"/>
                  </a:lnTo>
                  <a:lnTo>
                    <a:pt x="591" y="802"/>
                  </a:lnTo>
                  <a:lnTo>
                    <a:pt x="591" y="802"/>
                  </a:lnTo>
                  <a:lnTo>
                    <a:pt x="585" y="791"/>
                  </a:lnTo>
                  <a:lnTo>
                    <a:pt x="585" y="791"/>
                  </a:lnTo>
                  <a:lnTo>
                    <a:pt x="574" y="779"/>
                  </a:lnTo>
                  <a:lnTo>
                    <a:pt x="574" y="779"/>
                  </a:lnTo>
                  <a:lnTo>
                    <a:pt x="557" y="768"/>
                  </a:lnTo>
                  <a:lnTo>
                    <a:pt x="557" y="768"/>
                  </a:lnTo>
                  <a:lnTo>
                    <a:pt x="546" y="757"/>
                  </a:lnTo>
                  <a:lnTo>
                    <a:pt x="546" y="757"/>
                  </a:lnTo>
                  <a:lnTo>
                    <a:pt x="534" y="739"/>
                  </a:lnTo>
                  <a:lnTo>
                    <a:pt x="534" y="739"/>
                  </a:lnTo>
                  <a:lnTo>
                    <a:pt x="523" y="728"/>
                  </a:lnTo>
                  <a:lnTo>
                    <a:pt x="523" y="728"/>
                  </a:lnTo>
                  <a:lnTo>
                    <a:pt x="506" y="722"/>
                  </a:lnTo>
                  <a:lnTo>
                    <a:pt x="506" y="722"/>
                  </a:lnTo>
                  <a:lnTo>
                    <a:pt x="500" y="722"/>
                  </a:lnTo>
                  <a:lnTo>
                    <a:pt x="506" y="711"/>
                  </a:lnTo>
                  <a:lnTo>
                    <a:pt x="506" y="705"/>
                  </a:lnTo>
                  <a:lnTo>
                    <a:pt x="512" y="694"/>
                  </a:lnTo>
                  <a:lnTo>
                    <a:pt x="512" y="688"/>
                  </a:lnTo>
                  <a:lnTo>
                    <a:pt x="512" y="688"/>
                  </a:lnTo>
                  <a:lnTo>
                    <a:pt x="512" y="682"/>
                  </a:lnTo>
                  <a:lnTo>
                    <a:pt x="512" y="682"/>
                  </a:lnTo>
                  <a:lnTo>
                    <a:pt x="512" y="671"/>
                  </a:lnTo>
                  <a:lnTo>
                    <a:pt x="512" y="671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00" y="648"/>
                  </a:lnTo>
                  <a:lnTo>
                    <a:pt x="500" y="648"/>
                  </a:lnTo>
                  <a:lnTo>
                    <a:pt x="494" y="642"/>
                  </a:lnTo>
                  <a:lnTo>
                    <a:pt x="494" y="642"/>
                  </a:lnTo>
                  <a:lnTo>
                    <a:pt x="494" y="632"/>
                  </a:lnTo>
                  <a:lnTo>
                    <a:pt x="494" y="632"/>
                  </a:lnTo>
                  <a:lnTo>
                    <a:pt x="489" y="614"/>
                  </a:lnTo>
                  <a:lnTo>
                    <a:pt x="489" y="614"/>
                  </a:lnTo>
                  <a:lnTo>
                    <a:pt x="489" y="597"/>
                  </a:lnTo>
                  <a:lnTo>
                    <a:pt x="489" y="597"/>
                  </a:lnTo>
                  <a:lnTo>
                    <a:pt x="489" y="597"/>
                  </a:lnTo>
                  <a:lnTo>
                    <a:pt x="494" y="592"/>
                  </a:lnTo>
                  <a:lnTo>
                    <a:pt x="494" y="592"/>
                  </a:lnTo>
                  <a:lnTo>
                    <a:pt x="506" y="592"/>
                  </a:lnTo>
                  <a:lnTo>
                    <a:pt x="506" y="592"/>
                  </a:lnTo>
                  <a:lnTo>
                    <a:pt x="517" y="597"/>
                  </a:lnTo>
                  <a:lnTo>
                    <a:pt x="517" y="597"/>
                  </a:lnTo>
                  <a:lnTo>
                    <a:pt x="517" y="597"/>
                  </a:lnTo>
                  <a:lnTo>
                    <a:pt x="517" y="597"/>
                  </a:lnTo>
                  <a:lnTo>
                    <a:pt x="517" y="597"/>
                  </a:lnTo>
                  <a:lnTo>
                    <a:pt x="517" y="597"/>
                  </a:lnTo>
                  <a:lnTo>
                    <a:pt x="517" y="586"/>
                  </a:lnTo>
                  <a:lnTo>
                    <a:pt x="517" y="586"/>
                  </a:lnTo>
                  <a:lnTo>
                    <a:pt x="517" y="575"/>
                  </a:lnTo>
                  <a:lnTo>
                    <a:pt x="517" y="575"/>
                  </a:lnTo>
                  <a:lnTo>
                    <a:pt x="517" y="563"/>
                  </a:lnTo>
                  <a:lnTo>
                    <a:pt x="517" y="563"/>
                  </a:lnTo>
                  <a:lnTo>
                    <a:pt x="523" y="546"/>
                  </a:lnTo>
                  <a:lnTo>
                    <a:pt x="523" y="546"/>
                  </a:lnTo>
                  <a:lnTo>
                    <a:pt x="529" y="541"/>
                  </a:lnTo>
                  <a:lnTo>
                    <a:pt x="529" y="541"/>
                  </a:lnTo>
                  <a:lnTo>
                    <a:pt x="534" y="529"/>
                  </a:lnTo>
                  <a:lnTo>
                    <a:pt x="534" y="529"/>
                  </a:lnTo>
                  <a:lnTo>
                    <a:pt x="540" y="512"/>
                  </a:lnTo>
                  <a:lnTo>
                    <a:pt x="540" y="512"/>
                  </a:lnTo>
                  <a:lnTo>
                    <a:pt x="551" y="495"/>
                  </a:lnTo>
                  <a:lnTo>
                    <a:pt x="551" y="495"/>
                  </a:lnTo>
                  <a:lnTo>
                    <a:pt x="551" y="483"/>
                  </a:lnTo>
                  <a:lnTo>
                    <a:pt x="551" y="483"/>
                  </a:lnTo>
                  <a:lnTo>
                    <a:pt x="557" y="467"/>
                  </a:lnTo>
                  <a:lnTo>
                    <a:pt x="557" y="467"/>
                  </a:lnTo>
                  <a:lnTo>
                    <a:pt x="557" y="449"/>
                  </a:lnTo>
                  <a:lnTo>
                    <a:pt x="557" y="449"/>
                  </a:lnTo>
                  <a:lnTo>
                    <a:pt x="569" y="438"/>
                  </a:lnTo>
                  <a:lnTo>
                    <a:pt x="569" y="438"/>
                  </a:lnTo>
                  <a:lnTo>
                    <a:pt x="585" y="427"/>
                  </a:lnTo>
                  <a:lnTo>
                    <a:pt x="585" y="427"/>
                  </a:lnTo>
                  <a:lnTo>
                    <a:pt x="603" y="415"/>
                  </a:lnTo>
                  <a:lnTo>
                    <a:pt x="603" y="415"/>
                  </a:lnTo>
                  <a:lnTo>
                    <a:pt x="619" y="404"/>
                  </a:lnTo>
                  <a:lnTo>
                    <a:pt x="619" y="404"/>
                  </a:lnTo>
                  <a:lnTo>
                    <a:pt x="637" y="393"/>
                  </a:lnTo>
                  <a:lnTo>
                    <a:pt x="637" y="393"/>
                  </a:lnTo>
                  <a:lnTo>
                    <a:pt x="648" y="387"/>
                  </a:lnTo>
                  <a:lnTo>
                    <a:pt x="648" y="387"/>
                  </a:lnTo>
                  <a:lnTo>
                    <a:pt x="665" y="382"/>
                  </a:lnTo>
                  <a:lnTo>
                    <a:pt x="665" y="382"/>
                  </a:lnTo>
                  <a:lnTo>
                    <a:pt x="682" y="382"/>
                  </a:lnTo>
                  <a:lnTo>
                    <a:pt x="682" y="382"/>
                  </a:lnTo>
                  <a:lnTo>
                    <a:pt x="694" y="376"/>
                  </a:lnTo>
                  <a:lnTo>
                    <a:pt x="694" y="376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22" y="376"/>
                  </a:lnTo>
                  <a:lnTo>
                    <a:pt x="722" y="376"/>
                  </a:lnTo>
                  <a:lnTo>
                    <a:pt x="739" y="376"/>
                  </a:lnTo>
                  <a:lnTo>
                    <a:pt x="739" y="376"/>
                  </a:lnTo>
                  <a:lnTo>
                    <a:pt x="750" y="370"/>
                  </a:lnTo>
                  <a:lnTo>
                    <a:pt x="750" y="370"/>
                  </a:lnTo>
                  <a:lnTo>
                    <a:pt x="756" y="364"/>
                  </a:lnTo>
                  <a:lnTo>
                    <a:pt x="756" y="364"/>
                  </a:lnTo>
                  <a:lnTo>
                    <a:pt x="762" y="353"/>
                  </a:lnTo>
                  <a:lnTo>
                    <a:pt x="762" y="353"/>
                  </a:lnTo>
                  <a:lnTo>
                    <a:pt x="762" y="347"/>
                  </a:lnTo>
                  <a:lnTo>
                    <a:pt x="756" y="347"/>
                  </a:lnTo>
                  <a:lnTo>
                    <a:pt x="750" y="342"/>
                  </a:lnTo>
                  <a:lnTo>
                    <a:pt x="744" y="336"/>
                  </a:lnTo>
                  <a:lnTo>
                    <a:pt x="739" y="336"/>
                  </a:lnTo>
                  <a:lnTo>
                    <a:pt x="728" y="336"/>
                  </a:lnTo>
                  <a:lnTo>
                    <a:pt x="722" y="336"/>
                  </a:lnTo>
                  <a:lnTo>
                    <a:pt x="710" y="336"/>
                  </a:lnTo>
                  <a:lnTo>
                    <a:pt x="705" y="336"/>
                  </a:lnTo>
                  <a:lnTo>
                    <a:pt x="722" y="302"/>
                  </a:lnTo>
                  <a:lnTo>
                    <a:pt x="739" y="268"/>
                  </a:lnTo>
                  <a:lnTo>
                    <a:pt x="756" y="233"/>
                  </a:lnTo>
                  <a:lnTo>
                    <a:pt x="773" y="199"/>
                  </a:lnTo>
                  <a:lnTo>
                    <a:pt x="773" y="199"/>
                  </a:lnTo>
                  <a:lnTo>
                    <a:pt x="773" y="193"/>
                  </a:lnTo>
                  <a:lnTo>
                    <a:pt x="773" y="193"/>
                  </a:lnTo>
                  <a:lnTo>
                    <a:pt x="768" y="188"/>
                  </a:lnTo>
                  <a:lnTo>
                    <a:pt x="768" y="188"/>
                  </a:lnTo>
                  <a:lnTo>
                    <a:pt x="756" y="177"/>
                  </a:lnTo>
                  <a:lnTo>
                    <a:pt x="756" y="177"/>
                  </a:lnTo>
                  <a:lnTo>
                    <a:pt x="739" y="177"/>
                  </a:lnTo>
                  <a:lnTo>
                    <a:pt x="739" y="177"/>
                  </a:lnTo>
                  <a:lnTo>
                    <a:pt x="728" y="177"/>
                  </a:lnTo>
                  <a:lnTo>
                    <a:pt x="728" y="177"/>
                  </a:lnTo>
                  <a:lnTo>
                    <a:pt x="710" y="171"/>
                  </a:lnTo>
                  <a:lnTo>
                    <a:pt x="710" y="171"/>
                  </a:lnTo>
                  <a:lnTo>
                    <a:pt x="699" y="165"/>
                  </a:lnTo>
                  <a:lnTo>
                    <a:pt x="699" y="165"/>
                  </a:lnTo>
                  <a:lnTo>
                    <a:pt x="688" y="159"/>
                  </a:lnTo>
                  <a:lnTo>
                    <a:pt x="688" y="159"/>
                  </a:lnTo>
                  <a:lnTo>
                    <a:pt x="676" y="154"/>
                  </a:lnTo>
                  <a:lnTo>
                    <a:pt x="676" y="154"/>
                  </a:lnTo>
                  <a:lnTo>
                    <a:pt x="659" y="148"/>
                  </a:lnTo>
                  <a:lnTo>
                    <a:pt x="659" y="148"/>
                  </a:lnTo>
                  <a:lnTo>
                    <a:pt x="643" y="148"/>
                  </a:lnTo>
                  <a:lnTo>
                    <a:pt x="643" y="148"/>
                  </a:lnTo>
                  <a:lnTo>
                    <a:pt x="637" y="148"/>
                  </a:lnTo>
                  <a:lnTo>
                    <a:pt x="637" y="154"/>
                  </a:lnTo>
                  <a:lnTo>
                    <a:pt x="631" y="159"/>
                  </a:lnTo>
                  <a:lnTo>
                    <a:pt x="631" y="165"/>
                  </a:lnTo>
                  <a:lnTo>
                    <a:pt x="631" y="171"/>
                  </a:lnTo>
                  <a:lnTo>
                    <a:pt x="631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14" y="165"/>
                  </a:lnTo>
                  <a:lnTo>
                    <a:pt x="614" y="165"/>
                  </a:lnTo>
                  <a:lnTo>
                    <a:pt x="603" y="165"/>
                  </a:lnTo>
                  <a:lnTo>
                    <a:pt x="603" y="165"/>
                  </a:lnTo>
                  <a:lnTo>
                    <a:pt x="591" y="159"/>
                  </a:lnTo>
                  <a:lnTo>
                    <a:pt x="591" y="159"/>
                  </a:lnTo>
                  <a:lnTo>
                    <a:pt x="580" y="159"/>
                  </a:lnTo>
                  <a:lnTo>
                    <a:pt x="580" y="159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69" y="137"/>
                  </a:lnTo>
                  <a:lnTo>
                    <a:pt x="569" y="137"/>
                  </a:lnTo>
                  <a:lnTo>
                    <a:pt x="569" y="137"/>
                  </a:lnTo>
                  <a:lnTo>
                    <a:pt x="569" y="131"/>
                  </a:lnTo>
                  <a:lnTo>
                    <a:pt x="569" y="126"/>
                  </a:lnTo>
                  <a:lnTo>
                    <a:pt x="569" y="114"/>
                  </a:lnTo>
                  <a:lnTo>
                    <a:pt x="563" y="108"/>
                  </a:lnTo>
                  <a:lnTo>
                    <a:pt x="557" y="108"/>
                  </a:lnTo>
                  <a:lnTo>
                    <a:pt x="546" y="108"/>
                  </a:lnTo>
                  <a:lnTo>
                    <a:pt x="534" y="108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17" y="103"/>
                  </a:lnTo>
                  <a:lnTo>
                    <a:pt x="517" y="103"/>
                  </a:lnTo>
                  <a:lnTo>
                    <a:pt x="506" y="97"/>
                  </a:lnTo>
                  <a:lnTo>
                    <a:pt x="506" y="97"/>
                  </a:lnTo>
                  <a:lnTo>
                    <a:pt x="494" y="86"/>
                  </a:lnTo>
                  <a:lnTo>
                    <a:pt x="494" y="86"/>
                  </a:lnTo>
                  <a:lnTo>
                    <a:pt x="489" y="74"/>
                  </a:lnTo>
                  <a:lnTo>
                    <a:pt x="489" y="74"/>
                  </a:lnTo>
                  <a:lnTo>
                    <a:pt x="489" y="63"/>
                  </a:lnTo>
                  <a:lnTo>
                    <a:pt x="489" y="63"/>
                  </a:lnTo>
                  <a:lnTo>
                    <a:pt x="484" y="52"/>
                  </a:lnTo>
                  <a:lnTo>
                    <a:pt x="484" y="52"/>
                  </a:lnTo>
                  <a:lnTo>
                    <a:pt x="472" y="40"/>
                  </a:lnTo>
                  <a:lnTo>
                    <a:pt x="472" y="40"/>
                  </a:lnTo>
                  <a:lnTo>
                    <a:pt x="460" y="34"/>
                  </a:lnTo>
                  <a:lnTo>
                    <a:pt x="460" y="34"/>
                  </a:lnTo>
                  <a:lnTo>
                    <a:pt x="455" y="29"/>
                  </a:lnTo>
                  <a:lnTo>
                    <a:pt x="455" y="29"/>
                  </a:lnTo>
                  <a:lnTo>
                    <a:pt x="449" y="18"/>
                  </a:lnTo>
                  <a:lnTo>
                    <a:pt x="449" y="18"/>
                  </a:lnTo>
                  <a:lnTo>
                    <a:pt x="449" y="6"/>
                  </a:lnTo>
                  <a:lnTo>
                    <a:pt x="449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20" y="0"/>
                  </a:lnTo>
                  <a:lnTo>
                    <a:pt x="409" y="0"/>
                  </a:lnTo>
                  <a:lnTo>
                    <a:pt x="398" y="0"/>
                  </a:lnTo>
                  <a:lnTo>
                    <a:pt x="392" y="6"/>
                  </a:lnTo>
                  <a:lnTo>
                    <a:pt x="387" y="12"/>
                  </a:lnTo>
                  <a:lnTo>
                    <a:pt x="381" y="12"/>
                  </a:lnTo>
                  <a:lnTo>
                    <a:pt x="375" y="18"/>
                  </a:lnTo>
                  <a:lnTo>
                    <a:pt x="381" y="23"/>
                  </a:lnTo>
                  <a:lnTo>
                    <a:pt x="387" y="29"/>
                  </a:lnTo>
                  <a:lnTo>
                    <a:pt x="392" y="29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398" y="46"/>
                  </a:lnTo>
                  <a:lnTo>
                    <a:pt x="398" y="46"/>
                  </a:lnTo>
                  <a:lnTo>
                    <a:pt x="404" y="63"/>
                  </a:lnTo>
                  <a:lnTo>
                    <a:pt x="404" y="63"/>
                  </a:lnTo>
                  <a:lnTo>
                    <a:pt x="404" y="80"/>
                  </a:lnTo>
                  <a:lnTo>
                    <a:pt x="404" y="80"/>
                  </a:lnTo>
                  <a:lnTo>
                    <a:pt x="409" y="97"/>
                  </a:lnTo>
                  <a:lnTo>
                    <a:pt x="409" y="97"/>
                  </a:lnTo>
                  <a:lnTo>
                    <a:pt x="409" y="114"/>
                  </a:lnTo>
                  <a:lnTo>
                    <a:pt x="409" y="114"/>
                  </a:lnTo>
                  <a:lnTo>
                    <a:pt x="409" y="126"/>
                  </a:lnTo>
                  <a:lnTo>
                    <a:pt x="409" y="126"/>
                  </a:lnTo>
                  <a:lnTo>
                    <a:pt x="409" y="131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8" y="131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2" y="137"/>
                  </a:lnTo>
                  <a:lnTo>
                    <a:pt x="392" y="137"/>
                  </a:lnTo>
                  <a:lnTo>
                    <a:pt x="392" y="159"/>
                  </a:lnTo>
                  <a:lnTo>
                    <a:pt x="392" y="159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64" y="205"/>
                  </a:lnTo>
                  <a:lnTo>
                    <a:pt x="341" y="217"/>
                  </a:lnTo>
                  <a:lnTo>
                    <a:pt x="341" y="217"/>
                  </a:lnTo>
                  <a:lnTo>
                    <a:pt x="307" y="239"/>
                  </a:lnTo>
                  <a:lnTo>
                    <a:pt x="307" y="239"/>
                  </a:lnTo>
                  <a:lnTo>
                    <a:pt x="279" y="256"/>
                  </a:lnTo>
                  <a:lnTo>
                    <a:pt x="279" y="256"/>
                  </a:lnTo>
                  <a:lnTo>
                    <a:pt x="262" y="268"/>
                  </a:lnTo>
                  <a:lnTo>
                    <a:pt x="262" y="268"/>
                  </a:lnTo>
                  <a:lnTo>
                    <a:pt x="250" y="279"/>
                  </a:lnTo>
                  <a:lnTo>
                    <a:pt x="250" y="279"/>
                  </a:lnTo>
                  <a:lnTo>
                    <a:pt x="245" y="285"/>
                  </a:lnTo>
                  <a:lnTo>
                    <a:pt x="245" y="285"/>
                  </a:lnTo>
                  <a:lnTo>
                    <a:pt x="239" y="296"/>
                  </a:lnTo>
                  <a:lnTo>
                    <a:pt x="239" y="296"/>
                  </a:lnTo>
                  <a:lnTo>
                    <a:pt x="233" y="307"/>
                  </a:lnTo>
                  <a:lnTo>
                    <a:pt x="233" y="307"/>
                  </a:lnTo>
                  <a:lnTo>
                    <a:pt x="228" y="319"/>
                  </a:lnTo>
                  <a:lnTo>
                    <a:pt x="228" y="31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199" y="347"/>
                  </a:lnTo>
                  <a:lnTo>
                    <a:pt x="199" y="347"/>
                  </a:lnTo>
                  <a:lnTo>
                    <a:pt x="188" y="370"/>
                  </a:lnTo>
                  <a:lnTo>
                    <a:pt x="188" y="370"/>
                  </a:lnTo>
                  <a:lnTo>
                    <a:pt x="176" y="398"/>
                  </a:lnTo>
                  <a:lnTo>
                    <a:pt x="176" y="398"/>
                  </a:lnTo>
                  <a:lnTo>
                    <a:pt x="170" y="415"/>
                  </a:lnTo>
                  <a:lnTo>
                    <a:pt x="170" y="415"/>
                  </a:lnTo>
                  <a:lnTo>
                    <a:pt x="154" y="427"/>
                  </a:lnTo>
                  <a:lnTo>
                    <a:pt x="154" y="427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31" y="438"/>
                  </a:lnTo>
                  <a:lnTo>
                    <a:pt x="131" y="438"/>
                  </a:lnTo>
                  <a:lnTo>
                    <a:pt x="125" y="432"/>
                  </a:lnTo>
                  <a:lnTo>
                    <a:pt x="125" y="432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14" y="404"/>
                  </a:lnTo>
                  <a:lnTo>
                    <a:pt x="114" y="404"/>
                  </a:lnTo>
                  <a:lnTo>
                    <a:pt x="108" y="393"/>
                  </a:lnTo>
                  <a:lnTo>
                    <a:pt x="108" y="393"/>
                  </a:lnTo>
                  <a:lnTo>
                    <a:pt x="103" y="382"/>
                  </a:lnTo>
                  <a:lnTo>
                    <a:pt x="103" y="382"/>
                  </a:lnTo>
                  <a:lnTo>
                    <a:pt x="97" y="376"/>
                  </a:lnTo>
                  <a:lnTo>
                    <a:pt x="97" y="376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1" y="387"/>
                  </a:lnTo>
                  <a:lnTo>
                    <a:pt x="91" y="387"/>
                  </a:lnTo>
                  <a:lnTo>
                    <a:pt x="80" y="393"/>
                  </a:lnTo>
                  <a:lnTo>
                    <a:pt x="80" y="393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63" y="393"/>
                  </a:lnTo>
                  <a:lnTo>
                    <a:pt x="63" y="393"/>
                  </a:lnTo>
                  <a:lnTo>
                    <a:pt x="51" y="387"/>
                  </a:lnTo>
                  <a:lnTo>
                    <a:pt x="51" y="387"/>
                  </a:lnTo>
                  <a:lnTo>
                    <a:pt x="40" y="376"/>
                  </a:lnTo>
                  <a:lnTo>
                    <a:pt x="40" y="376"/>
                  </a:lnTo>
                  <a:lnTo>
                    <a:pt x="40" y="376"/>
                  </a:lnTo>
                  <a:lnTo>
                    <a:pt x="45" y="370"/>
                  </a:lnTo>
                  <a:lnTo>
                    <a:pt x="57" y="364"/>
                  </a:lnTo>
                  <a:lnTo>
                    <a:pt x="63" y="358"/>
                  </a:lnTo>
                  <a:lnTo>
                    <a:pt x="69" y="353"/>
                  </a:lnTo>
                  <a:lnTo>
                    <a:pt x="69" y="347"/>
                  </a:lnTo>
                  <a:lnTo>
                    <a:pt x="69" y="347"/>
                  </a:lnTo>
                  <a:lnTo>
                    <a:pt x="63" y="342"/>
                  </a:lnTo>
                  <a:lnTo>
                    <a:pt x="63" y="336"/>
                  </a:lnTo>
                  <a:lnTo>
                    <a:pt x="63" y="330"/>
                  </a:lnTo>
                  <a:lnTo>
                    <a:pt x="57" y="324"/>
                  </a:lnTo>
                  <a:lnTo>
                    <a:pt x="57" y="319"/>
                  </a:lnTo>
                  <a:lnTo>
                    <a:pt x="51" y="313"/>
                  </a:lnTo>
                  <a:lnTo>
                    <a:pt x="51" y="313"/>
                  </a:lnTo>
                  <a:lnTo>
                    <a:pt x="40" y="324"/>
                  </a:lnTo>
                  <a:lnTo>
                    <a:pt x="40" y="324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6" y="376"/>
                  </a:lnTo>
                  <a:lnTo>
                    <a:pt x="6" y="376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93"/>
                  </a:lnTo>
                  <a:lnTo>
                    <a:pt x="6" y="393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6" y="415"/>
                  </a:lnTo>
                  <a:lnTo>
                    <a:pt x="6" y="415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27"/>
                  </a:lnTo>
                  <a:lnTo>
                    <a:pt x="17" y="432"/>
                  </a:lnTo>
                  <a:lnTo>
                    <a:pt x="17" y="432"/>
                  </a:lnTo>
                  <a:lnTo>
                    <a:pt x="17" y="432"/>
                  </a:lnTo>
                  <a:lnTo>
                    <a:pt x="17" y="432"/>
                  </a:lnTo>
                  <a:lnTo>
                    <a:pt x="17" y="438"/>
                  </a:lnTo>
                  <a:lnTo>
                    <a:pt x="17" y="438"/>
                  </a:lnTo>
                  <a:lnTo>
                    <a:pt x="17" y="444"/>
                  </a:lnTo>
                  <a:lnTo>
                    <a:pt x="17" y="444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17" y="455"/>
                  </a:lnTo>
                  <a:lnTo>
                    <a:pt x="17" y="455"/>
                  </a:lnTo>
                  <a:lnTo>
                    <a:pt x="23" y="461"/>
                  </a:lnTo>
                  <a:lnTo>
                    <a:pt x="23" y="461"/>
                  </a:lnTo>
                  <a:lnTo>
                    <a:pt x="29" y="472"/>
                  </a:lnTo>
                  <a:lnTo>
                    <a:pt x="29" y="472"/>
                  </a:lnTo>
                  <a:lnTo>
                    <a:pt x="29" y="472"/>
                  </a:lnTo>
                  <a:lnTo>
                    <a:pt x="29" y="472"/>
                  </a:lnTo>
                  <a:lnTo>
                    <a:pt x="29" y="483"/>
                  </a:lnTo>
                  <a:lnTo>
                    <a:pt x="29" y="483"/>
                  </a:lnTo>
                  <a:lnTo>
                    <a:pt x="29" y="501"/>
                  </a:lnTo>
                  <a:lnTo>
                    <a:pt x="29" y="501"/>
                  </a:lnTo>
                  <a:lnTo>
                    <a:pt x="23" y="512"/>
                  </a:lnTo>
                  <a:lnTo>
                    <a:pt x="23" y="512"/>
                  </a:lnTo>
                  <a:lnTo>
                    <a:pt x="17" y="523"/>
                  </a:lnTo>
                  <a:lnTo>
                    <a:pt x="17" y="523"/>
                  </a:lnTo>
                  <a:lnTo>
                    <a:pt x="45" y="541"/>
                  </a:lnTo>
                  <a:lnTo>
                    <a:pt x="45" y="541"/>
                  </a:lnTo>
                  <a:lnTo>
                    <a:pt x="63" y="557"/>
                  </a:lnTo>
                  <a:lnTo>
                    <a:pt x="63" y="557"/>
                  </a:lnTo>
                  <a:lnTo>
                    <a:pt x="85" y="575"/>
                  </a:lnTo>
                  <a:lnTo>
                    <a:pt x="85" y="575"/>
                  </a:lnTo>
                  <a:lnTo>
                    <a:pt x="103" y="592"/>
                  </a:lnTo>
                  <a:lnTo>
                    <a:pt x="103" y="592"/>
                  </a:lnTo>
                  <a:lnTo>
                    <a:pt x="103" y="597"/>
                  </a:lnTo>
                  <a:lnTo>
                    <a:pt x="103" y="597"/>
                  </a:lnTo>
                  <a:lnTo>
                    <a:pt x="108" y="597"/>
                  </a:lnTo>
                  <a:lnTo>
                    <a:pt x="108" y="597"/>
                  </a:lnTo>
                  <a:lnTo>
                    <a:pt x="114" y="603"/>
                  </a:lnTo>
                  <a:lnTo>
                    <a:pt x="114" y="603"/>
                  </a:lnTo>
                  <a:lnTo>
                    <a:pt x="120" y="603"/>
                  </a:lnTo>
                  <a:lnTo>
                    <a:pt x="120" y="603"/>
                  </a:lnTo>
                  <a:lnTo>
                    <a:pt x="120" y="608"/>
                  </a:lnTo>
                  <a:lnTo>
                    <a:pt x="120" y="608"/>
                  </a:lnTo>
                  <a:lnTo>
                    <a:pt x="120" y="614"/>
                  </a:lnTo>
                  <a:lnTo>
                    <a:pt x="120" y="614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0" y="620"/>
                  </a:lnTo>
                  <a:lnTo>
                    <a:pt x="125" y="632"/>
                  </a:lnTo>
                  <a:lnTo>
                    <a:pt x="125" y="632"/>
                  </a:lnTo>
                  <a:lnTo>
                    <a:pt x="136" y="637"/>
                  </a:lnTo>
                  <a:lnTo>
                    <a:pt x="136" y="637"/>
                  </a:lnTo>
                  <a:lnTo>
                    <a:pt x="148" y="642"/>
                  </a:lnTo>
                  <a:lnTo>
                    <a:pt x="148" y="642"/>
                  </a:lnTo>
                  <a:lnTo>
                    <a:pt x="154" y="648"/>
                  </a:lnTo>
                  <a:lnTo>
                    <a:pt x="154" y="648"/>
                  </a:lnTo>
                  <a:lnTo>
                    <a:pt x="159" y="654"/>
                  </a:lnTo>
                  <a:lnTo>
                    <a:pt x="159" y="654"/>
                  </a:lnTo>
                  <a:lnTo>
                    <a:pt x="159" y="660"/>
                  </a:lnTo>
                  <a:lnTo>
                    <a:pt x="159" y="660"/>
                  </a:lnTo>
                  <a:lnTo>
                    <a:pt x="159" y="666"/>
                  </a:lnTo>
                  <a:lnTo>
                    <a:pt x="159" y="666"/>
                  </a:lnTo>
                  <a:lnTo>
                    <a:pt x="159" y="671"/>
                  </a:lnTo>
                  <a:lnTo>
                    <a:pt x="159" y="671"/>
                  </a:lnTo>
                  <a:lnTo>
                    <a:pt x="170" y="682"/>
                  </a:lnTo>
                  <a:lnTo>
                    <a:pt x="170" y="682"/>
                  </a:lnTo>
                  <a:lnTo>
                    <a:pt x="182" y="688"/>
                  </a:lnTo>
                  <a:lnTo>
                    <a:pt x="182" y="688"/>
                  </a:lnTo>
                  <a:lnTo>
                    <a:pt x="194" y="700"/>
                  </a:lnTo>
                  <a:lnTo>
                    <a:pt x="194" y="700"/>
                  </a:lnTo>
                  <a:lnTo>
                    <a:pt x="205" y="711"/>
                  </a:lnTo>
                  <a:lnTo>
                    <a:pt x="205" y="711"/>
                  </a:lnTo>
                  <a:lnTo>
                    <a:pt x="210" y="722"/>
                  </a:lnTo>
                  <a:lnTo>
                    <a:pt x="210" y="722"/>
                  </a:lnTo>
                  <a:lnTo>
                    <a:pt x="222" y="734"/>
                  </a:lnTo>
                  <a:lnTo>
                    <a:pt x="222" y="734"/>
                  </a:lnTo>
                  <a:lnTo>
                    <a:pt x="228" y="745"/>
                  </a:lnTo>
                  <a:lnTo>
                    <a:pt x="228" y="745"/>
                  </a:lnTo>
                  <a:lnTo>
                    <a:pt x="233" y="757"/>
                  </a:lnTo>
                  <a:lnTo>
                    <a:pt x="233" y="757"/>
                  </a:lnTo>
                  <a:lnTo>
                    <a:pt x="233" y="757"/>
                  </a:lnTo>
                  <a:lnTo>
                    <a:pt x="233" y="757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39" y="762"/>
                  </a:lnTo>
                  <a:lnTo>
                    <a:pt x="245" y="762"/>
                  </a:lnTo>
                  <a:lnTo>
                    <a:pt x="245" y="762"/>
                  </a:lnTo>
                  <a:lnTo>
                    <a:pt x="245" y="773"/>
                  </a:lnTo>
                  <a:lnTo>
                    <a:pt x="245" y="773"/>
                  </a:lnTo>
                  <a:lnTo>
                    <a:pt x="245" y="779"/>
                  </a:lnTo>
                  <a:lnTo>
                    <a:pt x="245" y="779"/>
                  </a:lnTo>
                  <a:lnTo>
                    <a:pt x="245" y="791"/>
                  </a:lnTo>
                  <a:lnTo>
                    <a:pt x="245" y="791"/>
                  </a:lnTo>
                  <a:lnTo>
                    <a:pt x="250" y="796"/>
                  </a:lnTo>
                  <a:lnTo>
                    <a:pt x="250" y="796"/>
                  </a:lnTo>
                  <a:lnTo>
                    <a:pt x="250" y="796"/>
                  </a:lnTo>
                  <a:lnTo>
                    <a:pt x="250" y="796"/>
                  </a:lnTo>
                  <a:lnTo>
                    <a:pt x="256" y="802"/>
                  </a:lnTo>
                  <a:lnTo>
                    <a:pt x="256" y="802"/>
                  </a:lnTo>
                  <a:lnTo>
                    <a:pt x="262" y="802"/>
                  </a:lnTo>
                  <a:lnTo>
                    <a:pt x="262" y="802"/>
                  </a:lnTo>
                  <a:lnTo>
                    <a:pt x="267" y="807"/>
                  </a:lnTo>
                  <a:lnTo>
                    <a:pt x="267" y="807"/>
                  </a:lnTo>
                  <a:lnTo>
                    <a:pt x="267" y="819"/>
                  </a:lnTo>
                  <a:lnTo>
                    <a:pt x="267" y="819"/>
                  </a:lnTo>
                  <a:lnTo>
                    <a:pt x="267" y="825"/>
                  </a:lnTo>
                  <a:lnTo>
                    <a:pt x="267" y="825"/>
                  </a:lnTo>
                  <a:lnTo>
                    <a:pt x="267" y="836"/>
                  </a:lnTo>
                  <a:lnTo>
                    <a:pt x="267" y="836"/>
                  </a:lnTo>
                  <a:lnTo>
                    <a:pt x="267" y="847"/>
                  </a:lnTo>
                  <a:lnTo>
                    <a:pt x="267" y="847"/>
                  </a:lnTo>
                  <a:lnTo>
                    <a:pt x="267" y="847"/>
                  </a:lnTo>
                  <a:lnTo>
                    <a:pt x="267" y="847"/>
                  </a:lnTo>
                  <a:lnTo>
                    <a:pt x="273" y="859"/>
                  </a:lnTo>
                  <a:lnTo>
                    <a:pt x="273" y="859"/>
                  </a:lnTo>
                  <a:lnTo>
                    <a:pt x="279" y="865"/>
                  </a:lnTo>
                  <a:lnTo>
                    <a:pt x="279" y="865"/>
                  </a:lnTo>
                  <a:lnTo>
                    <a:pt x="284" y="865"/>
                  </a:lnTo>
                  <a:lnTo>
                    <a:pt x="284" y="865"/>
                  </a:lnTo>
                  <a:lnTo>
                    <a:pt x="284" y="876"/>
                  </a:lnTo>
                  <a:lnTo>
                    <a:pt x="284" y="876"/>
                  </a:lnTo>
                  <a:lnTo>
                    <a:pt x="284" y="887"/>
                  </a:lnTo>
                  <a:lnTo>
                    <a:pt x="284" y="887"/>
                  </a:lnTo>
                  <a:lnTo>
                    <a:pt x="279" y="893"/>
                  </a:lnTo>
                  <a:lnTo>
                    <a:pt x="279" y="893"/>
                  </a:lnTo>
                  <a:lnTo>
                    <a:pt x="284" y="904"/>
                  </a:lnTo>
                  <a:lnTo>
                    <a:pt x="284" y="904"/>
                  </a:lnTo>
                  <a:lnTo>
                    <a:pt x="284" y="916"/>
                  </a:lnTo>
                  <a:lnTo>
                    <a:pt x="284" y="916"/>
                  </a:lnTo>
                  <a:lnTo>
                    <a:pt x="295" y="938"/>
                  </a:lnTo>
                  <a:lnTo>
                    <a:pt x="295" y="938"/>
                  </a:lnTo>
                  <a:lnTo>
                    <a:pt x="301" y="961"/>
                  </a:lnTo>
                  <a:lnTo>
                    <a:pt x="301" y="961"/>
                  </a:lnTo>
                  <a:lnTo>
                    <a:pt x="295" y="967"/>
                  </a:lnTo>
                  <a:lnTo>
                    <a:pt x="290" y="972"/>
                  </a:lnTo>
                  <a:lnTo>
                    <a:pt x="290" y="972"/>
                  </a:lnTo>
                  <a:lnTo>
                    <a:pt x="307" y="984"/>
                  </a:lnTo>
                  <a:lnTo>
                    <a:pt x="307" y="984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24" y="1018"/>
                  </a:lnTo>
                  <a:lnTo>
                    <a:pt x="324" y="1018"/>
                  </a:lnTo>
                  <a:lnTo>
                    <a:pt x="324" y="1035"/>
                  </a:lnTo>
                  <a:lnTo>
                    <a:pt x="324" y="1035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6"/>
                  </a:lnTo>
                  <a:lnTo>
                    <a:pt x="324" y="1046"/>
                  </a:lnTo>
                  <a:lnTo>
                    <a:pt x="324" y="1052"/>
                  </a:lnTo>
                  <a:lnTo>
                    <a:pt x="324" y="1052"/>
                  </a:lnTo>
                  <a:lnTo>
                    <a:pt x="324" y="1052"/>
                  </a:lnTo>
                  <a:lnTo>
                    <a:pt x="324" y="1052"/>
                  </a:lnTo>
                  <a:lnTo>
                    <a:pt x="330" y="1052"/>
                  </a:lnTo>
                  <a:lnTo>
                    <a:pt x="330" y="1052"/>
                  </a:lnTo>
                  <a:lnTo>
                    <a:pt x="335" y="1058"/>
                  </a:lnTo>
                  <a:lnTo>
                    <a:pt x="335" y="1058"/>
                  </a:lnTo>
                  <a:lnTo>
                    <a:pt x="341" y="1058"/>
                  </a:lnTo>
                  <a:lnTo>
                    <a:pt x="341" y="1058"/>
                  </a:lnTo>
                  <a:lnTo>
                    <a:pt x="347" y="1058"/>
                  </a:lnTo>
                  <a:lnTo>
                    <a:pt x="347" y="1058"/>
                  </a:lnTo>
                  <a:lnTo>
                    <a:pt x="353" y="1069"/>
                  </a:lnTo>
                  <a:lnTo>
                    <a:pt x="353" y="1069"/>
                  </a:lnTo>
                  <a:lnTo>
                    <a:pt x="358" y="1086"/>
                  </a:lnTo>
                  <a:lnTo>
                    <a:pt x="358" y="1086"/>
                  </a:lnTo>
                  <a:lnTo>
                    <a:pt x="364" y="1109"/>
                  </a:lnTo>
                  <a:lnTo>
                    <a:pt x="364" y="1109"/>
                  </a:lnTo>
                  <a:lnTo>
                    <a:pt x="370" y="1126"/>
                  </a:lnTo>
                  <a:lnTo>
                    <a:pt x="370" y="1126"/>
                  </a:lnTo>
                  <a:lnTo>
                    <a:pt x="370" y="1126"/>
                  </a:lnTo>
                  <a:lnTo>
                    <a:pt x="370" y="1126"/>
                  </a:lnTo>
                  <a:lnTo>
                    <a:pt x="375" y="1126"/>
                  </a:lnTo>
                  <a:lnTo>
                    <a:pt x="375" y="1126"/>
                  </a:lnTo>
                  <a:lnTo>
                    <a:pt x="381" y="1131"/>
                  </a:lnTo>
                  <a:lnTo>
                    <a:pt x="381" y="1131"/>
                  </a:lnTo>
                  <a:lnTo>
                    <a:pt x="387" y="1131"/>
                  </a:lnTo>
                  <a:lnTo>
                    <a:pt x="387" y="1131"/>
                  </a:lnTo>
                  <a:lnTo>
                    <a:pt x="392" y="1160"/>
                  </a:lnTo>
                  <a:lnTo>
                    <a:pt x="392" y="1160"/>
                  </a:lnTo>
                  <a:lnTo>
                    <a:pt x="392" y="1183"/>
                  </a:lnTo>
                  <a:lnTo>
                    <a:pt x="392" y="1183"/>
                  </a:lnTo>
                  <a:lnTo>
                    <a:pt x="387" y="1206"/>
                  </a:lnTo>
                  <a:lnTo>
                    <a:pt x="387" y="1206"/>
                  </a:lnTo>
                  <a:lnTo>
                    <a:pt x="381" y="1228"/>
                  </a:lnTo>
                  <a:lnTo>
                    <a:pt x="381" y="1228"/>
                  </a:lnTo>
                  <a:lnTo>
                    <a:pt x="398" y="1240"/>
                  </a:lnTo>
                  <a:lnTo>
                    <a:pt x="398" y="1240"/>
                  </a:lnTo>
                  <a:lnTo>
                    <a:pt x="409" y="1256"/>
                  </a:lnTo>
                  <a:lnTo>
                    <a:pt x="409" y="1256"/>
                  </a:lnTo>
                  <a:lnTo>
                    <a:pt x="426" y="1280"/>
                  </a:lnTo>
                  <a:lnTo>
                    <a:pt x="426" y="1280"/>
                  </a:lnTo>
                  <a:lnTo>
                    <a:pt x="432" y="1296"/>
                  </a:lnTo>
                  <a:lnTo>
                    <a:pt x="432" y="1296"/>
                  </a:lnTo>
                  <a:lnTo>
                    <a:pt x="438" y="1308"/>
                  </a:lnTo>
                  <a:lnTo>
                    <a:pt x="438" y="1308"/>
                  </a:lnTo>
                  <a:lnTo>
                    <a:pt x="438" y="1314"/>
                  </a:lnTo>
                  <a:lnTo>
                    <a:pt x="438" y="1314"/>
                  </a:lnTo>
                  <a:lnTo>
                    <a:pt x="438" y="1319"/>
                  </a:lnTo>
                  <a:lnTo>
                    <a:pt x="438" y="1319"/>
                  </a:lnTo>
                  <a:lnTo>
                    <a:pt x="438" y="1325"/>
                  </a:lnTo>
                  <a:lnTo>
                    <a:pt x="438" y="1325"/>
                  </a:lnTo>
                  <a:lnTo>
                    <a:pt x="449" y="1336"/>
                  </a:lnTo>
                  <a:lnTo>
                    <a:pt x="449" y="1336"/>
                  </a:lnTo>
                  <a:lnTo>
                    <a:pt x="466" y="1342"/>
                  </a:lnTo>
                  <a:lnTo>
                    <a:pt x="466" y="1342"/>
                  </a:lnTo>
                  <a:lnTo>
                    <a:pt x="489" y="1353"/>
                  </a:lnTo>
                  <a:lnTo>
                    <a:pt x="489" y="1353"/>
                  </a:lnTo>
                  <a:lnTo>
                    <a:pt x="500" y="1365"/>
                  </a:lnTo>
                  <a:lnTo>
                    <a:pt x="500" y="1365"/>
                  </a:lnTo>
                  <a:lnTo>
                    <a:pt x="512" y="1370"/>
                  </a:lnTo>
                  <a:lnTo>
                    <a:pt x="512" y="1370"/>
                  </a:lnTo>
                  <a:lnTo>
                    <a:pt x="517" y="1381"/>
                  </a:lnTo>
                  <a:lnTo>
                    <a:pt x="517" y="1381"/>
                  </a:lnTo>
                  <a:lnTo>
                    <a:pt x="529" y="1387"/>
                  </a:lnTo>
                  <a:lnTo>
                    <a:pt x="529" y="1387"/>
                  </a:lnTo>
                  <a:lnTo>
                    <a:pt x="540" y="1399"/>
                  </a:lnTo>
                  <a:lnTo>
                    <a:pt x="540" y="1399"/>
                  </a:lnTo>
                  <a:lnTo>
                    <a:pt x="540" y="1399"/>
                  </a:lnTo>
                  <a:lnTo>
                    <a:pt x="540" y="1399"/>
                  </a:lnTo>
                  <a:lnTo>
                    <a:pt x="540" y="1405"/>
                  </a:lnTo>
                  <a:lnTo>
                    <a:pt x="540" y="1405"/>
                  </a:lnTo>
                  <a:lnTo>
                    <a:pt x="540" y="1410"/>
                  </a:lnTo>
                  <a:lnTo>
                    <a:pt x="540" y="1410"/>
                  </a:lnTo>
                  <a:lnTo>
                    <a:pt x="546" y="1410"/>
                  </a:lnTo>
                  <a:lnTo>
                    <a:pt x="546" y="1410"/>
                  </a:lnTo>
                  <a:lnTo>
                    <a:pt x="546" y="1416"/>
                  </a:lnTo>
                  <a:lnTo>
                    <a:pt x="546" y="1416"/>
                  </a:lnTo>
                  <a:lnTo>
                    <a:pt x="551" y="1416"/>
                  </a:lnTo>
                  <a:lnTo>
                    <a:pt x="551" y="1416"/>
                  </a:lnTo>
                  <a:lnTo>
                    <a:pt x="557" y="1410"/>
                  </a:lnTo>
                  <a:lnTo>
                    <a:pt x="557" y="1410"/>
                  </a:lnTo>
                  <a:lnTo>
                    <a:pt x="557" y="1410"/>
                  </a:lnTo>
                  <a:lnTo>
                    <a:pt x="557" y="1410"/>
                  </a:lnTo>
                  <a:lnTo>
                    <a:pt x="563" y="1416"/>
                  </a:lnTo>
                  <a:lnTo>
                    <a:pt x="563" y="1416"/>
                  </a:lnTo>
                  <a:lnTo>
                    <a:pt x="569" y="1421"/>
                  </a:lnTo>
                  <a:lnTo>
                    <a:pt x="569" y="1421"/>
                  </a:lnTo>
                  <a:lnTo>
                    <a:pt x="574" y="1427"/>
                  </a:lnTo>
                  <a:lnTo>
                    <a:pt x="574" y="1427"/>
                  </a:lnTo>
                  <a:lnTo>
                    <a:pt x="574" y="1427"/>
                  </a:lnTo>
                  <a:lnTo>
                    <a:pt x="574" y="1427"/>
                  </a:lnTo>
                  <a:lnTo>
                    <a:pt x="585" y="1433"/>
                  </a:lnTo>
                  <a:lnTo>
                    <a:pt x="585" y="1433"/>
                  </a:lnTo>
                  <a:lnTo>
                    <a:pt x="591" y="1433"/>
                  </a:lnTo>
                  <a:lnTo>
                    <a:pt x="591" y="1433"/>
                  </a:lnTo>
                  <a:lnTo>
                    <a:pt x="603" y="1433"/>
                  </a:lnTo>
                  <a:lnTo>
                    <a:pt x="603" y="1433"/>
                  </a:lnTo>
                  <a:lnTo>
                    <a:pt x="609" y="1433"/>
                  </a:lnTo>
                  <a:lnTo>
                    <a:pt x="609" y="1433"/>
                  </a:lnTo>
                  <a:lnTo>
                    <a:pt x="609" y="1439"/>
                  </a:lnTo>
                  <a:lnTo>
                    <a:pt x="609" y="1439"/>
                  </a:lnTo>
                  <a:lnTo>
                    <a:pt x="614" y="1439"/>
                  </a:lnTo>
                  <a:lnTo>
                    <a:pt x="614" y="1439"/>
                  </a:lnTo>
                  <a:lnTo>
                    <a:pt x="614" y="1444"/>
                  </a:lnTo>
                  <a:lnTo>
                    <a:pt x="614" y="1444"/>
                  </a:lnTo>
                  <a:lnTo>
                    <a:pt x="614" y="1444"/>
                  </a:lnTo>
                  <a:lnTo>
                    <a:pt x="614" y="1444"/>
                  </a:lnTo>
                  <a:lnTo>
                    <a:pt x="631" y="1455"/>
                  </a:lnTo>
                  <a:lnTo>
                    <a:pt x="631" y="1455"/>
                  </a:lnTo>
                  <a:lnTo>
                    <a:pt x="648" y="1461"/>
                  </a:lnTo>
                  <a:lnTo>
                    <a:pt x="648" y="1461"/>
                  </a:lnTo>
                  <a:lnTo>
                    <a:pt x="659" y="1467"/>
                  </a:lnTo>
                  <a:lnTo>
                    <a:pt x="659" y="1467"/>
                  </a:lnTo>
                  <a:lnTo>
                    <a:pt x="676" y="1478"/>
                  </a:lnTo>
                  <a:lnTo>
                    <a:pt x="676" y="1478"/>
                  </a:lnTo>
                  <a:lnTo>
                    <a:pt x="676" y="1478"/>
                  </a:lnTo>
                  <a:lnTo>
                    <a:pt x="676" y="1478"/>
                  </a:lnTo>
                  <a:lnTo>
                    <a:pt x="682" y="1478"/>
                  </a:lnTo>
                  <a:lnTo>
                    <a:pt x="682" y="1478"/>
                  </a:lnTo>
                  <a:lnTo>
                    <a:pt x="688" y="1478"/>
                  </a:lnTo>
                  <a:lnTo>
                    <a:pt x="688" y="1478"/>
                  </a:lnTo>
                  <a:lnTo>
                    <a:pt x="694" y="1478"/>
                  </a:lnTo>
                  <a:lnTo>
                    <a:pt x="694" y="1478"/>
                  </a:lnTo>
                  <a:lnTo>
                    <a:pt x="699" y="1484"/>
                  </a:lnTo>
                  <a:lnTo>
                    <a:pt x="699" y="1484"/>
                  </a:lnTo>
                  <a:lnTo>
                    <a:pt x="705" y="1490"/>
                  </a:lnTo>
                  <a:lnTo>
                    <a:pt x="705" y="1490"/>
                  </a:lnTo>
                  <a:lnTo>
                    <a:pt x="710" y="1495"/>
                  </a:lnTo>
                  <a:lnTo>
                    <a:pt x="710" y="1495"/>
                  </a:lnTo>
                  <a:lnTo>
                    <a:pt x="716" y="1501"/>
                  </a:lnTo>
                  <a:lnTo>
                    <a:pt x="716" y="1501"/>
                  </a:lnTo>
                  <a:lnTo>
                    <a:pt x="722" y="1501"/>
                  </a:lnTo>
                  <a:lnTo>
                    <a:pt x="722" y="1501"/>
                  </a:lnTo>
                  <a:lnTo>
                    <a:pt x="728" y="1501"/>
                  </a:lnTo>
                  <a:lnTo>
                    <a:pt x="728" y="1501"/>
                  </a:lnTo>
                  <a:lnTo>
                    <a:pt x="734" y="1501"/>
                  </a:lnTo>
                  <a:lnTo>
                    <a:pt x="734" y="1501"/>
                  </a:lnTo>
                  <a:lnTo>
                    <a:pt x="734" y="1501"/>
                  </a:lnTo>
                  <a:lnTo>
                    <a:pt x="734" y="1501"/>
                  </a:lnTo>
                  <a:lnTo>
                    <a:pt x="744" y="1512"/>
                  </a:lnTo>
                  <a:lnTo>
                    <a:pt x="744" y="1512"/>
                  </a:lnTo>
                  <a:lnTo>
                    <a:pt x="744" y="1524"/>
                  </a:lnTo>
                  <a:lnTo>
                    <a:pt x="744" y="1524"/>
                  </a:lnTo>
                  <a:lnTo>
                    <a:pt x="750" y="1535"/>
                  </a:lnTo>
                  <a:lnTo>
                    <a:pt x="750" y="1535"/>
                  </a:lnTo>
                  <a:lnTo>
                    <a:pt x="756" y="1546"/>
                  </a:lnTo>
                  <a:lnTo>
                    <a:pt x="756" y="1546"/>
                  </a:lnTo>
                  <a:lnTo>
                    <a:pt x="762" y="1558"/>
                  </a:lnTo>
                  <a:lnTo>
                    <a:pt x="762" y="1558"/>
                  </a:lnTo>
                  <a:lnTo>
                    <a:pt x="768" y="1564"/>
                  </a:lnTo>
                  <a:lnTo>
                    <a:pt x="768" y="1564"/>
                  </a:lnTo>
                  <a:lnTo>
                    <a:pt x="779" y="1570"/>
                  </a:lnTo>
                  <a:lnTo>
                    <a:pt x="779" y="1570"/>
                  </a:lnTo>
                  <a:lnTo>
                    <a:pt x="784" y="1575"/>
                  </a:lnTo>
                  <a:lnTo>
                    <a:pt x="784" y="1575"/>
                  </a:lnTo>
                  <a:lnTo>
                    <a:pt x="790" y="1575"/>
                  </a:lnTo>
                  <a:lnTo>
                    <a:pt x="790" y="1575"/>
                  </a:lnTo>
                  <a:lnTo>
                    <a:pt x="796" y="1575"/>
                  </a:lnTo>
                  <a:lnTo>
                    <a:pt x="796" y="1575"/>
                  </a:lnTo>
                  <a:lnTo>
                    <a:pt x="807" y="1570"/>
                  </a:lnTo>
                  <a:lnTo>
                    <a:pt x="807" y="1570"/>
                  </a:lnTo>
                  <a:lnTo>
                    <a:pt x="813" y="1558"/>
                  </a:lnTo>
                  <a:lnTo>
                    <a:pt x="813" y="1558"/>
                  </a:lnTo>
                  <a:lnTo>
                    <a:pt x="819" y="1546"/>
                  </a:lnTo>
                  <a:lnTo>
                    <a:pt x="819" y="1546"/>
                  </a:lnTo>
                  <a:lnTo>
                    <a:pt x="824" y="1541"/>
                  </a:lnTo>
                  <a:lnTo>
                    <a:pt x="824" y="1541"/>
                  </a:lnTo>
                  <a:lnTo>
                    <a:pt x="830" y="1535"/>
                  </a:lnTo>
                  <a:lnTo>
                    <a:pt x="830" y="1535"/>
                  </a:lnTo>
                  <a:lnTo>
                    <a:pt x="830" y="1535"/>
                  </a:lnTo>
                  <a:lnTo>
                    <a:pt x="824" y="1524"/>
                  </a:lnTo>
                  <a:lnTo>
                    <a:pt x="824" y="1512"/>
                  </a:lnTo>
                  <a:lnTo>
                    <a:pt x="819" y="1501"/>
                  </a:lnTo>
                  <a:lnTo>
                    <a:pt x="819" y="1490"/>
                  </a:lnTo>
                  <a:lnTo>
                    <a:pt x="819" y="1490"/>
                  </a:lnTo>
                  <a:lnTo>
                    <a:pt x="824" y="1484"/>
                  </a:lnTo>
                  <a:lnTo>
                    <a:pt x="824" y="1484"/>
                  </a:lnTo>
                  <a:lnTo>
                    <a:pt x="835" y="1467"/>
                  </a:lnTo>
                  <a:lnTo>
                    <a:pt x="835" y="1467"/>
                  </a:lnTo>
                  <a:lnTo>
                    <a:pt x="847" y="1444"/>
                  </a:lnTo>
                  <a:lnTo>
                    <a:pt x="847" y="1444"/>
                  </a:lnTo>
                  <a:lnTo>
                    <a:pt x="858" y="1427"/>
                  </a:lnTo>
                  <a:lnTo>
                    <a:pt x="858" y="1427"/>
                  </a:lnTo>
                  <a:lnTo>
                    <a:pt x="864" y="1416"/>
                  </a:lnTo>
                  <a:lnTo>
                    <a:pt x="864" y="1416"/>
                  </a:lnTo>
                  <a:lnTo>
                    <a:pt x="858" y="1405"/>
                  </a:lnTo>
                  <a:lnTo>
                    <a:pt x="858" y="1405"/>
                  </a:lnTo>
                  <a:lnTo>
                    <a:pt x="858" y="1393"/>
                  </a:lnTo>
                  <a:lnTo>
                    <a:pt x="858" y="1393"/>
                  </a:lnTo>
                  <a:lnTo>
                    <a:pt x="853" y="1393"/>
                  </a:lnTo>
                  <a:lnTo>
                    <a:pt x="853" y="1393"/>
                  </a:lnTo>
                  <a:lnTo>
                    <a:pt x="853" y="1387"/>
                  </a:lnTo>
                  <a:lnTo>
                    <a:pt x="853" y="1387"/>
                  </a:lnTo>
                  <a:lnTo>
                    <a:pt x="853" y="1387"/>
                  </a:lnTo>
                  <a:lnTo>
                    <a:pt x="853" y="1387"/>
                  </a:lnTo>
                  <a:lnTo>
                    <a:pt x="847" y="1381"/>
                  </a:lnTo>
                  <a:lnTo>
                    <a:pt x="847" y="1381"/>
                  </a:lnTo>
                  <a:lnTo>
                    <a:pt x="841" y="1376"/>
                  </a:lnTo>
                  <a:lnTo>
                    <a:pt x="841" y="1376"/>
                  </a:lnTo>
                  <a:lnTo>
                    <a:pt x="835" y="1365"/>
                  </a:lnTo>
                  <a:lnTo>
                    <a:pt x="835" y="1365"/>
                  </a:lnTo>
                  <a:lnTo>
                    <a:pt x="830" y="1359"/>
                  </a:lnTo>
                  <a:lnTo>
                    <a:pt x="830" y="1359"/>
                  </a:lnTo>
                  <a:lnTo>
                    <a:pt x="819" y="1359"/>
                  </a:lnTo>
                  <a:lnTo>
                    <a:pt x="819" y="1359"/>
                  </a:lnTo>
                  <a:lnTo>
                    <a:pt x="813" y="1365"/>
                  </a:lnTo>
                  <a:lnTo>
                    <a:pt x="813" y="1365"/>
                  </a:lnTo>
                  <a:lnTo>
                    <a:pt x="807" y="1365"/>
                  </a:lnTo>
                  <a:lnTo>
                    <a:pt x="807" y="1365"/>
                  </a:lnTo>
                  <a:lnTo>
                    <a:pt x="802" y="1365"/>
                  </a:lnTo>
                  <a:lnTo>
                    <a:pt x="802" y="1365"/>
                  </a:lnTo>
                  <a:lnTo>
                    <a:pt x="802" y="1353"/>
                  </a:lnTo>
                  <a:lnTo>
                    <a:pt x="802" y="1353"/>
                  </a:lnTo>
                  <a:lnTo>
                    <a:pt x="802" y="1342"/>
                  </a:lnTo>
                  <a:lnTo>
                    <a:pt x="802" y="1342"/>
                  </a:lnTo>
                  <a:lnTo>
                    <a:pt x="802" y="1331"/>
                  </a:lnTo>
                  <a:lnTo>
                    <a:pt x="802" y="1331"/>
                  </a:lnTo>
                  <a:lnTo>
                    <a:pt x="802" y="1319"/>
                  </a:lnTo>
                  <a:lnTo>
                    <a:pt x="802" y="1319"/>
                  </a:lnTo>
                  <a:lnTo>
                    <a:pt x="807" y="1319"/>
                  </a:lnTo>
                  <a:lnTo>
                    <a:pt x="807" y="1319"/>
                  </a:lnTo>
                  <a:lnTo>
                    <a:pt x="807" y="1319"/>
                  </a:lnTo>
                  <a:lnTo>
                    <a:pt x="807" y="1319"/>
                  </a:lnTo>
                  <a:lnTo>
                    <a:pt x="813" y="1319"/>
                  </a:lnTo>
                  <a:lnTo>
                    <a:pt x="813" y="1319"/>
                  </a:lnTo>
                  <a:lnTo>
                    <a:pt x="819" y="1314"/>
                  </a:lnTo>
                  <a:lnTo>
                    <a:pt x="819" y="1314"/>
                  </a:lnTo>
                  <a:lnTo>
                    <a:pt x="819" y="1319"/>
                  </a:lnTo>
                  <a:lnTo>
                    <a:pt x="819" y="1319"/>
                  </a:lnTo>
                  <a:lnTo>
                    <a:pt x="830" y="1325"/>
                  </a:lnTo>
                  <a:lnTo>
                    <a:pt x="830" y="1325"/>
                  </a:lnTo>
                  <a:lnTo>
                    <a:pt x="835" y="1336"/>
                  </a:lnTo>
                  <a:lnTo>
                    <a:pt x="835" y="1336"/>
                  </a:lnTo>
                  <a:lnTo>
                    <a:pt x="835" y="1342"/>
                  </a:lnTo>
                  <a:lnTo>
                    <a:pt x="835" y="1342"/>
                  </a:lnTo>
                  <a:lnTo>
                    <a:pt x="835" y="1347"/>
                  </a:lnTo>
                  <a:lnTo>
                    <a:pt x="835" y="1347"/>
                  </a:lnTo>
                  <a:lnTo>
                    <a:pt x="835" y="1347"/>
                  </a:lnTo>
                  <a:lnTo>
                    <a:pt x="835" y="1347"/>
                  </a:lnTo>
                  <a:lnTo>
                    <a:pt x="835" y="1353"/>
                  </a:lnTo>
                  <a:lnTo>
                    <a:pt x="835" y="1353"/>
                  </a:lnTo>
                  <a:lnTo>
                    <a:pt x="835" y="1359"/>
                  </a:lnTo>
                  <a:lnTo>
                    <a:pt x="835" y="1359"/>
                  </a:lnTo>
                  <a:lnTo>
                    <a:pt x="841" y="1359"/>
                  </a:lnTo>
                  <a:lnTo>
                    <a:pt x="841" y="1359"/>
                  </a:lnTo>
                  <a:lnTo>
                    <a:pt x="841" y="1359"/>
                  </a:lnTo>
                  <a:lnTo>
                    <a:pt x="841" y="1359"/>
                  </a:lnTo>
                  <a:lnTo>
                    <a:pt x="847" y="1365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Freeform 54"/>
            <p:cNvSpPr>
              <a:spLocks noChangeArrowheads="1"/>
            </p:cNvSpPr>
            <p:nvPr/>
          </p:nvSpPr>
          <p:spPr bwMode="auto">
            <a:xfrm>
              <a:off x="3455988" y="5129213"/>
              <a:ext cx="204787" cy="274637"/>
            </a:xfrm>
            <a:custGeom>
              <a:avLst/>
              <a:gdLst>
                <a:gd name="T0" fmla="*/ 261 w 569"/>
                <a:gd name="T1" fmla="*/ 23 h 763"/>
                <a:gd name="T2" fmla="*/ 176 w 569"/>
                <a:gd name="T3" fmla="*/ 5 h 763"/>
                <a:gd name="T4" fmla="*/ 102 w 569"/>
                <a:gd name="T5" fmla="*/ 17 h 763"/>
                <a:gd name="T6" fmla="*/ 79 w 569"/>
                <a:gd name="T7" fmla="*/ 63 h 763"/>
                <a:gd name="T8" fmla="*/ 57 w 569"/>
                <a:gd name="T9" fmla="*/ 102 h 763"/>
                <a:gd name="T10" fmla="*/ 45 w 569"/>
                <a:gd name="T11" fmla="*/ 131 h 763"/>
                <a:gd name="T12" fmla="*/ 22 w 569"/>
                <a:gd name="T13" fmla="*/ 204 h 763"/>
                <a:gd name="T14" fmla="*/ 34 w 569"/>
                <a:gd name="T15" fmla="*/ 273 h 763"/>
                <a:gd name="T16" fmla="*/ 51 w 569"/>
                <a:gd name="T17" fmla="*/ 290 h 763"/>
                <a:gd name="T18" fmla="*/ 62 w 569"/>
                <a:gd name="T19" fmla="*/ 313 h 763"/>
                <a:gd name="T20" fmla="*/ 79 w 569"/>
                <a:gd name="T21" fmla="*/ 341 h 763"/>
                <a:gd name="T22" fmla="*/ 102 w 569"/>
                <a:gd name="T23" fmla="*/ 347 h 763"/>
                <a:gd name="T24" fmla="*/ 119 w 569"/>
                <a:gd name="T25" fmla="*/ 375 h 763"/>
                <a:gd name="T26" fmla="*/ 131 w 569"/>
                <a:gd name="T27" fmla="*/ 409 h 763"/>
                <a:gd name="T28" fmla="*/ 147 w 569"/>
                <a:gd name="T29" fmla="*/ 426 h 763"/>
                <a:gd name="T30" fmla="*/ 182 w 569"/>
                <a:gd name="T31" fmla="*/ 443 h 763"/>
                <a:gd name="T32" fmla="*/ 204 w 569"/>
                <a:gd name="T33" fmla="*/ 472 h 763"/>
                <a:gd name="T34" fmla="*/ 244 w 569"/>
                <a:gd name="T35" fmla="*/ 483 h 763"/>
                <a:gd name="T36" fmla="*/ 256 w 569"/>
                <a:gd name="T37" fmla="*/ 500 h 763"/>
                <a:gd name="T38" fmla="*/ 278 w 569"/>
                <a:gd name="T39" fmla="*/ 517 h 763"/>
                <a:gd name="T40" fmla="*/ 301 w 569"/>
                <a:gd name="T41" fmla="*/ 546 h 763"/>
                <a:gd name="T42" fmla="*/ 324 w 569"/>
                <a:gd name="T43" fmla="*/ 580 h 763"/>
                <a:gd name="T44" fmla="*/ 318 w 569"/>
                <a:gd name="T45" fmla="*/ 613 h 763"/>
                <a:gd name="T46" fmla="*/ 295 w 569"/>
                <a:gd name="T47" fmla="*/ 665 h 763"/>
                <a:gd name="T48" fmla="*/ 278 w 569"/>
                <a:gd name="T49" fmla="*/ 699 h 763"/>
                <a:gd name="T50" fmla="*/ 261 w 569"/>
                <a:gd name="T51" fmla="*/ 733 h 763"/>
                <a:gd name="T52" fmla="*/ 267 w 569"/>
                <a:gd name="T53" fmla="*/ 739 h 763"/>
                <a:gd name="T54" fmla="*/ 295 w 569"/>
                <a:gd name="T55" fmla="*/ 733 h 763"/>
                <a:gd name="T56" fmla="*/ 324 w 569"/>
                <a:gd name="T57" fmla="*/ 739 h 763"/>
                <a:gd name="T58" fmla="*/ 357 w 569"/>
                <a:gd name="T59" fmla="*/ 756 h 763"/>
                <a:gd name="T60" fmla="*/ 386 w 569"/>
                <a:gd name="T61" fmla="*/ 750 h 763"/>
                <a:gd name="T62" fmla="*/ 426 w 569"/>
                <a:gd name="T63" fmla="*/ 756 h 763"/>
                <a:gd name="T64" fmla="*/ 460 w 569"/>
                <a:gd name="T65" fmla="*/ 762 h 763"/>
                <a:gd name="T66" fmla="*/ 483 w 569"/>
                <a:gd name="T67" fmla="*/ 756 h 763"/>
                <a:gd name="T68" fmla="*/ 483 w 569"/>
                <a:gd name="T69" fmla="*/ 750 h 763"/>
                <a:gd name="T70" fmla="*/ 500 w 569"/>
                <a:gd name="T71" fmla="*/ 727 h 763"/>
                <a:gd name="T72" fmla="*/ 517 w 569"/>
                <a:gd name="T73" fmla="*/ 705 h 763"/>
                <a:gd name="T74" fmla="*/ 540 w 569"/>
                <a:gd name="T75" fmla="*/ 659 h 763"/>
                <a:gd name="T76" fmla="*/ 534 w 569"/>
                <a:gd name="T77" fmla="*/ 625 h 763"/>
                <a:gd name="T78" fmla="*/ 540 w 569"/>
                <a:gd name="T79" fmla="*/ 591 h 763"/>
                <a:gd name="T80" fmla="*/ 546 w 569"/>
                <a:gd name="T81" fmla="*/ 574 h 763"/>
                <a:gd name="T82" fmla="*/ 556 w 569"/>
                <a:gd name="T83" fmla="*/ 506 h 763"/>
                <a:gd name="T84" fmla="*/ 562 w 569"/>
                <a:gd name="T85" fmla="*/ 466 h 763"/>
                <a:gd name="T86" fmla="*/ 562 w 569"/>
                <a:gd name="T87" fmla="*/ 426 h 763"/>
                <a:gd name="T88" fmla="*/ 540 w 569"/>
                <a:gd name="T89" fmla="*/ 432 h 763"/>
                <a:gd name="T90" fmla="*/ 511 w 569"/>
                <a:gd name="T91" fmla="*/ 432 h 763"/>
                <a:gd name="T92" fmla="*/ 506 w 569"/>
                <a:gd name="T93" fmla="*/ 398 h 763"/>
                <a:gd name="T94" fmla="*/ 506 w 569"/>
                <a:gd name="T95" fmla="*/ 341 h 763"/>
                <a:gd name="T96" fmla="*/ 506 w 569"/>
                <a:gd name="T97" fmla="*/ 301 h 763"/>
                <a:gd name="T98" fmla="*/ 471 w 569"/>
                <a:gd name="T99" fmla="*/ 284 h 763"/>
                <a:gd name="T100" fmla="*/ 454 w 569"/>
                <a:gd name="T101" fmla="*/ 267 h 763"/>
                <a:gd name="T102" fmla="*/ 449 w 569"/>
                <a:gd name="T103" fmla="*/ 250 h 763"/>
                <a:gd name="T104" fmla="*/ 426 w 569"/>
                <a:gd name="T105" fmla="*/ 250 h 763"/>
                <a:gd name="T106" fmla="*/ 381 w 569"/>
                <a:gd name="T107" fmla="*/ 250 h 763"/>
                <a:gd name="T108" fmla="*/ 341 w 569"/>
                <a:gd name="T109" fmla="*/ 233 h 763"/>
                <a:gd name="T110" fmla="*/ 335 w 569"/>
                <a:gd name="T111" fmla="*/ 204 h 763"/>
                <a:gd name="T112" fmla="*/ 335 w 569"/>
                <a:gd name="T113" fmla="*/ 153 h 763"/>
                <a:gd name="T114" fmla="*/ 335 w 569"/>
                <a:gd name="T115" fmla="*/ 119 h 763"/>
                <a:gd name="T116" fmla="*/ 312 w 569"/>
                <a:gd name="T117" fmla="*/ 79 h 763"/>
                <a:gd name="T118" fmla="*/ 301 w 569"/>
                <a:gd name="T119" fmla="*/ 68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" h="763">
                  <a:moveTo>
                    <a:pt x="290" y="45"/>
                  </a:moveTo>
                  <a:lnTo>
                    <a:pt x="284" y="39"/>
                  </a:lnTo>
                  <a:lnTo>
                    <a:pt x="278" y="34"/>
                  </a:lnTo>
                  <a:lnTo>
                    <a:pt x="267" y="28"/>
                  </a:lnTo>
                  <a:lnTo>
                    <a:pt x="261" y="23"/>
                  </a:lnTo>
                  <a:lnTo>
                    <a:pt x="244" y="17"/>
                  </a:lnTo>
                  <a:lnTo>
                    <a:pt x="227" y="11"/>
                  </a:lnTo>
                  <a:lnTo>
                    <a:pt x="210" y="5"/>
                  </a:lnTo>
                  <a:lnTo>
                    <a:pt x="193" y="0"/>
                  </a:lnTo>
                  <a:lnTo>
                    <a:pt x="176" y="5"/>
                  </a:lnTo>
                  <a:lnTo>
                    <a:pt x="153" y="5"/>
                  </a:lnTo>
                  <a:lnTo>
                    <a:pt x="131" y="5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5" y="125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5" y="148"/>
                  </a:lnTo>
                  <a:lnTo>
                    <a:pt x="45" y="153"/>
                  </a:lnTo>
                  <a:lnTo>
                    <a:pt x="34" y="176"/>
                  </a:lnTo>
                  <a:lnTo>
                    <a:pt x="22" y="204"/>
                  </a:lnTo>
                  <a:lnTo>
                    <a:pt x="11" y="228"/>
                  </a:lnTo>
                  <a:lnTo>
                    <a:pt x="0" y="250"/>
                  </a:lnTo>
                  <a:lnTo>
                    <a:pt x="11" y="256"/>
                  </a:lnTo>
                  <a:lnTo>
                    <a:pt x="22" y="267"/>
                  </a:lnTo>
                  <a:lnTo>
                    <a:pt x="34" y="273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5" y="278"/>
                  </a:lnTo>
                  <a:lnTo>
                    <a:pt x="45" y="278"/>
                  </a:lnTo>
                  <a:lnTo>
                    <a:pt x="51" y="290"/>
                  </a:lnTo>
                  <a:lnTo>
                    <a:pt x="51" y="290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62" y="313"/>
                  </a:lnTo>
                  <a:lnTo>
                    <a:pt x="62" y="313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73" y="335"/>
                  </a:lnTo>
                  <a:lnTo>
                    <a:pt x="73" y="335"/>
                  </a:lnTo>
                  <a:lnTo>
                    <a:pt x="79" y="341"/>
                  </a:lnTo>
                  <a:lnTo>
                    <a:pt x="79" y="341"/>
                  </a:lnTo>
                  <a:lnTo>
                    <a:pt x="91" y="347"/>
                  </a:lnTo>
                  <a:lnTo>
                    <a:pt x="91" y="347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107" y="358"/>
                  </a:lnTo>
                  <a:lnTo>
                    <a:pt x="107" y="358"/>
                  </a:lnTo>
                  <a:lnTo>
                    <a:pt x="113" y="363"/>
                  </a:lnTo>
                  <a:lnTo>
                    <a:pt x="113" y="363"/>
                  </a:lnTo>
                  <a:lnTo>
                    <a:pt x="119" y="375"/>
                  </a:lnTo>
                  <a:lnTo>
                    <a:pt x="119" y="375"/>
                  </a:lnTo>
                  <a:lnTo>
                    <a:pt x="125" y="392"/>
                  </a:lnTo>
                  <a:lnTo>
                    <a:pt x="125" y="392"/>
                  </a:lnTo>
                  <a:lnTo>
                    <a:pt x="131" y="409"/>
                  </a:lnTo>
                  <a:lnTo>
                    <a:pt x="131" y="409"/>
                  </a:lnTo>
                  <a:lnTo>
                    <a:pt x="136" y="420"/>
                  </a:lnTo>
                  <a:lnTo>
                    <a:pt x="136" y="420"/>
                  </a:lnTo>
                  <a:lnTo>
                    <a:pt x="142" y="426"/>
                  </a:lnTo>
                  <a:lnTo>
                    <a:pt x="147" y="426"/>
                  </a:lnTo>
                  <a:lnTo>
                    <a:pt x="147" y="426"/>
                  </a:lnTo>
                  <a:lnTo>
                    <a:pt x="165" y="432"/>
                  </a:lnTo>
                  <a:lnTo>
                    <a:pt x="165" y="432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204" y="472"/>
                  </a:lnTo>
                  <a:lnTo>
                    <a:pt x="204" y="472"/>
                  </a:lnTo>
                  <a:lnTo>
                    <a:pt x="221" y="478"/>
                  </a:lnTo>
                  <a:lnTo>
                    <a:pt x="221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44" y="483"/>
                  </a:lnTo>
                  <a:lnTo>
                    <a:pt x="244" y="483"/>
                  </a:lnTo>
                  <a:lnTo>
                    <a:pt x="250" y="488"/>
                  </a:lnTo>
                  <a:lnTo>
                    <a:pt x="250" y="488"/>
                  </a:lnTo>
                  <a:lnTo>
                    <a:pt x="256" y="500"/>
                  </a:lnTo>
                  <a:lnTo>
                    <a:pt x="256" y="500"/>
                  </a:lnTo>
                  <a:lnTo>
                    <a:pt x="261" y="500"/>
                  </a:lnTo>
                  <a:lnTo>
                    <a:pt x="261" y="500"/>
                  </a:lnTo>
                  <a:lnTo>
                    <a:pt x="272" y="506"/>
                  </a:lnTo>
                  <a:lnTo>
                    <a:pt x="272" y="506"/>
                  </a:lnTo>
                  <a:lnTo>
                    <a:pt x="278" y="517"/>
                  </a:lnTo>
                  <a:lnTo>
                    <a:pt x="278" y="517"/>
                  </a:lnTo>
                  <a:lnTo>
                    <a:pt x="290" y="528"/>
                  </a:lnTo>
                  <a:lnTo>
                    <a:pt x="290" y="528"/>
                  </a:lnTo>
                  <a:lnTo>
                    <a:pt x="301" y="546"/>
                  </a:lnTo>
                  <a:lnTo>
                    <a:pt x="301" y="546"/>
                  </a:lnTo>
                  <a:lnTo>
                    <a:pt x="318" y="557"/>
                  </a:lnTo>
                  <a:lnTo>
                    <a:pt x="318" y="557"/>
                  </a:lnTo>
                  <a:lnTo>
                    <a:pt x="324" y="568"/>
                  </a:lnTo>
                  <a:lnTo>
                    <a:pt x="324" y="568"/>
                  </a:lnTo>
                  <a:lnTo>
                    <a:pt x="324" y="580"/>
                  </a:lnTo>
                  <a:lnTo>
                    <a:pt x="324" y="580"/>
                  </a:lnTo>
                  <a:lnTo>
                    <a:pt x="318" y="597"/>
                  </a:lnTo>
                  <a:lnTo>
                    <a:pt x="318" y="597"/>
                  </a:lnTo>
                  <a:lnTo>
                    <a:pt x="318" y="613"/>
                  </a:lnTo>
                  <a:lnTo>
                    <a:pt x="318" y="613"/>
                  </a:lnTo>
                  <a:lnTo>
                    <a:pt x="312" y="631"/>
                  </a:lnTo>
                  <a:lnTo>
                    <a:pt x="312" y="631"/>
                  </a:lnTo>
                  <a:lnTo>
                    <a:pt x="307" y="648"/>
                  </a:lnTo>
                  <a:lnTo>
                    <a:pt x="307" y="648"/>
                  </a:lnTo>
                  <a:lnTo>
                    <a:pt x="295" y="665"/>
                  </a:lnTo>
                  <a:lnTo>
                    <a:pt x="295" y="665"/>
                  </a:lnTo>
                  <a:lnTo>
                    <a:pt x="290" y="682"/>
                  </a:lnTo>
                  <a:lnTo>
                    <a:pt x="290" y="682"/>
                  </a:lnTo>
                  <a:lnTo>
                    <a:pt x="278" y="699"/>
                  </a:lnTo>
                  <a:lnTo>
                    <a:pt x="278" y="699"/>
                  </a:lnTo>
                  <a:lnTo>
                    <a:pt x="267" y="716"/>
                  </a:lnTo>
                  <a:lnTo>
                    <a:pt x="267" y="716"/>
                  </a:lnTo>
                  <a:lnTo>
                    <a:pt x="261" y="727"/>
                  </a:lnTo>
                  <a:lnTo>
                    <a:pt x="261" y="727"/>
                  </a:lnTo>
                  <a:lnTo>
                    <a:pt x="261" y="733"/>
                  </a:lnTo>
                  <a:lnTo>
                    <a:pt x="261" y="733"/>
                  </a:lnTo>
                  <a:lnTo>
                    <a:pt x="261" y="733"/>
                  </a:lnTo>
                  <a:lnTo>
                    <a:pt x="261" y="733"/>
                  </a:lnTo>
                  <a:lnTo>
                    <a:pt x="267" y="739"/>
                  </a:lnTo>
                  <a:lnTo>
                    <a:pt x="267" y="739"/>
                  </a:lnTo>
                  <a:lnTo>
                    <a:pt x="272" y="739"/>
                  </a:lnTo>
                  <a:lnTo>
                    <a:pt x="272" y="739"/>
                  </a:lnTo>
                  <a:lnTo>
                    <a:pt x="284" y="739"/>
                  </a:lnTo>
                  <a:lnTo>
                    <a:pt x="284" y="739"/>
                  </a:lnTo>
                  <a:lnTo>
                    <a:pt x="295" y="733"/>
                  </a:lnTo>
                  <a:lnTo>
                    <a:pt x="295" y="733"/>
                  </a:lnTo>
                  <a:lnTo>
                    <a:pt x="307" y="733"/>
                  </a:lnTo>
                  <a:lnTo>
                    <a:pt x="307" y="733"/>
                  </a:lnTo>
                  <a:lnTo>
                    <a:pt x="324" y="739"/>
                  </a:lnTo>
                  <a:lnTo>
                    <a:pt x="324" y="739"/>
                  </a:lnTo>
                  <a:lnTo>
                    <a:pt x="335" y="744"/>
                  </a:lnTo>
                  <a:lnTo>
                    <a:pt x="335" y="744"/>
                  </a:lnTo>
                  <a:lnTo>
                    <a:pt x="346" y="750"/>
                  </a:lnTo>
                  <a:lnTo>
                    <a:pt x="346" y="750"/>
                  </a:lnTo>
                  <a:lnTo>
                    <a:pt x="357" y="756"/>
                  </a:lnTo>
                  <a:lnTo>
                    <a:pt x="357" y="756"/>
                  </a:lnTo>
                  <a:lnTo>
                    <a:pt x="369" y="756"/>
                  </a:lnTo>
                  <a:lnTo>
                    <a:pt x="369" y="756"/>
                  </a:lnTo>
                  <a:lnTo>
                    <a:pt x="386" y="750"/>
                  </a:lnTo>
                  <a:lnTo>
                    <a:pt x="386" y="750"/>
                  </a:lnTo>
                  <a:lnTo>
                    <a:pt x="397" y="750"/>
                  </a:lnTo>
                  <a:lnTo>
                    <a:pt x="397" y="750"/>
                  </a:lnTo>
                  <a:lnTo>
                    <a:pt x="415" y="750"/>
                  </a:lnTo>
                  <a:lnTo>
                    <a:pt x="415" y="750"/>
                  </a:lnTo>
                  <a:lnTo>
                    <a:pt x="426" y="756"/>
                  </a:lnTo>
                  <a:lnTo>
                    <a:pt x="426" y="756"/>
                  </a:lnTo>
                  <a:lnTo>
                    <a:pt x="443" y="756"/>
                  </a:lnTo>
                  <a:lnTo>
                    <a:pt x="443" y="756"/>
                  </a:lnTo>
                  <a:lnTo>
                    <a:pt x="460" y="762"/>
                  </a:lnTo>
                  <a:lnTo>
                    <a:pt x="460" y="762"/>
                  </a:lnTo>
                  <a:lnTo>
                    <a:pt x="471" y="756"/>
                  </a:lnTo>
                  <a:lnTo>
                    <a:pt x="471" y="756"/>
                  </a:lnTo>
                  <a:lnTo>
                    <a:pt x="477" y="756"/>
                  </a:lnTo>
                  <a:lnTo>
                    <a:pt x="477" y="756"/>
                  </a:lnTo>
                  <a:lnTo>
                    <a:pt x="483" y="756"/>
                  </a:lnTo>
                  <a:lnTo>
                    <a:pt x="483" y="756"/>
                  </a:lnTo>
                  <a:lnTo>
                    <a:pt x="483" y="756"/>
                  </a:lnTo>
                  <a:lnTo>
                    <a:pt x="483" y="756"/>
                  </a:lnTo>
                  <a:lnTo>
                    <a:pt x="483" y="750"/>
                  </a:lnTo>
                  <a:lnTo>
                    <a:pt x="483" y="750"/>
                  </a:lnTo>
                  <a:lnTo>
                    <a:pt x="488" y="750"/>
                  </a:lnTo>
                  <a:lnTo>
                    <a:pt x="488" y="750"/>
                  </a:lnTo>
                  <a:lnTo>
                    <a:pt x="494" y="739"/>
                  </a:lnTo>
                  <a:lnTo>
                    <a:pt x="494" y="739"/>
                  </a:lnTo>
                  <a:lnTo>
                    <a:pt x="500" y="727"/>
                  </a:lnTo>
                  <a:lnTo>
                    <a:pt x="500" y="727"/>
                  </a:lnTo>
                  <a:lnTo>
                    <a:pt x="506" y="716"/>
                  </a:lnTo>
                  <a:lnTo>
                    <a:pt x="506" y="716"/>
                  </a:lnTo>
                  <a:lnTo>
                    <a:pt x="517" y="705"/>
                  </a:lnTo>
                  <a:lnTo>
                    <a:pt x="517" y="705"/>
                  </a:lnTo>
                  <a:lnTo>
                    <a:pt x="528" y="693"/>
                  </a:lnTo>
                  <a:lnTo>
                    <a:pt x="528" y="693"/>
                  </a:lnTo>
                  <a:lnTo>
                    <a:pt x="534" y="682"/>
                  </a:lnTo>
                  <a:lnTo>
                    <a:pt x="534" y="682"/>
                  </a:lnTo>
                  <a:lnTo>
                    <a:pt x="540" y="659"/>
                  </a:lnTo>
                  <a:lnTo>
                    <a:pt x="540" y="659"/>
                  </a:lnTo>
                  <a:lnTo>
                    <a:pt x="540" y="642"/>
                  </a:lnTo>
                  <a:lnTo>
                    <a:pt x="540" y="642"/>
                  </a:lnTo>
                  <a:lnTo>
                    <a:pt x="534" y="625"/>
                  </a:lnTo>
                  <a:lnTo>
                    <a:pt x="534" y="625"/>
                  </a:lnTo>
                  <a:lnTo>
                    <a:pt x="534" y="613"/>
                  </a:lnTo>
                  <a:lnTo>
                    <a:pt x="534" y="613"/>
                  </a:lnTo>
                  <a:lnTo>
                    <a:pt x="534" y="602"/>
                  </a:lnTo>
                  <a:lnTo>
                    <a:pt x="534" y="602"/>
                  </a:lnTo>
                  <a:lnTo>
                    <a:pt x="540" y="591"/>
                  </a:lnTo>
                  <a:lnTo>
                    <a:pt x="540" y="591"/>
                  </a:lnTo>
                  <a:lnTo>
                    <a:pt x="546" y="585"/>
                  </a:lnTo>
                  <a:lnTo>
                    <a:pt x="546" y="585"/>
                  </a:lnTo>
                  <a:lnTo>
                    <a:pt x="546" y="574"/>
                  </a:lnTo>
                  <a:lnTo>
                    <a:pt x="546" y="574"/>
                  </a:lnTo>
                  <a:lnTo>
                    <a:pt x="546" y="551"/>
                  </a:lnTo>
                  <a:lnTo>
                    <a:pt x="546" y="551"/>
                  </a:lnTo>
                  <a:lnTo>
                    <a:pt x="546" y="523"/>
                  </a:lnTo>
                  <a:lnTo>
                    <a:pt x="546" y="523"/>
                  </a:lnTo>
                  <a:lnTo>
                    <a:pt x="556" y="506"/>
                  </a:lnTo>
                  <a:lnTo>
                    <a:pt x="556" y="506"/>
                  </a:lnTo>
                  <a:lnTo>
                    <a:pt x="562" y="488"/>
                  </a:lnTo>
                  <a:lnTo>
                    <a:pt x="562" y="488"/>
                  </a:lnTo>
                  <a:lnTo>
                    <a:pt x="562" y="466"/>
                  </a:lnTo>
                  <a:lnTo>
                    <a:pt x="562" y="466"/>
                  </a:lnTo>
                  <a:lnTo>
                    <a:pt x="562" y="449"/>
                  </a:lnTo>
                  <a:lnTo>
                    <a:pt x="562" y="449"/>
                  </a:lnTo>
                  <a:lnTo>
                    <a:pt x="568" y="432"/>
                  </a:lnTo>
                  <a:lnTo>
                    <a:pt x="568" y="432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51" y="432"/>
                  </a:lnTo>
                  <a:lnTo>
                    <a:pt x="551" y="432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17" y="438"/>
                  </a:lnTo>
                  <a:lnTo>
                    <a:pt x="517" y="438"/>
                  </a:lnTo>
                  <a:lnTo>
                    <a:pt x="511" y="432"/>
                  </a:lnTo>
                  <a:lnTo>
                    <a:pt x="511" y="432"/>
                  </a:lnTo>
                  <a:lnTo>
                    <a:pt x="506" y="415"/>
                  </a:lnTo>
                  <a:lnTo>
                    <a:pt x="506" y="415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6" y="381"/>
                  </a:lnTo>
                  <a:lnTo>
                    <a:pt x="506" y="381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06" y="301"/>
                  </a:lnTo>
                  <a:lnTo>
                    <a:pt x="506" y="301"/>
                  </a:lnTo>
                  <a:lnTo>
                    <a:pt x="500" y="295"/>
                  </a:lnTo>
                  <a:lnTo>
                    <a:pt x="500" y="295"/>
                  </a:lnTo>
                  <a:lnTo>
                    <a:pt x="488" y="284"/>
                  </a:lnTo>
                  <a:lnTo>
                    <a:pt x="488" y="284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60" y="278"/>
                  </a:lnTo>
                  <a:lnTo>
                    <a:pt x="460" y="278"/>
                  </a:lnTo>
                  <a:lnTo>
                    <a:pt x="454" y="267"/>
                  </a:lnTo>
                  <a:lnTo>
                    <a:pt x="454" y="267"/>
                  </a:lnTo>
                  <a:lnTo>
                    <a:pt x="449" y="261"/>
                  </a:lnTo>
                  <a:lnTo>
                    <a:pt x="449" y="261"/>
                  </a:lnTo>
                  <a:lnTo>
                    <a:pt x="454" y="256"/>
                  </a:lnTo>
                  <a:lnTo>
                    <a:pt x="449" y="256"/>
                  </a:lnTo>
                  <a:lnTo>
                    <a:pt x="449" y="250"/>
                  </a:lnTo>
                  <a:lnTo>
                    <a:pt x="443" y="244"/>
                  </a:lnTo>
                  <a:lnTo>
                    <a:pt x="443" y="239"/>
                  </a:lnTo>
                  <a:lnTo>
                    <a:pt x="437" y="244"/>
                  </a:lnTo>
                  <a:lnTo>
                    <a:pt x="432" y="244"/>
                  </a:lnTo>
                  <a:lnTo>
                    <a:pt x="426" y="250"/>
                  </a:lnTo>
                  <a:lnTo>
                    <a:pt x="420" y="250"/>
                  </a:lnTo>
                  <a:lnTo>
                    <a:pt x="420" y="250"/>
                  </a:lnTo>
                  <a:lnTo>
                    <a:pt x="409" y="250"/>
                  </a:lnTo>
                  <a:lnTo>
                    <a:pt x="409" y="250"/>
                  </a:lnTo>
                  <a:lnTo>
                    <a:pt x="381" y="250"/>
                  </a:lnTo>
                  <a:lnTo>
                    <a:pt x="381" y="250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41" y="239"/>
                  </a:lnTo>
                  <a:lnTo>
                    <a:pt x="341" y="233"/>
                  </a:lnTo>
                  <a:lnTo>
                    <a:pt x="341" y="233"/>
                  </a:lnTo>
                  <a:lnTo>
                    <a:pt x="341" y="216"/>
                  </a:lnTo>
                  <a:lnTo>
                    <a:pt x="341" y="216"/>
                  </a:lnTo>
                  <a:lnTo>
                    <a:pt x="335" y="204"/>
                  </a:lnTo>
                  <a:lnTo>
                    <a:pt x="335" y="204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9" y="170"/>
                  </a:lnTo>
                  <a:lnTo>
                    <a:pt x="329" y="170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35" y="136"/>
                  </a:lnTo>
                  <a:lnTo>
                    <a:pt x="335" y="136"/>
                  </a:lnTo>
                  <a:lnTo>
                    <a:pt x="335" y="119"/>
                  </a:lnTo>
                  <a:lnTo>
                    <a:pt x="335" y="119"/>
                  </a:lnTo>
                  <a:lnTo>
                    <a:pt x="329" y="102"/>
                  </a:lnTo>
                  <a:lnTo>
                    <a:pt x="329" y="102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7" y="74"/>
                  </a:lnTo>
                  <a:lnTo>
                    <a:pt x="301" y="68"/>
                  </a:lnTo>
                  <a:lnTo>
                    <a:pt x="301" y="63"/>
                  </a:lnTo>
                  <a:lnTo>
                    <a:pt x="295" y="57"/>
                  </a:lnTo>
                  <a:lnTo>
                    <a:pt x="290" y="45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Freeform 55"/>
            <p:cNvSpPr>
              <a:spLocks noChangeArrowheads="1"/>
            </p:cNvSpPr>
            <p:nvPr/>
          </p:nvSpPr>
          <p:spPr bwMode="auto">
            <a:xfrm>
              <a:off x="8624888" y="4598988"/>
              <a:ext cx="388937" cy="273050"/>
            </a:xfrm>
            <a:custGeom>
              <a:avLst/>
              <a:gdLst>
                <a:gd name="T0" fmla="*/ 16 w 1080"/>
                <a:gd name="T1" fmla="*/ 614 h 758"/>
                <a:gd name="T2" fmla="*/ 102 w 1080"/>
                <a:gd name="T3" fmla="*/ 598 h 758"/>
                <a:gd name="T4" fmla="*/ 187 w 1080"/>
                <a:gd name="T5" fmla="*/ 586 h 758"/>
                <a:gd name="T6" fmla="*/ 193 w 1080"/>
                <a:gd name="T7" fmla="*/ 546 h 758"/>
                <a:gd name="T8" fmla="*/ 215 w 1080"/>
                <a:gd name="T9" fmla="*/ 518 h 758"/>
                <a:gd name="T10" fmla="*/ 284 w 1080"/>
                <a:gd name="T11" fmla="*/ 529 h 758"/>
                <a:gd name="T12" fmla="*/ 403 w 1080"/>
                <a:gd name="T13" fmla="*/ 592 h 758"/>
                <a:gd name="T14" fmla="*/ 425 w 1080"/>
                <a:gd name="T15" fmla="*/ 638 h 758"/>
                <a:gd name="T16" fmla="*/ 477 w 1080"/>
                <a:gd name="T17" fmla="*/ 672 h 758"/>
                <a:gd name="T18" fmla="*/ 505 w 1080"/>
                <a:gd name="T19" fmla="*/ 711 h 758"/>
                <a:gd name="T20" fmla="*/ 551 w 1080"/>
                <a:gd name="T21" fmla="*/ 717 h 758"/>
                <a:gd name="T22" fmla="*/ 625 w 1080"/>
                <a:gd name="T23" fmla="*/ 734 h 758"/>
                <a:gd name="T24" fmla="*/ 681 w 1080"/>
                <a:gd name="T25" fmla="*/ 745 h 758"/>
                <a:gd name="T26" fmla="*/ 647 w 1080"/>
                <a:gd name="T27" fmla="*/ 711 h 758"/>
                <a:gd name="T28" fmla="*/ 630 w 1080"/>
                <a:gd name="T29" fmla="*/ 672 h 758"/>
                <a:gd name="T30" fmla="*/ 590 w 1080"/>
                <a:gd name="T31" fmla="*/ 632 h 758"/>
                <a:gd name="T32" fmla="*/ 545 w 1080"/>
                <a:gd name="T33" fmla="*/ 580 h 758"/>
                <a:gd name="T34" fmla="*/ 528 w 1080"/>
                <a:gd name="T35" fmla="*/ 541 h 758"/>
                <a:gd name="T36" fmla="*/ 454 w 1080"/>
                <a:gd name="T37" fmla="*/ 439 h 758"/>
                <a:gd name="T38" fmla="*/ 494 w 1080"/>
                <a:gd name="T39" fmla="*/ 415 h 758"/>
                <a:gd name="T40" fmla="*/ 500 w 1080"/>
                <a:gd name="T41" fmla="*/ 364 h 758"/>
                <a:gd name="T42" fmla="*/ 477 w 1080"/>
                <a:gd name="T43" fmla="*/ 342 h 758"/>
                <a:gd name="T44" fmla="*/ 443 w 1080"/>
                <a:gd name="T45" fmla="*/ 348 h 758"/>
                <a:gd name="T46" fmla="*/ 420 w 1080"/>
                <a:gd name="T47" fmla="*/ 308 h 758"/>
                <a:gd name="T48" fmla="*/ 352 w 1080"/>
                <a:gd name="T49" fmla="*/ 268 h 758"/>
                <a:gd name="T50" fmla="*/ 295 w 1080"/>
                <a:gd name="T51" fmla="*/ 189 h 758"/>
                <a:gd name="T52" fmla="*/ 221 w 1080"/>
                <a:gd name="T53" fmla="*/ 143 h 758"/>
                <a:gd name="T54" fmla="*/ 165 w 1080"/>
                <a:gd name="T55" fmla="*/ 126 h 758"/>
                <a:gd name="T56" fmla="*/ 79 w 1080"/>
                <a:gd name="T57" fmla="*/ 92 h 758"/>
                <a:gd name="T58" fmla="*/ 11 w 1080"/>
                <a:gd name="T59" fmla="*/ 40 h 758"/>
                <a:gd name="T60" fmla="*/ 739 w 1080"/>
                <a:gd name="T61" fmla="*/ 711 h 758"/>
                <a:gd name="T62" fmla="*/ 715 w 1080"/>
                <a:gd name="T63" fmla="*/ 672 h 758"/>
                <a:gd name="T64" fmla="*/ 494 w 1080"/>
                <a:gd name="T65" fmla="*/ 302 h 758"/>
                <a:gd name="T66" fmla="*/ 517 w 1080"/>
                <a:gd name="T67" fmla="*/ 302 h 758"/>
                <a:gd name="T68" fmla="*/ 443 w 1080"/>
                <a:gd name="T69" fmla="*/ 279 h 758"/>
                <a:gd name="T70" fmla="*/ 971 w 1080"/>
                <a:gd name="T71" fmla="*/ 336 h 758"/>
                <a:gd name="T72" fmla="*/ 989 w 1080"/>
                <a:gd name="T73" fmla="*/ 382 h 758"/>
                <a:gd name="T74" fmla="*/ 1034 w 1080"/>
                <a:gd name="T75" fmla="*/ 421 h 758"/>
                <a:gd name="T76" fmla="*/ 1074 w 1080"/>
                <a:gd name="T77" fmla="*/ 387 h 758"/>
                <a:gd name="T78" fmla="*/ 1017 w 1080"/>
                <a:gd name="T79" fmla="*/ 336 h 758"/>
                <a:gd name="T80" fmla="*/ 989 w 1080"/>
                <a:gd name="T81" fmla="*/ 296 h 758"/>
                <a:gd name="T82" fmla="*/ 773 w 1080"/>
                <a:gd name="T83" fmla="*/ 217 h 758"/>
                <a:gd name="T84" fmla="*/ 750 w 1080"/>
                <a:gd name="T85" fmla="*/ 251 h 758"/>
                <a:gd name="T86" fmla="*/ 681 w 1080"/>
                <a:gd name="T87" fmla="*/ 285 h 758"/>
                <a:gd name="T88" fmla="*/ 590 w 1080"/>
                <a:gd name="T89" fmla="*/ 314 h 758"/>
                <a:gd name="T90" fmla="*/ 585 w 1080"/>
                <a:gd name="T91" fmla="*/ 336 h 758"/>
                <a:gd name="T92" fmla="*/ 653 w 1080"/>
                <a:gd name="T93" fmla="*/ 353 h 758"/>
                <a:gd name="T94" fmla="*/ 750 w 1080"/>
                <a:gd name="T95" fmla="*/ 324 h 758"/>
                <a:gd name="T96" fmla="*/ 773 w 1080"/>
                <a:gd name="T97" fmla="*/ 290 h 758"/>
                <a:gd name="T98" fmla="*/ 812 w 1080"/>
                <a:gd name="T99" fmla="*/ 251 h 758"/>
                <a:gd name="T100" fmla="*/ 824 w 1080"/>
                <a:gd name="T101" fmla="*/ 228 h 758"/>
                <a:gd name="T102" fmla="*/ 812 w 1080"/>
                <a:gd name="T103" fmla="*/ 194 h 758"/>
                <a:gd name="T104" fmla="*/ 806 w 1080"/>
                <a:gd name="T105" fmla="*/ 149 h 758"/>
                <a:gd name="T106" fmla="*/ 846 w 1080"/>
                <a:gd name="T107" fmla="*/ 234 h 758"/>
                <a:gd name="T108" fmla="*/ 852 w 1080"/>
                <a:gd name="T109" fmla="*/ 160 h 758"/>
                <a:gd name="T110" fmla="*/ 750 w 1080"/>
                <a:gd name="T111" fmla="*/ 103 h 758"/>
                <a:gd name="T112" fmla="*/ 795 w 1080"/>
                <a:gd name="T113" fmla="*/ 114 h 758"/>
                <a:gd name="T114" fmla="*/ 659 w 1080"/>
                <a:gd name="T115" fmla="*/ 58 h 758"/>
                <a:gd name="T116" fmla="*/ 693 w 1080"/>
                <a:gd name="T117" fmla="*/ 69 h 758"/>
                <a:gd name="T118" fmla="*/ 415 w 1080"/>
                <a:gd name="T119" fmla="*/ 6 h 758"/>
                <a:gd name="T120" fmla="*/ 460 w 1080"/>
                <a:gd name="T121" fmla="*/ 2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0" h="758">
                  <a:moveTo>
                    <a:pt x="5" y="46"/>
                  </a:moveTo>
                  <a:lnTo>
                    <a:pt x="5" y="131"/>
                  </a:lnTo>
                  <a:lnTo>
                    <a:pt x="11" y="211"/>
                  </a:lnTo>
                  <a:lnTo>
                    <a:pt x="11" y="290"/>
                  </a:lnTo>
                  <a:lnTo>
                    <a:pt x="11" y="370"/>
                  </a:lnTo>
                  <a:lnTo>
                    <a:pt x="5" y="376"/>
                  </a:lnTo>
                  <a:lnTo>
                    <a:pt x="5" y="382"/>
                  </a:lnTo>
                  <a:lnTo>
                    <a:pt x="0" y="387"/>
                  </a:lnTo>
                  <a:lnTo>
                    <a:pt x="0" y="393"/>
                  </a:lnTo>
                  <a:lnTo>
                    <a:pt x="0" y="404"/>
                  </a:lnTo>
                  <a:lnTo>
                    <a:pt x="5" y="410"/>
                  </a:lnTo>
                  <a:lnTo>
                    <a:pt x="5" y="421"/>
                  </a:lnTo>
                  <a:lnTo>
                    <a:pt x="11" y="427"/>
                  </a:lnTo>
                  <a:lnTo>
                    <a:pt x="11" y="473"/>
                  </a:lnTo>
                  <a:lnTo>
                    <a:pt x="11" y="524"/>
                  </a:lnTo>
                  <a:lnTo>
                    <a:pt x="11" y="569"/>
                  </a:lnTo>
                  <a:lnTo>
                    <a:pt x="16" y="614"/>
                  </a:lnTo>
                  <a:lnTo>
                    <a:pt x="16" y="614"/>
                  </a:lnTo>
                  <a:lnTo>
                    <a:pt x="34" y="614"/>
                  </a:lnTo>
                  <a:lnTo>
                    <a:pt x="34" y="614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74" y="614"/>
                  </a:lnTo>
                  <a:lnTo>
                    <a:pt x="74" y="614"/>
                  </a:lnTo>
                  <a:lnTo>
                    <a:pt x="85" y="614"/>
                  </a:lnTo>
                  <a:lnTo>
                    <a:pt x="85" y="614"/>
                  </a:lnTo>
                  <a:lnTo>
                    <a:pt x="90" y="609"/>
                  </a:lnTo>
                  <a:lnTo>
                    <a:pt x="90" y="609"/>
                  </a:lnTo>
                  <a:lnTo>
                    <a:pt x="96" y="603"/>
                  </a:lnTo>
                  <a:lnTo>
                    <a:pt x="96" y="603"/>
                  </a:lnTo>
                  <a:lnTo>
                    <a:pt x="102" y="598"/>
                  </a:lnTo>
                  <a:lnTo>
                    <a:pt x="102" y="598"/>
                  </a:lnTo>
                  <a:lnTo>
                    <a:pt x="102" y="598"/>
                  </a:lnTo>
                  <a:lnTo>
                    <a:pt x="102" y="598"/>
                  </a:lnTo>
                  <a:lnTo>
                    <a:pt x="107" y="598"/>
                  </a:lnTo>
                  <a:lnTo>
                    <a:pt x="107" y="598"/>
                  </a:lnTo>
                  <a:lnTo>
                    <a:pt x="113" y="603"/>
                  </a:lnTo>
                  <a:lnTo>
                    <a:pt x="113" y="603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13" y="609"/>
                  </a:lnTo>
                  <a:lnTo>
                    <a:pt x="136" y="609"/>
                  </a:lnTo>
                  <a:lnTo>
                    <a:pt x="136" y="609"/>
                  </a:lnTo>
                  <a:lnTo>
                    <a:pt x="153" y="609"/>
                  </a:lnTo>
                  <a:lnTo>
                    <a:pt x="153" y="609"/>
                  </a:lnTo>
                  <a:lnTo>
                    <a:pt x="176" y="598"/>
                  </a:lnTo>
                  <a:lnTo>
                    <a:pt x="176" y="598"/>
                  </a:lnTo>
                  <a:lnTo>
                    <a:pt x="187" y="592"/>
                  </a:lnTo>
                  <a:lnTo>
                    <a:pt x="187" y="592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87" y="580"/>
                  </a:lnTo>
                  <a:lnTo>
                    <a:pt x="187" y="580"/>
                  </a:lnTo>
                  <a:lnTo>
                    <a:pt x="187" y="580"/>
                  </a:lnTo>
                  <a:lnTo>
                    <a:pt x="187" y="580"/>
                  </a:lnTo>
                  <a:lnTo>
                    <a:pt x="193" y="575"/>
                  </a:lnTo>
                  <a:lnTo>
                    <a:pt x="193" y="575"/>
                  </a:lnTo>
                  <a:lnTo>
                    <a:pt x="199" y="575"/>
                  </a:lnTo>
                  <a:lnTo>
                    <a:pt x="199" y="575"/>
                  </a:lnTo>
                  <a:lnTo>
                    <a:pt x="204" y="569"/>
                  </a:lnTo>
                  <a:lnTo>
                    <a:pt x="204" y="569"/>
                  </a:lnTo>
                  <a:lnTo>
                    <a:pt x="199" y="564"/>
                  </a:lnTo>
                  <a:lnTo>
                    <a:pt x="199" y="564"/>
                  </a:lnTo>
                  <a:lnTo>
                    <a:pt x="199" y="552"/>
                  </a:lnTo>
                  <a:lnTo>
                    <a:pt x="199" y="552"/>
                  </a:lnTo>
                  <a:lnTo>
                    <a:pt x="193" y="546"/>
                  </a:lnTo>
                  <a:lnTo>
                    <a:pt x="193" y="546"/>
                  </a:lnTo>
                  <a:lnTo>
                    <a:pt x="199" y="529"/>
                  </a:lnTo>
                  <a:lnTo>
                    <a:pt x="199" y="529"/>
                  </a:lnTo>
                  <a:lnTo>
                    <a:pt x="199" y="529"/>
                  </a:lnTo>
                  <a:lnTo>
                    <a:pt x="199" y="529"/>
                  </a:lnTo>
                  <a:lnTo>
                    <a:pt x="204" y="518"/>
                  </a:lnTo>
                  <a:lnTo>
                    <a:pt x="204" y="518"/>
                  </a:lnTo>
                  <a:lnTo>
                    <a:pt x="210" y="512"/>
                  </a:lnTo>
                  <a:lnTo>
                    <a:pt x="210" y="512"/>
                  </a:lnTo>
                  <a:lnTo>
                    <a:pt x="215" y="512"/>
                  </a:lnTo>
                  <a:lnTo>
                    <a:pt x="215" y="512"/>
                  </a:lnTo>
                  <a:lnTo>
                    <a:pt x="215" y="507"/>
                  </a:lnTo>
                  <a:lnTo>
                    <a:pt x="215" y="507"/>
                  </a:lnTo>
                  <a:lnTo>
                    <a:pt x="215" y="512"/>
                  </a:lnTo>
                  <a:lnTo>
                    <a:pt x="215" y="512"/>
                  </a:lnTo>
                  <a:lnTo>
                    <a:pt x="215" y="512"/>
                  </a:lnTo>
                  <a:lnTo>
                    <a:pt x="215" y="512"/>
                  </a:lnTo>
                  <a:lnTo>
                    <a:pt x="215" y="518"/>
                  </a:lnTo>
                  <a:lnTo>
                    <a:pt x="215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33" y="518"/>
                  </a:lnTo>
                  <a:lnTo>
                    <a:pt x="233" y="518"/>
                  </a:lnTo>
                  <a:lnTo>
                    <a:pt x="244" y="512"/>
                  </a:lnTo>
                  <a:lnTo>
                    <a:pt x="244" y="512"/>
                  </a:lnTo>
                  <a:lnTo>
                    <a:pt x="255" y="512"/>
                  </a:lnTo>
                  <a:lnTo>
                    <a:pt x="255" y="512"/>
                  </a:lnTo>
                  <a:lnTo>
                    <a:pt x="261" y="512"/>
                  </a:lnTo>
                  <a:lnTo>
                    <a:pt x="261" y="512"/>
                  </a:lnTo>
                  <a:lnTo>
                    <a:pt x="272" y="518"/>
                  </a:lnTo>
                  <a:lnTo>
                    <a:pt x="272" y="518"/>
                  </a:lnTo>
                  <a:lnTo>
                    <a:pt x="278" y="524"/>
                  </a:lnTo>
                  <a:lnTo>
                    <a:pt x="278" y="524"/>
                  </a:lnTo>
                  <a:lnTo>
                    <a:pt x="284" y="529"/>
                  </a:lnTo>
                  <a:lnTo>
                    <a:pt x="284" y="529"/>
                  </a:lnTo>
                  <a:lnTo>
                    <a:pt x="301" y="529"/>
                  </a:lnTo>
                  <a:lnTo>
                    <a:pt x="301" y="529"/>
                  </a:lnTo>
                  <a:lnTo>
                    <a:pt x="318" y="529"/>
                  </a:lnTo>
                  <a:lnTo>
                    <a:pt x="318" y="529"/>
                  </a:lnTo>
                  <a:lnTo>
                    <a:pt x="335" y="529"/>
                  </a:lnTo>
                  <a:lnTo>
                    <a:pt x="335" y="529"/>
                  </a:lnTo>
                  <a:lnTo>
                    <a:pt x="352" y="529"/>
                  </a:lnTo>
                  <a:lnTo>
                    <a:pt x="352" y="529"/>
                  </a:lnTo>
                  <a:lnTo>
                    <a:pt x="363" y="541"/>
                  </a:lnTo>
                  <a:lnTo>
                    <a:pt x="363" y="541"/>
                  </a:lnTo>
                  <a:lnTo>
                    <a:pt x="380" y="558"/>
                  </a:lnTo>
                  <a:lnTo>
                    <a:pt x="380" y="558"/>
                  </a:lnTo>
                  <a:lnTo>
                    <a:pt x="397" y="569"/>
                  </a:lnTo>
                  <a:lnTo>
                    <a:pt x="397" y="569"/>
                  </a:lnTo>
                  <a:lnTo>
                    <a:pt x="403" y="580"/>
                  </a:lnTo>
                  <a:lnTo>
                    <a:pt x="403" y="580"/>
                  </a:lnTo>
                  <a:lnTo>
                    <a:pt x="403" y="592"/>
                  </a:lnTo>
                  <a:lnTo>
                    <a:pt x="403" y="592"/>
                  </a:lnTo>
                  <a:lnTo>
                    <a:pt x="403" y="598"/>
                  </a:lnTo>
                  <a:lnTo>
                    <a:pt x="403" y="598"/>
                  </a:lnTo>
                  <a:lnTo>
                    <a:pt x="403" y="609"/>
                  </a:lnTo>
                  <a:lnTo>
                    <a:pt x="403" y="609"/>
                  </a:lnTo>
                  <a:lnTo>
                    <a:pt x="403" y="614"/>
                  </a:lnTo>
                  <a:lnTo>
                    <a:pt x="409" y="614"/>
                  </a:lnTo>
                  <a:lnTo>
                    <a:pt x="409" y="614"/>
                  </a:lnTo>
                  <a:lnTo>
                    <a:pt x="415" y="614"/>
                  </a:lnTo>
                  <a:lnTo>
                    <a:pt x="415" y="614"/>
                  </a:lnTo>
                  <a:lnTo>
                    <a:pt x="415" y="614"/>
                  </a:lnTo>
                  <a:lnTo>
                    <a:pt x="420" y="614"/>
                  </a:lnTo>
                  <a:lnTo>
                    <a:pt x="420" y="620"/>
                  </a:lnTo>
                  <a:lnTo>
                    <a:pt x="420" y="620"/>
                  </a:lnTo>
                  <a:lnTo>
                    <a:pt x="420" y="620"/>
                  </a:lnTo>
                  <a:lnTo>
                    <a:pt x="425" y="638"/>
                  </a:lnTo>
                  <a:lnTo>
                    <a:pt x="425" y="638"/>
                  </a:lnTo>
                  <a:lnTo>
                    <a:pt x="437" y="638"/>
                  </a:lnTo>
                  <a:lnTo>
                    <a:pt x="437" y="638"/>
                  </a:lnTo>
                  <a:lnTo>
                    <a:pt x="443" y="643"/>
                  </a:lnTo>
                  <a:lnTo>
                    <a:pt x="443" y="643"/>
                  </a:lnTo>
                  <a:lnTo>
                    <a:pt x="460" y="649"/>
                  </a:lnTo>
                  <a:lnTo>
                    <a:pt x="460" y="649"/>
                  </a:lnTo>
                  <a:lnTo>
                    <a:pt x="460" y="649"/>
                  </a:lnTo>
                  <a:lnTo>
                    <a:pt x="460" y="649"/>
                  </a:lnTo>
                  <a:lnTo>
                    <a:pt x="460" y="654"/>
                  </a:lnTo>
                  <a:lnTo>
                    <a:pt x="460" y="654"/>
                  </a:lnTo>
                  <a:lnTo>
                    <a:pt x="460" y="660"/>
                  </a:lnTo>
                  <a:lnTo>
                    <a:pt x="460" y="660"/>
                  </a:lnTo>
                  <a:lnTo>
                    <a:pt x="460" y="666"/>
                  </a:lnTo>
                  <a:lnTo>
                    <a:pt x="460" y="666"/>
                  </a:lnTo>
                  <a:lnTo>
                    <a:pt x="465" y="666"/>
                  </a:lnTo>
                  <a:lnTo>
                    <a:pt x="465" y="666"/>
                  </a:lnTo>
                  <a:lnTo>
                    <a:pt x="477" y="672"/>
                  </a:lnTo>
                  <a:lnTo>
                    <a:pt x="477" y="672"/>
                  </a:lnTo>
                  <a:lnTo>
                    <a:pt x="483" y="677"/>
                  </a:lnTo>
                  <a:lnTo>
                    <a:pt x="483" y="677"/>
                  </a:lnTo>
                  <a:lnTo>
                    <a:pt x="488" y="683"/>
                  </a:lnTo>
                  <a:lnTo>
                    <a:pt x="488" y="683"/>
                  </a:lnTo>
                  <a:lnTo>
                    <a:pt x="494" y="688"/>
                  </a:lnTo>
                  <a:lnTo>
                    <a:pt x="494" y="688"/>
                  </a:lnTo>
                  <a:lnTo>
                    <a:pt x="488" y="694"/>
                  </a:lnTo>
                  <a:lnTo>
                    <a:pt x="488" y="694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488" y="705"/>
                  </a:lnTo>
                  <a:lnTo>
                    <a:pt x="500" y="711"/>
                  </a:lnTo>
                  <a:lnTo>
                    <a:pt x="500" y="711"/>
                  </a:lnTo>
                  <a:lnTo>
                    <a:pt x="505" y="711"/>
                  </a:lnTo>
                  <a:lnTo>
                    <a:pt x="505" y="711"/>
                  </a:lnTo>
                  <a:lnTo>
                    <a:pt x="511" y="705"/>
                  </a:lnTo>
                  <a:lnTo>
                    <a:pt x="511" y="705"/>
                  </a:lnTo>
                  <a:lnTo>
                    <a:pt x="511" y="705"/>
                  </a:lnTo>
                  <a:lnTo>
                    <a:pt x="511" y="705"/>
                  </a:lnTo>
                  <a:lnTo>
                    <a:pt x="517" y="711"/>
                  </a:lnTo>
                  <a:lnTo>
                    <a:pt x="517" y="711"/>
                  </a:lnTo>
                  <a:lnTo>
                    <a:pt x="522" y="717"/>
                  </a:lnTo>
                  <a:lnTo>
                    <a:pt x="522" y="717"/>
                  </a:lnTo>
                  <a:lnTo>
                    <a:pt x="528" y="723"/>
                  </a:lnTo>
                  <a:lnTo>
                    <a:pt x="528" y="723"/>
                  </a:lnTo>
                  <a:lnTo>
                    <a:pt x="534" y="723"/>
                  </a:lnTo>
                  <a:lnTo>
                    <a:pt x="534" y="723"/>
                  </a:lnTo>
                  <a:lnTo>
                    <a:pt x="545" y="723"/>
                  </a:lnTo>
                  <a:lnTo>
                    <a:pt x="545" y="723"/>
                  </a:lnTo>
                  <a:lnTo>
                    <a:pt x="545" y="723"/>
                  </a:lnTo>
                  <a:lnTo>
                    <a:pt x="545" y="723"/>
                  </a:lnTo>
                  <a:lnTo>
                    <a:pt x="551" y="717"/>
                  </a:lnTo>
                  <a:lnTo>
                    <a:pt x="551" y="717"/>
                  </a:lnTo>
                  <a:lnTo>
                    <a:pt x="556" y="717"/>
                  </a:lnTo>
                  <a:lnTo>
                    <a:pt x="556" y="723"/>
                  </a:lnTo>
                  <a:lnTo>
                    <a:pt x="562" y="723"/>
                  </a:lnTo>
                  <a:lnTo>
                    <a:pt x="562" y="728"/>
                  </a:lnTo>
                  <a:lnTo>
                    <a:pt x="568" y="728"/>
                  </a:lnTo>
                  <a:lnTo>
                    <a:pt x="568" y="728"/>
                  </a:lnTo>
                  <a:lnTo>
                    <a:pt x="579" y="728"/>
                  </a:lnTo>
                  <a:lnTo>
                    <a:pt x="579" y="728"/>
                  </a:lnTo>
                  <a:lnTo>
                    <a:pt x="596" y="728"/>
                  </a:lnTo>
                  <a:lnTo>
                    <a:pt x="596" y="728"/>
                  </a:lnTo>
                  <a:lnTo>
                    <a:pt x="608" y="728"/>
                  </a:lnTo>
                  <a:lnTo>
                    <a:pt x="608" y="728"/>
                  </a:lnTo>
                  <a:lnTo>
                    <a:pt x="625" y="734"/>
                  </a:lnTo>
                  <a:lnTo>
                    <a:pt x="625" y="734"/>
                  </a:lnTo>
                  <a:lnTo>
                    <a:pt x="625" y="734"/>
                  </a:lnTo>
                  <a:lnTo>
                    <a:pt x="625" y="734"/>
                  </a:lnTo>
                  <a:lnTo>
                    <a:pt x="625" y="739"/>
                  </a:lnTo>
                  <a:lnTo>
                    <a:pt x="625" y="739"/>
                  </a:lnTo>
                  <a:lnTo>
                    <a:pt x="630" y="745"/>
                  </a:lnTo>
                  <a:lnTo>
                    <a:pt x="630" y="745"/>
                  </a:lnTo>
                  <a:lnTo>
                    <a:pt x="630" y="751"/>
                  </a:lnTo>
                  <a:lnTo>
                    <a:pt x="630" y="751"/>
                  </a:lnTo>
                  <a:lnTo>
                    <a:pt x="647" y="757"/>
                  </a:lnTo>
                  <a:lnTo>
                    <a:pt x="647" y="757"/>
                  </a:lnTo>
                  <a:lnTo>
                    <a:pt x="659" y="757"/>
                  </a:lnTo>
                  <a:lnTo>
                    <a:pt x="659" y="757"/>
                  </a:lnTo>
                  <a:lnTo>
                    <a:pt x="670" y="757"/>
                  </a:lnTo>
                  <a:lnTo>
                    <a:pt x="670" y="757"/>
                  </a:lnTo>
                  <a:lnTo>
                    <a:pt x="681" y="757"/>
                  </a:lnTo>
                  <a:lnTo>
                    <a:pt x="681" y="757"/>
                  </a:lnTo>
                  <a:lnTo>
                    <a:pt x="681" y="751"/>
                  </a:lnTo>
                  <a:lnTo>
                    <a:pt x="681" y="751"/>
                  </a:lnTo>
                  <a:lnTo>
                    <a:pt x="681" y="745"/>
                  </a:lnTo>
                  <a:lnTo>
                    <a:pt x="681" y="745"/>
                  </a:lnTo>
                  <a:lnTo>
                    <a:pt x="681" y="734"/>
                  </a:lnTo>
                  <a:lnTo>
                    <a:pt x="681" y="734"/>
                  </a:lnTo>
                  <a:lnTo>
                    <a:pt x="681" y="723"/>
                  </a:lnTo>
                  <a:lnTo>
                    <a:pt x="681" y="723"/>
                  </a:lnTo>
                  <a:lnTo>
                    <a:pt x="676" y="723"/>
                  </a:lnTo>
                  <a:lnTo>
                    <a:pt x="676" y="723"/>
                  </a:lnTo>
                  <a:lnTo>
                    <a:pt x="665" y="723"/>
                  </a:lnTo>
                  <a:lnTo>
                    <a:pt x="665" y="723"/>
                  </a:lnTo>
                  <a:lnTo>
                    <a:pt x="659" y="723"/>
                  </a:lnTo>
                  <a:lnTo>
                    <a:pt x="659" y="723"/>
                  </a:lnTo>
                  <a:lnTo>
                    <a:pt x="647" y="717"/>
                  </a:lnTo>
                  <a:lnTo>
                    <a:pt x="647" y="717"/>
                  </a:lnTo>
                  <a:lnTo>
                    <a:pt x="647" y="717"/>
                  </a:lnTo>
                  <a:lnTo>
                    <a:pt x="647" y="717"/>
                  </a:lnTo>
                  <a:lnTo>
                    <a:pt x="647" y="711"/>
                  </a:lnTo>
                  <a:lnTo>
                    <a:pt x="647" y="711"/>
                  </a:lnTo>
                  <a:lnTo>
                    <a:pt x="642" y="705"/>
                  </a:lnTo>
                  <a:lnTo>
                    <a:pt x="642" y="705"/>
                  </a:lnTo>
                  <a:lnTo>
                    <a:pt x="636" y="700"/>
                  </a:lnTo>
                  <a:lnTo>
                    <a:pt x="636" y="700"/>
                  </a:lnTo>
                  <a:lnTo>
                    <a:pt x="642" y="694"/>
                  </a:lnTo>
                  <a:lnTo>
                    <a:pt x="642" y="694"/>
                  </a:lnTo>
                  <a:lnTo>
                    <a:pt x="642" y="688"/>
                  </a:lnTo>
                  <a:lnTo>
                    <a:pt x="642" y="688"/>
                  </a:lnTo>
                  <a:lnTo>
                    <a:pt x="642" y="683"/>
                  </a:lnTo>
                  <a:lnTo>
                    <a:pt x="642" y="683"/>
                  </a:lnTo>
                  <a:lnTo>
                    <a:pt x="642" y="677"/>
                  </a:lnTo>
                  <a:lnTo>
                    <a:pt x="642" y="677"/>
                  </a:lnTo>
                  <a:lnTo>
                    <a:pt x="642" y="677"/>
                  </a:lnTo>
                  <a:lnTo>
                    <a:pt x="642" y="677"/>
                  </a:lnTo>
                  <a:lnTo>
                    <a:pt x="636" y="672"/>
                  </a:lnTo>
                  <a:lnTo>
                    <a:pt x="636" y="672"/>
                  </a:lnTo>
                  <a:lnTo>
                    <a:pt x="630" y="672"/>
                  </a:lnTo>
                  <a:lnTo>
                    <a:pt x="630" y="672"/>
                  </a:lnTo>
                  <a:lnTo>
                    <a:pt x="625" y="666"/>
                  </a:lnTo>
                  <a:lnTo>
                    <a:pt x="625" y="666"/>
                  </a:lnTo>
                  <a:lnTo>
                    <a:pt x="619" y="666"/>
                  </a:lnTo>
                  <a:lnTo>
                    <a:pt x="619" y="666"/>
                  </a:lnTo>
                  <a:lnTo>
                    <a:pt x="614" y="672"/>
                  </a:lnTo>
                  <a:lnTo>
                    <a:pt x="614" y="672"/>
                  </a:lnTo>
                  <a:lnTo>
                    <a:pt x="614" y="672"/>
                  </a:lnTo>
                  <a:lnTo>
                    <a:pt x="614" y="672"/>
                  </a:lnTo>
                  <a:lnTo>
                    <a:pt x="608" y="672"/>
                  </a:lnTo>
                  <a:lnTo>
                    <a:pt x="608" y="672"/>
                  </a:lnTo>
                  <a:lnTo>
                    <a:pt x="596" y="660"/>
                  </a:lnTo>
                  <a:lnTo>
                    <a:pt x="596" y="660"/>
                  </a:lnTo>
                  <a:lnTo>
                    <a:pt x="596" y="649"/>
                  </a:lnTo>
                  <a:lnTo>
                    <a:pt x="596" y="649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20"/>
                  </a:lnTo>
                  <a:lnTo>
                    <a:pt x="590" y="620"/>
                  </a:lnTo>
                  <a:lnTo>
                    <a:pt x="579" y="620"/>
                  </a:lnTo>
                  <a:lnTo>
                    <a:pt x="579" y="620"/>
                  </a:lnTo>
                  <a:lnTo>
                    <a:pt x="568" y="614"/>
                  </a:lnTo>
                  <a:lnTo>
                    <a:pt x="568" y="614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45" y="614"/>
                  </a:lnTo>
                  <a:lnTo>
                    <a:pt x="545" y="614"/>
                  </a:lnTo>
                  <a:lnTo>
                    <a:pt x="545" y="603"/>
                  </a:lnTo>
                  <a:lnTo>
                    <a:pt x="545" y="603"/>
                  </a:lnTo>
                  <a:lnTo>
                    <a:pt x="545" y="598"/>
                  </a:lnTo>
                  <a:lnTo>
                    <a:pt x="545" y="598"/>
                  </a:lnTo>
                  <a:lnTo>
                    <a:pt x="545" y="592"/>
                  </a:lnTo>
                  <a:lnTo>
                    <a:pt x="545" y="592"/>
                  </a:lnTo>
                  <a:lnTo>
                    <a:pt x="545" y="580"/>
                  </a:lnTo>
                  <a:lnTo>
                    <a:pt x="545" y="580"/>
                  </a:lnTo>
                  <a:lnTo>
                    <a:pt x="545" y="575"/>
                  </a:lnTo>
                  <a:lnTo>
                    <a:pt x="545" y="575"/>
                  </a:lnTo>
                  <a:lnTo>
                    <a:pt x="540" y="575"/>
                  </a:lnTo>
                  <a:lnTo>
                    <a:pt x="540" y="575"/>
                  </a:lnTo>
                  <a:lnTo>
                    <a:pt x="534" y="569"/>
                  </a:lnTo>
                  <a:lnTo>
                    <a:pt x="534" y="569"/>
                  </a:lnTo>
                  <a:lnTo>
                    <a:pt x="528" y="564"/>
                  </a:lnTo>
                  <a:lnTo>
                    <a:pt x="528" y="564"/>
                  </a:lnTo>
                  <a:lnTo>
                    <a:pt x="528" y="558"/>
                  </a:lnTo>
                  <a:lnTo>
                    <a:pt x="528" y="558"/>
                  </a:lnTo>
                  <a:lnTo>
                    <a:pt x="528" y="552"/>
                  </a:lnTo>
                  <a:lnTo>
                    <a:pt x="528" y="552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8" y="541"/>
                  </a:lnTo>
                  <a:lnTo>
                    <a:pt x="528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17" y="535"/>
                  </a:lnTo>
                  <a:lnTo>
                    <a:pt x="517" y="535"/>
                  </a:lnTo>
                  <a:lnTo>
                    <a:pt x="511" y="535"/>
                  </a:lnTo>
                  <a:lnTo>
                    <a:pt x="511" y="535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483" y="518"/>
                  </a:lnTo>
                  <a:lnTo>
                    <a:pt x="483" y="518"/>
                  </a:lnTo>
                  <a:lnTo>
                    <a:pt x="471" y="495"/>
                  </a:lnTo>
                  <a:lnTo>
                    <a:pt x="471" y="495"/>
                  </a:lnTo>
                  <a:lnTo>
                    <a:pt x="465" y="467"/>
                  </a:lnTo>
                  <a:lnTo>
                    <a:pt x="465" y="467"/>
                  </a:lnTo>
                  <a:lnTo>
                    <a:pt x="465" y="439"/>
                  </a:lnTo>
                  <a:lnTo>
                    <a:pt x="465" y="439"/>
                  </a:lnTo>
                  <a:lnTo>
                    <a:pt x="454" y="439"/>
                  </a:lnTo>
                  <a:lnTo>
                    <a:pt x="454" y="439"/>
                  </a:lnTo>
                  <a:lnTo>
                    <a:pt x="454" y="433"/>
                  </a:lnTo>
                  <a:lnTo>
                    <a:pt x="454" y="433"/>
                  </a:lnTo>
                  <a:lnTo>
                    <a:pt x="460" y="421"/>
                  </a:lnTo>
                  <a:lnTo>
                    <a:pt x="460" y="421"/>
                  </a:lnTo>
                  <a:lnTo>
                    <a:pt x="460" y="415"/>
                  </a:lnTo>
                  <a:lnTo>
                    <a:pt x="460" y="415"/>
                  </a:lnTo>
                  <a:lnTo>
                    <a:pt x="465" y="415"/>
                  </a:lnTo>
                  <a:lnTo>
                    <a:pt x="465" y="415"/>
                  </a:lnTo>
                  <a:lnTo>
                    <a:pt x="471" y="421"/>
                  </a:lnTo>
                  <a:lnTo>
                    <a:pt x="471" y="421"/>
                  </a:lnTo>
                  <a:lnTo>
                    <a:pt x="477" y="421"/>
                  </a:lnTo>
                  <a:lnTo>
                    <a:pt x="477" y="421"/>
                  </a:lnTo>
                  <a:lnTo>
                    <a:pt x="488" y="421"/>
                  </a:lnTo>
                  <a:lnTo>
                    <a:pt x="488" y="421"/>
                  </a:lnTo>
                  <a:lnTo>
                    <a:pt x="488" y="415"/>
                  </a:lnTo>
                  <a:lnTo>
                    <a:pt x="494" y="415"/>
                  </a:lnTo>
                  <a:lnTo>
                    <a:pt x="494" y="410"/>
                  </a:lnTo>
                  <a:lnTo>
                    <a:pt x="500" y="410"/>
                  </a:lnTo>
                  <a:lnTo>
                    <a:pt x="500" y="404"/>
                  </a:lnTo>
                  <a:lnTo>
                    <a:pt x="505" y="404"/>
                  </a:lnTo>
                  <a:lnTo>
                    <a:pt x="505" y="399"/>
                  </a:lnTo>
                  <a:lnTo>
                    <a:pt x="505" y="399"/>
                  </a:lnTo>
                  <a:lnTo>
                    <a:pt x="511" y="393"/>
                  </a:lnTo>
                  <a:lnTo>
                    <a:pt x="511" y="393"/>
                  </a:lnTo>
                  <a:lnTo>
                    <a:pt x="505" y="387"/>
                  </a:lnTo>
                  <a:lnTo>
                    <a:pt x="505" y="387"/>
                  </a:lnTo>
                  <a:lnTo>
                    <a:pt x="505" y="376"/>
                  </a:lnTo>
                  <a:lnTo>
                    <a:pt x="505" y="376"/>
                  </a:lnTo>
                  <a:lnTo>
                    <a:pt x="505" y="370"/>
                  </a:lnTo>
                  <a:lnTo>
                    <a:pt x="505" y="370"/>
                  </a:lnTo>
                  <a:lnTo>
                    <a:pt x="505" y="364"/>
                  </a:lnTo>
                  <a:lnTo>
                    <a:pt x="505" y="364"/>
                  </a:lnTo>
                  <a:lnTo>
                    <a:pt x="500" y="364"/>
                  </a:lnTo>
                  <a:lnTo>
                    <a:pt x="500" y="364"/>
                  </a:lnTo>
                  <a:lnTo>
                    <a:pt x="500" y="364"/>
                  </a:lnTo>
                  <a:lnTo>
                    <a:pt x="500" y="364"/>
                  </a:lnTo>
                  <a:lnTo>
                    <a:pt x="494" y="364"/>
                  </a:lnTo>
                  <a:lnTo>
                    <a:pt x="494" y="364"/>
                  </a:lnTo>
                  <a:lnTo>
                    <a:pt x="494" y="359"/>
                  </a:lnTo>
                  <a:lnTo>
                    <a:pt x="494" y="359"/>
                  </a:lnTo>
                  <a:lnTo>
                    <a:pt x="494" y="353"/>
                  </a:lnTo>
                  <a:lnTo>
                    <a:pt x="494" y="353"/>
                  </a:lnTo>
                  <a:lnTo>
                    <a:pt x="494" y="348"/>
                  </a:lnTo>
                  <a:lnTo>
                    <a:pt x="494" y="348"/>
                  </a:lnTo>
                  <a:lnTo>
                    <a:pt x="488" y="342"/>
                  </a:lnTo>
                  <a:lnTo>
                    <a:pt x="488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77" y="342"/>
                  </a:lnTo>
                  <a:lnTo>
                    <a:pt x="477" y="342"/>
                  </a:lnTo>
                  <a:lnTo>
                    <a:pt x="471" y="336"/>
                  </a:lnTo>
                  <a:lnTo>
                    <a:pt x="471" y="336"/>
                  </a:lnTo>
                  <a:lnTo>
                    <a:pt x="465" y="336"/>
                  </a:lnTo>
                  <a:lnTo>
                    <a:pt x="465" y="336"/>
                  </a:lnTo>
                  <a:lnTo>
                    <a:pt x="465" y="336"/>
                  </a:lnTo>
                  <a:lnTo>
                    <a:pt x="465" y="336"/>
                  </a:lnTo>
                  <a:lnTo>
                    <a:pt x="460" y="342"/>
                  </a:lnTo>
                  <a:lnTo>
                    <a:pt x="460" y="342"/>
                  </a:lnTo>
                  <a:lnTo>
                    <a:pt x="460" y="342"/>
                  </a:lnTo>
                  <a:lnTo>
                    <a:pt x="460" y="342"/>
                  </a:lnTo>
                  <a:lnTo>
                    <a:pt x="460" y="348"/>
                  </a:lnTo>
                  <a:lnTo>
                    <a:pt x="460" y="348"/>
                  </a:lnTo>
                  <a:lnTo>
                    <a:pt x="454" y="348"/>
                  </a:lnTo>
                  <a:lnTo>
                    <a:pt x="454" y="348"/>
                  </a:lnTo>
                  <a:lnTo>
                    <a:pt x="449" y="348"/>
                  </a:lnTo>
                  <a:lnTo>
                    <a:pt x="449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37" y="342"/>
                  </a:lnTo>
                  <a:lnTo>
                    <a:pt x="437" y="342"/>
                  </a:lnTo>
                  <a:lnTo>
                    <a:pt x="437" y="330"/>
                  </a:lnTo>
                  <a:lnTo>
                    <a:pt x="437" y="330"/>
                  </a:lnTo>
                  <a:lnTo>
                    <a:pt x="437" y="324"/>
                  </a:lnTo>
                  <a:lnTo>
                    <a:pt x="437" y="324"/>
                  </a:lnTo>
                  <a:lnTo>
                    <a:pt x="431" y="319"/>
                  </a:lnTo>
                  <a:lnTo>
                    <a:pt x="425" y="319"/>
                  </a:lnTo>
                  <a:lnTo>
                    <a:pt x="425" y="319"/>
                  </a:lnTo>
                  <a:lnTo>
                    <a:pt x="420" y="314"/>
                  </a:lnTo>
                  <a:lnTo>
                    <a:pt x="420" y="314"/>
                  </a:lnTo>
                  <a:lnTo>
                    <a:pt x="420" y="314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20" y="302"/>
                  </a:lnTo>
                  <a:lnTo>
                    <a:pt x="420" y="302"/>
                  </a:lnTo>
                  <a:lnTo>
                    <a:pt x="420" y="296"/>
                  </a:lnTo>
                  <a:lnTo>
                    <a:pt x="420" y="296"/>
                  </a:lnTo>
                  <a:lnTo>
                    <a:pt x="403" y="290"/>
                  </a:lnTo>
                  <a:lnTo>
                    <a:pt x="403" y="290"/>
                  </a:lnTo>
                  <a:lnTo>
                    <a:pt x="386" y="290"/>
                  </a:lnTo>
                  <a:lnTo>
                    <a:pt x="386" y="290"/>
                  </a:lnTo>
                  <a:lnTo>
                    <a:pt x="363" y="290"/>
                  </a:lnTo>
                  <a:lnTo>
                    <a:pt x="363" y="290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46" y="274"/>
                  </a:lnTo>
                  <a:lnTo>
                    <a:pt x="346" y="274"/>
                  </a:lnTo>
                  <a:lnTo>
                    <a:pt x="352" y="268"/>
                  </a:lnTo>
                  <a:lnTo>
                    <a:pt x="352" y="268"/>
                  </a:lnTo>
                  <a:lnTo>
                    <a:pt x="352" y="262"/>
                  </a:lnTo>
                  <a:lnTo>
                    <a:pt x="352" y="262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46" y="239"/>
                  </a:lnTo>
                  <a:lnTo>
                    <a:pt x="346" y="239"/>
                  </a:lnTo>
                  <a:lnTo>
                    <a:pt x="335" y="217"/>
                  </a:lnTo>
                  <a:lnTo>
                    <a:pt x="335" y="217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295" y="189"/>
                  </a:lnTo>
                  <a:lnTo>
                    <a:pt x="295" y="189"/>
                  </a:lnTo>
                  <a:lnTo>
                    <a:pt x="284" y="189"/>
                  </a:lnTo>
                  <a:lnTo>
                    <a:pt x="284" y="189"/>
                  </a:lnTo>
                  <a:lnTo>
                    <a:pt x="278" y="189"/>
                  </a:lnTo>
                  <a:lnTo>
                    <a:pt x="278" y="189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55" y="154"/>
                  </a:lnTo>
                  <a:lnTo>
                    <a:pt x="255" y="154"/>
                  </a:lnTo>
                  <a:lnTo>
                    <a:pt x="244" y="143"/>
                  </a:lnTo>
                  <a:lnTo>
                    <a:pt x="244" y="143"/>
                  </a:lnTo>
                  <a:lnTo>
                    <a:pt x="238" y="143"/>
                  </a:lnTo>
                  <a:lnTo>
                    <a:pt x="23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15" y="143"/>
                  </a:lnTo>
                  <a:lnTo>
                    <a:pt x="210" y="143"/>
                  </a:lnTo>
                  <a:lnTo>
                    <a:pt x="210" y="143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199" y="126"/>
                  </a:lnTo>
                  <a:lnTo>
                    <a:pt x="199" y="126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81" y="120"/>
                  </a:lnTo>
                  <a:lnTo>
                    <a:pt x="181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65" y="126"/>
                  </a:lnTo>
                  <a:lnTo>
                    <a:pt x="165" y="126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7" y="109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25" y="103"/>
                  </a:lnTo>
                  <a:lnTo>
                    <a:pt x="125" y="103"/>
                  </a:lnTo>
                  <a:lnTo>
                    <a:pt x="107" y="97"/>
                  </a:lnTo>
                  <a:lnTo>
                    <a:pt x="107" y="97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5" y="46"/>
                  </a:lnTo>
                  <a:close/>
                  <a:moveTo>
                    <a:pt x="733" y="700"/>
                  </a:moveTo>
                  <a:lnTo>
                    <a:pt x="733" y="700"/>
                  </a:lnTo>
                  <a:lnTo>
                    <a:pt x="727" y="705"/>
                  </a:lnTo>
                  <a:lnTo>
                    <a:pt x="727" y="705"/>
                  </a:lnTo>
                  <a:lnTo>
                    <a:pt x="721" y="711"/>
                  </a:lnTo>
                  <a:lnTo>
                    <a:pt x="721" y="711"/>
                  </a:lnTo>
                  <a:lnTo>
                    <a:pt x="721" y="717"/>
                  </a:lnTo>
                  <a:lnTo>
                    <a:pt x="721" y="717"/>
                  </a:lnTo>
                  <a:lnTo>
                    <a:pt x="733" y="717"/>
                  </a:lnTo>
                  <a:lnTo>
                    <a:pt x="733" y="717"/>
                  </a:lnTo>
                  <a:lnTo>
                    <a:pt x="733" y="717"/>
                  </a:lnTo>
                  <a:lnTo>
                    <a:pt x="733" y="717"/>
                  </a:lnTo>
                  <a:lnTo>
                    <a:pt x="739" y="711"/>
                  </a:lnTo>
                  <a:lnTo>
                    <a:pt x="739" y="711"/>
                  </a:lnTo>
                  <a:lnTo>
                    <a:pt x="739" y="705"/>
                  </a:lnTo>
                  <a:lnTo>
                    <a:pt x="739" y="705"/>
                  </a:lnTo>
                  <a:lnTo>
                    <a:pt x="733" y="700"/>
                  </a:lnTo>
                  <a:close/>
                  <a:moveTo>
                    <a:pt x="693" y="654"/>
                  </a:moveTo>
                  <a:lnTo>
                    <a:pt x="693" y="654"/>
                  </a:lnTo>
                  <a:lnTo>
                    <a:pt x="693" y="660"/>
                  </a:lnTo>
                  <a:lnTo>
                    <a:pt x="687" y="666"/>
                  </a:lnTo>
                  <a:lnTo>
                    <a:pt x="687" y="666"/>
                  </a:lnTo>
                  <a:lnTo>
                    <a:pt x="687" y="666"/>
                  </a:lnTo>
                  <a:lnTo>
                    <a:pt x="699" y="666"/>
                  </a:lnTo>
                  <a:lnTo>
                    <a:pt x="699" y="666"/>
                  </a:lnTo>
                  <a:lnTo>
                    <a:pt x="704" y="672"/>
                  </a:lnTo>
                  <a:lnTo>
                    <a:pt x="704" y="672"/>
                  </a:lnTo>
                  <a:lnTo>
                    <a:pt x="710" y="672"/>
                  </a:lnTo>
                  <a:lnTo>
                    <a:pt x="710" y="672"/>
                  </a:lnTo>
                  <a:lnTo>
                    <a:pt x="715" y="672"/>
                  </a:lnTo>
                  <a:lnTo>
                    <a:pt x="715" y="672"/>
                  </a:lnTo>
                  <a:lnTo>
                    <a:pt x="715" y="672"/>
                  </a:lnTo>
                  <a:lnTo>
                    <a:pt x="715" y="672"/>
                  </a:lnTo>
                  <a:lnTo>
                    <a:pt x="715" y="666"/>
                  </a:lnTo>
                  <a:lnTo>
                    <a:pt x="715" y="666"/>
                  </a:lnTo>
                  <a:lnTo>
                    <a:pt x="715" y="660"/>
                  </a:lnTo>
                  <a:lnTo>
                    <a:pt x="715" y="660"/>
                  </a:lnTo>
                  <a:lnTo>
                    <a:pt x="715" y="660"/>
                  </a:lnTo>
                  <a:lnTo>
                    <a:pt x="715" y="660"/>
                  </a:lnTo>
                  <a:lnTo>
                    <a:pt x="710" y="654"/>
                  </a:lnTo>
                  <a:lnTo>
                    <a:pt x="710" y="654"/>
                  </a:lnTo>
                  <a:lnTo>
                    <a:pt x="704" y="654"/>
                  </a:lnTo>
                  <a:lnTo>
                    <a:pt x="704" y="654"/>
                  </a:lnTo>
                  <a:lnTo>
                    <a:pt x="699" y="654"/>
                  </a:lnTo>
                  <a:lnTo>
                    <a:pt x="699" y="654"/>
                  </a:lnTo>
                  <a:lnTo>
                    <a:pt x="693" y="654"/>
                  </a:lnTo>
                  <a:close/>
                  <a:moveTo>
                    <a:pt x="488" y="296"/>
                  </a:moveTo>
                  <a:lnTo>
                    <a:pt x="494" y="302"/>
                  </a:lnTo>
                  <a:lnTo>
                    <a:pt x="494" y="308"/>
                  </a:lnTo>
                  <a:lnTo>
                    <a:pt x="500" y="308"/>
                  </a:lnTo>
                  <a:lnTo>
                    <a:pt x="500" y="314"/>
                  </a:lnTo>
                  <a:lnTo>
                    <a:pt x="500" y="314"/>
                  </a:lnTo>
                  <a:lnTo>
                    <a:pt x="505" y="314"/>
                  </a:lnTo>
                  <a:lnTo>
                    <a:pt x="505" y="314"/>
                  </a:lnTo>
                  <a:lnTo>
                    <a:pt x="511" y="314"/>
                  </a:lnTo>
                  <a:lnTo>
                    <a:pt x="511" y="314"/>
                  </a:lnTo>
                  <a:lnTo>
                    <a:pt x="511" y="314"/>
                  </a:lnTo>
                  <a:lnTo>
                    <a:pt x="511" y="314"/>
                  </a:lnTo>
                  <a:lnTo>
                    <a:pt x="505" y="308"/>
                  </a:lnTo>
                  <a:lnTo>
                    <a:pt x="505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11" y="302"/>
                  </a:lnTo>
                  <a:lnTo>
                    <a:pt x="511" y="302"/>
                  </a:lnTo>
                  <a:lnTo>
                    <a:pt x="517" y="302"/>
                  </a:lnTo>
                  <a:lnTo>
                    <a:pt x="517" y="302"/>
                  </a:lnTo>
                  <a:lnTo>
                    <a:pt x="511" y="296"/>
                  </a:lnTo>
                  <a:lnTo>
                    <a:pt x="511" y="296"/>
                  </a:lnTo>
                  <a:lnTo>
                    <a:pt x="505" y="296"/>
                  </a:lnTo>
                  <a:lnTo>
                    <a:pt x="505" y="296"/>
                  </a:lnTo>
                  <a:lnTo>
                    <a:pt x="500" y="296"/>
                  </a:lnTo>
                  <a:lnTo>
                    <a:pt x="500" y="296"/>
                  </a:lnTo>
                  <a:lnTo>
                    <a:pt x="494" y="296"/>
                  </a:lnTo>
                  <a:lnTo>
                    <a:pt x="494" y="296"/>
                  </a:lnTo>
                  <a:lnTo>
                    <a:pt x="488" y="296"/>
                  </a:lnTo>
                  <a:close/>
                  <a:moveTo>
                    <a:pt x="437" y="262"/>
                  </a:moveTo>
                  <a:lnTo>
                    <a:pt x="437" y="268"/>
                  </a:lnTo>
                  <a:lnTo>
                    <a:pt x="437" y="274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49" y="274"/>
                  </a:lnTo>
                  <a:lnTo>
                    <a:pt x="449" y="274"/>
                  </a:lnTo>
                  <a:lnTo>
                    <a:pt x="443" y="268"/>
                  </a:lnTo>
                  <a:lnTo>
                    <a:pt x="443" y="268"/>
                  </a:lnTo>
                  <a:lnTo>
                    <a:pt x="437" y="262"/>
                  </a:lnTo>
                  <a:close/>
                  <a:moveTo>
                    <a:pt x="965" y="256"/>
                  </a:moveTo>
                  <a:lnTo>
                    <a:pt x="965" y="256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5" y="296"/>
                  </a:lnTo>
                  <a:lnTo>
                    <a:pt x="965" y="296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24"/>
                  </a:lnTo>
                  <a:lnTo>
                    <a:pt x="965" y="324"/>
                  </a:lnTo>
                  <a:lnTo>
                    <a:pt x="971" y="336"/>
                  </a:lnTo>
                  <a:lnTo>
                    <a:pt x="971" y="336"/>
                  </a:lnTo>
                  <a:lnTo>
                    <a:pt x="977" y="342"/>
                  </a:lnTo>
                  <a:lnTo>
                    <a:pt x="977" y="342"/>
                  </a:lnTo>
                  <a:lnTo>
                    <a:pt x="983" y="348"/>
                  </a:lnTo>
                  <a:lnTo>
                    <a:pt x="983" y="348"/>
                  </a:lnTo>
                  <a:lnTo>
                    <a:pt x="989" y="359"/>
                  </a:lnTo>
                  <a:lnTo>
                    <a:pt x="989" y="359"/>
                  </a:lnTo>
                  <a:lnTo>
                    <a:pt x="989" y="364"/>
                  </a:lnTo>
                  <a:lnTo>
                    <a:pt x="989" y="364"/>
                  </a:lnTo>
                  <a:lnTo>
                    <a:pt x="989" y="370"/>
                  </a:lnTo>
                  <a:lnTo>
                    <a:pt x="989" y="370"/>
                  </a:lnTo>
                  <a:lnTo>
                    <a:pt x="989" y="376"/>
                  </a:lnTo>
                  <a:lnTo>
                    <a:pt x="989" y="376"/>
                  </a:lnTo>
                  <a:lnTo>
                    <a:pt x="989" y="382"/>
                  </a:lnTo>
                  <a:lnTo>
                    <a:pt x="989" y="382"/>
                  </a:lnTo>
                  <a:lnTo>
                    <a:pt x="989" y="382"/>
                  </a:lnTo>
                  <a:lnTo>
                    <a:pt x="989" y="382"/>
                  </a:lnTo>
                  <a:lnTo>
                    <a:pt x="994" y="387"/>
                  </a:lnTo>
                  <a:lnTo>
                    <a:pt x="994" y="387"/>
                  </a:lnTo>
                  <a:lnTo>
                    <a:pt x="1000" y="387"/>
                  </a:lnTo>
                  <a:lnTo>
                    <a:pt x="1000" y="387"/>
                  </a:lnTo>
                  <a:lnTo>
                    <a:pt x="1005" y="393"/>
                  </a:lnTo>
                  <a:lnTo>
                    <a:pt x="1005" y="393"/>
                  </a:lnTo>
                  <a:lnTo>
                    <a:pt x="1005" y="393"/>
                  </a:lnTo>
                  <a:lnTo>
                    <a:pt x="1005" y="393"/>
                  </a:lnTo>
                  <a:lnTo>
                    <a:pt x="1005" y="399"/>
                  </a:lnTo>
                  <a:lnTo>
                    <a:pt x="1005" y="399"/>
                  </a:lnTo>
                  <a:lnTo>
                    <a:pt x="1005" y="404"/>
                  </a:lnTo>
                  <a:lnTo>
                    <a:pt x="1005" y="404"/>
                  </a:lnTo>
                  <a:lnTo>
                    <a:pt x="1011" y="410"/>
                  </a:lnTo>
                  <a:lnTo>
                    <a:pt x="1011" y="410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34" y="421"/>
                  </a:lnTo>
                  <a:lnTo>
                    <a:pt x="1034" y="421"/>
                  </a:lnTo>
                  <a:lnTo>
                    <a:pt x="1045" y="427"/>
                  </a:lnTo>
                  <a:lnTo>
                    <a:pt x="1045" y="427"/>
                  </a:lnTo>
                  <a:lnTo>
                    <a:pt x="1057" y="433"/>
                  </a:lnTo>
                  <a:lnTo>
                    <a:pt x="1057" y="433"/>
                  </a:lnTo>
                  <a:lnTo>
                    <a:pt x="1062" y="427"/>
                  </a:lnTo>
                  <a:lnTo>
                    <a:pt x="1062" y="427"/>
                  </a:lnTo>
                  <a:lnTo>
                    <a:pt x="1068" y="421"/>
                  </a:lnTo>
                  <a:lnTo>
                    <a:pt x="1068" y="421"/>
                  </a:lnTo>
                  <a:lnTo>
                    <a:pt x="1074" y="415"/>
                  </a:lnTo>
                  <a:lnTo>
                    <a:pt x="1074" y="415"/>
                  </a:lnTo>
                  <a:lnTo>
                    <a:pt x="1079" y="410"/>
                  </a:lnTo>
                  <a:lnTo>
                    <a:pt x="1079" y="410"/>
                  </a:lnTo>
                  <a:lnTo>
                    <a:pt x="1074" y="399"/>
                  </a:lnTo>
                  <a:lnTo>
                    <a:pt x="1074" y="399"/>
                  </a:lnTo>
                  <a:lnTo>
                    <a:pt x="1074" y="387"/>
                  </a:lnTo>
                  <a:lnTo>
                    <a:pt x="1074" y="387"/>
                  </a:lnTo>
                  <a:lnTo>
                    <a:pt x="1068" y="370"/>
                  </a:lnTo>
                  <a:lnTo>
                    <a:pt x="1068" y="370"/>
                  </a:lnTo>
                  <a:lnTo>
                    <a:pt x="1057" y="364"/>
                  </a:lnTo>
                  <a:lnTo>
                    <a:pt x="1057" y="364"/>
                  </a:lnTo>
                  <a:lnTo>
                    <a:pt x="1057" y="364"/>
                  </a:lnTo>
                  <a:lnTo>
                    <a:pt x="1057" y="364"/>
                  </a:lnTo>
                  <a:lnTo>
                    <a:pt x="1051" y="364"/>
                  </a:lnTo>
                  <a:lnTo>
                    <a:pt x="1051" y="364"/>
                  </a:lnTo>
                  <a:lnTo>
                    <a:pt x="1045" y="364"/>
                  </a:lnTo>
                  <a:lnTo>
                    <a:pt x="1045" y="364"/>
                  </a:lnTo>
                  <a:lnTo>
                    <a:pt x="1039" y="364"/>
                  </a:lnTo>
                  <a:lnTo>
                    <a:pt x="1039" y="364"/>
                  </a:lnTo>
                  <a:lnTo>
                    <a:pt x="1034" y="359"/>
                  </a:lnTo>
                  <a:lnTo>
                    <a:pt x="1034" y="359"/>
                  </a:lnTo>
                  <a:lnTo>
                    <a:pt x="1023" y="348"/>
                  </a:lnTo>
                  <a:lnTo>
                    <a:pt x="1023" y="348"/>
                  </a:lnTo>
                  <a:lnTo>
                    <a:pt x="1017" y="336"/>
                  </a:lnTo>
                  <a:lnTo>
                    <a:pt x="1017" y="336"/>
                  </a:lnTo>
                  <a:lnTo>
                    <a:pt x="1011" y="330"/>
                  </a:lnTo>
                  <a:lnTo>
                    <a:pt x="1011" y="330"/>
                  </a:lnTo>
                  <a:lnTo>
                    <a:pt x="1005" y="324"/>
                  </a:lnTo>
                  <a:lnTo>
                    <a:pt x="1005" y="324"/>
                  </a:lnTo>
                  <a:lnTo>
                    <a:pt x="1011" y="319"/>
                  </a:lnTo>
                  <a:lnTo>
                    <a:pt x="1011" y="319"/>
                  </a:lnTo>
                  <a:lnTo>
                    <a:pt x="1011" y="314"/>
                  </a:lnTo>
                  <a:lnTo>
                    <a:pt x="1011" y="314"/>
                  </a:lnTo>
                  <a:lnTo>
                    <a:pt x="1011" y="308"/>
                  </a:lnTo>
                  <a:lnTo>
                    <a:pt x="1011" y="308"/>
                  </a:lnTo>
                  <a:lnTo>
                    <a:pt x="1005" y="302"/>
                  </a:lnTo>
                  <a:lnTo>
                    <a:pt x="1005" y="302"/>
                  </a:lnTo>
                  <a:lnTo>
                    <a:pt x="994" y="302"/>
                  </a:lnTo>
                  <a:lnTo>
                    <a:pt x="994" y="302"/>
                  </a:lnTo>
                  <a:lnTo>
                    <a:pt x="989" y="296"/>
                  </a:lnTo>
                  <a:lnTo>
                    <a:pt x="989" y="296"/>
                  </a:lnTo>
                  <a:lnTo>
                    <a:pt x="983" y="290"/>
                  </a:lnTo>
                  <a:lnTo>
                    <a:pt x="983" y="290"/>
                  </a:lnTo>
                  <a:lnTo>
                    <a:pt x="977" y="285"/>
                  </a:lnTo>
                  <a:lnTo>
                    <a:pt x="977" y="285"/>
                  </a:lnTo>
                  <a:lnTo>
                    <a:pt x="977" y="279"/>
                  </a:lnTo>
                  <a:lnTo>
                    <a:pt x="977" y="279"/>
                  </a:lnTo>
                  <a:lnTo>
                    <a:pt x="977" y="268"/>
                  </a:lnTo>
                  <a:lnTo>
                    <a:pt x="977" y="268"/>
                  </a:lnTo>
                  <a:lnTo>
                    <a:pt x="977" y="256"/>
                  </a:lnTo>
                  <a:lnTo>
                    <a:pt x="971" y="256"/>
                  </a:lnTo>
                  <a:lnTo>
                    <a:pt x="971" y="256"/>
                  </a:lnTo>
                  <a:lnTo>
                    <a:pt x="965" y="256"/>
                  </a:lnTo>
                  <a:close/>
                  <a:moveTo>
                    <a:pt x="795" y="194"/>
                  </a:moveTo>
                  <a:lnTo>
                    <a:pt x="795" y="194"/>
                  </a:lnTo>
                  <a:lnTo>
                    <a:pt x="778" y="211"/>
                  </a:lnTo>
                  <a:lnTo>
                    <a:pt x="778" y="211"/>
                  </a:lnTo>
                  <a:lnTo>
                    <a:pt x="773" y="217"/>
                  </a:lnTo>
                  <a:lnTo>
                    <a:pt x="778" y="217"/>
                  </a:lnTo>
                  <a:lnTo>
                    <a:pt x="778" y="217"/>
                  </a:lnTo>
                  <a:lnTo>
                    <a:pt x="784" y="222"/>
                  </a:lnTo>
                  <a:lnTo>
                    <a:pt x="784" y="222"/>
                  </a:lnTo>
                  <a:lnTo>
                    <a:pt x="784" y="228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3" y="239"/>
                  </a:lnTo>
                  <a:lnTo>
                    <a:pt x="773" y="239"/>
                  </a:lnTo>
                  <a:lnTo>
                    <a:pt x="767" y="245"/>
                  </a:lnTo>
                  <a:lnTo>
                    <a:pt x="767" y="245"/>
                  </a:lnTo>
                  <a:lnTo>
                    <a:pt x="761" y="245"/>
                  </a:lnTo>
                  <a:lnTo>
                    <a:pt x="761" y="245"/>
                  </a:lnTo>
                  <a:lnTo>
                    <a:pt x="755" y="251"/>
                  </a:lnTo>
                  <a:lnTo>
                    <a:pt x="755" y="251"/>
                  </a:lnTo>
                  <a:lnTo>
                    <a:pt x="750" y="251"/>
                  </a:lnTo>
                  <a:lnTo>
                    <a:pt x="750" y="251"/>
                  </a:lnTo>
                  <a:lnTo>
                    <a:pt x="750" y="256"/>
                  </a:lnTo>
                  <a:lnTo>
                    <a:pt x="750" y="256"/>
                  </a:lnTo>
                  <a:lnTo>
                    <a:pt x="755" y="262"/>
                  </a:lnTo>
                  <a:lnTo>
                    <a:pt x="755" y="262"/>
                  </a:lnTo>
                  <a:lnTo>
                    <a:pt x="755" y="262"/>
                  </a:lnTo>
                  <a:lnTo>
                    <a:pt x="755" y="262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3" y="290"/>
                  </a:lnTo>
                  <a:lnTo>
                    <a:pt x="733" y="290"/>
                  </a:lnTo>
                  <a:lnTo>
                    <a:pt x="710" y="296"/>
                  </a:lnTo>
                  <a:lnTo>
                    <a:pt x="710" y="296"/>
                  </a:lnTo>
                  <a:lnTo>
                    <a:pt x="687" y="296"/>
                  </a:lnTo>
                  <a:lnTo>
                    <a:pt x="687" y="296"/>
                  </a:lnTo>
                  <a:lnTo>
                    <a:pt x="681" y="290"/>
                  </a:lnTo>
                  <a:lnTo>
                    <a:pt x="681" y="290"/>
                  </a:lnTo>
                  <a:lnTo>
                    <a:pt x="681" y="285"/>
                  </a:lnTo>
                  <a:lnTo>
                    <a:pt x="681" y="285"/>
                  </a:lnTo>
                  <a:lnTo>
                    <a:pt x="681" y="279"/>
                  </a:lnTo>
                  <a:lnTo>
                    <a:pt x="681" y="279"/>
                  </a:lnTo>
                  <a:lnTo>
                    <a:pt x="676" y="268"/>
                  </a:lnTo>
                  <a:lnTo>
                    <a:pt x="676" y="268"/>
                  </a:lnTo>
                  <a:lnTo>
                    <a:pt x="665" y="285"/>
                  </a:lnTo>
                  <a:lnTo>
                    <a:pt x="665" y="285"/>
                  </a:lnTo>
                  <a:lnTo>
                    <a:pt x="653" y="302"/>
                  </a:lnTo>
                  <a:lnTo>
                    <a:pt x="653" y="302"/>
                  </a:lnTo>
                  <a:lnTo>
                    <a:pt x="630" y="314"/>
                  </a:lnTo>
                  <a:lnTo>
                    <a:pt x="630" y="314"/>
                  </a:lnTo>
                  <a:lnTo>
                    <a:pt x="608" y="319"/>
                  </a:lnTo>
                  <a:lnTo>
                    <a:pt x="608" y="319"/>
                  </a:lnTo>
                  <a:lnTo>
                    <a:pt x="602" y="319"/>
                  </a:lnTo>
                  <a:lnTo>
                    <a:pt x="602" y="319"/>
                  </a:lnTo>
                  <a:lnTo>
                    <a:pt x="590" y="314"/>
                  </a:lnTo>
                  <a:lnTo>
                    <a:pt x="590" y="314"/>
                  </a:lnTo>
                  <a:lnTo>
                    <a:pt x="585" y="308"/>
                  </a:lnTo>
                  <a:lnTo>
                    <a:pt x="585" y="308"/>
                  </a:lnTo>
                  <a:lnTo>
                    <a:pt x="574" y="308"/>
                  </a:lnTo>
                  <a:lnTo>
                    <a:pt x="574" y="308"/>
                  </a:lnTo>
                  <a:lnTo>
                    <a:pt x="568" y="314"/>
                  </a:lnTo>
                  <a:lnTo>
                    <a:pt x="568" y="314"/>
                  </a:lnTo>
                  <a:lnTo>
                    <a:pt x="562" y="319"/>
                  </a:lnTo>
                  <a:lnTo>
                    <a:pt x="562" y="319"/>
                  </a:lnTo>
                  <a:lnTo>
                    <a:pt x="562" y="324"/>
                  </a:lnTo>
                  <a:lnTo>
                    <a:pt x="562" y="324"/>
                  </a:lnTo>
                  <a:lnTo>
                    <a:pt x="556" y="324"/>
                  </a:lnTo>
                  <a:lnTo>
                    <a:pt x="556" y="324"/>
                  </a:lnTo>
                  <a:lnTo>
                    <a:pt x="562" y="330"/>
                  </a:lnTo>
                  <a:lnTo>
                    <a:pt x="562" y="330"/>
                  </a:lnTo>
                  <a:lnTo>
                    <a:pt x="574" y="330"/>
                  </a:lnTo>
                  <a:lnTo>
                    <a:pt x="574" y="330"/>
                  </a:lnTo>
                  <a:lnTo>
                    <a:pt x="585" y="336"/>
                  </a:lnTo>
                  <a:lnTo>
                    <a:pt x="585" y="336"/>
                  </a:lnTo>
                  <a:lnTo>
                    <a:pt x="596" y="342"/>
                  </a:lnTo>
                  <a:lnTo>
                    <a:pt x="596" y="342"/>
                  </a:lnTo>
                  <a:lnTo>
                    <a:pt x="596" y="342"/>
                  </a:lnTo>
                  <a:lnTo>
                    <a:pt x="596" y="342"/>
                  </a:lnTo>
                  <a:lnTo>
                    <a:pt x="602" y="348"/>
                  </a:lnTo>
                  <a:lnTo>
                    <a:pt x="602" y="348"/>
                  </a:lnTo>
                  <a:lnTo>
                    <a:pt x="602" y="353"/>
                  </a:lnTo>
                  <a:lnTo>
                    <a:pt x="602" y="353"/>
                  </a:lnTo>
                  <a:lnTo>
                    <a:pt x="608" y="359"/>
                  </a:lnTo>
                  <a:lnTo>
                    <a:pt x="608" y="359"/>
                  </a:lnTo>
                  <a:lnTo>
                    <a:pt x="619" y="359"/>
                  </a:lnTo>
                  <a:lnTo>
                    <a:pt x="619" y="359"/>
                  </a:lnTo>
                  <a:lnTo>
                    <a:pt x="642" y="359"/>
                  </a:lnTo>
                  <a:lnTo>
                    <a:pt x="642" y="359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81" y="353"/>
                  </a:lnTo>
                  <a:lnTo>
                    <a:pt x="681" y="353"/>
                  </a:lnTo>
                  <a:lnTo>
                    <a:pt x="699" y="353"/>
                  </a:lnTo>
                  <a:lnTo>
                    <a:pt x="699" y="353"/>
                  </a:lnTo>
                  <a:lnTo>
                    <a:pt x="715" y="353"/>
                  </a:lnTo>
                  <a:lnTo>
                    <a:pt x="715" y="353"/>
                  </a:lnTo>
                  <a:lnTo>
                    <a:pt x="733" y="348"/>
                  </a:lnTo>
                  <a:lnTo>
                    <a:pt x="733" y="348"/>
                  </a:lnTo>
                  <a:lnTo>
                    <a:pt x="733" y="342"/>
                  </a:lnTo>
                  <a:lnTo>
                    <a:pt x="733" y="342"/>
                  </a:lnTo>
                  <a:lnTo>
                    <a:pt x="739" y="336"/>
                  </a:lnTo>
                  <a:lnTo>
                    <a:pt x="739" y="336"/>
                  </a:lnTo>
                  <a:lnTo>
                    <a:pt x="744" y="330"/>
                  </a:lnTo>
                  <a:lnTo>
                    <a:pt x="744" y="330"/>
                  </a:lnTo>
                  <a:lnTo>
                    <a:pt x="750" y="324"/>
                  </a:lnTo>
                  <a:lnTo>
                    <a:pt x="750" y="324"/>
                  </a:lnTo>
                  <a:lnTo>
                    <a:pt x="755" y="319"/>
                  </a:lnTo>
                  <a:lnTo>
                    <a:pt x="755" y="319"/>
                  </a:lnTo>
                  <a:lnTo>
                    <a:pt x="761" y="319"/>
                  </a:lnTo>
                  <a:lnTo>
                    <a:pt x="761" y="319"/>
                  </a:lnTo>
                  <a:lnTo>
                    <a:pt x="767" y="319"/>
                  </a:lnTo>
                  <a:lnTo>
                    <a:pt x="767" y="319"/>
                  </a:lnTo>
                  <a:lnTo>
                    <a:pt x="767" y="314"/>
                  </a:lnTo>
                  <a:lnTo>
                    <a:pt x="767" y="314"/>
                  </a:lnTo>
                  <a:lnTo>
                    <a:pt x="773" y="308"/>
                  </a:lnTo>
                  <a:lnTo>
                    <a:pt x="773" y="308"/>
                  </a:lnTo>
                  <a:lnTo>
                    <a:pt x="773" y="302"/>
                  </a:lnTo>
                  <a:lnTo>
                    <a:pt x="773" y="302"/>
                  </a:lnTo>
                  <a:lnTo>
                    <a:pt x="773" y="296"/>
                  </a:lnTo>
                  <a:lnTo>
                    <a:pt x="773" y="296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84" y="290"/>
                  </a:lnTo>
                  <a:lnTo>
                    <a:pt x="784" y="290"/>
                  </a:lnTo>
                  <a:lnTo>
                    <a:pt x="789" y="290"/>
                  </a:lnTo>
                  <a:lnTo>
                    <a:pt x="789" y="290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806" y="285"/>
                  </a:lnTo>
                  <a:lnTo>
                    <a:pt x="806" y="285"/>
                  </a:lnTo>
                  <a:lnTo>
                    <a:pt x="806" y="279"/>
                  </a:lnTo>
                  <a:lnTo>
                    <a:pt x="806" y="279"/>
                  </a:lnTo>
                  <a:lnTo>
                    <a:pt x="812" y="268"/>
                  </a:lnTo>
                  <a:lnTo>
                    <a:pt x="812" y="268"/>
                  </a:lnTo>
                  <a:lnTo>
                    <a:pt x="812" y="262"/>
                  </a:lnTo>
                  <a:lnTo>
                    <a:pt x="812" y="262"/>
                  </a:lnTo>
                  <a:lnTo>
                    <a:pt x="806" y="256"/>
                  </a:lnTo>
                  <a:lnTo>
                    <a:pt x="806" y="256"/>
                  </a:lnTo>
                  <a:lnTo>
                    <a:pt x="812" y="251"/>
                  </a:lnTo>
                  <a:lnTo>
                    <a:pt x="812" y="251"/>
                  </a:lnTo>
                  <a:lnTo>
                    <a:pt x="818" y="251"/>
                  </a:lnTo>
                  <a:lnTo>
                    <a:pt x="818" y="251"/>
                  </a:lnTo>
                  <a:lnTo>
                    <a:pt x="818" y="251"/>
                  </a:lnTo>
                  <a:lnTo>
                    <a:pt x="818" y="251"/>
                  </a:lnTo>
                  <a:lnTo>
                    <a:pt x="824" y="251"/>
                  </a:lnTo>
                  <a:lnTo>
                    <a:pt x="824" y="251"/>
                  </a:lnTo>
                  <a:lnTo>
                    <a:pt x="824" y="245"/>
                  </a:lnTo>
                  <a:lnTo>
                    <a:pt x="824" y="245"/>
                  </a:lnTo>
                  <a:lnTo>
                    <a:pt x="829" y="234"/>
                  </a:lnTo>
                  <a:lnTo>
                    <a:pt x="829" y="234"/>
                  </a:lnTo>
                  <a:lnTo>
                    <a:pt x="824" y="234"/>
                  </a:lnTo>
                  <a:lnTo>
                    <a:pt x="824" y="234"/>
                  </a:lnTo>
                  <a:lnTo>
                    <a:pt x="824" y="234"/>
                  </a:lnTo>
                  <a:lnTo>
                    <a:pt x="824" y="234"/>
                  </a:lnTo>
                  <a:lnTo>
                    <a:pt x="824" y="228"/>
                  </a:lnTo>
                  <a:lnTo>
                    <a:pt x="824" y="228"/>
                  </a:lnTo>
                  <a:lnTo>
                    <a:pt x="824" y="222"/>
                  </a:lnTo>
                  <a:lnTo>
                    <a:pt x="824" y="222"/>
                  </a:lnTo>
                  <a:lnTo>
                    <a:pt x="824" y="211"/>
                  </a:lnTo>
                  <a:lnTo>
                    <a:pt x="824" y="211"/>
                  </a:lnTo>
                  <a:lnTo>
                    <a:pt x="824" y="211"/>
                  </a:lnTo>
                  <a:lnTo>
                    <a:pt x="824" y="211"/>
                  </a:lnTo>
                  <a:lnTo>
                    <a:pt x="818" y="211"/>
                  </a:lnTo>
                  <a:lnTo>
                    <a:pt x="818" y="211"/>
                  </a:lnTo>
                  <a:lnTo>
                    <a:pt x="812" y="211"/>
                  </a:lnTo>
                  <a:lnTo>
                    <a:pt x="812" y="211"/>
                  </a:lnTo>
                  <a:lnTo>
                    <a:pt x="812" y="205"/>
                  </a:lnTo>
                  <a:lnTo>
                    <a:pt x="812" y="205"/>
                  </a:lnTo>
                  <a:lnTo>
                    <a:pt x="812" y="200"/>
                  </a:lnTo>
                  <a:lnTo>
                    <a:pt x="812" y="200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1" y="194"/>
                  </a:lnTo>
                  <a:lnTo>
                    <a:pt x="801" y="194"/>
                  </a:lnTo>
                  <a:lnTo>
                    <a:pt x="795" y="194"/>
                  </a:lnTo>
                  <a:close/>
                  <a:moveTo>
                    <a:pt x="801" y="126"/>
                  </a:moveTo>
                  <a:lnTo>
                    <a:pt x="801" y="126"/>
                  </a:lnTo>
                  <a:lnTo>
                    <a:pt x="806" y="131"/>
                  </a:lnTo>
                  <a:lnTo>
                    <a:pt x="806" y="131"/>
                  </a:lnTo>
                  <a:lnTo>
                    <a:pt x="806" y="137"/>
                  </a:lnTo>
                  <a:lnTo>
                    <a:pt x="806" y="137"/>
                  </a:lnTo>
                  <a:lnTo>
                    <a:pt x="806" y="143"/>
                  </a:lnTo>
                  <a:lnTo>
                    <a:pt x="806" y="143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12" y="154"/>
                  </a:lnTo>
                  <a:lnTo>
                    <a:pt x="812" y="154"/>
                  </a:lnTo>
                  <a:lnTo>
                    <a:pt x="824" y="165"/>
                  </a:lnTo>
                  <a:lnTo>
                    <a:pt x="824" y="165"/>
                  </a:lnTo>
                  <a:lnTo>
                    <a:pt x="829" y="171"/>
                  </a:lnTo>
                  <a:lnTo>
                    <a:pt x="829" y="171"/>
                  </a:lnTo>
                  <a:lnTo>
                    <a:pt x="835" y="177"/>
                  </a:lnTo>
                  <a:lnTo>
                    <a:pt x="835" y="177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11"/>
                  </a:lnTo>
                  <a:lnTo>
                    <a:pt x="835" y="211"/>
                  </a:lnTo>
                  <a:lnTo>
                    <a:pt x="835" y="217"/>
                  </a:lnTo>
                  <a:lnTo>
                    <a:pt x="835" y="217"/>
                  </a:lnTo>
                  <a:lnTo>
                    <a:pt x="846" y="234"/>
                  </a:lnTo>
                  <a:lnTo>
                    <a:pt x="846" y="234"/>
                  </a:lnTo>
                  <a:lnTo>
                    <a:pt x="852" y="234"/>
                  </a:lnTo>
                  <a:lnTo>
                    <a:pt x="852" y="234"/>
                  </a:lnTo>
                  <a:lnTo>
                    <a:pt x="858" y="234"/>
                  </a:lnTo>
                  <a:lnTo>
                    <a:pt x="858" y="234"/>
                  </a:lnTo>
                  <a:lnTo>
                    <a:pt x="858" y="228"/>
                  </a:lnTo>
                  <a:lnTo>
                    <a:pt x="858" y="228"/>
                  </a:lnTo>
                  <a:lnTo>
                    <a:pt x="858" y="222"/>
                  </a:lnTo>
                  <a:lnTo>
                    <a:pt x="858" y="222"/>
                  </a:lnTo>
                  <a:lnTo>
                    <a:pt x="864" y="217"/>
                  </a:lnTo>
                  <a:lnTo>
                    <a:pt x="864" y="217"/>
                  </a:lnTo>
                  <a:lnTo>
                    <a:pt x="864" y="217"/>
                  </a:lnTo>
                  <a:lnTo>
                    <a:pt x="864" y="217"/>
                  </a:lnTo>
                  <a:lnTo>
                    <a:pt x="864" y="200"/>
                  </a:lnTo>
                  <a:lnTo>
                    <a:pt x="864" y="183"/>
                  </a:lnTo>
                  <a:lnTo>
                    <a:pt x="864" y="183"/>
                  </a:lnTo>
                  <a:lnTo>
                    <a:pt x="858" y="171"/>
                  </a:lnTo>
                  <a:lnTo>
                    <a:pt x="852" y="160"/>
                  </a:lnTo>
                  <a:lnTo>
                    <a:pt x="852" y="160"/>
                  </a:lnTo>
                  <a:lnTo>
                    <a:pt x="829" y="143"/>
                  </a:lnTo>
                  <a:lnTo>
                    <a:pt x="829" y="143"/>
                  </a:lnTo>
                  <a:lnTo>
                    <a:pt x="801" y="126"/>
                  </a:lnTo>
                  <a:close/>
                  <a:moveTo>
                    <a:pt x="715" y="75"/>
                  </a:moveTo>
                  <a:lnTo>
                    <a:pt x="715" y="75"/>
                  </a:lnTo>
                  <a:lnTo>
                    <a:pt x="715" y="75"/>
                  </a:lnTo>
                  <a:lnTo>
                    <a:pt x="715" y="75"/>
                  </a:lnTo>
                  <a:lnTo>
                    <a:pt x="715" y="80"/>
                  </a:lnTo>
                  <a:lnTo>
                    <a:pt x="715" y="80"/>
                  </a:lnTo>
                  <a:lnTo>
                    <a:pt x="715" y="86"/>
                  </a:lnTo>
                  <a:lnTo>
                    <a:pt x="715" y="86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33" y="97"/>
                  </a:lnTo>
                  <a:lnTo>
                    <a:pt x="733" y="97"/>
                  </a:lnTo>
                  <a:lnTo>
                    <a:pt x="750" y="103"/>
                  </a:lnTo>
                  <a:lnTo>
                    <a:pt x="750" y="103"/>
                  </a:lnTo>
                  <a:lnTo>
                    <a:pt x="761" y="109"/>
                  </a:lnTo>
                  <a:lnTo>
                    <a:pt x="761" y="109"/>
                  </a:lnTo>
                  <a:lnTo>
                    <a:pt x="773" y="120"/>
                  </a:lnTo>
                  <a:lnTo>
                    <a:pt x="773" y="120"/>
                  </a:lnTo>
                  <a:lnTo>
                    <a:pt x="773" y="120"/>
                  </a:lnTo>
                  <a:lnTo>
                    <a:pt x="773" y="120"/>
                  </a:lnTo>
                  <a:lnTo>
                    <a:pt x="784" y="120"/>
                  </a:lnTo>
                  <a:lnTo>
                    <a:pt x="784" y="120"/>
                  </a:lnTo>
                  <a:lnTo>
                    <a:pt x="789" y="120"/>
                  </a:lnTo>
                  <a:lnTo>
                    <a:pt x="789" y="120"/>
                  </a:lnTo>
                  <a:lnTo>
                    <a:pt x="795" y="120"/>
                  </a:lnTo>
                  <a:lnTo>
                    <a:pt x="795" y="120"/>
                  </a:lnTo>
                  <a:lnTo>
                    <a:pt x="795" y="120"/>
                  </a:lnTo>
                  <a:lnTo>
                    <a:pt x="795" y="120"/>
                  </a:lnTo>
                  <a:lnTo>
                    <a:pt x="795" y="114"/>
                  </a:lnTo>
                  <a:lnTo>
                    <a:pt x="795" y="114"/>
                  </a:lnTo>
                  <a:lnTo>
                    <a:pt x="795" y="109"/>
                  </a:lnTo>
                  <a:lnTo>
                    <a:pt x="795" y="109"/>
                  </a:lnTo>
                  <a:lnTo>
                    <a:pt x="795" y="109"/>
                  </a:lnTo>
                  <a:lnTo>
                    <a:pt x="795" y="109"/>
                  </a:lnTo>
                  <a:lnTo>
                    <a:pt x="778" y="97"/>
                  </a:lnTo>
                  <a:lnTo>
                    <a:pt x="778" y="97"/>
                  </a:lnTo>
                  <a:lnTo>
                    <a:pt x="755" y="92"/>
                  </a:lnTo>
                  <a:lnTo>
                    <a:pt x="755" y="92"/>
                  </a:lnTo>
                  <a:lnTo>
                    <a:pt x="739" y="80"/>
                  </a:lnTo>
                  <a:lnTo>
                    <a:pt x="739" y="80"/>
                  </a:lnTo>
                  <a:lnTo>
                    <a:pt x="715" y="75"/>
                  </a:lnTo>
                  <a:close/>
                  <a:moveTo>
                    <a:pt x="659" y="52"/>
                  </a:moveTo>
                  <a:lnTo>
                    <a:pt x="659" y="52"/>
                  </a:lnTo>
                  <a:lnTo>
                    <a:pt x="659" y="52"/>
                  </a:lnTo>
                  <a:lnTo>
                    <a:pt x="659" y="52"/>
                  </a:lnTo>
                  <a:lnTo>
                    <a:pt x="659" y="58"/>
                  </a:lnTo>
                  <a:lnTo>
                    <a:pt x="659" y="58"/>
                  </a:lnTo>
                  <a:lnTo>
                    <a:pt x="659" y="63"/>
                  </a:lnTo>
                  <a:lnTo>
                    <a:pt x="659" y="63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5" y="75"/>
                  </a:lnTo>
                  <a:lnTo>
                    <a:pt x="665" y="75"/>
                  </a:lnTo>
                  <a:lnTo>
                    <a:pt x="665" y="75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681" y="75"/>
                  </a:lnTo>
                  <a:lnTo>
                    <a:pt x="681" y="75"/>
                  </a:lnTo>
                  <a:lnTo>
                    <a:pt x="687" y="75"/>
                  </a:lnTo>
                  <a:lnTo>
                    <a:pt x="687" y="75"/>
                  </a:lnTo>
                  <a:lnTo>
                    <a:pt x="693" y="75"/>
                  </a:lnTo>
                  <a:lnTo>
                    <a:pt x="693" y="75"/>
                  </a:lnTo>
                  <a:lnTo>
                    <a:pt x="693" y="69"/>
                  </a:lnTo>
                  <a:lnTo>
                    <a:pt x="693" y="69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699" y="58"/>
                  </a:lnTo>
                  <a:lnTo>
                    <a:pt x="699" y="58"/>
                  </a:lnTo>
                  <a:lnTo>
                    <a:pt x="693" y="52"/>
                  </a:lnTo>
                  <a:lnTo>
                    <a:pt x="693" y="52"/>
                  </a:lnTo>
                  <a:lnTo>
                    <a:pt x="687" y="52"/>
                  </a:lnTo>
                  <a:lnTo>
                    <a:pt x="687" y="52"/>
                  </a:lnTo>
                  <a:lnTo>
                    <a:pt x="676" y="52"/>
                  </a:lnTo>
                  <a:lnTo>
                    <a:pt x="676" y="52"/>
                  </a:lnTo>
                  <a:lnTo>
                    <a:pt x="670" y="52"/>
                  </a:lnTo>
                  <a:lnTo>
                    <a:pt x="670" y="52"/>
                  </a:lnTo>
                  <a:lnTo>
                    <a:pt x="659" y="52"/>
                  </a:lnTo>
                  <a:close/>
                  <a:moveTo>
                    <a:pt x="415" y="0"/>
                  </a:moveTo>
                  <a:lnTo>
                    <a:pt x="415" y="0"/>
                  </a:lnTo>
                  <a:lnTo>
                    <a:pt x="415" y="6"/>
                  </a:lnTo>
                  <a:lnTo>
                    <a:pt x="415" y="6"/>
                  </a:lnTo>
                  <a:lnTo>
                    <a:pt x="415" y="12"/>
                  </a:lnTo>
                  <a:lnTo>
                    <a:pt x="415" y="12"/>
                  </a:lnTo>
                  <a:lnTo>
                    <a:pt x="409" y="18"/>
                  </a:lnTo>
                  <a:lnTo>
                    <a:pt x="409" y="18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25" y="24"/>
                  </a:lnTo>
                  <a:lnTo>
                    <a:pt x="425" y="24"/>
                  </a:lnTo>
                  <a:lnTo>
                    <a:pt x="437" y="24"/>
                  </a:lnTo>
                  <a:lnTo>
                    <a:pt x="437" y="24"/>
                  </a:lnTo>
                  <a:lnTo>
                    <a:pt x="454" y="24"/>
                  </a:lnTo>
                  <a:lnTo>
                    <a:pt x="454" y="24"/>
                  </a:lnTo>
                  <a:lnTo>
                    <a:pt x="465" y="24"/>
                  </a:lnTo>
                  <a:lnTo>
                    <a:pt x="465" y="24"/>
                  </a:lnTo>
                  <a:lnTo>
                    <a:pt x="460" y="24"/>
                  </a:lnTo>
                  <a:lnTo>
                    <a:pt x="460" y="24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54" y="18"/>
                  </a:lnTo>
                  <a:lnTo>
                    <a:pt x="454" y="12"/>
                  </a:lnTo>
                  <a:lnTo>
                    <a:pt x="454" y="12"/>
                  </a:lnTo>
                  <a:lnTo>
                    <a:pt x="443" y="12"/>
                  </a:lnTo>
                  <a:lnTo>
                    <a:pt x="443" y="12"/>
                  </a:lnTo>
                  <a:lnTo>
                    <a:pt x="431" y="6"/>
                  </a:lnTo>
                  <a:lnTo>
                    <a:pt x="431" y="6"/>
                  </a:lnTo>
                  <a:lnTo>
                    <a:pt x="425" y="6"/>
                  </a:lnTo>
                  <a:lnTo>
                    <a:pt x="425" y="6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Freeform 56"/>
            <p:cNvSpPr>
              <a:spLocks noChangeArrowheads="1"/>
            </p:cNvSpPr>
            <p:nvPr/>
          </p:nvSpPr>
          <p:spPr bwMode="auto">
            <a:xfrm>
              <a:off x="2933700" y="4211638"/>
              <a:ext cx="149225" cy="85725"/>
            </a:xfrm>
            <a:custGeom>
              <a:avLst/>
              <a:gdLst>
                <a:gd name="T0" fmla="*/ 381 w 416"/>
                <a:gd name="T1" fmla="*/ 102 h 240"/>
                <a:gd name="T2" fmla="*/ 376 w 416"/>
                <a:gd name="T3" fmla="*/ 91 h 240"/>
                <a:gd name="T4" fmla="*/ 336 w 416"/>
                <a:gd name="T5" fmla="*/ 56 h 240"/>
                <a:gd name="T6" fmla="*/ 342 w 416"/>
                <a:gd name="T7" fmla="*/ 34 h 240"/>
                <a:gd name="T8" fmla="*/ 336 w 416"/>
                <a:gd name="T9" fmla="*/ 34 h 240"/>
                <a:gd name="T10" fmla="*/ 330 w 416"/>
                <a:gd name="T11" fmla="*/ 28 h 240"/>
                <a:gd name="T12" fmla="*/ 290 w 416"/>
                <a:gd name="T13" fmla="*/ 6 h 240"/>
                <a:gd name="T14" fmla="*/ 245 w 416"/>
                <a:gd name="T15" fmla="*/ 6 h 240"/>
                <a:gd name="T16" fmla="*/ 222 w 416"/>
                <a:gd name="T17" fmla="*/ 34 h 240"/>
                <a:gd name="T18" fmla="*/ 171 w 416"/>
                <a:gd name="T19" fmla="*/ 45 h 240"/>
                <a:gd name="T20" fmla="*/ 137 w 416"/>
                <a:gd name="T21" fmla="*/ 74 h 240"/>
                <a:gd name="T22" fmla="*/ 103 w 416"/>
                <a:gd name="T23" fmla="*/ 56 h 240"/>
                <a:gd name="T24" fmla="*/ 52 w 416"/>
                <a:gd name="T25" fmla="*/ 45 h 240"/>
                <a:gd name="T26" fmla="*/ 46 w 416"/>
                <a:gd name="T27" fmla="*/ 28 h 240"/>
                <a:gd name="T28" fmla="*/ 34 w 416"/>
                <a:gd name="T29" fmla="*/ 6 h 240"/>
                <a:gd name="T30" fmla="*/ 6 w 416"/>
                <a:gd name="T31" fmla="*/ 6 h 240"/>
                <a:gd name="T32" fmla="*/ 6 w 416"/>
                <a:gd name="T33" fmla="*/ 40 h 240"/>
                <a:gd name="T34" fmla="*/ 18 w 416"/>
                <a:gd name="T35" fmla="*/ 80 h 240"/>
                <a:gd name="T36" fmla="*/ 12 w 416"/>
                <a:gd name="T37" fmla="*/ 125 h 240"/>
                <a:gd name="T38" fmla="*/ 18 w 416"/>
                <a:gd name="T39" fmla="*/ 119 h 240"/>
                <a:gd name="T40" fmla="*/ 29 w 416"/>
                <a:gd name="T41" fmla="*/ 108 h 240"/>
                <a:gd name="T42" fmla="*/ 40 w 416"/>
                <a:gd name="T43" fmla="*/ 113 h 240"/>
                <a:gd name="T44" fmla="*/ 52 w 416"/>
                <a:gd name="T45" fmla="*/ 125 h 240"/>
                <a:gd name="T46" fmla="*/ 74 w 416"/>
                <a:gd name="T47" fmla="*/ 125 h 240"/>
                <a:gd name="T48" fmla="*/ 103 w 416"/>
                <a:gd name="T49" fmla="*/ 142 h 240"/>
                <a:gd name="T50" fmla="*/ 137 w 416"/>
                <a:gd name="T51" fmla="*/ 165 h 240"/>
                <a:gd name="T52" fmla="*/ 165 w 416"/>
                <a:gd name="T53" fmla="*/ 199 h 240"/>
                <a:gd name="T54" fmla="*/ 188 w 416"/>
                <a:gd name="T55" fmla="*/ 199 h 240"/>
                <a:gd name="T56" fmla="*/ 199 w 416"/>
                <a:gd name="T57" fmla="*/ 176 h 240"/>
                <a:gd name="T58" fmla="*/ 211 w 416"/>
                <a:gd name="T59" fmla="*/ 176 h 240"/>
                <a:gd name="T60" fmla="*/ 217 w 416"/>
                <a:gd name="T61" fmla="*/ 159 h 240"/>
                <a:gd name="T62" fmla="*/ 205 w 416"/>
                <a:gd name="T63" fmla="*/ 147 h 240"/>
                <a:gd name="T64" fmla="*/ 188 w 416"/>
                <a:gd name="T65" fmla="*/ 136 h 240"/>
                <a:gd name="T66" fmla="*/ 183 w 416"/>
                <a:gd name="T67" fmla="*/ 136 h 240"/>
                <a:gd name="T68" fmla="*/ 188 w 416"/>
                <a:gd name="T69" fmla="*/ 119 h 240"/>
                <a:gd name="T70" fmla="*/ 217 w 416"/>
                <a:gd name="T71" fmla="*/ 108 h 240"/>
                <a:gd name="T72" fmla="*/ 262 w 416"/>
                <a:gd name="T73" fmla="*/ 56 h 240"/>
                <a:gd name="T74" fmla="*/ 273 w 416"/>
                <a:gd name="T75" fmla="*/ 62 h 240"/>
                <a:gd name="T76" fmla="*/ 308 w 416"/>
                <a:gd name="T77" fmla="*/ 119 h 240"/>
                <a:gd name="T78" fmla="*/ 336 w 416"/>
                <a:gd name="T79" fmla="*/ 125 h 240"/>
                <a:gd name="T80" fmla="*/ 359 w 416"/>
                <a:gd name="T81" fmla="*/ 131 h 240"/>
                <a:gd name="T82" fmla="*/ 347 w 416"/>
                <a:gd name="T83" fmla="*/ 147 h 240"/>
                <a:gd name="T84" fmla="*/ 330 w 416"/>
                <a:gd name="T85" fmla="*/ 193 h 240"/>
                <a:gd name="T86" fmla="*/ 387 w 416"/>
                <a:gd name="T87" fmla="*/ 239 h 240"/>
                <a:gd name="T88" fmla="*/ 398 w 416"/>
                <a:gd name="T89" fmla="*/ 216 h 240"/>
                <a:gd name="T90" fmla="*/ 409 w 416"/>
                <a:gd name="T91" fmla="*/ 193 h 240"/>
                <a:gd name="T92" fmla="*/ 398 w 416"/>
                <a:gd name="T93" fmla="*/ 147 h 240"/>
                <a:gd name="T94" fmla="*/ 205 w 416"/>
                <a:gd name="T95" fmla="*/ 187 h 240"/>
                <a:gd name="T96" fmla="*/ 199 w 416"/>
                <a:gd name="T97" fmla="*/ 205 h 240"/>
                <a:gd name="T98" fmla="*/ 211 w 416"/>
                <a:gd name="T99" fmla="*/ 205 h 240"/>
                <a:gd name="T100" fmla="*/ 217 w 416"/>
                <a:gd name="T101" fmla="*/ 205 h 240"/>
                <a:gd name="T102" fmla="*/ 217 w 416"/>
                <a:gd name="T103" fmla="*/ 187 h 240"/>
                <a:gd name="T104" fmla="*/ 217 w 416"/>
                <a:gd name="T105" fmla="*/ 193 h 240"/>
                <a:gd name="T106" fmla="*/ 97 w 416"/>
                <a:gd name="T107" fmla="*/ 187 h 240"/>
                <a:gd name="T108" fmla="*/ 109 w 416"/>
                <a:gd name="T109" fmla="*/ 20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6" h="240">
                  <a:moveTo>
                    <a:pt x="404" y="113"/>
                  </a:moveTo>
                  <a:lnTo>
                    <a:pt x="404" y="113"/>
                  </a:lnTo>
                  <a:lnTo>
                    <a:pt x="398" y="113"/>
                  </a:lnTo>
                  <a:lnTo>
                    <a:pt x="398" y="113"/>
                  </a:lnTo>
                  <a:lnTo>
                    <a:pt x="387" y="108"/>
                  </a:lnTo>
                  <a:lnTo>
                    <a:pt x="387" y="108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76" y="102"/>
                  </a:lnTo>
                  <a:lnTo>
                    <a:pt x="376" y="102"/>
                  </a:lnTo>
                  <a:lnTo>
                    <a:pt x="370" y="96"/>
                  </a:lnTo>
                  <a:lnTo>
                    <a:pt x="370" y="96"/>
                  </a:lnTo>
                  <a:lnTo>
                    <a:pt x="376" y="91"/>
                  </a:lnTo>
                  <a:lnTo>
                    <a:pt x="376" y="91"/>
                  </a:lnTo>
                  <a:lnTo>
                    <a:pt x="376" y="85"/>
                  </a:lnTo>
                  <a:lnTo>
                    <a:pt x="376" y="85"/>
                  </a:lnTo>
                  <a:lnTo>
                    <a:pt x="376" y="80"/>
                  </a:lnTo>
                  <a:lnTo>
                    <a:pt x="364" y="74"/>
                  </a:lnTo>
                  <a:lnTo>
                    <a:pt x="353" y="68"/>
                  </a:lnTo>
                  <a:lnTo>
                    <a:pt x="347" y="62"/>
                  </a:lnTo>
                  <a:lnTo>
                    <a:pt x="336" y="56"/>
                  </a:lnTo>
                  <a:lnTo>
                    <a:pt x="336" y="56"/>
                  </a:lnTo>
                  <a:lnTo>
                    <a:pt x="336" y="51"/>
                  </a:lnTo>
                  <a:lnTo>
                    <a:pt x="336" y="51"/>
                  </a:lnTo>
                  <a:lnTo>
                    <a:pt x="342" y="40"/>
                  </a:lnTo>
                  <a:lnTo>
                    <a:pt x="342" y="40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36" y="28"/>
                  </a:lnTo>
                  <a:lnTo>
                    <a:pt x="336" y="28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36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13" y="11"/>
                  </a:lnTo>
                  <a:lnTo>
                    <a:pt x="313" y="11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68" y="6"/>
                  </a:lnTo>
                  <a:lnTo>
                    <a:pt x="268" y="6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45" y="16"/>
                  </a:lnTo>
                  <a:lnTo>
                    <a:pt x="245" y="1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8"/>
                  </a:lnTo>
                  <a:lnTo>
                    <a:pt x="245" y="28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25" y="74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3" y="56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34" y="6"/>
                  </a:lnTo>
                  <a:lnTo>
                    <a:pt x="29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8" y="119"/>
                  </a:lnTo>
                  <a:lnTo>
                    <a:pt x="18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86" y="125"/>
                  </a:lnTo>
                  <a:lnTo>
                    <a:pt x="86" y="125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4" y="165"/>
                  </a:lnTo>
                  <a:lnTo>
                    <a:pt x="114" y="165"/>
                  </a:lnTo>
                  <a:lnTo>
                    <a:pt x="137" y="165"/>
                  </a:lnTo>
                  <a:lnTo>
                    <a:pt x="137" y="165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77" y="199"/>
                  </a:lnTo>
                  <a:lnTo>
                    <a:pt x="177" y="199"/>
                  </a:lnTo>
                  <a:lnTo>
                    <a:pt x="183" y="199"/>
                  </a:lnTo>
                  <a:lnTo>
                    <a:pt x="183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94" y="193"/>
                  </a:lnTo>
                  <a:lnTo>
                    <a:pt x="194" y="193"/>
                  </a:lnTo>
                  <a:lnTo>
                    <a:pt x="194" y="187"/>
                  </a:lnTo>
                  <a:lnTo>
                    <a:pt x="194" y="187"/>
                  </a:lnTo>
                  <a:lnTo>
                    <a:pt x="194" y="181"/>
                  </a:lnTo>
                  <a:lnTo>
                    <a:pt x="194" y="181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205" y="176"/>
                  </a:lnTo>
                  <a:lnTo>
                    <a:pt x="205" y="176"/>
                  </a:lnTo>
                  <a:lnTo>
                    <a:pt x="205" y="176"/>
                  </a:lnTo>
                  <a:lnTo>
                    <a:pt x="205" y="176"/>
                  </a:lnTo>
                  <a:lnTo>
                    <a:pt x="211" y="176"/>
                  </a:lnTo>
                  <a:lnTo>
                    <a:pt x="211" y="176"/>
                  </a:lnTo>
                  <a:lnTo>
                    <a:pt x="217" y="176"/>
                  </a:lnTo>
                  <a:lnTo>
                    <a:pt x="217" y="176"/>
                  </a:lnTo>
                  <a:lnTo>
                    <a:pt x="217" y="170"/>
                  </a:lnTo>
                  <a:lnTo>
                    <a:pt x="217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7" y="159"/>
                  </a:lnTo>
                  <a:lnTo>
                    <a:pt x="217" y="159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5" y="142"/>
                  </a:lnTo>
                  <a:lnTo>
                    <a:pt x="205" y="142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3" y="136"/>
                  </a:lnTo>
                  <a:lnTo>
                    <a:pt x="183" y="136"/>
                  </a:lnTo>
                  <a:lnTo>
                    <a:pt x="183" y="136"/>
                  </a:lnTo>
                  <a:lnTo>
                    <a:pt x="183" y="136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7" y="119"/>
                  </a:lnTo>
                  <a:lnTo>
                    <a:pt x="177" y="119"/>
                  </a:lnTo>
                  <a:lnTo>
                    <a:pt x="188" y="119"/>
                  </a:lnTo>
                  <a:lnTo>
                    <a:pt x="188" y="119"/>
                  </a:lnTo>
                  <a:lnTo>
                    <a:pt x="194" y="119"/>
                  </a:lnTo>
                  <a:lnTo>
                    <a:pt x="194" y="119"/>
                  </a:lnTo>
                  <a:lnTo>
                    <a:pt x="205" y="113"/>
                  </a:lnTo>
                  <a:lnTo>
                    <a:pt x="205" y="113"/>
                  </a:lnTo>
                  <a:lnTo>
                    <a:pt x="217" y="108"/>
                  </a:lnTo>
                  <a:lnTo>
                    <a:pt x="217" y="108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9" y="68"/>
                  </a:lnTo>
                  <a:lnTo>
                    <a:pt x="279" y="68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308" y="119"/>
                  </a:lnTo>
                  <a:lnTo>
                    <a:pt x="308" y="119"/>
                  </a:lnTo>
                  <a:lnTo>
                    <a:pt x="313" y="131"/>
                  </a:lnTo>
                  <a:lnTo>
                    <a:pt x="313" y="131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47" y="125"/>
                  </a:lnTo>
                  <a:lnTo>
                    <a:pt x="347" y="125"/>
                  </a:lnTo>
                  <a:lnTo>
                    <a:pt x="359" y="119"/>
                  </a:lnTo>
                  <a:lnTo>
                    <a:pt x="359" y="119"/>
                  </a:lnTo>
                  <a:lnTo>
                    <a:pt x="359" y="125"/>
                  </a:lnTo>
                  <a:lnTo>
                    <a:pt x="359" y="125"/>
                  </a:lnTo>
                  <a:lnTo>
                    <a:pt x="359" y="131"/>
                  </a:lnTo>
                  <a:lnTo>
                    <a:pt x="359" y="131"/>
                  </a:lnTo>
                  <a:lnTo>
                    <a:pt x="359" y="136"/>
                  </a:lnTo>
                  <a:lnTo>
                    <a:pt x="359" y="136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47" y="147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42" y="147"/>
                  </a:lnTo>
                  <a:lnTo>
                    <a:pt x="336" y="153"/>
                  </a:lnTo>
                  <a:lnTo>
                    <a:pt x="336" y="153"/>
                  </a:lnTo>
                  <a:lnTo>
                    <a:pt x="330" y="165"/>
                  </a:lnTo>
                  <a:lnTo>
                    <a:pt x="330" y="165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59" y="227"/>
                  </a:lnTo>
                  <a:lnTo>
                    <a:pt x="359" y="227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93" y="233"/>
                  </a:lnTo>
                  <a:lnTo>
                    <a:pt x="393" y="227"/>
                  </a:lnTo>
                  <a:lnTo>
                    <a:pt x="398" y="221"/>
                  </a:lnTo>
                  <a:lnTo>
                    <a:pt x="398" y="216"/>
                  </a:lnTo>
                  <a:lnTo>
                    <a:pt x="398" y="216"/>
                  </a:lnTo>
                  <a:lnTo>
                    <a:pt x="398" y="210"/>
                  </a:lnTo>
                  <a:lnTo>
                    <a:pt x="398" y="210"/>
                  </a:lnTo>
                  <a:lnTo>
                    <a:pt x="404" y="205"/>
                  </a:lnTo>
                  <a:lnTo>
                    <a:pt x="404" y="205"/>
                  </a:lnTo>
                  <a:lnTo>
                    <a:pt x="409" y="193"/>
                  </a:lnTo>
                  <a:lnTo>
                    <a:pt x="409" y="193"/>
                  </a:lnTo>
                  <a:lnTo>
                    <a:pt x="415" y="176"/>
                  </a:lnTo>
                  <a:lnTo>
                    <a:pt x="415" y="176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4" y="153"/>
                  </a:lnTo>
                  <a:lnTo>
                    <a:pt x="404" y="153"/>
                  </a:lnTo>
                  <a:lnTo>
                    <a:pt x="398" y="147"/>
                  </a:lnTo>
                  <a:lnTo>
                    <a:pt x="398" y="147"/>
                  </a:lnTo>
                  <a:lnTo>
                    <a:pt x="398" y="147"/>
                  </a:lnTo>
                  <a:lnTo>
                    <a:pt x="398" y="142"/>
                  </a:lnTo>
                  <a:lnTo>
                    <a:pt x="404" y="131"/>
                  </a:lnTo>
                  <a:lnTo>
                    <a:pt x="404" y="125"/>
                  </a:lnTo>
                  <a:lnTo>
                    <a:pt x="404" y="113"/>
                  </a:lnTo>
                  <a:close/>
                  <a:moveTo>
                    <a:pt x="205" y="187"/>
                  </a:moveTo>
                  <a:lnTo>
                    <a:pt x="205" y="187"/>
                  </a:lnTo>
                  <a:lnTo>
                    <a:pt x="199" y="193"/>
                  </a:lnTo>
                  <a:lnTo>
                    <a:pt x="199" y="193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7" y="205"/>
                  </a:lnTo>
                  <a:lnTo>
                    <a:pt x="217" y="205"/>
                  </a:lnTo>
                  <a:lnTo>
                    <a:pt x="217" y="205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2" y="193"/>
                  </a:lnTo>
                  <a:lnTo>
                    <a:pt x="222" y="193"/>
                  </a:lnTo>
                  <a:lnTo>
                    <a:pt x="222" y="187"/>
                  </a:lnTo>
                  <a:lnTo>
                    <a:pt x="222" y="187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05" y="187"/>
                  </a:lnTo>
                  <a:close/>
                  <a:moveTo>
                    <a:pt x="97" y="187"/>
                  </a:moveTo>
                  <a:lnTo>
                    <a:pt x="97" y="187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103" y="205"/>
                  </a:lnTo>
                  <a:lnTo>
                    <a:pt x="103" y="205"/>
                  </a:lnTo>
                  <a:lnTo>
                    <a:pt x="109" y="205"/>
                  </a:lnTo>
                  <a:lnTo>
                    <a:pt x="109" y="205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97" y="187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Freeform 57"/>
            <p:cNvSpPr>
              <a:spLocks noChangeArrowheads="1"/>
            </p:cNvSpPr>
            <p:nvPr/>
          </p:nvSpPr>
          <p:spPr bwMode="auto">
            <a:xfrm>
              <a:off x="6616700" y="3325813"/>
              <a:ext cx="390525" cy="436562"/>
            </a:xfrm>
            <a:custGeom>
              <a:avLst/>
              <a:gdLst>
                <a:gd name="T0" fmla="*/ 1046 w 1086"/>
                <a:gd name="T1" fmla="*/ 164 h 1211"/>
                <a:gd name="T2" fmla="*/ 983 w 1086"/>
                <a:gd name="T3" fmla="*/ 216 h 1211"/>
                <a:gd name="T4" fmla="*/ 909 w 1086"/>
                <a:gd name="T5" fmla="*/ 250 h 1211"/>
                <a:gd name="T6" fmla="*/ 869 w 1086"/>
                <a:gd name="T7" fmla="*/ 261 h 1211"/>
                <a:gd name="T8" fmla="*/ 807 w 1086"/>
                <a:gd name="T9" fmla="*/ 284 h 1211"/>
                <a:gd name="T10" fmla="*/ 835 w 1086"/>
                <a:gd name="T11" fmla="*/ 357 h 1211"/>
                <a:gd name="T12" fmla="*/ 864 w 1086"/>
                <a:gd name="T13" fmla="*/ 431 h 1211"/>
                <a:gd name="T14" fmla="*/ 909 w 1086"/>
                <a:gd name="T15" fmla="*/ 511 h 1211"/>
                <a:gd name="T16" fmla="*/ 869 w 1086"/>
                <a:gd name="T17" fmla="*/ 585 h 1211"/>
                <a:gd name="T18" fmla="*/ 847 w 1086"/>
                <a:gd name="T19" fmla="*/ 681 h 1211"/>
                <a:gd name="T20" fmla="*/ 790 w 1086"/>
                <a:gd name="T21" fmla="*/ 733 h 1211"/>
                <a:gd name="T22" fmla="*/ 716 w 1086"/>
                <a:gd name="T23" fmla="*/ 806 h 1211"/>
                <a:gd name="T24" fmla="*/ 642 w 1086"/>
                <a:gd name="T25" fmla="*/ 870 h 1211"/>
                <a:gd name="T26" fmla="*/ 608 w 1086"/>
                <a:gd name="T27" fmla="*/ 898 h 1211"/>
                <a:gd name="T28" fmla="*/ 579 w 1086"/>
                <a:gd name="T29" fmla="*/ 960 h 1211"/>
                <a:gd name="T30" fmla="*/ 597 w 1086"/>
                <a:gd name="T31" fmla="*/ 1005 h 1211"/>
                <a:gd name="T32" fmla="*/ 619 w 1086"/>
                <a:gd name="T33" fmla="*/ 1057 h 1211"/>
                <a:gd name="T34" fmla="*/ 631 w 1086"/>
                <a:gd name="T35" fmla="*/ 1170 h 1211"/>
                <a:gd name="T36" fmla="*/ 557 w 1086"/>
                <a:gd name="T37" fmla="*/ 1165 h 1211"/>
                <a:gd name="T38" fmla="*/ 511 w 1086"/>
                <a:gd name="T39" fmla="*/ 1205 h 1211"/>
                <a:gd name="T40" fmla="*/ 477 w 1086"/>
                <a:gd name="T41" fmla="*/ 1199 h 1211"/>
                <a:gd name="T42" fmla="*/ 466 w 1086"/>
                <a:gd name="T43" fmla="*/ 1193 h 1211"/>
                <a:gd name="T44" fmla="*/ 443 w 1086"/>
                <a:gd name="T45" fmla="*/ 1193 h 1211"/>
                <a:gd name="T46" fmla="*/ 432 w 1086"/>
                <a:gd name="T47" fmla="*/ 1170 h 1211"/>
                <a:gd name="T48" fmla="*/ 404 w 1086"/>
                <a:gd name="T49" fmla="*/ 1136 h 1211"/>
                <a:gd name="T50" fmla="*/ 369 w 1086"/>
                <a:gd name="T51" fmla="*/ 1102 h 1211"/>
                <a:gd name="T52" fmla="*/ 352 w 1086"/>
                <a:gd name="T53" fmla="*/ 1068 h 1211"/>
                <a:gd name="T54" fmla="*/ 341 w 1086"/>
                <a:gd name="T55" fmla="*/ 1051 h 1211"/>
                <a:gd name="T56" fmla="*/ 289 w 1086"/>
                <a:gd name="T57" fmla="*/ 1057 h 1211"/>
                <a:gd name="T58" fmla="*/ 255 w 1086"/>
                <a:gd name="T59" fmla="*/ 1063 h 1211"/>
                <a:gd name="T60" fmla="*/ 165 w 1086"/>
                <a:gd name="T61" fmla="*/ 1080 h 1211"/>
                <a:gd name="T62" fmla="*/ 119 w 1086"/>
                <a:gd name="T63" fmla="*/ 1091 h 1211"/>
                <a:gd name="T64" fmla="*/ 62 w 1086"/>
                <a:gd name="T65" fmla="*/ 1091 h 1211"/>
                <a:gd name="T66" fmla="*/ 34 w 1086"/>
                <a:gd name="T67" fmla="*/ 1085 h 1211"/>
                <a:gd name="T68" fmla="*/ 23 w 1086"/>
                <a:gd name="T69" fmla="*/ 1096 h 1211"/>
                <a:gd name="T70" fmla="*/ 5 w 1086"/>
                <a:gd name="T71" fmla="*/ 1040 h 1211"/>
                <a:gd name="T72" fmla="*/ 96 w 1086"/>
                <a:gd name="T73" fmla="*/ 943 h 1211"/>
                <a:gd name="T74" fmla="*/ 170 w 1086"/>
                <a:gd name="T75" fmla="*/ 903 h 1211"/>
                <a:gd name="T76" fmla="*/ 136 w 1086"/>
                <a:gd name="T77" fmla="*/ 846 h 1211"/>
                <a:gd name="T78" fmla="*/ 91 w 1086"/>
                <a:gd name="T79" fmla="*/ 784 h 1211"/>
                <a:gd name="T80" fmla="*/ 40 w 1086"/>
                <a:gd name="T81" fmla="*/ 710 h 1211"/>
                <a:gd name="T82" fmla="*/ 40 w 1086"/>
                <a:gd name="T83" fmla="*/ 625 h 1211"/>
                <a:gd name="T84" fmla="*/ 130 w 1086"/>
                <a:gd name="T85" fmla="*/ 647 h 1211"/>
                <a:gd name="T86" fmla="*/ 239 w 1086"/>
                <a:gd name="T87" fmla="*/ 653 h 1211"/>
                <a:gd name="T88" fmla="*/ 295 w 1086"/>
                <a:gd name="T89" fmla="*/ 619 h 1211"/>
                <a:gd name="T90" fmla="*/ 318 w 1086"/>
                <a:gd name="T91" fmla="*/ 551 h 1211"/>
                <a:gd name="T92" fmla="*/ 404 w 1086"/>
                <a:gd name="T93" fmla="*/ 483 h 1211"/>
                <a:gd name="T94" fmla="*/ 438 w 1086"/>
                <a:gd name="T95" fmla="*/ 460 h 1211"/>
                <a:gd name="T96" fmla="*/ 454 w 1086"/>
                <a:gd name="T97" fmla="*/ 403 h 1211"/>
                <a:gd name="T98" fmla="*/ 494 w 1086"/>
                <a:gd name="T99" fmla="*/ 403 h 1211"/>
                <a:gd name="T100" fmla="*/ 545 w 1086"/>
                <a:gd name="T101" fmla="*/ 386 h 1211"/>
                <a:gd name="T102" fmla="*/ 568 w 1086"/>
                <a:gd name="T103" fmla="*/ 324 h 1211"/>
                <a:gd name="T104" fmla="*/ 557 w 1086"/>
                <a:gd name="T105" fmla="*/ 250 h 1211"/>
                <a:gd name="T106" fmla="*/ 608 w 1086"/>
                <a:gd name="T107" fmla="*/ 227 h 1211"/>
                <a:gd name="T108" fmla="*/ 636 w 1086"/>
                <a:gd name="T109" fmla="*/ 164 h 1211"/>
                <a:gd name="T110" fmla="*/ 653 w 1086"/>
                <a:gd name="T111" fmla="*/ 102 h 1211"/>
                <a:gd name="T112" fmla="*/ 778 w 1086"/>
                <a:gd name="T113" fmla="*/ 34 h 1211"/>
                <a:gd name="T114" fmla="*/ 875 w 1086"/>
                <a:gd name="T115" fmla="*/ 17 h 1211"/>
                <a:gd name="T116" fmla="*/ 938 w 1086"/>
                <a:gd name="T117" fmla="*/ 0 h 1211"/>
                <a:gd name="T118" fmla="*/ 1051 w 1086"/>
                <a:gd name="T119" fmla="*/ 6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6" h="1211">
                  <a:moveTo>
                    <a:pt x="1085" y="102"/>
                  </a:moveTo>
                  <a:lnTo>
                    <a:pt x="1079" y="107"/>
                  </a:lnTo>
                  <a:lnTo>
                    <a:pt x="1074" y="119"/>
                  </a:lnTo>
                  <a:lnTo>
                    <a:pt x="1074" y="131"/>
                  </a:lnTo>
                  <a:lnTo>
                    <a:pt x="1068" y="142"/>
                  </a:lnTo>
                  <a:lnTo>
                    <a:pt x="1063" y="147"/>
                  </a:lnTo>
                  <a:lnTo>
                    <a:pt x="1057" y="153"/>
                  </a:lnTo>
                  <a:lnTo>
                    <a:pt x="1051" y="159"/>
                  </a:lnTo>
                  <a:lnTo>
                    <a:pt x="1046" y="164"/>
                  </a:lnTo>
                  <a:lnTo>
                    <a:pt x="1040" y="170"/>
                  </a:lnTo>
                  <a:lnTo>
                    <a:pt x="1034" y="176"/>
                  </a:lnTo>
                  <a:lnTo>
                    <a:pt x="1034" y="176"/>
                  </a:lnTo>
                  <a:lnTo>
                    <a:pt x="1028" y="181"/>
                  </a:lnTo>
                  <a:lnTo>
                    <a:pt x="1023" y="193"/>
                  </a:lnTo>
                  <a:lnTo>
                    <a:pt x="1012" y="198"/>
                  </a:lnTo>
                  <a:lnTo>
                    <a:pt x="1000" y="204"/>
                  </a:lnTo>
                  <a:lnTo>
                    <a:pt x="994" y="210"/>
                  </a:lnTo>
                  <a:lnTo>
                    <a:pt x="983" y="216"/>
                  </a:lnTo>
                  <a:lnTo>
                    <a:pt x="972" y="221"/>
                  </a:lnTo>
                  <a:lnTo>
                    <a:pt x="954" y="221"/>
                  </a:lnTo>
                  <a:lnTo>
                    <a:pt x="943" y="227"/>
                  </a:lnTo>
                  <a:lnTo>
                    <a:pt x="938" y="227"/>
                  </a:lnTo>
                  <a:lnTo>
                    <a:pt x="932" y="232"/>
                  </a:lnTo>
                  <a:lnTo>
                    <a:pt x="920" y="238"/>
                  </a:lnTo>
                  <a:lnTo>
                    <a:pt x="915" y="238"/>
                  </a:lnTo>
                  <a:lnTo>
                    <a:pt x="915" y="244"/>
                  </a:lnTo>
                  <a:lnTo>
                    <a:pt x="909" y="250"/>
                  </a:lnTo>
                  <a:lnTo>
                    <a:pt x="909" y="250"/>
                  </a:lnTo>
                  <a:lnTo>
                    <a:pt x="909" y="256"/>
                  </a:lnTo>
                  <a:lnTo>
                    <a:pt x="903" y="256"/>
                  </a:lnTo>
                  <a:lnTo>
                    <a:pt x="898" y="261"/>
                  </a:lnTo>
                  <a:lnTo>
                    <a:pt x="892" y="267"/>
                  </a:lnTo>
                  <a:lnTo>
                    <a:pt x="892" y="267"/>
                  </a:lnTo>
                  <a:lnTo>
                    <a:pt x="887" y="267"/>
                  </a:lnTo>
                  <a:lnTo>
                    <a:pt x="875" y="261"/>
                  </a:lnTo>
                  <a:lnTo>
                    <a:pt x="869" y="261"/>
                  </a:lnTo>
                  <a:lnTo>
                    <a:pt x="864" y="256"/>
                  </a:lnTo>
                  <a:lnTo>
                    <a:pt x="858" y="261"/>
                  </a:lnTo>
                  <a:lnTo>
                    <a:pt x="853" y="261"/>
                  </a:lnTo>
                  <a:lnTo>
                    <a:pt x="847" y="267"/>
                  </a:lnTo>
                  <a:lnTo>
                    <a:pt x="841" y="267"/>
                  </a:lnTo>
                  <a:lnTo>
                    <a:pt x="829" y="272"/>
                  </a:lnTo>
                  <a:lnTo>
                    <a:pt x="824" y="278"/>
                  </a:lnTo>
                  <a:lnTo>
                    <a:pt x="818" y="278"/>
                  </a:lnTo>
                  <a:lnTo>
                    <a:pt x="807" y="284"/>
                  </a:lnTo>
                  <a:lnTo>
                    <a:pt x="807" y="290"/>
                  </a:lnTo>
                  <a:lnTo>
                    <a:pt x="807" y="295"/>
                  </a:lnTo>
                  <a:lnTo>
                    <a:pt x="801" y="301"/>
                  </a:lnTo>
                  <a:lnTo>
                    <a:pt x="801" y="306"/>
                  </a:lnTo>
                  <a:lnTo>
                    <a:pt x="807" y="318"/>
                  </a:lnTo>
                  <a:lnTo>
                    <a:pt x="818" y="324"/>
                  </a:lnTo>
                  <a:lnTo>
                    <a:pt x="824" y="335"/>
                  </a:lnTo>
                  <a:lnTo>
                    <a:pt x="829" y="341"/>
                  </a:lnTo>
                  <a:lnTo>
                    <a:pt x="835" y="357"/>
                  </a:lnTo>
                  <a:lnTo>
                    <a:pt x="835" y="375"/>
                  </a:lnTo>
                  <a:lnTo>
                    <a:pt x="841" y="392"/>
                  </a:lnTo>
                  <a:lnTo>
                    <a:pt x="841" y="409"/>
                  </a:lnTo>
                  <a:lnTo>
                    <a:pt x="847" y="415"/>
                  </a:lnTo>
                  <a:lnTo>
                    <a:pt x="847" y="415"/>
                  </a:lnTo>
                  <a:lnTo>
                    <a:pt x="853" y="421"/>
                  </a:lnTo>
                  <a:lnTo>
                    <a:pt x="853" y="426"/>
                  </a:lnTo>
                  <a:lnTo>
                    <a:pt x="858" y="431"/>
                  </a:lnTo>
                  <a:lnTo>
                    <a:pt x="864" y="431"/>
                  </a:lnTo>
                  <a:lnTo>
                    <a:pt x="869" y="437"/>
                  </a:lnTo>
                  <a:lnTo>
                    <a:pt x="875" y="443"/>
                  </a:lnTo>
                  <a:lnTo>
                    <a:pt x="887" y="454"/>
                  </a:lnTo>
                  <a:lnTo>
                    <a:pt x="892" y="460"/>
                  </a:lnTo>
                  <a:lnTo>
                    <a:pt x="898" y="471"/>
                  </a:lnTo>
                  <a:lnTo>
                    <a:pt x="909" y="477"/>
                  </a:lnTo>
                  <a:lnTo>
                    <a:pt x="909" y="488"/>
                  </a:lnTo>
                  <a:lnTo>
                    <a:pt x="909" y="500"/>
                  </a:lnTo>
                  <a:lnTo>
                    <a:pt x="909" y="511"/>
                  </a:lnTo>
                  <a:lnTo>
                    <a:pt x="909" y="517"/>
                  </a:lnTo>
                  <a:lnTo>
                    <a:pt x="903" y="528"/>
                  </a:lnTo>
                  <a:lnTo>
                    <a:pt x="898" y="534"/>
                  </a:lnTo>
                  <a:lnTo>
                    <a:pt x="898" y="545"/>
                  </a:lnTo>
                  <a:lnTo>
                    <a:pt x="892" y="551"/>
                  </a:lnTo>
                  <a:lnTo>
                    <a:pt x="887" y="562"/>
                  </a:lnTo>
                  <a:lnTo>
                    <a:pt x="881" y="568"/>
                  </a:lnTo>
                  <a:lnTo>
                    <a:pt x="875" y="580"/>
                  </a:lnTo>
                  <a:lnTo>
                    <a:pt x="869" y="585"/>
                  </a:lnTo>
                  <a:lnTo>
                    <a:pt x="864" y="596"/>
                  </a:lnTo>
                  <a:lnTo>
                    <a:pt x="864" y="608"/>
                  </a:lnTo>
                  <a:lnTo>
                    <a:pt x="864" y="619"/>
                  </a:lnTo>
                  <a:lnTo>
                    <a:pt x="864" y="636"/>
                  </a:lnTo>
                  <a:lnTo>
                    <a:pt x="858" y="642"/>
                  </a:lnTo>
                  <a:lnTo>
                    <a:pt x="858" y="653"/>
                  </a:lnTo>
                  <a:lnTo>
                    <a:pt x="858" y="665"/>
                  </a:lnTo>
                  <a:lnTo>
                    <a:pt x="858" y="670"/>
                  </a:lnTo>
                  <a:lnTo>
                    <a:pt x="847" y="681"/>
                  </a:lnTo>
                  <a:lnTo>
                    <a:pt x="841" y="687"/>
                  </a:lnTo>
                  <a:lnTo>
                    <a:pt x="835" y="693"/>
                  </a:lnTo>
                  <a:lnTo>
                    <a:pt x="824" y="699"/>
                  </a:lnTo>
                  <a:lnTo>
                    <a:pt x="818" y="705"/>
                  </a:lnTo>
                  <a:lnTo>
                    <a:pt x="813" y="710"/>
                  </a:lnTo>
                  <a:lnTo>
                    <a:pt x="807" y="716"/>
                  </a:lnTo>
                  <a:lnTo>
                    <a:pt x="801" y="721"/>
                  </a:lnTo>
                  <a:lnTo>
                    <a:pt x="795" y="727"/>
                  </a:lnTo>
                  <a:lnTo>
                    <a:pt x="790" y="733"/>
                  </a:lnTo>
                  <a:lnTo>
                    <a:pt x="784" y="739"/>
                  </a:lnTo>
                  <a:lnTo>
                    <a:pt x="778" y="744"/>
                  </a:lnTo>
                  <a:lnTo>
                    <a:pt x="767" y="755"/>
                  </a:lnTo>
                  <a:lnTo>
                    <a:pt x="756" y="761"/>
                  </a:lnTo>
                  <a:lnTo>
                    <a:pt x="744" y="767"/>
                  </a:lnTo>
                  <a:lnTo>
                    <a:pt x="739" y="773"/>
                  </a:lnTo>
                  <a:lnTo>
                    <a:pt x="728" y="784"/>
                  </a:lnTo>
                  <a:lnTo>
                    <a:pt x="722" y="795"/>
                  </a:lnTo>
                  <a:lnTo>
                    <a:pt x="716" y="806"/>
                  </a:lnTo>
                  <a:lnTo>
                    <a:pt x="704" y="818"/>
                  </a:lnTo>
                  <a:lnTo>
                    <a:pt x="699" y="830"/>
                  </a:lnTo>
                  <a:lnTo>
                    <a:pt x="693" y="841"/>
                  </a:lnTo>
                  <a:lnTo>
                    <a:pt x="682" y="852"/>
                  </a:lnTo>
                  <a:lnTo>
                    <a:pt x="676" y="858"/>
                  </a:lnTo>
                  <a:lnTo>
                    <a:pt x="670" y="864"/>
                  </a:lnTo>
                  <a:lnTo>
                    <a:pt x="659" y="864"/>
                  </a:lnTo>
                  <a:lnTo>
                    <a:pt x="653" y="864"/>
                  </a:lnTo>
                  <a:lnTo>
                    <a:pt x="642" y="870"/>
                  </a:lnTo>
                  <a:lnTo>
                    <a:pt x="642" y="864"/>
                  </a:lnTo>
                  <a:lnTo>
                    <a:pt x="636" y="858"/>
                  </a:lnTo>
                  <a:lnTo>
                    <a:pt x="631" y="852"/>
                  </a:lnTo>
                  <a:lnTo>
                    <a:pt x="631" y="846"/>
                  </a:lnTo>
                  <a:lnTo>
                    <a:pt x="625" y="858"/>
                  </a:lnTo>
                  <a:lnTo>
                    <a:pt x="619" y="870"/>
                  </a:lnTo>
                  <a:lnTo>
                    <a:pt x="614" y="880"/>
                  </a:lnTo>
                  <a:lnTo>
                    <a:pt x="614" y="892"/>
                  </a:lnTo>
                  <a:lnTo>
                    <a:pt x="608" y="898"/>
                  </a:lnTo>
                  <a:lnTo>
                    <a:pt x="602" y="903"/>
                  </a:lnTo>
                  <a:lnTo>
                    <a:pt x="597" y="903"/>
                  </a:lnTo>
                  <a:lnTo>
                    <a:pt x="591" y="909"/>
                  </a:lnTo>
                  <a:lnTo>
                    <a:pt x="585" y="920"/>
                  </a:lnTo>
                  <a:lnTo>
                    <a:pt x="579" y="932"/>
                  </a:lnTo>
                  <a:lnTo>
                    <a:pt x="574" y="943"/>
                  </a:lnTo>
                  <a:lnTo>
                    <a:pt x="568" y="949"/>
                  </a:lnTo>
                  <a:lnTo>
                    <a:pt x="574" y="955"/>
                  </a:lnTo>
                  <a:lnTo>
                    <a:pt x="579" y="960"/>
                  </a:lnTo>
                  <a:lnTo>
                    <a:pt x="579" y="966"/>
                  </a:lnTo>
                  <a:lnTo>
                    <a:pt x="585" y="971"/>
                  </a:lnTo>
                  <a:lnTo>
                    <a:pt x="591" y="977"/>
                  </a:lnTo>
                  <a:lnTo>
                    <a:pt x="591" y="977"/>
                  </a:lnTo>
                  <a:lnTo>
                    <a:pt x="597" y="983"/>
                  </a:lnTo>
                  <a:lnTo>
                    <a:pt x="602" y="983"/>
                  </a:lnTo>
                  <a:lnTo>
                    <a:pt x="597" y="989"/>
                  </a:lnTo>
                  <a:lnTo>
                    <a:pt x="597" y="1000"/>
                  </a:lnTo>
                  <a:lnTo>
                    <a:pt x="597" y="1005"/>
                  </a:lnTo>
                  <a:lnTo>
                    <a:pt x="591" y="1011"/>
                  </a:lnTo>
                  <a:lnTo>
                    <a:pt x="591" y="1017"/>
                  </a:lnTo>
                  <a:lnTo>
                    <a:pt x="591" y="1029"/>
                  </a:lnTo>
                  <a:lnTo>
                    <a:pt x="591" y="1034"/>
                  </a:lnTo>
                  <a:lnTo>
                    <a:pt x="591" y="1045"/>
                  </a:lnTo>
                  <a:lnTo>
                    <a:pt x="597" y="1045"/>
                  </a:lnTo>
                  <a:lnTo>
                    <a:pt x="608" y="1051"/>
                  </a:lnTo>
                  <a:lnTo>
                    <a:pt x="614" y="1051"/>
                  </a:lnTo>
                  <a:lnTo>
                    <a:pt x="619" y="1057"/>
                  </a:lnTo>
                  <a:lnTo>
                    <a:pt x="625" y="1063"/>
                  </a:lnTo>
                  <a:lnTo>
                    <a:pt x="625" y="1074"/>
                  </a:lnTo>
                  <a:lnTo>
                    <a:pt x="631" y="1080"/>
                  </a:lnTo>
                  <a:lnTo>
                    <a:pt x="631" y="1085"/>
                  </a:lnTo>
                  <a:lnTo>
                    <a:pt x="631" y="1108"/>
                  </a:lnTo>
                  <a:lnTo>
                    <a:pt x="631" y="1130"/>
                  </a:lnTo>
                  <a:lnTo>
                    <a:pt x="636" y="1154"/>
                  </a:lnTo>
                  <a:lnTo>
                    <a:pt x="636" y="1170"/>
                  </a:lnTo>
                  <a:lnTo>
                    <a:pt x="631" y="1170"/>
                  </a:lnTo>
                  <a:lnTo>
                    <a:pt x="625" y="1170"/>
                  </a:lnTo>
                  <a:lnTo>
                    <a:pt x="619" y="1170"/>
                  </a:lnTo>
                  <a:lnTo>
                    <a:pt x="614" y="1165"/>
                  </a:lnTo>
                  <a:lnTo>
                    <a:pt x="602" y="1165"/>
                  </a:lnTo>
                  <a:lnTo>
                    <a:pt x="591" y="1165"/>
                  </a:lnTo>
                  <a:lnTo>
                    <a:pt x="579" y="1165"/>
                  </a:lnTo>
                  <a:lnTo>
                    <a:pt x="574" y="1165"/>
                  </a:lnTo>
                  <a:lnTo>
                    <a:pt x="568" y="1165"/>
                  </a:lnTo>
                  <a:lnTo>
                    <a:pt x="557" y="1165"/>
                  </a:lnTo>
                  <a:lnTo>
                    <a:pt x="551" y="1165"/>
                  </a:lnTo>
                  <a:lnTo>
                    <a:pt x="545" y="1165"/>
                  </a:lnTo>
                  <a:lnTo>
                    <a:pt x="539" y="1170"/>
                  </a:lnTo>
                  <a:lnTo>
                    <a:pt x="534" y="1176"/>
                  </a:lnTo>
                  <a:lnTo>
                    <a:pt x="523" y="1176"/>
                  </a:lnTo>
                  <a:lnTo>
                    <a:pt x="517" y="1182"/>
                  </a:lnTo>
                  <a:lnTo>
                    <a:pt x="517" y="1188"/>
                  </a:lnTo>
                  <a:lnTo>
                    <a:pt x="511" y="1199"/>
                  </a:lnTo>
                  <a:lnTo>
                    <a:pt x="511" y="1205"/>
                  </a:lnTo>
                  <a:lnTo>
                    <a:pt x="511" y="1210"/>
                  </a:lnTo>
                  <a:lnTo>
                    <a:pt x="500" y="1210"/>
                  </a:lnTo>
                  <a:lnTo>
                    <a:pt x="494" y="1210"/>
                  </a:lnTo>
                  <a:lnTo>
                    <a:pt x="483" y="1210"/>
                  </a:lnTo>
                  <a:lnTo>
                    <a:pt x="477" y="1210"/>
                  </a:lnTo>
                  <a:lnTo>
                    <a:pt x="477" y="1210"/>
                  </a:lnTo>
                  <a:lnTo>
                    <a:pt x="477" y="1205"/>
                  </a:lnTo>
                  <a:lnTo>
                    <a:pt x="477" y="1199"/>
                  </a:lnTo>
                  <a:lnTo>
                    <a:pt x="477" y="1199"/>
                  </a:lnTo>
                  <a:lnTo>
                    <a:pt x="477" y="1199"/>
                  </a:lnTo>
                  <a:lnTo>
                    <a:pt x="477" y="1199"/>
                  </a:lnTo>
                  <a:lnTo>
                    <a:pt x="477" y="1199"/>
                  </a:lnTo>
                  <a:lnTo>
                    <a:pt x="472" y="1193"/>
                  </a:lnTo>
                  <a:lnTo>
                    <a:pt x="472" y="1193"/>
                  </a:lnTo>
                  <a:lnTo>
                    <a:pt x="472" y="1193"/>
                  </a:lnTo>
                  <a:lnTo>
                    <a:pt x="472" y="1193"/>
                  </a:lnTo>
                  <a:lnTo>
                    <a:pt x="466" y="1193"/>
                  </a:lnTo>
                  <a:lnTo>
                    <a:pt x="466" y="1193"/>
                  </a:lnTo>
                  <a:lnTo>
                    <a:pt x="460" y="1193"/>
                  </a:lnTo>
                  <a:lnTo>
                    <a:pt x="460" y="1193"/>
                  </a:lnTo>
                  <a:lnTo>
                    <a:pt x="449" y="1193"/>
                  </a:lnTo>
                  <a:lnTo>
                    <a:pt x="449" y="1193"/>
                  </a:lnTo>
                  <a:lnTo>
                    <a:pt x="443" y="1199"/>
                  </a:lnTo>
                  <a:lnTo>
                    <a:pt x="443" y="1199"/>
                  </a:lnTo>
                  <a:lnTo>
                    <a:pt x="443" y="1199"/>
                  </a:lnTo>
                  <a:lnTo>
                    <a:pt x="443" y="1199"/>
                  </a:lnTo>
                  <a:lnTo>
                    <a:pt x="443" y="1193"/>
                  </a:lnTo>
                  <a:lnTo>
                    <a:pt x="443" y="1193"/>
                  </a:lnTo>
                  <a:lnTo>
                    <a:pt x="438" y="1188"/>
                  </a:lnTo>
                  <a:lnTo>
                    <a:pt x="438" y="1188"/>
                  </a:lnTo>
                  <a:lnTo>
                    <a:pt x="438" y="1182"/>
                  </a:lnTo>
                  <a:lnTo>
                    <a:pt x="438" y="1182"/>
                  </a:lnTo>
                  <a:lnTo>
                    <a:pt x="438" y="1170"/>
                  </a:lnTo>
                  <a:lnTo>
                    <a:pt x="438" y="1170"/>
                  </a:lnTo>
                  <a:lnTo>
                    <a:pt x="432" y="1170"/>
                  </a:lnTo>
                  <a:lnTo>
                    <a:pt x="432" y="1170"/>
                  </a:lnTo>
                  <a:lnTo>
                    <a:pt x="432" y="1165"/>
                  </a:lnTo>
                  <a:lnTo>
                    <a:pt x="432" y="1165"/>
                  </a:lnTo>
                  <a:lnTo>
                    <a:pt x="426" y="1154"/>
                  </a:lnTo>
                  <a:lnTo>
                    <a:pt x="426" y="1154"/>
                  </a:lnTo>
                  <a:lnTo>
                    <a:pt x="420" y="1148"/>
                  </a:lnTo>
                  <a:lnTo>
                    <a:pt x="420" y="1148"/>
                  </a:lnTo>
                  <a:lnTo>
                    <a:pt x="414" y="1142"/>
                  </a:lnTo>
                  <a:lnTo>
                    <a:pt x="414" y="1142"/>
                  </a:lnTo>
                  <a:lnTo>
                    <a:pt x="404" y="1136"/>
                  </a:lnTo>
                  <a:lnTo>
                    <a:pt x="404" y="1136"/>
                  </a:lnTo>
                  <a:lnTo>
                    <a:pt x="386" y="1130"/>
                  </a:lnTo>
                  <a:lnTo>
                    <a:pt x="386" y="1130"/>
                  </a:lnTo>
                  <a:lnTo>
                    <a:pt x="364" y="1125"/>
                  </a:lnTo>
                  <a:lnTo>
                    <a:pt x="364" y="1125"/>
                  </a:lnTo>
                  <a:lnTo>
                    <a:pt x="369" y="1114"/>
                  </a:lnTo>
                  <a:lnTo>
                    <a:pt x="369" y="1114"/>
                  </a:lnTo>
                  <a:lnTo>
                    <a:pt x="369" y="1102"/>
                  </a:lnTo>
                  <a:lnTo>
                    <a:pt x="369" y="1102"/>
                  </a:lnTo>
                  <a:lnTo>
                    <a:pt x="369" y="1085"/>
                  </a:lnTo>
                  <a:lnTo>
                    <a:pt x="369" y="1085"/>
                  </a:lnTo>
                  <a:lnTo>
                    <a:pt x="364" y="1074"/>
                  </a:lnTo>
                  <a:lnTo>
                    <a:pt x="364" y="1074"/>
                  </a:lnTo>
                  <a:lnTo>
                    <a:pt x="364" y="1074"/>
                  </a:lnTo>
                  <a:lnTo>
                    <a:pt x="358" y="1074"/>
                  </a:lnTo>
                  <a:lnTo>
                    <a:pt x="358" y="1074"/>
                  </a:lnTo>
                  <a:lnTo>
                    <a:pt x="358" y="1074"/>
                  </a:lnTo>
                  <a:lnTo>
                    <a:pt x="352" y="1068"/>
                  </a:lnTo>
                  <a:lnTo>
                    <a:pt x="352" y="1068"/>
                  </a:lnTo>
                  <a:lnTo>
                    <a:pt x="358" y="1063"/>
                  </a:lnTo>
                  <a:lnTo>
                    <a:pt x="358" y="1063"/>
                  </a:lnTo>
                  <a:lnTo>
                    <a:pt x="358" y="1057"/>
                  </a:lnTo>
                  <a:lnTo>
                    <a:pt x="358" y="1057"/>
                  </a:lnTo>
                  <a:lnTo>
                    <a:pt x="358" y="1051"/>
                  </a:lnTo>
                  <a:lnTo>
                    <a:pt x="358" y="1051"/>
                  </a:lnTo>
                  <a:lnTo>
                    <a:pt x="341" y="1051"/>
                  </a:lnTo>
                  <a:lnTo>
                    <a:pt x="341" y="1051"/>
                  </a:lnTo>
                  <a:lnTo>
                    <a:pt x="329" y="1057"/>
                  </a:lnTo>
                  <a:lnTo>
                    <a:pt x="329" y="1057"/>
                  </a:lnTo>
                  <a:lnTo>
                    <a:pt x="318" y="1057"/>
                  </a:lnTo>
                  <a:lnTo>
                    <a:pt x="318" y="1057"/>
                  </a:lnTo>
                  <a:lnTo>
                    <a:pt x="307" y="1063"/>
                  </a:lnTo>
                  <a:lnTo>
                    <a:pt x="307" y="1063"/>
                  </a:lnTo>
                  <a:lnTo>
                    <a:pt x="295" y="1057"/>
                  </a:lnTo>
                  <a:lnTo>
                    <a:pt x="295" y="1057"/>
                  </a:lnTo>
                  <a:lnTo>
                    <a:pt x="289" y="1057"/>
                  </a:lnTo>
                  <a:lnTo>
                    <a:pt x="289" y="1057"/>
                  </a:lnTo>
                  <a:lnTo>
                    <a:pt x="284" y="1057"/>
                  </a:lnTo>
                  <a:lnTo>
                    <a:pt x="284" y="105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61" y="1057"/>
                  </a:lnTo>
                  <a:lnTo>
                    <a:pt x="261" y="1057"/>
                  </a:lnTo>
                  <a:lnTo>
                    <a:pt x="255" y="1063"/>
                  </a:lnTo>
                  <a:lnTo>
                    <a:pt x="255" y="1063"/>
                  </a:lnTo>
                  <a:lnTo>
                    <a:pt x="244" y="1074"/>
                  </a:lnTo>
                  <a:lnTo>
                    <a:pt x="244" y="1074"/>
                  </a:lnTo>
                  <a:lnTo>
                    <a:pt x="233" y="1074"/>
                  </a:lnTo>
                  <a:lnTo>
                    <a:pt x="233" y="1074"/>
                  </a:lnTo>
                  <a:lnTo>
                    <a:pt x="210" y="1080"/>
                  </a:lnTo>
                  <a:lnTo>
                    <a:pt x="210" y="1080"/>
                  </a:lnTo>
                  <a:lnTo>
                    <a:pt x="188" y="1080"/>
                  </a:lnTo>
                  <a:lnTo>
                    <a:pt x="188" y="1080"/>
                  </a:lnTo>
                  <a:lnTo>
                    <a:pt x="165" y="1080"/>
                  </a:lnTo>
                  <a:lnTo>
                    <a:pt x="165" y="1080"/>
                  </a:lnTo>
                  <a:lnTo>
                    <a:pt x="142" y="1074"/>
                  </a:lnTo>
                  <a:lnTo>
                    <a:pt x="142" y="1080"/>
                  </a:lnTo>
                  <a:lnTo>
                    <a:pt x="142" y="1085"/>
                  </a:lnTo>
                  <a:lnTo>
                    <a:pt x="136" y="1091"/>
                  </a:lnTo>
                  <a:lnTo>
                    <a:pt x="136" y="1091"/>
                  </a:lnTo>
                  <a:lnTo>
                    <a:pt x="136" y="1091"/>
                  </a:lnTo>
                  <a:lnTo>
                    <a:pt x="119" y="1091"/>
                  </a:lnTo>
                  <a:lnTo>
                    <a:pt x="119" y="1091"/>
                  </a:lnTo>
                  <a:lnTo>
                    <a:pt x="102" y="1085"/>
                  </a:lnTo>
                  <a:lnTo>
                    <a:pt x="102" y="1085"/>
                  </a:lnTo>
                  <a:lnTo>
                    <a:pt x="85" y="1080"/>
                  </a:lnTo>
                  <a:lnTo>
                    <a:pt x="85" y="1080"/>
                  </a:lnTo>
                  <a:lnTo>
                    <a:pt x="74" y="1074"/>
                  </a:lnTo>
                  <a:lnTo>
                    <a:pt x="68" y="1080"/>
                  </a:lnTo>
                  <a:lnTo>
                    <a:pt x="68" y="1085"/>
                  </a:lnTo>
                  <a:lnTo>
                    <a:pt x="62" y="1091"/>
                  </a:lnTo>
                  <a:lnTo>
                    <a:pt x="62" y="1091"/>
                  </a:lnTo>
                  <a:lnTo>
                    <a:pt x="62" y="1091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45" y="1085"/>
                  </a:lnTo>
                  <a:lnTo>
                    <a:pt x="45" y="1085"/>
                  </a:lnTo>
                  <a:lnTo>
                    <a:pt x="34" y="1085"/>
                  </a:lnTo>
                  <a:lnTo>
                    <a:pt x="34" y="1085"/>
                  </a:lnTo>
                  <a:lnTo>
                    <a:pt x="34" y="1091"/>
                  </a:lnTo>
                  <a:lnTo>
                    <a:pt x="34" y="1091"/>
                  </a:lnTo>
                  <a:lnTo>
                    <a:pt x="29" y="1091"/>
                  </a:lnTo>
                  <a:lnTo>
                    <a:pt x="29" y="1091"/>
                  </a:lnTo>
                  <a:lnTo>
                    <a:pt x="29" y="1096"/>
                  </a:lnTo>
                  <a:lnTo>
                    <a:pt x="29" y="1096"/>
                  </a:lnTo>
                  <a:lnTo>
                    <a:pt x="29" y="1096"/>
                  </a:lnTo>
                  <a:lnTo>
                    <a:pt x="29" y="1096"/>
                  </a:lnTo>
                  <a:lnTo>
                    <a:pt x="23" y="1096"/>
                  </a:lnTo>
                  <a:lnTo>
                    <a:pt x="23" y="1096"/>
                  </a:lnTo>
                  <a:lnTo>
                    <a:pt x="11" y="1096"/>
                  </a:lnTo>
                  <a:lnTo>
                    <a:pt x="11" y="1096"/>
                  </a:lnTo>
                  <a:lnTo>
                    <a:pt x="5" y="1096"/>
                  </a:lnTo>
                  <a:lnTo>
                    <a:pt x="5" y="1096"/>
                  </a:lnTo>
                  <a:lnTo>
                    <a:pt x="0" y="1096"/>
                  </a:lnTo>
                  <a:lnTo>
                    <a:pt x="0" y="1080"/>
                  </a:lnTo>
                  <a:lnTo>
                    <a:pt x="5" y="1057"/>
                  </a:lnTo>
                  <a:lnTo>
                    <a:pt x="5" y="1040"/>
                  </a:lnTo>
                  <a:lnTo>
                    <a:pt x="11" y="1017"/>
                  </a:lnTo>
                  <a:lnTo>
                    <a:pt x="23" y="1005"/>
                  </a:lnTo>
                  <a:lnTo>
                    <a:pt x="34" y="989"/>
                  </a:lnTo>
                  <a:lnTo>
                    <a:pt x="45" y="971"/>
                  </a:lnTo>
                  <a:lnTo>
                    <a:pt x="57" y="955"/>
                  </a:lnTo>
                  <a:lnTo>
                    <a:pt x="68" y="955"/>
                  </a:lnTo>
                  <a:lnTo>
                    <a:pt x="74" y="949"/>
                  </a:lnTo>
                  <a:lnTo>
                    <a:pt x="85" y="943"/>
                  </a:lnTo>
                  <a:lnTo>
                    <a:pt x="96" y="943"/>
                  </a:lnTo>
                  <a:lnTo>
                    <a:pt x="108" y="937"/>
                  </a:lnTo>
                  <a:lnTo>
                    <a:pt x="119" y="937"/>
                  </a:lnTo>
                  <a:lnTo>
                    <a:pt x="130" y="932"/>
                  </a:lnTo>
                  <a:lnTo>
                    <a:pt x="142" y="932"/>
                  </a:lnTo>
                  <a:lnTo>
                    <a:pt x="148" y="926"/>
                  </a:lnTo>
                  <a:lnTo>
                    <a:pt x="154" y="920"/>
                  </a:lnTo>
                  <a:lnTo>
                    <a:pt x="165" y="915"/>
                  </a:lnTo>
                  <a:lnTo>
                    <a:pt x="170" y="909"/>
                  </a:lnTo>
                  <a:lnTo>
                    <a:pt x="170" y="903"/>
                  </a:lnTo>
                  <a:lnTo>
                    <a:pt x="170" y="898"/>
                  </a:lnTo>
                  <a:lnTo>
                    <a:pt x="170" y="886"/>
                  </a:lnTo>
                  <a:lnTo>
                    <a:pt x="170" y="880"/>
                  </a:lnTo>
                  <a:lnTo>
                    <a:pt x="159" y="880"/>
                  </a:lnTo>
                  <a:lnTo>
                    <a:pt x="154" y="875"/>
                  </a:lnTo>
                  <a:lnTo>
                    <a:pt x="142" y="870"/>
                  </a:lnTo>
                  <a:lnTo>
                    <a:pt x="136" y="864"/>
                  </a:lnTo>
                  <a:lnTo>
                    <a:pt x="136" y="852"/>
                  </a:lnTo>
                  <a:lnTo>
                    <a:pt x="136" y="846"/>
                  </a:lnTo>
                  <a:lnTo>
                    <a:pt x="130" y="835"/>
                  </a:lnTo>
                  <a:lnTo>
                    <a:pt x="130" y="824"/>
                  </a:lnTo>
                  <a:lnTo>
                    <a:pt x="125" y="812"/>
                  </a:lnTo>
                  <a:lnTo>
                    <a:pt x="119" y="806"/>
                  </a:lnTo>
                  <a:lnTo>
                    <a:pt x="114" y="795"/>
                  </a:lnTo>
                  <a:lnTo>
                    <a:pt x="108" y="790"/>
                  </a:lnTo>
                  <a:lnTo>
                    <a:pt x="102" y="784"/>
                  </a:lnTo>
                  <a:lnTo>
                    <a:pt x="96" y="784"/>
                  </a:lnTo>
                  <a:lnTo>
                    <a:pt x="91" y="784"/>
                  </a:lnTo>
                  <a:lnTo>
                    <a:pt x="79" y="778"/>
                  </a:lnTo>
                  <a:lnTo>
                    <a:pt x="74" y="767"/>
                  </a:lnTo>
                  <a:lnTo>
                    <a:pt x="68" y="755"/>
                  </a:lnTo>
                  <a:lnTo>
                    <a:pt x="57" y="744"/>
                  </a:lnTo>
                  <a:lnTo>
                    <a:pt x="51" y="733"/>
                  </a:lnTo>
                  <a:lnTo>
                    <a:pt x="45" y="727"/>
                  </a:lnTo>
                  <a:lnTo>
                    <a:pt x="45" y="721"/>
                  </a:lnTo>
                  <a:lnTo>
                    <a:pt x="40" y="716"/>
                  </a:lnTo>
                  <a:lnTo>
                    <a:pt x="40" y="710"/>
                  </a:lnTo>
                  <a:lnTo>
                    <a:pt x="40" y="705"/>
                  </a:lnTo>
                  <a:lnTo>
                    <a:pt x="45" y="699"/>
                  </a:lnTo>
                  <a:lnTo>
                    <a:pt x="45" y="699"/>
                  </a:lnTo>
                  <a:lnTo>
                    <a:pt x="45" y="693"/>
                  </a:lnTo>
                  <a:lnTo>
                    <a:pt x="40" y="670"/>
                  </a:lnTo>
                  <a:lnTo>
                    <a:pt x="34" y="653"/>
                  </a:lnTo>
                  <a:lnTo>
                    <a:pt x="29" y="636"/>
                  </a:lnTo>
                  <a:lnTo>
                    <a:pt x="17" y="614"/>
                  </a:lnTo>
                  <a:lnTo>
                    <a:pt x="40" y="625"/>
                  </a:lnTo>
                  <a:lnTo>
                    <a:pt x="57" y="636"/>
                  </a:lnTo>
                  <a:lnTo>
                    <a:pt x="74" y="647"/>
                  </a:lnTo>
                  <a:lnTo>
                    <a:pt x="91" y="659"/>
                  </a:lnTo>
                  <a:lnTo>
                    <a:pt x="96" y="653"/>
                  </a:lnTo>
                  <a:lnTo>
                    <a:pt x="108" y="653"/>
                  </a:lnTo>
                  <a:lnTo>
                    <a:pt x="114" y="653"/>
                  </a:lnTo>
                  <a:lnTo>
                    <a:pt x="119" y="647"/>
                  </a:lnTo>
                  <a:lnTo>
                    <a:pt x="125" y="647"/>
                  </a:lnTo>
                  <a:lnTo>
                    <a:pt x="130" y="647"/>
                  </a:lnTo>
                  <a:lnTo>
                    <a:pt x="136" y="647"/>
                  </a:lnTo>
                  <a:lnTo>
                    <a:pt x="142" y="647"/>
                  </a:lnTo>
                  <a:lnTo>
                    <a:pt x="159" y="647"/>
                  </a:lnTo>
                  <a:lnTo>
                    <a:pt x="176" y="647"/>
                  </a:lnTo>
                  <a:lnTo>
                    <a:pt x="193" y="647"/>
                  </a:lnTo>
                  <a:lnTo>
                    <a:pt x="210" y="647"/>
                  </a:lnTo>
                  <a:lnTo>
                    <a:pt x="216" y="647"/>
                  </a:lnTo>
                  <a:lnTo>
                    <a:pt x="227" y="653"/>
                  </a:lnTo>
                  <a:lnTo>
                    <a:pt x="239" y="653"/>
                  </a:lnTo>
                  <a:lnTo>
                    <a:pt x="244" y="659"/>
                  </a:lnTo>
                  <a:lnTo>
                    <a:pt x="250" y="653"/>
                  </a:lnTo>
                  <a:lnTo>
                    <a:pt x="250" y="642"/>
                  </a:lnTo>
                  <a:lnTo>
                    <a:pt x="250" y="636"/>
                  </a:lnTo>
                  <a:lnTo>
                    <a:pt x="255" y="631"/>
                  </a:lnTo>
                  <a:lnTo>
                    <a:pt x="267" y="625"/>
                  </a:lnTo>
                  <a:lnTo>
                    <a:pt x="273" y="625"/>
                  </a:lnTo>
                  <a:lnTo>
                    <a:pt x="284" y="625"/>
                  </a:lnTo>
                  <a:lnTo>
                    <a:pt x="295" y="619"/>
                  </a:lnTo>
                  <a:lnTo>
                    <a:pt x="295" y="614"/>
                  </a:lnTo>
                  <a:lnTo>
                    <a:pt x="295" y="608"/>
                  </a:lnTo>
                  <a:lnTo>
                    <a:pt x="301" y="596"/>
                  </a:lnTo>
                  <a:lnTo>
                    <a:pt x="301" y="591"/>
                  </a:lnTo>
                  <a:lnTo>
                    <a:pt x="301" y="580"/>
                  </a:lnTo>
                  <a:lnTo>
                    <a:pt x="307" y="574"/>
                  </a:lnTo>
                  <a:lnTo>
                    <a:pt x="307" y="568"/>
                  </a:lnTo>
                  <a:lnTo>
                    <a:pt x="307" y="556"/>
                  </a:lnTo>
                  <a:lnTo>
                    <a:pt x="318" y="551"/>
                  </a:lnTo>
                  <a:lnTo>
                    <a:pt x="324" y="551"/>
                  </a:lnTo>
                  <a:lnTo>
                    <a:pt x="335" y="545"/>
                  </a:lnTo>
                  <a:lnTo>
                    <a:pt x="341" y="540"/>
                  </a:lnTo>
                  <a:lnTo>
                    <a:pt x="352" y="522"/>
                  </a:lnTo>
                  <a:lnTo>
                    <a:pt x="369" y="506"/>
                  </a:lnTo>
                  <a:lnTo>
                    <a:pt x="380" y="494"/>
                  </a:lnTo>
                  <a:lnTo>
                    <a:pt x="392" y="477"/>
                  </a:lnTo>
                  <a:lnTo>
                    <a:pt x="398" y="477"/>
                  </a:lnTo>
                  <a:lnTo>
                    <a:pt x="404" y="483"/>
                  </a:lnTo>
                  <a:lnTo>
                    <a:pt x="404" y="483"/>
                  </a:lnTo>
                  <a:lnTo>
                    <a:pt x="409" y="483"/>
                  </a:lnTo>
                  <a:lnTo>
                    <a:pt x="414" y="483"/>
                  </a:lnTo>
                  <a:lnTo>
                    <a:pt x="420" y="483"/>
                  </a:lnTo>
                  <a:lnTo>
                    <a:pt x="426" y="477"/>
                  </a:lnTo>
                  <a:lnTo>
                    <a:pt x="432" y="477"/>
                  </a:lnTo>
                  <a:lnTo>
                    <a:pt x="432" y="471"/>
                  </a:lnTo>
                  <a:lnTo>
                    <a:pt x="438" y="466"/>
                  </a:lnTo>
                  <a:lnTo>
                    <a:pt x="438" y="460"/>
                  </a:lnTo>
                  <a:lnTo>
                    <a:pt x="443" y="454"/>
                  </a:lnTo>
                  <a:lnTo>
                    <a:pt x="438" y="449"/>
                  </a:lnTo>
                  <a:lnTo>
                    <a:pt x="432" y="443"/>
                  </a:lnTo>
                  <a:lnTo>
                    <a:pt x="420" y="431"/>
                  </a:lnTo>
                  <a:lnTo>
                    <a:pt x="414" y="426"/>
                  </a:lnTo>
                  <a:lnTo>
                    <a:pt x="426" y="421"/>
                  </a:lnTo>
                  <a:lnTo>
                    <a:pt x="438" y="415"/>
                  </a:lnTo>
                  <a:lnTo>
                    <a:pt x="443" y="409"/>
                  </a:lnTo>
                  <a:lnTo>
                    <a:pt x="454" y="403"/>
                  </a:lnTo>
                  <a:lnTo>
                    <a:pt x="460" y="397"/>
                  </a:lnTo>
                  <a:lnTo>
                    <a:pt x="460" y="392"/>
                  </a:lnTo>
                  <a:lnTo>
                    <a:pt x="466" y="386"/>
                  </a:lnTo>
                  <a:lnTo>
                    <a:pt x="472" y="381"/>
                  </a:lnTo>
                  <a:lnTo>
                    <a:pt x="472" y="386"/>
                  </a:lnTo>
                  <a:lnTo>
                    <a:pt x="477" y="392"/>
                  </a:lnTo>
                  <a:lnTo>
                    <a:pt x="483" y="397"/>
                  </a:lnTo>
                  <a:lnTo>
                    <a:pt x="483" y="397"/>
                  </a:lnTo>
                  <a:lnTo>
                    <a:pt x="494" y="403"/>
                  </a:lnTo>
                  <a:lnTo>
                    <a:pt x="500" y="403"/>
                  </a:lnTo>
                  <a:lnTo>
                    <a:pt x="506" y="403"/>
                  </a:lnTo>
                  <a:lnTo>
                    <a:pt x="517" y="409"/>
                  </a:lnTo>
                  <a:lnTo>
                    <a:pt x="523" y="409"/>
                  </a:lnTo>
                  <a:lnTo>
                    <a:pt x="529" y="403"/>
                  </a:lnTo>
                  <a:lnTo>
                    <a:pt x="534" y="403"/>
                  </a:lnTo>
                  <a:lnTo>
                    <a:pt x="539" y="403"/>
                  </a:lnTo>
                  <a:lnTo>
                    <a:pt x="545" y="392"/>
                  </a:lnTo>
                  <a:lnTo>
                    <a:pt x="545" y="386"/>
                  </a:lnTo>
                  <a:lnTo>
                    <a:pt x="545" y="381"/>
                  </a:lnTo>
                  <a:lnTo>
                    <a:pt x="551" y="369"/>
                  </a:lnTo>
                  <a:lnTo>
                    <a:pt x="551" y="363"/>
                  </a:lnTo>
                  <a:lnTo>
                    <a:pt x="551" y="357"/>
                  </a:lnTo>
                  <a:lnTo>
                    <a:pt x="545" y="352"/>
                  </a:lnTo>
                  <a:lnTo>
                    <a:pt x="545" y="341"/>
                  </a:lnTo>
                  <a:lnTo>
                    <a:pt x="557" y="335"/>
                  </a:lnTo>
                  <a:lnTo>
                    <a:pt x="563" y="329"/>
                  </a:lnTo>
                  <a:lnTo>
                    <a:pt x="568" y="324"/>
                  </a:lnTo>
                  <a:lnTo>
                    <a:pt x="579" y="318"/>
                  </a:lnTo>
                  <a:lnTo>
                    <a:pt x="579" y="306"/>
                  </a:lnTo>
                  <a:lnTo>
                    <a:pt x="579" y="295"/>
                  </a:lnTo>
                  <a:lnTo>
                    <a:pt x="579" y="290"/>
                  </a:lnTo>
                  <a:lnTo>
                    <a:pt x="579" y="278"/>
                  </a:lnTo>
                  <a:lnTo>
                    <a:pt x="574" y="272"/>
                  </a:lnTo>
                  <a:lnTo>
                    <a:pt x="568" y="267"/>
                  </a:lnTo>
                  <a:lnTo>
                    <a:pt x="563" y="256"/>
                  </a:lnTo>
                  <a:lnTo>
                    <a:pt x="557" y="250"/>
                  </a:lnTo>
                  <a:lnTo>
                    <a:pt x="557" y="244"/>
                  </a:lnTo>
                  <a:lnTo>
                    <a:pt x="563" y="238"/>
                  </a:lnTo>
                  <a:lnTo>
                    <a:pt x="568" y="232"/>
                  </a:lnTo>
                  <a:lnTo>
                    <a:pt x="568" y="221"/>
                  </a:lnTo>
                  <a:lnTo>
                    <a:pt x="579" y="227"/>
                  </a:lnTo>
                  <a:lnTo>
                    <a:pt x="585" y="227"/>
                  </a:lnTo>
                  <a:lnTo>
                    <a:pt x="591" y="227"/>
                  </a:lnTo>
                  <a:lnTo>
                    <a:pt x="597" y="227"/>
                  </a:lnTo>
                  <a:lnTo>
                    <a:pt x="608" y="227"/>
                  </a:lnTo>
                  <a:lnTo>
                    <a:pt x="619" y="227"/>
                  </a:lnTo>
                  <a:lnTo>
                    <a:pt x="625" y="227"/>
                  </a:lnTo>
                  <a:lnTo>
                    <a:pt x="636" y="221"/>
                  </a:lnTo>
                  <a:lnTo>
                    <a:pt x="636" y="210"/>
                  </a:lnTo>
                  <a:lnTo>
                    <a:pt x="642" y="198"/>
                  </a:lnTo>
                  <a:lnTo>
                    <a:pt x="642" y="187"/>
                  </a:lnTo>
                  <a:lnTo>
                    <a:pt x="648" y="176"/>
                  </a:lnTo>
                  <a:lnTo>
                    <a:pt x="642" y="170"/>
                  </a:lnTo>
                  <a:lnTo>
                    <a:pt x="636" y="164"/>
                  </a:lnTo>
                  <a:lnTo>
                    <a:pt x="636" y="159"/>
                  </a:lnTo>
                  <a:lnTo>
                    <a:pt x="631" y="153"/>
                  </a:lnTo>
                  <a:lnTo>
                    <a:pt x="636" y="147"/>
                  </a:lnTo>
                  <a:lnTo>
                    <a:pt x="642" y="142"/>
                  </a:lnTo>
                  <a:lnTo>
                    <a:pt x="648" y="136"/>
                  </a:lnTo>
                  <a:lnTo>
                    <a:pt x="659" y="131"/>
                  </a:lnTo>
                  <a:lnTo>
                    <a:pt x="659" y="125"/>
                  </a:lnTo>
                  <a:lnTo>
                    <a:pt x="653" y="113"/>
                  </a:lnTo>
                  <a:lnTo>
                    <a:pt x="653" y="102"/>
                  </a:lnTo>
                  <a:lnTo>
                    <a:pt x="653" y="91"/>
                  </a:lnTo>
                  <a:lnTo>
                    <a:pt x="676" y="79"/>
                  </a:lnTo>
                  <a:lnTo>
                    <a:pt x="693" y="67"/>
                  </a:lnTo>
                  <a:lnTo>
                    <a:pt x="716" y="57"/>
                  </a:lnTo>
                  <a:lnTo>
                    <a:pt x="733" y="45"/>
                  </a:lnTo>
                  <a:lnTo>
                    <a:pt x="744" y="39"/>
                  </a:lnTo>
                  <a:lnTo>
                    <a:pt x="756" y="39"/>
                  </a:lnTo>
                  <a:lnTo>
                    <a:pt x="767" y="34"/>
                  </a:lnTo>
                  <a:lnTo>
                    <a:pt x="778" y="34"/>
                  </a:lnTo>
                  <a:lnTo>
                    <a:pt x="790" y="28"/>
                  </a:lnTo>
                  <a:lnTo>
                    <a:pt x="801" y="22"/>
                  </a:lnTo>
                  <a:lnTo>
                    <a:pt x="813" y="22"/>
                  </a:lnTo>
                  <a:lnTo>
                    <a:pt x="824" y="17"/>
                  </a:lnTo>
                  <a:lnTo>
                    <a:pt x="835" y="17"/>
                  </a:lnTo>
                  <a:lnTo>
                    <a:pt x="847" y="17"/>
                  </a:lnTo>
                  <a:lnTo>
                    <a:pt x="858" y="17"/>
                  </a:lnTo>
                  <a:lnTo>
                    <a:pt x="869" y="17"/>
                  </a:lnTo>
                  <a:lnTo>
                    <a:pt x="875" y="17"/>
                  </a:lnTo>
                  <a:lnTo>
                    <a:pt x="881" y="17"/>
                  </a:lnTo>
                  <a:lnTo>
                    <a:pt x="887" y="17"/>
                  </a:lnTo>
                  <a:lnTo>
                    <a:pt x="892" y="17"/>
                  </a:lnTo>
                  <a:lnTo>
                    <a:pt x="898" y="11"/>
                  </a:lnTo>
                  <a:lnTo>
                    <a:pt x="903" y="11"/>
                  </a:lnTo>
                  <a:lnTo>
                    <a:pt x="909" y="5"/>
                  </a:lnTo>
                  <a:lnTo>
                    <a:pt x="909" y="0"/>
                  </a:lnTo>
                  <a:lnTo>
                    <a:pt x="920" y="0"/>
                  </a:lnTo>
                  <a:lnTo>
                    <a:pt x="938" y="0"/>
                  </a:lnTo>
                  <a:lnTo>
                    <a:pt x="949" y="0"/>
                  </a:lnTo>
                  <a:lnTo>
                    <a:pt x="960" y="0"/>
                  </a:lnTo>
                  <a:lnTo>
                    <a:pt x="978" y="11"/>
                  </a:lnTo>
                  <a:lnTo>
                    <a:pt x="1000" y="22"/>
                  </a:lnTo>
                  <a:lnTo>
                    <a:pt x="1023" y="39"/>
                  </a:lnTo>
                  <a:lnTo>
                    <a:pt x="1040" y="51"/>
                  </a:lnTo>
                  <a:lnTo>
                    <a:pt x="1046" y="57"/>
                  </a:lnTo>
                  <a:lnTo>
                    <a:pt x="1051" y="62"/>
                  </a:lnTo>
                  <a:lnTo>
                    <a:pt x="1051" y="67"/>
                  </a:lnTo>
                  <a:lnTo>
                    <a:pt x="1057" y="73"/>
                  </a:lnTo>
                  <a:lnTo>
                    <a:pt x="1063" y="79"/>
                  </a:lnTo>
                  <a:lnTo>
                    <a:pt x="1074" y="85"/>
                  </a:lnTo>
                  <a:lnTo>
                    <a:pt x="1079" y="91"/>
                  </a:lnTo>
                  <a:lnTo>
                    <a:pt x="1085" y="102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Freeform 58"/>
            <p:cNvSpPr>
              <a:spLocks noChangeArrowheads="1"/>
            </p:cNvSpPr>
            <p:nvPr/>
          </p:nvSpPr>
          <p:spPr bwMode="auto">
            <a:xfrm>
              <a:off x="6376988" y="3681413"/>
              <a:ext cx="203200" cy="306387"/>
            </a:xfrm>
            <a:custGeom>
              <a:avLst/>
              <a:gdLst>
                <a:gd name="T0" fmla="*/ 284 w 564"/>
                <a:gd name="T1" fmla="*/ 45 h 852"/>
                <a:gd name="T2" fmla="*/ 301 w 564"/>
                <a:gd name="T3" fmla="*/ 68 h 852"/>
                <a:gd name="T4" fmla="*/ 307 w 564"/>
                <a:gd name="T5" fmla="*/ 34 h 852"/>
                <a:gd name="T6" fmla="*/ 301 w 564"/>
                <a:gd name="T7" fmla="*/ 6 h 852"/>
                <a:gd name="T8" fmla="*/ 284 w 564"/>
                <a:gd name="T9" fmla="*/ 11 h 852"/>
                <a:gd name="T10" fmla="*/ 279 w 564"/>
                <a:gd name="T11" fmla="*/ 28 h 852"/>
                <a:gd name="T12" fmla="*/ 318 w 564"/>
                <a:gd name="T13" fmla="*/ 119 h 852"/>
                <a:gd name="T14" fmla="*/ 335 w 564"/>
                <a:gd name="T15" fmla="*/ 141 h 852"/>
                <a:gd name="T16" fmla="*/ 358 w 564"/>
                <a:gd name="T17" fmla="*/ 159 h 852"/>
                <a:gd name="T18" fmla="*/ 380 w 564"/>
                <a:gd name="T19" fmla="*/ 193 h 852"/>
                <a:gd name="T20" fmla="*/ 404 w 564"/>
                <a:gd name="T21" fmla="*/ 204 h 852"/>
                <a:gd name="T22" fmla="*/ 438 w 564"/>
                <a:gd name="T23" fmla="*/ 216 h 852"/>
                <a:gd name="T24" fmla="*/ 477 w 564"/>
                <a:gd name="T25" fmla="*/ 238 h 852"/>
                <a:gd name="T26" fmla="*/ 495 w 564"/>
                <a:gd name="T27" fmla="*/ 255 h 852"/>
                <a:gd name="T28" fmla="*/ 505 w 564"/>
                <a:gd name="T29" fmla="*/ 255 h 852"/>
                <a:gd name="T30" fmla="*/ 517 w 564"/>
                <a:gd name="T31" fmla="*/ 278 h 852"/>
                <a:gd name="T32" fmla="*/ 529 w 564"/>
                <a:gd name="T33" fmla="*/ 301 h 852"/>
                <a:gd name="T34" fmla="*/ 534 w 564"/>
                <a:gd name="T35" fmla="*/ 324 h 852"/>
                <a:gd name="T36" fmla="*/ 563 w 564"/>
                <a:gd name="T37" fmla="*/ 335 h 852"/>
                <a:gd name="T38" fmla="*/ 563 w 564"/>
                <a:gd name="T39" fmla="*/ 352 h 852"/>
                <a:gd name="T40" fmla="*/ 551 w 564"/>
                <a:gd name="T41" fmla="*/ 369 h 852"/>
                <a:gd name="T42" fmla="*/ 540 w 564"/>
                <a:gd name="T43" fmla="*/ 392 h 852"/>
                <a:gd name="T44" fmla="*/ 540 w 564"/>
                <a:gd name="T45" fmla="*/ 409 h 852"/>
                <a:gd name="T46" fmla="*/ 529 w 564"/>
                <a:gd name="T47" fmla="*/ 420 h 852"/>
                <a:gd name="T48" fmla="*/ 523 w 564"/>
                <a:gd name="T49" fmla="*/ 431 h 852"/>
                <a:gd name="T50" fmla="*/ 517 w 564"/>
                <a:gd name="T51" fmla="*/ 449 h 852"/>
                <a:gd name="T52" fmla="*/ 500 w 564"/>
                <a:gd name="T53" fmla="*/ 460 h 852"/>
                <a:gd name="T54" fmla="*/ 495 w 564"/>
                <a:gd name="T55" fmla="*/ 488 h 852"/>
                <a:gd name="T56" fmla="*/ 477 w 564"/>
                <a:gd name="T57" fmla="*/ 510 h 852"/>
                <a:gd name="T58" fmla="*/ 466 w 564"/>
                <a:gd name="T59" fmla="*/ 527 h 852"/>
                <a:gd name="T60" fmla="*/ 472 w 564"/>
                <a:gd name="T61" fmla="*/ 550 h 852"/>
                <a:gd name="T62" fmla="*/ 455 w 564"/>
                <a:gd name="T63" fmla="*/ 544 h 852"/>
                <a:gd name="T64" fmla="*/ 432 w 564"/>
                <a:gd name="T65" fmla="*/ 601 h 852"/>
                <a:gd name="T66" fmla="*/ 415 w 564"/>
                <a:gd name="T67" fmla="*/ 669 h 852"/>
                <a:gd name="T68" fmla="*/ 358 w 564"/>
                <a:gd name="T69" fmla="*/ 681 h 852"/>
                <a:gd name="T70" fmla="*/ 358 w 564"/>
                <a:gd name="T71" fmla="*/ 692 h 852"/>
                <a:gd name="T72" fmla="*/ 341 w 564"/>
                <a:gd name="T73" fmla="*/ 709 h 852"/>
                <a:gd name="T74" fmla="*/ 330 w 564"/>
                <a:gd name="T75" fmla="*/ 726 h 852"/>
                <a:gd name="T76" fmla="*/ 335 w 564"/>
                <a:gd name="T77" fmla="*/ 743 h 852"/>
                <a:gd name="T78" fmla="*/ 279 w 564"/>
                <a:gd name="T79" fmla="*/ 754 h 852"/>
                <a:gd name="T80" fmla="*/ 239 w 564"/>
                <a:gd name="T81" fmla="*/ 789 h 852"/>
                <a:gd name="T82" fmla="*/ 210 w 564"/>
                <a:gd name="T83" fmla="*/ 823 h 852"/>
                <a:gd name="T84" fmla="*/ 176 w 564"/>
                <a:gd name="T85" fmla="*/ 828 h 852"/>
                <a:gd name="T86" fmla="*/ 154 w 564"/>
                <a:gd name="T87" fmla="*/ 834 h 852"/>
                <a:gd name="T88" fmla="*/ 148 w 564"/>
                <a:gd name="T89" fmla="*/ 851 h 852"/>
                <a:gd name="T90" fmla="*/ 125 w 564"/>
                <a:gd name="T91" fmla="*/ 851 h 852"/>
                <a:gd name="T92" fmla="*/ 85 w 564"/>
                <a:gd name="T93" fmla="*/ 828 h 852"/>
                <a:gd name="T94" fmla="*/ 0 w 564"/>
                <a:gd name="T95" fmla="*/ 669 h 852"/>
                <a:gd name="T96" fmla="*/ 102 w 564"/>
                <a:gd name="T97" fmla="*/ 613 h 852"/>
                <a:gd name="T98" fmla="*/ 239 w 564"/>
                <a:gd name="T99" fmla="*/ 544 h 852"/>
                <a:gd name="T100" fmla="*/ 273 w 564"/>
                <a:gd name="T101" fmla="*/ 386 h 852"/>
                <a:gd name="T102" fmla="*/ 233 w 564"/>
                <a:gd name="T103" fmla="*/ 290 h 852"/>
                <a:gd name="T104" fmla="*/ 239 w 564"/>
                <a:gd name="T105" fmla="*/ 255 h 852"/>
                <a:gd name="T106" fmla="*/ 261 w 564"/>
                <a:gd name="T107" fmla="*/ 199 h 852"/>
                <a:gd name="T108" fmla="*/ 250 w 564"/>
                <a:gd name="T109" fmla="*/ 176 h 852"/>
                <a:gd name="T110" fmla="*/ 255 w 564"/>
                <a:gd name="T111" fmla="*/ 159 h 852"/>
                <a:gd name="T112" fmla="*/ 279 w 564"/>
                <a:gd name="T113" fmla="*/ 141 h 852"/>
                <a:gd name="T114" fmla="*/ 267 w 564"/>
                <a:gd name="T115" fmla="*/ 136 h 852"/>
                <a:gd name="T116" fmla="*/ 261 w 564"/>
                <a:gd name="T117" fmla="*/ 107 h 852"/>
                <a:gd name="T118" fmla="*/ 279 w 564"/>
                <a:gd name="T119" fmla="*/ 102 h 852"/>
                <a:gd name="T120" fmla="*/ 290 w 564"/>
                <a:gd name="T121" fmla="*/ 119 h 852"/>
                <a:gd name="T122" fmla="*/ 301 w 564"/>
                <a:gd name="T123" fmla="*/ 107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852">
                  <a:moveTo>
                    <a:pt x="279" y="34"/>
                  </a:moveTo>
                  <a:lnTo>
                    <a:pt x="284" y="34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290" y="40"/>
                  </a:lnTo>
                  <a:lnTo>
                    <a:pt x="284" y="45"/>
                  </a:lnTo>
                  <a:lnTo>
                    <a:pt x="284" y="56"/>
                  </a:lnTo>
                  <a:lnTo>
                    <a:pt x="284" y="62"/>
                  </a:lnTo>
                  <a:lnTo>
                    <a:pt x="284" y="68"/>
                  </a:lnTo>
                  <a:lnTo>
                    <a:pt x="290" y="68"/>
                  </a:lnTo>
                  <a:lnTo>
                    <a:pt x="295" y="68"/>
                  </a:lnTo>
                  <a:lnTo>
                    <a:pt x="301" y="68"/>
                  </a:lnTo>
                  <a:lnTo>
                    <a:pt x="307" y="68"/>
                  </a:lnTo>
                  <a:lnTo>
                    <a:pt x="307" y="68"/>
                  </a:lnTo>
                  <a:lnTo>
                    <a:pt x="307" y="51"/>
                  </a:lnTo>
                  <a:lnTo>
                    <a:pt x="307" y="51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16"/>
                  </a:lnTo>
                  <a:lnTo>
                    <a:pt x="307" y="16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295" y="6"/>
                  </a:lnTo>
                  <a:lnTo>
                    <a:pt x="295" y="6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79" y="22"/>
                  </a:lnTo>
                  <a:lnTo>
                    <a:pt x="279" y="22"/>
                  </a:lnTo>
                  <a:lnTo>
                    <a:pt x="279" y="28"/>
                  </a:lnTo>
                  <a:lnTo>
                    <a:pt x="279" y="28"/>
                  </a:lnTo>
                  <a:lnTo>
                    <a:pt x="279" y="34"/>
                  </a:lnTo>
                  <a:close/>
                  <a:moveTo>
                    <a:pt x="313" y="102"/>
                  </a:moveTo>
                  <a:lnTo>
                    <a:pt x="313" y="102"/>
                  </a:lnTo>
                  <a:lnTo>
                    <a:pt x="313" y="113"/>
                  </a:lnTo>
                  <a:lnTo>
                    <a:pt x="313" y="113"/>
                  </a:lnTo>
                  <a:lnTo>
                    <a:pt x="318" y="119"/>
                  </a:lnTo>
                  <a:lnTo>
                    <a:pt x="318" y="119"/>
                  </a:lnTo>
                  <a:lnTo>
                    <a:pt x="324" y="130"/>
                  </a:lnTo>
                  <a:lnTo>
                    <a:pt x="324" y="13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35" y="141"/>
                  </a:lnTo>
                  <a:lnTo>
                    <a:pt x="335" y="141"/>
                  </a:lnTo>
                  <a:lnTo>
                    <a:pt x="346" y="147"/>
                  </a:lnTo>
                  <a:lnTo>
                    <a:pt x="346" y="147"/>
                  </a:lnTo>
                  <a:lnTo>
                    <a:pt x="352" y="153"/>
                  </a:lnTo>
                  <a:lnTo>
                    <a:pt x="352" y="153"/>
                  </a:lnTo>
                  <a:lnTo>
                    <a:pt x="358" y="159"/>
                  </a:lnTo>
                  <a:lnTo>
                    <a:pt x="358" y="159"/>
                  </a:lnTo>
                  <a:lnTo>
                    <a:pt x="370" y="170"/>
                  </a:lnTo>
                  <a:lnTo>
                    <a:pt x="370" y="170"/>
                  </a:lnTo>
                  <a:lnTo>
                    <a:pt x="375" y="181"/>
                  </a:lnTo>
                  <a:lnTo>
                    <a:pt x="375" y="181"/>
                  </a:lnTo>
                  <a:lnTo>
                    <a:pt x="380" y="193"/>
                  </a:lnTo>
                  <a:lnTo>
                    <a:pt x="380" y="193"/>
                  </a:lnTo>
                  <a:lnTo>
                    <a:pt x="392" y="204"/>
                  </a:lnTo>
                  <a:lnTo>
                    <a:pt x="392" y="204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9" y="204"/>
                  </a:lnTo>
                  <a:lnTo>
                    <a:pt x="409" y="204"/>
                  </a:lnTo>
                  <a:lnTo>
                    <a:pt x="415" y="204"/>
                  </a:lnTo>
                  <a:lnTo>
                    <a:pt x="426" y="210"/>
                  </a:lnTo>
                  <a:lnTo>
                    <a:pt x="438" y="216"/>
                  </a:lnTo>
                  <a:lnTo>
                    <a:pt x="449" y="216"/>
                  </a:lnTo>
                  <a:lnTo>
                    <a:pt x="466" y="221"/>
                  </a:lnTo>
                  <a:lnTo>
                    <a:pt x="466" y="221"/>
                  </a:lnTo>
                  <a:lnTo>
                    <a:pt x="472" y="233"/>
                  </a:lnTo>
                  <a:lnTo>
                    <a:pt x="472" y="233"/>
                  </a:lnTo>
                  <a:lnTo>
                    <a:pt x="477" y="238"/>
                  </a:lnTo>
                  <a:lnTo>
                    <a:pt x="477" y="238"/>
                  </a:lnTo>
                  <a:lnTo>
                    <a:pt x="483" y="250"/>
                  </a:lnTo>
                  <a:lnTo>
                    <a:pt x="483" y="250"/>
                  </a:lnTo>
                  <a:lnTo>
                    <a:pt x="489" y="255"/>
                  </a:lnTo>
                  <a:lnTo>
                    <a:pt x="489" y="255"/>
                  </a:lnTo>
                  <a:lnTo>
                    <a:pt x="495" y="255"/>
                  </a:lnTo>
                  <a:lnTo>
                    <a:pt x="495" y="255"/>
                  </a:lnTo>
                  <a:lnTo>
                    <a:pt x="500" y="255"/>
                  </a:lnTo>
                  <a:lnTo>
                    <a:pt x="500" y="255"/>
                  </a:lnTo>
                  <a:lnTo>
                    <a:pt x="505" y="255"/>
                  </a:lnTo>
                  <a:lnTo>
                    <a:pt x="505" y="255"/>
                  </a:lnTo>
                  <a:lnTo>
                    <a:pt x="505" y="255"/>
                  </a:lnTo>
                  <a:lnTo>
                    <a:pt x="505" y="255"/>
                  </a:lnTo>
                  <a:lnTo>
                    <a:pt x="505" y="261"/>
                  </a:lnTo>
                  <a:lnTo>
                    <a:pt x="505" y="261"/>
                  </a:lnTo>
                  <a:lnTo>
                    <a:pt x="505" y="261"/>
                  </a:lnTo>
                  <a:lnTo>
                    <a:pt x="511" y="267"/>
                  </a:lnTo>
                  <a:lnTo>
                    <a:pt x="517" y="278"/>
                  </a:lnTo>
                  <a:lnTo>
                    <a:pt x="523" y="284"/>
                  </a:lnTo>
                  <a:lnTo>
                    <a:pt x="529" y="290"/>
                  </a:lnTo>
                  <a:lnTo>
                    <a:pt x="529" y="290"/>
                  </a:lnTo>
                  <a:lnTo>
                    <a:pt x="529" y="295"/>
                  </a:lnTo>
                  <a:lnTo>
                    <a:pt x="529" y="295"/>
                  </a:lnTo>
                  <a:lnTo>
                    <a:pt x="529" y="301"/>
                  </a:lnTo>
                  <a:lnTo>
                    <a:pt x="529" y="301"/>
                  </a:lnTo>
                  <a:lnTo>
                    <a:pt x="529" y="312"/>
                  </a:lnTo>
                  <a:lnTo>
                    <a:pt x="529" y="312"/>
                  </a:lnTo>
                  <a:lnTo>
                    <a:pt x="529" y="318"/>
                  </a:lnTo>
                  <a:lnTo>
                    <a:pt x="529" y="318"/>
                  </a:lnTo>
                  <a:lnTo>
                    <a:pt x="534" y="324"/>
                  </a:lnTo>
                  <a:lnTo>
                    <a:pt x="534" y="324"/>
                  </a:lnTo>
                  <a:lnTo>
                    <a:pt x="545" y="324"/>
                  </a:lnTo>
                  <a:lnTo>
                    <a:pt x="545" y="324"/>
                  </a:lnTo>
                  <a:lnTo>
                    <a:pt x="551" y="330"/>
                  </a:lnTo>
                  <a:lnTo>
                    <a:pt x="551" y="330"/>
                  </a:lnTo>
                  <a:lnTo>
                    <a:pt x="563" y="335"/>
                  </a:lnTo>
                  <a:lnTo>
                    <a:pt x="563" y="335"/>
                  </a:lnTo>
                  <a:lnTo>
                    <a:pt x="563" y="340"/>
                  </a:lnTo>
                  <a:lnTo>
                    <a:pt x="563" y="340"/>
                  </a:lnTo>
                  <a:lnTo>
                    <a:pt x="563" y="346"/>
                  </a:lnTo>
                  <a:lnTo>
                    <a:pt x="563" y="346"/>
                  </a:lnTo>
                  <a:lnTo>
                    <a:pt x="563" y="352"/>
                  </a:lnTo>
                  <a:lnTo>
                    <a:pt x="563" y="352"/>
                  </a:lnTo>
                  <a:lnTo>
                    <a:pt x="563" y="352"/>
                  </a:lnTo>
                  <a:lnTo>
                    <a:pt x="563" y="352"/>
                  </a:lnTo>
                  <a:lnTo>
                    <a:pt x="557" y="364"/>
                  </a:lnTo>
                  <a:lnTo>
                    <a:pt x="557" y="364"/>
                  </a:lnTo>
                  <a:lnTo>
                    <a:pt x="551" y="369"/>
                  </a:lnTo>
                  <a:lnTo>
                    <a:pt x="551" y="369"/>
                  </a:lnTo>
                  <a:lnTo>
                    <a:pt x="545" y="380"/>
                  </a:lnTo>
                  <a:lnTo>
                    <a:pt x="545" y="380"/>
                  </a:lnTo>
                  <a:lnTo>
                    <a:pt x="540" y="386"/>
                  </a:lnTo>
                  <a:lnTo>
                    <a:pt x="540" y="386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7"/>
                  </a:lnTo>
                  <a:lnTo>
                    <a:pt x="540" y="397"/>
                  </a:lnTo>
                  <a:lnTo>
                    <a:pt x="540" y="403"/>
                  </a:lnTo>
                  <a:lnTo>
                    <a:pt x="540" y="403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15"/>
                  </a:lnTo>
                  <a:lnTo>
                    <a:pt x="540" y="415"/>
                  </a:lnTo>
                  <a:lnTo>
                    <a:pt x="534" y="415"/>
                  </a:lnTo>
                  <a:lnTo>
                    <a:pt x="534" y="415"/>
                  </a:lnTo>
                  <a:lnTo>
                    <a:pt x="529" y="420"/>
                  </a:lnTo>
                  <a:lnTo>
                    <a:pt x="529" y="420"/>
                  </a:lnTo>
                  <a:lnTo>
                    <a:pt x="523" y="426"/>
                  </a:lnTo>
                  <a:lnTo>
                    <a:pt x="523" y="426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7"/>
                  </a:lnTo>
                  <a:lnTo>
                    <a:pt x="523" y="437"/>
                  </a:lnTo>
                  <a:lnTo>
                    <a:pt x="523" y="443"/>
                  </a:lnTo>
                  <a:lnTo>
                    <a:pt x="523" y="443"/>
                  </a:lnTo>
                  <a:lnTo>
                    <a:pt x="517" y="449"/>
                  </a:lnTo>
                  <a:lnTo>
                    <a:pt x="517" y="449"/>
                  </a:lnTo>
                  <a:lnTo>
                    <a:pt x="511" y="449"/>
                  </a:lnTo>
                  <a:lnTo>
                    <a:pt x="511" y="449"/>
                  </a:lnTo>
                  <a:lnTo>
                    <a:pt x="505" y="455"/>
                  </a:lnTo>
                  <a:lnTo>
                    <a:pt x="505" y="455"/>
                  </a:lnTo>
                  <a:lnTo>
                    <a:pt x="500" y="460"/>
                  </a:lnTo>
                  <a:lnTo>
                    <a:pt x="500" y="460"/>
                  </a:lnTo>
                  <a:lnTo>
                    <a:pt x="500" y="470"/>
                  </a:lnTo>
                  <a:lnTo>
                    <a:pt x="500" y="470"/>
                  </a:lnTo>
                  <a:lnTo>
                    <a:pt x="495" y="482"/>
                  </a:lnTo>
                  <a:lnTo>
                    <a:pt x="495" y="482"/>
                  </a:lnTo>
                  <a:lnTo>
                    <a:pt x="495" y="488"/>
                  </a:lnTo>
                  <a:lnTo>
                    <a:pt x="495" y="488"/>
                  </a:lnTo>
                  <a:lnTo>
                    <a:pt x="489" y="499"/>
                  </a:lnTo>
                  <a:lnTo>
                    <a:pt x="489" y="499"/>
                  </a:lnTo>
                  <a:lnTo>
                    <a:pt x="489" y="504"/>
                  </a:lnTo>
                  <a:lnTo>
                    <a:pt x="489" y="504"/>
                  </a:lnTo>
                  <a:lnTo>
                    <a:pt x="477" y="510"/>
                  </a:lnTo>
                  <a:lnTo>
                    <a:pt x="477" y="510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72" y="516"/>
                  </a:lnTo>
                  <a:lnTo>
                    <a:pt x="466" y="527"/>
                  </a:lnTo>
                  <a:lnTo>
                    <a:pt x="466" y="527"/>
                  </a:lnTo>
                  <a:lnTo>
                    <a:pt x="472" y="533"/>
                  </a:lnTo>
                  <a:lnTo>
                    <a:pt x="472" y="533"/>
                  </a:lnTo>
                  <a:lnTo>
                    <a:pt x="472" y="544"/>
                  </a:lnTo>
                  <a:lnTo>
                    <a:pt x="472" y="544"/>
                  </a:lnTo>
                  <a:lnTo>
                    <a:pt x="472" y="550"/>
                  </a:lnTo>
                  <a:lnTo>
                    <a:pt x="472" y="550"/>
                  </a:lnTo>
                  <a:lnTo>
                    <a:pt x="466" y="550"/>
                  </a:lnTo>
                  <a:lnTo>
                    <a:pt x="466" y="550"/>
                  </a:lnTo>
                  <a:lnTo>
                    <a:pt x="460" y="550"/>
                  </a:lnTo>
                  <a:lnTo>
                    <a:pt x="460" y="550"/>
                  </a:lnTo>
                  <a:lnTo>
                    <a:pt x="455" y="544"/>
                  </a:lnTo>
                  <a:lnTo>
                    <a:pt x="455" y="544"/>
                  </a:lnTo>
                  <a:lnTo>
                    <a:pt x="449" y="544"/>
                  </a:lnTo>
                  <a:lnTo>
                    <a:pt x="449" y="544"/>
                  </a:lnTo>
                  <a:lnTo>
                    <a:pt x="438" y="573"/>
                  </a:lnTo>
                  <a:lnTo>
                    <a:pt x="438" y="573"/>
                  </a:lnTo>
                  <a:lnTo>
                    <a:pt x="432" y="601"/>
                  </a:lnTo>
                  <a:lnTo>
                    <a:pt x="432" y="601"/>
                  </a:lnTo>
                  <a:lnTo>
                    <a:pt x="426" y="629"/>
                  </a:lnTo>
                  <a:lnTo>
                    <a:pt x="426" y="629"/>
                  </a:lnTo>
                  <a:lnTo>
                    <a:pt x="432" y="664"/>
                  </a:lnTo>
                  <a:lnTo>
                    <a:pt x="432" y="664"/>
                  </a:lnTo>
                  <a:lnTo>
                    <a:pt x="415" y="669"/>
                  </a:lnTo>
                  <a:lnTo>
                    <a:pt x="415" y="669"/>
                  </a:lnTo>
                  <a:lnTo>
                    <a:pt x="398" y="669"/>
                  </a:lnTo>
                  <a:lnTo>
                    <a:pt x="398" y="669"/>
                  </a:lnTo>
                  <a:lnTo>
                    <a:pt x="375" y="675"/>
                  </a:lnTo>
                  <a:lnTo>
                    <a:pt x="375" y="675"/>
                  </a:lnTo>
                  <a:lnTo>
                    <a:pt x="358" y="681"/>
                  </a:lnTo>
                  <a:lnTo>
                    <a:pt x="358" y="681"/>
                  </a:lnTo>
                  <a:lnTo>
                    <a:pt x="358" y="686"/>
                  </a:lnTo>
                  <a:lnTo>
                    <a:pt x="358" y="686"/>
                  </a:lnTo>
                  <a:lnTo>
                    <a:pt x="358" y="686"/>
                  </a:lnTo>
                  <a:lnTo>
                    <a:pt x="358" y="686"/>
                  </a:lnTo>
                  <a:lnTo>
                    <a:pt x="358" y="692"/>
                  </a:lnTo>
                  <a:lnTo>
                    <a:pt x="358" y="692"/>
                  </a:lnTo>
                  <a:lnTo>
                    <a:pt x="352" y="698"/>
                  </a:lnTo>
                  <a:lnTo>
                    <a:pt x="352" y="698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41" y="709"/>
                  </a:lnTo>
                  <a:lnTo>
                    <a:pt x="341" y="709"/>
                  </a:lnTo>
                  <a:lnTo>
                    <a:pt x="335" y="715"/>
                  </a:lnTo>
                  <a:lnTo>
                    <a:pt x="335" y="715"/>
                  </a:lnTo>
                  <a:lnTo>
                    <a:pt x="335" y="720"/>
                  </a:lnTo>
                  <a:lnTo>
                    <a:pt x="335" y="720"/>
                  </a:lnTo>
                  <a:lnTo>
                    <a:pt x="330" y="726"/>
                  </a:lnTo>
                  <a:lnTo>
                    <a:pt x="330" y="726"/>
                  </a:lnTo>
                  <a:lnTo>
                    <a:pt x="330" y="732"/>
                  </a:lnTo>
                  <a:lnTo>
                    <a:pt x="330" y="732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5" y="743"/>
                  </a:lnTo>
                  <a:lnTo>
                    <a:pt x="335" y="743"/>
                  </a:lnTo>
                  <a:lnTo>
                    <a:pt x="318" y="749"/>
                  </a:lnTo>
                  <a:lnTo>
                    <a:pt x="318" y="749"/>
                  </a:lnTo>
                  <a:lnTo>
                    <a:pt x="295" y="754"/>
                  </a:lnTo>
                  <a:lnTo>
                    <a:pt x="295" y="754"/>
                  </a:lnTo>
                  <a:lnTo>
                    <a:pt x="279" y="754"/>
                  </a:lnTo>
                  <a:lnTo>
                    <a:pt x="279" y="754"/>
                  </a:lnTo>
                  <a:lnTo>
                    <a:pt x="250" y="760"/>
                  </a:lnTo>
                  <a:lnTo>
                    <a:pt x="250" y="760"/>
                  </a:lnTo>
                  <a:lnTo>
                    <a:pt x="245" y="772"/>
                  </a:lnTo>
                  <a:lnTo>
                    <a:pt x="245" y="772"/>
                  </a:lnTo>
                  <a:lnTo>
                    <a:pt x="239" y="789"/>
                  </a:lnTo>
                  <a:lnTo>
                    <a:pt x="239" y="789"/>
                  </a:lnTo>
                  <a:lnTo>
                    <a:pt x="233" y="806"/>
                  </a:lnTo>
                  <a:lnTo>
                    <a:pt x="233" y="806"/>
                  </a:lnTo>
                  <a:lnTo>
                    <a:pt x="221" y="817"/>
                  </a:lnTo>
                  <a:lnTo>
                    <a:pt x="221" y="817"/>
                  </a:lnTo>
                  <a:lnTo>
                    <a:pt x="210" y="823"/>
                  </a:lnTo>
                  <a:lnTo>
                    <a:pt x="210" y="823"/>
                  </a:lnTo>
                  <a:lnTo>
                    <a:pt x="205" y="823"/>
                  </a:lnTo>
                  <a:lnTo>
                    <a:pt x="205" y="823"/>
                  </a:lnTo>
                  <a:lnTo>
                    <a:pt x="187" y="823"/>
                  </a:lnTo>
                  <a:lnTo>
                    <a:pt x="187" y="823"/>
                  </a:lnTo>
                  <a:lnTo>
                    <a:pt x="176" y="828"/>
                  </a:lnTo>
                  <a:lnTo>
                    <a:pt x="176" y="828"/>
                  </a:lnTo>
                  <a:lnTo>
                    <a:pt x="170" y="828"/>
                  </a:lnTo>
                  <a:lnTo>
                    <a:pt x="170" y="828"/>
                  </a:lnTo>
                  <a:lnTo>
                    <a:pt x="165" y="834"/>
                  </a:lnTo>
                  <a:lnTo>
                    <a:pt x="165" y="834"/>
                  </a:lnTo>
                  <a:lnTo>
                    <a:pt x="154" y="834"/>
                  </a:lnTo>
                  <a:lnTo>
                    <a:pt x="154" y="834"/>
                  </a:lnTo>
                  <a:lnTo>
                    <a:pt x="148" y="840"/>
                  </a:lnTo>
                  <a:lnTo>
                    <a:pt x="148" y="840"/>
                  </a:lnTo>
                  <a:lnTo>
                    <a:pt x="148" y="845"/>
                  </a:lnTo>
                  <a:lnTo>
                    <a:pt x="148" y="845"/>
                  </a:lnTo>
                  <a:lnTo>
                    <a:pt x="148" y="851"/>
                  </a:lnTo>
                  <a:lnTo>
                    <a:pt x="148" y="851"/>
                  </a:lnTo>
                  <a:lnTo>
                    <a:pt x="142" y="851"/>
                  </a:lnTo>
                  <a:lnTo>
                    <a:pt x="142" y="851"/>
                  </a:lnTo>
                  <a:lnTo>
                    <a:pt x="136" y="851"/>
                  </a:lnTo>
                  <a:lnTo>
                    <a:pt x="136" y="851"/>
                  </a:lnTo>
                  <a:lnTo>
                    <a:pt x="125" y="851"/>
                  </a:lnTo>
                  <a:lnTo>
                    <a:pt x="125" y="851"/>
                  </a:lnTo>
                  <a:lnTo>
                    <a:pt x="120" y="851"/>
                  </a:lnTo>
                  <a:lnTo>
                    <a:pt x="114" y="845"/>
                  </a:lnTo>
                  <a:lnTo>
                    <a:pt x="102" y="840"/>
                  </a:lnTo>
                  <a:lnTo>
                    <a:pt x="96" y="834"/>
                  </a:lnTo>
                  <a:lnTo>
                    <a:pt x="85" y="828"/>
                  </a:lnTo>
                  <a:lnTo>
                    <a:pt x="62" y="789"/>
                  </a:lnTo>
                  <a:lnTo>
                    <a:pt x="40" y="754"/>
                  </a:lnTo>
                  <a:lnTo>
                    <a:pt x="17" y="715"/>
                  </a:lnTo>
                  <a:lnTo>
                    <a:pt x="0" y="681"/>
                  </a:lnTo>
                  <a:lnTo>
                    <a:pt x="0" y="675"/>
                  </a:lnTo>
                  <a:lnTo>
                    <a:pt x="0" y="669"/>
                  </a:lnTo>
                  <a:lnTo>
                    <a:pt x="0" y="664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28" y="641"/>
                  </a:lnTo>
                  <a:lnTo>
                    <a:pt x="28" y="641"/>
                  </a:lnTo>
                  <a:lnTo>
                    <a:pt x="102" y="613"/>
                  </a:lnTo>
                  <a:lnTo>
                    <a:pt x="102" y="613"/>
                  </a:lnTo>
                  <a:lnTo>
                    <a:pt x="176" y="579"/>
                  </a:lnTo>
                  <a:lnTo>
                    <a:pt x="176" y="579"/>
                  </a:lnTo>
                  <a:lnTo>
                    <a:pt x="233" y="555"/>
                  </a:lnTo>
                  <a:lnTo>
                    <a:pt x="233" y="555"/>
                  </a:lnTo>
                  <a:lnTo>
                    <a:pt x="239" y="544"/>
                  </a:lnTo>
                  <a:lnTo>
                    <a:pt x="245" y="522"/>
                  </a:lnTo>
                  <a:lnTo>
                    <a:pt x="245" y="522"/>
                  </a:lnTo>
                  <a:lnTo>
                    <a:pt x="261" y="455"/>
                  </a:lnTo>
                  <a:lnTo>
                    <a:pt x="261" y="455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9" y="346"/>
                  </a:lnTo>
                  <a:lnTo>
                    <a:pt x="267" y="335"/>
                  </a:lnTo>
                  <a:lnTo>
                    <a:pt x="255" y="318"/>
                  </a:lnTo>
                  <a:lnTo>
                    <a:pt x="245" y="306"/>
                  </a:lnTo>
                  <a:lnTo>
                    <a:pt x="233" y="290"/>
                  </a:lnTo>
                  <a:lnTo>
                    <a:pt x="233" y="290"/>
                  </a:lnTo>
                  <a:lnTo>
                    <a:pt x="233" y="284"/>
                  </a:lnTo>
                  <a:lnTo>
                    <a:pt x="233" y="284"/>
                  </a:lnTo>
                  <a:lnTo>
                    <a:pt x="233" y="272"/>
                  </a:lnTo>
                  <a:lnTo>
                    <a:pt x="233" y="272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50" y="233"/>
                  </a:lnTo>
                  <a:lnTo>
                    <a:pt x="250" y="233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199"/>
                  </a:lnTo>
                  <a:lnTo>
                    <a:pt x="261" y="199"/>
                  </a:lnTo>
                  <a:lnTo>
                    <a:pt x="261" y="181"/>
                  </a:lnTo>
                  <a:lnTo>
                    <a:pt x="261" y="181"/>
                  </a:lnTo>
                  <a:lnTo>
                    <a:pt x="255" y="176"/>
                  </a:lnTo>
                  <a:lnTo>
                    <a:pt x="255" y="176"/>
                  </a:lnTo>
                  <a:lnTo>
                    <a:pt x="250" y="176"/>
                  </a:lnTo>
                  <a:lnTo>
                    <a:pt x="250" y="176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50" y="165"/>
                  </a:lnTo>
                  <a:lnTo>
                    <a:pt x="250" y="165"/>
                  </a:lnTo>
                  <a:lnTo>
                    <a:pt x="255" y="159"/>
                  </a:lnTo>
                  <a:lnTo>
                    <a:pt x="255" y="159"/>
                  </a:lnTo>
                  <a:lnTo>
                    <a:pt x="267" y="147"/>
                  </a:lnTo>
                  <a:lnTo>
                    <a:pt x="267" y="147"/>
                  </a:lnTo>
                  <a:lnTo>
                    <a:pt x="273" y="147"/>
                  </a:lnTo>
                  <a:lnTo>
                    <a:pt x="273" y="147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73" y="136"/>
                  </a:lnTo>
                  <a:lnTo>
                    <a:pt x="273" y="136"/>
                  </a:lnTo>
                  <a:lnTo>
                    <a:pt x="267" y="136"/>
                  </a:lnTo>
                  <a:lnTo>
                    <a:pt x="267" y="136"/>
                  </a:lnTo>
                  <a:lnTo>
                    <a:pt x="267" y="125"/>
                  </a:lnTo>
                  <a:lnTo>
                    <a:pt x="267" y="125"/>
                  </a:lnTo>
                  <a:lnTo>
                    <a:pt x="261" y="119"/>
                  </a:lnTo>
                  <a:lnTo>
                    <a:pt x="261" y="119"/>
                  </a:lnTo>
                  <a:lnTo>
                    <a:pt x="261" y="107"/>
                  </a:lnTo>
                  <a:lnTo>
                    <a:pt x="261" y="107"/>
                  </a:lnTo>
                  <a:lnTo>
                    <a:pt x="267" y="102"/>
                  </a:lnTo>
                  <a:lnTo>
                    <a:pt x="267" y="102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90" y="119"/>
                  </a:lnTo>
                  <a:lnTo>
                    <a:pt x="290" y="119"/>
                  </a:lnTo>
                  <a:lnTo>
                    <a:pt x="295" y="119"/>
                  </a:lnTo>
                  <a:lnTo>
                    <a:pt x="295" y="119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301" y="107"/>
                  </a:lnTo>
                  <a:lnTo>
                    <a:pt x="301" y="107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313" y="102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Freeform 59"/>
            <p:cNvSpPr>
              <a:spLocks noChangeArrowheads="1"/>
            </p:cNvSpPr>
            <p:nvPr/>
          </p:nvSpPr>
          <p:spPr bwMode="auto">
            <a:xfrm>
              <a:off x="5184775" y="1436688"/>
              <a:ext cx="669925" cy="1084262"/>
            </a:xfrm>
            <a:custGeom>
              <a:avLst/>
              <a:gdLst>
                <a:gd name="T0" fmla="*/ 772 w 1859"/>
                <a:gd name="T1" fmla="*/ 279 h 3014"/>
                <a:gd name="T2" fmla="*/ 591 w 1859"/>
                <a:gd name="T3" fmla="*/ 159 h 3014"/>
                <a:gd name="T4" fmla="*/ 506 w 1859"/>
                <a:gd name="T5" fmla="*/ 188 h 3014"/>
                <a:gd name="T6" fmla="*/ 602 w 1859"/>
                <a:gd name="T7" fmla="*/ 358 h 3014"/>
                <a:gd name="T8" fmla="*/ 790 w 1859"/>
                <a:gd name="T9" fmla="*/ 358 h 3014"/>
                <a:gd name="T10" fmla="*/ 625 w 1859"/>
                <a:gd name="T11" fmla="*/ 398 h 3014"/>
                <a:gd name="T12" fmla="*/ 716 w 1859"/>
                <a:gd name="T13" fmla="*/ 500 h 3014"/>
                <a:gd name="T14" fmla="*/ 807 w 1859"/>
                <a:gd name="T15" fmla="*/ 654 h 3014"/>
                <a:gd name="T16" fmla="*/ 966 w 1859"/>
                <a:gd name="T17" fmla="*/ 518 h 3014"/>
                <a:gd name="T18" fmla="*/ 966 w 1859"/>
                <a:gd name="T19" fmla="*/ 210 h 3014"/>
                <a:gd name="T20" fmla="*/ 477 w 1859"/>
                <a:gd name="T21" fmla="*/ 296 h 3014"/>
                <a:gd name="T22" fmla="*/ 1779 w 1859"/>
                <a:gd name="T23" fmla="*/ 296 h 3014"/>
                <a:gd name="T24" fmla="*/ 1062 w 1859"/>
                <a:gd name="T25" fmla="*/ 393 h 3014"/>
                <a:gd name="T26" fmla="*/ 1483 w 1859"/>
                <a:gd name="T27" fmla="*/ 1353 h 3014"/>
                <a:gd name="T28" fmla="*/ 1244 w 1859"/>
                <a:gd name="T29" fmla="*/ 1382 h 3014"/>
                <a:gd name="T30" fmla="*/ 1022 w 1859"/>
                <a:gd name="T31" fmla="*/ 1461 h 3014"/>
                <a:gd name="T32" fmla="*/ 881 w 1859"/>
                <a:gd name="T33" fmla="*/ 1631 h 3014"/>
                <a:gd name="T34" fmla="*/ 830 w 1859"/>
                <a:gd name="T35" fmla="*/ 1706 h 3014"/>
                <a:gd name="T36" fmla="*/ 1216 w 1859"/>
                <a:gd name="T37" fmla="*/ 1416 h 3014"/>
                <a:gd name="T38" fmla="*/ 744 w 1859"/>
                <a:gd name="T39" fmla="*/ 1660 h 3014"/>
                <a:gd name="T40" fmla="*/ 699 w 1859"/>
                <a:gd name="T41" fmla="*/ 2041 h 3014"/>
                <a:gd name="T42" fmla="*/ 261 w 1859"/>
                <a:gd name="T43" fmla="*/ 2399 h 3014"/>
                <a:gd name="T44" fmla="*/ 23 w 1859"/>
                <a:gd name="T45" fmla="*/ 2803 h 3014"/>
                <a:gd name="T46" fmla="*/ 512 w 1859"/>
                <a:gd name="T47" fmla="*/ 2649 h 3014"/>
                <a:gd name="T48" fmla="*/ 642 w 1859"/>
                <a:gd name="T49" fmla="*/ 2189 h 3014"/>
                <a:gd name="T50" fmla="*/ 903 w 1859"/>
                <a:gd name="T51" fmla="*/ 1802 h 3014"/>
                <a:gd name="T52" fmla="*/ 1182 w 1859"/>
                <a:gd name="T53" fmla="*/ 1609 h 3014"/>
                <a:gd name="T54" fmla="*/ 1534 w 1859"/>
                <a:gd name="T55" fmla="*/ 1552 h 3014"/>
                <a:gd name="T56" fmla="*/ 1796 w 1859"/>
                <a:gd name="T57" fmla="*/ 1541 h 3014"/>
                <a:gd name="T58" fmla="*/ 1745 w 1859"/>
                <a:gd name="T59" fmla="*/ 1490 h 3014"/>
                <a:gd name="T60" fmla="*/ 1693 w 1859"/>
                <a:gd name="T61" fmla="*/ 1398 h 3014"/>
                <a:gd name="T62" fmla="*/ 1625 w 1859"/>
                <a:gd name="T63" fmla="*/ 1342 h 3014"/>
                <a:gd name="T64" fmla="*/ 1562 w 1859"/>
                <a:gd name="T65" fmla="*/ 1427 h 3014"/>
                <a:gd name="T66" fmla="*/ 1477 w 1859"/>
                <a:gd name="T67" fmla="*/ 1495 h 3014"/>
                <a:gd name="T68" fmla="*/ 1409 w 1859"/>
                <a:gd name="T69" fmla="*/ 1364 h 3014"/>
                <a:gd name="T70" fmla="*/ 1296 w 1859"/>
                <a:gd name="T71" fmla="*/ 1478 h 3014"/>
                <a:gd name="T72" fmla="*/ 1205 w 1859"/>
                <a:gd name="T73" fmla="*/ 1478 h 3014"/>
                <a:gd name="T74" fmla="*/ 1131 w 1859"/>
                <a:gd name="T75" fmla="*/ 1484 h 3014"/>
                <a:gd name="T76" fmla="*/ 1012 w 1859"/>
                <a:gd name="T77" fmla="*/ 1518 h 3014"/>
                <a:gd name="T78" fmla="*/ 949 w 1859"/>
                <a:gd name="T79" fmla="*/ 1615 h 3014"/>
                <a:gd name="T80" fmla="*/ 892 w 1859"/>
                <a:gd name="T81" fmla="*/ 1745 h 3014"/>
                <a:gd name="T82" fmla="*/ 830 w 1859"/>
                <a:gd name="T83" fmla="*/ 1870 h 3014"/>
                <a:gd name="T84" fmla="*/ 665 w 1859"/>
                <a:gd name="T85" fmla="*/ 2012 h 3014"/>
                <a:gd name="T86" fmla="*/ 506 w 1859"/>
                <a:gd name="T87" fmla="*/ 2189 h 3014"/>
                <a:gd name="T88" fmla="*/ 472 w 1859"/>
                <a:gd name="T89" fmla="*/ 2274 h 3014"/>
                <a:gd name="T90" fmla="*/ 261 w 1859"/>
                <a:gd name="T91" fmla="*/ 2376 h 3014"/>
                <a:gd name="T92" fmla="*/ 170 w 1859"/>
                <a:gd name="T93" fmla="*/ 2473 h 3014"/>
                <a:gd name="T94" fmla="*/ 39 w 1859"/>
                <a:gd name="T95" fmla="*/ 2524 h 3014"/>
                <a:gd name="T96" fmla="*/ 68 w 1859"/>
                <a:gd name="T97" fmla="*/ 2632 h 3014"/>
                <a:gd name="T98" fmla="*/ 119 w 1859"/>
                <a:gd name="T99" fmla="*/ 2649 h 3014"/>
                <a:gd name="T100" fmla="*/ 5 w 1859"/>
                <a:gd name="T101" fmla="*/ 2712 h 3014"/>
                <a:gd name="T102" fmla="*/ 148 w 1859"/>
                <a:gd name="T103" fmla="*/ 2712 h 3014"/>
                <a:gd name="T104" fmla="*/ 63 w 1859"/>
                <a:gd name="T105" fmla="*/ 2865 h 3014"/>
                <a:gd name="T106" fmla="*/ 142 w 1859"/>
                <a:gd name="T107" fmla="*/ 3013 h 3014"/>
                <a:gd name="T108" fmla="*/ 454 w 1859"/>
                <a:gd name="T109" fmla="*/ 2893 h 3014"/>
                <a:gd name="T110" fmla="*/ 1022 w 1859"/>
                <a:gd name="T111" fmla="*/ 97 h 3014"/>
                <a:gd name="T112" fmla="*/ 1091 w 1859"/>
                <a:gd name="T113" fmla="*/ 199 h 3014"/>
                <a:gd name="T114" fmla="*/ 1341 w 1859"/>
                <a:gd name="T115" fmla="*/ 273 h 3014"/>
                <a:gd name="T116" fmla="*/ 1568 w 1859"/>
                <a:gd name="T117" fmla="*/ 103 h 3014"/>
                <a:gd name="T118" fmla="*/ 1421 w 1859"/>
                <a:gd name="T119" fmla="*/ 85 h 3014"/>
                <a:gd name="T120" fmla="*/ 1159 w 1859"/>
                <a:gd name="T121" fmla="*/ 45 h 3014"/>
                <a:gd name="T122" fmla="*/ 1136 w 1859"/>
                <a:gd name="T123" fmla="*/ 552 h 3014"/>
                <a:gd name="T124" fmla="*/ 1318 w 1859"/>
                <a:gd name="T125" fmla="*/ 495 h 3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3014">
                  <a:moveTo>
                    <a:pt x="1256" y="34"/>
                  </a:moveTo>
                  <a:lnTo>
                    <a:pt x="1256" y="34"/>
                  </a:lnTo>
                  <a:lnTo>
                    <a:pt x="1256" y="34"/>
                  </a:lnTo>
                  <a:lnTo>
                    <a:pt x="1256" y="34"/>
                  </a:lnTo>
                  <a:lnTo>
                    <a:pt x="1261" y="40"/>
                  </a:lnTo>
                  <a:lnTo>
                    <a:pt x="1261" y="40"/>
                  </a:lnTo>
                  <a:lnTo>
                    <a:pt x="1261" y="45"/>
                  </a:lnTo>
                  <a:lnTo>
                    <a:pt x="1261" y="45"/>
                  </a:lnTo>
                  <a:lnTo>
                    <a:pt x="1261" y="45"/>
                  </a:lnTo>
                  <a:lnTo>
                    <a:pt x="1261" y="45"/>
                  </a:lnTo>
                  <a:lnTo>
                    <a:pt x="1273" y="51"/>
                  </a:lnTo>
                  <a:lnTo>
                    <a:pt x="1273" y="51"/>
                  </a:lnTo>
                  <a:lnTo>
                    <a:pt x="1273" y="45"/>
                  </a:lnTo>
                  <a:lnTo>
                    <a:pt x="1273" y="45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256" y="34"/>
                  </a:lnTo>
                  <a:close/>
                  <a:moveTo>
                    <a:pt x="807" y="80"/>
                  </a:moveTo>
                  <a:lnTo>
                    <a:pt x="807" y="80"/>
                  </a:lnTo>
                  <a:lnTo>
                    <a:pt x="807" y="85"/>
                  </a:lnTo>
                  <a:lnTo>
                    <a:pt x="807" y="85"/>
                  </a:lnTo>
                  <a:lnTo>
                    <a:pt x="807" y="91"/>
                  </a:lnTo>
                  <a:lnTo>
                    <a:pt x="807" y="91"/>
                  </a:lnTo>
                  <a:lnTo>
                    <a:pt x="807" y="97"/>
                  </a:lnTo>
                  <a:lnTo>
                    <a:pt x="807" y="97"/>
                  </a:lnTo>
                  <a:lnTo>
                    <a:pt x="807" y="103"/>
                  </a:lnTo>
                  <a:lnTo>
                    <a:pt x="807" y="103"/>
                  </a:lnTo>
                  <a:lnTo>
                    <a:pt x="801" y="109"/>
                  </a:lnTo>
                  <a:lnTo>
                    <a:pt x="801" y="109"/>
                  </a:lnTo>
                  <a:lnTo>
                    <a:pt x="796" y="109"/>
                  </a:lnTo>
                  <a:lnTo>
                    <a:pt x="796" y="109"/>
                  </a:lnTo>
                  <a:lnTo>
                    <a:pt x="790" y="109"/>
                  </a:lnTo>
                  <a:lnTo>
                    <a:pt x="790" y="109"/>
                  </a:lnTo>
                  <a:lnTo>
                    <a:pt x="784" y="114"/>
                  </a:lnTo>
                  <a:lnTo>
                    <a:pt x="784" y="114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25"/>
                  </a:lnTo>
                  <a:lnTo>
                    <a:pt x="778" y="125"/>
                  </a:lnTo>
                  <a:lnTo>
                    <a:pt x="778" y="131"/>
                  </a:lnTo>
                  <a:lnTo>
                    <a:pt x="778" y="131"/>
                  </a:lnTo>
                  <a:lnTo>
                    <a:pt x="772" y="137"/>
                  </a:lnTo>
                  <a:lnTo>
                    <a:pt x="772" y="137"/>
                  </a:lnTo>
                  <a:lnTo>
                    <a:pt x="762" y="137"/>
                  </a:lnTo>
                  <a:lnTo>
                    <a:pt x="762" y="137"/>
                  </a:lnTo>
                  <a:lnTo>
                    <a:pt x="750" y="142"/>
                  </a:lnTo>
                  <a:lnTo>
                    <a:pt x="750" y="142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44" y="165"/>
                  </a:lnTo>
                  <a:lnTo>
                    <a:pt x="744" y="165"/>
                  </a:lnTo>
                  <a:lnTo>
                    <a:pt x="744" y="182"/>
                  </a:lnTo>
                  <a:lnTo>
                    <a:pt x="744" y="182"/>
                  </a:lnTo>
                  <a:lnTo>
                    <a:pt x="744" y="199"/>
                  </a:lnTo>
                  <a:lnTo>
                    <a:pt x="744" y="199"/>
                  </a:lnTo>
                  <a:lnTo>
                    <a:pt x="750" y="216"/>
                  </a:lnTo>
                  <a:lnTo>
                    <a:pt x="750" y="216"/>
                  </a:lnTo>
                  <a:lnTo>
                    <a:pt x="750" y="222"/>
                  </a:lnTo>
                  <a:lnTo>
                    <a:pt x="750" y="222"/>
                  </a:lnTo>
                  <a:lnTo>
                    <a:pt x="756" y="228"/>
                  </a:lnTo>
                  <a:lnTo>
                    <a:pt x="756" y="228"/>
                  </a:lnTo>
                  <a:lnTo>
                    <a:pt x="762" y="228"/>
                  </a:lnTo>
                  <a:lnTo>
                    <a:pt x="762" y="228"/>
                  </a:lnTo>
                  <a:lnTo>
                    <a:pt x="767" y="234"/>
                  </a:lnTo>
                  <a:lnTo>
                    <a:pt x="767" y="234"/>
                  </a:lnTo>
                  <a:lnTo>
                    <a:pt x="767" y="244"/>
                  </a:lnTo>
                  <a:lnTo>
                    <a:pt x="767" y="244"/>
                  </a:lnTo>
                  <a:lnTo>
                    <a:pt x="772" y="256"/>
                  </a:lnTo>
                  <a:lnTo>
                    <a:pt x="772" y="256"/>
                  </a:lnTo>
                  <a:lnTo>
                    <a:pt x="772" y="273"/>
                  </a:lnTo>
                  <a:lnTo>
                    <a:pt x="772" y="273"/>
                  </a:lnTo>
                  <a:lnTo>
                    <a:pt x="778" y="284"/>
                  </a:lnTo>
                  <a:lnTo>
                    <a:pt x="778" y="284"/>
                  </a:lnTo>
                  <a:lnTo>
                    <a:pt x="772" y="279"/>
                  </a:lnTo>
                  <a:lnTo>
                    <a:pt x="772" y="279"/>
                  </a:lnTo>
                  <a:lnTo>
                    <a:pt x="767" y="273"/>
                  </a:lnTo>
                  <a:lnTo>
                    <a:pt x="767" y="273"/>
                  </a:lnTo>
                  <a:lnTo>
                    <a:pt x="762" y="273"/>
                  </a:lnTo>
                  <a:lnTo>
                    <a:pt x="762" y="273"/>
                  </a:lnTo>
                  <a:lnTo>
                    <a:pt x="762" y="268"/>
                  </a:lnTo>
                  <a:lnTo>
                    <a:pt x="762" y="268"/>
                  </a:lnTo>
                  <a:lnTo>
                    <a:pt x="756" y="256"/>
                  </a:lnTo>
                  <a:lnTo>
                    <a:pt x="756" y="256"/>
                  </a:lnTo>
                  <a:lnTo>
                    <a:pt x="750" y="244"/>
                  </a:lnTo>
                  <a:lnTo>
                    <a:pt x="750" y="244"/>
                  </a:lnTo>
                  <a:lnTo>
                    <a:pt x="750" y="234"/>
                  </a:lnTo>
                  <a:lnTo>
                    <a:pt x="750" y="234"/>
                  </a:lnTo>
                  <a:lnTo>
                    <a:pt x="744" y="222"/>
                  </a:lnTo>
                  <a:lnTo>
                    <a:pt x="744" y="222"/>
                  </a:lnTo>
                  <a:lnTo>
                    <a:pt x="738" y="216"/>
                  </a:lnTo>
                  <a:lnTo>
                    <a:pt x="738" y="216"/>
                  </a:lnTo>
                  <a:lnTo>
                    <a:pt x="733" y="216"/>
                  </a:lnTo>
                  <a:lnTo>
                    <a:pt x="733" y="216"/>
                  </a:lnTo>
                  <a:lnTo>
                    <a:pt x="727" y="210"/>
                  </a:lnTo>
                  <a:lnTo>
                    <a:pt x="727" y="210"/>
                  </a:lnTo>
                  <a:lnTo>
                    <a:pt x="722" y="205"/>
                  </a:lnTo>
                  <a:lnTo>
                    <a:pt x="722" y="205"/>
                  </a:lnTo>
                  <a:lnTo>
                    <a:pt x="710" y="188"/>
                  </a:lnTo>
                  <a:lnTo>
                    <a:pt x="710" y="188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699" y="154"/>
                  </a:lnTo>
                  <a:lnTo>
                    <a:pt x="699" y="154"/>
                  </a:lnTo>
                  <a:lnTo>
                    <a:pt x="687" y="137"/>
                  </a:lnTo>
                  <a:lnTo>
                    <a:pt x="687" y="137"/>
                  </a:lnTo>
                  <a:lnTo>
                    <a:pt x="676" y="137"/>
                  </a:lnTo>
                  <a:lnTo>
                    <a:pt x="676" y="137"/>
                  </a:lnTo>
                  <a:lnTo>
                    <a:pt x="671" y="137"/>
                  </a:lnTo>
                  <a:lnTo>
                    <a:pt x="671" y="137"/>
                  </a:lnTo>
                  <a:lnTo>
                    <a:pt x="659" y="142"/>
                  </a:lnTo>
                  <a:lnTo>
                    <a:pt x="659" y="142"/>
                  </a:lnTo>
                  <a:lnTo>
                    <a:pt x="653" y="142"/>
                  </a:lnTo>
                  <a:lnTo>
                    <a:pt x="653" y="142"/>
                  </a:lnTo>
                  <a:lnTo>
                    <a:pt x="648" y="159"/>
                  </a:lnTo>
                  <a:lnTo>
                    <a:pt x="648" y="159"/>
                  </a:lnTo>
                  <a:lnTo>
                    <a:pt x="642" y="171"/>
                  </a:lnTo>
                  <a:lnTo>
                    <a:pt x="642" y="171"/>
                  </a:lnTo>
                  <a:lnTo>
                    <a:pt x="642" y="182"/>
                  </a:lnTo>
                  <a:lnTo>
                    <a:pt x="642" y="182"/>
                  </a:lnTo>
                  <a:lnTo>
                    <a:pt x="642" y="199"/>
                  </a:lnTo>
                  <a:lnTo>
                    <a:pt x="637" y="199"/>
                  </a:lnTo>
                  <a:lnTo>
                    <a:pt x="637" y="199"/>
                  </a:lnTo>
                  <a:lnTo>
                    <a:pt x="631" y="199"/>
                  </a:lnTo>
                  <a:lnTo>
                    <a:pt x="631" y="199"/>
                  </a:lnTo>
                  <a:lnTo>
                    <a:pt x="631" y="199"/>
                  </a:lnTo>
                  <a:lnTo>
                    <a:pt x="631" y="194"/>
                  </a:lnTo>
                  <a:lnTo>
                    <a:pt x="631" y="194"/>
                  </a:lnTo>
                  <a:lnTo>
                    <a:pt x="631" y="194"/>
                  </a:lnTo>
                  <a:lnTo>
                    <a:pt x="631" y="194"/>
                  </a:lnTo>
                  <a:lnTo>
                    <a:pt x="625" y="188"/>
                  </a:lnTo>
                  <a:lnTo>
                    <a:pt x="625" y="188"/>
                  </a:lnTo>
                  <a:lnTo>
                    <a:pt x="625" y="182"/>
                  </a:lnTo>
                  <a:lnTo>
                    <a:pt x="625" y="182"/>
                  </a:lnTo>
                  <a:lnTo>
                    <a:pt x="619" y="182"/>
                  </a:lnTo>
                  <a:lnTo>
                    <a:pt x="619" y="182"/>
                  </a:lnTo>
                  <a:lnTo>
                    <a:pt x="613" y="188"/>
                  </a:lnTo>
                  <a:lnTo>
                    <a:pt x="613" y="188"/>
                  </a:lnTo>
                  <a:lnTo>
                    <a:pt x="613" y="188"/>
                  </a:lnTo>
                  <a:lnTo>
                    <a:pt x="613" y="188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08" y="182"/>
                  </a:lnTo>
                  <a:lnTo>
                    <a:pt x="608" y="176"/>
                  </a:lnTo>
                  <a:lnTo>
                    <a:pt x="608" y="176"/>
                  </a:lnTo>
                  <a:lnTo>
                    <a:pt x="602" y="165"/>
                  </a:lnTo>
                  <a:lnTo>
                    <a:pt x="602" y="165"/>
                  </a:lnTo>
                  <a:lnTo>
                    <a:pt x="602" y="165"/>
                  </a:lnTo>
                  <a:lnTo>
                    <a:pt x="602" y="165"/>
                  </a:lnTo>
                  <a:lnTo>
                    <a:pt x="597" y="159"/>
                  </a:lnTo>
                  <a:lnTo>
                    <a:pt x="597" y="159"/>
                  </a:lnTo>
                  <a:lnTo>
                    <a:pt x="591" y="159"/>
                  </a:lnTo>
                  <a:lnTo>
                    <a:pt x="591" y="159"/>
                  </a:lnTo>
                  <a:lnTo>
                    <a:pt x="585" y="159"/>
                  </a:lnTo>
                  <a:lnTo>
                    <a:pt x="585" y="159"/>
                  </a:lnTo>
                  <a:lnTo>
                    <a:pt x="579" y="159"/>
                  </a:lnTo>
                  <a:lnTo>
                    <a:pt x="579" y="159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13" y="148"/>
                  </a:lnTo>
                  <a:lnTo>
                    <a:pt x="613" y="148"/>
                  </a:lnTo>
                  <a:lnTo>
                    <a:pt x="631" y="148"/>
                  </a:lnTo>
                  <a:lnTo>
                    <a:pt x="631" y="148"/>
                  </a:lnTo>
                  <a:lnTo>
                    <a:pt x="631" y="142"/>
                  </a:lnTo>
                  <a:lnTo>
                    <a:pt x="631" y="142"/>
                  </a:lnTo>
                  <a:lnTo>
                    <a:pt x="631" y="137"/>
                  </a:lnTo>
                  <a:lnTo>
                    <a:pt x="631" y="137"/>
                  </a:lnTo>
                  <a:lnTo>
                    <a:pt x="631" y="131"/>
                  </a:lnTo>
                  <a:lnTo>
                    <a:pt x="631" y="131"/>
                  </a:lnTo>
                  <a:lnTo>
                    <a:pt x="631" y="131"/>
                  </a:lnTo>
                  <a:lnTo>
                    <a:pt x="625" y="125"/>
                  </a:lnTo>
                  <a:lnTo>
                    <a:pt x="613" y="125"/>
                  </a:lnTo>
                  <a:lnTo>
                    <a:pt x="608" y="119"/>
                  </a:lnTo>
                  <a:lnTo>
                    <a:pt x="602" y="119"/>
                  </a:lnTo>
                  <a:lnTo>
                    <a:pt x="602" y="119"/>
                  </a:lnTo>
                  <a:lnTo>
                    <a:pt x="597" y="119"/>
                  </a:lnTo>
                  <a:lnTo>
                    <a:pt x="597" y="119"/>
                  </a:lnTo>
                  <a:lnTo>
                    <a:pt x="591" y="125"/>
                  </a:lnTo>
                  <a:lnTo>
                    <a:pt x="591" y="125"/>
                  </a:lnTo>
                  <a:lnTo>
                    <a:pt x="585" y="131"/>
                  </a:lnTo>
                  <a:lnTo>
                    <a:pt x="585" y="131"/>
                  </a:lnTo>
                  <a:lnTo>
                    <a:pt x="579" y="131"/>
                  </a:lnTo>
                  <a:lnTo>
                    <a:pt x="579" y="131"/>
                  </a:lnTo>
                  <a:lnTo>
                    <a:pt x="574" y="125"/>
                  </a:lnTo>
                  <a:lnTo>
                    <a:pt x="574" y="125"/>
                  </a:lnTo>
                  <a:lnTo>
                    <a:pt x="568" y="125"/>
                  </a:lnTo>
                  <a:lnTo>
                    <a:pt x="568" y="125"/>
                  </a:lnTo>
                  <a:lnTo>
                    <a:pt x="557" y="119"/>
                  </a:lnTo>
                  <a:lnTo>
                    <a:pt x="557" y="119"/>
                  </a:lnTo>
                  <a:lnTo>
                    <a:pt x="545" y="119"/>
                  </a:lnTo>
                  <a:lnTo>
                    <a:pt x="545" y="119"/>
                  </a:lnTo>
                  <a:lnTo>
                    <a:pt x="545" y="125"/>
                  </a:lnTo>
                  <a:lnTo>
                    <a:pt x="545" y="125"/>
                  </a:lnTo>
                  <a:lnTo>
                    <a:pt x="545" y="131"/>
                  </a:lnTo>
                  <a:lnTo>
                    <a:pt x="545" y="131"/>
                  </a:lnTo>
                  <a:lnTo>
                    <a:pt x="540" y="131"/>
                  </a:lnTo>
                  <a:lnTo>
                    <a:pt x="540" y="131"/>
                  </a:lnTo>
                  <a:lnTo>
                    <a:pt x="540" y="131"/>
                  </a:lnTo>
                  <a:lnTo>
                    <a:pt x="540" y="131"/>
                  </a:lnTo>
                  <a:lnTo>
                    <a:pt x="534" y="131"/>
                  </a:lnTo>
                  <a:lnTo>
                    <a:pt x="534" y="131"/>
                  </a:lnTo>
                  <a:lnTo>
                    <a:pt x="534" y="137"/>
                  </a:lnTo>
                  <a:lnTo>
                    <a:pt x="534" y="137"/>
                  </a:lnTo>
                  <a:lnTo>
                    <a:pt x="534" y="137"/>
                  </a:lnTo>
                  <a:lnTo>
                    <a:pt x="534" y="142"/>
                  </a:lnTo>
                  <a:lnTo>
                    <a:pt x="534" y="142"/>
                  </a:lnTo>
                  <a:lnTo>
                    <a:pt x="534" y="142"/>
                  </a:lnTo>
                  <a:lnTo>
                    <a:pt x="523" y="142"/>
                  </a:lnTo>
                  <a:lnTo>
                    <a:pt x="523" y="142"/>
                  </a:lnTo>
                  <a:lnTo>
                    <a:pt x="517" y="137"/>
                  </a:lnTo>
                  <a:lnTo>
                    <a:pt x="517" y="137"/>
                  </a:lnTo>
                  <a:lnTo>
                    <a:pt x="512" y="131"/>
                  </a:lnTo>
                  <a:lnTo>
                    <a:pt x="512" y="131"/>
                  </a:lnTo>
                  <a:lnTo>
                    <a:pt x="506" y="131"/>
                  </a:lnTo>
                  <a:lnTo>
                    <a:pt x="506" y="131"/>
                  </a:lnTo>
                  <a:lnTo>
                    <a:pt x="500" y="148"/>
                  </a:lnTo>
                  <a:lnTo>
                    <a:pt x="500" y="148"/>
                  </a:lnTo>
                  <a:lnTo>
                    <a:pt x="500" y="159"/>
                  </a:lnTo>
                  <a:lnTo>
                    <a:pt x="500" y="159"/>
                  </a:lnTo>
                  <a:lnTo>
                    <a:pt x="494" y="176"/>
                  </a:lnTo>
                  <a:lnTo>
                    <a:pt x="494" y="176"/>
                  </a:lnTo>
                  <a:lnTo>
                    <a:pt x="494" y="194"/>
                  </a:lnTo>
                  <a:lnTo>
                    <a:pt x="494" y="194"/>
                  </a:lnTo>
                  <a:lnTo>
                    <a:pt x="500" y="188"/>
                  </a:lnTo>
                  <a:lnTo>
                    <a:pt x="500" y="188"/>
                  </a:lnTo>
                  <a:lnTo>
                    <a:pt x="506" y="188"/>
                  </a:lnTo>
                  <a:lnTo>
                    <a:pt x="506" y="188"/>
                  </a:lnTo>
                  <a:lnTo>
                    <a:pt x="506" y="182"/>
                  </a:lnTo>
                  <a:lnTo>
                    <a:pt x="506" y="182"/>
                  </a:lnTo>
                  <a:lnTo>
                    <a:pt x="512" y="176"/>
                  </a:lnTo>
                  <a:lnTo>
                    <a:pt x="512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23" y="176"/>
                  </a:lnTo>
                  <a:lnTo>
                    <a:pt x="523" y="176"/>
                  </a:lnTo>
                  <a:lnTo>
                    <a:pt x="523" y="188"/>
                  </a:lnTo>
                  <a:lnTo>
                    <a:pt x="523" y="188"/>
                  </a:lnTo>
                  <a:lnTo>
                    <a:pt x="517" y="194"/>
                  </a:lnTo>
                  <a:lnTo>
                    <a:pt x="517" y="194"/>
                  </a:lnTo>
                  <a:lnTo>
                    <a:pt x="517" y="205"/>
                  </a:lnTo>
                  <a:lnTo>
                    <a:pt x="517" y="205"/>
                  </a:lnTo>
                  <a:lnTo>
                    <a:pt x="523" y="210"/>
                  </a:lnTo>
                  <a:lnTo>
                    <a:pt x="523" y="210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8" y="216"/>
                  </a:lnTo>
                  <a:lnTo>
                    <a:pt x="528" y="216"/>
                  </a:lnTo>
                  <a:lnTo>
                    <a:pt x="528" y="216"/>
                  </a:lnTo>
                  <a:lnTo>
                    <a:pt x="528" y="216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28" y="228"/>
                  </a:lnTo>
                  <a:lnTo>
                    <a:pt x="528" y="228"/>
                  </a:lnTo>
                  <a:lnTo>
                    <a:pt x="523" y="228"/>
                  </a:lnTo>
                  <a:lnTo>
                    <a:pt x="523" y="228"/>
                  </a:lnTo>
                  <a:lnTo>
                    <a:pt x="517" y="228"/>
                  </a:lnTo>
                  <a:lnTo>
                    <a:pt x="517" y="228"/>
                  </a:lnTo>
                  <a:lnTo>
                    <a:pt x="512" y="228"/>
                  </a:lnTo>
                  <a:lnTo>
                    <a:pt x="512" y="228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6" y="244"/>
                  </a:lnTo>
                  <a:lnTo>
                    <a:pt x="506" y="244"/>
                  </a:lnTo>
                  <a:lnTo>
                    <a:pt x="506" y="250"/>
                  </a:lnTo>
                  <a:lnTo>
                    <a:pt x="506" y="250"/>
                  </a:lnTo>
                  <a:lnTo>
                    <a:pt x="506" y="256"/>
                  </a:lnTo>
                  <a:lnTo>
                    <a:pt x="506" y="256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28" y="268"/>
                  </a:lnTo>
                  <a:lnTo>
                    <a:pt x="528" y="268"/>
                  </a:lnTo>
                  <a:lnTo>
                    <a:pt x="540" y="273"/>
                  </a:lnTo>
                  <a:lnTo>
                    <a:pt x="540" y="273"/>
                  </a:lnTo>
                  <a:lnTo>
                    <a:pt x="545" y="279"/>
                  </a:lnTo>
                  <a:lnTo>
                    <a:pt x="545" y="279"/>
                  </a:lnTo>
                  <a:lnTo>
                    <a:pt x="551" y="284"/>
                  </a:lnTo>
                  <a:lnTo>
                    <a:pt x="551" y="284"/>
                  </a:lnTo>
                  <a:lnTo>
                    <a:pt x="545" y="290"/>
                  </a:lnTo>
                  <a:lnTo>
                    <a:pt x="545" y="290"/>
                  </a:lnTo>
                  <a:lnTo>
                    <a:pt x="545" y="290"/>
                  </a:lnTo>
                  <a:lnTo>
                    <a:pt x="545" y="290"/>
                  </a:lnTo>
                  <a:lnTo>
                    <a:pt x="540" y="302"/>
                  </a:lnTo>
                  <a:lnTo>
                    <a:pt x="545" y="302"/>
                  </a:lnTo>
                  <a:lnTo>
                    <a:pt x="545" y="307"/>
                  </a:lnTo>
                  <a:lnTo>
                    <a:pt x="551" y="307"/>
                  </a:lnTo>
                  <a:lnTo>
                    <a:pt x="551" y="313"/>
                  </a:lnTo>
                  <a:lnTo>
                    <a:pt x="551" y="313"/>
                  </a:lnTo>
                  <a:lnTo>
                    <a:pt x="557" y="330"/>
                  </a:lnTo>
                  <a:lnTo>
                    <a:pt x="557" y="330"/>
                  </a:lnTo>
                  <a:lnTo>
                    <a:pt x="551" y="341"/>
                  </a:lnTo>
                  <a:lnTo>
                    <a:pt x="551" y="341"/>
                  </a:lnTo>
                  <a:lnTo>
                    <a:pt x="551" y="347"/>
                  </a:lnTo>
                  <a:lnTo>
                    <a:pt x="557" y="353"/>
                  </a:lnTo>
                  <a:lnTo>
                    <a:pt x="557" y="353"/>
                  </a:lnTo>
                  <a:lnTo>
                    <a:pt x="579" y="353"/>
                  </a:lnTo>
                  <a:lnTo>
                    <a:pt x="579" y="353"/>
                  </a:lnTo>
                  <a:lnTo>
                    <a:pt x="585" y="353"/>
                  </a:lnTo>
                  <a:lnTo>
                    <a:pt x="585" y="353"/>
                  </a:lnTo>
                  <a:lnTo>
                    <a:pt x="591" y="358"/>
                  </a:lnTo>
                  <a:lnTo>
                    <a:pt x="591" y="358"/>
                  </a:lnTo>
                  <a:lnTo>
                    <a:pt x="597" y="358"/>
                  </a:lnTo>
                  <a:lnTo>
                    <a:pt x="597" y="358"/>
                  </a:lnTo>
                  <a:lnTo>
                    <a:pt x="602" y="358"/>
                  </a:lnTo>
                  <a:lnTo>
                    <a:pt x="602" y="358"/>
                  </a:lnTo>
                  <a:lnTo>
                    <a:pt x="608" y="358"/>
                  </a:lnTo>
                  <a:lnTo>
                    <a:pt x="608" y="358"/>
                  </a:lnTo>
                  <a:lnTo>
                    <a:pt x="608" y="353"/>
                  </a:lnTo>
                  <a:lnTo>
                    <a:pt x="608" y="353"/>
                  </a:lnTo>
                  <a:lnTo>
                    <a:pt x="613" y="347"/>
                  </a:lnTo>
                  <a:lnTo>
                    <a:pt x="613" y="347"/>
                  </a:lnTo>
                  <a:lnTo>
                    <a:pt x="619" y="341"/>
                  </a:lnTo>
                  <a:lnTo>
                    <a:pt x="619" y="341"/>
                  </a:lnTo>
                  <a:lnTo>
                    <a:pt x="619" y="335"/>
                  </a:lnTo>
                  <a:lnTo>
                    <a:pt x="619" y="335"/>
                  </a:lnTo>
                  <a:lnTo>
                    <a:pt x="619" y="330"/>
                  </a:lnTo>
                  <a:lnTo>
                    <a:pt x="619" y="330"/>
                  </a:lnTo>
                  <a:lnTo>
                    <a:pt x="631" y="330"/>
                  </a:lnTo>
                  <a:lnTo>
                    <a:pt x="631" y="330"/>
                  </a:lnTo>
                  <a:lnTo>
                    <a:pt x="642" y="330"/>
                  </a:lnTo>
                  <a:lnTo>
                    <a:pt x="642" y="330"/>
                  </a:lnTo>
                  <a:lnTo>
                    <a:pt x="653" y="330"/>
                  </a:lnTo>
                  <a:lnTo>
                    <a:pt x="653" y="330"/>
                  </a:lnTo>
                  <a:lnTo>
                    <a:pt x="671" y="330"/>
                  </a:lnTo>
                  <a:lnTo>
                    <a:pt x="671" y="330"/>
                  </a:lnTo>
                  <a:lnTo>
                    <a:pt x="671" y="324"/>
                  </a:lnTo>
                  <a:lnTo>
                    <a:pt x="671" y="324"/>
                  </a:lnTo>
                  <a:lnTo>
                    <a:pt x="671" y="319"/>
                  </a:lnTo>
                  <a:lnTo>
                    <a:pt x="671" y="319"/>
                  </a:lnTo>
                  <a:lnTo>
                    <a:pt x="671" y="307"/>
                  </a:lnTo>
                  <a:lnTo>
                    <a:pt x="671" y="307"/>
                  </a:lnTo>
                  <a:lnTo>
                    <a:pt x="671" y="302"/>
                  </a:lnTo>
                  <a:lnTo>
                    <a:pt x="671" y="302"/>
                  </a:lnTo>
                  <a:lnTo>
                    <a:pt x="676" y="302"/>
                  </a:lnTo>
                  <a:lnTo>
                    <a:pt x="676" y="302"/>
                  </a:lnTo>
                  <a:lnTo>
                    <a:pt x="676" y="296"/>
                  </a:lnTo>
                  <a:lnTo>
                    <a:pt x="676" y="296"/>
                  </a:lnTo>
                  <a:lnTo>
                    <a:pt x="682" y="296"/>
                  </a:lnTo>
                  <a:lnTo>
                    <a:pt x="682" y="296"/>
                  </a:lnTo>
                  <a:lnTo>
                    <a:pt x="682" y="296"/>
                  </a:lnTo>
                  <a:lnTo>
                    <a:pt x="682" y="296"/>
                  </a:lnTo>
                  <a:lnTo>
                    <a:pt x="687" y="296"/>
                  </a:lnTo>
                  <a:lnTo>
                    <a:pt x="687" y="296"/>
                  </a:lnTo>
                  <a:lnTo>
                    <a:pt x="687" y="302"/>
                  </a:lnTo>
                  <a:lnTo>
                    <a:pt x="687" y="302"/>
                  </a:lnTo>
                  <a:lnTo>
                    <a:pt x="687" y="307"/>
                  </a:lnTo>
                  <a:lnTo>
                    <a:pt x="687" y="307"/>
                  </a:lnTo>
                  <a:lnTo>
                    <a:pt x="693" y="307"/>
                  </a:lnTo>
                  <a:lnTo>
                    <a:pt x="693" y="307"/>
                  </a:lnTo>
                  <a:lnTo>
                    <a:pt x="699" y="302"/>
                  </a:lnTo>
                  <a:lnTo>
                    <a:pt x="699" y="302"/>
                  </a:lnTo>
                  <a:lnTo>
                    <a:pt x="699" y="296"/>
                  </a:lnTo>
                  <a:lnTo>
                    <a:pt x="699" y="296"/>
                  </a:lnTo>
                  <a:lnTo>
                    <a:pt x="704" y="290"/>
                  </a:lnTo>
                  <a:lnTo>
                    <a:pt x="704" y="290"/>
                  </a:lnTo>
                  <a:lnTo>
                    <a:pt x="704" y="290"/>
                  </a:lnTo>
                  <a:lnTo>
                    <a:pt x="710" y="290"/>
                  </a:lnTo>
                  <a:lnTo>
                    <a:pt x="710" y="290"/>
                  </a:lnTo>
                  <a:lnTo>
                    <a:pt x="716" y="290"/>
                  </a:lnTo>
                  <a:lnTo>
                    <a:pt x="716" y="290"/>
                  </a:lnTo>
                  <a:lnTo>
                    <a:pt x="716" y="290"/>
                  </a:lnTo>
                  <a:lnTo>
                    <a:pt x="716" y="302"/>
                  </a:lnTo>
                  <a:lnTo>
                    <a:pt x="716" y="302"/>
                  </a:lnTo>
                  <a:lnTo>
                    <a:pt x="722" y="313"/>
                  </a:lnTo>
                  <a:lnTo>
                    <a:pt x="722" y="313"/>
                  </a:lnTo>
                  <a:lnTo>
                    <a:pt x="722" y="324"/>
                  </a:lnTo>
                  <a:lnTo>
                    <a:pt x="722" y="324"/>
                  </a:lnTo>
                  <a:lnTo>
                    <a:pt x="722" y="335"/>
                  </a:lnTo>
                  <a:lnTo>
                    <a:pt x="722" y="335"/>
                  </a:lnTo>
                  <a:lnTo>
                    <a:pt x="738" y="335"/>
                  </a:lnTo>
                  <a:lnTo>
                    <a:pt x="738" y="335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67" y="330"/>
                  </a:lnTo>
                  <a:lnTo>
                    <a:pt x="767" y="330"/>
                  </a:lnTo>
                  <a:lnTo>
                    <a:pt x="778" y="330"/>
                  </a:lnTo>
                  <a:lnTo>
                    <a:pt x="778" y="330"/>
                  </a:lnTo>
                  <a:lnTo>
                    <a:pt x="778" y="335"/>
                  </a:lnTo>
                  <a:lnTo>
                    <a:pt x="778" y="335"/>
                  </a:lnTo>
                  <a:lnTo>
                    <a:pt x="784" y="347"/>
                  </a:lnTo>
                  <a:lnTo>
                    <a:pt x="784" y="347"/>
                  </a:lnTo>
                  <a:lnTo>
                    <a:pt x="790" y="358"/>
                  </a:lnTo>
                  <a:lnTo>
                    <a:pt x="790" y="358"/>
                  </a:lnTo>
                  <a:lnTo>
                    <a:pt x="807" y="364"/>
                  </a:lnTo>
                  <a:lnTo>
                    <a:pt x="807" y="364"/>
                  </a:lnTo>
                  <a:lnTo>
                    <a:pt x="818" y="364"/>
                  </a:lnTo>
                  <a:lnTo>
                    <a:pt x="818" y="364"/>
                  </a:lnTo>
                  <a:lnTo>
                    <a:pt x="830" y="364"/>
                  </a:lnTo>
                  <a:lnTo>
                    <a:pt x="830" y="364"/>
                  </a:lnTo>
                  <a:lnTo>
                    <a:pt x="847" y="364"/>
                  </a:lnTo>
                  <a:lnTo>
                    <a:pt x="847" y="364"/>
                  </a:lnTo>
                  <a:lnTo>
                    <a:pt x="858" y="358"/>
                  </a:lnTo>
                  <a:lnTo>
                    <a:pt x="858" y="358"/>
                  </a:lnTo>
                  <a:lnTo>
                    <a:pt x="852" y="364"/>
                  </a:lnTo>
                  <a:lnTo>
                    <a:pt x="852" y="364"/>
                  </a:lnTo>
                  <a:lnTo>
                    <a:pt x="852" y="369"/>
                  </a:lnTo>
                  <a:lnTo>
                    <a:pt x="852" y="369"/>
                  </a:lnTo>
                  <a:lnTo>
                    <a:pt x="847" y="375"/>
                  </a:lnTo>
                  <a:lnTo>
                    <a:pt x="847" y="375"/>
                  </a:lnTo>
                  <a:lnTo>
                    <a:pt x="841" y="381"/>
                  </a:lnTo>
                  <a:lnTo>
                    <a:pt x="841" y="381"/>
                  </a:lnTo>
                  <a:lnTo>
                    <a:pt x="824" y="387"/>
                  </a:lnTo>
                  <a:lnTo>
                    <a:pt x="824" y="387"/>
                  </a:lnTo>
                  <a:lnTo>
                    <a:pt x="796" y="387"/>
                  </a:lnTo>
                  <a:lnTo>
                    <a:pt x="796" y="387"/>
                  </a:lnTo>
                  <a:lnTo>
                    <a:pt x="767" y="387"/>
                  </a:lnTo>
                  <a:lnTo>
                    <a:pt x="767" y="387"/>
                  </a:lnTo>
                  <a:lnTo>
                    <a:pt x="750" y="387"/>
                  </a:lnTo>
                  <a:lnTo>
                    <a:pt x="750" y="387"/>
                  </a:lnTo>
                  <a:lnTo>
                    <a:pt x="744" y="387"/>
                  </a:lnTo>
                  <a:lnTo>
                    <a:pt x="744" y="387"/>
                  </a:lnTo>
                  <a:lnTo>
                    <a:pt x="733" y="381"/>
                  </a:lnTo>
                  <a:lnTo>
                    <a:pt x="733" y="381"/>
                  </a:lnTo>
                  <a:lnTo>
                    <a:pt x="727" y="375"/>
                  </a:lnTo>
                  <a:lnTo>
                    <a:pt x="727" y="375"/>
                  </a:lnTo>
                  <a:lnTo>
                    <a:pt x="716" y="375"/>
                  </a:lnTo>
                  <a:lnTo>
                    <a:pt x="716" y="375"/>
                  </a:lnTo>
                  <a:lnTo>
                    <a:pt x="710" y="381"/>
                  </a:lnTo>
                  <a:lnTo>
                    <a:pt x="710" y="381"/>
                  </a:lnTo>
                  <a:lnTo>
                    <a:pt x="699" y="387"/>
                  </a:lnTo>
                  <a:lnTo>
                    <a:pt x="699" y="387"/>
                  </a:lnTo>
                  <a:lnTo>
                    <a:pt x="693" y="398"/>
                  </a:lnTo>
                  <a:lnTo>
                    <a:pt x="693" y="398"/>
                  </a:lnTo>
                  <a:lnTo>
                    <a:pt x="682" y="404"/>
                  </a:lnTo>
                  <a:lnTo>
                    <a:pt x="682" y="404"/>
                  </a:lnTo>
                  <a:lnTo>
                    <a:pt x="682" y="404"/>
                  </a:lnTo>
                  <a:lnTo>
                    <a:pt x="682" y="404"/>
                  </a:lnTo>
                  <a:lnTo>
                    <a:pt x="676" y="404"/>
                  </a:lnTo>
                  <a:lnTo>
                    <a:pt x="676" y="404"/>
                  </a:lnTo>
                  <a:lnTo>
                    <a:pt x="671" y="404"/>
                  </a:lnTo>
                  <a:lnTo>
                    <a:pt x="671" y="404"/>
                  </a:lnTo>
                  <a:lnTo>
                    <a:pt x="671" y="404"/>
                  </a:lnTo>
                  <a:lnTo>
                    <a:pt x="671" y="404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59" y="393"/>
                  </a:lnTo>
                  <a:lnTo>
                    <a:pt x="659" y="393"/>
                  </a:lnTo>
                  <a:lnTo>
                    <a:pt x="653" y="387"/>
                  </a:lnTo>
                  <a:lnTo>
                    <a:pt x="653" y="387"/>
                  </a:lnTo>
                  <a:lnTo>
                    <a:pt x="648" y="381"/>
                  </a:lnTo>
                  <a:lnTo>
                    <a:pt x="648" y="381"/>
                  </a:lnTo>
                  <a:lnTo>
                    <a:pt x="642" y="381"/>
                  </a:lnTo>
                  <a:lnTo>
                    <a:pt x="642" y="381"/>
                  </a:lnTo>
                  <a:lnTo>
                    <a:pt x="637" y="381"/>
                  </a:lnTo>
                  <a:lnTo>
                    <a:pt x="637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7"/>
                  </a:lnTo>
                  <a:lnTo>
                    <a:pt x="631" y="387"/>
                  </a:lnTo>
                  <a:lnTo>
                    <a:pt x="631" y="387"/>
                  </a:lnTo>
                  <a:lnTo>
                    <a:pt x="631" y="387"/>
                  </a:lnTo>
                  <a:lnTo>
                    <a:pt x="631" y="393"/>
                  </a:lnTo>
                  <a:lnTo>
                    <a:pt x="631" y="393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5" y="398"/>
                  </a:lnTo>
                  <a:lnTo>
                    <a:pt x="625" y="398"/>
                  </a:lnTo>
                  <a:lnTo>
                    <a:pt x="625" y="398"/>
                  </a:lnTo>
                  <a:lnTo>
                    <a:pt x="625" y="398"/>
                  </a:lnTo>
                  <a:lnTo>
                    <a:pt x="625" y="393"/>
                  </a:lnTo>
                  <a:lnTo>
                    <a:pt x="625" y="393"/>
                  </a:lnTo>
                  <a:lnTo>
                    <a:pt x="625" y="393"/>
                  </a:lnTo>
                  <a:lnTo>
                    <a:pt x="625" y="393"/>
                  </a:lnTo>
                  <a:lnTo>
                    <a:pt x="619" y="393"/>
                  </a:lnTo>
                  <a:lnTo>
                    <a:pt x="619" y="393"/>
                  </a:lnTo>
                  <a:lnTo>
                    <a:pt x="613" y="387"/>
                  </a:lnTo>
                  <a:lnTo>
                    <a:pt x="613" y="387"/>
                  </a:lnTo>
                  <a:lnTo>
                    <a:pt x="608" y="387"/>
                  </a:lnTo>
                  <a:lnTo>
                    <a:pt x="608" y="387"/>
                  </a:lnTo>
                  <a:lnTo>
                    <a:pt x="602" y="387"/>
                  </a:lnTo>
                  <a:lnTo>
                    <a:pt x="602" y="387"/>
                  </a:lnTo>
                  <a:lnTo>
                    <a:pt x="602" y="398"/>
                  </a:lnTo>
                  <a:lnTo>
                    <a:pt x="602" y="398"/>
                  </a:lnTo>
                  <a:lnTo>
                    <a:pt x="602" y="409"/>
                  </a:lnTo>
                  <a:lnTo>
                    <a:pt x="602" y="409"/>
                  </a:lnTo>
                  <a:lnTo>
                    <a:pt x="602" y="427"/>
                  </a:lnTo>
                  <a:lnTo>
                    <a:pt x="602" y="427"/>
                  </a:lnTo>
                  <a:lnTo>
                    <a:pt x="602" y="438"/>
                  </a:lnTo>
                  <a:lnTo>
                    <a:pt x="602" y="438"/>
                  </a:lnTo>
                  <a:lnTo>
                    <a:pt x="613" y="455"/>
                  </a:lnTo>
                  <a:lnTo>
                    <a:pt x="613" y="455"/>
                  </a:lnTo>
                  <a:lnTo>
                    <a:pt x="613" y="461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25" y="444"/>
                  </a:lnTo>
                  <a:lnTo>
                    <a:pt x="625" y="444"/>
                  </a:lnTo>
                  <a:lnTo>
                    <a:pt x="637" y="438"/>
                  </a:lnTo>
                  <a:lnTo>
                    <a:pt x="637" y="438"/>
                  </a:lnTo>
                  <a:lnTo>
                    <a:pt x="637" y="438"/>
                  </a:lnTo>
                  <a:lnTo>
                    <a:pt x="637" y="438"/>
                  </a:lnTo>
                  <a:lnTo>
                    <a:pt x="642" y="438"/>
                  </a:lnTo>
                  <a:lnTo>
                    <a:pt x="642" y="438"/>
                  </a:lnTo>
                  <a:lnTo>
                    <a:pt x="648" y="444"/>
                  </a:lnTo>
                  <a:lnTo>
                    <a:pt x="648" y="444"/>
                  </a:lnTo>
                  <a:lnTo>
                    <a:pt x="653" y="449"/>
                  </a:lnTo>
                  <a:lnTo>
                    <a:pt x="653" y="449"/>
                  </a:lnTo>
                  <a:lnTo>
                    <a:pt x="665" y="449"/>
                  </a:lnTo>
                  <a:lnTo>
                    <a:pt x="665" y="449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710" y="444"/>
                  </a:lnTo>
                  <a:lnTo>
                    <a:pt x="710" y="444"/>
                  </a:lnTo>
                  <a:lnTo>
                    <a:pt x="722" y="438"/>
                  </a:lnTo>
                  <a:lnTo>
                    <a:pt x="722" y="438"/>
                  </a:lnTo>
                  <a:lnTo>
                    <a:pt x="738" y="438"/>
                  </a:lnTo>
                  <a:lnTo>
                    <a:pt x="738" y="438"/>
                  </a:lnTo>
                  <a:lnTo>
                    <a:pt x="750" y="438"/>
                  </a:lnTo>
                  <a:lnTo>
                    <a:pt x="750" y="438"/>
                  </a:lnTo>
                  <a:lnTo>
                    <a:pt x="750" y="444"/>
                  </a:lnTo>
                  <a:lnTo>
                    <a:pt x="750" y="444"/>
                  </a:lnTo>
                  <a:lnTo>
                    <a:pt x="738" y="444"/>
                  </a:lnTo>
                  <a:lnTo>
                    <a:pt x="738" y="444"/>
                  </a:lnTo>
                  <a:lnTo>
                    <a:pt x="722" y="449"/>
                  </a:lnTo>
                  <a:lnTo>
                    <a:pt x="722" y="449"/>
                  </a:lnTo>
                  <a:lnTo>
                    <a:pt x="710" y="455"/>
                  </a:lnTo>
                  <a:lnTo>
                    <a:pt x="710" y="455"/>
                  </a:lnTo>
                  <a:lnTo>
                    <a:pt x="699" y="455"/>
                  </a:lnTo>
                  <a:lnTo>
                    <a:pt x="699" y="455"/>
                  </a:lnTo>
                  <a:lnTo>
                    <a:pt x="699" y="461"/>
                  </a:lnTo>
                  <a:lnTo>
                    <a:pt x="699" y="461"/>
                  </a:lnTo>
                  <a:lnTo>
                    <a:pt x="699" y="466"/>
                  </a:lnTo>
                  <a:lnTo>
                    <a:pt x="699" y="466"/>
                  </a:lnTo>
                  <a:lnTo>
                    <a:pt x="693" y="466"/>
                  </a:lnTo>
                  <a:lnTo>
                    <a:pt x="693" y="466"/>
                  </a:lnTo>
                  <a:lnTo>
                    <a:pt x="693" y="472"/>
                  </a:lnTo>
                  <a:lnTo>
                    <a:pt x="693" y="472"/>
                  </a:lnTo>
                  <a:lnTo>
                    <a:pt x="699" y="483"/>
                  </a:lnTo>
                  <a:lnTo>
                    <a:pt x="699" y="483"/>
                  </a:lnTo>
                  <a:lnTo>
                    <a:pt x="704" y="495"/>
                  </a:lnTo>
                  <a:lnTo>
                    <a:pt x="704" y="495"/>
                  </a:lnTo>
                  <a:lnTo>
                    <a:pt x="716" y="500"/>
                  </a:lnTo>
                  <a:lnTo>
                    <a:pt x="716" y="500"/>
                  </a:lnTo>
                  <a:lnTo>
                    <a:pt x="722" y="506"/>
                  </a:lnTo>
                  <a:lnTo>
                    <a:pt x="722" y="506"/>
                  </a:lnTo>
                  <a:lnTo>
                    <a:pt x="687" y="500"/>
                  </a:lnTo>
                  <a:lnTo>
                    <a:pt x="687" y="500"/>
                  </a:lnTo>
                  <a:lnTo>
                    <a:pt x="665" y="500"/>
                  </a:lnTo>
                  <a:lnTo>
                    <a:pt x="665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25" y="483"/>
                  </a:lnTo>
                  <a:lnTo>
                    <a:pt x="625" y="483"/>
                  </a:lnTo>
                  <a:lnTo>
                    <a:pt x="619" y="495"/>
                  </a:lnTo>
                  <a:lnTo>
                    <a:pt x="619" y="495"/>
                  </a:lnTo>
                  <a:lnTo>
                    <a:pt x="619" y="500"/>
                  </a:lnTo>
                  <a:lnTo>
                    <a:pt x="619" y="500"/>
                  </a:lnTo>
                  <a:lnTo>
                    <a:pt x="619" y="506"/>
                  </a:lnTo>
                  <a:lnTo>
                    <a:pt x="619" y="506"/>
                  </a:lnTo>
                  <a:lnTo>
                    <a:pt x="619" y="518"/>
                  </a:lnTo>
                  <a:lnTo>
                    <a:pt x="619" y="518"/>
                  </a:lnTo>
                  <a:lnTo>
                    <a:pt x="625" y="523"/>
                  </a:lnTo>
                  <a:lnTo>
                    <a:pt x="625" y="523"/>
                  </a:lnTo>
                  <a:lnTo>
                    <a:pt x="631" y="529"/>
                  </a:lnTo>
                  <a:lnTo>
                    <a:pt x="631" y="529"/>
                  </a:lnTo>
                  <a:lnTo>
                    <a:pt x="631" y="534"/>
                  </a:lnTo>
                  <a:lnTo>
                    <a:pt x="631" y="534"/>
                  </a:lnTo>
                  <a:lnTo>
                    <a:pt x="631" y="540"/>
                  </a:lnTo>
                  <a:lnTo>
                    <a:pt x="631" y="540"/>
                  </a:lnTo>
                  <a:lnTo>
                    <a:pt x="631" y="546"/>
                  </a:lnTo>
                  <a:lnTo>
                    <a:pt x="631" y="546"/>
                  </a:lnTo>
                  <a:lnTo>
                    <a:pt x="631" y="552"/>
                  </a:lnTo>
                  <a:lnTo>
                    <a:pt x="631" y="552"/>
                  </a:lnTo>
                  <a:lnTo>
                    <a:pt x="642" y="552"/>
                  </a:lnTo>
                  <a:lnTo>
                    <a:pt x="642" y="552"/>
                  </a:lnTo>
                  <a:lnTo>
                    <a:pt x="665" y="552"/>
                  </a:lnTo>
                  <a:lnTo>
                    <a:pt x="665" y="552"/>
                  </a:lnTo>
                  <a:lnTo>
                    <a:pt x="687" y="558"/>
                  </a:lnTo>
                  <a:lnTo>
                    <a:pt x="687" y="558"/>
                  </a:lnTo>
                  <a:lnTo>
                    <a:pt x="704" y="563"/>
                  </a:lnTo>
                  <a:lnTo>
                    <a:pt x="704" y="563"/>
                  </a:lnTo>
                  <a:lnTo>
                    <a:pt x="710" y="563"/>
                  </a:lnTo>
                  <a:lnTo>
                    <a:pt x="710" y="563"/>
                  </a:lnTo>
                  <a:lnTo>
                    <a:pt x="710" y="574"/>
                  </a:lnTo>
                  <a:lnTo>
                    <a:pt x="710" y="574"/>
                  </a:lnTo>
                  <a:lnTo>
                    <a:pt x="710" y="580"/>
                  </a:lnTo>
                  <a:lnTo>
                    <a:pt x="710" y="580"/>
                  </a:lnTo>
                  <a:lnTo>
                    <a:pt x="710" y="586"/>
                  </a:lnTo>
                  <a:lnTo>
                    <a:pt x="710" y="586"/>
                  </a:lnTo>
                  <a:lnTo>
                    <a:pt x="716" y="586"/>
                  </a:lnTo>
                  <a:lnTo>
                    <a:pt x="716" y="586"/>
                  </a:lnTo>
                  <a:lnTo>
                    <a:pt x="722" y="586"/>
                  </a:lnTo>
                  <a:lnTo>
                    <a:pt x="722" y="586"/>
                  </a:lnTo>
                  <a:lnTo>
                    <a:pt x="722" y="580"/>
                  </a:lnTo>
                  <a:lnTo>
                    <a:pt x="722" y="580"/>
                  </a:lnTo>
                  <a:lnTo>
                    <a:pt x="727" y="586"/>
                  </a:lnTo>
                  <a:lnTo>
                    <a:pt x="727" y="586"/>
                  </a:lnTo>
                  <a:lnTo>
                    <a:pt x="727" y="586"/>
                  </a:lnTo>
                  <a:lnTo>
                    <a:pt x="727" y="586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3" y="592"/>
                  </a:lnTo>
                  <a:lnTo>
                    <a:pt x="733" y="592"/>
                  </a:lnTo>
                  <a:lnTo>
                    <a:pt x="733" y="592"/>
                  </a:lnTo>
                  <a:lnTo>
                    <a:pt x="733" y="592"/>
                  </a:lnTo>
                  <a:lnTo>
                    <a:pt x="744" y="592"/>
                  </a:lnTo>
                  <a:lnTo>
                    <a:pt x="744" y="592"/>
                  </a:lnTo>
                  <a:lnTo>
                    <a:pt x="756" y="592"/>
                  </a:lnTo>
                  <a:lnTo>
                    <a:pt x="756" y="592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2" y="586"/>
                  </a:lnTo>
                  <a:lnTo>
                    <a:pt x="772" y="586"/>
                  </a:lnTo>
                  <a:lnTo>
                    <a:pt x="778" y="608"/>
                  </a:lnTo>
                  <a:lnTo>
                    <a:pt x="778" y="608"/>
                  </a:lnTo>
                  <a:lnTo>
                    <a:pt x="784" y="625"/>
                  </a:lnTo>
                  <a:lnTo>
                    <a:pt x="784" y="625"/>
                  </a:lnTo>
                  <a:lnTo>
                    <a:pt x="796" y="637"/>
                  </a:lnTo>
                  <a:lnTo>
                    <a:pt x="796" y="637"/>
                  </a:lnTo>
                  <a:lnTo>
                    <a:pt x="807" y="654"/>
                  </a:lnTo>
                  <a:lnTo>
                    <a:pt x="807" y="654"/>
                  </a:lnTo>
                  <a:lnTo>
                    <a:pt x="807" y="654"/>
                  </a:lnTo>
                  <a:lnTo>
                    <a:pt x="807" y="648"/>
                  </a:lnTo>
                  <a:lnTo>
                    <a:pt x="807" y="648"/>
                  </a:lnTo>
                  <a:lnTo>
                    <a:pt x="807" y="648"/>
                  </a:lnTo>
                  <a:lnTo>
                    <a:pt x="812" y="643"/>
                  </a:lnTo>
                  <a:lnTo>
                    <a:pt x="812" y="643"/>
                  </a:lnTo>
                  <a:lnTo>
                    <a:pt x="824" y="637"/>
                  </a:lnTo>
                  <a:lnTo>
                    <a:pt x="824" y="637"/>
                  </a:lnTo>
                  <a:lnTo>
                    <a:pt x="830" y="637"/>
                  </a:lnTo>
                  <a:lnTo>
                    <a:pt x="830" y="637"/>
                  </a:lnTo>
                  <a:lnTo>
                    <a:pt x="841" y="631"/>
                  </a:lnTo>
                  <a:lnTo>
                    <a:pt x="841" y="631"/>
                  </a:lnTo>
                  <a:lnTo>
                    <a:pt x="841" y="620"/>
                  </a:lnTo>
                  <a:lnTo>
                    <a:pt x="841" y="620"/>
                  </a:lnTo>
                  <a:lnTo>
                    <a:pt x="835" y="608"/>
                  </a:lnTo>
                  <a:lnTo>
                    <a:pt x="835" y="608"/>
                  </a:lnTo>
                  <a:lnTo>
                    <a:pt x="835" y="603"/>
                  </a:lnTo>
                  <a:lnTo>
                    <a:pt x="835" y="603"/>
                  </a:lnTo>
                  <a:lnTo>
                    <a:pt x="830" y="592"/>
                  </a:lnTo>
                  <a:lnTo>
                    <a:pt x="830" y="592"/>
                  </a:lnTo>
                  <a:lnTo>
                    <a:pt x="835" y="592"/>
                  </a:lnTo>
                  <a:lnTo>
                    <a:pt x="835" y="592"/>
                  </a:lnTo>
                  <a:lnTo>
                    <a:pt x="841" y="586"/>
                  </a:lnTo>
                  <a:lnTo>
                    <a:pt x="841" y="586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47" y="580"/>
                  </a:lnTo>
                  <a:lnTo>
                    <a:pt x="852" y="580"/>
                  </a:lnTo>
                  <a:lnTo>
                    <a:pt x="852" y="580"/>
                  </a:lnTo>
                  <a:lnTo>
                    <a:pt x="863" y="580"/>
                  </a:lnTo>
                  <a:lnTo>
                    <a:pt x="863" y="580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92" y="586"/>
                  </a:lnTo>
                  <a:lnTo>
                    <a:pt x="892" y="586"/>
                  </a:lnTo>
                  <a:lnTo>
                    <a:pt x="897" y="580"/>
                  </a:lnTo>
                  <a:lnTo>
                    <a:pt x="897" y="580"/>
                  </a:lnTo>
                  <a:lnTo>
                    <a:pt x="903" y="574"/>
                  </a:lnTo>
                  <a:lnTo>
                    <a:pt x="903" y="574"/>
                  </a:lnTo>
                  <a:lnTo>
                    <a:pt x="909" y="569"/>
                  </a:lnTo>
                  <a:lnTo>
                    <a:pt x="909" y="569"/>
                  </a:lnTo>
                  <a:lnTo>
                    <a:pt x="915" y="563"/>
                  </a:lnTo>
                  <a:lnTo>
                    <a:pt x="915" y="563"/>
                  </a:lnTo>
                  <a:lnTo>
                    <a:pt x="915" y="558"/>
                  </a:lnTo>
                  <a:lnTo>
                    <a:pt x="915" y="558"/>
                  </a:lnTo>
                  <a:lnTo>
                    <a:pt x="915" y="558"/>
                  </a:lnTo>
                  <a:lnTo>
                    <a:pt x="915" y="558"/>
                  </a:lnTo>
                  <a:lnTo>
                    <a:pt x="915" y="552"/>
                  </a:lnTo>
                  <a:lnTo>
                    <a:pt x="915" y="552"/>
                  </a:lnTo>
                  <a:lnTo>
                    <a:pt x="921" y="552"/>
                  </a:lnTo>
                  <a:lnTo>
                    <a:pt x="921" y="552"/>
                  </a:lnTo>
                  <a:lnTo>
                    <a:pt x="921" y="546"/>
                  </a:lnTo>
                  <a:lnTo>
                    <a:pt x="921" y="546"/>
                  </a:lnTo>
                  <a:lnTo>
                    <a:pt x="926" y="540"/>
                  </a:lnTo>
                  <a:lnTo>
                    <a:pt x="926" y="540"/>
                  </a:lnTo>
                  <a:lnTo>
                    <a:pt x="926" y="534"/>
                  </a:lnTo>
                  <a:lnTo>
                    <a:pt x="926" y="534"/>
                  </a:lnTo>
                  <a:lnTo>
                    <a:pt x="932" y="529"/>
                  </a:lnTo>
                  <a:lnTo>
                    <a:pt x="932" y="529"/>
                  </a:lnTo>
                  <a:lnTo>
                    <a:pt x="932" y="523"/>
                  </a:lnTo>
                  <a:lnTo>
                    <a:pt x="932" y="523"/>
                  </a:lnTo>
                  <a:lnTo>
                    <a:pt x="932" y="523"/>
                  </a:lnTo>
                  <a:lnTo>
                    <a:pt x="932" y="523"/>
                  </a:lnTo>
                  <a:lnTo>
                    <a:pt x="937" y="523"/>
                  </a:lnTo>
                  <a:lnTo>
                    <a:pt x="937" y="523"/>
                  </a:lnTo>
                  <a:lnTo>
                    <a:pt x="943" y="523"/>
                  </a:lnTo>
                  <a:lnTo>
                    <a:pt x="943" y="523"/>
                  </a:lnTo>
                  <a:lnTo>
                    <a:pt x="955" y="523"/>
                  </a:lnTo>
                  <a:lnTo>
                    <a:pt x="955" y="523"/>
                  </a:lnTo>
                  <a:lnTo>
                    <a:pt x="960" y="523"/>
                  </a:lnTo>
                  <a:lnTo>
                    <a:pt x="960" y="523"/>
                  </a:lnTo>
                  <a:lnTo>
                    <a:pt x="966" y="523"/>
                  </a:lnTo>
                  <a:lnTo>
                    <a:pt x="966" y="523"/>
                  </a:lnTo>
                  <a:lnTo>
                    <a:pt x="966" y="518"/>
                  </a:lnTo>
                  <a:lnTo>
                    <a:pt x="966" y="518"/>
                  </a:lnTo>
                  <a:lnTo>
                    <a:pt x="966" y="512"/>
                  </a:lnTo>
                  <a:lnTo>
                    <a:pt x="966" y="512"/>
                  </a:lnTo>
                  <a:lnTo>
                    <a:pt x="966" y="512"/>
                  </a:lnTo>
                  <a:lnTo>
                    <a:pt x="972" y="512"/>
                  </a:lnTo>
                  <a:lnTo>
                    <a:pt x="972" y="512"/>
                  </a:lnTo>
                  <a:lnTo>
                    <a:pt x="972" y="512"/>
                  </a:lnTo>
                  <a:lnTo>
                    <a:pt x="972" y="512"/>
                  </a:lnTo>
                  <a:lnTo>
                    <a:pt x="972" y="512"/>
                  </a:lnTo>
                  <a:lnTo>
                    <a:pt x="977" y="483"/>
                  </a:lnTo>
                  <a:lnTo>
                    <a:pt x="977" y="483"/>
                  </a:lnTo>
                  <a:lnTo>
                    <a:pt x="977" y="472"/>
                  </a:lnTo>
                  <a:lnTo>
                    <a:pt x="977" y="472"/>
                  </a:lnTo>
                  <a:lnTo>
                    <a:pt x="983" y="466"/>
                  </a:lnTo>
                  <a:lnTo>
                    <a:pt x="983" y="466"/>
                  </a:lnTo>
                  <a:lnTo>
                    <a:pt x="1006" y="455"/>
                  </a:lnTo>
                  <a:lnTo>
                    <a:pt x="1006" y="455"/>
                  </a:lnTo>
                  <a:lnTo>
                    <a:pt x="1000" y="427"/>
                  </a:lnTo>
                  <a:lnTo>
                    <a:pt x="994" y="404"/>
                  </a:lnTo>
                  <a:lnTo>
                    <a:pt x="994" y="404"/>
                  </a:lnTo>
                  <a:lnTo>
                    <a:pt x="1000" y="381"/>
                  </a:lnTo>
                  <a:lnTo>
                    <a:pt x="1006" y="369"/>
                  </a:lnTo>
                  <a:lnTo>
                    <a:pt x="1006" y="369"/>
                  </a:lnTo>
                  <a:lnTo>
                    <a:pt x="1022" y="358"/>
                  </a:lnTo>
                  <a:lnTo>
                    <a:pt x="1040" y="353"/>
                  </a:lnTo>
                  <a:lnTo>
                    <a:pt x="1040" y="353"/>
                  </a:lnTo>
                  <a:lnTo>
                    <a:pt x="1102" y="341"/>
                  </a:lnTo>
                  <a:lnTo>
                    <a:pt x="1102" y="341"/>
                  </a:lnTo>
                  <a:lnTo>
                    <a:pt x="1102" y="335"/>
                  </a:lnTo>
                  <a:lnTo>
                    <a:pt x="1102" y="335"/>
                  </a:lnTo>
                  <a:lnTo>
                    <a:pt x="1097" y="330"/>
                  </a:lnTo>
                  <a:lnTo>
                    <a:pt x="1097" y="330"/>
                  </a:lnTo>
                  <a:lnTo>
                    <a:pt x="1097" y="319"/>
                  </a:lnTo>
                  <a:lnTo>
                    <a:pt x="1097" y="319"/>
                  </a:lnTo>
                  <a:lnTo>
                    <a:pt x="1091" y="313"/>
                  </a:lnTo>
                  <a:lnTo>
                    <a:pt x="1091" y="313"/>
                  </a:lnTo>
                  <a:lnTo>
                    <a:pt x="1074" y="307"/>
                  </a:lnTo>
                  <a:lnTo>
                    <a:pt x="1074" y="307"/>
                  </a:lnTo>
                  <a:lnTo>
                    <a:pt x="1057" y="307"/>
                  </a:lnTo>
                  <a:lnTo>
                    <a:pt x="1057" y="307"/>
                  </a:lnTo>
                  <a:lnTo>
                    <a:pt x="1034" y="307"/>
                  </a:lnTo>
                  <a:lnTo>
                    <a:pt x="1034" y="307"/>
                  </a:lnTo>
                  <a:lnTo>
                    <a:pt x="1017" y="302"/>
                  </a:lnTo>
                  <a:lnTo>
                    <a:pt x="1017" y="302"/>
                  </a:lnTo>
                  <a:lnTo>
                    <a:pt x="1012" y="296"/>
                  </a:lnTo>
                  <a:lnTo>
                    <a:pt x="1012" y="296"/>
                  </a:lnTo>
                  <a:lnTo>
                    <a:pt x="1006" y="290"/>
                  </a:lnTo>
                  <a:lnTo>
                    <a:pt x="1006" y="290"/>
                  </a:lnTo>
                  <a:lnTo>
                    <a:pt x="1000" y="279"/>
                  </a:lnTo>
                  <a:lnTo>
                    <a:pt x="1000" y="279"/>
                  </a:lnTo>
                  <a:lnTo>
                    <a:pt x="994" y="279"/>
                  </a:lnTo>
                  <a:lnTo>
                    <a:pt x="994" y="279"/>
                  </a:lnTo>
                  <a:lnTo>
                    <a:pt x="989" y="279"/>
                  </a:lnTo>
                  <a:lnTo>
                    <a:pt x="989" y="279"/>
                  </a:lnTo>
                  <a:lnTo>
                    <a:pt x="983" y="279"/>
                  </a:lnTo>
                  <a:lnTo>
                    <a:pt x="983" y="279"/>
                  </a:lnTo>
                  <a:lnTo>
                    <a:pt x="983" y="273"/>
                  </a:lnTo>
                  <a:lnTo>
                    <a:pt x="983" y="273"/>
                  </a:lnTo>
                  <a:lnTo>
                    <a:pt x="983" y="262"/>
                  </a:lnTo>
                  <a:lnTo>
                    <a:pt x="983" y="262"/>
                  </a:lnTo>
                  <a:lnTo>
                    <a:pt x="989" y="262"/>
                  </a:lnTo>
                  <a:lnTo>
                    <a:pt x="989" y="262"/>
                  </a:lnTo>
                  <a:lnTo>
                    <a:pt x="989" y="256"/>
                  </a:lnTo>
                  <a:lnTo>
                    <a:pt x="989" y="256"/>
                  </a:lnTo>
                  <a:lnTo>
                    <a:pt x="989" y="250"/>
                  </a:lnTo>
                  <a:lnTo>
                    <a:pt x="989" y="250"/>
                  </a:lnTo>
                  <a:lnTo>
                    <a:pt x="983" y="239"/>
                  </a:lnTo>
                  <a:lnTo>
                    <a:pt x="983" y="239"/>
                  </a:lnTo>
                  <a:lnTo>
                    <a:pt x="977" y="228"/>
                  </a:lnTo>
                  <a:lnTo>
                    <a:pt x="977" y="228"/>
                  </a:lnTo>
                  <a:lnTo>
                    <a:pt x="972" y="216"/>
                  </a:lnTo>
                  <a:lnTo>
                    <a:pt x="972" y="216"/>
                  </a:lnTo>
                  <a:lnTo>
                    <a:pt x="966" y="216"/>
                  </a:lnTo>
                  <a:lnTo>
                    <a:pt x="966" y="216"/>
                  </a:lnTo>
                  <a:lnTo>
                    <a:pt x="966" y="216"/>
                  </a:lnTo>
                  <a:lnTo>
                    <a:pt x="966" y="216"/>
                  </a:lnTo>
                  <a:lnTo>
                    <a:pt x="966" y="210"/>
                  </a:lnTo>
                  <a:lnTo>
                    <a:pt x="966" y="210"/>
                  </a:lnTo>
                  <a:lnTo>
                    <a:pt x="960" y="205"/>
                  </a:lnTo>
                  <a:lnTo>
                    <a:pt x="960" y="205"/>
                  </a:lnTo>
                  <a:lnTo>
                    <a:pt x="960" y="210"/>
                  </a:lnTo>
                  <a:lnTo>
                    <a:pt x="960" y="210"/>
                  </a:lnTo>
                  <a:lnTo>
                    <a:pt x="955" y="210"/>
                  </a:lnTo>
                  <a:lnTo>
                    <a:pt x="955" y="210"/>
                  </a:lnTo>
                  <a:lnTo>
                    <a:pt x="955" y="210"/>
                  </a:lnTo>
                  <a:lnTo>
                    <a:pt x="955" y="210"/>
                  </a:lnTo>
                  <a:lnTo>
                    <a:pt x="949" y="210"/>
                  </a:lnTo>
                  <a:lnTo>
                    <a:pt x="949" y="210"/>
                  </a:lnTo>
                  <a:lnTo>
                    <a:pt x="949" y="216"/>
                  </a:lnTo>
                  <a:lnTo>
                    <a:pt x="949" y="216"/>
                  </a:lnTo>
                  <a:lnTo>
                    <a:pt x="949" y="222"/>
                  </a:lnTo>
                  <a:lnTo>
                    <a:pt x="949" y="222"/>
                  </a:lnTo>
                  <a:lnTo>
                    <a:pt x="943" y="222"/>
                  </a:lnTo>
                  <a:lnTo>
                    <a:pt x="943" y="222"/>
                  </a:lnTo>
                  <a:lnTo>
                    <a:pt x="943" y="228"/>
                  </a:lnTo>
                  <a:lnTo>
                    <a:pt x="943" y="228"/>
                  </a:lnTo>
                  <a:lnTo>
                    <a:pt x="937" y="222"/>
                  </a:lnTo>
                  <a:lnTo>
                    <a:pt x="937" y="222"/>
                  </a:lnTo>
                  <a:lnTo>
                    <a:pt x="937" y="199"/>
                  </a:lnTo>
                  <a:lnTo>
                    <a:pt x="937" y="199"/>
                  </a:lnTo>
                  <a:lnTo>
                    <a:pt x="937" y="182"/>
                  </a:lnTo>
                  <a:lnTo>
                    <a:pt x="937" y="182"/>
                  </a:lnTo>
                  <a:lnTo>
                    <a:pt x="943" y="171"/>
                  </a:lnTo>
                  <a:lnTo>
                    <a:pt x="943" y="171"/>
                  </a:lnTo>
                  <a:lnTo>
                    <a:pt x="921" y="154"/>
                  </a:lnTo>
                  <a:lnTo>
                    <a:pt x="921" y="154"/>
                  </a:lnTo>
                  <a:lnTo>
                    <a:pt x="909" y="142"/>
                  </a:lnTo>
                  <a:lnTo>
                    <a:pt x="909" y="142"/>
                  </a:lnTo>
                  <a:lnTo>
                    <a:pt x="892" y="125"/>
                  </a:lnTo>
                  <a:lnTo>
                    <a:pt x="892" y="125"/>
                  </a:lnTo>
                  <a:lnTo>
                    <a:pt x="881" y="109"/>
                  </a:lnTo>
                  <a:lnTo>
                    <a:pt x="881" y="109"/>
                  </a:lnTo>
                  <a:lnTo>
                    <a:pt x="869" y="114"/>
                  </a:lnTo>
                  <a:lnTo>
                    <a:pt x="869" y="114"/>
                  </a:lnTo>
                  <a:lnTo>
                    <a:pt x="858" y="114"/>
                  </a:lnTo>
                  <a:lnTo>
                    <a:pt x="858" y="114"/>
                  </a:lnTo>
                  <a:lnTo>
                    <a:pt x="847" y="119"/>
                  </a:lnTo>
                  <a:lnTo>
                    <a:pt x="847" y="119"/>
                  </a:lnTo>
                  <a:lnTo>
                    <a:pt x="835" y="125"/>
                  </a:lnTo>
                  <a:lnTo>
                    <a:pt x="835" y="125"/>
                  </a:lnTo>
                  <a:lnTo>
                    <a:pt x="835" y="119"/>
                  </a:lnTo>
                  <a:lnTo>
                    <a:pt x="835" y="119"/>
                  </a:lnTo>
                  <a:lnTo>
                    <a:pt x="835" y="114"/>
                  </a:lnTo>
                  <a:lnTo>
                    <a:pt x="835" y="114"/>
                  </a:lnTo>
                  <a:lnTo>
                    <a:pt x="830" y="109"/>
                  </a:lnTo>
                  <a:lnTo>
                    <a:pt x="830" y="109"/>
                  </a:lnTo>
                  <a:lnTo>
                    <a:pt x="824" y="109"/>
                  </a:lnTo>
                  <a:lnTo>
                    <a:pt x="824" y="109"/>
                  </a:lnTo>
                  <a:lnTo>
                    <a:pt x="824" y="103"/>
                  </a:lnTo>
                  <a:lnTo>
                    <a:pt x="824" y="103"/>
                  </a:lnTo>
                  <a:lnTo>
                    <a:pt x="824" y="97"/>
                  </a:lnTo>
                  <a:lnTo>
                    <a:pt x="824" y="97"/>
                  </a:lnTo>
                  <a:lnTo>
                    <a:pt x="824" y="91"/>
                  </a:lnTo>
                  <a:lnTo>
                    <a:pt x="824" y="91"/>
                  </a:lnTo>
                  <a:lnTo>
                    <a:pt x="824" y="85"/>
                  </a:lnTo>
                  <a:lnTo>
                    <a:pt x="824" y="85"/>
                  </a:lnTo>
                  <a:lnTo>
                    <a:pt x="824" y="85"/>
                  </a:lnTo>
                  <a:lnTo>
                    <a:pt x="824" y="85"/>
                  </a:lnTo>
                  <a:lnTo>
                    <a:pt x="818" y="85"/>
                  </a:lnTo>
                  <a:lnTo>
                    <a:pt x="818" y="85"/>
                  </a:lnTo>
                  <a:lnTo>
                    <a:pt x="812" y="80"/>
                  </a:lnTo>
                  <a:lnTo>
                    <a:pt x="812" y="80"/>
                  </a:lnTo>
                  <a:lnTo>
                    <a:pt x="807" y="80"/>
                  </a:lnTo>
                  <a:close/>
                  <a:moveTo>
                    <a:pt x="466" y="239"/>
                  </a:moveTo>
                  <a:lnTo>
                    <a:pt x="466" y="239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66" y="268"/>
                  </a:lnTo>
                  <a:lnTo>
                    <a:pt x="466" y="268"/>
                  </a:lnTo>
                  <a:lnTo>
                    <a:pt x="466" y="279"/>
                  </a:lnTo>
                  <a:lnTo>
                    <a:pt x="466" y="279"/>
                  </a:lnTo>
                  <a:lnTo>
                    <a:pt x="472" y="296"/>
                  </a:lnTo>
                  <a:lnTo>
                    <a:pt x="472" y="296"/>
                  </a:lnTo>
                  <a:lnTo>
                    <a:pt x="477" y="296"/>
                  </a:lnTo>
                  <a:lnTo>
                    <a:pt x="477" y="296"/>
                  </a:lnTo>
                  <a:lnTo>
                    <a:pt x="483" y="307"/>
                  </a:lnTo>
                  <a:lnTo>
                    <a:pt x="483" y="307"/>
                  </a:lnTo>
                  <a:lnTo>
                    <a:pt x="488" y="313"/>
                  </a:lnTo>
                  <a:lnTo>
                    <a:pt x="488" y="313"/>
                  </a:lnTo>
                  <a:lnTo>
                    <a:pt x="494" y="313"/>
                  </a:lnTo>
                  <a:lnTo>
                    <a:pt x="494" y="313"/>
                  </a:lnTo>
                  <a:lnTo>
                    <a:pt x="494" y="319"/>
                  </a:lnTo>
                  <a:lnTo>
                    <a:pt x="494" y="319"/>
                  </a:lnTo>
                  <a:lnTo>
                    <a:pt x="494" y="324"/>
                  </a:lnTo>
                  <a:lnTo>
                    <a:pt x="494" y="324"/>
                  </a:lnTo>
                  <a:lnTo>
                    <a:pt x="494" y="330"/>
                  </a:lnTo>
                  <a:lnTo>
                    <a:pt x="494" y="330"/>
                  </a:lnTo>
                  <a:lnTo>
                    <a:pt x="494" y="330"/>
                  </a:lnTo>
                  <a:lnTo>
                    <a:pt x="494" y="330"/>
                  </a:lnTo>
                  <a:lnTo>
                    <a:pt x="500" y="335"/>
                  </a:lnTo>
                  <a:lnTo>
                    <a:pt x="500" y="335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12" y="335"/>
                  </a:lnTo>
                  <a:lnTo>
                    <a:pt x="512" y="335"/>
                  </a:lnTo>
                  <a:lnTo>
                    <a:pt x="523" y="335"/>
                  </a:lnTo>
                  <a:lnTo>
                    <a:pt x="523" y="335"/>
                  </a:lnTo>
                  <a:lnTo>
                    <a:pt x="517" y="335"/>
                  </a:lnTo>
                  <a:lnTo>
                    <a:pt x="517" y="335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12" y="324"/>
                  </a:lnTo>
                  <a:lnTo>
                    <a:pt x="512" y="324"/>
                  </a:lnTo>
                  <a:lnTo>
                    <a:pt x="506" y="319"/>
                  </a:lnTo>
                  <a:lnTo>
                    <a:pt x="506" y="319"/>
                  </a:lnTo>
                  <a:lnTo>
                    <a:pt x="500" y="307"/>
                  </a:lnTo>
                  <a:lnTo>
                    <a:pt x="500" y="307"/>
                  </a:lnTo>
                  <a:lnTo>
                    <a:pt x="500" y="296"/>
                  </a:lnTo>
                  <a:lnTo>
                    <a:pt x="500" y="296"/>
                  </a:lnTo>
                  <a:lnTo>
                    <a:pt x="494" y="284"/>
                  </a:lnTo>
                  <a:lnTo>
                    <a:pt x="494" y="284"/>
                  </a:lnTo>
                  <a:lnTo>
                    <a:pt x="488" y="279"/>
                  </a:lnTo>
                  <a:lnTo>
                    <a:pt x="488" y="279"/>
                  </a:lnTo>
                  <a:lnTo>
                    <a:pt x="483" y="279"/>
                  </a:lnTo>
                  <a:lnTo>
                    <a:pt x="483" y="279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73"/>
                  </a:lnTo>
                  <a:lnTo>
                    <a:pt x="477" y="262"/>
                  </a:lnTo>
                  <a:lnTo>
                    <a:pt x="477" y="262"/>
                  </a:lnTo>
                  <a:lnTo>
                    <a:pt x="477" y="256"/>
                  </a:lnTo>
                  <a:lnTo>
                    <a:pt x="477" y="256"/>
                  </a:lnTo>
                  <a:lnTo>
                    <a:pt x="477" y="244"/>
                  </a:lnTo>
                  <a:lnTo>
                    <a:pt x="477" y="244"/>
                  </a:lnTo>
                  <a:lnTo>
                    <a:pt x="477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66" y="239"/>
                  </a:lnTo>
                  <a:close/>
                  <a:moveTo>
                    <a:pt x="1699" y="273"/>
                  </a:moveTo>
                  <a:lnTo>
                    <a:pt x="1699" y="273"/>
                  </a:lnTo>
                  <a:lnTo>
                    <a:pt x="1693" y="279"/>
                  </a:lnTo>
                  <a:lnTo>
                    <a:pt x="1693" y="279"/>
                  </a:lnTo>
                  <a:lnTo>
                    <a:pt x="1688" y="284"/>
                  </a:lnTo>
                  <a:lnTo>
                    <a:pt x="1688" y="284"/>
                  </a:lnTo>
                  <a:lnTo>
                    <a:pt x="1688" y="290"/>
                  </a:lnTo>
                  <a:lnTo>
                    <a:pt x="1688" y="290"/>
                  </a:lnTo>
                  <a:lnTo>
                    <a:pt x="1682" y="302"/>
                  </a:lnTo>
                  <a:lnTo>
                    <a:pt x="1682" y="302"/>
                  </a:lnTo>
                  <a:lnTo>
                    <a:pt x="1705" y="296"/>
                  </a:lnTo>
                  <a:lnTo>
                    <a:pt x="1705" y="296"/>
                  </a:lnTo>
                  <a:lnTo>
                    <a:pt x="1727" y="296"/>
                  </a:lnTo>
                  <a:lnTo>
                    <a:pt x="1727" y="296"/>
                  </a:lnTo>
                  <a:lnTo>
                    <a:pt x="1750" y="302"/>
                  </a:lnTo>
                  <a:lnTo>
                    <a:pt x="1750" y="302"/>
                  </a:lnTo>
                  <a:lnTo>
                    <a:pt x="1773" y="307"/>
                  </a:lnTo>
                  <a:lnTo>
                    <a:pt x="1773" y="307"/>
                  </a:lnTo>
                  <a:lnTo>
                    <a:pt x="1779" y="302"/>
                  </a:lnTo>
                  <a:lnTo>
                    <a:pt x="1779" y="302"/>
                  </a:lnTo>
                  <a:lnTo>
                    <a:pt x="1779" y="296"/>
                  </a:lnTo>
                  <a:lnTo>
                    <a:pt x="1779" y="296"/>
                  </a:lnTo>
                  <a:lnTo>
                    <a:pt x="1784" y="290"/>
                  </a:lnTo>
                  <a:lnTo>
                    <a:pt x="1784" y="290"/>
                  </a:lnTo>
                  <a:lnTo>
                    <a:pt x="1784" y="290"/>
                  </a:lnTo>
                  <a:lnTo>
                    <a:pt x="1784" y="290"/>
                  </a:lnTo>
                  <a:lnTo>
                    <a:pt x="1779" y="290"/>
                  </a:lnTo>
                  <a:lnTo>
                    <a:pt x="1779" y="290"/>
                  </a:lnTo>
                  <a:lnTo>
                    <a:pt x="1773" y="290"/>
                  </a:lnTo>
                  <a:lnTo>
                    <a:pt x="1773" y="290"/>
                  </a:lnTo>
                  <a:lnTo>
                    <a:pt x="1767" y="290"/>
                  </a:lnTo>
                  <a:lnTo>
                    <a:pt x="1767" y="290"/>
                  </a:lnTo>
                  <a:lnTo>
                    <a:pt x="1756" y="290"/>
                  </a:lnTo>
                  <a:lnTo>
                    <a:pt x="1756" y="290"/>
                  </a:lnTo>
                  <a:lnTo>
                    <a:pt x="1750" y="284"/>
                  </a:lnTo>
                  <a:lnTo>
                    <a:pt x="1750" y="284"/>
                  </a:lnTo>
                  <a:lnTo>
                    <a:pt x="1739" y="273"/>
                  </a:lnTo>
                  <a:lnTo>
                    <a:pt x="1739" y="273"/>
                  </a:lnTo>
                  <a:lnTo>
                    <a:pt x="1721" y="268"/>
                  </a:lnTo>
                  <a:lnTo>
                    <a:pt x="1721" y="268"/>
                  </a:lnTo>
                  <a:lnTo>
                    <a:pt x="1699" y="273"/>
                  </a:lnTo>
                  <a:close/>
                  <a:moveTo>
                    <a:pt x="1580" y="313"/>
                  </a:moveTo>
                  <a:lnTo>
                    <a:pt x="1580" y="313"/>
                  </a:lnTo>
                  <a:lnTo>
                    <a:pt x="1580" y="313"/>
                  </a:lnTo>
                  <a:lnTo>
                    <a:pt x="1580" y="313"/>
                  </a:lnTo>
                  <a:lnTo>
                    <a:pt x="1574" y="319"/>
                  </a:lnTo>
                  <a:lnTo>
                    <a:pt x="1574" y="319"/>
                  </a:lnTo>
                  <a:lnTo>
                    <a:pt x="1574" y="324"/>
                  </a:lnTo>
                  <a:lnTo>
                    <a:pt x="1574" y="324"/>
                  </a:lnTo>
                  <a:lnTo>
                    <a:pt x="1574" y="324"/>
                  </a:lnTo>
                  <a:lnTo>
                    <a:pt x="1574" y="324"/>
                  </a:lnTo>
                  <a:lnTo>
                    <a:pt x="1580" y="330"/>
                  </a:lnTo>
                  <a:lnTo>
                    <a:pt x="1580" y="330"/>
                  </a:lnTo>
                  <a:lnTo>
                    <a:pt x="1580" y="335"/>
                  </a:lnTo>
                  <a:lnTo>
                    <a:pt x="1580" y="335"/>
                  </a:lnTo>
                  <a:lnTo>
                    <a:pt x="1580" y="335"/>
                  </a:lnTo>
                  <a:lnTo>
                    <a:pt x="1580" y="335"/>
                  </a:lnTo>
                  <a:lnTo>
                    <a:pt x="1586" y="341"/>
                  </a:lnTo>
                  <a:lnTo>
                    <a:pt x="1586" y="341"/>
                  </a:lnTo>
                  <a:lnTo>
                    <a:pt x="1591" y="341"/>
                  </a:lnTo>
                  <a:lnTo>
                    <a:pt x="1591" y="341"/>
                  </a:lnTo>
                  <a:lnTo>
                    <a:pt x="1602" y="341"/>
                  </a:lnTo>
                  <a:lnTo>
                    <a:pt x="1602" y="341"/>
                  </a:lnTo>
                  <a:lnTo>
                    <a:pt x="1608" y="341"/>
                  </a:lnTo>
                  <a:lnTo>
                    <a:pt x="1608" y="341"/>
                  </a:lnTo>
                  <a:lnTo>
                    <a:pt x="1602" y="335"/>
                  </a:lnTo>
                  <a:lnTo>
                    <a:pt x="1602" y="335"/>
                  </a:lnTo>
                  <a:lnTo>
                    <a:pt x="1596" y="330"/>
                  </a:lnTo>
                  <a:lnTo>
                    <a:pt x="1596" y="330"/>
                  </a:lnTo>
                  <a:lnTo>
                    <a:pt x="1591" y="324"/>
                  </a:lnTo>
                  <a:lnTo>
                    <a:pt x="1591" y="324"/>
                  </a:lnTo>
                  <a:lnTo>
                    <a:pt x="1591" y="319"/>
                  </a:lnTo>
                  <a:lnTo>
                    <a:pt x="1591" y="319"/>
                  </a:lnTo>
                  <a:lnTo>
                    <a:pt x="1591" y="313"/>
                  </a:lnTo>
                  <a:lnTo>
                    <a:pt x="1586" y="313"/>
                  </a:lnTo>
                  <a:lnTo>
                    <a:pt x="1586" y="313"/>
                  </a:lnTo>
                  <a:lnTo>
                    <a:pt x="1580" y="313"/>
                  </a:lnTo>
                  <a:close/>
                  <a:moveTo>
                    <a:pt x="1085" y="364"/>
                  </a:moveTo>
                  <a:lnTo>
                    <a:pt x="1085" y="364"/>
                  </a:lnTo>
                  <a:lnTo>
                    <a:pt x="1085" y="369"/>
                  </a:lnTo>
                  <a:lnTo>
                    <a:pt x="1085" y="369"/>
                  </a:lnTo>
                  <a:lnTo>
                    <a:pt x="1080" y="375"/>
                  </a:lnTo>
                  <a:lnTo>
                    <a:pt x="1080" y="375"/>
                  </a:lnTo>
                  <a:lnTo>
                    <a:pt x="1074" y="375"/>
                  </a:lnTo>
                  <a:lnTo>
                    <a:pt x="1074" y="375"/>
                  </a:lnTo>
                  <a:lnTo>
                    <a:pt x="1074" y="381"/>
                  </a:lnTo>
                  <a:lnTo>
                    <a:pt x="1074" y="381"/>
                  </a:lnTo>
                  <a:lnTo>
                    <a:pt x="1062" y="381"/>
                  </a:lnTo>
                  <a:lnTo>
                    <a:pt x="1062" y="381"/>
                  </a:lnTo>
                  <a:lnTo>
                    <a:pt x="1057" y="387"/>
                  </a:lnTo>
                  <a:lnTo>
                    <a:pt x="1057" y="387"/>
                  </a:lnTo>
                  <a:lnTo>
                    <a:pt x="1051" y="387"/>
                  </a:lnTo>
                  <a:lnTo>
                    <a:pt x="1051" y="387"/>
                  </a:lnTo>
                  <a:lnTo>
                    <a:pt x="1046" y="387"/>
                  </a:lnTo>
                  <a:lnTo>
                    <a:pt x="1046" y="387"/>
                  </a:lnTo>
                  <a:lnTo>
                    <a:pt x="1051" y="387"/>
                  </a:lnTo>
                  <a:lnTo>
                    <a:pt x="1057" y="393"/>
                  </a:lnTo>
                  <a:lnTo>
                    <a:pt x="1062" y="393"/>
                  </a:lnTo>
                  <a:lnTo>
                    <a:pt x="1062" y="393"/>
                  </a:lnTo>
                  <a:lnTo>
                    <a:pt x="1074" y="404"/>
                  </a:lnTo>
                  <a:lnTo>
                    <a:pt x="1074" y="404"/>
                  </a:lnTo>
                  <a:lnTo>
                    <a:pt x="1085" y="409"/>
                  </a:lnTo>
                  <a:lnTo>
                    <a:pt x="1085" y="409"/>
                  </a:lnTo>
                  <a:lnTo>
                    <a:pt x="1091" y="421"/>
                  </a:lnTo>
                  <a:lnTo>
                    <a:pt x="1091" y="421"/>
                  </a:lnTo>
                  <a:lnTo>
                    <a:pt x="1097" y="444"/>
                  </a:lnTo>
                  <a:lnTo>
                    <a:pt x="1097" y="444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36" y="438"/>
                  </a:lnTo>
                  <a:lnTo>
                    <a:pt x="1136" y="438"/>
                  </a:lnTo>
                  <a:lnTo>
                    <a:pt x="1153" y="438"/>
                  </a:lnTo>
                  <a:lnTo>
                    <a:pt x="1153" y="438"/>
                  </a:lnTo>
                  <a:lnTo>
                    <a:pt x="1176" y="444"/>
                  </a:lnTo>
                  <a:lnTo>
                    <a:pt x="1176" y="444"/>
                  </a:lnTo>
                  <a:lnTo>
                    <a:pt x="1176" y="432"/>
                  </a:lnTo>
                  <a:lnTo>
                    <a:pt x="1176" y="432"/>
                  </a:lnTo>
                  <a:lnTo>
                    <a:pt x="1182" y="421"/>
                  </a:lnTo>
                  <a:lnTo>
                    <a:pt x="1182" y="421"/>
                  </a:lnTo>
                  <a:lnTo>
                    <a:pt x="1182" y="409"/>
                  </a:lnTo>
                  <a:lnTo>
                    <a:pt x="1182" y="409"/>
                  </a:lnTo>
                  <a:lnTo>
                    <a:pt x="1187" y="404"/>
                  </a:lnTo>
                  <a:lnTo>
                    <a:pt x="1187" y="404"/>
                  </a:lnTo>
                  <a:lnTo>
                    <a:pt x="1193" y="404"/>
                  </a:lnTo>
                  <a:lnTo>
                    <a:pt x="1193" y="404"/>
                  </a:lnTo>
                  <a:lnTo>
                    <a:pt x="1199" y="404"/>
                  </a:lnTo>
                  <a:lnTo>
                    <a:pt x="1199" y="404"/>
                  </a:lnTo>
                  <a:lnTo>
                    <a:pt x="1199" y="398"/>
                  </a:lnTo>
                  <a:lnTo>
                    <a:pt x="1199" y="398"/>
                  </a:lnTo>
                  <a:lnTo>
                    <a:pt x="1199" y="393"/>
                  </a:lnTo>
                  <a:lnTo>
                    <a:pt x="1199" y="393"/>
                  </a:lnTo>
                  <a:lnTo>
                    <a:pt x="1193" y="387"/>
                  </a:lnTo>
                  <a:lnTo>
                    <a:pt x="1193" y="387"/>
                  </a:lnTo>
                  <a:lnTo>
                    <a:pt x="1193" y="387"/>
                  </a:lnTo>
                  <a:lnTo>
                    <a:pt x="1193" y="387"/>
                  </a:lnTo>
                  <a:lnTo>
                    <a:pt x="1176" y="375"/>
                  </a:lnTo>
                  <a:lnTo>
                    <a:pt x="1176" y="375"/>
                  </a:lnTo>
                  <a:lnTo>
                    <a:pt x="1147" y="364"/>
                  </a:lnTo>
                  <a:lnTo>
                    <a:pt x="1147" y="364"/>
                  </a:lnTo>
                  <a:lnTo>
                    <a:pt x="1119" y="364"/>
                  </a:lnTo>
                  <a:lnTo>
                    <a:pt x="1119" y="364"/>
                  </a:lnTo>
                  <a:lnTo>
                    <a:pt x="1085" y="364"/>
                  </a:lnTo>
                  <a:close/>
                  <a:moveTo>
                    <a:pt x="1483" y="1313"/>
                  </a:moveTo>
                  <a:lnTo>
                    <a:pt x="1483" y="1313"/>
                  </a:lnTo>
                  <a:lnTo>
                    <a:pt x="1477" y="1325"/>
                  </a:lnTo>
                  <a:lnTo>
                    <a:pt x="1477" y="1325"/>
                  </a:lnTo>
                  <a:lnTo>
                    <a:pt x="1471" y="1331"/>
                  </a:lnTo>
                  <a:lnTo>
                    <a:pt x="1471" y="1331"/>
                  </a:lnTo>
                  <a:lnTo>
                    <a:pt x="1466" y="1331"/>
                  </a:lnTo>
                  <a:lnTo>
                    <a:pt x="1466" y="1331"/>
                  </a:lnTo>
                  <a:lnTo>
                    <a:pt x="1466" y="1331"/>
                  </a:lnTo>
                  <a:lnTo>
                    <a:pt x="1466" y="1331"/>
                  </a:lnTo>
                  <a:lnTo>
                    <a:pt x="1466" y="1336"/>
                  </a:lnTo>
                  <a:lnTo>
                    <a:pt x="1466" y="1336"/>
                  </a:lnTo>
                  <a:lnTo>
                    <a:pt x="1466" y="1342"/>
                  </a:lnTo>
                  <a:lnTo>
                    <a:pt x="1466" y="1342"/>
                  </a:lnTo>
                  <a:lnTo>
                    <a:pt x="1466" y="1347"/>
                  </a:lnTo>
                  <a:lnTo>
                    <a:pt x="1466" y="1347"/>
                  </a:lnTo>
                  <a:lnTo>
                    <a:pt x="1466" y="1353"/>
                  </a:lnTo>
                  <a:lnTo>
                    <a:pt x="1466" y="1353"/>
                  </a:lnTo>
                  <a:lnTo>
                    <a:pt x="1466" y="1353"/>
                  </a:lnTo>
                  <a:lnTo>
                    <a:pt x="1466" y="1353"/>
                  </a:lnTo>
                  <a:lnTo>
                    <a:pt x="1471" y="1359"/>
                  </a:lnTo>
                  <a:lnTo>
                    <a:pt x="1471" y="1359"/>
                  </a:lnTo>
                  <a:lnTo>
                    <a:pt x="1471" y="1359"/>
                  </a:lnTo>
                  <a:lnTo>
                    <a:pt x="1471" y="1359"/>
                  </a:lnTo>
                  <a:lnTo>
                    <a:pt x="1477" y="1364"/>
                  </a:lnTo>
                  <a:lnTo>
                    <a:pt x="1477" y="1364"/>
                  </a:lnTo>
                  <a:lnTo>
                    <a:pt x="1477" y="1364"/>
                  </a:lnTo>
                  <a:lnTo>
                    <a:pt x="1477" y="1364"/>
                  </a:lnTo>
                  <a:lnTo>
                    <a:pt x="1477" y="1359"/>
                  </a:lnTo>
                  <a:lnTo>
                    <a:pt x="1477" y="1359"/>
                  </a:lnTo>
                  <a:lnTo>
                    <a:pt x="1477" y="1353"/>
                  </a:lnTo>
                  <a:lnTo>
                    <a:pt x="1477" y="1353"/>
                  </a:lnTo>
                  <a:lnTo>
                    <a:pt x="1483" y="1353"/>
                  </a:lnTo>
                  <a:lnTo>
                    <a:pt x="1483" y="1353"/>
                  </a:lnTo>
                  <a:lnTo>
                    <a:pt x="1489" y="1353"/>
                  </a:lnTo>
                  <a:lnTo>
                    <a:pt x="1489" y="1353"/>
                  </a:lnTo>
                  <a:lnTo>
                    <a:pt x="1495" y="1359"/>
                  </a:lnTo>
                  <a:lnTo>
                    <a:pt x="1495" y="1359"/>
                  </a:lnTo>
                  <a:lnTo>
                    <a:pt x="1500" y="1359"/>
                  </a:lnTo>
                  <a:lnTo>
                    <a:pt x="1500" y="1359"/>
                  </a:lnTo>
                  <a:lnTo>
                    <a:pt x="1506" y="1359"/>
                  </a:lnTo>
                  <a:lnTo>
                    <a:pt x="1511" y="1353"/>
                  </a:lnTo>
                  <a:lnTo>
                    <a:pt x="1511" y="1353"/>
                  </a:lnTo>
                  <a:lnTo>
                    <a:pt x="1511" y="1347"/>
                  </a:lnTo>
                  <a:lnTo>
                    <a:pt x="1511" y="1347"/>
                  </a:lnTo>
                  <a:lnTo>
                    <a:pt x="1511" y="1347"/>
                  </a:lnTo>
                  <a:lnTo>
                    <a:pt x="1511" y="1347"/>
                  </a:lnTo>
                  <a:lnTo>
                    <a:pt x="1511" y="1347"/>
                  </a:lnTo>
                  <a:lnTo>
                    <a:pt x="1506" y="1347"/>
                  </a:lnTo>
                  <a:lnTo>
                    <a:pt x="1506" y="1347"/>
                  </a:lnTo>
                  <a:lnTo>
                    <a:pt x="1500" y="1347"/>
                  </a:lnTo>
                  <a:lnTo>
                    <a:pt x="1500" y="1347"/>
                  </a:lnTo>
                  <a:lnTo>
                    <a:pt x="1495" y="1347"/>
                  </a:lnTo>
                  <a:lnTo>
                    <a:pt x="1495" y="1347"/>
                  </a:lnTo>
                  <a:lnTo>
                    <a:pt x="1495" y="1342"/>
                  </a:lnTo>
                  <a:lnTo>
                    <a:pt x="1495" y="1342"/>
                  </a:lnTo>
                  <a:lnTo>
                    <a:pt x="1500" y="1336"/>
                  </a:lnTo>
                  <a:lnTo>
                    <a:pt x="1500" y="1336"/>
                  </a:lnTo>
                  <a:lnTo>
                    <a:pt x="1500" y="1336"/>
                  </a:lnTo>
                  <a:lnTo>
                    <a:pt x="1500" y="1336"/>
                  </a:lnTo>
                  <a:lnTo>
                    <a:pt x="1500" y="1331"/>
                  </a:lnTo>
                  <a:lnTo>
                    <a:pt x="1500" y="1331"/>
                  </a:lnTo>
                  <a:lnTo>
                    <a:pt x="1495" y="1325"/>
                  </a:lnTo>
                  <a:lnTo>
                    <a:pt x="1495" y="1325"/>
                  </a:lnTo>
                  <a:lnTo>
                    <a:pt x="1489" y="1325"/>
                  </a:lnTo>
                  <a:lnTo>
                    <a:pt x="1489" y="1325"/>
                  </a:lnTo>
                  <a:lnTo>
                    <a:pt x="1483" y="1319"/>
                  </a:lnTo>
                  <a:lnTo>
                    <a:pt x="1483" y="1319"/>
                  </a:lnTo>
                  <a:lnTo>
                    <a:pt x="1483" y="1313"/>
                  </a:lnTo>
                  <a:close/>
                  <a:moveTo>
                    <a:pt x="1250" y="1336"/>
                  </a:moveTo>
                  <a:lnTo>
                    <a:pt x="1250" y="1336"/>
                  </a:lnTo>
                  <a:lnTo>
                    <a:pt x="1250" y="1342"/>
                  </a:lnTo>
                  <a:lnTo>
                    <a:pt x="1250" y="1342"/>
                  </a:lnTo>
                  <a:lnTo>
                    <a:pt x="1244" y="1347"/>
                  </a:lnTo>
                  <a:lnTo>
                    <a:pt x="1244" y="1347"/>
                  </a:lnTo>
                  <a:lnTo>
                    <a:pt x="1244" y="1359"/>
                  </a:lnTo>
                  <a:lnTo>
                    <a:pt x="1244" y="1359"/>
                  </a:lnTo>
                  <a:lnTo>
                    <a:pt x="1239" y="1364"/>
                  </a:lnTo>
                  <a:lnTo>
                    <a:pt x="1239" y="1364"/>
                  </a:lnTo>
                  <a:lnTo>
                    <a:pt x="1227" y="1364"/>
                  </a:lnTo>
                  <a:lnTo>
                    <a:pt x="1227" y="1364"/>
                  </a:lnTo>
                  <a:lnTo>
                    <a:pt x="1216" y="1364"/>
                  </a:lnTo>
                  <a:lnTo>
                    <a:pt x="1216" y="1364"/>
                  </a:lnTo>
                  <a:lnTo>
                    <a:pt x="1211" y="1364"/>
                  </a:lnTo>
                  <a:lnTo>
                    <a:pt x="1211" y="1364"/>
                  </a:lnTo>
                  <a:lnTo>
                    <a:pt x="1199" y="1364"/>
                  </a:lnTo>
                  <a:lnTo>
                    <a:pt x="1199" y="1364"/>
                  </a:lnTo>
                  <a:lnTo>
                    <a:pt x="1193" y="1370"/>
                  </a:lnTo>
                  <a:lnTo>
                    <a:pt x="1193" y="1370"/>
                  </a:lnTo>
                  <a:lnTo>
                    <a:pt x="1187" y="1387"/>
                  </a:lnTo>
                  <a:lnTo>
                    <a:pt x="1187" y="1387"/>
                  </a:lnTo>
                  <a:lnTo>
                    <a:pt x="1187" y="1398"/>
                  </a:lnTo>
                  <a:lnTo>
                    <a:pt x="1187" y="1398"/>
                  </a:lnTo>
                  <a:lnTo>
                    <a:pt x="1187" y="1398"/>
                  </a:lnTo>
                  <a:lnTo>
                    <a:pt x="1199" y="1404"/>
                  </a:lnTo>
                  <a:lnTo>
                    <a:pt x="1199" y="1404"/>
                  </a:lnTo>
                  <a:lnTo>
                    <a:pt x="1205" y="1398"/>
                  </a:lnTo>
                  <a:lnTo>
                    <a:pt x="1205" y="1398"/>
                  </a:lnTo>
                  <a:lnTo>
                    <a:pt x="1211" y="1393"/>
                  </a:lnTo>
                  <a:lnTo>
                    <a:pt x="1211" y="1393"/>
                  </a:lnTo>
                  <a:lnTo>
                    <a:pt x="1222" y="1382"/>
                  </a:lnTo>
                  <a:lnTo>
                    <a:pt x="1222" y="1382"/>
                  </a:lnTo>
                  <a:lnTo>
                    <a:pt x="1227" y="1382"/>
                  </a:lnTo>
                  <a:lnTo>
                    <a:pt x="1227" y="1382"/>
                  </a:lnTo>
                  <a:lnTo>
                    <a:pt x="1233" y="1382"/>
                  </a:lnTo>
                  <a:lnTo>
                    <a:pt x="1233" y="1382"/>
                  </a:lnTo>
                  <a:lnTo>
                    <a:pt x="1239" y="1382"/>
                  </a:lnTo>
                  <a:lnTo>
                    <a:pt x="1239" y="1382"/>
                  </a:lnTo>
                  <a:lnTo>
                    <a:pt x="1244" y="1382"/>
                  </a:lnTo>
                  <a:lnTo>
                    <a:pt x="1244" y="1382"/>
                  </a:lnTo>
                  <a:lnTo>
                    <a:pt x="1250" y="1382"/>
                  </a:lnTo>
                  <a:lnTo>
                    <a:pt x="1250" y="1382"/>
                  </a:lnTo>
                  <a:lnTo>
                    <a:pt x="1261" y="1370"/>
                  </a:lnTo>
                  <a:lnTo>
                    <a:pt x="1261" y="1370"/>
                  </a:lnTo>
                  <a:lnTo>
                    <a:pt x="1267" y="1347"/>
                  </a:lnTo>
                  <a:lnTo>
                    <a:pt x="1267" y="1347"/>
                  </a:lnTo>
                  <a:lnTo>
                    <a:pt x="1273" y="1342"/>
                  </a:lnTo>
                  <a:lnTo>
                    <a:pt x="1267" y="1336"/>
                  </a:lnTo>
                  <a:lnTo>
                    <a:pt x="1267" y="1336"/>
                  </a:lnTo>
                  <a:lnTo>
                    <a:pt x="1261" y="1331"/>
                  </a:lnTo>
                  <a:lnTo>
                    <a:pt x="1250" y="1336"/>
                  </a:lnTo>
                  <a:close/>
                  <a:moveTo>
                    <a:pt x="1312" y="1387"/>
                  </a:moveTo>
                  <a:lnTo>
                    <a:pt x="1312" y="1387"/>
                  </a:lnTo>
                  <a:lnTo>
                    <a:pt x="1307" y="1393"/>
                  </a:lnTo>
                  <a:lnTo>
                    <a:pt x="1307" y="1393"/>
                  </a:lnTo>
                  <a:lnTo>
                    <a:pt x="1307" y="1398"/>
                  </a:lnTo>
                  <a:lnTo>
                    <a:pt x="1307" y="1398"/>
                  </a:lnTo>
                  <a:lnTo>
                    <a:pt x="1301" y="1398"/>
                  </a:lnTo>
                  <a:lnTo>
                    <a:pt x="1301" y="1398"/>
                  </a:lnTo>
                  <a:lnTo>
                    <a:pt x="1290" y="1393"/>
                  </a:lnTo>
                  <a:lnTo>
                    <a:pt x="1290" y="1393"/>
                  </a:lnTo>
                  <a:lnTo>
                    <a:pt x="1284" y="1393"/>
                  </a:lnTo>
                  <a:lnTo>
                    <a:pt x="1284" y="1393"/>
                  </a:lnTo>
                  <a:lnTo>
                    <a:pt x="1278" y="1393"/>
                  </a:lnTo>
                  <a:lnTo>
                    <a:pt x="1278" y="1393"/>
                  </a:lnTo>
                  <a:lnTo>
                    <a:pt x="1278" y="1404"/>
                  </a:lnTo>
                  <a:lnTo>
                    <a:pt x="1278" y="1404"/>
                  </a:lnTo>
                  <a:lnTo>
                    <a:pt x="1273" y="1416"/>
                  </a:lnTo>
                  <a:lnTo>
                    <a:pt x="1273" y="1416"/>
                  </a:lnTo>
                  <a:lnTo>
                    <a:pt x="1278" y="1416"/>
                  </a:lnTo>
                  <a:lnTo>
                    <a:pt x="1278" y="1416"/>
                  </a:lnTo>
                  <a:lnTo>
                    <a:pt x="1296" y="1427"/>
                  </a:lnTo>
                  <a:lnTo>
                    <a:pt x="1296" y="1432"/>
                  </a:lnTo>
                  <a:lnTo>
                    <a:pt x="1296" y="1432"/>
                  </a:lnTo>
                  <a:lnTo>
                    <a:pt x="1296" y="1438"/>
                  </a:lnTo>
                  <a:lnTo>
                    <a:pt x="1296" y="1438"/>
                  </a:lnTo>
                  <a:lnTo>
                    <a:pt x="1296" y="1438"/>
                  </a:lnTo>
                  <a:lnTo>
                    <a:pt x="1301" y="1427"/>
                  </a:lnTo>
                  <a:lnTo>
                    <a:pt x="1301" y="1427"/>
                  </a:lnTo>
                  <a:lnTo>
                    <a:pt x="1318" y="1410"/>
                  </a:lnTo>
                  <a:lnTo>
                    <a:pt x="1318" y="1410"/>
                  </a:lnTo>
                  <a:lnTo>
                    <a:pt x="1324" y="1393"/>
                  </a:lnTo>
                  <a:lnTo>
                    <a:pt x="1324" y="1393"/>
                  </a:lnTo>
                  <a:lnTo>
                    <a:pt x="1318" y="1387"/>
                  </a:lnTo>
                  <a:lnTo>
                    <a:pt x="1312" y="1387"/>
                  </a:lnTo>
                  <a:close/>
                  <a:moveTo>
                    <a:pt x="1000" y="1444"/>
                  </a:moveTo>
                  <a:lnTo>
                    <a:pt x="1000" y="1444"/>
                  </a:lnTo>
                  <a:lnTo>
                    <a:pt x="994" y="1456"/>
                  </a:lnTo>
                  <a:lnTo>
                    <a:pt x="994" y="1456"/>
                  </a:lnTo>
                  <a:lnTo>
                    <a:pt x="989" y="1467"/>
                  </a:lnTo>
                  <a:lnTo>
                    <a:pt x="989" y="1467"/>
                  </a:lnTo>
                  <a:lnTo>
                    <a:pt x="989" y="1478"/>
                  </a:lnTo>
                  <a:lnTo>
                    <a:pt x="989" y="1478"/>
                  </a:lnTo>
                  <a:lnTo>
                    <a:pt x="1000" y="1484"/>
                  </a:lnTo>
                  <a:lnTo>
                    <a:pt x="1000" y="1484"/>
                  </a:lnTo>
                  <a:lnTo>
                    <a:pt x="1000" y="1484"/>
                  </a:lnTo>
                  <a:lnTo>
                    <a:pt x="1000" y="1484"/>
                  </a:lnTo>
                  <a:lnTo>
                    <a:pt x="1006" y="1490"/>
                  </a:lnTo>
                  <a:lnTo>
                    <a:pt x="1006" y="1490"/>
                  </a:lnTo>
                  <a:lnTo>
                    <a:pt x="1012" y="1495"/>
                  </a:lnTo>
                  <a:lnTo>
                    <a:pt x="1012" y="1495"/>
                  </a:lnTo>
                  <a:lnTo>
                    <a:pt x="1017" y="1495"/>
                  </a:lnTo>
                  <a:lnTo>
                    <a:pt x="1017" y="1495"/>
                  </a:lnTo>
                  <a:lnTo>
                    <a:pt x="1017" y="1490"/>
                  </a:lnTo>
                  <a:lnTo>
                    <a:pt x="1017" y="1490"/>
                  </a:lnTo>
                  <a:lnTo>
                    <a:pt x="1017" y="1484"/>
                  </a:lnTo>
                  <a:lnTo>
                    <a:pt x="1017" y="1484"/>
                  </a:lnTo>
                  <a:lnTo>
                    <a:pt x="1017" y="1484"/>
                  </a:lnTo>
                  <a:lnTo>
                    <a:pt x="1017" y="1484"/>
                  </a:lnTo>
                  <a:lnTo>
                    <a:pt x="1022" y="1484"/>
                  </a:lnTo>
                  <a:lnTo>
                    <a:pt x="1022" y="1484"/>
                  </a:lnTo>
                  <a:lnTo>
                    <a:pt x="1022" y="1472"/>
                  </a:lnTo>
                  <a:lnTo>
                    <a:pt x="1022" y="1472"/>
                  </a:lnTo>
                  <a:lnTo>
                    <a:pt x="1022" y="1467"/>
                  </a:lnTo>
                  <a:lnTo>
                    <a:pt x="1022" y="1467"/>
                  </a:lnTo>
                  <a:lnTo>
                    <a:pt x="1022" y="1461"/>
                  </a:lnTo>
                  <a:lnTo>
                    <a:pt x="1022" y="1461"/>
                  </a:lnTo>
                  <a:lnTo>
                    <a:pt x="1028" y="1456"/>
                  </a:lnTo>
                  <a:lnTo>
                    <a:pt x="1028" y="1456"/>
                  </a:lnTo>
                  <a:lnTo>
                    <a:pt x="1017" y="1456"/>
                  </a:lnTo>
                  <a:lnTo>
                    <a:pt x="1017" y="1456"/>
                  </a:lnTo>
                  <a:lnTo>
                    <a:pt x="1012" y="1450"/>
                  </a:lnTo>
                  <a:lnTo>
                    <a:pt x="1012" y="1450"/>
                  </a:lnTo>
                  <a:lnTo>
                    <a:pt x="1006" y="1450"/>
                  </a:lnTo>
                  <a:lnTo>
                    <a:pt x="1006" y="1450"/>
                  </a:lnTo>
                  <a:lnTo>
                    <a:pt x="1000" y="1444"/>
                  </a:lnTo>
                  <a:close/>
                  <a:moveTo>
                    <a:pt x="972" y="1490"/>
                  </a:moveTo>
                  <a:lnTo>
                    <a:pt x="972" y="1490"/>
                  </a:lnTo>
                  <a:lnTo>
                    <a:pt x="972" y="1490"/>
                  </a:lnTo>
                  <a:lnTo>
                    <a:pt x="972" y="1490"/>
                  </a:lnTo>
                  <a:lnTo>
                    <a:pt x="966" y="1495"/>
                  </a:lnTo>
                  <a:lnTo>
                    <a:pt x="966" y="1495"/>
                  </a:lnTo>
                  <a:lnTo>
                    <a:pt x="960" y="1495"/>
                  </a:lnTo>
                  <a:lnTo>
                    <a:pt x="960" y="1495"/>
                  </a:lnTo>
                  <a:lnTo>
                    <a:pt x="949" y="1495"/>
                  </a:lnTo>
                  <a:lnTo>
                    <a:pt x="949" y="1495"/>
                  </a:lnTo>
                  <a:lnTo>
                    <a:pt x="949" y="1495"/>
                  </a:lnTo>
                  <a:lnTo>
                    <a:pt x="949" y="1495"/>
                  </a:lnTo>
                  <a:lnTo>
                    <a:pt x="955" y="1501"/>
                  </a:lnTo>
                  <a:lnTo>
                    <a:pt x="955" y="1501"/>
                  </a:lnTo>
                  <a:lnTo>
                    <a:pt x="955" y="1506"/>
                  </a:lnTo>
                  <a:lnTo>
                    <a:pt x="955" y="1506"/>
                  </a:lnTo>
                  <a:lnTo>
                    <a:pt x="949" y="1512"/>
                  </a:lnTo>
                  <a:lnTo>
                    <a:pt x="949" y="1512"/>
                  </a:lnTo>
                  <a:lnTo>
                    <a:pt x="949" y="1512"/>
                  </a:lnTo>
                  <a:lnTo>
                    <a:pt x="949" y="1512"/>
                  </a:lnTo>
                  <a:lnTo>
                    <a:pt x="943" y="1518"/>
                  </a:lnTo>
                  <a:lnTo>
                    <a:pt x="943" y="1518"/>
                  </a:lnTo>
                  <a:lnTo>
                    <a:pt x="943" y="1529"/>
                  </a:lnTo>
                  <a:lnTo>
                    <a:pt x="943" y="1529"/>
                  </a:lnTo>
                  <a:lnTo>
                    <a:pt x="943" y="1535"/>
                  </a:lnTo>
                  <a:lnTo>
                    <a:pt x="943" y="1535"/>
                  </a:lnTo>
                  <a:lnTo>
                    <a:pt x="949" y="1535"/>
                  </a:lnTo>
                  <a:lnTo>
                    <a:pt x="949" y="1535"/>
                  </a:lnTo>
                  <a:lnTo>
                    <a:pt x="955" y="1535"/>
                  </a:lnTo>
                  <a:lnTo>
                    <a:pt x="955" y="1535"/>
                  </a:lnTo>
                  <a:lnTo>
                    <a:pt x="966" y="1535"/>
                  </a:lnTo>
                  <a:lnTo>
                    <a:pt x="966" y="1535"/>
                  </a:lnTo>
                  <a:lnTo>
                    <a:pt x="966" y="1541"/>
                  </a:lnTo>
                  <a:lnTo>
                    <a:pt x="966" y="1541"/>
                  </a:lnTo>
                  <a:lnTo>
                    <a:pt x="983" y="1523"/>
                  </a:lnTo>
                  <a:lnTo>
                    <a:pt x="983" y="1523"/>
                  </a:lnTo>
                  <a:lnTo>
                    <a:pt x="989" y="1512"/>
                  </a:lnTo>
                  <a:lnTo>
                    <a:pt x="989" y="1512"/>
                  </a:lnTo>
                  <a:lnTo>
                    <a:pt x="989" y="1506"/>
                  </a:lnTo>
                  <a:lnTo>
                    <a:pt x="989" y="1506"/>
                  </a:lnTo>
                  <a:lnTo>
                    <a:pt x="989" y="1490"/>
                  </a:lnTo>
                  <a:lnTo>
                    <a:pt x="989" y="1490"/>
                  </a:lnTo>
                  <a:lnTo>
                    <a:pt x="989" y="1490"/>
                  </a:lnTo>
                  <a:lnTo>
                    <a:pt x="989" y="1490"/>
                  </a:lnTo>
                  <a:lnTo>
                    <a:pt x="983" y="1490"/>
                  </a:lnTo>
                  <a:lnTo>
                    <a:pt x="983" y="1490"/>
                  </a:lnTo>
                  <a:lnTo>
                    <a:pt x="977" y="1490"/>
                  </a:lnTo>
                  <a:lnTo>
                    <a:pt x="977" y="1490"/>
                  </a:lnTo>
                  <a:lnTo>
                    <a:pt x="972" y="1490"/>
                  </a:lnTo>
                  <a:close/>
                  <a:moveTo>
                    <a:pt x="921" y="1546"/>
                  </a:moveTo>
                  <a:lnTo>
                    <a:pt x="921" y="1546"/>
                  </a:lnTo>
                  <a:lnTo>
                    <a:pt x="892" y="1569"/>
                  </a:lnTo>
                  <a:lnTo>
                    <a:pt x="892" y="1569"/>
                  </a:lnTo>
                  <a:lnTo>
                    <a:pt x="875" y="1586"/>
                  </a:lnTo>
                  <a:lnTo>
                    <a:pt x="875" y="1586"/>
                  </a:lnTo>
                  <a:lnTo>
                    <a:pt x="869" y="1615"/>
                  </a:lnTo>
                  <a:lnTo>
                    <a:pt x="869" y="1615"/>
                  </a:lnTo>
                  <a:lnTo>
                    <a:pt x="863" y="1649"/>
                  </a:lnTo>
                  <a:lnTo>
                    <a:pt x="869" y="1649"/>
                  </a:lnTo>
                  <a:lnTo>
                    <a:pt x="869" y="1649"/>
                  </a:lnTo>
                  <a:lnTo>
                    <a:pt x="875" y="1649"/>
                  </a:lnTo>
                  <a:lnTo>
                    <a:pt x="875" y="1649"/>
                  </a:lnTo>
                  <a:lnTo>
                    <a:pt x="875" y="1649"/>
                  </a:lnTo>
                  <a:lnTo>
                    <a:pt x="881" y="1643"/>
                  </a:lnTo>
                  <a:lnTo>
                    <a:pt x="881" y="1643"/>
                  </a:lnTo>
                  <a:lnTo>
                    <a:pt x="881" y="1637"/>
                  </a:lnTo>
                  <a:lnTo>
                    <a:pt x="881" y="1637"/>
                  </a:lnTo>
                  <a:lnTo>
                    <a:pt x="881" y="1631"/>
                  </a:lnTo>
                  <a:lnTo>
                    <a:pt x="881" y="1631"/>
                  </a:lnTo>
                  <a:lnTo>
                    <a:pt x="887" y="1626"/>
                  </a:lnTo>
                  <a:lnTo>
                    <a:pt x="887" y="1626"/>
                  </a:lnTo>
                  <a:lnTo>
                    <a:pt x="892" y="1626"/>
                  </a:lnTo>
                  <a:lnTo>
                    <a:pt x="892" y="1626"/>
                  </a:lnTo>
                  <a:lnTo>
                    <a:pt x="897" y="1626"/>
                  </a:lnTo>
                  <a:lnTo>
                    <a:pt x="897" y="1626"/>
                  </a:lnTo>
                  <a:lnTo>
                    <a:pt x="903" y="1626"/>
                  </a:lnTo>
                  <a:lnTo>
                    <a:pt x="903" y="1626"/>
                  </a:lnTo>
                  <a:lnTo>
                    <a:pt x="909" y="1631"/>
                  </a:lnTo>
                  <a:lnTo>
                    <a:pt x="909" y="1631"/>
                  </a:lnTo>
                  <a:lnTo>
                    <a:pt x="915" y="1615"/>
                  </a:lnTo>
                  <a:lnTo>
                    <a:pt x="915" y="1615"/>
                  </a:lnTo>
                  <a:lnTo>
                    <a:pt x="926" y="1597"/>
                  </a:lnTo>
                  <a:lnTo>
                    <a:pt x="926" y="1597"/>
                  </a:lnTo>
                  <a:lnTo>
                    <a:pt x="926" y="1581"/>
                  </a:lnTo>
                  <a:lnTo>
                    <a:pt x="926" y="1581"/>
                  </a:lnTo>
                  <a:lnTo>
                    <a:pt x="932" y="1552"/>
                  </a:lnTo>
                  <a:lnTo>
                    <a:pt x="926" y="1552"/>
                  </a:lnTo>
                  <a:lnTo>
                    <a:pt x="926" y="1552"/>
                  </a:lnTo>
                  <a:lnTo>
                    <a:pt x="921" y="1552"/>
                  </a:lnTo>
                  <a:lnTo>
                    <a:pt x="921" y="1546"/>
                  </a:lnTo>
                  <a:close/>
                  <a:moveTo>
                    <a:pt x="778" y="1649"/>
                  </a:moveTo>
                  <a:lnTo>
                    <a:pt x="778" y="1649"/>
                  </a:lnTo>
                  <a:lnTo>
                    <a:pt x="767" y="1671"/>
                  </a:lnTo>
                  <a:lnTo>
                    <a:pt x="767" y="1671"/>
                  </a:lnTo>
                  <a:lnTo>
                    <a:pt x="756" y="1694"/>
                  </a:lnTo>
                  <a:lnTo>
                    <a:pt x="756" y="1694"/>
                  </a:lnTo>
                  <a:lnTo>
                    <a:pt x="744" y="1717"/>
                  </a:lnTo>
                  <a:lnTo>
                    <a:pt x="744" y="1717"/>
                  </a:lnTo>
                  <a:lnTo>
                    <a:pt x="733" y="1740"/>
                  </a:lnTo>
                  <a:lnTo>
                    <a:pt x="733" y="1740"/>
                  </a:lnTo>
                  <a:lnTo>
                    <a:pt x="738" y="1740"/>
                  </a:lnTo>
                  <a:lnTo>
                    <a:pt x="738" y="1740"/>
                  </a:lnTo>
                  <a:lnTo>
                    <a:pt x="744" y="1734"/>
                  </a:lnTo>
                  <a:lnTo>
                    <a:pt x="744" y="1734"/>
                  </a:lnTo>
                  <a:lnTo>
                    <a:pt x="750" y="1728"/>
                  </a:lnTo>
                  <a:lnTo>
                    <a:pt x="750" y="1728"/>
                  </a:lnTo>
                  <a:lnTo>
                    <a:pt x="756" y="1728"/>
                  </a:lnTo>
                  <a:lnTo>
                    <a:pt x="756" y="1728"/>
                  </a:lnTo>
                  <a:lnTo>
                    <a:pt x="756" y="1734"/>
                  </a:lnTo>
                  <a:lnTo>
                    <a:pt x="756" y="1734"/>
                  </a:lnTo>
                  <a:lnTo>
                    <a:pt x="756" y="1740"/>
                  </a:lnTo>
                  <a:lnTo>
                    <a:pt x="756" y="1740"/>
                  </a:lnTo>
                  <a:lnTo>
                    <a:pt x="756" y="1745"/>
                  </a:lnTo>
                  <a:lnTo>
                    <a:pt x="756" y="1745"/>
                  </a:lnTo>
                  <a:lnTo>
                    <a:pt x="756" y="1751"/>
                  </a:lnTo>
                  <a:lnTo>
                    <a:pt x="756" y="1751"/>
                  </a:lnTo>
                  <a:lnTo>
                    <a:pt x="756" y="1751"/>
                  </a:lnTo>
                  <a:lnTo>
                    <a:pt x="756" y="1751"/>
                  </a:lnTo>
                  <a:lnTo>
                    <a:pt x="762" y="1751"/>
                  </a:lnTo>
                  <a:lnTo>
                    <a:pt x="762" y="1751"/>
                  </a:lnTo>
                  <a:lnTo>
                    <a:pt x="767" y="1751"/>
                  </a:lnTo>
                  <a:lnTo>
                    <a:pt x="767" y="1751"/>
                  </a:lnTo>
                  <a:lnTo>
                    <a:pt x="772" y="1751"/>
                  </a:lnTo>
                  <a:lnTo>
                    <a:pt x="772" y="1751"/>
                  </a:lnTo>
                  <a:lnTo>
                    <a:pt x="772" y="1745"/>
                  </a:lnTo>
                  <a:lnTo>
                    <a:pt x="772" y="1745"/>
                  </a:lnTo>
                  <a:lnTo>
                    <a:pt x="772" y="1740"/>
                  </a:lnTo>
                  <a:lnTo>
                    <a:pt x="772" y="1740"/>
                  </a:lnTo>
                  <a:lnTo>
                    <a:pt x="772" y="1740"/>
                  </a:lnTo>
                  <a:lnTo>
                    <a:pt x="772" y="1740"/>
                  </a:lnTo>
                  <a:lnTo>
                    <a:pt x="772" y="1734"/>
                  </a:lnTo>
                  <a:lnTo>
                    <a:pt x="772" y="1734"/>
                  </a:lnTo>
                  <a:lnTo>
                    <a:pt x="772" y="1734"/>
                  </a:lnTo>
                  <a:lnTo>
                    <a:pt x="772" y="1734"/>
                  </a:lnTo>
                  <a:lnTo>
                    <a:pt x="778" y="1734"/>
                  </a:lnTo>
                  <a:lnTo>
                    <a:pt x="778" y="1734"/>
                  </a:lnTo>
                  <a:lnTo>
                    <a:pt x="784" y="1740"/>
                  </a:lnTo>
                  <a:lnTo>
                    <a:pt x="784" y="1740"/>
                  </a:lnTo>
                  <a:lnTo>
                    <a:pt x="784" y="1740"/>
                  </a:lnTo>
                  <a:lnTo>
                    <a:pt x="784" y="1740"/>
                  </a:lnTo>
                  <a:lnTo>
                    <a:pt x="801" y="1728"/>
                  </a:lnTo>
                  <a:lnTo>
                    <a:pt x="801" y="1728"/>
                  </a:lnTo>
                  <a:lnTo>
                    <a:pt x="818" y="1717"/>
                  </a:lnTo>
                  <a:lnTo>
                    <a:pt x="818" y="1717"/>
                  </a:lnTo>
                  <a:lnTo>
                    <a:pt x="830" y="1706"/>
                  </a:lnTo>
                  <a:lnTo>
                    <a:pt x="830" y="1706"/>
                  </a:lnTo>
                  <a:lnTo>
                    <a:pt x="841" y="1683"/>
                  </a:lnTo>
                  <a:lnTo>
                    <a:pt x="841" y="1677"/>
                  </a:lnTo>
                  <a:lnTo>
                    <a:pt x="835" y="1671"/>
                  </a:lnTo>
                  <a:lnTo>
                    <a:pt x="835" y="1666"/>
                  </a:lnTo>
                  <a:lnTo>
                    <a:pt x="830" y="1660"/>
                  </a:lnTo>
                  <a:lnTo>
                    <a:pt x="830" y="1660"/>
                  </a:lnTo>
                  <a:lnTo>
                    <a:pt x="824" y="1660"/>
                  </a:lnTo>
                  <a:lnTo>
                    <a:pt x="824" y="1660"/>
                  </a:lnTo>
                  <a:lnTo>
                    <a:pt x="824" y="1660"/>
                  </a:lnTo>
                  <a:lnTo>
                    <a:pt x="824" y="1660"/>
                  </a:lnTo>
                  <a:lnTo>
                    <a:pt x="818" y="1660"/>
                  </a:lnTo>
                  <a:lnTo>
                    <a:pt x="818" y="1660"/>
                  </a:lnTo>
                  <a:lnTo>
                    <a:pt x="807" y="1666"/>
                  </a:lnTo>
                  <a:lnTo>
                    <a:pt x="807" y="1666"/>
                  </a:lnTo>
                  <a:lnTo>
                    <a:pt x="807" y="1671"/>
                  </a:lnTo>
                  <a:lnTo>
                    <a:pt x="807" y="1677"/>
                  </a:lnTo>
                  <a:lnTo>
                    <a:pt x="807" y="1677"/>
                  </a:lnTo>
                  <a:lnTo>
                    <a:pt x="807" y="1677"/>
                  </a:lnTo>
                  <a:lnTo>
                    <a:pt x="801" y="1677"/>
                  </a:lnTo>
                  <a:lnTo>
                    <a:pt x="801" y="1677"/>
                  </a:lnTo>
                  <a:lnTo>
                    <a:pt x="796" y="1677"/>
                  </a:lnTo>
                  <a:lnTo>
                    <a:pt x="796" y="1677"/>
                  </a:lnTo>
                  <a:lnTo>
                    <a:pt x="790" y="1677"/>
                  </a:lnTo>
                  <a:lnTo>
                    <a:pt x="790" y="1677"/>
                  </a:lnTo>
                  <a:lnTo>
                    <a:pt x="790" y="1677"/>
                  </a:lnTo>
                  <a:lnTo>
                    <a:pt x="790" y="1677"/>
                  </a:lnTo>
                  <a:lnTo>
                    <a:pt x="790" y="1666"/>
                  </a:lnTo>
                  <a:lnTo>
                    <a:pt x="790" y="1666"/>
                  </a:lnTo>
                  <a:lnTo>
                    <a:pt x="790" y="1660"/>
                  </a:lnTo>
                  <a:lnTo>
                    <a:pt x="790" y="1660"/>
                  </a:lnTo>
                  <a:lnTo>
                    <a:pt x="790" y="1654"/>
                  </a:lnTo>
                  <a:lnTo>
                    <a:pt x="790" y="1654"/>
                  </a:lnTo>
                  <a:lnTo>
                    <a:pt x="790" y="1649"/>
                  </a:lnTo>
                  <a:lnTo>
                    <a:pt x="784" y="1649"/>
                  </a:lnTo>
                  <a:lnTo>
                    <a:pt x="784" y="1649"/>
                  </a:lnTo>
                  <a:lnTo>
                    <a:pt x="778" y="1649"/>
                  </a:lnTo>
                  <a:close/>
                  <a:moveTo>
                    <a:pt x="1352" y="1336"/>
                  </a:moveTo>
                  <a:lnTo>
                    <a:pt x="1352" y="1336"/>
                  </a:lnTo>
                  <a:lnTo>
                    <a:pt x="1352" y="1342"/>
                  </a:lnTo>
                  <a:lnTo>
                    <a:pt x="1352" y="1342"/>
                  </a:lnTo>
                  <a:lnTo>
                    <a:pt x="1352" y="1347"/>
                  </a:lnTo>
                  <a:lnTo>
                    <a:pt x="1352" y="1347"/>
                  </a:lnTo>
                  <a:lnTo>
                    <a:pt x="1352" y="1353"/>
                  </a:lnTo>
                  <a:lnTo>
                    <a:pt x="1352" y="1353"/>
                  </a:lnTo>
                  <a:lnTo>
                    <a:pt x="1352" y="1359"/>
                  </a:lnTo>
                  <a:lnTo>
                    <a:pt x="1352" y="1359"/>
                  </a:lnTo>
                  <a:lnTo>
                    <a:pt x="1364" y="1359"/>
                  </a:lnTo>
                  <a:lnTo>
                    <a:pt x="1364" y="1359"/>
                  </a:lnTo>
                  <a:lnTo>
                    <a:pt x="1364" y="1353"/>
                  </a:lnTo>
                  <a:lnTo>
                    <a:pt x="1364" y="1353"/>
                  </a:lnTo>
                  <a:lnTo>
                    <a:pt x="1364" y="1342"/>
                  </a:lnTo>
                  <a:lnTo>
                    <a:pt x="1364" y="1342"/>
                  </a:lnTo>
                  <a:lnTo>
                    <a:pt x="1358" y="1336"/>
                  </a:lnTo>
                  <a:lnTo>
                    <a:pt x="1358" y="1336"/>
                  </a:lnTo>
                  <a:lnTo>
                    <a:pt x="1352" y="1336"/>
                  </a:lnTo>
                  <a:close/>
                  <a:moveTo>
                    <a:pt x="1046" y="1410"/>
                  </a:moveTo>
                  <a:lnTo>
                    <a:pt x="1046" y="1410"/>
                  </a:lnTo>
                  <a:lnTo>
                    <a:pt x="1046" y="1421"/>
                  </a:lnTo>
                  <a:lnTo>
                    <a:pt x="1046" y="1421"/>
                  </a:lnTo>
                  <a:lnTo>
                    <a:pt x="1051" y="1427"/>
                  </a:lnTo>
                  <a:lnTo>
                    <a:pt x="1051" y="1427"/>
                  </a:lnTo>
                  <a:lnTo>
                    <a:pt x="1051" y="1438"/>
                  </a:lnTo>
                  <a:lnTo>
                    <a:pt x="1051" y="1438"/>
                  </a:lnTo>
                  <a:lnTo>
                    <a:pt x="1057" y="1444"/>
                  </a:lnTo>
                  <a:lnTo>
                    <a:pt x="1057" y="1444"/>
                  </a:lnTo>
                  <a:lnTo>
                    <a:pt x="1068" y="1444"/>
                  </a:lnTo>
                  <a:lnTo>
                    <a:pt x="1074" y="1444"/>
                  </a:lnTo>
                  <a:lnTo>
                    <a:pt x="1074" y="1444"/>
                  </a:lnTo>
                  <a:lnTo>
                    <a:pt x="1068" y="1432"/>
                  </a:lnTo>
                  <a:lnTo>
                    <a:pt x="1068" y="1432"/>
                  </a:lnTo>
                  <a:lnTo>
                    <a:pt x="1051" y="1421"/>
                  </a:lnTo>
                  <a:lnTo>
                    <a:pt x="1051" y="1421"/>
                  </a:lnTo>
                  <a:lnTo>
                    <a:pt x="1046" y="1410"/>
                  </a:lnTo>
                  <a:close/>
                  <a:moveTo>
                    <a:pt x="1227" y="1410"/>
                  </a:moveTo>
                  <a:lnTo>
                    <a:pt x="1227" y="1410"/>
                  </a:lnTo>
                  <a:lnTo>
                    <a:pt x="1216" y="1416"/>
                  </a:lnTo>
                  <a:lnTo>
                    <a:pt x="1216" y="1416"/>
                  </a:lnTo>
                  <a:lnTo>
                    <a:pt x="1227" y="1421"/>
                  </a:lnTo>
                  <a:lnTo>
                    <a:pt x="1227" y="1421"/>
                  </a:lnTo>
                  <a:lnTo>
                    <a:pt x="1244" y="1421"/>
                  </a:lnTo>
                  <a:lnTo>
                    <a:pt x="1244" y="1421"/>
                  </a:lnTo>
                  <a:lnTo>
                    <a:pt x="1250" y="1421"/>
                  </a:lnTo>
                  <a:lnTo>
                    <a:pt x="1250" y="1421"/>
                  </a:lnTo>
                  <a:lnTo>
                    <a:pt x="1250" y="1421"/>
                  </a:lnTo>
                  <a:lnTo>
                    <a:pt x="1250" y="1421"/>
                  </a:lnTo>
                  <a:lnTo>
                    <a:pt x="1250" y="1416"/>
                  </a:lnTo>
                  <a:lnTo>
                    <a:pt x="1250" y="1416"/>
                  </a:lnTo>
                  <a:lnTo>
                    <a:pt x="1244" y="1410"/>
                  </a:lnTo>
                  <a:lnTo>
                    <a:pt x="1244" y="1410"/>
                  </a:lnTo>
                  <a:lnTo>
                    <a:pt x="1227" y="1410"/>
                  </a:lnTo>
                  <a:close/>
                  <a:moveTo>
                    <a:pt x="1102" y="1421"/>
                  </a:moveTo>
                  <a:lnTo>
                    <a:pt x="1102" y="1427"/>
                  </a:lnTo>
                  <a:lnTo>
                    <a:pt x="1102" y="1427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102" y="1438"/>
                  </a:lnTo>
                  <a:lnTo>
                    <a:pt x="1102" y="1438"/>
                  </a:lnTo>
                  <a:lnTo>
                    <a:pt x="1102" y="1444"/>
                  </a:lnTo>
                  <a:lnTo>
                    <a:pt x="1102" y="1444"/>
                  </a:lnTo>
                  <a:lnTo>
                    <a:pt x="1108" y="1450"/>
                  </a:lnTo>
                  <a:lnTo>
                    <a:pt x="1108" y="1450"/>
                  </a:lnTo>
                  <a:lnTo>
                    <a:pt x="1114" y="1444"/>
                  </a:lnTo>
                  <a:lnTo>
                    <a:pt x="1114" y="1444"/>
                  </a:lnTo>
                  <a:lnTo>
                    <a:pt x="1114" y="1432"/>
                  </a:lnTo>
                  <a:lnTo>
                    <a:pt x="1114" y="1432"/>
                  </a:lnTo>
                  <a:lnTo>
                    <a:pt x="1114" y="1421"/>
                  </a:lnTo>
                  <a:lnTo>
                    <a:pt x="1114" y="1421"/>
                  </a:lnTo>
                  <a:lnTo>
                    <a:pt x="1108" y="1421"/>
                  </a:lnTo>
                  <a:lnTo>
                    <a:pt x="1102" y="1421"/>
                  </a:lnTo>
                  <a:close/>
                  <a:moveTo>
                    <a:pt x="841" y="1597"/>
                  </a:moveTo>
                  <a:lnTo>
                    <a:pt x="841" y="1597"/>
                  </a:lnTo>
                  <a:lnTo>
                    <a:pt x="830" y="1615"/>
                  </a:lnTo>
                  <a:lnTo>
                    <a:pt x="830" y="1615"/>
                  </a:lnTo>
                  <a:lnTo>
                    <a:pt x="824" y="1626"/>
                  </a:lnTo>
                  <a:lnTo>
                    <a:pt x="824" y="1626"/>
                  </a:lnTo>
                  <a:lnTo>
                    <a:pt x="830" y="1620"/>
                  </a:lnTo>
                  <a:lnTo>
                    <a:pt x="830" y="1620"/>
                  </a:lnTo>
                  <a:lnTo>
                    <a:pt x="847" y="1609"/>
                  </a:lnTo>
                  <a:lnTo>
                    <a:pt x="847" y="1609"/>
                  </a:lnTo>
                  <a:lnTo>
                    <a:pt x="847" y="1603"/>
                  </a:lnTo>
                  <a:lnTo>
                    <a:pt x="847" y="1603"/>
                  </a:lnTo>
                  <a:lnTo>
                    <a:pt x="847" y="1597"/>
                  </a:lnTo>
                  <a:lnTo>
                    <a:pt x="847" y="1597"/>
                  </a:lnTo>
                  <a:lnTo>
                    <a:pt x="847" y="1597"/>
                  </a:lnTo>
                  <a:lnTo>
                    <a:pt x="847" y="1597"/>
                  </a:lnTo>
                  <a:lnTo>
                    <a:pt x="841" y="1597"/>
                  </a:lnTo>
                  <a:close/>
                  <a:moveTo>
                    <a:pt x="733" y="1660"/>
                  </a:moveTo>
                  <a:lnTo>
                    <a:pt x="733" y="1660"/>
                  </a:lnTo>
                  <a:lnTo>
                    <a:pt x="727" y="1660"/>
                  </a:lnTo>
                  <a:lnTo>
                    <a:pt x="727" y="1660"/>
                  </a:lnTo>
                  <a:lnTo>
                    <a:pt x="727" y="1666"/>
                  </a:lnTo>
                  <a:lnTo>
                    <a:pt x="727" y="1666"/>
                  </a:lnTo>
                  <a:lnTo>
                    <a:pt x="722" y="1671"/>
                  </a:lnTo>
                  <a:lnTo>
                    <a:pt x="722" y="1671"/>
                  </a:lnTo>
                  <a:lnTo>
                    <a:pt x="716" y="1677"/>
                  </a:lnTo>
                  <a:lnTo>
                    <a:pt x="716" y="1677"/>
                  </a:lnTo>
                  <a:lnTo>
                    <a:pt x="716" y="1677"/>
                  </a:lnTo>
                  <a:lnTo>
                    <a:pt x="716" y="1677"/>
                  </a:lnTo>
                  <a:lnTo>
                    <a:pt x="722" y="1683"/>
                  </a:lnTo>
                  <a:lnTo>
                    <a:pt x="722" y="1683"/>
                  </a:lnTo>
                  <a:lnTo>
                    <a:pt x="733" y="1683"/>
                  </a:lnTo>
                  <a:lnTo>
                    <a:pt x="733" y="1683"/>
                  </a:lnTo>
                  <a:lnTo>
                    <a:pt x="744" y="1683"/>
                  </a:lnTo>
                  <a:lnTo>
                    <a:pt x="744" y="1683"/>
                  </a:lnTo>
                  <a:lnTo>
                    <a:pt x="744" y="1677"/>
                  </a:lnTo>
                  <a:lnTo>
                    <a:pt x="744" y="1677"/>
                  </a:lnTo>
                  <a:lnTo>
                    <a:pt x="744" y="1666"/>
                  </a:lnTo>
                  <a:lnTo>
                    <a:pt x="744" y="1666"/>
                  </a:lnTo>
                  <a:lnTo>
                    <a:pt x="744" y="1660"/>
                  </a:lnTo>
                  <a:lnTo>
                    <a:pt x="744" y="1660"/>
                  </a:lnTo>
                  <a:lnTo>
                    <a:pt x="733" y="1660"/>
                  </a:lnTo>
                  <a:close/>
                  <a:moveTo>
                    <a:pt x="710" y="1717"/>
                  </a:moveTo>
                  <a:lnTo>
                    <a:pt x="710" y="1717"/>
                  </a:lnTo>
                  <a:lnTo>
                    <a:pt x="704" y="1728"/>
                  </a:lnTo>
                  <a:lnTo>
                    <a:pt x="704" y="1728"/>
                  </a:lnTo>
                  <a:lnTo>
                    <a:pt x="693" y="1740"/>
                  </a:lnTo>
                  <a:lnTo>
                    <a:pt x="693" y="1740"/>
                  </a:lnTo>
                  <a:lnTo>
                    <a:pt x="687" y="1751"/>
                  </a:lnTo>
                  <a:lnTo>
                    <a:pt x="687" y="1751"/>
                  </a:lnTo>
                  <a:lnTo>
                    <a:pt x="676" y="1756"/>
                  </a:lnTo>
                  <a:lnTo>
                    <a:pt x="676" y="1756"/>
                  </a:lnTo>
                  <a:lnTo>
                    <a:pt x="671" y="1756"/>
                  </a:lnTo>
                  <a:lnTo>
                    <a:pt x="671" y="1756"/>
                  </a:lnTo>
                  <a:lnTo>
                    <a:pt x="671" y="1756"/>
                  </a:lnTo>
                  <a:lnTo>
                    <a:pt x="671" y="1756"/>
                  </a:lnTo>
                  <a:lnTo>
                    <a:pt x="671" y="1756"/>
                  </a:lnTo>
                  <a:lnTo>
                    <a:pt x="671" y="1756"/>
                  </a:lnTo>
                  <a:lnTo>
                    <a:pt x="671" y="1762"/>
                  </a:lnTo>
                  <a:lnTo>
                    <a:pt x="671" y="1762"/>
                  </a:lnTo>
                  <a:lnTo>
                    <a:pt x="671" y="1762"/>
                  </a:lnTo>
                  <a:lnTo>
                    <a:pt x="671" y="1762"/>
                  </a:lnTo>
                  <a:lnTo>
                    <a:pt x="671" y="1762"/>
                  </a:lnTo>
                  <a:lnTo>
                    <a:pt x="671" y="1762"/>
                  </a:lnTo>
                  <a:lnTo>
                    <a:pt x="676" y="1762"/>
                  </a:lnTo>
                  <a:lnTo>
                    <a:pt x="676" y="1762"/>
                  </a:lnTo>
                  <a:lnTo>
                    <a:pt x="671" y="1768"/>
                  </a:lnTo>
                  <a:lnTo>
                    <a:pt x="671" y="1768"/>
                  </a:lnTo>
                  <a:lnTo>
                    <a:pt x="671" y="1768"/>
                  </a:lnTo>
                  <a:lnTo>
                    <a:pt x="671" y="1768"/>
                  </a:lnTo>
                  <a:lnTo>
                    <a:pt x="676" y="1768"/>
                  </a:lnTo>
                  <a:lnTo>
                    <a:pt x="676" y="1768"/>
                  </a:lnTo>
                  <a:lnTo>
                    <a:pt x="693" y="1762"/>
                  </a:lnTo>
                  <a:lnTo>
                    <a:pt x="693" y="1762"/>
                  </a:lnTo>
                  <a:lnTo>
                    <a:pt x="699" y="1751"/>
                  </a:lnTo>
                  <a:lnTo>
                    <a:pt x="699" y="1751"/>
                  </a:lnTo>
                  <a:lnTo>
                    <a:pt x="710" y="1740"/>
                  </a:lnTo>
                  <a:lnTo>
                    <a:pt x="710" y="1740"/>
                  </a:lnTo>
                  <a:lnTo>
                    <a:pt x="722" y="1728"/>
                  </a:lnTo>
                  <a:lnTo>
                    <a:pt x="722" y="1728"/>
                  </a:lnTo>
                  <a:lnTo>
                    <a:pt x="722" y="1728"/>
                  </a:lnTo>
                  <a:lnTo>
                    <a:pt x="722" y="1728"/>
                  </a:lnTo>
                  <a:lnTo>
                    <a:pt x="716" y="1722"/>
                  </a:lnTo>
                  <a:lnTo>
                    <a:pt x="716" y="1722"/>
                  </a:lnTo>
                  <a:lnTo>
                    <a:pt x="716" y="1722"/>
                  </a:lnTo>
                  <a:lnTo>
                    <a:pt x="716" y="1722"/>
                  </a:lnTo>
                  <a:lnTo>
                    <a:pt x="716" y="1717"/>
                  </a:lnTo>
                  <a:lnTo>
                    <a:pt x="716" y="1717"/>
                  </a:lnTo>
                  <a:lnTo>
                    <a:pt x="716" y="1717"/>
                  </a:lnTo>
                  <a:lnTo>
                    <a:pt x="710" y="1717"/>
                  </a:lnTo>
                  <a:close/>
                  <a:moveTo>
                    <a:pt x="631" y="1756"/>
                  </a:moveTo>
                  <a:lnTo>
                    <a:pt x="631" y="1762"/>
                  </a:lnTo>
                  <a:lnTo>
                    <a:pt x="625" y="1762"/>
                  </a:lnTo>
                  <a:lnTo>
                    <a:pt x="625" y="1768"/>
                  </a:lnTo>
                  <a:lnTo>
                    <a:pt x="625" y="1774"/>
                  </a:lnTo>
                  <a:lnTo>
                    <a:pt x="625" y="1774"/>
                  </a:lnTo>
                  <a:lnTo>
                    <a:pt x="619" y="1774"/>
                  </a:lnTo>
                  <a:lnTo>
                    <a:pt x="619" y="1774"/>
                  </a:lnTo>
                  <a:lnTo>
                    <a:pt x="625" y="1780"/>
                  </a:lnTo>
                  <a:lnTo>
                    <a:pt x="625" y="1780"/>
                  </a:lnTo>
                  <a:lnTo>
                    <a:pt x="637" y="1785"/>
                  </a:lnTo>
                  <a:lnTo>
                    <a:pt x="637" y="1785"/>
                  </a:lnTo>
                  <a:lnTo>
                    <a:pt x="648" y="1785"/>
                  </a:lnTo>
                  <a:lnTo>
                    <a:pt x="648" y="1785"/>
                  </a:lnTo>
                  <a:lnTo>
                    <a:pt x="648" y="1780"/>
                  </a:lnTo>
                  <a:lnTo>
                    <a:pt x="648" y="1780"/>
                  </a:lnTo>
                  <a:lnTo>
                    <a:pt x="648" y="1774"/>
                  </a:lnTo>
                  <a:lnTo>
                    <a:pt x="648" y="1774"/>
                  </a:lnTo>
                  <a:lnTo>
                    <a:pt x="648" y="1768"/>
                  </a:lnTo>
                  <a:lnTo>
                    <a:pt x="648" y="1768"/>
                  </a:lnTo>
                  <a:lnTo>
                    <a:pt x="648" y="1768"/>
                  </a:lnTo>
                  <a:lnTo>
                    <a:pt x="642" y="1762"/>
                  </a:lnTo>
                  <a:lnTo>
                    <a:pt x="637" y="1762"/>
                  </a:lnTo>
                  <a:lnTo>
                    <a:pt x="637" y="1756"/>
                  </a:lnTo>
                  <a:lnTo>
                    <a:pt x="631" y="1756"/>
                  </a:lnTo>
                  <a:close/>
                  <a:moveTo>
                    <a:pt x="687" y="2041"/>
                  </a:moveTo>
                  <a:lnTo>
                    <a:pt x="687" y="2041"/>
                  </a:lnTo>
                  <a:lnTo>
                    <a:pt x="699" y="2041"/>
                  </a:lnTo>
                  <a:lnTo>
                    <a:pt x="699" y="2041"/>
                  </a:lnTo>
                  <a:lnTo>
                    <a:pt x="693" y="2046"/>
                  </a:lnTo>
                  <a:lnTo>
                    <a:pt x="693" y="2046"/>
                  </a:lnTo>
                  <a:lnTo>
                    <a:pt x="687" y="2046"/>
                  </a:lnTo>
                  <a:lnTo>
                    <a:pt x="687" y="2046"/>
                  </a:lnTo>
                  <a:lnTo>
                    <a:pt x="682" y="2052"/>
                  </a:lnTo>
                  <a:lnTo>
                    <a:pt x="682" y="2052"/>
                  </a:lnTo>
                  <a:lnTo>
                    <a:pt x="682" y="2046"/>
                  </a:lnTo>
                  <a:lnTo>
                    <a:pt x="682" y="2046"/>
                  </a:lnTo>
                  <a:lnTo>
                    <a:pt x="682" y="2041"/>
                  </a:lnTo>
                  <a:lnTo>
                    <a:pt x="682" y="2041"/>
                  </a:lnTo>
                  <a:lnTo>
                    <a:pt x="682" y="2041"/>
                  </a:lnTo>
                  <a:lnTo>
                    <a:pt x="682" y="2041"/>
                  </a:lnTo>
                  <a:lnTo>
                    <a:pt x="687" y="2041"/>
                  </a:lnTo>
                  <a:close/>
                  <a:moveTo>
                    <a:pt x="631" y="2046"/>
                  </a:moveTo>
                  <a:lnTo>
                    <a:pt x="631" y="2046"/>
                  </a:lnTo>
                  <a:lnTo>
                    <a:pt x="625" y="2046"/>
                  </a:lnTo>
                  <a:lnTo>
                    <a:pt x="625" y="2046"/>
                  </a:lnTo>
                  <a:lnTo>
                    <a:pt x="625" y="2052"/>
                  </a:lnTo>
                  <a:lnTo>
                    <a:pt x="625" y="2052"/>
                  </a:lnTo>
                  <a:lnTo>
                    <a:pt x="625" y="2058"/>
                  </a:lnTo>
                  <a:lnTo>
                    <a:pt x="625" y="2058"/>
                  </a:lnTo>
                  <a:lnTo>
                    <a:pt x="637" y="2064"/>
                  </a:lnTo>
                  <a:lnTo>
                    <a:pt x="637" y="2064"/>
                  </a:lnTo>
                  <a:lnTo>
                    <a:pt x="637" y="2058"/>
                  </a:lnTo>
                  <a:lnTo>
                    <a:pt x="637" y="2058"/>
                  </a:lnTo>
                  <a:lnTo>
                    <a:pt x="637" y="2052"/>
                  </a:lnTo>
                  <a:lnTo>
                    <a:pt x="637" y="2052"/>
                  </a:lnTo>
                  <a:lnTo>
                    <a:pt x="637" y="2046"/>
                  </a:lnTo>
                  <a:lnTo>
                    <a:pt x="637" y="2046"/>
                  </a:lnTo>
                  <a:lnTo>
                    <a:pt x="631" y="2046"/>
                  </a:lnTo>
                  <a:close/>
                  <a:moveTo>
                    <a:pt x="289" y="2296"/>
                  </a:moveTo>
                  <a:lnTo>
                    <a:pt x="289" y="2296"/>
                  </a:lnTo>
                  <a:lnTo>
                    <a:pt x="278" y="2302"/>
                  </a:lnTo>
                  <a:lnTo>
                    <a:pt x="278" y="2302"/>
                  </a:lnTo>
                  <a:lnTo>
                    <a:pt x="261" y="2314"/>
                  </a:lnTo>
                  <a:lnTo>
                    <a:pt x="261" y="2314"/>
                  </a:lnTo>
                  <a:lnTo>
                    <a:pt x="256" y="2325"/>
                  </a:lnTo>
                  <a:lnTo>
                    <a:pt x="256" y="2325"/>
                  </a:lnTo>
                  <a:lnTo>
                    <a:pt x="261" y="2325"/>
                  </a:lnTo>
                  <a:lnTo>
                    <a:pt x="273" y="2325"/>
                  </a:lnTo>
                  <a:lnTo>
                    <a:pt x="273" y="2325"/>
                  </a:lnTo>
                  <a:lnTo>
                    <a:pt x="284" y="2319"/>
                  </a:lnTo>
                  <a:lnTo>
                    <a:pt x="284" y="2319"/>
                  </a:lnTo>
                  <a:lnTo>
                    <a:pt x="295" y="2308"/>
                  </a:lnTo>
                  <a:lnTo>
                    <a:pt x="295" y="2308"/>
                  </a:lnTo>
                  <a:lnTo>
                    <a:pt x="301" y="2296"/>
                  </a:lnTo>
                  <a:lnTo>
                    <a:pt x="301" y="2296"/>
                  </a:lnTo>
                  <a:lnTo>
                    <a:pt x="295" y="2296"/>
                  </a:lnTo>
                  <a:lnTo>
                    <a:pt x="289" y="2296"/>
                  </a:lnTo>
                  <a:close/>
                  <a:moveTo>
                    <a:pt x="198" y="2376"/>
                  </a:moveTo>
                  <a:lnTo>
                    <a:pt x="198" y="2382"/>
                  </a:lnTo>
                  <a:lnTo>
                    <a:pt x="198" y="2382"/>
                  </a:lnTo>
                  <a:lnTo>
                    <a:pt x="204" y="2388"/>
                  </a:lnTo>
                  <a:lnTo>
                    <a:pt x="204" y="2388"/>
                  </a:lnTo>
                  <a:lnTo>
                    <a:pt x="204" y="2388"/>
                  </a:lnTo>
                  <a:lnTo>
                    <a:pt x="210" y="2388"/>
                  </a:lnTo>
                  <a:lnTo>
                    <a:pt x="210" y="2388"/>
                  </a:lnTo>
                  <a:lnTo>
                    <a:pt x="210" y="2388"/>
                  </a:lnTo>
                  <a:lnTo>
                    <a:pt x="210" y="2388"/>
                  </a:lnTo>
                  <a:lnTo>
                    <a:pt x="204" y="2382"/>
                  </a:lnTo>
                  <a:lnTo>
                    <a:pt x="204" y="2382"/>
                  </a:lnTo>
                  <a:lnTo>
                    <a:pt x="198" y="2376"/>
                  </a:lnTo>
                  <a:close/>
                  <a:moveTo>
                    <a:pt x="267" y="2393"/>
                  </a:moveTo>
                  <a:lnTo>
                    <a:pt x="267" y="2393"/>
                  </a:lnTo>
                  <a:lnTo>
                    <a:pt x="278" y="2399"/>
                  </a:lnTo>
                  <a:lnTo>
                    <a:pt x="278" y="2399"/>
                  </a:lnTo>
                  <a:lnTo>
                    <a:pt x="278" y="2399"/>
                  </a:lnTo>
                  <a:lnTo>
                    <a:pt x="278" y="2399"/>
                  </a:lnTo>
                  <a:lnTo>
                    <a:pt x="278" y="2405"/>
                  </a:lnTo>
                  <a:lnTo>
                    <a:pt x="278" y="2405"/>
                  </a:lnTo>
                  <a:lnTo>
                    <a:pt x="267" y="2405"/>
                  </a:lnTo>
                  <a:lnTo>
                    <a:pt x="267" y="2405"/>
                  </a:lnTo>
                  <a:lnTo>
                    <a:pt x="267" y="2405"/>
                  </a:lnTo>
                  <a:lnTo>
                    <a:pt x="267" y="2405"/>
                  </a:lnTo>
                  <a:lnTo>
                    <a:pt x="261" y="2399"/>
                  </a:lnTo>
                  <a:lnTo>
                    <a:pt x="261" y="2399"/>
                  </a:lnTo>
                  <a:lnTo>
                    <a:pt x="261" y="2393"/>
                  </a:lnTo>
                  <a:lnTo>
                    <a:pt x="261" y="2393"/>
                  </a:lnTo>
                  <a:lnTo>
                    <a:pt x="267" y="2393"/>
                  </a:lnTo>
                  <a:close/>
                  <a:moveTo>
                    <a:pt x="159" y="2501"/>
                  </a:moveTo>
                  <a:lnTo>
                    <a:pt x="159" y="2501"/>
                  </a:lnTo>
                  <a:lnTo>
                    <a:pt x="159" y="2507"/>
                  </a:lnTo>
                  <a:lnTo>
                    <a:pt x="159" y="2507"/>
                  </a:lnTo>
                  <a:lnTo>
                    <a:pt x="164" y="2507"/>
                  </a:lnTo>
                  <a:lnTo>
                    <a:pt x="164" y="2507"/>
                  </a:lnTo>
                  <a:lnTo>
                    <a:pt x="170" y="2507"/>
                  </a:lnTo>
                  <a:lnTo>
                    <a:pt x="170" y="2507"/>
                  </a:lnTo>
                  <a:lnTo>
                    <a:pt x="170" y="2507"/>
                  </a:lnTo>
                  <a:lnTo>
                    <a:pt x="170" y="2507"/>
                  </a:lnTo>
                  <a:lnTo>
                    <a:pt x="170" y="2513"/>
                  </a:lnTo>
                  <a:lnTo>
                    <a:pt x="170" y="2513"/>
                  </a:lnTo>
                  <a:lnTo>
                    <a:pt x="164" y="2519"/>
                  </a:lnTo>
                  <a:lnTo>
                    <a:pt x="164" y="2519"/>
                  </a:lnTo>
                  <a:lnTo>
                    <a:pt x="164" y="2519"/>
                  </a:lnTo>
                  <a:lnTo>
                    <a:pt x="164" y="2519"/>
                  </a:lnTo>
                  <a:lnTo>
                    <a:pt x="164" y="2524"/>
                  </a:lnTo>
                  <a:lnTo>
                    <a:pt x="164" y="2524"/>
                  </a:lnTo>
                  <a:lnTo>
                    <a:pt x="164" y="2524"/>
                  </a:lnTo>
                  <a:lnTo>
                    <a:pt x="164" y="2524"/>
                  </a:lnTo>
                  <a:lnTo>
                    <a:pt x="159" y="2530"/>
                  </a:lnTo>
                  <a:lnTo>
                    <a:pt x="159" y="2530"/>
                  </a:lnTo>
                  <a:lnTo>
                    <a:pt x="159" y="2530"/>
                  </a:lnTo>
                  <a:lnTo>
                    <a:pt x="159" y="2530"/>
                  </a:lnTo>
                  <a:lnTo>
                    <a:pt x="153" y="2530"/>
                  </a:lnTo>
                  <a:lnTo>
                    <a:pt x="153" y="2530"/>
                  </a:lnTo>
                  <a:lnTo>
                    <a:pt x="153" y="2524"/>
                  </a:lnTo>
                  <a:lnTo>
                    <a:pt x="153" y="2524"/>
                  </a:lnTo>
                  <a:lnTo>
                    <a:pt x="153" y="2513"/>
                  </a:lnTo>
                  <a:lnTo>
                    <a:pt x="153" y="2513"/>
                  </a:lnTo>
                  <a:lnTo>
                    <a:pt x="153" y="2507"/>
                  </a:lnTo>
                  <a:lnTo>
                    <a:pt x="153" y="2507"/>
                  </a:lnTo>
                  <a:lnTo>
                    <a:pt x="159" y="2501"/>
                  </a:lnTo>
                  <a:close/>
                  <a:moveTo>
                    <a:pt x="45" y="2763"/>
                  </a:moveTo>
                  <a:lnTo>
                    <a:pt x="45" y="2763"/>
                  </a:lnTo>
                  <a:lnTo>
                    <a:pt x="45" y="2763"/>
                  </a:lnTo>
                  <a:lnTo>
                    <a:pt x="45" y="2763"/>
                  </a:lnTo>
                  <a:lnTo>
                    <a:pt x="45" y="2769"/>
                  </a:lnTo>
                  <a:lnTo>
                    <a:pt x="45" y="2769"/>
                  </a:lnTo>
                  <a:lnTo>
                    <a:pt x="51" y="2774"/>
                  </a:lnTo>
                  <a:lnTo>
                    <a:pt x="51" y="2774"/>
                  </a:lnTo>
                  <a:lnTo>
                    <a:pt x="51" y="2774"/>
                  </a:lnTo>
                  <a:lnTo>
                    <a:pt x="51" y="2774"/>
                  </a:lnTo>
                  <a:lnTo>
                    <a:pt x="57" y="2774"/>
                  </a:lnTo>
                  <a:lnTo>
                    <a:pt x="57" y="2774"/>
                  </a:lnTo>
                  <a:lnTo>
                    <a:pt x="63" y="2769"/>
                  </a:lnTo>
                  <a:lnTo>
                    <a:pt x="63" y="2769"/>
                  </a:lnTo>
                  <a:lnTo>
                    <a:pt x="57" y="2763"/>
                  </a:lnTo>
                  <a:lnTo>
                    <a:pt x="57" y="2763"/>
                  </a:lnTo>
                  <a:lnTo>
                    <a:pt x="45" y="2763"/>
                  </a:lnTo>
                  <a:close/>
                  <a:moveTo>
                    <a:pt x="17" y="2774"/>
                  </a:moveTo>
                  <a:lnTo>
                    <a:pt x="17" y="2779"/>
                  </a:lnTo>
                  <a:lnTo>
                    <a:pt x="17" y="2779"/>
                  </a:lnTo>
                  <a:lnTo>
                    <a:pt x="17" y="2785"/>
                  </a:lnTo>
                  <a:lnTo>
                    <a:pt x="17" y="2785"/>
                  </a:lnTo>
                  <a:lnTo>
                    <a:pt x="23" y="2785"/>
                  </a:lnTo>
                  <a:lnTo>
                    <a:pt x="23" y="2785"/>
                  </a:lnTo>
                  <a:lnTo>
                    <a:pt x="28" y="2785"/>
                  </a:lnTo>
                  <a:lnTo>
                    <a:pt x="28" y="2785"/>
                  </a:lnTo>
                  <a:lnTo>
                    <a:pt x="28" y="2785"/>
                  </a:lnTo>
                  <a:lnTo>
                    <a:pt x="28" y="2785"/>
                  </a:lnTo>
                  <a:lnTo>
                    <a:pt x="28" y="2785"/>
                  </a:lnTo>
                  <a:lnTo>
                    <a:pt x="28" y="2779"/>
                  </a:lnTo>
                  <a:lnTo>
                    <a:pt x="28" y="2779"/>
                  </a:lnTo>
                  <a:lnTo>
                    <a:pt x="28" y="2779"/>
                  </a:lnTo>
                  <a:lnTo>
                    <a:pt x="28" y="2779"/>
                  </a:lnTo>
                  <a:lnTo>
                    <a:pt x="17" y="2774"/>
                  </a:lnTo>
                  <a:close/>
                  <a:moveTo>
                    <a:pt x="17" y="2797"/>
                  </a:moveTo>
                  <a:lnTo>
                    <a:pt x="23" y="2803"/>
                  </a:lnTo>
                  <a:lnTo>
                    <a:pt x="23" y="2803"/>
                  </a:lnTo>
                  <a:lnTo>
                    <a:pt x="23" y="2808"/>
                  </a:lnTo>
                  <a:lnTo>
                    <a:pt x="23" y="2808"/>
                  </a:lnTo>
                  <a:lnTo>
                    <a:pt x="23" y="2808"/>
                  </a:lnTo>
                  <a:lnTo>
                    <a:pt x="23" y="2803"/>
                  </a:lnTo>
                  <a:lnTo>
                    <a:pt x="23" y="2803"/>
                  </a:lnTo>
                  <a:lnTo>
                    <a:pt x="23" y="2803"/>
                  </a:lnTo>
                  <a:lnTo>
                    <a:pt x="23" y="2803"/>
                  </a:lnTo>
                  <a:lnTo>
                    <a:pt x="23" y="2797"/>
                  </a:lnTo>
                  <a:lnTo>
                    <a:pt x="23" y="2797"/>
                  </a:lnTo>
                  <a:lnTo>
                    <a:pt x="17" y="2797"/>
                  </a:lnTo>
                  <a:close/>
                  <a:moveTo>
                    <a:pt x="454" y="2904"/>
                  </a:moveTo>
                  <a:lnTo>
                    <a:pt x="454" y="2904"/>
                  </a:lnTo>
                  <a:lnTo>
                    <a:pt x="454" y="2904"/>
                  </a:lnTo>
                  <a:lnTo>
                    <a:pt x="454" y="2904"/>
                  </a:lnTo>
                  <a:lnTo>
                    <a:pt x="460" y="2904"/>
                  </a:lnTo>
                  <a:lnTo>
                    <a:pt x="460" y="2904"/>
                  </a:lnTo>
                  <a:lnTo>
                    <a:pt x="466" y="2904"/>
                  </a:lnTo>
                  <a:lnTo>
                    <a:pt x="466" y="2904"/>
                  </a:lnTo>
                  <a:lnTo>
                    <a:pt x="472" y="2910"/>
                  </a:lnTo>
                  <a:lnTo>
                    <a:pt x="472" y="2910"/>
                  </a:lnTo>
                  <a:lnTo>
                    <a:pt x="483" y="2904"/>
                  </a:lnTo>
                  <a:lnTo>
                    <a:pt x="483" y="2904"/>
                  </a:lnTo>
                  <a:lnTo>
                    <a:pt x="483" y="2893"/>
                  </a:lnTo>
                  <a:lnTo>
                    <a:pt x="483" y="2893"/>
                  </a:lnTo>
                  <a:lnTo>
                    <a:pt x="488" y="2882"/>
                  </a:lnTo>
                  <a:lnTo>
                    <a:pt x="488" y="2882"/>
                  </a:lnTo>
                  <a:lnTo>
                    <a:pt x="488" y="2865"/>
                  </a:lnTo>
                  <a:lnTo>
                    <a:pt x="488" y="2865"/>
                  </a:lnTo>
                  <a:lnTo>
                    <a:pt x="483" y="2854"/>
                  </a:lnTo>
                  <a:lnTo>
                    <a:pt x="483" y="2854"/>
                  </a:lnTo>
                  <a:lnTo>
                    <a:pt x="477" y="2848"/>
                  </a:lnTo>
                  <a:lnTo>
                    <a:pt x="477" y="2848"/>
                  </a:lnTo>
                  <a:lnTo>
                    <a:pt x="477" y="2837"/>
                  </a:lnTo>
                  <a:lnTo>
                    <a:pt x="477" y="2837"/>
                  </a:lnTo>
                  <a:lnTo>
                    <a:pt x="472" y="2825"/>
                  </a:lnTo>
                  <a:lnTo>
                    <a:pt x="472" y="2825"/>
                  </a:lnTo>
                  <a:lnTo>
                    <a:pt x="472" y="2814"/>
                  </a:lnTo>
                  <a:lnTo>
                    <a:pt x="472" y="2814"/>
                  </a:lnTo>
                  <a:lnTo>
                    <a:pt x="466" y="2808"/>
                  </a:lnTo>
                  <a:lnTo>
                    <a:pt x="466" y="2808"/>
                  </a:lnTo>
                  <a:lnTo>
                    <a:pt x="472" y="2808"/>
                  </a:lnTo>
                  <a:lnTo>
                    <a:pt x="472" y="2808"/>
                  </a:lnTo>
                  <a:lnTo>
                    <a:pt x="477" y="2803"/>
                  </a:lnTo>
                  <a:lnTo>
                    <a:pt x="477" y="2803"/>
                  </a:lnTo>
                  <a:lnTo>
                    <a:pt x="488" y="2791"/>
                  </a:lnTo>
                  <a:lnTo>
                    <a:pt x="488" y="2791"/>
                  </a:lnTo>
                  <a:lnTo>
                    <a:pt x="488" y="2785"/>
                  </a:lnTo>
                  <a:lnTo>
                    <a:pt x="488" y="2785"/>
                  </a:lnTo>
                  <a:lnTo>
                    <a:pt x="488" y="2779"/>
                  </a:lnTo>
                  <a:lnTo>
                    <a:pt x="488" y="2779"/>
                  </a:lnTo>
                  <a:lnTo>
                    <a:pt x="500" y="2769"/>
                  </a:lnTo>
                  <a:lnTo>
                    <a:pt x="500" y="2769"/>
                  </a:lnTo>
                  <a:lnTo>
                    <a:pt x="506" y="2763"/>
                  </a:lnTo>
                  <a:lnTo>
                    <a:pt x="506" y="2763"/>
                  </a:lnTo>
                  <a:lnTo>
                    <a:pt x="512" y="2757"/>
                  </a:lnTo>
                  <a:lnTo>
                    <a:pt x="512" y="2757"/>
                  </a:lnTo>
                  <a:lnTo>
                    <a:pt x="506" y="2745"/>
                  </a:lnTo>
                  <a:lnTo>
                    <a:pt x="506" y="2745"/>
                  </a:lnTo>
                  <a:lnTo>
                    <a:pt x="500" y="2734"/>
                  </a:lnTo>
                  <a:lnTo>
                    <a:pt x="500" y="2734"/>
                  </a:lnTo>
                  <a:lnTo>
                    <a:pt x="494" y="2723"/>
                  </a:lnTo>
                  <a:lnTo>
                    <a:pt x="494" y="2723"/>
                  </a:lnTo>
                  <a:lnTo>
                    <a:pt x="494" y="2717"/>
                  </a:lnTo>
                  <a:lnTo>
                    <a:pt x="494" y="2717"/>
                  </a:lnTo>
                  <a:lnTo>
                    <a:pt x="494" y="2706"/>
                  </a:lnTo>
                  <a:lnTo>
                    <a:pt x="494" y="2706"/>
                  </a:lnTo>
                  <a:lnTo>
                    <a:pt x="500" y="2694"/>
                  </a:lnTo>
                  <a:lnTo>
                    <a:pt x="500" y="2694"/>
                  </a:lnTo>
                  <a:lnTo>
                    <a:pt x="500" y="2678"/>
                  </a:lnTo>
                  <a:lnTo>
                    <a:pt x="500" y="2678"/>
                  </a:lnTo>
                  <a:lnTo>
                    <a:pt x="500" y="2666"/>
                  </a:lnTo>
                  <a:lnTo>
                    <a:pt x="500" y="2666"/>
                  </a:lnTo>
                  <a:lnTo>
                    <a:pt x="500" y="2654"/>
                  </a:lnTo>
                  <a:lnTo>
                    <a:pt x="500" y="2654"/>
                  </a:lnTo>
                  <a:lnTo>
                    <a:pt x="500" y="2649"/>
                  </a:lnTo>
                  <a:lnTo>
                    <a:pt x="500" y="2649"/>
                  </a:lnTo>
                  <a:lnTo>
                    <a:pt x="500" y="2649"/>
                  </a:lnTo>
                  <a:lnTo>
                    <a:pt x="500" y="2649"/>
                  </a:lnTo>
                  <a:lnTo>
                    <a:pt x="506" y="2649"/>
                  </a:lnTo>
                  <a:lnTo>
                    <a:pt x="506" y="2649"/>
                  </a:lnTo>
                  <a:lnTo>
                    <a:pt x="512" y="2649"/>
                  </a:lnTo>
                  <a:lnTo>
                    <a:pt x="512" y="2649"/>
                  </a:lnTo>
                  <a:lnTo>
                    <a:pt x="523" y="2644"/>
                  </a:lnTo>
                  <a:lnTo>
                    <a:pt x="523" y="2644"/>
                  </a:lnTo>
                  <a:lnTo>
                    <a:pt x="534" y="2632"/>
                  </a:lnTo>
                  <a:lnTo>
                    <a:pt x="534" y="2632"/>
                  </a:lnTo>
                  <a:lnTo>
                    <a:pt x="534" y="2620"/>
                  </a:lnTo>
                  <a:lnTo>
                    <a:pt x="534" y="2620"/>
                  </a:lnTo>
                  <a:lnTo>
                    <a:pt x="534" y="2609"/>
                  </a:lnTo>
                  <a:lnTo>
                    <a:pt x="534" y="2609"/>
                  </a:lnTo>
                  <a:lnTo>
                    <a:pt x="534" y="2592"/>
                  </a:lnTo>
                  <a:lnTo>
                    <a:pt x="534" y="2592"/>
                  </a:lnTo>
                  <a:lnTo>
                    <a:pt x="528" y="2575"/>
                  </a:lnTo>
                  <a:lnTo>
                    <a:pt x="528" y="2575"/>
                  </a:lnTo>
                  <a:lnTo>
                    <a:pt x="528" y="2569"/>
                  </a:lnTo>
                  <a:lnTo>
                    <a:pt x="528" y="2569"/>
                  </a:lnTo>
                  <a:lnTo>
                    <a:pt x="523" y="2564"/>
                  </a:lnTo>
                  <a:lnTo>
                    <a:pt x="523" y="2564"/>
                  </a:lnTo>
                  <a:lnTo>
                    <a:pt x="512" y="2558"/>
                  </a:lnTo>
                  <a:lnTo>
                    <a:pt x="512" y="2558"/>
                  </a:lnTo>
                  <a:lnTo>
                    <a:pt x="506" y="2558"/>
                  </a:lnTo>
                  <a:lnTo>
                    <a:pt x="506" y="2558"/>
                  </a:lnTo>
                  <a:lnTo>
                    <a:pt x="500" y="2547"/>
                  </a:lnTo>
                  <a:lnTo>
                    <a:pt x="500" y="2547"/>
                  </a:lnTo>
                  <a:lnTo>
                    <a:pt x="506" y="2535"/>
                  </a:lnTo>
                  <a:lnTo>
                    <a:pt x="506" y="2535"/>
                  </a:lnTo>
                  <a:lnTo>
                    <a:pt x="512" y="2519"/>
                  </a:lnTo>
                  <a:lnTo>
                    <a:pt x="512" y="2519"/>
                  </a:lnTo>
                  <a:lnTo>
                    <a:pt x="517" y="2507"/>
                  </a:lnTo>
                  <a:lnTo>
                    <a:pt x="517" y="2507"/>
                  </a:lnTo>
                  <a:lnTo>
                    <a:pt x="517" y="2490"/>
                  </a:lnTo>
                  <a:lnTo>
                    <a:pt x="517" y="2490"/>
                  </a:lnTo>
                  <a:lnTo>
                    <a:pt x="512" y="2473"/>
                  </a:lnTo>
                  <a:lnTo>
                    <a:pt x="512" y="2473"/>
                  </a:lnTo>
                  <a:lnTo>
                    <a:pt x="512" y="2455"/>
                  </a:lnTo>
                  <a:lnTo>
                    <a:pt x="512" y="2455"/>
                  </a:lnTo>
                  <a:lnTo>
                    <a:pt x="512" y="2439"/>
                  </a:lnTo>
                  <a:lnTo>
                    <a:pt x="512" y="2439"/>
                  </a:lnTo>
                  <a:lnTo>
                    <a:pt x="512" y="2427"/>
                  </a:lnTo>
                  <a:lnTo>
                    <a:pt x="512" y="2427"/>
                  </a:lnTo>
                  <a:lnTo>
                    <a:pt x="512" y="2410"/>
                  </a:lnTo>
                  <a:lnTo>
                    <a:pt x="512" y="2410"/>
                  </a:lnTo>
                  <a:lnTo>
                    <a:pt x="517" y="2399"/>
                  </a:lnTo>
                  <a:lnTo>
                    <a:pt x="517" y="2399"/>
                  </a:lnTo>
                  <a:lnTo>
                    <a:pt x="517" y="2388"/>
                  </a:lnTo>
                  <a:lnTo>
                    <a:pt x="517" y="2388"/>
                  </a:lnTo>
                  <a:lnTo>
                    <a:pt x="517" y="2376"/>
                  </a:lnTo>
                  <a:lnTo>
                    <a:pt x="517" y="2376"/>
                  </a:lnTo>
                  <a:lnTo>
                    <a:pt x="512" y="2359"/>
                  </a:lnTo>
                  <a:lnTo>
                    <a:pt x="512" y="2359"/>
                  </a:lnTo>
                  <a:lnTo>
                    <a:pt x="506" y="2348"/>
                  </a:lnTo>
                  <a:lnTo>
                    <a:pt x="506" y="2348"/>
                  </a:lnTo>
                  <a:lnTo>
                    <a:pt x="506" y="2342"/>
                  </a:lnTo>
                  <a:lnTo>
                    <a:pt x="512" y="2336"/>
                  </a:lnTo>
                  <a:lnTo>
                    <a:pt x="512" y="2336"/>
                  </a:lnTo>
                  <a:lnTo>
                    <a:pt x="523" y="2325"/>
                  </a:lnTo>
                  <a:lnTo>
                    <a:pt x="523" y="2325"/>
                  </a:lnTo>
                  <a:lnTo>
                    <a:pt x="534" y="2314"/>
                  </a:lnTo>
                  <a:lnTo>
                    <a:pt x="534" y="2314"/>
                  </a:lnTo>
                  <a:lnTo>
                    <a:pt x="545" y="2296"/>
                  </a:lnTo>
                  <a:lnTo>
                    <a:pt x="545" y="2296"/>
                  </a:lnTo>
                  <a:lnTo>
                    <a:pt x="551" y="2285"/>
                  </a:lnTo>
                  <a:lnTo>
                    <a:pt x="551" y="2285"/>
                  </a:lnTo>
                  <a:lnTo>
                    <a:pt x="562" y="2268"/>
                  </a:lnTo>
                  <a:lnTo>
                    <a:pt x="562" y="2268"/>
                  </a:lnTo>
                  <a:lnTo>
                    <a:pt x="574" y="2251"/>
                  </a:lnTo>
                  <a:lnTo>
                    <a:pt x="574" y="2251"/>
                  </a:lnTo>
                  <a:lnTo>
                    <a:pt x="579" y="2234"/>
                  </a:lnTo>
                  <a:lnTo>
                    <a:pt x="579" y="2234"/>
                  </a:lnTo>
                  <a:lnTo>
                    <a:pt x="585" y="2223"/>
                  </a:lnTo>
                  <a:lnTo>
                    <a:pt x="585" y="2223"/>
                  </a:lnTo>
                  <a:lnTo>
                    <a:pt x="602" y="2211"/>
                  </a:lnTo>
                  <a:lnTo>
                    <a:pt x="602" y="2211"/>
                  </a:lnTo>
                  <a:lnTo>
                    <a:pt x="619" y="2200"/>
                  </a:lnTo>
                  <a:lnTo>
                    <a:pt x="619" y="2200"/>
                  </a:lnTo>
                  <a:lnTo>
                    <a:pt x="637" y="2189"/>
                  </a:lnTo>
                  <a:lnTo>
                    <a:pt x="637" y="2189"/>
                  </a:lnTo>
                  <a:lnTo>
                    <a:pt x="642" y="2189"/>
                  </a:lnTo>
                  <a:lnTo>
                    <a:pt x="648" y="2189"/>
                  </a:lnTo>
                  <a:lnTo>
                    <a:pt x="648" y="2189"/>
                  </a:lnTo>
                  <a:lnTo>
                    <a:pt x="659" y="2200"/>
                  </a:lnTo>
                  <a:lnTo>
                    <a:pt x="659" y="2200"/>
                  </a:lnTo>
                  <a:lnTo>
                    <a:pt x="671" y="2211"/>
                  </a:lnTo>
                  <a:lnTo>
                    <a:pt x="671" y="2211"/>
                  </a:lnTo>
                  <a:lnTo>
                    <a:pt x="682" y="2223"/>
                  </a:lnTo>
                  <a:lnTo>
                    <a:pt x="682" y="2223"/>
                  </a:lnTo>
                  <a:lnTo>
                    <a:pt x="693" y="2223"/>
                  </a:lnTo>
                  <a:lnTo>
                    <a:pt x="693" y="2223"/>
                  </a:lnTo>
                  <a:lnTo>
                    <a:pt x="699" y="2217"/>
                  </a:lnTo>
                  <a:lnTo>
                    <a:pt x="699" y="2217"/>
                  </a:lnTo>
                  <a:lnTo>
                    <a:pt x="704" y="2200"/>
                  </a:lnTo>
                  <a:lnTo>
                    <a:pt x="704" y="2200"/>
                  </a:lnTo>
                  <a:lnTo>
                    <a:pt x="710" y="2183"/>
                  </a:lnTo>
                  <a:lnTo>
                    <a:pt x="710" y="2183"/>
                  </a:lnTo>
                  <a:lnTo>
                    <a:pt x="710" y="2160"/>
                  </a:lnTo>
                  <a:lnTo>
                    <a:pt x="710" y="2160"/>
                  </a:lnTo>
                  <a:lnTo>
                    <a:pt x="710" y="2143"/>
                  </a:lnTo>
                  <a:lnTo>
                    <a:pt x="710" y="2143"/>
                  </a:lnTo>
                  <a:lnTo>
                    <a:pt x="704" y="2120"/>
                  </a:lnTo>
                  <a:lnTo>
                    <a:pt x="704" y="2120"/>
                  </a:lnTo>
                  <a:lnTo>
                    <a:pt x="704" y="2109"/>
                  </a:lnTo>
                  <a:lnTo>
                    <a:pt x="704" y="2109"/>
                  </a:lnTo>
                  <a:lnTo>
                    <a:pt x="710" y="2098"/>
                  </a:lnTo>
                  <a:lnTo>
                    <a:pt x="710" y="2098"/>
                  </a:lnTo>
                  <a:lnTo>
                    <a:pt x="722" y="2092"/>
                  </a:lnTo>
                  <a:lnTo>
                    <a:pt x="722" y="2092"/>
                  </a:lnTo>
                  <a:lnTo>
                    <a:pt x="733" y="2080"/>
                  </a:lnTo>
                  <a:lnTo>
                    <a:pt x="733" y="2080"/>
                  </a:lnTo>
                  <a:lnTo>
                    <a:pt x="750" y="2075"/>
                  </a:lnTo>
                  <a:lnTo>
                    <a:pt x="750" y="2075"/>
                  </a:lnTo>
                  <a:lnTo>
                    <a:pt x="762" y="2058"/>
                  </a:lnTo>
                  <a:lnTo>
                    <a:pt x="762" y="2058"/>
                  </a:lnTo>
                  <a:lnTo>
                    <a:pt x="772" y="2030"/>
                  </a:lnTo>
                  <a:lnTo>
                    <a:pt x="772" y="2030"/>
                  </a:lnTo>
                  <a:lnTo>
                    <a:pt x="784" y="2001"/>
                  </a:lnTo>
                  <a:lnTo>
                    <a:pt x="784" y="2001"/>
                  </a:lnTo>
                  <a:lnTo>
                    <a:pt x="784" y="1984"/>
                  </a:lnTo>
                  <a:lnTo>
                    <a:pt x="784" y="1984"/>
                  </a:lnTo>
                  <a:lnTo>
                    <a:pt x="784" y="1967"/>
                  </a:lnTo>
                  <a:lnTo>
                    <a:pt x="784" y="1967"/>
                  </a:lnTo>
                  <a:lnTo>
                    <a:pt x="790" y="1950"/>
                  </a:lnTo>
                  <a:lnTo>
                    <a:pt x="790" y="1950"/>
                  </a:lnTo>
                  <a:lnTo>
                    <a:pt x="796" y="1933"/>
                  </a:lnTo>
                  <a:lnTo>
                    <a:pt x="796" y="1933"/>
                  </a:lnTo>
                  <a:lnTo>
                    <a:pt x="807" y="1927"/>
                  </a:lnTo>
                  <a:lnTo>
                    <a:pt x="807" y="1927"/>
                  </a:lnTo>
                  <a:lnTo>
                    <a:pt x="818" y="1927"/>
                  </a:lnTo>
                  <a:lnTo>
                    <a:pt x="818" y="1927"/>
                  </a:lnTo>
                  <a:lnTo>
                    <a:pt x="824" y="1927"/>
                  </a:lnTo>
                  <a:lnTo>
                    <a:pt x="824" y="1927"/>
                  </a:lnTo>
                  <a:lnTo>
                    <a:pt x="830" y="1921"/>
                  </a:lnTo>
                  <a:lnTo>
                    <a:pt x="830" y="1921"/>
                  </a:lnTo>
                  <a:lnTo>
                    <a:pt x="835" y="1916"/>
                  </a:lnTo>
                  <a:lnTo>
                    <a:pt x="835" y="1916"/>
                  </a:lnTo>
                  <a:lnTo>
                    <a:pt x="835" y="1905"/>
                  </a:lnTo>
                  <a:lnTo>
                    <a:pt x="835" y="1905"/>
                  </a:lnTo>
                  <a:lnTo>
                    <a:pt x="847" y="1893"/>
                  </a:lnTo>
                  <a:lnTo>
                    <a:pt x="847" y="1893"/>
                  </a:lnTo>
                  <a:lnTo>
                    <a:pt x="858" y="1887"/>
                  </a:lnTo>
                  <a:lnTo>
                    <a:pt x="858" y="1887"/>
                  </a:lnTo>
                  <a:lnTo>
                    <a:pt x="869" y="1881"/>
                  </a:lnTo>
                  <a:lnTo>
                    <a:pt x="869" y="1881"/>
                  </a:lnTo>
                  <a:lnTo>
                    <a:pt x="875" y="1870"/>
                  </a:lnTo>
                  <a:lnTo>
                    <a:pt x="875" y="1870"/>
                  </a:lnTo>
                  <a:lnTo>
                    <a:pt x="881" y="1865"/>
                  </a:lnTo>
                  <a:lnTo>
                    <a:pt x="881" y="1865"/>
                  </a:lnTo>
                  <a:lnTo>
                    <a:pt x="887" y="1859"/>
                  </a:lnTo>
                  <a:lnTo>
                    <a:pt x="887" y="1859"/>
                  </a:lnTo>
                  <a:lnTo>
                    <a:pt x="892" y="1847"/>
                  </a:lnTo>
                  <a:lnTo>
                    <a:pt x="892" y="1847"/>
                  </a:lnTo>
                  <a:lnTo>
                    <a:pt x="892" y="1831"/>
                  </a:lnTo>
                  <a:lnTo>
                    <a:pt x="892" y="1831"/>
                  </a:lnTo>
                  <a:lnTo>
                    <a:pt x="897" y="1819"/>
                  </a:lnTo>
                  <a:lnTo>
                    <a:pt x="897" y="1819"/>
                  </a:lnTo>
                  <a:lnTo>
                    <a:pt x="903" y="1802"/>
                  </a:lnTo>
                  <a:lnTo>
                    <a:pt x="903" y="1802"/>
                  </a:lnTo>
                  <a:lnTo>
                    <a:pt x="909" y="1791"/>
                  </a:lnTo>
                  <a:lnTo>
                    <a:pt x="909" y="1791"/>
                  </a:lnTo>
                  <a:lnTo>
                    <a:pt x="915" y="1780"/>
                  </a:lnTo>
                  <a:lnTo>
                    <a:pt x="915" y="1780"/>
                  </a:lnTo>
                  <a:lnTo>
                    <a:pt x="921" y="1768"/>
                  </a:lnTo>
                  <a:lnTo>
                    <a:pt x="921" y="1768"/>
                  </a:lnTo>
                  <a:lnTo>
                    <a:pt x="932" y="1762"/>
                  </a:lnTo>
                  <a:lnTo>
                    <a:pt x="932" y="1762"/>
                  </a:lnTo>
                  <a:lnTo>
                    <a:pt x="932" y="1762"/>
                  </a:lnTo>
                  <a:lnTo>
                    <a:pt x="932" y="1762"/>
                  </a:lnTo>
                  <a:lnTo>
                    <a:pt x="943" y="1768"/>
                  </a:lnTo>
                  <a:lnTo>
                    <a:pt x="943" y="1768"/>
                  </a:lnTo>
                  <a:lnTo>
                    <a:pt x="966" y="1791"/>
                  </a:lnTo>
                  <a:lnTo>
                    <a:pt x="966" y="1791"/>
                  </a:lnTo>
                  <a:lnTo>
                    <a:pt x="983" y="1808"/>
                  </a:lnTo>
                  <a:lnTo>
                    <a:pt x="983" y="1808"/>
                  </a:lnTo>
                  <a:lnTo>
                    <a:pt x="989" y="1808"/>
                  </a:lnTo>
                  <a:lnTo>
                    <a:pt x="983" y="1802"/>
                  </a:lnTo>
                  <a:lnTo>
                    <a:pt x="983" y="1802"/>
                  </a:lnTo>
                  <a:lnTo>
                    <a:pt x="983" y="1796"/>
                  </a:lnTo>
                  <a:lnTo>
                    <a:pt x="983" y="1796"/>
                  </a:lnTo>
                  <a:lnTo>
                    <a:pt x="983" y="1785"/>
                  </a:lnTo>
                  <a:lnTo>
                    <a:pt x="983" y="1785"/>
                  </a:lnTo>
                  <a:lnTo>
                    <a:pt x="989" y="1774"/>
                  </a:lnTo>
                  <a:lnTo>
                    <a:pt x="989" y="1774"/>
                  </a:lnTo>
                  <a:lnTo>
                    <a:pt x="989" y="1762"/>
                  </a:lnTo>
                  <a:lnTo>
                    <a:pt x="989" y="1762"/>
                  </a:lnTo>
                  <a:lnTo>
                    <a:pt x="989" y="1756"/>
                  </a:lnTo>
                  <a:lnTo>
                    <a:pt x="989" y="1756"/>
                  </a:lnTo>
                  <a:lnTo>
                    <a:pt x="994" y="1751"/>
                  </a:lnTo>
                  <a:lnTo>
                    <a:pt x="994" y="1751"/>
                  </a:lnTo>
                  <a:lnTo>
                    <a:pt x="1006" y="1745"/>
                  </a:lnTo>
                  <a:lnTo>
                    <a:pt x="1006" y="1745"/>
                  </a:lnTo>
                  <a:lnTo>
                    <a:pt x="1012" y="1745"/>
                  </a:lnTo>
                  <a:lnTo>
                    <a:pt x="1012" y="1745"/>
                  </a:lnTo>
                  <a:lnTo>
                    <a:pt x="1017" y="1745"/>
                  </a:lnTo>
                  <a:lnTo>
                    <a:pt x="1017" y="1745"/>
                  </a:lnTo>
                  <a:lnTo>
                    <a:pt x="1034" y="1745"/>
                  </a:lnTo>
                  <a:lnTo>
                    <a:pt x="1034" y="1745"/>
                  </a:lnTo>
                  <a:lnTo>
                    <a:pt x="1046" y="1751"/>
                  </a:lnTo>
                  <a:lnTo>
                    <a:pt x="1046" y="1751"/>
                  </a:lnTo>
                  <a:lnTo>
                    <a:pt x="1062" y="1756"/>
                  </a:lnTo>
                  <a:lnTo>
                    <a:pt x="1062" y="1756"/>
                  </a:lnTo>
                  <a:lnTo>
                    <a:pt x="1068" y="1751"/>
                  </a:lnTo>
                  <a:lnTo>
                    <a:pt x="1068" y="1751"/>
                  </a:lnTo>
                  <a:lnTo>
                    <a:pt x="1080" y="1740"/>
                  </a:lnTo>
                  <a:lnTo>
                    <a:pt x="1080" y="1740"/>
                  </a:lnTo>
                  <a:lnTo>
                    <a:pt x="1085" y="1728"/>
                  </a:lnTo>
                  <a:lnTo>
                    <a:pt x="1085" y="1728"/>
                  </a:lnTo>
                  <a:lnTo>
                    <a:pt x="1085" y="1722"/>
                  </a:lnTo>
                  <a:lnTo>
                    <a:pt x="1085" y="1711"/>
                  </a:lnTo>
                  <a:lnTo>
                    <a:pt x="1091" y="1700"/>
                  </a:lnTo>
                  <a:lnTo>
                    <a:pt x="1097" y="1688"/>
                  </a:lnTo>
                  <a:lnTo>
                    <a:pt x="1097" y="1677"/>
                  </a:lnTo>
                  <a:lnTo>
                    <a:pt x="1091" y="1671"/>
                  </a:lnTo>
                  <a:lnTo>
                    <a:pt x="1091" y="1666"/>
                  </a:lnTo>
                  <a:lnTo>
                    <a:pt x="1085" y="1654"/>
                  </a:lnTo>
                  <a:lnTo>
                    <a:pt x="1085" y="1649"/>
                  </a:lnTo>
                  <a:lnTo>
                    <a:pt x="1091" y="1649"/>
                  </a:lnTo>
                  <a:lnTo>
                    <a:pt x="1102" y="1649"/>
                  </a:lnTo>
                  <a:lnTo>
                    <a:pt x="1108" y="1649"/>
                  </a:lnTo>
                  <a:lnTo>
                    <a:pt x="1119" y="1649"/>
                  </a:lnTo>
                  <a:lnTo>
                    <a:pt x="1125" y="1649"/>
                  </a:lnTo>
                  <a:lnTo>
                    <a:pt x="1136" y="1643"/>
                  </a:lnTo>
                  <a:lnTo>
                    <a:pt x="1142" y="1637"/>
                  </a:lnTo>
                  <a:lnTo>
                    <a:pt x="1153" y="1631"/>
                  </a:lnTo>
                  <a:lnTo>
                    <a:pt x="1153" y="1631"/>
                  </a:lnTo>
                  <a:lnTo>
                    <a:pt x="1153" y="1626"/>
                  </a:lnTo>
                  <a:lnTo>
                    <a:pt x="1153" y="1620"/>
                  </a:lnTo>
                  <a:lnTo>
                    <a:pt x="1153" y="1620"/>
                  </a:lnTo>
                  <a:lnTo>
                    <a:pt x="1153" y="1620"/>
                  </a:lnTo>
                  <a:lnTo>
                    <a:pt x="1159" y="1609"/>
                  </a:lnTo>
                  <a:lnTo>
                    <a:pt x="1159" y="1609"/>
                  </a:lnTo>
                  <a:lnTo>
                    <a:pt x="1171" y="1609"/>
                  </a:lnTo>
                  <a:lnTo>
                    <a:pt x="1171" y="1609"/>
                  </a:lnTo>
                  <a:lnTo>
                    <a:pt x="1182" y="1609"/>
                  </a:lnTo>
                  <a:lnTo>
                    <a:pt x="1182" y="1609"/>
                  </a:lnTo>
                  <a:lnTo>
                    <a:pt x="1187" y="1609"/>
                  </a:lnTo>
                  <a:lnTo>
                    <a:pt x="1205" y="1631"/>
                  </a:lnTo>
                  <a:lnTo>
                    <a:pt x="1227" y="1649"/>
                  </a:lnTo>
                  <a:lnTo>
                    <a:pt x="1244" y="1671"/>
                  </a:lnTo>
                  <a:lnTo>
                    <a:pt x="1267" y="1694"/>
                  </a:lnTo>
                  <a:lnTo>
                    <a:pt x="1267" y="1694"/>
                  </a:lnTo>
                  <a:lnTo>
                    <a:pt x="1278" y="1694"/>
                  </a:lnTo>
                  <a:lnTo>
                    <a:pt x="1278" y="1694"/>
                  </a:lnTo>
                  <a:lnTo>
                    <a:pt x="1296" y="1688"/>
                  </a:lnTo>
                  <a:lnTo>
                    <a:pt x="1296" y="1688"/>
                  </a:lnTo>
                  <a:lnTo>
                    <a:pt x="1318" y="1688"/>
                  </a:lnTo>
                  <a:lnTo>
                    <a:pt x="1318" y="1688"/>
                  </a:lnTo>
                  <a:lnTo>
                    <a:pt x="1341" y="1688"/>
                  </a:lnTo>
                  <a:lnTo>
                    <a:pt x="1341" y="1688"/>
                  </a:lnTo>
                  <a:lnTo>
                    <a:pt x="1358" y="1694"/>
                  </a:lnTo>
                  <a:lnTo>
                    <a:pt x="1358" y="1694"/>
                  </a:lnTo>
                  <a:lnTo>
                    <a:pt x="1364" y="1694"/>
                  </a:lnTo>
                  <a:lnTo>
                    <a:pt x="1364" y="1694"/>
                  </a:lnTo>
                  <a:lnTo>
                    <a:pt x="1364" y="1688"/>
                  </a:lnTo>
                  <a:lnTo>
                    <a:pt x="1364" y="1688"/>
                  </a:lnTo>
                  <a:lnTo>
                    <a:pt x="1375" y="1683"/>
                  </a:lnTo>
                  <a:lnTo>
                    <a:pt x="1375" y="1683"/>
                  </a:lnTo>
                  <a:lnTo>
                    <a:pt x="1386" y="1683"/>
                  </a:lnTo>
                  <a:lnTo>
                    <a:pt x="1386" y="1683"/>
                  </a:lnTo>
                  <a:lnTo>
                    <a:pt x="1392" y="1688"/>
                  </a:lnTo>
                  <a:lnTo>
                    <a:pt x="1392" y="1688"/>
                  </a:lnTo>
                  <a:lnTo>
                    <a:pt x="1392" y="1694"/>
                  </a:lnTo>
                  <a:lnTo>
                    <a:pt x="1392" y="1694"/>
                  </a:lnTo>
                  <a:lnTo>
                    <a:pt x="1392" y="1694"/>
                  </a:lnTo>
                  <a:lnTo>
                    <a:pt x="1403" y="1706"/>
                  </a:lnTo>
                  <a:lnTo>
                    <a:pt x="1415" y="1711"/>
                  </a:lnTo>
                  <a:lnTo>
                    <a:pt x="1426" y="1717"/>
                  </a:lnTo>
                  <a:lnTo>
                    <a:pt x="1437" y="1722"/>
                  </a:lnTo>
                  <a:lnTo>
                    <a:pt x="1437" y="1722"/>
                  </a:lnTo>
                  <a:lnTo>
                    <a:pt x="1437" y="1722"/>
                  </a:lnTo>
                  <a:lnTo>
                    <a:pt x="1437" y="1722"/>
                  </a:lnTo>
                  <a:lnTo>
                    <a:pt x="1437" y="1717"/>
                  </a:lnTo>
                  <a:lnTo>
                    <a:pt x="1437" y="1717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49" y="1700"/>
                  </a:lnTo>
                  <a:lnTo>
                    <a:pt x="1449" y="1700"/>
                  </a:lnTo>
                  <a:lnTo>
                    <a:pt x="1461" y="1688"/>
                  </a:lnTo>
                  <a:lnTo>
                    <a:pt x="1461" y="1688"/>
                  </a:lnTo>
                  <a:lnTo>
                    <a:pt x="1471" y="1683"/>
                  </a:lnTo>
                  <a:lnTo>
                    <a:pt x="1471" y="1683"/>
                  </a:lnTo>
                  <a:lnTo>
                    <a:pt x="1477" y="1666"/>
                  </a:lnTo>
                  <a:lnTo>
                    <a:pt x="1477" y="1666"/>
                  </a:lnTo>
                  <a:lnTo>
                    <a:pt x="1483" y="1649"/>
                  </a:lnTo>
                  <a:lnTo>
                    <a:pt x="1483" y="1649"/>
                  </a:lnTo>
                  <a:lnTo>
                    <a:pt x="1489" y="1637"/>
                  </a:lnTo>
                  <a:lnTo>
                    <a:pt x="1489" y="1637"/>
                  </a:lnTo>
                  <a:lnTo>
                    <a:pt x="1483" y="1626"/>
                  </a:lnTo>
                  <a:lnTo>
                    <a:pt x="1483" y="1626"/>
                  </a:lnTo>
                  <a:lnTo>
                    <a:pt x="1477" y="1620"/>
                  </a:lnTo>
                  <a:lnTo>
                    <a:pt x="1477" y="1620"/>
                  </a:lnTo>
                  <a:lnTo>
                    <a:pt x="1477" y="1609"/>
                  </a:lnTo>
                  <a:lnTo>
                    <a:pt x="1477" y="1609"/>
                  </a:lnTo>
                  <a:lnTo>
                    <a:pt x="1477" y="1597"/>
                  </a:lnTo>
                  <a:lnTo>
                    <a:pt x="1477" y="1597"/>
                  </a:lnTo>
                  <a:lnTo>
                    <a:pt x="1483" y="1597"/>
                  </a:lnTo>
                  <a:lnTo>
                    <a:pt x="1483" y="1597"/>
                  </a:lnTo>
                  <a:lnTo>
                    <a:pt x="1489" y="1592"/>
                  </a:lnTo>
                  <a:lnTo>
                    <a:pt x="1489" y="1592"/>
                  </a:lnTo>
                  <a:lnTo>
                    <a:pt x="1489" y="1586"/>
                  </a:lnTo>
                  <a:lnTo>
                    <a:pt x="1489" y="1586"/>
                  </a:lnTo>
                  <a:lnTo>
                    <a:pt x="1495" y="1575"/>
                  </a:lnTo>
                  <a:lnTo>
                    <a:pt x="1495" y="1575"/>
                  </a:lnTo>
                  <a:lnTo>
                    <a:pt x="1500" y="1563"/>
                  </a:lnTo>
                  <a:lnTo>
                    <a:pt x="1500" y="1563"/>
                  </a:lnTo>
                  <a:lnTo>
                    <a:pt x="1511" y="1563"/>
                  </a:lnTo>
                  <a:lnTo>
                    <a:pt x="1511" y="1563"/>
                  </a:lnTo>
                  <a:lnTo>
                    <a:pt x="1523" y="1557"/>
                  </a:lnTo>
                  <a:lnTo>
                    <a:pt x="1523" y="1557"/>
                  </a:lnTo>
                  <a:lnTo>
                    <a:pt x="1534" y="1552"/>
                  </a:lnTo>
                  <a:lnTo>
                    <a:pt x="1534" y="1552"/>
                  </a:lnTo>
                  <a:lnTo>
                    <a:pt x="1540" y="1541"/>
                  </a:lnTo>
                  <a:lnTo>
                    <a:pt x="1540" y="1541"/>
                  </a:lnTo>
                  <a:lnTo>
                    <a:pt x="1546" y="1529"/>
                  </a:lnTo>
                  <a:lnTo>
                    <a:pt x="1546" y="1529"/>
                  </a:lnTo>
                  <a:lnTo>
                    <a:pt x="1546" y="1523"/>
                  </a:lnTo>
                  <a:lnTo>
                    <a:pt x="1546" y="1523"/>
                  </a:lnTo>
                  <a:lnTo>
                    <a:pt x="1551" y="1523"/>
                  </a:lnTo>
                  <a:lnTo>
                    <a:pt x="1551" y="1523"/>
                  </a:lnTo>
                  <a:lnTo>
                    <a:pt x="1562" y="1529"/>
                  </a:lnTo>
                  <a:lnTo>
                    <a:pt x="1562" y="1529"/>
                  </a:lnTo>
                  <a:lnTo>
                    <a:pt x="1580" y="1529"/>
                  </a:lnTo>
                  <a:lnTo>
                    <a:pt x="1580" y="1529"/>
                  </a:lnTo>
                  <a:lnTo>
                    <a:pt x="1591" y="1535"/>
                  </a:lnTo>
                  <a:lnTo>
                    <a:pt x="1591" y="1535"/>
                  </a:lnTo>
                  <a:lnTo>
                    <a:pt x="1608" y="1535"/>
                  </a:lnTo>
                  <a:lnTo>
                    <a:pt x="1608" y="1535"/>
                  </a:lnTo>
                  <a:lnTo>
                    <a:pt x="1625" y="1523"/>
                  </a:lnTo>
                  <a:lnTo>
                    <a:pt x="1625" y="1523"/>
                  </a:lnTo>
                  <a:lnTo>
                    <a:pt x="1642" y="1506"/>
                  </a:lnTo>
                  <a:lnTo>
                    <a:pt x="1642" y="1506"/>
                  </a:lnTo>
                  <a:lnTo>
                    <a:pt x="1648" y="1501"/>
                  </a:lnTo>
                  <a:lnTo>
                    <a:pt x="1648" y="1501"/>
                  </a:lnTo>
                  <a:lnTo>
                    <a:pt x="1654" y="1512"/>
                  </a:lnTo>
                  <a:lnTo>
                    <a:pt x="1654" y="1512"/>
                  </a:lnTo>
                  <a:lnTo>
                    <a:pt x="1659" y="1529"/>
                  </a:lnTo>
                  <a:lnTo>
                    <a:pt x="1659" y="1529"/>
                  </a:lnTo>
                  <a:lnTo>
                    <a:pt x="1676" y="1552"/>
                  </a:lnTo>
                  <a:lnTo>
                    <a:pt x="1676" y="1552"/>
                  </a:lnTo>
                  <a:lnTo>
                    <a:pt x="1688" y="1563"/>
                  </a:lnTo>
                  <a:lnTo>
                    <a:pt x="1688" y="1563"/>
                  </a:lnTo>
                  <a:lnTo>
                    <a:pt x="1699" y="1575"/>
                  </a:lnTo>
                  <a:lnTo>
                    <a:pt x="1699" y="1575"/>
                  </a:lnTo>
                  <a:lnTo>
                    <a:pt x="1711" y="1581"/>
                  </a:lnTo>
                  <a:lnTo>
                    <a:pt x="1711" y="1581"/>
                  </a:lnTo>
                  <a:lnTo>
                    <a:pt x="1727" y="1592"/>
                  </a:lnTo>
                  <a:lnTo>
                    <a:pt x="1727" y="1592"/>
                  </a:lnTo>
                  <a:lnTo>
                    <a:pt x="1733" y="1597"/>
                  </a:lnTo>
                  <a:lnTo>
                    <a:pt x="1733" y="1597"/>
                  </a:lnTo>
                  <a:lnTo>
                    <a:pt x="1750" y="1603"/>
                  </a:lnTo>
                  <a:lnTo>
                    <a:pt x="1750" y="1603"/>
                  </a:lnTo>
                  <a:lnTo>
                    <a:pt x="1756" y="1603"/>
                  </a:lnTo>
                  <a:lnTo>
                    <a:pt x="1756" y="1603"/>
                  </a:lnTo>
                  <a:lnTo>
                    <a:pt x="1761" y="1603"/>
                  </a:lnTo>
                  <a:lnTo>
                    <a:pt x="1761" y="1603"/>
                  </a:lnTo>
                  <a:lnTo>
                    <a:pt x="1767" y="1603"/>
                  </a:lnTo>
                  <a:lnTo>
                    <a:pt x="1767" y="1609"/>
                  </a:lnTo>
                  <a:lnTo>
                    <a:pt x="1767" y="1615"/>
                  </a:lnTo>
                  <a:lnTo>
                    <a:pt x="1767" y="1620"/>
                  </a:lnTo>
                  <a:lnTo>
                    <a:pt x="1767" y="1626"/>
                  </a:lnTo>
                  <a:lnTo>
                    <a:pt x="1767" y="1626"/>
                  </a:lnTo>
                  <a:lnTo>
                    <a:pt x="1767" y="1626"/>
                  </a:lnTo>
                  <a:lnTo>
                    <a:pt x="1767" y="1626"/>
                  </a:lnTo>
                  <a:lnTo>
                    <a:pt x="1773" y="1631"/>
                  </a:lnTo>
                  <a:lnTo>
                    <a:pt x="1773" y="1631"/>
                  </a:lnTo>
                  <a:lnTo>
                    <a:pt x="1779" y="1637"/>
                  </a:lnTo>
                  <a:lnTo>
                    <a:pt x="1779" y="1637"/>
                  </a:lnTo>
                  <a:lnTo>
                    <a:pt x="1784" y="1631"/>
                  </a:lnTo>
                  <a:lnTo>
                    <a:pt x="1784" y="1631"/>
                  </a:lnTo>
                  <a:lnTo>
                    <a:pt x="1790" y="1620"/>
                  </a:lnTo>
                  <a:lnTo>
                    <a:pt x="1790" y="1620"/>
                  </a:lnTo>
                  <a:lnTo>
                    <a:pt x="1796" y="1603"/>
                  </a:lnTo>
                  <a:lnTo>
                    <a:pt x="1796" y="1603"/>
                  </a:lnTo>
                  <a:lnTo>
                    <a:pt x="1796" y="1592"/>
                  </a:lnTo>
                  <a:lnTo>
                    <a:pt x="1796" y="1592"/>
                  </a:lnTo>
                  <a:lnTo>
                    <a:pt x="1796" y="1575"/>
                  </a:lnTo>
                  <a:lnTo>
                    <a:pt x="1796" y="1575"/>
                  </a:lnTo>
                  <a:lnTo>
                    <a:pt x="1796" y="1563"/>
                  </a:lnTo>
                  <a:lnTo>
                    <a:pt x="1796" y="1563"/>
                  </a:lnTo>
                  <a:lnTo>
                    <a:pt x="1790" y="1552"/>
                  </a:lnTo>
                  <a:lnTo>
                    <a:pt x="1790" y="1552"/>
                  </a:lnTo>
                  <a:lnTo>
                    <a:pt x="1784" y="1541"/>
                  </a:lnTo>
                  <a:lnTo>
                    <a:pt x="1784" y="1541"/>
                  </a:lnTo>
                  <a:lnTo>
                    <a:pt x="1784" y="1541"/>
                  </a:lnTo>
                  <a:lnTo>
                    <a:pt x="1784" y="1541"/>
                  </a:lnTo>
                  <a:lnTo>
                    <a:pt x="1784" y="1541"/>
                  </a:lnTo>
                  <a:lnTo>
                    <a:pt x="1784" y="1541"/>
                  </a:lnTo>
                  <a:lnTo>
                    <a:pt x="1796" y="1541"/>
                  </a:lnTo>
                  <a:lnTo>
                    <a:pt x="1796" y="1541"/>
                  </a:lnTo>
                  <a:lnTo>
                    <a:pt x="1801" y="1541"/>
                  </a:lnTo>
                  <a:lnTo>
                    <a:pt x="1801" y="1541"/>
                  </a:lnTo>
                  <a:lnTo>
                    <a:pt x="1807" y="1535"/>
                  </a:lnTo>
                  <a:lnTo>
                    <a:pt x="1807" y="1535"/>
                  </a:lnTo>
                  <a:lnTo>
                    <a:pt x="1818" y="1523"/>
                  </a:lnTo>
                  <a:lnTo>
                    <a:pt x="1818" y="1523"/>
                  </a:lnTo>
                  <a:lnTo>
                    <a:pt x="1835" y="1518"/>
                  </a:lnTo>
                  <a:lnTo>
                    <a:pt x="1835" y="1518"/>
                  </a:lnTo>
                  <a:lnTo>
                    <a:pt x="1852" y="1512"/>
                  </a:lnTo>
                  <a:lnTo>
                    <a:pt x="1852" y="1512"/>
                  </a:lnTo>
                  <a:lnTo>
                    <a:pt x="1858" y="1512"/>
                  </a:lnTo>
                  <a:lnTo>
                    <a:pt x="1858" y="1512"/>
                  </a:lnTo>
                  <a:lnTo>
                    <a:pt x="1852" y="1512"/>
                  </a:lnTo>
                  <a:lnTo>
                    <a:pt x="1852" y="1512"/>
                  </a:lnTo>
                  <a:lnTo>
                    <a:pt x="1847" y="1512"/>
                  </a:lnTo>
                  <a:lnTo>
                    <a:pt x="1847" y="1512"/>
                  </a:lnTo>
                  <a:lnTo>
                    <a:pt x="1847" y="1512"/>
                  </a:lnTo>
                  <a:lnTo>
                    <a:pt x="1847" y="1512"/>
                  </a:lnTo>
                  <a:lnTo>
                    <a:pt x="1841" y="1512"/>
                  </a:lnTo>
                  <a:lnTo>
                    <a:pt x="1841" y="1512"/>
                  </a:lnTo>
                  <a:lnTo>
                    <a:pt x="1835" y="1506"/>
                  </a:lnTo>
                  <a:lnTo>
                    <a:pt x="1835" y="1506"/>
                  </a:lnTo>
                  <a:lnTo>
                    <a:pt x="1835" y="1506"/>
                  </a:lnTo>
                  <a:lnTo>
                    <a:pt x="1835" y="1506"/>
                  </a:lnTo>
                  <a:lnTo>
                    <a:pt x="1830" y="1501"/>
                  </a:lnTo>
                  <a:lnTo>
                    <a:pt x="1830" y="1501"/>
                  </a:lnTo>
                  <a:lnTo>
                    <a:pt x="1824" y="1501"/>
                  </a:lnTo>
                  <a:lnTo>
                    <a:pt x="1824" y="1501"/>
                  </a:lnTo>
                  <a:lnTo>
                    <a:pt x="1818" y="1506"/>
                  </a:lnTo>
                  <a:lnTo>
                    <a:pt x="1818" y="1506"/>
                  </a:lnTo>
                  <a:lnTo>
                    <a:pt x="1818" y="1512"/>
                  </a:lnTo>
                  <a:lnTo>
                    <a:pt x="1818" y="1512"/>
                  </a:lnTo>
                  <a:lnTo>
                    <a:pt x="1813" y="1518"/>
                  </a:lnTo>
                  <a:lnTo>
                    <a:pt x="1813" y="1518"/>
                  </a:lnTo>
                  <a:lnTo>
                    <a:pt x="1807" y="1523"/>
                  </a:lnTo>
                  <a:lnTo>
                    <a:pt x="1807" y="1523"/>
                  </a:lnTo>
                  <a:lnTo>
                    <a:pt x="1801" y="1518"/>
                  </a:lnTo>
                  <a:lnTo>
                    <a:pt x="1801" y="1518"/>
                  </a:lnTo>
                  <a:lnTo>
                    <a:pt x="1801" y="1512"/>
                  </a:lnTo>
                  <a:lnTo>
                    <a:pt x="1801" y="1512"/>
                  </a:lnTo>
                  <a:lnTo>
                    <a:pt x="1796" y="1506"/>
                  </a:lnTo>
                  <a:lnTo>
                    <a:pt x="1796" y="1506"/>
                  </a:lnTo>
                  <a:lnTo>
                    <a:pt x="1790" y="1506"/>
                  </a:lnTo>
                  <a:lnTo>
                    <a:pt x="1790" y="1506"/>
                  </a:lnTo>
                  <a:lnTo>
                    <a:pt x="1790" y="1512"/>
                  </a:lnTo>
                  <a:lnTo>
                    <a:pt x="1790" y="1512"/>
                  </a:lnTo>
                  <a:lnTo>
                    <a:pt x="1790" y="1518"/>
                  </a:lnTo>
                  <a:lnTo>
                    <a:pt x="1790" y="1518"/>
                  </a:lnTo>
                  <a:lnTo>
                    <a:pt x="1790" y="1523"/>
                  </a:lnTo>
                  <a:lnTo>
                    <a:pt x="1790" y="1523"/>
                  </a:lnTo>
                  <a:lnTo>
                    <a:pt x="1784" y="1529"/>
                  </a:lnTo>
                  <a:lnTo>
                    <a:pt x="1784" y="1529"/>
                  </a:lnTo>
                  <a:lnTo>
                    <a:pt x="1779" y="1529"/>
                  </a:lnTo>
                  <a:lnTo>
                    <a:pt x="1779" y="1529"/>
                  </a:lnTo>
                  <a:lnTo>
                    <a:pt x="1773" y="1529"/>
                  </a:lnTo>
                  <a:lnTo>
                    <a:pt x="1773" y="1529"/>
                  </a:lnTo>
                  <a:lnTo>
                    <a:pt x="1767" y="1529"/>
                  </a:lnTo>
                  <a:lnTo>
                    <a:pt x="1767" y="1529"/>
                  </a:lnTo>
                  <a:lnTo>
                    <a:pt x="1756" y="1535"/>
                  </a:lnTo>
                  <a:lnTo>
                    <a:pt x="1756" y="1535"/>
                  </a:lnTo>
                  <a:lnTo>
                    <a:pt x="1756" y="1529"/>
                  </a:lnTo>
                  <a:lnTo>
                    <a:pt x="1756" y="1529"/>
                  </a:lnTo>
                  <a:lnTo>
                    <a:pt x="1756" y="1523"/>
                  </a:lnTo>
                  <a:lnTo>
                    <a:pt x="1756" y="1523"/>
                  </a:lnTo>
                  <a:lnTo>
                    <a:pt x="1761" y="1518"/>
                  </a:lnTo>
                  <a:lnTo>
                    <a:pt x="1761" y="1518"/>
                  </a:lnTo>
                  <a:lnTo>
                    <a:pt x="1756" y="1512"/>
                  </a:lnTo>
                  <a:lnTo>
                    <a:pt x="1756" y="1512"/>
                  </a:lnTo>
                  <a:lnTo>
                    <a:pt x="1756" y="1506"/>
                  </a:lnTo>
                  <a:lnTo>
                    <a:pt x="1756" y="1506"/>
                  </a:lnTo>
                  <a:lnTo>
                    <a:pt x="1750" y="1501"/>
                  </a:lnTo>
                  <a:lnTo>
                    <a:pt x="1750" y="1501"/>
                  </a:lnTo>
                  <a:lnTo>
                    <a:pt x="1745" y="1495"/>
                  </a:lnTo>
                  <a:lnTo>
                    <a:pt x="1745" y="1495"/>
                  </a:lnTo>
                  <a:lnTo>
                    <a:pt x="1745" y="1490"/>
                  </a:lnTo>
                  <a:lnTo>
                    <a:pt x="1745" y="1490"/>
                  </a:lnTo>
                  <a:lnTo>
                    <a:pt x="1756" y="1490"/>
                  </a:lnTo>
                  <a:lnTo>
                    <a:pt x="1756" y="1490"/>
                  </a:lnTo>
                  <a:lnTo>
                    <a:pt x="1773" y="1490"/>
                  </a:lnTo>
                  <a:lnTo>
                    <a:pt x="1773" y="1490"/>
                  </a:lnTo>
                  <a:lnTo>
                    <a:pt x="1790" y="1490"/>
                  </a:lnTo>
                  <a:lnTo>
                    <a:pt x="1790" y="1490"/>
                  </a:lnTo>
                  <a:lnTo>
                    <a:pt x="1801" y="1484"/>
                  </a:lnTo>
                  <a:lnTo>
                    <a:pt x="1801" y="1484"/>
                  </a:lnTo>
                  <a:lnTo>
                    <a:pt x="1807" y="1478"/>
                  </a:lnTo>
                  <a:lnTo>
                    <a:pt x="1807" y="1478"/>
                  </a:lnTo>
                  <a:lnTo>
                    <a:pt x="1807" y="1472"/>
                  </a:lnTo>
                  <a:lnTo>
                    <a:pt x="1807" y="1472"/>
                  </a:lnTo>
                  <a:lnTo>
                    <a:pt x="1807" y="1467"/>
                  </a:lnTo>
                  <a:lnTo>
                    <a:pt x="1807" y="1467"/>
                  </a:lnTo>
                  <a:lnTo>
                    <a:pt x="1813" y="1461"/>
                  </a:lnTo>
                  <a:lnTo>
                    <a:pt x="1813" y="1461"/>
                  </a:lnTo>
                  <a:lnTo>
                    <a:pt x="1824" y="1461"/>
                  </a:lnTo>
                  <a:lnTo>
                    <a:pt x="1824" y="1461"/>
                  </a:lnTo>
                  <a:lnTo>
                    <a:pt x="1835" y="1461"/>
                  </a:lnTo>
                  <a:lnTo>
                    <a:pt x="1835" y="1461"/>
                  </a:lnTo>
                  <a:lnTo>
                    <a:pt x="1847" y="1461"/>
                  </a:lnTo>
                  <a:lnTo>
                    <a:pt x="1847" y="1461"/>
                  </a:lnTo>
                  <a:lnTo>
                    <a:pt x="1858" y="1461"/>
                  </a:lnTo>
                  <a:lnTo>
                    <a:pt x="1858" y="1461"/>
                  </a:lnTo>
                  <a:lnTo>
                    <a:pt x="1847" y="1438"/>
                  </a:lnTo>
                  <a:lnTo>
                    <a:pt x="1847" y="1438"/>
                  </a:lnTo>
                  <a:lnTo>
                    <a:pt x="1841" y="1427"/>
                  </a:lnTo>
                  <a:lnTo>
                    <a:pt x="1841" y="1427"/>
                  </a:lnTo>
                  <a:lnTo>
                    <a:pt x="1824" y="1421"/>
                  </a:lnTo>
                  <a:lnTo>
                    <a:pt x="1824" y="1421"/>
                  </a:lnTo>
                  <a:lnTo>
                    <a:pt x="1796" y="1421"/>
                  </a:lnTo>
                  <a:lnTo>
                    <a:pt x="1796" y="1421"/>
                  </a:lnTo>
                  <a:lnTo>
                    <a:pt x="1807" y="1398"/>
                  </a:lnTo>
                  <a:lnTo>
                    <a:pt x="1807" y="1398"/>
                  </a:lnTo>
                  <a:lnTo>
                    <a:pt x="1807" y="1393"/>
                  </a:lnTo>
                  <a:lnTo>
                    <a:pt x="1807" y="1387"/>
                  </a:lnTo>
                  <a:lnTo>
                    <a:pt x="1807" y="1387"/>
                  </a:lnTo>
                  <a:lnTo>
                    <a:pt x="1790" y="1393"/>
                  </a:lnTo>
                  <a:lnTo>
                    <a:pt x="1790" y="1393"/>
                  </a:lnTo>
                  <a:lnTo>
                    <a:pt x="1767" y="1404"/>
                  </a:lnTo>
                  <a:lnTo>
                    <a:pt x="1767" y="1404"/>
                  </a:lnTo>
                  <a:lnTo>
                    <a:pt x="1767" y="1398"/>
                  </a:lnTo>
                  <a:lnTo>
                    <a:pt x="1767" y="1398"/>
                  </a:lnTo>
                  <a:lnTo>
                    <a:pt x="1761" y="1382"/>
                  </a:lnTo>
                  <a:lnTo>
                    <a:pt x="1761" y="1382"/>
                  </a:lnTo>
                  <a:lnTo>
                    <a:pt x="1750" y="1364"/>
                  </a:lnTo>
                  <a:lnTo>
                    <a:pt x="1750" y="1364"/>
                  </a:lnTo>
                  <a:lnTo>
                    <a:pt x="1750" y="1359"/>
                  </a:lnTo>
                  <a:lnTo>
                    <a:pt x="1750" y="1359"/>
                  </a:lnTo>
                  <a:lnTo>
                    <a:pt x="1745" y="1353"/>
                  </a:lnTo>
                  <a:lnTo>
                    <a:pt x="1745" y="1353"/>
                  </a:lnTo>
                  <a:lnTo>
                    <a:pt x="1739" y="1353"/>
                  </a:lnTo>
                  <a:lnTo>
                    <a:pt x="1739" y="1353"/>
                  </a:lnTo>
                  <a:lnTo>
                    <a:pt x="1733" y="1353"/>
                  </a:lnTo>
                  <a:lnTo>
                    <a:pt x="1733" y="1353"/>
                  </a:lnTo>
                  <a:lnTo>
                    <a:pt x="1727" y="1353"/>
                  </a:lnTo>
                  <a:lnTo>
                    <a:pt x="1727" y="1353"/>
                  </a:lnTo>
                  <a:lnTo>
                    <a:pt x="1716" y="1370"/>
                  </a:lnTo>
                  <a:lnTo>
                    <a:pt x="1716" y="1370"/>
                  </a:lnTo>
                  <a:lnTo>
                    <a:pt x="1716" y="1387"/>
                  </a:lnTo>
                  <a:lnTo>
                    <a:pt x="1716" y="1387"/>
                  </a:lnTo>
                  <a:lnTo>
                    <a:pt x="1716" y="1398"/>
                  </a:lnTo>
                  <a:lnTo>
                    <a:pt x="1716" y="1398"/>
                  </a:lnTo>
                  <a:lnTo>
                    <a:pt x="1721" y="1416"/>
                  </a:lnTo>
                  <a:lnTo>
                    <a:pt x="1721" y="1416"/>
                  </a:lnTo>
                  <a:lnTo>
                    <a:pt x="1716" y="1421"/>
                  </a:lnTo>
                  <a:lnTo>
                    <a:pt x="1716" y="1421"/>
                  </a:lnTo>
                  <a:lnTo>
                    <a:pt x="1711" y="1427"/>
                  </a:lnTo>
                  <a:lnTo>
                    <a:pt x="1711" y="1427"/>
                  </a:lnTo>
                  <a:lnTo>
                    <a:pt x="1705" y="1432"/>
                  </a:lnTo>
                  <a:lnTo>
                    <a:pt x="1705" y="1432"/>
                  </a:lnTo>
                  <a:lnTo>
                    <a:pt x="1699" y="1432"/>
                  </a:lnTo>
                  <a:lnTo>
                    <a:pt x="1699" y="1432"/>
                  </a:lnTo>
                  <a:lnTo>
                    <a:pt x="1693" y="1427"/>
                  </a:lnTo>
                  <a:lnTo>
                    <a:pt x="1688" y="1416"/>
                  </a:lnTo>
                  <a:lnTo>
                    <a:pt x="1688" y="1416"/>
                  </a:lnTo>
                  <a:lnTo>
                    <a:pt x="1693" y="1398"/>
                  </a:lnTo>
                  <a:lnTo>
                    <a:pt x="1693" y="1398"/>
                  </a:lnTo>
                  <a:lnTo>
                    <a:pt x="1699" y="1382"/>
                  </a:lnTo>
                  <a:lnTo>
                    <a:pt x="1699" y="1382"/>
                  </a:lnTo>
                  <a:lnTo>
                    <a:pt x="1699" y="1382"/>
                  </a:lnTo>
                  <a:lnTo>
                    <a:pt x="1693" y="1382"/>
                  </a:lnTo>
                  <a:lnTo>
                    <a:pt x="1693" y="1382"/>
                  </a:lnTo>
                  <a:lnTo>
                    <a:pt x="1693" y="1382"/>
                  </a:lnTo>
                  <a:lnTo>
                    <a:pt x="1693" y="1382"/>
                  </a:lnTo>
                  <a:lnTo>
                    <a:pt x="1688" y="1387"/>
                  </a:lnTo>
                  <a:lnTo>
                    <a:pt x="1688" y="1387"/>
                  </a:lnTo>
                  <a:lnTo>
                    <a:pt x="1688" y="1387"/>
                  </a:lnTo>
                  <a:lnTo>
                    <a:pt x="1688" y="1387"/>
                  </a:lnTo>
                  <a:lnTo>
                    <a:pt x="1682" y="1393"/>
                  </a:lnTo>
                  <a:lnTo>
                    <a:pt x="1682" y="1393"/>
                  </a:lnTo>
                  <a:lnTo>
                    <a:pt x="1682" y="1393"/>
                  </a:lnTo>
                  <a:lnTo>
                    <a:pt x="1682" y="1393"/>
                  </a:lnTo>
                  <a:lnTo>
                    <a:pt x="1682" y="1398"/>
                  </a:lnTo>
                  <a:lnTo>
                    <a:pt x="1682" y="1398"/>
                  </a:lnTo>
                  <a:lnTo>
                    <a:pt x="1676" y="1398"/>
                  </a:lnTo>
                  <a:lnTo>
                    <a:pt x="1676" y="1398"/>
                  </a:lnTo>
                  <a:lnTo>
                    <a:pt x="1671" y="1398"/>
                  </a:lnTo>
                  <a:lnTo>
                    <a:pt x="1671" y="1398"/>
                  </a:lnTo>
                  <a:lnTo>
                    <a:pt x="1671" y="1387"/>
                  </a:lnTo>
                  <a:lnTo>
                    <a:pt x="1671" y="1387"/>
                  </a:lnTo>
                  <a:lnTo>
                    <a:pt x="1671" y="1382"/>
                  </a:lnTo>
                  <a:lnTo>
                    <a:pt x="1671" y="1382"/>
                  </a:lnTo>
                  <a:lnTo>
                    <a:pt x="1671" y="1376"/>
                  </a:lnTo>
                  <a:lnTo>
                    <a:pt x="1671" y="1376"/>
                  </a:lnTo>
                  <a:lnTo>
                    <a:pt x="1665" y="1370"/>
                  </a:lnTo>
                  <a:lnTo>
                    <a:pt x="1665" y="1370"/>
                  </a:lnTo>
                  <a:lnTo>
                    <a:pt x="1676" y="1364"/>
                  </a:lnTo>
                  <a:lnTo>
                    <a:pt x="1676" y="1364"/>
                  </a:lnTo>
                  <a:lnTo>
                    <a:pt x="1693" y="1359"/>
                  </a:lnTo>
                  <a:lnTo>
                    <a:pt x="1693" y="1359"/>
                  </a:lnTo>
                  <a:lnTo>
                    <a:pt x="1699" y="1353"/>
                  </a:lnTo>
                  <a:lnTo>
                    <a:pt x="1699" y="1353"/>
                  </a:lnTo>
                  <a:lnTo>
                    <a:pt x="1688" y="1347"/>
                  </a:lnTo>
                  <a:lnTo>
                    <a:pt x="1688" y="1347"/>
                  </a:lnTo>
                  <a:lnTo>
                    <a:pt x="1688" y="1342"/>
                  </a:lnTo>
                  <a:lnTo>
                    <a:pt x="1688" y="1342"/>
                  </a:lnTo>
                  <a:lnTo>
                    <a:pt x="1688" y="1336"/>
                  </a:lnTo>
                  <a:lnTo>
                    <a:pt x="1688" y="1336"/>
                  </a:lnTo>
                  <a:lnTo>
                    <a:pt x="1688" y="1331"/>
                  </a:lnTo>
                  <a:lnTo>
                    <a:pt x="1688" y="1331"/>
                  </a:lnTo>
                  <a:lnTo>
                    <a:pt x="1688" y="1325"/>
                  </a:lnTo>
                  <a:lnTo>
                    <a:pt x="1688" y="1325"/>
                  </a:lnTo>
                  <a:lnTo>
                    <a:pt x="1682" y="1325"/>
                  </a:lnTo>
                  <a:lnTo>
                    <a:pt x="1682" y="1325"/>
                  </a:lnTo>
                  <a:lnTo>
                    <a:pt x="1671" y="1325"/>
                  </a:lnTo>
                  <a:lnTo>
                    <a:pt x="1671" y="1325"/>
                  </a:lnTo>
                  <a:lnTo>
                    <a:pt x="1665" y="1325"/>
                  </a:lnTo>
                  <a:lnTo>
                    <a:pt x="1665" y="1325"/>
                  </a:lnTo>
                  <a:lnTo>
                    <a:pt x="1659" y="1325"/>
                  </a:lnTo>
                  <a:lnTo>
                    <a:pt x="1659" y="1325"/>
                  </a:lnTo>
                  <a:lnTo>
                    <a:pt x="1659" y="1319"/>
                  </a:lnTo>
                  <a:lnTo>
                    <a:pt x="1654" y="1319"/>
                  </a:lnTo>
                  <a:lnTo>
                    <a:pt x="1654" y="1313"/>
                  </a:lnTo>
                  <a:lnTo>
                    <a:pt x="1654" y="1313"/>
                  </a:lnTo>
                  <a:lnTo>
                    <a:pt x="1648" y="1313"/>
                  </a:lnTo>
                  <a:lnTo>
                    <a:pt x="1648" y="1313"/>
                  </a:lnTo>
                  <a:lnTo>
                    <a:pt x="1642" y="1313"/>
                  </a:lnTo>
                  <a:lnTo>
                    <a:pt x="1642" y="1313"/>
                  </a:lnTo>
                  <a:lnTo>
                    <a:pt x="1636" y="1313"/>
                  </a:lnTo>
                  <a:lnTo>
                    <a:pt x="1636" y="1313"/>
                  </a:lnTo>
                  <a:lnTo>
                    <a:pt x="1631" y="1313"/>
                  </a:lnTo>
                  <a:lnTo>
                    <a:pt x="1631" y="1313"/>
                  </a:lnTo>
                  <a:lnTo>
                    <a:pt x="1631" y="1319"/>
                  </a:lnTo>
                  <a:lnTo>
                    <a:pt x="1631" y="1319"/>
                  </a:lnTo>
                  <a:lnTo>
                    <a:pt x="1631" y="1331"/>
                  </a:lnTo>
                  <a:lnTo>
                    <a:pt x="1631" y="1331"/>
                  </a:lnTo>
                  <a:lnTo>
                    <a:pt x="1636" y="1336"/>
                  </a:lnTo>
                  <a:lnTo>
                    <a:pt x="1636" y="1336"/>
                  </a:lnTo>
                  <a:lnTo>
                    <a:pt x="1631" y="1342"/>
                  </a:lnTo>
                  <a:lnTo>
                    <a:pt x="1631" y="1342"/>
                  </a:lnTo>
                  <a:lnTo>
                    <a:pt x="1631" y="1342"/>
                  </a:lnTo>
                  <a:lnTo>
                    <a:pt x="1631" y="1342"/>
                  </a:lnTo>
                  <a:lnTo>
                    <a:pt x="1625" y="1342"/>
                  </a:lnTo>
                  <a:lnTo>
                    <a:pt x="1625" y="1342"/>
                  </a:lnTo>
                  <a:lnTo>
                    <a:pt x="1625" y="1342"/>
                  </a:lnTo>
                  <a:lnTo>
                    <a:pt x="1625" y="1342"/>
                  </a:lnTo>
                  <a:lnTo>
                    <a:pt x="1620" y="1342"/>
                  </a:lnTo>
                  <a:lnTo>
                    <a:pt x="1620" y="1342"/>
                  </a:lnTo>
                  <a:lnTo>
                    <a:pt x="1620" y="1347"/>
                  </a:lnTo>
                  <a:lnTo>
                    <a:pt x="1620" y="1347"/>
                  </a:lnTo>
                  <a:lnTo>
                    <a:pt x="1614" y="1347"/>
                  </a:lnTo>
                  <a:lnTo>
                    <a:pt x="1614" y="1347"/>
                  </a:lnTo>
                  <a:lnTo>
                    <a:pt x="1614" y="1353"/>
                  </a:lnTo>
                  <a:lnTo>
                    <a:pt x="1614" y="1353"/>
                  </a:lnTo>
                  <a:lnTo>
                    <a:pt x="1614" y="1353"/>
                  </a:lnTo>
                  <a:lnTo>
                    <a:pt x="1614" y="1353"/>
                  </a:lnTo>
                  <a:lnTo>
                    <a:pt x="1614" y="1359"/>
                  </a:lnTo>
                  <a:lnTo>
                    <a:pt x="1614" y="1359"/>
                  </a:lnTo>
                  <a:lnTo>
                    <a:pt x="1614" y="1364"/>
                  </a:lnTo>
                  <a:lnTo>
                    <a:pt x="1614" y="1364"/>
                  </a:lnTo>
                  <a:lnTo>
                    <a:pt x="1614" y="1364"/>
                  </a:lnTo>
                  <a:lnTo>
                    <a:pt x="1614" y="1364"/>
                  </a:lnTo>
                  <a:lnTo>
                    <a:pt x="1620" y="1370"/>
                  </a:lnTo>
                  <a:lnTo>
                    <a:pt x="1620" y="1370"/>
                  </a:lnTo>
                  <a:lnTo>
                    <a:pt x="1620" y="1376"/>
                  </a:lnTo>
                  <a:lnTo>
                    <a:pt x="1620" y="1376"/>
                  </a:lnTo>
                  <a:lnTo>
                    <a:pt x="1620" y="1382"/>
                  </a:lnTo>
                  <a:lnTo>
                    <a:pt x="1620" y="1382"/>
                  </a:lnTo>
                  <a:lnTo>
                    <a:pt x="1620" y="1382"/>
                  </a:lnTo>
                  <a:lnTo>
                    <a:pt x="1620" y="1382"/>
                  </a:lnTo>
                  <a:lnTo>
                    <a:pt x="1608" y="1387"/>
                  </a:lnTo>
                  <a:lnTo>
                    <a:pt x="1608" y="1387"/>
                  </a:lnTo>
                  <a:lnTo>
                    <a:pt x="1602" y="1387"/>
                  </a:lnTo>
                  <a:lnTo>
                    <a:pt x="1602" y="1387"/>
                  </a:lnTo>
                  <a:lnTo>
                    <a:pt x="1602" y="1393"/>
                  </a:lnTo>
                  <a:lnTo>
                    <a:pt x="1602" y="1393"/>
                  </a:lnTo>
                  <a:lnTo>
                    <a:pt x="1591" y="1398"/>
                  </a:lnTo>
                  <a:lnTo>
                    <a:pt x="1591" y="1398"/>
                  </a:lnTo>
                  <a:lnTo>
                    <a:pt x="1591" y="1404"/>
                  </a:lnTo>
                  <a:lnTo>
                    <a:pt x="1591" y="1404"/>
                  </a:lnTo>
                  <a:lnTo>
                    <a:pt x="1591" y="1416"/>
                  </a:lnTo>
                  <a:lnTo>
                    <a:pt x="1591" y="1416"/>
                  </a:lnTo>
                  <a:lnTo>
                    <a:pt x="1591" y="1421"/>
                  </a:lnTo>
                  <a:lnTo>
                    <a:pt x="1591" y="1421"/>
                  </a:lnTo>
                  <a:lnTo>
                    <a:pt x="1586" y="1427"/>
                  </a:lnTo>
                  <a:lnTo>
                    <a:pt x="1586" y="1427"/>
                  </a:lnTo>
                  <a:lnTo>
                    <a:pt x="1574" y="1432"/>
                  </a:lnTo>
                  <a:lnTo>
                    <a:pt x="1574" y="1432"/>
                  </a:lnTo>
                  <a:lnTo>
                    <a:pt x="1562" y="1438"/>
                  </a:lnTo>
                  <a:lnTo>
                    <a:pt x="1562" y="1438"/>
                  </a:lnTo>
                  <a:lnTo>
                    <a:pt x="1557" y="1444"/>
                  </a:lnTo>
                  <a:lnTo>
                    <a:pt x="1557" y="1444"/>
                  </a:lnTo>
                  <a:lnTo>
                    <a:pt x="1557" y="1450"/>
                  </a:lnTo>
                  <a:lnTo>
                    <a:pt x="1557" y="1450"/>
                  </a:lnTo>
                  <a:lnTo>
                    <a:pt x="1557" y="1456"/>
                  </a:lnTo>
                  <a:lnTo>
                    <a:pt x="1557" y="1456"/>
                  </a:lnTo>
                  <a:lnTo>
                    <a:pt x="1557" y="1461"/>
                  </a:lnTo>
                  <a:lnTo>
                    <a:pt x="1557" y="1461"/>
                  </a:lnTo>
                  <a:lnTo>
                    <a:pt x="1557" y="1461"/>
                  </a:lnTo>
                  <a:lnTo>
                    <a:pt x="1557" y="1461"/>
                  </a:lnTo>
                  <a:lnTo>
                    <a:pt x="1551" y="1461"/>
                  </a:lnTo>
                  <a:lnTo>
                    <a:pt x="1551" y="1456"/>
                  </a:lnTo>
                  <a:lnTo>
                    <a:pt x="1551" y="1456"/>
                  </a:lnTo>
                  <a:lnTo>
                    <a:pt x="1551" y="1444"/>
                  </a:lnTo>
                  <a:lnTo>
                    <a:pt x="1551" y="1444"/>
                  </a:lnTo>
                  <a:lnTo>
                    <a:pt x="1551" y="1432"/>
                  </a:lnTo>
                  <a:lnTo>
                    <a:pt x="1551" y="1432"/>
                  </a:lnTo>
                  <a:lnTo>
                    <a:pt x="1551" y="1421"/>
                  </a:lnTo>
                  <a:lnTo>
                    <a:pt x="1551" y="1421"/>
                  </a:lnTo>
                  <a:lnTo>
                    <a:pt x="1551" y="1421"/>
                  </a:lnTo>
                  <a:lnTo>
                    <a:pt x="1551" y="1416"/>
                  </a:lnTo>
                  <a:lnTo>
                    <a:pt x="1551" y="1416"/>
                  </a:lnTo>
                  <a:lnTo>
                    <a:pt x="1551" y="1416"/>
                  </a:lnTo>
                  <a:lnTo>
                    <a:pt x="1551" y="1432"/>
                  </a:lnTo>
                  <a:lnTo>
                    <a:pt x="1551" y="1432"/>
                  </a:lnTo>
                  <a:lnTo>
                    <a:pt x="1557" y="1438"/>
                  </a:lnTo>
                  <a:lnTo>
                    <a:pt x="1557" y="1432"/>
                  </a:lnTo>
                  <a:lnTo>
                    <a:pt x="1557" y="1432"/>
                  </a:lnTo>
                  <a:lnTo>
                    <a:pt x="1562" y="1427"/>
                  </a:lnTo>
                  <a:lnTo>
                    <a:pt x="1562" y="1427"/>
                  </a:lnTo>
                  <a:lnTo>
                    <a:pt x="1562" y="1421"/>
                  </a:lnTo>
                  <a:lnTo>
                    <a:pt x="1562" y="1421"/>
                  </a:lnTo>
                  <a:lnTo>
                    <a:pt x="1562" y="1416"/>
                  </a:lnTo>
                  <a:lnTo>
                    <a:pt x="1562" y="1416"/>
                  </a:lnTo>
                  <a:lnTo>
                    <a:pt x="1557" y="1410"/>
                  </a:lnTo>
                  <a:lnTo>
                    <a:pt x="1557" y="1410"/>
                  </a:lnTo>
                  <a:lnTo>
                    <a:pt x="1557" y="1404"/>
                  </a:lnTo>
                  <a:lnTo>
                    <a:pt x="1557" y="1404"/>
                  </a:lnTo>
                  <a:lnTo>
                    <a:pt x="1557" y="1398"/>
                  </a:lnTo>
                  <a:lnTo>
                    <a:pt x="1557" y="1398"/>
                  </a:lnTo>
                  <a:lnTo>
                    <a:pt x="1557" y="1393"/>
                  </a:lnTo>
                  <a:lnTo>
                    <a:pt x="1557" y="1393"/>
                  </a:lnTo>
                  <a:lnTo>
                    <a:pt x="1562" y="1387"/>
                  </a:lnTo>
                  <a:lnTo>
                    <a:pt x="1562" y="1387"/>
                  </a:lnTo>
                  <a:lnTo>
                    <a:pt x="1568" y="1382"/>
                  </a:lnTo>
                  <a:lnTo>
                    <a:pt x="1568" y="1382"/>
                  </a:lnTo>
                  <a:lnTo>
                    <a:pt x="1574" y="1382"/>
                  </a:lnTo>
                  <a:lnTo>
                    <a:pt x="1574" y="1382"/>
                  </a:lnTo>
                  <a:lnTo>
                    <a:pt x="1574" y="1370"/>
                  </a:lnTo>
                  <a:lnTo>
                    <a:pt x="1574" y="1370"/>
                  </a:lnTo>
                  <a:lnTo>
                    <a:pt x="1568" y="1370"/>
                  </a:lnTo>
                  <a:lnTo>
                    <a:pt x="1568" y="1370"/>
                  </a:lnTo>
                  <a:lnTo>
                    <a:pt x="1568" y="1364"/>
                  </a:lnTo>
                  <a:lnTo>
                    <a:pt x="1568" y="1364"/>
                  </a:lnTo>
                  <a:lnTo>
                    <a:pt x="1568" y="1359"/>
                  </a:lnTo>
                  <a:lnTo>
                    <a:pt x="1562" y="1359"/>
                  </a:lnTo>
                  <a:lnTo>
                    <a:pt x="1562" y="1359"/>
                  </a:lnTo>
                  <a:lnTo>
                    <a:pt x="1557" y="1359"/>
                  </a:lnTo>
                  <a:lnTo>
                    <a:pt x="1557" y="1359"/>
                  </a:lnTo>
                  <a:lnTo>
                    <a:pt x="1557" y="1359"/>
                  </a:lnTo>
                  <a:lnTo>
                    <a:pt x="1557" y="1359"/>
                  </a:lnTo>
                  <a:lnTo>
                    <a:pt x="1557" y="1359"/>
                  </a:lnTo>
                  <a:lnTo>
                    <a:pt x="1557" y="1364"/>
                  </a:lnTo>
                  <a:lnTo>
                    <a:pt x="1557" y="1364"/>
                  </a:lnTo>
                  <a:lnTo>
                    <a:pt x="1557" y="1370"/>
                  </a:lnTo>
                  <a:lnTo>
                    <a:pt x="1557" y="1370"/>
                  </a:lnTo>
                  <a:lnTo>
                    <a:pt x="1557" y="1376"/>
                  </a:lnTo>
                  <a:lnTo>
                    <a:pt x="1551" y="1376"/>
                  </a:lnTo>
                  <a:lnTo>
                    <a:pt x="1551" y="1376"/>
                  </a:lnTo>
                  <a:lnTo>
                    <a:pt x="1551" y="1376"/>
                  </a:lnTo>
                  <a:lnTo>
                    <a:pt x="1546" y="1376"/>
                  </a:lnTo>
                  <a:lnTo>
                    <a:pt x="1546" y="1376"/>
                  </a:lnTo>
                  <a:lnTo>
                    <a:pt x="1546" y="1382"/>
                  </a:lnTo>
                  <a:lnTo>
                    <a:pt x="1546" y="1382"/>
                  </a:lnTo>
                  <a:lnTo>
                    <a:pt x="1540" y="1387"/>
                  </a:lnTo>
                  <a:lnTo>
                    <a:pt x="1540" y="1387"/>
                  </a:lnTo>
                  <a:lnTo>
                    <a:pt x="1540" y="1398"/>
                  </a:lnTo>
                  <a:lnTo>
                    <a:pt x="1540" y="1398"/>
                  </a:lnTo>
                  <a:lnTo>
                    <a:pt x="1534" y="1404"/>
                  </a:lnTo>
                  <a:lnTo>
                    <a:pt x="1534" y="1404"/>
                  </a:lnTo>
                  <a:lnTo>
                    <a:pt x="1529" y="1404"/>
                  </a:lnTo>
                  <a:lnTo>
                    <a:pt x="1529" y="1404"/>
                  </a:lnTo>
                  <a:lnTo>
                    <a:pt x="1523" y="1404"/>
                  </a:lnTo>
                  <a:lnTo>
                    <a:pt x="1523" y="1404"/>
                  </a:lnTo>
                  <a:lnTo>
                    <a:pt x="1517" y="1410"/>
                  </a:lnTo>
                  <a:lnTo>
                    <a:pt x="1517" y="1410"/>
                  </a:lnTo>
                  <a:lnTo>
                    <a:pt x="1517" y="1421"/>
                  </a:lnTo>
                  <a:lnTo>
                    <a:pt x="1517" y="1421"/>
                  </a:lnTo>
                  <a:lnTo>
                    <a:pt x="1511" y="1432"/>
                  </a:lnTo>
                  <a:lnTo>
                    <a:pt x="1511" y="1432"/>
                  </a:lnTo>
                  <a:lnTo>
                    <a:pt x="1506" y="1444"/>
                  </a:lnTo>
                  <a:lnTo>
                    <a:pt x="1506" y="1444"/>
                  </a:lnTo>
                  <a:lnTo>
                    <a:pt x="1500" y="1450"/>
                  </a:lnTo>
                  <a:lnTo>
                    <a:pt x="1500" y="1450"/>
                  </a:lnTo>
                  <a:lnTo>
                    <a:pt x="1495" y="1456"/>
                  </a:lnTo>
                  <a:lnTo>
                    <a:pt x="1495" y="1456"/>
                  </a:lnTo>
                  <a:lnTo>
                    <a:pt x="1489" y="1456"/>
                  </a:lnTo>
                  <a:lnTo>
                    <a:pt x="1489" y="1456"/>
                  </a:lnTo>
                  <a:lnTo>
                    <a:pt x="1483" y="1461"/>
                  </a:lnTo>
                  <a:lnTo>
                    <a:pt x="1483" y="1461"/>
                  </a:lnTo>
                  <a:lnTo>
                    <a:pt x="1477" y="1467"/>
                  </a:lnTo>
                  <a:lnTo>
                    <a:pt x="1477" y="1467"/>
                  </a:lnTo>
                  <a:lnTo>
                    <a:pt x="1477" y="1478"/>
                  </a:lnTo>
                  <a:lnTo>
                    <a:pt x="1477" y="1478"/>
                  </a:lnTo>
                  <a:lnTo>
                    <a:pt x="1477" y="1484"/>
                  </a:lnTo>
                  <a:lnTo>
                    <a:pt x="1477" y="1484"/>
                  </a:lnTo>
                  <a:lnTo>
                    <a:pt x="1477" y="1495"/>
                  </a:lnTo>
                  <a:lnTo>
                    <a:pt x="1477" y="1495"/>
                  </a:lnTo>
                  <a:lnTo>
                    <a:pt x="1471" y="1501"/>
                  </a:lnTo>
                  <a:lnTo>
                    <a:pt x="1471" y="1501"/>
                  </a:lnTo>
                  <a:lnTo>
                    <a:pt x="1466" y="1506"/>
                  </a:lnTo>
                  <a:lnTo>
                    <a:pt x="1466" y="1506"/>
                  </a:lnTo>
                  <a:lnTo>
                    <a:pt x="1461" y="1512"/>
                  </a:lnTo>
                  <a:lnTo>
                    <a:pt x="1461" y="1512"/>
                  </a:lnTo>
                  <a:lnTo>
                    <a:pt x="1461" y="1518"/>
                  </a:lnTo>
                  <a:lnTo>
                    <a:pt x="1461" y="1518"/>
                  </a:lnTo>
                  <a:lnTo>
                    <a:pt x="1455" y="1512"/>
                  </a:lnTo>
                  <a:lnTo>
                    <a:pt x="1455" y="1512"/>
                  </a:lnTo>
                  <a:lnTo>
                    <a:pt x="1449" y="1512"/>
                  </a:lnTo>
                  <a:lnTo>
                    <a:pt x="1449" y="1512"/>
                  </a:lnTo>
                  <a:lnTo>
                    <a:pt x="1449" y="1512"/>
                  </a:lnTo>
                  <a:lnTo>
                    <a:pt x="1449" y="1512"/>
                  </a:lnTo>
                  <a:lnTo>
                    <a:pt x="1443" y="1512"/>
                  </a:lnTo>
                  <a:lnTo>
                    <a:pt x="1443" y="1512"/>
                  </a:lnTo>
                  <a:lnTo>
                    <a:pt x="1443" y="1495"/>
                  </a:lnTo>
                  <a:lnTo>
                    <a:pt x="1443" y="1495"/>
                  </a:lnTo>
                  <a:lnTo>
                    <a:pt x="1449" y="1478"/>
                  </a:lnTo>
                  <a:lnTo>
                    <a:pt x="1449" y="1478"/>
                  </a:lnTo>
                  <a:lnTo>
                    <a:pt x="1455" y="1456"/>
                  </a:lnTo>
                  <a:lnTo>
                    <a:pt x="1455" y="1456"/>
                  </a:lnTo>
                  <a:lnTo>
                    <a:pt x="1461" y="1444"/>
                  </a:lnTo>
                  <a:lnTo>
                    <a:pt x="1461" y="1444"/>
                  </a:lnTo>
                  <a:lnTo>
                    <a:pt x="1466" y="1438"/>
                  </a:lnTo>
                  <a:lnTo>
                    <a:pt x="1466" y="1438"/>
                  </a:lnTo>
                  <a:lnTo>
                    <a:pt x="1477" y="1438"/>
                  </a:lnTo>
                  <a:lnTo>
                    <a:pt x="1477" y="1438"/>
                  </a:lnTo>
                  <a:lnTo>
                    <a:pt x="1483" y="1432"/>
                  </a:lnTo>
                  <a:lnTo>
                    <a:pt x="1483" y="1432"/>
                  </a:lnTo>
                  <a:lnTo>
                    <a:pt x="1489" y="1427"/>
                  </a:lnTo>
                  <a:lnTo>
                    <a:pt x="1489" y="1427"/>
                  </a:lnTo>
                  <a:lnTo>
                    <a:pt x="1495" y="1421"/>
                  </a:lnTo>
                  <a:lnTo>
                    <a:pt x="1495" y="1421"/>
                  </a:lnTo>
                  <a:lnTo>
                    <a:pt x="1495" y="1410"/>
                  </a:lnTo>
                  <a:lnTo>
                    <a:pt x="1495" y="1410"/>
                  </a:lnTo>
                  <a:lnTo>
                    <a:pt x="1495" y="1404"/>
                  </a:lnTo>
                  <a:lnTo>
                    <a:pt x="1495" y="1404"/>
                  </a:lnTo>
                  <a:lnTo>
                    <a:pt x="1495" y="1398"/>
                  </a:lnTo>
                  <a:lnTo>
                    <a:pt x="1495" y="1398"/>
                  </a:lnTo>
                  <a:lnTo>
                    <a:pt x="1489" y="1393"/>
                  </a:lnTo>
                  <a:lnTo>
                    <a:pt x="1489" y="1393"/>
                  </a:lnTo>
                  <a:lnTo>
                    <a:pt x="1483" y="1393"/>
                  </a:lnTo>
                  <a:lnTo>
                    <a:pt x="1483" y="1393"/>
                  </a:lnTo>
                  <a:lnTo>
                    <a:pt x="1477" y="1393"/>
                  </a:lnTo>
                  <a:lnTo>
                    <a:pt x="1477" y="1393"/>
                  </a:lnTo>
                  <a:lnTo>
                    <a:pt x="1471" y="1398"/>
                  </a:lnTo>
                  <a:lnTo>
                    <a:pt x="1471" y="1398"/>
                  </a:lnTo>
                  <a:lnTo>
                    <a:pt x="1471" y="1393"/>
                  </a:lnTo>
                  <a:lnTo>
                    <a:pt x="1471" y="1393"/>
                  </a:lnTo>
                  <a:lnTo>
                    <a:pt x="1471" y="1387"/>
                  </a:lnTo>
                  <a:lnTo>
                    <a:pt x="1471" y="1387"/>
                  </a:lnTo>
                  <a:lnTo>
                    <a:pt x="1471" y="1382"/>
                  </a:lnTo>
                  <a:lnTo>
                    <a:pt x="1471" y="1382"/>
                  </a:lnTo>
                  <a:lnTo>
                    <a:pt x="1471" y="1382"/>
                  </a:lnTo>
                  <a:lnTo>
                    <a:pt x="1471" y="1382"/>
                  </a:lnTo>
                  <a:lnTo>
                    <a:pt x="1461" y="1382"/>
                  </a:lnTo>
                  <a:lnTo>
                    <a:pt x="1461" y="1382"/>
                  </a:lnTo>
                  <a:lnTo>
                    <a:pt x="1461" y="1382"/>
                  </a:lnTo>
                  <a:lnTo>
                    <a:pt x="1461" y="1382"/>
                  </a:lnTo>
                  <a:lnTo>
                    <a:pt x="1461" y="1387"/>
                  </a:lnTo>
                  <a:lnTo>
                    <a:pt x="1461" y="1387"/>
                  </a:lnTo>
                  <a:lnTo>
                    <a:pt x="1461" y="1393"/>
                  </a:lnTo>
                  <a:lnTo>
                    <a:pt x="1461" y="1393"/>
                  </a:lnTo>
                  <a:lnTo>
                    <a:pt x="1449" y="1387"/>
                  </a:lnTo>
                  <a:lnTo>
                    <a:pt x="1449" y="1387"/>
                  </a:lnTo>
                  <a:lnTo>
                    <a:pt x="1432" y="1382"/>
                  </a:lnTo>
                  <a:lnTo>
                    <a:pt x="1432" y="1382"/>
                  </a:lnTo>
                  <a:lnTo>
                    <a:pt x="1421" y="1370"/>
                  </a:lnTo>
                  <a:lnTo>
                    <a:pt x="1421" y="1370"/>
                  </a:lnTo>
                  <a:lnTo>
                    <a:pt x="1415" y="1364"/>
                  </a:lnTo>
                  <a:lnTo>
                    <a:pt x="1415" y="1364"/>
                  </a:lnTo>
                  <a:lnTo>
                    <a:pt x="1415" y="1364"/>
                  </a:lnTo>
                  <a:lnTo>
                    <a:pt x="1415" y="1364"/>
                  </a:lnTo>
                  <a:lnTo>
                    <a:pt x="1409" y="1364"/>
                  </a:lnTo>
                  <a:lnTo>
                    <a:pt x="1409" y="1364"/>
                  </a:lnTo>
                  <a:lnTo>
                    <a:pt x="1403" y="1370"/>
                  </a:lnTo>
                  <a:lnTo>
                    <a:pt x="1403" y="1370"/>
                  </a:lnTo>
                  <a:lnTo>
                    <a:pt x="1403" y="1370"/>
                  </a:lnTo>
                  <a:lnTo>
                    <a:pt x="1403" y="1370"/>
                  </a:lnTo>
                  <a:lnTo>
                    <a:pt x="1403" y="1382"/>
                  </a:lnTo>
                  <a:lnTo>
                    <a:pt x="1403" y="1382"/>
                  </a:lnTo>
                  <a:lnTo>
                    <a:pt x="1409" y="1393"/>
                  </a:lnTo>
                  <a:lnTo>
                    <a:pt x="1409" y="1393"/>
                  </a:lnTo>
                  <a:lnTo>
                    <a:pt x="1409" y="1404"/>
                  </a:lnTo>
                  <a:lnTo>
                    <a:pt x="1409" y="1404"/>
                  </a:lnTo>
                  <a:lnTo>
                    <a:pt x="1409" y="1410"/>
                  </a:lnTo>
                  <a:lnTo>
                    <a:pt x="1409" y="1410"/>
                  </a:lnTo>
                  <a:lnTo>
                    <a:pt x="1409" y="1410"/>
                  </a:lnTo>
                  <a:lnTo>
                    <a:pt x="1403" y="1410"/>
                  </a:lnTo>
                  <a:lnTo>
                    <a:pt x="1403" y="1410"/>
                  </a:lnTo>
                  <a:lnTo>
                    <a:pt x="1403" y="1410"/>
                  </a:lnTo>
                  <a:lnTo>
                    <a:pt x="1403" y="1416"/>
                  </a:lnTo>
                  <a:lnTo>
                    <a:pt x="1403" y="1416"/>
                  </a:lnTo>
                  <a:lnTo>
                    <a:pt x="1403" y="1416"/>
                  </a:lnTo>
                  <a:lnTo>
                    <a:pt x="1403" y="1416"/>
                  </a:lnTo>
                  <a:lnTo>
                    <a:pt x="1403" y="1421"/>
                  </a:lnTo>
                  <a:lnTo>
                    <a:pt x="1403" y="1421"/>
                  </a:lnTo>
                  <a:lnTo>
                    <a:pt x="1409" y="1421"/>
                  </a:lnTo>
                  <a:lnTo>
                    <a:pt x="1409" y="1421"/>
                  </a:lnTo>
                  <a:lnTo>
                    <a:pt x="1409" y="1427"/>
                  </a:lnTo>
                  <a:lnTo>
                    <a:pt x="1409" y="1427"/>
                  </a:lnTo>
                  <a:lnTo>
                    <a:pt x="1403" y="1427"/>
                  </a:lnTo>
                  <a:lnTo>
                    <a:pt x="1403" y="1427"/>
                  </a:lnTo>
                  <a:lnTo>
                    <a:pt x="1392" y="1427"/>
                  </a:lnTo>
                  <a:lnTo>
                    <a:pt x="1392" y="1427"/>
                  </a:lnTo>
                  <a:lnTo>
                    <a:pt x="1386" y="1427"/>
                  </a:lnTo>
                  <a:lnTo>
                    <a:pt x="1386" y="1427"/>
                  </a:lnTo>
                  <a:lnTo>
                    <a:pt x="1386" y="1421"/>
                  </a:lnTo>
                  <a:lnTo>
                    <a:pt x="1386" y="1421"/>
                  </a:lnTo>
                  <a:lnTo>
                    <a:pt x="1386" y="1410"/>
                  </a:lnTo>
                  <a:lnTo>
                    <a:pt x="1386" y="1410"/>
                  </a:lnTo>
                  <a:lnTo>
                    <a:pt x="1381" y="1404"/>
                  </a:lnTo>
                  <a:lnTo>
                    <a:pt x="1381" y="1404"/>
                  </a:lnTo>
                  <a:lnTo>
                    <a:pt x="1381" y="1398"/>
                  </a:lnTo>
                  <a:lnTo>
                    <a:pt x="1381" y="1398"/>
                  </a:lnTo>
                  <a:lnTo>
                    <a:pt x="1375" y="1398"/>
                  </a:lnTo>
                  <a:lnTo>
                    <a:pt x="1375" y="1398"/>
                  </a:lnTo>
                  <a:lnTo>
                    <a:pt x="1370" y="1398"/>
                  </a:lnTo>
                  <a:lnTo>
                    <a:pt x="1370" y="1398"/>
                  </a:lnTo>
                  <a:lnTo>
                    <a:pt x="1364" y="1398"/>
                  </a:lnTo>
                  <a:lnTo>
                    <a:pt x="1364" y="1398"/>
                  </a:lnTo>
                  <a:lnTo>
                    <a:pt x="1358" y="1398"/>
                  </a:lnTo>
                  <a:lnTo>
                    <a:pt x="1358" y="1398"/>
                  </a:lnTo>
                  <a:lnTo>
                    <a:pt x="1358" y="1404"/>
                  </a:lnTo>
                  <a:lnTo>
                    <a:pt x="1358" y="1404"/>
                  </a:lnTo>
                  <a:lnTo>
                    <a:pt x="1364" y="1404"/>
                  </a:lnTo>
                  <a:lnTo>
                    <a:pt x="1364" y="1404"/>
                  </a:lnTo>
                  <a:lnTo>
                    <a:pt x="1364" y="1410"/>
                  </a:lnTo>
                  <a:lnTo>
                    <a:pt x="1364" y="1410"/>
                  </a:lnTo>
                  <a:lnTo>
                    <a:pt x="1364" y="1410"/>
                  </a:lnTo>
                  <a:lnTo>
                    <a:pt x="1364" y="1410"/>
                  </a:lnTo>
                  <a:lnTo>
                    <a:pt x="1358" y="1421"/>
                  </a:lnTo>
                  <a:lnTo>
                    <a:pt x="1358" y="1421"/>
                  </a:lnTo>
                  <a:lnTo>
                    <a:pt x="1347" y="1438"/>
                  </a:lnTo>
                  <a:lnTo>
                    <a:pt x="1347" y="1438"/>
                  </a:lnTo>
                  <a:lnTo>
                    <a:pt x="1330" y="1450"/>
                  </a:lnTo>
                  <a:lnTo>
                    <a:pt x="1330" y="1450"/>
                  </a:lnTo>
                  <a:lnTo>
                    <a:pt x="1324" y="1456"/>
                  </a:lnTo>
                  <a:lnTo>
                    <a:pt x="1324" y="1456"/>
                  </a:lnTo>
                  <a:lnTo>
                    <a:pt x="1318" y="1456"/>
                  </a:lnTo>
                  <a:lnTo>
                    <a:pt x="1318" y="1456"/>
                  </a:lnTo>
                  <a:lnTo>
                    <a:pt x="1312" y="1456"/>
                  </a:lnTo>
                  <a:lnTo>
                    <a:pt x="1312" y="1456"/>
                  </a:lnTo>
                  <a:lnTo>
                    <a:pt x="1307" y="1456"/>
                  </a:lnTo>
                  <a:lnTo>
                    <a:pt x="1307" y="1456"/>
                  </a:lnTo>
                  <a:lnTo>
                    <a:pt x="1307" y="1456"/>
                  </a:lnTo>
                  <a:lnTo>
                    <a:pt x="1307" y="1456"/>
                  </a:lnTo>
                  <a:lnTo>
                    <a:pt x="1301" y="1461"/>
                  </a:lnTo>
                  <a:lnTo>
                    <a:pt x="1301" y="1461"/>
                  </a:lnTo>
                  <a:lnTo>
                    <a:pt x="1301" y="1467"/>
                  </a:lnTo>
                  <a:lnTo>
                    <a:pt x="1301" y="1467"/>
                  </a:lnTo>
                  <a:lnTo>
                    <a:pt x="1296" y="1478"/>
                  </a:lnTo>
                  <a:lnTo>
                    <a:pt x="1296" y="1478"/>
                  </a:lnTo>
                  <a:lnTo>
                    <a:pt x="1296" y="1484"/>
                  </a:lnTo>
                  <a:lnTo>
                    <a:pt x="1296" y="1484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267" y="1472"/>
                  </a:lnTo>
                  <a:lnTo>
                    <a:pt x="1267" y="1472"/>
                  </a:lnTo>
                  <a:lnTo>
                    <a:pt x="1256" y="1467"/>
                  </a:lnTo>
                  <a:lnTo>
                    <a:pt x="1256" y="1467"/>
                  </a:lnTo>
                  <a:lnTo>
                    <a:pt x="1244" y="1456"/>
                  </a:lnTo>
                  <a:lnTo>
                    <a:pt x="1244" y="1456"/>
                  </a:lnTo>
                  <a:lnTo>
                    <a:pt x="1244" y="1450"/>
                  </a:lnTo>
                  <a:lnTo>
                    <a:pt x="1244" y="1450"/>
                  </a:lnTo>
                  <a:lnTo>
                    <a:pt x="1244" y="1450"/>
                  </a:lnTo>
                  <a:lnTo>
                    <a:pt x="1244" y="1450"/>
                  </a:lnTo>
                  <a:lnTo>
                    <a:pt x="1244" y="1444"/>
                  </a:lnTo>
                  <a:lnTo>
                    <a:pt x="1244" y="1444"/>
                  </a:lnTo>
                  <a:lnTo>
                    <a:pt x="1244" y="1438"/>
                  </a:lnTo>
                  <a:lnTo>
                    <a:pt x="1244" y="1438"/>
                  </a:lnTo>
                  <a:lnTo>
                    <a:pt x="1239" y="1438"/>
                  </a:lnTo>
                  <a:lnTo>
                    <a:pt x="1239" y="1438"/>
                  </a:lnTo>
                  <a:lnTo>
                    <a:pt x="1227" y="1438"/>
                  </a:lnTo>
                  <a:lnTo>
                    <a:pt x="1227" y="1438"/>
                  </a:lnTo>
                  <a:lnTo>
                    <a:pt x="1222" y="1444"/>
                  </a:lnTo>
                  <a:lnTo>
                    <a:pt x="1222" y="1444"/>
                  </a:lnTo>
                  <a:lnTo>
                    <a:pt x="1216" y="1444"/>
                  </a:lnTo>
                  <a:lnTo>
                    <a:pt x="1216" y="1444"/>
                  </a:lnTo>
                  <a:lnTo>
                    <a:pt x="1216" y="1438"/>
                  </a:lnTo>
                  <a:lnTo>
                    <a:pt x="1216" y="1438"/>
                  </a:lnTo>
                  <a:lnTo>
                    <a:pt x="1211" y="1432"/>
                  </a:lnTo>
                  <a:lnTo>
                    <a:pt x="1211" y="1432"/>
                  </a:lnTo>
                  <a:lnTo>
                    <a:pt x="1205" y="1427"/>
                  </a:lnTo>
                  <a:lnTo>
                    <a:pt x="1205" y="1427"/>
                  </a:lnTo>
                  <a:lnTo>
                    <a:pt x="1193" y="1421"/>
                  </a:lnTo>
                  <a:lnTo>
                    <a:pt x="1193" y="1421"/>
                  </a:lnTo>
                  <a:lnTo>
                    <a:pt x="1187" y="1427"/>
                  </a:lnTo>
                  <a:lnTo>
                    <a:pt x="1187" y="1427"/>
                  </a:lnTo>
                  <a:lnTo>
                    <a:pt x="1187" y="1427"/>
                  </a:lnTo>
                  <a:lnTo>
                    <a:pt x="1187" y="1427"/>
                  </a:lnTo>
                  <a:lnTo>
                    <a:pt x="1187" y="1432"/>
                  </a:lnTo>
                  <a:lnTo>
                    <a:pt x="1187" y="1432"/>
                  </a:lnTo>
                  <a:lnTo>
                    <a:pt x="1187" y="1438"/>
                  </a:lnTo>
                  <a:lnTo>
                    <a:pt x="1187" y="1438"/>
                  </a:lnTo>
                  <a:lnTo>
                    <a:pt x="1182" y="1438"/>
                  </a:lnTo>
                  <a:lnTo>
                    <a:pt x="1182" y="1438"/>
                  </a:lnTo>
                  <a:lnTo>
                    <a:pt x="1171" y="1438"/>
                  </a:lnTo>
                  <a:lnTo>
                    <a:pt x="1171" y="1438"/>
                  </a:lnTo>
                  <a:lnTo>
                    <a:pt x="1165" y="1438"/>
                  </a:lnTo>
                  <a:lnTo>
                    <a:pt x="1165" y="1438"/>
                  </a:lnTo>
                  <a:lnTo>
                    <a:pt x="1159" y="1438"/>
                  </a:lnTo>
                  <a:lnTo>
                    <a:pt x="1159" y="1438"/>
                  </a:lnTo>
                  <a:lnTo>
                    <a:pt x="1159" y="1444"/>
                  </a:lnTo>
                  <a:lnTo>
                    <a:pt x="1159" y="1444"/>
                  </a:lnTo>
                  <a:lnTo>
                    <a:pt x="1159" y="1450"/>
                  </a:lnTo>
                  <a:lnTo>
                    <a:pt x="1159" y="1450"/>
                  </a:lnTo>
                  <a:lnTo>
                    <a:pt x="1159" y="1456"/>
                  </a:lnTo>
                  <a:lnTo>
                    <a:pt x="1159" y="1456"/>
                  </a:lnTo>
                  <a:lnTo>
                    <a:pt x="1159" y="1456"/>
                  </a:lnTo>
                  <a:lnTo>
                    <a:pt x="1159" y="1456"/>
                  </a:lnTo>
                  <a:lnTo>
                    <a:pt x="1165" y="1456"/>
                  </a:lnTo>
                  <a:lnTo>
                    <a:pt x="1165" y="1456"/>
                  </a:lnTo>
                  <a:lnTo>
                    <a:pt x="1165" y="1461"/>
                  </a:lnTo>
                  <a:lnTo>
                    <a:pt x="1165" y="1461"/>
                  </a:lnTo>
                  <a:lnTo>
                    <a:pt x="1165" y="1467"/>
                  </a:lnTo>
                  <a:lnTo>
                    <a:pt x="1165" y="1467"/>
                  </a:lnTo>
                  <a:lnTo>
                    <a:pt x="1171" y="1467"/>
                  </a:lnTo>
                  <a:lnTo>
                    <a:pt x="1171" y="1467"/>
                  </a:lnTo>
                  <a:lnTo>
                    <a:pt x="1182" y="1467"/>
                  </a:lnTo>
                  <a:lnTo>
                    <a:pt x="1182" y="1467"/>
                  </a:lnTo>
                  <a:lnTo>
                    <a:pt x="1187" y="1461"/>
                  </a:lnTo>
                  <a:lnTo>
                    <a:pt x="1187" y="1461"/>
                  </a:lnTo>
                  <a:lnTo>
                    <a:pt x="1193" y="1461"/>
                  </a:lnTo>
                  <a:lnTo>
                    <a:pt x="1193" y="1461"/>
                  </a:lnTo>
                  <a:lnTo>
                    <a:pt x="1205" y="1472"/>
                  </a:lnTo>
                  <a:lnTo>
                    <a:pt x="1205" y="1472"/>
                  </a:lnTo>
                  <a:lnTo>
                    <a:pt x="1205" y="1478"/>
                  </a:lnTo>
                  <a:lnTo>
                    <a:pt x="1205" y="1478"/>
                  </a:lnTo>
                  <a:lnTo>
                    <a:pt x="1205" y="1490"/>
                  </a:lnTo>
                  <a:lnTo>
                    <a:pt x="1205" y="1490"/>
                  </a:lnTo>
                  <a:lnTo>
                    <a:pt x="1205" y="1495"/>
                  </a:lnTo>
                  <a:lnTo>
                    <a:pt x="1205" y="1495"/>
                  </a:lnTo>
                  <a:lnTo>
                    <a:pt x="1211" y="1501"/>
                  </a:lnTo>
                  <a:lnTo>
                    <a:pt x="1211" y="1501"/>
                  </a:lnTo>
                  <a:lnTo>
                    <a:pt x="1216" y="1501"/>
                  </a:lnTo>
                  <a:lnTo>
                    <a:pt x="1216" y="1501"/>
                  </a:lnTo>
                  <a:lnTo>
                    <a:pt x="1216" y="1506"/>
                  </a:lnTo>
                  <a:lnTo>
                    <a:pt x="1216" y="1506"/>
                  </a:lnTo>
                  <a:lnTo>
                    <a:pt x="1211" y="1512"/>
                  </a:lnTo>
                  <a:lnTo>
                    <a:pt x="1211" y="1512"/>
                  </a:lnTo>
                  <a:lnTo>
                    <a:pt x="1205" y="1512"/>
                  </a:lnTo>
                  <a:lnTo>
                    <a:pt x="1205" y="1512"/>
                  </a:lnTo>
                  <a:lnTo>
                    <a:pt x="1193" y="1506"/>
                  </a:lnTo>
                  <a:lnTo>
                    <a:pt x="1193" y="1506"/>
                  </a:lnTo>
                  <a:lnTo>
                    <a:pt x="1187" y="1495"/>
                  </a:lnTo>
                  <a:lnTo>
                    <a:pt x="1187" y="1495"/>
                  </a:lnTo>
                  <a:lnTo>
                    <a:pt x="1182" y="1490"/>
                  </a:lnTo>
                  <a:lnTo>
                    <a:pt x="1182" y="1490"/>
                  </a:lnTo>
                  <a:lnTo>
                    <a:pt x="1176" y="1484"/>
                  </a:lnTo>
                  <a:lnTo>
                    <a:pt x="1176" y="1484"/>
                  </a:lnTo>
                  <a:lnTo>
                    <a:pt x="1171" y="1484"/>
                  </a:lnTo>
                  <a:lnTo>
                    <a:pt x="1171" y="1484"/>
                  </a:lnTo>
                  <a:lnTo>
                    <a:pt x="1165" y="1478"/>
                  </a:lnTo>
                  <a:lnTo>
                    <a:pt x="1165" y="1478"/>
                  </a:lnTo>
                  <a:lnTo>
                    <a:pt x="1159" y="1478"/>
                  </a:lnTo>
                  <a:lnTo>
                    <a:pt x="1159" y="1478"/>
                  </a:lnTo>
                  <a:lnTo>
                    <a:pt x="1153" y="1478"/>
                  </a:lnTo>
                  <a:lnTo>
                    <a:pt x="1153" y="1478"/>
                  </a:lnTo>
                  <a:lnTo>
                    <a:pt x="1153" y="1478"/>
                  </a:lnTo>
                  <a:lnTo>
                    <a:pt x="1153" y="1478"/>
                  </a:lnTo>
                  <a:lnTo>
                    <a:pt x="1153" y="1484"/>
                  </a:lnTo>
                  <a:lnTo>
                    <a:pt x="1153" y="1484"/>
                  </a:lnTo>
                  <a:lnTo>
                    <a:pt x="1147" y="1484"/>
                  </a:lnTo>
                  <a:lnTo>
                    <a:pt x="1147" y="1484"/>
                  </a:lnTo>
                  <a:lnTo>
                    <a:pt x="1147" y="1490"/>
                  </a:lnTo>
                  <a:lnTo>
                    <a:pt x="1147" y="1490"/>
                  </a:lnTo>
                  <a:lnTo>
                    <a:pt x="1153" y="1490"/>
                  </a:lnTo>
                  <a:lnTo>
                    <a:pt x="1153" y="1490"/>
                  </a:lnTo>
                  <a:lnTo>
                    <a:pt x="1153" y="1495"/>
                  </a:lnTo>
                  <a:lnTo>
                    <a:pt x="1153" y="1495"/>
                  </a:lnTo>
                  <a:lnTo>
                    <a:pt x="1159" y="1495"/>
                  </a:lnTo>
                  <a:lnTo>
                    <a:pt x="1159" y="1495"/>
                  </a:lnTo>
                  <a:lnTo>
                    <a:pt x="1159" y="1501"/>
                  </a:lnTo>
                  <a:lnTo>
                    <a:pt x="1159" y="1501"/>
                  </a:lnTo>
                  <a:lnTo>
                    <a:pt x="1165" y="1495"/>
                  </a:lnTo>
                  <a:lnTo>
                    <a:pt x="1165" y="1495"/>
                  </a:lnTo>
                  <a:lnTo>
                    <a:pt x="1165" y="1501"/>
                  </a:lnTo>
                  <a:lnTo>
                    <a:pt x="1165" y="1501"/>
                  </a:lnTo>
                  <a:lnTo>
                    <a:pt x="1165" y="1501"/>
                  </a:lnTo>
                  <a:lnTo>
                    <a:pt x="1165" y="1501"/>
                  </a:lnTo>
                  <a:lnTo>
                    <a:pt x="1165" y="1506"/>
                  </a:lnTo>
                  <a:lnTo>
                    <a:pt x="1165" y="1506"/>
                  </a:lnTo>
                  <a:lnTo>
                    <a:pt x="1165" y="1506"/>
                  </a:lnTo>
                  <a:lnTo>
                    <a:pt x="1165" y="1506"/>
                  </a:lnTo>
                  <a:lnTo>
                    <a:pt x="1165" y="1512"/>
                  </a:lnTo>
                  <a:lnTo>
                    <a:pt x="1165" y="1512"/>
                  </a:lnTo>
                  <a:lnTo>
                    <a:pt x="1159" y="1523"/>
                  </a:lnTo>
                  <a:lnTo>
                    <a:pt x="1159" y="1523"/>
                  </a:lnTo>
                  <a:lnTo>
                    <a:pt x="1153" y="1529"/>
                  </a:lnTo>
                  <a:lnTo>
                    <a:pt x="1153" y="1529"/>
                  </a:lnTo>
                  <a:lnTo>
                    <a:pt x="1147" y="1529"/>
                  </a:lnTo>
                  <a:lnTo>
                    <a:pt x="1147" y="1529"/>
                  </a:lnTo>
                  <a:lnTo>
                    <a:pt x="1142" y="1529"/>
                  </a:lnTo>
                  <a:lnTo>
                    <a:pt x="1142" y="1529"/>
                  </a:lnTo>
                  <a:lnTo>
                    <a:pt x="1142" y="1523"/>
                  </a:lnTo>
                  <a:lnTo>
                    <a:pt x="1142" y="1523"/>
                  </a:lnTo>
                  <a:lnTo>
                    <a:pt x="1136" y="1529"/>
                  </a:lnTo>
                  <a:lnTo>
                    <a:pt x="1136" y="1529"/>
                  </a:lnTo>
                  <a:lnTo>
                    <a:pt x="1136" y="1518"/>
                  </a:lnTo>
                  <a:lnTo>
                    <a:pt x="1136" y="1518"/>
                  </a:lnTo>
                  <a:lnTo>
                    <a:pt x="1136" y="1506"/>
                  </a:lnTo>
                  <a:lnTo>
                    <a:pt x="1136" y="1506"/>
                  </a:lnTo>
                  <a:lnTo>
                    <a:pt x="1136" y="1490"/>
                  </a:lnTo>
                  <a:lnTo>
                    <a:pt x="1136" y="1490"/>
                  </a:lnTo>
                  <a:lnTo>
                    <a:pt x="1131" y="1484"/>
                  </a:lnTo>
                  <a:lnTo>
                    <a:pt x="1131" y="1484"/>
                  </a:lnTo>
                  <a:lnTo>
                    <a:pt x="1131" y="1484"/>
                  </a:lnTo>
                  <a:lnTo>
                    <a:pt x="1131" y="1484"/>
                  </a:lnTo>
                  <a:lnTo>
                    <a:pt x="1125" y="1490"/>
                  </a:lnTo>
                  <a:lnTo>
                    <a:pt x="1125" y="1490"/>
                  </a:lnTo>
                  <a:lnTo>
                    <a:pt x="1125" y="1490"/>
                  </a:lnTo>
                  <a:lnTo>
                    <a:pt x="1125" y="1490"/>
                  </a:lnTo>
                  <a:lnTo>
                    <a:pt x="1125" y="1495"/>
                  </a:lnTo>
                  <a:lnTo>
                    <a:pt x="1125" y="1495"/>
                  </a:lnTo>
                  <a:lnTo>
                    <a:pt x="1125" y="1495"/>
                  </a:lnTo>
                  <a:lnTo>
                    <a:pt x="1119" y="1495"/>
                  </a:lnTo>
                  <a:lnTo>
                    <a:pt x="1119" y="1495"/>
                  </a:lnTo>
                  <a:lnTo>
                    <a:pt x="1119" y="1495"/>
                  </a:lnTo>
                  <a:lnTo>
                    <a:pt x="1119" y="1501"/>
                  </a:lnTo>
                  <a:lnTo>
                    <a:pt x="1119" y="1501"/>
                  </a:lnTo>
                  <a:lnTo>
                    <a:pt x="1119" y="1506"/>
                  </a:lnTo>
                  <a:lnTo>
                    <a:pt x="1119" y="1506"/>
                  </a:lnTo>
                  <a:lnTo>
                    <a:pt x="1119" y="1512"/>
                  </a:lnTo>
                  <a:lnTo>
                    <a:pt x="1119" y="1512"/>
                  </a:lnTo>
                  <a:lnTo>
                    <a:pt x="1119" y="1518"/>
                  </a:lnTo>
                  <a:lnTo>
                    <a:pt x="1119" y="1518"/>
                  </a:lnTo>
                  <a:lnTo>
                    <a:pt x="1119" y="1518"/>
                  </a:lnTo>
                  <a:lnTo>
                    <a:pt x="1119" y="1518"/>
                  </a:lnTo>
                  <a:lnTo>
                    <a:pt x="1114" y="1523"/>
                  </a:lnTo>
                  <a:lnTo>
                    <a:pt x="1114" y="1523"/>
                  </a:lnTo>
                  <a:lnTo>
                    <a:pt x="1108" y="1523"/>
                  </a:lnTo>
                  <a:lnTo>
                    <a:pt x="1108" y="1523"/>
                  </a:lnTo>
                  <a:lnTo>
                    <a:pt x="1102" y="1529"/>
                  </a:lnTo>
                  <a:lnTo>
                    <a:pt x="1102" y="1529"/>
                  </a:lnTo>
                  <a:lnTo>
                    <a:pt x="1102" y="1535"/>
                  </a:lnTo>
                  <a:lnTo>
                    <a:pt x="1102" y="1535"/>
                  </a:lnTo>
                  <a:lnTo>
                    <a:pt x="1102" y="1541"/>
                  </a:lnTo>
                  <a:lnTo>
                    <a:pt x="1102" y="1541"/>
                  </a:lnTo>
                  <a:lnTo>
                    <a:pt x="1102" y="1535"/>
                  </a:lnTo>
                  <a:lnTo>
                    <a:pt x="1102" y="1535"/>
                  </a:lnTo>
                  <a:lnTo>
                    <a:pt x="1102" y="1518"/>
                  </a:lnTo>
                  <a:lnTo>
                    <a:pt x="1102" y="1518"/>
                  </a:lnTo>
                  <a:lnTo>
                    <a:pt x="1102" y="1506"/>
                  </a:lnTo>
                  <a:lnTo>
                    <a:pt x="1102" y="1506"/>
                  </a:lnTo>
                  <a:lnTo>
                    <a:pt x="1102" y="1495"/>
                  </a:lnTo>
                  <a:lnTo>
                    <a:pt x="1102" y="1495"/>
                  </a:lnTo>
                  <a:lnTo>
                    <a:pt x="1097" y="1490"/>
                  </a:lnTo>
                  <a:lnTo>
                    <a:pt x="1091" y="1490"/>
                  </a:lnTo>
                  <a:lnTo>
                    <a:pt x="1085" y="1490"/>
                  </a:lnTo>
                  <a:lnTo>
                    <a:pt x="1085" y="1490"/>
                  </a:lnTo>
                  <a:lnTo>
                    <a:pt x="1080" y="1506"/>
                  </a:lnTo>
                  <a:lnTo>
                    <a:pt x="1080" y="1506"/>
                  </a:lnTo>
                  <a:lnTo>
                    <a:pt x="1068" y="1523"/>
                  </a:lnTo>
                  <a:lnTo>
                    <a:pt x="1068" y="1523"/>
                  </a:lnTo>
                  <a:lnTo>
                    <a:pt x="1057" y="1535"/>
                  </a:lnTo>
                  <a:lnTo>
                    <a:pt x="1057" y="1535"/>
                  </a:lnTo>
                  <a:lnTo>
                    <a:pt x="1046" y="1546"/>
                  </a:lnTo>
                  <a:lnTo>
                    <a:pt x="1046" y="1546"/>
                  </a:lnTo>
                  <a:lnTo>
                    <a:pt x="1040" y="1546"/>
                  </a:lnTo>
                  <a:lnTo>
                    <a:pt x="1040" y="1546"/>
                  </a:lnTo>
                  <a:lnTo>
                    <a:pt x="1040" y="1546"/>
                  </a:lnTo>
                  <a:lnTo>
                    <a:pt x="1040" y="1546"/>
                  </a:lnTo>
                  <a:lnTo>
                    <a:pt x="1034" y="1541"/>
                  </a:lnTo>
                  <a:lnTo>
                    <a:pt x="1034" y="1541"/>
                  </a:lnTo>
                  <a:lnTo>
                    <a:pt x="1034" y="1541"/>
                  </a:lnTo>
                  <a:lnTo>
                    <a:pt x="1034" y="1541"/>
                  </a:lnTo>
                  <a:lnTo>
                    <a:pt x="1034" y="1535"/>
                  </a:lnTo>
                  <a:lnTo>
                    <a:pt x="1034" y="1535"/>
                  </a:lnTo>
                  <a:lnTo>
                    <a:pt x="1034" y="1529"/>
                  </a:lnTo>
                  <a:lnTo>
                    <a:pt x="1034" y="1529"/>
                  </a:lnTo>
                  <a:lnTo>
                    <a:pt x="1034" y="1518"/>
                  </a:lnTo>
                  <a:lnTo>
                    <a:pt x="1034" y="1518"/>
                  </a:lnTo>
                  <a:lnTo>
                    <a:pt x="1034" y="1512"/>
                  </a:lnTo>
                  <a:lnTo>
                    <a:pt x="1034" y="1512"/>
                  </a:lnTo>
                  <a:lnTo>
                    <a:pt x="1028" y="1512"/>
                  </a:lnTo>
                  <a:lnTo>
                    <a:pt x="1028" y="1512"/>
                  </a:lnTo>
                  <a:lnTo>
                    <a:pt x="1022" y="1518"/>
                  </a:lnTo>
                  <a:lnTo>
                    <a:pt x="1022" y="1518"/>
                  </a:lnTo>
                  <a:lnTo>
                    <a:pt x="1017" y="1518"/>
                  </a:lnTo>
                  <a:lnTo>
                    <a:pt x="1017" y="1518"/>
                  </a:lnTo>
                  <a:lnTo>
                    <a:pt x="1012" y="1518"/>
                  </a:lnTo>
                  <a:lnTo>
                    <a:pt x="1012" y="1518"/>
                  </a:lnTo>
                  <a:lnTo>
                    <a:pt x="1006" y="1523"/>
                  </a:lnTo>
                  <a:lnTo>
                    <a:pt x="1006" y="1523"/>
                  </a:lnTo>
                  <a:lnTo>
                    <a:pt x="1006" y="1535"/>
                  </a:lnTo>
                  <a:lnTo>
                    <a:pt x="1006" y="1535"/>
                  </a:lnTo>
                  <a:lnTo>
                    <a:pt x="1000" y="1541"/>
                  </a:lnTo>
                  <a:lnTo>
                    <a:pt x="1000" y="1541"/>
                  </a:lnTo>
                  <a:lnTo>
                    <a:pt x="1000" y="1552"/>
                  </a:lnTo>
                  <a:lnTo>
                    <a:pt x="1000" y="1552"/>
                  </a:lnTo>
                  <a:lnTo>
                    <a:pt x="1000" y="1557"/>
                  </a:lnTo>
                  <a:lnTo>
                    <a:pt x="1000" y="1557"/>
                  </a:lnTo>
                  <a:lnTo>
                    <a:pt x="1006" y="1557"/>
                  </a:lnTo>
                  <a:lnTo>
                    <a:pt x="1006" y="1557"/>
                  </a:lnTo>
                  <a:lnTo>
                    <a:pt x="1012" y="1557"/>
                  </a:lnTo>
                  <a:lnTo>
                    <a:pt x="1012" y="1557"/>
                  </a:lnTo>
                  <a:lnTo>
                    <a:pt x="1017" y="1557"/>
                  </a:lnTo>
                  <a:lnTo>
                    <a:pt x="1017" y="1557"/>
                  </a:lnTo>
                  <a:lnTo>
                    <a:pt x="1017" y="1569"/>
                  </a:lnTo>
                  <a:lnTo>
                    <a:pt x="1017" y="1569"/>
                  </a:lnTo>
                  <a:lnTo>
                    <a:pt x="1017" y="1586"/>
                  </a:lnTo>
                  <a:lnTo>
                    <a:pt x="1017" y="1586"/>
                  </a:lnTo>
                  <a:lnTo>
                    <a:pt x="1017" y="1597"/>
                  </a:lnTo>
                  <a:lnTo>
                    <a:pt x="1017" y="1597"/>
                  </a:lnTo>
                  <a:lnTo>
                    <a:pt x="1012" y="1603"/>
                  </a:lnTo>
                  <a:lnTo>
                    <a:pt x="1012" y="1603"/>
                  </a:lnTo>
                  <a:lnTo>
                    <a:pt x="1006" y="1592"/>
                  </a:lnTo>
                  <a:lnTo>
                    <a:pt x="1006" y="1592"/>
                  </a:lnTo>
                  <a:lnTo>
                    <a:pt x="1006" y="1586"/>
                  </a:lnTo>
                  <a:lnTo>
                    <a:pt x="1006" y="1586"/>
                  </a:lnTo>
                  <a:lnTo>
                    <a:pt x="1000" y="1575"/>
                  </a:lnTo>
                  <a:lnTo>
                    <a:pt x="1000" y="1575"/>
                  </a:lnTo>
                  <a:lnTo>
                    <a:pt x="994" y="1569"/>
                  </a:lnTo>
                  <a:lnTo>
                    <a:pt x="994" y="1569"/>
                  </a:lnTo>
                  <a:lnTo>
                    <a:pt x="983" y="1563"/>
                  </a:lnTo>
                  <a:lnTo>
                    <a:pt x="983" y="1563"/>
                  </a:lnTo>
                  <a:lnTo>
                    <a:pt x="977" y="1569"/>
                  </a:lnTo>
                  <a:lnTo>
                    <a:pt x="977" y="1569"/>
                  </a:lnTo>
                  <a:lnTo>
                    <a:pt x="983" y="1575"/>
                  </a:lnTo>
                  <a:lnTo>
                    <a:pt x="983" y="1575"/>
                  </a:lnTo>
                  <a:lnTo>
                    <a:pt x="989" y="1586"/>
                  </a:lnTo>
                  <a:lnTo>
                    <a:pt x="989" y="1586"/>
                  </a:lnTo>
                  <a:lnTo>
                    <a:pt x="994" y="1586"/>
                  </a:lnTo>
                  <a:lnTo>
                    <a:pt x="994" y="1586"/>
                  </a:lnTo>
                  <a:lnTo>
                    <a:pt x="994" y="1592"/>
                  </a:lnTo>
                  <a:lnTo>
                    <a:pt x="994" y="1592"/>
                  </a:lnTo>
                  <a:lnTo>
                    <a:pt x="989" y="1597"/>
                  </a:lnTo>
                  <a:lnTo>
                    <a:pt x="989" y="1597"/>
                  </a:lnTo>
                  <a:lnTo>
                    <a:pt x="983" y="1603"/>
                  </a:lnTo>
                  <a:lnTo>
                    <a:pt x="983" y="1603"/>
                  </a:lnTo>
                  <a:lnTo>
                    <a:pt x="983" y="1603"/>
                  </a:lnTo>
                  <a:lnTo>
                    <a:pt x="983" y="1603"/>
                  </a:lnTo>
                  <a:lnTo>
                    <a:pt x="977" y="1603"/>
                  </a:lnTo>
                  <a:lnTo>
                    <a:pt x="977" y="1603"/>
                  </a:lnTo>
                  <a:lnTo>
                    <a:pt x="977" y="1603"/>
                  </a:lnTo>
                  <a:lnTo>
                    <a:pt x="977" y="1603"/>
                  </a:lnTo>
                  <a:lnTo>
                    <a:pt x="977" y="1597"/>
                  </a:lnTo>
                  <a:lnTo>
                    <a:pt x="977" y="1597"/>
                  </a:lnTo>
                  <a:lnTo>
                    <a:pt x="977" y="1597"/>
                  </a:lnTo>
                  <a:lnTo>
                    <a:pt x="977" y="1597"/>
                  </a:lnTo>
                  <a:lnTo>
                    <a:pt x="972" y="1597"/>
                  </a:lnTo>
                  <a:lnTo>
                    <a:pt x="972" y="1597"/>
                  </a:lnTo>
                  <a:lnTo>
                    <a:pt x="966" y="1597"/>
                  </a:lnTo>
                  <a:lnTo>
                    <a:pt x="966" y="1597"/>
                  </a:lnTo>
                  <a:lnTo>
                    <a:pt x="960" y="1597"/>
                  </a:lnTo>
                  <a:lnTo>
                    <a:pt x="960" y="1597"/>
                  </a:lnTo>
                  <a:lnTo>
                    <a:pt x="960" y="1592"/>
                  </a:lnTo>
                  <a:lnTo>
                    <a:pt x="960" y="1592"/>
                  </a:lnTo>
                  <a:lnTo>
                    <a:pt x="960" y="1586"/>
                  </a:lnTo>
                  <a:lnTo>
                    <a:pt x="960" y="1586"/>
                  </a:lnTo>
                  <a:lnTo>
                    <a:pt x="955" y="1586"/>
                  </a:lnTo>
                  <a:lnTo>
                    <a:pt x="955" y="1586"/>
                  </a:lnTo>
                  <a:lnTo>
                    <a:pt x="949" y="1581"/>
                  </a:lnTo>
                  <a:lnTo>
                    <a:pt x="949" y="1581"/>
                  </a:lnTo>
                  <a:lnTo>
                    <a:pt x="949" y="1592"/>
                  </a:lnTo>
                  <a:lnTo>
                    <a:pt x="949" y="1592"/>
                  </a:lnTo>
                  <a:lnTo>
                    <a:pt x="949" y="1603"/>
                  </a:lnTo>
                  <a:lnTo>
                    <a:pt x="949" y="1603"/>
                  </a:lnTo>
                  <a:lnTo>
                    <a:pt x="949" y="1615"/>
                  </a:lnTo>
                  <a:lnTo>
                    <a:pt x="949" y="1615"/>
                  </a:lnTo>
                  <a:lnTo>
                    <a:pt x="943" y="1626"/>
                  </a:lnTo>
                  <a:lnTo>
                    <a:pt x="943" y="1626"/>
                  </a:lnTo>
                  <a:lnTo>
                    <a:pt x="937" y="1626"/>
                  </a:lnTo>
                  <a:lnTo>
                    <a:pt x="932" y="1631"/>
                  </a:lnTo>
                  <a:lnTo>
                    <a:pt x="926" y="1631"/>
                  </a:lnTo>
                  <a:lnTo>
                    <a:pt x="926" y="1631"/>
                  </a:lnTo>
                  <a:lnTo>
                    <a:pt x="921" y="1643"/>
                  </a:lnTo>
                  <a:lnTo>
                    <a:pt x="921" y="1643"/>
                  </a:lnTo>
                  <a:lnTo>
                    <a:pt x="921" y="1649"/>
                  </a:lnTo>
                  <a:lnTo>
                    <a:pt x="921" y="1649"/>
                  </a:lnTo>
                  <a:lnTo>
                    <a:pt x="921" y="1660"/>
                  </a:lnTo>
                  <a:lnTo>
                    <a:pt x="921" y="1660"/>
                  </a:lnTo>
                  <a:lnTo>
                    <a:pt x="921" y="1671"/>
                  </a:lnTo>
                  <a:lnTo>
                    <a:pt x="915" y="1671"/>
                  </a:lnTo>
                  <a:lnTo>
                    <a:pt x="915" y="1671"/>
                  </a:lnTo>
                  <a:lnTo>
                    <a:pt x="909" y="1671"/>
                  </a:lnTo>
                  <a:lnTo>
                    <a:pt x="909" y="1677"/>
                  </a:lnTo>
                  <a:lnTo>
                    <a:pt x="909" y="1677"/>
                  </a:lnTo>
                  <a:lnTo>
                    <a:pt x="909" y="1683"/>
                  </a:lnTo>
                  <a:lnTo>
                    <a:pt x="909" y="1683"/>
                  </a:lnTo>
                  <a:lnTo>
                    <a:pt x="909" y="1694"/>
                  </a:lnTo>
                  <a:lnTo>
                    <a:pt x="909" y="1694"/>
                  </a:lnTo>
                  <a:lnTo>
                    <a:pt x="909" y="1706"/>
                  </a:lnTo>
                  <a:lnTo>
                    <a:pt x="909" y="1706"/>
                  </a:lnTo>
                  <a:lnTo>
                    <a:pt x="909" y="1711"/>
                  </a:lnTo>
                  <a:lnTo>
                    <a:pt x="909" y="1711"/>
                  </a:lnTo>
                  <a:lnTo>
                    <a:pt x="903" y="1711"/>
                  </a:lnTo>
                  <a:lnTo>
                    <a:pt x="903" y="1711"/>
                  </a:lnTo>
                  <a:lnTo>
                    <a:pt x="897" y="1711"/>
                  </a:lnTo>
                  <a:lnTo>
                    <a:pt x="897" y="1711"/>
                  </a:lnTo>
                  <a:lnTo>
                    <a:pt x="897" y="1711"/>
                  </a:lnTo>
                  <a:lnTo>
                    <a:pt x="897" y="1711"/>
                  </a:lnTo>
                  <a:lnTo>
                    <a:pt x="892" y="1711"/>
                  </a:lnTo>
                  <a:lnTo>
                    <a:pt x="892" y="1717"/>
                  </a:lnTo>
                  <a:lnTo>
                    <a:pt x="887" y="1717"/>
                  </a:lnTo>
                  <a:lnTo>
                    <a:pt x="887" y="1722"/>
                  </a:lnTo>
                  <a:lnTo>
                    <a:pt x="887" y="1722"/>
                  </a:lnTo>
                  <a:lnTo>
                    <a:pt x="887" y="1722"/>
                  </a:lnTo>
                  <a:lnTo>
                    <a:pt x="875" y="1728"/>
                  </a:lnTo>
                  <a:lnTo>
                    <a:pt x="875" y="1728"/>
                  </a:lnTo>
                  <a:lnTo>
                    <a:pt x="869" y="1728"/>
                  </a:lnTo>
                  <a:lnTo>
                    <a:pt x="869" y="1728"/>
                  </a:lnTo>
                  <a:lnTo>
                    <a:pt x="858" y="1728"/>
                  </a:lnTo>
                  <a:lnTo>
                    <a:pt x="858" y="1728"/>
                  </a:lnTo>
                  <a:lnTo>
                    <a:pt x="847" y="1728"/>
                  </a:lnTo>
                  <a:lnTo>
                    <a:pt x="847" y="1728"/>
                  </a:lnTo>
                  <a:lnTo>
                    <a:pt x="847" y="1734"/>
                  </a:lnTo>
                  <a:lnTo>
                    <a:pt x="847" y="1734"/>
                  </a:lnTo>
                  <a:lnTo>
                    <a:pt x="841" y="1734"/>
                  </a:lnTo>
                  <a:lnTo>
                    <a:pt x="841" y="1734"/>
                  </a:lnTo>
                  <a:lnTo>
                    <a:pt x="835" y="1740"/>
                  </a:lnTo>
                  <a:lnTo>
                    <a:pt x="835" y="1740"/>
                  </a:lnTo>
                  <a:lnTo>
                    <a:pt x="830" y="1745"/>
                  </a:lnTo>
                  <a:lnTo>
                    <a:pt x="830" y="1745"/>
                  </a:lnTo>
                  <a:lnTo>
                    <a:pt x="830" y="1751"/>
                  </a:lnTo>
                  <a:lnTo>
                    <a:pt x="830" y="1751"/>
                  </a:lnTo>
                  <a:lnTo>
                    <a:pt x="830" y="1751"/>
                  </a:lnTo>
                  <a:lnTo>
                    <a:pt x="830" y="1751"/>
                  </a:lnTo>
                  <a:lnTo>
                    <a:pt x="830" y="1756"/>
                  </a:lnTo>
                  <a:lnTo>
                    <a:pt x="830" y="1756"/>
                  </a:lnTo>
                  <a:lnTo>
                    <a:pt x="830" y="1762"/>
                  </a:lnTo>
                  <a:lnTo>
                    <a:pt x="830" y="1762"/>
                  </a:lnTo>
                  <a:lnTo>
                    <a:pt x="841" y="1762"/>
                  </a:lnTo>
                  <a:lnTo>
                    <a:pt x="841" y="1762"/>
                  </a:lnTo>
                  <a:lnTo>
                    <a:pt x="852" y="1762"/>
                  </a:lnTo>
                  <a:lnTo>
                    <a:pt x="852" y="1762"/>
                  </a:lnTo>
                  <a:lnTo>
                    <a:pt x="863" y="1762"/>
                  </a:lnTo>
                  <a:lnTo>
                    <a:pt x="863" y="1762"/>
                  </a:lnTo>
                  <a:lnTo>
                    <a:pt x="875" y="1762"/>
                  </a:lnTo>
                  <a:lnTo>
                    <a:pt x="875" y="1762"/>
                  </a:lnTo>
                  <a:lnTo>
                    <a:pt x="881" y="1756"/>
                  </a:lnTo>
                  <a:lnTo>
                    <a:pt x="881" y="1756"/>
                  </a:lnTo>
                  <a:lnTo>
                    <a:pt x="887" y="1751"/>
                  </a:lnTo>
                  <a:lnTo>
                    <a:pt x="887" y="1751"/>
                  </a:lnTo>
                  <a:lnTo>
                    <a:pt x="892" y="1745"/>
                  </a:lnTo>
                  <a:lnTo>
                    <a:pt x="892" y="1745"/>
                  </a:lnTo>
                  <a:lnTo>
                    <a:pt x="903" y="1745"/>
                  </a:lnTo>
                  <a:lnTo>
                    <a:pt x="903" y="1745"/>
                  </a:lnTo>
                  <a:lnTo>
                    <a:pt x="903" y="1751"/>
                  </a:lnTo>
                  <a:lnTo>
                    <a:pt x="903" y="1751"/>
                  </a:lnTo>
                  <a:lnTo>
                    <a:pt x="903" y="1756"/>
                  </a:lnTo>
                  <a:lnTo>
                    <a:pt x="903" y="1756"/>
                  </a:lnTo>
                  <a:lnTo>
                    <a:pt x="903" y="1756"/>
                  </a:lnTo>
                  <a:lnTo>
                    <a:pt x="903" y="1756"/>
                  </a:lnTo>
                  <a:lnTo>
                    <a:pt x="903" y="1762"/>
                  </a:lnTo>
                  <a:lnTo>
                    <a:pt x="903" y="1762"/>
                  </a:lnTo>
                  <a:lnTo>
                    <a:pt x="875" y="1768"/>
                  </a:lnTo>
                  <a:lnTo>
                    <a:pt x="875" y="1768"/>
                  </a:lnTo>
                  <a:lnTo>
                    <a:pt x="858" y="1774"/>
                  </a:lnTo>
                  <a:lnTo>
                    <a:pt x="858" y="1774"/>
                  </a:lnTo>
                  <a:lnTo>
                    <a:pt x="858" y="1791"/>
                  </a:lnTo>
                  <a:lnTo>
                    <a:pt x="858" y="1791"/>
                  </a:lnTo>
                  <a:lnTo>
                    <a:pt x="858" y="1819"/>
                  </a:lnTo>
                  <a:lnTo>
                    <a:pt x="858" y="1819"/>
                  </a:lnTo>
                  <a:lnTo>
                    <a:pt x="847" y="1802"/>
                  </a:lnTo>
                  <a:lnTo>
                    <a:pt x="847" y="1802"/>
                  </a:lnTo>
                  <a:lnTo>
                    <a:pt x="830" y="1791"/>
                  </a:lnTo>
                  <a:lnTo>
                    <a:pt x="830" y="1791"/>
                  </a:lnTo>
                  <a:lnTo>
                    <a:pt x="818" y="1785"/>
                  </a:lnTo>
                  <a:lnTo>
                    <a:pt x="818" y="1785"/>
                  </a:lnTo>
                  <a:lnTo>
                    <a:pt x="790" y="1791"/>
                  </a:lnTo>
                  <a:lnTo>
                    <a:pt x="790" y="1791"/>
                  </a:lnTo>
                  <a:lnTo>
                    <a:pt x="790" y="1796"/>
                  </a:lnTo>
                  <a:lnTo>
                    <a:pt x="790" y="1796"/>
                  </a:lnTo>
                  <a:lnTo>
                    <a:pt x="790" y="1802"/>
                  </a:lnTo>
                  <a:lnTo>
                    <a:pt x="790" y="1802"/>
                  </a:lnTo>
                  <a:lnTo>
                    <a:pt x="796" y="1802"/>
                  </a:lnTo>
                  <a:lnTo>
                    <a:pt x="796" y="1802"/>
                  </a:lnTo>
                  <a:lnTo>
                    <a:pt x="801" y="1802"/>
                  </a:lnTo>
                  <a:lnTo>
                    <a:pt x="801" y="1802"/>
                  </a:lnTo>
                  <a:lnTo>
                    <a:pt x="801" y="1802"/>
                  </a:lnTo>
                  <a:lnTo>
                    <a:pt x="801" y="1802"/>
                  </a:lnTo>
                  <a:lnTo>
                    <a:pt x="801" y="1796"/>
                  </a:lnTo>
                  <a:lnTo>
                    <a:pt x="801" y="1796"/>
                  </a:lnTo>
                  <a:lnTo>
                    <a:pt x="807" y="1796"/>
                  </a:lnTo>
                  <a:lnTo>
                    <a:pt x="807" y="1796"/>
                  </a:lnTo>
                  <a:lnTo>
                    <a:pt x="812" y="1802"/>
                  </a:lnTo>
                  <a:lnTo>
                    <a:pt x="812" y="1802"/>
                  </a:lnTo>
                  <a:lnTo>
                    <a:pt x="812" y="1808"/>
                  </a:lnTo>
                  <a:lnTo>
                    <a:pt x="812" y="1808"/>
                  </a:lnTo>
                  <a:lnTo>
                    <a:pt x="812" y="1813"/>
                  </a:lnTo>
                  <a:lnTo>
                    <a:pt x="812" y="1813"/>
                  </a:lnTo>
                  <a:lnTo>
                    <a:pt x="801" y="1813"/>
                  </a:lnTo>
                  <a:lnTo>
                    <a:pt x="801" y="1813"/>
                  </a:lnTo>
                  <a:lnTo>
                    <a:pt x="801" y="1813"/>
                  </a:lnTo>
                  <a:lnTo>
                    <a:pt x="801" y="1813"/>
                  </a:lnTo>
                  <a:lnTo>
                    <a:pt x="801" y="1819"/>
                  </a:lnTo>
                  <a:lnTo>
                    <a:pt x="801" y="1819"/>
                  </a:lnTo>
                  <a:lnTo>
                    <a:pt x="801" y="1825"/>
                  </a:lnTo>
                  <a:lnTo>
                    <a:pt x="801" y="1825"/>
                  </a:lnTo>
                  <a:lnTo>
                    <a:pt x="807" y="1825"/>
                  </a:lnTo>
                  <a:lnTo>
                    <a:pt x="807" y="1825"/>
                  </a:lnTo>
                  <a:lnTo>
                    <a:pt x="812" y="1825"/>
                  </a:lnTo>
                  <a:lnTo>
                    <a:pt x="812" y="1825"/>
                  </a:lnTo>
                  <a:lnTo>
                    <a:pt x="818" y="1819"/>
                  </a:lnTo>
                  <a:lnTo>
                    <a:pt x="818" y="1819"/>
                  </a:lnTo>
                  <a:lnTo>
                    <a:pt x="824" y="1819"/>
                  </a:lnTo>
                  <a:lnTo>
                    <a:pt x="824" y="1819"/>
                  </a:lnTo>
                  <a:lnTo>
                    <a:pt x="824" y="1831"/>
                  </a:lnTo>
                  <a:lnTo>
                    <a:pt x="824" y="1831"/>
                  </a:lnTo>
                  <a:lnTo>
                    <a:pt x="818" y="1847"/>
                  </a:lnTo>
                  <a:lnTo>
                    <a:pt x="818" y="1847"/>
                  </a:lnTo>
                  <a:lnTo>
                    <a:pt x="818" y="1853"/>
                  </a:lnTo>
                  <a:lnTo>
                    <a:pt x="818" y="1853"/>
                  </a:lnTo>
                  <a:lnTo>
                    <a:pt x="830" y="1853"/>
                  </a:lnTo>
                  <a:lnTo>
                    <a:pt x="830" y="1853"/>
                  </a:lnTo>
                  <a:lnTo>
                    <a:pt x="830" y="1859"/>
                  </a:lnTo>
                  <a:lnTo>
                    <a:pt x="830" y="1859"/>
                  </a:lnTo>
                  <a:lnTo>
                    <a:pt x="830" y="1865"/>
                  </a:lnTo>
                  <a:lnTo>
                    <a:pt x="830" y="1865"/>
                  </a:lnTo>
                  <a:lnTo>
                    <a:pt x="830" y="1870"/>
                  </a:lnTo>
                  <a:lnTo>
                    <a:pt x="830" y="1870"/>
                  </a:lnTo>
                  <a:lnTo>
                    <a:pt x="830" y="1870"/>
                  </a:lnTo>
                  <a:lnTo>
                    <a:pt x="830" y="1870"/>
                  </a:lnTo>
                  <a:lnTo>
                    <a:pt x="818" y="1870"/>
                  </a:lnTo>
                  <a:lnTo>
                    <a:pt x="818" y="1870"/>
                  </a:lnTo>
                  <a:lnTo>
                    <a:pt x="807" y="1870"/>
                  </a:lnTo>
                  <a:lnTo>
                    <a:pt x="807" y="1870"/>
                  </a:lnTo>
                  <a:lnTo>
                    <a:pt x="796" y="1870"/>
                  </a:lnTo>
                  <a:lnTo>
                    <a:pt x="796" y="1870"/>
                  </a:lnTo>
                  <a:lnTo>
                    <a:pt x="784" y="1870"/>
                  </a:lnTo>
                  <a:lnTo>
                    <a:pt x="784" y="1870"/>
                  </a:lnTo>
                  <a:lnTo>
                    <a:pt x="778" y="1887"/>
                  </a:lnTo>
                  <a:lnTo>
                    <a:pt x="778" y="1887"/>
                  </a:lnTo>
                  <a:lnTo>
                    <a:pt x="772" y="1893"/>
                  </a:lnTo>
                  <a:lnTo>
                    <a:pt x="772" y="1893"/>
                  </a:lnTo>
                  <a:lnTo>
                    <a:pt x="778" y="1905"/>
                  </a:lnTo>
                  <a:lnTo>
                    <a:pt x="778" y="1905"/>
                  </a:lnTo>
                  <a:lnTo>
                    <a:pt x="790" y="1910"/>
                  </a:lnTo>
                  <a:lnTo>
                    <a:pt x="790" y="1910"/>
                  </a:lnTo>
                  <a:lnTo>
                    <a:pt x="784" y="1910"/>
                  </a:lnTo>
                  <a:lnTo>
                    <a:pt x="784" y="1910"/>
                  </a:lnTo>
                  <a:lnTo>
                    <a:pt x="784" y="1916"/>
                  </a:lnTo>
                  <a:lnTo>
                    <a:pt x="784" y="1916"/>
                  </a:lnTo>
                  <a:lnTo>
                    <a:pt x="784" y="1916"/>
                  </a:lnTo>
                  <a:lnTo>
                    <a:pt x="784" y="1916"/>
                  </a:lnTo>
                  <a:lnTo>
                    <a:pt x="784" y="1921"/>
                  </a:lnTo>
                  <a:lnTo>
                    <a:pt x="784" y="1921"/>
                  </a:lnTo>
                  <a:lnTo>
                    <a:pt x="778" y="1921"/>
                  </a:lnTo>
                  <a:lnTo>
                    <a:pt x="778" y="1921"/>
                  </a:lnTo>
                  <a:lnTo>
                    <a:pt x="772" y="1921"/>
                  </a:lnTo>
                  <a:lnTo>
                    <a:pt x="772" y="1921"/>
                  </a:lnTo>
                  <a:lnTo>
                    <a:pt x="767" y="1921"/>
                  </a:lnTo>
                  <a:lnTo>
                    <a:pt x="767" y="1921"/>
                  </a:lnTo>
                  <a:lnTo>
                    <a:pt x="762" y="1921"/>
                  </a:lnTo>
                  <a:lnTo>
                    <a:pt x="762" y="1921"/>
                  </a:lnTo>
                  <a:lnTo>
                    <a:pt x="756" y="1927"/>
                  </a:lnTo>
                  <a:lnTo>
                    <a:pt x="756" y="1927"/>
                  </a:lnTo>
                  <a:lnTo>
                    <a:pt x="750" y="1933"/>
                  </a:lnTo>
                  <a:lnTo>
                    <a:pt x="750" y="1933"/>
                  </a:lnTo>
                  <a:lnTo>
                    <a:pt x="750" y="1944"/>
                  </a:lnTo>
                  <a:lnTo>
                    <a:pt x="750" y="1944"/>
                  </a:lnTo>
                  <a:lnTo>
                    <a:pt x="744" y="1950"/>
                  </a:lnTo>
                  <a:lnTo>
                    <a:pt x="744" y="1950"/>
                  </a:lnTo>
                  <a:lnTo>
                    <a:pt x="733" y="1950"/>
                  </a:lnTo>
                  <a:lnTo>
                    <a:pt x="733" y="1950"/>
                  </a:lnTo>
                  <a:lnTo>
                    <a:pt x="727" y="1944"/>
                  </a:lnTo>
                  <a:lnTo>
                    <a:pt x="727" y="1944"/>
                  </a:lnTo>
                  <a:lnTo>
                    <a:pt x="716" y="1944"/>
                  </a:lnTo>
                  <a:lnTo>
                    <a:pt x="716" y="1944"/>
                  </a:lnTo>
                  <a:lnTo>
                    <a:pt x="699" y="1950"/>
                  </a:lnTo>
                  <a:lnTo>
                    <a:pt x="699" y="1950"/>
                  </a:lnTo>
                  <a:lnTo>
                    <a:pt x="699" y="1950"/>
                  </a:lnTo>
                  <a:lnTo>
                    <a:pt x="699" y="1950"/>
                  </a:lnTo>
                  <a:lnTo>
                    <a:pt x="699" y="1961"/>
                  </a:lnTo>
                  <a:lnTo>
                    <a:pt x="699" y="1961"/>
                  </a:lnTo>
                  <a:lnTo>
                    <a:pt x="704" y="1967"/>
                  </a:lnTo>
                  <a:lnTo>
                    <a:pt x="704" y="1967"/>
                  </a:lnTo>
                  <a:lnTo>
                    <a:pt x="704" y="1967"/>
                  </a:lnTo>
                  <a:lnTo>
                    <a:pt x="704" y="1967"/>
                  </a:lnTo>
                  <a:lnTo>
                    <a:pt x="693" y="1973"/>
                  </a:lnTo>
                  <a:lnTo>
                    <a:pt x="693" y="1973"/>
                  </a:lnTo>
                  <a:lnTo>
                    <a:pt x="676" y="1978"/>
                  </a:lnTo>
                  <a:lnTo>
                    <a:pt x="676" y="1978"/>
                  </a:lnTo>
                  <a:lnTo>
                    <a:pt x="665" y="1984"/>
                  </a:lnTo>
                  <a:lnTo>
                    <a:pt x="665" y="1984"/>
                  </a:lnTo>
                  <a:lnTo>
                    <a:pt x="653" y="1990"/>
                  </a:lnTo>
                  <a:lnTo>
                    <a:pt x="653" y="1990"/>
                  </a:lnTo>
                  <a:lnTo>
                    <a:pt x="653" y="1995"/>
                  </a:lnTo>
                  <a:lnTo>
                    <a:pt x="653" y="1995"/>
                  </a:lnTo>
                  <a:lnTo>
                    <a:pt x="653" y="2001"/>
                  </a:lnTo>
                  <a:lnTo>
                    <a:pt x="653" y="2001"/>
                  </a:lnTo>
                  <a:lnTo>
                    <a:pt x="653" y="2001"/>
                  </a:lnTo>
                  <a:lnTo>
                    <a:pt x="653" y="2001"/>
                  </a:lnTo>
                  <a:lnTo>
                    <a:pt x="653" y="2006"/>
                  </a:lnTo>
                  <a:lnTo>
                    <a:pt x="653" y="2006"/>
                  </a:lnTo>
                  <a:lnTo>
                    <a:pt x="665" y="2012"/>
                  </a:lnTo>
                  <a:lnTo>
                    <a:pt x="665" y="2012"/>
                  </a:lnTo>
                  <a:lnTo>
                    <a:pt x="665" y="2012"/>
                  </a:lnTo>
                  <a:lnTo>
                    <a:pt x="665" y="2012"/>
                  </a:lnTo>
                  <a:lnTo>
                    <a:pt x="659" y="2018"/>
                  </a:lnTo>
                  <a:lnTo>
                    <a:pt x="659" y="2018"/>
                  </a:lnTo>
                  <a:lnTo>
                    <a:pt x="653" y="2018"/>
                  </a:lnTo>
                  <a:lnTo>
                    <a:pt x="653" y="2018"/>
                  </a:lnTo>
                  <a:lnTo>
                    <a:pt x="653" y="2030"/>
                  </a:lnTo>
                  <a:lnTo>
                    <a:pt x="653" y="2030"/>
                  </a:lnTo>
                  <a:lnTo>
                    <a:pt x="659" y="2041"/>
                  </a:lnTo>
                  <a:lnTo>
                    <a:pt x="659" y="2041"/>
                  </a:lnTo>
                  <a:lnTo>
                    <a:pt x="659" y="2046"/>
                  </a:lnTo>
                  <a:lnTo>
                    <a:pt x="659" y="2046"/>
                  </a:lnTo>
                  <a:lnTo>
                    <a:pt x="665" y="2058"/>
                  </a:lnTo>
                  <a:lnTo>
                    <a:pt x="665" y="2058"/>
                  </a:lnTo>
                  <a:lnTo>
                    <a:pt x="653" y="2064"/>
                  </a:lnTo>
                  <a:lnTo>
                    <a:pt x="653" y="2064"/>
                  </a:lnTo>
                  <a:lnTo>
                    <a:pt x="637" y="2075"/>
                  </a:lnTo>
                  <a:lnTo>
                    <a:pt x="637" y="2075"/>
                  </a:lnTo>
                  <a:lnTo>
                    <a:pt x="625" y="2086"/>
                  </a:lnTo>
                  <a:lnTo>
                    <a:pt x="625" y="2086"/>
                  </a:lnTo>
                  <a:lnTo>
                    <a:pt x="619" y="2086"/>
                  </a:lnTo>
                  <a:lnTo>
                    <a:pt x="619" y="2086"/>
                  </a:lnTo>
                  <a:lnTo>
                    <a:pt x="613" y="2092"/>
                  </a:lnTo>
                  <a:lnTo>
                    <a:pt x="613" y="2092"/>
                  </a:lnTo>
                  <a:lnTo>
                    <a:pt x="608" y="2086"/>
                  </a:lnTo>
                  <a:lnTo>
                    <a:pt x="608" y="2086"/>
                  </a:lnTo>
                  <a:lnTo>
                    <a:pt x="602" y="2086"/>
                  </a:lnTo>
                  <a:lnTo>
                    <a:pt x="602" y="2086"/>
                  </a:lnTo>
                  <a:lnTo>
                    <a:pt x="597" y="2086"/>
                  </a:lnTo>
                  <a:lnTo>
                    <a:pt x="597" y="2086"/>
                  </a:lnTo>
                  <a:lnTo>
                    <a:pt x="597" y="2092"/>
                  </a:lnTo>
                  <a:lnTo>
                    <a:pt x="597" y="2092"/>
                  </a:lnTo>
                  <a:lnTo>
                    <a:pt x="597" y="2098"/>
                  </a:lnTo>
                  <a:lnTo>
                    <a:pt x="597" y="2098"/>
                  </a:lnTo>
                  <a:lnTo>
                    <a:pt x="597" y="2103"/>
                  </a:lnTo>
                  <a:lnTo>
                    <a:pt x="597" y="2103"/>
                  </a:lnTo>
                  <a:lnTo>
                    <a:pt x="597" y="2103"/>
                  </a:lnTo>
                  <a:lnTo>
                    <a:pt x="597" y="2103"/>
                  </a:lnTo>
                  <a:lnTo>
                    <a:pt x="591" y="2109"/>
                  </a:lnTo>
                  <a:lnTo>
                    <a:pt x="591" y="2109"/>
                  </a:lnTo>
                  <a:lnTo>
                    <a:pt x="579" y="2103"/>
                  </a:lnTo>
                  <a:lnTo>
                    <a:pt x="579" y="2103"/>
                  </a:lnTo>
                  <a:lnTo>
                    <a:pt x="574" y="2103"/>
                  </a:lnTo>
                  <a:lnTo>
                    <a:pt x="574" y="2103"/>
                  </a:lnTo>
                  <a:lnTo>
                    <a:pt x="562" y="2103"/>
                  </a:lnTo>
                  <a:lnTo>
                    <a:pt x="562" y="2103"/>
                  </a:lnTo>
                  <a:lnTo>
                    <a:pt x="562" y="2109"/>
                  </a:lnTo>
                  <a:lnTo>
                    <a:pt x="562" y="2109"/>
                  </a:lnTo>
                  <a:lnTo>
                    <a:pt x="557" y="2115"/>
                  </a:lnTo>
                  <a:lnTo>
                    <a:pt x="557" y="2115"/>
                  </a:lnTo>
                  <a:lnTo>
                    <a:pt x="551" y="2120"/>
                  </a:lnTo>
                  <a:lnTo>
                    <a:pt x="551" y="2120"/>
                  </a:lnTo>
                  <a:lnTo>
                    <a:pt x="545" y="2120"/>
                  </a:lnTo>
                  <a:lnTo>
                    <a:pt x="545" y="2120"/>
                  </a:lnTo>
                  <a:lnTo>
                    <a:pt x="551" y="2132"/>
                  </a:lnTo>
                  <a:lnTo>
                    <a:pt x="551" y="2132"/>
                  </a:lnTo>
                  <a:lnTo>
                    <a:pt x="562" y="2149"/>
                  </a:lnTo>
                  <a:lnTo>
                    <a:pt x="562" y="2149"/>
                  </a:lnTo>
                  <a:lnTo>
                    <a:pt x="562" y="2160"/>
                  </a:lnTo>
                  <a:lnTo>
                    <a:pt x="562" y="2160"/>
                  </a:lnTo>
                  <a:lnTo>
                    <a:pt x="557" y="2166"/>
                  </a:lnTo>
                  <a:lnTo>
                    <a:pt x="551" y="2171"/>
                  </a:lnTo>
                  <a:lnTo>
                    <a:pt x="551" y="2171"/>
                  </a:lnTo>
                  <a:lnTo>
                    <a:pt x="540" y="2171"/>
                  </a:lnTo>
                  <a:lnTo>
                    <a:pt x="540" y="2171"/>
                  </a:lnTo>
                  <a:lnTo>
                    <a:pt x="528" y="2166"/>
                  </a:lnTo>
                  <a:lnTo>
                    <a:pt x="528" y="2166"/>
                  </a:lnTo>
                  <a:lnTo>
                    <a:pt x="523" y="2160"/>
                  </a:lnTo>
                  <a:lnTo>
                    <a:pt x="523" y="2160"/>
                  </a:lnTo>
                  <a:lnTo>
                    <a:pt x="512" y="2160"/>
                  </a:lnTo>
                  <a:lnTo>
                    <a:pt x="512" y="2160"/>
                  </a:lnTo>
                  <a:lnTo>
                    <a:pt x="500" y="2166"/>
                  </a:lnTo>
                  <a:lnTo>
                    <a:pt x="500" y="2166"/>
                  </a:lnTo>
                  <a:lnTo>
                    <a:pt x="500" y="2177"/>
                  </a:lnTo>
                  <a:lnTo>
                    <a:pt x="500" y="2177"/>
                  </a:lnTo>
                  <a:lnTo>
                    <a:pt x="500" y="2183"/>
                  </a:lnTo>
                  <a:lnTo>
                    <a:pt x="500" y="2183"/>
                  </a:lnTo>
                  <a:lnTo>
                    <a:pt x="506" y="2189"/>
                  </a:lnTo>
                  <a:lnTo>
                    <a:pt x="506" y="2189"/>
                  </a:lnTo>
                  <a:lnTo>
                    <a:pt x="494" y="2189"/>
                  </a:lnTo>
                  <a:lnTo>
                    <a:pt x="494" y="2189"/>
                  </a:lnTo>
                  <a:lnTo>
                    <a:pt x="488" y="2189"/>
                  </a:lnTo>
                  <a:lnTo>
                    <a:pt x="488" y="2189"/>
                  </a:lnTo>
                  <a:lnTo>
                    <a:pt x="483" y="2189"/>
                  </a:lnTo>
                  <a:lnTo>
                    <a:pt x="483" y="2189"/>
                  </a:lnTo>
                  <a:lnTo>
                    <a:pt x="477" y="2195"/>
                  </a:lnTo>
                  <a:lnTo>
                    <a:pt x="477" y="2195"/>
                  </a:lnTo>
                  <a:lnTo>
                    <a:pt x="477" y="2195"/>
                  </a:lnTo>
                  <a:lnTo>
                    <a:pt x="477" y="2195"/>
                  </a:lnTo>
                  <a:lnTo>
                    <a:pt x="477" y="2200"/>
                  </a:lnTo>
                  <a:lnTo>
                    <a:pt x="477" y="2200"/>
                  </a:lnTo>
                  <a:lnTo>
                    <a:pt x="477" y="2205"/>
                  </a:lnTo>
                  <a:lnTo>
                    <a:pt x="477" y="2205"/>
                  </a:lnTo>
                  <a:lnTo>
                    <a:pt x="477" y="2211"/>
                  </a:lnTo>
                  <a:lnTo>
                    <a:pt x="477" y="2211"/>
                  </a:lnTo>
                  <a:lnTo>
                    <a:pt x="472" y="2211"/>
                  </a:lnTo>
                  <a:lnTo>
                    <a:pt x="472" y="2211"/>
                  </a:lnTo>
                  <a:lnTo>
                    <a:pt x="466" y="2205"/>
                  </a:lnTo>
                  <a:lnTo>
                    <a:pt x="466" y="2205"/>
                  </a:lnTo>
                  <a:lnTo>
                    <a:pt x="460" y="2200"/>
                  </a:lnTo>
                  <a:lnTo>
                    <a:pt x="460" y="2200"/>
                  </a:lnTo>
                  <a:lnTo>
                    <a:pt x="454" y="2205"/>
                  </a:lnTo>
                  <a:lnTo>
                    <a:pt x="454" y="2205"/>
                  </a:lnTo>
                  <a:lnTo>
                    <a:pt x="448" y="2211"/>
                  </a:lnTo>
                  <a:lnTo>
                    <a:pt x="448" y="2211"/>
                  </a:lnTo>
                  <a:lnTo>
                    <a:pt x="448" y="2217"/>
                  </a:lnTo>
                  <a:lnTo>
                    <a:pt x="448" y="2217"/>
                  </a:lnTo>
                  <a:lnTo>
                    <a:pt x="454" y="2223"/>
                  </a:lnTo>
                  <a:lnTo>
                    <a:pt x="454" y="2223"/>
                  </a:lnTo>
                  <a:lnTo>
                    <a:pt x="448" y="2229"/>
                  </a:lnTo>
                  <a:lnTo>
                    <a:pt x="448" y="2229"/>
                  </a:lnTo>
                  <a:lnTo>
                    <a:pt x="443" y="2234"/>
                  </a:lnTo>
                  <a:lnTo>
                    <a:pt x="443" y="2234"/>
                  </a:lnTo>
                  <a:lnTo>
                    <a:pt x="432" y="2240"/>
                  </a:lnTo>
                  <a:lnTo>
                    <a:pt x="432" y="2240"/>
                  </a:lnTo>
                  <a:lnTo>
                    <a:pt x="420" y="2245"/>
                  </a:lnTo>
                  <a:lnTo>
                    <a:pt x="420" y="2245"/>
                  </a:lnTo>
                  <a:lnTo>
                    <a:pt x="415" y="2251"/>
                  </a:lnTo>
                  <a:lnTo>
                    <a:pt x="415" y="2251"/>
                  </a:lnTo>
                  <a:lnTo>
                    <a:pt x="415" y="2262"/>
                  </a:lnTo>
                  <a:lnTo>
                    <a:pt x="415" y="2262"/>
                  </a:lnTo>
                  <a:lnTo>
                    <a:pt x="409" y="2268"/>
                  </a:lnTo>
                  <a:lnTo>
                    <a:pt x="409" y="2268"/>
                  </a:lnTo>
                  <a:lnTo>
                    <a:pt x="403" y="2280"/>
                  </a:lnTo>
                  <a:lnTo>
                    <a:pt x="403" y="2280"/>
                  </a:lnTo>
                  <a:lnTo>
                    <a:pt x="398" y="2285"/>
                  </a:lnTo>
                  <a:lnTo>
                    <a:pt x="398" y="2285"/>
                  </a:lnTo>
                  <a:lnTo>
                    <a:pt x="398" y="2291"/>
                  </a:lnTo>
                  <a:lnTo>
                    <a:pt x="398" y="2291"/>
                  </a:lnTo>
                  <a:lnTo>
                    <a:pt x="398" y="2291"/>
                  </a:lnTo>
                  <a:lnTo>
                    <a:pt x="398" y="2291"/>
                  </a:lnTo>
                  <a:lnTo>
                    <a:pt x="392" y="2291"/>
                  </a:lnTo>
                  <a:lnTo>
                    <a:pt x="392" y="2291"/>
                  </a:lnTo>
                  <a:lnTo>
                    <a:pt x="386" y="2291"/>
                  </a:lnTo>
                  <a:lnTo>
                    <a:pt x="386" y="2291"/>
                  </a:lnTo>
                  <a:lnTo>
                    <a:pt x="381" y="2291"/>
                  </a:lnTo>
                  <a:lnTo>
                    <a:pt x="381" y="2291"/>
                  </a:lnTo>
                  <a:lnTo>
                    <a:pt x="375" y="2291"/>
                  </a:lnTo>
                  <a:lnTo>
                    <a:pt x="375" y="2291"/>
                  </a:lnTo>
                  <a:lnTo>
                    <a:pt x="375" y="2302"/>
                  </a:lnTo>
                  <a:lnTo>
                    <a:pt x="375" y="2302"/>
                  </a:lnTo>
                  <a:lnTo>
                    <a:pt x="381" y="2308"/>
                  </a:lnTo>
                  <a:lnTo>
                    <a:pt x="381" y="2308"/>
                  </a:lnTo>
                  <a:lnTo>
                    <a:pt x="381" y="2314"/>
                  </a:lnTo>
                  <a:lnTo>
                    <a:pt x="381" y="2314"/>
                  </a:lnTo>
                  <a:lnTo>
                    <a:pt x="386" y="2325"/>
                  </a:lnTo>
                  <a:lnTo>
                    <a:pt x="386" y="2325"/>
                  </a:lnTo>
                  <a:lnTo>
                    <a:pt x="409" y="2314"/>
                  </a:lnTo>
                  <a:lnTo>
                    <a:pt x="409" y="2314"/>
                  </a:lnTo>
                  <a:lnTo>
                    <a:pt x="432" y="2296"/>
                  </a:lnTo>
                  <a:lnTo>
                    <a:pt x="432" y="2296"/>
                  </a:lnTo>
                  <a:lnTo>
                    <a:pt x="454" y="2285"/>
                  </a:lnTo>
                  <a:lnTo>
                    <a:pt x="454" y="2285"/>
                  </a:lnTo>
                  <a:lnTo>
                    <a:pt x="477" y="2268"/>
                  </a:lnTo>
                  <a:lnTo>
                    <a:pt x="477" y="2268"/>
                  </a:lnTo>
                  <a:lnTo>
                    <a:pt x="472" y="2274"/>
                  </a:lnTo>
                  <a:lnTo>
                    <a:pt x="472" y="2274"/>
                  </a:lnTo>
                  <a:lnTo>
                    <a:pt x="472" y="2280"/>
                  </a:lnTo>
                  <a:lnTo>
                    <a:pt x="472" y="2280"/>
                  </a:lnTo>
                  <a:lnTo>
                    <a:pt x="472" y="2285"/>
                  </a:lnTo>
                  <a:lnTo>
                    <a:pt x="472" y="2285"/>
                  </a:lnTo>
                  <a:lnTo>
                    <a:pt x="466" y="2291"/>
                  </a:lnTo>
                  <a:lnTo>
                    <a:pt x="466" y="2291"/>
                  </a:lnTo>
                  <a:lnTo>
                    <a:pt x="454" y="2302"/>
                  </a:lnTo>
                  <a:lnTo>
                    <a:pt x="454" y="2302"/>
                  </a:lnTo>
                  <a:lnTo>
                    <a:pt x="443" y="2308"/>
                  </a:lnTo>
                  <a:lnTo>
                    <a:pt x="443" y="2308"/>
                  </a:lnTo>
                  <a:lnTo>
                    <a:pt x="432" y="2314"/>
                  </a:lnTo>
                  <a:lnTo>
                    <a:pt x="432" y="2314"/>
                  </a:lnTo>
                  <a:lnTo>
                    <a:pt x="420" y="2325"/>
                  </a:lnTo>
                  <a:lnTo>
                    <a:pt x="420" y="2325"/>
                  </a:lnTo>
                  <a:lnTo>
                    <a:pt x="420" y="2330"/>
                  </a:lnTo>
                  <a:lnTo>
                    <a:pt x="420" y="2330"/>
                  </a:lnTo>
                  <a:lnTo>
                    <a:pt x="420" y="2336"/>
                  </a:lnTo>
                  <a:lnTo>
                    <a:pt x="420" y="2336"/>
                  </a:lnTo>
                  <a:lnTo>
                    <a:pt x="420" y="2342"/>
                  </a:lnTo>
                  <a:lnTo>
                    <a:pt x="420" y="2342"/>
                  </a:lnTo>
                  <a:lnTo>
                    <a:pt x="415" y="2354"/>
                  </a:lnTo>
                  <a:lnTo>
                    <a:pt x="415" y="2354"/>
                  </a:lnTo>
                  <a:lnTo>
                    <a:pt x="403" y="2348"/>
                  </a:lnTo>
                  <a:lnTo>
                    <a:pt x="403" y="2348"/>
                  </a:lnTo>
                  <a:lnTo>
                    <a:pt x="392" y="2348"/>
                  </a:lnTo>
                  <a:lnTo>
                    <a:pt x="392" y="2348"/>
                  </a:lnTo>
                  <a:lnTo>
                    <a:pt x="375" y="2348"/>
                  </a:lnTo>
                  <a:lnTo>
                    <a:pt x="375" y="2348"/>
                  </a:lnTo>
                  <a:lnTo>
                    <a:pt x="363" y="2348"/>
                  </a:lnTo>
                  <a:lnTo>
                    <a:pt x="363" y="2348"/>
                  </a:lnTo>
                  <a:lnTo>
                    <a:pt x="363" y="2336"/>
                  </a:lnTo>
                  <a:lnTo>
                    <a:pt x="363" y="2336"/>
                  </a:lnTo>
                  <a:lnTo>
                    <a:pt x="363" y="2330"/>
                  </a:lnTo>
                  <a:lnTo>
                    <a:pt x="363" y="2330"/>
                  </a:lnTo>
                  <a:lnTo>
                    <a:pt x="363" y="2325"/>
                  </a:lnTo>
                  <a:lnTo>
                    <a:pt x="363" y="2325"/>
                  </a:lnTo>
                  <a:lnTo>
                    <a:pt x="363" y="2319"/>
                  </a:lnTo>
                  <a:lnTo>
                    <a:pt x="363" y="2319"/>
                  </a:lnTo>
                  <a:lnTo>
                    <a:pt x="358" y="2314"/>
                  </a:lnTo>
                  <a:lnTo>
                    <a:pt x="358" y="2314"/>
                  </a:lnTo>
                  <a:lnTo>
                    <a:pt x="358" y="2314"/>
                  </a:lnTo>
                  <a:lnTo>
                    <a:pt x="358" y="2314"/>
                  </a:lnTo>
                  <a:lnTo>
                    <a:pt x="352" y="2314"/>
                  </a:lnTo>
                  <a:lnTo>
                    <a:pt x="352" y="2314"/>
                  </a:lnTo>
                  <a:lnTo>
                    <a:pt x="352" y="2308"/>
                  </a:lnTo>
                  <a:lnTo>
                    <a:pt x="352" y="2308"/>
                  </a:lnTo>
                  <a:lnTo>
                    <a:pt x="335" y="2319"/>
                  </a:lnTo>
                  <a:lnTo>
                    <a:pt x="335" y="2319"/>
                  </a:lnTo>
                  <a:lnTo>
                    <a:pt x="323" y="2325"/>
                  </a:lnTo>
                  <a:lnTo>
                    <a:pt x="323" y="2325"/>
                  </a:lnTo>
                  <a:lnTo>
                    <a:pt x="312" y="2325"/>
                  </a:lnTo>
                  <a:lnTo>
                    <a:pt x="312" y="2325"/>
                  </a:lnTo>
                  <a:lnTo>
                    <a:pt x="289" y="2319"/>
                  </a:lnTo>
                  <a:lnTo>
                    <a:pt x="289" y="2325"/>
                  </a:lnTo>
                  <a:lnTo>
                    <a:pt x="289" y="2336"/>
                  </a:lnTo>
                  <a:lnTo>
                    <a:pt x="289" y="2342"/>
                  </a:lnTo>
                  <a:lnTo>
                    <a:pt x="289" y="2354"/>
                  </a:lnTo>
                  <a:lnTo>
                    <a:pt x="289" y="2354"/>
                  </a:lnTo>
                  <a:lnTo>
                    <a:pt x="295" y="2354"/>
                  </a:lnTo>
                  <a:lnTo>
                    <a:pt x="295" y="2354"/>
                  </a:lnTo>
                  <a:lnTo>
                    <a:pt x="295" y="2359"/>
                  </a:lnTo>
                  <a:lnTo>
                    <a:pt x="295" y="2359"/>
                  </a:lnTo>
                  <a:lnTo>
                    <a:pt x="295" y="2365"/>
                  </a:lnTo>
                  <a:lnTo>
                    <a:pt x="295" y="2365"/>
                  </a:lnTo>
                  <a:lnTo>
                    <a:pt x="289" y="2365"/>
                  </a:lnTo>
                  <a:lnTo>
                    <a:pt x="289" y="2365"/>
                  </a:lnTo>
                  <a:lnTo>
                    <a:pt x="284" y="2370"/>
                  </a:lnTo>
                  <a:lnTo>
                    <a:pt x="284" y="2370"/>
                  </a:lnTo>
                  <a:lnTo>
                    <a:pt x="278" y="2365"/>
                  </a:lnTo>
                  <a:lnTo>
                    <a:pt x="278" y="2365"/>
                  </a:lnTo>
                  <a:lnTo>
                    <a:pt x="273" y="2365"/>
                  </a:lnTo>
                  <a:lnTo>
                    <a:pt x="273" y="2365"/>
                  </a:lnTo>
                  <a:lnTo>
                    <a:pt x="261" y="2365"/>
                  </a:lnTo>
                  <a:lnTo>
                    <a:pt x="261" y="2365"/>
                  </a:lnTo>
                  <a:lnTo>
                    <a:pt x="261" y="2376"/>
                  </a:lnTo>
                  <a:lnTo>
                    <a:pt x="261" y="2376"/>
                  </a:lnTo>
                  <a:lnTo>
                    <a:pt x="261" y="2388"/>
                  </a:lnTo>
                  <a:lnTo>
                    <a:pt x="261" y="2388"/>
                  </a:lnTo>
                  <a:lnTo>
                    <a:pt x="261" y="2393"/>
                  </a:lnTo>
                  <a:lnTo>
                    <a:pt x="261" y="2393"/>
                  </a:lnTo>
                  <a:lnTo>
                    <a:pt x="256" y="2388"/>
                  </a:lnTo>
                  <a:lnTo>
                    <a:pt x="256" y="2388"/>
                  </a:lnTo>
                  <a:lnTo>
                    <a:pt x="250" y="2388"/>
                  </a:lnTo>
                  <a:lnTo>
                    <a:pt x="250" y="2388"/>
                  </a:lnTo>
                  <a:lnTo>
                    <a:pt x="250" y="2388"/>
                  </a:lnTo>
                  <a:lnTo>
                    <a:pt x="250" y="2388"/>
                  </a:lnTo>
                  <a:lnTo>
                    <a:pt x="244" y="2388"/>
                  </a:lnTo>
                  <a:lnTo>
                    <a:pt x="244" y="2388"/>
                  </a:lnTo>
                  <a:lnTo>
                    <a:pt x="244" y="2382"/>
                  </a:lnTo>
                  <a:lnTo>
                    <a:pt x="244" y="2382"/>
                  </a:lnTo>
                  <a:lnTo>
                    <a:pt x="244" y="2388"/>
                  </a:lnTo>
                  <a:lnTo>
                    <a:pt x="244" y="2388"/>
                  </a:lnTo>
                  <a:lnTo>
                    <a:pt x="244" y="2399"/>
                  </a:lnTo>
                  <a:lnTo>
                    <a:pt x="244" y="2399"/>
                  </a:lnTo>
                  <a:lnTo>
                    <a:pt x="244" y="2405"/>
                  </a:lnTo>
                  <a:lnTo>
                    <a:pt x="244" y="2405"/>
                  </a:lnTo>
                  <a:lnTo>
                    <a:pt x="244" y="2410"/>
                  </a:lnTo>
                  <a:lnTo>
                    <a:pt x="244" y="2410"/>
                  </a:lnTo>
                  <a:lnTo>
                    <a:pt x="238" y="2410"/>
                  </a:lnTo>
                  <a:lnTo>
                    <a:pt x="238" y="2410"/>
                  </a:lnTo>
                  <a:lnTo>
                    <a:pt x="233" y="2405"/>
                  </a:lnTo>
                  <a:lnTo>
                    <a:pt x="233" y="2405"/>
                  </a:lnTo>
                  <a:lnTo>
                    <a:pt x="233" y="2405"/>
                  </a:lnTo>
                  <a:lnTo>
                    <a:pt x="233" y="2405"/>
                  </a:lnTo>
                  <a:lnTo>
                    <a:pt x="233" y="2399"/>
                  </a:lnTo>
                  <a:lnTo>
                    <a:pt x="233" y="2399"/>
                  </a:lnTo>
                  <a:lnTo>
                    <a:pt x="216" y="2399"/>
                  </a:lnTo>
                  <a:lnTo>
                    <a:pt x="216" y="2399"/>
                  </a:lnTo>
                  <a:lnTo>
                    <a:pt x="198" y="2399"/>
                  </a:lnTo>
                  <a:lnTo>
                    <a:pt x="198" y="2399"/>
                  </a:lnTo>
                  <a:lnTo>
                    <a:pt x="182" y="2399"/>
                  </a:lnTo>
                  <a:lnTo>
                    <a:pt x="182" y="2399"/>
                  </a:lnTo>
                  <a:lnTo>
                    <a:pt x="164" y="2399"/>
                  </a:lnTo>
                  <a:lnTo>
                    <a:pt x="164" y="2399"/>
                  </a:lnTo>
                  <a:lnTo>
                    <a:pt x="170" y="2405"/>
                  </a:lnTo>
                  <a:lnTo>
                    <a:pt x="170" y="2405"/>
                  </a:lnTo>
                  <a:lnTo>
                    <a:pt x="170" y="2410"/>
                  </a:lnTo>
                  <a:lnTo>
                    <a:pt x="170" y="2410"/>
                  </a:lnTo>
                  <a:lnTo>
                    <a:pt x="170" y="2416"/>
                  </a:lnTo>
                  <a:lnTo>
                    <a:pt x="170" y="2416"/>
                  </a:lnTo>
                  <a:lnTo>
                    <a:pt x="170" y="2422"/>
                  </a:lnTo>
                  <a:lnTo>
                    <a:pt x="170" y="2422"/>
                  </a:lnTo>
                  <a:lnTo>
                    <a:pt x="176" y="2422"/>
                  </a:lnTo>
                  <a:lnTo>
                    <a:pt x="176" y="2422"/>
                  </a:lnTo>
                  <a:lnTo>
                    <a:pt x="182" y="2422"/>
                  </a:lnTo>
                  <a:lnTo>
                    <a:pt x="182" y="2422"/>
                  </a:lnTo>
                  <a:lnTo>
                    <a:pt x="182" y="2422"/>
                  </a:lnTo>
                  <a:lnTo>
                    <a:pt x="182" y="2422"/>
                  </a:lnTo>
                  <a:lnTo>
                    <a:pt x="188" y="2422"/>
                  </a:lnTo>
                  <a:lnTo>
                    <a:pt x="188" y="2422"/>
                  </a:lnTo>
                  <a:lnTo>
                    <a:pt x="188" y="2427"/>
                  </a:lnTo>
                  <a:lnTo>
                    <a:pt x="188" y="2427"/>
                  </a:lnTo>
                  <a:lnTo>
                    <a:pt x="188" y="2427"/>
                  </a:lnTo>
                  <a:lnTo>
                    <a:pt x="188" y="2427"/>
                  </a:lnTo>
                  <a:lnTo>
                    <a:pt x="193" y="2433"/>
                  </a:lnTo>
                  <a:lnTo>
                    <a:pt x="193" y="2433"/>
                  </a:lnTo>
                  <a:lnTo>
                    <a:pt x="193" y="2439"/>
                  </a:lnTo>
                  <a:lnTo>
                    <a:pt x="193" y="2439"/>
                  </a:lnTo>
                  <a:lnTo>
                    <a:pt x="188" y="2444"/>
                  </a:lnTo>
                  <a:lnTo>
                    <a:pt x="188" y="2444"/>
                  </a:lnTo>
                  <a:lnTo>
                    <a:pt x="182" y="2450"/>
                  </a:lnTo>
                  <a:lnTo>
                    <a:pt x="182" y="2450"/>
                  </a:lnTo>
                  <a:lnTo>
                    <a:pt x="176" y="2450"/>
                  </a:lnTo>
                  <a:lnTo>
                    <a:pt x="176" y="2450"/>
                  </a:lnTo>
                  <a:lnTo>
                    <a:pt x="170" y="2455"/>
                  </a:lnTo>
                  <a:lnTo>
                    <a:pt x="170" y="2455"/>
                  </a:lnTo>
                  <a:lnTo>
                    <a:pt x="170" y="2461"/>
                  </a:lnTo>
                  <a:lnTo>
                    <a:pt x="170" y="2461"/>
                  </a:lnTo>
                  <a:lnTo>
                    <a:pt x="170" y="2461"/>
                  </a:lnTo>
                  <a:lnTo>
                    <a:pt x="170" y="2461"/>
                  </a:lnTo>
                  <a:lnTo>
                    <a:pt x="170" y="2467"/>
                  </a:lnTo>
                  <a:lnTo>
                    <a:pt x="170" y="2467"/>
                  </a:lnTo>
                  <a:lnTo>
                    <a:pt x="170" y="2473"/>
                  </a:lnTo>
                  <a:lnTo>
                    <a:pt x="170" y="2473"/>
                  </a:lnTo>
                  <a:lnTo>
                    <a:pt x="164" y="2467"/>
                  </a:lnTo>
                  <a:lnTo>
                    <a:pt x="164" y="2467"/>
                  </a:lnTo>
                  <a:lnTo>
                    <a:pt x="164" y="2467"/>
                  </a:lnTo>
                  <a:lnTo>
                    <a:pt x="164" y="2467"/>
                  </a:lnTo>
                  <a:lnTo>
                    <a:pt x="164" y="2461"/>
                  </a:lnTo>
                  <a:lnTo>
                    <a:pt x="164" y="2461"/>
                  </a:lnTo>
                  <a:lnTo>
                    <a:pt x="159" y="2461"/>
                  </a:lnTo>
                  <a:lnTo>
                    <a:pt x="159" y="2461"/>
                  </a:lnTo>
                  <a:lnTo>
                    <a:pt x="148" y="2455"/>
                  </a:lnTo>
                  <a:lnTo>
                    <a:pt x="148" y="2455"/>
                  </a:lnTo>
                  <a:lnTo>
                    <a:pt x="136" y="2461"/>
                  </a:lnTo>
                  <a:lnTo>
                    <a:pt x="136" y="2461"/>
                  </a:lnTo>
                  <a:lnTo>
                    <a:pt x="125" y="2461"/>
                  </a:lnTo>
                  <a:lnTo>
                    <a:pt x="125" y="2461"/>
                  </a:lnTo>
                  <a:lnTo>
                    <a:pt x="119" y="2461"/>
                  </a:lnTo>
                  <a:lnTo>
                    <a:pt x="119" y="2461"/>
                  </a:lnTo>
                  <a:lnTo>
                    <a:pt x="119" y="2467"/>
                  </a:lnTo>
                  <a:lnTo>
                    <a:pt x="119" y="2467"/>
                  </a:lnTo>
                  <a:lnTo>
                    <a:pt x="119" y="2473"/>
                  </a:lnTo>
                  <a:lnTo>
                    <a:pt x="119" y="2473"/>
                  </a:lnTo>
                  <a:lnTo>
                    <a:pt x="113" y="2484"/>
                  </a:lnTo>
                  <a:lnTo>
                    <a:pt x="113" y="2484"/>
                  </a:lnTo>
                  <a:lnTo>
                    <a:pt x="113" y="2490"/>
                  </a:lnTo>
                  <a:lnTo>
                    <a:pt x="113" y="2490"/>
                  </a:lnTo>
                  <a:lnTo>
                    <a:pt x="131" y="2490"/>
                  </a:lnTo>
                  <a:lnTo>
                    <a:pt x="131" y="2490"/>
                  </a:lnTo>
                  <a:lnTo>
                    <a:pt x="153" y="2490"/>
                  </a:lnTo>
                  <a:lnTo>
                    <a:pt x="153" y="2490"/>
                  </a:lnTo>
                  <a:lnTo>
                    <a:pt x="159" y="2495"/>
                  </a:lnTo>
                  <a:lnTo>
                    <a:pt x="159" y="2495"/>
                  </a:lnTo>
                  <a:lnTo>
                    <a:pt x="159" y="2495"/>
                  </a:lnTo>
                  <a:lnTo>
                    <a:pt x="131" y="2507"/>
                  </a:lnTo>
                  <a:lnTo>
                    <a:pt x="131" y="2507"/>
                  </a:lnTo>
                  <a:lnTo>
                    <a:pt x="131" y="2513"/>
                  </a:lnTo>
                  <a:lnTo>
                    <a:pt x="131" y="2513"/>
                  </a:lnTo>
                  <a:lnTo>
                    <a:pt x="125" y="2513"/>
                  </a:lnTo>
                  <a:lnTo>
                    <a:pt x="125" y="2513"/>
                  </a:lnTo>
                  <a:lnTo>
                    <a:pt x="131" y="2513"/>
                  </a:lnTo>
                  <a:lnTo>
                    <a:pt x="131" y="2513"/>
                  </a:lnTo>
                  <a:lnTo>
                    <a:pt x="125" y="2519"/>
                  </a:lnTo>
                  <a:lnTo>
                    <a:pt x="125" y="2519"/>
                  </a:lnTo>
                  <a:lnTo>
                    <a:pt x="125" y="2513"/>
                  </a:lnTo>
                  <a:lnTo>
                    <a:pt x="125" y="2513"/>
                  </a:lnTo>
                  <a:lnTo>
                    <a:pt x="119" y="2507"/>
                  </a:lnTo>
                  <a:lnTo>
                    <a:pt x="119" y="2507"/>
                  </a:lnTo>
                  <a:lnTo>
                    <a:pt x="113" y="2507"/>
                  </a:lnTo>
                  <a:lnTo>
                    <a:pt x="113" y="2507"/>
                  </a:lnTo>
                  <a:lnTo>
                    <a:pt x="108" y="2501"/>
                  </a:lnTo>
                  <a:lnTo>
                    <a:pt x="108" y="2501"/>
                  </a:lnTo>
                  <a:lnTo>
                    <a:pt x="108" y="2507"/>
                  </a:lnTo>
                  <a:lnTo>
                    <a:pt x="108" y="2507"/>
                  </a:lnTo>
                  <a:lnTo>
                    <a:pt x="108" y="2513"/>
                  </a:lnTo>
                  <a:lnTo>
                    <a:pt x="108" y="2513"/>
                  </a:lnTo>
                  <a:lnTo>
                    <a:pt x="108" y="2524"/>
                  </a:lnTo>
                  <a:lnTo>
                    <a:pt x="108" y="2524"/>
                  </a:lnTo>
                  <a:lnTo>
                    <a:pt x="108" y="2524"/>
                  </a:lnTo>
                  <a:lnTo>
                    <a:pt x="108" y="2524"/>
                  </a:lnTo>
                  <a:lnTo>
                    <a:pt x="85" y="2524"/>
                  </a:lnTo>
                  <a:lnTo>
                    <a:pt x="85" y="2524"/>
                  </a:lnTo>
                  <a:lnTo>
                    <a:pt x="79" y="2519"/>
                  </a:lnTo>
                  <a:lnTo>
                    <a:pt x="79" y="2519"/>
                  </a:lnTo>
                  <a:lnTo>
                    <a:pt x="68" y="2519"/>
                  </a:lnTo>
                  <a:lnTo>
                    <a:pt x="68" y="2519"/>
                  </a:lnTo>
                  <a:lnTo>
                    <a:pt x="51" y="2519"/>
                  </a:lnTo>
                  <a:lnTo>
                    <a:pt x="51" y="2519"/>
                  </a:lnTo>
                  <a:lnTo>
                    <a:pt x="51" y="2524"/>
                  </a:lnTo>
                  <a:lnTo>
                    <a:pt x="51" y="2524"/>
                  </a:lnTo>
                  <a:lnTo>
                    <a:pt x="51" y="2524"/>
                  </a:lnTo>
                  <a:lnTo>
                    <a:pt x="51" y="2524"/>
                  </a:lnTo>
                  <a:lnTo>
                    <a:pt x="45" y="2530"/>
                  </a:lnTo>
                  <a:lnTo>
                    <a:pt x="45" y="2530"/>
                  </a:lnTo>
                  <a:lnTo>
                    <a:pt x="45" y="2530"/>
                  </a:lnTo>
                  <a:lnTo>
                    <a:pt x="45" y="2530"/>
                  </a:lnTo>
                  <a:lnTo>
                    <a:pt x="39" y="2530"/>
                  </a:lnTo>
                  <a:lnTo>
                    <a:pt x="39" y="2530"/>
                  </a:lnTo>
                  <a:lnTo>
                    <a:pt x="39" y="2524"/>
                  </a:lnTo>
                  <a:lnTo>
                    <a:pt x="39" y="2524"/>
                  </a:lnTo>
                  <a:lnTo>
                    <a:pt x="34" y="2524"/>
                  </a:lnTo>
                  <a:lnTo>
                    <a:pt x="34" y="2524"/>
                  </a:lnTo>
                  <a:lnTo>
                    <a:pt x="28" y="2519"/>
                  </a:lnTo>
                  <a:lnTo>
                    <a:pt x="28" y="2519"/>
                  </a:lnTo>
                  <a:lnTo>
                    <a:pt x="28" y="2524"/>
                  </a:lnTo>
                  <a:lnTo>
                    <a:pt x="28" y="2524"/>
                  </a:lnTo>
                  <a:lnTo>
                    <a:pt x="28" y="2535"/>
                  </a:lnTo>
                  <a:lnTo>
                    <a:pt x="28" y="2535"/>
                  </a:lnTo>
                  <a:lnTo>
                    <a:pt x="28" y="2541"/>
                  </a:lnTo>
                  <a:lnTo>
                    <a:pt x="28" y="2541"/>
                  </a:lnTo>
                  <a:lnTo>
                    <a:pt x="28" y="2547"/>
                  </a:lnTo>
                  <a:lnTo>
                    <a:pt x="28" y="2547"/>
                  </a:lnTo>
                  <a:lnTo>
                    <a:pt x="45" y="2547"/>
                  </a:lnTo>
                  <a:lnTo>
                    <a:pt x="45" y="2547"/>
                  </a:lnTo>
                  <a:lnTo>
                    <a:pt x="63" y="2552"/>
                  </a:lnTo>
                  <a:lnTo>
                    <a:pt x="63" y="2552"/>
                  </a:lnTo>
                  <a:lnTo>
                    <a:pt x="73" y="2552"/>
                  </a:lnTo>
                  <a:lnTo>
                    <a:pt x="73" y="2552"/>
                  </a:lnTo>
                  <a:lnTo>
                    <a:pt x="91" y="2552"/>
                  </a:lnTo>
                  <a:lnTo>
                    <a:pt x="91" y="2552"/>
                  </a:lnTo>
                  <a:lnTo>
                    <a:pt x="85" y="2552"/>
                  </a:lnTo>
                  <a:lnTo>
                    <a:pt x="85" y="2552"/>
                  </a:lnTo>
                  <a:lnTo>
                    <a:pt x="91" y="2558"/>
                  </a:lnTo>
                  <a:lnTo>
                    <a:pt x="91" y="2558"/>
                  </a:lnTo>
                  <a:lnTo>
                    <a:pt x="97" y="2558"/>
                  </a:lnTo>
                  <a:lnTo>
                    <a:pt x="97" y="2558"/>
                  </a:lnTo>
                  <a:lnTo>
                    <a:pt x="102" y="2558"/>
                  </a:lnTo>
                  <a:lnTo>
                    <a:pt x="102" y="2558"/>
                  </a:lnTo>
                  <a:lnTo>
                    <a:pt x="97" y="2558"/>
                  </a:lnTo>
                  <a:lnTo>
                    <a:pt x="97" y="2558"/>
                  </a:lnTo>
                  <a:lnTo>
                    <a:pt x="97" y="2564"/>
                  </a:lnTo>
                  <a:lnTo>
                    <a:pt x="97" y="2564"/>
                  </a:lnTo>
                  <a:lnTo>
                    <a:pt x="97" y="2569"/>
                  </a:lnTo>
                  <a:lnTo>
                    <a:pt x="97" y="2569"/>
                  </a:lnTo>
                  <a:lnTo>
                    <a:pt x="97" y="2569"/>
                  </a:lnTo>
                  <a:lnTo>
                    <a:pt x="97" y="2569"/>
                  </a:lnTo>
                  <a:lnTo>
                    <a:pt x="68" y="2569"/>
                  </a:lnTo>
                  <a:lnTo>
                    <a:pt x="68" y="2569"/>
                  </a:lnTo>
                  <a:lnTo>
                    <a:pt x="45" y="2564"/>
                  </a:lnTo>
                  <a:lnTo>
                    <a:pt x="45" y="2564"/>
                  </a:lnTo>
                  <a:lnTo>
                    <a:pt x="23" y="2569"/>
                  </a:lnTo>
                  <a:lnTo>
                    <a:pt x="23" y="2569"/>
                  </a:lnTo>
                  <a:lnTo>
                    <a:pt x="0" y="2569"/>
                  </a:lnTo>
                  <a:lnTo>
                    <a:pt x="0" y="2569"/>
                  </a:lnTo>
                  <a:lnTo>
                    <a:pt x="5" y="2586"/>
                  </a:lnTo>
                  <a:lnTo>
                    <a:pt x="5" y="2586"/>
                  </a:lnTo>
                  <a:lnTo>
                    <a:pt x="11" y="2604"/>
                  </a:lnTo>
                  <a:lnTo>
                    <a:pt x="11" y="2604"/>
                  </a:lnTo>
                  <a:lnTo>
                    <a:pt x="11" y="2615"/>
                  </a:lnTo>
                  <a:lnTo>
                    <a:pt x="11" y="2615"/>
                  </a:lnTo>
                  <a:lnTo>
                    <a:pt x="5" y="2632"/>
                  </a:lnTo>
                  <a:lnTo>
                    <a:pt x="5" y="2632"/>
                  </a:lnTo>
                  <a:lnTo>
                    <a:pt x="11" y="2626"/>
                  </a:lnTo>
                  <a:lnTo>
                    <a:pt x="11" y="2626"/>
                  </a:lnTo>
                  <a:lnTo>
                    <a:pt x="17" y="2626"/>
                  </a:lnTo>
                  <a:lnTo>
                    <a:pt x="17" y="2626"/>
                  </a:lnTo>
                  <a:lnTo>
                    <a:pt x="17" y="2632"/>
                  </a:lnTo>
                  <a:lnTo>
                    <a:pt x="17" y="2632"/>
                  </a:lnTo>
                  <a:lnTo>
                    <a:pt x="23" y="2632"/>
                  </a:lnTo>
                  <a:lnTo>
                    <a:pt x="23" y="2632"/>
                  </a:lnTo>
                  <a:lnTo>
                    <a:pt x="34" y="2626"/>
                  </a:lnTo>
                  <a:lnTo>
                    <a:pt x="34" y="2626"/>
                  </a:lnTo>
                  <a:lnTo>
                    <a:pt x="34" y="2620"/>
                  </a:lnTo>
                  <a:lnTo>
                    <a:pt x="34" y="2620"/>
                  </a:lnTo>
                  <a:lnTo>
                    <a:pt x="39" y="2615"/>
                  </a:lnTo>
                  <a:lnTo>
                    <a:pt x="39" y="2615"/>
                  </a:lnTo>
                  <a:lnTo>
                    <a:pt x="51" y="2620"/>
                  </a:lnTo>
                  <a:lnTo>
                    <a:pt x="51" y="2620"/>
                  </a:lnTo>
                  <a:lnTo>
                    <a:pt x="57" y="2620"/>
                  </a:lnTo>
                  <a:lnTo>
                    <a:pt x="57" y="2620"/>
                  </a:lnTo>
                  <a:lnTo>
                    <a:pt x="57" y="2626"/>
                  </a:lnTo>
                  <a:lnTo>
                    <a:pt x="57" y="2626"/>
                  </a:lnTo>
                  <a:lnTo>
                    <a:pt x="63" y="2632"/>
                  </a:lnTo>
                  <a:lnTo>
                    <a:pt x="63" y="2632"/>
                  </a:lnTo>
                  <a:lnTo>
                    <a:pt x="68" y="2632"/>
                  </a:lnTo>
                  <a:lnTo>
                    <a:pt x="68" y="2632"/>
                  </a:lnTo>
                  <a:lnTo>
                    <a:pt x="68" y="2632"/>
                  </a:lnTo>
                  <a:lnTo>
                    <a:pt x="68" y="2632"/>
                  </a:lnTo>
                  <a:lnTo>
                    <a:pt x="73" y="2632"/>
                  </a:lnTo>
                  <a:lnTo>
                    <a:pt x="73" y="2632"/>
                  </a:lnTo>
                  <a:lnTo>
                    <a:pt x="79" y="2632"/>
                  </a:lnTo>
                  <a:lnTo>
                    <a:pt x="79" y="2632"/>
                  </a:lnTo>
                  <a:lnTo>
                    <a:pt x="85" y="2632"/>
                  </a:lnTo>
                  <a:lnTo>
                    <a:pt x="85" y="2632"/>
                  </a:lnTo>
                  <a:lnTo>
                    <a:pt x="85" y="2632"/>
                  </a:lnTo>
                  <a:lnTo>
                    <a:pt x="85" y="2632"/>
                  </a:lnTo>
                  <a:lnTo>
                    <a:pt x="85" y="2626"/>
                  </a:lnTo>
                  <a:lnTo>
                    <a:pt x="85" y="2626"/>
                  </a:lnTo>
                  <a:lnTo>
                    <a:pt x="85" y="2620"/>
                  </a:lnTo>
                  <a:lnTo>
                    <a:pt x="85" y="2620"/>
                  </a:lnTo>
                  <a:lnTo>
                    <a:pt x="91" y="2615"/>
                  </a:lnTo>
                  <a:lnTo>
                    <a:pt x="91" y="2615"/>
                  </a:lnTo>
                  <a:lnTo>
                    <a:pt x="91" y="2615"/>
                  </a:lnTo>
                  <a:lnTo>
                    <a:pt x="91" y="2615"/>
                  </a:lnTo>
                  <a:lnTo>
                    <a:pt x="97" y="2609"/>
                  </a:lnTo>
                  <a:lnTo>
                    <a:pt x="97" y="2609"/>
                  </a:lnTo>
                  <a:lnTo>
                    <a:pt x="97" y="2609"/>
                  </a:lnTo>
                  <a:lnTo>
                    <a:pt x="97" y="2609"/>
                  </a:lnTo>
                  <a:lnTo>
                    <a:pt x="102" y="2609"/>
                  </a:lnTo>
                  <a:lnTo>
                    <a:pt x="102" y="2609"/>
                  </a:lnTo>
                  <a:lnTo>
                    <a:pt x="102" y="2609"/>
                  </a:lnTo>
                  <a:lnTo>
                    <a:pt x="102" y="2609"/>
                  </a:lnTo>
                  <a:lnTo>
                    <a:pt x="108" y="2615"/>
                  </a:lnTo>
                  <a:lnTo>
                    <a:pt x="108" y="2615"/>
                  </a:lnTo>
                  <a:lnTo>
                    <a:pt x="108" y="2620"/>
                  </a:lnTo>
                  <a:lnTo>
                    <a:pt x="108" y="2620"/>
                  </a:lnTo>
                  <a:lnTo>
                    <a:pt x="113" y="2626"/>
                  </a:lnTo>
                  <a:lnTo>
                    <a:pt x="113" y="2626"/>
                  </a:lnTo>
                  <a:lnTo>
                    <a:pt x="113" y="2620"/>
                  </a:lnTo>
                  <a:lnTo>
                    <a:pt x="113" y="2620"/>
                  </a:lnTo>
                  <a:lnTo>
                    <a:pt x="119" y="2620"/>
                  </a:lnTo>
                  <a:lnTo>
                    <a:pt x="119" y="2620"/>
                  </a:lnTo>
                  <a:lnTo>
                    <a:pt x="125" y="2615"/>
                  </a:lnTo>
                  <a:lnTo>
                    <a:pt x="125" y="2615"/>
                  </a:lnTo>
                  <a:lnTo>
                    <a:pt x="131" y="2620"/>
                  </a:lnTo>
                  <a:lnTo>
                    <a:pt x="131" y="2620"/>
                  </a:lnTo>
                  <a:lnTo>
                    <a:pt x="136" y="2620"/>
                  </a:lnTo>
                  <a:lnTo>
                    <a:pt x="136" y="2620"/>
                  </a:lnTo>
                  <a:lnTo>
                    <a:pt x="136" y="2626"/>
                  </a:lnTo>
                  <a:lnTo>
                    <a:pt x="136" y="2626"/>
                  </a:lnTo>
                  <a:lnTo>
                    <a:pt x="142" y="2632"/>
                  </a:lnTo>
                  <a:lnTo>
                    <a:pt x="142" y="2632"/>
                  </a:lnTo>
                  <a:lnTo>
                    <a:pt x="142" y="2632"/>
                  </a:lnTo>
                  <a:lnTo>
                    <a:pt x="142" y="2632"/>
                  </a:lnTo>
                  <a:lnTo>
                    <a:pt x="148" y="2632"/>
                  </a:lnTo>
                  <a:lnTo>
                    <a:pt x="148" y="2632"/>
                  </a:lnTo>
                  <a:lnTo>
                    <a:pt x="148" y="2626"/>
                  </a:lnTo>
                  <a:lnTo>
                    <a:pt x="148" y="2626"/>
                  </a:lnTo>
                  <a:lnTo>
                    <a:pt x="153" y="2620"/>
                  </a:lnTo>
                  <a:lnTo>
                    <a:pt x="153" y="2620"/>
                  </a:lnTo>
                  <a:lnTo>
                    <a:pt x="159" y="2620"/>
                  </a:lnTo>
                  <a:lnTo>
                    <a:pt x="159" y="2620"/>
                  </a:lnTo>
                  <a:lnTo>
                    <a:pt x="159" y="2620"/>
                  </a:lnTo>
                  <a:lnTo>
                    <a:pt x="159" y="2620"/>
                  </a:lnTo>
                  <a:lnTo>
                    <a:pt x="159" y="2626"/>
                  </a:lnTo>
                  <a:lnTo>
                    <a:pt x="159" y="2626"/>
                  </a:lnTo>
                  <a:lnTo>
                    <a:pt x="159" y="2632"/>
                  </a:lnTo>
                  <a:lnTo>
                    <a:pt x="159" y="2632"/>
                  </a:lnTo>
                  <a:lnTo>
                    <a:pt x="159" y="2632"/>
                  </a:lnTo>
                  <a:lnTo>
                    <a:pt x="159" y="2632"/>
                  </a:lnTo>
                  <a:lnTo>
                    <a:pt x="153" y="2638"/>
                  </a:lnTo>
                  <a:lnTo>
                    <a:pt x="153" y="2638"/>
                  </a:lnTo>
                  <a:lnTo>
                    <a:pt x="148" y="2638"/>
                  </a:lnTo>
                  <a:lnTo>
                    <a:pt x="148" y="2638"/>
                  </a:lnTo>
                  <a:lnTo>
                    <a:pt x="142" y="2638"/>
                  </a:lnTo>
                  <a:lnTo>
                    <a:pt x="142" y="2638"/>
                  </a:lnTo>
                  <a:lnTo>
                    <a:pt x="131" y="2638"/>
                  </a:lnTo>
                  <a:lnTo>
                    <a:pt x="131" y="2644"/>
                  </a:lnTo>
                  <a:lnTo>
                    <a:pt x="131" y="2644"/>
                  </a:lnTo>
                  <a:lnTo>
                    <a:pt x="131" y="2649"/>
                  </a:lnTo>
                  <a:lnTo>
                    <a:pt x="125" y="2649"/>
                  </a:lnTo>
                  <a:lnTo>
                    <a:pt x="125" y="2649"/>
                  </a:lnTo>
                  <a:lnTo>
                    <a:pt x="119" y="2649"/>
                  </a:lnTo>
                  <a:lnTo>
                    <a:pt x="119" y="2649"/>
                  </a:lnTo>
                  <a:lnTo>
                    <a:pt x="113" y="2649"/>
                  </a:lnTo>
                  <a:lnTo>
                    <a:pt x="113" y="2649"/>
                  </a:lnTo>
                  <a:lnTo>
                    <a:pt x="113" y="2644"/>
                  </a:lnTo>
                  <a:lnTo>
                    <a:pt x="113" y="2644"/>
                  </a:lnTo>
                  <a:lnTo>
                    <a:pt x="113" y="2638"/>
                  </a:lnTo>
                  <a:lnTo>
                    <a:pt x="113" y="2638"/>
                  </a:lnTo>
                  <a:lnTo>
                    <a:pt x="102" y="2638"/>
                  </a:lnTo>
                  <a:lnTo>
                    <a:pt x="102" y="2638"/>
                  </a:lnTo>
                  <a:lnTo>
                    <a:pt x="73" y="2638"/>
                  </a:lnTo>
                  <a:lnTo>
                    <a:pt x="73" y="2638"/>
                  </a:lnTo>
                  <a:lnTo>
                    <a:pt x="45" y="2638"/>
                  </a:lnTo>
                  <a:lnTo>
                    <a:pt x="45" y="2638"/>
                  </a:lnTo>
                  <a:lnTo>
                    <a:pt x="28" y="2638"/>
                  </a:lnTo>
                  <a:lnTo>
                    <a:pt x="28" y="2644"/>
                  </a:lnTo>
                  <a:lnTo>
                    <a:pt x="23" y="2644"/>
                  </a:lnTo>
                  <a:lnTo>
                    <a:pt x="23" y="2649"/>
                  </a:lnTo>
                  <a:lnTo>
                    <a:pt x="17" y="2649"/>
                  </a:lnTo>
                  <a:lnTo>
                    <a:pt x="17" y="2649"/>
                  </a:lnTo>
                  <a:lnTo>
                    <a:pt x="11" y="2649"/>
                  </a:lnTo>
                  <a:lnTo>
                    <a:pt x="11" y="2649"/>
                  </a:lnTo>
                  <a:lnTo>
                    <a:pt x="11" y="2649"/>
                  </a:lnTo>
                  <a:lnTo>
                    <a:pt x="11" y="2649"/>
                  </a:lnTo>
                  <a:lnTo>
                    <a:pt x="5" y="2644"/>
                  </a:lnTo>
                  <a:lnTo>
                    <a:pt x="5" y="2644"/>
                  </a:lnTo>
                  <a:lnTo>
                    <a:pt x="0" y="2644"/>
                  </a:lnTo>
                  <a:lnTo>
                    <a:pt x="0" y="2649"/>
                  </a:lnTo>
                  <a:lnTo>
                    <a:pt x="0" y="2649"/>
                  </a:lnTo>
                  <a:lnTo>
                    <a:pt x="0" y="2654"/>
                  </a:lnTo>
                  <a:lnTo>
                    <a:pt x="0" y="2654"/>
                  </a:lnTo>
                  <a:lnTo>
                    <a:pt x="0" y="2654"/>
                  </a:lnTo>
                  <a:lnTo>
                    <a:pt x="11" y="2660"/>
                  </a:lnTo>
                  <a:lnTo>
                    <a:pt x="11" y="2660"/>
                  </a:lnTo>
                  <a:lnTo>
                    <a:pt x="23" y="2660"/>
                  </a:lnTo>
                  <a:lnTo>
                    <a:pt x="23" y="2660"/>
                  </a:lnTo>
                  <a:lnTo>
                    <a:pt x="34" y="2666"/>
                  </a:lnTo>
                  <a:lnTo>
                    <a:pt x="34" y="2666"/>
                  </a:lnTo>
                  <a:lnTo>
                    <a:pt x="39" y="2666"/>
                  </a:lnTo>
                  <a:lnTo>
                    <a:pt x="39" y="2666"/>
                  </a:lnTo>
                  <a:lnTo>
                    <a:pt x="39" y="2672"/>
                  </a:lnTo>
                  <a:lnTo>
                    <a:pt x="39" y="2672"/>
                  </a:lnTo>
                  <a:lnTo>
                    <a:pt x="39" y="2672"/>
                  </a:lnTo>
                  <a:lnTo>
                    <a:pt x="39" y="2672"/>
                  </a:lnTo>
                  <a:lnTo>
                    <a:pt x="39" y="2678"/>
                  </a:lnTo>
                  <a:lnTo>
                    <a:pt x="39" y="2678"/>
                  </a:lnTo>
                  <a:lnTo>
                    <a:pt x="34" y="2672"/>
                  </a:lnTo>
                  <a:lnTo>
                    <a:pt x="34" y="2672"/>
                  </a:lnTo>
                  <a:lnTo>
                    <a:pt x="34" y="2678"/>
                  </a:lnTo>
                  <a:lnTo>
                    <a:pt x="34" y="2678"/>
                  </a:lnTo>
                  <a:lnTo>
                    <a:pt x="34" y="2683"/>
                  </a:lnTo>
                  <a:lnTo>
                    <a:pt x="34" y="2683"/>
                  </a:lnTo>
                  <a:lnTo>
                    <a:pt x="34" y="2689"/>
                  </a:lnTo>
                  <a:lnTo>
                    <a:pt x="34" y="2689"/>
                  </a:lnTo>
                  <a:lnTo>
                    <a:pt x="34" y="2689"/>
                  </a:lnTo>
                  <a:lnTo>
                    <a:pt x="34" y="2689"/>
                  </a:lnTo>
                  <a:lnTo>
                    <a:pt x="28" y="2689"/>
                  </a:lnTo>
                  <a:lnTo>
                    <a:pt x="28" y="2689"/>
                  </a:lnTo>
                  <a:lnTo>
                    <a:pt x="23" y="2689"/>
                  </a:lnTo>
                  <a:lnTo>
                    <a:pt x="23" y="2689"/>
                  </a:lnTo>
                  <a:lnTo>
                    <a:pt x="17" y="2689"/>
                  </a:lnTo>
                  <a:lnTo>
                    <a:pt x="17" y="2689"/>
                  </a:lnTo>
                  <a:lnTo>
                    <a:pt x="11" y="2689"/>
                  </a:lnTo>
                  <a:lnTo>
                    <a:pt x="11" y="2689"/>
                  </a:lnTo>
                  <a:lnTo>
                    <a:pt x="11" y="2694"/>
                  </a:lnTo>
                  <a:lnTo>
                    <a:pt x="11" y="2694"/>
                  </a:lnTo>
                  <a:lnTo>
                    <a:pt x="11" y="2700"/>
                  </a:lnTo>
                  <a:lnTo>
                    <a:pt x="11" y="2700"/>
                  </a:lnTo>
                  <a:lnTo>
                    <a:pt x="17" y="2700"/>
                  </a:lnTo>
                  <a:lnTo>
                    <a:pt x="17" y="2700"/>
                  </a:lnTo>
                  <a:lnTo>
                    <a:pt x="17" y="2706"/>
                  </a:lnTo>
                  <a:lnTo>
                    <a:pt x="17" y="2706"/>
                  </a:lnTo>
                  <a:lnTo>
                    <a:pt x="0" y="2712"/>
                  </a:lnTo>
                  <a:lnTo>
                    <a:pt x="0" y="2712"/>
                  </a:lnTo>
                  <a:lnTo>
                    <a:pt x="0" y="2712"/>
                  </a:lnTo>
                  <a:lnTo>
                    <a:pt x="0" y="2712"/>
                  </a:lnTo>
                  <a:lnTo>
                    <a:pt x="5" y="2712"/>
                  </a:lnTo>
                  <a:lnTo>
                    <a:pt x="5" y="2712"/>
                  </a:lnTo>
                  <a:lnTo>
                    <a:pt x="0" y="2717"/>
                  </a:lnTo>
                  <a:lnTo>
                    <a:pt x="0" y="2717"/>
                  </a:lnTo>
                  <a:lnTo>
                    <a:pt x="11" y="2717"/>
                  </a:lnTo>
                  <a:lnTo>
                    <a:pt x="11" y="2717"/>
                  </a:lnTo>
                  <a:lnTo>
                    <a:pt x="17" y="2717"/>
                  </a:lnTo>
                  <a:lnTo>
                    <a:pt x="17" y="2717"/>
                  </a:lnTo>
                  <a:lnTo>
                    <a:pt x="28" y="2717"/>
                  </a:lnTo>
                  <a:lnTo>
                    <a:pt x="28" y="2717"/>
                  </a:lnTo>
                  <a:lnTo>
                    <a:pt x="34" y="2723"/>
                  </a:lnTo>
                  <a:lnTo>
                    <a:pt x="34" y="2723"/>
                  </a:lnTo>
                  <a:lnTo>
                    <a:pt x="34" y="2717"/>
                  </a:lnTo>
                  <a:lnTo>
                    <a:pt x="34" y="2717"/>
                  </a:lnTo>
                  <a:lnTo>
                    <a:pt x="39" y="2717"/>
                  </a:lnTo>
                  <a:lnTo>
                    <a:pt x="39" y="2717"/>
                  </a:lnTo>
                  <a:lnTo>
                    <a:pt x="39" y="2712"/>
                  </a:lnTo>
                  <a:lnTo>
                    <a:pt x="39" y="2712"/>
                  </a:lnTo>
                  <a:lnTo>
                    <a:pt x="39" y="2712"/>
                  </a:lnTo>
                  <a:lnTo>
                    <a:pt x="39" y="2712"/>
                  </a:lnTo>
                  <a:lnTo>
                    <a:pt x="45" y="2712"/>
                  </a:lnTo>
                  <a:lnTo>
                    <a:pt x="45" y="2712"/>
                  </a:lnTo>
                  <a:lnTo>
                    <a:pt x="51" y="2712"/>
                  </a:lnTo>
                  <a:lnTo>
                    <a:pt x="51" y="2712"/>
                  </a:lnTo>
                  <a:lnTo>
                    <a:pt x="51" y="2717"/>
                  </a:lnTo>
                  <a:lnTo>
                    <a:pt x="51" y="2717"/>
                  </a:lnTo>
                  <a:lnTo>
                    <a:pt x="51" y="2717"/>
                  </a:lnTo>
                  <a:lnTo>
                    <a:pt x="51" y="2717"/>
                  </a:lnTo>
                  <a:lnTo>
                    <a:pt x="57" y="2717"/>
                  </a:lnTo>
                  <a:lnTo>
                    <a:pt x="57" y="2717"/>
                  </a:lnTo>
                  <a:lnTo>
                    <a:pt x="57" y="2723"/>
                  </a:lnTo>
                  <a:lnTo>
                    <a:pt x="57" y="2723"/>
                  </a:lnTo>
                  <a:lnTo>
                    <a:pt x="51" y="2729"/>
                  </a:lnTo>
                  <a:lnTo>
                    <a:pt x="51" y="2729"/>
                  </a:lnTo>
                  <a:lnTo>
                    <a:pt x="39" y="2729"/>
                  </a:lnTo>
                  <a:lnTo>
                    <a:pt x="39" y="2729"/>
                  </a:lnTo>
                  <a:lnTo>
                    <a:pt x="39" y="2729"/>
                  </a:lnTo>
                  <a:lnTo>
                    <a:pt x="39" y="2729"/>
                  </a:lnTo>
                  <a:lnTo>
                    <a:pt x="39" y="2734"/>
                  </a:lnTo>
                  <a:lnTo>
                    <a:pt x="39" y="2734"/>
                  </a:lnTo>
                  <a:lnTo>
                    <a:pt x="34" y="2740"/>
                  </a:lnTo>
                  <a:lnTo>
                    <a:pt x="34" y="2740"/>
                  </a:lnTo>
                  <a:lnTo>
                    <a:pt x="34" y="2745"/>
                  </a:lnTo>
                  <a:lnTo>
                    <a:pt x="34" y="2745"/>
                  </a:lnTo>
                  <a:lnTo>
                    <a:pt x="45" y="2745"/>
                  </a:lnTo>
                  <a:lnTo>
                    <a:pt x="45" y="2745"/>
                  </a:lnTo>
                  <a:lnTo>
                    <a:pt x="51" y="2740"/>
                  </a:lnTo>
                  <a:lnTo>
                    <a:pt x="51" y="2740"/>
                  </a:lnTo>
                  <a:lnTo>
                    <a:pt x="63" y="2740"/>
                  </a:lnTo>
                  <a:lnTo>
                    <a:pt x="63" y="2740"/>
                  </a:lnTo>
                  <a:lnTo>
                    <a:pt x="68" y="2740"/>
                  </a:lnTo>
                  <a:lnTo>
                    <a:pt x="68" y="2740"/>
                  </a:lnTo>
                  <a:lnTo>
                    <a:pt x="68" y="2745"/>
                  </a:lnTo>
                  <a:lnTo>
                    <a:pt x="68" y="2745"/>
                  </a:lnTo>
                  <a:lnTo>
                    <a:pt x="68" y="2751"/>
                  </a:lnTo>
                  <a:lnTo>
                    <a:pt x="68" y="2751"/>
                  </a:lnTo>
                  <a:lnTo>
                    <a:pt x="68" y="2757"/>
                  </a:lnTo>
                  <a:lnTo>
                    <a:pt x="68" y="2757"/>
                  </a:lnTo>
                  <a:lnTo>
                    <a:pt x="73" y="2763"/>
                  </a:lnTo>
                  <a:lnTo>
                    <a:pt x="73" y="2763"/>
                  </a:lnTo>
                  <a:lnTo>
                    <a:pt x="79" y="2763"/>
                  </a:lnTo>
                  <a:lnTo>
                    <a:pt x="79" y="2763"/>
                  </a:lnTo>
                  <a:lnTo>
                    <a:pt x="85" y="2763"/>
                  </a:lnTo>
                  <a:lnTo>
                    <a:pt x="85" y="2763"/>
                  </a:lnTo>
                  <a:lnTo>
                    <a:pt x="91" y="2751"/>
                  </a:lnTo>
                  <a:lnTo>
                    <a:pt x="91" y="2751"/>
                  </a:lnTo>
                  <a:lnTo>
                    <a:pt x="97" y="2740"/>
                  </a:lnTo>
                  <a:lnTo>
                    <a:pt x="97" y="2740"/>
                  </a:lnTo>
                  <a:lnTo>
                    <a:pt x="108" y="2729"/>
                  </a:lnTo>
                  <a:lnTo>
                    <a:pt x="108" y="2729"/>
                  </a:lnTo>
                  <a:lnTo>
                    <a:pt x="125" y="2717"/>
                  </a:lnTo>
                  <a:lnTo>
                    <a:pt x="125" y="2717"/>
                  </a:lnTo>
                  <a:lnTo>
                    <a:pt x="131" y="2712"/>
                  </a:lnTo>
                  <a:lnTo>
                    <a:pt x="131" y="2712"/>
                  </a:lnTo>
                  <a:lnTo>
                    <a:pt x="136" y="2712"/>
                  </a:lnTo>
                  <a:lnTo>
                    <a:pt x="136" y="2712"/>
                  </a:lnTo>
                  <a:lnTo>
                    <a:pt x="142" y="2712"/>
                  </a:lnTo>
                  <a:lnTo>
                    <a:pt x="142" y="2712"/>
                  </a:lnTo>
                  <a:lnTo>
                    <a:pt x="148" y="2712"/>
                  </a:lnTo>
                  <a:lnTo>
                    <a:pt x="148" y="2712"/>
                  </a:lnTo>
                  <a:lnTo>
                    <a:pt x="153" y="2712"/>
                  </a:lnTo>
                  <a:lnTo>
                    <a:pt x="153" y="2712"/>
                  </a:lnTo>
                  <a:lnTo>
                    <a:pt x="153" y="2717"/>
                  </a:lnTo>
                  <a:lnTo>
                    <a:pt x="153" y="2717"/>
                  </a:lnTo>
                  <a:lnTo>
                    <a:pt x="142" y="2723"/>
                  </a:lnTo>
                  <a:lnTo>
                    <a:pt x="142" y="2723"/>
                  </a:lnTo>
                  <a:lnTo>
                    <a:pt x="136" y="2734"/>
                  </a:lnTo>
                  <a:lnTo>
                    <a:pt x="136" y="2734"/>
                  </a:lnTo>
                  <a:lnTo>
                    <a:pt x="136" y="2734"/>
                  </a:lnTo>
                  <a:lnTo>
                    <a:pt x="136" y="2734"/>
                  </a:lnTo>
                  <a:lnTo>
                    <a:pt x="125" y="2734"/>
                  </a:lnTo>
                  <a:lnTo>
                    <a:pt x="125" y="2734"/>
                  </a:lnTo>
                  <a:lnTo>
                    <a:pt x="119" y="2734"/>
                  </a:lnTo>
                  <a:lnTo>
                    <a:pt x="119" y="2734"/>
                  </a:lnTo>
                  <a:lnTo>
                    <a:pt x="119" y="2734"/>
                  </a:lnTo>
                  <a:lnTo>
                    <a:pt x="119" y="2734"/>
                  </a:lnTo>
                  <a:lnTo>
                    <a:pt x="113" y="2740"/>
                  </a:lnTo>
                  <a:lnTo>
                    <a:pt x="113" y="2740"/>
                  </a:lnTo>
                  <a:lnTo>
                    <a:pt x="113" y="2745"/>
                  </a:lnTo>
                  <a:lnTo>
                    <a:pt x="113" y="2745"/>
                  </a:lnTo>
                  <a:lnTo>
                    <a:pt x="113" y="2751"/>
                  </a:lnTo>
                  <a:lnTo>
                    <a:pt x="113" y="2751"/>
                  </a:lnTo>
                  <a:lnTo>
                    <a:pt x="113" y="2763"/>
                  </a:lnTo>
                  <a:lnTo>
                    <a:pt x="108" y="2763"/>
                  </a:lnTo>
                  <a:lnTo>
                    <a:pt x="108" y="2763"/>
                  </a:lnTo>
                  <a:lnTo>
                    <a:pt x="102" y="2763"/>
                  </a:lnTo>
                  <a:lnTo>
                    <a:pt x="102" y="2769"/>
                  </a:lnTo>
                  <a:lnTo>
                    <a:pt x="102" y="2769"/>
                  </a:lnTo>
                  <a:lnTo>
                    <a:pt x="97" y="2769"/>
                  </a:lnTo>
                  <a:lnTo>
                    <a:pt x="97" y="2769"/>
                  </a:lnTo>
                  <a:lnTo>
                    <a:pt x="91" y="2774"/>
                  </a:lnTo>
                  <a:lnTo>
                    <a:pt x="91" y="2774"/>
                  </a:lnTo>
                  <a:lnTo>
                    <a:pt x="91" y="2779"/>
                  </a:lnTo>
                  <a:lnTo>
                    <a:pt x="91" y="2779"/>
                  </a:lnTo>
                  <a:lnTo>
                    <a:pt x="85" y="2779"/>
                  </a:lnTo>
                  <a:lnTo>
                    <a:pt x="85" y="2779"/>
                  </a:lnTo>
                  <a:lnTo>
                    <a:pt x="85" y="2785"/>
                  </a:lnTo>
                  <a:lnTo>
                    <a:pt x="85" y="2785"/>
                  </a:lnTo>
                  <a:lnTo>
                    <a:pt x="91" y="2791"/>
                  </a:lnTo>
                  <a:lnTo>
                    <a:pt x="91" y="2791"/>
                  </a:lnTo>
                  <a:lnTo>
                    <a:pt x="91" y="2797"/>
                  </a:lnTo>
                  <a:lnTo>
                    <a:pt x="91" y="2797"/>
                  </a:lnTo>
                  <a:lnTo>
                    <a:pt x="91" y="2803"/>
                  </a:lnTo>
                  <a:lnTo>
                    <a:pt x="91" y="2803"/>
                  </a:lnTo>
                  <a:lnTo>
                    <a:pt x="79" y="2808"/>
                  </a:lnTo>
                  <a:lnTo>
                    <a:pt x="79" y="2808"/>
                  </a:lnTo>
                  <a:lnTo>
                    <a:pt x="63" y="2814"/>
                  </a:lnTo>
                  <a:lnTo>
                    <a:pt x="63" y="2814"/>
                  </a:lnTo>
                  <a:lnTo>
                    <a:pt x="45" y="2814"/>
                  </a:lnTo>
                  <a:lnTo>
                    <a:pt x="45" y="2814"/>
                  </a:lnTo>
                  <a:lnTo>
                    <a:pt x="34" y="2819"/>
                  </a:lnTo>
                  <a:lnTo>
                    <a:pt x="34" y="2819"/>
                  </a:lnTo>
                  <a:lnTo>
                    <a:pt x="28" y="2825"/>
                  </a:lnTo>
                  <a:lnTo>
                    <a:pt x="28" y="2825"/>
                  </a:lnTo>
                  <a:lnTo>
                    <a:pt x="28" y="2831"/>
                  </a:lnTo>
                  <a:lnTo>
                    <a:pt x="28" y="2831"/>
                  </a:lnTo>
                  <a:lnTo>
                    <a:pt x="28" y="2842"/>
                  </a:lnTo>
                  <a:lnTo>
                    <a:pt x="28" y="2842"/>
                  </a:lnTo>
                  <a:lnTo>
                    <a:pt x="23" y="2848"/>
                  </a:lnTo>
                  <a:lnTo>
                    <a:pt x="23" y="2848"/>
                  </a:lnTo>
                  <a:lnTo>
                    <a:pt x="28" y="2848"/>
                  </a:lnTo>
                  <a:lnTo>
                    <a:pt x="28" y="2848"/>
                  </a:lnTo>
                  <a:lnTo>
                    <a:pt x="39" y="2848"/>
                  </a:lnTo>
                  <a:lnTo>
                    <a:pt x="39" y="2848"/>
                  </a:lnTo>
                  <a:lnTo>
                    <a:pt x="45" y="2848"/>
                  </a:lnTo>
                  <a:lnTo>
                    <a:pt x="45" y="2848"/>
                  </a:lnTo>
                  <a:lnTo>
                    <a:pt x="51" y="2854"/>
                  </a:lnTo>
                  <a:lnTo>
                    <a:pt x="51" y="2854"/>
                  </a:lnTo>
                  <a:lnTo>
                    <a:pt x="57" y="2859"/>
                  </a:lnTo>
                  <a:lnTo>
                    <a:pt x="57" y="2859"/>
                  </a:lnTo>
                  <a:lnTo>
                    <a:pt x="51" y="2865"/>
                  </a:lnTo>
                  <a:lnTo>
                    <a:pt x="51" y="2865"/>
                  </a:lnTo>
                  <a:lnTo>
                    <a:pt x="51" y="2865"/>
                  </a:lnTo>
                  <a:lnTo>
                    <a:pt x="51" y="2865"/>
                  </a:lnTo>
                  <a:lnTo>
                    <a:pt x="63" y="2865"/>
                  </a:lnTo>
                  <a:lnTo>
                    <a:pt x="63" y="2865"/>
                  </a:lnTo>
                  <a:lnTo>
                    <a:pt x="63" y="2859"/>
                  </a:lnTo>
                  <a:lnTo>
                    <a:pt x="63" y="2859"/>
                  </a:lnTo>
                  <a:lnTo>
                    <a:pt x="63" y="2854"/>
                  </a:lnTo>
                  <a:lnTo>
                    <a:pt x="63" y="2854"/>
                  </a:lnTo>
                  <a:lnTo>
                    <a:pt x="63" y="2848"/>
                  </a:lnTo>
                  <a:lnTo>
                    <a:pt x="63" y="2848"/>
                  </a:lnTo>
                  <a:lnTo>
                    <a:pt x="63" y="2848"/>
                  </a:lnTo>
                  <a:lnTo>
                    <a:pt x="63" y="2848"/>
                  </a:lnTo>
                  <a:lnTo>
                    <a:pt x="68" y="2848"/>
                  </a:lnTo>
                  <a:lnTo>
                    <a:pt x="68" y="2848"/>
                  </a:lnTo>
                  <a:lnTo>
                    <a:pt x="79" y="2848"/>
                  </a:lnTo>
                  <a:lnTo>
                    <a:pt x="79" y="2848"/>
                  </a:lnTo>
                  <a:lnTo>
                    <a:pt x="85" y="2848"/>
                  </a:lnTo>
                  <a:lnTo>
                    <a:pt x="85" y="2848"/>
                  </a:lnTo>
                  <a:lnTo>
                    <a:pt x="97" y="2848"/>
                  </a:lnTo>
                  <a:lnTo>
                    <a:pt x="97" y="2848"/>
                  </a:lnTo>
                  <a:lnTo>
                    <a:pt x="97" y="2842"/>
                  </a:lnTo>
                  <a:lnTo>
                    <a:pt x="97" y="2842"/>
                  </a:lnTo>
                  <a:lnTo>
                    <a:pt x="97" y="2837"/>
                  </a:lnTo>
                  <a:lnTo>
                    <a:pt x="97" y="2837"/>
                  </a:lnTo>
                  <a:lnTo>
                    <a:pt x="97" y="2837"/>
                  </a:lnTo>
                  <a:lnTo>
                    <a:pt x="97" y="2837"/>
                  </a:lnTo>
                  <a:lnTo>
                    <a:pt x="102" y="2831"/>
                  </a:lnTo>
                  <a:lnTo>
                    <a:pt x="102" y="2831"/>
                  </a:lnTo>
                  <a:lnTo>
                    <a:pt x="102" y="2831"/>
                  </a:lnTo>
                  <a:lnTo>
                    <a:pt x="102" y="2831"/>
                  </a:lnTo>
                  <a:lnTo>
                    <a:pt x="102" y="2837"/>
                  </a:lnTo>
                  <a:lnTo>
                    <a:pt x="102" y="2837"/>
                  </a:lnTo>
                  <a:lnTo>
                    <a:pt x="97" y="2848"/>
                  </a:lnTo>
                  <a:lnTo>
                    <a:pt x="97" y="2848"/>
                  </a:lnTo>
                  <a:lnTo>
                    <a:pt x="97" y="2854"/>
                  </a:lnTo>
                  <a:lnTo>
                    <a:pt x="97" y="2854"/>
                  </a:lnTo>
                  <a:lnTo>
                    <a:pt x="97" y="2859"/>
                  </a:lnTo>
                  <a:lnTo>
                    <a:pt x="102" y="2865"/>
                  </a:lnTo>
                  <a:lnTo>
                    <a:pt x="102" y="2865"/>
                  </a:lnTo>
                  <a:lnTo>
                    <a:pt x="97" y="2888"/>
                  </a:lnTo>
                  <a:lnTo>
                    <a:pt x="97" y="2888"/>
                  </a:lnTo>
                  <a:lnTo>
                    <a:pt x="91" y="2904"/>
                  </a:lnTo>
                  <a:lnTo>
                    <a:pt x="91" y="2904"/>
                  </a:lnTo>
                  <a:lnTo>
                    <a:pt x="85" y="2916"/>
                  </a:lnTo>
                  <a:lnTo>
                    <a:pt x="85" y="2916"/>
                  </a:lnTo>
                  <a:lnTo>
                    <a:pt x="79" y="2922"/>
                  </a:lnTo>
                  <a:lnTo>
                    <a:pt x="79" y="2922"/>
                  </a:lnTo>
                  <a:lnTo>
                    <a:pt x="73" y="2922"/>
                  </a:lnTo>
                  <a:lnTo>
                    <a:pt x="73" y="2922"/>
                  </a:lnTo>
                  <a:lnTo>
                    <a:pt x="68" y="2922"/>
                  </a:lnTo>
                  <a:lnTo>
                    <a:pt x="68" y="2922"/>
                  </a:lnTo>
                  <a:lnTo>
                    <a:pt x="63" y="2922"/>
                  </a:lnTo>
                  <a:lnTo>
                    <a:pt x="63" y="2922"/>
                  </a:lnTo>
                  <a:lnTo>
                    <a:pt x="63" y="2933"/>
                  </a:lnTo>
                  <a:lnTo>
                    <a:pt x="63" y="2933"/>
                  </a:lnTo>
                  <a:lnTo>
                    <a:pt x="63" y="2939"/>
                  </a:lnTo>
                  <a:lnTo>
                    <a:pt x="63" y="2939"/>
                  </a:lnTo>
                  <a:lnTo>
                    <a:pt x="63" y="2950"/>
                  </a:lnTo>
                  <a:lnTo>
                    <a:pt x="63" y="2950"/>
                  </a:lnTo>
                  <a:lnTo>
                    <a:pt x="63" y="2956"/>
                  </a:lnTo>
                  <a:lnTo>
                    <a:pt x="63" y="2956"/>
                  </a:lnTo>
                  <a:lnTo>
                    <a:pt x="73" y="2968"/>
                  </a:lnTo>
                  <a:lnTo>
                    <a:pt x="73" y="2968"/>
                  </a:lnTo>
                  <a:lnTo>
                    <a:pt x="91" y="2984"/>
                  </a:lnTo>
                  <a:lnTo>
                    <a:pt x="91" y="2984"/>
                  </a:lnTo>
                  <a:lnTo>
                    <a:pt x="113" y="2996"/>
                  </a:lnTo>
                  <a:lnTo>
                    <a:pt x="113" y="2996"/>
                  </a:lnTo>
                  <a:lnTo>
                    <a:pt x="125" y="2996"/>
                  </a:lnTo>
                  <a:lnTo>
                    <a:pt x="136" y="2996"/>
                  </a:lnTo>
                  <a:lnTo>
                    <a:pt x="136" y="2996"/>
                  </a:lnTo>
                  <a:lnTo>
                    <a:pt x="142" y="2990"/>
                  </a:lnTo>
                  <a:lnTo>
                    <a:pt x="142" y="2990"/>
                  </a:lnTo>
                  <a:lnTo>
                    <a:pt x="142" y="2984"/>
                  </a:lnTo>
                  <a:lnTo>
                    <a:pt x="142" y="2984"/>
                  </a:lnTo>
                  <a:lnTo>
                    <a:pt x="142" y="2984"/>
                  </a:lnTo>
                  <a:lnTo>
                    <a:pt x="142" y="2984"/>
                  </a:lnTo>
                  <a:lnTo>
                    <a:pt x="148" y="2984"/>
                  </a:lnTo>
                  <a:lnTo>
                    <a:pt x="148" y="2990"/>
                  </a:lnTo>
                  <a:lnTo>
                    <a:pt x="148" y="2996"/>
                  </a:lnTo>
                  <a:lnTo>
                    <a:pt x="148" y="3007"/>
                  </a:lnTo>
                  <a:lnTo>
                    <a:pt x="142" y="3013"/>
                  </a:lnTo>
                  <a:lnTo>
                    <a:pt x="142" y="3013"/>
                  </a:lnTo>
                  <a:lnTo>
                    <a:pt x="159" y="3013"/>
                  </a:lnTo>
                  <a:lnTo>
                    <a:pt x="159" y="3013"/>
                  </a:lnTo>
                  <a:lnTo>
                    <a:pt x="170" y="3013"/>
                  </a:lnTo>
                  <a:lnTo>
                    <a:pt x="170" y="3013"/>
                  </a:lnTo>
                  <a:lnTo>
                    <a:pt x="188" y="3013"/>
                  </a:lnTo>
                  <a:lnTo>
                    <a:pt x="188" y="3013"/>
                  </a:lnTo>
                  <a:lnTo>
                    <a:pt x="198" y="3013"/>
                  </a:lnTo>
                  <a:lnTo>
                    <a:pt x="198" y="3013"/>
                  </a:lnTo>
                  <a:lnTo>
                    <a:pt x="204" y="3007"/>
                  </a:lnTo>
                  <a:lnTo>
                    <a:pt x="204" y="3007"/>
                  </a:lnTo>
                  <a:lnTo>
                    <a:pt x="210" y="3001"/>
                  </a:lnTo>
                  <a:lnTo>
                    <a:pt x="210" y="3001"/>
                  </a:lnTo>
                  <a:lnTo>
                    <a:pt x="216" y="2996"/>
                  </a:lnTo>
                  <a:lnTo>
                    <a:pt x="216" y="2996"/>
                  </a:lnTo>
                  <a:lnTo>
                    <a:pt x="222" y="2990"/>
                  </a:lnTo>
                  <a:lnTo>
                    <a:pt x="222" y="2990"/>
                  </a:lnTo>
                  <a:lnTo>
                    <a:pt x="227" y="2990"/>
                  </a:lnTo>
                  <a:lnTo>
                    <a:pt x="227" y="2990"/>
                  </a:lnTo>
                  <a:lnTo>
                    <a:pt x="233" y="2990"/>
                  </a:lnTo>
                  <a:lnTo>
                    <a:pt x="233" y="2990"/>
                  </a:lnTo>
                  <a:lnTo>
                    <a:pt x="238" y="2990"/>
                  </a:lnTo>
                  <a:lnTo>
                    <a:pt x="238" y="2990"/>
                  </a:lnTo>
                  <a:lnTo>
                    <a:pt x="244" y="2990"/>
                  </a:lnTo>
                  <a:lnTo>
                    <a:pt x="244" y="2990"/>
                  </a:lnTo>
                  <a:lnTo>
                    <a:pt x="250" y="2984"/>
                  </a:lnTo>
                  <a:lnTo>
                    <a:pt x="250" y="2984"/>
                  </a:lnTo>
                  <a:lnTo>
                    <a:pt x="256" y="2979"/>
                  </a:lnTo>
                  <a:lnTo>
                    <a:pt x="256" y="2979"/>
                  </a:lnTo>
                  <a:lnTo>
                    <a:pt x="261" y="2973"/>
                  </a:lnTo>
                  <a:lnTo>
                    <a:pt x="261" y="2973"/>
                  </a:lnTo>
                  <a:lnTo>
                    <a:pt x="261" y="2968"/>
                  </a:lnTo>
                  <a:lnTo>
                    <a:pt x="261" y="2968"/>
                  </a:lnTo>
                  <a:lnTo>
                    <a:pt x="273" y="2962"/>
                  </a:lnTo>
                  <a:lnTo>
                    <a:pt x="273" y="2962"/>
                  </a:lnTo>
                  <a:lnTo>
                    <a:pt x="284" y="2962"/>
                  </a:lnTo>
                  <a:lnTo>
                    <a:pt x="284" y="2962"/>
                  </a:lnTo>
                  <a:lnTo>
                    <a:pt x="289" y="2962"/>
                  </a:lnTo>
                  <a:lnTo>
                    <a:pt x="289" y="2962"/>
                  </a:lnTo>
                  <a:lnTo>
                    <a:pt x="301" y="2956"/>
                  </a:lnTo>
                  <a:lnTo>
                    <a:pt x="301" y="2956"/>
                  </a:lnTo>
                  <a:lnTo>
                    <a:pt x="312" y="2950"/>
                  </a:lnTo>
                  <a:lnTo>
                    <a:pt x="312" y="2950"/>
                  </a:lnTo>
                  <a:lnTo>
                    <a:pt x="318" y="2939"/>
                  </a:lnTo>
                  <a:lnTo>
                    <a:pt x="318" y="2939"/>
                  </a:lnTo>
                  <a:lnTo>
                    <a:pt x="329" y="2928"/>
                  </a:lnTo>
                  <a:lnTo>
                    <a:pt x="329" y="2928"/>
                  </a:lnTo>
                  <a:lnTo>
                    <a:pt x="335" y="2922"/>
                  </a:lnTo>
                  <a:lnTo>
                    <a:pt x="335" y="2922"/>
                  </a:lnTo>
                  <a:lnTo>
                    <a:pt x="341" y="2922"/>
                  </a:lnTo>
                  <a:lnTo>
                    <a:pt x="341" y="2922"/>
                  </a:lnTo>
                  <a:lnTo>
                    <a:pt x="352" y="2922"/>
                  </a:lnTo>
                  <a:lnTo>
                    <a:pt x="352" y="2922"/>
                  </a:lnTo>
                  <a:lnTo>
                    <a:pt x="358" y="2922"/>
                  </a:lnTo>
                  <a:lnTo>
                    <a:pt x="358" y="2922"/>
                  </a:lnTo>
                  <a:lnTo>
                    <a:pt x="369" y="2922"/>
                  </a:lnTo>
                  <a:lnTo>
                    <a:pt x="369" y="2922"/>
                  </a:lnTo>
                  <a:lnTo>
                    <a:pt x="386" y="2916"/>
                  </a:lnTo>
                  <a:lnTo>
                    <a:pt x="386" y="2916"/>
                  </a:lnTo>
                  <a:lnTo>
                    <a:pt x="403" y="2904"/>
                  </a:lnTo>
                  <a:lnTo>
                    <a:pt x="403" y="2904"/>
                  </a:lnTo>
                  <a:lnTo>
                    <a:pt x="420" y="2888"/>
                  </a:lnTo>
                  <a:lnTo>
                    <a:pt x="420" y="2888"/>
                  </a:lnTo>
                  <a:lnTo>
                    <a:pt x="437" y="2876"/>
                  </a:lnTo>
                  <a:lnTo>
                    <a:pt x="437" y="2876"/>
                  </a:lnTo>
                  <a:lnTo>
                    <a:pt x="443" y="2876"/>
                  </a:lnTo>
                  <a:lnTo>
                    <a:pt x="443" y="2876"/>
                  </a:lnTo>
                  <a:lnTo>
                    <a:pt x="448" y="2876"/>
                  </a:lnTo>
                  <a:lnTo>
                    <a:pt x="448" y="2876"/>
                  </a:lnTo>
                  <a:lnTo>
                    <a:pt x="454" y="2876"/>
                  </a:lnTo>
                  <a:lnTo>
                    <a:pt x="454" y="2876"/>
                  </a:lnTo>
                  <a:lnTo>
                    <a:pt x="454" y="2876"/>
                  </a:lnTo>
                  <a:lnTo>
                    <a:pt x="454" y="2876"/>
                  </a:lnTo>
                  <a:lnTo>
                    <a:pt x="454" y="2882"/>
                  </a:lnTo>
                  <a:lnTo>
                    <a:pt x="454" y="2882"/>
                  </a:lnTo>
                  <a:lnTo>
                    <a:pt x="454" y="2893"/>
                  </a:lnTo>
                  <a:lnTo>
                    <a:pt x="454" y="2893"/>
                  </a:lnTo>
                  <a:lnTo>
                    <a:pt x="454" y="2899"/>
                  </a:lnTo>
                  <a:lnTo>
                    <a:pt x="454" y="2899"/>
                  </a:lnTo>
                  <a:lnTo>
                    <a:pt x="454" y="2904"/>
                  </a:lnTo>
                  <a:close/>
                  <a:moveTo>
                    <a:pt x="1080" y="0"/>
                  </a:moveTo>
                  <a:lnTo>
                    <a:pt x="1080" y="0"/>
                  </a:lnTo>
                  <a:lnTo>
                    <a:pt x="1074" y="6"/>
                  </a:lnTo>
                  <a:lnTo>
                    <a:pt x="1074" y="6"/>
                  </a:lnTo>
                  <a:lnTo>
                    <a:pt x="1074" y="12"/>
                  </a:lnTo>
                  <a:lnTo>
                    <a:pt x="1074" y="12"/>
                  </a:lnTo>
                  <a:lnTo>
                    <a:pt x="1074" y="23"/>
                  </a:lnTo>
                  <a:lnTo>
                    <a:pt x="1074" y="23"/>
                  </a:lnTo>
                  <a:lnTo>
                    <a:pt x="1074" y="34"/>
                  </a:lnTo>
                  <a:lnTo>
                    <a:pt x="1074" y="34"/>
                  </a:lnTo>
                  <a:lnTo>
                    <a:pt x="1080" y="34"/>
                  </a:lnTo>
                  <a:lnTo>
                    <a:pt x="1080" y="34"/>
                  </a:lnTo>
                  <a:lnTo>
                    <a:pt x="1080" y="34"/>
                  </a:lnTo>
                  <a:lnTo>
                    <a:pt x="1080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85" y="40"/>
                  </a:lnTo>
                  <a:lnTo>
                    <a:pt x="1085" y="40"/>
                  </a:lnTo>
                  <a:lnTo>
                    <a:pt x="1062" y="51"/>
                  </a:lnTo>
                  <a:lnTo>
                    <a:pt x="1062" y="51"/>
                  </a:lnTo>
                  <a:lnTo>
                    <a:pt x="1057" y="57"/>
                  </a:lnTo>
                  <a:lnTo>
                    <a:pt x="1057" y="57"/>
                  </a:lnTo>
                  <a:lnTo>
                    <a:pt x="1051" y="69"/>
                  </a:lnTo>
                  <a:lnTo>
                    <a:pt x="1051" y="69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6" y="91"/>
                  </a:lnTo>
                  <a:lnTo>
                    <a:pt x="1046" y="91"/>
                  </a:lnTo>
                  <a:lnTo>
                    <a:pt x="1034" y="91"/>
                  </a:lnTo>
                  <a:lnTo>
                    <a:pt x="1034" y="91"/>
                  </a:lnTo>
                  <a:lnTo>
                    <a:pt x="1028" y="91"/>
                  </a:lnTo>
                  <a:lnTo>
                    <a:pt x="1028" y="91"/>
                  </a:lnTo>
                  <a:lnTo>
                    <a:pt x="1022" y="91"/>
                  </a:lnTo>
                  <a:lnTo>
                    <a:pt x="1022" y="91"/>
                  </a:lnTo>
                  <a:lnTo>
                    <a:pt x="1022" y="91"/>
                  </a:lnTo>
                  <a:lnTo>
                    <a:pt x="1022" y="91"/>
                  </a:lnTo>
                  <a:lnTo>
                    <a:pt x="1017" y="80"/>
                  </a:lnTo>
                  <a:lnTo>
                    <a:pt x="1017" y="80"/>
                  </a:lnTo>
                  <a:lnTo>
                    <a:pt x="1017" y="74"/>
                  </a:lnTo>
                  <a:lnTo>
                    <a:pt x="1017" y="74"/>
                  </a:lnTo>
                  <a:lnTo>
                    <a:pt x="1012" y="69"/>
                  </a:lnTo>
                  <a:lnTo>
                    <a:pt x="1012" y="69"/>
                  </a:lnTo>
                  <a:lnTo>
                    <a:pt x="994" y="69"/>
                  </a:lnTo>
                  <a:lnTo>
                    <a:pt x="994" y="69"/>
                  </a:lnTo>
                  <a:lnTo>
                    <a:pt x="977" y="63"/>
                  </a:lnTo>
                  <a:lnTo>
                    <a:pt x="977" y="63"/>
                  </a:lnTo>
                  <a:lnTo>
                    <a:pt x="960" y="63"/>
                  </a:lnTo>
                  <a:lnTo>
                    <a:pt x="960" y="63"/>
                  </a:lnTo>
                  <a:lnTo>
                    <a:pt x="943" y="57"/>
                  </a:lnTo>
                  <a:lnTo>
                    <a:pt x="943" y="57"/>
                  </a:lnTo>
                  <a:lnTo>
                    <a:pt x="943" y="69"/>
                  </a:lnTo>
                  <a:lnTo>
                    <a:pt x="943" y="69"/>
                  </a:lnTo>
                  <a:lnTo>
                    <a:pt x="943" y="74"/>
                  </a:lnTo>
                  <a:lnTo>
                    <a:pt x="943" y="74"/>
                  </a:lnTo>
                  <a:lnTo>
                    <a:pt x="949" y="80"/>
                  </a:lnTo>
                  <a:lnTo>
                    <a:pt x="949" y="80"/>
                  </a:lnTo>
                  <a:lnTo>
                    <a:pt x="949" y="80"/>
                  </a:lnTo>
                  <a:lnTo>
                    <a:pt x="949" y="80"/>
                  </a:lnTo>
                  <a:lnTo>
                    <a:pt x="955" y="85"/>
                  </a:lnTo>
                  <a:lnTo>
                    <a:pt x="955" y="85"/>
                  </a:lnTo>
                  <a:lnTo>
                    <a:pt x="955" y="85"/>
                  </a:lnTo>
                  <a:lnTo>
                    <a:pt x="955" y="85"/>
                  </a:lnTo>
                  <a:lnTo>
                    <a:pt x="955" y="91"/>
                  </a:lnTo>
                  <a:lnTo>
                    <a:pt x="955" y="91"/>
                  </a:lnTo>
                  <a:lnTo>
                    <a:pt x="955" y="91"/>
                  </a:lnTo>
                  <a:lnTo>
                    <a:pt x="955" y="91"/>
                  </a:lnTo>
                  <a:lnTo>
                    <a:pt x="972" y="91"/>
                  </a:lnTo>
                  <a:lnTo>
                    <a:pt x="972" y="91"/>
                  </a:lnTo>
                  <a:lnTo>
                    <a:pt x="983" y="91"/>
                  </a:lnTo>
                  <a:lnTo>
                    <a:pt x="983" y="91"/>
                  </a:lnTo>
                  <a:lnTo>
                    <a:pt x="1000" y="97"/>
                  </a:lnTo>
                  <a:lnTo>
                    <a:pt x="1000" y="97"/>
                  </a:lnTo>
                  <a:lnTo>
                    <a:pt x="1022" y="97"/>
                  </a:lnTo>
                  <a:lnTo>
                    <a:pt x="1022" y="97"/>
                  </a:lnTo>
                  <a:lnTo>
                    <a:pt x="1022" y="103"/>
                  </a:lnTo>
                  <a:lnTo>
                    <a:pt x="1022" y="103"/>
                  </a:lnTo>
                  <a:lnTo>
                    <a:pt x="1022" y="109"/>
                  </a:lnTo>
                  <a:lnTo>
                    <a:pt x="1022" y="109"/>
                  </a:lnTo>
                  <a:lnTo>
                    <a:pt x="1022" y="114"/>
                  </a:lnTo>
                  <a:lnTo>
                    <a:pt x="1022" y="114"/>
                  </a:lnTo>
                  <a:lnTo>
                    <a:pt x="1022" y="114"/>
                  </a:lnTo>
                  <a:lnTo>
                    <a:pt x="1022" y="114"/>
                  </a:lnTo>
                  <a:lnTo>
                    <a:pt x="1017" y="114"/>
                  </a:lnTo>
                  <a:lnTo>
                    <a:pt x="1017" y="114"/>
                  </a:lnTo>
                  <a:lnTo>
                    <a:pt x="1017" y="119"/>
                  </a:lnTo>
                  <a:lnTo>
                    <a:pt x="1017" y="119"/>
                  </a:lnTo>
                  <a:lnTo>
                    <a:pt x="1017" y="119"/>
                  </a:lnTo>
                  <a:lnTo>
                    <a:pt x="1017" y="119"/>
                  </a:lnTo>
                  <a:lnTo>
                    <a:pt x="1017" y="125"/>
                  </a:lnTo>
                  <a:lnTo>
                    <a:pt x="1017" y="125"/>
                  </a:lnTo>
                  <a:lnTo>
                    <a:pt x="1006" y="125"/>
                  </a:lnTo>
                  <a:lnTo>
                    <a:pt x="1006" y="125"/>
                  </a:lnTo>
                  <a:lnTo>
                    <a:pt x="1000" y="125"/>
                  </a:lnTo>
                  <a:lnTo>
                    <a:pt x="1000" y="125"/>
                  </a:lnTo>
                  <a:lnTo>
                    <a:pt x="989" y="125"/>
                  </a:lnTo>
                  <a:lnTo>
                    <a:pt x="989" y="125"/>
                  </a:lnTo>
                  <a:lnTo>
                    <a:pt x="977" y="131"/>
                  </a:lnTo>
                  <a:lnTo>
                    <a:pt x="977" y="131"/>
                  </a:lnTo>
                  <a:lnTo>
                    <a:pt x="983" y="137"/>
                  </a:lnTo>
                  <a:lnTo>
                    <a:pt x="983" y="137"/>
                  </a:lnTo>
                  <a:lnTo>
                    <a:pt x="983" y="142"/>
                  </a:lnTo>
                  <a:lnTo>
                    <a:pt x="983" y="142"/>
                  </a:lnTo>
                  <a:lnTo>
                    <a:pt x="983" y="154"/>
                  </a:lnTo>
                  <a:lnTo>
                    <a:pt x="983" y="154"/>
                  </a:lnTo>
                  <a:lnTo>
                    <a:pt x="983" y="159"/>
                  </a:lnTo>
                  <a:lnTo>
                    <a:pt x="983" y="159"/>
                  </a:lnTo>
                  <a:lnTo>
                    <a:pt x="994" y="159"/>
                  </a:lnTo>
                  <a:lnTo>
                    <a:pt x="994" y="159"/>
                  </a:lnTo>
                  <a:lnTo>
                    <a:pt x="1012" y="165"/>
                  </a:lnTo>
                  <a:lnTo>
                    <a:pt x="1012" y="165"/>
                  </a:lnTo>
                  <a:lnTo>
                    <a:pt x="1034" y="171"/>
                  </a:lnTo>
                  <a:lnTo>
                    <a:pt x="1034" y="171"/>
                  </a:lnTo>
                  <a:lnTo>
                    <a:pt x="1051" y="176"/>
                  </a:lnTo>
                  <a:lnTo>
                    <a:pt x="1051" y="176"/>
                  </a:lnTo>
                  <a:lnTo>
                    <a:pt x="1057" y="171"/>
                  </a:lnTo>
                  <a:lnTo>
                    <a:pt x="1057" y="171"/>
                  </a:lnTo>
                  <a:lnTo>
                    <a:pt x="1068" y="165"/>
                  </a:lnTo>
                  <a:lnTo>
                    <a:pt x="1068" y="165"/>
                  </a:lnTo>
                  <a:lnTo>
                    <a:pt x="1074" y="159"/>
                  </a:lnTo>
                  <a:lnTo>
                    <a:pt x="1074" y="159"/>
                  </a:lnTo>
                  <a:lnTo>
                    <a:pt x="1080" y="159"/>
                  </a:lnTo>
                  <a:lnTo>
                    <a:pt x="1080" y="159"/>
                  </a:lnTo>
                  <a:lnTo>
                    <a:pt x="1108" y="154"/>
                  </a:lnTo>
                  <a:lnTo>
                    <a:pt x="1108" y="154"/>
                  </a:lnTo>
                  <a:lnTo>
                    <a:pt x="1131" y="159"/>
                  </a:lnTo>
                  <a:lnTo>
                    <a:pt x="1131" y="159"/>
                  </a:lnTo>
                  <a:lnTo>
                    <a:pt x="1153" y="159"/>
                  </a:lnTo>
                  <a:lnTo>
                    <a:pt x="1153" y="159"/>
                  </a:lnTo>
                  <a:lnTo>
                    <a:pt x="1176" y="165"/>
                  </a:lnTo>
                  <a:lnTo>
                    <a:pt x="1176" y="165"/>
                  </a:lnTo>
                  <a:lnTo>
                    <a:pt x="1171" y="171"/>
                  </a:lnTo>
                  <a:lnTo>
                    <a:pt x="1171" y="176"/>
                  </a:lnTo>
                  <a:lnTo>
                    <a:pt x="1171" y="176"/>
                  </a:lnTo>
                  <a:lnTo>
                    <a:pt x="1171" y="176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31" y="182"/>
                  </a:lnTo>
                  <a:lnTo>
                    <a:pt x="1131" y="182"/>
                  </a:lnTo>
                  <a:lnTo>
                    <a:pt x="1114" y="182"/>
                  </a:lnTo>
                  <a:lnTo>
                    <a:pt x="1114" y="182"/>
                  </a:lnTo>
                  <a:lnTo>
                    <a:pt x="1091" y="182"/>
                  </a:lnTo>
                  <a:lnTo>
                    <a:pt x="1091" y="182"/>
                  </a:lnTo>
                  <a:lnTo>
                    <a:pt x="1091" y="188"/>
                  </a:lnTo>
                  <a:lnTo>
                    <a:pt x="1091" y="188"/>
                  </a:lnTo>
                  <a:lnTo>
                    <a:pt x="1097" y="194"/>
                  </a:lnTo>
                  <a:lnTo>
                    <a:pt x="1097" y="194"/>
                  </a:lnTo>
                  <a:lnTo>
                    <a:pt x="1097" y="199"/>
                  </a:lnTo>
                  <a:lnTo>
                    <a:pt x="1097" y="199"/>
                  </a:lnTo>
                  <a:lnTo>
                    <a:pt x="1097" y="199"/>
                  </a:lnTo>
                  <a:lnTo>
                    <a:pt x="1097" y="199"/>
                  </a:lnTo>
                  <a:lnTo>
                    <a:pt x="1091" y="199"/>
                  </a:lnTo>
                  <a:lnTo>
                    <a:pt x="1091" y="199"/>
                  </a:lnTo>
                  <a:lnTo>
                    <a:pt x="1085" y="199"/>
                  </a:lnTo>
                  <a:lnTo>
                    <a:pt x="1085" y="199"/>
                  </a:lnTo>
                  <a:lnTo>
                    <a:pt x="1074" y="199"/>
                  </a:lnTo>
                  <a:lnTo>
                    <a:pt x="1074" y="199"/>
                  </a:lnTo>
                  <a:lnTo>
                    <a:pt x="1080" y="194"/>
                  </a:lnTo>
                  <a:lnTo>
                    <a:pt x="1080" y="194"/>
                  </a:lnTo>
                  <a:lnTo>
                    <a:pt x="1068" y="194"/>
                  </a:lnTo>
                  <a:lnTo>
                    <a:pt x="1068" y="194"/>
                  </a:lnTo>
                  <a:lnTo>
                    <a:pt x="1062" y="188"/>
                  </a:lnTo>
                  <a:lnTo>
                    <a:pt x="1062" y="188"/>
                  </a:lnTo>
                  <a:lnTo>
                    <a:pt x="1057" y="188"/>
                  </a:lnTo>
                  <a:lnTo>
                    <a:pt x="1057" y="188"/>
                  </a:lnTo>
                  <a:lnTo>
                    <a:pt x="1051" y="182"/>
                  </a:lnTo>
                  <a:lnTo>
                    <a:pt x="1051" y="182"/>
                  </a:lnTo>
                  <a:lnTo>
                    <a:pt x="1046" y="188"/>
                  </a:lnTo>
                  <a:lnTo>
                    <a:pt x="1046" y="188"/>
                  </a:lnTo>
                  <a:lnTo>
                    <a:pt x="1046" y="194"/>
                  </a:lnTo>
                  <a:lnTo>
                    <a:pt x="1046" y="194"/>
                  </a:lnTo>
                  <a:lnTo>
                    <a:pt x="1046" y="194"/>
                  </a:lnTo>
                  <a:lnTo>
                    <a:pt x="1046" y="194"/>
                  </a:lnTo>
                  <a:lnTo>
                    <a:pt x="1040" y="194"/>
                  </a:lnTo>
                  <a:lnTo>
                    <a:pt x="1040" y="194"/>
                  </a:lnTo>
                  <a:lnTo>
                    <a:pt x="1046" y="205"/>
                  </a:lnTo>
                  <a:lnTo>
                    <a:pt x="1046" y="205"/>
                  </a:lnTo>
                  <a:lnTo>
                    <a:pt x="1046" y="216"/>
                  </a:lnTo>
                  <a:lnTo>
                    <a:pt x="1046" y="216"/>
                  </a:lnTo>
                  <a:lnTo>
                    <a:pt x="1046" y="222"/>
                  </a:lnTo>
                  <a:lnTo>
                    <a:pt x="1046" y="222"/>
                  </a:lnTo>
                  <a:lnTo>
                    <a:pt x="1057" y="228"/>
                  </a:lnTo>
                  <a:lnTo>
                    <a:pt x="1057" y="228"/>
                  </a:lnTo>
                  <a:lnTo>
                    <a:pt x="1080" y="234"/>
                  </a:lnTo>
                  <a:lnTo>
                    <a:pt x="1080" y="234"/>
                  </a:lnTo>
                  <a:lnTo>
                    <a:pt x="1097" y="234"/>
                  </a:lnTo>
                  <a:lnTo>
                    <a:pt x="1097" y="234"/>
                  </a:lnTo>
                  <a:lnTo>
                    <a:pt x="1119" y="228"/>
                  </a:lnTo>
                  <a:lnTo>
                    <a:pt x="1119" y="228"/>
                  </a:lnTo>
                  <a:lnTo>
                    <a:pt x="1147" y="228"/>
                  </a:lnTo>
                  <a:lnTo>
                    <a:pt x="1147" y="234"/>
                  </a:lnTo>
                  <a:lnTo>
                    <a:pt x="1153" y="234"/>
                  </a:lnTo>
                  <a:lnTo>
                    <a:pt x="1153" y="239"/>
                  </a:lnTo>
                  <a:lnTo>
                    <a:pt x="1159" y="239"/>
                  </a:lnTo>
                  <a:lnTo>
                    <a:pt x="1159" y="239"/>
                  </a:lnTo>
                  <a:lnTo>
                    <a:pt x="1171" y="239"/>
                  </a:lnTo>
                  <a:lnTo>
                    <a:pt x="1171" y="239"/>
                  </a:lnTo>
                  <a:lnTo>
                    <a:pt x="1182" y="239"/>
                  </a:lnTo>
                  <a:lnTo>
                    <a:pt x="1182" y="239"/>
                  </a:lnTo>
                  <a:lnTo>
                    <a:pt x="1193" y="239"/>
                  </a:lnTo>
                  <a:lnTo>
                    <a:pt x="1193" y="239"/>
                  </a:lnTo>
                  <a:lnTo>
                    <a:pt x="1211" y="239"/>
                  </a:lnTo>
                  <a:lnTo>
                    <a:pt x="1211" y="239"/>
                  </a:lnTo>
                  <a:lnTo>
                    <a:pt x="1211" y="244"/>
                  </a:lnTo>
                  <a:lnTo>
                    <a:pt x="1211" y="244"/>
                  </a:lnTo>
                  <a:lnTo>
                    <a:pt x="1216" y="244"/>
                  </a:lnTo>
                  <a:lnTo>
                    <a:pt x="1216" y="244"/>
                  </a:lnTo>
                  <a:lnTo>
                    <a:pt x="1222" y="250"/>
                  </a:lnTo>
                  <a:lnTo>
                    <a:pt x="1222" y="250"/>
                  </a:lnTo>
                  <a:lnTo>
                    <a:pt x="1222" y="256"/>
                  </a:lnTo>
                  <a:lnTo>
                    <a:pt x="1222" y="256"/>
                  </a:lnTo>
                  <a:lnTo>
                    <a:pt x="1233" y="256"/>
                  </a:lnTo>
                  <a:lnTo>
                    <a:pt x="1233" y="256"/>
                  </a:lnTo>
                  <a:lnTo>
                    <a:pt x="1244" y="256"/>
                  </a:lnTo>
                  <a:lnTo>
                    <a:pt x="1244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67" y="256"/>
                  </a:lnTo>
                  <a:lnTo>
                    <a:pt x="1267" y="256"/>
                  </a:lnTo>
                  <a:lnTo>
                    <a:pt x="1278" y="256"/>
                  </a:lnTo>
                  <a:lnTo>
                    <a:pt x="1278" y="256"/>
                  </a:lnTo>
                  <a:lnTo>
                    <a:pt x="1296" y="262"/>
                  </a:lnTo>
                  <a:lnTo>
                    <a:pt x="1296" y="262"/>
                  </a:lnTo>
                  <a:lnTo>
                    <a:pt x="1307" y="268"/>
                  </a:lnTo>
                  <a:lnTo>
                    <a:pt x="1307" y="268"/>
                  </a:lnTo>
                  <a:lnTo>
                    <a:pt x="1324" y="273"/>
                  </a:lnTo>
                  <a:lnTo>
                    <a:pt x="1324" y="273"/>
                  </a:lnTo>
                  <a:lnTo>
                    <a:pt x="1341" y="273"/>
                  </a:lnTo>
                  <a:lnTo>
                    <a:pt x="1341" y="273"/>
                  </a:lnTo>
                  <a:lnTo>
                    <a:pt x="1358" y="268"/>
                  </a:lnTo>
                  <a:lnTo>
                    <a:pt x="1358" y="268"/>
                  </a:lnTo>
                  <a:lnTo>
                    <a:pt x="1370" y="268"/>
                  </a:lnTo>
                  <a:lnTo>
                    <a:pt x="1370" y="268"/>
                  </a:lnTo>
                  <a:lnTo>
                    <a:pt x="1386" y="268"/>
                  </a:lnTo>
                  <a:lnTo>
                    <a:pt x="1386" y="268"/>
                  </a:lnTo>
                  <a:lnTo>
                    <a:pt x="1392" y="268"/>
                  </a:lnTo>
                  <a:lnTo>
                    <a:pt x="1392" y="268"/>
                  </a:lnTo>
                  <a:lnTo>
                    <a:pt x="1403" y="273"/>
                  </a:lnTo>
                  <a:lnTo>
                    <a:pt x="1403" y="273"/>
                  </a:lnTo>
                  <a:lnTo>
                    <a:pt x="1421" y="273"/>
                  </a:lnTo>
                  <a:lnTo>
                    <a:pt x="1421" y="273"/>
                  </a:lnTo>
                  <a:lnTo>
                    <a:pt x="1432" y="273"/>
                  </a:lnTo>
                  <a:lnTo>
                    <a:pt x="1432" y="273"/>
                  </a:lnTo>
                  <a:lnTo>
                    <a:pt x="1437" y="268"/>
                  </a:lnTo>
                  <a:lnTo>
                    <a:pt x="1443" y="262"/>
                  </a:lnTo>
                  <a:lnTo>
                    <a:pt x="1443" y="262"/>
                  </a:lnTo>
                  <a:lnTo>
                    <a:pt x="1449" y="244"/>
                  </a:lnTo>
                  <a:lnTo>
                    <a:pt x="1449" y="244"/>
                  </a:lnTo>
                  <a:lnTo>
                    <a:pt x="1449" y="228"/>
                  </a:lnTo>
                  <a:lnTo>
                    <a:pt x="1449" y="228"/>
                  </a:lnTo>
                  <a:lnTo>
                    <a:pt x="1449" y="222"/>
                  </a:lnTo>
                  <a:lnTo>
                    <a:pt x="1449" y="222"/>
                  </a:lnTo>
                  <a:lnTo>
                    <a:pt x="1461" y="222"/>
                  </a:lnTo>
                  <a:lnTo>
                    <a:pt x="1461" y="222"/>
                  </a:lnTo>
                  <a:lnTo>
                    <a:pt x="1483" y="216"/>
                  </a:lnTo>
                  <a:lnTo>
                    <a:pt x="1483" y="216"/>
                  </a:lnTo>
                  <a:lnTo>
                    <a:pt x="1506" y="216"/>
                  </a:lnTo>
                  <a:lnTo>
                    <a:pt x="1506" y="216"/>
                  </a:lnTo>
                  <a:lnTo>
                    <a:pt x="1523" y="210"/>
                  </a:lnTo>
                  <a:lnTo>
                    <a:pt x="1523" y="210"/>
                  </a:lnTo>
                  <a:lnTo>
                    <a:pt x="1523" y="210"/>
                  </a:lnTo>
                  <a:lnTo>
                    <a:pt x="1523" y="210"/>
                  </a:lnTo>
                  <a:lnTo>
                    <a:pt x="1529" y="205"/>
                  </a:lnTo>
                  <a:lnTo>
                    <a:pt x="1529" y="205"/>
                  </a:lnTo>
                  <a:lnTo>
                    <a:pt x="1534" y="205"/>
                  </a:lnTo>
                  <a:lnTo>
                    <a:pt x="1534" y="205"/>
                  </a:lnTo>
                  <a:lnTo>
                    <a:pt x="1534" y="199"/>
                  </a:lnTo>
                  <a:lnTo>
                    <a:pt x="1534" y="199"/>
                  </a:lnTo>
                  <a:lnTo>
                    <a:pt x="1534" y="199"/>
                  </a:lnTo>
                  <a:lnTo>
                    <a:pt x="1534" y="199"/>
                  </a:lnTo>
                  <a:lnTo>
                    <a:pt x="1534" y="199"/>
                  </a:lnTo>
                  <a:lnTo>
                    <a:pt x="1534" y="199"/>
                  </a:lnTo>
                  <a:lnTo>
                    <a:pt x="1529" y="194"/>
                  </a:lnTo>
                  <a:lnTo>
                    <a:pt x="1529" y="194"/>
                  </a:lnTo>
                  <a:lnTo>
                    <a:pt x="1523" y="194"/>
                  </a:lnTo>
                  <a:lnTo>
                    <a:pt x="1523" y="194"/>
                  </a:lnTo>
                  <a:lnTo>
                    <a:pt x="1523" y="188"/>
                  </a:lnTo>
                  <a:lnTo>
                    <a:pt x="1523" y="188"/>
                  </a:lnTo>
                  <a:lnTo>
                    <a:pt x="1523" y="182"/>
                  </a:lnTo>
                  <a:lnTo>
                    <a:pt x="1523" y="182"/>
                  </a:lnTo>
                  <a:lnTo>
                    <a:pt x="1523" y="176"/>
                  </a:lnTo>
                  <a:lnTo>
                    <a:pt x="1523" y="176"/>
                  </a:lnTo>
                  <a:lnTo>
                    <a:pt x="1523" y="176"/>
                  </a:lnTo>
                  <a:lnTo>
                    <a:pt x="1523" y="176"/>
                  </a:lnTo>
                  <a:lnTo>
                    <a:pt x="1534" y="171"/>
                  </a:lnTo>
                  <a:lnTo>
                    <a:pt x="1534" y="171"/>
                  </a:lnTo>
                  <a:lnTo>
                    <a:pt x="1546" y="176"/>
                  </a:lnTo>
                  <a:lnTo>
                    <a:pt x="1546" y="176"/>
                  </a:lnTo>
                  <a:lnTo>
                    <a:pt x="1551" y="176"/>
                  </a:lnTo>
                  <a:lnTo>
                    <a:pt x="1551" y="176"/>
                  </a:lnTo>
                  <a:lnTo>
                    <a:pt x="1562" y="176"/>
                  </a:lnTo>
                  <a:lnTo>
                    <a:pt x="1562" y="176"/>
                  </a:lnTo>
                  <a:lnTo>
                    <a:pt x="1568" y="165"/>
                  </a:lnTo>
                  <a:lnTo>
                    <a:pt x="1568" y="165"/>
                  </a:lnTo>
                  <a:lnTo>
                    <a:pt x="1586" y="137"/>
                  </a:lnTo>
                  <a:lnTo>
                    <a:pt x="1586" y="137"/>
                  </a:lnTo>
                  <a:lnTo>
                    <a:pt x="1602" y="114"/>
                  </a:lnTo>
                  <a:lnTo>
                    <a:pt x="1602" y="114"/>
                  </a:lnTo>
                  <a:lnTo>
                    <a:pt x="1614" y="97"/>
                  </a:lnTo>
                  <a:lnTo>
                    <a:pt x="1614" y="97"/>
                  </a:lnTo>
                  <a:lnTo>
                    <a:pt x="1591" y="97"/>
                  </a:lnTo>
                  <a:lnTo>
                    <a:pt x="1591" y="97"/>
                  </a:lnTo>
                  <a:lnTo>
                    <a:pt x="1580" y="103"/>
                  </a:lnTo>
                  <a:lnTo>
                    <a:pt x="1580" y="103"/>
                  </a:lnTo>
                  <a:lnTo>
                    <a:pt x="1568" y="103"/>
                  </a:lnTo>
                  <a:lnTo>
                    <a:pt x="1568" y="103"/>
                  </a:lnTo>
                  <a:lnTo>
                    <a:pt x="1551" y="97"/>
                  </a:lnTo>
                  <a:lnTo>
                    <a:pt x="1551" y="97"/>
                  </a:lnTo>
                  <a:lnTo>
                    <a:pt x="1546" y="97"/>
                  </a:lnTo>
                  <a:lnTo>
                    <a:pt x="1546" y="97"/>
                  </a:lnTo>
                  <a:lnTo>
                    <a:pt x="1529" y="91"/>
                  </a:lnTo>
                  <a:lnTo>
                    <a:pt x="1529" y="91"/>
                  </a:lnTo>
                  <a:lnTo>
                    <a:pt x="1517" y="91"/>
                  </a:lnTo>
                  <a:lnTo>
                    <a:pt x="1517" y="91"/>
                  </a:lnTo>
                  <a:lnTo>
                    <a:pt x="1506" y="85"/>
                  </a:lnTo>
                  <a:lnTo>
                    <a:pt x="1506" y="85"/>
                  </a:lnTo>
                  <a:lnTo>
                    <a:pt x="1506" y="85"/>
                  </a:lnTo>
                  <a:lnTo>
                    <a:pt x="1506" y="85"/>
                  </a:lnTo>
                  <a:lnTo>
                    <a:pt x="1506" y="80"/>
                  </a:lnTo>
                  <a:lnTo>
                    <a:pt x="1506" y="80"/>
                  </a:lnTo>
                  <a:lnTo>
                    <a:pt x="1511" y="74"/>
                  </a:lnTo>
                  <a:lnTo>
                    <a:pt x="1511" y="74"/>
                  </a:lnTo>
                  <a:lnTo>
                    <a:pt x="1511" y="74"/>
                  </a:lnTo>
                  <a:lnTo>
                    <a:pt x="1511" y="74"/>
                  </a:lnTo>
                  <a:lnTo>
                    <a:pt x="1511" y="74"/>
                  </a:lnTo>
                  <a:lnTo>
                    <a:pt x="1511" y="74"/>
                  </a:lnTo>
                  <a:lnTo>
                    <a:pt x="1511" y="69"/>
                  </a:lnTo>
                  <a:lnTo>
                    <a:pt x="1511" y="69"/>
                  </a:lnTo>
                  <a:lnTo>
                    <a:pt x="1511" y="63"/>
                  </a:lnTo>
                  <a:lnTo>
                    <a:pt x="1511" y="63"/>
                  </a:lnTo>
                  <a:lnTo>
                    <a:pt x="1511" y="57"/>
                  </a:lnTo>
                  <a:lnTo>
                    <a:pt x="1511" y="57"/>
                  </a:lnTo>
                  <a:lnTo>
                    <a:pt x="1511" y="57"/>
                  </a:lnTo>
                  <a:lnTo>
                    <a:pt x="1511" y="57"/>
                  </a:lnTo>
                  <a:lnTo>
                    <a:pt x="1506" y="57"/>
                  </a:lnTo>
                  <a:lnTo>
                    <a:pt x="1506" y="57"/>
                  </a:lnTo>
                  <a:lnTo>
                    <a:pt x="1500" y="63"/>
                  </a:lnTo>
                  <a:lnTo>
                    <a:pt x="1500" y="63"/>
                  </a:lnTo>
                  <a:lnTo>
                    <a:pt x="1500" y="63"/>
                  </a:lnTo>
                  <a:lnTo>
                    <a:pt x="1500" y="63"/>
                  </a:lnTo>
                  <a:lnTo>
                    <a:pt x="1500" y="69"/>
                  </a:lnTo>
                  <a:lnTo>
                    <a:pt x="1500" y="69"/>
                  </a:lnTo>
                  <a:lnTo>
                    <a:pt x="1495" y="69"/>
                  </a:lnTo>
                  <a:lnTo>
                    <a:pt x="1495" y="69"/>
                  </a:lnTo>
                  <a:lnTo>
                    <a:pt x="1489" y="74"/>
                  </a:lnTo>
                  <a:lnTo>
                    <a:pt x="1489" y="74"/>
                  </a:lnTo>
                  <a:lnTo>
                    <a:pt x="1483" y="74"/>
                  </a:lnTo>
                  <a:lnTo>
                    <a:pt x="1483" y="74"/>
                  </a:lnTo>
                  <a:lnTo>
                    <a:pt x="1483" y="80"/>
                  </a:lnTo>
                  <a:lnTo>
                    <a:pt x="1483" y="80"/>
                  </a:lnTo>
                  <a:lnTo>
                    <a:pt x="1477" y="80"/>
                  </a:lnTo>
                  <a:lnTo>
                    <a:pt x="1477" y="80"/>
                  </a:lnTo>
                  <a:lnTo>
                    <a:pt x="1471" y="85"/>
                  </a:lnTo>
                  <a:lnTo>
                    <a:pt x="1471" y="85"/>
                  </a:lnTo>
                  <a:lnTo>
                    <a:pt x="1466" y="85"/>
                  </a:lnTo>
                  <a:lnTo>
                    <a:pt x="1466" y="85"/>
                  </a:lnTo>
                  <a:lnTo>
                    <a:pt x="1455" y="85"/>
                  </a:lnTo>
                  <a:lnTo>
                    <a:pt x="1455" y="85"/>
                  </a:lnTo>
                  <a:lnTo>
                    <a:pt x="1455" y="80"/>
                  </a:lnTo>
                  <a:lnTo>
                    <a:pt x="1455" y="80"/>
                  </a:lnTo>
                  <a:lnTo>
                    <a:pt x="1466" y="74"/>
                  </a:lnTo>
                  <a:lnTo>
                    <a:pt x="1466" y="74"/>
                  </a:lnTo>
                  <a:lnTo>
                    <a:pt x="1471" y="63"/>
                  </a:lnTo>
                  <a:lnTo>
                    <a:pt x="1471" y="63"/>
                  </a:lnTo>
                  <a:lnTo>
                    <a:pt x="1471" y="63"/>
                  </a:lnTo>
                  <a:lnTo>
                    <a:pt x="1471" y="63"/>
                  </a:lnTo>
                  <a:lnTo>
                    <a:pt x="1471" y="57"/>
                  </a:lnTo>
                  <a:lnTo>
                    <a:pt x="1471" y="57"/>
                  </a:lnTo>
                  <a:lnTo>
                    <a:pt x="1466" y="51"/>
                  </a:lnTo>
                  <a:lnTo>
                    <a:pt x="1466" y="51"/>
                  </a:lnTo>
                  <a:lnTo>
                    <a:pt x="1471" y="45"/>
                  </a:lnTo>
                  <a:lnTo>
                    <a:pt x="1471" y="45"/>
                  </a:lnTo>
                  <a:lnTo>
                    <a:pt x="1461" y="51"/>
                  </a:lnTo>
                  <a:lnTo>
                    <a:pt x="1461" y="51"/>
                  </a:lnTo>
                  <a:lnTo>
                    <a:pt x="1449" y="57"/>
                  </a:lnTo>
                  <a:lnTo>
                    <a:pt x="1449" y="57"/>
                  </a:lnTo>
                  <a:lnTo>
                    <a:pt x="1437" y="63"/>
                  </a:lnTo>
                  <a:lnTo>
                    <a:pt x="1437" y="63"/>
                  </a:lnTo>
                  <a:lnTo>
                    <a:pt x="1432" y="69"/>
                  </a:lnTo>
                  <a:lnTo>
                    <a:pt x="1432" y="69"/>
                  </a:lnTo>
                  <a:lnTo>
                    <a:pt x="1426" y="80"/>
                  </a:lnTo>
                  <a:lnTo>
                    <a:pt x="1426" y="80"/>
                  </a:lnTo>
                  <a:lnTo>
                    <a:pt x="1421" y="85"/>
                  </a:lnTo>
                  <a:lnTo>
                    <a:pt x="1421" y="85"/>
                  </a:lnTo>
                  <a:lnTo>
                    <a:pt x="1415" y="97"/>
                  </a:lnTo>
                  <a:lnTo>
                    <a:pt x="1415" y="97"/>
                  </a:lnTo>
                  <a:lnTo>
                    <a:pt x="1403" y="103"/>
                  </a:lnTo>
                  <a:lnTo>
                    <a:pt x="1403" y="103"/>
                  </a:lnTo>
                  <a:lnTo>
                    <a:pt x="1398" y="103"/>
                  </a:lnTo>
                  <a:lnTo>
                    <a:pt x="1398" y="103"/>
                  </a:lnTo>
                  <a:lnTo>
                    <a:pt x="1392" y="103"/>
                  </a:lnTo>
                  <a:lnTo>
                    <a:pt x="1392" y="103"/>
                  </a:lnTo>
                  <a:lnTo>
                    <a:pt x="1386" y="103"/>
                  </a:lnTo>
                  <a:lnTo>
                    <a:pt x="1386" y="103"/>
                  </a:lnTo>
                  <a:lnTo>
                    <a:pt x="1381" y="103"/>
                  </a:lnTo>
                  <a:lnTo>
                    <a:pt x="1381" y="103"/>
                  </a:lnTo>
                  <a:lnTo>
                    <a:pt x="1386" y="80"/>
                  </a:lnTo>
                  <a:lnTo>
                    <a:pt x="1386" y="80"/>
                  </a:lnTo>
                  <a:lnTo>
                    <a:pt x="1386" y="69"/>
                  </a:lnTo>
                  <a:lnTo>
                    <a:pt x="1386" y="69"/>
                  </a:lnTo>
                  <a:lnTo>
                    <a:pt x="1381" y="51"/>
                  </a:lnTo>
                  <a:lnTo>
                    <a:pt x="1381" y="51"/>
                  </a:lnTo>
                  <a:lnTo>
                    <a:pt x="1370" y="34"/>
                  </a:lnTo>
                  <a:lnTo>
                    <a:pt x="1370" y="34"/>
                  </a:lnTo>
                  <a:lnTo>
                    <a:pt x="1370" y="57"/>
                  </a:lnTo>
                  <a:lnTo>
                    <a:pt x="1370" y="57"/>
                  </a:lnTo>
                  <a:lnTo>
                    <a:pt x="1364" y="80"/>
                  </a:lnTo>
                  <a:lnTo>
                    <a:pt x="1364" y="80"/>
                  </a:lnTo>
                  <a:lnTo>
                    <a:pt x="1358" y="80"/>
                  </a:lnTo>
                  <a:lnTo>
                    <a:pt x="1352" y="80"/>
                  </a:lnTo>
                  <a:lnTo>
                    <a:pt x="1352" y="80"/>
                  </a:lnTo>
                  <a:lnTo>
                    <a:pt x="1341" y="57"/>
                  </a:lnTo>
                  <a:lnTo>
                    <a:pt x="1341" y="57"/>
                  </a:lnTo>
                  <a:lnTo>
                    <a:pt x="1330" y="74"/>
                  </a:lnTo>
                  <a:lnTo>
                    <a:pt x="1330" y="74"/>
                  </a:lnTo>
                  <a:lnTo>
                    <a:pt x="1324" y="85"/>
                  </a:lnTo>
                  <a:lnTo>
                    <a:pt x="1324" y="85"/>
                  </a:lnTo>
                  <a:lnTo>
                    <a:pt x="1318" y="97"/>
                  </a:lnTo>
                  <a:lnTo>
                    <a:pt x="1318" y="97"/>
                  </a:lnTo>
                  <a:lnTo>
                    <a:pt x="1312" y="109"/>
                  </a:lnTo>
                  <a:lnTo>
                    <a:pt x="1312" y="109"/>
                  </a:lnTo>
                  <a:lnTo>
                    <a:pt x="1301" y="103"/>
                  </a:lnTo>
                  <a:lnTo>
                    <a:pt x="1301" y="103"/>
                  </a:lnTo>
                  <a:lnTo>
                    <a:pt x="1290" y="97"/>
                  </a:lnTo>
                  <a:lnTo>
                    <a:pt x="1290" y="97"/>
                  </a:lnTo>
                  <a:lnTo>
                    <a:pt x="1284" y="91"/>
                  </a:lnTo>
                  <a:lnTo>
                    <a:pt x="1284" y="91"/>
                  </a:lnTo>
                  <a:lnTo>
                    <a:pt x="1273" y="85"/>
                  </a:lnTo>
                  <a:lnTo>
                    <a:pt x="1273" y="85"/>
                  </a:lnTo>
                  <a:lnTo>
                    <a:pt x="1267" y="85"/>
                  </a:lnTo>
                  <a:lnTo>
                    <a:pt x="1267" y="85"/>
                  </a:lnTo>
                  <a:lnTo>
                    <a:pt x="1261" y="85"/>
                  </a:lnTo>
                  <a:lnTo>
                    <a:pt x="1261" y="85"/>
                  </a:lnTo>
                  <a:lnTo>
                    <a:pt x="1256" y="85"/>
                  </a:lnTo>
                  <a:lnTo>
                    <a:pt x="1256" y="85"/>
                  </a:lnTo>
                  <a:lnTo>
                    <a:pt x="1250" y="85"/>
                  </a:lnTo>
                  <a:lnTo>
                    <a:pt x="1250" y="85"/>
                  </a:lnTo>
                  <a:lnTo>
                    <a:pt x="1250" y="80"/>
                  </a:lnTo>
                  <a:lnTo>
                    <a:pt x="1250" y="80"/>
                  </a:lnTo>
                  <a:lnTo>
                    <a:pt x="1244" y="74"/>
                  </a:lnTo>
                  <a:lnTo>
                    <a:pt x="1244" y="74"/>
                  </a:lnTo>
                  <a:lnTo>
                    <a:pt x="1239" y="69"/>
                  </a:lnTo>
                  <a:lnTo>
                    <a:pt x="1239" y="69"/>
                  </a:lnTo>
                  <a:lnTo>
                    <a:pt x="1233" y="63"/>
                  </a:lnTo>
                  <a:lnTo>
                    <a:pt x="1233" y="63"/>
                  </a:lnTo>
                  <a:lnTo>
                    <a:pt x="1233" y="63"/>
                  </a:lnTo>
                  <a:lnTo>
                    <a:pt x="1233" y="63"/>
                  </a:lnTo>
                  <a:lnTo>
                    <a:pt x="1227" y="69"/>
                  </a:lnTo>
                  <a:lnTo>
                    <a:pt x="1227" y="69"/>
                  </a:lnTo>
                  <a:lnTo>
                    <a:pt x="1222" y="69"/>
                  </a:lnTo>
                  <a:lnTo>
                    <a:pt x="1222" y="69"/>
                  </a:lnTo>
                  <a:lnTo>
                    <a:pt x="1216" y="69"/>
                  </a:lnTo>
                  <a:lnTo>
                    <a:pt x="1216" y="69"/>
                  </a:lnTo>
                  <a:lnTo>
                    <a:pt x="1205" y="69"/>
                  </a:lnTo>
                  <a:lnTo>
                    <a:pt x="1205" y="69"/>
                  </a:lnTo>
                  <a:lnTo>
                    <a:pt x="1187" y="63"/>
                  </a:lnTo>
                  <a:lnTo>
                    <a:pt x="1187" y="63"/>
                  </a:lnTo>
                  <a:lnTo>
                    <a:pt x="1171" y="51"/>
                  </a:lnTo>
                  <a:lnTo>
                    <a:pt x="1171" y="51"/>
                  </a:lnTo>
                  <a:lnTo>
                    <a:pt x="1159" y="45"/>
                  </a:lnTo>
                  <a:lnTo>
                    <a:pt x="1153" y="40"/>
                  </a:lnTo>
                  <a:lnTo>
                    <a:pt x="1147" y="34"/>
                  </a:lnTo>
                  <a:lnTo>
                    <a:pt x="1147" y="29"/>
                  </a:lnTo>
                  <a:lnTo>
                    <a:pt x="1142" y="23"/>
                  </a:lnTo>
                  <a:lnTo>
                    <a:pt x="1142" y="23"/>
                  </a:lnTo>
                  <a:lnTo>
                    <a:pt x="1131" y="17"/>
                  </a:lnTo>
                  <a:lnTo>
                    <a:pt x="1131" y="17"/>
                  </a:lnTo>
                  <a:lnTo>
                    <a:pt x="1125" y="23"/>
                  </a:lnTo>
                  <a:lnTo>
                    <a:pt x="1125" y="23"/>
                  </a:lnTo>
                  <a:lnTo>
                    <a:pt x="1119" y="23"/>
                  </a:lnTo>
                  <a:lnTo>
                    <a:pt x="1119" y="23"/>
                  </a:lnTo>
                  <a:lnTo>
                    <a:pt x="1108" y="29"/>
                  </a:lnTo>
                  <a:lnTo>
                    <a:pt x="1108" y="29"/>
                  </a:lnTo>
                  <a:lnTo>
                    <a:pt x="1108" y="23"/>
                  </a:lnTo>
                  <a:lnTo>
                    <a:pt x="1108" y="23"/>
                  </a:lnTo>
                  <a:lnTo>
                    <a:pt x="1102" y="12"/>
                  </a:lnTo>
                  <a:lnTo>
                    <a:pt x="1102" y="12"/>
                  </a:lnTo>
                  <a:lnTo>
                    <a:pt x="1097" y="6"/>
                  </a:lnTo>
                  <a:lnTo>
                    <a:pt x="1097" y="6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91" y="0"/>
                  </a:lnTo>
                  <a:lnTo>
                    <a:pt x="1085" y="0"/>
                  </a:lnTo>
                  <a:lnTo>
                    <a:pt x="1085" y="0"/>
                  </a:lnTo>
                  <a:lnTo>
                    <a:pt x="1080" y="0"/>
                  </a:lnTo>
                  <a:close/>
                  <a:moveTo>
                    <a:pt x="1147" y="449"/>
                  </a:moveTo>
                  <a:lnTo>
                    <a:pt x="1147" y="449"/>
                  </a:lnTo>
                  <a:lnTo>
                    <a:pt x="1142" y="455"/>
                  </a:lnTo>
                  <a:lnTo>
                    <a:pt x="1142" y="455"/>
                  </a:lnTo>
                  <a:lnTo>
                    <a:pt x="1131" y="461"/>
                  </a:lnTo>
                  <a:lnTo>
                    <a:pt x="1131" y="461"/>
                  </a:lnTo>
                  <a:lnTo>
                    <a:pt x="1125" y="466"/>
                  </a:lnTo>
                  <a:lnTo>
                    <a:pt x="1125" y="466"/>
                  </a:lnTo>
                  <a:lnTo>
                    <a:pt x="1119" y="466"/>
                  </a:lnTo>
                  <a:lnTo>
                    <a:pt x="1119" y="466"/>
                  </a:lnTo>
                  <a:lnTo>
                    <a:pt x="1119" y="472"/>
                  </a:lnTo>
                  <a:lnTo>
                    <a:pt x="1119" y="472"/>
                  </a:lnTo>
                  <a:lnTo>
                    <a:pt x="1119" y="478"/>
                  </a:lnTo>
                  <a:lnTo>
                    <a:pt x="1119" y="478"/>
                  </a:lnTo>
                  <a:lnTo>
                    <a:pt x="1119" y="489"/>
                  </a:lnTo>
                  <a:lnTo>
                    <a:pt x="1119" y="489"/>
                  </a:lnTo>
                  <a:lnTo>
                    <a:pt x="1119" y="495"/>
                  </a:lnTo>
                  <a:lnTo>
                    <a:pt x="1119" y="495"/>
                  </a:lnTo>
                  <a:lnTo>
                    <a:pt x="1125" y="495"/>
                  </a:lnTo>
                  <a:lnTo>
                    <a:pt x="1125" y="495"/>
                  </a:lnTo>
                  <a:lnTo>
                    <a:pt x="1131" y="495"/>
                  </a:lnTo>
                  <a:lnTo>
                    <a:pt x="1131" y="495"/>
                  </a:lnTo>
                  <a:lnTo>
                    <a:pt x="1136" y="500"/>
                  </a:lnTo>
                  <a:lnTo>
                    <a:pt x="1136" y="500"/>
                  </a:lnTo>
                  <a:lnTo>
                    <a:pt x="1136" y="500"/>
                  </a:lnTo>
                  <a:lnTo>
                    <a:pt x="1136" y="500"/>
                  </a:lnTo>
                  <a:lnTo>
                    <a:pt x="1136" y="506"/>
                  </a:lnTo>
                  <a:lnTo>
                    <a:pt x="1136" y="506"/>
                  </a:lnTo>
                  <a:lnTo>
                    <a:pt x="1136" y="512"/>
                  </a:lnTo>
                  <a:lnTo>
                    <a:pt x="1136" y="512"/>
                  </a:lnTo>
                  <a:lnTo>
                    <a:pt x="1131" y="518"/>
                  </a:lnTo>
                  <a:lnTo>
                    <a:pt x="1131" y="518"/>
                  </a:lnTo>
                  <a:lnTo>
                    <a:pt x="1131" y="523"/>
                  </a:lnTo>
                  <a:lnTo>
                    <a:pt x="1131" y="523"/>
                  </a:lnTo>
                  <a:lnTo>
                    <a:pt x="1131" y="523"/>
                  </a:lnTo>
                  <a:lnTo>
                    <a:pt x="1131" y="523"/>
                  </a:lnTo>
                  <a:lnTo>
                    <a:pt x="1125" y="529"/>
                  </a:lnTo>
                  <a:lnTo>
                    <a:pt x="1125" y="529"/>
                  </a:lnTo>
                  <a:lnTo>
                    <a:pt x="1119" y="529"/>
                  </a:lnTo>
                  <a:lnTo>
                    <a:pt x="1119" y="529"/>
                  </a:lnTo>
                  <a:lnTo>
                    <a:pt x="1114" y="534"/>
                  </a:lnTo>
                  <a:lnTo>
                    <a:pt x="1114" y="534"/>
                  </a:lnTo>
                  <a:lnTo>
                    <a:pt x="1114" y="540"/>
                  </a:lnTo>
                  <a:lnTo>
                    <a:pt x="1114" y="540"/>
                  </a:lnTo>
                  <a:lnTo>
                    <a:pt x="1114" y="546"/>
                  </a:lnTo>
                  <a:lnTo>
                    <a:pt x="1114" y="546"/>
                  </a:lnTo>
                  <a:lnTo>
                    <a:pt x="1114" y="552"/>
                  </a:lnTo>
                  <a:lnTo>
                    <a:pt x="1114" y="552"/>
                  </a:lnTo>
                  <a:lnTo>
                    <a:pt x="1114" y="558"/>
                  </a:lnTo>
                  <a:lnTo>
                    <a:pt x="1114" y="558"/>
                  </a:lnTo>
                  <a:lnTo>
                    <a:pt x="1136" y="552"/>
                  </a:lnTo>
                  <a:lnTo>
                    <a:pt x="1136" y="552"/>
                  </a:lnTo>
                  <a:lnTo>
                    <a:pt x="1165" y="540"/>
                  </a:lnTo>
                  <a:lnTo>
                    <a:pt x="1165" y="540"/>
                  </a:lnTo>
                  <a:lnTo>
                    <a:pt x="1187" y="534"/>
                  </a:lnTo>
                  <a:lnTo>
                    <a:pt x="1187" y="534"/>
                  </a:lnTo>
                  <a:lnTo>
                    <a:pt x="1211" y="534"/>
                  </a:lnTo>
                  <a:lnTo>
                    <a:pt x="1211" y="534"/>
                  </a:lnTo>
                  <a:lnTo>
                    <a:pt x="1211" y="534"/>
                  </a:lnTo>
                  <a:lnTo>
                    <a:pt x="1211" y="534"/>
                  </a:lnTo>
                  <a:lnTo>
                    <a:pt x="1211" y="540"/>
                  </a:lnTo>
                  <a:lnTo>
                    <a:pt x="1211" y="540"/>
                  </a:lnTo>
                  <a:lnTo>
                    <a:pt x="1211" y="546"/>
                  </a:lnTo>
                  <a:lnTo>
                    <a:pt x="1211" y="546"/>
                  </a:lnTo>
                  <a:lnTo>
                    <a:pt x="1211" y="552"/>
                  </a:lnTo>
                  <a:lnTo>
                    <a:pt x="1211" y="552"/>
                  </a:lnTo>
                  <a:lnTo>
                    <a:pt x="1211" y="558"/>
                  </a:lnTo>
                  <a:lnTo>
                    <a:pt x="1211" y="558"/>
                  </a:lnTo>
                  <a:lnTo>
                    <a:pt x="1211" y="563"/>
                  </a:lnTo>
                  <a:lnTo>
                    <a:pt x="1211" y="563"/>
                  </a:lnTo>
                  <a:lnTo>
                    <a:pt x="1216" y="563"/>
                  </a:lnTo>
                  <a:lnTo>
                    <a:pt x="1216" y="563"/>
                  </a:lnTo>
                  <a:lnTo>
                    <a:pt x="1222" y="563"/>
                  </a:lnTo>
                  <a:lnTo>
                    <a:pt x="1222" y="563"/>
                  </a:lnTo>
                  <a:lnTo>
                    <a:pt x="1227" y="563"/>
                  </a:lnTo>
                  <a:lnTo>
                    <a:pt x="1227" y="563"/>
                  </a:lnTo>
                  <a:lnTo>
                    <a:pt x="1233" y="563"/>
                  </a:lnTo>
                  <a:lnTo>
                    <a:pt x="1239" y="558"/>
                  </a:lnTo>
                  <a:lnTo>
                    <a:pt x="1244" y="558"/>
                  </a:lnTo>
                  <a:lnTo>
                    <a:pt x="1250" y="552"/>
                  </a:lnTo>
                  <a:lnTo>
                    <a:pt x="1250" y="552"/>
                  </a:lnTo>
                  <a:lnTo>
                    <a:pt x="1250" y="552"/>
                  </a:lnTo>
                  <a:lnTo>
                    <a:pt x="1261" y="552"/>
                  </a:lnTo>
                  <a:lnTo>
                    <a:pt x="1261" y="552"/>
                  </a:lnTo>
                  <a:lnTo>
                    <a:pt x="1267" y="552"/>
                  </a:lnTo>
                  <a:lnTo>
                    <a:pt x="1267" y="552"/>
                  </a:lnTo>
                  <a:lnTo>
                    <a:pt x="1278" y="552"/>
                  </a:lnTo>
                  <a:lnTo>
                    <a:pt x="1278" y="552"/>
                  </a:lnTo>
                  <a:lnTo>
                    <a:pt x="1284" y="552"/>
                  </a:lnTo>
                  <a:lnTo>
                    <a:pt x="1284" y="552"/>
                  </a:lnTo>
                  <a:lnTo>
                    <a:pt x="1290" y="546"/>
                  </a:lnTo>
                  <a:lnTo>
                    <a:pt x="1290" y="546"/>
                  </a:lnTo>
                  <a:lnTo>
                    <a:pt x="1296" y="540"/>
                  </a:lnTo>
                  <a:lnTo>
                    <a:pt x="1296" y="540"/>
                  </a:lnTo>
                  <a:lnTo>
                    <a:pt x="1301" y="534"/>
                  </a:lnTo>
                  <a:lnTo>
                    <a:pt x="1301" y="534"/>
                  </a:lnTo>
                  <a:lnTo>
                    <a:pt x="1307" y="534"/>
                  </a:lnTo>
                  <a:lnTo>
                    <a:pt x="1307" y="534"/>
                  </a:lnTo>
                  <a:lnTo>
                    <a:pt x="1318" y="534"/>
                  </a:lnTo>
                  <a:lnTo>
                    <a:pt x="1318" y="534"/>
                  </a:lnTo>
                  <a:lnTo>
                    <a:pt x="1336" y="534"/>
                  </a:lnTo>
                  <a:lnTo>
                    <a:pt x="1336" y="534"/>
                  </a:lnTo>
                  <a:lnTo>
                    <a:pt x="1347" y="534"/>
                  </a:lnTo>
                  <a:lnTo>
                    <a:pt x="1347" y="534"/>
                  </a:lnTo>
                  <a:lnTo>
                    <a:pt x="1358" y="534"/>
                  </a:lnTo>
                  <a:lnTo>
                    <a:pt x="1358" y="534"/>
                  </a:lnTo>
                  <a:lnTo>
                    <a:pt x="1364" y="534"/>
                  </a:lnTo>
                  <a:lnTo>
                    <a:pt x="1364" y="534"/>
                  </a:lnTo>
                  <a:lnTo>
                    <a:pt x="1364" y="529"/>
                  </a:lnTo>
                  <a:lnTo>
                    <a:pt x="1364" y="529"/>
                  </a:lnTo>
                  <a:lnTo>
                    <a:pt x="1370" y="523"/>
                  </a:lnTo>
                  <a:lnTo>
                    <a:pt x="1370" y="523"/>
                  </a:lnTo>
                  <a:lnTo>
                    <a:pt x="1370" y="523"/>
                  </a:lnTo>
                  <a:lnTo>
                    <a:pt x="1370" y="523"/>
                  </a:lnTo>
                  <a:lnTo>
                    <a:pt x="1375" y="512"/>
                  </a:lnTo>
                  <a:lnTo>
                    <a:pt x="1375" y="512"/>
                  </a:lnTo>
                  <a:lnTo>
                    <a:pt x="1375" y="506"/>
                  </a:lnTo>
                  <a:lnTo>
                    <a:pt x="1375" y="506"/>
                  </a:lnTo>
                  <a:lnTo>
                    <a:pt x="1370" y="495"/>
                  </a:lnTo>
                  <a:lnTo>
                    <a:pt x="1370" y="495"/>
                  </a:lnTo>
                  <a:lnTo>
                    <a:pt x="1370" y="489"/>
                  </a:lnTo>
                  <a:lnTo>
                    <a:pt x="1370" y="489"/>
                  </a:lnTo>
                  <a:lnTo>
                    <a:pt x="1352" y="495"/>
                  </a:lnTo>
                  <a:lnTo>
                    <a:pt x="1352" y="495"/>
                  </a:lnTo>
                  <a:lnTo>
                    <a:pt x="1336" y="500"/>
                  </a:lnTo>
                  <a:lnTo>
                    <a:pt x="1336" y="500"/>
                  </a:lnTo>
                  <a:lnTo>
                    <a:pt x="1318" y="495"/>
                  </a:lnTo>
                  <a:lnTo>
                    <a:pt x="1318" y="495"/>
                  </a:lnTo>
                  <a:lnTo>
                    <a:pt x="1301" y="489"/>
                  </a:lnTo>
                  <a:lnTo>
                    <a:pt x="1301" y="489"/>
                  </a:lnTo>
                  <a:lnTo>
                    <a:pt x="1284" y="478"/>
                  </a:lnTo>
                  <a:lnTo>
                    <a:pt x="1284" y="478"/>
                  </a:lnTo>
                  <a:lnTo>
                    <a:pt x="1267" y="461"/>
                  </a:lnTo>
                  <a:lnTo>
                    <a:pt x="1267" y="461"/>
                  </a:lnTo>
                  <a:lnTo>
                    <a:pt x="1250" y="444"/>
                  </a:lnTo>
                  <a:lnTo>
                    <a:pt x="1250" y="444"/>
                  </a:lnTo>
                  <a:lnTo>
                    <a:pt x="1239" y="444"/>
                  </a:lnTo>
                  <a:lnTo>
                    <a:pt x="1222" y="444"/>
                  </a:lnTo>
                  <a:lnTo>
                    <a:pt x="1222" y="444"/>
                  </a:lnTo>
                  <a:lnTo>
                    <a:pt x="1222" y="449"/>
                  </a:lnTo>
                  <a:lnTo>
                    <a:pt x="1222" y="455"/>
                  </a:lnTo>
                  <a:lnTo>
                    <a:pt x="1216" y="455"/>
                  </a:lnTo>
                  <a:lnTo>
                    <a:pt x="1216" y="455"/>
                  </a:lnTo>
                  <a:lnTo>
                    <a:pt x="1205" y="455"/>
                  </a:lnTo>
                  <a:lnTo>
                    <a:pt x="1205" y="455"/>
                  </a:lnTo>
                  <a:lnTo>
                    <a:pt x="1187" y="449"/>
                  </a:lnTo>
                  <a:lnTo>
                    <a:pt x="1187" y="449"/>
                  </a:lnTo>
                  <a:lnTo>
                    <a:pt x="1171" y="444"/>
                  </a:lnTo>
                  <a:lnTo>
                    <a:pt x="1171" y="444"/>
                  </a:lnTo>
                  <a:lnTo>
                    <a:pt x="1153" y="449"/>
                  </a:lnTo>
                  <a:lnTo>
                    <a:pt x="1153" y="449"/>
                  </a:lnTo>
                  <a:lnTo>
                    <a:pt x="1147" y="449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Freeform 60"/>
            <p:cNvSpPr>
              <a:spLocks noChangeArrowheads="1"/>
            </p:cNvSpPr>
            <p:nvPr/>
          </p:nvSpPr>
          <p:spPr bwMode="auto">
            <a:xfrm>
              <a:off x="8229600" y="3084513"/>
              <a:ext cx="153988" cy="212725"/>
            </a:xfrm>
            <a:custGeom>
              <a:avLst/>
              <a:gdLst>
                <a:gd name="T0" fmla="*/ 255 w 427"/>
                <a:gd name="T1" fmla="*/ 517 h 592"/>
                <a:gd name="T2" fmla="*/ 244 w 427"/>
                <a:gd name="T3" fmla="*/ 512 h 592"/>
                <a:gd name="T4" fmla="*/ 249 w 427"/>
                <a:gd name="T5" fmla="*/ 478 h 592"/>
                <a:gd name="T6" fmla="*/ 233 w 427"/>
                <a:gd name="T7" fmla="*/ 460 h 592"/>
                <a:gd name="T8" fmla="*/ 176 w 427"/>
                <a:gd name="T9" fmla="*/ 432 h 592"/>
                <a:gd name="T10" fmla="*/ 187 w 427"/>
                <a:gd name="T11" fmla="*/ 420 h 592"/>
                <a:gd name="T12" fmla="*/ 199 w 427"/>
                <a:gd name="T13" fmla="*/ 398 h 592"/>
                <a:gd name="T14" fmla="*/ 193 w 427"/>
                <a:gd name="T15" fmla="*/ 375 h 592"/>
                <a:gd name="T16" fmla="*/ 221 w 427"/>
                <a:gd name="T17" fmla="*/ 353 h 592"/>
                <a:gd name="T18" fmla="*/ 244 w 427"/>
                <a:gd name="T19" fmla="*/ 347 h 592"/>
                <a:gd name="T20" fmla="*/ 273 w 427"/>
                <a:gd name="T21" fmla="*/ 301 h 592"/>
                <a:gd name="T22" fmla="*/ 289 w 427"/>
                <a:gd name="T23" fmla="*/ 289 h 592"/>
                <a:gd name="T24" fmla="*/ 318 w 427"/>
                <a:gd name="T25" fmla="*/ 284 h 592"/>
                <a:gd name="T26" fmla="*/ 324 w 427"/>
                <a:gd name="T27" fmla="*/ 273 h 592"/>
                <a:gd name="T28" fmla="*/ 335 w 427"/>
                <a:gd name="T29" fmla="*/ 256 h 592"/>
                <a:gd name="T30" fmla="*/ 346 w 427"/>
                <a:gd name="T31" fmla="*/ 256 h 592"/>
                <a:gd name="T32" fmla="*/ 346 w 427"/>
                <a:gd name="T33" fmla="*/ 210 h 592"/>
                <a:gd name="T34" fmla="*/ 341 w 427"/>
                <a:gd name="T35" fmla="*/ 159 h 592"/>
                <a:gd name="T36" fmla="*/ 352 w 427"/>
                <a:gd name="T37" fmla="*/ 154 h 592"/>
                <a:gd name="T38" fmla="*/ 358 w 427"/>
                <a:gd name="T39" fmla="*/ 148 h 592"/>
                <a:gd name="T40" fmla="*/ 363 w 427"/>
                <a:gd name="T41" fmla="*/ 130 h 592"/>
                <a:gd name="T42" fmla="*/ 375 w 427"/>
                <a:gd name="T43" fmla="*/ 130 h 592"/>
                <a:gd name="T44" fmla="*/ 398 w 427"/>
                <a:gd name="T45" fmla="*/ 119 h 592"/>
                <a:gd name="T46" fmla="*/ 420 w 427"/>
                <a:gd name="T47" fmla="*/ 79 h 592"/>
                <a:gd name="T48" fmla="*/ 426 w 427"/>
                <a:gd name="T49" fmla="*/ 74 h 592"/>
                <a:gd name="T50" fmla="*/ 380 w 427"/>
                <a:gd name="T51" fmla="*/ 17 h 592"/>
                <a:gd name="T52" fmla="*/ 358 w 427"/>
                <a:gd name="T53" fmla="*/ 63 h 592"/>
                <a:gd name="T54" fmla="*/ 341 w 427"/>
                <a:gd name="T55" fmla="*/ 79 h 592"/>
                <a:gd name="T56" fmla="*/ 324 w 427"/>
                <a:gd name="T57" fmla="*/ 96 h 592"/>
                <a:gd name="T58" fmla="*/ 284 w 427"/>
                <a:gd name="T59" fmla="*/ 102 h 592"/>
                <a:gd name="T60" fmla="*/ 267 w 427"/>
                <a:gd name="T61" fmla="*/ 125 h 592"/>
                <a:gd name="T62" fmla="*/ 273 w 427"/>
                <a:gd name="T63" fmla="*/ 159 h 592"/>
                <a:gd name="T64" fmla="*/ 233 w 427"/>
                <a:gd name="T65" fmla="*/ 159 h 592"/>
                <a:gd name="T66" fmla="*/ 199 w 427"/>
                <a:gd name="T67" fmla="*/ 142 h 592"/>
                <a:gd name="T68" fmla="*/ 170 w 427"/>
                <a:gd name="T69" fmla="*/ 125 h 592"/>
                <a:gd name="T70" fmla="*/ 153 w 427"/>
                <a:gd name="T71" fmla="*/ 164 h 592"/>
                <a:gd name="T72" fmla="*/ 114 w 427"/>
                <a:gd name="T73" fmla="*/ 210 h 592"/>
                <a:gd name="T74" fmla="*/ 85 w 427"/>
                <a:gd name="T75" fmla="*/ 256 h 592"/>
                <a:gd name="T76" fmla="*/ 45 w 427"/>
                <a:gd name="T77" fmla="*/ 307 h 592"/>
                <a:gd name="T78" fmla="*/ 17 w 427"/>
                <a:gd name="T79" fmla="*/ 358 h 592"/>
                <a:gd name="T80" fmla="*/ 11 w 427"/>
                <a:gd name="T81" fmla="*/ 381 h 592"/>
                <a:gd name="T82" fmla="*/ 11 w 427"/>
                <a:gd name="T83" fmla="*/ 381 h 592"/>
                <a:gd name="T84" fmla="*/ 34 w 427"/>
                <a:gd name="T85" fmla="*/ 398 h 592"/>
                <a:gd name="T86" fmla="*/ 39 w 427"/>
                <a:gd name="T87" fmla="*/ 426 h 592"/>
                <a:gd name="T88" fmla="*/ 62 w 427"/>
                <a:gd name="T89" fmla="*/ 472 h 592"/>
                <a:gd name="T90" fmla="*/ 17 w 427"/>
                <a:gd name="T91" fmla="*/ 489 h 592"/>
                <a:gd name="T92" fmla="*/ 11 w 427"/>
                <a:gd name="T93" fmla="*/ 534 h 592"/>
                <a:gd name="T94" fmla="*/ 34 w 427"/>
                <a:gd name="T95" fmla="*/ 546 h 592"/>
                <a:gd name="T96" fmla="*/ 34 w 427"/>
                <a:gd name="T97" fmla="*/ 568 h 592"/>
                <a:gd name="T98" fmla="*/ 51 w 427"/>
                <a:gd name="T99" fmla="*/ 579 h 592"/>
                <a:gd name="T100" fmla="*/ 68 w 427"/>
                <a:gd name="T101" fmla="*/ 591 h 592"/>
                <a:gd name="T102" fmla="*/ 79 w 427"/>
                <a:gd name="T103" fmla="*/ 579 h 592"/>
                <a:gd name="T104" fmla="*/ 114 w 427"/>
                <a:gd name="T105" fmla="*/ 574 h 592"/>
                <a:gd name="T106" fmla="*/ 142 w 427"/>
                <a:gd name="T107" fmla="*/ 563 h 592"/>
                <a:gd name="T108" fmla="*/ 182 w 427"/>
                <a:gd name="T109" fmla="*/ 528 h 592"/>
                <a:gd name="T110" fmla="*/ 199 w 427"/>
                <a:gd name="T111" fmla="*/ 528 h 592"/>
                <a:gd name="T112" fmla="*/ 233 w 427"/>
                <a:gd name="T113" fmla="*/ 546 h 592"/>
                <a:gd name="T114" fmla="*/ 255 w 427"/>
                <a:gd name="T115" fmla="*/ 53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" h="592">
                  <a:moveTo>
                    <a:pt x="267" y="528"/>
                  </a:moveTo>
                  <a:lnTo>
                    <a:pt x="267" y="528"/>
                  </a:lnTo>
                  <a:lnTo>
                    <a:pt x="261" y="523"/>
                  </a:lnTo>
                  <a:lnTo>
                    <a:pt x="261" y="523"/>
                  </a:lnTo>
                  <a:lnTo>
                    <a:pt x="255" y="517"/>
                  </a:lnTo>
                  <a:lnTo>
                    <a:pt x="255" y="517"/>
                  </a:lnTo>
                  <a:lnTo>
                    <a:pt x="249" y="512"/>
                  </a:lnTo>
                  <a:lnTo>
                    <a:pt x="249" y="512"/>
                  </a:lnTo>
                  <a:lnTo>
                    <a:pt x="244" y="512"/>
                  </a:lnTo>
                  <a:lnTo>
                    <a:pt x="244" y="512"/>
                  </a:lnTo>
                  <a:lnTo>
                    <a:pt x="244" y="506"/>
                  </a:lnTo>
                  <a:lnTo>
                    <a:pt x="244" y="506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49" y="478"/>
                  </a:lnTo>
                  <a:lnTo>
                    <a:pt x="249" y="478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16" y="449"/>
                  </a:lnTo>
                  <a:lnTo>
                    <a:pt x="216" y="449"/>
                  </a:lnTo>
                  <a:lnTo>
                    <a:pt x="193" y="438"/>
                  </a:lnTo>
                  <a:lnTo>
                    <a:pt x="193" y="438"/>
                  </a:lnTo>
                  <a:lnTo>
                    <a:pt x="176" y="432"/>
                  </a:lnTo>
                  <a:lnTo>
                    <a:pt x="176" y="432"/>
                  </a:lnTo>
                  <a:lnTo>
                    <a:pt x="182" y="426"/>
                  </a:lnTo>
                  <a:lnTo>
                    <a:pt x="182" y="426"/>
                  </a:lnTo>
                  <a:lnTo>
                    <a:pt x="187" y="420"/>
                  </a:lnTo>
                  <a:lnTo>
                    <a:pt x="187" y="420"/>
                  </a:lnTo>
                  <a:lnTo>
                    <a:pt x="193" y="415"/>
                  </a:lnTo>
                  <a:lnTo>
                    <a:pt x="193" y="415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199" y="398"/>
                  </a:lnTo>
                  <a:lnTo>
                    <a:pt x="199" y="398"/>
                  </a:lnTo>
                  <a:lnTo>
                    <a:pt x="199" y="386"/>
                  </a:lnTo>
                  <a:lnTo>
                    <a:pt x="199" y="386"/>
                  </a:lnTo>
                  <a:lnTo>
                    <a:pt x="193" y="375"/>
                  </a:lnTo>
                  <a:lnTo>
                    <a:pt x="193" y="375"/>
                  </a:lnTo>
                  <a:lnTo>
                    <a:pt x="199" y="369"/>
                  </a:lnTo>
                  <a:lnTo>
                    <a:pt x="199" y="369"/>
                  </a:lnTo>
                  <a:lnTo>
                    <a:pt x="204" y="358"/>
                  </a:lnTo>
                  <a:lnTo>
                    <a:pt x="204" y="358"/>
                  </a:lnTo>
                  <a:lnTo>
                    <a:pt x="221" y="353"/>
                  </a:lnTo>
                  <a:lnTo>
                    <a:pt x="221" y="353"/>
                  </a:lnTo>
                  <a:lnTo>
                    <a:pt x="233" y="353"/>
                  </a:lnTo>
                  <a:lnTo>
                    <a:pt x="233" y="353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55" y="335"/>
                  </a:lnTo>
                  <a:lnTo>
                    <a:pt x="255" y="335"/>
                  </a:lnTo>
                  <a:lnTo>
                    <a:pt x="267" y="318"/>
                  </a:lnTo>
                  <a:lnTo>
                    <a:pt x="267" y="318"/>
                  </a:lnTo>
                  <a:lnTo>
                    <a:pt x="273" y="301"/>
                  </a:lnTo>
                  <a:lnTo>
                    <a:pt x="273" y="301"/>
                  </a:lnTo>
                  <a:lnTo>
                    <a:pt x="284" y="289"/>
                  </a:lnTo>
                  <a:lnTo>
                    <a:pt x="284" y="289"/>
                  </a:lnTo>
                  <a:lnTo>
                    <a:pt x="289" y="289"/>
                  </a:lnTo>
                  <a:lnTo>
                    <a:pt x="289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7" y="289"/>
                  </a:lnTo>
                  <a:lnTo>
                    <a:pt x="307" y="289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24" y="278"/>
                  </a:lnTo>
                  <a:lnTo>
                    <a:pt x="324" y="278"/>
                  </a:lnTo>
                  <a:lnTo>
                    <a:pt x="324" y="273"/>
                  </a:lnTo>
                  <a:lnTo>
                    <a:pt x="324" y="273"/>
                  </a:lnTo>
                  <a:lnTo>
                    <a:pt x="329" y="261"/>
                  </a:lnTo>
                  <a:lnTo>
                    <a:pt x="329" y="261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35" y="256"/>
                  </a:lnTo>
                  <a:lnTo>
                    <a:pt x="341" y="256"/>
                  </a:lnTo>
                  <a:lnTo>
                    <a:pt x="341" y="256"/>
                  </a:lnTo>
                  <a:lnTo>
                    <a:pt x="346" y="256"/>
                  </a:lnTo>
                  <a:lnTo>
                    <a:pt x="346" y="256"/>
                  </a:lnTo>
                  <a:lnTo>
                    <a:pt x="352" y="250"/>
                  </a:lnTo>
                  <a:lnTo>
                    <a:pt x="352" y="250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46" y="210"/>
                  </a:lnTo>
                  <a:lnTo>
                    <a:pt x="346" y="210"/>
                  </a:lnTo>
                  <a:lnTo>
                    <a:pt x="335" y="182"/>
                  </a:lnTo>
                  <a:lnTo>
                    <a:pt x="335" y="182"/>
                  </a:lnTo>
                  <a:lnTo>
                    <a:pt x="341" y="159"/>
                  </a:lnTo>
                  <a:lnTo>
                    <a:pt x="341" y="159"/>
                  </a:lnTo>
                  <a:lnTo>
                    <a:pt x="341" y="159"/>
                  </a:lnTo>
                  <a:lnTo>
                    <a:pt x="341" y="159"/>
                  </a:lnTo>
                  <a:lnTo>
                    <a:pt x="346" y="154"/>
                  </a:lnTo>
                  <a:lnTo>
                    <a:pt x="346" y="154"/>
                  </a:lnTo>
                  <a:lnTo>
                    <a:pt x="352" y="154"/>
                  </a:lnTo>
                  <a:lnTo>
                    <a:pt x="352" y="154"/>
                  </a:lnTo>
                  <a:lnTo>
                    <a:pt x="358" y="154"/>
                  </a:lnTo>
                  <a:lnTo>
                    <a:pt x="358" y="154"/>
                  </a:lnTo>
                  <a:lnTo>
                    <a:pt x="358" y="148"/>
                  </a:lnTo>
                  <a:lnTo>
                    <a:pt x="358" y="148"/>
                  </a:lnTo>
                  <a:lnTo>
                    <a:pt x="358" y="142"/>
                  </a:lnTo>
                  <a:lnTo>
                    <a:pt x="358" y="142"/>
                  </a:lnTo>
                  <a:lnTo>
                    <a:pt x="358" y="136"/>
                  </a:lnTo>
                  <a:lnTo>
                    <a:pt x="358" y="136"/>
                  </a:lnTo>
                  <a:lnTo>
                    <a:pt x="363" y="130"/>
                  </a:lnTo>
                  <a:lnTo>
                    <a:pt x="363" y="130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80" y="130"/>
                  </a:lnTo>
                  <a:lnTo>
                    <a:pt x="380" y="130"/>
                  </a:lnTo>
                  <a:lnTo>
                    <a:pt x="386" y="125"/>
                  </a:lnTo>
                  <a:lnTo>
                    <a:pt x="386" y="125"/>
                  </a:lnTo>
                  <a:lnTo>
                    <a:pt x="398" y="119"/>
                  </a:lnTo>
                  <a:lnTo>
                    <a:pt x="398" y="119"/>
                  </a:lnTo>
                  <a:lnTo>
                    <a:pt x="409" y="96"/>
                  </a:lnTo>
                  <a:lnTo>
                    <a:pt x="409" y="96"/>
                  </a:lnTo>
                  <a:lnTo>
                    <a:pt x="420" y="79"/>
                  </a:lnTo>
                  <a:lnTo>
                    <a:pt x="420" y="79"/>
                  </a:lnTo>
                  <a:lnTo>
                    <a:pt x="426" y="74"/>
                  </a:lnTo>
                  <a:lnTo>
                    <a:pt x="426" y="74"/>
                  </a:lnTo>
                  <a:lnTo>
                    <a:pt x="426" y="74"/>
                  </a:lnTo>
                  <a:lnTo>
                    <a:pt x="426" y="74"/>
                  </a:lnTo>
                  <a:lnTo>
                    <a:pt x="426" y="74"/>
                  </a:lnTo>
                  <a:lnTo>
                    <a:pt x="414" y="57"/>
                  </a:lnTo>
                  <a:lnTo>
                    <a:pt x="403" y="34"/>
                  </a:lnTo>
                  <a:lnTo>
                    <a:pt x="392" y="17"/>
                  </a:lnTo>
                  <a:lnTo>
                    <a:pt x="380" y="0"/>
                  </a:lnTo>
                  <a:lnTo>
                    <a:pt x="380" y="17"/>
                  </a:lnTo>
                  <a:lnTo>
                    <a:pt x="380" y="29"/>
                  </a:lnTo>
                  <a:lnTo>
                    <a:pt x="375" y="39"/>
                  </a:lnTo>
                  <a:lnTo>
                    <a:pt x="375" y="51"/>
                  </a:lnTo>
                  <a:lnTo>
                    <a:pt x="369" y="57"/>
                  </a:lnTo>
                  <a:lnTo>
                    <a:pt x="358" y="63"/>
                  </a:lnTo>
                  <a:lnTo>
                    <a:pt x="352" y="63"/>
                  </a:lnTo>
                  <a:lnTo>
                    <a:pt x="341" y="68"/>
                  </a:lnTo>
                  <a:lnTo>
                    <a:pt x="341" y="74"/>
                  </a:lnTo>
                  <a:lnTo>
                    <a:pt x="341" y="74"/>
                  </a:lnTo>
                  <a:lnTo>
                    <a:pt x="341" y="79"/>
                  </a:lnTo>
                  <a:lnTo>
                    <a:pt x="346" y="85"/>
                  </a:lnTo>
                  <a:lnTo>
                    <a:pt x="341" y="85"/>
                  </a:lnTo>
                  <a:lnTo>
                    <a:pt x="335" y="91"/>
                  </a:lnTo>
                  <a:lnTo>
                    <a:pt x="329" y="96"/>
                  </a:lnTo>
                  <a:lnTo>
                    <a:pt x="324" y="96"/>
                  </a:lnTo>
                  <a:lnTo>
                    <a:pt x="318" y="96"/>
                  </a:lnTo>
                  <a:lnTo>
                    <a:pt x="313" y="96"/>
                  </a:lnTo>
                  <a:lnTo>
                    <a:pt x="301" y="96"/>
                  </a:lnTo>
                  <a:lnTo>
                    <a:pt x="295" y="96"/>
                  </a:lnTo>
                  <a:lnTo>
                    <a:pt x="284" y="102"/>
                  </a:lnTo>
                  <a:lnTo>
                    <a:pt x="278" y="108"/>
                  </a:lnTo>
                  <a:lnTo>
                    <a:pt x="273" y="108"/>
                  </a:lnTo>
                  <a:lnTo>
                    <a:pt x="267" y="114"/>
                  </a:lnTo>
                  <a:lnTo>
                    <a:pt x="267" y="119"/>
                  </a:lnTo>
                  <a:lnTo>
                    <a:pt x="267" y="125"/>
                  </a:lnTo>
                  <a:lnTo>
                    <a:pt x="267" y="130"/>
                  </a:lnTo>
                  <a:lnTo>
                    <a:pt x="273" y="136"/>
                  </a:lnTo>
                  <a:lnTo>
                    <a:pt x="273" y="148"/>
                  </a:lnTo>
                  <a:lnTo>
                    <a:pt x="273" y="154"/>
                  </a:lnTo>
                  <a:lnTo>
                    <a:pt x="273" y="159"/>
                  </a:lnTo>
                  <a:lnTo>
                    <a:pt x="273" y="164"/>
                  </a:lnTo>
                  <a:lnTo>
                    <a:pt x="261" y="164"/>
                  </a:lnTo>
                  <a:lnTo>
                    <a:pt x="249" y="164"/>
                  </a:lnTo>
                  <a:lnTo>
                    <a:pt x="239" y="159"/>
                  </a:lnTo>
                  <a:lnTo>
                    <a:pt x="233" y="159"/>
                  </a:lnTo>
                  <a:lnTo>
                    <a:pt x="221" y="154"/>
                  </a:lnTo>
                  <a:lnTo>
                    <a:pt x="216" y="154"/>
                  </a:lnTo>
                  <a:lnTo>
                    <a:pt x="210" y="154"/>
                  </a:lnTo>
                  <a:lnTo>
                    <a:pt x="204" y="148"/>
                  </a:lnTo>
                  <a:lnTo>
                    <a:pt x="199" y="142"/>
                  </a:lnTo>
                  <a:lnTo>
                    <a:pt x="193" y="136"/>
                  </a:lnTo>
                  <a:lnTo>
                    <a:pt x="187" y="130"/>
                  </a:lnTo>
                  <a:lnTo>
                    <a:pt x="182" y="119"/>
                  </a:lnTo>
                  <a:lnTo>
                    <a:pt x="176" y="125"/>
                  </a:lnTo>
                  <a:lnTo>
                    <a:pt x="170" y="125"/>
                  </a:lnTo>
                  <a:lnTo>
                    <a:pt x="159" y="130"/>
                  </a:lnTo>
                  <a:lnTo>
                    <a:pt x="153" y="130"/>
                  </a:lnTo>
                  <a:lnTo>
                    <a:pt x="153" y="142"/>
                  </a:lnTo>
                  <a:lnTo>
                    <a:pt x="153" y="154"/>
                  </a:lnTo>
                  <a:lnTo>
                    <a:pt x="153" y="164"/>
                  </a:lnTo>
                  <a:lnTo>
                    <a:pt x="159" y="176"/>
                  </a:lnTo>
                  <a:lnTo>
                    <a:pt x="148" y="182"/>
                  </a:lnTo>
                  <a:lnTo>
                    <a:pt x="136" y="193"/>
                  </a:lnTo>
                  <a:lnTo>
                    <a:pt x="124" y="204"/>
                  </a:lnTo>
                  <a:lnTo>
                    <a:pt x="114" y="210"/>
                  </a:lnTo>
                  <a:lnTo>
                    <a:pt x="108" y="222"/>
                  </a:lnTo>
                  <a:lnTo>
                    <a:pt x="102" y="227"/>
                  </a:lnTo>
                  <a:lnTo>
                    <a:pt x="96" y="233"/>
                  </a:lnTo>
                  <a:lnTo>
                    <a:pt x="91" y="244"/>
                  </a:lnTo>
                  <a:lnTo>
                    <a:pt x="85" y="256"/>
                  </a:lnTo>
                  <a:lnTo>
                    <a:pt x="74" y="267"/>
                  </a:lnTo>
                  <a:lnTo>
                    <a:pt x="68" y="278"/>
                  </a:lnTo>
                  <a:lnTo>
                    <a:pt x="62" y="289"/>
                  </a:lnTo>
                  <a:lnTo>
                    <a:pt x="57" y="295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4" y="318"/>
                  </a:lnTo>
                  <a:lnTo>
                    <a:pt x="28" y="329"/>
                  </a:lnTo>
                  <a:lnTo>
                    <a:pt x="23" y="347"/>
                  </a:lnTo>
                  <a:lnTo>
                    <a:pt x="17" y="358"/>
                  </a:lnTo>
                  <a:lnTo>
                    <a:pt x="11" y="369"/>
                  </a:lnTo>
                  <a:lnTo>
                    <a:pt x="11" y="369"/>
                  </a:lnTo>
                  <a:lnTo>
                    <a:pt x="11" y="375"/>
                  </a:lnTo>
                  <a:lnTo>
                    <a:pt x="11" y="375"/>
                  </a:lnTo>
                  <a:lnTo>
                    <a:pt x="11" y="381"/>
                  </a:lnTo>
                  <a:lnTo>
                    <a:pt x="11" y="381"/>
                  </a:lnTo>
                  <a:lnTo>
                    <a:pt x="11" y="381"/>
                  </a:lnTo>
                  <a:lnTo>
                    <a:pt x="11" y="381"/>
                  </a:lnTo>
                  <a:lnTo>
                    <a:pt x="11" y="381"/>
                  </a:lnTo>
                  <a:lnTo>
                    <a:pt x="11" y="381"/>
                  </a:lnTo>
                  <a:lnTo>
                    <a:pt x="17" y="386"/>
                  </a:lnTo>
                  <a:lnTo>
                    <a:pt x="17" y="386"/>
                  </a:lnTo>
                  <a:lnTo>
                    <a:pt x="28" y="392"/>
                  </a:lnTo>
                  <a:lnTo>
                    <a:pt x="28" y="392"/>
                  </a:lnTo>
                  <a:lnTo>
                    <a:pt x="34" y="398"/>
                  </a:lnTo>
                  <a:lnTo>
                    <a:pt x="34" y="398"/>
                  </a:lnTo>
                  <a:lnTo>
                    <a:pt x="45" y="398"/>
                  </a:lnTo>
                  <a:lnTo>
                    <a:pt x="45" y="398"/>
                  </a:lnTo>
                  <a:lnTo>
                    <a:pt x="39" y="426"/>
                  </a:lnTo>
                  <a:lnTo>
                    <a:pt x="39" y="426"/>
                  </a:lnTo>
                  <a:lnTo>
                    <a:pt x="39" y="443"/>
                  </a:lnTo>
                  <a:lnTo>
                    <a:pt x="39" y="443"/>
                  </a:lnTo>
                  <a:lnTo>
                    <a:pt x="45" y="454"/>
                  </a:lnTo>
                  <a:lnTo>
                    <a:pt x="45" y="454"/>
                  </a:lnTo>
                  <a:lnTo>
                    <a:pt x="62" y="472"/>
                  </a:lnTo>
                  <a:lnTo>
                    <a:pt x="62" y="472"/>
                  </a:lnTo>
                  <a:lnTo>
                    <a:pt x="34" y="478"/>
                  </a:lnTo>
                  <a:lnTo>
                    <a:pt x="34" y="478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1" y="506"/>
                  </a:lnTo>
                  <a:lnTo>
                    <a:pt x="11" y="506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23" y="540"/>
                  </a:lnTo>
                  <a:lnTo>
                    <a:pt x="23" y="540"/>
                  </a:lnTo>
                  <a:lnTo>
                    <a:pt x="34" y="546"/>
                  </a:lnTo>
                  <a:lnTo>
                    <a:pt x="34" y="546"/>
                  </a:lnTo>
                  <a:lnTo>
                    <a:pt x="45" y="546"/>
                  </a:lnTo>
                  <a:lnTo>
                    <a:pt x="45" y="546"/>
                  </a:lnTo>
                  <a:lnTo>
                    <a:pt x="34" y="557"/>
                  </a:lnTo>
                  <a:lnTo>
                    <a:pt x="34" y="557"/>
                  </a:lnTo>
                  <a:lnTo>
                    <a:pt x="34" y="568"/>
                  </a:lnTo>
                  <a:lnTo>
                    <a:pt x="34" y="568"/>
                  </a:lnTo>
                  <a:lnTo>
                    <a:pt x="39" y="574"/>
                  </a:lnTo>
                  <a:lnTo>
                    <a:pt x="39" y="574"/>
                  </a:lnTo>
                  <a:lnTo>
                    <a:pt x="51" y="579"/>
                  </a:lnTo>
                  <a:lnTo>
                    <a:pt x="51" y="579"/>
                  </a:lnTo>
                  <a:lnTo>
                    <a:pt x="57" y="585"/>
                  </a:lnTo>
                  <a:lnTo>
                    <a:pt x="57" y="585"/>
                  </a:lnTo>
                  <a:lnTo>
                    <a:pt x="62" y="591"/>
                  </a:lnTo>
                  <a:lnTo>
                    <a:pt x="62" y="591"/>
                  </a:lnTo>
                  <a:lnTo>
                    <a:pt x="68" y="591"/>
                  </a:lnTo>
                  <a:lnTo>
                    <a:pt x="68" y="591"/>
                  </a:lnTo>
                  <a:lnTo>
                    <a:pt x="74" y="585"/>
                  </a:lnTo>
                  <a:lnTo>
                    <a:pt x="74" y="585"/>
                  </a:lnTo>
                  <a:lnTo>
                    <a:pt x="79" y="579"/>
                  </a:lnTo>
                  <a:lnTo>
                    <a:pt x="79" y="579"/>
                  </a:lnTo>
                  <a:lnTo>
                    <a:pt x="91" y="574"/>
                  </a:lnTo>
                  <a:lnTo>
                    <a:pt x="91" y="574"/>
                  </a:lnTo>
                  <a:lnTo>
                    <a:pt x="102" y="574"/>
                  </a:lnTo>
                  <a:lnTo>
                    <a:pt x="102" y="574"/>
                  </a:lnTo>
                  <a:lnTo>
                    <a:pt x="114" y="574"/>
                  </a:lnTo>
                  <a:lnTo>
                    <a:pt x="114" y="574"/>
                  </a:lnTo>
                  <a:lnTo>
                    <a:pt x="119" y="574"/>
                  </a:lnTo>
                  <a:lnTo>
                    <a:pt x="119" y="574"/>
                  </a:lnTo>
                  <a:lnTo>
                    <a:pt x="130" y="574"/>
                  </a:lnTo>
                  <a:lnTo>
                    <a:pt x="142" y="563"/>
                  </a:lnTo>
                  <a:lnTo>
                    <a:pt x="153" y="551"/>
                  </a:lnTo>
                  <a:lnTo>
                    <a:pt x="164" y="546"/>
                  </a:lnTo>
                  <a:lnTo>
                    <a:pt x="170" y="534"/>
                  </a:lnTo>
                  <a:lnTo>
                    <a:pt x="176" y="528"/>
                  </a:lnTo>
                  <a:lnTo>
                    <a:pt x="182" y="528"/>
                  </a:lnTo>
                  <a:lnTo>
                    <a:pt x="187" y="528"/>
                  </a:lnTo>
                  <a:lnTo>
                    <a:pt x="193" y="523"/>
                  </a:lnTo>
                  <a:lnTo>
                    <a:pt x="193" y="523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210" y="534"/>
                  </a:lnTo>
                  <a:lnTo>
                    <a:pt x="210" y="534"/>
                  </a:lnTo>
                  <a:lnTo>
                    <a:pt x="221" y="540"/>
                  </a:lnTo>
                  <a:lnTo>
                    <a:pt x="221" y="540"/>
                  </a:lnTo>
                  <a:lnTo>
                    <a:pt x="233" y="546"/>
                  </a:lnTo>
                  <a:lnTo>
                    <a:pt x="233" y="546"/>
                  </a:lnTo>
                  <a:lnTo>
                    <a:pt x="244" y="540"/>
                  </a:lnTo>
                  <a:lnTo>
                    <a:pt x="244" y="540"/>
                  </a:lnTo>
                  <a:lnTo>
                    <a:pt x="255" y="534"/>
                  </a:lnTo>
                  <a:lnTo>
                    <a:pt x="255" y="534"/>
                  </a:lnTo>
                  <a:lnTo>
                    <a:pt x="261" y="528"/>
                  </a:lnTo>
                  <a:lnTo>
                    <a:pt x="261" y="528"/>
                  </a:lnTo>
                  <a:lnTo>
                    <a:pt x="267" y="528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Freeform 61"/>
            <p:cNvSpPr>
              <a:spLocks noChangeArrowheads="1"/>
            </p:cNvSpPr>
            <p:nvPr/>
          </p:nvSpPr>
          <p:spPr bwMode="auto">
            <a:xfrm>
              <a:off x="5118100" y="4065588"/>
              <a:ext cx="307975" cy="322262"/>
            </a:xfrm>
            <a:custGeom>
              <a:avLst/>
              <a:gdLst>
                <a:gd name="T0" fmla="*/ 420 w 854"/>
                <a:gd name="T1" fmla="*/ 790 h 894"/>
                <a:gd name="T2" fmla="*/ 409 w 854"/>
                <a:gd name="T3" fmla="*/ 768 h 894"/>
                <a:gd name="T4" fmla="*/ 420 w 854"/>
                <a:gd name="T5" fmla="*/ 739 h 894"/>
                <a:gd name="T6" fmla="*/ 438 w 854"/>
                <a:gd name="T7" fmla="*/ 688 h 894"/>
                <a:gd name="T8" fmla="*/ 500 w 854"/>
                <a:gd name="T9" fmla="*/ 660 h 894"/>
                <a:gd name="T10" fmla="*/ 511 w 854"/>
                <a:gd name="T11" fmla="*/ 660 h 894"/>
                <a:gd name="T12" fmla="*/ 540 w 854"/>
                <a:gd name="T13" fmla="*/ 705 h 894"/>
                <a:gd name="T14" fmla="*/ 580 w 854"/>
                <a:gd name="T15" fmla="*/ 688 h 894"/>
                <a:gd name="T16" fmla="*/ 591 w 854"/>
                <a:gd name="T17" fmla="*/ 648 h 894"/>
                <a:gd name="T18" fmla="*/ 608 w 854"/>
                <a:gd name="T19" fmla="*/ 591 h 894"/>
                <a:gd name="T20" fmla="*/ 636 w 854"/>
                <a:gd name="T21" fmla="*/ 557 h 894"/>
                <a:gd name="T22" fmla="*/ 659 w 854"/>
                <a:gd name="T23" fmla="*/ 512 h 894"/>
                <a:gd name="T24" fmla="*/ 670 w 854"/>
                <a:gd name="T25" fmla="*/ 460 h 894"/>
                <a:gd name="T26" fmla="*/ 716 w 854"/>
                <a:gd name="T27" fmla="*/ 432 h 894"/>
                <a:gd name="T28" fmla="*/ 744 w 854"/>
                <a:gd name="T29" fmla="*/ 398 h 894"/>
                <a:gd name="T30" fmla="*/ 744 w 854"/>
                <a:gd name="T31" fmla="*/ 358 h 894"/>
                <a:gd name="T32" fmla="*/ 767 w 854"/>
                <a:gd name="T33" fmla="*/ 330 h 894"/>
                <a:gd name="T34" fmla="*/ 773 w 854"/>
                <a:gd name="T35" fmla="*/ 279 h 894"/>
                <a:gd name="T36" fmla="*/ 801 w 854"/>
                <a:gd name="T37" fmla="*/ 239 h 894"/>
                <a:gd name="T38" fmla="*/ 830 w 854"/>
                <a:gd name="T39" fmla="*/ 222 h 894"/>
                <a:gd name="T40" fmla="*/ 847 w 854"/>
                <a:gd name="T41" fmla="*/ 154 h 894"/>
                <a:gd name="T42" fmla="*/ 835 w 854"/>
                <a:gd name="T43" fmla="*/ 91 h 894"/>
                <a:gd name="T44" fmla="*/ 750 w 854"/>
                <a:gd name="T45" fmla="*/ 17 h 894"/>
                <a:gd name="T46" fmla="*/ 710 w 854"/>
                <a:gd name="T47" fmla="*/ 46 h 894"/>
                <a:gd name="T48" fmla="*/ 608 w 854"/>
                <a:gd name="T49" fmla="*/ 40 h 894"/>
                <a:gd name="T50" fmla="*/ 540 w 854"/>
                <a:gd name="T51" fmla="*/ 46 h 894"/>
                <a:gd name="T52" fmla="*/ 489 w 854"/>
                <a:gd name="T53" fmla="*/ 74 h 894"/>
                <a:gd name="T54" fmla="*/ 415 w 854"/>
                <a:gd name="T55" fmla="*/ 63 h 894"/>
                <a:gd name="T56" fmla="*/ 364 w 854"/>
                <a:gd name="T57" fmla="*/ 46 h 894"/>
                <a:gd name="T58" fmla="*/ 307 w 854"/>
                <a:gd name="T59" fmla="*/ 63 h 894"/>
                <a:gd name="T60" fmla="*/ 267 w 854"/>
                <a:gd name="T61" fmla="*/ 17 h 894"/>
                <a:gd name="T62" fmla="*/ 233 w 854"/>
                <a:gd name="T63" fmla="*/ 0 h 894"/>
                <a:gd name="T64" fmla="*/ 159 w 854"/>
                <a:gd name="T65" fmla="*/ 17 h 894"/>
                <a:gd name="T66" fmla="*/ 108 w 854"/>
                <a:gd name="T67" fmla="*/ 46 h 894"/>
                <a:gd name="T68" fmla="*/ 85 w 854"/>
                <a:gd name="T69" fmla="*/ 114 h 894"/>
                <a:gd name="T70" fmla="*/ 45 w 854"/>
                <a:gd name="T71" fmla="*/ 182 h 894"/>
                <a:gd name="T72" fmla="*/ 40 w 854"/>
                <a:gd name="T73" fmla="*/ 233 h 894"/>
                <a:gd name="T74" fmla="*/ 62 w 854"/>
                <a:gd name="T75" fmla="*/ 256 h 894"/>
                <a:gd name="T76" fmla="*/ 62 w 854"/>
                <a:gd name="T77" fmla="*/ 324 h 894"/>
                <a:gd name="T78" fmla="*/ 45 w 854"/>
                <a:gd name="T79" fmla="*/ 341 h 894"/>
                <a:gd name="T80" fmla="*/ 40 w 854"/>
                <a:gd name="T81" fmla="*/ 398 h 894"/>
                <a:gd name="T82" fmla="*/ 23 w 854"/>
                <a:gd name="T83" fmla="*/ 432 h 894"/>
                <a:gd name="T84" fmla="*/ 17 w 854"/>
                <a:gd name="T85" fmla="*/ 466 h 894"/>
                <a:gd name="T86" fmla="*/ 11 w 854"/>
                <a:gd name="T87" fmla="*/ 489 h 894"/>
                <a:gd name="T88" fmla="*/ 6 w 854"/>
                <a:gd name="T89" fmla="*/ 585 h 894"/>
                <a:gd name="T90" fmla="*/ 11 w 854"/>
                <a:gd name="T91" fmla="*/ 654 h 894"/>
                <a:gd name="T92" fmla="*/ 23 w 854"/>
                <a:gd name="T93" fmla="*/ 694 h 894"/>
                <a:gd name="T94" fmla="*/ 57 w 854"/>
                <a:gd name="T95" fmla="*/ 694 h 894"/>
                <a:gd name="T96" fmla="*/ 91 w 854"/>
                <a:gd name="T97" fmla="*/ 699 h 894"/>
                <a:gd name="T98" fmla="*/ 159 w 854"/>
                <a:gd name="T99" fmla="*/ 734 h 894"/>
                <a:gd name="T100" fmla="*/ 193 w 854"/>
                <a:gd name="T101" fmla="*/ 745 h 894"/>
                <a:gd name="T102" fmla="*/ 193 w 854"/>
                <a:gd name="T103" fmla="*/ 768 h 894"/>
                <a:gd name="T104" fmla="*/ 210 w 854"/>
                <a:gd name="T105" fmla="*/ 784 h 894"/>
                <a:gd name="T106" fmla="*/ 221 w 854"/>
                <a:gd name="T107" fmla="*/ 796 h 894"/>
                <a:gd name="T108" fmla="*/ 205 w 854"/>
                <a:gd name="T109" fmla="*/ 813 h 894"/>
                <a:gd name="T110" fmla="*/ 245 w 854"/>
                <a:gd name="T111" fmla="*/ 893 h 894"/>
                <a:gd name="T112" fmla="*/ 301 w 854"/>
                <a:gd name="T113" fmla="*/ 881 h 894"/>
                <a:gd name="T114" fmla="*/ 318 w 854"/>
                <a:gd name="T115" fmla="*/ 881 h 894"/>
                <a:gd name="T116" fmla="*/ 335 w 854"/>
                <a:gd name="T117" fmla="*/ 870 h 894"/>
                <a:gd name="T118" fmla="*/ 358 w 854"/>
                <a:gd name="T119" fmla="*/ 859 h 894"/>
                <a:gd name="T120" fmla="*/ 375 w 854"/>
                <a:gd name="T121" fmla="*/ 847 h 894"/>
                <a:gd name="T122" fmla="*/ 398 w 854"/>
                <a:gd name="T123" fmla="*/ 864 h 894"/>
                <a:gd name="T124" fmla="*/ 404 w 854"/>
                <a:gd name="T125" fmla="*/ 84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894">
                  <a:moveTo>
                    <a:pt x="409" y="847"/>
                  </a:moveTo>
                  <a:lnTo>
                    <a:pt x="409" y="841"/>
                  </a:lnTo>
                  <a:lnTo>
                    <a:pt x="409" y="836"/>
                  </a:lnTo>
                  <a:lnTo>
                    <a:pt x="409" y="824"/>
                  </a:lnTo>
                  <a:lnTo>
                    <a:pt x="409" y="819"/>
                  </a:lnTo>
                  <a:lnTo>
                    <a:pt x="409" y="813"/>
                  </a:lnTo>
                  <a:lnTo>
                    <a:pt x="415" y="807"/>
                  </a:lnTo>
                  <a:lnTo>
                    <a:pt x="415" y="796"/>
                  </a:lnTo>
                  <a:lnTo>
                    <a:pt x="420" y="790"/>
                  </a:lnTo>
                  <a:lnTo>
                    <a:pt x="420" y="790"/>
                  </a:lnTo>
                  <a:lnTo>
                    <a:pt x="415" y="790"/>
                  </a:lnTo>
                  <a:lnTo>
                    <a:pt x="415" y="790"/>
                  </a:lnTo>
                  <a:lnTo>
                    <a:pt x="415" y="784"/>
                  </a:lnTo>
                  <a:lnTo>
                    <a:pt x="415" y="784"/>
                  </a:lnTo>
                  <a:lnTo>
                    <a:pt x="409" y="779"/>
                  </a:lnTo>
                  <a:lnTo>
                    <a:pt x="409" y="779"/>
                  </a:lnTo>
                  <a:lnTo>
                    <a:pt x="409" y="768"/>
                  </a:lnTo>
                  <a:lnTo>
                    <a:pt x="409" y="768"/>
                  </a:lnTo>
                  <a:lnTo>
                    <a:pt x="409" y="756"/>
                  </a:lnTo>
                  <a:lnTo>
                    <a:pt x="409" y="756"/>
                  </a:lnTo>
                  <a:lnTo>
                    <a:pt x="404" y="750"/>
                  </a:lnTo>
                  <a:lnTo>
                    <a:pt x="404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15" y="745"/>
                  </a:lnTo>
                  <a:lnTo>
                    <a:pt x="415" y="745"/>
                  </a:lnTo>
                  <a:lnTo>
                    <a:pt x="420" y="739"/>
                  </a:lnTo>
                  <a:lnTo>
                    <a:pt x="420" y="739"/>
                  </a:lnTo>
                  <a:lnTo>
                    <a:pt x="426" y="728"/>
                  </a:lnTo>
                  <a:lnTo>
                    <a:pt x="426" y="728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55" y="682"/>
                  </a:lnTo>
                  <a:lnTo>
                    <a:pt x="455" y="682"/>
                  </a:lnTo>
                  <a:lnTo>
                    <a:pt x="466" y="677"/>
                  </a:lnTo>
                  <a:lnTo>
                    <a:pt x="466" y="677"/>
                  </a:lnTo>
                  <a:lnTo>
                    <a:pt x="483" y="671"/>
                  </a:lnTo>
                  <a:lnTo>
                    <a:pt x="483" y="671"/>
                  </a:lnTo>
                  <a:lnTo>
                    <a:pt x="489" y="660"/>
                  </a:lnTo>
                  <a:lnTo>
                    <a:pt x="489" y="660"/>
                  </a:lnTo>
                  <a:lnTo>
                    <a:pt x="500" y="660"/>
                  </a:lnTo>
                  <a:lnTo>
                    <a:pt x="500" y="660"/>
                  </a:lnTo>
                  <a:lnTo>
                    <a:pt x="505" y="660"/>
                  </a:lnTo>
                  <a:lnTo>
                    <a:pt x="505" y="660"/>
                  </a:lnTo>
                  <a:lnTo>
                    <a:pt x="505" y="660"/>
                  </a:lnTo>
                  <a:lnTo>
                    <a:pt x="505" y="660"/>
                  </a:lnTo>
                  <a:lnTo>
                    <a:pt x="505" y="660"/>
                  </a:lnTo>
                  <a:lnTo>
                    <a:pt x="505" y="660"/>
                  </a:lnTo>
                  <a:lnTo>
                    <a:pt x="511" y="660"/>
                  </a:lnTo>
                  <a:lnTo>
                    <a:pt x="511" y="660"/>
                  </a:lnTo>
                  <a:lnTo>
                    <a:pt x="523" y="665"/>
                  </a:lnTo>
                  <a:lnTo>
                    <a:pt x="523" y="665"/>
                  </a:lnTo>
                  <a:lnTo>
                    <a:pt x="534" y="671"/>
                  </a:lnTo>
                  <a:lnTo>
                    <a:pt x="534" y="671"/>
                  </a:lnTo>
                  <a:lnTo>
                    <a:pt x="540" y="677"/>
                  </a:lnTo>
                  <a:lnTo>
                    <a:pt x="540" y="677"/>
                  </a:lnTo>
                  <a:lnTo>
                    <a:pt x="540" y="688"/>
                  </a:lnTo>
                  <a:lnTo>
                    <a:pt x="540" y="688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0" y="716"/>
                  </a:lnTo>
                  <a:lnTo>
                    <a:pt x="540" y="716"/>
                  </a:lnTo>
                  <a:lnTo>
                    <a:pt x="551" y="716"/>
                  </a:lnTo>
                  <a:lnTo>
                    <a:pt x="557" y="716"/>
                  </a:lnTo>
                  <a:lnTo>
                    <a:pt x="557" y="716"/>
                  </a:lnTo>
                  <a:lnTo>
                    <a:pt x="568" y="705"/>
                  </a:lnTo>
                  <a:lnTo>
                    <a:pt x="568" y="705"/>
                  </a:lnTo>
                  <a:lnTo>
                    <a:pt x="580" y="688"/>
                  </a:lnTo>
                  <a:lnTo>
                    <a:pt x="580" y="688"/>
                  </a:lnTo>
                  <a:lnTo>
                    <a:pt x="591" y="677"/>
                  </a:lnTo>
                  <a:lnTo>
                    <a:pt x="591" y="677"/>
                  </a:lnTo>
                  <a:lnTo>
                    <a:pt x="597" y="665"/>
                  </a:lnTo>
                  <a:lnTo>
                    <a:pt x="597" y="665"/>
                  </a:lnTo>
                  <a:lnTo>
                    <a:pt x="597" y="660"/>
                  </a:lnTo>
                  <a:lnTo>
                    <a:pt x="597" y="660"/>
                  </a:lnTo>
                  <a:lnTo>
                    <a:pt x="591" y="648"/>
                  </a:lnTo>
                  <a:lnTo>
                    <a:pt x="591" y="648"/>
                  </a:lnTo>
                  <a:lnTo>
                    <a:pt x="591" y="637"/>
                  </a:lnTo>
                  <a:lnTo>
                    <a:pt x="591" y="637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97" y="614"/>
                  </a:lnTo>
                  <a:lnTo>
                    <a:pt x="597" y="614"/>
                  </a:lnTo>
                  <a:lnTo>
                    <a:pt x="602" y="603"/>
                  </a:lnTo>
                  <a:lnTo>
                    <a:pt x="602" y="603"/>
                  </a:lnTo>
                  <a:lnTo>
                    <a:pt x="608" y="591"/>
                  </a:lnTo>
                  <a:lnTo>
                    <a:pt x="608" y="591"/>
                  </a:lnTo>
                  <a:lnTo>
                    <a:pt x="614" y="580"/>
                  </a:lnTo>
                  <a:lnTo>
                    <a:pt x="614" y="580"/>
                  </a:lnTo>
                  <a:lnTo>
                    <a:pt x="619" y="574"/>
                  </a:lnTo>
                  <a:lnTo>
                    <a:pt x="619" y="574"/>
                  </a:lnTo>
                  <a:lnTo>
                    <a:pt x="630" y="569"/>
                  </a:lnTo>
                  <a:lnTo>
                    <a:pt x="630" y="569"/>
                  </a:lnTo>
                  <a:lnTo>
                    <a:pt x="636" y="557"/>
                  </a:lnTo>
                  <a:lnTo>
                    <a:pt x="636" y="557"/>
                  </a:lnTo>
                  <a:lnTo>
                    <a:pt x="642" y="540"/>
                  </a:lnTo>
                  <a:lnTo>
                    <a:pt x="642" y="540"/>
                  </a:lnTo>
                  <a:lnTo>
                    <a:pt x="642" y="535"/>
                  </a:lnTo>
                  <a:lnTo>
                    <a:pt x="642" y="535"/>
                  </a:lnTo>
                  <a:lnTo>
                    <a:pt x="648" y="529"/>
                  </a:lnTo>
                  <a:lnTo>
                    <a:pt x="648" y="529"/>
                  </a:lnTo>
                  <a:lnTo>
                    <a:pt x="654" y="517"/>
                  </a:lnTo>
                  <a:lnTo>
                    <a:pt x="654" y="517"/>
                  </a:lnTo>
                  <a:lnTo>
                    <a:pt x="659" y="512"/>
                  </a:lnTo>
                  <a:lnTo>
                    <a:pt x="659" y="512"/>
                  </a:lnTo>
                  <a:lnTo>
                    <a:pt x="665" y="500"/>
                  </a:lnTo>
                  <a:lnTo>
                    <a:pt x="665" y="500"/>
                  </a:lnTo>
                  <a:lnTo>
                    <a:pt x="665" y="489"/>
                  </a:lnTo>
                  <a:lnTo>
                    <a:pt x="665" y="489"/>
                  </a:lnTo>
                  <a:lnTo>
                    <a:pt x="665" y="472"/>
                  </a:lnTo>
                  <a:lnTo>
                    <a:pt x="665" y="472"/>
                  </a:lnTo>
                  <a:lnTo>
                    <a:pt x="670" y="460"/>
                  </a:lnTo>
                  <a:lnTo>
                    <a:pt x="670" y="460"/>
                  </a:lnTo>
                  <a:lnTo>
                    <a:pt x="670" y="449"/>
                  </a:lnTo>
                  <a:lnTo>
                    <a:pt x="670" y="449"/>
                  </a:lnTo>
                  <a:lnTo>
                    <a:pt x="676" y="444"/>
                  </a:lnTo>
                  <a:lnTo>
                    <a:pt x="676" y="444"/>
                  </a:lnTo>
                  <a:lnTo>
                    <a:pt x="688" y="444"/>
                  </a:lnTo>
                  <a:lnTo>
                    <a:pt x="688" y="444"/>
                  </a:lnTo>
                  <a:lnTo>
                    <a:pt x="705" y="438"/>
                  </a:lnTo>
                  <a:lnTo>
                    <a:pt x="705" y="438"/>
                  </a:lnTo>
                  <a:lnTo>
                    <a:pt x="716" y="432"/>
                  </a:lnTo>
                  <a:lnTo>
                    <a:pt x="716" y="432"/>
                  </a:lnTo>
                  <a:lnTo>
                    <a:pt x="727" y="420"/>
                  </a:lnTo>
                  <a:lnTo>
                    <a:pt x="727" y="420"/>
                  </a:lnTo>
                  <a:lnTo>
                    <a:pt x="739" y="415"/>
                  </a:lnTo>
                  <a:lnTo>
                    <a:pt x="739" y="415"/>
                  </a:lnTo>
                  <a:lnTo>
                    <a:pt x="744" y="410"/>
                  </a:lnTo>
                  <a:lnTo>
                    <a:pt x="744" y="410"/>
                  </a:lnTo>
                  <a:lnTo>
                    <a:pt x="744" y="398"/>
                  </a:lnTo>
                  <a:lnTo>
                    <a:pt x="744" y="398"/>
                  </a:lnTo>
                  <a:lnTo>
                    <a:pt x="739" y="387"/>
                  </a:lnTo>
                  <a:lnTo>
                    <a:pt x="739" y="387"/>
                  </a:lnTo>
                  <a:lnTo>
                    <a:pt x="739" y="381"/>
                  </a:lnTo>
                  <a:lnTo>
                    <a:pt x="739" y="381"/>
                  </a:lnTo>
                  <a:lnTo>
                    <a:pt x="739" y="375"/>
                  </a:lnTo>
                  <a:lnTo>
                    <a:pt x="739" y="375"/>
                  </a:lnTo>
                  <a:lnTo>
                    <a:pt x="739" y="370"/>
                  </a:lnTo>
                  <a:lnTo>
                    <a:pt x="739" y="370"/>
                  </a:lnTo>
                  <a:lnTo>
                    <a:pt x="744" y="358"/>
                  </a:lnTo>
                  <a:lnTo>
                    <a:pt x="744" y="358"/>
                  </a:lnTo>
                  <a:lnTo>
                    <a:pt x="750" y="353"/>
                  </a:lnTo>
                  <a:lnTo>
                    <a:pt x="750" y="353"/>
                  </a:lnTo>
                  <a:lnTo>
                    <a:pt x="756" y="347"/>
                  </a:lnTo>
                  <a:lnTo>
                    <a:pt x="756" y="347"/>
                  </a:lnTo>
                  <a:lnTo>
                    <a:pt x="761" y="341"/>
                  </a:lnTo>
                  <a:lnTo>
                    <a:pt x="761" y="341"/>
                  </a:lnTo>
                  <a:lnTo>
                    <a:pt x="767" y="330"/>
                  </a:lnTo>
                  <a:lnTo>
                    <a:pt x="767" y="330"/>
                  </a:lnTo>
                  <a:lnTo>
                    <a:pt x="773" y="319"/>
                  </a:lnTo>
                  <a:lnTo>
                    <a:pt x="773" y="319"/>
                  </a:lnTo>
                  <a:lnTo>
                    <a:pt x="773" y="307"/>
                  </a:lnTo>
                  <a:lnTo>
                    <a:pt x="773" y="307"/>
                  </a:lnTo>
                  <a:lnTo>
                    <a:pt x="773" y="296"/>
                  </a:lnTo>
                  <a:lnTo>
                    <a:pt x="773" y="296"/>
                  </a:lnTo>
                  <a:lnTo>
                    <a:pt x="767" y="290"/>
                  </a:lnTo>
                  <a:lnTo>
                    <a:pt x="767" y="290"/>
                  </a:lnTo>
                  <a:lnTo>
                    <a:pt x="773" y="279"/>
                  </a:lnTo>
                  <a:lnTo>
                    <a:pt x="773" y="279"/>
                  </a:lnTo>
                  <a:lnTo>
                    <a:pt x="784" y="273"/>
                  </a:lnTo>
                  <a:lnTo>
                    <a:pt x="784" y="273"/>
                  </a:lnTo>
                  <a:lnTo>
                    <a:pt x="790" y="261"/>
                  </a:lnTo>
                  <a:lnTo>
                    <a:pt x="790" y="261"/>
                  </a:lnTo>
                  <a:lnTo>
                    <a:pt x="801" y="250"/>
                  </a:lnTo>
                  <a:lnTo>
                    <a:pt x="801" y="250"/>
                  </a:lnTo>
                  <a:lnTo>
                    <a:pt x="801" y="239"/>
                  </a:lnTo>
                  <a:lnTo>
                    <a:pt x="801" y="239"/>
                  </a:lnTo>
                  <a:lnTo>
                    <a:pt x="801" y="233"/>
                  </a:lnTo>
                  <a:lnTo>
                    <a:pt x="801" y="233"/>
                  </a:lnTo>
                  <a:lnTo>
                    <a:pt x="807" y="227"/>
                  </a:lnTo>
                  <a:lnTo>
                    <a:pt x="807" y="227"/>
                  </a:lnTo>
                  <a:lnTo>
                    <a:pt x="819" y="222"/>
                  </a:lnTo>
                  <a:lnTo>
                    <a:pt x="819" y="222"/>
                  </a:lnTo>
                  <a:lnTo>
                    <a:pt x="824" y="222"/>
                  </a:lnTo>
                  <a:lnTo>
                    <a:pt x="824" y="222"/>
                  </a:lnTo>
                  <a:lnTo>
                    <a:pt x="830" y="222"/>
                  </a:lnTo>
                  <a:lnTo>
                    <a:pt x="835" y="216"/>
                  </a:lnTo>
                  <a:lnTo>
                    <a:pt x="835" y="216"/>
                  </a:lnTo>
                  <a:lnTo>
                    <a:pt x="841" y="194"/>
                  </a:lnTo>
                  <a:lnTo>
                    <a:pt x="841" y="194"/>
                  </a:lnTo>
                  <a:lnTo>
                    <a:pt x="847" y="176"/>
                  </a:lnTo>
                  <a:lnTo>
                    <a:pt x="847" y="176"/>
                  </a:lnTo>
                  <a:lnTo>
                    <a:pt x="853" y="160"/>
                  </a:lnTo>
                  <a:lnTo>
                    <a:pt x="853" y="160"/>
                  </a:lnTo>
                  <a:lnTo>
                    <a:pt x="847" y="154"/>
                  </a:lnTo>
                  <a:lnTo>
                    <a:pt x="847" y="154"/>
                  </a:lnTo>
                  <a:lnTo>
                    <a:pt x="841" y="142"/>
                  </a:lnTo>
                  <a:lnTo>
                    <a:pt x="841" y="142"/>
                  </a:lnTo>
                  <a:lnTo>
                    <a:pt x="830" y="142"/>
                  </a:lnTo>
                  <a:lnTo>
                    <a:pt x="830" y="142"/>
                  </a:lnTo>
                  <a:lnTo>
                    <a:pt x="830" y="136"/>
                  </a:lnTo>
                  <a:lnTo>
                    <a:pt x="830" y="125"/>
                  </a:lnTo>
                  <a:lnTo>
                    <a:pt x="835" y="108"/>
                  </a:lnTo>
                  <a:lnTo>
                    <a:pt x="835" y="91"/>
                  </a:lnTo>
                  <a:lnTo>
                    <a:pt x="835" y="74"/>
                  </a:lnTo>
                  <a:lnTo>
                    <a:pt x="830" y="57"/>
                  </a:lnTo>
                  <a:lnTo>
                    <a:pt x="819" y="35"/>
                  </a:lnTo>
                  <a:lnTo>
                    <a:pt x="807" y="17"/>
                  </a:lnTo>
                  <a:lnTo>
                    <a:pt x="795" y="0"/>
                  </a:lnTo>
                  <a:lnTo>
                    <a:pt x="784" y="6"/>
                  </a:lnTo>
                  <a:lnTo>
                    <a:pt x="773" y="6"/>
                  </a:lnTo>
                  <a:lnTo>
                    <a:pt x="761" y="11"/>
                  </a:lnTo>
                  <a:lnTo>
                    <a:pt x="750" y="17"/>
                  </a:lnTo>
                  <a:lnTo>
                    <a:pt x="750" y="17"/>
                  </a:lnTo>
                  <a:lnTo>
                    <a:pt x="744" y="23"/>
                  </a:lnTo>
                  <a:lnTo>
                    <a:pt x="744" y="23"/>
                  </a:lnTo>
                  <a:lnTo>
                    <a:pt x="739" y="35"/>
                  </a:lnTo>
                  <a:lnTo>
                    <a:pt x="739" y="35"/>
                  </a:lnTo>
                  <a:lnTo>
                    <a:pt x="727" y="46"/>
                  </a:lnTo>
                  <a:lnTo>
                    <a:pt x="727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694" y="51"/>
                  </a:lnTo>
                  <a:lnTo>
                    <a:pt x="694" y="51"/>
                  </a:lnTo>
                  <a:lnTo>
                    <a:pt x="676" y="51"/>
                  </a:lnTo>
                  <a:lnTo>
                    <a:pt x="676" y="51"/>
                  </a:lnTo>
                  <a:lnTo>
                    <a:pt x="654" y="51"/>
                  </a:lnTo>
                  <a:lnTo>
                    <a:pt x="654" y="51"/>
                  </a:lnTo>
                  <a:lnTo>
                    <a:pt x="630" y="46"/>
                  </a:lnTo>
                  <a:lnTo>
                    <a:pt x="630" y="46"/>
                  </a:lnTo>
                  <a:lnTo>
                    <a:pt x="608" y="40"/>
                  </a:lnTo>
                  <a:lnTo>
                    <a:pt x="608" y="40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68" y="40"/>
                  </a:lnTo>
                  <a:lnTo>
                    <a:pt x="568" y="40"/>
                  </a:lnTo>
                  <a:lnTo>
                    <a:pt x="557" y="40"/>
                  </a:lnTo>
                  <a:lnTo>
                    <a:pt x="557" y="40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29" y="51"/>
                  </a:lnTo>
                  <a:lnTo>
                    <a:pt x="529" y="51"/>
                  </a:lnTo>
                  <a:lnTo>
                    <a:pt x="517" y="57"/>
                  </a:lnTo>
                  <a:lnTo>
                    <a:pt x="517" y="57"/>
                  </a:lnTo>
                  <a:lnTo>
                    <a:pt x="511" y="68"/>
                  </a:lnTo>
                  <a:lnTo>
                    <a:pt x="511" y="68"/>
                  </a:lnTo>
                  <a:lnTo>
                    <a:pt x="505" y="74"/>
                  </a:lnTo>
                  <a:lnTo>
                    <a:pt x="505" y="74"/>
                  </a:lnTo>
                  <a:lnTo>
                    <a:pt x="489" y="74"/>
                  </a:lnTo>
                  <a:lnTo>
                    <a:pt x="489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43" y="68"/>
                  </a:lnTo>
                  <a:lnTo>
                    <a:pt x="443" y="68"/>
                  </a:lnTo>
                  <a:lnTo>
                    <a:pt x="420" y="68"/>
                  </a:lnTo>
                  <a:lnTo>
                    <a:pt x="420" y="68"/>
                  </a:lnTo>
                  <a:lnTo>
                    <a:pt x="415" y="63"/>
                  </a:lnTo>
                  <a:lnTo>
                    <a:pt x="415" y="63"/>
                  </a:lnTo>
                  <a:lnTo>
                    <a:pt x="409" y="57"/>
                  </a:lnTo>
                  <a:lnTo>
                    <a:pt x="409" y="57"/>
                  </a:lnTo>
                  <a:lnTo>
                    <a:pt x="404" y="51"/>
                  </a:lnTo>
                  <a:lnTo>
                    <a:pt x="404" y="51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80" y="46"/>
                  </a:lnTo>
                  <a:lnTo>
                    <a:pt x="380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35" y="63"/>
                  </a:lnTo>
                  <a:lnTo>
                    <a:pt x="335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1" y="57"/>
                  </a:lnTo>
                  <a:lnTo>
                    <a:pt x="301" y="57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45" y="6"/>
                  </a:lnTo>
                  <a:lnTo>
                    <a:pt x="245" y="6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93" y="6"/>
                  </a:lnTo>
                  <a:lnTo>
                    <a:pt x="193" y="6"/>
                  </a:lnTo>
                  <a:lnTo>
                    <a:pt x="176" y="11"/>
                  </a:lnTo>
                  <a:lnTo>
                    <a:pt x="176" y="11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68" y="142"/>
                  </a:lnTo>
                  <a:lnTo>
                    <a:pt x="57" y="154"/>
                  </a:lnTo>
                  <a:lnTo>
                    <a:pt x="51" y="171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5" y="245"/>
                  </a:lnTo>
                  <a:lnTo>
                    <a:pt x="45" y="245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8" y="267"/>
                  </a:lnTo>
                  <a:lnTo>
                    <a:pt x="68" y="267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96"/>
                  </a:lnTo>
                  <a:lnTo>
                    <a:pt x="62" y="296"/>
                  </a:lnTo>
                  <a:lnTo>
                    <a:pt x="57" y="313"/>
                  </a:lnTo>
                  <a:lnTo>
                    <a:pt x="57" y="313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2" y="335"/>
                  </a:lnTo>
                  <a:lnTo>
                    <a:pt x="62" y="335"/>
                  </a:lnTo>
                  <a:lnTo>
                    <a:pt x="62" y="335"/>
                  </a:lnTo>
                  <a:lnTo>
                    <a:pt x="62" y="335"/>
                  </a:lnTo>
                  <a:lnTo>
                    <a:pt x="51" y="335"/>
                  </a:lnTo>
                  <a:lnTo>
                    <a:pt x="51" y="335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5" y="347"/>
                  </a:lnTo>
                  <a:lnTo>
                    <a:pt x="45" y="347"/>
                  </a:lnTo>
                  <a:lnTo>
                    <a:pt x="45" y="364"/>
                  </a:lnTo>
                  <a:lnTo>
                    <a:pt x="45" y="364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10"/>
                  </a:lnTo>
                  <a:lnTo>
                    <a:pt x="28" y="420"/>
                  </a:lnTo>
                  <a:lnTo>
                    <a:pt x="28" y="420"/>
                  </a:lnTo>
                  <a:lnTo>
                    <a:pt x="28" y="426"/>
                  </a:lnTo>
                  <a:lnTo>
                    <a:pt x="28" y="426"/>
                  </a:lnTo>
                  <a:lnTo>
                    <a:pt x="23" y="432"/>
                  </a:lnTo>
                  <a:lnTo>
                    <a:pt x="23" y="432"/>
                  </a:lnTo>
                  <a:lnTo>
                    <a:pt x="28" y="438"/>
                  </a:lnTo>
                  <a:lnTo>
                    <a:pt x="28" y="438"/>
                  </a:lnTo>
                  <a:lnTo>
                    <a:pt x="28" y="449"/>
                  </a:lnTo>
                  <a:lnTo>
                    <a:pt x="28" y="449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17" y="466"/>
                  </a:lnTo>
                  <a:lnTo>
                    <a:pt x="17" y="466"/>
                  </a:lnTo>
                  <a:lnTo>
                    <a:pt x="6" y="460"/>
                  </a:lnTo>
                  <a:lnTo>
                    <a:pt x="6" y="460"/>
                  </a:lnTo>
                  <a:lnTo>
                    <a:pt x="6" y="466"/>
                  </a:lnTo>
                  <a:lnTo>
                    <a:pt x="6" y="466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11" y="489"/>
                  </a:lnTo>
                  <a:lnTo>
                    <a:pt x="11" y="489"/>
                  </a:lnTo>
                  <a:lnTo>
                    <a:pt x="11" y="512"/>
                  </a:lnTo>
                  <a:lnTo>
                    <a:pt x="11" y="512"/>
                  </a:lnTo>
                  <a:lnTo>
                    <a:pt x="6" y="540"/>
                  </a:lnTo>
                  <a:lnTo>
                    <a:pt x="6" y="540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0" y="580"/>
                  </a:lnTo>
                  <a:lnTo>
                    <a:pt x="6" y="585"/>
                  </a:lnTo>
                  <a:lnTo>
                    <a:pt x="6" y="585"/>
                  </a:lnTo>
                  <a:lnTo>
                    <a:pt x="11" y="603"/>
                  </a:lnTo>
                  <a:lnTo>
                    <a:pt x="11" y="603"/>
                  </a:lnTo>
                  <a:lnTo>
                    <a:pt x="11" y="614"/>
                  </a:lnTo>
                  <a:lnTo>
                    <a:pt x="11" y="614"/>
                  </a:lnTo>
                  <a:lnTo>
                    <a:pt x="11" y="625"/>
                  </a:lnTo>
                  <a:lnTo>
                    <a:pt x="11" y="625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54"/>
                  </a:lnTo>
                  <a:lnTo>
                    <a:pt x="11" y="654"/>
                  </a:lnTo>
                  <a:lnTo>
                    <a:pt x="6" y="677"/>
                  </a:lnTo>
                  <a:lnTo>
                    <a:pt x="6" y="677"/>
                  </a:lnTo>
                  <a:lnTo>
                    <a:pt x="6" y="694"/>
                  </a:lnTo>
                  <a:lnTo>
                    <a:pt x="6" y="694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23" y="694"/>
                  </a:lnTo>
                  <a:lnTo>
                    <a:pt x="23" y="694"/>
                  </a:lnTo>
                  <a:lnTo>
                    <a:pt x="40" y="688"/>
                  </a:lnTo>
                  <a:lnTo>
                    <a:pt x="40" y="688"/>
                  </a:lnTo>
                  <a:lnTo>
                    <a:pt x="57" y="682"/>
                  </a:lnTo>
                  <a:lnTo>
                    <a:pt x="57" y="682"/>
                  </a:lnTo>
                  <a:lnTo>
                    <a:pt x="62" y="682"/>
                  </a:lnTo>
                  <a:lnTo>
                    <a:pt x="62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7" y="699"/>
                  </a:lnTo>
                  <a:lnTo>
                    <a:pt x="57" y="699"/>
                  </a:lnTo>
                  <a:lnTo>
                    <a:pt x="51" y="699"/>
                  </a:lnTo>
                  <a:lnTo>
                    <a:pt x="51" y="699"/>
                  </a:lnTo>
                  <a:lnTo>
                    <a:pt x="74" y="699"/>
                  </a:lnTo>
                  <a:lnTo>
                    <a:pt x="74" y="699"/>
                  </a:lnTo>
                  <a:lnTo>
                    <a:pt x="91" y="699"/>
                  </a:lnTo>
                  <a:lnTo>
                    <a:pt x="91" y="699"/>
                  </a:lnTo>
                  <a:lnTo>
                    <a:pt x="114" y="699"/>
                  </a:lnTo>
                  <a:lnTo>
                    <a:pt x="114" y="699"/>
                  </a:lnTo>
                  <a:lnTo>
                    <a:pt x="131" y="699"/>
                  </a:lnTo>
                  <a:lnTo>
                    <a:pt x="131" y="699"/>
                  </a:lnTo>
                  <a:lnTo>
                    <a:pt x="142" y="710"/>
                  </a:lnTo>
                  <a:lnTo>
                    <a:pt x="142" y="710"/>
                  </a:lnTo>
                  <a:lnTo>
                    <a:pt x="154" y="722"/>
                  </a:lnTo>
                  <a:lnTo>
                    <a:pt x="154" y="722"/>
                  </a:lnTo>
                  <a:lnTo>
                    <a:pt x="159" y="734"/>
                  </a:lnTo>
                  <a:lnTo>
                    <a:pt x="159" y="734"/>
                  </a:lnTo>
                  <a:lnTo>
                    <a:pt x="170" y="745"/>
                  </a:lnTo>
                  <a:lnTo>
                    <a:pt x="170" y="745"/>
                  </a:lnTo>
                  <a:lnTo>
                    <a:pt x="176" y="745"/>
                  </a:lnTo>
                  <a:lnTo>
                    <a:pt x="176" y="745"/>
                  </a:lnTo>
                  <a:lnTo>
                    <a:pt x="182" y="745"/>
                  </a:lnTo>
                  <a:lnTo>
                    <a:pt x="182" y="745"/>
                  </a:lnTo>
                  <a:lnTo>
                    <a:pt x="193" y="745"/>
                  </a:lnTo>
                  <a:lnTo>
                    <a:pt x="193" y="745"/>
                  </a:lnTo>
                  <a:lnTo>
                    <a:pt x="193" y="745"/>
                  </a:lnTo>
                  <a:lnTo>
                    <a:pt x="193" y="745"/>
                  </a:lnTo>
                  <a:lnTo>
                    <a:pt x="193" y="745"/>
                  </a:lnTo>
                  <a:lnTo>
                    <a:pt x="193" y="745"/>
                  </a:lnTo>
                  <a:lnTo>
                    <a:pt x="193" y="756"/>
                  </a:lnTo>
                  <a:lnTo>
                    <a:pt x="193" y="756"/>
                  </a:lnTo>
                  <a:lnTo>
                    <a:pt x="193" y="762"/>
                  </a:lnTo>
                  <a:lnTo>
                    <a:pt x="193" y="762"/>
                  </a:lnTo>
                  <a:lnTo>
                    <a:pt x="193" y="768"/>
                  </a:lnTo>
                  <a:lnTo>
                    <a:pt x="199" y="768"/>
                  </a:lnTo>
                  <a:lnTo>
                    <a:pt x="199" y="768"/>
                  </a:lnTo>
                  <a:lnTo>
                    <a:pt x="205" y="768"/>
                  </a:lnTo>
                  <a:lnTo>
                    <a:pt x="205" y="768"/>
                  </a:lnTo>
                  <a:lnTo>
                    <a:pt x="205" y="768"/>
                  </a:lnTo>
                  <a:lnTo>
                    <a:pt x="210" y="774"/>
                  </a:lnTo>
                  <a:lnTo>
                    <a:pt x="210" y="774"/>
                  </a:lnTo>
                  <a:lnTo>
                    <a:pt x="210" y="784"/>
                  </a:lnTo>
                  <a:lnTo>
                    <a:pt x="210" y="784"/>
                  </a:lnTo>
                  <a:lnTo>
                    <a:pt x="210" y="790"/>
                  </a:lnTo>
                  <a:lnTo>
                    <a:pt x="210" y="790"/>
                  </a:lnTo>
                  <a:lnTo>
                    <a:pt x="216" y="796"/>
                  </a:lnTo>
                  <a:lnTo>
                    <a:pt x="216" y="796"/>
                  </a:lnTo>
                  <a:lnTo>
                    <a:pt x="216" y="796"/>
                  </a:lnTo>
                  <a:lnTo>
                    <a:pt x="216" y="796"/>
                  </a:lnTo>
                  <a:lnTo>
                    <a:pt x="221" y="796"/>
                  </a:lnTo>
                  <a:lnTo>
                    <a:pt x="221" y="796"/>
                  </a:lnTo>
                  <a:lnTo>
                    <a:pt x="221" y="796"/>
                  </a:lnTo>
                  <a:lnTo>
                    <a:pt x="221" y="796"/>
                  </a:lnTo>
                  <a:lnTo>
                    <a:pt x="221" y="796"/>
                  </a:lnTo>
                  <a:lnTo>
                    <a:pt x="221" y="796"/>
                  </a:lnTo>
                  <a:lnTo>
                    <a:pt x="216" y="802"/>
                  </a:lnTo>
                  <a:lnTo>
                    <a:pt x="216" y="802"/>
                  </a:lnTo>
                  <a:lnTo>
                    <a:pt x="210" y="807"/>
                  </a:lnTo>
                  <a:lnTo>
                    <a:pt x="210" y="807"/>
                  </a:lnTo>
                  <a:lnTo>
                    <a:pt x="205" y="813"/>
                  </a:lnTo>
                  <a:lnTo>
                    <a:pt x="205" y="813"/>
                  </a:lnTo>
                  <a:lnTo>
                    <a:pt x="199" y="813"/>
                  </a:lnTo>
                  <a:lnTo>
                    <a:pt x="199" y="813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21" y="853"/>
                  </a:lnTo>
                  <a:lnTo>
                    <a:pt x="221" y="853"/>
                  </a:lnTo>
                  <a:lnTo>
                    <a:pt x="233" y="875"/>
                  </a:lnTo>
                  <a:lnTo>
                    <a:pt x="233" y="875"/>
                  </a:lnTo>
                  <a:lnTo>
                    <a:pt x="245" y="893"/>
                  </a:lnTo>
                  <a:lnTo>
                    <a:pt x="245" y="893"/>
                  </a:lnTo>
                  <a:lnTo>
                    <a:pt x="255" y="887"/>
                  </a:lnTo>
                  <a:lnTo>
                    <a:pt x="255" y="887"/>
                  </a:lnTo>
                  <a:lnTo>
                    <a:pt x="273" y="887"/>
                  </a:lnTo>
                  <a:lnTo>
                    <a:pt x="273" y="887"/>
                  </a:lnTo>
                  <a:lnTo>
                    <a:pt x="284" y="887"/>
                  </a:lnTo>
                  <a:lnTo>
                    <a:pt x="284" y="887"/>
                  </a:lnTo>
                  <a:lnTo>
                    <a:pt x="301" y="887"/>
                  </a:lnTo>
                  <a:lnTo>
                    <a:pt x="301" y="881"/>
                  </a:lnTo>
                  <a:lnTo>
                    <a:pt x="301" y="881"/>
                  </a:lnTo>
                  <a:lnTo>
                    <a:pt x="301" y="875"/>
                  </a:lnTo>
                  <a:lnTo>
                    <a:pt x="301" y="875"/>
                  </a:lnTo>
                  <a:lnTo>
                    <a:pt x="301" y="875"/>
                  </a:lnTo>
                  <a:lnTo>
                    <a:pt x="307" y="875"/>
                  </a:lnTo>
                  <a:lnTo>
                    <a:pt x="307" y="875"/>
                  </a:lnTo>
                  <a:lnTo>
                    <a:pt x="313" y="881"/>
                  </a:lnTo>
                  <a:lnTo>
                    <a:pt x="313" y="881"/>
                  </a:lnTo>
                  <a:lnTo>
                    <a:pt x="318" y="881"/>
                  </a:lnTo>
                  <a:lnTo>
                    <a:pt x="318" y="881"/>
                  </a:lnTo>
                  <a:lnTo>
                    <a:pt x="324" y="881"/>
                  </a:lnTo>
                  <a:lnTo>
                    <a:pt x="330" y="875"/>
                  </a:lnTo>
                  <a:lnTo>
                    <a:pt x="330" y="875"/>
                  </a:lnTo>
                  <a:lnTo>
                    <a:pt x="330" y="870"/>
                  </a:lnTo>
                  <a:lnTo>
                    <a:pt x="330" y="870"/>
                  </a:lnTo>
                  <a:lnTo>
                    <a:pt x="330" y="870"/>
                  </a:lnTo>
                  <a:lnTo>
                    <a:pt x="335" y="870"/>
                  </a:lnTo>
                  <a:lnTo>
                    <a:pt x="335" y="870"/>
                  </a:lnTo>
                  <a:lnTo>
                    <a:pt x="341" y="875"/>
                  </a:lnTo>
                  <a:lnTo>
                    <a:pt x="341" y="875"/>
                  </a:lnTo>
                  <a:lnTo>
                    <a:pt x="341" y="875"/>
                  </a:lnTo>
                  <a:lnTo>
                    <a:pt x="341" y="875"/>
                  </a:lnTo>
                  <a:lnTo>
                    <a:pt x="346" y="875"/>
                  </a:lnTo>
                  <a:lnTo>
                    <a:pt x="346" y="875"/>
                  </a:lnTo>
                  <a:lnTo>
                    <a:pt x="352" y="870"/>
                  </a:lnTo>
                  <a:lnTo>
                    <a:pt x="352" y="870"/>
                  </a:lnTo>
                  <a:lnTo>
                    <a:pt x="358" y="859"/>
                  </a:lnTo>
                  <a:lnTo>
                    <a:pt x="358" y="859"/>
                  </a:lnTo>
                  <a:lnTo>
                    <a:pt x="358" y="853"/>
                  </a:lnTo>
                  <a:lnTo>
                    <a:pt x="358" y="853"/>
                  </a:lnTo>
                  <a:lnTo>
                    <a:pt x="364" y="847"/>
                  </a:lnTo>
                  <a:lnTo>
                    <a:pt x="364" y="847"/>
                  </a:lnTo>
                  <a:lnTo>
                    <a:pt x="370" y="847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47"/>
                  </a:lnTo>
                  <a:lnTo>
                    <a:pt x="380" y="847"/>
                  </a:lnTo>
                  <a:lnTo>
                    <a:pt x="380" y="847"/>
                  </a:lnTo>
                  <a:lnTo>
                    <a:pt x="386" y="847"/>
                  </a:lnTo>
                  <a:lnTo>
                    <a:pt x="386" y="847"/>
                  </a:lnTo>
                  <a:lnTo>
                    <a:pt x="392" y="853"/>
                  </a:lnTo>
                  <a:lnTo>
                    <a:pt x="392" y="853"/>
                  </a:lnTo>
                  <a:lnTo>
                    <a:pt x="392" y="859"/>
                  </a:lnTo>
                  <a:lnTo>
                    <a:pt x="392" y="859"/>
                  </a:lnTo>
                  <a:lnTo>
                    <a:pt x="398" y="864"/>
                  </a:lnTo>
                  <a:lnTo>
                    <a:pt x="398" y="864"/>
                  </a:lnTo>
                  <a:lnTo>
                    <a:pt x="404" y="870"/>
                  </a:lnTo>
                  <a:lnTo>
                    <a:pt x="404" y="870"/>
                  </a:lnTo>
                  <a:lnTo>
                    <a:pt x="404" y="864"/>
                  </a:lnTo>
                  <a:lnTo>
                    <a:pt x="404" y="864"/>
                  </a:lnTo>
                  <a:lnTo>
                    <a:pt x="404" y="853"/>
                  </a:lnTo>
                  <a:lnTo>
                    <a:pt x="404" y="853"/>
                  </a:lnTo>
                  <a:lnTo>
                    <a:pt x="404" y="847"/>
                  </a:lnTo>
                  <a:lnTo>
                    <a:pt x="404" y="847"/>
                  </a:lnTo>
                  <a:lnTo>
                    <a:pt x="409" y="847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Freeform 62"/>
            <p:cNvSpPr>
              <a:spLocks noChangeArrowheads="1"/>
            </p:cNvSpPr>
            <p:nvPr/>
          </p:nvSpPr>
          <p:spPr bwMode="auto">
            <a:xfrm>
              <a:off x="5045075" y="3763963"/>
              <a:ext cx="406400" cy="368300"/>
            </a:xfrm>
            <a:custGeom>
              <a:avLst/>
              <a:gdLst>
                <a:gd name="T0" fmla="*/ 1011 w 1131"/>
                <a:gd name="T1" fmla="*/ 79 h 1023"/>
                <a:gd name="T2" fmla="*/ 960 w 1131"/>
                <a:gd name="T3" fmla="*/ 74 h 1023"/>
                <a:gd name="T4" fmla="*/ 642 w 1131"/>
                <a:gd name="T5" fmla="*/ 148 h 1023"/>
                <a:gd name="T6" fmla="*/ 420 w 1131"/>
                <a:gd name="T7" fmla="*/ 340 h 1023"/>
                <a:gd name="T8" fmla="*/ 312 w 1131"/>
                <a:gd name="T9" fmla="*/ 380 h 1023"/>
                <a:gd name="T10" fmla="*/ 312 w 1131"/>
                <a:gd name="T11" fmla="*/ 590 h 1023"/>
                <a:gd name="T12" fmla="*/ 295 w 1131"/>
                <a:gd name="T13" fmla="*/ 601 h 1023"/>
                <a:gd name="T14" fmla="*/ 295 w 1131"/>
                <a:gd name="T15" fmla="*/ 624 h 1023"/>
                <a:gd name="T16" fmla="*/ 289 w 1131"/>
                <a:gd name="T17" fmla="*/ 652 h 1023"/>
                <a:gd name="T18" fmla="*/ 272 w 1131"/>
                <a:gd name="T19" fmla="*/ 658 h 1023"/>
                <a:gd name="T20" fmla="*/ 232 w 1131"/>
                <a:gd name="T21" fmla="*/ 664 h 1023"/>
                <a:gd name="T22" fmla="*/ 175 w 1131"/>
                <a:gd name="T23" fmla="*/ 686 h 1023"/>
                <a:gd name="T24" fmla="*/ 108 w 1131"/>
                <a:gd name="T25" fmla="*/ 692 h 1023"/>
                <a:gd name="T26" fmla="*/ 80 w 1131"/>
                <a:gd name="T27" fmla="*/ 704 h 1023"/>
                <a:gd name="T28" fmla="*/ 40 w 1131"/>
                <a:gd name="T29" fmla="*/ 715 h 1023"/>
                <a:gd name="T30" fmla="*/ 29 w 1131"/>
                <a:gd name="T31" fmla="*/ 726 h 1023"/>
                <a:gd name="T32" fmla="*/ 11 w 1131"/>
                <a:gd name="T33" fmla="*/ 726 h 1023"/>
                <a:gd name="T34" fmla="*/ 6 w 1131"/>
                <a:gd name="T35" fmla="*/ 761 h 1023"/>
                <a:gd name="T36" fmla="*/ 51 w 1131"/>
                <a:gd name="T37" fmla="*/ 801 h 1023"/>
                <a:gd name="T38" fmla="*/ 69 w 1131"/>
                <a:gd name="T39" fmla="*/ 835 h 1023"/>
                <a:gd name="T40" fmla="*/ 103 w 1131"/>
                <a:gd name="T41" fmla="*/ 908 h 1023"/>
                <a:gd name="T42" fmla="*/ 114 w 1131"/>
                <a:gd name="T43" fmla="*/ 903 h 1023"/>
                <a:gd name="T44" fmla="*/ 131 w 1131"/>
                <a:gd name="T45" fmla="*/ 926 h 1023"/>
                <a:gd name="T46" fmla="*/ 120 w 1131"/>
                <a:gd name="T47" fmla="*/ 942 h 1023"/>
                <a:gd name="T48" fmla="*/ 142 w 1131"/>
                <a:gd name="T49" fmla="*/ 1011 h 1023"/>
                <a:gd name="T50" fmla="*/ 170 w 1131"/>
                <a:gd name="T51" fmla="*/ 976 h 1023"/>
                <a:gd name="T52" fmla="*/ 187 w 1131"/>
                <a:gd name="T53" fmla="*/ 976 h 1023"/>
                <a:gd name="T54" fmla="*/ 210 w 1131"/>
                <a:gd name="T55" fmla="*/ 988 h 1023"/>
                <a:gd name="T56" fmla="*/ 210 w 1131"/>
                <a:gd name="T57" fmla="*/ 1005 h 1023"/>
                <a:gd name="T58" fmla="*/ 255 w 1131"/>
                <a:gd name="T59" fmla="*/ 1011 h 1023"/>
                <a:gd name="T60" fmla="*/ 278 w 1131"/>
                <a:gd name="T61" fmla="*/ 965 h 1023"/>
                <a:gd name="T62" fmla="*/ 300 w 1131"/>
                <a:gd name="T63" fmla="*/ 937 h 1023"/>
                <a:gd name="T64" fmla="*/ 306 w 1131"/>
                <a:gd name="T65" fmla="*/ 897 h 1023"/>
                <a:gd name="T66" fmla="*/ 312 w 1131"/>
                <a:gd name="T67" fmla="*/ 886 h 1023"/>
                <a:gd name="T68" fmla="*/ 363 w 1131"/>
                <a:gd name="T69" fmla="*/ 857 h 1023"/>
                <a:gd name="T70" fmla="*/ 397 w 1131"/>
                <a:gd name="T71" fmla="*/ 846 h 1023"/>
                <a:gd name="T72" fmla="*/ 437 w 1131"/>
                <a:gd name="T73" fmla="*/ 840 h 1023"/>
                <a:gd name="T74" fmla="*/ 459 w 1131"/>
                <a:gd name="T75" fmla="*/ 851 h 1023"/>
                <a:gd name="T76" fmla="*/ 483 w 1131"/>
                <a:gd name="T77" fmla="*/ 863 h 1023"/>
                <a:gd name="T78" fmla="*/ 505 w 1131"/>
                <a:gd name="T79" fmla="*/ 897 h 1023"/>
                <a:gd name="T80" fmla="*/ 522 w 1131"/>
                <a:gd name="T81" fmla="*/ 903 h 1023"/>
                <a:gd name="T82" fmla="*/ 556 w 1131"/>
                <a:gd name="T83" fmla="*/ 897 h 1023"/>
                <a:gd name="T84" fmla="*/ 596 w 1131"/>
                <a:gd name="T85" fmla="*/ 886 h 1023"/>
                <a:gd name="T86" fmla="*/ 613 w 1131"/>
                <a:gd name="T87" fmla="*/ 897 h 1023"/>
                <a:gd name="T88" fmla="*/ 647 w 1131"/>
                <a:gd name="T89" fmla="*/ 908 h 1023"/>
                <a:gd name="T90" fmla="*/ 693 w 1131"/>
                <a:gd name="T91" fmla="*/ 914 h 1023"/>
                <a:gd name="T92" fmla="*/ 721 w 1131"/>
                <a:gd name="T93" fmla="*/ 897 h 1023"/>
                <a:gd name="T94" fmla="*/ 744 w 1131"/>
                <a:gd name="T95" fmla="*/ 886 h 1023"/>
                <a:gd name="T96" fmla="*/ 789 w 1131"/>
                <a:gd name="T97" fmla="*/ 880 h 1023"/>
                <a:gd name="T98" fmla="*/ 834 w 1131"/>
                <a:gd name="T99" fmla="*/ 886 h 1023"/>
                <a:gd name="T100" fmla="*/ 898 w 1131"/>
                <a:gd name="T101" fmla="*/ 891 h 1023"/>
                <a:gd name="T102" fmla="*/ 931 w 1131"/>
                <a:gd name="T103" fmla="*/ 886 h 1023"/>
                <a:gd name="T104" fmla="*/ 954 w 1131"/>
                <a:gd name="T105" fmla="*/ 857 h 1023"/>
                <a:gd name="T106" fmla="*/ 999 w 1131"/>
                <a:gd name="T107" fmla="*/ 817 h 1023"/>
                <a:gd name="T108" fmla="*/ 1051 w 1131"/>
                <a:gd name="T109" fmla="*/ 710 h 1023"/>
                <a:gd name="T110" fmla="*/ 1108 w 1131"/>
                <a:gd name="T111" fmla="*/ 624 h 1023"/>
                <a:gd name="T112" fmla="*/ 1108 w 1131"/>
                <a:gd name="T113" fmla="*/ 368 h 1023"/>
                <a:gd name="T114" fmla="*/ 1113 w 1131"/>
                <a:gd name="T115" fmla="*/ 328 h 1023"/>
                <a:gd name="T116" fmla="*/ 1130 w 1131"/>
                <a:gd name="T117" fmla="*/ 289 h 1023"/>
                <a:gd name="T118" fmla="*/ 1108 w 1131"/>
                <a:gd name="T119" fmla="*/ 233 h 1023"/>
                <a:gd name="T120" fmla="*/ 1068 w 1131"/>
                <a:gd name="T121" fmla="*/ 9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1" h="1023">
                  <a:moveTo>
                    <a:pt x="1062" y="45"/>
                  </a:moveTo>
                  <a:lnTo>
                    <a:pt x="1045" y="51"/>
                  </a:lnTo>
                  <a:lnTo>
                    <a:pt x="1034" y="63"/>
                  </a:lnTo>
                  <a:lnTo>
                    <a:pt x="1023" y="74"/>
                  </a:lnTo>
                  <a:lnTo>
                    <a:pt x="1011" y="79"/>
                  </a:lnTo>
                  <a:lnTo>
                    <a:pt x="1005" y="85"/>
                  </a:lnTo>
                  <a:lnTo>
                    <a:pt x="1005" y="91"/>
                  </a:lnTo>
                  <a:lnTo>
                    <a:pt x="1005" y="97"/>
                  </a:lnTo>
                  <a:lnTo>
                    <a:pt x="999" y="97"/>
                  </a:lnTo>
                  <a:lnTo>
                    <a:pt x="960" y="74"/>
                  </a:lnTo>
                  <a:lnTo>
                    <a:pt x="914" y="51"/>
                  </a:lnTo>
                  <a:lnTo>
                    <a:pt x="874" y="23"/>
                  </a:lnTo>
                  <a:lnTo>
                    <a:pt x="829" y="0"/>
                  </a:lnTo>
                  <a:lnTo>
                    <a:pt x="733" y="74"/>
                  </a:lnTo>
                  <a:lnTo>
                    <a:pt x="642" y="148"/>
                  </a:lnTo>
                  <a:lnTo>
                    <a:pt x="545" y="216"/>
                  </a:lnTo>
                  <a:lnTo>
                    <a:pt x="449" y="289"/>
                  </a:lnTo>
                  <a:lnTo>
                    <a:pt x="437" y="306"/>
                  </a:lnTo>
                  <a:lnTo>
                    <a:pt x="431" y="323"/>
                  </a:lnTo>
                  <a:lnTo>
                    <a:pt x="420" y="340"/>
                  </a:lnTo>
                  <a:lnTo>
                    <a:pt x="409" y="357"/>
                  </a:lnTo>
                  <a:lnTo>
                    <a:pt x="386" y="362"/>
                  </a:lnTo>
                  <a:lnTo>
                    <a:pt x="358" y="368"/>
                  </a:lnTo>
                  <a:lnTo>
                    <a:pt x="335" y="374"/>
                  </a:lnTo>
                  <a:lnTo>
                    <a:pt x="312" y="380"/>
                  </a:lnTo>
                  <a:lnTo>
                    <a:pt x="312" y="431"/>
                  </a:lnTo>
                  <a:lnTo>
                    <a:pt x="312" y="482"/>
                  </a:lnTo>
                  <a:lnTo>
                    <a:pt x="318" y="533"/>
                  </a:lnTo>
                  <a:lnTo>
                    <a:pt x="318" y="585"/>
                  </a:lnTo>
                  <a:lnTo>
                    <a:pt x="312" y="590"/>
                  </a:lnTo>
                  <a:lnTo>
                    <a:pt x="306" y="596"/>
                  </a:lnTo>
                  <a:lnTo>
                    <a:pt x="300" y="596"/>
                  </a:lnTo>
                  <a:lnTo>
                    <a:pt x="295" y="601"/>
                  </a:lnTo>
                  <a:lnTo>
                    <a:pt x="295" y="601"/>
                  </a:lnTo>
                  <a:lnTo>
                    <a:pt x="295" y="601"/>
                  </a:lnTo>
                  <a:lnTo>
                    <a:pt x="295" y="601"/>
                  </a:lnTo>
                  <a:lnTo>
                    <a:pt x="295" y="613"/>
                  </a:lnTo>
                  <a:lnTo>
                    <a:pt x="295" y="613"/>
                  </a:lnTo>
                  <a:lnTo>
                    <a:pt x="295" y="624"/>
                  </a:lnTo>
                  <a:lnTo>
                    <a:pt x="295" y="624"/>
                  </a:lnTo>
                  <a:lnTo>
                    <a:pt x="295" y="636"/>
                  </a:lnTo>
                  <a:lnTo>
                    <a:pt x="295" y="636"/>
                  </a:lnTo>
                  <a:lnTo>
                    <a:pt x="289" y="647"/>
                  </a:lnTo>
                  <a:lnTo>
                    <a:pt x="289" y="647"/>
                  </a:lnTo>
                  <a:lnTo>
                    <a:pt x="289" y="652"/>
                  </a:lnTo>
                  <a:lnTo>
                    <a:pt x="289" y="652"/>
                  </a:lnTo>
                  <a:lnTo>
                    <a:pt x="284" y="658"/>
                  </a:lnTo>
                  <a:lnTo>
                    <a:pt x="284" y="658"/>
                  </a:lnTo>
                  <a:lnTo>
                    <a:pt x="284" y="658"/>
                  </a:lnTo>
                  <a:lnTo>
                    <a:pt x="272" y="658"/>
                  </a:lnTo>
                  <a:lnTo>
                    <a:pt x="261" y="658"/>
                  </a:lnTo>
                  <a:lnTo>
                    <a:pt x="255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32" y="664"/>
                  </a:lnTo>
                  <a:lnTo>
                    <a:pt x="232" y="664"/>
                  </a:lnTo>
                  <a:lnTo>
                    <a:pt x="204" y="676"/>
                  </a:lnTo>
                  <a:lnTo>
                    <a:pt x="204" y="676"/>
                  </a:lnTo>
                  <a:lnTo>
                    <a:pt x="175" y="686"/>
                  </a:lnTo>
                  <a:lnTo>
                    <a:pt x="175" y="686"/>
                  </a:lnTo>
                  <a:lnTo>
                    <a:pt x="154" y="692"/>
                  </a:lnTo>
                  <a:lnTo>
                    <a:pt x="154" y="692"/>
                  </a:lnTo>
                  <a:lnTo>
                    <a:pt x="131" y="692"/>
                  </a:lnTo>
                  <a:lnTo>
                    <a:pt x="131" y="692"/>
                  </a:lnTo>
                  <a:lnTo>
                    <a:pt x="108" y="692"/>
                  </a:lnTo>
                  <a:lnTo>
                    <a:pt x="108" y="692"/>
                  </a:lnTo>
                  <a:lnTo>
                    <a:pt x="91" y="698"/>
                  </a:lnTo>
                  <a:lnTo>
                    <a:pt x="91" y="698"/>
                  </a:lnTo>
                  <a:lnTo>
                    <a:pt x="80" y="704"/>
                  </a:lnTo>
                  <a:lnTo>
                    <a:pt x="80" y="704"/>
                  </a:lnTo>
                  <a:lnTo>
                    <a:pt x="69" y="710"/>
                  </a:lnTo>
                  <a:lnTo>
                    <a:pt x="69" y="710"/>
                  </a:lnTo>
                  <a:lnTo>
                    <a:pt x="51" y="715"/>
                  </a:lnTo>
                  <a:lnTo>
                    <a:pt x="51" y="715"/>
                  </a:lnTo>
                  <a:lnTo>
                    <a:pt x="40" y="715"/>
                  </a:lnTo>
                  <a:lnTo>
                    <a:pt x="40" y="715"/>
                  </a:lnTo>
                  <a:lnTo>
                    <a:pt x="35" y="715"/>
                  </a:lnTo>
                  <a:lnTo>
                    <a:pt x="29" y="715"/>
                  </a:lnTo>
                  <a:lnTo>
                    <a:pt x="29" y="721"/>
                  </a:lnTo>
                  <a:lnTo>
                    <a:pt x="29" y="726"/>
                  </a:lnTo>
                  <a:lnTo>
                    <a:pt x="23" y="726"/>
                  </a:lnTo>
                  <a:lnTo>
                    <a:pt x="23" y="726"/>
                  </a:lnTo>
                  <a:lnTo>
                    <a:pt x="17" y="726"/>
                  </a:lnTo>
                  <a:lnTo>
                    <a:pt x="11" y="726"/>
                  </a:lnTo>
                  <a:lnTo>
                    <a:pt x="11" y="726"/>
                  </a:lnTo>
                  <a:lnTo>
                    <a:pt x="6" y="732"/>
                  </a:lnTo>
                  <a:lnTo>
                    <a:pt x="6" y="738"/>
                  </a:lnTo>
                  <a:lnTo>
                    <a:pt x="0" y="744"/>
                  </a:lnTo>
                  <a:lnTo>
                    <a:pt x="0" y="749"/>
                  </a:lnTo>
                  <a:lnTo>
                    <a:pt x="6" y="761"/>
                  </a:lnTo>
                  <a:lnTo>
                    <a:pt x="11" y="766"/>
                  </a:lnTo>
                  <a:lnTo>
                    <a:pt x="17" y="778"/>
                  </a:lnTo>
                  <a:lnTo>
                    <a:pt x="23" y="783"/>
                  </a:lnTo>
                  <a:lnTo>
                    <a:pt x="35" y="795"/>
                  </a:lnTo>
                  <a:lnTo>
                    <a:pt x="51" y="801"/>
                  </a:lnTo>
                  <a:lnTo>
                    <a:pt x="63" y="806"/>
                  </a:lnTo>
                  <a:lnTo>
                    <a:pt x="74" y="817"/>
                  </a:lnTo>
                  <a:lnTo>
                    <a:pt x="74" y="823"/>
                  </a:lnTo>
                  <a:lnTo>
                    <a:pt x="74" y="829"/>
                  </a:lnTo>
                  <a:lnTo>
                    <a:pt x="69" y="835"/>
                  </a:lnTo>
                  <a:lnTo>
                    <a:pt x="69" y="840"/>
                  </a:lnTo>
                  <a:lnTo>
                    <a:pt x="80" y="857"/>
                  </a:lnTo>
                  <a:lnTo>
                    <a:pt x="86" y="875"/>
                  </a:lnTo>
                  <a:lnTo>
                    <a:pt x="91" y="891"/>
                  </a:lnTo>
                  <a:lnTo>
                    <a:pt x="103" y="908"/>
                  </a:lnTo>
                  <a:lnTo>
                    <a:pt x="103" y="908"/>
                  </a:lnTo>
                  <a:lnTo>
                    <a:pt x="103" y="908"/>
                  </a:lnTo>
                  <a:lnTo>
                    <a:pt x="103" y="908"/>
                  </a:lnTo>
                  <a:lnTo>
                    <a:pt x="114" y="903"/>
                  </a:lnTo>
                  <a:lnTo>
                    <a:pt x="114" y="903"/>
                  </a:lnTo>
                  <a:lnTo>
                    <a:pt x="125" y="908"/>
                  </a:lnTo>
                  <a:lnTo>
                    <a:pt x="125" y="908"/>
                  </a:lnTo>
                  <a:lnTo>
                    <a:pt x="131" y="914"/>
                  </a:lnTo>
                  <a:lnTo>
                    <a:pt x="131" y="914"/>
                  </a:lnTo>
                  <a:lnTo>
                    <a:pt x="131" y="926"/>
                  </a:lnTo>
                  <a:lnTo>
                    <a:pt x="131" y="926"/>
                  </a:lnTo>
                  <a:lnTo>
                    <a:pt x="125" y="931"/>
                  </a:lnTo>
                  <a:lnTo>
                    <a:pt x="125" y="931"/>
                  </a:lnTo>
                  <a:lnTo>
                    <a:pt x="120" y="942"/>
                  </a:lnTo>
                  <a:lnTo>
                    <a:pt x="120" y="942"/>
                  </a:lnTo>
                  <a:lnTo>
                    <a:pt x="120" y="942"/>
                  </a:lnTo>
                  <a:lnTo>
                    <a:pt x="125" y="960"/>
                  </a:lnTo>
                  <a:lnTo>
                    <a:pt x="131" y="976"/>
                  </a:lnTo>
                  <a:lnTo>
                    <a:pt x="136" y="994"/>
                  </a:lnTo>
                  <a:lnTo>
                    <a:pt x="142" y="1011"/>
                  </a:lnTo>
                  <a:lnTo>
                    <a:pt x="148" y="1005"/>
                  </a:lnTo>
                  <a:lnTo>
                    <a:pt x="154" y="994"/>
                  </a:lnTo>
                  <a:lnTo>
                    <a:pt x="160" y="982"/>
                  </a:lnTo>
                  <a:lnTo>
                    <a:pt x="170" y="976"/>
                  </a:lnTo>
                  <a:lnTo>
                    <a:pt x="170" y="976"/>
                  </a:lnTo>
                  <a:lnTo>
                    <a:pt x="170" y="976"/>
                  </a:lnTo>
                  <a:lnTo>
                    <a:pt x="170" y="976"/>
                  </a:lnTo>
                  <a:lnTo>
                    <a:pt x="175" y="976"/>
                  </a:lnTo>
                  <a:lnTo>
                    <a:pt x="175" y="976"/>
                  </a:lnTo>
                  <a:lnTo>
                    <a:pt x="187" y="976"/>
                  </a:lnTo>
                  <a:lnTo>
                    <a:pt x="187" y="976"/>
                  </a:lnTo>
                  <a:lnTo>
                    <a:pt x="199" y="982"/>
                  </a:lnTo>
                  <a:lnTo>
                    <a:pt x="199" y="982"/>
                  </a:lnTo>
                  <a:lnTo>
                    <a:pt x="210" y="988"/>
                  </a:lnTo>
                  <a:lnTo>
                    <a:pt x="210" y="988"/>
                  </a:lnTo>
                  <a:lnTo>
                    <a:pt x="210" y="1000"/>
                  </a:lnTo>
                  <a:lnTo>
                    <a:pt x="210" y="1000"/>
                  </a:lnTo>
                  <a:lnTo>
                    <a:pt x="210" y="1005"/>
                  </a:lnTo>
                  <a:lnTo>
                    <a:pt x="210" y="1005"/>
                  </a:lnTo>
                  <a:lnTo>
                    <a:pt x="210" y="1005"/>
                  </a:lnTo>
                  <a:lnTo>
                    <a:pt x="221" y="1011"/>
                  </a:lnTo>
                  <a:lnTo>
                    <a:pt x="227" y="1016"/>
                  </a:lnTo>
                  <a:lnTo>
                    <a:pt x="238" y="1022"/>
                  </a:lnTo>
                  <a:lnTo>
                    <a:pt x="249" y="1022"/>
                  </a:lnTo>
                  <a:lnTo>
                    <a:pt x="255" y="1011"/>
                  </a:lnTo>
                  <a:lnTo>
                    <a:pt x="261" y="994"/>
                  </a:lnTo>
                  <a:lnTo>
                    <a:pt x="272" y="982"/>
                  </a:lnTo>
                  <a:lnTo>
                    <a:pt x="278" y="965"/>
                  </a:lnTo>
                  <a:lnTo>
                    <a:pt x="278" y="965"/>
                  </a:lnTo>
                  <a:lnTo>
                    <a:pt x="278" y="965"/>
                  </a:lnTo>
                  <a:lnTo>
                    <a:pt x="278" y="965"/>
                  </a:lnTo>
                  <a:lnTo>
                    <a:pt x="289" y="954"/>
                  </a:lnTo>
                  <a:lnTo>
                    <a:pt x="289" y="954"/>
                  </a:lnTo>
                  <a:lnTo>
                    <a:pt x="300" y="937"/>
                  </a:lnTo>
                  <a:lnTo>
                    <a:pt x="300" y="937"/>
                  </a:lnTo>
                  <a:lnTo>
                    <a:pt x="306" y="926"/>
                  </a:lnTo>
                  <a:lnTo>
                    <a:pt x="306" y="926"/>
                  </a:lnTo>
                  <a:lnTo>
                    <a:pt x="306" y="908"/>
                  </a:lnTo>
                  <a:lnTo>
                    <a:pt x="306" y="908"/>
                  </a:lnTo>
                  <a:lnTo>
                    <a:pt x="306" y="897"/>
                  </a:lnTo>
                  <a:lnTo>
                    <a:pt x="306" y="897"/>
                  </a:lnTo>
                  <a:lnTo>
                    <a:pt x="312" y="886"/>
                  </a:lnTo>
                  <a:lnTo>
                    <a:pt x="312" y="886"/>
                  </a:lnTo>
                  <a:lnTo>
                    <a:pt x="312" y="886"/>
                  </a:lnTo>
                  <a:lnTo>
                    <a:pt x="312" y="886"/>
                  </a:lnTo>
                  <a:lnTo>
                    <a:pt x="318" y="880"/>
                  </a:lnTo>
                  <a:lnTo>
                    <a:pt x="318" y="880"/>
                  </a:lnTo>
                  <a:lnTo>
                    <a:pt x="340" y="869"/>
                  </a:lnTo>
                  <a:lnTo>
                    <a:pt x="340" y="869"/>
                  </a:lnTo>
                  <a:lnTo>
                    <a:pt x="363" y="857"/>
                  </a:lnTo>
                  <a:lnTo>
                    <a:pt x="363" y="857"/>
                  </a:lnTo>
                  <a:lnTo>
                    <a:pt x="380" y="851"/>
                  </a:lnTo>
                  <a:lnTo>
                    <a:pt x="380" y="851"/>
                  </a:lnTo>
                  <a:lnTo>
                    <a:pt x="397" y="846"/>
                  </a:lnTo>
                  <a:lnTo>
                    <a:pt x="397" y="846"/>
                  </a:lnTo>
                  <a:lnTo>
                    <a:pt x="409" y="840"/>
                  </a:lnTo>
                  <a:lnTo>
                    <a:pt x="409" y="840"/>
                  </a:lnTo>
                  <a:lnTo>
                    <a:pt x="425" y="840"/>
                  </a:lnTo>
                  <a:lnTo>
                    <a:pt x="425" y="840"/>
                  </a:lnTo>
                  <a:lnTo>
                    <a:pt x="437" y="840"/>
                  </a:lnTo>
                  <a:lnTo>
                    <a:pt x="437" y="840"/>
                  </a:lnTo>
                  <a:lnTo>
                    <a:pt x="449" y="846"/>
                  </a:lnTo>
                  <a:lnTo>
                    <a:pt x="449" y="846"/>
                  </a:lnTo>
                  <a:lnTo>
                    <a:pt x="459" y="851"/>
                  </a:lnTo>
                  <a:lnTo>
                    <a:pt x="459" y="851"/>
                  </a:lnTo>
                  <a:lnTo>
                    <a:pt x="465" y="857"/>
                  </a:lnTo>
                  <a:lnTo>
                    <a:pt x="465" y="857"/>
                  </a:lnTo>
                  <a:lnTo>
                    <a:pt x="471" y="857"/>
                  </a:lnTo>
                  <a:lnTo>
                    <a:pt x="471" y="857"/>
                  </a:lnTo>
                  <a:lnTo>
                    <a:pt x="483" y="863"/>
                  </a:lnTo>
                  <a:lnTo>
                    <a:pt x="483" y="863"/>
                  </a:lnTo>
                  <a:lnTo>
                    <a:pt x="494" y="880"/>
                  </a:lnTo>
                  <a:lnTo>
                    <a:pt x="494" y="880"/>
                  </a:lnTo>
                  <a:lnTo>
                    <a:pt x="505" y="897"/>
                  </a:lnTo>
                  <a:lnTo>
                    <a:pt x="505" y="897"/>
                  </a:lnTo>
                  <a:lnTo>
                    <a:pt x="511" y="903"/>
                  </a:lnTo>
                  <a:lnTo>
                    <a:pt x="511" y="903"/>
                  </a:lnTo>
                  <a:lnTo>
                    <a:pt x="511" y="903"/>
                  </a:lnTo>
                  <a:lnTo>
                    <a:pt x="511" y="903"/>
                  </a:lnTo>
                  <a:lnTo>
                    <a:pt x="522" y="903"/>
                  </a:lnTo>
                  <a:lnTo>
                    <a:pt x="522" y="903"/>
                  </a:lnTo>
                  <a:lnTo>
                    <a:pt x="539" y="903"/>
                  </a:lnTo>
                  <a:lnTo>
                    <a:pt x="539" y="903"/>
                  </a:lnTo>
                  <a:lnTo>
                    <a:pt x="556" y="897"/>
                  </a:lnTo>
                  <a:lnTo>
                    <a:pt x="556" y="897"/>
                  </a:lnTo>
                  <a:lnTo>
                    <a:pt x="568" y="886"/>
                  </a:lnTo>
                  <a:lnTo>
                    <a:pt x="568" y="886"/>
                  </a:lnTo>
                  <a:lnTo>
                    <a:pt x="584" y="886"/>
                  </a:lnTo>
                  <a:lnTo>
                    <a:pt x="584" y="886"/>
                  </a:lnTo>
                  <a:lnTo>
                    <a:pt x="596" y="886"/>
                  </a:lnTo>
                  <a:lnTo>
                    <a:pt x="596" y="886"/>
                  </a:lnTo>
                  <a:lnTo>
                    <a:pt x="608" y="891"/>
                  </a:lnTo>
                  <a:lnTo>
                    <a:pt x="608" y="891"/>
                  </a:lnTo>
                  <a:lnTo>
                    <a:pt x="613" y="897"/>
                  </a:lnTo>
                  <a:lnTo>
                    <a:pt x="613" y="897"/>
                  </a:lnTo>
                  <a:lnTo>
                    <a:pt x="619" y="903"/>
                  </a:lnTo>
                  <a:lnTo>
                    <a:pt x="619" y="903"/>
                  </a:lnTo>
                  <a:lnTo>
                    <a:pt x="624" y="908"/>
                  </a:lnTo>
                  <a:lnTo>
                    <a:pt x="624" y="908"/>
                  </a:lnTo>
                  <a:lnTo>
                    <a:pt x="647" y="908"/>
                  </a:lnTo>
                  <a:lnTo>
                    <a:pt x="647" y="908"/>
                  </a:lnTo>
                  <a:lnTo>
                    <a:pt x="670" y="914"/>
                  </a:lnTo>
                  <a:lnTo>
                    <a:pt x="670" y="914"/>
                  </a:lnTo>
                  <a:lnTo>
                    <a:pt x="693" y="914"/>
                  </a:lnTo>
                  <a:lnTo>
                    <a:pt x="693" y="914"/>
                  </a:lnTo>
                  <a:lnTo>
                    <a:pt x="709" y="914"/>
                  </a:lnTo>
                  <a:lnTo>
                    <a:pt x="709" y="914"/>
                  </a:lnTo>
                  <a:lnTo>
                    <a:pt x="715" y="908"/>
                  </a:lnTo>
                  <a:lnTo>
                    <a:pt x="715" y="908"/>
                  </a:lnTo>
                  <a:lnTo>
                    <a:pt x="721" y="897"/>
                  </a:lnTo>
                  <a:lnTo>
                    <a:pt x="721" y="897"/>
                  </a:lnTo>
                  <a:lnTo>
                    <a:pt x="733" y="891"/>
                  </a:lnTo>
                  <a:lnTo>
                    <a:pt x="733" y="891"/>
                  </a:lnTo>
                  <a:lnTo>
                    <a:pt x="744" y="886"/>
                  </a:lnTo>
                  <a:lnTo>
                    <a:pt x="744" y="886"/>
                  </a:lnTo>
                  <a:lnTo>
                    <a:pt x="761" y="880"/>
                  </a:lnTo>
                  <a:lnTo>
                    <a:pt x="761" y="880"/>
                  </a:lnTo>
                  <a:lnTo>
                    <a:pt x="772" y="880"/>
                  </a:lnTo>
                  <a:lnTo>
                    <a:pt x="772" y="880"/>
                  </a:lnTo>
                  <a:lnTo>
                    <a:pt x="789" y="880"/>
                  </a:lnTo>
                  <a:lnTo>
                    <a:pt x="789" y="880"/>
                  </a:lnTo>
                  <a:lnTo>
                    <a:pt x="812" y="880"/>
                  </a:lnTo>
                  <a:lnTo>
                    <a:pt x="812" y="880"/>
                  </a:lnTo>
                  <a:lnTo>
                    <a:pt x="834" y="886"/>
                  </a:lnTo>
                  <a:lnTo>
                    <a:pt x="834" y="886"/>
                  </a:lnTo>
                  <a:lnTo>
                    <a:pt x="858" y="891"/>
                  </a:lnTo>
                  <a:lnTo>
                    <a:pt x="858" y="891"/>
                  </a:lnTo>
                  <a:lnTo>
                    <a:pt x="880" y="891"/>
                  </a:lnTo>
                  <a:lnTo>
                    <a:pt x="880" y="891"/>
                  </a:lnTo>
                  <a:lnTo>
                    <a:pt x="898" y="891"/>
                  </a:lnTo>
                  <a:lnTo>
                    <a:pt x="898" y="891"/>
                  </a:lnTo>
                  <a:lnTo>
                    <a:pt x="914" y="886"/>
                  </a:lnTo>
                  <a:lnTo>
                    <a:pt x="914" y="886"/>
                  </a:lnTo>
                  <a:lnTo>
                    <a:pt x="931" y="886"/>
                  </a:lnTo>
                  <a:lnTo>
                    <a:pt x="931" y="886"/>
                  </a:lnTo>
                  <a:lnTo>
                    <a:pt x="943" y="875"/>
                  </a:lnTo>
                  <a:lnTo>
                    <a:pt x="943" y="875"/>
                  </a:lnTo>
                  <a:lnTo>
                    <a:pt x="948" y="863"/>
                  </a:lnTo>
                  <a:lnTo>
                    <a:pt x="948" y="863"/>
                  </a:lnTo>
                  <a:lnTo>
                    <a:pt x="954" y="857"/>
                  </a:lnTo>
                  <a:lnTo>
                    <a:pt x="965" y="851"/>
                  </a:lnTo>
                  <a:lnTo>
                    <a:pt x="977" y="846"/>
                  </a:lnTo>
                  <a:lnTo>
                    <a:pt x="988" y="846"/>
                  </a:lnTo>
                  <a:lnTo>
                    <a:pt x="999" y="840"/>
                  </a:lnTo>
                  <a:lnTo>
                    <a:pt x="999" y="817"/>
                  </a:lnTo>
                  <a:lnTo>
                    <a:pt x="999" y="801"/>
                  </a:lnTo>
                  <a:lnTo>
                    <a:pt x="999" y="778"/>
                  </a:lnTo>
                  <a:lnTo>
                    <a:pt x="999" y="755"/>
                  </a:lnTo>
                  <a:lnTo>
                    <a:pt x="1028" y="732"/>
                  </a:lnTo>
                  <a:lnTo>
                    <a:pt x="1051" y="710"/>
                  </a:lnTo>
                  <a:lnTo>
                    <a:pt x="1079" y="686"/>
                  </a:lnTo>
                  <a:lnTo>
                    <a:pt x="1108" y="664"/>
                  </a:lnTo>
                  <a:lnTo>
                    <a:pt x="1108" y="664"/>
                  </a:lnTo>
                  <a:lnTo>
                    <a:pt x="1108" y="624"/>
                  </a:lnTo>
                  <a:lnTo>
                    <a:pt x="1108" y="624"/>
                  </a:lnTo>
                  <a:lnTo>
                    <a:pt x="1102" y="527"/>
                  </a:lnTo>
                  <a:lnTo>
                    <a:pt x="1102" y="527"/>
                  </a:lnTo>
                  <a:lnTo>
                    <a:pt x="1102" y="425"/>
                  </a:lnTo>
                  <a:lnTo>
                    <a:pt x="1102" y="425"/>
                  </a:lnTo>
                  <a:lnTo>
                    <a:pt x="1108" y="368"/>
                  </a:lnTo>
                  <a:lnTo>
                    <a:pt x="1108" y="368"/>
                  </a:lnTo>
                  <a:lnTo>
                    <a:pt x="1108" y="352"/>
                  </a:lnTo>
                  <a:lnTo>
                    <a:pt x="1108" y="352"/>
                  </a:lnTo>
                  <a:lnTo>
                    <a:pt x="1113" y="328"/>
                  </a:lnTo>
                  <a:lnTo>
                    <a:pt x="1113" y="328"/>
                  </a:lnTo>
                  <a:lnTo>
                    <a:pt x="1119" y="312"/>
                  </a:lnTo>
                  <a:lnTo>
                    <a:pt x="1119" y="312"/>
                  </a:lnTo>
                  <a:lnTo>
                    <a:pt x="1130" y="300"/>
                  </a:lnTo>
                  <a:lnTo>
                    <a:pt x="1130" y="300"/>
                  </a:lnTo>
                  <a:lnTo>
                    <a:pt x="1130" y="289"/>
                  </a:lnTo>
                  <a:lnTo>
                    <a:pt x="1130" y="277"/>
                  </a:lnTo>
                  <a:lnTo>
                    <a:pt x="1130" y="277"/>
                  </a:lnTo>
                  <a:lnTo>
                    <a:pt x="1119" y="255"/>
                  </a:lnTo>
                  <a:lnTo>
                    <a:pt x="1119" y="255"/>
                  </a:lnTo>
                  <a:lnTo>
                    <a:pt x="1108" y="233"/>
                  </a:lnTo>
                  <a:lnTo>
                    <a:pt x="1108" y="233"/>
                  </a:lnTo>
                  <a:lnTo>
                    <a:pt x="1102" y="222"/>
                  </a:lnTo>
                  <a:lnTo>
                    <a:pt x="1090" y="176"/>
                  </a:lnTo>
                  <a:lnTo>
                    <a:pt x="1079" y="137"/>
                  </a:lnTo>
                  <a:lnTo>
                    <a:pt x="1068" y="91"/>
                  </a:lnTo>
                  <a:lnTo>
                    <a:pt x="1062" y="45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Freeform 63"/>
            <p:cNvSpPr>
              <a:spLocks noChangeArrowheads="1"/>
            </p:cNvSpPr>
            <p:nvPr/>
          </p:nvSpPr>
          <p:spPr bwMode="auto">
            <a:xfrm>
              <a:off x="2825750" y="4048125"/>
              <a:ext cx="106363" cy="120650"/>
            </a:xfrm>
            <a:custGeom>
              <a:avLst/>
              <a:gdLst>
                <a:gd name="T0" fmla="*/ 0 w 297"/>
                <a:gd name="T1" fmla="*/ 153 h 337"/>
                <a:gd name="T2" fmla="*/ 0 w 297"/>
                <a:gd name="T3" fmla="*/ 165 h 337"/>
                <a:gd name="T4" fmla="*/ 11 w 297"/>
                <a:gd name="T5" fmla="*/ 182 h 337"/>
                <a:gd name="T6" fmla="*/ 35 w 297"/>
                <a:gd name="T7" fmla="*/ 193 h 337"/>
                <a:gd name="T8" fmla="*/ 51 w 297"/>
                <a:gd name="T9" fmla="*/ 222 h 337"/>
                <a:gd name="T10" fmla="*/ 57 w 297"/>
                <a:gd name="T11" fmla="*/ 250 h 337"/>
                <a:gd name="T12" fmla="*/ 69 w 297"/>
                <a:gd name="T13" fmla="*/ 273 h 337"/>
                <a:gd name="T14" fmla="*/ 86 w 297"/>
                <a:gd name="T15" fmla="*/ 290 h 337"/>
                <a:gd name="T16" fmla="*/ 97 w 297"/>
                <a:gd name="T17" fmla="*/ 296 h 337"/>
                <a:gd name="T18" fmla="*/ 114 w 297"/>
                <a:gd name="T19" fmla="*/ 296 h 337"/>
                <a:gd name="T20" fmla="*/ 120 w 297"/>
                <a:gd name="T21" fmla="*/ 296 h 337"/>
                <a:gd name="T22" fmla="*/ 114 w 297"/>
                <a:gd name="T23" fmla="*/ 284 h 337"/>
                <a:gd name="T24" fmla="*/ 108 w 297"/>
                <a:gd name="T25" fmla="*/ 273 h 337"/>
                <a:gd name="T26" fmla="*/ 103 w 297"/>
                <a:gd name="T27" fmla="*/ 261 h 337"/>
                <a:gd name="T28" fmla="*/ 108 w 297"/>
                <a:gd name="T29" fmla="*/ 239 h 337"/>
                <a:gd name="T30" fmla="*/ 120 w 297"/>
                <a:gd name="T31" fmla="*/ 239 h 337"/>
                <a:gd name="T32" fmla="*/ 131 w 297"/>
                <a:gd name="T33" fmla="*/ 256 h 337"/>
                <a:gd name="T34" fmla="*/ 142 w 297"/>
                <a:gd name="T35" fmla="*/ 273 h 337"/>
                <a:gd name="T36" fmla="*/ 160 w 297"/>
                <a:gd name="T37" fmla="*/ 273 h 337"/>
                <a:gd name="T38" fmla="*/ 171 w 297"/>
                <a:gd name="T39" fmla="*/ 296 h 337"/>
                <a:gd name="T40" fmla="*/ 176 w 297"/>
                <a:gd name="T41" fmla="*/ 312 h 337"/>
                <a:gd name="T42" fmla="*/ 194 w 297"/>
                <a:gd name="T43" fmla="*/ 318 h 337"/>
                <a:gd name="T44" fmla="*/ 210 w 297"/>
                <a:gd name="T45" fmla="*/ 318 h 337"/>
                <a:gd name="T46" fmla="*/ 216 w 297"/>
                <a:gd name="T47" fmla="*/ 324 h 337"/>
                <a:gd name="T48" fmla="*/ 228 w 297"/>
                <a:gd name="T49" fmla="*/ 336 h 337"/>
                <a:gd name="T50" fmla="*/ 250 w 297"/>
                <a:gd name="T51" fmla="*/ 336 h 337"/>
                <a:gd name="T52" fmla="*/ 262 w 297"/>
                <a:gd name="T53" fmla="*/ 336 h 337"/>
                <a:gd name="T54" fmla="*/ 262 w 297"/>
                <a:gd name="T55" fmla="*/ 330 h 337"/>
                <a:gd name="T56" fmla="*/ 245 w 297"/>
                <a:gd name="T57" fmla="*/ 318 h 337"/>
                <a:gd name="T58" fmla="*/ 245 w 297"/>
                <a:gd name="T59" fmla="*/ 301 h 337"/>
                <a:gd name="T60" fmla="*/ 250 w 297"/>
                <a:gd name="T61" fmla="*/ 296 h 337"/>
                <a:gd name="T62" fmla="*/ 256 w 297"/>
                <a:gd name="T63" fmla="*/ 278 h 337"/>
                <a:gd name="T64" fmla="*/ 250 w 297"/>
                <a:gd name="T65" fmla="*/ 256 h 337"/>
                <a:gd name="T66" fmla="*/ 250 w 297"/>
                <a:gd name="T67" fmla="*/ 233 h 337"/>
                <a:gd name="T68" fmla="*/ 250 w 297"/>
                <a:gd name="T69" fmla="*/ 205 h 337"/>
                <a:gd name="T70" fmla="*/ 262 w 297"/>
                <a:gd name="T71" fmla="*/ 187 h 337"/>
                <a:gd name="T72" fmla="*/ 267 w 297"/>
                <a:gd name="T73" fmla="*/ 159 h 337"/>
                <a:gd name="T74" fmla="*/ 267 w 297"/>
                <a:gd name="T75" fmla="*/ 108 h 337"/>
                <a:gd name="T76" fmla="*/ 279 w 297"/>
                <a:gd name="T77" fmla="*/ 68 h 337"/>
                <a:gd name="T78" fmla="*/ 296 w 297"/>
                <a:gd name="T79" fmla="*/ 46 h 337"/>
                <a:gd name="T80" fmla="*/ 296 w 297"/>
                <a:gd name="T81" fmla="*/ 28 h 337"/>
                <a:gd name="T82" fmla="*/ 290 w 297"/>
                <a:gd name="T83" fmla="*/ 6 h 337"/>
                <a:gd name="T84" fmla="*/ 250 w 297"/>
                <a:gd name="T85" fmla="*/ 6 h 337"/>
                <a:gd name="T86" fmla="*/ 239 w 297"/>
                <a:gd name="T87" fmla="*/ 6 h 337"/>
                <a:gd name="T88" fmla="*/ 216 w 297"/>
                <a:gd name="T89" fmla="*/ 28 h 337"/>
                <a:gd name="T90" fmla="*/ 210 w 297"/>
                <a:gd name="T91" fmla="*/ 46 h 337"/>
                <a:gd name="T92" fmla="*/ 182 w 297"/>
                <a:gd name="T93" fmla="*/ 51 h 337"/>
                <a:gd name="T94" fmla="*/ 154 w 297"/>
                <a:gd name="T95" fmla="*/ 62 h 337"/>
                <a:gd name="T96" fmla="*/ 131 w 297"/>
                <a:gd name="T97" fmla="*/ 62 h 337"/>
                <a:gd name="T98" fmla="*/ 120 w 297"/>
                <a:gd name="T99" fmla="*/ 51 h 337"/>
                <a:gd name="T100" fmla="*/ 103 w 297"/>
                <a:gd name="T101" fmla="*/ 46 h 337"/>
                <a:gd name="T102" fmla="*/ 69 w 297"/>
                <a:gd name="T103" fmla="*/ 57 h 337"/>
                <a:gd name="T104" fmla="*/ 40 w 297"/>
                <a:gd name="T105" fmla="*/ 68 h 337"/>
                <a:gd name="T106" fmla="*/ 35 w 297"/>
                <a:gd name="T107" fmla="*/ 80 h 337"/>
                <a:gd name="T108" fmla="*/ 40 w 297"/>
                <a:gd name="T109" fmla="*/ 119 h 337"/>
                <a:gd name="T110" fmla="*/ 23 w 297"/>
                <a:gd name="T111" fmla="*/ 148 h 337"/>
                <a:gd name="T112" fmla="*/ 6 w 297"/>
                <a:gd name="T113" fmla="*/ 148 h 337"/>
                <a:gd name="T114" fmla="*/ 80 w 297"/>
                <a:gd name="T115" fmla="*/ 199 h 337"/>
                <a:gd name="T116" fmla="*/ 97 w 297"/>
                <a:gd name="T117" fmla="*/ 211 h 337"/>
                <a:gd name="T118" fmla="*/ 74 w 297"/>
                <a:gd name="T119" fmla="*/ 222 h 337"/>
                <a:gd name="T120" fmla="*/ 63 w 297"/>
                <a:gd name="T121" fmla="*/ 20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7" h="337">
                  <a:moveTo>
                    <a:pt x="0" y="148"/>
                  </a:moveTo>
                  <a:lnTo>
                    <a:pt x="0" y="148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23" y="187"/>
                  </a:lnTo>
                  <a:lnTo>
                    <a:pt x="23" y="187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57" y="250"/>
                  </a:lnTo>
                  <a:lnTo>
                    <a:pt x="57" y="250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9" y="273"/>
                  </a:lnTo>
                  <a:lnTo>
                    <a:pt x="69" y="273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97" y="296"/>
                  </a:lnTo>
                  <a:lnTo>
                    <a:pt x="97" y="296"/>
                  </a:lnTo>
                  <a:lnTo>
                    <a:pt x="97" y="296"/>
                  </a:lnTo>
                  <a:lnTo>
                    <a:pt x="97" y="296"/>
                  </a:lnTo>
                  <a:lnTo>
                    <a:pt x="103" y="296"/>
                  </a:lnTo>
                  <a:lnTo>
                    <a:pt x="103" y="296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20" y="296"/>
                  </a:lnTo>
                  <a:lnTo>
                    <a:pt x="120" y="296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4" y="284"/>
                  </a:lnTo>
                  <a:lnTo>
                    <a:pt x="114" y="284"/>
                  </a:lnTo>
                  <a:lnTo>
                    <a:pt x="114" y="278"/>
                  </a:lnTo>
                  <a:lnTo>
                    <a:pt x="114" y="278"/>
                  </a:lnTo>
                  <a:lnTo>
                    <a:pt x="108" y="273"/>
                  </a:lnTo>
                  <a:lnTo>
                    <a:pt x="108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103" y="261"/>
                  </a:lnTo>
                  <a:lnTo>
                    <a:pt x="103" y="261"/>
                  </a:lnTo>
                  <a:lnTo>
                    <a:pt x="103" y="250"/>
                  </a:lnTo>
                  <a:lnTo>
                    <a:pt x="103" y="245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31" y="256"/>
                  </a:lnTo>
                  <a:lnTo>
                    <a:pt x="131" y="256"/>
                  </a:lnTo>
                  <a:lnTo>
                    <a:pt x="136" y="267"/>
                  </a:lnTo>
                  <a:lnTo>
                    <a:pt x="136" y="267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48" y="273"/>
                  </a:lnTo>
                  <a:lnTo>
                    <a:pt x="148" y="273"/>
                  </a:lnTo>
                  <a:lnTo>
                    <a:pt x="160" y="273"/>
                  </a:lnTo>
                  <a:lnTo>
                    <a:pt x="160" y="273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71" y="296"/>
                  </a:lnTo>
                  <a:lnTo>
                    <a:pt x="171" y="296"/>
                  </a:lnTo>
                  <a:lnTo>
                    <a:pt x="176" y="301"/>
                  </a:lnTo>
                  <a:lnTo>
                    <a:pt x="176" y="301"/>
                  </a:lnTo>
                  <a:lnTo>
                    <a:pt x="176" y="312"/>
                  </a:lnTo>
                  <a:lnTo>
                    <a:pt x="176" y="312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205" y="318"/>
                  </a:lnTo>
                  <a:lnTo>
                    <a:pt x="205" y="318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33" y="336"/>
                  </a:lnTo>
                  <a:lnTo>
                    <a:pt x="233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7" y="336"/>
                  </a:lnTo>
                  <a:lnTo>
                    <a:pt x="267" y="336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45" y="307"/>
                  </a:lnTo>
                  <a:lnTo>
                    <a:pt x="245" y="307"/>
                  </a:lnTo>
                  <a:lnTo>
                    <a:pt x="245" y="301"/>
                  </a:lnTo>
                  <a:lnTo>
                    <a:pt x="245" y="301"/>
                  </a:lnTo>
                  <a:lnTo>
                    <a:pt x="250" y="296"/>
                  </a:lnTo>
                  <a:lnTo>
                    <a:pt x="250" y="296"/>
                  </a:lnTo>
                  <a:lnTo>
                    <a:pt x="250" y="296"/>
                  </a:lnTo>
                  <a:lnTo>
                    <a:pt x="250" y="296"/>
                  </a:lnTo>
                  <a:lnTo>
                    <a:pt x="256" y="290"/>
                  </a:lnTo>
                  <a:lnTo>
                    <a:pt x="256" y="290"/>
                  </a:lnTo>
                  <a:lnTo>
                    <a:pt x="256" y="278"/>
                  </a:lnTo>
                  <a:lnTo>
                    <a:pt x="256" y="278"/>
                  </a:lnTo>
                  <a:lnTo>
                    <a:pt x="256" y="267"/>
                  </a:lnTo>
                  <a:lnTo>
                    <a:pt x="256" y="267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0" y="233"/>
                  </a:lnTo>
                  <a:lnTo>
                    <a:pt x="250" y="233"/>
                  </a:lnTo>
                  <a:lnTo>
                    <a:pt x="250" y="222"/>
                  </a:lnTo>
                  <a:lnTo>
                    <a:pt x="250" y="222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62" y="187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67" y="187"/>
                  </a:lnTo>
                  <a:lnTo>
                    <a:pt x="267" y="159"/>
                  </a:lnTo>
                  <a:lnTo>
                    <a:pt x="267" y="159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7" y="108"/>
                  </a:lnTo>
                  <a:lnTo>
                    <a:pt x="267" y="108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9" y="68"/>
                  </a:lnTo>
                  <a:lnTo>
                    <a:pt x="279" y="68"/>
                  </a:lnTo>
                  <a:lnTo>
                    <a:pt x="285" y="57"/>
                  </a:lnTo>
                  <a:lnTo>
                    <a:pt x="285" y="57"/>
                  </a:lnTo>
                  <a:lnTo>
                    <a:pt x="296" y="46"/>
                  </a:lnTo>
                  <a:lnTo>
                    <a:pt x="296" y="46"/>
                  </a:lnTo>
                  <a:lnTo>
                    <a:pt x="296" y="34"/>
                  </a:lnTo>
                  <a:lnTo>
                    <a:pt x="296" y="34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50" y="6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46"/>
                  </a:lnTo>
                  <a:lnTo>
                    <a:pt x="210" y="46"/>
                  </a:lnTo>
                  <a:lnTo>
                    <a:pt x="194" y="46"/>
                  </a:lnTo>
                  <a:lnTo>
                    <a:pt x="194" y="46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5" y="74"/>
                  </a:lnTo>
                  <a:lnTo>
                    <a:pt x="35" y="74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0" y="148"/>
                  </a:lnTo>
                  <a:close/>
                  <a:moveTo>
                    <a:pt x="57" y="193"/>
                  </a:moveTo>
                  <a:lnTo>
                    <a:pt x="57" y="193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7" y="211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3" y="205"/>
                  </a:lnTo>
                  <a:lnTo>
                    <a:pt x="63" y="205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9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Freeform 64"/>
            <p:cNvSpPr>
              <a:spLocks noChangeArrowheads="1"/>
            </p:cNvSpPr>
            <p:nvPr/>
          </p:nvSpPr>
          <p:spPr bwMode="auto">
            <a:xfrm>
              <a:off x="92075" y="5637213"/>
              <a:ext cx="9507538" cy="485775"/>
            </a:xfrm>
            <a:custGeom>
              <a:avLst/>
              <a:gdLst>
                <a:gd name="T0" fmla="*/ 25652 w 26409"/>
                <a:gd name="T1" fmla="*/ 1318 h 1348"/>
                <a:gd name="T2" fmla="*/ 25970 w 26409"/>
                <a:gd name="T3" fmla="*/ 653 h 1348"/>
                <a:gd name="T4" fmla="*/ 25907 w 26409"/>
                <a:gd name="T5" fmla="*/ 801 h 1348"/>
                <a:gd name="T6" fmla="*/ 25851 w 26409"/>
                <a:gd name="T7" fmla="*/ 904 h 1348"/>
                <a:gd name="T8" fmla="*/ 25743 w 26409"/>
                <a:gd name="T9" fmla="*/ 994 h 1348"/>
                <a:gd name="T10" fmla="*/ 25612 w 26409"/>
                <a:gd name="T11" fmla="*/ 1074 h 1348"/>
                <a:gd name="T12" fmla="*/ 25561 w 26409"/>
                <a:gd name="T13" fmla="*/ 1125 h 1348"/>
                <a:gd name="T14" fmla="*/ 25555 w 26409"/>
                <a:gd name="T15" fmla="*/ 1182 h 1348"/>
                <a:gd name="T16" fmla="*/ 25589 w 26409"/>
                <a:gd name="T17" fmla="*/ 1244 h 1348"/>
                <a:gd name="T18" fmla="*/ 25703 w 26409"/>
                <a:gd name="T19" fmla="*/ 1278 h 1348"/>
                <a:gd name="T20" fmla="*/ 25800 w 26409"/>
                <a:gd name="T21" fmla="*/ 1222 h 1348"/>
                <a:gd name="T22" fmla="*/ 25879 w 26409"/>
                <a:gd name="T23" fmla="*/ 1039 h 1348"/>
                <a:gd name="T24" fmla="*/ 25993 w 26409"/>
                <a:gd name="T25" fmla="*/ 1000 h 1348"/>
                <a:gd name="T26" fmla="*/ 26050 w 26409"/>
                <a:gd name="T27" fmla="*/ 864 h 1348"/>
                <a:gd name="T28" fmla="*/ 26095 w 26409"/>
                <a:gd name="T29" fmla="*/ 761 h 1348"/>
                <a:gd name="T30" fmla="*/ 26061 w 26409"/>
                <a:gd name="T31" fmla="*/ 721 h 1348"/>
                <a:gd name="T32" fmla="*/ 26015 w 26409"/>
                <a:gd name="T33" fmla="*/ 727 h 1348"/>
                <a:gd name="T34" fmla="*/ 25993 w 26409"/>
                <a:gd name="T35" fmla="*/ 665 h 1348"/>
                <a:gd name="T36" fmla="*/ 25981 w 26409"/>
                <a:gd name="T37" fmla="*/ 62 h 1348"/>
                <a:gd name="T38" fmla="*/ 26072 w 26409"/>
                <a:gd name="T39" fmla="*/ 221 h 1348"/>
                <a:gd name="T40" fmla="*/ 26106 w 26409"/>
                <a:gd name="T41" fmla="*/ 306 h 1348"/>
                <a:gd name="T42" fmla="*/ 26130 w 26409"/>
                <a:gd name="T43" fmla="*/ 460 h 1348"/>
                <a:gd name="T44" fmla="*/ 26055 w 26409"/>
                <a:gd name="T45" fmla="*/ 534 h 1348"/>
                <a:gd name="T46" fmla="*/ 26130 w 26409"/>
                <a:gd name="T47" fmla="*/ 727 h 1348"/>
                <a:gd name="T48" fmla="*/ 26237 w 26409"/>
                <a:gd name="T49" fmla="*/ 715 h 1348"/>
                <a:gd name="T50" fmla="*/ 26294 w 26409"/>
                <a:gd name="T51" fmla="*/ 608 h 1348"/>
                <a:gd name="T52" fmla="*/ 26362 w 26409"/>
                <a:gd name="T53" fmla="*/ 522 h 1348"/>
                <a:gd name="T54" fmla="*/ 26311 w 26409"/>
                <a:gd name="T55" fmla="*/ 437 h 1348"/>
                <a:gd name="T56" fmla="*/ 26209 w 26409"/>
                <a:gd name="T57" fmla="*/ 324 h 1348"/>
                <a:gd name="T58" fmla="*/ 26175 w 26409"/>
                <a:gd name="T59" fmla="*/ 335 h 1348"/>
                <a:gd name="T60" fmla="*/ 26135 w 26409"/>
                <a:gd name="T61" fmla="*/ 204 h 1348"/>
                <a:gd name="T62" fmla="*/ 26095 w 26409"/>
                <a:gd name="T63" fmla="*/ 136 h 1348"/>
                <a:gd name="T64" fmla="*/ 26015 w 26409"/>
                <a:gd name="T65" fmla="*/ 96 h 1348"/>
                <a:gd name="T66" fmla="*/ 57 w 26409"/>
                <a:gd name="T67" fmla="*/ 1261 h 1348"/>
                <a:gd name="T68" fmla="*/ 387 w 26409"/>
                <a:gd name="T69" fmla="*/ 630 h 1348"/>
                <a:gd name="T70" fmla="*/ 352 w 26409"/>
                <a:gd name="T71" fmla="*/ 739 h 1348"/>
                <a:gd name="T72" fmla="*/ 307 w 26409"/>
                <a:gd name="T73" fmla="*/ 829 h 1348"/>
                <a:gd name="T74" fmla="*/ 176 w 26409"/>
                <a:gd name="T75" fmla="*/ 938 h 1348"/>
                <a:gd name="T76" fmla="*/ 91 w 26409"/>
                <a:gd name="T77" fmla="*/ 1005 h 1348"/>
                <a:gd name="T78" fmla="*/ 11 w 26409"/>
                <a:gd name="T79" fmla="*/ 1068 h 1348"/>
                <a:gd name="T80" fmla="*/ 17 w 26409"/>
                <a:gd name="T81" fmla="*/ 1164 h 1348"/>
                <a:gd name="T82" fmla="*/ 113 w 26409"/>
                <a:gd name="T83" fmla="*/ 1188 h 1348"/>
                <a:gd name="T84" fmla="*/ 238 w 26409"/>
                <a:gd name="T85" fmla="*/ 1136 h 1348"/>
                <a:gd name="T86" fmla="*/ 307 w 26409"/>
                <a:gd name="T87" fmla="*/ 1051 h 1348"/>
                <a:gd name="T88" fmla="*/ 438 w 26409"/>
                <a:gd name="T89" fmla="*/ 909 h 1348"/>
                <a:gd name="T90" fmla="*/ 540 w 26409"/>
                <a:gd name="T91" fmla="*/ 733 h 1348"/>
                <a:gd name="T92" fmla="*/ 523 w 26409"/>
                <a:gd name="T93" fmla="*/ 648 h 1348"/>
                <a:gd name="T94" fmla="*/ 460 w 26409"/>
                <a:gd name="T95" fmla="*/ 625 h 1348"/>
                <a:gd name="T96" fmla="*/ 420 w 26409"/>
                <a:gd name="T97" fmla="*/ 590 h 1348"/>
                <a:gd name="T98" fmla="*/ 523 w 26409"/>
                <a:gd name="T99" fmla="*/ 136 h 1348"/>
                <a:gd name="T100" fmla="*/ 597 w 26409"/>
                <a:gd name="T101" fmla="*/ 261 h 1348"/>
                <a:gd name="T102" fmla="*/ 597 w 26409"/>
                <a:gd name="T103" fmla="*/ 391 h 1348"/>
                <a:gd name="T104" fmla="*/ 551 w 26409"/>
                <a:gd name="T105" fmla="*/ 500 h 1348"/>
                <a:gd name="T106" fmla="*/ 602 w 26409"/>
                <a:gd name="T107" fmla="*/ 653 h 1348"/>
                <a:gd name="T108" fmla="*/ 716 w 26409"/>
                <a:gd name="T109" fmla="*/ 585 h 1348"/>
                <a:gd name="T110" fmla="*/ 841 w 26409"/>
                <a:gd name="T111" fmla="*/ 420 h 1348"/>
                <a:gd name="T112" fmla="*/ 858 w 26409"/>
                <a:gd name="T113" fmla="*/ 329 h 1348"/>
                <a:gd name="T114" fmla="*/ 716 w 26409"/>
                <a:gd name="T115" fmla="*/ 335 h 1348"/>
                <a:gd name="T116" fmla="*/ 665 w 26409"/>
                <a:gd name="T117" fmla="*/ 221 h 1348"/>
                <a:gd name="T118" fmla="*/ 608 w 26409"/>
                <a:gd name="T119" fmla="*/ 238 h 1348"/>
                <a:gd name="T120" fmla="*/ 568 w 26409"/>
                <a:gd name="T121" fmla="*/ 96 h 1348"/>
                <a:gd name="T122" fmla="*/ 454 w 26409"/>
                <a:gd name="T123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09" h="1348">
                  <a:moveTo>
                    <a:pt x="25623" y="1273"/>
                  </a:moveTo>
                  <a:lnTo>
                    <a:pt x="25623" y="1273"/>
                  </a:lnTo>
                  <a:lnTo>
                    <a:pt x="25623" y="1290"/>
                  </a:lnTo>
                  <a:lnTo>
                    <a:pt x="25623" y="1290"/>
                  </a:lnTo>
                  <a:lnTo>
                    <a:pt x="25618" y="1313"/>
                  </a:lnTo>
                  <a:lnTo>
                    <a:pt x="25618" y="1313"/>
                  </a:lnTo>
                  <a:lnTo>
                    <a:pt x="25612" y="1329"/>
                  </a:lnTo>
                  <a:lnTo>
                    <a:pt x="25612" y="1329"/>
                  </a:lnTo>
                  <a:lnTo>
                    <a:pt x="25606" y="1347"/>
                  </a:lnTo>
                  <a:lnTo>
                    <a:pt x="25606" y="1347"/>
                  </a:lnTo>
                  <a:lnTo>
                    <a:pt x="25623" y="1347"/>
                  </a:lnTo>
                  <a:lnTo>
                    <a:pt x="25623" y="1347"/>
                  </a:lnTo>
                  <a:lnTo>
                    <a:pt x="25635" y="1347"/>
                  </a:lnTo>
                  <a:lnTo>
                    <a:pt x="25635" y="1347"/>
                  </a:lnTo>
                  <a:lnTo>
                    <a:pt x="25652" y="1347"/>
                  </a:lnTo>
                  <a:lnTo>
                    <a:pt x="25652" y="1347"/>
                  </a:lnTo>
                  <a:lnTo>
                    <a:pt x="25663" y="1341"/>
                  </a:lnTo>
                  <a:lnTo>
                    <a:pt x="25663" y="1341"/>
                  </a:lnTo>
                  <a:lnTo>
                    <a:pt x="25663" y="1335"/>
                  </a:lnTo>
                  <a:lnTo>
                    <a:pt x="25663" y="1335"/>
                  </a:lnTo>
                  <a:lnTo>
                    <a:pt x="25663" y="1329"/>
                  </a:lnTo>
                  <a:lnTo>
                    <a:pt x="25663" y="1329"/>
                  </a:lnTo>
                  <a:lnTo>
                    <a:pt x="25663" y="1324"/>
                  </a:lnTo>
                  <a:lnTo>
                    <a:pt x="25663" y="1324"/>
                  </a:lnTo>
                  <a:lnTo>
                    <a:pt x="25669" y="1324"/>
                  </a:lnTo>
                  <a:lnTo>
                    <a:pt x="25663" y="1318"/>
                  </a:lnTo>
                  <a:lnTo>
                    <a:pt x="25657" y="1318"/>
                  </a:lnTo>
                  <a:lnTo>
                    <a:pt x="25652" y="1318"/>
                  </a:lnTo>
                  <a:lnTo>
                    <a:pt x="25652" y="1318"/>
                  </a:lnTo>
                  <a:lnTo>
                    <a:pt x="25652" y="1318"/>
                  </a:lnTo>
                  <a:lnTo>
                    <a:pt x="25652" y="1313"/>
                  </a:lnTo>
                  <a:lnTo>
                    <a:pt x="25652" y="1313"/>
                  </a:lnTo>
                  <a:lnTo>
                    <a:pt x="25652" y="1307"/>
                  </a:lnTo>
                  <a:lnTo>
                    <a:pt x="25652" y="1307"/>
                  </a:lnTo>
                  <a:lnTo>
                    <a:pt x="25652" y="1301"/>
                  </a:lnTo>
                  <a:lnTo>
                    <a:pt x="25652" y="1301"/>
                  </a:lnTo>
                  <a:lnTo>
                    <a:pt x="25652" y="1295"/>
                  </a:lnTo>
                  <a:lnTo>
                    <a:pt x="25652" y="1295"/>
                  </a:lnTo>
                  <a:lnTo>
                    <a:pt x="25646" y="1290"/>
                  </a:lnTo>
                  <a:lnTo>
                    <a:pt x="25646" y="1290"/>
                  </a:lnTo>
                  <a:lnTo>
                    <a:pt x="25641" y="1284"/>
                  </a:lnTo>
                  <a:lnTo>
                    <a:pt x="25641" y="1284"/>
                  </a:lnTo>
                  <a:lnTo>
                    <a:pt x="25629" y="1278"/>
                  </a:lnTo>
                  <a:lnTo>
                    <a:pt x="25629" y="1278"/>
                  </a:lnTo>
                  <a:lnTo>
                    <a:pt x="25623" y="1273"/>
                  </a:lnTo>
                  <a:close/>
                  <a:moveTo>
                    <a:pt x="26055" y="699"/>
                  </a:moveTo>
                  <a:lnTo>
                    <a:pt x="26055" y="704"/>
                  </a:lnTo>
                  <a:lnTo>
                    <a:pt x="26055" y="704"/>
                  </a:lnTo>
                  <a:lnTo>
                    <a:pt x="26061" y="710"/>
                  </a:lnTo>
                  <a:lnTo>
                    <a:pt x="26061" y="710"/>
                  </a:lnTo>
                  <a:lnTo>
                    <a:pt x="26061" y="710"/>
                  </a:lnTo>
                  <a:lnTo>
                    <a:pt x="26061" y="704"/>
                  </a:lnTo>
                  <a:lnTo>
                    <a:pt x="26061" y="704"/>
                  </a:lnTo>
                  <a:lnTo>
                    <a:pt x="26061" y="704"/>
                  </a:lnTo>
                  <a:lnTo>
                    <a:pt x="26061" y="704"/>
                  </a:lnTo>
                  <a:lnTo>
                    <a:pt x="26061" y="699"/>
                  </a:lnTo>
                  <a:lnTo>
                    <a:pt x="26061" y="699"/>
                  </a:lnTo>
                  <a:lnTo>
                    <a:pt x="26055" y="699"/>
                  </a:lnTo>
                  <a:close/>
                  <a:moveTo>
                    <a:pt x="25970" y="653"/>
                  </a:moveTo>
                  <a:lnTo>
                    <a:pt x="25970" y="653"/>
                  </a:lnTo>
                  <a:lnTo>
                    <a:pt x="25970" y="659"/>
                  </a:lnTo>
                  <a:lnTo>
                    <a:pt x="25970" y="659"/>
                  </a:lnTo>
                  <a:lnTo>
                    <a:pt x="25965" y="665"/>
                  </a:lnTo>
                  <a:lnTo>
                    <a:pt x="25965" y="665"/>
                  </a:lnTo>
                  <a:lnTo>
                    <a:pt x="25959" y="670"/>
                  </a:lnTo>
                  <a:lnTo>
                    <a:pt x="25959" y="670"/>
                  </a:lnTo>
                  <a:lnTo>
                    <a:pt x="25959" y="676"/>
                  </a:lnTo>
                  <a:lnTo>
                    <a:pt x="25959" y="676"/>
                  </a:lnTo>
                  <a:lnTo>
                    <a:pt x="25936" y="699"/>
                  </a:lnTo>
                  <a:lnTo>
                    <a:pt x="25936" y="699"/>
                  </a:lnTo>
                  <a:lnTo>
                    <a:pt x="25936" y="715"/>
                  </a:lnTo>
                  <a:lnTo>
                    <a:pt x="25936" y="715"/>
                  </a:lnTo>
                  <a:lnTo>
                    <a:pt x="25936" y="739"/>
                  </a:lnTo>
                  <a:lnTo>
                    <a:pt x="25936" y="739"/>
                  </a:lnTo>
                  <a:lnTo>
                    <a:pt x="25930" y="773"/>
                  </a:lnTo>
                  <a:lnTo>
                    <a:pt x="25930" y="773"/>
                  </a:lnTo>
                  <a:lnTo>
                    <a:pt x="25925" y="773"/>
                  </a:lnTo>
                  <a:lnTo>
                    <a:pt x="25925" y="773"/>
                  </a:lnTo>
                  <a:lnTo>
                    <a:pt x="25919" y="778"/>
                  </a:lnTo>
                  <a:lnTo>
                    <a:pt x="25919" y="778"/>
                  </a:lnTo>
                  <a:lnTo>
                    <a:pt x="25913" y="784"/>
                  </a:lnTo>
                  <a:lnTo>
                    <a:pt x="25913" y="784"/>
                  </a:lnTo>
                  <a:lnTo>
                    <a:pt x="25907" y="784"/>
                  </a:lnTo>
                  <a:lnTo>
                    <a:pt x="25907" y="784"/>
                  </a:lnTo>
                  <a:lnTo>
                    <a:pt x="25907" y="790"/>
                  </a:lnTo>
                  <a:lnTo>
                    <a:pt x="25907" y="790"/>
                  </a:lnTo>
                  <a:lnTo>
                    <a:pt x="25907" y="795"/>
                  </a:lnTo>
                  <a:lnTo>
                    <a:pt x="25907" y="795"/>
                  </a:lnTo>
                  <a:lnTo>
                    <a:pt x="25907" y="801"/>
                  </a:lnTo>
                  <a:lnTo>
                    <a:pt x="25907" y="801"/>
                  </a:lnTo>
                  <a:lnTo>
                    <a:pt x="25907" y="807"/>
                  </a:lnTo>
                  <a:lnTo>
                    <a:pt x="25907" y="807"/>
                  </a:lnTo>
                  <a:lnTo>
                    <a:pt x="25902" y="812"/>
                  </a:lnTo>
                  <a:lnTo>
                    <a:pt x="25902" y="812"/>
                  </a:lnTo>
                  <a:lnTo>
                    <a:pt x="25896" y="812"/>
                  </a:lnTo>
                  <a:lnTo>
                    <a:pt x="25896" y="812"/>
                  </a:lnTo>
                  <a:lnTo>
                    <a:pt x="25890" y="818"/>
                  </a:lnTo>
                  <a:lnTo>
                    <a:pt x="25890" y="818"/>
                  </a:lnTo>
                  <a:lnTo>
                    <a:pt x="25885" y="818"/>
                  </a:lnTo>
                  <a:lnTo>
                    <a:pt x="25885" y="818"/>
                  </a:lnTo>
                  <a:lnTo>
                    <a:pt x="25879" y="829"/>
                  </a:lnTo>
                  <a:lnTo>
                    <a:pt x="25879" y="829"/>
                  </a:lnTo>
                  <a:lnTo>
                    <a:pt x="25879" y="841"/>
                  </a:lnTo>
                  <a:lnTo>
                    <a:pt x="25879" y="841"/>
                  </a:lnTo>
                  <a:lnTo>
                    <a:pt x="25879" y="852"/>
                  </a:lnTo>
                  <a:lnTo>
                    <a:pt x="25879" y="852"/>
                  </a:lnTo>
                  <a:lnTo>
                    <a:pt x="25874" y="864"/>
                  </a:lnTo>
                  <a:lnTo>
                    <a:pt x="25874" y="864"/>
                  </a:lnTo>
                  <a:lnTo>
                    <a:pt x="25874" y="864"/>
                  </a:lnTo>
                  <a:lnTo>
                    <a:pt x="25874" y="864"/>
                  </a:lnTo>
                  <a:lnTo>
                    <a:pt x="25868" y="864"/>
                  </a:lnTo>
                  <a:lnTo>
                    <a:pt x="25868" y="864"/>
                  </a:lnTo>
                  <a:lnTo>
                    <a:pt x="25868" y="869"/>
                  </a:lnTo>
                  <a:lnTo>
                    <a:pt x="25868" y="869"/>
                  </a:lnTo>
                  <a:lnTo>
                    <a:pt x="25862" y="869"/>
                  </a:lnTo>
                  <a:lnTo>
                    <a:pt x="25862" y="869"/>
                  </a:lnTo>
                  <a:lnTo>
                    <a:pt x="25856" y="886"/>
                  </a:lnTo>
                  <a:lnTo>
                    <a:pt x="25856" y="886"/>
                  </a:lnTo>
                  <a:lnTo>
                    <a:pt x="25851" y="904"/>
                  </a:lnTo>
                  <a:lnTo>
                    <a:pt x="25851" y="904"/>
                  </a:lnTo>
                  <a:lnTo>
                    <a:pt x="25840" y="920"/>
                  </a:lnTo>
                  <a:lnTo>
                    <a:pt x="25840" y="920"/>
                  </a:lnTo>
                  <a:lnTo>
                    <a:pt x="25828" y="932"/>
                  </a:lnTo>
                  <a:lnTo>
                    <a:pt x="25828" y="932"/>
                  </a:lnTo>
                  <a:lnTo>
                    <a:pt x="25822" y="938"/>
                  </a:lnTo>
                  <a:lnTo>
                    <a:pt x="25822" y="938"/>
                  </a:lnTo>
                  <a:lnTo>
                    <a:pt x="25816" y="938"/>
                  </a:lnTo>
                  <a:lnTo>
                    <a:pt x="25816" y="938"/>
                  </a:lnTo>
                  <a:lnTo>
                    <a:pt x="25811" y="943"/>
                  </a:lnTo>
                  <a:lnTo>
                    <a:pt x="25811" y="943"/>
                  </a:lnTo>
                  <a:lnTo>
                    <a:pt x="25805" y="943"/>
                  </a:lnTo>
                  <a:lnTo>
                    <a:pt x="25805" y="943"/>
                  </a:lnTo>
                  <a:lnTo>
                    <a:pt x="25800" y="949"/>
                  </a:lnTo>
                  <a:lnTo>
                    <a:pt x="25800" y="949"/>
                  </a:lnTo>
                  <a:lnTo>
                    <a:pt x="25800" y="954"/>
                  </a:lnTo>
                  <a:lnTo>
                    <a:pt x="25800" y="954"/>
                  </a:lnTo>
                  <a:lnTo>
                    <a:pt x="25800" y="960"/>
                  </a:lnTo>
                  <a:lnTo>
                    <a:pt x="25800" y="960"/>
                  </a:lnTo>
                  <a:lnTo>
                    <a:pt x="25800" y="960"/>
                  </a:lnTo>
                  <a:lnTo>
                    <a:pt x="25800" y="960"/>
                  </a:lnTo>
                  <a:lnTo>
                    <a:pt x="25788" y="971"/>
                  </a:lnTo>
                  <a:lnTo>
                    <a:pt x="25788" y="971"/>
                  </a:lnTo>
                  <a:lnTo>
                    <a:pt x="25771" y="977"/>
                  </a:lnTo>
                  <a:lnTo>
                    <a:pt x="25771" y="977"/>
                  </a:lnTo>
                  <a:lnTo>
                    <a:pt x="25760" y="983"/>
                  </a:lnTo>
                  <a:lnTo>
                    <a:pt x="25760" y="983"/>
                  </a:lnTo>
                  <a:lnTo>
                    <a:pt x="25748" y="989"/>
                  </a:lnTo>
                  <a:lnTo>
                    <a:pt x="25748" y="989"/>
                  </a:lnTo>
                  <a:lnTo>
                    <a:pt x="25743" y="994"/>
                  </a:lnTo>
                  <a:lnTo>
                    <a:pt x="25743" y="994"/>
                  </a:lnTo>
                  <a:lnTo>
                    <a:pt x="25743" y="1000"/>
                  </a:lnTo>
                  <a:lnTo>
                    <a:pt x="25743" y="1000"/>
                  </a:lnTo>
                  <a:lnTo>
                    <a:pt x="25737" y="1005"/>
                  </a:lnTo>
                  <a:lnTo>
                    <a:pt x="25737" y="1005"/>
                  </a:lnTo>
                  <a:lnTo>
                    <a:pt x="25731" y="1011"/>
                  </a:lnTo>
                  <a:lnTo>
                    <a:pt x="25731" y="1011"/>
                  </a:lnTo>
                  <a:lnTo>
                    <a:pt x="25715" y="1017"/>
                  </a:lnTo>
                  <a:lnTo>
                    <a:pt x="25715" y="1017"/>
                  </a:lnTo>
                  <a:lnTo>
                    <a:pt x="25703" y="1017"/>
                  </a:lnTo>
                  <a:lnTo>
                    <a:pt x="25703" y="1017"/>
                  </a:lnTo>
                  <a:lnTo>
                    <a:pt x="25691" y="1017"/>
                  </a:lnTo>
                  <a:lnTo>
                    <a:pt x="25691" y="1017"/>
                  </a:lnTo>
                  <a:lnTo>
                    <a:pt x="25680" y="1023"/>
                  </a:lnTo>
                  <a:lnTo>
                    <a:pt x="25680" y="1023"/>
                  </a:lnTo>
                  <a:lnTo>
                    <a:pt x="25669" y="1034"/>
                  </a:lnTo>
                  <a:lnTo>
                    <a:pt x="25669" y="1034"/>
                  </a:lnTo>
                  <a:lnTo>
                    <a:pt x="25657" y="1051"/>
                  </a:lnTo>
                  <a:lnTo>
                    <a:pt x="25657" y="1051"/>
                  </a:lnTo>
                  <a:lnTo>
                    <a:pt x="25646" y="1063"/>
                  </a:lnTo>
                  <a:lnTo>
                    <a:pt x="25646" y="1063"/>
                  </a:lnTo>
                  <a:lnTo>
                    <a:pt x="25641" y="1074"/>
                  </a:lnTo>
                  <a:lnTo>
                    <a:pt x="25641" y="1074"/>
                  </a:lnTo>
                  <a:lnTo>
                    <a:pt x="25635" y="1079"/>
                  </a:lnTo>
                  <a:lnTo>
                    <a:pt x="25635" y="1079"/>
                  </a:lnTo>
                  <a:lnTo>
                    <a:pt x="25623" y="1074"/>
                  </a:lnTo>
                  <a:lnTo>
                    <a:pt x="25623" y="1074"/>
                  </a:lnTo>
                  <a:lnTo>
                    <a:pt x="25618" y="1074"/>
                  </a:lnTo>
                  <a:lnTo>
                    <a:pt x="25618" y="1074"/>
                  </a:lnTo>
                  <a:lnTo>
                    <a:pt x="25612" y="1074"/>
                  </a:lnTo>
                  <a:lnTo>
                    <a:pt x="25612" y="1074"/>
                  </a:lnTo>
                  <a:lnTo>
                    <a:pt x="25612" y="1079"/>
                  </a:lnTo>
                  <a:lnTo>
                    <a:pt x="25612" y="1079"/>
                  </a:lnTo>
                  <a:lnTo>
                    <a:pt x="25612" y="1085"/>
                  </a:lnTo>
                  <a:lnTo>
                    <a:pt x="25612" y="1085"/>
                  </a:lnTo>
                  <a:lnTo>
                    <a:pt x="25606" y="1091"/>
                  </a:lnTo>
                  <a:lnTo>
                    <a:pt x="25606" y="1091"/>
                  </a:lnTo>
                  <a:lnTo>
                    <a:pt x="25606" y="1097"/>
                  </a:lnTo>
                  <a:lnTo>
                    <a:pt x="25606" y="1097"/>
                  </a:lnTo>
                  <a:lnTo>
                    <a:pt x="25601" y="1102"/>
                  </a:lnTo>
                  <a:lnTo>
                    <a:pt x="25601" y="1102"/>
                  </a:lnTo>
                  <a:lnTo>
                    <a:pt x="25595" y="1102"/>
                  </a:lnTo>
                  <a:lnTo>
                    <a:pt x="25595" y="1102"/>
                  </a:lnTo>
                  <a:lnTo>
                    <a:pt x="25589" y="1102"/>
                  </a:lnTo>
                  <a:lnTo>
                    <a:pt x="25589" y="1102"/>
                  </a:lnTo>
                  <a:lnTo>
                    <a:pt x="25584" y="1102"/>
                  </a:lnTo>
                  <a:lnTo>
                    <a:pt x="25584" y="1102"/>
                  </a:lnTo>
                  <a:lnTo>
                    <a:pt x="25584" y="1108"/>
                  </a:lnTo>
                  <a:lnTo>
                    <a:pt x="25584" y="1108"/>
                  </a:lnTo>
                  <a:lnTo>
                    <a:pt x="25578" y="1114"/>
                  </a:lnTo>
                  <a:lnTo>
                    <a:pt x="25578" y="1114"/>
                  </a:lnTo>
                  <a:lnTo>
                    <a:pt x="25578" y="1119"/>
                  </a:lnTo>
                  <a:lnTo>
                    <a:pt x="25578" y="1119"/>
                  </a:lnTo>
                  <a:lnTo>
                    <a:pt x="25572" y="1125"/>
                  </a:lnTo>
                  <a:lnTo>
                    <a:pt x="25572" y="1125"/>
                  </a:lnTo>
                  <a:lnTo>
                    <a:pt x="25572" y="1125"/>
                  </a:lnTo>
                  <a:lnTo>
                    <a:pt x="25572" y="1125"/>
                  </a:lnTo>
                  <a:lnTo>
                    <a:pt x="25566" y="1125"/>
                  </a:lnTo>
                  <a:lnTo>
                    <a:pt x="25566" y="1125"/>
                  </a:lnTo>
                  <a:lnTo>
                    <a:pt x="25561" y="1125"/>
                  </a:lnTo>
                  <a:lnTo>
                    <a:pt x="25561" y="1125"/>
                  </a:lnTo>
                  <a:lnTo>
                    <a:pt x="25555" y="1125"/>
                  </a:lnTo>
                  <a:lnTo>
                    <a:pt x="25555" y="1125"/>
                  </a:lnTo>
                  <a:lnTo>
                    <a:pt x="25561" y="1125"/>
                  </a:lnTo>
                  <a:lnTo>
                    <a:pt x="25561" y="1125"/>
                  </a:lnTo>
                  <a:lnTo>
                    <a:pt x="25561" y="1130"/>
                  </a:lnTo>
                  <a:lnTo>
                    <a:pt x="25561" y="1130"/>
                  </a:lnTo>
                  <a:lnTo>
                    <a:pt x="25555" y="1136"/>
                  </a:lnTo>
                  <a:lnTo>
                    <a:pt x="25555" y="1136"/>
                  </a:lnTo>
                  <a:lnTo>
                    <a:pt x="25555" y="1142"/>
                  </a:lnTo>
                  <a:lnTo>
                    <a:pt x="25555" y="1142"/>
                  </a:lnTo>
                  <a:lnTo>
                    <a:pt x="25561" y="1136"/>
                  </a:lnTo>
                  <a:lnTo>
                    <a:pt x="25561" y="1136"/>
                  </a:lnTo>
                  <a:lnTo>
                    <a:pt x="25566" y="1142"/>
                  </a:lnTo>
                  <a:lnTo>
                    <a:pt x="25566" y="1142"/>
                  </a:lnTo>
                  <a:lnTo>
                    <a:pt x="25566" y="1148"/>
                  </a:lnTo>
                  <a:lnTo>
                    <a:pt x="25566" y="1148"/>
                  </a:lnTo>
                  <a:lnTo>
                    <a:pt x="25566" y="1153"/>
                  </a:lnTo>
                  <a:lnTo>
                    <a:pt x="25566" y="1153"/>
                  </a:lnTo>
                  <a:lnTo>
                    <a:pt x="25566" y="1153"/>
                  </a:lnTo>
                  <a:lnTo>
                    <a:pt x="25566" y="1153"/>
                  </a:lnTo>
                  <a:lnTo>
                    <a:pt x="25561" y="1159"/>
                  </a:lnTo>
                  <a:lnTo>
                    <a:pt x="25561" y="1159"/>
                  </a:lnTo>
                  <a:lnTo>
                    <a:pt x="25555" y="1164"/>
                  </a:lnTo>
                  <a:lnTo>
                    <a:pt x="25555" y="1164"/>
                  </a:lnTo>
                  <a:lnTo>
                    <a:pt x="25550" y="1170"/>
                  </a:lnTo>
                  <a:lnTo>
                    <a:pt x="25550" y="1170"/>
                  </a:lnTo>
                  <a:lnTo>
                    <a:pt x="25550" y="1176"/>
                  </a:lnTo>
                  <a:lnTo>
                    <a:pt x="25550" y="1176"/>
                  </a:lnTo>
                  <a:lnTo>
                    <a:pt x="25555" y="1182"/>
                  </a:lnTo>
                  <a:lnTo>
                    <a:pt x="25555" y="1182"/>
                  </a:lnTo>
                  <a:lnTo>
                    <a:pt x="25555" y="1188"/>
                  </a:lnTo>
                  <a:lnTo>
                    <a:pt x="25555" y="1188"/>
                  </a:lnTo>
                  <a:lnTo>
                    <a:pt x="25550" y="1193"/>
                  </a:lnTo>
                  <a:lnTo>
                    <a:pt x="25550" y="1193"/>
                  </a:lnTo>
                  <a:lnTo>
                    <a:pt x="25544" y="1193"/>
                  </a:lnTo>
                  <a:lnTo>
                    <a:pt x="25538" y="1193"/>
                  </a:lnTo>
                  <a:lnTo>
                    <a:pt x="25532" y="1193"/>
                  </a:lnTo>
                  <a:lnTo>
                    <a:pt x="25532" y="1193"/>
                  </a:lnTo>
                  <a:lnTo>
                    <a:pt x="25532" y="1199"/>
                  </a:lnTo>
                  <a:lnTo>
                    <a:pt x="25532" y="1199"/>
                  </a:lnTo>
                  <a:lnTo>
                    <a:pt x="25532" y="1204"/>
                  </a:lnTo>
                  <a:lnTo>
                    <a:pt x="25532" y="1204"/>
                  </a:lnTo>
                  <a:lnTo>
                    <a:pt x="25532" y="1210"/>
                  </a:lnTo>
                  <a:lnTo>
                    <a:pt x="25532" y="1210"/>
                  </a:lnTo>
                  <a:lnTo>
                    <a:pt x="25532" y="1210"/>
                  </a:lnTo>
                  <a:lnTo>
                    <a:pt x="25532" y="1210"/>
                  </a:lnTo>
                  <a:lnTo>
                    <a:pt x="25538" y="1222"/>
                  </a:lnTo>
                  <a:lnTo>
                    <a:pt x="25538" y="1222"/>
                  </a:lnTo>
                  <a:lnTo>
                    <a:pt x="25544" y="1227"/>
                  </a:lnTo>
                  <a:lnTo>
                    <a:pt x="25544" y="1227"/>
                  </a:lnTo>
                  <a:lnTo>
                    <a:pt x="25555" y="1233"/>
                  </a:lnTo>
                  <a:lnTo>
                    <a:pt x="25555" y="1233"/>
                  </a:lnTo>
                  <a:lnTo>
                    <a:pt x="25566" y="1233"/>
                  </a:lnTo>
                  <a:lnTo>
                    <a:pt x="25572" y="1239"/>
                  </a:lnTo>
                  <a:lnTo>
                    <a:pt x="25572" y="1239"/>
                  </a:lnTo>
                  <a:lnTo>
                    <a:pt x="25572" y="1244"/>
                  </a:lnTo>
                  <a:lnTo>
                    <a:pt x="25572" y="1244"/>
                  </a:lnTo>
                  <a:lnTo>
                    <a:pt x="25572" y="1244"/>
                  </a:lnTo>
                  <a:lnTo>
                    <a:pt x="25589" y="1244"/>
                  </a:lnTo>
                  <a:lnTo>
                    <a:pt x="25589" y="1244"/>
                  </a:lnTo>
                  <a:lnTo>
                    <a:pt x="25601" y="1239"/>
                  </a:lnTo>
                  <a:lnTo>
                    <a:pt x="25601" y="1239"/>
                  </a:lnTo>
                  <a:lnTo>
                    <a:pt x="25612" y="1233"/>
                  </a:lnTo>
                  <a:lnTo>
                    <a:pt x="25612" y="1233"/>
                  </a:lnTo>
                  <a:lnTo>
                    <a:pt x="25623" y="1233"/>
                  </a:lnTo>
                  <a:lnTo>
                    <a:pt x="25623" y="1239"/>
                  </a:lnTo>
                  <a:lnTo>
                    <a:pt x="25623" y="1250"/>
                  </a:lnTo>
                  <a:lnTo>
                    <a:pt x="25629" y="1256"/>
                  </a:lnTo>
                  <a:lnTo>
                    <a:pt x="25629" y="1261"/>
                  </a:lnTo>
                  <a:lnTo>
                    <a:pt x="25629" y="1261"/>
                  </a:lnTo>
                  <a:lnTo>
                    <a:pt x="25635" y="1261"/>
                  </a:lnTo>
                  <a:lnTo>
                    <a:pt x="25635" y="1261"/>
                  </a:lnTo>
                  <a:lnTo>
                    <a:pt x="25646" y="1261"/>
                  </a:lnTo>
                  <a:lnTo>
                    <a:pt x="25646" y="1261"/>
                  </a:lnTo>
                  <a:lnTo>
                    <a:pt x="25652" y="1261"/>
                  </a:lnTo>
                  <a:lnTo>
                    <a:pt x="25652" y="1261"/>
                  </a:lnTo>
                  <a:lnTo>
                    <a:pt x="25663" y="1261"/>
                  </a:lnTo>
                  <a:lnTo>
                    <a:pt x="25663" y="1261"/>
                  </a:lnTo>
                  <a:lnTo>
                    <a:pt x="25663" y="1261"/>
                  </a:lnTo>
                  <a:lnTo>
                    <a:pt x="25663" y="1261"/>
                  </a:lnTo>
                  <a:lnTo>
                    <a:pt x="25663" y="1267"/>
                  </a:lnTo>
                  <a:lnTo>
                    <a:pt x="25663" y="1267"/>
                  </a:lnTo>
                  <a:lnTo>
                    <a:pt x="25663" y="1273"/>
                  </a:lnTo>
                  <a:lnTo>
                    <a:pt x="25663" y="1273"/>
                  </a:lnTo>
                  <a:lnTo>
                    <a:pt x="25669" y="1273"/>
                  </a:lnTo>
                  <a:lnTo>
                    <a:pt x="25669" y="1273"/>
                  </a:lnTo>
                  <a:lnTo>
                    <a:pt x="25680" y="1278"/>
                  </a:lnTo>
                  <a:lnTo>
                    <a:pt x="25680" y="1278"/>
                  </a:lnTo>
                  <a:lnTo>
                    <a:pt x="25703" y="1278"/>
                  </a:lnTo>
                  <a:lnTo>
                    <a:pt x="25703" y="1278"/>
                  </a:lnTo>
                  <a:lnTo>
                    <a:pt x="25720" y="1284"/>
                  </a:lnTo>
                  <a:lnTo>
                    <a:pt x="25720" y="1284"/>
                  </a:lnTo>
                  <a:lnTo>
                    <a:pt x="25731" y="1284"/>
                  </a:lnTo>
                  <a:lnTo>
                    <a:pt x="25731" y="1284"/>
                  </a:lnTo>
                  <a:lnTo>
                    <a:pt x="25743" y="1278"/>
                  </a:lnTo>
                  <a:lnTo>
                    <a:pt x="25743" y="1278"/>
                  </a:lnTo>
                  <a:lnTo>
                    <a:pt x="25754" y="1273"/>
                  </a:lnTo>
                  <a:lnTo>
                    <a:pt x="25754" y="1273"/>
                  </a:lnTo>
                  <a:lnTo>
                    <a:pt x="25766" y="1261"/>
                  </a:lnTo>
                  <a:lnTo>
                    <a:pt x="25766" y="1261"/>
                  </a:lnTo>
                  <a:lnTo>
                    <a:pt x="25771" y="1256"/>
                  </a:lnTo>
                  <a:lnTo>
                    <a:pt x="25771" y="1256"/>
                  </a:lnTo>
                  <a:lnTo>
                    <a:pt x="25771" y="1250"/>
                  </a:lnTo>
                  <a:lnTo>
                    <a:pt x="25771" y="1250"/>
                  </a:lnTo>
                  <a:lnTo>
                    <a:pt x="25771" y="1244"/>
                  </a:lnTo>
                  <a:lnTo>
                    <a:pt x="25771" y="1244"/>
                  </a:lnTo>
                  <a:lnTo>
                    <a:pt x="25777" y="1244"/>
                  </a:lnTo>
                  <a:lnTo>
                    <a:pt x="25777" y="1244"/>
                  </a:lnTo>
                  <a:lnTo>
                    <a:pt x="25782" y="1244"/>
                  </a:lnTo>
                  <a:lnTo>
                    <a:pt x="25782" y="1244"/>
                  </a:lnTo>
                  <a:lnTo>
                    <a:pt x="25788" y="1244"/>
                  </a:lnTo>
                  <a:lnTo>
                    <a:pt x="25788" y="1244"/>
                  </a:lnTo>
                  <a:lnTo>
                    <a:pt x="25794" y="1239"/>
                  </a:lnTo>
                  <a:lnTo>
                    <a:pt x="25794" y="1239"/>
                  </a:lnTo>
                  <a:lnTo>
                    <a:pt x="25794" y="1233"/>
                  </a:lnTo>
                  <a:lnTo>
                    <a:pt x="25794" y="1233"/>
                  </a:lnTo>
                  <a:lnTo>
                    <a:pt x="25794" y="1227"/>
                  </a:lnTo>
                  <a:lnTo>
                    <a:pt x="25794" y="1227"/>
                  </a:lnTo>
                  <a:lnTo>
                    <a:pt x="25800" y="1222"/>
                  </a:lnTo>
                  <a:lnTo>
                    <a:pt x="25800" y="1222"/>
                  </a:lnTo>
                  <a:lnTo>
                    <a:pt x="25805" y="1216"/>
                  </a:lnTo>
                  <a:lnTo>
                    <a:pt x="25805" y="1216"/>
                  </a:lnTo>
                  <a:lnTo>
                    <a:pt x="25816" y="1210"/>
                  </a:lnTo>
                  <a:lnTo>
                    <a:pt x="25816" y="1210"/>
                  </a:lnTo>
                  <a:lnTo>
                    <a:pt x="25822" y="1199"/>
                  </a:lnTo>
                  <a:lnTo>
                    <a:pt x="25822" y="1199"/>
                  </a:lnTo>
                  <a:lnTo>
                    <a:pt x="25828" y="1193"/>
                  </a:lnTo>
                  <a:lnTo>
                    <a:pt x="25828" y="1193"/>
                  </a:lnTo>
                  <a:lnTo>
                    <a:pt x="25834" y="1182"/>
                  </a:lnTo>
                  <a:lnTo>
                    <a:pt x="25834" y="1182"/>
                  </a:lnTo>
                  <a:lnTo>
                    <a:pt x="25834" y="1170"/>
                  </a:lnTo>
                  <a:lnTo>
                    <a:pt x="25834" y="1170"/>
                  </a:lnTo>
                  <a:lnTo>
                    <a:pt x="25834" y="1159"/>
                  </a:lnTo>
                  <a:lnTo>
                    <a:pt x="25834" y="1159"/>
                  </a:lnTo>
                  <a:lnTo>
                    <a:pt x="25845" y="1130"/>
                  </a:lnTo>
                  <a:lnTo>
                    <a:pt x="25845" y="1130"/>
                  </a:lnTo>
                  <a:lnTo>
                    <a:pt x="25856" y="1108"/>
                  </a:lnTo>
                  <a:lnTo>
                    <a:pt x="25856" y="1108"/>
                  </a:lnTo>
                  <a:lnTo>
                    <a:pt x="25862" y="1085"/>
                  </a:lnTo>
                  <a:lnTo>
                    <a:pt x="25862" y="1085"/>
                  </a:lnTo>
                  <a:lnTo>
                    <a:pt x="25868" y="1051"/>
                  </a:lnTo>
                  <a:lnTo>
                    <a:pt x="25868" y="1051"/>
                  </a:lnTo>
                  <a:lnTo>
                    <a:pt x="25874" y="1045"/>
                  </a:lnTo>
                  <a:lnTo>
                    <a:pt x="25874" y="1045"/>
                  </a:lnTo>
                  <a:lnTo>
                    <a:pt x="25874" y="1045"/>
                  </a:lnTo>
                  <a:lnTo>
                    <a:pt x="25874" y="1045"/>
                  </a:lnTo>
                  <a:lnTo>
                    <a:pt x="25879" y="1039"/>
                  </a:lnTo>
                  <a:lnTo>
                    <a:pt x="25879" y="1039"/>
                  </a:lnTo>
                  <a:lnTo>
                    <a:pt x="25879" y="1039"/>
                  </a:lnTo>
                  <a:lnTo>
                    <a:pt x="25879" y="1039"/>
                  </a:lnTo>
                  <a:lnTo>
                    <a:pt x="25896" y="1034"/>
                  </a:lnTo>
                  <a:lnTo>
                    <a:pt x="25896" y="1034"/>
                  </a:lnTo>
                  <a:lnTo>
                    <a:pt x="25907" y="1039"/>
                  </a:lnTo>
                  <a:lnTo>
                    <a:pt x="25907" y="1039"/>
                  </a:lnTo>
                  <a:lnTo>
                    <a:pt x="25919" y="1034"/>
                  </a:lnTo>
                  <a:lnTo>
                    <a:pt x="25919" y="1034"/>
                  </a:lnTo>
                  <a:lnTo>
                    <a:pt x="25936" y="1029"/>
                  </a:lnTo>
                  <a:lnTo>
                    <a:pt x="25936" y="1029"/>
                  </a:lnTo>
                  <a:lnTo>
                    <a:pt x="25936" y="1023"/>
                  </a:lnTo>
                  <a:lnTo>
                    <a:pt x="25936" y="1023"/>
                  </a:lnTo>
                  <a:lnTo>
                    <a:pt x="25941" y="1017"/>
                  </a:lnTo>
                  <a:lnTo>
                    <a:pt x="25941" y="1017"/>
                  </a:lnTo>
                  <a:lnTo>
                    <a:pt x="25941" y="1005"/>
                  </a:lnTo>
                  <a:lnTo>
                    <a:pt x="25941" y="1005"/>
                  </a:lnTo>
                  <a:lnTo>
                    <a:pt x="25947" y="1005"/>
                  </a:lnTo>
                  <a:lnTo>
                    <a:pt x="25947" y="1005"/>
                  </a:lnTo>
                  <a:lnTo>
                    <a:pt x="25959" y="1005"/>
                  </a:lnTo>
                  <a:lnTo>
                    <a:pt x="25959" y="1005"/>
                  </a:lnTo>
                  <a:lnTo>
                    <a:pt x="25976" y="1005"/>
                  </a:lnTo>
                  <a:lnTo>
                    <a:pt x="25976" y="1005"/>
                  </a:lnTo>
                  <a:lnTo>
                    <a:pt x="25999" y="1005"/>
                  </a:lnTo>
                  <a:lnTo>
                    <a:pt x="25999" y="1005"/>
                  </a:lnTo>
                  <a:lnTo>
                    <a:pt x="26010" y="1005"/>
                  </a:lnTo>
                  <a:lnTo>
                    <a:pt x="26010" y="1005"/>
                  </a:lnTo>
                  <a:lnTo>
                    <a:pt x="26004" y="1005"/>
                  </a:lnTo>
                  <a:lnTo>
                    <a:pt x="26004" y="1005"/>
                  </a:lnTo>
                  <a:lnTo>
                    <a:pt x="25999" y="1000"/>
                  </a:lnTo>
                  <a:lnTo>
                    <a:pt x="25999" y="1000"/>
                  </a:lnTo>
                  <a:lnTo>
                    <a:pt x="25993" y="1000"/>
                  </a:lnTo>
                  <a:lnTo>
                    <a:pt x="25993" y="1000"/>
                  </a:lnTo>
                  <a:lnTo>
                    <a:pt x="25981" y="1000"/>
                  </a:lnTo>
                  <a:lnTo>
                    <a:pt x="25981" y="1000"/>
                  </a:lnTo>
                  <a:lnTo>
                    <a:pt x="25981" y="971"/>
                  </a:lnTo>
                  <a:lnTo>
                    <a:pt x="25981" y="971"/>
                  </a:lnTo>
                  <a:lnTo>
                    <a:pt x="25987" y="954"/>
                  </a:lnTo>
                  <a:lnTo>
                    <a:pt x="25987" y="954"/>
                  </a:lnTo>
                  <a:lnTo>
                    <a:pt x="25993" y="938"/>
                  </a:lnTo>
                  <a:lnTo>
                    <a:pt x="25993" y="938"/>
                  </a:lnTo>
                  <a:lnTo>
                    <a:pt x="26010" y="920"/>
                  </a:lnTo>
                  <a:lnTo>
                    <a:pt x="26010" y="920"/>
                  </a:lnTo>
                  <a:lnTo>
                    <a:pt x="26015" y="920"/>
                  </a:lnTo>
                  <a:lnTo>
                    <a:pt x="26015" y="920"/>
                  </a:lnTo>
                  <a:lnTo>
                    <a:pt x="26021" y="920"/>
                  </a:lnTo>
                  <a:lnTo>
                    <a:pt x="26021" y="920"/>
                  </a:lnTo>
                  <a:lnTo>
                    <a:pt x="26021" y="920"/>
                  </a:lnTo>
                  <a:lnTo>
                    <a:pt x="26021" y="920"/>
                  </a:lnTo>
                  <a:lnTo>
                    <a:pt x="26027" y="920"/>
                  </a:lnTo>
                  <a:lnTo>
                    <a:pt x="26027" y="920"/>
                  </a:lnTo>
                  <a:lnTo>
                    <a:pt x="26033" y="909"/>
                  </a:lnTo>
                  <a:lnTo>
                    <a:pt x="26033" y="909"/>
                  </a:lnTo>
                  <a:lnTo>
                    <a:pt x="26033" y="898"/>
                  </a:lnTo>
                  <a:lnTo>
                    <a:pt x="26033" y="898"/>
                  </a:lnTo>
                  <a:lnTo>
                    <a:pt x="26033" y="886"/>
                  </a:lnTo>
                  <a:lnTo>
                    <a:pt x="26033" y="886"/>
                  </a:lnTo>
                  <a:lnTo>
                    <a:pt x="26038" y="875"/>
                  </a:lnTo>
                  <a:lnTo>
                    <a:pt x="26038" y="875"/>
                  </a:lnTo>
                  <a:lnTo>
                    <a:pt x="26044" y="869"/>
                  </a:lnTo>
                  <a:lnTo>
                    <a:pt x="26044" y="869"/>
                  </a:lnTo>
                  <a:lnTo>
                    <a:pt x="26050" y="864"/>
                  </a:lnTo>
                  <a:lnTo>
                    <a:pt x="26050" y="864"/>
                  </a:lnTo>
                  <a:lnTo>
                    <a:pt x="26055" y="864"/>
                  </a:lnTo>
                  <a:lnTo>
                    <a:pt x="26055" y="864"/>
                  </a:lnTo>
                  <a:lnTo>
                    <a:pt x="26061" y="858"/>
                  </a:lnTo>
                  <a:lnTo>
                    <a:pt x="26061" y="858"/>
                  </a:lnTo>
                  <a:lnTo>
                    <a:pt x="26066" y="846"/>
                  </a:lnTo>
                  <a:lnTo>
                    <a:pt x="26066" y="846"/>
                  </a:lnTo>
                  <a:lnTo>
                    <a:pt x="26072" y="835"/>
                  </a:lnTo>
                  <a:lnTo>
                    <a:pt x="26072" y="835"/>
                  </a:lnTo>
                  <a:lnTo>
                    <a:pt x="26078" y="824"/>
                  </a:lnTo>
                  <a:lnTo>
                    <a:pt x="26078" y="824"/>
                  </a:lnTo>
                  <a:lnTo>
                    <a:pt x="26084" y="812"/>
                  </a:lnTo>
                  <a:lnTo>
                    <a:pt x="26084" y="812"/>
                  </a:lnTo>
                  <a:lnTo>
                    <a:pt x="26090" y="812"/>
                  </a:lnTo>
                  <a:lnTo>
                    <a:pt x="26090" y="812"/>
                  </a:lnTo>
                  <a:lnTo>
                    <a:pt x="26095" y="812"/>
                  </a:lnTo>
                  <a:lnTo>
                    <a:pt x="26095" y="812"/>
                  </a:lnTo>
                  <a:lnTo>
                    <a:pt x="26090" y="801"/>
                  </a:lnTo>
                  <a:lnTo>
                    <a:pt x="26090" y="801"/>
                  </a:lnTo>
                  <a:lnTo>
                    <a:pt x="26090" y="790"/>
                  </a:lnTo>
                  <a:lnTo>
                    <a:pt x="26090" y="790"/>
                  </a:lnTo>
                  <a:lnTo>
                    <a:pt x="26084" y="784"/>
                  </a:lnTo>
                  <a:lnTo>
                    <a:pt x="26084" y="784"/>
                  </a:lnTo>
                  <a:lnTo>
                    <a:pt x="26084" y="773"/>
                  </a:lnTo>
                  <a:lnTo>
                    <a:pt x="26084" y="773"/>
                  </a:lnTo>
                  <a:lnTo>
                    <a:pt x="26084" y="767"/>
                  </a:lnTo>
                  <a:lnTo>
                    <a:pt x="26084" y="767"/>
                  </a:lnTo>
                  <a:lnTo>
                    <a:pt x="26090" y="767"/>
                  </a:lnTo>
                  <a:lnTo>
                    <a:pt x="26090" y="767"/>
                  </a:lnTo>
                  <a:lnTo>
                    <a:pt x="26095" y="761"/>
                  </a:lnTo>
                  <a:lnTo>
                    <a:pt x="26095" y="761"/>
                  </a:lnTo>
                  <a:lnTo>
                    <a:pt x="26095" y="761"/>
                  </a:lnTo>
                  <a:lnTo>
                    <a:pt x="26095" y="761"/>
                  </a:lnTo>
                  <a:lnTo>
                    <a:pt x="26101" y="750"/>
                  </a:lnTo>
                  <a:lnTo>
                    <a:pt x="26101" y="750"/>
                  </a:lnTo>
                  <a:lnTo>
                    <a:pt x="26101" y="739"/>
                  </a:lnTo>
                  <a:lnTo>
                    <a:pt x="26101" y="739"/>
                  </a:lnTo>
                  <a:lnTo>
                    <a:pt x="26101" y="727"/>
                  </a:lnTo>
                  <a:lnTo>
                    <a:pt x="26101" y="727"/>
                  </a:lnTo>
                  <a:lnTo>
                    <a:pt x="26095" y="715"/>
                  </a:lnTo>
                  <a:lnTo>
                    <a:pt x="26095" y="715"/>
                  </a:lnTo>
                  <a:lnTo>
                    <a:pt x="26095" y="715"/>
                  </a:lnTo>
                  <a:lnTo>
                    <a:pt x="26095" y="715"/>
                  </a:lnTo>
                  <a:lnTo>
                    <a:pt x="26084" y="721"/>
                  </a:lnTo>
                  <a:lnTo>
                    <a:pt x="26084" y="721"/>
                  </a:lnTo>
                  <a:lnTo>
                    <a:pt x="26078" y="727"/>
                  </a:lnTo>
                  <a:lnTo>
                    <a:pt x="26078" y="727"/>
                  </a:lnTo>
                  <a:lnTo>
                    <a:pt x="26078" y="727"/>
                  </a:lnTo>
                  <a:lnTo>
                    <a:pt x="26078" y="727"/>
                  </a:lnTo>
                  <a:lnTo>
                    <a:pt x="26078" y="727"/>
                  </a:lnTo>
                  <a:lnTo>
                    <a:pt x="26078" y="727"/>
                  </a:lnTo>
                  <a:lnTo>
                    <a:pt x="26072" y="733"/>
                  </a:lnTo>
                  <a:lnTo>
                    <a:pt x="26072" y="733"/>
                  </a:lnTo>
                  <a:lnTo>
                    <a:pt x="26066" y="733"/>
                  </a:lnTo>
                  <a:lnTo>
                    <a:pt x="26066" y="733"/>
                  </a:lnTo>
                  <a:lnTo>
                    <a:pt x="26066" y="733"/>
                  </a:lnTo>
                  <a:lnTo>
                    <a:pt x="26066" y="733"/>
                  </a:lnTo>
                  <a:lnTo>
                    <a:pt x="26066" y="727"/>
                  </a:lnTo>
                  <a:lnTo>
                    <a:pt x="26066" y="727"/>
                  </a:lnTo>
                  <a:lnTo>
                    <a:pt x="26061" y="721"/>
                  </a:lnTo>
                  <a:lnTo>
                    <a:pt x="26061" y="721"/>
                  </a:lnTo>
                  <a:lnTo>
                    <a:pt x="26061" y="715"/>
                  </a:lnTo>
                  <a:lnTo>
                    <a:pt x="26061" y="715"/>
                  </a:lnTo>
                  <a:lnTo>
                    <a:pt x="26061" y="715"/>
                  </a:lnTo>
                  <a:lnTo>
                    <a:pt x="26061" y="715"/>
                  </a:lnTo>
                  <a:lnTo>
                    <a:pt x="26055" y="715"/>
                  </a:lnTo>
                  <a:lnTo>
                    <a:pt x="26055" y="715"/>
                  </a:lnTo>
                  <a:lnTo>
                    <a:pt x="26050" y="715"/>
                  </a:lnTo>
                  <a:lnTo>
                    <a:pt x="26050" y="715"/>
                  </a:lnTo>
                  <a:lnTo>
                    <a:pt x="26044" y="721"/>
                  </a:lnTo>
                  <a:lnTo>
                    <a:pt x="26044" y="721"/>
                  </a:lnTo>
                  <a:lnTo>
                    <a:pt x="26044" y="721"/>
                  </a:lnTo>
                  <a:lnTo>
                    <a:pt x="26044" y="721"/>
                  </a:lnTo>
                  <a:lnTo>
                    <a:pt x="26038" y="721"/>
                  </a:lnTo>
                  <a:lnTo>
                    <a:pt x="26038" y="721"/>
                  </a:lnTo>
                  <a:lnTo>
                    <a:pt x="26038" y="721"/>
                  </a:lnTo>
                  <a:lnTo>
                    <a:pt x="26038" y="721"/>
                  </a:lnTo>
                  <a:lnTo>
                    <a:pt x="26038" y="727"/>
                  </a:lnTo>
                  <a:lnTo>
                    <a:pt x="26038" y="727"/>
                  </a:lnTo>
                  <a:lnTo>
                    <a:pt x="26038" y="733"/>
                  </a:lnTo>
                  <a:lnTo>
                    <a:pt x="26038" y="733"/>
                  </a:lnTo>
                  <a:lnTo>
                    <a:pt x="26033" y="733"/>
                  </a:lnTo>
                  <a:lnTo>
                    <a:pt x="26033" y="733"/>
                  </a:lnTo>
                  <a:lnTo>
                    <a:pt x="26027" y="733"/>
                  </a:lnTo>
                  <a:lnTo>
                    <a:pt x="26027" y="733"/>
                  </a:lnTo>
                  <a:lnTo>
                    <a:pt x="26021" y="733"/>
                  </a:lnTo>
                  <a:lnTo>
                    <a:pt x="26021" y="733"/>
                  </a:lnTo>
                  <a:lnTo>
                    <a:pt x="26015" y="733"/>
                  </a:lnTo>
                  <a:lnTo>
                    <a:pt x="26015" y="733"/>
                  </a:lnTo>
                  <a:lnTo>
                    <a:pt x="26015" y="727"/>
                  </a:lnTo>
                  <a:lnTo>
                    <a:pt x="26015" y="727"/>
                  </a:lnTo>
                  <a:lnTo>
                    <a:pt x="26015" y="715"/>
                  </a:lnTo>
                  <a:lnTo>
                    <a:pt x="26015" y="715"/>
                  </a:lnTo>
                  <a:lnTo>
                    <a:pt x="26015" y="710"/>
                  </a:lnTo>
                  <a:lnTo>
                    <a:pt x="26015" y="710"/>
                  </a:lnTo>
                  <a:lnTo>
                    <a:pt x="26010" y="699"/>
                  </a:lnTo>
                  <a:lnTo>
                    <a:pt x="26010" y="699"/>
                  </a:lnTo>
                  <a:lnTo>
                    <a:pt x="26010" y="699"/>
                  </a:lnTo>
                  <a:lnTo>
                    <a:pt x="26004" y="699"/>
                  </a:lnTo>
                  <a:lnTo>
                    <a:pt x="26004" y="699"/>
                  </a:lnTo>
                  <a:lnTo>
                    <a:pt x="26004" y="699"/>
                  </a:lnTo>
                  <a:lnTo>
                    <a:pt x="25999" y="699"/>
                  </a:lnTo>
                  <a:lnTo>
                    <a:pt x="25999" y="699"/>
                  </a:lnTo>
                  <a:lnTo>
                    <a:pt x="25993" y="693"/>
                  </a:lnTo>
                  <a:lnTo>
                    <a:pt x="25993" y="693"/>
                  </a:lnTo>
                  <a:lnTo>
                    <a:pt x="25993" y="687"/>
                  </a:lnTo>
                  <a:lnTo>
                    <a:pt x="25993" y="687"/>
                  </a:lnTo>
                  <a:lnTo>
                    <a:pt x="25987" y="681"/>
                  </a:lnTo>
                  <a:lnTo>
                    <a:pt x="25987" y="681"/>
                  </a:lnTo>
                  <a:lnTo>
                    <a:pt x="25987" y="687"/>
                  </a:lnTo>
                  <a:lnTo>
                    <a:pt x="25987" y="687"/>
                  </a:lnTo>
                  <a:lnTo>
                    <a:pt x="25981" y="681"/>
                  </a:lnTo>
                  <a:lnTo>
                    <a:pt x="25981" y="681"/>
                  </a:lnTo>
                  <a:lnTo>
                    <a:pt x="25981" y="676"/>
                  </a:lnTo>
                  <a:lnTo>
                    <a:pt x="25981" y="676"/>
                  </a:lnTo>
                  <a:lnTo>
                    <a:pt x="25981" y="670"/>
                  </a:lnTo>
                  <a:lnTo>
                    <a:pt x="25981" y="670"/>
                  </a:lnTo>
                  <a:lnTo>
                    <a:pt x="25987" y="670"/>
                  </a:lnTo>
                  <a:lnTo>
                    <a:pt x="25987" y="670"/>
                  </a:lnTo>
                  <a:lnTo>
                    <a:pt x="25993" y="665"/>
                  </a:lnTo>
                  <a:lnTo>
                    <a:pt x="25993" y="665"/>
                  </a:lnTo>
                  <a:lnTo>
                    <a:pt x="25999" y="665"/>
                  </a:lnTo>
                  <a:lnTo>
                    <a:pt x="25999" y="665"/>
                  </a:lnTo>
                  <a:lnTo>
                    <a:pt x="25999" y="653"/>
                  </a:lnTo>
                  <a:lnTo>
                    <a:pt x="25999" y="653"/>
                  </a:lnTo>
                  <a:lnTo>
                    <a:pt x="25993" y="653"/>
                  </a:lnTo>
                  <a:lnTo>
                    <a:pt x="25993" y="653"/>
                  </a:lnTo>
                  <a:lnTo>
                    <a:pt x="25987" y="653"/>
                  </a:lnTo>
                  <a:lnTo>
                    <a:pt x="25987" y="653"/>
                  </a:lnTo>
                  <a:lnTo>
                    <a:pt x="25976" y="653"/>
                  </a:lnTo>
                  <a:lnTo>
                    <a:pt x="25976" y="653"/>
                  </a:lnTo>
                  <a:lnTo>
                    <a:pt x="25970" y="653"/>
                  </a:lnTo>
                  <a:close/>
                  <a:moveTo>
                    <a:pt x="26197" y="250"/>
                  </a:moveTo>
                  <a:lnTo>
                    <a:pt x="26197" y="250"/>
                  </a:lnTo>
                  <a:lnTo>
                    <a:pt x="26197" y="255"/>
                  </a:lnTo>
                  <a:lnTo>
                    <a:pt x="26197" y="255"/>
                  </a:lnTo>
                  <a:lnTo>
                    <a:pt x="26197" y="261"/>
                  </a:lnTo>
                  <a:lnTo>
                    <a:pt x="26197" y="261"/>
                  </a:lnTo>
                  <a:lnTo>
                    <a:pt x="26203" y="266"/>
                  </a:lnTo>
                  <a:lnTo>
                    <a:pt x="26203" y="266"/>
                  </a:lnTo>
                  <a:lnTo>
                    <a:pt x="26203" y="266"/>
                  </a:lnTo>
                  <a:lnTo>
                    <a:pt x="26203" y="266"/>
                  </a:lnTo>
                  <a:lnTo>
                    <a:pt x="26209" y="266"/>
                  </a:lnTo>
                  <a:lnTo>
                    <a:pt x="26209" y="266"/>
                  </a:lnTo>
                  <a:lnTo>
                    <a:pt x="26209" y="266"/>
                  </a:lnTo>
                  <a:lnTo>
                    <a:pt x="26209" y="266"/>
                  </a:lnTo>
                  <a:lnTo>
                    <a:pt x="26209" y="261"/>
                  </a:lnTo>
                  <a:lnTo>
                    <a:pt x="26209" y="261"/>
                  </a:lnTo>
                  <a:lnTo>
                    <a:pt x="26197" y="250"/>
                  </a:lnTo>
                  <a:close/>
                  <a:moveTo>
                    <a:pt x="25981" y="62"/>
                  </a:moveTo>
                  <a:lnTo>
                    <a:pt x="25981" y="62"/>
                  </a:lnTo>
                  <a:lnTo>
                    <a:pt x="25981" y="68"/>
                  </a:lnTo>
                  <a:lnTo>
                    <a:pt x="25981" y="68"/>
                  </a:lnTo>
                  <a:lnTo>
                    <a:pt x="25981" y="68"/>
                  </a:lnTo>
                  <a:lnTo>
                    <a:pt x="25981" y="68"/>
                  </a:lnTo>
                  <a:lnTo>
                    <a:pt x="25976" y="73"/>
                  </a:lnTo>
                  <a:lnTo>
                    <a:pt x="25976" y="73"/>
                  </a:lnTo>
                  <a:lnTo>
                    <a:pt x="25976" y="79"/>
                  </a:lnTo>
                  <a:lnTo>
                    <a:pt x="25976" y="79"/>
                  </a:lnTo>
                  <a:lnTo>
                    <a:pt x="25987" y="91"/>
                  </a:lnTo>
                  <a:lnTo>
                    <a:pt x="25987" y="91"/>
                  </a:lnTo>
                  <a:lnTo>
                    <a:pt x="25999" y="102"/>
                  </a:lnTo>
                  <a:lnTo>
                    <a:pt x="25999" y="102"/>
                  </a:lnTo>
                  <a:lnTo>
                    <a:pt x="26010" y="113"/>
                  </a:lnTo>
                  <a:lnTo>
                    <a:pt x="26010" y="113"/>
                  </a:lnTo>
                  <a:lnTo>
                    <a:pt x="26021" y="125"/>
                  </a:lnTo>
                  <a:lnTo>
                    <a:pt x="26021" y="125"/>
                  </a:lnTo>
                  <a:lnTo>
                    <a:pt x="26027" y="141"/>
                  </a:lnTo>
                  <a:lnTo>
                    <a:pt x="26027" y="141"/>
                  </a:lnTo>
                  <a:lnTo>
                    <a:pt x="26033" y="159"/>
                  </a:lnTo>
                  <a:lnTo>
                    <a:pt x="26033" y="159"/>
                  </a:lnTo>
                  <a:lnTo>
                    <a:pt x="26038" y="170"/>
                  </a:lnTo>
                  <a:lnTo>
                    <a:pt x="26038" y="170"/>
                  </a:lnTo>
                  <a:lnTo>
                    <a:pt x="26044" y="187"/>
                  </a:lnTo>
                  <a:lnTo>
                    <a:pt x="26044" y="187"/>
                  </a:lnTo>
                  <a:lnTo>
                    <a:pt x="26050" y="199"/>
                  </a:lnTo>
                  <a:lnTo>
                    <a:pt x="26050" y="199"/>
                  </a:lnTo>
                  <a:lnTo>
                    <a:pt x="26061" y="210"/>
                  </a:lnTo>
                  <a:lnTo>
                    <a:pt x="26061" y="210"/>
                  </a:lnTo>
                  <a:lnTo>
                    <a:pt x="26072" y="221"/>
                  </a:lnTo>
                  <a:lnTo>
                    <a:pt x="26072" y="221"/>
                  </a:lnTo>
                  <a:lnTo>
                    <a:pt x="26084" y="238"/>
                  </a:lnTo>
                  <a:lnTo>
                    <a:pt x="26084" y="238"/>
                  </a:lnTo>
                  <a:lnTo>
                    <a:pt x="26084" y="238"/>
                  </a:lnTo>
                  <a:lnTo>
                    <a:pt x="26084" y="238"/>
                  </a:lnTo>
                  <a:lnTo>
                    <a:pt x="26084" y="244"/>
                  </a:lnTo>
                  <a:lnTo>
                    <a:pt x="26084" y="244"/>
                  </a:lnTo>
                  <a:lnTo>
                    <a:pt x="26084" y="250"/>
                  </a:lnTo>
                  <a:lnTo>
                    <a:pt x="26084" y="250"/>
                  </a:lnTo>
                  <a:lnTo>
                    <a:pt x="26090" y="250"/>
                  </a:lnTo>
                  <a:lnTo>
                    <a:pt x="26090" y="250"/>
                  </a:lnTo>
                  <a:lnTo>
                    <a:pt x="26095" y="255"/>
                  </a:lnTo>
                  <a:lnTo>
                    <a:pt x="26095" y="255"/>
                  </a:lnTo>
                  <a:lnTo>
                    <a:pt x="26095" y="255"/>
                  </a:lnTo>
                  <a:lnTo>
                    <a:pt x="26095" y="255"/>
                  </a:lnTo>
                  <a:lnTo>
                    <a:pt x="26101" y="255"/>
                  </a:lnTo>
                  <a:lnTo>
                    <a:pt x="26101" y="255"/>
                  </a:lnTo>
                  <a:lnTo>
                    <a:pt x="26106" y="255"/>
                  </a:lnTo>
                  <a:lnTo>
                    <a:pt x="26106" y="255"/>
                  </a:lnTo>
                  <a:lnTo>
                    <a:pt x="26106" y="266"/>
                  </a:lnTo>
                  <a:lnTo>
                    <a:pt x="26106" y="266"/>
                  </a:lnTo>
                  <a:lnTo>
                    <a:pt x="26112" y="272"/>
                  </a:lnTo>
                  <a:lnTo>
                    <a:pt x="26112" y="272"/>
                  </a:lnTo>
                  <a:lnTo>
                    <a:pt x="26112" y="278"/>
                  </a:lnTo>
                  <a:lnTo>
                    <a:pt x="26112" y="278"/>
                  </a:lnTo>
                  <a:lnTo>
                    <a:pt x="26112" y="284"/>
                  </a:lnTo>
                  <a:lnTo>
                    <a:pt x="26112" y="284"/>
                  </a:lnTo>
                  <a:lnTo>
                    <a:pt x="26106" y="295"/>
                  </a:lnTo>
                  <a:lnTo>
                    <a:pt x="26106" y="295"/>
                  </a:lnTo>
                  <a:lnTo>
                    <a:pt x="26106" y="306"/>
                  </a:lnTo>
                  <a:lnTo>
                    <a:pt x="26106" y="306"/>
                  </a:lnTo>
                  <a:lnTo>
                    <a:pt x="26106" y="318"/>
                  </a:lnTo>
                  <a:lnTo>
                    <a:pt x="26106" y="318"/>
                  </a:lnTo>
                  <a:lnTo>
                    <a:pt x="26106" y="329"/>
                  </a:lnTo>
                  <a:lnTo>
                    <a:pt x="26106" y="329"/>
                  </a:lnTo>
                  <a:lnTo>
                    <a:pt x="26118" y="329"/>
                  </a:lnTo>
                  <a:lnTo>
                    <a:pt x="26118" y="329"/>
                  </a:lnTo>
                  <a:lnTo>
                    <a:pt x="26124" y="329"/>
                  </a:lnTo>
                  <a:lnTo>
                    <a:pt x="26124" y="329"/>
                  </a:lnTo>
                  <a:lnTo>
                    <a:pt x="26130" y="329"/>
                  </a:lnTo>
                  <a:lnTo>
                    <a:pt x="26130" y="329"/>
                  </a:lnTo>
                  <a:lnTo>
                    <a:pt x="26135" y="335"/>
                  </a:lnTo>
                  <a:lnTo>
                    <a:pt x="26135" y="335"/>
                  </a:lnTo>
                  <a:lnTo>
                    <a:pt x="26135" y="340"/>
                  </a:lnTo>
                  <a:lnTo>
                    <a:pt x="26135" y="340"/>
                  </a:lnTo>
                  <a:lnTo>
                    <a:pt x="26130" y="340"/>
                  </a:lnTo>
                  <a:lnTo>
                    <a:pt x="26130" y="340"/>
                  </a:lnTo>
                  <a:lnTo>
                    <a:pt x="26130" y="340"/>
                  </a:lnTo>
                  <a:lnTo>
                    <a:pt x="26130" y="340"/>
                  </a:lnTo>
                  <a:lnTo>
                    <a:pt x="26124" y="346"/>
                  </a:lnTo>
                  <a:lnTo>
                    <a:pt x="26124" y="346"/>
                  </a:lnTo>
                  <a:lnTo>
                    <a:pt x="26130" y="375"/>
                  </a:lnTo>
                  <a:lnTo>
                    <a:pt x="26130" y="375"/>
                  </a:lnTo>
                  <a:lnTo>
                    <a:pt x="26135" y="397"/>
                  </a:lnTo>
                  <a:lnTo>
                    <a:pt x="26135" y="397"/>
                  </a:lnTo>
                  <a:lnTo>
                    <a:pt x="26135" y="426"/>
                  </a:lnTo>
                  <a:lnTo>
                    <a:pt x="26135" y="426"/>
                  </a:lnTo>
                  <a:lnTo>
                    <a:pt x="26130" y="455"/>
                  </a:lnTo>
                  <a:lnTo>
                    <a:pt x="26130" y="455"/>
                  </a:lnTo>
                  <a:lnTo>
                    <a:pt x="26130" y="460"/>
                  </a:lnTo>
                  <a:lnTo>
                    <a:pt x="26130" y="460"/>
                  </a:lnTo>
                  <a:lnTo>
                    <a:pt x="26124" y="460"/>
                  </a:lnTo>
                  <a:lnTo>
                    <a:pt x="26124" y="460"/>
                  </a:lnTo>
                  <a:lnTo>
                    <a:pt x="26118" y="465"/>
                  </a:lnTo>
                  <a:lnTo>
                    <a:pt x="26118" y="465"/>
                  </a:lnTo>
                  <a:lnTo>
                    <a:pt x="26112" y="471"/>
                  </a:lnTo>
                  <a:lnTo>
                    <a:pt x="26112" y="471"/>
                  </a:lnTo>
                  <a:lnTo>
                    <a:pt x="26112" y="483"/>
                  </a:lnTo>
                  <a:lnTo>
                    <a:pt x="26112" y="483"/>
                  </a:lnTo>
                  <a:lnTo>
                    <a:pt x="26106" y="494"/>
                  </a:lnTo>
                  <a:lnTo>
                    <a:pt x="26106" y="494"/>
                  </a:lnTo>
                  <a:lnTo>
                    <a:pt x="26106" y="505"/>
                  </a:lnTo>
                  <a:lnTo>
                    <a:pt x="26106" y="505"/>
                  </a:lnTo>
                  <a:lnTo>
                    <a:pt x="26101" y="511"/>
                  </a:lnTo>
                  <a:lnTo>
                    <a:pt x="26101" y="511"/>
                  </a:lnTo>
                  <a:lnTo>
                    <a:pt x="26095" y="517"/>
                  </a:lnTo>
                  <a:lnTo>
                    <a:pt x="26095" y="517"/>
                  </a:lnTo>
                  <a:lnTo>
                    <a:pt x="26084" y="517"/>
                  </a:lnTo>
                  <a:lnTo>
                    <a:pt x="26084" y="517"/>
                  </a:lnTo>
                  <a:lnTo>
                    <a:pt x="26072" y="522"/>
                  </a:lnTo>
                  <a:lnTo>
                    <a:pt x="26072" y="522"/>
                  </a:lnTo>
                  <a:lnTo>
                    <a:pt x="26061" y="522"/>
                  </a:lnTo>
                  <a:lnTo>
                    <a:pt x="26061" y="522"/>
                  </a:lnTo>
                  <a:lnTo>
                    <a:pt x="26061" y="528"/>
                  </a:lnTo>
                  <a:lnTo>
                    <a:pt x="26061" y="528"/>
                  </a:lnTo>
                  <a:lnTo>
                    <a:pt x="26061" y="534"/>
                  </a:lnTo>
                  <a:lnTo>
                    <a:pt x="26061" y="534"/>
                  </a:lnTo>
                  <a:lnTo>
                    <a:pt x="26061" y="534"/>
                  </a:lnTo>
                  <a:lnTo>
                    <a:pt x="26061" y="534"/>
                  </a:lnTo>
                  <a:lnTo>
                    <a:pt x="26055" y="534"/>
                  </a:lnTo>
                  <a:lnTo>
                    <a:pt x="26055" y="534"/>
                  </a:lnTo>
                  <a:lnTo>
                    <a:pt x="26055" y="540"/>
                  </a:lnTo>
                  <a:lnTo>
                    <a:pt x="26055" y="540"/>
                  </a:lnTo>
                  <a:lnTo>
                    <a:pt x="26055" y="545"/>
                  </a:lnTo>
                  <a:lnTo>
                    <a:pt x="26055" y="545"/>
                  </a:lnTo>
                  <a:lnTo>
                    <a:pt x="26055" y="551"/>
                  </a:lnTo>
                  <a:lnTo>
                    <a:pt x="26055" y="551"/>
                  </a:lnTo>
                  <a:lnTo>
                    <a:pt x="26055" y="551"/>
                  </a:lnTo>
                  <a:lnTo>
                    <a:pt x="26055" y="551"/>
                  </a:lnTo>
                  <a:lnTo>
                    <a:pt x="26090" y="574"/>
                  </a:lnTo>
                  <a:lnTo>
                    <a:pt x="26090" y="574"/>
                  </a:lnTo>
                  <a:lnTo>
                    <a:pt x="26130" y="596"/>
                  </a:lnTo>
                  <a:lnTo>
                    <a:pt x="26130" y="596"/>
                  </a:lnTo>
                  <a:lnTo>
                    <a:pt x="26140" y="614"/>
                  </a:lnTo>
                  <a:lnTo>
                    <a:pt x="26152" y="630"/>
                  </a:lnTo>
                  <a:lnTo>
                    <a:pt x="26152" y="630"/>
                  </a:lnTo>
                  <a:lnTo>
                    <a:pt x="26158" y="653"/>
                  </a:lnTo>
                  <a:lnTo>
                    <a:pt x="26158" y="681"/>
                  </a:lnTo>
                  <a:lnTo>
                    <a:pt x="26158" y="681"/>
                  </a:lnTo>
                  <a:lnTo>
                    <a:pt x="26152" y="693"/>
                  </a:lnTo>
                  <a:lnTo>
                    <a:pt x="26152" y="693"/>
                  </a:lnTo>
                  <a:lnTo>
                    <a:pt x="26146" y="704"/>
                  </a:lnTo>
                  <a:lnTo>
                    <a:pt x="26146" y="704"/>
                  </a:lnTo>
                  <a:lnTo>
                    <a:pt x="26135" y="715"/>
                  </a:lnTo>
                  <a:lnTo>
                    <a:pt x="26135" y="715"/>
                  </a:lnTo>
                  <a:lnTo>
                    <a:pt x="26130" y="721"/>
                  </a:lnTo>
                  <a:lnTo>
                    <a:pt x="26130" y="721"/>
                  </a:lnTo>
                  <a:lnTo>
                    <a:pt x="26130" y="727"/>
                  </a:lnTo>
                  <a:lnTo>
                    <a:pt x="26130" y="727"/>
                  </a:lnTo>
                  <a:lnTo>
                    <a:pt x="26130" y="727"/>
                  </a:lnTo>
                  <a:lnTo>
                    <a:pt x="26130" y="727"/>
                  </a:lnTo>
                  <a:lnTo>
                    <a:pt x="26130" y="733"/>
                  </a:lnTo>
                  <a:lnTo>
                    <a:pt x="26130" y="733"/>
                  </a:lnTo>
                  <a:lnTo>
                    <a:pt x="26130" y="739"/>
                  </a:lnTo>
                  <a:lnTo>
                    <a:pt x="26130" y="739"/>
                  </a:lnTo>
                  <a:lnTo>
                    <a:pt x="26140" y="739"/>
                  </a:lnTo>
                  <a:lnTo>
                    <a:pt x="26140" y="739"/>
                  </a:lnTo>
                  <a:lnTo>
                    <a:pt x="26152" y="744"/>
                  </a:lnTo>
                  <a:lnTo>
                    <a:pt x="26152" y="744"/>
                  </a:lnTo>
                  <a:lnTo>
                    <a:pt x="26163" y="744"/>
                  </a:lnTo>
                  <a:lnTo>
                    <a:pt x="26163" y="744"/>
                  </a:lnTo>
                  <a:lnTo>
                    <a:pt x="26175" y="750"/>
                  </a:lnTo>
                  <a:lnTo>
                    <a:pt x="26175" y="750"/>
                  </a:lnTo>
                  <a:lnTo>
                    <a:pt x="26180" y="750"/>
                  </a:lnTo>
                  <a:lnTo>
                    <a:pt x="26180" y="750"/>
                  </a:lnTo>
                  <a:lnTo>
                    <a:pt x="26180" y="761"/>
                  </a:lnTo>
                  <a:lnTo>
                    <a:pt x="26180" y="761"/>
                  </a:lnTo>
                  <a:lnTo>
                    <a:pt x="26186" y="767"/>
                  </a:lnTo>
                  <a:lnTo>
                    <a:pt x="26186" y="767"/>
                  </a:lnTo>
                  <a:lnTo>
                    <a:pt x="26192" y="773"/>
                  </a:lnTo>
                  <a:lnTo>
                    <a:pt x="26192" y="773"/>
                  </a:lnTo>
                  <a:lnTo>
                    <a:pt x="26209" y="761"/>
                  </a:lnTo>
                  <a:lnTo>
                    <a:pt x="26209" y="761"/>
                  </a:lnTo>
                  <a:lnTo>
                    <a:pt x="26220" y="750"/>
                  </a:lnTo>
                  <a:lnTo>
                    <a:pt x="26220" y="750"/>
                  </a:lnTo>
                  <a:lnTo>
                    <a:pt x="26225" y="744"/>
                  </a:lnTo>
                  <a:lnTo>
                    <a:pt x="26225" y="744"/>
                  </a:lnTo>
                  <a:lnTo>
                    <a:pt x="26231" y="721"/>
                  </a:lnTo>
                  <a:lnTo>
                    <a:pt x="26231" y="721"/>
                  </a:lnTo>
                  <a:lnTo>
                    <a:pt x="26237" y="715"/>
                  </a:lnTo>
                  <a:lnTo>
                    <a:pt x="26237" y="715"/>
                  </a:lnTo>
                  <a:lnTo>
                    <a:pt x="26243" y="710"/>
                  </a:lnTo>
                  <a:lnTo>
                    <a:pt x="26243" y="710"/>
                  </a:lnTo>
                  <a:lnTo>
                    <a:pt x="26249" y="704"/>
                  </a:lnTo>
                  <a:lnTo>
                    <a:pt x="26249" y="704"/>
                  </a:lnTo>
                  <a:lnTo>
                    <a:pt x="26249" y="699"/>
                  </a:lnTo>
                  <a:lnTo>
                    <a:pt x="26249" y="699"/>
                  </a:lnTo>
                  <a:lnTo>
                    <a:pt x="26249" y="693"/>
                  </a:lnTo>
                  <a:lnTo>
                    <a:pt x="26249" y="693"/>
                  </a:lnTo>
                  <a:lnTo>
                    <a:pt x="26249" y="687"/>
                  </a:lnTo>
                  <a:lnTo>
                    <a:pt x="26249" y="687"/>
                  </a:lnTo>
                  <a:lnTo>
                    <a:pt x="26249" y="676"/>
                  </a:lnTo>
                  <a:lnTo>
                    <a:pt x="26249" y="676"/>
                  </a:lnTo>
                  <a:lnTo>
                    <a:pt x="26249" y="670"/>
                  </a:lnTo>
                  <a:lnTo>
                    <a:pt x="26249" y="670"/>
                  </a:lnTo>
                  <a:lnTo>
                    <a:pt x="26260" y="665"/>
                  </a:lnTo>
                  <a:lnTo>
                    <a:pt x="26260" y="665"/>
                  </a:lnTo>
                  <a:lnTo>
                    <a:pt x="26271" y="659"/>
                  </a:lnTo>
                  <a:lnTo>
                    <a:pt x="26271" y="659"/>
                  </a:lnTo>
                  <a:lnTo>
                    <a:pt x="26288" y="653"/>
                  </a:lnTo>
                  <a:lnTo>
                    <a:pt x="26288" y="653"/>
                  </a:lnTo>
                  <a:lnTo>
                    <a:pt x="26294" y="648"/>
                  </a:lnTo>
                  <a:lnTo>
                    <a:pt x="26294" y="648"/>
                  </a:lnTo>
                  <a:lnTo>
                    <a:pt x="26294" y="636"/>
                  </a:lnTo>
                  <a:lnTo>
                    <a:pt x="26294" y="636"/>
                  </a:lnTo>
                  <a:lnTo>
                    <a:pt x="26294" y="625"/>
                  </a:lnTo>
                  <a:lnTo>
                    <a:pt x="26294" y="625"/>
                  </a:lnTo>
                  <a:lnTo>
                    <a:pt x="26294" y="614"/>
                  </a:lnTo>
                  <a:lnTo>
                    <a:pt x="26294" y="614"/>
                  </a:lnTo>
                  <a:lnTo>
                    <a:pt x="26294" y="608"/>
                  </a:lnTo>
                  <a:lnTo>
                    <a:pt x="26294" y="608"/>
                  </a:lnTo>
                  <a:lnTo>
                    <a:pt x="26300" y="602"/>
                  </a:lnTo>
                  <a:lnTo>
                    <a:pt x="26300" y="602"/>
                  </a:lnTo>
                  <a:lnTo>
                    <a:pt x="26300" y="602"/>
                  </a:lnTo>
                  <a:lnTo>
                    <a:pt x="26300" y="602"/>
                  </a:lnTo>
                  <a:lnTo>
                    <a:pt x="26305" y="596"/>
                  </a:lnTo>
                  <a:lnTo>
                    <a:pt x="26305" y="596"/>
                  </a:lnTo>
                  <a:lnTo>
                    <a:pt x="26311" y="590"/>
                  </a:lnTo>
                  <a:lnTo>
                    <a:pt x="26311" y="590"/>
                  </a:lnTo>
                  <a:lnTo>
                    <a:pt x="26305" y="585"/>
                  </a:lnTo>
                  <a:lnTo>
                    <a:pt x="26305" y="585"/>
                  </a:lnTo>
                  <a:lnTo>
                    <a:pt x="26300" y="579"/>
                  </a:lnTo>
                  <a:lnTo>
                    <a:pt x="26300" y="579"/>
                  </a:lnTo>
                  <a:lnTo>
                    <a:pt x="26300" y="574"/>
                  </a:lnTo>
                  <a:lnTo>
                    <a:pt x="26300" y="574"/>
                  </a:lnTo>
                  <a:lnTo>
                    <a:pt x="26294" y="568"/>
                  </a:lnTo>
                  <a:lnTo>
                    <a:pt x="26294" y="568"/>
                  </a:lnTo>
                  <a:lnTo>
                    <a:pt x="26317" y="551"/>
                  </a:lnTo>
                  <a:lnTo>
                    <a:pt x="26317" y="551"/>
                  </a:lnTo>
                  <a:lnTo>
                    <a:pt x="26334" y="540"/>
                  </a:lnTo>
                  <a:lnTo>
                    <a:pt x="26334" y="540"/>
                  </a:lnTo>
                  <a:lnTo>
                    <a:pt x="26345" y="540"/>
                  </a:lnTo>
                  <a:lnTo>
                    <a:pt x="26345" y="540"/>
                  </a:lnTo>
                  <a:lnTo>
                    <a:pt x="26368" y="551"/>
                  </a:lnTo>
                  <a:lnTo>
                    <a:pt x="26368" y="551"/>
                  </a:lnTo>
                  <a:lnTo>
                    <a:pt x="26368" y="545"/>
                  </a:lnTo>
                  <a:lnTo>
                    <a:pt x="26368" y="545"/>
                  </a:lnTo>
                  <a:lnTo>
                    <a:pt x="26362" y="534"/>
                  </a:lnTo>
                  <a:lnTo>
                    <a:pt x="26362" y="534"/>
                  </a:lnTo>
                  <a:lnTo>
                    <a:pt x="26362" y="522"/>
                  </a:lnTo>
                  <a:lnTo>
                    <a:pt x="26362" y="522"/>
                  </a:lnTo>
                  <a:lnTo>
                    <a:pt x="26362" y="511"/>
                  </a:lnTo>
                  <a:lnTo>
                    <a:pt x="26362" y="511"/>
                  </a:lnTo>
                  <a:lnTo>
                    <a:pt x="26362" y="511"/>
                  </a:lnTo>
                  <a:lnTo>
                    <a:pt x="26362" y="511"/>
                  </a:lnTo>
                  <a:lnTo>
                    <a:pt x="26368" y="511"/>
                  </a:lnTo>
                  <a:lnTo>
                    <a:pt x="26368" y="511"/>
                  </a:lnTo>
                  <a:lnTo>
                    <a:pt x="26374" y="505"/>
                  </a:lnTo>
                  <a:lnTo>
                    <a:pt x="26374" y="505"/>
                  </a:lnTo>
                  <a:lnTo>
                    <a:pt x="26374" y="505"/>
                  </a:lnTo>
                  <a:lnTo>
                    <a:pt x="26374" y="505"/>
                  </a:lnTo>
                  <a:lnTo>
                    <a:pt x="26385" y="483"/>
                  </a:lnTo>
                  <a:lnTo>
                    <a:pt x="26385" y="483"/>
                  </a:lnTo>
                  <a:lnTo>
                    <a:pt x="26396" y="465"/>
                  </a:lnTo>
                  <a:lnTo>
                    <a:pt x="26396" y="465"/>
                  </a:lnTo>
                  <a:lnTo>
                    <a:pt x="26402" y="443"/>
                  </a:lnTo>
                  <a:lnTo>
                    <a:pt x="26402" y="443"/>
                  </a:lnTo>
                  <a:lnTo>
                    <a:pt x="26408" y="426"/>
                  </a:lnTo>
                  <a:lnTo>
                    <a:pt x="26408" y="426"/>
                  </a:lnTo>
                  <a:lnTo>
                    <a:pt x="26385" y="403"/>
                  </a:lnTo>
                  <a:lnTo>
                    <a:pt x="26385" y="403"/>
                  </a:lnTo>
                  <a:lnTo>
                    <a:pt x="26379" y="403"/>
                  </a:lnTo>
                  <a:lnTo>
                    <a:pt x="26368" y="403"/>
                  </a:lnTo>
                  <a:lnTo>
                    <a:pt x="26368" y="403"/>
                  </a:lnTo>
                  <a:lnTo>
                    <a:pt x="26351" y="415"/>
                  </a:lnTo>
                  <a:lnTo>
                    <a:pt x="26351" y="415"/>
                  </a:lnTo>
                  <a:lnTo>
                    <a:pt x="26322" y="426"/>
                  </a:lnTo>
                  <a:lnTo>
                    <a:pt x="26317" y="431"/>
                  </a:lnTo>
                  <a:lnTo>
                    <a:pt x="26317" y="431"/>
                  </a:lnTo>
                  <a:lnTo>
                    <a:pt x="26311" y="437"/>
                  </a:lnTo>
                  <a:lnTo>
                    <a:pt x="26311" y="437"/>
                  </a:lnTo>
                  <a:lnTo>
                    <a:pt x="26311" y="437"/>
                  </a:lnTo>
                  <a:lnTo>
                    <a:pt x="26300" y="431"/>
                  </a:lnTo>
                  <a:lnTo>
                    <a:pt x="26300" y="431"/>
                  </a:lnTo>
                  <a:lnTo>
                    <a:pt x="26283" y="426"/>
                  </a:lnTo>
                  <a:lnTo>
                    <a:pt x="26283" y="426"/>
                  </a:lnTo>
                  <a:lnTo>
                    <a:pt x="26260" y="420"/>
                  </a:lnTo>
                  <a:lnTo>
                    <a:pt x="26260" y="420"/>
                  </a:lnTo>
                  <a:lnTo>
                    <a:pt x="26249" y="415"/>
                  </a:lnTo>
                  <a:lnTo>
                    <a:pt x="26249" y="415"/>
                  </a:lnTo>
                  <a:lnTo>
                    <a:pt x="26237" y="409"/>
                  </a:lnTo>
                  <a:lnTo>
                    <a:pt x="26237" y="409"/>
                  </a:lnTo>
                  <a:lnTo>
                    <a:pt x="26237" y="391"/>
                  </a:lnTo>
                  <a:lnTo>
                    <a:pt x="26237" y="391"/>
                  </a:lnTo>
                  <a:lnTo>
                    <a:pt x="26231" y="380"/>
                  </a:lnTo>
                  <a:lnTo>
                    <a:pt x="26231" y="380"/>
                  </a:lnTo>
                  <a:lnTo>
                    <a:pt x="26231" y="363"/>
                  </a:lnTo>
                  <a:lnTo>
                    <a:pt x="26231" y="363"/>
                  </a:lnTo>
                  <a:lnTo>
                    <a:pt x="26225" y="358"/>
                  </a:lnTo>
                  <a:lnTo>
                    <a:pt x="26225" y="358"/>
                  </a:lnTo>
                  <a:lnTo>
                    <a:pt x="26225" y="340"/>
                  </a:lnTo>
                  <a:lnTo>
                    <a:pt x="26225" y="340"/>
                  </a:lnTo>
                  <a:lnTo>
                    <a:pt x="26225" y="329"/>
                  </a:lnTo>
                  <a:lnTo>
                    <a:pt x="26225" y="329"/>
                  </a:lnTo>
                  <a:lnTo>
                    <a:pt x="26225" y="318"/>
                  </a:lnTo>
                  <a:lnTo>
                    <a:pt x="26225" y="318"/>
                  </a:lnTo>
                  <a:lnTo>
                    <a:pt x="26220" y="318"/>
                  </a:lnTo>
                  <a:lnTo>
                    <a:pt x="26220" y="318"/>
                  </a:lnTo>
                  <a:lnTo>
                    <a:pt x="26215" y="318"/>
                  </a:lnTo>
                  <a:lnTo>
                    <a:pt x="26215" y="318"/>
                  </a:lnTo>
                  <a:lnTo>
                    <a:pt x="26209" y="324"/>
                  </a:lnTo>
                  <a:lnTo>
                    <a:pt x="26209" y="324"/>
                  </a:lnTo>
                  <a:lnTo>
                    <a:pt x="26203" y="324"/>
                  </a:lnTo>
                  <a:lnTo>
                    <a:pt x="26203" y="324"/>
                  </a:lnTo>
                  <a:lnTo>
                    <a:pt x="26203" y="312"/>
                  </a:lnTo>
                  <a:lnTo>
                    <a:pt x="26203" y="312"/>
                  </a:lnTo>
                  <a:lnTo>
                    <a:pt x="26203" y="301"/>
                  </a:lnTo>
                  <a:lnTo>
                    <a:pt x="26203" y="301"/>
                  </a:lnTo>
                  <a:lnTo>
                    <a:pt x="26203" y="290"/>
                  </a:lnTo>
                  <a:lnTo>
                    <a:pt x="26203" y="290"/>
                  </a:lnTo>
                  <a:lnTo>
                    <a:pt x="26203" y="284"/>
                  </a:lnTo>
                  <a:lnTo>
                    <a:pt x="26197" y="284"/>
                  </a:lnTo>
                  <a:lnTo>
                    <a:pt x="26197" y="284"/>
                  </a:lnTo>
                  <a:lnTo>
                    <a:pt x="26192" y="284"/>
                  </a:lnTo>
                  <a:lnTo>
                    <a:pt x="26192" y="284"/>
                  </a:lnTo>
                  <a:lnTo>
                    <a:pt x="26192" y="284"/>
                  </a:lnTo>
                  <a:lnTo>
                    <a:pt x="26186" y="301"/>
                  </a:lnTo>
                  <a:lnTo>
                    <a:pt x="26186" y="301"/>
                  </a:lnTo>
                  <a:lnTo>
                    <a:pt x="26186" y="318"/>
                  </a:lnTo>
                  <a:lnTo>
                    <a:pt x="26186" y="318"/>
                  </a:lnTo>
                  <a:lnTo>
                    <a:pt x="26180" y="335"/>
                  </a:lnTo>
                  <a:lnTo>
                    <a:pt x="26180" y="335"/>
                  </a:lnTo>
                  <a:lnTo>
                    <a:pt x="26180" y="352"/>
                  </a:lnTo>
                  <a:lnTo>
                    <a:pt x="26180" y="352"/>
                  </a:lnTo>
                  <a:lnTo>
                    <a:pt x="26180" y="346"/>
                  </a:lnTo>
                  <a:lnTo>
                    <a:pt x="26180" y="346"/>
                  </a:lnTo>
                  <a:lnTo>
                    <a:pt x="26175" y="340"/>
                  </a:lnTo>
                  <a:lnTo>
                    <a:pt x="26175" y="340"/>
                  </a:lnTo>
                  <a:lnTo>
                    <a:pt x="26175" y="335"/>
                  </a:lnTo>
                  <a:lnTo>
                    <a:pt x="26175" y="335"/>
                  </a:lnTo>
                  <a:lnTo>
                    <a:pt x="26175" y="335"/>
                  </a:lnTo>
                  <a:lnTo>
                    <a:pt x="26175" y="335"/>
                  </a:lnTo>
                  <a:lnTo>
                    <a:pt x="26169" y="329"/>
                  </a:lnTo>
                  <a:lnTo>
                    <a:pt x="26169" y="329"/>
                  </a:lnTo>
                  <a:lnTo>
                    <a:pt x="26163" y="329"/>
                  </a:lnTo>
                  <a:lnTo>
                    <a:pt x="26163" y="329"/>
                  </a:lnTo>
                  <a:lnTo>
                    <a:pt x="26152" y="324"/>
                  </a:lnTo>
                  <a:lnTo>
                    <a:pt x="26152" y="324"/>
                  </a:lnTo>
                  <a:lnTo>
                    <a:pt x="26146" y="324"/>
                  </a:lnTo>
                  <a:lnTo>
                    <a:pt x="26146" y="324"/>
                  </a:lnTo>
                  <a:lnTo>
                    <a:pt x="26146" y="301"/>
                  </a:lnTo>
                  <a:lnTo>
                    <a:pt x="26146" y="301"/>
                  </a:lnTo>
                  <a:lnTo>
                    <a:pt x="26146" y="284"/>
                  </a:lnTo>
                  <a:lnTo>
                    <a:pt x="26146" y="284"/>
                  </a:lnTo>
                  <a:lnTo>
                    <a:pt x="26146" y="272"/>
                  </a:lnTo>
                  <a:lnTo>
                    <a:pt x="26146" y="272"/>
                  </a:lnTo>
                  <a:lnTo>
                    <a:pt x="26146" y="255"/>
                  </a:lnTo>
                  <a:lnTo>
                    <a:pt x="26146" y="255"/>
                  </a:lnTo>
                  <a:lnTo>
                    <a:pt x="26140" y="250"/>
                  </a:lnTo>
                  <a:lnTo>
                    <a:pt x="26140" y="250"/>
                  </a:lnTo>
                  <a:lnTo>
                    <a:pt x="26135" y="238"/>
                  </a:lnTo>
                  <a:lnTo>
                    <a:pt x="26135" y="238"/>
                  </a:lnTo>
                  <a:lnTo>
                    <a:pt x="26130" y="227"/>
                  </a:lnTo>
                  <a:lnTo>
                    <a:pt x="26130" y="227"/>
                  </a:lnTo>
                  <a:lnTo>
                    <a:pt x="26124" y="221"/>
                  </a:lnTo>
                  <a:lnTo>
                    <a:pt x="26124" y="221"/>
                  </a:lnTo>
                  <a:lnTo>
                    <a:pt x="26130" y="216"/>
                  </a:lnTo>
                  <a:lnTo>
                    <a:pt x="26130" y="216"/>
                  </a:lnTo>
                  <a:lnTo>
                    <a:pt x="26130" y="210"/>
                  </a:lnTo>
                  <a:lnTo>
                    <a:pt x="26130" y="210"/>
                  </a:lnTo>
                  <a:lnTo>
                    <a:pt x="26135" y="204"/>
                  </a:lnTo>
                  <a:lnTo>
                    <a:pt x="26135" y="204"/>
                  </a:lnTo>
                  <a:lnTo>
                    <a:pt x="26135" y="204"/>
                  </a:lnTo>
                  <a:lnTo>
                    <a:pt x="26135" y="204"/>
                  </a:lnTo>
                  <a:lnTo>
                    <a:pt x="26135" y="193"/>
                  </a:lnTo>
                  <a:lnTo>
                    <a:pt x="26135" y="193"/>
                  </a:lnTo>
                  <a:lnTo>
                    <a:pt x="26135" y="187"/>
                  </a:lnTo>
                  <a:lnTo>
                    <a:pt x="26135" y="187"/>
                  </a:lnTo>
                  <a:lnTo>
                    <a:pt x="26135" y="176"/>
                  </a:lnTo>
                  <a:lnTo>
                    <a:pt x="26135" y="176"/>
                  </a:lnTo>
                  <a:lnTo>
                    <a:pt x="26130" y="165"/>
                  </a:lnTo>
                  <a:lnTo>
                    <a:pt x="26130" y="165"/>
                  </a:lnTo>
                  <a:lnTo>
                    <a:pt x="26124" y="165"/>
                  </a:lnTo>
                  <a:lnTo>
                    <a:pt x="26124" y="165"/>
                  </a:lnTo>
                  <a:lnTo>
                    <a:pt x="26118" y="165"/>
                  </a:lnTo>
                  <a:lnTo>
                    <a:pt x="26118" y="165"/>
                  </a:lnTo>
                  <a:lnTo>
                    <a:pt x="26112" y="170"/>
                  </a:lnTo>
                  <a:lnTo>
                    <a:pt x="26112" y="170"/>
                  </a:lnTo>
                  <a:lnTo>
                    <a:pt x="26101" y="170"/>
                  </a:lnTo>
                  <a:lnTo>
                    <a:pt x="26101" y="170"/>
                  </a:lnTo>
                  <a:lnTo>
                    <a:pt x="26101" y="165"/>
                  </a:lnTo>
                  <a:lnTo>
                    <a:pt x="26101" y="165"/>
                  </a:lnTo>
                  <a:lnTo>
                    <a:pt x="26101" y="159"/>
                  </a:lnTo>
                  <a:lnTo>
                    <a:pt x="26101" y="159"/>
                  </a:lnTo>
                  <a:lnTo>
                    <a:pt x="26106" y="153"/>
                  </a:lnTo>
                  <a:lnTo>
                    <a:pt x="26106" y="153"/>
                  </a:lnTo>
                  <a:lnTo>
                    <a:pt x="26101" y="147"/>
                  </a:lnTo>
                  <a:lnTo>
                    <a:pt x="26101" y="147"/>
                  </a:lnTo>
                  <a:lnTo>
                    <a:pt x="26101" y="141"/>
                  </a:lnTo>
                  <a:lnTo>
                    <a:pt x="26101" y="141"/>
                  </a:lnTo>
                  <a:lnTo>
                    <a:pt x="26095" y="136"/>
                  </a:lnTo>
                  <a:lnTo>
                    <a:pt x="26095" y="136"/>
                  </a:lnTo>
                  <a:lnTo>
                    <a:pt x="26084" y="125"/>
                  </a:lnTo>
                  <a:lnTo>
                    <a:pt x="26084" y="125"/>
                  </a:lnTo>
                  <a:lnTo>
                    <a:pt x="26084" y="119"/>
                  </a:lnTo>
                  <a:lnTo>
                    <a:pt x="26084" y="119"/>
                  </a:lnTo>
                  <a:lnTo>
                    <a:pt x="26078" y="119"/>
                  </a:lnTo>
                  <a:lnTo>
                    <a:pt x="26078" y="119"/>
                  </a:lnTo>
                  <a:lnTo>
                    <a:pt x="26072" y="119"/>
                  </a:lnTo>
                  <a:lnTo>
                    <a:pt x="26072" y="119"/>
                  </a:lnTo>
                  <a:lnTo>
                    <a:pt x="26066" y="119"/>
                  </a:lnTo>
                  <a:lnTo>
                    <a:pt x="26066" y="119"/>
                  </a:lnTo>
                  <a:lnTo>
                    <a:pt x="26061" y="119"/>
                  </a:lnTo>
                  <a:lnTo>
                    <a:pt x="26061" y="119"/>
                  </a:lnTo>
                  <a:lnTo>
                    <a:pt x="26061" y="119"/>
                  </a:lnTo>
                  <a:lnTo>
                    <a:pt x="26061" y="119"/>
                  </a:lnTo>
                  <a:lnTo>
                    <a:pt x="26061" y="113"/>
                  </a:lnTo>
                  <a:lnTo>
                    <a:pt x="26061" y="113"/>
                  </a:lnTo>
                  <a:lnTo>
                    <a:pt x="26055" y="107"/>
                  </a:lnTo>
                  <a:lnTo>
                    <a:pt x="26055" y="107"/>
                  </a:lnTo>
                  <a:lnTo>
                    <a:pt x="26055" y="102"/>
                  </a:lnTo>
                  <a:lnTo>
                    <a:pt x="26055" y="102"/>
                  </a:lnTo>
                  <a:lnTo>
                    <a:pt x="26038" y="113"/>
                  </a:lnTo>
                  <a:lnTo>
                    <a:pt x="26038" y="113"/>
                  </a:lnTo>
                  <a:lnTo>
                    <a:pt x="26038" y="125"/>
                  </a:lnTo>
                  <a:lnTo>
                    <a:pt x="26038" y="125"/>
                  </a:lnTo>
                  <a:lnTo>
                    <a:pt x="26038" y="119"/>
                  </a:lnTo>
                  <a:lnTo>
                    <a:pt x="26038" y="119"/>
                  </a:lnTo>
                  <a:lnTo>
                    <a:pt x="26021" y="102"/>
                  </a:lnTo>
                  <a:lnTo>
                    <a:pt x="26021" y="102"/>
                  </a:lnTo>
                  <a:lnTo>
                    <a:pt x="26015" y="96"/>
                  </a:lnTo>
                  <a:lnTo>
                    <a:pt x="26015" y="96"/>
                  </a:lnTo>
                  <a:lnTo>
                    <a:pt x="26010" y="91"/>
                  </a:lnTo>
                  <a:lnTo>
                    <a:pt x="26010" y="91"/>
                  </a:lnTo>
                  <a:lnTo>
                    <a:pt x="26004" y="79"/>
                  </a:lnTo>
                  <a:lnTo>
                    <a:pt x="26004" y="79"/>
                  </a:lnTo>
                  <a:lnTo>
                    <a:pt x="25999" y="79"/>
                  </a:lnTo>
                  <a:lnTo>
                    <a:pt x="25999" y="79"/>
                  </a:lnTo>
                  <a:lnTo>
                    <a:pt x="25999" y="73"/>
                  </a:lnTo>
                  <a:lnTo>
                    <a:pt x="25999" y="73"/>
                  </a:lnTo>
                  <a:lnTo>
                    <a:pt x="26004" y="73"/>
                  </a:lnTo>
                  <a:lnTo>
                    <a:pt x="26004" y="73"/>
                  </a:lnTo>
                  <a:lnTo>
                    <a:pt x="26004" y="68"/>
                  </a:lnTo>
                  <a:lnTo>
                    <a:pt x="26004" y="68"/>
                  </a:lnTo>
                  <a:lnTo>
                    <a:pt x="26004" y="62"/>
                  </a:lnTo>
                  <a:lnTo>
                    <a:pt x="26004" y="62"/>
                  </a:lnTo>
                  <a:lnTo>
                    <a:pt x="25999" y="62"/>
                  </a:lnTo>
                  <a:lnTo>
                    <a:pt x="25999" y="62"/>
                  </a:lnTo>
                  <a:lnTo>
                    <a:pt x="25993" y="62"/>
                  </a:lnTo>
                  <a:lnTo>
                    <a:pt x="25993" y="62"/>
                  </a:lnTo>
                  <a:lnTo>
                    <a:pt x="25987" y="62"/>
                  </a:lnTo>
                  <a:lnTo>
                    <a:pt x="25987" y="62"/>
                  </a:lnTo>
                  <a:lnTo>
                    <a:pt x="25981" y="62"/>
                  </a:lnTo>
                  <a:close/>
                  <a:moveTo>
                    <a:pt x="68" y="1227"/>
                  </a:moveTo>
                  <a:lnTo>
                    <a:pt x="68" y="1227"/>
                  </a:lnTo>
                  <a:lnTo>
                    <a:pt x="63" y="1239"/>
                  </a:lnTo>
                  <a:lnTo>
                    <a:pt x="63" y="1239"/>
                  </a:lnTo>
                  <a:lnTo>
                    <a:pt x="57" y="1250"/>
                  </a:lnTo>
                  <a:lnTo>
                    <a:pt x="57" y="1250"/>
                  </a:lnTo>
                  <a:lnTo>
                    <a:pt x="57" y="1261"/>
                  </a:lnTo>
                  <a:lnTo>
                    <a:pt x="57" y="1261"/>
                  </a:lnTo>
                  <a:lnTo>
                    <a:pt x="51" y="1278"/>
                  </a:lnTo>
                  <a:lnTo>
                    <a:pt x="51" y="1278"/>
                  </a:lnTo>
                  <a:lnTo>
                    <a:pt x="63" y="1278"/>
                  </a:lnTo>
                  <a:lnTo>
                    <a:pt x="63" y="1278"/>
                  </a:lnTo>
                  <a:lnTo>
                    <a:pt x="68" y="1278"/>
                  </a:lnTo>
                  <a:lnTo>
                    <a:pt x="68" y="1278"/>
                  </a:lnTo>
                  <a:lnTo>
                    <a:pt x="79" y="1278"/>
                  </a:lnTo>
                  <a:lnTo>
                    <a:pt x="79" y="1278"/>
                  </a:lnTo>
                  <a:lnTo>
                    <a:pt x="91" y="1278"/>
                  </a:lnTo>
                  <a:lnTo>
                    <a:pt x="91" y="1273"/>
                  </a:lnTo>
                  <a:lnTo>
                    <a:pt x="91" y="1267"/>
                  </a:lnTo>
                  <a:lnTo>
                    <a:pt x="97" y="1267"/>
                  </a:lnTo>
                  <a:lnTo>
                    <a:pt x="97" y="1261"/>
                  </a:lnTo>
                  <a:lnTo>
                    <a:pt x="97" y="1261"/>
                  </a:lnTo>
                  <a:lnTo>
                    <a:pt x="91" y="1256"/>
                  </a:lnTo>
                  <a:lnTo>
                    <a:pt x="91" y="1256"/>
                  </a:lnTo>
                  <a:lnTo>
                    <a:pt x="79" y="1244"/>
                  </a:lnTo>
                  <a:lnTo>
                    <a:pt x="79" y="1244"/>
                  </a:lnTo>
                  <a:lnTo>
                    <a:pt x="74" y="1239"/>
                  </a:lnTo>
                  <a:lnTo>
                    <a:pt x="74" y="1239"/>
                  </a:lnTo>
                  <a:lnTo>
                    <a:pt x="68" y="1227"/>
                  </a:lnTo>
                  <a:close/>
                  <a:moveTo>
                    <a:pt x="420" y="590"/>
                  </a:moveTo>
                  <a:lnTo>
                    <a:pt x="420" y="590"/>
                  </a:lnTo>
                  <a:lnTo>
                    <a:pt x="415" y="596"/>
                  </a:lnTo>
                  <a:lnTo>
                    <a:pt x="415" y="596"/>
                  </a:lnTo>
                  <a:lnTo>
                    <a:pt x="403" y="608"/>
                  </a:lnTo>
                  <a:lnTo>
                    <a:pt x="403" y="608"/>
                  </a:lnTo>
                  <a:lnTo>
                    <a:pt x="392" y="619"/>
                  </a:lnTo>
                  <a:lnTo>
                    <a:pt x="392" y="619"/>
                  </a:lnTo>
                  <a:lnTo>
                    <a:pt x="387" y="630"/>
                  </a:lnTo>
                  <a:lnTo>
                    <a:pt x="387" y="630"/>
                  </a:lnTo>
                  <a:lnTo>
                    <a:pt x="387" y="630"/>
                  </a:lnTo>
                  <a:lnTo>
                    <a:pt x="387" y="630"/>
                  </a:lnTo>
                  <a:lnTo>
                    <a:pt x="387" y="636"/>
                  </a:lnTo>
                  <a:lnTo>
                    <a:pt x="387" y="636"/>
                  </a:lnTo>
                  <a:lnTo>
                    <a:pt x="387" y="642"/>
                  </a:lnTo>
                  <a:lnTo>
                    <a:pt x="387" y="642"/>
                  </a:lnTo>
                  <a:lnTo>
                    <a:pt x="392" y="642"/>
                  </a:lnTo>
                  <a:lnTo>
                    <a:pt x="392" y="642"/>
                  </a:lnTo>
                  <a:lnTo>
                    <a:pt x="387" y="648"/>
                  </a:lnTo>
                  <a:lnTo>
                    <a:pt x="387" y="648"/>
                  </a:lnTo>
                  <a:lnTo>
                    <a:pt x="387" y="659"/>
                  </a:lnTo>
                  <a:lnTo>
                    <a:pt x="387" y="659"/>
                  </a:lnTo>
                  <a:lnTo>
                    <a:pt x="387" y="665"/>
                  </a:lnTo>
                  <a:lnTo>
                    <a:pt x="387" y="665"/>
                  </a:lnTo>
                  <a:lnTo>
                    <a:pt x="387" y="665"/>
                  </a:lnTo>
                  <a:lnTo>
                    <a:pt x="387" y="665"/>
                  </a:lnTo>
                  <a:lnTo>
                    <a:pt x="387" y="676"/>
                  </a:lnTo>
                  <a:lnTo>
                    <a:pt x="387" y="676"/>
                  </a:lnTo>
                  <a:lnTo>
                    <a:pt x="387" y="681"/>
                  </a:lnTo>
                  <a:lnTo>
                    <a:pt x="387" y="681"/>
                  </a:lnTo>
                  <a:lnTo>
                    <a:pt x="392" y="687"/>
                  </a:lnTo>
                  <a:lnTo>
                    <a:pt x="392" y="687"/>
                  </a:lnTo>
                  <a:lnTo>
                    <a:pt x="392" y="693"/>
                  </a:lnTo>
                  <a:lnTo>
                    <a:pt x="392" y="693"/>
                  </a:lnTo>
                  <a:lnTo>
                    <a:pt x="381" y="710"/>
                  </a:lnTo>
                  <a:lnTo>
                    <a:pt x="381" y="710"/>
                  </a:lnTo>
                  <a:lnTo>
                    <a:pt x="363" y="727"/>
                  </a:lnTo>
                  <a:lnTo>
                    <a:pt x="363" y="727"/>
                  </a:lnTo>
                  <a:lnTo>
                    <a:pt x="352" y="739"/>
                  </a:lnTo>
                  <a:lnTo>
                    <a:pt x="352" y="739"/>
                  </a:lnTo>
                  <a:lnTo>
                    <a:pt x="341" y="755"/>
                  </a:lnTo>
                  <a:lnTo>
                    <a:pt x="341" y="755"/>
                  </a:lnTo>
                  <a:lnTo>
                    <a:pt x="341" y="761"/>
                  </a:lnTo>
                  <a:lnTo>
                    <a:pt x="341" y="761"/>
                  </a:lnTo>
                  <a:lnTo>
                    <a:pt x="341" y="773"/>
                  </a:lnTo>
                  <a:lnTo>
                    <a:pt x="341" y="773"/>
                  </a:lnTo>
                  <a:lnTo>
                    <a:pt x="341" y="778"/>
                  </a:lnTo>
                  <a:lnTo>
                    <a:pt x="341" y="778"/>
                  </a:lnTo>
                  <a:lnTo>
                    <a:pt x="341" y="784"/>
                  </a:lnTo>
                  <a:lnTo>
                    <a:pt x="341" y="784"/>
                  </a:lnTo>
                  <a:lnTo>
                    <a:pt x="335" y="790"/>
                  </a:lnTo>
                  <a:lnTo>
                    <a:pt x="335" y="790"/>
                  </a:lnTo>
                  <a:lnTo>
                    <a:pt x="329" y="795"/>
                  </a:lnTo>
                  <a:lnTo>
                    <a:pt x="329" y="795"/>
                  </a:lnTo>
                  <a:lnTo>
                    <a:pt x="323" y="801"/>
                  </a:lnTo>
                  <a:lnTo>
                    <a:pt x="323" y="801"/>
                  </a:lnTo>
                  <a:lnTo>
                    <a:pt x="318" y="801"/>
                  </a:lnTo>
                  <a:lnTo>
                    <a:pt x="318" y="801"/>
                  </a:lnTo>
                  <a:lnTo>
                    <a:pt x="318" y="807"/>
                  </a:lnTo>
                  <a:lnTo>
                    <a:pt x="318" y="807"/>
                  </a:lnTo>
                  <a:lnTo>
                    <a:pt x="318" y="812"/>
                  </a:lnTo>
                  <a:lnTo>
                    <a:pt x="318" y="812"/>
                  </a:lnTo>
                  <a:lnTo>
                    <a:pt x="318" y="818"/>
                  </a:lnTo>
                  <a:lnTo>
                    <a:pt x="318" y="818"/>
                  </a:lnTo>
                  <a:lnTo>
                    <a:pt x="313" y="824"/>
                  </a:lnTo>
                  <a:lnTo>
                    <a:pt x="313" y="824"/>
                  </a:lnTo>
                  <a:lnTo>
                    <a:pt x="313" y="829"/>
                  </a:lnTo>
                  <a:lnTo>
                    <a:pt x="313" y="829"/>
                  </a:lnTo>
                  <a:lnTo>
                    <a:pt x="307" y="829"/>
                  </a:lnTo>
                  <a:lnTo>
                    <a:pt x="307" y="829"/>
                  </a:lnTo>
                  <a:lnTo>
                    <a:pt x="301" y="835"/>
                  </a:lnTo>
                  <a:lnTo>
                    <a:pt x="301" y="835"/>
                  </a:lnTo>
                  <a:lnTo>
                    <a:pt x="295" y="835"/>
                  </a:lnTo>
                  <a:lnTo>
                    <a:pt x="295" y="835"/>
                  </a:lnTo>
                  <a:lnTo>
                    <a:pt x="295" y="841"/>
                  </a:lnTo>
                  <a:lnTo>
                    <a:pt x="295" y="841"/>
                  </a:lnTo>
                  <a:lnTo>
                    <a:pt x="295" y="846"/>
                  </a:lnTo>
                  <a:lnTo>
                    <a:pt x="295" y="846"/>
                  </a:lnTo>
                  <a:lnTo>
                    <a:pt x="295" y="846"/>
                  </a:lnTo>
                  <a:lnTo>
                    <a:pt x="295" y="846"/>
                  </a:lnTo>
                  <a:lnTo>
                    <a:pt x="295" y="852"/>
                  </a:lnTo>
                  <a:lnTo>
                    <a:pt x="295" y="852"/>
                  </a:lnTo>
                  <a:lnTo>
                    <a:pt x="278" y="875"/>
                  </a:lnTo>
                  <a:lnTo>
                    <a:pt x="278" y="875"/>
                  </a:lnTo>
                  <a:lnTo>
                    <a:pt x="250" y="886"/>
                  </a:lnTo>
                  <a:lnTo>
                    <a:pt x="250" y="886"/>
                  </a:lnTo>
                  <a:lnTo>
                    <a:pt x="228" y="904"/>
                  </a:lnTo>
                  <a:lnTo>
                    <a:pt x="228" y="904"/>
                  </a:lnTo>
                  <a:lnTo>
                    <a:pt x="199" y="920"/>
                  </a:lnTo>
                  <a:lnTo>
                    <a:pt x="199" y="920"/>
                  </a:lnTo>
                  <a:lnTo>
                    <a:pt x="199" y="920"/>
                  </a:lnTo>
                  <a:lnTo>
                    <a:pt x="199" y="920"/>
                  </a:lnTo>
                  <a:lnTo>
                    <a:pt x="193" y="926"/>
                  </a:lnTo>
                  <a:lnTo>
                    <a:pt x="193" y="926"/>
                  </a:lnTo>
                  <a:lnTo>
                    <a:pt x="193" y="932"/>
                  </a:lnTo>
                  <a:lnTo>
                    <a:pt x="193" y="932"/>
                  </a:lnTo>
                  <a:lnTo>
                    <a:pt x="188" y="932"/>
                  </a:lnTo>
                  <a:lnTo>
                    <a:pt x="188" y="932"/>
                  </a:lnTo>
                  <a:lnTo>
                    <a:pt x="176" y="938"/>
                  </a:lnTo>
                  <a:lnTo>
                    <a:pt x="176" y="938"/>
                  </a:lnTo>
                  <a:lnTo>
                    <a:pt x="164" y="943"/>
                  </a:lnTo>
                  <a:lnTo>
                    <a:pt x="164" y="943"/>
                  </a:lnTo>
                  <a:lnTo>
                    <a:pt x="153" y="943"/>
                  </a:lnTo>
                  <a:lnTo>
                    <a:pt x="153" y="943"/>
                  </a:lnTo>
                  <a:lnTo>
                    <a:pt x="142" y="949"/>
                  </a:lnTo>
                  <a:lnTo>
                    <a:pt x="142" y="949"/>
                  </a:lnTo>
                  <a:lnTo>
                    <a:pt x="136" y="960"/>
                  </a:lnTo>
                  <a:lnTo>
                    <a:pt x="136" y="960"/>
                  </a:lnTo>
                  <a:lnTo>
                    <a:pt x="131" y="966"/>
                  </a:lnTo>
                  <a:lnTo>
                    <a:pt x="131" y="966"/>
                  </a:lnTo>
                  <a:lnTo>
                    <a:pt x="125" y="977"/>
                  </a:lnTo>
                  <a:lnTo>
                    <a:pt x="125" y="977"/>
                  </a:lnTo>
                  <a:lnTo>
                    <a:pt x="119" y="983"/>
                  </a:lnTo>
                  <a:lnTo>
                    <a:pt x="119" y="983"/>
                  </a:lnTo>
                  <a:lnTo>
                    <a:pt x="113" y="983"/>
                  </a:lnTo>
                  <a:lnTo>
                    <a:pt x="113" y="983"/>
                  </a:lnTo>
                  <a:lnTo>
                    <a:pt x="108" y="983"/>
                  </a:lnTo>
                  <a:lnTo>
                    <a:pt x="108" y="983"/>
                  </a:lnTo>
                  <a:lnTo>
                    <a:pt x="102" y="989"/>
                  </a:lnTo>
                  <a:lnTo>
                    <a:pt x="102" y="989"/>
                  </a:lnTo>
                  <a:lnTo>
                    <a:pt x="97" y="989"/>
                  </a:lnTo>
                  <a:lnTo>
                    <a:pt x="97" y="989"/>
                  </a:lnTo>
                  <a:lnTo>
                    <a:pt x="91" y="994"/>
                  </a:lnTo>
                  <a:lnTo>
                    <a:pt x="91" y="994"/>
                  </a:lnTo>
                  <a:lnTo>
                    <a:pt x="91" y="994"/>
                  </a:lnTo>
                  <a:lnTo>
                    <a:pt x="91" y="994"/>
                  </a:lnTo>
                  <a:lnTo>
                    <a:pt x="97" y="1000"/>
                  </a:lnTo>
                  <a:lnTo>
                    <a:pt x="97" y="1000"/>
                  </a:lnTo>
                  <a:lnTo>
                    <a:pt x="91" y="1005"/>
                  </a:lnTo>
                  <a:lnTo>
                    <a:pt x="91" y="1005"/>
                  </a:lnTo>
                  <a:lnTo>
                    <a:pt x="85" y="1005"/>
                  </a:lnTo>
                  <a:lnTo>
                    <a:pt x="85" y="1005"/>
                  </a:lnTo>
                  <a:lnTo>
                    <a:pt x="74" y="1011"/>
                  </a:lnTo>
                  <a:lnTo>
                    <a:pt x="74" y="1011"/>
                  </a:lnTo>
                  <a:lnTo>
                    <a:pt x="63" y="1011"/>
                  </a:lnTo>
                  <a:lnTo>
                    <a:pt x="63" y="1011"/>
                  </a:lnTo>
                  <a:lnTo>
                    <a:pt x="57" y="1017"/>
                  </a:lnTo>
                  <a:lnTo>
                    <a:pt x="57" y="1017"/>
                  </a:lnTo>
                  <a:lnTo>
                    <a:pt x="57" y="1023"/>
                  </a:lnTo>
                  <a:lnTo>
                    <a:pt x="57" y="1023"/>
                  </a:lnTo>
                  <a:lnTo>
                    <a:pt x="57" y="1029"/>
                  </a:lnTo>
                  <a:lnTo>
                    <a:pt x="57" y="1029"/>
                  </a:lnTo>
                  <a:lnTo>
                    <a:pt x="57" y="1034"/>
                  </a:lnTo>
                  <a:lnTo>
                    <a:pt x="57" y="1034"/>
                  </a:lnTo>
                  <a:lnTo>
                    <a:pt x="57" y="1039"/>
                  </a:lnTo>
                  <a:lnTo>
                    <a:pt x="57" y="1039"/>
                  </a:lnTo>
                  <a:lnTo>
                    <a:pt x="51" y="1039"/>
                  </a:lnTo>
                  <a:lnTo>
                    <a:pt x="51" y="1039"/>
                  </a:lnTo>
                  <a:lnTo>
                    <a:pt x="39" y="1045"/>
                  </a:lnTo>
                  <a:lnTo>
                    <a:pt x="39" y="1045"/>
                  </a:lnTo>
                  <a:lnTo>
                    <a:pt x="28" y="1045"/>
                  </a:lnTo>
                  <a:lnTo>
                    <a:pt x="28" y="1045"/>
                  </a:lnTo>
                  <a:lnTo>
                    <a:pt x="17" y="1051"/>
                  </a:lnTo>
                  <a:lnTo>
                    <a:pt x="17" y="1051"/>
                  </a:lnTo>
                  <a:lnTo>
                    <a:pt x="11" y="1057"/>
                  </a:lnTo>
                  <a:lnTo>
                    <a:pt x="11" y="1063"/>
                  </a:lnTo>
                  <a:lnTo>
                    <a:pt x="5" y="1063"/>
                  </a:lnTo>
                  <a:lnTo>
                    <a:pt x="5" y="1063"/>
                  </a:lnTo>
                  <a:lnTo>
                    <a:pt x="11" y="1068"/>
                  </a:lnTo>
                  <a:lnTo>
                    <a:pt x="11" y="1068"/>
                  </a:lnTo>
                  <a:lnTo>
                    <a:pt x="11" y="1079"/>
                  </a:lnTo>
                  <a:lnTo>
                    <a:pt x="11" y="1079"/>
                  </a:lnTo>
                  <a:lnTo>
                    <a:pt x="17" y="1091"/>
                  </a:lnTo>
                  <a:lnTo>
                    <a:pt x="17" y="1091"/>
                  </a:lnTo>
                  <a:lnTo>
                    <a:pt x="11" y="1097"/>
                  </a:lnTo>
                  <a:lnTo>
                    <a:pt x="11" y="1097"/>
                  </a:lnTo>
                  <a:lnTo>
                    <a:pt x="11" y="1102"/>
                  </a:lnTo>
                  <a:lnTo>
                    <a:pt x="11" y="1102"/>
                  </a:lnTo>
                  <a:lnTo>
                    <a:pt x="5" y="1114"/>
                  </a:lnTo>
                  <a:lnTo>
                    <a:pt x="5" y="1114"/>
                  </a:lnTo>
                  <a:lnTo>
                    <a:pt x="0" y="1125"/>
                  </a:lnTo>
                  <a:lnTo>
                    <a:pt x="0" y="1125"/>
                  </a:lnTo>
                  <a:lnTo>
                    <a:pt x="0" y="1136"/>
                  </a:lnTo>
                  <a:lnTo>
                    <a:pt x="0" y="1136"/>
                  </a:lnTo>
                  <a:lnTo>
                    <a:pt x="0" y="1136"/>
                  </a:lnTo>
                  <a:lnTo>
                    <a:pt x="5" y="1136"/>
                  </a:lnTo>
                  <a:lnTo>
                    <a:pt x="5" y="1136"/>
                  </a:lnTo>
                  <a:lnTo>
                    <a:pt x="5" y="1136"/>
                  </a:lnTo>
                  <a:lnTo>
                    <a:pt x="11" y="1142"/>
                  </a:lnTo>
                  <a:lnTo>
                    <a:pt x="11" y="1142"/>
                  </a:lnTo>
                  <a:lnTo>
                    <a:pt x="11" y="1148"/>
                  </a:lnTo>
                  <a:lnTo>
                    <a:pt x="11" y="1148"/>
                  </a:lnTo>
                  <a:lnTo>
                    <a:pt x="11" y="1159"/>
                  </a:lnTo>
                  <a:lnTo>
                    <a:pt x="11" y="1159"/>
                  </a:lnTo>
                  <a:lnTo>
                    <a:pt x="5" y="1164"/>
                  </a:lnTo>
                  <a:lnTo>
                    <a:pt x="5" y="1164"/>
                  </a:lnTo>
                  <a:lnTo>
                    <a:pt x="11" y="1164"/>
                  </a:lnTo>
                  <a:lnTo>
                    <a:pt x="11" y="1164"/>
                  </a:lnTo>
                  <a:lnTo>
                    <a:pt x="17" y="1164"/>
                  </a:lnTo>
                  <a:lnTo>
                    <a:pt x="17" y="1164"/>
                  </a:lnTo>
                  <a:lnTo>
                    <a:pt x="23" y="1170"/>
                  </a:lnTo>
                  <a:lnTo>
                    <a:pt x="23" y="1170"/>
                  </a:lnTo>
                  <a:lnTo>
                    <a:pt x="23" y="1176"/>
                  </a:lnTo>
                  <a:lnTo>
                    <a:pt x="23" y="1176"/>
                  </a:lnTo>
                  <a:lnTo>
                    <a:pt x="39" y="1170"/>
                  </a:lnTo>
                  <a:lnTo>
                    <a:pt x="39" y="1170"/>
                  </a:lnTo>
                  <a:lnTo>
                    <a:pt x="51" y="1170"/>
                  </a:lnTo>
                  <a:lnTo>
                    <a:pt x="51" y="1170"/>
                  </a:lnTo>
                  <a:lnTo>
                    <a:pt x="63" y="1164"/>
                  </a:lnTo>
                  <a:lnTo>
                    <a:pt x="63" y="1164"/>
                  </a:lnTo>
                  <a:lnTo>
                    <a:pt x="79" y="1170"/>
                  </a:lnTo>
                  <a:lnTo>
                    <a:pt x="79" y="1170"/>
                  </a:lnTo>
                  <a:lnTo>
                    <a:pt x="79" y="1170"/>
                  </a:lnTo>
                  <a:lnTo>
                    <a:pt x="79" y="1170"/>
                  </a:lnTo>
                  <a:lnTo>
                    <a:pt x="79" y="1176"/>
                  </a:lnTo>
                  <a:lnTo>
                    <a:pt x="79" y="1176"/>
                  </a:lnTo>
                  <a:lnTo>
                    <a:pt x="85" y="1176"/>
                  </a:lnTo>
                  <a:lnTo>
                    <a:pt x="85" y="1176"/>
                  </a:lnTo>
                  <a:lnTo>
                    <a:pt x="85" y="1182"/>
                  </a:lnTo>
                  <a:lnTo>
                    <a:pt x="85" y="1182"/>
                  </a:lnTo>
                  <a:lnTo>
                    <a:pt x="91" y="1182"/>
                  </a:lnTo>
                  <a:lnTo>
                    <a:pt x="91" y="1182"/>
                  </a:lnTo>
                  <a:lnTo>
                    <a:pt x="97" y="1182"/>
                  </a:lnTo>
                  <a:lnTo>
                    <a:pt x="97" y="1182"/>
                  </a:lnTo>
                  <a:lnTo>
                    <a:pt x="108" y="1182"/>
                  </a:lnTo>
                  <a:lnTo>
                    <a:pt x="108" y="1182"/>
                  </a:lnTo>
                  <a:lnTo>
                    <a:pt x="113" y="1188"/>
                  </a:lnTo>
                  <a:lnTo>
                    <a:pt x="113" y="1188"/>
                  </a:lnTo>
                  <a:lnTo>
                    <a:pt x="113" y="1188"/>
                  </a:lnTo>
                  <a:lnTo>
                    <a:pt x="113" y="1188"/>
                  </a:lnTo>
                  <a:lnTo>
                    <a:pt x="113" y="1193"/>
                  </a:lnTo>
                  <a:lnTo>
                    <a:pt x="113" y="1193"/>
                  </a:lnTo>
                  <a:lnTo>
                    <a:pt x="113" y="1199"/>
                  </a:lnTo>
                  <a:lnTo>
                    <a:pt x="113" y="1199"/>
                  </a:lnTo>
                  <a:lnTo>
                    <a:pt x="119" y="1199"/>
                  </a:lnTo>
                  <a:lnTo>
                    <a:pt x="119" y="1199"/>
                  </a:lnTo>
                  <a:lnTo>
                    <a:pt x="131" y="1204"/>
                  </a:lnTo>
                  <a:lnTo>
                    <a:pt x="131" y="1204"/>
                  </a:lnTo>
                  <a:lnTo>
                    <a:pt x="153" y="1204"/>
                  </a:lnTo>
                  <a:lnTo>
                    <a:pt x="153" y="1204"/>
                  </a:lnTo>
                  <a:lnTo>
                    <a:pt x="176" y="1210"/>
                  </a:lnTo>
                  <a:lnTo>
                    <a:pt x="176" y="1210"/>
                  </a:lnTo>
                  <a:lnTo>
                    <a:pt x="193" y="1204"/>
                  </a:lnTo>
                  <a:lnTo>
                    <a:pt x="193" y="1204"/>
                  </a:lnTo>
                  <a:lnTo>
                    <a:pt x="193" y="1204"/>
                  </a:lnTo>
                  <a:lnTo>
                    <a:pt x="193" y="1204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9" y="1193"/>
                  </a:lnTo>
                  <a:lnTo>
                    <a:pt x="199" y="1193"/>
                  </a:lnTo>
                  <a:lnTo>
                    <a:pt x="216" y="1182"/>
                  </a:lnTo>
                  <a:lnTo>
                    <a:pt x="216" y="1182"/>
                  </a:lnTo>
                  <a:lnTo>
                    <a:pt x="222" y="1170"/>
                  </a:lnTo>
                  <a:lnTo>
                    <a:pt x="222" y="1170"/>
                  </a:lnTo>
                  <a:lnTo>
                    <a:pt x="228" y="1153"/>
                  </a:lnTo>
                  <a:lnTo>
                    <a:pt x="228" y="1153"/>
                  </a:lnTo>
                  <a:lnTo>
                    <a:pt x="238" y="1136"/>
                  </a:lnTo>
                  <a:lnTo>
                    <a:pt x="238" y="1136"/>
                  </a:lnTo>
                  <a:lnTo>
                    <a:pt x="244" y="1136"/>
                  </a:lnTo>
                  <a:lnTo>
                    <a:pt x="244" y="1136"/>
                  </a:lnTo>
                  <a:lnTo>
                    <a:pt x="250" y="1136"/>
                  </a:lnTo>
                  <a:lnTo>
                    <a:pt x="250" y="1136"/>
                  </a:lnTo>
                  <a:lnTo>
                    <a:pt x="261" y="1136"/>
                  </a:lnTo>
                  <a:lnTo>
                    <a:pt x="261" y="1136"/>
                  </a:lnTo>
                  <a:lnTo>
                    <a:pt x="273" y="1136"/>
                  </a:lnTo>
                  <a:lnTo>
                    <a:pt x="273" y="1136"/>
                  </a:lnTo>
                  <a:lnTo>
                    <a:pt x="273" y="1125"/>
                  </a:lnTo>
                  <a:lnTo>
                    <a:pt x="273" y="1125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90" y="1097"/>
                  </a:lnTo>
                  <a:lnTo>
                    <a:pt x="290" y="1097"/>
                  </a:lnTo>
                  <a:lnTo>
                    <a:pt x="290" y="1085"/>
                  </a:lnTo>
                  <a:lnTo>
                    <a:pt x="290" y="1085"/>
                  </a:lnTo>
                  <a:lnTo>
                    <a:pt x="290" y="1079"/>
                  </a:lnTo>
                  <a:lnTo>
                    <a:pt x="290" y="1079"/>
                  </a:lnTo>
                  <a:lnTo>
                    <a:pt x="290" y="1074"/>
                  </a:lnTo>
                  <a:lnTo>
                    <a:pt x="290" y="1074"/>
                  </a:lnTo>
                  <a:lnTo>
                    <a:pt x="290" y="1068"/>
                  </a:lnTo>
                  <a:lnTo>
                    <a:pt x="290" y="1068"/>
                  </a:lnTo>
                  <a:lnTo>
                    <a:pt x="290" y="1057"/>
                  </a:lnTo>
                  <a:lnTo>
                    <a:pt x="290" y="1057"/>
                  </a:lnTo>
                  <a:lnTo>
                    <a:pt x="295" y="1057"/>
                  </a:lnTo>
                  <a:lnTo>
                    <a:pt x="295" y="1057"/>
                  </a:lnTo>
                  <a:lnTo>
                    <a:pt x="301" y="1057"/>
                  </a:lnTo>
                  <a:lnTo>
                    <a:pt x="301" y="1057"/>
                  </a:lnTo>
                  <a:lnTo>
                    <a:pt x="307" y="1051"/>
                  </a:lnTo>
                  <a:lnTo>
                    <a:pt x="307" y="1051"/>
                  </a:lnTo>
                  <a:lnTo>
                    <a:pt x="307" y="1051"/>
                  </a:lnTo>
                  <a:lnTo>
                    <a:pt x="307" y="1051"/>
                  </a:lnTo>
                  <a:lnTo>
                    <a:pt x="313" y="1039"/>
                  </a:lnTo>
                  <a:lnTo>
                    <a:pt x="313" y="1039"/>
                  </a:lnTo>
                  <a:lnTo>
                    <a:pt x="318" y="1029"/>
                  </a:lnTo>
                  <a:lnTo>
                    <a:pt x="318" y="1029"/>
                  </a:lnTo>
                  <a:lnTo>
                    <a:pt x="323" y="1017"/>
                  </a:lnTo>
                  <a:lnTo>
                    <a:pt x="323" y="1017"/>
                  </a:lnTo>
                  <a:lnTo>
                    <a:pt x="323" y="1011"/>
                  </a:lnTo>
                  <a:lnTo>
                    <a:pt x="323" y="1011"/>
                  </a:lnTo>
                  <a:lnTo>
                    <a:pt x="323" y="1000"/>
                  </a:lnTo>
                  <a:lnTo>
                    <a:pt x="323" y="1000"/>
                  </a:lnTo>
                  <a:lnTo>
                    <a:pt x="323" y="989"/>
                  </a:lnTo>
                  <a:lnTo>
                    <a:pt x="323" y="989"/>
                  </a:lnTo>
                  <a:lnTo>
                    <a:pt x="323" y="983"/>
                  </a:lnTo>
                  <a:lnTo>
                    <a:pt x="323" y="983"/>
                  </a:lnTo>
                  <a:lnTo>
                    <a:pt x="329" y="971"/>
                  </a:lnTo>
                  <a:lnTo>
                    <a:pt x="329" y="971"/>
                  </a:lnTo>
                  <a:lnTo>
                    <a:pt x="352" y="960"/>
                  </a:lnTo>
                  <a:lnTo>
                    <a:pt x="352" y="960"/>
                  </a:lnTo>
                  <a:lnTo>
                    <a:pt x="387" y="943"/>
                  </a:lnTo>
                  <a:lnTo>
                    <a:pt x="387" y="943"/>
                  </a:lnTo>
                  <a:lnTo>
                    <a:pt x="420" y="938"/>
                  </a:lnTo>
                  <a:lnTo>
                    <a:pt x="420" y="938"/>
                  </a:lnTo>
                  <a:lnTo>
                    <a:pt x="443" y="932"/>
                  </a:lnTo>
                  <a:lnTo>
                    <a:pt x="443" y="932"/>
                  </a:lnTo>
                  <a:lnTo>
                    <a:pt x="443" y="920"/>
                  </a:lnTo>
                  <a:lnTo>
                    <a:pt x="443" y="920"/>
                  </a:lnTo>
                  <a:lnTo>
                    <a:pt x="438" y="909"/>
                  </a:lnTo>
                  <a:lnTo>
                    <a:pt x="438" y="909"/>
                  </a:lnTo>
                  <a:lnTo>
                    <a:pt x="438" y="898"/>
                  </a:lnTo>
                  <a:lnTo>
                    <a:pt x="438" y="898"/>
                  </a:lnTo>
                  <a:lnTo>
                    <a:pt x="432" y="880"/>
                  </a:lnTo>
                  <a:lnTo>
                    <a:pt x="432" y="880"/>
                  </a:lnTo>
                  <a:lnTo>
                    <a:pt x="449" y="869"/>
                  </a:lnTo>
                  <a:lnTo>
                    <a:pt x="449" y="869"/>
                  </a:lnTo>
                  <a:lnTo>
                    <a:pt x="466" y="852"/>
                  </a:lnTo>
                  <a:lnTo>
                    <a:pt x="466" y="852"/>
                  </a:lnTo>
                  <a:lnTo>
                    <a:pt x="483" y="835"/>
                  </a:lnTo>
                  <a:lnTo>
                    <a:pt x="483" y="835"/>
                  </a:lnTo>
                  <a:lnTo>
                    <a:pt x="494" y="818"/>
                  </a:lnTo>
                  <a:lnTo>
                    <a:pt x="494" y="818"/>
                  </a:lnTo>
                  <a:lnTo>
                    <a:pt x="494" y="812"/>
                  </a:lnTo>
                  <a:lnTo>
                    <a:pt x="494" y="812"/>
                  </a:lnTo>
                  <a:lnTo>
                    <a:pt x="494" y="807"/>
                  </a:lnTo>
                  <a:lnTo>
                    <a:pt x="494" y="807"/>
                  </a:lnTo>
                  <a:lnTo>
                    <a:pt x="494" y="801"/>
                  </a:lnTo>
                  <a:lnTo>
                    <a:pt x="494" y="801"/>
                  </a:lnTo>
                  <a:lnTo>
                    <a:pt x="500" y="790"/>
                  </a:lnTo>
                  <a:lnTo>
                    <a:pt x="500" y="790"/>
                  </a:lnTo>
                  <a:lnTo>
                    <a:pt x="506" y="784"/>
                  </a:lnTo>
                  <a:lnTo>
                    <a:pt x="506" y="784"/>
                  </a:lnTo>
                  <a:lnTo>
                    <a:pt x="517" y="767"/>
                  </a:lnTo>
                  <a:lnTo>
                    <a:pt x="517" y="767"/>
                  </a:lnTo>
                  <a:lnTo>
                    <a:pt x="528" y="755"/>
                  </a:lnTo>
                  <a:lnTo>
                    <a:pt x="528" y="755"/>
                  </a:lnTo>
                  <a:lnTo>
                    <a:pt x="540" y="744"/>
                  </a:lnTo>
                  <a:lnTo>
                    <a:pt x="540" y="744"/>
                  </a:lnTo>
                  <a:lnTo>
                    <a:pt x="540" y="733"/>
                  </a:lnTo>
                  <a:lnTo>
                    <a:pt x="540" y="733"/>
                  </a:lnTo>
                  <a:lnTo>
                    <a:pt x="540" y="721"/>
                  </a:lnTo>
                  <a:lnTo>
                    <a:pt x="540" y="721"/>
                  </a:lnTo>
                  <a:lnTo>
                    <a:pt x="534" y="715"/>
                  </a:lnTo>
                  <a:lnTo>
                    <a:pt x="534" y="715"/>
                  </a:lnTo>
                  <a:lnTo>
                    <a:pt x="540" y="704"/>
                  </a:lnTo>
                  <a:lnTo>
                    <a:pt x="540" y="704"/>
                  </a:lnTo>
                  <a:lnTo>
                    <a:pt x="540" y="699"/>
                  </a:lnTo>
                  <a:lnTo>
                    <a:pt x="540" y="699"/>
                  </a:lnTo>
                  <a:lnTo>
                    <a:pt x="546" y="693"/>
                  </a:lnTo>
                  <a:lnTo>
                    <a:pt x="546" y="693"/>
                  </a:lnTo>
                  <a:lnTo>
                    <a:pt x="551" y="687"/>
                  </a:lnTo>
                  <a:lnTo>
                    <a:pt x="551" y="687"/>
                  </a:lnTo>
                  <a:lnTo>
                    <a:pt x="551" y="681"/>
                  </a:lnTo>
                  <a:lnTo>
                    <a:pt x="551" y="681"/>
                  </a:lnTo>
                  <a:lnTo>
                    <a:pt x="551" y="681"/>
                  </a:lnTo>
                  <a:lnTo>
                    <a:pt x="551" y="681"/>
                  </a:lnTo>
                  <a:lnTo>
                    <a:pt x="546" y="681"/>
                  </a:lnTo>
                  <a:lnTo>
                    <a:pt x="546" y="681"/>
                  </a:lnTo>
                  <a:lnTo>
                    <a:pt x="540" y="681"/>
                  </a:lnTo>
                  <a:lnTo>
                    <a:pt x="540" y="681"/>
                  </a:lnTo>
                  <a:lnTo>
                    <a:pt x="540" y="681"/>
                  </a:lnTo>
                  <a:lnTo>
                    <a:pt x="540" y="681"/>
                  </a:lnTo>
                  <a:lnTo>
                    <a:pt x="534" y="676"/>
                  </a:lnTo>
                  <a:lnTo>
                    <a:pt x="534" y="676"/>
                  </a:lnTo>
                  <a:lnTo>
                    <a:pt x="528" y="665"/>
                  </a:lnTo>
                  <a:lnTo>
                    <a:pt x="528" y="665"/>
                  </a:lnTo>
                  <a:lnTo>
                    <a:pt x="523" y="659"/>
                  </a:lnTo>
                  <a:lnTo>
                    <a:pt x="523" y="659"/>
                  </a:lnTo>
                  <a:lnTo>
                    <a:pt x="523" y="648"/>
                  </a:lnTo>
                  <a:lnTo>
                    <a:pt x="523" y="648"/>
                  </a:lnTo>
                  <a:lnTo>
                    <a:pt x="506" y="659"/>
                  </a:lnTo>
                  <a:lnTo>
                    <a:pt x="506" y="659"/>
                  </a:lnTo>
                  <a:lnTo>
                    <a:pt x="494" y="659"/>
                  </a:lnTo>
                  <a:lnTo>
                    <a:pt x="494" y="659"/>
                  </a:lnTo>
                  <a:lnTo>
                    <a:pt x="483" y="665"/>
                  </a:lnTo>
                  <a:lnTo>
                    <a:pt x="483" y="665"/>
                  </a:lnTo>
                  <a:lnTo>
                    <a:pt x="460" y="659"/>
                  </a:lnTo>
                  <a:lnTo>
                    <a:pt x="460" y="659"/>
                  </a:lnTo>
                  <a:lnTo>
                    <a:pt x="460" y="659"/>
                  </a:lnTo>
                  <a:lnTo>
                    <a:pt x="460" y="659"/>
                  </a:lnTo>
                  <a:lnTo>
                    <a:pt x="460" y="653"/>
                  </a:lnTo>
                  <a:lnTo>
                    <a:pt x="460" y="653"/>
                  </a:lnTo>
                  <a:lnTo>
                    <a:pt x="460" y="648"/>
                  </a:lnTo>
                  <a:lnTo>
                    <a:pt x="460" y="648"/>
                  </a:lnTo>
                  <a:lnTo>
                    <a:pt x="460" y="648"/>
                  </a:lnTo>
                  <a:lnTo>
                    <a:pt x="460" y="648"/>
                  </a:lnTo>
                  <a:lnTo>
                    <a:pt x="466" y="648"/>
                  </a:lnTo>
                  <a:lnTo>
                    <a:pt x="466" y="648"/>
                  </a:lnTo>
                  <a:lnTo>
                    <a:pt x="466" y="648"/>
                  </a:lnTo>
                  <a:lnTo>
                    <a:pt x="466" y="648"/>
                  </a:lnTo>
                  <a:lnTo>
                    <a:pt x="466" y="642"/>
                  </a:lnTo>
                  <a:lnTo>
                    <a:pt x="466" y="642"/>
                  </a:lnTo>
                  <a:lnTo>
                    <a:pt x="466" y="636"/>
                  </a:lnTo>
                  <a:lnTo>
                    <a:pt x="466" y="636"/>
                  </a:lnTo>
                  <a:lnTo>
                    <a:pt x="466" y="630"/>
                  </a:lnTo>
                  <a:lnTo>
                    <a:pt x="466" y="630"/>
                  </a:lnTo>
                  <a:lnTo>
                    <a:pt x="466" y="625"/>
                  </a:lnTo>
                  <a:lnTo>
                    <a:pt x="466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25"/>
                  </a:lnTo>
                  <a:lnTo>
                    <a:pt x="460" y="619"/>
                  </a:lnTo>
                  <a:lnTo>
                    <a:pt x="460" y="619"/>
                  </a:lnTo>
                  <a:lnTo>
                    <a:pt x="454" y="619"/>
                  </a:lnTo>
                  <a:lnTo>
                    <a:pt x="454" y="619"/>
                  </a:lnTo>
                  <a:lnTo>
                    <a:pt x="454" y="619"/>
                  </a:lnTo>
                  <a:lnTo>
                    <a:pt x="454" y="619"/>
                  </a:lnTo>
                  <a:lnTo>
                    <a:pt x="449" y="614"/>
                  </a:lnTo>
                  <a:lnTo>
                    <a:pt x="449" y="614"/>
                  </a:lnTo>
                  <a:lnTo>
                    <a:pt x="449" y="614"/>
                  </a:lnTo>
                  <a:lnTo>
                    <a:pt x="449" y="614"/>
                  </a:lnTo>
                  <a:lnTo>
                    <a:pt x="443" y="614"/>
                  </a:lnTo>
                  <a:lnTo>
                    <a:pt x="443" y="614"/>
                  </a:lnTo>
                  <a:lnTo>
                    <a:pt x="443" y="608"/>
                  </a:lnTo>
                  <a:lnTo>
                    <a:pt x="443" y="608"/>
                  </a:lnTo>
                  <a:lnTo>
                    <a:pt x="443" y="602"/>
                  </a:lnTo>
                  <a:lnTo>
                    <a:pt x="443" y="602"/>
                  </a:lnTo>
                  <a:lnTo>
                    <a:pt x="443" y="596"/>
                  </a:lnTo>
                  <a:lnTo>
                    <a:pt x="443" y="596"/>
                  </a:lnTo>
                  <a:lnTo>
                    <a:pt x="443" y="590"/>
                  </a:lnTo>
                  <a:lnTo>
                    <a:pt x="443" y="590"/>
                  </a:lnTo>
                  <a:lnTo>
                    <a:pt x="438" y="590"/>
                  </a:lnTo>
                  <a:lnTo>
                    <a:pt x="438" y="590"/>
                  </a:lnTo>
                  <a:lnTo>
                    <a:pt x="432" y="590"/>
                  </a:lnTo>
                  <a:lnTo>
                    <a:pt x="432" y="590"/>
                  </a:lnTo>
                  <a:lnTo>
                    <a:pt x="426" y="590"/>
                  </a:lnTo>
                  <a:lnTo>
                    <a:pt x="426" y="590"/>
                  </a:lnTo>
                  <a:lnTo>
                    <a:pt x="420" y="590"/>
                  </a:lnTo>
                  <a:close/>
                  <a:moveTo>
                    <a:pt x="454" y="0"/>
                  </a:moveTo>
                  <a:lnTo>
                    <a:pt x="454" y="0"/>
                  </a:lnTo>
                  <a:lnTo>
                    <a:pt x="460" y="16"/>
                  </a:lnTo>
                  <a:lnTo>
                    <a:pt x="460" y="16"/>
                  </a:lnTo>
                  <a:lnTo>
                    <a:pt x="472" y="39"/>
                  </a:lnTo>
                  <a:lnTo>
                    <a:pt x="472" y="39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500" y="73"/>
                  </a:lnTo>
                  <a:lnTo>
                    <a:pt x="500" y="73"/>
                  </a:lnTo>
                  <a:lnTo>
                    <a:pt x="506" y="73"/>
                  </a:lnTo>
                  <a:lnTo>
                    <a:pt x="506" y="73"/>
                  </a:lnTo>
                  <a:lnTo>
                    <a:pt x="512" y="73"/>
                  </a:lnTo>
                  <a:lnTo>
                    <a:pt x="512" y="73"/>
                  </a:lnTo>
                  <a:lnTo>
                    <a:pt x="523" y="73"/>
                  </a:lnTo>
                  <a:lnTo>
                    <a:pt x="523" y="73"/>
                  </a:lnTo>
                  <a:lnTo>
                    <a:pt x="517" y="85"/>
                  </a:lnTo>
                  <a:lnTo>
                    <a:pt x="517" y="85"/>
                  </a:lnTo>
                  <a:lnTo>
                    <a:pt x="517" y="85"/>
                  </a:lnTo>
                  <a:lnTo>
                    <a:pt x="517" y="85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06" y="96"/>
                  </a:lnTo>
                  <a:lnTo>
                    <a:pt x="506" y="96"/>
                  </a:lnTo>
                  <a:lnTo>
                    <a:pt x="512" y="113"/>
                  </a:lnTo>
                  <a:lnTo>
                    <a:pt x="512" y="113"/>
                  </a:lnTo>
                  <a:lnTo>
                    <a:pt x="523" y="136"/>
                  </a:lnTo>
                  <a:lnTo>
                    <a:pt x="523" y="136"/>
                  </a:lnTo>
                  <a:lnTo>
                    <a:pt x="540" y="159"/>
                  </a:lnTo>
                  <a:lnTo>
                    <a:pt x="540" y="159"/>
                  </a:lnTo>
                  <a:lnTo>
                    <a:pt x="546" y="170"/>
                  </a:lnTo>
                  <a:lnTo>
                    <a:pt x="546" y="170"/>
                  </a:lnTo>
                  <a:lnTo>
                    <a:pt x="557" y="170"/>
                  </a:lnTo>
                  <a:lnTo>
                    <a:pt x="557" y="170"/>
                  </a:lnTo>
                  <a:lnTo>
                    <a:pt x="563" y="176"/>
                  </a:lnTo>
                  <a:lnTo>
                    <a:pt x="563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74" y="176"/>
                  </a:lnTo>
                  <a:lnTo>
                    <a:pt x="574" y="176"/>
                  </a:lnTo>
                  <a:lnTo>
                    <a:pt x="579" y="199"/>
                  </a:lnTo>
                  <a:lnTo>
                    <a:pt x="579" y="199"/>
                  </a:lnTo>
                  <a:lnTo>
                    <a:pt x="579" y="216"/>
                  </a:lnTo>
                  <a:lnTo>
                    <a:pt x="579" y="216"/>
                  </a:lnTo>
                  <a:lnTo>
                    <a:pt x="574" y="238"/>
                  </a:lnTo>
                  <a:lnTo>
                    <a:pt x="574" y="238"/>
                  </a:lnTo>
                  <a:lnTo>
                    <a:pt x="574" y="255"/>
                  </a:lnTo>
                  <a:lnTo>
                    <a:pt x="574" y="255"/>
                  </a:lnTo>
                  <a:lnTo>
                    <a:pt x="579" y="255"/>
                  </a:lnTo>
                  <a:lnTo>
                    <a:pt x="579" y="255"/>
                  </a:lnTo>
                  <a:lnTo>
                    <a:pt x="585" y="255"/>
                  </a:lnTo>
                  <a:lnTo>
                    <a:pt x="585" y="255"/>
                  </a:lnTo>
                  <a:lnTo>
                    <a:pt x="591" y="255"/>
                  </a:lnTo>
                  <a:lnTo>
                    <a:pt x="591" y="255"/>
                  </a:lnTo>
                  <a:lnTo>
                    <a:pt x="597" y="255"/>
                  </a:lnTo>
                  <a:lnTo>
                    <a:pt x="597" y="255"/>
                  </a:lnTo>
                  <a:lnTo>
                    <a:pt x="597" y="261"/>
                  </a:lnTo>
                  <a:lnTo>
                    <a:pt x="597" y="261"/>
                  </a:lnTo>
                  <a:lnTo>
                    <a:pt x="591" y="266"/>
                  </a:lnTo>
                  <a:lnTo>
                    <a:pt x="591" y="266"/>
                  </a:lnTo>
                  <a:lnTo>
                    <a:pt x="585" y="272"/>
                  </a:lnTo>
                  <a:lnTo>
                    <a:pt x="585" y="272"/>
                  </a:lnTo>
                  <a:lnTo>
                    <a:pt x="585" y="272"/>
                  </a:lnTo>
                  <a:lnTo>
                    <a:pt x="585" y="272"/>
                  </a:lnTo>
                  <a:lnTo>
                    <a:pt x="585" y="284"/>
                  </a:lnTo>
                  <a:lnTo>
                    <a:pt x="585" y="284"/>
                  </a:lnTo>
                  <a:lnTo>
                    <a:pt x="591" y="301"/>
                  </a:lnTo>
                  <a:lnTo>
                    <a:pt x="591" y="301"/>
                  </a:lnTo>
                  <a:lnTo>
                    <a:pt x="597" y="312"/>
                  </a:lnTo>
                  <a:lnTo>
                    <a:pt x="597" y="312"/>
                  </a:lnTo>
                  <a:lnTo>
                    <a:pt x="602" y="324"/>
                  </a:lnTo>
                  <a:lnTo>
                    <a:pt x="602" y="324"/>
                  </a:lnTo>
                  <a:lnTo>
                    <a:pt x="602" y="335"/>
                  </a:lnTo>
                  <a:lnTo>
                    <a:pt x="602" y="335"/>
                  </a:lnTo>
                  <a:lnTo>
                    <a:pt x="597" y="340"/>
                  </a:lnTo>
                  <a:lnTo>
                    <a:pt x="597" y="340"/>
                  </a:lnTo>
                  <a:lnTo>
                    <a:pt x="591" y="346"/>
                  </a:lnTo>
                  <a:lnTo>
                    <a:pt x="591" y="346"/>
                  </a:lnTo>
                  <a:lnTo>
                    <a:pt x="591" y="352"/>
                  </a:lnTo>
                  <a:lnTo>
                    <a:pt x="591" y="352"/>
                  </a:lnTo>
                  <a:lnTo>
                    <a:pt x="591" y="358"/>
                  </a:lnTo>
                  <a:lnTo>
                    <a:pt x="591" y="358"/>
                  </a:lnTo>
                  <a:lnTo>
                    <a:pt x="597" y="369"/>
                  </a:lnTo>
                  <a:lnTo>
                    <a:pt x="597" y="369"/>
                  </a:lnTo>
                  <a:lnTo>
                    <a:pt x="597" y="380"/>
                  </a:lnTo>
                  <a:lnTo>
                    <a:pt x="597" y="380"/>
                  </a:lnTo>
                  <a:lnTo>
                    <a:pt x="597" y="391"/>
                  </a:lnTo>
                  <a:lnTo>
                    <a:pt x="597" y="391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79" y="397"/>
                  </a:lnTo>
                  <a:lnTo>
                    <a:pt x="579" y="397"/>
                  </a:lnTo>
                  <a:lnTo>
                    <a:pt x="574" y="403"/>
                  </a:lnTo>
                  <a:lnTo>
                    <a:pt x="574" y="403"/>
                  </a:lnTo>
                  <a:lnTo>
                    <a:pt x="568" y="409"/>
                  </a:lnTo>
                  <a:lnTo>
                    <a:pt x="568" y="409"/>
                  </a:lnTo>
                  <a:lnTo>
                    <a:pt x="563" y="437"/>
                  </a:lnTo>
                  <a:lnTo>
                    <a:pt x="563" y="437"/>
                  </a:lnTo>
                  <a:lnTo>
                    <a:pt x="563" y="449"/>
                  </a:lnTo>
                  <a:lnTo>
                    <a:pt x="563" y="449"/>
                  </a:lnTo>
                  <a:lnTo>
                    <a:pt x="551" y="455"/>
                  </a:lnTo>
                  <a:lnTo>
                    <a:pt x="551" y="455"/>
                  </a:lnTo>
                  <a:lnTo>
                    <a:pt x="523" y="460"/>
                  </a:lnTo>
                  <a:lnTo>
                    <a:pt x="523" y="460"/>
                  </a:lnTo>
                  <a:lnTo>
                    <a:pt x="523" y="465"/>
                  </a:lnTo>
                  <a:lnTo>
                    <a:pt x="523" y="465"/>
                  </a:lnTo>
                  <a:lnTo>
                    <a:pt x="523" y="471"/>
                  </a:lnTo>
                  <a:lnTo>
                    <a:pt x="523" y="471"/>
                  </a:lnTo>
                  <a:lnTo>
                    <a:pt x="523" y="477"/>
                  </a:lnTo>
                  <a:lnTo>
                    <a:pt x="523" y="477"/>
                  </a:lnTo>
                  <a:lnTo>
                    <a:pt x="523" y="483"/>
                  </a:lnTo>
                  <a:lnTo>
                    <a:pt x="523" y="483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40" y="494"/>
                  </a:lnTo>
                  <a:lnTo>
                    <a:pt x="540" y="494"/>
                  </a:lnTo>
                  <a:lnTo>
                    <a:pt x="551" y="500"/>
                  </a:lnTo>
                  <a:lnTo>
                    <a:pt x="551" y="500"/>
                  </a:lnTo>
                  <a:lnTo>
                    <a:pt x="563" y="505"/>
                  </a:lnTo>
                  <a:lnTo>
                    <a:pt x="563" y="505"/>
                  </a:lnTo>
                  <a:lnTo>
                    <a:pt x="574" y="511"/>
                  </a:lnTo>
                  <a:lnTo>
                    <a:pt x="574" y="511"/>
                  </a:lnTo>
                  <a:lnTo>
                    <a:pt x="579" y="517"/>
                  </a:lnTo>
                  <a:lnTo>
                    <a:pt x="579" y="517"/>
                  </a:lnTo>
                  <a:lnTo>
                    <a:pt x="585" y="528"/>
                  </a:lnTo>
                  <a:lnTo>
                    <a:pt x="585" y="528"/>
                  </a:lnTo>
                  <a:lnTo>
                    <a:pt x="591" y="534"/>
                  </a:lnTo>
                  <a:lnTo>
                    <a:pt x="591" y="534"/>
                  </a:lnTo>
                  <a:lnTo>
                    <a:pt x="597" y="540"/>
                  </a:lnTo>
                  <a:lnTo>
                    <a:pt x="597" y="540"/>
                  </a:lnTo>
                  <a:lnTo>
                    <a:pt x="602" y="540"/>
                  </a:lnTo>
                  <a:lnTo>
                    <a:pt x="602" y="540"/>
                  </a:lnTo>
                  <a:lnTo>
                    <a:pt x="608" y="540"/>
                  </a:lnTo>
                  <a:lnTo>
                    <a:pt x="608" y="540"/>
                  </a:lnTo>
                  <a:lnTo>
                    <a:pt x="613" y="540"/>
                  </a:lnTo>
                  <a:lnTo>
                    <a:pt x="613" y="540"/>
                  </a:lnTo>
                  <a:lnTo>
                    <a:pt x="619" y="562"/>
                  </a:lnTo>
                  <a:lnTo>
                    <a:pt x="619" y="562"/>
                  </a:lnTo>
                  <a:lnTo>
                    <a:pt x="619" y="590"/>
                  </a:lnTo>
                  <a:lnTo>
                    <a:pt x="619" y="590"/>
                  </a:lnTo>
                  <a:lnTo>
                    <a:pt x="619" y="619"/>
                  </a:lnTo>
                  <a:lnTo>
                    <a:pt x="619" y="619"/>
                  </a:lnTo>
                  <a:lnTo>
                    <a:pt x="613" y="642"/>
                  </a:lnTo>
                  <a:lnTo>
                    <a:pt x="613" y="642"/>
                  </a:lnTo>
                  <a:lnTo>
                    <a:pt x="608" y="648"/>
                  </a:lnTo>
                  <a:lnTo>
                    <a:pt x="608" y="648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9"/>
                  </a:lnTo>
                  <a:lnTo>
                    <a:pt x="602" y="659"/>
                  </a:lnTo>
                  <a:lnTo>
                    <a:pt x="613" y="665"/>
                  </a:lnTo>
                  <a:lnTo>
                    <a:pt x="613" y="665"/>
                  </a:lnTo>
                  <a:lnTo>
                    <a:pt x="625" y="670"/>
                  </a:lnTo>
                  <a:lnTo>
                    <a:pt x="625" y="670"/>
                  </a:lnTo>
                  <a:lnTo>
                    <a:pt x="631" y="676"/>
                  </a:lnTo>
                  <a:lnTo>
                    <a:pt x="631" y="676"/>
                  </a:lnTo>
                  <a:lnTo>
                    <a:pt x="642" y="681"/>
                  </a:lnTo>
                  <a:lnTo>
                    <a:pt x="642" y="681"/>
                  </a:lnTo>
                  <a:lnTo>
                    <a:pt x="653" y="681"/>
                  </a:lnTo>
                  <a:lnTo>
                    <a:pt x="653" y="681"/>
                  </a:lnTo>
                  <a:lnTo>
                    <a:pt x="653" y="681"/>
                  </a:lnTo>
                  <a:lnTo>
                    <a:pt x="653" y="681"/>
                  </a:lnTo>
                  <a:lnTo>
                    <a:pt x="659" y="681"/>
                  </a:lnTo>
                  <a:lnTo>
                    <a:pt x="659" y="681"/>
                  </a:lnTo>
                  <a:lnTo>
                    <a:pt x="671" y="681"/>
                  </a:lnTo>
                  <a:lnTo>
                    <a:pt x="671" y="681"/>
                  </a:lnTo>
                  <a:lnTo>
                    <a:pt x="682" y="670"/>
                  </a:lnTo>
                  <a:lnTo>
                    <a:pt x="682" y="670"/>
                  </a:lnTo>
                  <a:lnTo>
                    <a:pt x="693" y="653"/>
                  </a:lnTo>
                  <a:lnTo>
                    <a:pt x="693" y="653"/>
                  </a:lnTo>
                  <a:lnTo>
                    <a:pt x="699" y="636"/>
                  </a:lnTo>
                  <a:lnTo>
                    <a:pt x="699" y="636"/>
                  </a:lnTo>
                  <a:lnTo>
                    <a:pt x="705" y="619"/>
                  </a:lnTo>
                  <a:lnTo>
                    <a:pt x="705" y="619"/>
                  </a:lnTo>
                  <a:lnTo>
                    <a:pt x="710" y="596"/>
                  </a:lnTo>
                  <a:lnTo>
                    <a:pt x="710" y="596"/>
                  </a:lnTo>
                  <a:lnTo>
                    <a:pt x="716" y="585"/>
                  </a:lnTo>
                  <a:lnTo>
                    <a:pt x="716" y="585"/>
                  </a:lnTo>
                  <a:lnTo>
                    <a:pt x="727" y="579"/>
                  </a:lnTo>
                  <a:lnTo>
                    <a:pt x="727" y="579"/>
                  </a:lnTo>
                  <a:lnTo>
                    <a:pt x="738" y="574"/>
                  </a:lnTo>
                  <a:lnTo>
                    <a:pt x="738" y="574"/>
                  </a:lnTo>
                  <a:lnTo>
                    <a:pt x="744" y="562"/>
                  </a:lnTo>
                  <a:lnTo>
                    <a:pt x="750" y="551"/>
                  </a:lnTo>
                  <a:lnTo>
                    <a:pt x="756" y="545"/>
                  </a:lnTo>
                  <a:lnTo>
                    <a:pt x="762" y="534"/>
                  </a:lnTo>
                  <a:lnTo>
                    <a:pt x="767" y="522"/>
                  </a:lnTo>
                  <a:lnTo>
                    <a:pt x="767" y="522"/>
                  </a:lnTo>
                  <a:lnTo>
                    <a:pt x="767" y="517"/>
                  </a:lnTo>
                  <a:lnTo>
                    <a:pt x="767" y="517"/>
                  </a:lnTo>
                  <a:lnTo>
                    <a:pt x="762" y="505"/>
                  </a:lnTo>
                  <a:lnTo>
                    <a:pt x="762" y="505"/>
                  </a:lnTo>
                  <a:lnTo>
                    <a:pt x="762" y="500"/>
                  </a:lnTo>
                  <a:lnTo>
                    <a:pt x="762" y="500"/>
                  </a:lnTo>
                  <a:lnTo>
                    <a:pt x="762" y="494"/>
                  </a:lnTo>
                  <a:lnTo>
                    <a:pt x="762" y="494"/>
                  </a:lnTo>
                  <a:lnTo>
                    <a:pt x="773" y="483"/>
                  </a:lnTo>
                  <a:lnTo>
                    <a:pt x="773" y="483"/>
                  </a:lnTo>
                  <a:lnTo>
                    <a:pt x="790" y="477"/>
                  </a:lnTo>
                  <a:lnTo>
                    <a:pt x="790" y="477"/>
                  </a:lnTo>
                  <a:lnTo>
                    <a:pt x="807" y="465"/>
                  </a:lnTo>
                  <a:lnTo>
                    <a:pt x="807" y="465"/>
                  </a:lnTo>
                  <a:lnTo>
                    <a:pt x="818" y="460"/>
                  </a:lnTo>
                  <a:lnTo>
                    <a:pt x="818" y="460"/>
                  </a:lnTo>
                  <a:lnTo>
                    <a:pt x="830" y="443"/>
                  </a:lnTo>
                  <a:lnTo>
                    <a:pt x="830" y="443"/>
                  </a:lnTo>
                  <a:lnTo>
                    <a:pt x="841" y="420"/>
                  </a:lnTo>
                  <a:lnTo>
                    <a:pt x="841" y="420"/>
                  </a:lnTo>
                  <a:lnTo>
                    <a:pt x="847" y="403"/>
                  </a:lnTo>
                  <a:lnTo>
                    <a:pt x="847" y="403"/>
                  </a:lnTo>
                  <a:lnTo>
                    <a:pt x="852" y="380"/>
                  </a:lnTo>
                  <a:lnTo>
                    <a:pt x="852" y="380"/>
                  </a:lnTo>
                  <a:lnTo>
                    <a:pt x="858" y="380"/>
                  </a:lnTo>
                  <a:lnTo>
                    <a:pt x="858" y="380"/>
                  </a:lnTo>
                  <a:lnTo>
                    <a:pt x="863" y="375"/>
                  </a:lnTo>
                  <a:lnTo>
                    <a:pt x="863" y="375"/>
                  </a:lnTo>
                  <a:lnTo>
                    <a:pt x="869" y="363"/>
                  </a:lnTo>
                  <a:lnTo>
                    <a:pt x="869" y="363"/>
                  </a:lnTo>
                  <a:lnTo>
                    <a:pt x="869" y="363"/>
                  </a:lnTo>
                  <a:lnTo>
                    <a:pt x="869" y="363"/>
                  </a:lnTo>
                  <a:lnTo>
                    <a:pt x="869" y="358"/>
                  </a:lnTo>
                  <a:lnTo>
                    <a:pt x="869" y="358"/>
                  </a:lnTo>
                  <a:lnTo>
                    <a:pt x="869" y="352"/>
                  </a:lnTo>
                  <a:lnTo>
                    <a:pt x="869" y="352"/>
                  </a:lnTo>
                  <a:lnTo>
                    <a:pt x="869" y="346"/>
                  </a:lnTo>
                  <a:lnTo>
                    <a:pt x="869" y="346"/>
                  </a:lnTo>
                  <a:lnTo>
                    <a:pt x="863" y="352"/>
                  </a:lnTo>
                  <a:lnTo>
                    <a:pt x="863" y="352"/>
                  </a:lnTo>
                  <a:lnTo>
                    <a:pt x="863" y="346"/>
                  </a:lnTo>
                  <a:lnTo>
                    <a:pt x="863" y="346"/>
                  </a:lnTo>
                  <a:lnTo>
                    <a:pt x="863" y="340"/>
                  </a:lnTo>
                  <a:lnTo>
                    <a:pt x="863" y="340"/>
                  </a:lnTo>
                  <a:lnTo>
                    <a:pt x="863" y="335"/>
                  </a:lnTo>
                  <a:lnTo>
                    <a:pt x="863" y="335"/>
                  </a:lnTo>
                  <a:lnTo>
                    <a:pt x="863" y="335"/>
                  </a:lnTo>
                  <a:lnTo>
                    <a:pt x="863" y="335"/>
                  </a:lnTo>
                  <a:lnTo>
                    <a:pt x="858" y="329"/>
                  </a:lnTo>
                  <a:lnTo>
                    <a:pt x="858" y="329"/>
                  </a:lnTo>
                  <a:lnTo>
                    <a:pt x="852" y="329"/>
                  </a:lnTo>
                  <a:lnTo>
                    <a:pt x="852" y="329"/>
                  </a:lnTo>
                  <a:lnTo>
                    <a:pt x="847" y="324"/>
                  </a:lnTo>
                  <a:lnTo>
                    <a:pt x="847" y="324"/>
                  </a:lnTo>
                  <a:lnTo>
                    <a:pt x="835" y="324"/>
                  </a:lnTo>
                  <a:lnTo>
                    <a:pt x="835" y="324"/>
                  </a:lnTo>
                  <a:lnTo>
                    <a:pt x="835" y="329"/>
                  </a:lnTo>
                  <a:lnTo>
                    <a:pt x="835" y="329"/>
                  </a:lnTo>
                  <a:lnTo>
                    <a:pt x="835" y="335"/>
                  </a:lnTo>
                  <a:lnTo>
                    <a:pt x="835" y="335"/>
                  </a:lnTo>
                  <a:lnTo>
                    <a:pt x="824" y="340"/>
                  </a:lnTo>
                  <a:lnTo>
                    <a:pt x="824" y="340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784" y="358"/>
                  </a:lnTo>
                  <a:lnTo>
                    <a:pt x="784" y="358"/>
                  </a:lnTo>
                  <a:lnTo>
                    <a:pt x="767" y="363"/>
                  </a:lnTo>
                  <a:lnTo>
                    <a:pt x="767" y="363"/>
                  </a:lnTo>
                  <a:lnTo>
                    <a:pt x="762" y="358"/>
                  </a:lnTo>
                  <a:lnTo>
                    <a:pt x="762" y="358"/>
                  </a:lnTo>
                  <a:lnTo>
                    <a:pt x="756" y="352"/>
                  </a:lnTo>
                  <a:lnTo>
                    <a:pt x="756" y="352"/>
                  </a:lnTo>
                  <a:lnTo>
                    <a:pt x="744" y="346"/>
                  </a:lnTo>
                  <a:lnTo>
                    <a:pt x="744" y="346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27" y="335"/>
                  </a:lnTo>
                  <a:lnTo>
                    <a:pt x="727" y="335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05" y="329"/>
                  </a:lnTo>
                  <a:lnTo>
                    <a:pt x="705" y="329"/>
                  </a:lnTo>
                  <a:lnTo>
                    <a:pt x="687" y="329"/>
                  </a:lnTo>
                  <a:lnTo>
                    <a:pt x="687" y="329"/>
                  </a:lnTo>
                  <a:lnTo>
                    <a:pt x="687" y="306"/>
                  </a:lnTo>
                  <a:lnTo>
                    <a:pt x="687" y="306"/>
                  </a:lnTo>
                  <a:lnTo>
                    <a:pt x="687" y="284"/>
                  </a:lnTo>
                  <a:lnTo>
                    <a:pt x="687" y="284"/>
                  </a:lnTo>
                  <a:lnTo>
                    <a:pt x="687" y="266"/>
                  </a:lnTo>
                  <a:lnTo>
                    <a:pt x="687" y="266"/>
                  </a:lnTo>
                  <a:lnTo>
                    <a:pt x="682" y="261"/>
                  </a:lnTo>
                  <a:lnTo>
                    <a:pt x="682" y="261"/>
                  </a:lnTo>
                  <a:lnTo>
                    <a:pt x="682" y="255"/>
                  </a:lnTo>
                  <a:lnTo>
                    <a:pt x="682" y="255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82" y="250"/>
                  </a:lnTo>
                  <a:lnTo>
                    <a:pt x="676" y="244"/>
                  </a:lnTo>
                  <a:lnTo>
                    <a:pt x="676" y="244"/>
                  </a:lnTo>
                  <a:lnTo>
                    <a:pt x="671" y="244"/>
                  </a:lnTo>
                  <a:lnTo>
                    <a:pt x="671" y="244"/>
                  </a:lnTo>
                  <a:lnTo>
                    <a:pt x="671" y="238"/>
                  </a:lnTo>
                  <a:lnTo>
                    <a:pt x="671" y="238"/>
                  </a:lnTo>
                  <a:lnTo>
                    <a:pt x="665" y="238"/>
                  </a:lnTo>
                  <a:lnTo>
                    <a:pt x="665" y="238"/>
                  </a:lnTo>
                  <a:lnTo>
                    <a:pt x="665" y="227"/>
                  </a:lnTo>
                  <a:lnTo>
                    <a:pt x="665" y="227"/>
                  </a:lnTo>
                  <a:lnTo>
                    <a:pt x="665" y="221"/>
                  </a:lnTo>
                  <a:lnTo>
                    <a:pt x="665" y="221"/>
                  </a:lnTo>
                  <a:lnTo>
                    <a:pt x="665" y="221"/>
                  </a:lnTo>
                  <a:lnTo>
                    <a:pt x="665" y="221"/>
                  </a:lnTo>
                  <a:lnTo>
                    <a:pt x="659" y="232"/>
                  </a:lnTo>
                  <a:lnTo>
                    <a:pt x="659" y="232"/>
                  </a:lnTo>
                  <a:lnTo>
                    <a:pt x="653" y="244"/>
                  </a:lnTo>
                  <a:lnTo>
                    <a:pt x="653" y="244"/>
                  </a:lnTo>
                  <a:lnTo>
                    <a:pt x="648" y="261"/>
                  </a:lnTo>
                  <a:lnTo>
                    <a:pt x="648" y="261"/>
                  </a:lnTo>
                  <a:lnTo>
                    <a:pt x="648" y="272"/>
                  </a:lnTo>
                  <a:lnTo>
                    <a:pt x="648" y="272"/>
                  </a:lnTo>
                  <a:lnTo>
                    <a:pt x="642" y="266"/>
                  </a:lnTo>
                  <a:lnTo>
                    <a:pt x="642" y="266"/>
                  </a:lnTo>
                  <a:lnTo>
                    <a:pt x="637" y="261"/>
                  </a:lnTo>
                  <a:lnTo>
                    <a:pt x="637" y="261"/>
                  </a:lnTo>
                  <a:lnTo>
                    <a:pt x="637" y="255"/>
                  </a:lnTo>
                  <a:lnTo>
                    <a:pt x="637" y="255"/>
                  </a:lnTo>
                  <a:lnTo>
                    <a:pt x="631" y="250"/>
                  </a:lnTo>
                  <a:lnTo>
                    <a:pt x="631" y="250"/>
                  </a:lnTo>
                  <a:lnTo>
                    <a:pt x="625" y="250"/>
                  </a:lnTo>
                  <a:lnTo>
                    <a:pt x="625" y="250"/>
                  </a:lnTo>
                  <a:lnTo>
                    <a:pt x="619" y="250"/>
                  </a:lnTo>
                  <a:lnTo>
                    <a:pt x="619" y="250"/>
                  </a:lnTo>
                  <a:lnTo>
                    <a:pt x="613" y="250"/>
                  </a:lnTo>
                  <a:lnTo>
                    <a:pt x="613" y="250"/>
                  </a:lnTo>
                  <a:lnTo>
                    <a:pt x="608" y="250"/>
                  </a:lnTo>
                  <a:lnTo>
                    <a:pt x="608" y="250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38"/>
                  </a:lnTo>
                  <a:lnTo>
                    <a:pt x="608" y="238"/>
                  </a:lnTo>
                  <a:lnTo>
                    <a:pt x="602" y="238"/>
                  </a:lnTo>
                  <a:lnTo>
                    <a:pt x="602" y="232"/>
                  </a:lnTo>
                  <a:lnTo>
                    <a:pt x="602" y="232"/>
                  </a:lnTo>
                  <a:lnTo>
                    <a:pt x="602" y="216"/>
                  </a:lnTo>
                  <a:lnTo>
                    <a:pt x="602" y="216"/>
                  </a:lnTo>
                  <a:lnTo>
                    <a:pt x="602" y="187"/>
                  </a:lnTo>
                  <a:lnTo>
                    <a:pt x="602" y="187"/>
                  </a:lnTo>
                  <a:lnTo>
                    <a:pt x="602" y="165"/>
                  </a:lnTo>
                  <a:lnTo>
                    <a:pt x="602" y="165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597" y="153"/>
                  </a:lnTo>
                  <a:lnTo>
                    <a:pt x="597" y="153"/>
                  </a:lnTo>
                  <a:lnTo>
                    <a:pt x="591" y="153"/>
                  </a:lnTo>
                  <a:lnTo>
                    <a:pt x="591" y="153"/>
                  </a:lnTo>
                  <a:lnTo>
                    <a:pt x="585" y="147"/>
                  </a:lnTo>
                  <a:lnTo>
                    <a:pt x="585" y="147"/>
                  </a:lnTo>
                  <a:lnTo>
                    <a:pt x="585" y="136"/>
                  </a:lnTo>
                  <a:lnTo>
                    <a:pt x="585" y="136"/>
                  </a:lnTo>
                  <a:lnTo>
                    <a:pt x="591" y="130"/>
                  </a:lnTo>
                  <a:lnTo>
                    <a:pt x="591" y="130"/>
                  </a:lnTo>
                  <a:lnTo>
                    <a:pt x="591" y="119"/>
                  </a:lnTo>
                  <a:lnTo>
                    <a:pt x="591" y="119"/>
                  </a:lnTo>
                  <a:lnTo>
                    <a:pt x="591" y="107"/>
                  </a:lnTo>
                  <a:lnTo>
                    <a:pt x="591" y="107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9" y="102"/>
                  </a:lnTo>
                  <a:lnTo>
                    <a:pt x="579" y="10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63" y="91"/>
                  </a:lnTo>
                  <a:lnTo>
                    <a:pt x="563" y="91"/>
                  </a:lnTo>
                  <a:lnTo>
                    <a:pt x="563" y="85"/>
                  </a:lnTo>
                  <a:lnTo>
                    <a:pt x="563" y="85"/>
                  </a:lnTo>
                  <a:lnTo>
                    <a:pt x="563" y="79"/>
                  </a:lnTo>
                  <a:lnTo>
                    <a:pt x="563" y="79"/>
                  </a:lnTo>
                  <a:lnTo>
                    <a:pt x="563" y="73"/>
                  </a:lnTo>
                  <a:lnTo>
                    <a:pt x="563" y="73"/>
                  </a:lnTo>
                  <a:lnTo>
                    <a:pt x="557" y="68"/>
                  </a:lnTo>
                  <a:lnTo>
                    <a:pt x="557" y="68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28" y="51"/>
                  </a:lnTo>
                  <a:lnTo>
                    <a:pt x="528" y="51"/>
                  </a:lnTo>
                  <a:lnTo>
                    <a:pt x="523" y="45"/>
                  </a:lnTo>
                  <a:lnTo>
                    <a:pt x="523" y="45"/>
                  </a:lnTo>
                  <a:lnTo>
                    <a:pt x="512" y="45"/>
                  </a:lnTo>
                  <a:lnTo>
                    <a:pt x="512" y="45"/>
                  </a:lnTo>
                  <a:lnTo>
                    <a:pt x="506" y="51"/>
                  </a:lnTo>
                  <a:lnTo>
                    <a:pt x="506" y="51"/>
                  </a:lnTo>
                  <a:lnTo>
                    <a:pt x="500" y="51"/>
                  </a:lnTo>
                  <a:lnTo>
                    <a:pt x="500" y="51"/>
                  </a:lnTo>
                  <a:lnTo>
                    <a:pt x="494" y="51"/>
                  </a:lnTo>
                  <a:lnTo>
                    <a:pt x="483" y="39"/>
                  </a:lnTo>
                  <a:lnTo>
                    <a:pt x="477" y="28"/>
                  </a:lnTo>
                  <a:lnTo>
                    <a:pt x="466" y="1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Freeform 65"/>
            <p:cNvSpPr>
              <a:spLocks noChangeArrowheads="1"/>
            </p:cNvSpPr>
            <p:nvPr/>
          </p:nvSpPr>
          <p:spPr bwMode="auto">
            <a:xfrm>
              <a:off x="5138738" y="2703513"/>
              <a:ext cx="112712" cy="98425"/>
            </a:xfrm>
            <a:custGeom>
              <a:avLst/>
              <a:gdLst>
                <a:gd name="T0" fmla="*/ 301 w 314"/>
                <a:gd name="T1" fmla="*/ 69 h 275"/>
                <a:gd name="T2" fmla="*/ 289 w 314"/>
                <a:gd name="T3" fmla="*/ 63 h 275"/>
                <a:gd name="T4" fmla="*/ 289 w 314"/>
                <a:gd name="T5" fmla="*/ 40 h 275"/>
                <a:gd name="T6" fmla="*/ 278 w 314"/>
                <a:gd name="T7" fmla="*/ 35 h 275"/>
                <a:gd name="T8" fmla="*/ 250 w 314"/>
                <a:gd name="T9" fmla="*/ 35 h 275"/>
                <a:gd name="T10" fmla="*/ 238 w 314"/>
                <a:gd name="T11" fmla="*/ 40 h 275"/>
                <a:gd name="T12" fmla="*/ 227 w 314"/>
                <a:gd name="T13" fmla="*/ 35 h 275"/>
                <a:gd name="T14" fmla="*/ 210 w 314"/>
                <a:gd name="T15" fmla="*/ 29 h 275"/>
                <a:gd name="T16" fmla="*/ 193 w 314"/>
                <a:gd name="T17" fmla="*/ 35 h 275"/>
                <a:gd name="T18" fmla="*/ 188 w 314"/>
                <a:gd name="T19" fmla="*/ 35 h 275"/>
                <a:gd name="T20" fmla="*/ 170 w 314"/>
                <a:gd name="T21" fmla="*/ 46 h 275"/>
                <a:gd name="T22" fmla="*/ 164 w 314"/>
                <a:gd name="T23" fmla="*/ 63 h 275"/>
                <a:gd name="T24" fmla="*/ 136 w 314"/>
                <a:gd name="T25" fmla="*/ 69 h 275"/>
                <a:gd name="T26" fmla="*/ 113 w 314"/>
                <a:gd name="T27" fmla="*/ 74 h 275"/>
                <a:gd name="T28" fmla="*/ 97 w 314"/>
                <a:gd name="T29" fmla="*/ 131 h 275"/>
                <a:gd name="T30" fmla="*/ 79 w 314"/>
                <a:gd name="T31" fmla="*/ 154 h 275"/>
                <a:gd name="T32" fmla="*/ 97 w 314"/>
                <a:gd name="T33" fmla="*/ 171 h 275"/>
                <a:gd name="T34" fmla="*/ 85 w 314"/>
                <a:gd name="T35" fmla="*/ 177 h 275"/>
                <a:gd name="T36" fmla="*/ 74 w 314"/>
                <a:gd name="T37" fmla="*/ 194 h 275"/>
                <a:gd name="T38" fmla="*/ 74 w 314"/>
                <a:gd name="T39" fmla="*/ 205 h 275"/>
                <a:gd name="T40" fmla="*/ 74 w 314"/>
                <a:gd name="T41" fmla="*/ 217 h 275"/>
                <a:gd name="T42" fmla="*/ 68 w 314"/>
                <a:gd name="T43" fmla="*/ 222 h 275"/>
                <a:gd name="T44" fmla="*/ 39 w 314"/>
                <a:gd name="T45" fmla="*/ 222 h 275"/>
                <a:gd name="T46" fmla="*/ 23 w 314"/>
                <a:gd name="T47" fmla="*/ 222 h 275"/>
                <a:gd name="T48" fmla="*/ 0 w 314"/>
                <a:gd name="T49" fmla="*/ 211 h 275"/>
                <a:gd name="T50" fmla="*/ 0 w 314"/>
                <a:gd name="T51" fmla="*/ 217 h 275"/>
                <a:gd name="T52" fmla="*/ 28 w 314"/>
                <a:gd name="T53" fmla="*/ 251 h 275"/>
                <a:gd name="T54" fmla="*/ 68 w 314"/>
                <a:gd name="T55" fmla="*/ 262 h 275"/>
                <a:gd name="T56" fmla="*/ 102 w 314"/>
                <a:gd name="T57" fmla="*/ 251 h 275"/>
                <a:gd name="T58" fmla="*/ 125 w 314"/>
                <a:gd name="T59" fmla="*/ 245 h 275"/>
                <a:gd name="T60" fmla="*/ 136 w 314"/>
                <a:gd name="T61" fmla="*/ 268 h 275"/>
                <a:gd name="T62" fmla="*/ 153 w 314"/>
                <a:gd name="T63" fmla="*/ 274 h 275"/>
                <a:gd name="T64" fmla="*/ 170 w 314"/>
                <a:gd name="T65" fmla="*/ 245 h 275"/>
                <a:gd name="T66" fmla="*/ 188 w 314"/>
                <a:gd name="T67" fmla="*/ 205 h 275"/>
                <a:gd name="T68" fmla="*/ 204 w 314"/>
                <a:gd name="T69" fmla="*/ 177 h 275"/>
                <a:gd name="T70" fmla="*/ 244 w 314"/>
                <a:gd name="T71" fmla="*/ 189 h 275"/>
                <a:gd name="T72" fmla="*/ 261 w 314"/>
                <a:gd name="T73" fmla="*/ 171 h 275"/>
                <a:gd name="T74" fmla="*/ 278 w 314"/>
                <a:gd name="T75" fmla="*/ 165 h 275"/>
                <a:gd name="T76" fmla="*/ 289 w 314"/>
                <a:gd name="T77" fmla="*/ 149 h 275"/>
                <a:gd name="T78" fmla="*/ 278 w 314"/>
                <a:gd name="T79" fmla="*/ 126 h 275"/>
                <a:gd name="T80" fmla="*/ 301 w 314"/>
                <a:gd name="T81" fmla="*/ 120 h 275"/>
                <a:gd name="T82" fmla="*/ 313 w 314"/>
                <a:gd name="T83" fmla="*/ 86 h 275"/>
                <a:gd name="T84" fmla="*/ 23 w 314"/>
                <a:gd name="T85" fmla="*/ 194 h 275"/>
                <a:gd name="T86" fmla="*/ 28 w 314"/>
                <a:gd name="T87" fmla="*/ 211 h 275"/>
                <a:gd name="T88" fmla="*/ 45 w 314"/>
                <a:gd name="T89" fmla="*/ 211 h 275"/>
                <a:gd name="T90" fmla="*/ 57 w 314"/>
                <a:gd name="T91" fmla="*/ 211 h 275"/>
                <a:gd name="T92" fmla="*/ 51 w 314"/>
                <a:gd name="T93" fmla="*/ 199 h 275"/>
                <a:gd name="T94" fmla="*/ 34 w 314"/>
                <a:gd name="T95" fmla="*/ 194 h 275"/>
                <a:gd name="T96" fmla="*/ 198 w 314"/>
                <a:gd name="T97" fmla="*/ 0 h 275"/>
                <a:gd name="T98" fmla="*/ 182 w 314"/>
                <a:gd name="T99" fmla="*/ 12 h 275"/>
                <a:gd name="T100" fmla="*/ 198 w 314"/>
                <a:gd name="T101" fmla="*/ 12 h 275"/>
                <a:gd name="T102" fmla="*/ 210 w 314"/>
                <a:gd name="T10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4" h="275">
                  <a:moveTo>
                    <a:pt x="313" y="74"/>
                  </a:moveTo>
                  <a:lnTo>
                    <a:pt x="313" y="74"/>
                  </a:lnTo>
                  <a:lnTo>
                    <a:pt x="307" y="69"/>
                  </a:lnTo>
                  <a:lnTo>
                    <a:pt x="307" y="69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5" y="63"/>
                  </a:lnTo>
                  <a:lnTo>
                    <a:pt x="295" y="63"/>
                  </a:lnTo>
                  <a:lnTo>
                    <a:pt x="289" y="63"/>
                  </a:lnTo>
                  <a:lnTo>
                    <a:pt x="289" y="63"/>
                  </a:lnTo>
                  <a:lnTo>
                    <a:pt x="289" y="58"/>
                  </a:lnTo>
                  <a:lnTo>
                    <a:pt x="289" y="58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78" y="35"/>
                  </a:lnTo>
                  <a:lnTo>
                    <a:pt x="278" y="35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61" y="35"/>
                  </a:lnTo>
                  <a:lnTo>
                    <a:pt x="261" y="35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38" y="40"/>
                  </a:lnTo>
                  <a:lnTo>
                    <a:pt x="238" y="40"/>
                  </a:lnTo>
                  <a:lnTo>
                    <a:pt x="233" y="40"/>
                  </a:lnTo>
                  <a:lnTo>
                    <a:pt x="233" y="40"/>
                  </a:lnTo>
                  <a:lnTo>
                    <a:pt x="233" y="40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10" y="29"/>
                  </a:lnTo>
                  <a:lnTo>
                    <a:pt x="210" y="29"/>
                  </a:lnTo>
                  <a:lnTo>
                    <a:pt x="204" y="29"/>
                  </a:lnTo>
                  <a:lnTo>
                    <a:pt x="204" y="29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8" y="35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48" y="69"/>
                  </a:lnTo>
                  <a:lnTo>
                    <a:pt x="148" y="69"/>
                  </a:lnTo>
                  <a:lnTo>
                    <a:pt x="136" y="69"/>
                  </a:lnTo>
                  <a:lnTo>
                    <a:pt x="136" y="69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3" y="74"/>
                  </a:lnTo>
                  <a:lnTo>
                    <a:pt x="113" y="74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2" y="109"/>
                  </a:lnTo>
                  <a:lnTo>
                    <a:pt x="102" y="109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79" y="154"/>
                  </a:lnTo>
                  <a:lnTo>
                    <a:pt x="79" y="154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97" y="171"/>
                  </a:lnTo>
                  <a:lnTo>
                    <a:pt x="97" y="171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4" y="205"/>
                  </a:lnTo>
                  <a:lnTo>
                    <a:pt x="74" y="205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3" y="222"/>
                  </a:lnTo>
                  <a:lnTo>
                    <a:pt x="23" y="222"/>
                  </a:lnTo>
                  <a:lnTo>
                    <a:pt x="23" y="217"/>
                  </a:lnTo>
                  <a:lnTo>
                    <a:pt x="23" y="217"/>
                  </a:lnTo>
                  <a:lnTo>
                    <a:pt x="11" y="217"/>
                  </a:lnTo>
                  <a:lnTo>
                    <a:pt x="11" y="217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1" y="239"/>
                  </a:lnTo>
                  <a:lnTo>
                    <a:pt x="11" y="239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79" y="256"/>
                  </a:lnTo>
                  <a:lnTo>
                    <a:pt x="79" y="256"/>
                  </a:lnTo>
                  <a:lnTo>
                    <a:pt x="91" y="251"/>
                  </a:lnTo>
                  <a:lnTo>
                    <a:pt x="91" y="251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113" y="251"/>
                  </a:lnTo>
                  <a:lnTo>
                    <a:pt x="113" y="251"/>
                  </a:lnTo>
                  <a:lnTo>
                    <a:pt x="125" y="245"/>
                  </a:lnTo>
                  <a:lnTo>
                    <a:pt x="125" y="245"/>
                  </a:lnTo>
                  <a:lnTo>
                    <a:pt x="130" y="251"/>
                  </a:lnTo>
                  <a:lnTo>
                    <a:pt x="130" y="251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6" y="268"/>
                  </a:lnTo>
                  <a:lnTo>
                    <a:pt x="136" y="268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53" y="274"/>
                  </a:lnTo>
                  <a:lnTo>
                    <a:pt x="153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4" y="268"/>
                  </a:lnTo>
                  <a:lnTo>
                    <a:pt x="164" y="268"/>
                  </a:lnTo>
                  <a:lnTo>
                    <a:pt x="170" y="245"/>
                  </a:lnTo>
                  <a:lnTo>
                    <a:pt x="170" y="245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22" y="183"/>
                  </a:lnTo>
                  <a:lnTo>
                    <a:pt x="222" y="183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61" y="177"/>
                  </a:lnTo>
                  <a:lnTo>
                    <a:pt x="261" y="177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78" y="165"/>
                  </a:lnTo>
                  <a:lnTo>
                    <a:pt x="278" y="165"/>
                  </a:lnTo>
                  <a:lnTo>
                    <a:pt x="289" y="160"/>
                  </a:lnTo>
                  <a:lnTo>
                    <a:pt x="289" y="160"/>
                  </a:lnTo>
                  <a:lnTo>
                    <a:pt x="289" y="154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78" y="126"/>
                  </a:lnTo>
                  <a:lnTo>
                    <a:pt x="278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95" y="126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7" y="103"/>
                  </a:lnTo>
                  <a:lnTo>
                    <a:pt x="307" y="103"/>
                  </a:lnTo>
                  <a:lnTo>
                    <a:pt x="313" y="86"/>
                  </a:lnTo>
                  <a:lnTo>
                    <a:pt x="313" y="86"/>
                  </a:lnTo>
                  <a:lnTo>
                    <a:pt x="313" y="74"/>
                  </a:lnTo>
                  <a:close/>
                  <a:moveTo>
                    <a:pt x="17" y="194"/>
                  </a:moveTo>
                  <a:lnTo>
                    <a:pt x="17" y="194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8" y="211"/>
                  </a:lnTo>
                  <a:lnTo>
                    <a:pt x="28" y="211"/>
                  </a:lnTo>
                  <a:lnTo>
                    <a:pt x="28" y="211"/>
                  </a:lnTo>
                  <a:lnTo>
                    <a:pt x="28" y="211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51" y="199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34" y="194"/>
                  </a:lnTo>
                  <a:lnTo>
                    <a:pt x="34" y="194"/>
                  </a:lnTo>
                  <a:lnTo>
                    <a:pt x="28" y="194"/>
                  </a:lnTo>
                  <a:lnTo>
                    <a:pt x="28" y="194"/>
                  </a:lnTo>
                  <a:lnTo>
                    <a:pt x="17" y="194"/>
                  </a:lnTo>
                  <a:close/>
                  <a:moveTo>
                    <a:pt x="198" y="0"/>
                  </a:moveTo>
                  <a:lnTo>
                    <a:pt x="198" y="0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Freeform 66"/>
            <p:cNvSpPr>
              <a:spLocks noChangeArrowheads="1"/>
            </p:cNvSpPr>
            <p:nvPr/>
          </p:nvSpPr>
          <p:spPr bwMode="auto">
            <a:xfrm>
              <a:off x="7094538" y="3557588"/>
              <a:ext cx="209550" cy="125412"/>
            </a:xfrm>
            <a:custGeom>
              <a:avLst/>
              <a:gdLst>
                <a:gd name="T0" fmla="*/ 551 w 580"/>
                <a:gd name="T1" fmla="*/ 216 h 348"/>
                <a:gd name="T2" fmla="*/ 506 w 580"/>
                <a:gd name="T3" fmla="*/ 210 h 348"/>
                <a:gd name="T4" fmla="*/ 460 w 580"/>
                <a:gd name="T5" fmla="*/ 210 h 348"/>
                <a:gd name="T6" fmla="*/ 437 w 580"/>
                <a:gd name="T7" fmla="*/ 193 h 348"/>
                <a:gd name="T8" fmla="*/ 409 w 580"/>
                <a:gd name="T9" fmla="*/ 188 h 348"/>
                <a:gd name="T10" fmla="*/ 386 w 580"/>
                <a:gd name="T11" fmla="*/ 176 h 348"/>
                <a:gd name="T12" fmla="*/ 375 w 580"/>
                <a:gd name="T13" fmla="*/ 159 h 348"/>
                <a:gd name="T14" fmla="*/ 352 w 580"/>
                <a:gd name="T15" fmla="*/ 136 h 348"/>
                <a:gd name="T16" fmla="*/ 329 w 580"/>
                <a:gd name="T17" fmla="*/ 113 h 348"/>
                <a:gd name="T18" fmla="*/ 307 w 580"/>
                <a:gd name="T19" fmla="*/ 97 h 348"/>
                <a:gd name="T20" fmla="*/ 307 w 580"/>
                <a:gd name="T21" fmla="*/ 74 h 348"/>
                <a:gd name="T22" fmla="*/ 289 w 580"/>
                <a:gd name="T23" fmla="*/ 63 h 348"/>
                <a:gd name="T24" fmla="*/ 261 w 580"/>
                <a:gd name="T25" fmla="*/ 57 h 348"/>
                <a:gd name="T26" fmla="*/ 238 w 580"/>
                <a:gd name="T27" fmla="*/ 63 h 348"/>
                <a:gd name="T28" fmla="*/ 210 w 580"/>
                <a:gd name="T29" fmla="*/ 63 h 348"/>
                <a:gd name="T30" fmla="*/ 187 w 580"/>
                <a:gd name="T31" fmla="*/ 23 h 348"/>
                <a:gd name="T32" fmla="*/ 170 w 580"/>
                <a:gd name="T33" fmla="*/ 11 h 348"/>
                <a:gd name="T34" fmla="*/ 147 w 580"/>
                <a:gd name="T35" fmla="*/ 5 h 348"/>
                <a:gd name="T36" fmla="*/ 119 w 580"/>
                <a:gd name="T37" fmla="*/ 5 h 348"/>
                <a:gd name="T38" fmla="*/ 97 w 580"/>
                <a:gd name="T39" fmla="*/ 0 h 348"/>
                <a:gd name="T40" fmla="*/ 79 w 580"/>
                <a:gd name="T41" fmla="*/ 5 h 348"/>
                <a:gd name="T42" fmla="*/ 57 w 580"/>
                <a:gd name="T43" fmla="*/ 11 h 348"/>
                <a:gd name="T44" fmla="*/ 28 w 580"/>
                <a:gd name="T45" fmla="*/ 34 h 348"/>
                <a:gd name="T46" fmla="*/ 5 w 580"/>
                <a:gd name="T47" fmla="*/ 68 h 348"/>
                <a:gd name="T48" fmla="*/ 5 w 580"/>
                <a:gd name="T49" fmla="*/ 102 h 348"/>
                <a:gd name="T50" fmla="*/ 22 w 580"/>
                <a:gd name="T51" fmla="*/ 125 h 348"/>
                <a:gd name="T52" fmla="*/ 51 w 580"/>
                <a:gd name="T53" fmla="*/ 136 h 348"/>
                <a:gd name="T54" fmla="*/ 57 w 580"/>
                <a:gd name="T55" fmla="*/ 159 h 348"/>
                <a:gd name="T56" fmla="*/ 79 w 580"/>
                <a:gd name="T57" fmla="*/ 176 h 348"/>
                <a:gd name="T58" fmla="*/ 108 w 580"/>
                <a:gd name="T59" fmla="*/ 188 h 348"/>
                <a:gd name="T60" fmla="*/ 136 w 580"/>
                <a:gd name="T61" fmla="*/ 199 h 348"/>
                <a:gd name="T62" fmla="*/ 170 w 580"/>
                <a:gd name="T63" fmla="*/ 216 h 348"/>
                <a:gd name="T64" fmla="*/ 204 w 580"/>
                <a:gd name="T65" fmla="*/ 222 h 348"/>
                <a:gd name="T66" fmla="*/ 233 w 580"/>
                <a:gd name="T67" fmla="*/ 228 h 348"/>
                <a:gd name="T68" fmla="*/ 256 w 580"/>
                <a:gd name="T69" fmla="*/ 244 h 348"/>
                <a:gd name="T70" fmla="*/ 272 w 580"/>
                <a:gd name="T71" fmla="*/ 267 h 348"/>
                <a:gd name="T72" fmla="*/ 295 w 580"/>
                <a:gd name="T73" fmla="*/ 273 h 348"/>
                <a:gd name="T74" fmla="*/ 318 w 580"/>
                <a:gd name="T75" fmla="*/ 284 h 348"/>
                <a:gd name="T76" fmla="*/ 341 w 580"/>
                <a:gd name="T77" fmla="*/ 307 h 348"/>
                <a:gd name="T78" fmla="*/ 386 w 580"/>
                <a:gd name="T79" fmla="*/ 307 h 348"/>
                <a:gd name="T80" fmla="*/ 426 w 580"/>
                <a:gd name="T81" fmla="*/ 324 h 348"/>
                <a:gd name="T82" fmla="*/ 472 w 580"/>
                <a:gd name="T83" fmla="*/ 341 h 348"/>
                <a:gd name="T84" fmla="*/ 500 w 580"/>
                <a:gd name="T85" fmla="*/ 341 h 348"/>
                <a:gd name="T86" fmla="*/ 522 w 580"/>
                <a:gd name="T87" fmla="*/ 347 h 348"/>
                <a:gd name="T88" fmla="*/ 551 w 580"/>
                <a:gd name="T89" fmla="*/ 347 h 348"/>
                <a:gd name="T90" fmla="*/ 568 w 580"/>
                <a:gd name="T91" fmla="*/ 341 h 348"/>
                <a:gd name="T92" fmla="*/ 579 w 580"/>
                <a:gd name="T93" fmla="*/ 329 h 348"/>
                <a:gd name="T94" fmla="*/ 579 w 580"/>
                <a:gd name="T95" fmla="*/ 313 h 348"/>
                <a:gd name="T96" fmla="*/ 568 w 580"/>
                <a:gd name="T97" fmla="*/ 295 h 348"/>
                <a:gd name="T98" fmla="*/ 562 w 580"/>
                <a:gd name="T99" fmla="*/ 278 h 348"/>
                <a:gd name="T100" fmla="*/ 574 w 580"/>
                <a:gd name="T101" fmla="*/ 261 h 348"/>
                <a:gd name="T102" fmla="*/ 579 w 580"/>
                <a:gd name="T103" fmla="*/ 23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0" h="348">
                  <a:moveTo>
                    <a:pt x="579" y="222"/>
                  </a:moveTo>
                  <a:lnTo>
                    <a:pt x="562" y="222"/>
                  </a:lnTo>
                  <a:lnTo>
                    <a:pt x="551" y="216"/>
                  </a:lnTo>
                  <a:lnTo>
                    <a:pt x="534" y="216"/>
                  </a:lnTo>
                  <a:lnTo>
                    <a:pt x="522" y="210"/>
                  </a:lnTo>
                  <a:lnTo>
                    <a:pt x="506" y="210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60" y="210"/>
                  </a:lnTo>
                  <a:lnTo>
                    <a:pt x="454" y="204"/>
                  </a:lnTo>
                  <a:lnTo>
                    <a:pt x="443" y="199"/>
                  </a:lnTo>
                  <a:lnTo>
                    <a:pt x="437" y="193"/>
                  </a:lnTo>
                  <a:lnTo>
                    <a:pt x="426" y="188"/>
                  </a:lnTo>
                  <a:lnTo>
                    <a:pt x="420" y="188"/>
                  </a:lnTo>
                  <a:lnTo>
                    <a:pt x="409" y="188"/>
                  </a:lnTo>
                  <a:lnTo>
                    <a:pt x="403" y="182"/>
                  </a:lnTo>
                  <a:lnTo>
                    <a:pt x="392" y="182"/>
                  </a:lnTo>
                  <a:lnTo>
                    <a:pt x="386" y="176"/>
                  </a:lnTo>
                  <a:lnTo>
                    <a:pt x="386" y="170"/>
                  </a:lnTo>
                  <a:lnTo>
                    <a:pt x="381" y="164"/>
                  </a:lnTo>
                  <a:lnTo>
                    <a:pt x="375" y="159"/>
                  </a:lnTo>
                  <a:lnTo>
                    <a:pt x="369" y="148"/>
                  </a:lnTo>
                  <a:lnTo>
                    <a:pt x="363" y="142"/>
                  </a:lnTo>
                  <a:lnTo>
                    <a:pt x="352" y="136"/>
                  </a:lnTo>
                  <a:lnTo>
                    <a:pt x="347" y="125"/>
                  </a:lnTo>
                  <a:lnTo>
                    <a:pt x="335" y="119"/>
                  </a:lnTo>
                  <a:lnTo>
                    <a:pt x="329" y="113"/>
                  </a:lnTo>
                  <a:lnTo>
                    <a:pt x="318" y="108"/>
                  </a:lnTo>
                  <a:lnTo>
                    <a:pt x="307" y="108"/>
                  </a:lnTo>
                  <a:lnTo>
                    <a:pt x="307" y="97"/>
                  </a:lnTo>
                  <a:lnTo>
                    <a:pt x="307" y="91"/>
                  </a:lnTo>
                  <a:lnTo>
                    <a:pt x="307" y="79"/>
                  </a:lnTo>
                  <a:lnTo>
                    <a:pt x="307" y="74"/>
                  </a:lnTo>
                  <a:lnTo>
                    <a:pt x="301" y="68"/>
                  </a:lnTo>
                  <a:lnTo>
                    <a:pt x="295" y="63"/>
                  </a:lnTo>
                  <a:lnTo>
                    <a:pt x="289" y="63"/>
                  </a:lnTo>
                  <a:lnTo>
                    <a:pt x="284" y="57"/>
                  </a:lnTo>
                  <a:lnTo>
                    <a:pt x="272" y="57"/>
                  </a:lnTo>
                  <a:lnTo>
                    <a:pt x="261" y="57"/>
                  </a:lnTo>
                  <a:lnTo>
                    <a:pt x="256" y="63"/>
                  </a:lnTo>
                  <a:lnTo>
                    <a:pt x="244" y="63"/>
                  </a:lnTo>
                  <a:lnTo>
                    <a:pt x="238" y="63"/>
                  </a:lnTo>
                  <a:lnTo>
                    <a:pt x="227" y="63"/>
                  </a:lnTo>
                  <a:lnTo>
                    <a:pt x="222" y="63"/>
                  </a:lnTo>
                  <a:lnTo>
                    <a:pt x="210" y="63"/>
                  </a:lnTo>
                  <a:lnTo>
                    <a:pt x="204" y="51"/>
                  </a:lnTo>
                  <a:lnTo>
                    <a:pt x="198" y="34"/>
                  </a:lnTo>
                  <a:lnTo>
                    <a:pt x="187" y="23"/>
                  </a:lnTo>
                  <a:lnTo>
                    <a:pt x="182" y="11"/>
                  </a:lnTo>
                  <a:lnTo>
                    <a:pt x="176" y="11"/>
                  </a:lnTo>
                  <a:lnTo>
                    <a:pt x="170" y="11"/>
                  </a:lnTo>
                  <a:lnTo>
                    <a:pt x="164" y="5"/>
                  </a:lnTo>
                  <a:lnTo>
                    <a:pt x="153" y="5"/>
                  </a:lnTo>
                  <a:lnTo>
                    <a:pt x="147" y="5"/>
                  </a:lnTo>
                  <a:lnTo>
                    <a:pt x="136" y="5"/>
                  </a:lnTo>
                  <a:lnTo>
                    <a:pt x="125" y="5"/>
                  </a:lnTo>
                  <a:lnTo>
                    <a:pt x="119" y="5"/>
                  </a:lnTo>
                  <a:lnTo>
                    <a:pt x="108" y="5"/>
                  </a:lnTo>
                  <a:lnTo>
                    <a:pt x="102" y="5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9" y="5"/>
                  </a:lnTo>
                  <a:lnTo>
                    <a:pt x="73" y="5"/>
                  </a:lnTo>
                  <a:lnTo>
                    <a:pt x="68" y="5"/>
                  </a:lnTo>
                  <a:lnTo>
                    <a:pt x="57" y="11"/>
                  </a:lnTo>
                  <a:lnTo>
                    <a:pt x="51" y="17"/>
                  </a:lnTo>
                  <a:lnTo>
                    <a:pt x="39" y="28"/>
                  </a:lnTo>
                  <a:lnTo>
                    <a:pt x="28" y="34"/>
                  </a:lnTo>
                  <a:lnTo>
                    <a:pt x="22" y="45"/>
                  </a:lnTo>
                  <a:lnTo>
                    <a:pt x="17" y="57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5" y="113"/>
                  </a:lnTo>
                  <a:lnTo>
                    <a:pt x="11" y="119"/>
                  </a:lnTo>
                  <a:lnTo>
                    <a:pt x="22" y="125"/>
                  </a:lnTo>
                  <a:lnTo>
                    <a:pt x="28" y="131"/>
                  </a:lnTo>
                  <a:lnTo>
                    <a:pt x="39" y="131"/>
                  </a:lnTo>
                  <a:lnTo>
                    <a:pt x="51" y="136"/>
                  </a:lnTo>
                  <a:lnTo>
                    <a:pt x="51" y="142"/>
                  </a:lnTo>
                  <a:lnTo>
                    <a:pt x="57" y="153"/>
                  </a:lnTo>
                  <a:lnTo>
                    <a:pt x="57" y="159"/>
                  </a:lnTo>
                  <a:lnTo>
                    <a:pt x="62" y="164"/>
                  </a:lnTo>
                  <a:lnTo>
                    <a:pt x="68" y="170"/>
                  </a:lnTo>
                  <a:lnTo>
                    <a:pt x="79" y="176"/>
                  </a:lnTo>
                  <a:lnTo>
                    <a:pt x="91" y="176"/>
                  </a:lnTo>
                  <a:lnTo>
                    <a:pt x="97" y="182"/>
                  </a:lnTo>
                  <a:lnTo>
                    <a:pt x="108" y="188"/>
                  </a:lnTo>
                  <a:lnTo>
                    <a:pt x="119" y="188"/>
                  </a:lnTo>
                  <a:lnTo>
                    <a:pt x="125" y="193"/>
                  </a:lnTo>
                  <a:lnTo>
                    <a:pt x="136" y="199"/>
                  </a:lnTo>
                  <a:lnTo>
                    <a:pt x="147" y="204"/>
                  </a:lnTo>
                  <a:lnTo>
                    <a:pt x="159" y="210"/>
                  </a:lnTo>
                  <a:lnTo>
                    <a:pt x="170" y="216"/>
                  </a:lnTo>
                  <a:lnTo>
                    <a:pt x="182" y="222"/>
                  </a:lnTo>
                  <a:lnTo>
                    <a:pt x="193" y="222"/>
                  </a:lnTo>
                  <a:lnTo>
                    <a:pt x="204" y="222"/>
                  </a:lnTo>
                  <a:lnTo>
                    <a:pt x="216" y="222"/>
                  </a:lnTo>
                  <a:lnTo>
                    <a:pt x="227" y="222"/>
                  </a:lnTo>
                  <a:lnTo>
                    <a:pt x="233" y="228"/>
                  </a:lnTo>
                  <a:lnTo>
                    <a:pt x="238" y="233"/>
                  </a:lnTo>
                  <a:lnTo>
                    <a:pt x="250" y="238"/>
                  </a:lnTo>
                  <a:lnTo>
                    <a:pt x="256" y="244"/>
                  </a:lnTo>
                  <a:lnTo>
                    <a:pt x="261" y="256"/>
                  </a:lnTo>
                  <a:lnTo>
                    <a:pt x="267" y="261"/>
                  </a:lnTo>
                  <a:lnTo>
                    <a:pt x="272" y="267"/>
                  </a:lnTo>
                  <a:lnTo>
                    <a:pt x="278" y="273"/>
                  </a:lnTo>
                  <a:lnTo>
                    <a:pt x="289" y="273"/>
                  </a:lnTo>
                  <a:lnTo>
                    <a:pt x="295" y="273"/>
                  </a:lnTo>
                  <a:lnTo>
                    <a:pt x="301" y="273"/>
                  </a:lnTo>
                  <a:lnTo>
                    <a:pt x="312" y="273"/>
                  </a:lnTo>
                  <a:lnTo>
                    <a:pt x="318" y="284"/>
                  </a:lnTo>
                  <a:lnTo>
                    <a:pt x="323" y="290"/>
                  </a:lnTo>
                  <a:lnTo>
                    <a:pt x="335" y="301"/>
                  </a:lnTo>
                  <a:lnTo>
                    <a:pt x="341" y="307"/>
                  </a:lnTo>
                  <a:lnTo>
                    <a:pt x="357" y="307"/>
                  </a:lnTo>
                  <a:lnTo>
                    <a:pt x="369" y="307"/>
                  </a:lnTo>
                  <a:lnTo>
                    <a:pt x="386" y="307"/>
                  </a:lnTo>
                  <a:lnTo>
                    <a:pt x="397" y="307"/>
                  </a:lnTo>
                  <a:lnTo>
                    <a:pt x="415" y="313"/>
                  </a:lnTo>
                  <a:lnTo>
                    <a:pt x="426" y="324"/>
                  </a:lnTo>
                  <a:lnTo>
                    <a:pt x="443" y="329"/>
                  </a:lnTo>
                  <a:lnTo>
                    <a:pt x="460" y="341"/>
                  </a:lnTo>
                  <a:lnTo>
                    <a:pt x="472" y="341"/>
                  </a:lnTo>
                  <a:lnTo>
                    <a:pt x="477" y="341"/>
                  </a:lnTo>
                  <a:lnTo>
                    <a:pt x="488" y="341"/>
                  </a:lnTo>
                  <a:lnTo>
                    <a:pt x="500" y="341"/>
                  </a:lnTo>
                  <a:lnTo>
                    <a:pt x="506" y="341"/>
                  </a:lnTo>
                  <a:lnTo>
                    <a:pt x="517" y="347"/>
                  </a:lnTo>
                  <a:lnTo>
                    <a:pt x="522" y="347"/>
                  </a:lnTo>
                  <a:lnTo>
                    <a:pt x="534" y="347"/>
                  </a:lnTo>
                  <a:lnTo>
                    <a:pt x="540" y="347"/>
                  </a:lnTo>
                  <a:lnTo>
                    <a:pt x="551" y="347"/>
                  </a:lnTo>
                  <a:lnTo>
                    <a:pt x="557" y="347"/>
                  </a:lnTo>
                  <a:lnTo>
                    <a:pt x="562" y="341"/>
                  </a:lnTo>
                  <a:lnTo>
                    <a:pt x="568" y="341"/>
                  </a:lnTo>
                  <a:lnTo>
                    <a:pt x="574" y="335"/>
                  </a:lnTo>
                  <a:lnTo>
                    <a:pt x="574" y="329"/>
                  </a:lnTo>
                  <a:lnTo>
                    <a:pt x="579" y="329"/>
                  </a:lnTo>
                  <a:lnTo>
                    <a:pt x="579" y="324"/>
                  </a:lnTo>
                  <a:lnTo>
                    <a:pt x="579" y="318"/>
                  </a:lnTo>
                  <a:lnTo>
                    <a:pt x="579" y="313"/>
                  </a:lnTo>
                  <a:lnTo>
                    <a:pt x="579" y="307"/>
                  </a:lnTo>
                  <a:lnTo>
                    <a:pt x="574" y="301"/>
                  </a:lnTo>
                  <a:lnTo>
                    <a:pt x="568" y="295"/>
                  </a:lnTo>
                  <a:lnTo>
                    <a:pt x="568" y="290"/>
                  </a:lnTo>
                  <a:lnTo>
                    <a:pt x="562" y="284"/>
                  </a:lnTo>
                  <a:lnTo>
                    <a:pt x="562" y="278"/>
                  </a:lnTo>
                  <a:lnTo>
                    <a:pt x="568" y="273"/>
                  </a:lnTo>
                  <a:lnTo>
                    <a:pt x="574" y="267"/>
                  </a:lnTo>
                  <a:lnTo>
                    <a:pt x="574" y="261"/>
                  </a:lnTo>
                  <a:lnTo>
                    <a:pt x="574" y="256"/>
                  </a:lnTo>
                  <a:lnTo>
                    <a:pt x="579" y="244"/>
                  </a:lnTo>
                  <a:lnTo>
                    <a:pt x="579" y="233"/>
                  </a:lnTo>
                  <a:lnTo>
                    <a:pt x="579" y="222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Freeform 67"/>
            <p:cNvSpPr>
              <a:spLocks noChangeArrowheads="1"/>
            </p:cNvSpPr>
            <p:nvPr/>
          </p:nvSpPr>
          <p:spPr bwMode="auto">
            <a:xfrm>
              <a:off x="5351463" y="5060950"/>
              <a:ext cx="341312" cy="390525"/>
            </a:xfrm>
            <a:custGeom>
              <a:avLst/>
              <a:gdLst>
                <a:gd name="T0" fmla="*/ 11 w 950"/>
                <a:gd name="T1" fmla="*/ 39 h 1086"/>
                <a:gd name="T2" fmla="*/ 0 w 950"/>
                <a:gd name="T3" fmla="*/ 85 h 1086"/>
                <a:gd name="T4" fmla="*/ 11 w 950"/>
                <a:gd name="T5" fmla="*/ 131 h 1086"/>
                <a:gd name="T6" fmla="*/ 40 w 950"/>
                <a:gd name="T7" fmla="*/ 147 h 1086"/>
                <a:gd name="T8" fmla="*/ 68 w 950"/>
                <a:gd name="T9" fmla="*/ 193 h 1086"/>
                <a:gd name="T10" fmla="*/ 91 w 950"/>
                <a:gd name="T11" fmla="*/ 216 h 1086"/>
                <a:gd name="T12" fmla="*/ 85 w 950"/>
                <a:gd name="T13" fmla="*/ 256 h 1086"/>
                <a:gd name="T14" fmla="*/ 96 w 950"/>
                <a:gd name="T15" fmla="*/ 290 h 1086"/>
                <a:gd name="T16" fmla="*/ 119 w 950"/>
                <a:gd name="T17" fmla="*/ 352 h 1086"/>
                <a:gd name="T18" fmla="*/ 142 w 950"/>
                <a:gd name="T19" fmla="*/ 369 h 1086"/>
                <a:gd name="T20" fmla="*/ 153 w 950"/>
                <a:gd name="T21" fmla="*/ 421 h 1086"/>
                <a:gd name="T22" fmla="*/ 165 w 950"/>
                <a:gd name="T23" fmla="*/ 437 h 1086"/>
                <a:gd name="T24" fmla="*/ 176 w 950"/>
                <a:gd name="T25" fmla="*/ 460 h 1086"/>
                <a:gd name="T26" fmla="*/ 193 w 950"/>
                <a:gd name="T27" fmla="*/ 477 h 1086"/>
                <a:gd name="T28" fmla="*/ 193 w 950"/>
                <a:gd name="T29" fmla="*/ 488 h 1086"/>
                <a:gd name="T30" fmla="*/ 199 w 950"/>
                <a:gd name="T31" fmla="*/ 506 h 1086"/>
                <a:gd name="T32" fmla="*/ 187 w 950"/>
                <a:gd name="T33" fmla="*/ 522 h 1086"/>
                <a:gd name="T34" fmla="*/ 193 w 950"/>
                <a:gd name="T35" fmla="*/ 540 h 1086"/>
                <a:gd name="T36" fmla="*/ 187 w 950"/>
                <a:gd name="T37" fmla="*/ 568 h 1086"/>
                <a:gd name="T38" fmla="*/ 199 w 950"/>
                <a:gd name="T39" fmla="*/ 591 h 1086"/>
                <a:gd name="T40" fmla="*/ 193 w 950"/>
                <a:gd name="T41" fmla="*/ 608 h 1086"/>
                <a:gd name="T42" fmla="*/ 199 w 950"/>
                <a:gd name="T43" fmla="*/ 647 h 1086"/>
                <a:gd name="T44" fmla="*/ 199 w 950"/>
                <a:gd name="T45" fmla="*/ 681 h 1086"/>
                <a:gd name="T46" fmla="*/ 221 w 950"/>
                <a:gd name="T47" fmla="*/ 739 h 1086"/>
                <a:gd name="T48" fmla="*/ 221 w 950"/>
                <a:gd name="T49" fmla="*/ 784 h 1086"/>
                <a:gd name="T50" fmla="*/ 216 w 950"/>
                <a:gd name="T51" fmla="*/ 801 h 1086"/>
                <a:gd name="T52" fmla="*/ 221 w 950"/>
                <a:gd name="T53" fmla="*/ 835 h 1086"/>
                <a:gd name="T54" fmla="*/ 233 w 950"/>
                <a:gd name="T55" fmla="*/ 898 h 1086"/>
                <a:gd name="T56" fmla="*/ 244 w 950"/>
                <a:gd name="T57" fmla="*/ 909 h 1086"/>
                <a:gd name="T58" fmla="*/ 250 w 950"/>
                <a:gd name="T59" fmla="*/ 966 h 1086"/>
                <a:gd name="T60" fmla="*/ 296 w 950"/>
                <a:gd name="T61" fmla="*/ 1023 h 1086"/>
                <a:gd name="T62" fmla="*/ 318 w 950"/>
                <a:gd name="T63" fmla="*/ 1029 h 1086"/>
                <a:gd name="T64" fmla="*/ 324 w 950"/>
                <a:gd name="T65" fmla="*/ 1057 h 1086"/>
                <a:gd name="T66" fmla="*/ 335 w 950"/>
                <a:gd name="T67" fmla="*/ 1063 h 1086"/>
                <a:gd name="T68" fmla="*/ 369 w 950"/>
                <a:gd name="T69" fmla="*/ 1034 h 1086"/>
                <a:gd name="T70" fmla="*/ 403 w 950"/>
                <a:gd name="T71" fmla="*/ 1034 h 1086"/>
                <a:gd name="T72" fmla="*/ 403 w 950"/>
                <a:gd name="T73" fmla="*/ 1068 h 1086"/>
                <a:gd name="T74" fmla="*/ 449 w 950"/>
                <a:gd name="T75" fmla="*/ 1080 h 1086"/>
                <a:gd name="T76" fmla="*/ 483 w 950"/>
                <a:gd name="T77" fmla="*/ 1074 h 1086"/>
                <a:gd name="T78" fmla="*/ 517 w 950"/>
                <a:gd name="T79" fmla="*/ 1040 h 1086"/>
                <a:gd name="T80" fmla="*/ 551 w 950"/>
                <a:gd name="T81" fmla="*/ 830 h 1086"/>
                <a:gd name="T82" fmla="*/ 614 w 950"/>
                <a:gd name="T83" fmla="*/ 437 h 1086"/>
                <a:gd name="T84" fmla="*/ 676 w 950"/>
                <a:gd name="T85" fmla="*/ 142 h 1086"/>
                <a:gd name="T86" fmla="*/ 852 w 950"/>
                <a:gd name="T87" fmla="*/ 131 h 1086"/>
                <a:gd name="T88" fmla="*/ 881 w 950"/>
                <a:gd name="T89" fmla="*/ 107 h 1086"/>
                <a:gd name="T90" fmla="*/ 915 w 950"/>
                <a:gd name="T91" fmla="*/ 107 h 1086"/>
                <a:gd name="T92" fmla="*/ 949 w 950"/>
                <a:gd name="T93" fmla="*/ 91 h 1086"/>
                <a:gd name="T94" fmla="*/ 926 w 950"/>
                <a:gd name="T95" fmla="*/ 73 h 1086"/>
                <a:gd name="T96" fmla="*/ 875 w 950"/>
                <a:gd name="T97" fmla="*/ 68 h 1086"/>
                <a:gd name="T98" fmla="*/ 653 w 950"/>
                <a:gd name="T99" fmla="*/ 102 h 1086"/>
                <a:gd name="T100" fmla="*/ 596 w 950"/>
                <a:gd name="T101" fmla="*/ 85 h 1086"/>
                <a:gd name="T102" fmla="*/ 568 w 950"/>
                <a:gd name="T103" fmla="*/ 85 h 1086"/>
                <a:gd name="T104" fmla="*/ 517 w 950"/>
                <a:gd name="T105" fmla="*/ 73 h 1086"/>
                <a:gd name="T106" fmla="*/ 483 w 950"/>
                <a:gd name="T107" fmla="*/ 57 h 1086"/>
                <a:gd name="T108" fmla="*/ 455 w 950"/>
                <a:gd name="T109" fmla="*/ 28 h 1086"/>
                <a:gd name="T110" fmla="*/ 125 w 950"/>
                <a:gd name="T111" fmla="*/ 11 h 1086"/>
                <a:gd name="T112" fmla="*/ 79 w 950"/>
                <a:gd name="T113" fmla="*/ 17 h 1086"/>
                <a:gd name="T114" fmla="*/ 22 w 950"/>
                <a:gd name="T115" fmla="*/ 17 h 1086"/>
                <a:gd name="T116" fmla="*/ 210 w 950"/>
                <a:gd name="T117" fmla="*/ 256 h 1086"/>
                <a:gd name="T118" fmla="*/ 199 w 950"/>
                <a:gd name="T119" fmla="*/ 261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0" h="1086">
                  <a:moveTo>
                    <a:pt x="6" y="22"/>
                  </a:moveTo>
                  <a:lnTo>
                    <a:pt x="6" y="22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6" y="119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79" y="193"/>
                  </a:lnTo>
                  <a:lnTo>
                    <a:pt x="79" y="193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5" y="204"/>
                  </a:lnTo>
                  <a:lnTo>
                    <a:pt x="85" y="204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5" y="256"/>
                  </a:lnTo>
                  <a:lnTo>
                    <a:pt x="85" y="256"/>
                  </a:lnTo>
                  <a:lnTo>
                    <a:pt x="91" y="267"/>
                  </a:lnTo>
                  <a:lnTo>
                    <a:pt x="91" y="267"/>
                  </a:lnTo>
                  <a:lnTo>
                    <a:pt x="96" y="272"/>
                  </a:lnTo>
                  <a:lnTo>
                    <a:pt x="96" y="272"/>
                  </a:lnTo>
                  <a:lnTo>
                    <a:pt x="96" y="284"/>
                  </a:lnTo>
                  <a:lnTo>
                    <a:pt x="96" y="284"/>
                  </a:lnTo>
                  <a:lnTo>
                    <a:pt x="96" y="290"/>
                  </a:lnTo>
                  <a:lnTo>
                    <a:pt x="96" y="290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96" y="307"/>
                  </a:lnTo>
                  <a:lnTo>
                    <a:pt x="96" y="307"/>
                  </a:lnTo>
                  <a:lnTo>
                    <a:pt x="96" y="318"/>
                  </a:lnTo>
                  <a:lnTo>
                    <a:pt x="102" y="329"/>
                  </a:lnTo>
                  <a:lnTo>
                    <a:pt x="113" y="341"/>
                  </a:lnTo>
                  <a:lnTo>
                    <a:pt x="119" y="352"/>
                  </a:lnTo>
                  <a:lnTo>
                    <a:pt x="125" y="363"/>
                  </a:lnTo>
                  <a:lnTo>
                    <a:pt x="125" y="363"/>
                  </a:lnTo>
                  <a:lnTo>
                    <a:pt x="131" y="369"/>
                  </a:lnTo>
                  <a:lnTo>
                    <a:pt x="131" y="369"/>
                  </a:lnTo>
                  <a:lnTo>
                    <a:pt x="136" y="369"/>
                  </a:lnTo>
                  <a:lnTo>
                    <a:pt x="136" y="369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7" y="369"/>
                  </a:lnTo>
                  <a:lnTo>
                    <a:pt x="147" y="369"/>
                  </a:lnTo>
                  <a:lnTo>
                    <a:pt x="153" y="386"/>
                  </a:lnTo>
                  <a:lnTo>
                    <a:pt x="153" y="386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3" y="421"/>
                  </a:lnTo>
                  <a:lnTo>
                    <a:pt x="153" y="421"/>
                  </a:lnTo>
                  <a:lnTo>
                    <a:pt x="153" y="437"/>
                  </a:lnTo>
                  <a:lnTo>
                    <a:pt x="153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65" y="437"/>
                  </a:lnTo>
                  <a:lnTo>
                    <a:pt x="165" y="437"/>
                  </a:lnTo>
                  <a:lnTo>
                    <a:pt x="165" y="437"/>
                  </a:lnTo>
                  <a:lnTo>
                    <a:pt x="165" y="437"/>
                  </a:lnTo>
                  <a:lnTo>
                    <a:pt x="165" y="449"/>
                  </a:lnTo>
                  <a:lnTo>
                    <a:pt x="165" y="449"/>
                  </a:lnTo>
                  <a:lnTo>
                    <a:pt x="171" y="454"/>
                  </a:lnTo>
                  <a:lnTo>
                    <a:pt x="171" y="454"/>
                  </a:lnTo>
                  <a:lnTo>
                    <a:pt x="171" y="460"/>
                  </a:lnTo>
                  <a:lnTo>
                    <a:pt x="171" y="460"/>
                  </a:lnTo>
                  <a:lnTo>
                    <a:pt x="176" y="460"/>
                  </a:lnTo>
                  <a:lnTo>
                    <a:pt x="176" y="460"/>
                  </a:lnTo>
                  <a:lnTo>
                    <a:pt x="182" y="466"/>
                  </a:lnTo>
                  <a:lnTo>
                    <a:pt x="182" y="466"/>
                  </a:lnTo>
                  <a:lnTo>
                    <a:pt x="187" y="471"/>
                  </a:lnTo>
                  <a:lnTo>
                    <a:pt x="187" y="471"/>
                  </a:lnTo>
                  <a:lnTo>
                    <a:pt x="193" y="477"/>
                  </a:lnTo>
                  <a:lnTo>
                    <a:pt x="193" y="477"/>
                  </a:lnTo>
                  <a:lnTo>
                    <a:pt x="193" y="477"/>
                  </a:lnTo>
                  <a:lnTo>
                    <a:pt x="193" y="477"/>
                  </a:lnTo>
                  <a:lnTo>
                    <a:pt x="193" y="483"/>
                  </a:lnTo>
                  <a:lnTo>
                    <a:pt x="193" y="483"/>
                  </a:lnTo>
                  <a:lnTo>
                    <a:pt x="193" y="488"/>
                  </a:lnTo>
                  <a:lnTo>
                    <a:pt x="193" y="488"/>
                  </a:lnTo>
                  <a:lnTo>
                    <a:pt x="193" y="488"/>
                  </a:lnTo>
                  <a:lnTo>
                    <a:pt x="193" y="488"/>
                  </a:lnTo>
                  <a:lnTo>
                    <a:pt x="193" y="488"/>
                  </a:lnTo>
                  <a:lnTo>
                    <a:pt x="193" y="488"/>
                  </a:lnTo>
                  <a:lnTo>
                    <a:pt x="199" y="488"/>
                  </a:lnTo>
                  <a:lnTo>
                    <a:pt x="199" y="488"/>
                  </a:lnTo>
                  <a:lnTo>
                    <a:pt x="199" y="494"/>
                  </a:lnTo>
                  <a:lnTo>
                    <a:pt x="199" y="494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199" y="506"/>
                  </a:lnTo>
                  <a:lnTo>
                    <a:pt x="199" y="506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511"/>
                  </a:lnTo>
                  <a:lnTo>
                    <a:pt x="199" y="511"/>
                  </a:lnTo>
                  <a:lnTo>
                    <a:pt x="193" y="517"/>
                  </a:lnTo>
                  <a:lnTo>
                    <a:pt x="193" y="517"/>
                  </a:lnTo>
                  <a:lnTo>
                    <a:pt x="187" y="522"/>
                  </a:lnTo>
                  <a:lnTo>
                    <a:pt x="187" y="522"/>
                  </a:lnTo>
                  <a:lnTo>
                    <a:pt x="187" y="522"/>
                  </a:lnTo>
                  <a:lnTo>
                    <a:pt x="187" y="522"/>
                  </a:lnTo>
                  <a:lnTo>
                    <a:pt x="187" y="528"/>
                  </a:lnTo>
                  <a:lnTo>
                    <a:pt x="187" y="528"/>
                  </a:lnTo>
                  <a:lnTo>
                    <a:pt x="193" y="534"/>
                  </a:lnTo>
                  <a:lnTo>
                    <a:pt x="193" y="534"/>
                  </a:lnTo>
                  <a:lnTo>
                    <a:pt x="193" y="540"/>
                  </a:lnTo>
                  <a:lnTo>
                    <a:pt x="193" y="540"/>
                  </a:lnTo>
                  <a:lnTo>
                    <a:pt x="199" y="540"/>
                  </a:lnTo>
                  <a:lnTo>
                    <a:pt x="199" y="540"/>
                  </a:lnTo>
                  <a:lnTo>
                    <a:pt x="193" y="546"/>
                  </a:lnTo>
                  <a:lnTo>
                    <a:pt x="193" y="546"/>
                  </a:lnTo>
                  <a:lnTo>
                    <a:pt x="193" y="556"/>
                  </a:lnTo>
                  <a:lnTo>
                    <a:pt x="193" y="556"/>
                  </a:lnTo>
                  <a:lnTo>
                    <a:pt x="187" y="568"/>
                  </a:lnTo>
                  <a:lnTo>
                    <a:pt x="187" y="568"/>
                  </a:lnTo>
                  <a:lnTo>
                    <a:pt x="193" y="580"/>
                  </a:lnTo>
                  <a:lnTo>
                    <a:pt x="193" y="580"/>
                  </a:lnTo>
                  <a:lnTo>
                    <a:pt x="193" y="580"/>
                  </a:lnTo>
                  <a:lnTo>
                    <a:pt x="193" y="580"/>
                  </a:lnTo>
                  <a:lnTo>
                    <a:pt x="193" y="585"/>
                  </a:lnTo>
                  <a:lnTo>
                    <a:pt x="193" y="585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205" y="596"/>
                  </a:lnTo>
                  <a:lnTo>
                    <a:pt x="199" y="596"/>
                  </a:lnTo>
                  <a:lnTo>
                    <a:pt x="199" y="596"/>
                  </a:lnTo>
                  <a:lnTo>
                    <a:pt x="193" y="596"/>
                  </a:lnTo>
                  <a:lnTo>
                    <a:pt x="193" y="596"/>
                  </a:lnTo>
                  <a:lnTo>
                    <a:pt x="193" y="596"/>
                  </a:lnTo>
                  <a:lnTo>
                    <a:pt x="193" y="608"/>
                  </a:lnTo>
                  <a:lnTo>
                    <a:pt x="193" y="608"/>
                  </a:lnTo>
                  <a:lnTo>
                    <a:pt x="199" y="619"/>
                  </a:lnTo>
                  <a:lnTo>
                    <a:pt x="199" y="619"/>
                  </a:lnTo>
                  <a:lnTo>
                    <a:pt x="199" y="636"/>
                  </a:lnTo>
                  <a:lnTo>
                    <a:pt x="199" y="636"/>
                  </a:lnTo>
                  <a:lnTo>
                    <a:pt x="205" y="642"/>
                  </a:lnTo>
                  <a:lnTo>
                    <a:pt x="205" y="642"/>
                  </a:lnTo>
                  <a:lnTo>
                    <a:pt x="199" y="647"/>
                  </a:lnTo>
                  <a:lnTo>
                    <a:pt x="199" y="647"/>
                  </a:lnTo>
                  <a:lnTo>
                    <a:pt x="193" y="653"/>
                  </a:lnTo>
                  <a:lnTo>
                    <a:pt x="193" y="653"/>
                  </a:lnTo>
                  <a:lnTo>
                    <a:pt x="193" y="665"/>
                  </a:lnTo>
                  <a:lnTo>
                    <a:pt x="193" y="665"/>
                  </a:lnTo>
                  <a:lnTo>
                    <a:pt x="199" y="671"/>
                  </a:lnTo>
                  <a:lnTo>
                    <a:pt x="199" y="671"/>
                  </a:lnTo>
                  <a:lnTo>
                    <a:pt x="199" y="681"/>
                  </a:lnTo>
                  <a:lnTo>
                    <a:pt x="199" y="681"/>
                  </a:lnTo>
                  <a:lnTo>
                    <a:pt x="210" y="699"/>
                  </a:lnTo>
                  <a:lnTo>
                    <a:pt x="210" y="699"/>
                  </a:lnTo>
                  <a:lnTo>
                    <a:pt x="216" y="710"/>
                  </a:lnTo>
                  <a:lnTo>
                    <a:pt x="216" y="710"/>
                  </a:lnTo>
                  <a:lnTo>
                    <a:pt x="221" y="727"/>
                  </a:lnTo>
                  <a:lnTo>
                    <a:pt x="221" y="727"/>
                  </a:lnTo>
                  <a:lnTo>
                    <a:pt x="221" y="739"/>
                  </a:lnTo>
                  <a:lnTo>
                    <a:pt x="221" y="739"/>
                  </a:lnTo>
                  <a:lnTo>
                    <a:pt x="221" y="750"/>
                  </a:lnTo>
                  <a:lnTo>
                    <a:pt x="221" y="750"/>
                  </a:lnTo>
                  <a:lnTo>
                    <a:pt x="221" y="767"/>
                  </a:lnTo>
                  <a:lnTo>
                    <a:pt x="221" y="767"/>
                  </a:lnTo>
                  <a:lnTo>
                    <a:pt x="221" y="784"/>
                  </a:lnTo>
                  <a:lnTo>
                    <a:pt x="221" y="784"/>
                  </a:lnTo>
                  <a:lnTo>
                    <a:pt x="221" y="784"/>
                  </a:lnTo>
                  <a:lnTo>
                    <a:pt x="221" y="784"/>
                  </a:lnTo>
                  <a:lnTo>
                    <a:pt x="216" y="790"/>
                  </a:lnTo>
                  <a:lnTo>
                    <a:pt x="216" y="790"/>
                  </a:lnTo>
                  <a:lnTo>
                    <a:pt x="216" y="790"/>
                  </a:lnTo>
                  <a:lnTo>
                    <a:pt x="216" y="790"/>
                  </a:lnTo>
                  <a:lnTo>
                    <a:pt x="210" y="790"/>
                  </a:lnTo>
                  <a:lnTo>
                    <a:pt x="210" y="790"/>
                  </a:lnTo>
                  <a:lnTo>
                    <a:pt x="216" y="801"/>
                  </a:lnTo>
                  <a:lnTo>
                    <a:pt x="216" y="801"/>
                  </a:lnTo>
                  <a:lnTo>
                    <a:pt x="221" y="806"/>
                  </a:lnTo>
                  <a:lnTo>
                    <a:pt x="221" y="806"/>
                  </a:lnTo>
                  <a:lnTo>
                    <a:pt x="227" y="818"/>
                  </a:lnTo>
                  <a:lnTo>
                    <a:pt x="227" y="818"/>
                  </a:lnTo>
                  <a:lnTo>
                    <a:pt x="227" y="824"/>
                  </a:lnTo>
                  <a:lnTo>
                    <a:pt x="227" y="824"/>
                  </a:lnTo>
                  <a:lnTo>
                    <a:pt x="221" y="835"/>
                  </a:lnTo>
                  <a:lnTo>
                    <a:pt x="221" y="835"/>
                  </a:lnTo>
                  <a:lnTo>
                    <a:pt x="221" y="852"/>
                  </a:lnTo>
                  <a:lnTo>
                    <a:pt x="221" y="852"/>
                  </a:lnTo>
                  <a:lnTo>
                    <a:pt x="227" y="875"/>
                  </a:lnTo>
                  <a:lnTo>
                    <a:pt x="227" y="875"/>
                  </a:lnTo>
                  <a:lnTo>
                    <a:pt x="227" y="892"/>
                  </a:lnTo>
                  <a:lnTo>
                    <a:pt x="227" y="892"/>
                  </a:lnTo>
                  <a:lnTo>
                    <a:pt x="233" y="898"/>
                  </a:lnTo>
                  <a:lnTo>
                    <a:pt x="233" y="898"/>
                  </a:lnTo>
                  <a:lnTo>
                    <a:pt x="233" y="898"/>
                  </a:lnTo>
                  <a:lnTo>
                    <a:pt x="233" y="898"/>
                  </a:lnTo>
                  <a:lnTo>
                    <a:pt x="238" y="898"/>
                  </a:lnTo>
                  <a:lnTo>
                    <a:pt x="238" y="898"/>
                  </a:lnTo>
                  <a:lnTo>
                    <a:pt x="238" y="898"/>
                  </a:lnTo>
                  <a:lnTo>
                    <a:pt x="238" y="898"/>
                  </a:lnTo>
                  <a:lnTo>
                    <a:pt x="244" y="909"/>
                  </a:lnTo>
                  <a:lnTo>
                    <a:pt x="244" y="909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4" y="937"/>
                  </a:lnTo>
                  <a:lnTo>
                    <a:pt x="244" y="937"/>
                  </a:lnTo>
                  <a:lnTo>
                    <a:pt x="244" y="949"/>
                  </a:lnTo>
                  <a:lnTo>
                    <a:pt x="244" y="949"/>
                  </a:lnTo>
                  <a:lnTo>
                    <a:pt x="250" y="966"/>
                  </a:lnTo>
                  <a:lnTo>
                    <a:pt x="250" y="966"/>
                  </a:lnTo>
                  <a:lnTo>
                    <a:pt x="261" y="989"/>
                  </a:lnTo>
                  <a:lnTo>
                    <a:pt x="261" y="989"/>
                  </a:lnTo>
                  <a:lnTo>
                    <a:pt x="278" y="1011"/>
                  </a:lnTo>
                  <a:lnTo>
                    <a:pt x="278" y="1011"/>
                  </a:lnTo>
                  <a:lnTo>
                    <a:pt x="290" y="1023"/>
                  </a:lnTo>
                  <a:lnTo>
                    <a:pt x="290" y="1023"/>
                  </a:lnTo>
                  <a:lnTo>
                    <a:pt x="296" y="1023"/>
                  </a:lnTo>
                  <a:lnTo>
                    <a:pt x="296" y="1023"/>
                  </a:lnTo>
                  <a:lnTo>
                    <a:pt x="301" y="1017"/>
                  </a:lnTo>
                  <a:lnTo>
                    <a:pt x="301" y="1017"/>
                  </a:lnTo>
                  <a:lnTo>
                    <a:pt x="312" y="1017"/>
                  </a:lnTo>
                  <a:lnTo>
                    <a:pt x="312" y="1017"/>
                  </a:lnTo>
                  <a:lnTo>
                    <a:pt x="318" y="1023"/>
                  </a:lnTo>
                  <a:lnTo>
                    <a:pt x="318" y="1023"/>
                  </a:lnTo>
                  <a:lnTo>
                    <a:pt x="318" y="1029"/>
                  </a:lnTo>
                  <a:lnTo>
                    <a:pt x="318" y="1029"/>
                  </a:lnTo>
                  <a:lnTo>
                    <a:pt x="318" y="1034"/>
                  </a:lnTo>
                  <a:lnTo>
                    <a:pt x="318" y="1034"/>
                  </a:lnTo>
                  <a:lnTo>
                    <a:pt x="318" y="1045"/>
                  </a:lnTo>
                  <a:lnTo>
                    <a:pt x="318" y="1045"/>
                  </a:lnTo>
                  <a:lnTo>
                    <a:pt x="324" y="1051"/>
                  </a:lnTo>
                  <a:lnTo>
                    <a:pt x="324" y="1051"/>
                  </a:lnTo>
                  <a:lnTo>
                    <a:pt x="324" y="1057"/>
                  </a:lnTo>
                  <a:lnTo>
                    <a:pt x="324" y="1057"/>
                  </a:lnTo>
                  <a:lnTo>
                    <a:pt x="324" y="1057"/>
                  </a:lnTo>
                  <a:lnTo>
                    <a:pt x="324" y="1057"/>
                  </a:lnTo>
                  <a:lnTo>
                    <a:pt x="330" y="1063"/>
                  </a:lnTo>
                  <a:lnTo>
                    <a:pt x="330" y="1063"/>
                  </a:lnTo>
                  <a:lnTo>
                    <a:pt x="330" y="1063"/>
                  </a:lnTo>
                  <a:lnTo>
                    <a:pt x="330" y="1063"/>
                  </a:lnTo>
                  <a:lnTo>
                    <a:pt x="335" y="1063"/>
                  </a:lnTo>
                  <a:lnTo>
                    <a:pt x="335" y="1063"/>
                  </a:lnTo>
                  <a:lnTo>
                    <a:pt x="346" y="1057"/>
                  </a:lnTo>
                  <a:lnTo>
                    <a:pt x="346" y="1057"/>
                  </a:lnTo>
                  <a:lnTo>
                    <a:pt x="358" y="1051"/>
                  </a:lnTo>
                  <a:lnTo>
                    <a:pt x="358" y="1051"/>
                  </a:lnTo>
                  <a:lnTo>
                    <a:pt x="364" y="1040"/>
                  </a:lnTo>
                  <a:lnTo>
                    <a:pt x="364" y="1040"/>
                  </a:lnTo>
                  <a:lnTo>
                    <a:pt x="369" y="1034"/>
                  </a:lnTo>
                  <a:lnTo>
                    <a:pt x="369" y="1034"/>
                  </a:lnTo>
                  <a:lnTo>
                    <a:pt x="375" y="1029"/>
                  </a:lnTo>
                  <a:lnTo>
                    <a:pt x="375" y="1029"/>
                  </a:lnTo>
                  <a:lnTo>
                    <a:pt x="381" y="1029"/>
                  </a:lnTo>
                  <a:lnTo>
                    <a:pt x="381" y="1029"/>
                  </a:lnTo>
                  <a:lnTo>
                    <a:pt x="392" y="1029"/>
                  </a:lnTo>
                  <a:lnTo>
                    <a:pt x="392" y="1029"/>
                  </a:lnTo>
                  <a:lnTo>
                    <a:pt x="403" y="1034"/>
                  </a:lnTo>
                  <a:lnTo>
                    <a:pt x="403" y="1034"/>
                  </a:lnTo>
                  <a:lnTo>
                    <a:pt x="397" y="1040"/>
                  </a:lnTo>
                  <a:lnTo>
                    <a:pt x="397" y="1040"/>
                  </a:lnTo>
                  <a:lnTo>
                    <a:pt x="397" y="1051"/>
                  </a:lnTo>
                  <a:lnTo>
                    <a:pt x="397" y="1051"/>
                  </a:lnTo>
                  <a:lnTo>
                    <a:pt x="397" y="1063"/>
                  </a:lnTo>
                  <a:lnTo>
                    <a:pt x="397" y="1063"/>
                  </a:lnTo>
                  <a:lnTo>
                    <a:pt x="403" y="1068"/>
                  </a:lnTo>
                  <a:lnTo>
                    <a:pt x="403" y="1068"/>
                  </a:lnTo>
                  <a:lnTo>
                    <a:pt x="409" y="1074"/>
                  </a:lnTo>
                  <a:lnTo>
                    <a:pt x="409" y="1074"/>
                  </a:lnTo>
                  <a:lnTo>
                    <a:pt x="421" y="1080"/>
                  </a:lnTo>
                  <a:lnTo>
                    <a:pt x="421" y="1080"/>
                  </a:lnTo>
                  <a:lnTo>
                    <a:pt x="437" y="1080"/>
                  </a:lnTo>
                  <a:lnTo>
                    <a:pt x="437" y="1080"/>
                  </a:lnTo>
                  <a:lnTo>
                    <a:pt x="449" y="1080"/>
                  </a:lnTo>
                  <a:lnTo>
                    <a:pt x="449" y="1080"/>
                  </a:lnTo>
                  <a:lnTo>
                    <a:pt x="460" y="1085"/>
                  </a:lnTo>
                  <a:lnTo>
                    <a:pt x="460" y="1085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477" y="1080"/>
                  </a:lnTo>
                  <a:lnTo>
                    <a:pt x="477" y="1080"/>
                  </a:lnTo>
                  <a:lnTo>
                    <a:pt x="483" y="1074"/>
                  </a:lnTo>
                  <a:lnTo>
                    <a:pt x="483" y="1074"/>
                  </a:lnTo>
                  <a:lnTo>
                    <a:pt x="494" y="1068"/>
                  </a:lnTo>
                  <a:lnTo>
                    <a:pt x="494" y="1068"/>
                  </a:lnTo>
                  <a:lnTo>
                    <a:pt x="500" y="1063"/>
                  </a:lnTo>
                  <a:lnTo>
                    <a:pt x="500" y="1063"/>
                  </a:lnTo>
                  <a:lnTo>
                    <a:pt x="506" y="1051"/>
                  </a:lnTo>
                  <a:lnTo>
                    <a:pt x="506" y="1051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34" y="1034"/>
                  </a:lnTo>
                  <a:lnTo>
                    <a:pt x="534" y="1034"/>
                  </a:lnTo>
                  <a:lnTo>
                    <a:pt x="546" y="1034"/>
                  </a:lnTo>
                  <a:lnTo>
                    <a:pt x="546" y="1034"/>
                  </a:lnTo>
                  <a:lnTo>
                    <a:pt x="551" y="1034"/>
                  </a:lnTo>
                  <a:lnTo>
                    <a:pt x="551" y="966"/>
                  </a:lnTo>
                  <a:lnTo>
                    <a:pt x="551" y="898"/>
                  </a:lnTo>
                  <a:lnTo>
                    <a:pt x="551" y="830"/>
                  </a:lnTo>
                  <a:lnTo>
                    <a:pt x="551" y="761"/>
                  </a:lnTo>
                  <a:lnTo>
                    <a:pt x="556" y="681"/>
                  </a:lnTo>
                  <a:lnTo>
                    <a:pt x="556" y="602"/>
                  </a:lnTo>
                  <a:lnTo>
                    <a:pt x="556" y="517"/>
                  </a:lnTo>
                  <a:lnTo>
                    <a:pt x="556" y="437"/>
                  </a:lnTo>
                  <a:lnTo>
                    <a:pt x="580" y="437"/>
                  </a:lnTo>
                  <a:lnTo>
                    <a:pt x="596" y="437"/>
                  </a:lnTo>
                  <a:lnTo>
                    <a:pt x="614" y="437"/>
                  </a:lnTo>
                  <a:lnTo>
                    <a:pt x="636" y="437"/>
                  </a:lnTo>
                  <a:lnTo>
                    <a:pt x="636" y="363"/>
                  </a:lnTo>
                  <a:lnTo>
                    <a:pt x="636" y="290"/>
                  </a:lnTo>
                  <a:lnTo>
                    <a:pt x="636" y="216"/>
                  </a:lnTo>
                  <a:lnTo>
                    <a:pt x="636" y="142"/>
                  </a:lnTo>
                  <a:lnTo>
                    <a:pt x="653" y="142"/>
                  </a:lnTo>
                  <a:lnTo>
                    <a:pt x="665" y="142"/>
                  </a:lnTo>
                  <a:lnTo>
                    <a:pt x="676" y="142"/>
                  </a:lnTo>
                  <a:lnTo>
                    <a:pt x="693" y="142"/>
                  </a:lnTo>
                  <a:lnTo>
                    <a:pt x="733" y="136"/>
                  </a:lnTo>
                  <a:lnTo>
                    <a:pt x="773" y="136"/>
                  </a:lnTo>
                  <a:lnTo>
                    <a:pt x="812" y="131"/>
                  </a:lnTo>
                  <a:lnTo>
                    <a:pt x="852" y="125"/>
                  </a:lnTo>
                  <a:lnTo>
                    <a:pt x="852" y="125"/>
                  </a:lnTo>
                  <a:lnTo>
                    <a:pt x="852" y="131"/>
                  </a:lnTo>
                  <a:lnTo>
                    <a:pt x="852" y="131"/>
                  </a:lnTo>
                  <a:lnTo>
                    <a:pt x="864" y="131"/>
                  </a:lnTo>
                  <a:lnTo>
                    <a:pt x="864" y="131"/>
                  </a:lnTo>
                  <a:lnTo>
                    <a:pt x="870" y="125"/>
                  </a:lnTo>
                  <a:lnTo>
                    <a:pt x="870" y="125"/>
                  </a:lnTo>
                  <a:lnTo>
                    <a:pt x="875" y="113"/>
                  </a:lnTo>
                  <a:lnTo>
                    <a:pt x="875" y="113"/>
                  </a:lnTo>
                  <a:lnTo>
                    <a:pt x="881" y="107"/>
                  </a:lnTo>
                  <a:lnTo>
                    <a:pt x="881" y="107"/>
                  </a:lnTo>
                  <a:lnTo>
                    <a:pt x="881" y="107"/>
                  </a:lnTo>
                  <a:lnTo>
                    <a:pt x="898" y="113"/>
                  </a:lnTo>
                  <a:lnTo>
                    <a:pt x="898" y="113"/>
                  </a:lnTo>
                  <a:lnTo>
                    <a:pt x="909" y="119"/>
                  </a:lnTo>
                  <a:lnTo>
                    <a:pt x="909" y="119"/>
                  </a:lnTo>
                  <a:lnTo>
                    <a:pt x="915" y="113"/>
                  </a:lnTo>
                  <a:lnTo>
                    <a:pt x="915" y="107"/>
                  </a:lnTo>
                  <a:lnTo>
                    <a:pt x="915" y="107"/>
                  </a:lnTo>
                  <a:lnTo>
                    <a:pt x="920" y="97"/>
                  </a:lnTo>
                  <a:lnTo>
                    <a:pt x="920" y="97"/>
                  </a:lnTo>
                  <a:lnTo>
                    <a:pt x="932" y="91"/>
                  </a:lnTo>
                  <a:lnTo>
                    <a:pt x="932" y="91"/>
                  </a:lnTo>
                  <a:lnTo>
                    <a:pt x="943" y="91"/>
                  </a:lnTo>
                  <a:lnTo>
                    <a:pt x="943" y="91"/>
                  </a:lnTo>
                  <a:lnTo>
                    <a:pt x="949" y="91"/>
                  </a:lnTo>
                  <a:lnTo>
                    <a:pt x="949" y="91"/>
                  </a:lnTo>
                  <a:lnTo>
                    <a:pt x="943" y="91"/>
                  </a:lnTo>
                  <a:lnTo>
                    <a:pt x="943" y="91"/>
                  </a:lnTo>
                  <a:lnTo>
                    <a:pt x="943" y="85"/>
                  </a:lnTo>
                  <a:lnTo>
                    <a:pt x="943" y="85"/>
                  </a:lnTo>
                  <a:lnTo>
                    <a:pt x="932" y="79"/>
                  </a:lnTo>
                  <a:lnTo>
                    <a:pt x="932" y="79"/>
                  </a:lnTo>
                  <a:lnTo>
                    <a:pt x="926" y="73"/>
                  </a:lnTo>
                  <a:lnTo>
                    <a:pt x="926" y="73"/>
                  </a:lnTo>
                  <a:lnTo>
                    <a:pt x="920" y="62"/>
                  </a:lnTo>
                  <a:lnTo>
                    <a:pt x="920" y="62"/>
                  </a:lnTo>
                  <a:lnTo>
                    <a:pt x="909" y="62"/>
                  </a:lnTo>
                  <a:lnTo>
                    <a:pt x="909" y="62"/>
                  </a:lnTo>
                  <a:lnTo>
                    <a:pt x="904" y="62"/>
                  </a:lnTo>
                  <a:lnTo>
                    <a:pt x="904" y="62"/>
                  </a:lnTo>
                  <a:lnTo>
                    <a:pt x="898" y="62"/>
                  </a:lnTo>
                  <a:lnTo>
                    <a:pt x="875" y="68"/>
                  </a:lnTo>
                  <a:lnTo>
                    <a:pt x="852" y="68"/>
                  </a:lnTo>
                  <a:lnTo>
                    <a:pt x="830" y="73"/>
                  </a:lnTo>
                  <a:lnTo>
                    <a:pt x="807" y="73"/>
                  </a:lnTo>
                  <a:lnTo>
                    <a:pt x="767" y="79"/>
                  </a:lnTo>
                  <a:lnTo>
                    <a:pt x="727" y="85"/>
                  </a:lnTo>
                  <a:lnTo>
                    <a:pt x="687" y="97"/>
                  </a:lnTo>
                  <a:lnTo>
                    <a:pt x="653" y="102"/>
                  </a:lnTo>
                  <a:lnTo>
                    <a:pt x="653" y="102"/>
                  </a:lnTo>
                  <a:lnTo>
                    <a:pt x="648" y="97"/>
                  </a:lnTo>
                  <a:lnTo>
                    <a:pt x="648" y="97"/>
                  </a:lnTo>
                  <a:lnTo>
                    <a:pt x="631" y="91"/>
                  </a:lnTo>
                  <a:lnTo>
                    <a:pt x="631" y="91"/>
                  </a:lnTo>
                  <a:lnTo>
                    <a:pt x="614" y="85"/>
                  </a:lnTo>
                  <a:lnTo>
                    <a:pt x="614" y="85"/>
                  </a:lnTo>
                  <a:lnTo>
                    <a:pt x="596" y="85"/>
                  </a:lnTo>
                  <a:lnTo>
                    <a:pt x="596" y="85"/>
                  </a:lnTo>
                  <a:lnTo>
                    <a:pt x="591" y="85"/>
                  </a:lnTo>
                  <a:lnTo>
                    <a:pt x="591" y="85"/>
                  </a:lnTo>
                  <a:lnTo>
                    <a:pt x="585" y="85"/>
                  </a:lnTo>
                  <a:lnTo>
                    <a:pt x="585" y="85"/>
                  </a:lnTo>
                  <a:lnTo>
                    <a:pt x="580" y="85"/>
                  </a:lnTo>
                  <a:lnTo>
                    <a:pt x="580" y="85"/>
                  </a:lnTo>
                  <a:lnTo>
                    <a:pt x="568" y="85"/>
                  </a:lnTo>
                  <a:lnTo>
                    <a:pt x="568" y="85"/>
                  </a:lnTo>
                  <a:lnTo>
                    <a:pt x="562" y="91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46" y="79"/>
                  </a:lnTo>
                  <a:lnTo>
                    <a:pt x="546" y="79"/>
                  </a:lnTo>
                  <a:lnTo>
                    <a:pt x="534" y="73"/>
                  </a:lnTo>
                  <a:lnTo>
                    <a:pt x="534" y="73"/>
                  </a:lnTo>
                  <a:lnTo>
                    <a:pt x="517" y="73"/>
                  </a:lnTo>
                  <a:lnTo>
                    <a:pt x="517" y="73"/>
                  </a:lnTo>
                  <a:lnTo>
                    <a:pt x="500" y="73"/>
                  </a:lnTo>
                  <a:lnTo>
                    <a:pt x="500" y="73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89" y="62"/>
                  </a:lnTo>
                  <a:lnTo>
                    <a:pt x="489" y="62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71" y="51"/>
                  </a:lnTo>
                  <a:lnTo>
                    <a:pt x="471" y="51"/>
                  </a:lnTo>
                  <a:lnTo>
                    <a:pt x="460" y="45"/>
                  </a:lnTo>
                  <a:lnTo>
                    <a:pt x="460" y="45"/>
                  </a:lnTo>
                  <a:lnTo>
                    <a:pt x="455" y="34"/>
                  </a:lnTo>
                  <a:lnTo>
                    <a:pt x="455" y="34"/>
                  </a:lnTo>
                  <a:lnTo>
                    <a:pt x="455" y="28"/>
                  </a:lnTo>
                  <a:lnTo>
                    <a:pt x="375" y="28"/>
                  </a:lnTo>
                  <a:lnTo>
                    <a:pt x="296" y="28"/>
                  </a:lnTo>
                  <a:lnTo>
                    <a:pt x="216" y="22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6" y="22"/>
                  </a:lnTo>
                  <a:close/>
                  <a:moveTo>
                    <a:pt x="205" y="250"/>
                  </a:moveTo>
                  <a:lnTo>
                    <a:pt x="205" y="250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205" y="261"/>
                  </a:lnTo>
                  <a:lnTo>
                    <a:pt x="205" y="261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67"/>
                  </a:lnTo>
                  <a:lnTo>
                    <a:pt x="199" y="267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9" y="256"/>
                  </a:lnTo>
                  <a:lnTo>
                    <a:pt x="199" y="256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205" y="250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Freeform 68"/>
            <p:cNvSpPr>
              <a:spLocks noChangeArrowheads="1"/>
            </p:cNvSpPr>
            <p:nvPr/>
          </p:nvSpPr>
          <p:spPr bwMode="auto">
            <a:xfrm>
              <a:off x="6249988" y="3192463"/>
              <a:ext cx="23812" cy="26987"/>
            </a:xfrm>
            <a:custGeom>
              <a:avLst/>
              <a:gdLst>
                <a:gd name="T0" fmla="*/ 46 w 64"/>
                <a:gd name="T1" fmla="*/ 74 h 75"/>
                <a:gd name="T2" fmla="*/ 46 w 64"/>
                <a:gd name="T3" fmla="*/ 74 h 75"/>
                <a:gd name="T4" fmla="*/ 34 w 64"/>
                <a:gd name="T5" fmla="*/ 57 h 75"/>
                <a:gd name="T6" fmla="*/ 34 w 64"/>
                <a:gd name="T7" fmla="*/ 57 h 75"/>
                <a:gd name="T8" fmla="*/ 18 w 64"/>
                <a:gd name="T9" fmla="*/ 46 h 75"/>
                <a:gd name="T10" fmla="*/ 18 w 64"/>
                <a:gd name="T11" fmla="*/ 46 h 75"/>
                <a:gd name="T12" fmla="*/ 6 w 64"/>
                <a:gd name="T13" fmla="*/ 28 h 75"/>
                <a:gd name="T14" fmla="*/ 6 w 64"/>
                <a:gd name="T15" fmla="*/ 28 h 75"/>
                <a:gd name="T16" fmla="*/ 0 w 64"/>
                <a:gd name="T17" fmla="*/ 12 h 75"/>
                <a:gd name="T18" fmla="*/ 12 w 64"/>
                <a:gd name="T19" fmla="*/ 6 h 75"/>
                <a:gd name="T20" fmla="*/ 18 w 64"/>
                <a:gd name="T21" fmla="*/ 6 h 75"/>
                <a:gd name="T22" fmla="*/ 24 w 64"/>
                <a:gd name="T23" fmla="*/ 6 h 75"/>
                <a:gd name="T24" fmla="*/ 29 w 64"/>
                <a:gd name="T25" fmla="*/ 0 h 75"/>
                <a:gd name="T26" fmla="*/ 34 w 64"/>
                <a:gd name="T27" fmla="*/ 6 h 75"/>
                <a:gd name="T28" fmla="*/ 34 w 64"/>
                <a:gd name="T29" fmla="*/ 12 h 75"/>
                <a:gd name="T30" fmla="*/ 40 w 64"/>
                <a:gd name="T31" fmla="*/ 17 h 75"/>
                <a:gd name="T32" fmla="*/ 40 w 64"/>
                <a:gd name="T33" fmla="*/ 23 h 75"/>
                <a:gd name="T34" fmla="*/ 40 w 64"/>
                <a:gd name="T35" fmla="*/ 23 h 75"/>
                <a:gd name="T36" fmla="*/ 40 w 64"/>
                <a:gd name="T37" fmla="*/ 23 h 75"/>
                <a:gd name="T38" fmla="*/ 34 w 64"/>
                <a:gd name="T39" fmla="*/ 23 h 75"/>
                <a:gd name="T40" fmla="*/ 34 w 64"/>
                <a:gd name="T41" fmla="*/ 23 h 75"/>
                <a:gd name="T42" fmla="*/ 34 w 64"/>
                <a:gd name="T43" fmla="*/ 28 h 75"/>
                <a:gd name="T44" fmla="*/ 34 w 64"/>
                <a:gd name="T45" fmla="*/ 28 h 75"/>
                <a:gd name="T46" fmla="*/ 34 w 64"/>
                <a:gd name="T47" fmla="*/ 34 h 75"/>
                <a:gd name="T48" fmla="*/ 40 w 64"/>
                <a:gd name="T49" fmla="*/ 40 h 75"/>
                <a:gd name="T50" fmla="*/ 40 w 64"/>
                <a:gd name="T51" fmla="*/ 40 h 75"/>
                <a:gd name="T52" fmla="*/ 52 w 64"/>
                <a:gd name="T53" fmla="*/ 46 h 75"/>
                <a:gd name="T54" fmla="*/ 52 w 64"/>
                <a:gd name="T55" fmla="*/ 46 h 75"/>
                <a:gd name="T56" fmla="*/ 58 w 64"/>
                <a:gd name="T57" fmla="*/ 46 h 75"/>
                <a:gd name="T58" fmla="*/ 58 w 64"/>
                <a:gd name="T59" fmla="*/ 46 h 75"/>
                <a:gd name="T60" fmla="*/ 63 w 64"/>
                <a:gd name="T61" fmla="*/ 52 h 75"/>
                <a:gd name="T62" fmla="*/ 63 w 64"/>
                <a:gd name="T63" fmla="*/ 52 h 75"/>
                <a:gd name="T64" fmla="*/ 63 w 64"/>
                <a:gd name="T65" fmla="*/ 63 h 75"/>
                <a:gd name="T66" fmla="*/ 63 w 64"/>
                <a:gd name="T67" fmla="*/ 63 h 75"/>
                <a:gd name="T68" fmla="*/ 63 w 64"/>
                <a:gd name="T69" fmla="*/ 68 h 75"/>
                <a:gd name="T70" fmla="*/ 63 w 64"/>
                <a:gd name="T71" fmla="*/ 68 h 75"/>
                <a:gd name="T72" fmla="*/ 58 w 64"/>
                <a:gd name="T73" fmla="*/ 68 h 75"/>
                <a:gd name="T74" fmla="*/ 58 w 64"/>
                <a:gd name="T75" fmla="*/ 68 h 75"/>
                <a:gd name="T76" fmla="*/ 52 w 64"/>
                <a:gd name="T77" fmla="*/ 74 h 75"/>
                <a:gd name="T78" fmla="*/ 52 w 64"/>
                <a:gd name="T79" fmla="*/ 74 h 75"/>
                <a:gd name="T80" fmla="*/ 46 w 64"/>
                <a:gd name="T81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75">
                  <a:moveTo>
                    <a:pt x="46" y="74"/>
                  </a:moveTo>
                  <a:lnTo>
                    <a:pt x="46" y="74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9" y="0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6" y="74"/>
                  </a:lnTo>
                </a:path>
              </a:pathLst>
            </a:custGeom>
            <a:solidFill>
              <a:srgbClr val="BAD7A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Freeform 69"/>
            <p:cNvSpPr>
              <a:spLocks noChangeArrowheads="1"/>
            </p:cNvSpPr>
            <p:nvPr/>
          </p:nvSpPr>
          <p:spPr bwMode="auto">
            <a:xfrm>
              <a:off x="5819775" y="4867275"/>
              <a:ext cx="274638" cy="508000"/>
            </a:xfrm>
            <a:custGeom>
              <a:avLst/>
              <a:gdLst>
                <a:gd name="T0" fmla="*/ 353 w 763"/>
                <a:gd name="T1" fmla="*/ 256 h 1411"/>
                <a:gd name="T2" fmla="*/ 381 w 763"/>
                <a:gd name="T3" fmla="*/ 324 h 1411"/>
                <a:gd name="T4" fmla="*/ 387 w 763"/>
                <a:gd name="T5" fmla="*/ 398 h 1411"/>
                <a:gd name="T6" fmla="*/ 364 w 763"/>
                <a:gd name="T7" fmla="*/ 443 h 1411"/>
                <a:gd name="T8" fmla="*/ 358 w 763"/>
                <a:gd name="T9" fmla="*/ 517 h 1411"/>
                <a:gd name="T10" fmla="*/ 324 w 763"/>
                <a:gd name="T11" fmla="*/ 517 h 1411"/>
                <a:gd name="T12" fmla="*/ 290 w 763"/>
                <a:gd name="T13" fmla="*/ 495 h 1411"/>
                <a:gd name="T14" fmla="*/ 256 w 763"/>
                <a:gd name="T15" fmla="*/ 438 h 1411"/>
                <a:gd name="T16" fmla="*/ 268 w 763"/>
                <a:gd name="T17" fmla="*/ 358 h 1411"/>
                <a:gd name="T18" fmla="*/ 222 w 763"/>
                <a:gd name="T19" fmla="*/ 353 h 1411"/>
                <a:gd name="T20" fmla="*/ 188 w 763"/>
                <a:gd name="T21" fmla="*/ 318 h 1411"/>
                <a:gd name="T22" fmla="*/ 6 w 763"/>
                <a:gd name="T23" fmla="*/ 358 h 1411"/>
                <a:gd name="T24" fmla="*/ 23 w 763"/>
                <a:gd name="T25" fmla="*/ 427 h 1411"/>
                <a:gd name="T26" fmla="*/ 57 w 763"/>
                <a:gd name="T27" fmla="*/ 455 h 1411"/>
                <a:gd name="T28" fmla="*/ 119 w 763"/>
                <a:gd name="T29" fmla="*/ 489 h 1411"/>
                <a:gd name="T30" fmla="*/ 176 w 763"/>
                <a:gd name="T31" fmla="*/ 529 h 1411"/>
                <a:gd name="T32" fmla="*/ 171 w 763"/>
                <a:gd name="T33" fmla="*/ 574 h 1411"/>
                <a:gd name="T34" fmla="*/ 176 w 763"/>
                <a:gd name="T35" fmla="*/ 660 h 1411"/>
                <a:gd name="T36" fmla="*/ 182 w 763"/>
                <a:gd name="T37" fmla="*/ 699 h 1411"/>
                <a:gd name="T38" fmla="*/ 171 w 763"/>
                <a:gd name="T39" fmla="*/ 751 h 1411"/>
                <a:gd name="T40" fmla="*/ 171 w 763"/>
                <a:gd name="T41" fmla="*/ 802 h 1411"/>
                <a:gd name="T42" fmla="*/ 171 w 763"/>
                <a:gd name="T43" fmla="*/ 892 h 1411"/>
                <a:gd name="T44" fmla="*/ 188 w 763"/>
                <a:gd name="T45" fmla="*/ 904 h 1411"/>
                <a:gd name="T46" fmla="*/ 125 w 763"/>
                <a:gd name="T47" fmla="*/ 1001 h 1411"/>
                <a:gd name="T48" fmla="*/ 91 w 763"/>
                <a:gd name="T49" fmla="*/ 1120 h 1411"/>
                <a:gd name="T50" fmla="*/ 97 w 763"/>
                <a:gd name="T51" fmla="*/ 1240 h 1411"/>
                <a:gd name="T52" fmla="*/ 97 w 763"/>
                <a:gd name="T53" fmla="*/ 1308 h 1411"/>
                <a:gd name="T54" fmla="*/ 131 w 763"/>
                <a:gd name="T55" fmla="*/ 1347 h 1411"/>
                <a:gd name="T56" fmla="*/ 154 w 763"/>
                <a:gd name="T57" fmla="*/ 1405 h 1411"/>
                <a:gd name="T58" fmla="*/ 176 w 763"/>
                <a:gd name="T59" fmla="*/ 1370 h 1411"/>
                <a:gd name="T60" fmla="*/ 154 w 763"/>
                <a:gd name="T61" fmla="*/ 1347 h 1411"/>
                <a:gd name="T62" fmla="*/ 364 w 763"/>
                <a:gd name="T63" fmla="*/ 1222 h 1411"/>
                <a:gd name="T64" fmla="*/ 369 w 763"/>
                <a:gd name="T65" fmla="*/ 1188 h 1411"/>
                <a:gd name="T66" fmla="*/ 364 w 763"/>
                <a:gd name="T67" fmla="*/ 1035 h 1411"/>
                <a:gd name="T68" fmla="*/ 335 w 763"/>
                <a:gd name="T69" fmla="*/ 927 h 1411"/>
                <a:gd name="T70" fmla="*/ 313 w 763"/>
                <a:gd name="T71" fmla="*/ 881 h 1411"/>
                <a:gd name="T72" fmla="*/ 324 w 763"/>
                <a:gd name="T73" fmla="*/ 785 h 1411"/>
                <a:gd name="T74" fmla="*/ 369 w 763"/>
                <a:gd name="T75" fmla="*/ 733 h 1411"/>
                <a:gd name="T76" fmla="*/ 409 w 763"/>
                <a:gd name="T77" fmla="*/ 682 h 1411"/>
                <a:gd name="T78" fmla="*/ 472 w 763"/>
                <a:gd name="T79" fmla="*/ 642 h 1411"/>
                <a:gd name="T80" fmla="*/ 494 w 763"/>
                <a:gd name="T81" fmla="*/ 632 h 1411"/>
                <a:gd name="T82" fmla="*/ 528 w 763"/>
                <a:gd name="T83" fmla="*/ 620 h 1411"/>
                <a:gd name="T84" fmla="*/ 557 w 763"/>
                <a:gd name="T85" fmla="*/ 592 h 1411"/>
                <a:gd name="T86" fmla="*/ 643 w 763"/>
                <a:gd name="T87" fmla="*/ 552 h 1411"/>
                <a:gd name="T88" fmla="*/ 688 w 763"/>
                <a:gd name="T89" fmla="*/ 512 h 1411"/>
                <a:gd name="T90" fmla="*/ 711 w 763"/>
                <a:gd name="T91" fmla="*/ 472 h 1411"/>
                <a:gd name="T92" fmla="*/ 728 w 763"/>
                <a:gd name="T93" fmla="*/ 415 h 1411"/>
                <a:gd name="T94" fmla="*/ 750 w 763"/>
                <a:gd name="T95" fmla="*/ 398 h 1411"/>
                <a:gd name="T96" fmla="*/ 733 w 763"/>
                <a:gd name="T97" fmla="*/ 370 h 1411"/>
                <a:gd name="T98" fmla="*/ 745 w 763"/>
                <a:gd name="T99" fmla="*/ 268 h 1411"/>
                <a:gd name="T100" fmla="*/ 745 w 763"/>
                <a:gd name="T101" fmla="*/ 228 h 1411"/>
                <a:gd name="T102" fmla="*/ 733 w 763"/>
                <a:gd name="T103" fmla="*/ 57 h 1411"/>
                <a:gd name="T104" fmla="*/ 733 w 763"/>
                <a:gd name="T105" fmla="*/ 0 h 1411"/>
                <a:gd name="T106" fmla="*/ 643 w 763"/>
                <a:gd name="T107" fmla="*/ 46 h 1411"/>
                <a:gd name="T108" fmla="*/ 574 w 763"/>
                <a:gd name="T109" fmla="*/ 74 h 1411"/>
                <a:gd name="T110" fmla="*/ 534 w 763"/>
                <a:gd name="T111" fmla="*/ 74 h 1411"/>
                <a:gd name="T112" fmla="*/ 466 w 763"/>
                <a:gd name="T113" fmla="*/ 103 h 1411"/>
                <a:gd name="T114" fmla="*/ 398 w 763"/>
                <a:gd name="T115" fmla="*/ 103 h 1411"/>
                <a:gd name="T116" fmla="*/ 353 w 763"/>
                <a:gd name="T117" fmla="*/ 91 h 1411"/>
                <a:gd name="T118" fmla="*/ 313 w 763"/>
                <a:gd name="T119" fmla="*/ 120 h 1411"/>
                <a:gd name="T120" fmla="*/ 330 w 763"/>
                <a:gd name="T121" fmla="*/ 159 h 1411"/>
                <a:gd name="T122" fmla="*/ 324 w 763"/>
                <a:gd name="T123" fmla="*/ 216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3" h="1411">
                  <a:moveTo>
                    <a:pt x="330" y="239"/>
                  </a:moveTo>
                  <a:lnTo>
                    <a:pt x="330" y="239"/>
                  </a:lnTo>
                  <a:lnTo>
                    <a:pt x="335" y="239"/>
                  </a:lnTo>
                  <a:lnTo>
                    <a:pt x="335" y="239"/>
                  </a:lnTo>
                  <a:lnTo>
                    <a:pt x="335" y="239"/>
                  </a:lnTo>
                  <a:lnTo>
                    <a:pt x="335" y="239"/>
                  </a:lnTo>
                  <a:lnTo>
                    <a:pt x="341" y="245"/>
                  </a:lnTo>
                  <a:lnTo>
                    <a:pt x="341" y="245"/>
                  </a:lnTo>
                  <a:lnTo>
                    <a:pt x="341" y="245"/>
                  </a:lnTo>
                  <a:lnTo>
                    <a:pt x="341" y="245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58" y="268"/>
                  </a:lnTo>
                  <a:lnTo>
                    <a:pt x="358" y="268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4" y="296"/>
                  </a:lnTo>
                  <a:lnTo>
                    <a:pt x="364" y="296"/>
                  </a:lnTo>
                  <a:lnTo>
                    <a:pt x="369" y="313"/>
                  </a:lnTo>
                  <a:lnTo>
                    <a:pt x="369" y="313"/>
                  </a:lnTo>
                  <a:lnTo>
                    <a:pt x="375" y="318"/>
                  </a:lnTo>
                  <a:lnTo>
                    <a:pt x="375" y="318"/>
                  </a:lnTo>
                  <a:lnTo>
                    <a:pt x="381" y="324"/>
                  </a:lnTo>
                  <a:lnTo>
                    <a:pt x="381" y="324"/>
                  </a:lnTo>
                  <a:lnTo>
                    <a:pt x="393" y="330"/>
                  </a:lnTo>
                  <a:lnTo>
                    <a:pt x="393" y="330"/>
                  </a:lnTo>
                  <a:lnTo>
                    <a:pt x="398" y="336"/>
                  </a:lnTo>
                  <a:lnTo>
                    <a:pt x="398" y="336"/>
                  </a:lnTo>
                  <a:lnTo>
                    <a:pt x="398" y="347"/>
                  </a:lnTo>
                  <a:lnTo>
                    <a:pt x="398" y="347"/>
                  </a:lnTo>
                  <a:lnTo>
                    <a:pt x="398" y="364"/>
                  </a:lnTo>
                  <a:lnTo>
                    <a:pt x="398" y="364"/>
                  </a:lnTo>
                  <a:lnTo>
                    <a:pt x="393" y="387"/>
                  </a:lnTo>
                  <a:lnTo>
                    <a:pt x="393" y="387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93" y="404"/>
                  </a:lnTo>
                  <a:lnTo>
                    <a:pt x="393" y="404"/>
                  </a:lnTo>
                  <a:lnTo>
                    <a:pt x="393" y="409"/>
                  </a:lnTo>
                  <a:lnTo>
                    <a:pt x="393" y="409"/>
                  </a:lnTo>
                  <a:lnTo>
                    <a:pt x="393" y="427"/>
                  </a:lnTo>
                  <a:lnTo>
                    <a:pt x="393" y="427"/>
                  </a:lnTo>
                  <a:lnTo>
                    <a:pt x="387" y="438"/>
                  </a:lnTo>
                  <a:lnTo>
                    <a:pt x="387" y="438"/>
                  </a:lnTo>
                  <a:lnTo>
                    <a:pt x="375" y="443"/>
                  </a:lnTo>
                  <a:lnTo>
                    <a:pt x="375" y="443"/>
                  </a:lnTo>
                  <a:lnTo>
                    <a:pt x="364" y="443"/>
                  </a:lnTo>
                  <a:lnTo>
                    <a:pt x="364" y="443"/>
                  </a:lnTo>
                  <a:lnTo>
                    <a:pt x="353" y="443"/>
                  </a:lnTo>
                  <a:lnTo>
                    <a:pt x="353" y="443"/>
                  </a:lnTo>
                  <a:lnTo>
                    <a:pt x="347" y="443"/>
                  </a:lnTo>
                  <a:lnTo>
                    <a:pt x="347" y="449"/>
                  </a:lnTo>
                  <a:lnTo>
                    <a:pt x="347" y="449"/>
                  </a:lnTo>
                  <a:lnTo>
                    <a:pt x="347" y="467"/>
                  </a:lnTo>
                  <a:lnTo>
                    <a:pt x="347" y="467"/>
                  </a:lnTo>
                  <a:lnTo>
                    <a:pt x="347" y="489"/>
                  </a:lnTo>
                  <a:lnTo>
                    <a:pt x="347" y="489"/>
                  </a:lnTo>
                  <a:lnTo>
                    <a:pt x="358" y="506"/>
                  </a:lnTo>
                  <a:lnTo>
                    <a:pt x="358" y="506"/>
                  </a:lnTo>
                  <a:lnTo>
                    <a:pt x="358" y="517"/>
                  </a:lnTo>
                  <a:lnTo>
                    <a:pt x="358" y="517"/>
                  </a:lnTo>
                  <a:lnTo>
                    <a:pt x="358" y="529"/>
                  </a:lnTo>
                  <a:lnTo>
                    <a:pt x="358" y="529"/>
                  </a:lnTo>
                  <a:lnTo>
                    <a:pt x="347" y="540"/>
                  </a:lnTo>
                  <a:lnTo>
                    <a:pt x="347" y="540"/>
                  </a:lnTo>
                  <a:lnTo>
                    <a:pt x="335" y="546"/>
                  </a:lnTo>
                  <a:lnTo>
                    <a:pt x="335" y="546"/>
                  </a:lnTo>
                  <a:lnTo>
                    <a:pt x="330" y="540"/>
                  </a:lnTo>
                  <a:lnTo>
                    <a:pt x="330" y="540"/>
                  </a:lnTo>
                  <a:lnTo>
                    <a:pt x="324" y="529"/>
                  </a:lnTo>
                  <a:lnTo>
                    <a:pt x="324" y="529"/>
                  </a:lnTo>
                  <a:lnTo>
                    <a:pt x="324" y="517"/>
                  </a:lnTo>
                  <a:lnTo>
                    <a:pt x="324" y="517"/>
                  </a:lnTo>
                  <a:lnTo>
                    <a:pt x="324" y="512"/>
                  </a:lnTo>
                  <a:lnTo>
                    <a:pt x="324" y="512"/>
                  </a:lnTo>
                  <a:lnTo>
                    <a:pt x="324" y="512"/>
                  </a:lnTo>
                  <a:lnTo>
                    <a:pt x="324" y="512"/>
                  </a:lnTo>
                  <a:lnTo>
                    <a:pt x="318" y="512"/>
                  </a:lnTo>
                  <a:lnTo>
                    <a:pt x="318" y="512"/>
                  </a:lnTo>
                  <a:lnTo>
                    <a:pt x="313" y="506"/>
                  </a:lnTo>
                  <a:lnTo>
                    <a:pt x="313" y="506"/>
                  </a:lnTo>
                  <a:lnTo>
                    <a:pt x="302" y="501"/>
                  </a:lnTo>
                  <a:lnTo>
                    <a:pt x="302" y="501"/>
                  </a:lnTo>
                  <a:lnTo>
                    <a:pt x="290" y="495"/>
                  </a:lnTo>
                  <a:lnTo>
                    <a:pt x="290" y="495"/>
                  </a:lnTo>
                  <a:lnTo>
                    <a:pt x="279" y="483"/>
                  </a:lnTo>
                  <a:lnTo>
                    <a:pt x="279" y="483"/>
                  </a:lnTo>
                  <a:lnTo>
                    <a:pt x="268" y="472"/>
                  </a:lnTo>
                  <a:lnTo>
                    <a:pt x="268" y="472"/>
                  </a:lnTo>
                  <a:lnTo>
                    <a:pt x="262" y="461"/>
                  </a:lnTo>
                  <a:lnTo>
                    <a:pt x="262" y="461"/>
                  </a:lnTo>
                  <a:lnTo>
                    <a:pt x="256" y="455"/>
                  </a:lnTo>
                  <a:lnTo>
                    <a:pt x="256" y="455"/>
                  </a:lnTo>
                  <a:lnTo>
                    <a:pt x="256" y="443"/>
                  </a:lnTo>
                  <a:lnTo>
                    <a:pt x="256" y="443"/>
                  </a:lnTo>
                  <a:lnTo>
                    <a:pt x="256" y="438"/>
                  </a:lnTo>
                  <a:lnTo>
                    <a:pt x="256" y="438"/>
                  </a:lnTo>
                  <a:lnTo>
                    <a:pt x="262" y="427"/>
                  </a:lnTo>
                  <a:lnTo>
                    <a:pt x="262" y="427"/>
                  </a:lnTo>
                  <a:lnTo>
                    <a:pt x="268" y="415"/>
                  </a:lnTo>
                  <a:lnTo>
                    <a:pt x="268" y="415"/>
                  </a:lnTo>
                  <a:lnTo>
                    <a:pt x="268" y="398"/>
                  </a:lnTo>
                  <a:lnTo>
                    <a:pt x="268" y="398"/>
                  </a:lnTo>
                  <a:lnTo>
                    <a:pt x="268" y="387"/>
                  </a:lnTo>
                  <a:lnTo>
                    <a:pt x="268" y="387"/>
                  </a:lnTo>
                  <a:lnTo>
                    <a:pt x="268" y="370"/>
                  </a:lnTo>
                  <a:lnTo>
                    <a:pt x="268" y="370"/>
                  </a:lnTo>
                  <a:lnTo>
                    <a:pt x="268" y="358"/>
                  </a:lnTo>
                  <a:lnTo>
                    <a:pt x="268" y="358"/>
                  </a:lnTo>
                  <a:lnTo>
                    <a:pt x="262" y="347"/>
                  </a:lnTo>
                  <a:lnTo>
                    <a:pt x="262" y="347"/>
                  </a:lnTo>
                  <a:lnTo>
                    <a:pt x="262" y="342"/>
                  </a:lnTo>
                  <a:lnTo>
                    <a:pt x="262" y="342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39" y="347"/>
                  </a:lnTo>
                  <a:lnTo>
                    <a:pt x="239" y="347"/>
                  </a:lnTo>
                  <a:lnTo>
                    <a:pt x="222" y="353"/>
                  </a:lnTo>
                  <a:lnTo>
                    <a:pt x="222" y="353"/>
                  </a:lnTo>
                  <a:lnTo>
                    <a:pt x="210" y="358"/>
                  </a:lnTo>
                  <a:lnTo>
                    <a:pt x="210" y="358"/>
                  </a:lnTo>
                  <a:lnTo>
                    <a:pt x="205" y="358"/>
                  </a:lnTo>
                  <a:lnTo>
                    <a:pt x="205" y="358"/>
                  </a:lnTo>
                  <a:lnTo>
                    <a:pt x="199" y="353"/>
                  </a:lnTo>
                  <a:lnTo>
                    <a:pt x="199" y="353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9" y="330"/>
                  </a:lnTo>
                  <a:lnTo>
                    <a:pt x="199" y="330"/>
                  </a:lnTo>
                  <a:lnTo>
                    <a:pt x="188" y="318"/>
                  </a:lnTo>
                  <a:lnTo>
                    <a:pt x="188" y="318"/>
                  </a:lnTo>
                  <a:lnTo>
                    <a:pt x="182" y="307"/>
                  </a:lnTo>
                  <a:lnTo>
                    <a:pt x="182" y="307"/>
                  </a:lnTo>
                  <a:lnTo>
                    <a:pt x="171" y="307"/>
                  </a:lnTo>
                  <a:lnTo>
                    <a:pt x="171" y="307"/>
                  </a:lnTo>
                  <a:lnTo>
                    <a:pt x="165" y="302"/>
                  </a:lnTo>
                  <a:lnTo>
                    <a:pt x="125" y="318"/>
                  </a:lnTo>
                  <a:lnTo>
                    <a:pt x="85" y="330"/>
                  </a:lnTo>
                  <a:lnTo>
                    <a:pt x="46" y="34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23" y="381"/>
                  </a:lnTo>
                  <a:lnTo>
                    <a:pt x="23" y="381"/>
                  </a:lnTo>
                  <a:lnTo>
                    <a:pt x="23" y="398"/>
                  </a:lnTo>
                  <a:lnTo>
                    <a:pt x="23" y="398"/>
                  </a:lnTo>
                  <a:lnTo>
                    <a:pt x="23" y="398"/>
                  </a:lnTo>
                  <a:lnTo>
                    <a:pt x="23" y="398"/>
                  </a:lnTo>
                  <a:lnTo>
                    <a:pt x="23" y="398"/>
                  </a:lnTo>
                  <a:lnTo>
                    <a:pt x="23" y="409"/>
                  </a:lnTo>
                  <a:lnTo>
                    <a:pt x="23" y="427"/>
                  </a:lnTo>
                  <a:lnTo>
                    <a:pt x="17" y="438"/>
                  </a:lnTo>
                  <a:lnTo>
                    <a:pt x="17" y="449"/>
                  </a:lnTo>
                  <a:lnTo>
                    <a:pt x="17" y="449"/>
                  </a:lnTo>
                  <a:lnTo>
                    <a:pt x="23" y="449"/>
                  </a:lnTo>
                  <a:lnTo>
                    <a:pt x="23" y="449"/>
                  </a:lnTo>
                  <a:lnTo>
                    <a:pt x="29" y="449"/>
                  </a:lnTo>
                  <a:lnTo>
                    <a:pt x="29" y="449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51" y="455"/>
                  </a:lnTo>
                  <a:lnTo>
                    <a:pt x="51" y="455"/>
                  </a:lnTo>
                  <a:lnTo>
                    <a:pt x="57" y="455"/>
                  </a:lnTo>
                  <a:lnTo>
                    <a:pt x="57" y="455"/>
                  </a:lnTo>
                  <a:lnTo>
                    <a:pt x="68" y="461"/>
                  </a:lnTo>
                  <a:lnTo>
                    <a:pt x="68" y="461"/>
                  </a:lnTo>
                  <a:lnTo>
                    <a:pt x="80" y="467"/>
                  </a:lnTo>
                  <a:lnTo>
                    <a:pt x="80" y="467"/>
                  </a:lnTo>
                  <a:lnTo>
                    <a:pt x="85" y="472"/>
                  </a:lnTo>
                  <a:lnTo>
                    <a:pt x="85" y="472"/>
                  </a:lnTo>
                  <a:lnTo>
                    <a:pt x="97" y="478"/>
                  </a:lnTo>
                  <a:lnTo>
                    <a:pt x="97" y="478"/>
                  </a:lnTo>
                  <a:lnTo>
                    <a:pt x="108" y="483"/>
                  </a:lnTo>
                  <a:lnTo>
                    <a:pt x="108" y="483"/>
                  </a:lnTo>
                  <a:lnTo>
                    <a:pt x="119" y="489"/>
                  </a:lnTo>
                  <a:lnTo>
                    <a:pt x="119" y="489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54" y="506"/>
                  </a:lnTo>
                  <a:lnTo>
                    <a:pt x="154" y="506"/>
                  </a:lnTo>
                  <a:lnTo>
                    <a:pt x="165" y="512"/>
                  </a:lnTo>
                  <a:lnTo>
                    <a:pt x="165" y="512"/>
                  </a:lnTo>
                  <a:lnTo>
                    <a:pt x="171" y="517"/>
                  </a:lnTo>
                  <a:lnTo>
                    <a:pt x="171" y="517"/>
                  </a:lnTo>
                  <a:lnTo>
                    <a:pt x="176" y="529"/>
                  </a:lnTo>
                  <a:lnTo>
                    <a:pt x="176" y="529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52"/>
                  </a:lnTo>
                  <a:lnTo>
                    <a:pt x="182" y="552"/>
                  </a:lnTo>
                  <a:lnTo>
                    <a:pt x="182" y="557"/>
                  </a:lnTo>
                  <a:lnTo>
                    <a:pt x="182" y="557"/>
                  </a:lnTo>
                  <a:lnTo>
                    <a:pt x="176" y="557"/>
                  </a:lnTo>
                  <a:lnTo>
                    <a:pt x="176" y="557"/>
                  </a:lnTo>
                  <a:lnTo>
                    <a:pt x="171" y="563"/>
                  </a:lnTo>
                  <a:lnTo>
                    <a:pt x="171" y="563"/>
                  </a:lnTo>
                  <a:lnTo>
                    <a:pt x="171" y="574"/>
                  </a:lnTo>
                  <a:lnTo>
                    <a:pt x="171" y="574"/>
                  </a:lnTo>
                  <a:lnTo>
                    <a:pt x="165" y="592"/>
                  </a:lnTo>
                  <a:lnTo>
                    <a:pt x="165" y="592"/>
                  </a:lnTo>
                  <a:lnTo>
                    <a:pt x="171" y="603"/>
                  </a:lnTo>
                  <a:lnTo>
                    <a:pt x="171" y="603"/>
                  </a:lnTo>
                  <a:lnTo>
                    <a:pt x="165" y="620"/>
                  </a:lnTo>
                  <a:lnTo>
                    <a:pt x="165" y="620"/>
                  </a:lnTo>
                  <a:lnTo>
                    <a:pt x="165" y="632"/>
                  </a:lnTo>
                  <a:lnTo>
                    <a:pt x="165" y="632"/>
                  </a:lnTo>
                  <a:lnTo>
                    <a:pt x="171" y="648"/>
                  </a:lnTo>
                  <a:lnTo>
                    <a:pt x="171" y="648"/>
                  </a:lnTo>
                  <a:lnTo>
                    <a:pt x="176" y="660"/>
                  </a:lnTo>
                  <a:lnTo>
                    <a:pt x="176" y="660"/>
                  </a:lnTo>
                  <a:lnTo>
                    <a:pt x="188" y="671"/>
                  </a:lnTo>
                  <a:lnTo>
                    <a:pt x="188" y="671"/>
                  </a:lnTo>
                  <a:lnTo>
                    <a:pt x="193" y="677"/>
                  </a:lnTo>
                  <a:lnTo>
                    <a:pt x="193" y="677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3" y="688"/>
                  </a:lnTo>
                  <a:lnTo>
                    <a:pt x="193" y="688"/>
                  </a:lnTo>
                  <a:lnTo>
                    <a:pt x="188" y="694"/>
                  </a:lnTo>
                  <a:lnTo>
                    <a:pt x="188" y="694"/>
                  </a:lnTo>
                  <a:lnTo>
                    <a:pt x="182" y="699"/>
                  </a:lnTo>
                  <a:lnTo>
                    <a:pt x="182" y="699"/>
                  </a:lnTo>
                  <a:lnTo>
                    <a:pt x="176" y="711"/>
                  </a:lnTo>
                  <a:lnTo>
                    <a:pt x="176" y="711"/>
                  </a:lnTo>
                  <a:lnTo>
                    <a:pt x="171" y="717"/>
                  </a:lnTo>
                  <a:lnTo>
                    <a:pt x="171" y="717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59" y="733"/>
                  </a:lnTo>
                  <a:lnTo>
                    <a:pt x="159" y="733"/>
                  </a:lnTo>
                  <a:lnTo>
                    <a:pt x="165" y="745"/>
                  </a:lnTo>
                  <a:lnTo>
                    <a:pt x="165" y="745"/>
                  </a:lnTo>
                  <a:lnTo>
                    <a:pt x="171" y="751"/>
                  </a:lnTo>
                  <a:lnTo>
                    <a:pt x="171" y="751"/>
                  </a:lnTo>
                  <a:lnTo>
                    <a:pt x="176" y="756"/>
                  </a:lnTo>
                  <a:lnTo>
                    <a:pt x="176" y="756"/>
                  </a:lnTo>
                  <a:lnTo>
                    <a:pt x="182" y="762"/>
                  </a:lnTo>
                  <a:lnTo>
                    <a:pt x="182" y="762"/>
                  </a:lnTo>
                  <a:lnTo>
                    <a:pt x="176" y="773"/>
                  </a:lnTo>
                  <a:lnTo>
                    <a:pt x="176" y="773"/>
                  </a:lnTo>
                  <a:lnTo>
                    <a:pt x="171" y="785"/>
                  </a:lnTo>
                  <a:lnTo>
                    <a:pt x="171" y="785"/>
                  </a:lnTo>
                  <a:lnTo>
                    <a:pt x="171" y="791"/>
                  </a:lnTo>
                  <a:lnTo>
                    <a:pt x="171" y="791"/>
                  </a:lnTo>
                  <a:lnTo>
                    <a:pt x="171" y="802"/>
                  </a:lnTo>
                  <a:lnTo>
                    <a:pt x="171" y="802"/>
                  </a:lnTo>
                  <a:lnTo>
                    <a:pt x="165" y="819"/>
                  </a:lnTo>
                  <a:lnTo>
                    <a:pt x="165" y="819"/>
                  </a:lnTo>
                  <a:lnTo>
                    <a:pt x="165" y="836"/>
                  </a:lnTo>
                  <a:lnTo>
                    <a:pt x="165" y="836"/>
                  </a:lnTo>
                  <a:lnTo>
                    <a:pt x="171" y="847"/>
                  </a:lnTo>
                  <a:lnTo>
                    <a:pt x="171" y="847"/>
                  </a:lnTo>
                  <a:lnTo>
                    <a:pt x="176" y="859"/>
                  </a:lnTo>
                  <a:lnTo>
                    <a:pt x="176" y="859"/>
                  </a:lnTo>
                  <a:lnTo>
                    <a:pt x="176" y="870"/>
                  </a:lnTo>
                  <a:lnTo>
                    <a:pt x="176" y="870"/>
                  </a:lnTo>
                  <a:lnTo>
                    <a:pt x="171" y="892"/>
                  </a:lnTo>
                  <a:lnTo>
                    <a:pt x="171" y="892"/>
                  </a:lnTo>
                  <a:lnTo>
                    <a:pt x="165" y="892"/>
                  </a:lnTo>
                  <a:lnTo>
                    <a:pt x="165" y="892"/>
                  </a:lnTo>
                  <a:lnTo>
                    <a:pt x="165" y="892"/>
                  </a:lnTo>
                  <a:lnTo>
                    <a:pt x="165" y="892"/>
                  </a:lnTo>
                  <a:lnTo>
                    <a:pt x="165" y="898"/>
                  </a:lnTo>
                  <a:lnTo>
                    <a:pt x="165" y="898"/>
                  </a:lnTo>
                  <a:lnTo>
                    <a:pt x="171" y="904"/>
                  </a:lnTo>
                  <a:lnTo>
                    <a:pt x="171" y="904"/>
                  </a:lnTo>
                  <a:lnTo>
                    <a:pt x="182" y="904"/>
                  </a:lnTo>
                  <a:lnTo>
                    <a:pt x="182" y="904"/>
                  </a:lnTo>
                  <a:lnTo>
                    <a:pt x="188" y="904"/>
                  </a:lnTo>
                  <a:lnTo>
                    <a:pt x="188" y="904"/>
                  </a:lnTo>
                  <a:lnTo>
                    <a:pt x="182" y="916"/>
                  </a:lnTo>
                  <a:lnTo>
                    <a:pt x="182" y="916"/>
                  </a:lnTo>
                  <a:lnTo>
                    <a:pt x="176" y="927"/>
                  </a:lnTo>
                  <a:lnTo>
                    <a:pt x="176" y="927"/>
                  </a:lnTo>
                  <a:lnTo>
                    <a:pt x="165" y="944"/>
                  </a:lnTo>
                  <a:lnTo>
                    <a:pt x="165" y="944"/>
                  </a:lnTo>
                  <a:lnTo>
                    <a:pt x="154" y="961"/>
                  </a:lnTo>
                  <a:lnTo>
                    <a:pt x="154" y="961"/>
                  </a:lnTo>
                  <a:lnTo>
                    <a:pt x="148" y="967"/>
                  </a:lnTo>
                  <a:lnTo>
                    <a:pt x="137" y="984"/>
                  </a:lnTo>
                  <a:lnTo>
                    <a:pt x="125" y="1001"/>
                  </a:lnTo>
                  <a:lnTo>
                    <a:pt x="108" y="1012"/>
                  </a:lnTo>
                  <a:lnTo>
                    <a:pt x="97" y="1029"/>
                  </a:lnTo>
                  <a:lnTo>
                    <a:pt x="97" y="1029"/>
                  </a:lnTo>
                  <a:lnTo>
                    <a:pt x="97" y="1041"/>
                  </a:lnTo>
                  <a:lnTo>
                    <a:pt x="97" y="1041"/>
                  </a:lnTo>
                  <a:lnTo>
                    <a:pt x="103" y="1057"/>
                  </a:lnTo>
                  <a:lnTo>
                    <a:pt x="103" y="1057"/>
                  </a:lnTo>
                  <a:lnTo>
                    <a:pt x="103" y="1086"/>
                  </a:lnTo>
                  <a:lnTo>
                    <a:pt x="103" y="1086"/>
                  </a:lnTo>
                  <a:lnTo>
                    <a:pt x="97" y="1103"/>
                  </a:lnTo>
                  <a:lnTo>
                    <a:pt x="97" y="1103"/>
                  </a:lnTo>
                  <a:lnTo>
                    <a:pt x="91" y="1120"/>
                  </a:lnTo>
                  <a:lnTo>
                    <a:pt x="91" y="1120"/>
                  </a:lnTo>
                  <a:lnTo>
                    <a:pt x="91" y="1143"/>
                  </a:lnTo>
                  <a:lnTo>
                    <a:pt x="91" y="1143"/>
                  </a:lnTo>
                  <a:lnTo>
                    <a:pt x="91" y="1160"/>
                  </a:lnTo>
                  <a:lnTo>
                    <a:pt x="91" y="1160"/>
                  </a:lnTo>
                  <a:lnTo>
                    <a:pt x="97" y="1182"/>
                  </a:lnTo>
                  <a:lnTo>
                    <a:pt x="97" y="1182"/>
                  </a:lnTo>
                  <a:lnTo>
                    <a:pt x="103" y="1206"/>
                  </a:lnTo>
                  <a:lnTo>
                    <a:pt x="103" y="1206"/>
                  </a:lnTo>
                  <a:lnTo>
                    <a:pt x="103" y="1222"/>
                  </a:lnTo>
                  <a:lnTo>
                    <a:pt x="103" y="1222"/>
                  </a:lnTo>
                  <a:lnTo>
                    <a:pt x="97" y="1240"/>
                  </a:lnTo>
                  <a:lnTo>
                    <a:pt x="97" y="1240"/>
                  </a:lnTo>
                  <a:lnTo>
                    <a:pt x="97" y="1256"/>
                  </a:lnTo>
                  <a:lnTo>
                    <a:pt x="97" y="1256"/>
                  </a:lnTo>
                  <a:lnTo>
                    <a:pt x="91" y="1268"/>
                  </a:lnTo>
                  <a:lnTo>
                    <a:pt x="91" y="1268"/>
                  </a:lnTo>
                  <a:lnTo>
                    <a:pt x="85" y="1279"/>
                  </a:lnTo>
                  <a:lnTo>
                    <a:pt x="85" y="1279"/>
                  </a:lnTo>
                  <a:lnTo>
                    <a:pt x="85" y="1285"/>
                  </a:lnTo>
                  <a:lnTo>
                    <a:pt x="85" y="1285"/>
                  </a:lnTo>
                  <a:lnTo>
                    <a:pt x="91" y="1296"/>
                  </a:lnTo>
                  <a:lnTo>
                    <a:pt x="91" y="1296"/>
                  </a:lnTo>
                  <a:lnTo>
                    <a:pt x="97" y="1308"/>
                  </a:lnTo>
                  <a:lnTo>
                    <a:pt x="97" y="1308"/>
                  </a:lnTo>
                  <a:lnTo>
                    <a:pt x="103" y="1313"/>
                  </a:lnTo>
                  <a:lnTo>
                    <a:pt x="103" y="1313"/>
                  </a:lnTo>
                  <a:lnTo>
                    <a:pt x="103" y="1319"/>
                  </a:lnTo>
                  <a:lnTo>
                    <a:pt x="103" y="1319"/>
                  </a:lnTo>
                  <a:lnTo>
                    <a:pt x="103" y="1325"/>
                  </a:lnTo>
                  <a:lnTo>
                    <a:pt x="103" y="1325"/>
                  </a:lnTo>
                  <a:lnTo>
                    <a:pt x="108" y="1325"/>
                  </a:lnTo>
                  <a:lnTo>
                    <a:pt x="108" y="1325"/>
                  </a:lnTo>
                  <a:lnTo>
                    <a:pt x="119" y="1336"/>
                  </a:lnTo>
                  <a:lnTo>
                    <a:pt x="119" y="1336"/>
                  </a:lnTo>
                  <a:lnTo>
                    <a:pt x="131" y="1347"/>
                  </a:lnTo>
                  <a:lnTo>
                    <a:pt x="131" y="1347"/>
                  </a:lnTo>
                  <a:lnTo>
                    <a:pt x="137" y="1359"/>
                  </a:lnTo>
                  <a:lnTo>
                    <a:pt x="137" y="1359"/>
                  </a:lnTo>
                  <a:lnTo>
                    <a:pt x="131" y="1370"/>
                  </a:lnTo>
                  <a:lnTo>
                    <a:pt x="131" y="1370"/>
                  </a:lnTo>
                  <a:lnTo>
                    <a:pt x="131" y="1387"/>
                  </a:lnTo>
                  <a:lnTo>
                    <a:pt x="131" y="1387"/>
                  </a:lnTo>
                  <a:lnTo>
                    <a:pt x="125" y="1399"/>
                  </a:lnTo>
                  <a:lnTo>
                    <a:pt x="125" y="1399"/>
                  </a:lnTo>
                  <a:lnTo>
                    <a:pt x="125" y="1405"/>
                  </a:lnTo>
                  <a:lnTo>
                    <a:pt x="137" y="1405"/>
                  </a:lnTo>
                  <a:lnTo>
                    <a:pt x="154" y="1405"/>
                  </a:lnTo>
                  <a:lnTo>
                    <a:pt x="165" y="1410"/>
                  </a:lnTo>
                  <a:lnTo>
                    <a:pt x="176" y="1410"/>
                  </a:lnTo>
                  <a:lnTo>
                    <a:pt x="176" y="1410"/>
                  </a:lnTo>
                  <a:lnTo>
                    <a:pt x="176" y="1399"/>
                  </a:lnTo>
                  <a:lnTo>
                    <a:pt x="176" y="1399"/>
                  </a:lnTo>
                  <a:lnTo>
                    <a:pt x="176" y="1393"/>
                  </a:lnTo>
                  <a:lnTo>
                    <a:pt x="176" y="1393"/>
                  </a:lnTo>
                  <a:lnTo>
                    <a:pt x="182" y="1381"/>
                  </a:lnTo>
                  <a:lnTo>
                    <a:pt x="182" y="1381"/>
                  </a:lnTo>
                  <a:lnTo>
                    <a:pt x="182" y="1376"/>
                  </a:lnTo>
                  <a:lnTo>
                    <a:pt x="182" y="1376"/>
                  </a:lnTo>
                  <a:lnTo>
                    <a:pt x="176" y="1370"/>
                  </a:lnTo>
                  <a:lnTo>
                    <a:pt x="176" y="1370"/>
                  </a:lnTo>
                  <a:lnTo>
                    <a:pt x="165" y="1370"/>
                  </a:lnTo>
                  <a:lnTo>
                    <a:pt x="165" y="1370"/>
                  </a:lnTo>
                  <a:lnTo>
                    <a:pt x="159" y="1365"/>
                  </a:lnTo>
                  <a:lnTo>
                    <a:pt x="159" y="1365"/>
                  </a:lnTo>
                  <a:lnTo>
                    <a:pt x="154" y="1359"/>
                  </a:lnTo>
                  <a:lnTo>
                    <a:pt x="154" y="1359"/>
                  </a:lnTo>
                  <a:lnTo>
                    <a:pt x="154" y="1353"/>
                  </a:lnTo>
                  <a:lnTo>
                    <a:pt x="154" y="1353"/>
                  </a:lnTo>
                  <a:lnTo>
                    <a:pt x="154" y="1347"/>
                  </a:lnTo>
                  <a:lnTo>
                    <a:pt x="154" y="1347"/>
                  </a:lnTo>
                  <a:lnTo>
                    <a:pt x="154" y="1347"/>
                  </a:lnTo>
                  <a:lnTo>
                    <a:pt x="154" y="1347"/>
                  </a:lnTo>
                  <a:lnTo>
                    <a:pt x="154" y="1341"/>
                  </a:lnTo>
                  <a:lnTo>
                    <a:pt x="154" y="1341"/>
                  </a:lnTo>
                  <a:lnTo>
                    <a:pt x="176" y="1325"/>
                  </a:lnTo>
                  <a:lnTo>
                    <a:pt x="205" y="1308"/>
                  </a:lnTo>
                  <a:lnTo>
                    <a:pt x="205" y="1308"/>
                  </a:lnTo>
                  <a:lnTo>
                    <a:pt x="262" y="1285"/>
                  </a:lnTo>
                  <a:lnTo>
                    <a:pt x="262" y="1285"/>
                  </a:lnTo>
                  <a:lnTo>
                    <a:pt x="318" y="1256"/>
                  </a:lnTo>
                  <a:lnTo>
                    <a:pt x="318" y="1256"/>
                  </a:lnTo>
                  <a:lnTo>
                    <a:pt x="341" y="1245"/>
                  </a:lnTo>
                  <a:lnTo>
                    <a:pt x="364" y="1222"/>
                  </a:lnTo>
                  <a:lnTo>
                    <a:pt x="364" y="1222"/>
                  </a:lnTo>
                  <a:lnTo>
                    <a:pt x="364" y="1222"/>
                  </a:lnTo>
                  <a:lnTo>
                    <a:pt x="364" y="1222"/>
                  </a:lnTo>
                  <a:lnTo>
                    <a:pt x="369" y="1216"/>
                  </a:lnTo>
                  <a:lnTo>
                    <a:pt x="369" y="1216"/>
                  </a:lnTo>
                  <a:lnTo>
                    <a:pt x="369" y="1211"/>
                  </a:lnTo>
                  <a:lnTo>
                    <a:pt x="369" y="1211"/>
                  </a:lnTo>
                  <a:lnTo>
                    <a:pt x="375" y="1211"/>
                  </a:lnTo>
                  <a:lnTo>
                    <a:pt x="375" y="1211"/>
                  </a:lnTo>
                  <a:lnTo>
                    <a:pt x="375" y="1200"/>
                  </a:lnTo>
                  <a:lnTo>
                    <a:pt x="375" y="1200"/>
                  </a:lnTo>
                  <a:lnTo>
                    <a:pt x="369" y="1188"/>
                  </a:lnTo>
                  <a:lnTo>
                    <a:pt x="369" y="1188"/>
                  </a:lnTo>
                  <a:lnTo>
                    <a:pt x="364" y="1182"/>
                  </a:lnTo>
                  <a:lnTo>
                    <a:pt x="364" y="1182"/>
                  </a:lnTo>
                  <a:lnTo>
                    <a:pt x="364" y="1171"/>
                  </a:lnTo>
                  <a:lnTo>
                    <a:pt x="364" y="1171"/>
                  </a:lnTo>
                  <a:lnTo>
                    <a:pt x="358" y="1143"/>
                  </a:lnTo>
                  <a:lnTo>
                    <a:pt x="358" y="1143"/>
                  </a:lnTo>
                  <a:lnTo>
                    <a:pt x="364" y="1109"/>
                  </a:lnTo>
                  <a:lnTo>
                    <a:pt x="364" y="1109"/>
                  </a:lnTo>
                  <a:lnTo>
                    <a:pt x="364" y="1069"/>
                  </a:lnTo>
                  <a:lnTo>
                    <a:pt x="364" y="1069"/>
                  </a:lnTo>
                  <a:lnTo>
                    <a:pt x="364" y="1035"/>
                  </a:lnTo>
                  <a:lnTo>
                    <a:pt x="364" y="1035"/>
                  </a:lnTo>
                  <a:lnTo>
                    <a:pt x="358" y="1023"/>
                  </a:lnTo>
                  <a:lnTo>
                    <a:pt x="358" y="1023"/>
                  </a:lnTo>
                  <a:lnTo>
                    <a:pt x="347" y="1006"/>
                  </a:lnTo>
                  <a:lnTo>
                    <a:pt x="347" y="1006"/>
                  </a:lnTo>
                  <a:lnTo>
                    <a:pt x="341" y="984"/>
                  </a:lnTo>
                  <a:lnTo>
                    <a:pt x="341" y="984"/>
                  </a:lnTo>
                  <a:lnTo>
                    <a:pt x="335" y="972"/>
                  </a:lnTo>
                  <a:lnTo>
                    <a:pt x="335" y="972"/>
                  </a:lnTo>
                  <a:lnTo>
                    <a:pt x="335" y="950"/>
                  </a:lnTo>
                  <a:lnTo>
                    <a:pt x="335" y="950"/>
                  </a:lnTo>
                  <a:lnTo>
                    <a:pt x="335" y="927"/>
                  </a:lnTo>
                  <a:lnTo>
                    <a:pt x="335" y="927"/>
                  </a:lnTo>
                  <a:lnTo>
                    <a:pt x="335" y="910"/>
                  </a:lnTo>
                  <a:lnTo>
                    <a:pt x="335" y="910"/>
                  </a:lnTo>
                  <a:lnTo>
                    <a:pt x="335" y="892"/>
                  </a:lnTo>
                  <a:lnTo>
                    <a:pt x="335" y="892"/>
                  </a:lnTo>
                  <a:lnTo>
                    <a:pt x="330" y="892"/>
                  </a:lnTo>
                  <a:lnTo>
                    <a:pt x="330" y="892"/>
                  </a:lnTo>
                  <a:lnTo>
                    <a:pt x="324" y="887"/>
                  </a:lnTo>
                  <a:lnTo>
                    <a:pt x="324" y="887"/>
                  </a:lnTo>
                  <a:lnTo>
                    <a:pt x="318" y="887"/>
                  </a:lnTo>
                  <a:lnTo>
                    <a:pt x="318" y="887"/>
                  </a:lnTo>
                  <a:lnTo>
                    <a:pt x="313" y="881"/>
                  </a:lnTo>
                  <a:lnTo>
                    <a:pt x="313" y="881"/>
                  </a:lnTo>
                  <a:lnTo>
                    <a:pt x="307" y="864"/>
                  </a:lnTo>
                  <a:lnTo>
                    <a:pt x="307" y="864"/>
                  </a:lnTo>
                  <a:lnTo>
                    <a:pt x="307" y="836"/>
                  </a:lnTo>
                  <a:lnTo>
                    <a:pt x="307" y="836"/>
                  </a:lnTo>
                  <a:lnTo>
                    <a:pt x="307" y="807"/>
                  </a:lnTo>
                  <a:lnTo>
                    <a:pt x="307" y="807"/>
                  </a:lnTo>
                  <a:lnTo>
                    <a:pt x="307" y="791"/>
                  </a:lnTo>
                  <a:lnTo>
                    <a:pt x="307" y="791"/>
                  </a:lnTo>
                  <a:lnTo>
                    <a:pt x="313" y="791"/>
                  </a:lnTo>
                  <a:lnTo>
                    <a:pt x="313" y="791"/>
                  </a:lnTo>
                  <a:lnTo>
                    <a:pt x="324" y="785"/>
                  </a:lnTo>
                  <a:lnTo>
                    <a:pt x="324" y="785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7" y="773"/>
                  </a:lnTo>
                  <a:lnTo>
                    <a:pt x="347" y="773"/>
                  </a:lnTo>
                  <a:lnTo>
                    <a:pt x="353" y="767"/>
                  </a:lnTo>
                  <a:lnTo>
                    <a:pt x="353" y="767"/>
                  </a:lnTo>
                  <a:lnTo>
                    <a:pt x="358" y="756"/>
                  </a:lnTo>
                  <a:lnTo>
                    <a:pt x="358" y="756"/>
                  </a:lnTo>
                  <a:lnTo>
                    <a:pt x="364" y="739"/>
                  </a:lnTo>
                  <a:lnTo>
                    <a:pt x="364" y="739"/>
                  </a:lnTo>
                  <a:lnTo>
                    <a:pt x="369" y="733"/>
                  </a:lnTo>
                  <a:lnTo>
                    <a:pt x="369" y="733"/>
                  </a:lnTo>
                  <a:lnTo>
                    <a:pt x="375" y="728"/>
                  </a:lnTo>
                  <a:lnTo>
                    <a:pt x="375" y="728"/>
                  </a:lnTo>
                  <a:lnTo>
                    <a:pt x="381" y="728"/>
                  </a:lnTo>
                  <a:lnTo>
                    <a:pt x="381" y="728"/>
                  </a:lnTo>
                  <a:lnTo>
                    <a:pt x="387" y="722"/>
                  </a:lnTo>
                  <a:lnTo>
                    <a:pt x="387" y="722"/>
                  </a:lnTo>
                  <a:lnTo>
                    <a:pt x="398" y="722"/>
                  </a:lnTo>
                  <a:lnTo>
                    <a:pt x="398" y="722"/>
                  </a:lnTo>
                  <a:lnTo>
                    <a:pt x="403" y="705"/>
                  </a:lnTo>
                  <a:lnTo>
                    <a:pt x="403" y="705"/>
                  </a:lnTo>
                  <a:lnTo>
                    <a:pt x="409" y="682"/>
                  </a:lnTo>
                  <a:lnTo>
                    <a:pt x="409" y="682"/>
                  </a:lnTo>
                  <a:lnTo>
                    <a:pt x="409" y="660"/>
                  </a:lnTo>
                  <a:lnTo>
                    <a:pt x="409" y="660"/>
                  </a:lnTo>
                  <a:lnTo>
                    <a:pt x="409" y="642"/>
                  </a:lnTo>
                  <a:lnTo>
                    <a:pt x="409" y="642"/>
                  </a:lnTo>
                  <a:lnTo>
                    <a:pt x="432" y="642"/>
                  </a:lnTo>
                  <a:lnTo>
                    <a:pt x="432" y="642"/>
                  </a:lnTo>
                  <a:lnTo>
                    <a:pt x="443" y="642"/>
                  </a:lnTo>
                  <a:lnTo>
                    <a:pt x="443" y="642"/>
                  </a:lnTo>
                  <a:lnTo>
                    <a:pt x="461" y="642"/>
                  </a:lnTo>
                  <a:lnTo>
                    <a:pt x="461" y="642"/>
                  </a:lnTo>
                  <a:lnTo>
                    <a:pt x="472" y="642"/>
                  </a:lnTo>
                  <a:lnTo>
                    <a:pt x="472" y="642"/>
                  </a:lnTo>
                  <a:lnTo>
                    <a:pt x="472" y="642"/>
                  </a:lnTo>
                  <a:lnTo>
                    <a:pt x="472" y="642"/>
                  </a:lnTo>
                  <a:lnTo>
                    <a:pt x="472" y="637"/>
                  </a:lnTo>
                  <a:lnTo>
                    <a:pt x="472" y="637"/>
                  </a:lnTo>
                  <a:lnTo>
                    <a:pt x="478" y="637"/>
                  </a:lnTo>
                  <a:lnTo>
                    <a:pt x="478" y="637"/>
                  </a:lnTo>
                  <a:lnTo>
                    <a:pt x="478" y="632"/>
                  </a:lnTo>
                  <a:lnTo>
                    <a:pt x="478" y="632"/>
                  </a:lnTo>
                  <a:lnTo>
                    <a:pt x="483" y="632"/>
                  </a:lnTo>
                  <a:lnTo>
                    <a:pt x="483" y="632"/>
                  </a:lnTo>
                  <a:lnTo>
                    <a:pt x="494" y="632"/>
                  </a:lnTo>
                  <a:lnTo>
                    <a:pt x="494" y="632"/>
                  </a:lnTo>
                  <a:lnTo>
                    <a:pt x="500" y="632"/>
                  </a:lnTo>
                  <a:lnTo>
                    <a:pt x="500" y="632"/>
                  </a:lnTo>
                  <a:lnTo>
                    <a:pt x="512" y="632"/>
                  </a:lnTo>
                  <a:lnTo>
                    <a:pt x="512" y="632"/>
                  </a:lnTo>
                  <a:lnTo>
                    <a:pt x="512" y="626"/>
                  </a:lnTo>
                  <a:lnTo>
                    <a:pt x="512" y="626"/>
                  </a:lnTo>
                  <a:lnTo>
                    <a:pt x="512" y="620"/>
                  </a:lnTo>
                  <a:lnTo>
                    <a:pt x="512" y="620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28" y="620"/>
                  </a:lnTo>
                  <a:lnTo>
                    <a:pt x="528" y="620"/>
                  </a:lnTo>
                  <a:lnTo>
                    <a:pt x="534" y="614"/>
                  </a:lnTo>
                  <a:lnTo>
                    <a:pt x="534" y="614"/>
                  </a:lnTo>
                  <a:lnTo>
                    <a:pt x="540" y="608"/>
                  </a:lnTo>
                  <a:lnTo>
                    <a:pt x="540" y="608"/>
                  </a:lnTo>
                  <a:lnTo>
                    <a:pt x="546" y="608"/>
                  </a:lnTo>
                  <a:lnTo>
                    <a:pt x="546" y="608"/>
                  </a:lnTo>
                  <a:lnTo>
                    <a:pt x="552" y="597"/>
                  </a:lnTo>
                  <a:lnTo>
                    <a:pt x="552" y="597"/>
                  </a:lnTo>
                  <a:lnTo>
                    <a:pt x="557" y="592"/>
                  </a:lnTo>
                  <a:lnTo>
                    <a:pt x="557" y="592"/>
                  </a:lnTo>
                  <a:lnTo>
                    <a:pt x="557" y="592"/>
                  </a:lnTo>
                  <a:lnTo>
                    <a:pt x="557" y="592"/>
                  </a:lnTo>
                  <a:lnTo>
                    <a:pt x="574" y="586"/>
                  </a:lnTo>
                  <a:lnTo>
                    <a:pt x="574" y="586"/>
                  </a:lnTo>
                  <a:lnTo>
                    <a:pt x="591" y="580"/>
                  </a:lnTo>
                  <a:lnTo>
                    <a:pt x="591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25" y="574"/>
                  </a:lnTo>
                  <a:lnTo>
                    <a:pt x="625" y="574"/>
                  </a:lnTo>
                  <a:lnTo>
                    <a:pt x="637" y="563"/>
                  </a:lnTo>
                  <a:lnTo>
                    <a:pt x="637" y="563"/>
                  </a:lnTo>
                  <a:lnTo>
                    <a:pt x="643" y="552"/>
                  </a:lnTo>
                  <a:lnTo>
                    <a:pt x="643" y="552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59" y="529"/>
                  </a:lnTo>
                  <a:lnTo>
                    <a:pt x="659" y="529"/>
                  </a:lnTo>
                  <a:lnTo>
                    <a:pt x="665" y="523"/>
                  </a:lnTo>
                  <a:lnTo>
                    <a:pt x="665" y="523"/>
                  </a:lnTo>
                  <a:lnTo>
                    <a:pt x="677" y="523"/>
                  </a:lnTo>
                  <a:lnTo>
                    <a:pt x="677" y="523"/>
                  </a:lnTo>
                  <a:lnTo>
                    <a:pt x="682" y="517"/>
                  </a:lnTo>
                  <a:lnTo>
                    <a:pt x="682" y="517"/>
                  </a:lnTo>
                  <a:lnTo>
                    <a:pt x="688" y="512"/>
                  </a:lnTo>
                  <a:lnTo>
                    <a:pt x="688" y="512"/>
                  </a:lnTo>
                  <a:lnTo>
                    <a:pt x="693" y="506"/>
                  </a:lnTo>
                  <a:lnTo>
                    <a:pt x="693" y="506"/>
                  </a:lnTo>
                  <a:lnTo>
                    <a:pt x="693" y="495"/>
                  </a:lnTo>
                  <a:lnTo>
                    <a:pt x="693" y="495"/>
                  </a:lnTo>
                  <a:lnTo>
                    <a:pt x="693" y="489"/>
                  </a:lnTo>
                  <a:lnTo>
                    <a:pt x="693" y="489"/>
                  </a:lnTo>
                  <a:lnTo>
                    <a:pt x="693" y="478"/>
                  </a:lnTo>
                  <a:lnTo>
                    <a:pt x="693" y="478"/>
                  </a:lnTo>
                  <a:lnTo>
                    <a:pt x="699" y="478"/>
                  </a:lnTo>
                  <a:lnTo>
                    <a:pt x="699" y="478"/>
                  </a:lnTo>
                  <a:lnTo>
                    <a:pt x="711" y="472"/>
                  </a:lnTo>
                  <a:lnTo>
                    <a:pt x="711" y="472"/>
                  </a:lnTo>
                  <a:lnTo>
                    <a:pt x="716" y="467"/>
                  </a:lnTo>
                  <a:lnTo>
                    <a:pt x="716" y="467"/>
                  </a:lnTo>
                  <a:lnTo>
                    <a:pt x="722" y="467"/>
                  </a:lnTo>
                  <a:lnTo>
                    <a:pt x="722" y="467"/>
                  </a:lnTo>
                  <a:lnTo>
                    <a:pt x="728" y="449"/>
                  </a:lnTo>
                  <a:lnTo>
                    <a:pt x="728" y="449"/>
                  </a:lnTo>
                  <a:lnTo>
                    <a:pt x="728" y="438"/>
                  </a:lnTo>
                  <a:lnTo>
                    <a:pt x="728" y="438"/>
                  </a:lnTo>
                  <a:lnTo>
                    <a:pt x="728" y="427"/>
                  </a:lnTo>
                  <a:lnTo>
                    <a:pt x="728" y="427"/>
                  </a:lnTo>
                  <a:lnTo>
                    <a:pt x="728" y="415"/>
                  </a:lnTo>
                  <a:lnTo>
                    <a:pt x="728" y="415"/>
                  </a:lnTo>
                  <a:lnTo>
                    <a:pt x="733" y="409"/>
                  </a:lnTo>
                  <a:lnTo>
                    <a:pt x="733" y="409"/>
                  </a:lnTo>
                  <a:lnTo>
                    <a:pt x="739" y="409"/>
                  </a:lnTo>
                  <a:lnTo>
                    <a:pt x="739" y="409"/>
                  </a:lnTo>
                  <a:lnTo>
                    <a:pt x="745" y="404"/>
                  </a:lnTo>
                  <a:lnTo>
                    <a:pt x="745" y="404"/>
                  </a:lnTo>
                  <a:lnTo>
                    <a:pt x="750" y="404"/>
                  </a:lnTo>
                  <a:lnTo>
                    <a:pt x="750" y="404"/>
                  </a:lnTo>
                  <a:lnTo>
                    <a:pt x="750" y="398"/>
                  </a:lnTo>
                  <a:lnTo>
                    <a:pt x="750" y="398"/>
                  </a:lnTo>
                  <a:lnTo>
                    <a:pt x="750" y="398"/>
                  </a:lnTo>
                  <a:lnTo>
                    <a:pt x="750" y="398"/>
                  </a:lnTo>
                  <a:lnTo>
                    <a:pt x="750" y="393"/>
                  </a:lnTo>
                  <a:lnTo>
                    <a:pt x="750" y="393"/>
                  </a:lnTo>
                  <a:lnTo>
                    <a:pt x="750" y="387"/>
                  </a:lnTo>
                  <a:lnTo>
                    <a:pt x="745" y="387"/>
                  </a:lnTo>
                  <a:lnTo>
                    <a:pt x="745" y="387"/>
                  </a:lnTo>
                  <a:lnTo>
                    <a:pt x="739" y="387"/>
                  </a:lnTo>
                  <a:lnTo>
                    <a:pt x="739" y="387"/>
                  </a:lnTo>
                  <a:lnTo>
                    <a:pt x="739" y="387"/>
                  </a:lnTo>
                  <a:lnTo>
                    <a:pt x="739" y="381"/>
                  </a:lnTo>
                  <a:lnTo>
                    <a:pt x="739" y="381"/>
                  </a:lnTo>
                  <a:lnTo>
                    <a:pt x="733" y="370"/>
                  </a:lnTo>
                  <a:lnTo>
                    <a:pt x="733" y="370"/>
                  </a:lnTo>
                  <a:lnTo>
                    <a:pt x="728" y="353"/>
                  </a:lnTo>
                  <a:lnTo>
                    <a:pt x="728" y="353"/>
                  </a:lnTo>
                  <a:lnTo>
                    <a:pt x="728" y="347"/>
                  </a:lnTo>
                  <a:lnTo>
                    <a:pt x="728" y="347"/>
                  </a:lnTo>
                  <a:lnTo>
                    <a:pt x="733" y="347"/>
                  </a:lnTo>
                  <a:lnTo>
                    <a:pt x="733" y="336"/>
                  </a:lnTo>
                  <a:lnTo>
                    <a:pt x="733" y="336"/>
                  </a:lnTo>
                  <a:lnTo>
                    <a:pt x="739" y="302"/>
                  </a:lnTo>
                  <a:lnTo>
                    <a:pt x="739" y="302"/>
                  </a:lnTo>
                  <a:lnTo>
                    <a:pt x="745" y="268"/>
                  </a:lnTo>
                  <a:lnTo>
                    <a:pt x="745" y="268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6" y="245"/>
                  </a:lnTo>
                  <a:lnTo>
                    <a:pt x="756" y="245"/>
                  </a:lnTo>
                  <a:lnTo>
                    <a:pt x="762" y="239"/>
                  </a:lnTo>
                  <a:lnTo>
                    <a:pt x="762" y="239"/>
                  </a:lnTo>
                  <a:lnTo>
                    <a:pt x="756" y="239"/>
                  </a:lnTo>
                  <a:lnTo>
                    <a:pt x="756" y="239"/>
                  </a:lnTo>
                  <a:lnTo>
                    <a:pt x="750" y="239"/>
                  </a:lnTo>
                  <a:lnTo>
                    <a:pt x="745" y="228"/>
                  </a:lnTo>
                  <a:lnTo>
                    <a:pt x="745" y="228"/>
                  </a:lnTo>
                  <a:lnTo>
                    <a:pt x="745" y="205"/>
                  </a:lnTo>
                  <a:lnTo>
                    <a:pt x="745" y="205"/>
                  </a:lnTo>
                  <a:lnTo>
                    <a:pt x="745" y="182"/>
                  </a:lnTo>
                  <a:lnTo>
                    <a:pt x="745" y="182"/>
                  </a:lnTo>
                  <a:lnTo>
                    <a:pt x="745" y="177"/>
                  </a:lnTo>
                  <a:lnTo>
                    <a:pt x="745" y="177"/>
                  </a:lnTo>
                  <a:lnTo>
                    <a:pt x="739" y="137"/>
                  </a:lnTo>
                  <a:lnTo>
                    <a:pt x="739" y="137"/>
                  </a:lnTo>
                  <a:lnTo>
                    <a:pt x="739" y="97"/>
                  </a:lnTo>
                  <a:lnTo>
                    <a:pt x="739" y="97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28" y="40"/>
                  </a:lnTo>
                  <a:lnTo>
                    <a:pt x="722" y="34"/>
                  </a:lnTo>
                  <a:lnTo>
                    <a:pt x="722" y="34"/>
                  </a:lnTo>
                  <a:lnTo>
                    <a:pt x="722" y="29"/>
                  </a:lnTo>
                  <a:lnTo>
                    <a:pt x="722" y="29"/>
                  </a:lnTo>
                  <a:lnTo>
                    <a:pt x="722" y="23"/>
                  </a:lnTo>
                  <a:lnTo>
                    <a:pt x="722" y="23"/>
                  </a:lnTo>
                  <a:lnTo>
                    <a:pt x="728" y="12"/>
                  </a:lnTo>
                  <a:lnTo>
                    <a:pt x="728" y="12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682" y="23"/>
                  </a:lnTo>
                  <a:lnTo>
                    <a:pt x="682" y="23"/>
                  </a:lnTo>
                  <a:lnTo>
                    <a:pt x="665" y="34"/>
                  </a:lnTo>
                  <a:lnTo>
                    <a:pt x="665" y="34"/>
                  </a:lnTo>
                  <a:lnTo>
                    <a:pt x="653" y="40"/>
                  </a:lnTo>
                  <a:lnTo>
                    <a:pt x="653" y="40"/>
                  </a:lnTo>
                  <a:lnTo>
                    <a:pt x="643" y="46"/>
                  </a:lnTo>
                  <a:lnTo>
                    <a:pt x="643" y="46"/>
                  </a:lnTo>
                  <a:lnTo>
                    <a:pt x="625" y="46"/>
                  </a:lnTo>
                  <a:lnTo>
                    <a:pt x="625" y="46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597" y="52"/>
                  </a:lnTo>
                  <a:lnTo>
                    <a:pt x="597" y="52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6" y="68"/>
                  </a:lnTo>
                  <a:lnTo>
                    <a:pt x="586" y="68"/>
                  </a:lnTo>
                  <a:lnTo>
                    <a:pt x="574" y="74"/>
                  </a:lnTo>
                  <a:lnTo>
                    <a:pt x="574" y="74"/>
                  </a:lnTo>
                  <a:lnTo>
                    <a:pt x="563" y="74"/>
                  </a:lnTo>
                  <a:lnTo>
                    <a:pt x="563" y="74"/>
                  </a:lnTo>
                  <a:lnTo>
                    <a:pt x="563" y="74"/>
                  </a:lnTo>
                  <a:lnTo>
                    <a:pt x="563" y="74"/>
                  </a:lnTo>
                  <a:lnTo>
                    <a:pt x="557" y="74"/>
                  </a:lnTo>
                  <a:lnTo>
                    <a:pt x="557" y="74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0" y="68"/>
                  </a:lnTo>
                  <a:lnTo>
                    <a:pt x="540" y="68"/>
                  </a:lnTo>
                  <a:lnTo>
                    <a:pt x="534" y="74"/>
                  </a:lnTo>
                  <a:lnTo>
                    <a:pt x="534" y="74"/>
                  </a:lnTo>
                  <a:lnTo>
                    <a:pt x="528" y="80"/>
                  </a:lnTo>
                  <a:lnTo>
                    <a:pt x="528" y="80"/>
                  </a:lnTo>
                  <a:lnTo>
                    <a:pt x="518" y="91"/>
                  </a:lnTo>
                  <a:lnTo>
                    <a:pt x="518" y="91"/>
                  </a:lnTo>
                  <a:lnTo>
                    <a:pt x="506" y="91"/>
                  </a:lnTo>
                  <a:lnTo>
                    <a:pt x="506" y="91"/>
                  </a:lnTo>
                  <a:lnTo>
                    <a:pt x="489" y="97"/>
                  </a:lnTo>
                  <a:lnTo>
                    <a:pt x="489" y="97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66" y="103"/>
                  </a:lnTo>
                  <a:lnTo>
                    <a:pt x="466" y="103"/>
                  </a:lnTo>
                  <a:lnTo>
                    <a:pt x="455" y="103"/>
                  </a:lnTo>
                  <a:lnTo>
                    <a:pt x="455" y="103"/>
                  </a:lnTo>
                  <a:lnTo>
                    <a:pt x="443" y="103"/>
                  </a:lnTo>
                  <a:lnTo>
                    <a:pt x="443" y="103"/>
                  </a:lnTo>
                  <a:lnTo>
                    <a:pt x="432" y="108"/>
                  </a:lnTo>
                  <a:lnTo>
                    <a:pt x="432" y="108"/>
                  </a:lnTo>
                  <a:lnTo>
                    <a:pt x="415" y="114"/>
                  </a:lnTo>
                  <a:lnTo>
                    <a:pt x="415" y="114"/>
                  </a:lnTo>
                  <a:lnTo>
                    <a:pt x="403" y="108"/>
                  </a:lnTo>
                  <a:lnTo>
                    <a:pt x="403" y="108"/>
                  </a:lnTo>
                  <a:lnTo>
                    <a:pt x="398" y="103"/>
                  </a:lnTo>
                  <a:lnTo>
                    <a:pt x="398" y="103"/>
                  </a:lnTo>
                  <a:lnTo>
                    <a:pt x="393" y="86"/>
                  </a:lnTo>
                  <a:lnTo>
                    <a:pt x="393" y="86"/>
                  </a:lnTo>
                  <a:lnTo>
                    <a:pt x="381" y="80"/>
                  </a:lnTo>
                  <a:lnTo>
                    <a:pt x="381" y="80"/>
                  </a:lnTo>
                  <a:lnTo>
                    <a:pt x="369" y="80"/>
                  </a:lnTo>
                  <a:lnTo>
                    <a:pt x="369" y="80"/>
                  </a:lnTo>
                  <a:lnTo>
                    <a:pt x="369" y="80"/>
                  </a:lnTo>
                  <a:lnTo>
                    <a:pt x="369" y="80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53" y="91"/>
                  </a:lnTo>
                  <a:lnTo>
                    <a:pt x="353" y="91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35" y="97"/>
                  </a:lnTo>
                  <a:lnTo>
                    <a:pt x="335" y="97"/>
                  </a:lnTo>
                  <a:lnTo>
                    <a:pt x="330" y="97"/>
                  </a:lnTo>
                  <a:lnTo>
                    <a:pt x="330" y="97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13" y="120"/>
                  </a:lnTo>
                  <a:lnTo>
                    <a:pt x="313" y="120"/>
                  </a:lnTo>
                  <a:lnTo>
                    <a:pt x="313" y="131"/>
                  </a:lnTo>
                  <a:lnTo>
                    <a:pt x="313" y="131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18" y="143"/>
                  </a:lnTo>
                  <a:lnTo>
                    <a:pt x="318" y="143"/>
                  </a:lnTo>
                  <a:lnTo>
                    <a:pt x="324" y="148"/>
                  </a:lnTo>
                  <a:lnTo>
                    <a:pt x="324" y="148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71"/>
                  </a:lnTo>
                  <a:lnTo>
                    <a:pt x="330" y="171"/>
                  </a:lnTo>
                  <a:lnTo>
                    <a:pt x="330" y="182"/>
                  </a:lnTo>
                  <a:lnTo>
                    <a:pt x="330" y="182"/>
                  </a:lnTo>
                  <a:lnTo>
                    <a:pt x="324" y="193"/>
                  </a:lnTo>
                  <a:lnTo>
                    <a:pt x="324" y="193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24" y="205"/>
                  </a:lnTo>
                  <a:lnTo>
                    <a:pt x="324" y="205"/>
                  </a:lnTo>
                  <a:lnTo>
                    <a:pt x="324" y="216"/>
                  </a:lnTo>
                  <a:lnTo>
                    <a:pt x="324" y="216"/>
                  </a:lnTo>
                  <a:lnTo>
                    <a:pt x="330" y="228"/>
                  </a:lnTo>
                  <a:lnTo>
                    <a:pt x="330" y="228"/>
                  </a:lnTo>
                  <a:lnTo>
                    <a:pt x="330" y="239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Freeform 70"/>
            <p:cNvSpPr>
              <a:spLocks noChangeArrowheads="1"/>
            </p:cNvSpPr>
            <p:nvPr/>
          </p:nvSpPr>
          <p:spPr bwMode="auto">
            <a:xfrm>
              <a:off x="4738688" y="3349625"/>
              <a:ext cx="282575" cy="285750"/>
            </a:xfrm>
            <a:custGeom>
              <a:avLst/>
              <a:gdLst>
                <a:gd name="T0" fmla="*/ 710 w 785"/>
                <a:gd name="T1" fmla="*/ 64 h 792"/>
                <a:gd name="T2" fmla="*/ 693 w 785"/>
                <a:gd name="T3" fmla="*/ 58 h 792"/>
                <a:gd name="T4" fmla="*/ 688 w 785"/>
                <a:gd name="T5" fmla="*/ 46 h 792"/>
                <a:gd name="T6" fmla="*/ 676 w 785"/>
                <a:gd name="T7" fmla="*/ 40 h 792"/>
                <a:gd name="T8" fmla="*/ 665 w 785"/>
                <a:gd name="T9" fmla="*/ 52 h 792"/>
                <a:gd name="T10" fmla="*/ 637 w 785"/>
                <a:gd name="T11" fmla="*/ 64 h 792"/>
                <a:gd name="T12" fmla="*/ 585 w 785"/>
                <a:gd name="T13" fmla="*/ 52 h 792"/>
                <a:gd name="T14" fmla="*/ 557 w 785"/>
                <a:gd name="T15" fmla="*/ 64 h 792"/>
                <a:gd name="T16" fmla="*/ 517 w 785"/>
                <a:gd name="T17" fmla="*/ 40 h 792"/>
                <a:gd name="T18" fmla="*/ 494 w 785"/>
                <a:gd name="T19" fmla="*/ 0 h 792"/>
                <a:gd name="T20" fmla="*/ 478 w 785"/>
                <a:gd name="T21" fmla="*/ 0 h 792"/>
                <a:gd name="T22" fmla="*/ 454 w 785"/>
                <a:gd name="T23" fmla="*/ 24 h 792"/>
                <a:gd name="T24" fmla="*/ 443 w 785"/>
                <a:gd name="T25" fmla="*/ 52 h 792"/>
                <a:gd name="T26" fmla="*/ 432 w 785"/>
                <a:gd name="T27" fmla="*/ 75 h 792"/>
                <a:gd name="T28" fmla="*/ 426 w 785"/>
                <a:gd name="T29" fmla="*/ 97 h 792"/>
                <a:gd name="T30" fmla="*/ 420 w 785"/>
                <a:gd name="T31" fmla="*/ 126 h 792"/>
                <a:gd name="T32" fmla="*/ 398 w 785"/>
                <a:gd name="T33" fmla="*/ 160 h 792"/>
                <a:gd name="T34" fmla="*/ 392 w 785"/>
                <a:gd name="T35" fmla="*/ 177 h 792"/>
                <a:gd name="T36" fmla="*/ 347 w 785"/>
                <a:gd name="T37" fmla="*/ 217 h 792"/>
                <a:gd name="T38" fmla="*/ 295 w 785"/>
                <a:gd name="T39" fmla="*/ 245 h 792"/>
                <a:gd name="T40" fmla="*/ 278 w 785"/>
                <a:gd name="T41" fmla="*/ 245 h 792"/>
                <a:gd name="T42" fmla="*/ 216 w 785"/>
                <a:gd name="T43" fmla="*/ 302 h 792"/>
                <a:gd name="T44" fmla="*/ 204 w 785"/>
                <a:gd name="T45" fmla="*/ 336 h 792"/>
                <a:gd name="T46" fmla="*/ 199 w 785"/>
                <a:gd name="T47" fmla="*/ 370 h 792"/>
                <a:gd name="T48" fmla="*/ 176 w 785"/>
                <a:gd name="T49" fmla="*/ 393 h 792"/>
                <a:gd name="T50" fmla="*/ 188 w 785"/>
                <a:gd name="T51" fmla="*/ 529 h 792"/>
                <a:gd name="T52" fmla="*/ 170 w 785"/>
                <a:gd name="T53" fmla="*/ 614 h 792"/>
                <a:gd name="T54" fmla="*/ 159 w 785"/>
                <a:gd name="T55" fmla="*/ 614 h 792"/>
                <a:gd name="T56" fmla="*/ 119 w 785"/>
                <a:gd name="T57" fmla="*/ 683 h 792"/>
                <a:gd name="T58" fmla="*/ 97 w 785"/>
                <a:gd name="T59" fmla="*/ 706 h 792"/>
                <a:gd name="T60" fmla="*/ 74 w 785"/>
                <a:gd name="T61" fmla="*/ 717 h 792"/>
                <a:gd name="T62" fmla="*/ 39 w 785"/>
                <a:gd name="T63" fmla="*/ 757 h 792"/>
                <a:gd name="T64" fmla="*/ 23 w 785"/>
                <a:gd name="T65" fmla="*/ 763 h 792"/>
                <a:gd name="T66" fmla="*/ 11 w 785"/>
                <a:gd name="T67" fmla="*/ 774 h 792"/>
                <a:gd name="T68" fmla="*/ 153 w 785"/>
                <a:gd name="T69" fmla="*/ 785 h 792"/>
                <a:gd name="T70" fmla="*/ 301 w 785"/>
                <a:gd name="T71" fmla="*/ 706 h 792"/>
                <a:gd name="T72" fmla="*/ 313 w 785"/>
                <a:gd name="T73" fmla="*/ 694 h 792"/>
                <a:gd name="T74" fmla="*/ 335 w 785"/>
                <a:gd name="T75" fmla="*/ 666 h 792"/>
                <a:gd name="T76" fmla="*/ 364 w 785"/>
                <a:gd name="T77" fmla="*/ 638 h 792"/>
                <a:gd name="T78" fmla="*/ 409 w 785"/>
                <a:gd name="T79" fmla="*/ 620 h 792"/>
                <a:gd name="T80" fmla="*/ 466 w 785"/>
                <a:gd name="T81" fmla="*/ 603 h 792"/>
                <a:gd name="T82" fmla="*/ 506 w 785"/>
                <a:gd name="T83" fmla="*/ 569 h 792"/>
                <a:gd name="T84" fmla="*/ 540 w 785"/>
                <a:gd name="T85" fmla="*/ 564 h 792"/>
                <a:gd name="T86" fmla="*/ 574 w 785"/>
                <a:gd name="T87" fmla="*/ 541 h 792"/>
                <a:gd name="T88" fmla="*/ 625 w 785"/>
                <a:gd name="T89" fmla="*/ 473 h 792"/>
                <a:gd name="T90" fmla="*/ 642 w 785"/>
                <a:gd name="T91" fmla="*/ 461 h 792"/>
                <a:gd name="T92" fmla="*/ 688 w 785"/>
                <a:gd name="T93" fmla="*/ 433 h 792"/>
                <a:gd name="T94" fmla="*/ 688 w 785"/>
                <a:gd name="T95" fmla="*/ 399 h 792"/>
                <a:gd name="T96" fmla="*/ 716 w 785"/>
                <a:gd name="T97" fmla="*/ 370 h 792"/>
                <a:gd name="T98" fmla="*/ 750 w 785"/>
                <a:gd name="T99" fmla="*/ 330 h 792"/>
                <a:gd name="T100" fmla="*/ 784 w 785"/>
                <a:gd name="T101" fmla="*/ 302 h 792"/>
                <a:gd name="T102" fmla="*/ 762 w 785"/>
                <a:gd name="T103" fmla="*/ 268 h 792"/>
                <a:gd name="T104" fmla="*/ 750 w 785"/>
                <a:gd name="T105" fmla="*/ 234 h 792"/>
                <a:gd name="T106" fmla="*/ 738 w 785"/>
                <a:gd name="T107" fmla="*/ 200 h 792"/>
                <a:gd name="T108" fmla="*/ 728 w 785"/>
                <a:gd name="T109" fmla="*/ 160 h 792"/>
                <a:gd name="T110" fmla="*/ 738 w 785"/>
                <a:gd name="T111" fmla="*/ 120 h 792"/>
                <a:gd name="T112" fmla="*/ 722 w 785"/>
                <a:gd name="T113" fmla="*/ 69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5" h="792">
                  <a:moveTo>
                    <a:pt x="716" y="64"/>
                  </a:moveTo>
                  <a:lnTo>
                    <a:pt x="716" y="64"/>
                  </a:lnTo>
                  <a:lnTo>
                    <a:pt x="716" y="64"/>
                  </a:lnTo>
                  <a:lnTo>
                    <a:pt x="710" y="64"/>
                  </a:lnTo>
                  <a:lnTo>
                    <a:pt x="710" y="64"/>
                  </a:lnTo>
                  <a:lnTo>
                    <a:pt x="710" y="64"/>
                  </a:lnTo>
                  <a:lnTo>
                    <a:pt x="704" y="64"/>
                  </a:lnTo>
                  <a:lnTo>
                    <a:pt x="704" y="64"/>
                  </a:lnTo>
                  <a:lnTo>
                    <a:pt x="699" y="58"/>
                  </a:lnTo>
                  <a:lnTo>
                    <a:pt x="699" y="58"/>
                  </a:lnTo>
                  <a:lnTo>
                    <a:pt x="693" y="58"/>
                  </a:lnTo>
                  <a:lnTo>
                    <a:pt x="693" y="58"/>
                  </a:lnTo>
                  <a:lnTo>
                    <a:pt x="688" y="52"/>
                  </a:lnTo>
                  <a:lnTo>
                    <a:pt x="688" y="52"/>
                  </a:lnTo>
                  <a:lnTo>
                    <a:pt x="688" y="52"/>
                  </a:lnTo>
                  <a:lnTo>
                    <a:pt x="688" y="52"/>
                  </a:lnTo>
                  <a:lnTo>
                    <a:pt x="688" y="46"/>
                  </a:lnTo>
                  <a:lnTo>
                    <a:pt x="688" y="46"/>
                  </a:lnTo>
                  <a:lnTo>
                    <a:pt x="688" y="40"/>
                  </a:lnTo>
                  <a:lnTo>
                    <a:pt x="688" y="40"/>
                  </a:lnTo>
                  <a:lnTo>
                    <a:pt x="688" y="40"/>
                  </a:lnTo>
                  <a:lnTo>
                    <a:pt x="682" y="40"/>
                  </a:lnTo>
                  <a:lnTo>
                    <a:pt x="682" y="40"/>
                  </a:lnTo>
                  <a:lnTo>
                    <a:pt x="676" y="40"/>
                  </a:lnTo>
                  <a:lnTo>
                    <a:pt x="676" y="40"/>
                  </a:lnTo>
                  <a:lnTo>
                    <a:pt x="676" y="40"/>
                  </a:lnTo>
                  <a:lnTo>
                    <a:pt x="670" y="40"/>
                  </a:lnTo>
                  <a:lnTo>
                    <a:pt x="670" y="40"/>
                  </a:lnTo>
                  <a:lnTo>
                    <a:pt x="665" y="52"/>
                  </a:lnTo>
                  <a:lnTo>
                    <a:pt x="665" y="52"/>
                  </a:lnTo>
                  <a:lnTo>
                    <a:pt x="659" y="58"/>
                  </a:lnTo>
                  <a:lnTo>
                    <a:pt x="659" y="58"/>
                  </a:lnTo>
                  <a:lnTo>
                    <a:pt x="653" y="58"/>
                  </a:lnTo>
                  <a:lnTo>
                    <a:pt x="653" y="58"/>
                  </a:lnTo>
                  <a:lnTo>
                    <a:pt x="637" y="64"/>
                  </a:lnTo>
                  <a:lnTo>
                    <a:pt x="637" y="64"/>
                  </a:lnTo>
                  <a:lnTo>
                    <a:pt x="619" y="58"/>
                  </a:lnTo>
                  <a:lnTo>
                    <a:pt x="619" y="58"/>
                  </a:lnTo>
                  <a:lnTo>
                    <a:pt x="603" y="52"/>
                  </a:lnTo>
                  <a:lnTo>
                    <a:pt x="603" y="52"/>
                  </a:lnTo>
                  <a:lnTo>
                    <a:pt x="585" y="52"/>
                  </a:lnTo>
                  <a:lnTo>
                    <a:pt x="585" y="52"/>
                  </a:lnTo>
                  <a:lnTo>
                    <a:pt x="579" y="58"/>
                  </a:lnTo>
                  <a:lnTo>
                    <a:pt x="579" y="58"/>
                  </a:lnTo>
                  <a:lnTo>
                    <a:pt x="568" y="64"/>
                  </a:lnTo>
                  <a:lnTo>
                    <a:pt x="568" y="64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28" y="58"/>
                  </a:lnTo>
                  <a:lnTo>
                    <a:pt x="528" y="58"/>
                  </a:lnTo>
                  <a:lnTo>
                    <a:pt x="517" y="40"/>
                  </a:lnTo>
                  <a:lnTo>
                    <a:pt x="517" y="40"/>
                  </a:lnTo>
                  <a:lnTo>
                    <a:pt x="506" y="18"/>
                  </a:lnTo>
                  <a:lnTo>
                    <a:pt x="506" y="18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0" y="12"/>
                  </a:lnTo>
                  <a:lnTo>
                    <a:pt x="460" y="12"/>
                  </a:lnTo>
                  <a:lnTo>
                    <a:pt x="454" y="24"/>
                  </a:lnTo>
                  <a:lnTo>
                    <a:pt x="454" y="24"/>
                  </a:lnTo>
                  <a:lnTo>
                    <a:pt x="449" y="29"/>
                  </a:lnTo>
                  <a:lnTo>
                    <a:pt x="449" y="29"/>
                  </a:lnTo>
                  <a:lnTo>
                    <a:pt x="449" y="40"/>
                  </a:lnTo>
                  <a:lnTo>
                    <a:pt x="449" y="40"/>
                  </a:lnTo>
                  <a:lnTo>
                    <a:pt x="443" y="52"/>
                  </a:lnTo>
                  <a:lnTo>
                    <a:pt x="443" y="52"/>
                  </a:lnTo>
                  <a:lnTo>
                    <a:pt x="443" y="64"/>
                  </a:lnTo>
                  <a:lnTo>
                    <a:pt x="443" y="64"/>
                  </a:lnTo>
                  <a:lnTo>
                    <a:pt x="438" y="69"/>
                  </a:lnTo>
                  <a:lnTo>
                    <a:pt x="438" y="75"/>
                  </a:lnTo>
                  <a:lnTo>
                    <a:pt x="432" y="75"/>
                  </a:lnTo>
                  <a:lnTo>
                    <a:pt x="432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6" y="86"/>
                  </a:lnTo>
                  <a:lnTo>
                    <a:pt x="426" y="86"/>
                  </a:lnTo>
                  <a:lnTo>
                    <a:pt x="426" y="97"/>
                  </a:lnTo>
                  <a:lnTo>
                    <a:pt x="426" y="97"/>
                  </a:lnTo>
                  <a:lnTo>
                    <a:pt x="432" y="103"/>
                  </a:lnTo>
                  <a:lnTo>
                    <a:pt x="432" y="103"/>
                  </a:lnTo>
                  <a:lnTo>
                    <a:pt x="426" y="114"/>
                  </a:lnTo>
                  <a:lnTo>
                    <a:pt x="426" y="114"/>
                  </a:lnTo>
                  <a:lnTo>
                    <a:pt x="420" y="126"/>
                  </a:lnTo>
                  <a:lnTo>
                    <a:pt x="420" y="126"/>
                  </a:lnTo>
                  <a:lnTo>
                    <a:pt x="415" y="137"/>
                  </a:lnTo>
                  <a:lnTo>
                    <a:pt x="415" y="137"/>
                  </a:lnTo>
                  <a:lnTo>
                    <a:pt x="403" y="149"/>
                  </a:lnTo>
                  <a:lnTo>
                    <a:pt x="403" y="149"/>
                  </a:lnTo>
                  <a:lnTo>
                    <a:pt x="398" y="160"/>
                  </a:lnTo>
                  <a:lnTo>
                    <a:pt x="398" y="160"/>
                  </a:lnTo>
                  <a:lnTo>
                    <a:pt x="392" y="165"/>
                  </a:lnTo>
                  <a:lnTo>
                    <a:pt x="392" y="165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2" y="177"/>
                  </a:lnTo>
                  <a:lnTo>
                    <a:pt x="392" y="177"/>
                  </a:lnTo>
                  <a:lnTo>
                    <a:pt x="392" y="183"/>
                  </a:lnTo>
                  <a:lnTo>
                    <a:pt x="392" y="183"/>
                  </a:lnTo>
                  <a:lnTo>
                    <a:pt x="375" y="200"/>
                  </a:lnTo>
                  <a:lnTo>
                    <a:pt x="375" y="200"/>
                  </a:lnTo>
                  <a:lnTo>
                    <a:pt x="347" y="217"/>
                  </a:lnTo>
                  <a:lnTo>
                    <a:pt x="347" y="217"/>
                  </a:lnTo>
                  <a:lnTo>
                    <a:pt x="324" y="234"/>
                  </a:lnTo>
                  <a:lnTo>
                    <a:pt x="324" y="234"/>
                  </a:lnTo>
                  <a:lnTo>
                    <a:pt x="301" y="245"/>
                  </a:lnTo>
                  <a:lnTo>
                    <a:pt x="301" y="245"/>
                  </a:lnTo>
                  <a:lnTo>
                    <a:pt x="295" y="245"/>
                  </a:lnTo>
                  <a:lnTo>
                    <a:pt x="295" y="245"/>
                  </a:lnTo>
                  <a:lnTo>
                    <a:pt x="289" y="245"/>
                  </a:lnTo>
                  <a:lnTo>
                    <a:pt x="289" y="245"/>
                  </a:lnTo>
                  <a:lnTo>
                    <a:pt x="284" y="245"/>
                  </a:lnTo>
                  <a:lnTo>
                    <a:pt x="284" y="245"/>
                  </a:lnTo>
                  <a:lnTo>
                    <a:pt x="278" y="245"/>
                  </a:lnTo>
                  <a:lnTo>
                    <a:pt x="278" y="245"/>
                  </a:lnTo>
                  <a:lnTo>
                    <a:pt x="261" y="257"/>
                  </a:lnTo>
                  <a:lnTo>
                    <a:pt x="261" y="257"/>
                  </a:lnTo>
                  <a:lnTo>
                    <a:pt x="239" y="279"/>
                  </a:lnTo>
                  <a:lnTo>
                    <a:pt x="239" y="279"/>
                  </a:lnTo>
                  <a:lnTo>
                    <a:pt x="216" y="302"/>
                  </a:lnTo>
                  <a:lnTo>
                    <a:pt x="216" y="302"/>
                  </a:lnTo>
                  <a:lnTo>
                    <a:pt x="204" y="319"/>
                  </a:lnTo>
                  <a:lnTo>
                    <a:pt x="204" y="319"/>
                  </a:lnTo>
                  <a:lnTo>
                    <a:pt x="204" y="325"/>
                  </a:lnTo>
                  <a:lnTo>
                    <a:pt x="204" y="325"/>
                  </a:lnTo>
                  <a:lnTo>
                    <a:pt x="204" y="336"/>
                  </a:lnTo>
                  <a:lnTo>
                    <a:pt x="204" y="336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4" y="359"/>
                  </a:lnTo>
                  <a:lnTo>
                    <a:pt x="204" y="359"/>
                  </a:lnTo>
                  <a:lnTo>
                    <a:pt x="199" y="370"/>
                  </a:lnTo>
                  <a:lnTo>
                    <a:pt x="199" y="370"/>
                  </a:lnTo>
                  <a:lnTo>
                    <a:pt x="193" y="376"/>
                  </a:lnTo>
                  <a:lnTo>
                    <a:pt x="193" y="376"/>
                  </a:lnTo>
                  <a:lnTo>
                    <a:pt x="182" y="387"/>
                  </a:lnTo>
                  <a:lnTo>
                    <a:pt x="182" y="387"/>
                  </a:lnTo>
                  <a:lnTo>
                    <a:pt x="176" y="393"/>
                  </a:lnTo>
                  <a:lnTo>
                    <a:pt x="176" y="393"/>
                  </a:lnTo>
                  <a:lnTo>
                    <a:pt x="170" y="421"/>
                  </a:lnTo>
                  <a:lnTo>
                    <a:pt x="170" y="450"/>
                  </a:lnTo>
                  <a:lnTo>
                    <a:pt x="170" y="450"/>
                  </a:lnTo>
                  <a:lnTo>
                    <a:pt x="182" y="501"/>
                  </a:lnTo>
                  <a:lnTo>
                    <a:pt x="182" y="501"/>
                  </a:lnTo>
                  <a:lnTo>
                    <a:pt x="188" y="529"/>
                  </a:lnTo>
                  <a:lnTo>
                    <a:pt x="188" y="552"/>
                  </a:lnTo>
                  <a:lnTo>
                    <a:pt x="188" y="552"/>
                  </a:lnTo>
                  <a:lnTo>
                    <a:pt x="182" y="580"/>
                  </a:lnTo>
                  <a:lnTo>
                    <a:pt x="170" y="609"/>
                  </a:lnTo>
                  <a:lnTo>
                    <a:pt x="170" y="609"/>
                  </a:lnTo>
                  <a:lnTo>
                    <a:pt x="170" y="614"/>
                  </a:lnTo>
                  <a:lnTo>
                    <a:pt x="170" y="614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59" y="614"/>
                  </a:lnTo>
                  <a:lnTo>
                    <a:pt x="159" y="61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36" y="660"/>
                  </a:lnTo>
                  <a:lnTo>
                    <a:pt x="136" y="660"/>
                  </a:lnTo>
                  <a:lnTo>
                    <a:pt x="119" y="683"/>
                  </a:lnTo>
                  <a:lnTo>
                    <a:pt x="119" y="683"/>
                  </a:lnTo>
                  <a:lnTo>
                    <a:pt x="108" y="706"/>
                  </a:lnTo>
                  <a:lnTo>
                    <a:pt x="108" y="706"/>
                  </a:lnTo>
                  <a:lnTo>
                    <a:pt x="102" y="706"/>
                  </a:lnTo>
                  <a:lnTo>
                    <a:pt x="102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1" y="706"/>
                  </a:lnTo>
                  <a:lnTo>
                    <a:pt x="91" y="706"/>
                  </a:lnTo>
                  <a:lnTo>
                    <a:pt x="85" y="711"/>
                  </a:lnTo>
                  <a:lnTo>
                    <a:pt x="85" y="711"/>
                  </a:lnTo>
                  <a:lnTo>
                    <a:pt x="74" y="717"/>
                  </a:lnTo>
                  <a:lnTo>
                    <a:pt x="74" y="717"/>
                  </a:lnTo>
                  <a:lnTo>
                    <a:pt x="63" y="734"/>
                  </a:lnTo>
                  <a:lnTo>
                    <a:pt x="63" y="734"/>
                  </a:lnTo>
                  <a:lnTo>
                    <a:pt x="51" y="745"/>
                  </a:lnTo>
                  <a:lnTo>
                    <a:pt x="51" y="745"/>
                  </a:lnTo>
                  <a:lnTo>
                    <a:pt x="39" y="757"/>
                  </a:lnTo>
                  <a:lnTo>
                    <a:pt x="39" y="757"/>
                  </a:lnTo>
                  <a:lnTo>
                    <a:pt x="34" y="763"/>
                  </a:lnTo>
                  <a:lnTo>
                    <a:pt x="34" y="763"/>
                  </a:lnTo>
                  <a:lnTo>
                    <a:pt x="29" y="763"/>
                  </a:lnTo>
                  <a:lnTo>
                    <a:pt x="29" y="763"/>
                  </a:lnTo>
                  <a:lnTo>
                    <a:pt x="23" y="763"/>
                  </a:lnTo>
                  <a:lnTo>
                    <a:pt x="23" y="763"/>
                  </a:lnTo>
                  <a:lnTo>
                    <a:pt x="17" y="763"/>
                  </a:lnTo>
                  <a:lnTo>
                    <a:pt x="17" y="763"/>
                  </a:lnTo>
                  <a:lnTo>
                    <a:pt x="17" y="768"/>
                  </a:lnTo>
                  <a:lnTo>
                    <a:pt x="17" y="768"/>
                  </a:lnTo>
                  <a:lnTo>
                    <a:pt x="11" y="774"/>
                  </a:lnTo>
                  <a:lnTo>
                    <a:pt x="11" y="774"/>
                  </a:lnTo>
                  <a:lnTo>
                    <a:pt x="5" y="779"/>
                  </a:lnTo>
                  <a:lnTo>
                    <a:pt x="5" y="779"/>
                  </a:lnTo>
                  <a:lnTo>
                    <a:pt x="0" y="791"/>
                  </a:lnTo>
                  <a:lnTo>
                    <a:pt x="74" y="791"/>
                  </a:lnTo>
                  <a:lnTo>
                    <a:pt x="153" y="785"/>
                  </a:lnTo>
                  <a:lnTo>
                    <a:pt x="227" y="785"/>
                  </a:lnTo>
                  <a:lnTo>
                    <a:pt x="301" y="785"/>
                  </a:lnTo>
                  <a:lnTo>
                    <a:pt x="301" y="763"/>
                  </a:lnTo>
                  <a:lnTo>
                    <a:pt x="301" y="745"/>
                  </a:lnTo>
                  <a:lnTo>
                    <a:pt x="301" y="728"/>
                  </a:lnTo>
                  <a:lnTo>
                    <a:pt x="301" y="706"/>
                  </a:lnTo>
                  <a:lnTo>
                    <a:pt x="301" y="706"/>
                  </a:lnTo>
                  <a:lnTo>
                    <a:pt x="301" y="706"/>
                  </a:lnTo>
                  <a:lnTo>
                    <a:pt x="301" y="706"/>
                  </a:lnTo>
                  <a:lnTo>
                    <a:pt x="307" y="700"/>
                  </a:lnTo>
                  <a:lnTo>
                    <a:pt x="307" y="700"/>
                  </a:lnTo>
                  <a:lnTo>
                    <a:pt x="313" y="694"/>
                  </a:lnTo>
                  <a:lnTo>
                    <a:pt x="313" y="694"/>
                  </a:lnTo>
                  <a:lnTo>
                    <a:pt x="318" y="683"/>
                  </a:lnTo>
                  <a:lnTo>
                    <a:pt x="318" y="683"/>
                  </a:lnTo>
                  <a:lnTo>
                    <a:pt x="329" y="677"/>
                  </a:lnTo>
                  <a:lnTo>
                    <a:pt x="329" y="677"/>
                  </a:lnTo>
                  <a:lnTo>
                    <a:pt x="335" y="666"/>
                  </a:lnTo>
                  <a:lnTo>
                    <a:pt x="335" y="666"/>
                  </a:lnTo>
                  <a:lnTo>
                    <a:pt x="341" y="654"/>
                  </a:lnTo>
                  <a:lnTo>
                    <a:pt x="341" y="654"/>
                  </a:lnTo>
                  <a:lnTo>
                    <a:pt x="353" y="643"/>
                  </a:lnTo>
                  <a:lnTo>
                    <a:pt x="353" y="643"/>
                  </a:lnTo>
                  <a:lnTo>
                    <a:pt x="364" y="638"/>
                  </a:lnTo>
                  <a:lnTo>
                    <a:pt x="364" y="638"/>
                  </a:lnTo>
                  <a:lnTo>
                    <a:pt x="375" y="632"/>
                  </a:lnTo>
                  <a:lnTo>
                    <a:pt x="375" y="632"/>
                  </a:lnTo>
                  <a:lnTo>
                    <a:pt x="392" y="626"/>
                  </a:lnTo>
                  <a:lnTo>
                    <a:pt x="392" y="626"/>
                  </a:lnTo>
                  <a:lnTo>
                    <a:pt x="409" y="620"/>
                  </a:lnTo>
                  <a:lnTo>
                    <a:pt x="409" y="620"/>
                  </a:lnTo>
                  <a:lnTo>
                    <a:pt x="432" y="614"/>
                  </a:lnTo>
                  <a:lnTo>
                    <a:pt x="432" y="614"/>
                  </a:lnTo>
                  <a:lnTo>
                    <a:pt x="449" y="609"/>
                  </a:lnTo>
                  <a:lnTo>
                    <a:pt x="449" y="609"/>
                  </a:lnTo>
                  <a:lnTo>
                    <a:pt x="466" y="603"/>
                  </a:lnTo>
                  <a:lnTo>
                    <a:pt x="466" y="603"/>
                  </a:lnTo>
                  <a:lnTo>
                    <a:pt x="483" y="586"/>
                  </a:lnTo>
                  <a:lnTo>
                    <a:pt x="483" y="586"/>
                  </a:lnTo>
                  <a:lnTo>
                    <a:pt x="494" y="575"/>
                  </a:lnTo>
                  <a:lnTo>
                    <a:pt x="494" y="575"/>
                  </a:lnTo>
                  <a:lnTo>
                    <a:pt x="506" y="569"/>
                  </a:lnTo>
                  <a:lnTo>
                    <a:pt x="506" y="569"/>
                  </a:lnTo>
                  <a:lnTo>
                    <a:pt x="512" y="575"/>
                  </a:lnTo>
                  <a:lnTo>
                    <a:pt x="512" y="575"/>
                  </a:lnTo>
                  <a:lnTo>
                    <a:pt x="528" y="569"/>
                  </a:lnTo>
                  <a:lnTo>
                    <a:pt x="528" y="569"/>
                  </a:lnTo>
                  <a:lnTo>
                    <a:pt x="540" y="564"/>
                  </a:lnTo>
                  <a:lnTo>
                    <a:pt x="540" y="564"/>
                  </a:lnTo>
                  <a:lnTo>
                    <a:pt x="551" y="564"/>
                  </a:lnTo>
                  <a:lnTo>
                    <a:pt x="551" y="564"/>
                  </a:lnTo>
                  <a:lnTo>
                    <a:pt x="557" y="552"/>
                  </a:lnTo>
                  <a:lnTo>
                    <a:pt x="557" y="552"/>
                  </a:lnTo>
                  <a:lnTo>
                    <a:pt x="574" y="541"/>
                  </a:lnTo>
                  <a:lnTo>
                    <a:pt x="574" y="541"/>
                  </a:lnTo>
                  <a:lnTo>
                    <a:pt x="597" y="524"/>
                  </a:lnTo>
                  <a:lnTo>
                    <a:pt x="597" y="524"/>
                  </a:lnTo>
                  <a:lnTo>
                    <a:pt x="613" y="495"/>
                  </a:lnTo>
                  <a:lnTo>
                    <a:pt x="613" y="495"/>
                  </a:lnTo>
                  <a:lnTo>
                    <a:pt x="625" y="473"/>
                  </a:lnTo>
                  <a:lnTo>
                    <a:pt x="625" y="473"/>
                  </a:lnTo>
                  <a:lnTo>
                    <a:pt x="631" y="461"/>
                  </a:lnTo>
                  <a:lnTo>
                    <a:pt x="631" y="461"/>
                  </a:lnTo>
                  <a:lnTo>
                    <a:pt x="637" y="461"/>
                  </a:lnTo>
                  <a:lnTo>
                    <a:pt x="637" y="461"/>
                  </a:lnTo>
                  <a:lnTo>
                    <a:pt x="642" y="461"/>
                  </a:lnTo>
                  <a:lnTo>
                    <a:pt x="642" y="461"/>
                  </a:lnTo>
                  <a:lnTo>
                    <a:pt x="659" y="455"/>
                  </a:lnTo>
                  <a:lnTo>
                    <a:pt x="659" y="455"/>
                  </a:lnTo>
                  <a:lnTo>
                    <a:pt x="676" y="444"/>
                  </a:lnTo>
                  <a:lnTo>
                    <a:pt x="676" y="444"/>
                  </a:lnTo>
                  <a:lnTo>
                    <a:pt x="688" y="433"/>
                  </a:lnTo>
                  <a:lnTo>
                    <a:pt x="688" y="433"/>
                  </a:lnTo>
                  <a:lnTo>
                    <a:pt x="688" y="421"/>
                  </a:lnTo>
                  <a:lnTo>
                    <a:pt x="688" y="421"/>
                  </a:lnTo>
                  <a:lnTo>
                    <a:pt x="688" y="416"/>
                  </a:lnTo>
                  <a:lnTo>
                    <a:pt x="688" y="416"/>
                  </a:lnTo>
                  <a:lnTo>
                    <a:pt x="688" y="399"/>
                  </a:lnTo>
                  <a:lnTo>
                    <a:pt x="688" y="399"/>
                  </a:lnTo>
                  <a:lnTo>
                    <a:pt x="693" y="387"/>
                  </a:lnTo>
                  <a:lnTo>
                    <a:pt x="693" y="387"/>
                  </a:lnTo>
                  <a:lnTo>
                    <a:pt x="704" y="376"/>
                  </a:lnTo>
                  <a:lnTo>
                    <a:pt x="704" y="376"/>
                  </a:lnTo>
                  <a:lnTo>
                    <a:pt x="716" y="370"/>
                  </a:lnTo>
                  <a:lnTo>
                    <a:pt x="716" y="370"/>
                  </a:lnTo>
                  <a:lnTo>
                    <a:pt x="728" y="359"/>
                  </a:lnTo>
                  <a:lnTo>
                    <a:pt x="728" y="359"/>
                  </a:lnTo>
                  <a:lnTo>
                    <a:pt x="733" y="342"/>
                  </a:lnTo>
                  <a:lnTo>
                    <a:pt x="733" y="342"/>
                  </a:lnTo>
                  <a:lnTo>
                    <a:pt x="750" y="330"/>
                  </a:lnTo>
                  <a:lnTo>
                    <a:pt x="750" y="330"/>
                  </a:lnTo>
                  <a:lnTo>
                    <a:pt x="767" y="325"/>
                  </a:lnTo>
                  <a:lnTo>
                    <a:pt x="767" y="325"/>
                  </a:lnTo>
                  <a:lnTo>
                    <a:pt x="778" y="314"/>
                  </a:lnTo>
                  <a:lnTo>
                    <a:pt x="778" y="314"/>
                  </a:lnTo>
                  <a:lnTo>
                    <a:pt x="784" y="302"/>
                  </a:lnTo>
                  <a:lnTo>
                    <a:pt x="784" y="302"/>
                  </a:lnTo>
                  <a:lnTo>
                    <a:pt x="778" y="296"/>
                  </a:lnTo>
                  <a:lnTo>
                    <a:pt x="778" y="296"/>
                  </a:lnTo>
                  <a:lnTo>
                    <a:pt x="773" y="285"/>
                  </a:lnTo>
                  <a:lnTo>
                    <a:pt x="773" y="285"/>
                  </a:lnTo>
                  <a:lnTo>
                    <a:pt x="762" y="268"/>
                  </a:lnTo>
                  <a:lnTo>
                    <a:pt x="762" y="268"/>
                  </a:lnTo>
                  <a:lnTo>
                    <a:pt x="756" y="257"/>
                  </a:lnTo>
                  <a:lnTo>
                    <a:pt x="756" y="257"/>
                  </a:lnTo>
                  <a:lnTo>
                    <a:pt x="750" y="245"/>
                  </a:lnTo>
                  <a:lnTo>
                    <a:pt x="750" y="245"/>
                  </a:lnTo>
                  <a:lnTo>
                    <a:pt x="750" y="234"/>
                  </a:lnTo>
                  <a:lnTo>
                    <a:pt x="750" y="234"/>
                  </a:lnTo>
                  <a:lnTo>
                    <a:pt x="750" y="223"/>
                  </a:lnTo>
                  <a:lnTo>
                    <a:pt x="750" y="223"/>
                  </a:lnTo>
                  <a:lnTo>
                    <a:pt x="750" y="211"/>
                  </a:lnTo>
                  <a:lnTo>
                    <a:pt x="750" y="211"/>
                  </a:lnTo>
                  <a:lnTo>
                    <a:pt x="738" y="200"/>
                  </a:lnTo>
                  <a:lnTo>
                    <a:pt x="738" y="200"/>
                  </a:lnTo>
                  <a:lnTo>
                    <a:pt x="733" y="194"/>
                  </a:lnTo>
                  <a:lnTo>
                    <a:pt x="733" y="194"/>
                  </a:lnTo>
                  <a:lnTo>
                    <a:pt x="728" y="177"/>
                  </a:lnTo>
                  <a:lnTo>
                    <a:pt x="728" y="177"/>
                  </a:lnTo>
                  <a:lnTo>
                    <a:pt x="728" y="160"/>
                  </a:lnTo>
                  <a:lnTo>
                    <a:pt x="728" y="160"/>
                  </a:lnTo>
                  <a:lnTo>
                    <a:pt x="733" y="149"/>
                  </a:lnTo>
                  <a:lnTo>
                    <a:pt x="733" y="149"/>
                  </a:lnTo>
                  <a:lnTo>
                    <a:pt x="738" y="131"/>
                  </a:lnTo>
                  <a:lnTo>
                    <a:pt x="738" y="131"/>
                  </a:lnTo>
                  <a:lnTo>
                    <a:pt x="738" y="120"/>
                  </a:lnTo>
                  <a:lnTo>
                    <a:pt x="738" y="120"/>
                  </a:lnTo>
                  <a:lnTo>
                    <a:pt x="738" y="103"/>
                  </a:lnTo>
                  <a:lnTo>
                    <a:pt x="738" y="103"/>
                  </a:lnTo>
                  <a:lnTo>
                    <a:pt x="728" y="86"/>
                  </a:lnTo>
                  <a:lnTo>
                    <a:pt x="728" y="86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16" y="64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Freeform 71"/>
            <p:cNvSpPr>
              <a:spLocks noChangeArrowheads="1"/>
            </p:cNvSpPr>
            <p:nvPr/>
          </p:nvSpPr>
          <p:spPr bwMode="auto">
            <a:xfrm>
              <a:off x="7305675" y="2759075"/>
              <a:ext cx="801688" cy="393700"/>
            </a:xfrm>
            <a:custGeom>
              <a:avLst/>
              <a:gdLst>
                <a:gd name="T0" fmla="*/ 74 w 2229"/>
                <a:gd name="T1" fmla="*/ 273 h 1093"/>
                <a:gd name="T2" fmla="*/ 97 w 2229"/>
                <a:gd name="T3" fmla="*/ 222 h 1093"/>
                <a:gd name="T4" fmla="*/ 176 w 2229"/>
                <a:gd name="T5" fmla="*/ 176 h 1093"/>
                <a:gd name="T6" fmla="*/ 273 w 2229"/>
                <a:gd name="T7" fmla="*/ 142 h 1093"/>
                <a:gd name="T8" fmla="*/ 352 w 2229"/>
                <a:gd name="T9" fmla="*/ 165 h 1093"/>
                <a:gd name="T10" fmla="*/ 466 w 2229"/>
                <a:gd name="T11" fmla="*/ 194 h 1093"/>
                <a:gd name="T12" fmla="*/ 586 w 2229"/>
                <a:gd name="T13" fmla="*/ 210 h 1093"/>
                <a:gd name="T14" fmla="*/ 705 w 2229"/>
                <a:gd name="T15" fmla="*/ 194 h 1093"/>
                <a:gd name="T16" fmla="*/ 671 w 2229"/>
                <a:gd name="T17" fmla="*/ 102 h 1093"/>
                <a:gd name="T18" fmla="*/ 671 w 2229"/>
                <a:gd name="T19" fmla="*/ 35 h 1093"/>
                <a:gd name="T20" fmla="*/ 750 w 2229"/>
                <a:gd name="T21" fmla="*/ 11 h 1093"/>
                <a:gd name="T22" fmla="*/ 841 w 2229"/>
                <a:gd name="T23" fmla="*/ 35 h 1093"/>
                <a:gd name="T24" fmla="*/ 977 w 2229"/>
                <a:gd name="T25" fmla="*/ 108 h 1093"/>
                <a:gd name="T26" fmla="*/ 1046 w 2229"/>
                <a:gd name="T27" fmla="*/ 194 h 1093"/>
                <a:gd name="T28" fmla="*/ 1142 w 2229"/>
                <a:gd name="T29" fmla="*/ 228 h 1093"/>
                <a:gd name="T30" fmla="*/ 1222 w 2229"/>
                <a:gd name="T31" fmla="*/ 199 h 1093"/>
                <a:gd name="T32" fmla="*/ 1347 w 2229"/>
                <a:gd name="T33" fmla="*/ 228 h 1093"/>
                <a:gd name="T34" fmla="*/ 1387 w 2229"/>
                <a:gd name="T35" fmla="*/ 273 h 1093"/>
                <a:gd name="T36" fmla="*/ 1472 w 2229"/>
                <a:gd name="T37" fmla="*/ 301 h 1093"/>
                <a:gd name="T38" fmla="*/ 1551 w 2229"/>
                <a:gd name="T39" fmla="*/ 295 h 1093"/>
                <a:gd name="T40" fmla="*/ 1671 w 2229"/>
                <a:gd name="T41" fmla="*/ 295 h 1093"/>
                <a:gd name="T42" fmla="*/ 1807 w 2229"/>
                <a:gd name="T43" fmla="*/ 239 h 1093"/>
                <a:gd name="T44" fmla="*/ 1904 w 2229"/>
                <a:gd name="T45" fmla="*/ 250 h 1093"/>
                <a:gd name="T46" fmla="*/ 1955 w 2229"/>
                <a:gd name="T47" fmla="*/ 324 h 1093"/>
                <a:gd name="T48" fmla="*/ 1960 w 2229"/>
                <a:gd name="T49" fmla="*/ 375 h 1093"/>
                <a:gd name="T50" fmla="*/ 1938 w 2229"/>
                <a:gd name="T51" fmla="*/ 455 h 1093"/>
                <a:gd name="T52" fmla="*/ 2052 w 2229"/>
                <a:gd name="T53" fmla="*/ 466 h 1093"/>
                <a:gd name="T54" fmla="*/ 2114 w 2229"/>
                <a:gd name="T55" fmla="*/ 460 h 1093"/>
                <a:gd name="T56" fmla="*/ 2211 w 2229"/>
                <a:gd name="T57" fmla="*/ 523 h 1093"/>
                <a:gd name="T58" fmla="*/ 2211 w 2229"/>
                <a:gd name="T59" fmla="*/ 574 h 1093"/>
                <a:gd name="T60" fmla="*/ 2125 w 2229"/>
                <a:gd name="T61" fmla="*/ 597 h 1093"/>
                <a:gd name="T62" fmla="*/ 2023 w 2229"/>
                <a:gd name="T63" fmla="*/ 637 h 1093"/>
                <a:gd name="T64" fmla="*/ 1960 w 2229"/>
                <a:gd name="T65" fmla="*/ 643 h 1093"/>
                <a:gd name="T66" fmla="*/ 1859 w 2229"/>
                <a:gd name="T67" fmla="*/ 711 h 1093"/>
                <a:gd name="T68" fmla="*/ 1750 w 2229"/>
                <a:gd name="T69" fmla="*/ 796 h 1093"/>
                <a:gd name="T70" fmla="*/ 1659 w 2229"/>
                <a:gd name="T71" fmla="*/ 739 h 1093"/>
                <a:gd name="T72" fmla="*/ 1603 w 2229"/>
                <a:gd name="T73" fmla="*/ 807 h 1093"/>
                <a:gd name="T74" fmla="*/ 1620 w 2229"/>
                <a:gd name="T75" fmla="*/ 904 h 1093"/>
                <a:gd name="T76" fmla="*/ 1557 w 2229"/>
                <a:gd name="T77" fmla="*/ 972 h 1093"/>
                <a:gd name="T78" fmla="*/ 1392 w 2229"/>
                <a:gd name="T79" fmla="*/ 1000 h 1093"/>
                <a:gd name="T80" fmla="*/ 1301 w 2229"/>
                <a:gd name="T81" fmla="*/ 1023 h 1093"/>
                <a:gd name="T82" fmla="*/ 1188 w 2229"/>
                <a:gd name="T83" fmla="*/ 1068 h 1093"/>
                <a:gd name="T84" fmla="*/ 1046 w 2229"/>
                <a:gd name="T85" fmla="*/ 1086 h 1093"/>
                <a:gd name="T86" fmla="*/ 972 w 2229"/>
                <a:gd name="T87" fmla="*/ 1018 h 1093"/>
                <a:gd name="T88" fmla="*/ 779 w 2229"/>
                <a:gd name="T89" fmla="*/ 1000 h 1093"/>
                <a:gd name="T90" fmla="*/ 648 w 2229"/>
                <a:gd name="T91" fmla="*/ 1000 h 1093"/>
                <a:gd name="T92" fmla="*/ 557 w 2229"/>
                <a:gd name="T93" fmla="*/ 927 h 1093"/>
                <a:gd name="T94" fmla="*/ 489 w 2229"/>
                <a:gd name="T95" fmla="*/ 853 h 1093"/>
                <a:gd name="T96" fmla="*/ 403 w 2229"/>
                <a:gd name="T97" fmla="*/ 796 h 1093"/>
                <a:gd name="T98" fmla="*/ 318 w 2229"/>
                <a:gd name="T99" fmla="*/ 750 h 1093"/>
                <a:gd name="T100" fmla="*/ 256 w 2229"/>
                <a:gd name="T101" fmla="*/ 694 h 1093"/>
                <a:gd name="T102" fmla="*/ 256 w 2229"/>
                <a:gd name="T103" fmla="*/ 603 h 1093"/>
                <a:gd name="T104" fmla="*/ 199 w 2229"/>
                <a:gd name="T105" fmla="*/ 540 h 1093"/>
                <a:gd name="T106" fmla="*/ 91 w 2229"/>
                <a:gd name="T107" fmla="*/ 484 h 1093"/>
                <a:gd name="T108" fmla="*/ 17 w 2229"/>
                <a:gd name="T109" fmla="*/ 449 h 1093"/>
                <a:gd name="T110" fmla="*/ 6 w 2229"/>
                <a:gd name="T111" fmla="*/ 324 h 1093"/>
                <a:gd name="T112" fmla="*/ 341 w 2229"/>
                <a:gd name="T113" fmla="*/ 176 h 1093"/>
                <a:gd name="T114" fmla="*/ 330 w 2229"/>
                <a:gd name="T115" fmla="*/ 194 h 1093"/>
                <a:gd name="T116" fmla="*/ 307 w 2229"/>
                <a:gd name="T117" fmla="*/ 194 h 1093"/>
                <a:gd name="T118" fmla="*/ 318 w 2229"/>
                <a:gd name="T119" fmla="*/ 165 h 1093"/>
                <a:gd name="T120" fmla="*/ 875 w 2229"/>
                <a:gd name="T121" fmla="*/ 125 h 1093"/>
                <a:gd name="T122" fmla="*/ 858 w 2229"/>
                <a:gd name="T123" fmla="*/ 97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9" h="1093">
                  <a:moveTo>
                    <a:pt x="6" y="307"/>
                  </a:moveTo>
                  <a:lnTo>
                    <a:pt x="17" y="301"/>
                  </a:lnTo>
                  <a:lnTo>
                    <a:pt x="28" y="301"/>
                  </a:lnTo>
                  <a:lnTo>
                    <a:pt x="34" y="295"/>
                  </a:lnTo>
                  <a:lnTo>
                    <a:pt x="46" y="295"/>
                  </a:lnTo>
                  <a:lnTo>
                    <a:pt x="51" y="290"/>
                  </a:lnTo>
                  <a:lnTo>
                    <a:pt x="57" y="284"/>
                  </a:lnTo>
                  <a:lnTo>
                    <a:pt x="62" y="284"/>
                  </a:lnTo>
                  <a:lnTo>
                    <a:pt x="68" y="279"/>
                  </a:lnTo>
                  <a:lnTo>
                    <a:pt x="74" y="273"/>
                  </a:lnTo>
                  <a:lnTo>
                    <a:pt x="80" y="267"/>
                  </a:lnTo>
                  <a:lnTo>
                    <a:pt x="86" y="261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39"/>
                  </a:lnTo>
                  <a:lnTo>
                    <a:pt x="91" y="233"/>
                  </a:lnTo>
                  <a:lnTo>
                    <a:pt x="97" y="228"/>
                  </a:lnTo>
                  <a:lnTo>
                    <a:pt x="97" y="222"/>
                  </a:lnTo>
                  <a:lnTo>
                    <a:pt x="102" y="216"/>
                  </a:lnTo>
                  <a:lnTo>
                    <a:pt x="108" y="210"/>
                  </a:lnTo>
                  <a:lnTo>
                    <a:pt x="119" y="205"/>
                  </a:lnTo>
                  <a:lnTo>
                    <a:pt x="125" y="199"/>
                  </a:lnTo>
                  <a:lnTo>
                    <a:pt x="131" y="194"/>
                  </a:lnTo>
                  <a:lnTo>
                    <a:pt x="142" y="194"/>
                  </a:lnTo>
                  <a:lnTo>
                    <a:pt x="148" y="188"/>
                  </a:lnTo>
                  <a:lnTo>
                    <a:pt x="159" y="182"/>
                  </a:lnTo>
                  <a:lnTo>
                    <a:pt x="165" y="182"/>
                  </a:lnTo>
                  <a:lnTo>
                    <a:pt x="176" y="176"/>
                  </a:lnTo>
                  <a:lnTo>
                    <a:pt x="193" y="170"/>
                  </a:lnTo>
                  <a:lnTo>
                    <a:pt x="205" y="165"/>
                  </a:lnTo>
                  <a:lnTo>
                    <a:pt x="216" y="159"/>
                  </a:lnTo>
                  <a:lnTo>
                    <a:pt x="222" y="159"/>
                  </a:lnTo>
                  <a:lnTo>
                    <a:pt x="227" y="154"/>
                  </a:lnTo>
                  <a:lnTo>
                    <a:pt x="233" y="148"/>
                  </a:lnTo>
                  <a:lnTo>
                    <a:pt x="239" y="142"/>
                  </a:lnTo>
                  <a:lnTo>
                    <a:pt x="250" y="142"/>
                  </a:lnTo>
                  <a:lnTo>
                    <a:pt x="261" y="142"/>
                  </a:lnTo>
                  <a:lnTo>
                    <a:pt x="273" y="142"/>
                  </a:lnTo>
                  <a:lnTo>
                    <a:pt x="284" y="136"/>
                  </a:lnTo>
                  <a:lnTo>
                    <a:pt x="296" y="142"/>
                  </a:lnTo>
                  <a:lnTo>
                    <a:pt x="307" y="142"/>
                  </a:lnTo>
                  <a:lnTo>
                    <a:pt x="312" y="142"/>
                  </a:lnTo>
                  <a:lnTo>
                    <a:pt x="324" y="148"/>
                  </a:lnTo>
                  <a:lnTo>
                    <a:pt x="330" y="154"/>
                  </a:lnTo>
                  <a:lnTo>
                    <a:pt x="336" y="159"/>
                  </a:lnTo>
                  <a:lnTo>
                    <a:pt x="341" y="165"/>
                  </a:lnTo>
                  <a:lnTo>
                    <a:pt x="341" y="170"/>
                  </a:lnTo>
                  <a:lnTo>
                    <a:pt x="352" y="165"/>
                  </a:lnTo>
                  <a:lnTo>
                    <a:pt x="364" y="159"/>
                  </a:lnTo>
                  <a:lnTo>
                    <a:pt x="370" y="154"/>
                  </a:lnTo>
                  <a:lnTo>
                    <a:pt x="381" y="154"/>
                  </a:lnTo>
                  <a:lnTo>
                    <a:pt x="392" y="159"/>
                  </a:lnTo>
                  <a:lnTo>
                    <a:pt x="409" y="165"/>
                  </a:lnTo>
                  <a:lnTo>
                    <a:pt x="421" y="170"/>
                  </a:lnTo>
                  <a:lnTo>
                    <a:pt x="432" y="176"/>
                  </a:lnTo>
                  <a:lnTo>
                    <a:pt x="443" y="182"/>
                  </a:lnTo>
                  <a:lnTo>
                    <a:pt x="455" y="188"/>
                  </a:lnTo>
                  <a:lnTo>
                    <a:pt x="466" y="194"/>
                  </a:lnTo>
                  <a:lnTo>
                    <a:pt x="471" y="199"/>
                  </a:lnTo>
                  <a:lnTo>
                    <a:pt x="483" y="205"/>
                  </a:lnTo>
                  <a:lnTo>
                    <a:pt x="495" y="205"/>
                  </a:lnTo>
                  <a:lnTo>
                    <a:pt x="506" y="205"/>
                  </a:lnTo>
                  <a:lnTo>
                    <a:pt x="517" y="210"/>
                  </a:lnTo>
                  <a:lnTo>
                    <a:pt x="529" y="210"/>
                  </a:lnTo>
                  <a:lnTo>
                    <a:pt x="546" y="210"/>
                  </a:lnTo>
                  <a:lnTo>
                    <a:pt x="557" y="210"/>
                  </a:lnTo>
                  <a:lnTo>
                    <a:pt x="568" y="210"/>
                  </a:lnTo>
                  <a:lnTo>
                    <a:pt x="586" y="210"/>
                  </a:lnTo>
                  <a:lnTo>
                    <a:pt x="602" y="205"/>
                  </a:lnTo>
                  <a:lnTo>
                    <a:pt x="614" y="205"/>
                  </a:lnTo>
                  <a:lnTo>
                    <a:pt x="631" y="205"/>
                  </a:lnTo>
                  <a:lnTo>
                    <a:pt x="648" y="205"/>
                  </a:lnTo>
                  <a:lnTo>
                    <a:pt x="665" y="205"/>
                  </a:lnTo>
                  <a:lnTo>
                    <a:pt x="676" y="205"/>
                  </a:lnTo>
                  <a:lnTo>
                    <a:pt x="693" y="210"/>
                  </a:lnTo>
                  <a:lnTo>
                    <a:pt x="693" y="205"/>
                  </a:lnTo>
                  <a:lnTo>
                    <a:pt x="699" y="199"/>
                  </a:lnTo>
                  <a:lnTo>
                    <a:pt x="705" y="194"/>
                  </a:lnTo>
                  <a:lnTo>
                    <a:pt x="705" y="188"/>
                  </a:lnTo>
                  <a:lnTo>
                    <a:pt x="705" y="176"/>
                  </a:lnTo>
                  <a:lnTo>
                    <a:pt x="705" y="165"/>
                  </a:lnTo>
                  <a:lnTo>
                    <a:pt x="699" y="154"/>
                  </a:lnTo>
                  <a:lnTo>
                    <a:pt x="699" y="142"/>
                  </a:lnTo>
                  <a:lnTo>
                    <a:pt x="693" y="131"/>
                  </a:lnTo>
                  <a:lnTo>
                    <a:pt x="688" y="125"/>
                  </a:lnTo>
                  <a:lnTo>
                    <a:pt x="688" y="120"/>
                  </a:lnTo>
                  <a:lnTo>
                    <a:pt x="682" y="108"/>
                  </a:lnTo>
                  <a:lnTo>
                    <a:pt x="671" y="102"/>
                  </a:lnTo>
                  <a:lnTo>
                    <a:pt x="665" y="97"/>
                  </a:lnTo>
                  <a:lnTo>
                    <a:pt x="654" y="97"/>
                  </a:lnTo>
                  <a:lnTo>
                    <a:pt x="648" y="91"/>
                  </a:lnTo>
                  <a:lnTo>
                    <a:pt x="648" y="80"/>
                  </a:lnTo>
                  <a:lnTo>
                    <a:pt x="654" y="74"/>
                  </a:lnTo>
                  <a:lnTo>
                    <a:pt x="654" y="63"/>
                  </a:lnTo>
                  <a:lnTo>
                    <a:pt x="659" y="57"/>
                  </a:lnTo>
                  <a:lnTo>
                    <a:pt x="665" y="51"/>
                  </a:lnTo>
                  <a:lnTo>
                    <a:pt x="665" y="40"/>
                  </a:lnTo>
                  <a:lnTo>
                    <a:pt x="671" y="35"/>
                  </a:lnTo>
                  <a:lnTo>
                    <a:pt x="676" y="29"/>
                  </a:lnTo>
                  <a:lnTo>
                    <a:pt x="676" y="23"/>
                  </a:lnTo>
                  <a:lnTo>
                    <a:pt x="682" y="17"/>
                  </a:lnTo>
                  <a:lnTo>
                    <a:pt x="688" y="6"/>
                  </a:lnTo>
                  <a:lnTo>
                    <a:pt x="688" y="0"/>
                  </a:lnTo>
                  <a:lnTo>
                    <a:pt x="705" y="6"/>
                  </a:lnTo>
                  <a:lnTo>
                    <a:pt x="716" y="6"/>
                  </a:lnTo>
                  <a:lnTo>
                    <a:pt x="727" y="6"/>
                  </a:lnTo>
                  <a:lnTo>
                    <a:pt x="745" y="11"/>
                  </a:lnTo>
                  <a:lnTo>
                    <a:pt x="750" y="11"/>
                  </a:lnTo>
                  <a:lnTo>
                    <a:pt x="756" y="11"/>
                  </a:lnTo>
                  <a:lnTo>
                    <a:pt x="767" y="11"/>
                  </a:lnTo>
                  <a:lnTo>
                    <a:pt x="773" y="17"/>
                  </a:lnTo>
                  <a:lnTo>
                    <a:pt x="785" y="17"/>
                  </a:lnTo>
                  <a:lnTo>
                    <a:pt x="796" y="17"/>
                  </a:lnTo>
                  <a:lnTo>
                    <a:pt x="813" y="17"/>
                  </a:lnTo>
                  <a:lnTo>
                    <a:pt x="824" y="17"/>
                  </a:lnTo>
                  <a:lnTo>
                    <a:pt x="830" y="23"/>
                  </a:lnTo>
                  <a:lnTo>
                    <a:pt x="835" y="29"/>
                  </a:lnTo>
                  <a:lnTo>
                    <a:pt x="841" y="35"/>
                  </a:lnTo>
                  <a:lnTo>
                    <a:pt x="847" y="40"/>
                  </a:lnTo>
                  <a:lnTo>
                    <a:pt x="864" y="40"/>
                  </a:lnTo>
                  <a:lnTo>
                    <a:pt x="875" y="40"/>
                  </a:lnTo>
                  <a:lnTo>
                    <a:pt x="886" y="45"/>
                  </a:lnTo>
                  <a:lnTo>
                    <a:pt x="898" y="45"/>
                  </a:lnTo>
                  <a:lnTo>
                    <a:pt x="915" y="57"/>
                  </a:lnTo>
                  <a:lnTo>
                    <a:pt x="932" y="74"/>
                  </a:lnTo>
                  <a:lnTo>
                    <a:pt x="949" y="85"/>
                  </a:lnTo>
                  <a:lnTo>
                    <a:pt x="966" y="97"/>
                  </a:lnTo>
                  <a:lnTo>
                    <a:pt x="977" y="108"/>
                  </a:lnTo>
                  <a:lnTo>
                    <a:pt x="983" y="120"/>
                  </a:lnTo>
                  <a:lnTo>
                    <a:pt x="995" y="125"/>
                  </a:lnTo>
                  <a:lnTo>
                    <a:pt x="1006" y="136"/>
                  </a:lnTo>
                  <a:lnTo>
                    <a:pt x="1011" y="148"/>
                  </a:lnTo>
                  <a:lnTo>
                    <a:pt x="1017" y="159"/>
                  </a:lnTo>
                  <a:lnTo>
                    <a:pt x="1023" y="170"/>
                  </a:lnTo>
                  <a:lnTo>
                    <a:pt x="1029" y="182"/>
                  </a:lnTo>
                  <a:lnTo>
                    <a:pt x="1035" y="188"/>
                  </a:lnTo>
                  <a:lnTo>
                    <a:pt x="1040" y="188"/>
                  </a:lnTo>
                  <a:lnTo>
                    <a:pt x="1046" y="194"/>
                  </a:lnTo>
                  <a:lnTo>
                    <a:pt x="1051" y="199"/>
                  </a:lnTo>
                  <a:lnTo>
                    <a:pt x="1063" y="205"/>
                  </a:lnTo>
                  <a:lnTo>
                    <a:pt x="1074" y="216"/>
                  </a:lnTo>
                  <a:lnTo>
                    <a:pt x="1091" y="222"/>
                  </a:lnTo>
                  <a:lnTo>
                    <a:pt x="1102" y="233"/>
                  </a:lnTo>
                  <a:lnTo>
                    <a:pt x="1108" y="233"/>
                  </a:lnTo>
                  <a:lnTo>
                    <a:pt x="1120" y="228"/>
                  </a:lnTo>
                  <a:lnTo>
                    <a:pt x="1125" y="228"/>
                  </a:lnTo>
                  <a:lnTo>
                    <a:pt x="1136" y="228"/>
                  </a:lnTo>
                  <a:lnTo>
                    <a:pt x="1142" y="228"/>
                  </a:lnTo>
                  <a:lnTo>
                    <a:pt x="1148" y="228"/>
                  </a:lnTo>
                  <a:lnTo>
                    <a:pt x="1160" y="228"/>
                  </a:lnTo>
                  <a:lnTo>
                    <a:pt x="1165" y="228"/>
                  </a:lnTo>
                  <a:lnTo>
                    <a:pt x="1176" y="222"/>
                  </a:lnTo>
                  <a:lnTo>
                    <a:pt x="1182" y="222"/>
                  </a:lnTo>
                  <a:lnTo>
                    <a:pt x="1194" y="216"/>
                  </a:lnTo>
                  <a:lnTo>
                    <a:pt x="1199" y="216"/>
                  </a:lnTo>
                  <a:lnTo>
                    <a:pt x="1210" y="210"/>
                  </a:lnTo>
                  <a:lnTo>
                    <a:pt x="1216" y="205"/>
                  </a:lnTo>
                  <a:lnTo>
                    <a:pt x="1222" y="199"/>
                  </a:lnTo>
                  <a:lnTo>
                    <a:pt x="1228" y="194"/>
                  </a:lnTo>
                  <a:lnTo>
                    <a:pt x="1239" y="194"/>
                  </a:lnTo>
                  <a:lnTo>
                    <a:pt x="1250" y="199"/>
                  </a:lnTo>
                  <a:lnTo>
                    <a:pt x="1261" y="205"/>
                  </a:lnTo>
                  <a:lnTo>
                    <a:pt x="1273" y="205"/>
                  </a:lnTo>
                  <a:lnTo>
                    <a:pt x="1290" y="210"/>
                  </a:lnTo>
                  <a:lnTo>
                    <a:pt x="1307" y="216"/>
                  </a:lnTo>
                  <a:lnTo>
                    <a:pt x="1324" y="222"/>
                  </a:lnTo>
                  <a:lnTo>
                    <a:pt x="1335" y="228"/>
                  </a:lnTo>
                  <a:lnTo>
                    <a:pt x="1347" y="228"/>
                  </a:lnTo>
                  <a:lnTo>
                    <a:pt x="1353" y="228"/>
                  </a:lnTo>
                  <a:lnTo>
                    <a:pt x="1364" y="233"/>
                  </a:lnTo>
                  <a:lnTo>
                    <a:pt x="1370" y="233"/>
                  </a:lnTo>
                  <a:lnTo>
                    <a:pt x="1370" y="239"/>
                  </a:lnTo>
                  <a:lnTo>
                    <a:pt x="1370" y="245"/>
                  </a:lnTo>
                  <a:lnTo>
                    <a:pt x="1370" y="250"/>
                  </a:lnTo>
                  <a:lnTo>
                    <a:pt x="1364" y="256"/>
                  </a:lnTo>
                  <a:lnTo>
                    <a:pt x="1375" y="261"/>
                  </a:lnTo>
                  <a:lnTo>
                    <a:pt x="1381" y="267"/>
                  </a:lnTo>
                  <a:lnTo>
                    <a:pt x="1387" y="273"/>
                  </a:lnTo>
                  <a:lnTo>
                    <a:pt x="1392" y="279"/>
                  </a:lnTo>
                  <a:lnTo>
                    <a:pt x="1404" y="279"/>
                  </a:lnTo>
                  <a:lnTo>
                    <a:pt x="1410" y="279"/>
                  </a:lnTo>
                  <a:lnTo>
                    <a:pt x="1420" y="279"/>
                  </a:lnTo>
                  <a:lnTo>
                    <a:pt x="1426" y="279"/>
                  </a:lnTo>
                  <a:lnTo>
                    <a:pt x="1438" y="284"/>
                  </a:lnTo>
                  <a:lnTo>
                    <a:pt x="1444" y="290"/>
                  </a:lnTo>
                  <a:lnTo>
                    <a:pt x="1455" y="295"/>
                  </a:lnTo>
                  <a:lnTo>
                    <a:pt x="1460" y="301"/>
                  </a:lnTo>
                  <a:lnTo>
                    <a:pt x="1472" y="301"/>
                  </a:lnTo>
                  <a:lnTo>
                    <a:pt x="1478" y="301"/>
                  </a:lnTo>
                  <a:lnTo>
                    <a:pt x="1489" y="301"/>
                  </a:lnTo>
                  <a:lnTo>
                    <a:pt x="1495" y="301"/>
                  </a:lnTo>
                  <a:lnTo>
                    <a:pt x="1500" y="301"/>
                  </a:lnTo>
                  <a:lnTo>
                    <a:pt x="1512" y="295"/>
                  </a:lnTo>
                  <a:lnTo>
                    <a:pt x="1517" y="295"/>
                  </a:lnTo>
                  <a:lnTo>
                    <a:pt x="1529" y="290"/>
                  </a:lnTo>
                  <a:lnTo>
                    <a:pt x="1534" y="295"/>
                  </a:lnTo>
                  <a:lnTo>
                    <a:pt x="1546" y="295"/>
                  </a:lnTo>
                  <a:lnTo>
                    <a:pt x="1551" y="295"/>
                  </a:lnTo>
                  <a:lnTo>
                    <a:pt x="1563" y="301"/>
                  </a:lnTo>
                  <a:lnTo>
                    <a:pt x="1574" y="301"/>
                  </a:lnTo>
                  <a:lnTo>
                    <a:pt x="1585" y="307"/>
                  </a:lnTo>
                  <a:lnTo>
                    <a:pt x="1597" y="313"/>
                  </a:lnTo>
                  <a:lnTo>
                    <a:pt x="1609" y="313"/>
                  </a:lnTo>
                  <a:lnTo>
                    <a:pt x="1620" y="313"/>
                  </a:lnTo>
                  <a:lnTo>
                    <a:pt x="1637" y="307"/>
                  </a:lnTo>
                  <a:lnTo>
                    <a:pt x="1648" y="301"/>
                  </a:lnTo>
                  <a:lnTo>
                    <a:pt x="1665" y="301"/>
                  </a:lnTo>
                  <a:lnTo>
                    <a:pt x="1671" y="295"/>
                  </a:lnTo>
                  <a:lnTo>
                    <a:pt x="1676" y="290"/>
                  </a:lnTo>
                  <a:lnTo>
                    <a:pt x="1682" y="284"/>
                  </a:lnTo>
                  <a:lnTo>
                    <a:pt x="1688" y="279"/>
                  </a:lnTo>
                  <a:lnTo>
                    <a:pt x="1705" y="273"/>
                  </a:lnTo>
                  <a:lnTo>
                    <a:pt x="1722" y="273"/>
                  </a:lnTo>
                  <a:lnTo>
                    <a:pt x="1739" y="273"/>
                  </a:lnTo>
                  <a:lnTo>
                    <a:pt x="1756" y="267"/>
                  </a:lnTo>
                  <a:lnTo>
                    <a:pt x="1773" y="256"/>
                  </a:lnTo>
                  <a:lnTo>
                    <a:pt x="1790" y="250"/>
                  </a:lnTo>
                  <a:lnTo>
                    <a:pt x="1807" y="239"/>
                  </a:lnTo>
                  <a:lnTo>
                    <a:pt x="1824" y="228"/>
                  </a:lnTo>
                  <a:lnTo>
                    <a:pt x="1830" y="222"/>
                  </a:lnTo>
                  <a:lnTo>
                    <a:pt x="1830" y="222"/>
                  </a:lnTo>
                  <a:lnTo>
                    <a:pt x="1835" y="216"/>
                  </a:lnTo>
                  <a:lnTo>
                    <a:pt x="1841" y="216"/>
                  </a:lnTo>
                  <a:lnTo>
                    <a:pt x="1853" y="222"/>
                  </a:lnTo>
                  <a:lnTo>
                    <a:pt x="1864" y="233"/>
                  </a:lnTo>
                  <a:lnTo>
                    <a:pt x="1881" y="245"/>
                  </a:lnTo>
                  <a:lnTo>
                    <a:pt x="1893" y="250"/>
                  </a:lnTo>
                  <a:lnTo>
                    <a:pt x="1904" y="250"/>
                  </a:lnTo>
                  <a:lnTo>
                    <a:pt x="1909" y="250"/>
                  </a:lnTo>
                  <a:lnTo>
                    <a:pt x="1921" y="250"/>
                  </a:lnTo>
                  <a:lnTo>
                    <a:pt x="1927" y="245"/>
                  </a:lnTo>
                  <a:lnTo>
                    <a:pt x="1944" y="250"/>
                  </a:lnTo>
                  <a:lnTo>
                    <a:pt x="1955" y="256"/>
                  </a:lnTo>
                  <a:lnTo>
                    <a:pt x="1966" y="256"/>
                  </a:lnTo>
                  <a:lnTo>
                    <a:pt x="1978" y="261"/>
                  </a:lnTo>
                  <a:lnTo>
                    <a:pt x="1972" y="279"/>
                  </a:lnTo>
                  <a:lnTo>
                    <a:pt x="1966" y="301"/>
                  </a:lnTo>
                  <a:lnTo>
                    <a:pt x="1955" y="324"/>
                  </a:lnTo>
                  <a:lnTo>
                    <a:pt x="1949" y="341"/>
                  </a:lnTo>
                  <a:lnTo>
                    <a:pt x="1949" y="341"/>
                  </a:lnTo>
                  <a:lnTo>
                    <a:pt x="1949" y="347"/>
                  </a:lnTo>
                  <a:lnTo>
                    <a:pt x="1949" y="347"/>
                  </a:lnTo>
                  <a:lnTo>
                    <a:pt x="1949" y="353"/>
                  </a:lnTo>
                  <a:lnTo>
                    <a:pt x="1949" y="353"/>
                  </a:lnTo>
                  <a:lnTo>
                    <a:pt x="1955" y="364"/>
                  </a:lnTo>
                  <a:lnTo>
                    <a:pt x="1955" y="364"/>
                  </a:lnTo>
                  <a:lnTo>
                    <a:pt x="1960" y="375"/>
                  </a:lnTo>
                  <a:lnTo>
                    <a:pt x="1960" y="375"/>
                  </a:lnTo>
                  <a:lnTo>
                    <a:pt x="1960" y="392"/>
                  </a:lnTo>
                  <a:lnTo>
                    <a:pt x="1960" y="392"/>
                  </a:lnTo>
                  <a:lnTo>
                    <a:pt x="1949" y="409"/>
                  </a:lnTo>
                  <a:lnTo>
                    <a:pt x="1949" y="409"/>
                  </a:lnTo>
                  <a:lnTo>
                    <a:pt x="1944" y="426"/>
                  </a:lnTo>
                  <a:lnTo>
                    <a:pt x="1944" y="426"/>
                  </a:lnTo>
                  <a:lnTo>
                    <a:pt x="1938" y="432"/>
                  </a:lnTo>
                  <a:lnTo>
                    <a:pt x="1938" y="438"/>
                  </a:lnTo>
                  <a:lnTo>
                    <a:pt x="1938" y="449"/>
                  </a:lnTo>
                  <a:lnTo>
                    <a:pt x="1938" y="455"/>
                  </a:lnTo>
                  <a:lnTo>
                    <a:pt x="1932" y="466"/>
                  </a:lnTo>
                  <a:lnTo>
                    <a:pt x="1949" y="472"/>
                  </a:lnTo>
                  <a:lnTo>
                    <a:pt x="1960" y="478"/>
                  </a:lnTo>
                  <a:lnTo>
                    <a:pt x="1978" y="478"/>
                  </a:lnTo>
                  <a:lnTo>
                    <a:pt x="1989" y="484"/>
                  </a:lnTo>
                  <a:lnTo>
                    <a:pt x="2006" y="484"/>
                  </a:lnTo>
                  <a:lnTo>
                    <a:pt x="2018" y="484"/>
                  </a:lnTo>
                  <a:lnTo>
                    <a:pt x="2029" y="478"/>
                  </a:lnTo>
                  <a:lnTo>
                    <a:pt x="2040" y="478"/>
                  </a:lnTo>
                  <a:lnTo>
                    <a:pt x="2052" y="466"/>
                  </a:lnTo>
                  <a:lnTo>
                    <a:pt x="2057" y="460"/>
                  </a:lnTo>
                  <a:lnTo>
                    <a:pt x="2069" y="449"/>
                  </a:lnTo>
                  <a:lnTo>
                    <a:pt x="2080" y="438"/>
                  </a:lnTo>
                  <a:lnTo>
                    <a:pt x="2086" y="438"/>
                  </a:lnTo>
                  <a:lnTo>
                    <a:pt x="2091" y="444"/>
                  </a:lnTo>
                  <a:lnTo>
                    <a:pt x="2097" y="444"/>
                  </a:lnTo>
                  <a:lnTo>
                    <a:pt x="2103" y="444"/>
                  </a:lnTo>
                  <a:lnTo>
                    <a:pt x="2109" y="449"/>
                  </a:lnTo>
                  <a:lnTo>
                    <a:pt x="2109" y="455"/>
                  </a:lnTo>
                  <a:lnTo>
                    <a:pt x="2114" y="460"/>
                  </a:lnTo>
                  <a:lnTo>
                    <a:pt x="2119" y="466"/>
                  </a:lnTo>
                  <a:lnTo>
                    <a:pt x="2125" y="472"/>
                  </a:lnTo>
                  <a:lnTo>
                    <a:pt x="2137" y="484"/>
                  </a:lnTo>
                  <a:lnTo>
                    <a:pt x="2143" y="489"/>
                  </a:lnTo>
                  <a:lnTo>
                    <a:pt x="2148" y="494"/>
                  </a:lnTo>
                  <a:lnTo>
                    <a:pt x="2165" y="500"/>
                  </a:lnTo>
                  <a:lnTo>
                    <a:pt x="2177" y="506"/>
                  </a:lnTo>
                  <a:lnTo>
                    <a:pt x="2188" y="512"/>
                  </a:lnTo>
                  <a:lnTo>
                    <a:pt x="2199" y="512"/>
                  </a:lnTo>
                  <a:lnTo>
                    <a:pt x="2211" y="523"/>
                  </a:lnTo>
                  <a:lnTo>
                    <a:pt x="2216" y="529"/>
                  </a:lnTo>
                  <a:lnTo>
                    <a:pt x="2222" y="534"/>
                  </a:lnTo>
                  <a:lnTo>
                    <a:pt x="2228" y="540"/>
                  </a:lnTo>
                  <a:lnTo>
                    <a:pt x="2228" y="551"/>
                  </a:lnTo>
                  <a:lnTo>
                    <a:pt x="2222" y="557"/>
                  </a:lnTo>
                  <a:lnTo>
                    <a:pt x="2222" y="563"/>
                  </a:lnTo>
                  <a:lnTo>
                    <a:pt x="2216" y="574"/>
                  </a:lnTo>
                  <a:lnTo>
                    <a:pt x="2216" y="574"/>
                  </a:lnTo>
                  <a:lnTo>
                    <a:pt x="2211" y="574"/>
                  </a:lnTo>
                  <a:lnTo>
                    <a:pt x="2211" y="574"/>
                  </a:lnTo>
                  <a:lnTo>
                    <a:pt x="2194" y="569"/>
                  </a:lnTo>
                  <a:lnTo>
                    <a:pt x="2194" y="569"/>
                  </a:lnTo>
                  <a:lnTo>
                    <a:pt x="2177" y="574"/>
                  </a:lnTo>
                  <a:lnTo>
                    <a:pt x="2177" y="574"/>
                  </a:lnTo>
                  <a:lnTo>
                    <a:pt x="2154" y="580"/>
                  </a:lnTo>
                  <a:lnTo>
                    <a:pt x="2154" y="580"/>
                  </a:lnTo>
                  <a:lnTo>
                    <a:pt x="2137" y="585"/>
                  </a:lnTo>
                  <a:lnTo>
                    <a:pt x="2137" y="585"/>
                  </a:lnTo>
                  <a:lnTo>
                    <a:pt x="2125" y="597"/>
                  </a:lnTo>
                  <a:lnTo>
                    <a:pt x="2125" y="597"/>
                  </a:lnTo>
                  <a:lnTo>
                    <a:pt x="2114" y="614"/>
                  </a:lnTo>
                  <a:lnTo>
                    <a:pt x="2114" y="614"/>
                  </a:lnTo>
                  <a:lnTo>
                    <a:pt x="2109" y="619"/>
                  </a:lnTo>
                  <a:lnTo>
                    <a:pt x="2097" y="614"/>
                  </a:lnTo>
                  <a:lnTo>
                    <a:pt x="2086" y="614"/>
                  </a:lnTo>
                  <a:lnTo>
                    <a:pt x="2074" y="614"/>
                  </a:lnTo>
                  <a:lnTo>
                    <a:pt x="2063" y="609"/>
                  </a:lnTo>
                  <a:lnTo>
                    <a:pt x="2052" y="619"/>
                  </a:lnTo>
                  <a:lnTo>
                    <a:pt x="2034" y="631"/>
                  </a:lnTo>
                  <a:lnTo>
                    <a:pt x="2023" y="637"/>
                  </a:lnTo>
                  <a:lnTo>
                    <a:pt x="2006" y="648"/>
                  </a:lnTo>
                  <a:lnTo>
                    <a:pt x="2000" y="643"/>
                  </a:lnTo>
                  <a:lnTo>
                    <a:pt x="1994" y="637"/>
                  </a:lnTo>
                  <a:lnTo>
                    <a:pt x="1989" y="637"/>
                  </a:lnTo>
                  <a:lnTo>
                    <a:pt x="1984" y="631"/>
                  </a:lnTo>
                  <a:lnTo>
                    <a:pt x="1978" y="631"/>
                  </a:lnTo>
                  <a:lnTo>
                    <a:pt x="1972" y="631"/>
                  </a:lnTo>
                  <a:lnTo>
                    <a:pt x="1966" y="637"/>
                  </a:lnTo>
                  <a:lnTo>
                    <a:pt x="1960" y="637"/>
                  </a:lnTo>
                  <a:lnTo>
                    <a:pt x="1960" y="643"/>
                  </a:lnTo>
                  <a:lnTo>
                    <a:pt x="1955" y="654"/>
                  </a:lnTo>
                  <a:lnTo>
                    <a:pt x="1955" y="659"/>
                  </a:lnTo>
                  <a:lnTo>
                    <a:pt x="1949" y="671"/>
                  </a:lnTo>
                  <a:lnTo>
                    <a:pt x="1944" y="677"/>
                  </a:lnTo>
                  <a:lnTo>
                    <a:pt x="1938" y="682"/>
                  </a:lnTo>
                  <a:lnTo>
                    <a:pt x="1932" y="688"/>
                  </a:lnTo>
                  <a:lnTo>
                    <a:pt x="1927" y="694"/>
                  </a:lnTo>
                  <a:lnTo>
                    <a:pt x="1904" y="699"/>
                  </a:lnTo>
                  <a:lnTo>
                    <a:pt x="1881" y="705"/>
                  </a:lnTo>
                  <a:lnTo>
                    <a:pt x="1859" y="711"/>
                  </a:lnTo>
                  <a:lnTo>
                    <a:pt x="1830" y="716"/>
                  </a:lnTo>
                  <a:lnTo>
                    <a:pt x="1830" y="728"/>
                  </a:lnTo>
                  <a:lnTo>
                    <a:pt x="1824" y="744"/>
                  </a:lnTo>
                  <a:lnTo>
                    <a:pt x="1824" y="756"/>
                  </a:lnTo>
                  <a:lnTo>
                    <a:pt x="1819" y="768"/>
                  </a:lnTo>
                  <a:lnTo>
                    <a:pt x="1802" y="773"/>
                  </a:lnTo>
                  <a:lnTo>
                    <a:pt x="1790" y="784"/>
                  </a:lnTo>
                  <a:lnTo>
                    <a:pt x="1773" y="790"/>
                  </a:lnTo>
                  <a:lnTo>
                    <a:pt x="1762" y="796"/>
                  </a:lnTo>
                  <a:lnTo>
                    <a:pt x="1750" y="796"/>
                  </a:lnTo>
                  <a:lnTo>
                    <a:pt x="1739" y="790"/>
                  </a:lnTo>
                  <a:lnTo>
                    <a:pt x="1728" y="784"/>
                  </a:lnTo>
                  <a:lnTo>
                    <a:pt x="1716" y="784"/>
                  </a:lnTo>
                  <a:lnTo>
                    <a:pt x="1710" y="773"/>
                  </a:lnTo>
                  <a:lnTo>
                    <a:pt x="1699" y="762"/>
                  </a:lnTo>
                  <a:lnTo>
                    <a:pt x="1694" y="756"/>
                  </a:lnTo>
                  <a:lnTo>
                    <a:pt x="1682" y="744"/>
                  </a:lnTo>
                  <a:lnTo>
                    <a:pt x="1676" y="744"/>
                  </a:lnTo>
                  <a:lnTo>
                    <a:pt x="1665" y="744"/>
                  </a:lnTo>
                  <a:lnTo>
                    <a:pt x="1659" y="739"/>
                  </a:lnTo>
                  <a:lnTo>
                    <a:pt x="1648" y="739"/>
                  </a:lnTo>
                  <a:lnTo>
                    <a:pt x="1643" y="744"/>
                  </a:lnTo>
                  <a:lnTo>
                    <a:pt x="1637" y="750"/>
                  </a:lnTo>
                  <a:lnTo>
                    <a:pt x="1631" y="756"/>
                  </a:lnTo>
                  <a:lnTo>
                    <a:pt x="1620" y="756"/>
                  </a:lnTo>
                  <a:lnTo>
                    <a:pt x="1620" y="768"/>
                  </a:lnTo>
                  <a:lnTo>
                    <a:pt x="1614" y="779"/>
                  </a:lnTo>
                  <a:lnTo>
                    <a:pt x="1609" y="790"/>
                  </a:lnTo>
                  <a:lnTo>
                    <a:pt x="1603" y="796"/>
                  </a:lnTo>
                  <a:lnTo>
                    <a:pt x="1603" y="807"/>
                  </a:lnTo>
                  <a:lnTo>
                    <a:pt x="1603" y="819"/>
                  </a:lnTo>
                  <a:lnTo>
                    <a:pt x="1603" y="824"/>
                  </a:lnTo>
                  <a:lnTo>
                    <a:pt x="1603" y="836"/>
                  </a:lnTo>
                  <a:lnTo>
                    <a:pt x="1603" y="847"/>
                  </a:lnTo>
                  <a:lnTo>
                    <a:pt x="1609" y="858"/>
                  </a:lnTo>
                  <a:lnTo>
                    <a:pt x="1609" y="870"/>
                  </a:lnTo>
                  <a:lnTo>
                    <a:pt x="1609" y="881"/>
                  </a:lnTo>
                  <a:lnTo>
                    <a:pt x="1614" y="887"/>
                  </a:lnTo>
                  <a:lnTo>
                    <a:pt x="1620" y="898"/>
                  </a:lnTo>
                  <a:lnTo>
                    <a:pt x="1620" y="904"/>
                  </a:lnTo>
                  <a:lnTo>
                    <a:pt x="1625" y="915"/>
                  </a:lnTo>
                  <a:lnTo>
                    <a:pt x="1620" y="921"/>
                  </a:lnTo>
                  <a:lnTo>
                    <a:pt x="1614" y="933"/>
                  </a:lnTo>
                  <a:lnTo>
                    <a:pt x="1609" y="943"/>
                  </a:lnTo>
                  <a:lnTo>
                    <a:pt x="1603" y="949"/>
                  </a:lnTo>
                  <a:lnTo>
                    <a:pt x="1597" y="955"/>
                  </a:lnTo>
                  <a:lnTo>
                    <a:pt x="1585" y="961"/>
                  </a:lnTo>
                  <a:lnTo>
                    <a:pt x="1580" y="967"/>
                  </a:lnTo>
                  <a:lnTo>
                    <a:pt x="1569" y="967"/>
                  </a:lnTo>
                  <a:lnTo>
                    <a:pt x="1557" y="972"/>
                  </a:lnTo>
                  <a:lnTo>
                    <a:pt x="1540" y="978"/>
                  </a:lnTo>
                  <a:lnTo>
                    <a:pt x="1529" y="978"/>
                  </a:lnTo>
                  <a:lnTo>
                    <a:pt x="1512" y="983"/>
                  </a:lnTo>
                  <a:lnTo>
                    <a:pt x="1495" y="989"/>
                  </a:lnTo>
                  <a:lnTo>
                    <a:pt x="1478" y="995"/>
                  </a:lnTo>
                  <a:lnTo>
                    <a:pt x="1460" y="995"/>
                  </a:lnTo>
                  <a:lnTo>
                    <a:pt x="1444" y="1000"/>
                  </a:lnTo>
                  <a:lnTo>
                    <a:pt x="1426" y="1000"/>
                  </a:lnTo>
                  <a:lnTo>
                    <a:pt x="1410" y="1000"/>
                  </a:lnTo>
                  <a:lnTo>
                    <a:pt x="1392" y="1000"/>
                  </a:lnTo>
                  <a:lnTo>
                    <a:pt x="1375" y="995"/>
                  </a:lnTo>
                  <a:lnTo>
                    <a:pt x="1370" y="1000"/>
                  </a:lnTo>
                  <a:lnTo>
                    <a:pt x="1358" y="1000"/>
                  </a:lnTo>
                  <a:lnTo>
                    <a:pt x="1347" y="1006"/>
                  </a:lnTo>
                  <a:lnTo>
                    <a:pt x="1335" y="1006"/>
                  </a:lnTo>
                  <a:lnTo>
                    <a:pt x="1330" y="1012"/>
                  </a:lnTo>
                  <a:lnTo>
                    <a:pt x="1324" y="1012"/>
                  </a:lnTo>
                  <a:lnTo>
                    <a:pt x="1319" y="1012"/>
                  </a:lnTo>
                  <a:lnTo>
                    <a:pt x="1313" y="1012"/>
                  </a:lnTo>
                  <a:lnTo>
                    <a:pt x="1301" y="1023"/>
                  </a:lnTo>
                  <a:lnTo>
                    <a:pt x="1295" y="1034"/>
                  </a:lnTo>
                  <a:lnTo>
                    <a:pt x="1285" y="1046"/>
                  </a:lnTo>
                  <a:lnTo>
                    <a:pt x="1273" y="1052"/>
                  </a:lnTo>
                  <a:lnTo>
                    <a:pt x="1261" y="1058"/>
                  </a:lnTo>
                  <a:lnTo>
                    <a:pt x="1250" y="1063"/>
                  </a:lnTo>
                  <a:lnTo>
                    <a:pt x="1239" y="1068"/>
                  </a:lnTo>
                  <a:lnTo>
                    <a:pt x="1228" y="1068"/>
                  </a:lnTo>
                  <a:lnTo>
                    <a:pt x="1216" y="1068"/>
                  </a:lnTo>
                  <a:lnTo>
                    <a:pt x="1199" y="1068"/>
                  </a:lnTo>
                  <a:lnTo>
                    <a:pt x="1188" y="1068"/>
                  </a:lnTo>
                  <a:lnTo>
                    <a:pt x="1176" y="1068"/>
                  </a:lnTo>
                  <a:lnTo>
                    <a:pt x="1165" y="1074"/>
                  </a:lnTo>
                  <a:lnTo>
                    <a:pt x="1154" y="1080"/>
                  </a:lnTo>
                  <a:lnTo>
                    <a:pt x="1142" y="1086"/>
                  </a:lnTo>
                  <a:lnTo>
                    <a:pt x="1125" y="1092"/>
                  </a:lnTo>
                  <a:lnTo>
                    <a:pt x="1108" y="1092"/>
                  </a:lnTo>
                  <a:lnTo>
                    <a:pt x="1091" y="1092"/>
                  </a:lnTo>
                  <a:lnTo>
                    <a:pt x="1074" y="1092"/>
                  </a:lnTo>
                  <a:lnTo>
                    <a:pt x="1057" y="1092"/>
                  </a:lnTo>
                  <a:lnTo>
                    <a:pt x="1046" y="1086"/>
                  </a:lnTo>
                  <a:lnTo>
                    <a:pt x="1040" y="1074"/>
                  </a:lnTo>
                  <a:lnTo>
                    <a:pt x="1029" y="1068"/>
                  </a:lnTo>
                  <a:lnTo>
                    <a:pt x="1017" y="1063"/>
                  </a:lnTo>
                  <a:lnTo>
                    <a:pt x="1011" y="1052"/>
                  </a:lnTo>
                  <a:lnTo>
                    <a:pt x="1000" y="1046"/>
                  </a:lnTo>
                  <a:lnTo>
                    <a:pt x="995" y="1034"/>
                  </a:lnTo>
                  <a:lnTo>
                    <a:pt x="983" y="1023"/>
                  </a:lnTo>
                  <a:lnTo>
                    <a:pt x="977" y="1023"/>
                  </a:lnTo>
                  <a:lnTo>
                    <a:pt x="972" y="1023"/>
                  </a:lnTo>
                  <a:lnTo>
                    <a:pt x="972" y="1018"/>
                  </a:lnTo>
                  <a:lnTo>
                    <a:pt x="966" y="1018"/>
                  </a:lnTo>
                  <a:lnTo>
                    <a:pt x="938" y="1018"/>
                  </a:lnTo>
                  <a:lnTo>
                    <a:pt x="910" y="1012"/>
                  </a:lnTo>
                  <a:lnTo>
                    <a:pt x="881" y="1012"/>
                  </a:lnTo>
                  <a:lnTo>
                    <a:pt x="852" y="1012"/>
                  </a:lnTo>
                  <a:lnTo>
                    <a:pt x="841" y="1012"/>
                  </a:lnTo>
                  <a:lnTo>
                    <a:pt x="824" y="1006"/>
                  </a:lnTo>
                  <a:lnTo>
                    <a:pt x="813" y="1006"/>
                  </a:lnTo>
                  <a:lnTo>
                    <a:pt x="796" y="1006"/>
                  </a:lnTo>
                  <a:lnTo>
                    <a:pt x="779" y="1000"/>
                  </a:lnTo>
                  <a:lnTo>
                    <a:pt x="767" y="1000"/>
                  </a:lnTo>
                  <a:lnTo>
                    <a:pt x="750" y="1000"/>
                  </a:lnTo>
                  <a:lnTo>
                    <a:pt x="733" y="995"/>
                  </a:lnTo>
                  <a:lnTo>
                    <a:pt x="721" y="1000"/>
                  </a:lnTo>
                  <a:lnTo>
                    <a:pt x="711" y="1000"/>
                  </a:lnTo>
                  <a:lnTo>
                    <a:pt x="693" y="1000"/>
                  </a:lnTo>
                  <a:lnTo>
                    <a:pt x="682" y="1006"/>
                  </a:lnTo>
                  <a:lnTo>
                    <a:pt x="671" y="1000"/>
                  </a:lnTo>
                  <a:lnTo>
                    <a:pt x="659" y="1000"/>
                  </a:lnTo>
                  <a:lnTo>
                    <a:pt x="648" y="1000"/>
                  </a:lnTo>
                  <a:lnTo>
                    <a:pt x="636" y="995"/>
                  </a:lnTo>
                  <a:lnTo>
                    <a:pt x="631" y="989"/>
                  </a:lnTo>
                  <a:lnTo>
                    <a:pt x="620" y="983"/>
                  </a:lnTo>
                  <a:lnTo>
                    <a:pt x="608" y="978"/>
                  </a:lnTo>
                  <a:lnTo>
                    <a:pt x="596" y="972"/>
                  </a:lnTo>
                  <a:lnTo>
                    <a:pt x="591" y="967"/>
                  </a:lnTo>
                  <a:lnTo>
                    <a:pt x="580" y="955"/>
                  </a:lnTo>
                  <a:lnTo>
                    <a:pt x="574" y="943"/>
                  </a:lnTo>
                  <a:lnTo>
                    <a:pt x="562" y="933"/>
                  </a:lnTo>
                  <a:lnTo>
                    <a:pt x="557" y="927"/>
                  </a:lnTo>
                  <a:lnTo>
                    <a:pt x="546" y="921"/>
                  </a:lnTo>
                  <a:lnTo>
                    <a:pt x="534" y="915"/>
                  </a:lnTo>
                  <a:lnTo>
                    <a:pt x="523" y="904"/>
                  </a:lnTo>
                  <a:lnTo>
                    <a:pt x="517" y="898"/>
                  </a:lnTo>
                  <a:lnTo>
                    <a:pt x="511" y="893"/>
                  </a:lnTo>
                  <a:lnTo>
                    <a:pt x="506" y="887"/>
                  </a:lnTo>
                  <a:lnTo>
                    <a:pt x="495" y="881"/>
                  </a:lnTo>
                  <a:lnTo>
                    <a:pt x="495" y="875"/>
                  </a:lnTo>
                  <a:lnTo>
                    <a:pt x="489" y="864"/>
                  </a:lnTo>
                  <a:lnTo>
                    <a:pt x="489" y="853"/>
                  </a:lnTo>
                  <a:lnTo>
                    <a:pt x="483" y="841"/>
                  </a:lnTo>
                  <a:lnTo>
                    <a:pt x="477" y="836"/>
                  </a:lnTo>
                  <a:lnTo>
                    <a:pt x="466" y="830"/>
                  </a:lnTo>
                  <a:lnTo>
                    <a:pt x="461" y="819"/>
                  </a:lnTo>
                  <a:lnTo>
                    <a:pt x="449" y="813"/>
                  </a:lnTo>
                  <a:lnTo>
                    <a:pt x="443" y="807"/>
                  </a:lnTo>
                  <a:lnTo>
                    <a:pt x="432" y="807"/>
                  </a:lnTo>
                  <a:lnTo>
                    <a:pt x="421" y="802"/>
                  </a:lnTo>
                  <a:lnTo>
                    <a:pt x="409" y="796"/>
                  </a:lnTo>
                  <a:lnTo>
                    <a:pt x="403" y="796"/>
                  </a:lnTo>
                  <a:lnTo>
                    <a:pt x="398" y="790"/>
                  </a:lnTo>
                  <a:lnTo>
                    <a:pt x="392" y="784"/>
                  </a:lnTo>
                  <a:lnTo>
                    <a:pt x="386" y="779"/>
                  </a:lnTo>
                  <a:lnTo>
                    <a:pt x="381" y="773"/>
                  </a:lnTo>
                  <a:lnTo>
                    <a:pt x="370" y="768"/>
                  </a:lnTo>
                  <a:lnTo>
                    <a:pt x="364" y="762"/>
                  </a:lnTo>
                  <a:lnTo>
                    <a:pt x="352" y="756"/>
                  </a:lnTo>
                  <a:lnTo>
                    <a:pt x="341" y="756"/>
                  </a:lnTo>
                  <a:lnTo>
                    <a:pt x="330" y="756"/>
                  </a:lnTo>
                  <a:lnTo>
                    <a:pt x="318" y="750"/>
                  </a:lnTo>
                  <a:lnTo>
                    <a:pt x="301" y="750"/>
                  </a:lnTo>
                  <a:lnTo>
                    <a:pt x="296" y="750"/>
                  </a:lnTo>
                  <a:lnTo>
                    <a:pt x="284" y="744"/>
                  </a:lnTo>
                  <a:lnTo>
                    <a:pt x="273" y="739"/>
                  </a:lnTo>
                  <a:lnTo>
                    <a:pt x="261" y="739"/>
                  </a:lnTo>
                  <a:lnTo>
                    <a:pt x="261" y="728"/>
                  </a:lnTo>
                  <a:lnTo>
                    <a:pt x="261" y="722"/>
                  </a:lnTo>
                  <a:lnTo>
                    <a:pt x="256" y="716"/>
                  </a:lnTo>
                  <a:lnTo>
                    <a:pt x="256" y="705"/>
                  </a:lnTo>
                  <a:lnTo>
                    <a:pt x="256" y="694"/>
                  </a:lnTo>
                  <a:lnTo>
                    <a:pt x="261" y="688"/>
                  </a:lnTo>
                  <a:lnTo>
                    <a:pt x="261" y="677"/>
                  </a:lnTo>
                  <a:lnTo>
                    <a:pt x="261" y="665"/>
                  </a:lnTo>
                  <a:lnTo>
                    <a:pt x="267" y="654"/>
                  </a:lnTo>
                  <a:lnTo>
                    <a:pt x="267" y="648"/>
                  </a:lnTo>
                  <a:lnTo>
                    <a:pt x="273" y="643"/>
                  </a:lnTo>
                  <a:lnTo>
                    <a:pt x="273" y="631"/>
                  </a:lnTo>
                  <a:lnTo>
                    <a:pt x="267" y="625"/>
                  </a:lnTo>
                  <a:lnTo>
                    <a:pt x="261" y="614"/>
                  </a:lnTo>
                  <a:lnTo>
                    <a:pt x="256" y="603"/>
                  </a:lnTo>
                  <a:lnTo>
                    <a:pt x="250" y="591"/>
                  </a:lnTo>
                  <a:lnTo>
                    <a:pt x="239" y="591"/>
                  </a:lnTo>
                  <a:lnTo>
                    <a:pt x="233" y="585"/>
                  </a:lnTo>
                  <a:lnTo>
                    <a:pt x="222" y="580"/>
                  </a:lnTo>
                  <a:lnTo>
                    <a:pt x="211" y="574"/>
                  </a:lnTo>
                  <a:lnTo>
                    <a:pt x="211" y="569"/>
                  </a:lnTo>
                  <a:lnTo>
                    <a:pt x="211" y="563"/>
                  </a:lnTo>
                  <a:lnTo>
                    <a:pt x="211" y="557"/>
                  </a:lnTo>
                  <a:lnTo>
                    <a:pt x="211" y="551"/>
                  </a:lnTo>
                  <a:lnTo>
                    <a:pt x="199" y="540"/>
                  </a:lnTo>
                  <a:lnTo>
                    <a:pt x="187" y="529"/>
                  </a:lnTo>
                  <a:lnTo>
                    <a:pt x="176" y="512"/>
                  </a:lnTo>
                  <a:lnTo>
                    <a:pt x="165" y="500"/>
                  </a:lnTo>
                  <a:lnTo>
                    <a:pt x="153" y="494"/>
                  </a:lnTo>
                  <a:lnTo>
                    <a:pt x="148" y="489"/>
                  </a:lnTo>
                  <a:lnTo>
                    <a:pt x="136" y="484"/>
                  </a:lnTo>
                  <a:lnTo>
                    <a:pt x="125" y="478"/>
                  </a:lnTo>
                  <a:lnTo>
                    <a:pt x="114" y="478"/>
                  </a:lnTo>
                  <a:lnTo>
                    <a:pt x="102" y="484"/>
                  </a:lnTo>
                  <a:lnTo>
                    <a:pt x="91" y="484"/>
                  </a:lnTo>
                  <a:lnTo>
                    <a:pt x="80" y="484"/>
                  </a:lnTo>
                  <a:lnTo>
                    <a:pt x="74" y="484"/>
                  </a:lnTo>
                  <a:lnTo>
                    <a:pt x="62" y="484"/>
                  </a:lnTo>
                  <a:lnTo>
                    <a:pt x="51" y="478"/>
                  </a:lnTo>
                  <a:lnTo>
                    <a:pt x="46" y="478"/>
                  </a:lnTo>
                  <a:lnTo>
                    <a:pt x="40" y="472"/>
                  </a:lnTo>
                  <a:lnTo>
                    <a:pt x="34" y="466"/>
                  </a:lnTo>
                  <a:lnTo>
                    <a:pt x="22" y="460"/>
                  </a:lnTo>
                  <a:lnTo>
                    <a:pt x="17" y="455"/>
                  </a:lnTo>
                  <a:lnTo>
                    <a:pt x="17" y="449"/>
                  </a:lnTo>
                  <a:lnTo>
                    <a:pt x="17" y="444"/>
                  </a:lnTo>
                  <a:lnTo>
                    <a:pt x="17" y="432"/>
                  </a:lnTo>
                  <a:lnTo>
                    <a:pt x="17" y="426"/>
                  </a:lnTo>
                  <a:lnTo>
                    <a:pt x="12" y="415"/>
                  </a:lnTo>
                  <a:lnTo>
                    <a:pt x="12" y="398"/>
                  </a:lnTo>
                  <a:lnTo>
                    <a:pt x="6" y="387"/>
                  </a:lnTo>
                  <a:lnTo>
                    <a:pt x="0" y="369"/>
                  </a:lnTo>
                  <a:lnTo>
                    <a:pt x="6" y="353"/>
                  </a:lnTo>
                  <a:lnTo>
                    <a:pt x="6" y="335"/>
                  </a:lnTo>
                  <a:lnTo>
                    <a:pt x="6" y="324"/>
                  </a:lnTo>
                  <a:lnTo>
                    <a:pt x="6" y="307"/>
                  </a:lnTo>
                  <a:close/>
                  <a:moveTo>
                    <a:pt x="324" y="165"/>
                  </a:moveTo>
                  <a:lnTo>
                    <a:pt x="324" y="165"/>
                  </a:lnTo>
                  <a:lnTo>
                    <a:pt x="324" y="165"/>
                  </a:lnTo>
                  <a:lnTo>
                    <a:pt x="324" y="165"/>
                  </a:lnTo>
                  <a:lnTo>
                    <a:pt x="330" y="170"/>
                  </a:lnTo>
                  <a:lnTo>
                    <a:pt x="330" y="170"/>
                  </a:lnTo>
                  <a:lnTo>
                    <a:pt x="336" y="170"/>
                  </a:lnTo>
                  <a:lnTo>
                    <a:pt x="336" y="17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36" y="176"/>
                  </a:lnTo>
                  <a:lnTo>
                    <a:pt x="336" y="176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6" y="194"/>
                  </a:lnTo>
                  <a:lnTo>
                    <a:pt x="336" y="194"/>
                  </a:lnTo>
                  <a:lnTo>
                    <a:pt x="330" y="194"/>
                  </a:lnTo>
                  <a:lnTo>
                    <a:pt x="330" y="194"/>
                  </a:lnTo>
                  <a:lnTo>
                    <a:pt x="324" y="199"/>
                  </a:lnTo>
                  <a:lnTo>
                    <a:pt x="324" y="199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2" y="199"/>
                  </a:lnTo>
                  <a:lnTo>
                    <a:pt x="312" y="199"/>
                  </a:lnTo>
                  <a:lnTo>
                    <a:pt x="312" y="199"/>
                  </a:lnTo>
                  <a:lnTo>
                    <a:pt x="312" y="199"/>
                  </a:lnTo>
                  <a:lnTo>
                    <a:pt x="307" y="194"/>
                  </a:lnTo>
                  <a:lnTo>
                    <a:pt x="307" y="194"/>
                  </a:lnTo>
                  <a:lnTo>
                    <a:pt x="301" y="188"/>
                  </a:lnTo>
                  <a:lnTo>
                    <a:pt x="301" y="188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07" y="176"/>
                  </a:lnTo>
                  <a:lnTo>
                    <a:pt x="307" y="176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18" y="165"/>
                  </a:lnTo>
                  <a:lnTo>
                    <a:pt x="318" y="165"/>
                  </a:lnTo>
                  <a:lnTo>
                    <a:pt x="324" y="165"/>
                  </a:lnTo>
                  <a:close/>
                  <a:moveTo>
                    <a:pt x="864" y="91"/>
                  </a:moveTo>
                  <a:lnTo>
                    <a:pt x="864" y="97"/>
                  </a:lnTo>
                  <a:lnTo>
                    <a:pt x="870" y="97"/>
                  </a:lnTo>
                  <a:lnTo>
                    <a:pt x="870" y="102"/>
                  </a:lnTo>
                  <a:lnTo>
                    <a:pt x="875" y="102"/>
                  </a:lnTo>
                  <a:lnTo>
                    <a:pt x="875" y="102"/>
                  </a:lnTo>
                  <a:lnTo>
                    <a:pt x="875" y="125"/>
                  </a:lnTo>
                  <a:lnTo>
                    <a:pt x="875" y="125"/>
                  </a:lnTo>
                  <a:lnTo>
                    <a:pt x="864" y="142"/>
                  </a:lnTo>
                  <a:lnTo>
                    <a:pt x="864" y="142"/>
                  </a:lnTo>
                  <a:lnTo>
                    <a:pt x="858" y="148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2" y="131"/>
                  </a:lnTo>
                  <a:lnTo>
                    <a:pt x="852" y="114"/>
                  </a:lnTo>
                  <a:lnTo>
                    <a:pt x="852" y="108"/>
                  </a:lnTo>
                  <a:lnTo>
                    <a:pt x="858" y="102"/>
                  </a:lnTo>
                  <a:lnTo>
                    <a:pt x="858" y="97"/>
                  </a:lnTo>
                  <a:lnTo>
                    <a:pt x="864" y="9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Freeform 72"/>
            <p:cNvSpPr>
              <a:spLocks noChangeArrowheads="1"/>
            </p:cNvSpPr>
            <p:nvPr/>
          </p:nvSpPr>
          <p:spPr bwMode="auto">
            <a:xfrm>
              <a:off x="5224463" y="3071813"/>
              <a:ext cx="11112" cy="11112"/>
            </a:xfrm>
            <a:custGeom>
              <a:avLst/>
              <a:gdLst>
                <a:gd name="T0" fmla="*/ 18 w 30"/>
                <a:gd name="T1" fmla="*/ 28 h 29"/>
                <a:gd name="T2" fmla="*/ 12 w 30"/>
                <a:gd name="T3" fmla="*/ 23 h 29"/>
                <a:gd name="T4" fmla="*/ 12 w 30"/>
                <a:gd name="T5" fmla="*/ 17 h 29"/>
                <a:gd name="T6" fmla="*/ 6 w 30"/>
                <a:gd name="T7" fmla="*/ 17 h 29"/>
                <a:gd name="T8" fmla="*/ 0 w 30"/>
                <a:gd name="T9" fmla="*/ 11 h 29"/>
                <a:gd name="T10" fmla="*/ 6 w 30"/>
                <a:gd name="T11" fmla="*/ 11 h 29"/>
                <a:gd name="T12" fmla="*/ 12 w 30"/>
                <a:gd name="T13" fmla="*/ 5 h 29"/>
                <a:gd name="T14" fmla="*/ 18 w 30"/>
                <a:gd name="T15" fmla="*/ 5 h 29"/>
                <a:gd name="T16" fmla="*/ 18 w 30"/>
                <a:gd name="T17" fmla="*/ 0 h 29"/>
                <a:gd name="T18" fmla="*/ 23 w 30"/>
                <a:gd name="T19" fmla="*/ 5 h 29"/>
                <a:gd name="T20" fmla="*/ 23 w 30"/>
                <a:gd name="T21" fmla="*/ 11 h 29"/>
                <a:gd name="T22" fmla="*/ 29 w 30"/>
                <a:gd name="T23" fmla="*/ 11 h 29"/>
                <a:gd name="T24" fmla="*/ 29 w 30"/>
                <a:gd name="T25" fmla="*/ 17 h 29"/>
                <a:gd name="T26" fmla="*/ 29 w 30"/>
                <a:gd name="T27" fmla="*/ 17 h 29"/>
                <a:gd name="T28" fmla="*/ 29 w 30"/>
                <a:gd name="T29" fmla="*/ 17 h 29"/>
                <a:gd name="T30" fmla="*/ 29 w 30"/>
                <a:gd name="T31" fmla="*/ 17 h 29"/>
                <a:gd name="T32" fmla="*/ 23 w 30"/>
                <a:gd name="T33" fmla="*/ 23 h 29"/>
                <a:gd name="T34" fmla="*/ 23 w 30"/>
                <a:gd name="T35" fmla="*/ 23 h 29"/>
                <a:gd name="T36" fmla="*/ 23 w 30"/>
                <a:gd name="T37" fmla="*/ 23 h 29"/>
                <a:gd name="T38" fmla="*/ 23 w 30"/>
                <a:gd name="T39" fmla="*/ 23 h 29"/>
                <a:gd name="T40" fmla="*/ 18 w 30"/>
                <a:gd name="T41" fmla="*/ 23 h 29"/>
                <a:gd name="T42" fmla="*/ 18 w 30"/>
                <a:gd name="T43" fmla="*/ 23 h 29"/>
                <a:gd name="T44" fmla="*/ 18 w 30"/>
                <a:gd name="T45" fmla="*/ 23 h 29"/>
                <a:gd name="T46" fmla="*/ 18 w 30"/>
                <a:gd name="T4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9">
                  <a:moveTo>
                    <a:pt x="18" y="28"/>
                  </a:moveTo>
                  <a:lnTo>
                    <a:pt x="12" y="23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8"/>
                  </a:lnTo>
                </a:path>
              </a:pathLst>
            </a:custGeom>
            <a:solidFill>
              <a:srgbClr val="F1C2B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Freeform 73"/>
            <p:cNvSpPr>
              <a:spLocks noChangeArrowheads="1"/>
            </p:cNvSpPr>
            <p:nvPr/>
          </p:nvSpPr>
          <p:spPr bwMode="auto">
            <a:xfrm>
              <a:off x="5738813" y="2887663"/>
              <a:ext cx="96837" cy="123825"/>
            </a:xfrm>
            <a:custGeom>
              <a:avLst/>
              <a:gdLst>
                <a:gd name="T0" fmla="*/ 136 w 268"/>
                <a:gd name="T1" fmla="*/ 336 h 342"/>
                <a:gd name="T2" fmla="*/ 142 w 268"/>
                <a:gd name="T3" fmla="*/ 324 h 342"/>
                <a:gd name="T4" fmla="*/ 153 w 268"/>
                <a:gd name="T5" fmla="*/ 296 h 342"/>
                <a:gd name="T6" fmla="*/ 159 w 268"/>
                <a:gd name="T7" fmla="*/ 285 h 342"/>
                <a:gd name="T8" fmla="*/ 187 w 268"/>
                <a:gd name="T9" fmla="*/ 261 h 342"/>
                <a:gd name="T10" fmla="*/ 187 w 268"/>
                <a:gd name="T11" fmla="*/ 251 h 342"/>
                <a:gd name="T12" fmla="*/ 199 w 268"/>
                <a:gd name="T13" fmla="*/ 251 h 342"/>
                <a:gd name="T14" fmla="*/ 210 w 268"/>
                <a:gd name="T15" fmla="*/ 256 h 342"/>
                <a:gd name="T16" fmla="*/ 233 w 268"/>
                <a:gd name="T17" fmla="*/ 261 h 342"/>
                <a:gd name="T18" fmla="*/ 250 w 268"/>
                <a:gd name="T19" fmla="*/ 267 h 342"/>
                <a:gd name="T20" fmla="*/ 267 w 268"/>
                <a:gd name="T21" fmla="*/ 279 h 342"/>
                <a:gd name="T22" fmla="*/ 239 w 268"/>
                <a:gd name="T23" fmla="*/ 239 h 342"/>
                <a:gd name="T24" fmla="*/ 221 w 268"/>
                <a:gd name="T25" fmla="*/ 222 h 342"/>
                <a:gd name="T26" fmla="*/ 210 w 268"/>
                <a:gd name="T27" fmla="*/ 211 h 342"/>
                <a:gd name="T28" fmla="*/ 199 w 268"/>
                <a:gd name="T29" fmla="*/ 176 h 342"/>
                <a:gd name="T30" fmla="*/ 205 w 268"/>
                <a:gd name="T31" fmla="*/ 165 h 342"/>
                <a:gd name="T32" fmla="*/ 199 w 268"/>
                <a:gd name="T33" fmla="*/ 148 h 342"/>
                <a:gd name="T34" fmla="*/ 193 w 268"/>
                <a:gd name="T35" fmla="*/ 136 h 342"/>
                <a:gd name="T36" fmla="*/ 176 w 268"/>
                <a:gd name="T37" fmla="*/ 120 h 342"/>
                <a:gd name="T38" fmla="*/ 176 w 268"/>
                <a:gd name="T39" fmla="*/ 114 h 342"/>
                <a:gd name="T40" fmla="*/ 176 w 268"/>
                <a:gd name="T41" fmla="*/ 86 h 342"/>
                <a:gd name="T42" fmla="*/ 171 w 268"/>
                <a:gd name="T43" fmla="*/ 74 h 342"/>
                <a:gd name="T44" fmla="*/ 153 w 268"/>
                <a:gd name="T45" fmla="*/ 51 h 342"/>
                <a:gd name="T46" fmla="*/ 142 w 268"/>
                <a:gd name="T47" fmla="*/ 46 h 342"/>
                <a:gd name="T48" fmla="*/ 125 w 268"/>
                <a:gd name="T49" fmla="*/ 34 h 342"/>
                <a:gd name="T50" fmla="*/ 119 w 268"/>
                <a:gd name="T51" fmla="*/ 29 h 342"/>
                <a:gd name="T52" fmla="*/ 102 w 268"/>
                <a:gd name="T53" fmla="*/ 11 h 342"/>
                <a:gd name="T54" fmla="*/ 96 w 268"/>
                <a:gd name="T55" fmla="*/ 11 h 342"/>
                <a:gd name="T56" fmla="*/ 74 w 268"/>
                <a:gd name="T57" fmla="*/ 0 h 342"/>
                <a:gd name="T58" fmla="*/ 62 w 268"/>
                <a:gd name="T59" fmla="*/ 0 h 342"/>
                <a:gd name="T60" fmla="*/ 40 w 268"/>
                <a:gd name="T61" fmla="*/ 0 h 342"/>
                <a:gd name="T62" fmla="*/ 28 w 268"/>
                <a:gd name="T63" fmla="*/ 6 h 342"/>
                <a:gd name="T64" fmla="*/ 6 w 268"/>
                <a:gd name="T65" fmla="*/ 17 h 342"/>
                <a:gd name="T66" fmla="*/ 0 w 268"/>
                <a:gd name="T67" fmla="*/ 29 h 342"/>
                <a:gd name="T68" fmla="*/ 6 w 268"/>
                <a:gd name="T69" fmla="*/ 29 h 342"/>
                <a:gd name="T70" fmla="*/ 34 w 268"/>
                <a:gd name="T71" fmla="*/ 57 h 342"/>
                <a:gd name="T72" fmla="*/ 51 w 268"/>
                <a:gd name="T73" fmla="*/ 80 h 342"/>
                <a:gd name="T74" fmla="*/ 56 w 268"/>
                <a:gd name="T75" fmla="*/ 102 h 342"/>
                <a:gd name="T76" fmla="*/ 62 w 268"/>
                <a:gd name="T77" fmla="*/ 114 h 342"/>
                <a:gd name="T78" fmla="*/ 91 w 268"/>
                <a:gd name="T79" fmla="*/ 142 h 342"/>
                <a:gd name="T80" fmla="*/ 96 w 268"/>
                <a:gd name="T81" fmla="*/ 154 h 342"/>
                <a:gd name="T82" fmla="*/ 108 w 268"/>
                <a:gd name="T83" fmla="*/ 176 h 342"/>
                <a:gd name="T84" fmla="*/ 108 w 268"/>
                <a:gd name="T85" fmla="*/ 188 h 342"/>
                <a:gd name="T86" fmla="*/ 102 w 268"/>
                <a:gd name="T87" fmla="*/ 211 h 342"/>
                <a:gd name="T88" fmla="*/ 108 w 268"/>
                <a:gd name="T89" fmla="*/ 222 h 342"/>
                <a:gd name="T90" fmla="*/ 114 w 268"/>
                <a:gd name="T91" fmla="*/ 233 h 342"/>
                <a:gd name="T92" fmla="*/ 108 w 268"/>
                <a:gd name="T93" fmla="*/ 239 h 342"/>
                <a:gd name="T94" fmla="*/ 108 w 268"/>
                <a:gd name="T95" fmla="*/ 267 h 342"/>
                <a:gd name="T96" fmla="*/ 108 w 268"/>
                <a:gd name="T97" fmla="*/ 279 h 342"/>
                <a:gd name="T98" fmla="*/ 108 w 268"/>
                <a:gd name="T99" fmla="*/ 296 h 342"/>
                <a:gd name="T100" fmla="*/ 114 w 268"/>
                <a:gd name="T101" fmla="*/ 301 h 342"/>
                <a:gd name="T102" fmla="*/ 108 w 268"/>
                <a:gd name="T103" fmla="*/ 319 h 342"/>
                <a:gd name="T104" fmla="*/ 114 w 268"/>
                <a:gd name="T105" fmla="*/ 330 h 342"/>
                <a:gd name="T106" fmla="*/ 125 w 268"/>
                <a:gd name="T107" fmla="*/ 33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342">
                  <a:moveTo>
                    <a:pt x="131" y="341"/>
                  </a:moveTo>
                  <a:lnTo>
                    <a:pt x="131" y="341"/>
                  </a:lnTo>
                  <a:lnTo>
                    <a:pt x="136" y="336"/>
                  </a:lnTo>
                  <a:lnTo>
                    <a:pt x="136" y="336"/>
                  </a:lnTo>
                  <a:lnTo>
                    <a:pt x="142" y="324"/>
                  </a:lnTo>
                  <a:lnTo>
                    <a:pt x="142" y="324"/>
                  </a:lnTo>
                  <a:lnTo>
                    <a:pt x="153" y="307"/>
                  </a:lnTo>
                  <a:lnTo>
                    <a:pt x="153" y="307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9" y="285"/>
                  </a:lnTo>
                  <a:lnTo>
                    <a:pt x="159" y="285"/>
                  </a:lnTo>
                  <a:lnTo>
                    <a:pt x="171" y="273"/>
                  </a:lnTo>
                  <a:lnTo>
                    <a:pt x="171" y="273"/>
                  </a:lnTo>
                  <a:lnTo>
                    <a:pt x="187" y="261"/>
                  </a:lnTo>
                  <a:lnTo>
                    <a:pt x="187" y="261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93" y="245"/>
                  </a:lnTo>
                  <a:lnTo>
                    <a:pt x="193" y="245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61" y="279"/>
                  </a:lnTo>
                  <a:lnTo>
                    <a:pt x="261" y="279"/>
                  </a:lnTo>
                  <a:lnTo>
                    <a:pt x="267" y="279"/>
                  </a:lnTo>
                  <a:lnTo>
                    <a:pt x="261" y="267"/>
                  </a:lnTo>
                  <a:lnTo>
                    <a:pt x="250" y="251"/>
                  </a:lnTo>
                  <a:lnTo>
                    <a:pt x="239" y="239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74" y="126"/>
                  </a:lnTo>
                  <a:lnTo>
                    <a:pt x="74" y="126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108" y="199"/>
                  </a:lnTo>
                  <a:lnTo>
                    <a:pt x="108" y="199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90"/>
                  </a:lnTo>
                  <a:lnTo>
                    <a:pt x="108" y="290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8" y="319"/>
                  </a:lnTo>
                  <a:lnTo>
                    <a:pt x="108" y="319"/>
                  </a:lnTo>
                  <a:lnTo>
                    <a:pt x="114" y="330"/>
                  </a:lnTo>
                  <a:lnTo>
                    <a:pt x="114" y="330"/>
                  </a:lnTo>
                  <a:lnTo>
                    <a:pt x="119" y="336"/>
                  </a:lnTo>
                  <a:lnTo>
                    <a:pt x="119" y="336"/>
                  </a:lnTo>
                  <a:lnTo>
                    <a:pt x="125" y="336"/>
                  </a:lnTo>
                  <a:lnTo>
                    <a:pt x="125" y="336"/>
                  </a:lnTo>
                  <a:lnTo>
                    <a:pt x="131" y="341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Freeform 74"/>
            <p:cNvSpPr>
              <a:spLocks noChangeArrowheads="1"/>
            </p:cNvSpPr>
            <p:nvPr/>
          </p:nvSpPr>
          <p:spPr bwMode="auto">
            <a:xfrm>
              <a:off x="2066925" y="3452813"/>
              <a:ext cx="769938" cy="582612"/>
            </a:xfrm>
            <a:custGeom>
              <a:avLst/>
              <a:gdLst>
                <a:gd name="T0" fmla="*/ 34 w 2138"/>
                <a:gd name="T1" fmla="*/ 97 h 1620"/>
                <a:gd name="T2" fmla="*/ 85 w 2138"/>
                <a:gd name="T3" fmla="*/ 199 h 1620"/>
                <a:gd name="T4" fmla="*/ 142 w 2138"/>
                <a:gd name="T5" fmla="*/ 239 h 1620"/>
                <a:gd name="T6" fmla="*/ 187 w 2138"/>
                <a:gd name="T7" fmla="*/ 341 h 1620"/>
                <a:gd name="T8" fmla="*/ 147 w 2138"/>
                <a:gd name="T9" fmla="*/ 460 h 1620"/>
                <a:gd name="T10" fmla="*/ 221 w 2138"/>
                <a:gd name="T11" fmla="*/ 523 h 1620"/>
                <a:gd name="T12" fmla="*/ 330 w 2138"/>
                <a:gd name="T13" fmla="*/ 625 h 1620"/>
                <a:gd name="T14" fmla="*/ 381 w 2138"/>
                <a:gd name="T15" fmla="*/ 744 h 1620"/>
                <a:gd name="T16" fmla="*/ 477 w 2138"/>
                <a:gd name="T17" fmla="*/ 887 h 1620"/>
                <a:gd name="T18" fmla="*/ 511 w 2138"/>
                <a:gd name="T19" fmla="*/ 875 h 1620"/>
                <a:gd name="T20" fmla="*/ 477 w 2138"/>
                <a:gd name="T21" fmla="*/ 784 h 1620"/>
                <a:gd name="T22" fmla="*/ 437 w 2138"/>
                <a:gd name="T23" fmla="*/ 750 h 1620"/>
                <a:gd name="T24" fmla="*/ 398 w 2138"/>
                <a:gd name="T25" fmla="*/ 637 h 1620"/>
                <a:gd name="T26" fmla="*/ 346 w 2138"/>
                <a:gd name="T27" fmla="*/ 483 h 1620"/>
                <a:gd name="T28" fmla="*/ 290 w 2138"/>
                <a:gd name="T29" fmla="*/ 403 h 1620"/>
                <a:gd name="T30" fmla="*/ 267 w 2138"/>
                <a:gd name="T31" fmla="*/ 347 h 1620"/>
                <a:gd name="T32" fmla="*/ 239 w 2138"/>
                <a:gd name="T33" fmla="*/ 279 h 1620"/>
                <a:gd name="T34" fmla="*/ 182 w 2138"/>
                <a:gd name="T35" fmla="*/ 210 h 1620"/>
                <a:gd name="T36" fmla="*/ 142 w 2138"/>
                <a:gd name="T37" fmla="*/ 79 h 1620"/>
                <a:gd name="T38" fmla="*/ 205 w 2138"/>
                <a:gd name="T39" fmla="*/ 97 h 1620"/>
                <a:gd name="T40" fmla="*/ 278 w 2138"/>
                <a:gd name="T41" fmla="*/ 154 h 1620"/>
                <a:gd name="T42" fmla="*/ 358 w 2138"/>
                <a:gd name="T43" fmla="*/ 324 h 1620"/>
                <a:gd name="T44" fmla="*/ 415 w 2138"/>
                <a:gd name="T45" fmla="*/ 381 h 1620"/>
                <a:gd name="T46" fmla="*/ 477 w 2138"/>
                <a:gd name="T47" fmla="*/ 494 h 1620"/>
                <a:gd name="T48" fmla="*/ 557 w 2138"/>
                <a:gd name="T49" fmla="*/ 557 h 1620"/>
                <a:gd name="T50" fmla="*/ 540 w 2138"/>
                <a:gd name="T51" fmla="*/ 608 h 1620"/>
                <a:gd name="T52" fmla="*/ 608 w 2138"/>
                <a:gd name="T53" fmla="*/ 671 h 1620"/>
                <a:gd name="T54" fmla="*/ 687 w 2138"/>
                <a:gd name="T55" fmla="*/ 773 h 1620"/>
                <a:gd name="T56" fmla="*/ 739 w 2138"/>
                <a:gd name="T57" fmla="*/ 853 h 1620"/>
                <a:gd name="T58" fmla="*/ 813 w 2138"/>
                <a:gd name="T59" fmla="*/ 977 h 1620"/>
                <a:gd name="T60" fmla="*/ 813 w 2138"/>
                <a:gd name="T61" fmla="*/ 1107 h 1620"/>
                <a:gd name="T62" fmla="*/ 835 w 2138"/>
                <a:gd name="T63" fmla="*/ 1198 h 1620"/>
                <a:gd name="T64" fmla="*/ 915 w 2138"/>
                <a:gd name="T65" fmla="*/ 1272 h 1620"/>
                <a:gd name="T66" fmla="*/ 989 w 2138"/>
                <a:gd name="T67" fmla="*/ 1357 h 1620"/>
                <a:gd name="T68" fmla="*/ 1170 w 2138"/>
                <a:gd name="T69" fmla="*/ 1449 h 1620"/>
                <a:gd name="T70" fmla="*/ 1284 w 2138"/>
                <a:gd name="T71" fmla="*/ 1488 h 1620"/>
                <a:gd name="T72" fmla="*/ 1341 w 2138"/>
                <a:gd name="T73" fmla="*/ 1534 h 1620"/>
                <a:gd name="T74" fmla="*/ 1432 w 2138"/>
                <a:gd name="T75" fmla="*/ 1534 h 1620"/>
                <a:gd name="T76" fmla="*/ 1534 w 2138"/>
                <a:gd name="T77" fmla="*/ 1534 h 1620"/>
                <a:gd name="T78" fmla="*/ 1648 w 2138"/>
                <a:gd name="T79" fmla="*/ 1534 h 1620"/>
                <a:gd name="T80" fmla="*/ 1739 w 2138"/>
                <a:gd name="T81" fmla="*/ 1619 h 1620"/>
                <a:gd name="T82" fmla="*/ 1875 w 2138"/>
                <a:gd name="T83" fmla="*/ 1500 h 1620"/>
                <a:gd name="T84" fmla="*/ 1944 w 2138"/>
                <a:gd name="T85" fmla="*/ 1363 h 1620"/>
                <a:gd name="T86" fmla="*/ 2057 w 2138"/>
                <a:gd name="T87" fmla="*/ 1329 h 1620"/>
                <a:gd name="T88" fmla="*/ 2108 w 2138"/>
                <a:gd name="T89" fmla="*/ 1198 h 1620"/>
                <a:gd name="T90" fmla="*/ 2080 w 2138"/>
                <a:gd name="T91" fmla="*/ 1023 h 1620"/>
                <a:gd name="T92" fmla="*/ 1972 w 2138"/>
                <a:gd name="T93" fmla="*/ 1068 h 1620"/>
                <a:gd name="T94" fmla="*/ 1869 w 2138"/>
                <a:gd name="T95" fmla="*/ 1221 h 1620"/>
                <a:gd name="T96" fmla="*/ 1813 w 2138"/>
                <a:gd name="T97" fmla="*/ 1318 h 1620"/>
                <a:gd name="T98" fmla="*/ 1710 w 2138"/>
                <a:gd name="T99" fmla="*/ 1340 h 1620"/>
                <a:gd name="T100" fmla="*/ 1569 w 2138"/>
                <a:gd name="T101" fmla="*/ 1312 h 1620"/>
                <a:gd name="T102" fmla="*/ 1472 w 2138"/>
                <a:gd name="T103" fmla="*/ 1204 h 1620"/>
                <a:gd name="T104" fmla="*/ 1404 w 2138"/>
                <a:gd name="T105" fmla="*/ 1141 h 1620"/>
                <a:gd name="T106" fmla="*/ 1364 w 2138"/>
                <a:gd name="T107" fmla="*/ 1068 h 1620"/>
                <a:gd name="T108" fmla="*/ 1370 w 2138"/>
                <a:gd name="T109" fmla="*/ 892 h 1620"/>
                <a:gd name="T110" fmla="*/ 1353 w 2138"/>
                <a:gd name="T111" fmla="*/ 733 h 1620"/>
                <a:gd name="T112" fmla="*/ 1404 w 2138"/>
                <a:gd name="T113" fmla="*/ 688 h 1620"/>
                <a:gd name="T114" fmla="*/ 1313 w 2138"/>
                <a:gd name="T115" fmla="*/ 619 h 1620"/>
                <a:gd name="T116" fmla="*/ 1205 w 2138"/>
                <a:gd name="T117" fmla="*/ 438 h 1620"/>
                <a:gd name="T118" fmla="*/ 1097 w 2138"/>
                <a:gd name="T119" fmla="*/ 284 h 1620"/>
                <a:gd name="T120" fmla="*/ 932 w 2138"/>
                <a:gd name="T121" fmla="*/ 329 h 1620"/>
                <a:gd name="T122" fmla="*/ 818 w 2138"/>
                <a:gd name="T123" fmla="*/ 159 h 1620"/>
                <a:gd name="T124" fmla="*/ 193 w 2138"/>
                <a:gd name="T125" fmla="*/ 17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8" h="1620">
                  <a:moveTo>
                    <a:pt x="0" y="17"/>
                  </a:moveTo>
                  <a:lnTo>
                    <a:pt x="0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57" y="148"/>
                  </a:lnTo>
                  <a:lnTo>
                    <a:pt x="57" y="148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80" y="188"/>
                  </a:lnTo>
                  <a:lnTo>
                    <a:pt x="80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5" y="204"/>
                  </a:lnTo>
                  <a:lnTo>
                    <a:pt x="85" y="204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97" y="216"/>
                  </a:lnTo>
                  <a:lnTo>
                    <a:pt x="97" y="216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14" y="233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9" y="239"/>
                  </a:lnTo>
                  <a:lnTo>
                    <a:pt x="119" y="239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53" y="256"/>
                  </a:lnTo>
                  <a:lnTo>
                    <a:pt x="153" y="256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59" y="262"/>
                  </a:lnTo>
                  <a:lnTo>
                    <a:pt x="159" y="262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82" y="290"/>
                  </a:lnTo>
                  <a:lnTo>
                    <a:pt x="182" y="290"/>
                  </a:lnTo>
                  <a:lnTo>
                    <a:pt x="187" y="301"/>
                  </a:lnTo>
                  <a:lnTo>
                    <a:pt x="187" y="301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87" y="341"/>
                  </a:lnTo>
                  <a:lnTo>
                    <a:pt x="187" y="341"/>
                  </a:lnTo>
                  <a:lnTo>
                    <a:pt x="193" y="347"/>
                  </a:lnTo>
                  <a:lnTo>
                    <a:pt x="193" y="347"/>
                  </a:lnTo>
                  <a:lnTo>
                    <a:pt x="199" y="353"/>
                  </a:lnTo>
                  <a:lnTo>
                    <a:pt x="199" y="353"/>
                  </a:lnTo>
                  <a:lnTo>
                    <a:pt x="205" y="358"/>
                  </a:lnTo>
                  <a:lnTo>
                    <a:pt x="205" y="358"/>
                  </a:lnTo>
                  <a:lnTo>
                    <a:pt x="205" y="381"/>
                  </a:lnTo>
                  <a:lnTo>
                    <a:pt x="205" y="381"/>
                  </a:lnTo>
                  <a:lnTo>
                    <a:pt x="199" y="403"/>
                  </a:lnTo>
                  <a:lnTo>
                    <a:pt x="199" y="403"/>
                  </a:lnTo>
                  <a:lnTo>
                    <a:pt x="199" y="421"/>
                  </a:lnTo>
                  <a:lnTo>
                    <a:pt x="199" y="421"/>
                  </a:lnTo>
                  <a:lnTo>
                    <a:pt x="193" y="443"/>
                  </a:lnTo>
                  <a:lnTo>
                    <a:pt x="193" y="443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71" y="438"/>
                  </a:lnTo>
                  <a:lnTo>
                    <a:pt x="171" y="438"/>
                  </a:lnTo>
                  <a:lnTo>
                    <a:pt x="153" y="438"/>
                  </a:lnTo>
                  <a:lnTo>
                    <a:pt x="153" y="438"/>
                  </a:lnTo>
                  <a:lnTo>
                    <a:pt x="136" y="443"/>
                  </a:lnTo>
                  <a:lnTo>
                    <a:pt x="136" y="443"/>
                  </a:lnTo>
                  <a:lnTo>
                    <a:pt x="136" y="443"/>
                  </a:lnTo>
                  <a:lnTo>
                    <a:pt x="136" y="449"/>
                  </a:lnTo>
                  <a:lnTo>
                    <a:pt x="136" y="449"/>
                  </a:lnTo>
                  <a:lnTo>
                    <a:pt x="136" y="449"/>
                  </a:lnTo>
                  <a:lnTo>
                    <a:pt x="147" y="460"/>
                  </a:lnTo>
                  <a:lnTo>
                    <a:pt x="147" y="460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71" y="472"/>
                  </a:lnTo>
                  <a:lnTo>
                    <a:pt x="171" y="472"/>
                  </a:lnTo>
                  <a:lnTo>
                    <a:pt x="182" y="478"/>
                  </a:lnTo>
                  <a:lnTo>
                    <a:pt x="182" y="478"/>
                  </a:lnTo>
                  <a:lnTo>
                    <a:pt x="187" y="489"/>
                  </a:lnTo>
                  <a:lnTo>
                    <a:pt x="187" y="489"/>
                  </a:lnTo>
                  <a:lnTo>
                    <a:pt x="193" y="494"/>
                  </a:lnTo>
                  <a:lnTo>
                    <a:pt x="193" y="494"/>
                  </a:lnTo>
                  <a:lnTo>
                    <a:pt x="193" y="506"/>
                  </a:lnTo>
                  <a:lnTo>
                    <a:pt x="193" y="506"/>
                  </a:lnTo>
                  <a:lnTo>
                    <a:pt x="205" y="512"/>
                  </a:lnTo>
                  <a:lnTo>
                    <a:pt x="205" y="512"/>
                  </a:lnTo>
                  <a:lnTo>
                    <a:pt x="205" y="512"/>
                  </a:lnTo>
                  <a:lnTo>
                    <a:pt x="205" y="512"/>
                  </a:lnTo>
                  <a:lnTo>
                    <a:pt x="211" y="512"/>
                  </a:lnTo>
                  <a:lnTo>
                    <a:pt x="211" y="512"/>
                  </a:lnTo>
                  <a:lnTo>
                    <a:pt x="216" y="512"/>
                  </a:lnTo>
                  <a:lnTo>
                    <a:pt x="216" y="512"/>
                  </a:lnTo>
                  <a:lnTo>
                    <a:pt x="221" y="512"/>
                  </a:lnTo>
                  <a:lnTo>
                    <a:pt x="221" y="512"/>
                  </a:lnTo>
                  <a:lnTo>
                    <a:pt x="221" y="518"/>
                  </a:lnTo>
                  <a:lnTo>
                    <a:pt x="221" y="518"/>
                  </a:lnTo>
                  <a:lnTo>
                    <a:pt x="221" y="523"/>
                  </a:lnTo>
                  <a:lnTo>
                    <a:pt x="221" y="523"/>
                  </a:lnTo>
                  <a:lnTo>
                    <a:pt x="221" y="528"/>
                  </a:lnTo>
                  <a:lnTo>
                    <a:pt x="221" y="528"/>
                  </a:lnTo>
                  <a:lnTo>
                    <a:pt x="221" y="534"/>
                  </a:lnTo>
                  <a:lnTo>
                    <a:pt x="221" y="534"/>
                  </a:lnTo>
                  <a:lnTo>
                    <a:pt x="233" y="534"/>
                  </a:lnTo>
                  <a:lnTo>
                    <a:pt x="233" y="534"/>
                  </a:lnTo>
                  <a:lnTo>
                    <a:pt x="239" y="534"/>
                  </a:lnTo>
                  <a:lnTo>
                    <a:pt x="239" y="534"/>
                  </a:lnTo>
                  <a:lnTo>
                    <a:pt x="244" y="534"/>
                  </a:lnTo>
                  <a:lnTo>
                    <a:pt x="244" y="534"/>
                  </a:lnTo>
                  <a:lnTo>
                    <a:pt x="250" y="534"/>
                  </a:lnTo>
                  <a:lnTo>
                    <a:pt x="250" y="534"/>
                  </a:lnTo>
                  <a:lnTo>
                    <a:pt x="267" y="546"/>
                  </a:lnTo>
                  <a:lnTo>
                    <a:pt x="267" y="546"/>
                  </a:lnTo>
                  <a:lnTo>
                    <a:pt x="296" y="568"/>
                  </a:lnTo>
                  <a:lnTo>
                    <a:pt x="296" y="568"/>
                  </a:lnTo>
                  <a:lnTo>
                    <a:pt x="318" y="591"/>
                  </a:lnTo>
                  <a:lnTo>
                    <a:pt x="318" y="591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8"/>
                  </a:lnTo>
                  <a:lnTo>
                    <a:pt x="336" y="608"/>
                  </a:lnTo>
                  <a:lnTo>
                    <a:pt x="330" y="614"/>
                  </a:lnTo>
                  <a:lnTo>
                    <a:pt x="330" y="614"/>
                  </a:lnTo>
                  <a:lnTo>
                    <a:pt x="330" y="619"/>
                  </a:lnTo>
                  <a:lnTo>
                    <a:pt x="330" y="619"/>
                  </a:lnTo>
                  <a:lnTo>
                    <a:pt x="330" y="625"/>
                  </a:lnTo>
                  <a:lnTo>
                    <a:pt x="330" y="625"/>
                  </a:lnTo>
                  <a:lnTo>
                    <a:pt x="330" y="631"/>
                  </a:lnTo>
                  <a:lnTo>
                    <a:pt x="330" y="631"/>
                  </a:lnTo>
                  <a:lnTo>
                    <a:pt x="336" y="643"/>
                  </a:lnTo>
                  <a:lnTo>
                    <a:pt x="336" y="643"/>
                  </a:lnTo>
                  <a:lnTo>
                    <a:pt x="341" y="653"/>
                  </a:lnTo>
                  <a:lnTo>
                    <a:pt x="341" y="653"/>
                  </a:lnTo>
                  <a:lnTo>
                    <a:pt x="346" y="659"/>
                  </a:lnTo>
                  <a:lnTo>
                    <a:pt x="346" y="659"/>
                  </a:lnTo>
                  <a:lnTo>
                    <a:pt x="346" y="677"/>
                  </a:lnTo>
                  <a:lnTo>
                    <a:pt x="346" y="677"/>
                  </a:lnTo>
                  <a:lnTo>
                    <a:pt x="341" y="693"/>
                  </a:lnTo>
                  <a:lnTo>
                    <a:pt x="341" y="693"/>
                  </a:lnTo>
                  <a:lnTo>
                    <a:pt x="341" y="711"/>
                  </a:lnTo>
                  <a:lnTo>
                    <a:pt x="341" y="711"/>
                  </a:lnTo>
                  <a:lnTo>
                    <a:pt x="346" y="722"/>
                  </a:lnTo>
                  <a:lnTo>
                    <a:pt x="346" y="722"/>
                  </a:lnTo>
                  <a:lnTo>
                    <a:pt x="352" y="733"/>
                  </a:lnTo>
                  <a:lnTo>
                    <a:pt x="352" y="733"/>
                  </a:lnTo>
                  <a:lnTo>
                    <a:pt x="358" y="733"/>
                  </a:lnTo>
                  <a:lnTo>
                    <a:pt x="358" y="733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75" y="739"/>
                  </a:lnTo>
                  <a:lnTo>
                    <a:pt x="375" y="739"/>
                  </a:lnTo>
                  <a:lnTo>
                    <a:pt x="381" y="744"/>
                  </a:lnTo>
                  <a:lnTo>
                    <a:pt x="381" y="744"/>
                  </a:lnTo>
                  <a:lnTo>
                    <a:pt x="381" y="750"/>
                  </a:lnTo>
                  <a:lnTo>
                    <a:pt x="381" y="750"/>
                  </a:lnTo>
                  <a:lnTo>
                    <a:pt x="381" y="756"/>
                  </a:lnTo>
                  <a:lnTo>
                    <a:pt x="381" y="756"/>
                  </a:lnTo>
                  <a:lnTo>
                    <a:pt x="381" y="762"/>
                  </a:lnTo>
                  <a:lnTo>
                    <a:pt x="381" y="762"/>
                  </a:lnTo>
                  <a:lnTo>
                    <a:pt x="386" y="767"/>
                  </a:lnTo>
                  <a:lnTo>
                    <a:pt x="386" y="767"/>
                  </a:lnTo>
                  <a:lnTo>
                    <a:pt x="398" y="773"/>
                  </a:lnTo>
                  <a:lnTo>
                    <a:pt x="398" y="773"/>
                  </a:lnTo>
                  <a:lnTo>
                    <a:pt x="403" y="773"/>
                  </a:lnTo>
                  <a:lnTo>
                    <a:pt x="403" y="773"/>
                  </a:lnTo>
                  <a:lnTo>
                    <a:pt x="409" y="778"/>
                  </a:lnTo>
                  <a:lnTo>
                    <a:pt x="409" y="778"/>
                  </a:lnTo>
                  <a:lnTo>
                    <a:pt x="426" y="796"/>
                  </a:lnTo>
                  <a:lnTo>
                    <a:pt x="426" y="796"/>
                  </a:lnTo>
                  <a:lnTo>
                    <a:pt x="443" y="824"/>
                  </a:lnTo>
                  <a:lnTo>
                    <a:pt x="443" y="824"/>
                  </a:lnTo>
                  <a:lnTo>
                    <a:pt x="466" y="853"/>
                  </a:lnTo>
                  <a:lnTo>
                    <a:pt x="466" y="853"/>
                  </a:lnTo>
                  <a:lnTo>
                    <a:pt x="477" y="864"/>
                  </a:lnTo>
                  <a:lnTo>
                    <a:pt x="477" y="864"/>
                  </a:lnTo>
                  <a:lnTo>
                    <a:pt x="477" y="875"/>
                  </a:lnTo>
                  <a:lnTo>
                    <a:pt x="477" y="875"/>
                  </a:lnTo>
                  <a:lnTo>
                    <a:pt x="477" y="881"/>
                  </a:lnTo>
                  <a:lnTo>
                    <a:pt x="477" y="881"/>
                  </a:lnTo>
                  <a:lnTo>
                    <a:pt x="477" y="887"/>
                  </a:lnTo>
                  <a:lnTo>
                    <a:pt x="477" y="887"/>
                  </a:lnTo>
                  <a:lnTo>
                    <a:pt x="477" y="892"/>
                  </a:lnTo>
                  <a:lnTo>
                    <a:pt x="483" y="892"/>
                  </a:lnTo>
                  <a:lnTo>
                    <a:pt x="489" y="898"/>
                  </a:lnTo>
                  <a:lnTo>
                    <a:pt x="495" y="898"/>
                  </a:lnTo>
                  <a:lnTo>
                    <a:pt x="495" y="898"/>
                  </a:lnTo>
                  <a:lnTo>
                    <a:pt x="495" y="898"/>
                  </a:lnTo>
                  <a:lnTo>
                    <a:pt x="500" y="892"/>
                  </a:lnTo>
                  <a:lnTo>
                    <a:pt x="500" y="892"/>
                  </a:lnTo>
                  <a:lnTo>
                    <a:pt x="500" y="892"/>
                  </a:lnTo>
                  <a:lnTo>
                    <a:pt x="500" y="892"/>
                  </a:lnTo>
                  <a:lnTo>
                    <a:pt x="495" y="887"/>
                  </a:lnTo>
                  <a:lnTo>
                    <a:pt x="495" y="887"/>
                  </a:lnTo>
                  <a:lnTo>
                    <a:pt x="495" y="881"/>
                  </a:lnTo>
                  <a:lnTo>
                    <a:pt x="495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0" y="881"/>
                  </a:lnTo>
                  <a:lnTo>
                    <a:pt x="506" y="881"/>
                  </a:lnTo>
                  <a:lnTo>
                    <a:pt x="506" y="881"/>
                  </a:lnTo>
                  <a:lnTo>
                    <a:pt x="511" y="875"/>
                  </a:lnTo>
                  <a:lnTo>
                    <a:pt x="511" y="875"/>
                  </a:lnTo>
                  <a:lnTo>
                    <a:pt x="517" y="870"/>
                  </a:lnTo>
                  <a:lnTo>
                    <a:pt x="517" y="870"/>
                  </a:lnTo>
                  <a:lnTo>
                    <a:pt x="517" y="864"/>
                  </a:lnTo>
                  <a:lnTo>
                    <a:pt x="517" y="864"/>
                  </a:lnTo>
                  <a:lnTo>
                    <a:pt x="517" y="858"/>
                  </a:lnTo>
                  <a:lnTo>
                    <a:pt x="517" y="858"/>
                  </a:lnTo>
                  <a:lnTo>
                    <a:pt x="517" y="847"/>
                  </a:lnTo>
                  <a:lnTo>
                    <a:pt x="517" y="847"/>
                  </a:lnTo>
                  <a:lnTo>
                    <a:pt x="517" y="841"/>
                  </a:lnTo>
                  <a:lnTo>
                    <a:pt x="517" y="841"/>
                  </a:lnTo>
                  <a:lnTo>
                    <a:pt x="511" y="836"/>
                  </a:lnTo>
                  <a:lnTo>
                    <a:pt x="511" y="836"/>
                  </a:lnTo>
                  <a:lnTo>
                    <a:pt x="506" y="830"/>
                  </a:lnTo>
                  <a:lnTo>
                    <a:pt x="506" y="830"/>
                  </a:lnTo>
                  <a:lnTo>
                    <a:pt x="495" y="818"/>
                  </a:lnTo>
                  <a:lnTo>
                    <a:pt x="495" y="818"/>
                  </a:lnTo>
                  <a:lnTo>
                    <a:pt x="483" y="813"/>
                  </a:lnTo>
                  <a:lnTo>
                    <a:pt x="483" y="813"/>
                  </a:lnTo>
                  <a:lnTo>
                    <a:pt x="477" y="807"/>
                  </a:lnTo>
                  <a:lnTo>
                    <a:pt x="477" y="807"/>
                  </a:lnTo>
                  <a:lnTo>
                    <a:pt x="471" y="802"/>
                  </a:lnTo>
                  <a:lnTo>
                    <a:pt x="471" y="802"/>
                  </a:lnTo>
                  <a:lnTo>
                    <a:pt x="471" y="796"/>
                  </a:lnTo>
                  <a:lnTo>
                    <a:pt x="471" y="796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77" y="784"/>
                  </a:lnTo>
                  <a:lnTo>
                    <a:pt x="477" y="784"/>
                  </a:lnTo>
                  <a:lnTo>
                    <a:pt x="471" y="784"/>
                  </a:lnTo>
                  <a:lnTo>
                    <a:pt x="471" y="784"/>
                  </a:lnTo>
                  <a:lnTo>
                    <a:pt x="466" y="778"/>
                  </a:lnTo>
                  <a:lnTo>
                    <a:pt x="466" y="778"/>
                  </a:lnTo>
                  <a:lnTo>
                    <a:pt x="466" y="773"/>
                  </a:lnTo>
                  <a:lnTo>
                    <a:pt x="466" y="773"/>
                  </a:lnTo>
                  <a:lnTo>
                    <a:pt x="466" y="773"/>
                  </a:lnTo>
                  <a:lnTo>
                    <a:pt x="466" y="773"/>
                  </a:lnTo>
                  <a:lnTo>
                    <a:pt x="460" y="773"/>
                  </a:lnTo>
                  <a:lnTo>
                    <a:pt x="460" y="773"/>
                  </a:lnTo>
                  <a:lnTo>
                    <a:pt x="455" y="773"/>
                  </a:lnTo>
                  <a:lnTo>
                    <a:pt x="455" y="773"/>
                  </a:lnTo>
                  <a:lnTo>
                    <a:pt x="449" y="773"/>
                  </a:lnTo>
                  <a:lnTo>
                    <a:pt x="449" y="773"/>
                  </a:lnTo>
                  <a:lnTo>
                    <a:pt x="443" y="773"/>
                  </a:lnTo>
                  <a:lnTo>
                    <a:pt x="443" y="773"/>
                  </a:lnTo>
                  <a:lnTo>
                    <a:pt x="437" y="767"/>
                  </a:lnTo>
                  <a:lnTo>
                    <a:pt x="437" y="767"/>
                  </a:lnTo>
                  <a:lnTo>
                    <a:pt x="437" y="767"/>
                  </a:lnTo>
                  <a:lnTo>
                    <a:pt x="437" y="767"/>
                  </a:lnTo>
                  <a:lnTo>
                    <a:pt x="437" y="762"/>
                  </a:lnTo>
                  <a:lnTo>
                    <a:pt x="437" y="762"/>
                  </a:lnTo>
                  <a:lnTo>
                    <a:pt x="432" y="756"/>
                  </a:lnTo>
                  <a:lnTo>
                    <a:pt x="432" y="756"/>
                  </a:lnTo>
                  <a:lnTo>
                    <a:pt x="437" y="750"/>
                  </a:lnTo>
                  <a:lnTo>
                    <a:pt x="437" y="750"/>
                  </a:lnTo>
                  <a:lnTo>
                    <a:pt x="437" y="744"/>
                  </a:lnTo>
                  <a:lnTo>
                    <a:pt x="437" y="744"/>
                  </a:lnTo>
                  <a:lnTo>
                    <a:pt x="443" y="733"/>
                  </a:lnTo>
                  <a:lnTo>
                    <a:pt x="443" y="733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37" y="722"/>
                  </a:lnTo>
                  <a:lnTo>
                    <a:pt x="437" y="722"/>
                  </a:lnTo>
                  <a:lnTo>
                    <a:pt x="432" y="716"/>
                  </a:lnTo>
                  <a:lnTo>
                    <a:pt x="432" y="716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21" y="711"/>
                  </a:lnTo>
                  <a:lnTo>
                    <a:pt x="421" y="711"/>
                  </a:lnTo>
                  <a:lnTo>
                    <a:pt x="421" y="699"/>
                  </a:lnTo>
                  <a:lnTo>
                    <a:pt x="421" y="699"/>
                  </a:lnTo>
                  <a:lnTo>
                    <a:pt x="421" y="688"/>
                  </a:lnTo>
                  <a:lnTo>
                    <a:pt x="421" y="688"/>
                  </a:lnTo>
                  <a:lnTo>
                    <a:pt x="426" y="682"/>
                  </a:lnTo>
                  <a:lnTo>
                    <a:pt x="426" y="682"/>
                  </a:lnTo>
                  <a:lnTo>
                    <a:pt x="426" y="671"/>
                  </a:lnTo>
                  <a:lnTo>
                    <a:pt x="426" y="671"/>
                  </a:lnTo>
                  <a:lnTo>
                    <a:pt x="421" y="659"/>
                  </a:lnTo>
                  <a:lnTo>
                    <a:pt x="421" y="659"/>
                  </a:lnTo>
                  <a:lnTo>
                    <a:pt x="409" y="648"/>
                  </a:lnTo>
                  <a:lnTo>
                    <a:pt x="409" y="648"/>
                  </a:lnTo>
                  <a:lnTo>
                    <a:pt x="398" y="637"/>
                  </a:lnTo>
                  <a:lnTo>
                    <a:pt x="398" y="637"/>
                  </a:lnTo>
                  <a:lnTo>
                    <a:pt x="392" y="625"/>
                  </a:lnTo>
                  <a:lnTo>
                    <a:pt x="392" y="625"/>
                  </a:lnTo>
                  <a:lnTo>
                    <a:pt x="392" y="619"/>
                  </a:lnTo>
                  <a:lnTo>
                    <a:pt x="392" y="619"/>
                  </a:lnTo>
                  <a:lnTo>
                    <a:pt x="392" y="614"/>
                  </a:lnTo>
                  <a:lnTo>
                    <a:pt x="392" y="614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92" y="597"/>
                  </a:lnTo>
                  <a:lnTo>
                    <a:pt x="392" y="597"/>
                  </a:lnTo>
                  <a:lnTo>
                    <a:pt x="386" y="574"/>
                  </a:lnTo>
                  <a:lnTo>
                    <a:pt x="386" y="574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58" y="534"/>
                  </a:lnTo>
                  <a:lnTo>
                    <a:pt x="358" y="534"/>
                  </a:lnTo>
                  <a:lnTo>
                    <a:pt x="341" y="523"/>
                  </a:lnTo>
                  <a:lnTo>
                    <a:pt x="341" y="523"/>
                  </a:lnTo>
                  <a:lnTo>
                    <a:pt x="341" y="512"/>
                  </a:lnTo>
                  <a:lnTo>
                    <a:pt x="341" y="512"/>
                  </a:lnTo>
                  <a:lnTo>
                    <a:pt x="346" y="500"/>
                  </a:lnTo>
                  <a:lnTo>
                    <a:pt x="346" y="500"/>
                  </a:lnTo>
                  <a:lnTo>
                    <a:pt x="346" y="494"/>
                  </a:lnTo>
                  <a:lnTo>
                    <a:pt x="346" y="494"/>
                  </a:lnTo>
                  <a:lnTo>
                    <a:pt x="346" y="483"/>
                  </a:lnTo>
                  <a:lnTo>
                    <a:pt x="346" y="483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36" y="478"/>
                  </a:lnTo>
                  <a:lnTo>
                    <a:pt x="336" y="478"/>
                  </a:lnTo>
                  <a:lnTo>
                    <a:pt x="324" y="478"/>
                  </a:lnTo>
                  <a:lnTo>
                    <a:pt x="324" y="478"/>
                  </a:lnTo>
                  <a:lnTo>
                    <a:pt x="324" y="472"/>
                  </a:lnTo>
                  <a:lnTo>
                    <a:pt x="324" y="472"/>
                  </a:lnTo>
                  <a:lnTo>
                    <a:pt x="324" y="466"/>
                  </a:lnTo>
                  <a:lnTo>
                    <a:pt x="324" y="466"/>
                  </a:lnTo>
                  <a:lnTo>
                    <a:pt x="324" y="460"/>
                  </a:lnTo>
                  <a:lnTo>
                    <a:pt x="324" y="460"/>
                  </a:lnTo>
                  <a:lnTo>
                    <a:pt x="324" y="454"/>
                  </a:lnTo>
                  <a:lnTo>
                    <a:pt x="324" y="454"/>
                  </a:lnTo>
                  <a:lnTo>
                    <a:pt x="324" y="449"/>
                  </a:lnTo>
                  <a:lnTo>
                    <a:pt x="324" y="449"/>
                  </a:lnTo>
                  <a:lnTo>
                    <a:pt x="318" y="449"/>
                  </a:lnTo>
                  <a:lnTo>
                    <a:pt x="318" y="449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1" y="438"/>
                  </a:lnTo>
                  <a:lnTo>
                    <a:pt x="301" y="438"/>
                  </a:lnTo>
                  <a:lnTo>
                    <a:pt x="296" y="432"/>
                  </a:lnTo>
                  <a:lnTo>
                    <a:pt x="296" y="432"/>
                  </a:lnTo>
                  <a:lnTo>
                    <a:pt x="290" y="415"/>
                  </a:lnTo>
                  <a:lnTo>
                    <a:pt x="290" y="415"/>
                  </a:lnTo>
                  <a:lnTo>
                    <a:pt x="290" y="403"/>
                  </a:lnTo>
                  <a:lnTo>
                    <a:pt x="290" y="403"/>
                  </a:lnTo>
                  <a:lnTo>
                    <a:pt x="296" y="387"/>
                  </a:lnTo>
                  <a:lnTo>
                    <a:pt x="296" y="387"/>
                  </a:lnTo>
                  <a:lnTo>
                    <a:pt x="290" y="369"/>
                  </a:lnTo>
                  <a:lnTo>
                    <a:pt x="284" y="369"/>
                  </a:lnTo>
                  <a:lnTo>
                    <a:pt x="284" y="369"/>
                  </a:lnTo>
                  <a:lnTo>
                    <a:pt x="278" y="364"/>
                  </a:lnTo>
                  <a:lnTo>
                    <a:pt x="273" y="364"/>
                  </a:lnTo>
                  <a:lnTo>
                    <a:pt x="273" y="364"/>
                  </a:lnTo>
                  <a:lnTo>
                    <a:pt x="273" y="364"/>
                  </a:lnTo>
                  <a:lnTo>
                    <a:pt x="273" y="364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73" y="353"/>
                  </a:lnTo>
                  <a:lnTo>
                    <a:pt x="273" y="353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73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7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0" y="341"/>
                  </a:lnTo>
                  <a:lnTo>
                    <a:pt x="250" y="341"/>
                  </a:lnTo>
                  <a:lnTo>
                    <a:pt x="244" y="335"/>
                  </a:lnTo>
                  <a:lnTo>
                    <a:pt x="244" y="335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50" y="313"/>
                  </a:lnTo>
                  <a:lnTo>
                    <a:pt x="250" y="313"/>
                  </a:lnTo>
                  <a:lnTo>
                    <a:pt x="250" y="307"/>
                  </a:lnTo>
                  <a:lnTo>
                    <a:pt x="250" y="307"/>
                  </a:lnTo>
                  <a:lnTo>
                    <a:pt x="250" y="307"/>
                  </a:lnTo>
                  <a:lnTo>
                    <a:pt x="250" y="301"/>
                  </a:lnTo>
                  <a:lnTo>
                    <a:pt x="250" y="301"/>
                  </a:lnTo>
                  <a:lnTo>
                    <a:pt x="244" y="290"/>
                  </a:lnTo>
                  <a:lnTo>
                    <a:pt x="239" y="279"/>
                  </a:lnTo>
                  <a:lnTo>
                    <a:pt x="233" y="273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21" y="256"/>
                  </a:lnTo>
                  <a:lnTo>
                    <a:pt x="221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05" y="256"/>
                  </a:lnTo>
                  <a:lnTo>
                    <a:pt x="205" y="256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205" y="244"/>
                  </a:lnTo>
                  <a:lnTo>
                    <a:pt x="205" y="244"/>
                  </a:lnTo>
                  <a:lnTo>
                    <a:pt x="205" y="239"/>
                  </a:lnTo>
                  <a:lnTo>
                    <a:pt x="205" y="239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187" y="216"/>
                  </a:lnTo>
                  <a:lnTo>
                    <a:pt x="187" y="216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1" y="182"/>
                  </a:lnTo>
                  <a:lnTo>
                    <a:pt x="171" y="182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47" y="142"/>
                  </a:lnTo>
                  <a:lnTo>
                    <a:pt x="147" y="142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53" y="74"/>
                  </a:lnTo>
                  <a:lnTo>
                    <a:pt x="153" y="74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6" y="97"/>
                  </a:lnTo>
                  <a:lnTo>
                    <a:pt x="216" y="91"/>
                  </a:lnTo>
                  <a:lnTo>
                    <a:pt x="216" y="91"/>
                  </a:lnTo>
                  <a:lnTo>
                    <a:pt x="221" y="85"/>
                  </a:lnTo>
                  <a:lnTo>
                    <a:pt x="221" y="85"/>
                  </a:lnTo>
                  <a:lnTo>
                    <a:pt x="227" y="85"/>
                  </a:lnTo>
                  <a:lnTo>
                    <a:pt x="227" y="85"/>
                  </a:lnTo>
                  <a:lnTo>
                    <a:pt x="233" y="79"/>
                  </a:lnTo>
                  <a:lnTo>
                    <a:pt x="233" y="79"/>
                  </a:lnTo>
                  <a:lnTo>
                    <a:pt x="244" y="79"/>
                  </a:lnTo>
                  <a:lnTo>
                    <a:pt x="244" y="79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56" y="102"/>
                  </a:lnTo>
                  <a:lnTo>
                    <a:pt x="256" y="102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61" y="114"/>
                  </a:lnTo>
                  <a:lnTo>
                    <a:pt x="261" y="114"/>
                  </a:lnTo>
                  <a:lnTo>
                    <a:pt x="278" y="125"/>
                  </a:lnTo>
                  <a:lnTo>
                    <a:pt x="278" y="125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84" y="188"/>
                  </a:lnTo>
                  <a:lnTo>
                    <a:pt x="284" y="188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301" y="210"/>
                  </a:lnTo>
                  <a:lnTo>
                    <a:pt x="301" y="210"/>
                  </a:lnTo>
                  <a:lnTo>
                    <a:pt x="307" y="210"/>
                  </a:lnTo>
                  <a:lnTo>
                    <a:pt x="307" y="210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2" y="244"/>
                  </a:lnTo>
                  <a:lnTo>
                    <a:pt x="312" y="244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24" y="273"/>
                  </a:lnTo>
                  <a:lnTo>
                    <a:pt x="324" y="273"/>
                  </a:lnTo>
                  <a:lnTo>
                    <a:pt x="330" y="284"/>
                  </a:lnTo>
                  <a:lnTo>
                    <a:pt x="330" y="284"/>
                  </a:lnTo>
                  <a:lnTo>
                    <a:pt x="341" y="295"/>
                  </a:lnTo>
                  <a:lnTo>
                    <a:pt x="341" y="295"/>
                  </a:lnTo>
                  <a:lnTo>
                    <a:pt x="352" y="313"/>
                  </a:lnTo>
                  <a:lnTo>
                    <a:pt x="352" y="313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4" y="324"/>
                  </a:lnTo>
                  <a:lnTo>
                    <a:pt x="364" y="324"/>
                  </a:lnTo>
                  <a:lnTo>
                    <a:pt x="370" y="324"/>
                  </a:lnTo>
                  <a:lnTo>
                    <a:pt x="370" y="324"/>
                  </a:lnTo>
                  <a:lnTo>
                    <a:pt x="375" y="324"/>
                  </a:lnTo>
                  <a:lnTo>
                    <a:pt x="375" y="324"/>
                  </a:lnTo>
                  <a:lnTo>
                    <a:pt x="375" y="324"/>
                  </a:lnTo>
                  <a:lnTo>
                    <a:pt x="375" y="324"/>
                  </a:lnTo>
                  <a:lnTo>
                    <a:pt x="381" y="335"/>
                  </a:lnTo>
                  <a:lnTo>
                    <a:pt x="381" y="335"/>
                  </a:lnTo>
                  <a:lnTo>
                    <a:pt x="381" y="341"/>
                  </a:lnTo>
                  <a:lnTo>
                    <a:pt x="381" y="341"/>
                  </a:lnTo>
                  <a:lnTo>
                    <a:pt x="375" y="353"/>
                  </a:lnTo>
                  <a:lnTo>
                    <a:pt x="375" y="353"/>
                  </a:lnTo>
                  <a:lnTo>
                    <a:pt x="375" y="358"/>
                  </a:lnTo>
                  <a:lnTo>
                    <a:pt x="375" y="364"/>
                  </a:lnTo>
                  <a:lnTo>
                    <a:pt x="375" y="364"/>
                  </a:lnTo>
                  <a:lnTo>
                    <a:pt x="375" y="369"/>
                  </a:lnTo>
                  <a:lnTo>
                    <a:pt x="375" y="369"/>
                  </a:lnTo>
                  <a:lnTo>
                    <a:pt x="375" y="369"/>
                  </a:lnTo>
                  <a:lnTo>
                    <a:pt x="386" y="369"/>
                  </a:lnTo>
                  <a:lnTo>
                    <a:pt x="386" y="369"/>
                  </a:lnTo>
                  <a:lnTo>
                    <a:pt x="398" y="375"/>
                  </a:lnTo>
                  <a:lnTo>
                    <a:pt x="398" y="375"/>
                  </a:lnTo>
                  <a:lnTo>
                    <a:pt x="409" y="375"/>
                  </a:lnTo>
                  <a:lnTo>
                    <a:pt x="409" y="375"/>
                  </a:lnTo>
                  <a:lnTo>
                    <a:pt x="415" y="381"/>
                  </a:lnTo>
                  <a:lnTo>
                    <a:pt x="415" y="381"/>
                  </a:lnTo>
                  <a:lnTo>
                    <a:pt x="421" y="392"/>
                  </a:lnTo>
                  <a:lnTo>
                    <a:pt x="421" y="392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2" y="432"/>
                  </a:lnTo>
                  <a:lnTo>
                    <a:pt x="432" y="432"/>
                  </a:lnTo>
                  <a:lnTo>
                    <a:pt x="443" y="443"/>
                  </a:lnTo>
                  <a:lnTo>
                    <a:pt x="443" y="443"/>
                  </a:lnTo>
                  <a:lnTo>
                    <a:pt x="449" y="443"/>
                  </a:lnTo>
                  <a:lnTo>
                    <a:pt x="449" y="443"/>
                  </a:lnTo>
                  <a:lnTo>
                    <a:pt x="455" y="438"/>
                  </a:lnTo>
                  <a:lnTo>
                    <a:pt x="455" y="438"/>
                  </a:lnTo>
                  <a:lnTo>
                    <a:pt x="466" y="438"/>
                  </a:lnTo>
                  <a:lnTo>
                    <a:pt x="466" y="438"/>
                  </a:lnTo>
                  <a:lnTo>
                    <a:pt x="471" y="443"/>
                  </a:lnTo>
                  <a:lnTo>
                    <a:pt x="471" y="443"/>
                  </a:lnTo>
                  <a:lnTo>
                    <a:pt x="477" y="449"/>
                  </a:lnTo>
                  <a:lnTo>
                    <a:pt x="477" y="449"/>
                  </a:lnTo>
                  <a:lnTo>
                    <a:pt x="471" y="460"/>
                  </a:lnTo>
                  <a:lnTo>
                    <a:pt x="471" y="460"/>
                  </a:lnTo>
                  <a:lnTo>
                    <a:pt x="471" y="478"/>
                  </a:lnTo>
                  <a:lnTo>
                    <a:pt x="471" y="478"/>
                  </a:lnTo>
                  <a:lnTo>
                    <a:pt x="471" y="483"/>
                  </a:lnTo>
                  <a:lnTo>
                    <a:pt x="471" y="483"/>
                  </a:lnTo>
                  <a:lnTo>
                    <a:pt x="477" y="494"/>
                  </a:lnTo>
                  <a:lnTo>
                    <a:pt x="477" y="494"/>
                  </a:lnTo>
                  <a:lnTo>
                    <a:pt x="489" y="494"/>
                  </a:lnTo>
                  <a:lnTo>
                    <a:pt x="489" y="494"/>
                  </a:lnTo>
                  <a:lnTo>
                    <a:pt x="500" y="500"/>
                  </a:lnTo>
                  <a:lnTo>
                    <a:pt x="500" y="500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11" y="512"/>
                  </a:lnTo>
                  <a:lnTo>
                    <a:pt x="511" y="512"/>
                  </a:lnTo>
                  <a:lnTo>
                    <a:pt x="511" y="523"/>
                  </a:lnTo>
                  <a:lnTo>
                    <a:pt x="511" y="523"/>
                  </a:lnTo>
                  <a:lnTo>
                    <a:pt x="511" y="534"/>
                  </a:lnTo>
                  <a:lnTo>
                    <a:pt x="511" y="534"/>
                  </a:lnTo>
                  <a:lnTo>
                    <a:pt x="511" y="540"/>
                  </a:lnTo>
                  <a:lnTo>
                    <a:pt x="511" y="540"/>
                  </a:lnTo>
                  <a:lnTo>
                    <a:pt x="523" y="540"/>
                  </a:lnTo>
                  <a:lnTo>
                    <a:pt x="523" y="540"/>
                  </a:lnTo>
                  <a:lnTo>
                    <a:pt x="528" y="540"/>
                  </a:lnTo>
                  <a:lnTo>
                    <a:pt x="528" y="540"/>
                  </a:lnTo>
                  <a:lnTo>
                    <a:pt x="540" y="540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46" y="540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51" y="546"/>
                  </a:lnTo>
                  <a:lnTo>
                    <a:pt x="551" y="546"/>
                  </a:lnTo>
                  <a:lnTo>
                    <a:pt x="557" y="557"/>
                  </a:lnTo>
                  <a:lnTo>
                    <a:pt x="557" y="557"/>
                  </a:lnTo>
                  <a:lnTo>
                    <a:pt x="557" y="563"/>
                  </a:lnTo>
                  <a:lnTo>
                    <a:pt x="562" y="563"/>
                  </a:lnTo>
                  <a:lnTo>
                    <a:pt x="562" y="563"/>
                  </a:lnTo>
                  <a:lnTo>
                    <a:pt x="562" y="563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8"/>
                  </a:lnTo>
                  <a:lnTo>
                    <a:pt x="568" y="568"/>
                  </a:lnTo>
                  <a:lnTo>
                    <a:pt x="562" y="574"/>
                  </a:lnTo>
                  <a:lnTo>
                    <a:pt x="562" y="574"/>
                  </a:lnTo>
                  <a:lnTo>
                    <a:pt x="562" y="574"/>
                  </a:lnTo>
                  <a:lnTo>
                    <a:pt x="562" y="574"/>
                  </a:lnTo>
                  <a:lnTo>
                    <a:pt x="562" y="580"/>
                  </a:lnTo>
                  <a:lnTo>
                    <a:pt x="562" y="580"/>
                  </a:lnTo>
                  <a:lnTo>
                    <a:pt x="557" y="585"/>
                  </a:lnTo>
                  <a:lnTo>
                    <a:pt x="557" y="585"/>
                  </a:lnTo>
                  <a:lnTo>
                    <a:pt x="551" y="585"/>
                  </a:lnTo>
                  <a:lnTo>
                    <a:pt x="551" y="585"/>
                  </a:lnTo>
                  <a:lnTo>
                    <a:pt x="546" y="591"/>
                  </a:lnTo>
                  <a:lnTo>
                    <a:pt x="546" y="591"/>
                  </a:lnTo>
                  <a:lnTo>
                    <a:pt x="540" y="591"/>
                  </a:lnTo>
                  <a:lnTo>
                    <a:pt x="540" y="591"/>
                  </a:lnTo>
                  <a:lnTo>
                    <a:pt x="540" y="603"/>
                  </a:lnTo>
                  <a:lnTo>
                    <a:pt x="540" y="603"/>
                  </a:lnTo>
                  <a:lnTo>
                    <a:pt x="540" y="608"/>
                  </a:lnTo>
                  <a:lnTo>
                    <a:pt x="540" y="608"/>
                  </a:lnTo>
                  <a:lnTo>
                    <a:pt x="540" y="619"/>
                  </a:lnTo>
                  <a:lnTo>
                    <a:pt x="540" y="619"/>
                  </a:lnTo>
                  <a:lnTo>
                    <a:pt x="540" y="625"/>
                  </a:lnTo>
                  <a:lnTo>
                    <a:pt x="540" y="625"/>
                  </a:lnTo>
                  <a:lnTo>
                    <a:pt x="546" y="625"/>
                  </a:lnTo>
                  <a:lnTo>
                    <a:pt x="546" y="625"/>
                  </a:lnTo>
                  <a:lnTo>
                    <a:pt x="551" y="625"/>
                  </a:lnTo>
                  <a:lnTo>
                    <a:pt x="551" y="625"/>
                  </a:lnTo>
                  <a:lnTo>
                    <a:pt x="562" y="631"/>
                  </a:lnTo>
                  <a:lnTo>
                    <a:pt x="562" y="631"/>
                  </a:lnTo>
                  <a:lnTo>
                    <a:pt x="568" y="631"/>
                  </a:lnTo>
                  <a:lnTo>
                    <a:pt x="568" y="631"/>
                  </a:lnTo>
                  <a:lnTo>
                    <a:pt x="568" y="637"/>
                  </a:lnTo>
                  <a:lnTo>
                    <a:pt x="568" y="637"/>
                  </a:lnTo>
                  <a:lnTo>
                    <a:pt x="568" y="643"/>
                  </a:lnTo>
                  <a:lnTo>
                    <a:pt x="568" y="643"/>
                  </a:lnTo>
                  <a:lnTo>
                    <a:pt x="574" y="648"/>
                  </a:lnTo>
                  <a:lnTo>
                    <a:pt x="574" y="648"/>
                  </a:lnTo>
                  <a:lnTo>
                    <a:pt x="574" y="653"/>
                  </a:lnTo>
                  <a:lnTo>
                    <a:pt x="574" y="653"/>
                  </a:lnTo>
                  <a:lnTo>
                    <a:pt x="580" y="659"/>
                  </a:lnTo>
                  <a:lnTo>
                    <a:pt x="580" y="659"/>
                  </a:lnTo>
                  <a:lnTo>
                    <a:pt x="591" y="659"/>
                  </a:lnTo>
                  <a:lnTo>
                    <a:pt x="591" y="659"/>
                  </a:lnTo>
                  <a:lnTo>
                    <a:pt x="596" y="665"/>
                  </a:lnTo>
                  <a:lnTo>
                    <a:pt x="596" y="665"/>
                  </a:lnTo>
                  <a:lnTo>
                    <a:pt x="608" y="671"/>
                  </a:lnTo>
                  <a:lnTo>
                    <a:pt x="608" y="671"/>
                  </a:lnTo>
                  <a:lnTo>
                    <a:pt x="614" y="677"/>
                  </a:lnTo>
                  <a:lnTo>
                    <a:pt x="614" y="677"/>
                  </a:lnTo>
                  <a:lnTo>
                    <a:pt x="631" y="699"/>
                  </a:lnTo>
                  <a:lnTo>
                    <a:pt x="631" y="699"/>
                  </a:lnTo>
                  <a:lnTo>
                    <a:pt x="642" y="716"/>
                  </a:lnTo>
                  <a:lnTo>
                    <a:pt x="642" y="716"/>
                  </a:lnTo>
                  <a:lnTo>
                    <a:pt x="648" y="722"/>
                  </a:lnTo>
                  <a:lnTo>
                    <a:pt x="648" y="722"/>
                  </a:lnTo>
                  <a:lnTo>
                    <a:pt x="654" y="733"/>
                  </a:lnTo>
                  <a:lnTo>
                    <a:pt x="654" y="733"/>
                  </a:lnTo>
                  <a:lnTo>
                    <a:pt x="654" y="739"/>
                  </a:lnTo>
                  <a:lnTo>
                    <a:pt x="654" y="739"/>
                  </a:lnTo>
                  <a:lnTo>
                    <a:pt x="654" y="744"/>
                  </a:lnTo>
                  <a:lnTo>
                    <a:pt x="654" y="744"/>
                  </a:lnTo>
                  <a:lnTo>
                    <a:pt x="654" y="750"/>
                  </a:lnTo>
                  <a:lnTo>
                    <a:pt x="654" y="750"/>
                  </a:lnTo>
                  <a:lnTo>
                    <a:pt x="659" y="756"/>
                  </a:lnTo>
                  <a:lnTo>
                    <a:pt x="659" y="756"/>
                  </a:lnTo>
                  <a:lnTo>
                    <a:pt x="671" y="762"/>
                  </a:lnTo>
                  <a:lnTo>
                    <a:pt x="671" y="762"/>
                  </a:lnTo>
                  <a:lnTo>
                    <a:pt x="676" y="762"/>
                  </a:lnTo>
                  <a:lnTo>
                    <a:pt x="676" y="762"/>
                  </a:lnTo>
                  <a:lnTo>
                    <a:pt x="682" y="767"/>
                  </a:lnTo>
                  <a:lnTo>
                    <a:pt x="682" y="767"/>
                  </a:lnTo>
                  <a:lnTo>
                    <a:pt x="687" y="773"/>
                  </a:lnTo>
                  <a:lnTo>
                    <a:pt x="687" y="773"/>
                  </a:lnTo>
                  <a:lnTo>
                    <a:pt x="693" y="778"/>
                  </a:lnTo>
                  <a:lnTo>
                    <a:pt x="693" y="778"/>
                  </a:lnTo>
                  <a:lnTo>
                    <a:pt x="699" y="784"/>
                  </a:lnTo>
                  <a:lnTo>
                    <a:pt x="699" y="784"/>
                  </a:lnTo>
                  <a:lnTo>
                    <a:pt x="705" y="790"/>
                  </a:lnTo>
                  <a:lnTo>
                    <a:pt x="705" y="790"/>
                  </a:lnTo>
                  <a:lnTo>
                    <a:pt x="705" y="796"/>
                  </a:lnTo>
                  <a:lnTo>
                    <a:pt x="705" y="796"/>
                  </a:lnTo>
                  <a:lnTo>
                    <a:pt x="705" y="802"/>
                  </a:lnTo>
                  <a:lnTo>
                    <a:pt x="705" y="802"/>
                  </a:lnTo>
                  <a:lnTo>
                    <a:pt x="705" y="807"/>
                  </a:lnTo>
                  <a:lnTo>
                    <a:pt x="705" y="807"/>
                  </a:lnTo>
                  <a:lnTo>
                    <a:pt x="705" y="813"/>
                  </a:lnTo>
                  <a:lnTo>
                    <a:pt x="705" y="813"/>
                  </a:lnTo>
                  <a:lnTo>
                    <a:pt x="710" y="818"/>
                  </a:lnTo>
                  <a:lnTo>
                    <a:pt x="710" y="818"/>
                  </a:lnTo>
                  <a:lnTo>
                    <a:pt x="721" y="824"/>
                  </a:lnTo>
                  <a:lnTo>
                    <a:pt x="721" y="824"/>
                  </a:lnTo>
                  <a:lnTo>
                    <a:pt x="727" y="830"/>
                  </a:lnTo>
                  <a:lnTo>
                    <a:pt x="727" y="830"/>
                  </a:lnTo>
                  <a:lnTo>
                    <a:pt x="739" y="841"/>
                  </a:lnTo>
                  <a:lnTo>
                    <a:pt x="739" y="841"/>
                  </a:lnTo>
                  <a:lnTo>
                    <a:pt x="739" y="841"/>
                  </a:lnTo>
                  <a:lnTo>
                    <a:pt x="739" y="841"/>
                  </a:lnTo>
                  <a:lnTo>
                    <a:pt x="739" y="847"/>
                  </a:lnTo>
                  <a:lnTo>
                    <a:pt x="739" y="847"/>
                  </a:lnTo>
                  <a:lnTo>
                    <a:pt x="739" y="853"/>
                  </a:lnTo>
                  <a:lnTo>
                    <a:pt x="739" y="853"/>
                  </a:lnTo>
                  <a:lnTo>
                    <a:pt x="739" y="853"/>
                  </a:lnTo>
                  <a:lnTo>
                    <a:pt x="739" y="853"/>
                  </a:lnTo>
                  <a:lnTo>
                    <a:pt x="739" y="858"/>
                  </a:lnTo>
                  <a:lnTo>
                    <a:pt x="739" y="858"/>
                  </a:lnTo>
                  <a:lnTo>
                    <a:pt x="745" y="858"/>
                  </a:lnTo>
                  <a:lnTo>
                    <a:pt x="745" y="858"/>
                  </a:lnTo>
                  <a:lnTo>
                    <a:pt x="750" y="864"/>
                  </a:lnTo>
                  <a:lnTo>
                    <a:pt x="750" y="864"/>
                  </a:lnTo>
                  <a:lnTo>
                    <a:pt x="756" y="864"/>
                  </a:lnTo>
                  <a:lnTo>
                    <a:pt x="756" y="864"/>
                  </a:lnTo>
                  <a:lnTo>
                    <a:pt x="756" y="875"/>
                  </a:lnTo>
                  <a:lnTo>
                    <a:pt x="756" y="875"/>
                  </a:lnTo>
                  <a:lnTo>
                    <a:pt x="761" y="887"/>
                  </a:lnTo>
                  <a:lnTo>
                    <a:pt x="761" y="887"/>
                  </a:lnTo>
                  <a:lnTo>
                    <a:pt x="761" y="892"/>
                  </a:lnTo>
                  <a:lnTo>
                    <a:pt x="761" y="892"/>
                  </a:lnTo>
                  <a:lnTo>
                    <a:pt x="767" y="904"/>
                  </a:lnTo>
                  <a:lnTo>
                    <a:pt x="767" y="904"/>
                  </a:lnTo>
                  <a:lnTo>
                    <a:pt x="779" y="921"/>
                  </a:lnTo>
                  <a:lnTo>
                    <a:pt x="779" y="921"/>
                  </a:lnTo>
                  <a:lnTo>
                    <a:pt x="784" y="938"/>
                  </a:lnTo>
                  <a:lnTo>
                    <a:pt x="784" y="938"/>
                  </a:lnTo>
                  <a:lnTo>
                    <a:pt x="796" y="955"/>
                  </a:lnTo>
                  <a:lnTo>
                    <a:pt x="796" y="955"/>
                  </a:lnTo>
                  <a:lnTo>
                    <a:pt x="807" y="977"/>
                  </a:lnTo>
                  <a:lnTo>
                    <a:pt x="813" y="977"/>
                  </a:lnTo>
                  <a:lnTo>
                    <a:pt x="813" y="977"/>
                  </a:lnTo>
                  <a:lnTo>
                    <a:pt x="818" y="977"/>
                  </a:lnTo>
                  <a:lnTo>
                    <a:pt x="818" y="983"/>
                  </a:lnTo>
                  <a:lnTo>
                    <a:pt x="818" y="983"/>
                  </a:lnTo>
                  <a:lnTo>
                    <a:pt x="818" y="989"/>
                  </a:lnTo>
                  <a:lnTo>
                    <a:pt x="818" y="989"/>
                  </a:lnTo>
                  <a:lnTo>
                    <a:pt x="818" y="1001"/>
                  </a:lnTo>
                  <a:lnTo>
                    <a:pt x="818" y="1001"/>
                  </a:lnTo>
                  <a:lnTo>
                    <a:pt x="818" y="1012"/>
                  </a:lnTo>
                  <a:lnTo>
                    <a:pt x="818" y="1012"/>
                  </a:lnTo>
                  <a:lnTo>
                    <a:pt x="818" y="1017"/>
                  </a:lnTo>
                  <a:lnTo>
                    <a:pt x="818" y="1017"/>
                  </a:lnTo>
                  <a:lnTo>
                    <a:pt x="824" y="1029"/>
                  </a:lnTo>
                  <a:lnTo>
                    <a:pt x="824" y="1029"/>
                  </a:lnTo>
                  <a:lnTo>
                    <a:pt x="830" y="1034"/>
                  </a:lnTo>
                  <a:lnTo>
                    <a:pt x="830" y="1034"/>
                  </a:lnTo>
                  <a:lnTo>
                    <a:pt x="835" y="1052"/>
                  </a:lnTo>
                  <a:lnTo>
                    <a:pt x="835" y="1052"/>
                  </a:lnTo>
                  <a:lnTo>
                    <a:pt x="835" y="1074"/>
                  </a:lnTo>
                  <a:lnTo>
                    <a:pt x="835" y="1074"/>
                  </a:lnTo>
                  <a:lnTo>
                    <a:pt x="830" y="1080"/>
                  </a:lnTo>
                  <a:lnTo>
                    <a:pt x="830" y="1080"/>
                  </a:lnTo>
                  <a:lnTo>
                    <a:pt x="824" y="1092"/>
                  </a:lnTo>
                  <a:lnTo>
                    <a:pt x="824" y="1092"/>
                  </a:lnTo>
                  <a:lnTo>
                    <a:pt x="818" y="1101"/>
                  </a:lnTo>
                  <a:lnTo>
                    <a:pt x="818" y="1101"/>
                  </a:lnTo>
                  <a:lnTo>
                    <a:pt x="813" y="1107"/>
                  </a:lnTo>
                  <a:lnTo>
                    <a:pt x="813" y="1107"/>
                  </a:lnTo>
                  <a:lnTo>
                    <a:pt x="813" y="1113"/>
                  </a:lnTo>
                  <a:lnTo>
                    <a:pt x="813" y="1113"/>
                  </a:lnTo>
                  <a:lnTo>
                    <a:pt x="813" y="1119"/>
                  </a:lnTo>
                  <a:lnTo>
                    <a:pt x="813" y="1119"/>
                  </a:lnTo>
                  <a:lnTo>
                    <a:pt x="824" y="1125"/>
                  </a:lnTo>
                  <a:lnTo>
                    <a:pt x="824" y="1125"/>
                  </a:lnTo>
                  <a:lnTo>
                    <a:pt x="824" y="1130"/>
                  </a:lnTo>
                  <a:lnTo>
                    <a:pt x="824" y="1130"/>
                  </a:lnTo>
                  <a:lnTo>
                    <a:pt x="818" y="1136"/>
                  </a:lnTo>
                  <a:lnTo>
                    <a:pt x="818" y="1136"/>
                  </a:lnTo>
                  <a:lnTo>
                    <a:pt x="813" y="1141"/>
                  </a:lnTo>
                  <a:lnTo>
                    <a:pt x="813" y="1141"/>
                  </a:lnTo>
                  <a:lnTo>
                    <a:pt x="807" y="1153"/>
                  </a:lnTo>
                  <a:lnTo>
                    <a:pt x="807" y="1153"/>
                  </a:lnTo>
                  <a:lnTo>
                    <a:pt x="807" y="1164"/>
                  </a:lnTo>
                  <a:lnTo>
                    <a:pt x="807" y="1164"/>
                  </a:lnTo>
                  <a:lnTo>
                    <a:pt x="813" y="1170"/>
                  </a:lnTo>
                  <a:lnTo>
                    <a:pt x="813" y="1170"/>
                  </a:lnTo>
                  <a:lnTo>
                    <a:pt x="813" y="1181"/>
                  </a:lnTo>
                  <a:lnTo>
                    <a:pt x="813" y="1181"/>
                  </a:lnTo>
                  <a:lnTo>
                    <a:pt x="818" y="1192"/>
                  </a:lnTo>
                  <a:lnTo>
                    <a:pt x="818" y="1192"/>
                  </a:lnTo>
                  <a:lnTo>
                    <a:pt x="824" y="1198"/>
                  </a:lnTo>
                  <a:lnTo>
                    <a:pt x="830" y="1198"/>
                  </a:lnTo>
                  <a:lnTo>
                    <a:pt x="830" y="1198"/>
                  </a:lnTo>
                  <a:lnTo>
                    <a:pt x="835" y="1198"/>
                  </a:lnTo>
                  <a:lnTo>
                    <a:pt x="835" y="1198"/>
                  </a:lnTo>
                  <a:lnTo>
                    <a:pt x="835" y="1198"/>
                  </a:lnTo>
                  <a:lnTo>
                    <a:pt x="835" y="1204"/>
                  </a:lnTo>
                  <a:lnTo>
                    <a:pt x="835" y="1204"/>
                  </a:lnTo>
                  <a:lnTo>
                    <a:pt x="835" y="1210"/>
                  </a:lnTo>
                  <a:lnTo>
                    <a:pt x="835" y="1210"/>
                  </a:lnTo>
                  <a:lnTo>
                    <a:pt x="841" y="1216"/>
                  </a:lnTo>
                  <a:lnTo>
                    <a:pt x="841" y="1216"/>
                  </a:lnTo>
                  <a:lnTo>
                    <a:pt x="841" y="1226"/>
                  </a:lnTo>
                  <a:lnTo>
                    <a:pt x="841" y="1226"/>
                  </a:lnTo>
                  <a:lnTo>
                    <a:pt x="846" y="1232"/>
                  </a:lnTo>
                  <a:lnTo>
                    <a:pt x="846" y="1232"/>
                  </a:lnTo>
                  <a:lnTo>
                    <a:pt x="858" y="1244"/>
                  </a:lnTo>
                  <a:lnTo>
                    <a:pt x="858" y="1244"/>
                  </a:lnTo>
                  <a:lnTo>
                    <a:pt x="875" y="1255"/>
                  </a:lnTo>
                  <a:lnTo>
                    <a:pt x="875" y="1255"/>
                  </a:lnTo>
                  <a:lnTo>
                    <a:pt x="886" y="1261"/>
                  </a:lnTo>
                  <a:lnTo>
                    <a:pt x="886" y="1261"/>
                  </a:lnTo>
                  <a:lnTo>
                    <a:pt x="892" y="1266"/>
                  </a:lnTo>
                  <a:lnTo>
                    <a:pt x="892" y="1266"/>
                  </a:lnTo>
                  <a:lnTo>
                    <a:pt x="898" y="1266"/>
                  </a:lnTo>
                  <a:lnTo>
                    <a:pt x="898" y="1266"/>
                  </a:lnTo>
                  <a:lnTo>
                    <a:pt x="904" y="1266"/>
                  </a:lnTo>
                  <a:lnTo>
                    <a:pt x="904" y="1266"/>
                  </a:lnTo>
                  <a:lnTo>
                    <a:pt x="910" y="1266"/>
                  </a:lnTo>
                  <a:lnTo>
                    <a:pt x="910" y="1266"/>
                  </a:lnTo>
                  <a:lnTo>
                    <a:pt x="915" y="1272"/>
                  </a:lnTo>
                  <a:lnTo>
                    <a:pt x="915" y="1272"/>
                  </a:lnTo>
                  <a:lnTo>
                    <a:pt x="915" y="1278"/>
                  </a:lnTo>
                  <a:lnTo>
                    <a:pt x="915" y="1278"/>
                  </a:lnTo>
                  <a:lnTo>
                    <a:pt x="915" y="1284"/>
                  </a:lnTo>
                  <a:lnTo>
                    <a:pt x="915" y="1284"/>
                  </a:lnTo>
                  <a:lnTo>
                    <a:pt x="915" y="1289"/>
                  </a:lnTo>
                  <a:lnTo>
                    <a:pt x="915" y="1289"/>
                  </a:lnTo>
                  <a:lnTo>
                    <a:pt x="926" y="1295"/>
                  </a:lnTo>
                  <a:lnTo>
                    <a:pt x="926" y="1295"/>
                  </a:lnTo>
                  <a:lnTo>
                    <a:pt x="938" y="1301"/>
                  </a:lnTo>
                  <a:lnTo>
                    <a:pt x="938" y="1301"/>
                  </a:lnTo>
                  <a:lnTo>
                    <a:pt x="949" y="1306"/>
                  </a:lnTo>
                  <a:lnTo>
                    <a:pt x="949" y="1306"/>
                  </a:lnTo>
                  <a:lnTo>
                    <a:pt x="955" y="1312"/>
                  </a:lnTo>
                  <a:lnTo>
                    <a:pt x="955" y="1312"/>
                  </a:lnTo>
                  <a:lnTo>
                    <a:pt x="960" y="1318"/>
                  </a:lnTo>
                  <a:lnTo>
                    <a:pt x="960" y="1318"/>
                  </a:lnTo>
                  <a:lnTo>
                    <a:pt x="966" y="1329"/>
                  </a:lnTo>
                  <a:lnTo>
                    <a:pt x="966" y="132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7" y="1346"/>
                  </a:lnTo>
                  <a:lnTo>
                    <a:pt x="977" y="1346"/>
                  </a:lnTo>
                  <a:lnTo>
                    <a:pt x="983" y="1352"/>
                  </a:lnTo>
                  <a:lnTo>
                    <a:pt x="983" y="1352"/>
                  </a:lnTo>
                  <a:lnTo>
                    <a:pt x="989" y="1357"/>
                  </a:lnTo>
                  <a:lnTo>
                    <a:pt x="989" y="1357"/>
                  </a:lnTo>
                  <a:lnTo>
                    <a:pt x="989" y="1369"/>
                  </a:lnTo>
                  <a:lnTo>
                    <a:pt x="989" y="1369"/>
                  </a:lnTo>
                  <a:lnTo>
                    <a:pt x="995" y="1375"/>
                  </a:lnTo>
                  <a:lnTo>
                    <a:pt x="995" y="1375"/>
                  </a:lnTo>
                  <a:lnTo>
                    <a:pt x="1011" y="1380"/>
                  </a:lnTo>
                  <a:lnTo>
                    <a:pt x="1011" y="1380"/>
                  </a:lnTo>
                  <a:lnTo>
                    <a:pt x="1035" y="1380"/>
                  </a:lnTo>
                  <a:lnTo>
                    <a:pt x="1035" y="1380"/>
                  </a:lnTo>
                  <a:lnTo>
                    <a:pt x="1051" y="1380"/>
                  </a:lnTo>
                  <a:lnTo>
                    <a:pt x="1051" y="1380"/>
                  </a:lnTo>
                  <a:lnTo>
                    <a:pt x="1069" y="1386"/>
                  </a:lnTo>
                  <a:lnTo>
                    <a:pt x="1069" y="1386"/>
                  </a:lnTo>
                  <a:lnTo>
                    <a:pt x="1080" y="1391"/>
                  </a:lnTo>
                  <a:lnTo>
                    <a:pt x="1080" y="1391"/>
                  </a:lnTo>
                  <a:lnTo>
                    <a:pt x="1085" y="1397"/>
                  </a:lnTo>
                  <a:lnTo>
                    <a:pt x="1085" y="1397"/>
                  </a:lnTo>
                  <a:lnTo>
                    <a:pt x="1091" y="1409"/>
                  </a:lnTo>
                  <a:lnTo>
                    <a:pt x="1091" y="1409"/>
                  </a:lnTo>
                  <a:lnTo>
                    <a:pt x="1097" y="1415"/>
                  </a:lnTo>
                  <a:lnTo>
                    <a:pt x="1097" y="1415"/>
                  </a:lnTo>
                  <a:lnTo>
                    <a:pt x="1114" y="1426"/>
                  </a:lnTo>
                  <a:lnTo>
                    <a:pt x="1114" y="1426"/>
                  </a:lnTo>
                  <a:lnTo>
                    <a:pt x="1131" y="1431"/>
                  </a:lnTo>
                  <a:lnTo>
                    <a:pt x="1131" y="1431"/>
                  </a:lnTo>
                  <a:lnTo>
                    <a:pt x="1148" y="1443"/>
                  </a:lnTo>
                  <a:lnTo>
                    <a:pt x="1148" y="1443"/>
                  </a:lnTo>
                  <a:lnTo>
                    <a:pt x="1170" y="1449"/>
                  </a:lnTo>
                  <a:lnTo>
                    <a:pt x="1170" y="1449"/>
                  </a:lnTo>
                  <a:lnTo>
                    <a:pt x="1170" y="1454"/>
                  </a:lnTo>
                  <a:lnTo>
                    <a:pt x="1170" y="1454"/>
                  </a:lnTo>
                  <a:lnTo>
                    <a:pt x="1170" y="1460"/>
                  </a:lnTo>
                  <a:lnTo>
                    <a:pt x="1170" y="1460"/>
                  </a:lnTo>
                  <a:lnTo>
                    <a:pt x="1176" y="1460"/>
                  </a:lnTo>
                  <a:lnTo>
                    <a:pt x="1176" y="1460"/>
                  </a:lnTo>
                  <a:lnTo>
                    <a:pt x="1176" y="1465"/>
                  </a:lnTo>
                  <a:lnTo>
                    <a:pt x="1176" y="1465"/>
                  </a:lnTo>
                  <a:lnTo>
                    <a:pt x="1199" y="1471"/>
                  </a:lnTo>
                  <a:lnTo>
                    <a:pt x="1199" y="1471"/>
                  </a:lnTo>
                  <a:lnTo>
                    <a:pt x="1216" y="1477"/>
                  </a:lnTo>
                  <a:lnTo>
                    <a:pt x="1216" y="1477"/>
                  </a:lnTo>
                  <a:lnTo>
                    <a:pt x="1233" y="1477"/>
                  </a:lnTo>
                  <a:lnTo>
                    <a:pt x="1233" y="1477"/>
                  </a:lnTo>
                  <a:lnTo>
                    <a:pt x="1256" y="1482"/>
                  </a:lnTo>
                  <a:lnTo>
                    <a:pt x="1256" y="1482"/>
                  </a:lnTo>
                  <a:lnTo>
                    <a:pt x="1261" y="1488"/>
                  </a:lnTo>
                  <a:lnTo>
                    <a:pt x="1261" y="1488"/>
                  </a:lnTo>
                  <a:lnTo>
                    <a:pt x="1267" y="1494"/>
                  </a:lnTo>
                  <a:lnTo>
                    <a:pt x="1267" y="1494"/>
                  </a:lnTo>
                  <a:lnTo>
                    <a:pt x="1273" y="1494"/>
                  </a:lnTo>
                  <a:lnTo>
                    <a:pt x="1273" y="1494"/>
                  </a:lnTo>
                  <a:lnTo>
                    <a:pt x="1279" y="1488"/>
                  </a:lnTo>
                  <a:lnTo>
                    <a:pt x="1279" y="1488"/>
                  </a:lnTo>
                  <a:lnTo>
                    <a:pt x="1284" y="1488"/>
                  </a:lnTo>
                  <a:lnTo>
                    <a:pt x="1284" y="1488"/>
                  </a:lnTo>
                  <a:lnTo>
                    <a:pt x="1295" y="1488"/>
                  </a:lnTo>
                  <a:lnTo>
                    <a:pt x="1295" y="1488"/>
                  </a:lnTo>
                  <a:lnTo>
                    <a:pt x="1295" y="1488"/>
                  </a:lnTo>
                  <a:lnTo>
                    <a:pt x="1295" y="1488"/>
                  </a:lnTo>
                  <a:lnTo>
                    <a:pt x="1295" y="1494"/>
                  </a:lnTo>
                  <a:lnTo>
                    <a:pt x="1295" y="1494"/>
                  </a:lnTo>
                  <a:lnTo>
                    <a:pt x="1295" y="1500"/>
                  </a:lnTo>
                  <a:lnTo>
                    <a:pt x="1295" y="1500"/>
                  </a:lnTo>
                  <a:lnTo>
                    <a:pt x="1301" y="1505"/>
                  </a:lnTo>
                  <a:lnTo>
                    <a:pt x="1301" y="1505"/>
                  </a:lnTo>
                  <a:lnTo>
                    <a:pt x="1301" y="1505"/>
                  </a:lnTo>
                  <a:lnTo>
                    <a:pt x="1301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19" y="1505"/>
                  </a:lnTo>
                  <a:lnTo>
                    <a:pt x="1319" y="1505"/>
                  </a:lnTo>
                  <a:lnTo>
                    <a:pt x="1319" y="1505"/>
                  </a:lnTo>
                  <a:lnTo>
                    <a:pt x="1319" y="1505"/>
                  </a:lnTo>
                  <a:lnTo>
                    <a:pt x="1324" y="1505"/>
                  </a:lnTo>
                  <a:lnTo>
                    <a:pt x="1324" y="1505"/>
                  </a:lnTo>
                  <a:lnTo>
                    <a:pt x="1330" y="1511"/>
                  </a:lnTo>
                  <a:lnTo>
                    <a:pt x="1330" y="1511"/>
                  </a:lnTo>
                  <a:lnTo>
                    <a:pt x="1335" y="1522"/>
                  </a:lnTo>
                  <a:lnTo>
                    <a:pt x="1335" y="1522"/>
                  </a:lnTo>
                  <a:lnTo>
                    <a:pt x="1341" y="1528"/>
                  </a:lnTo>
                  <a:lnTo>
                    <a:pt x="1341" y="1528"/>
                  </a:lnTo>
                  <a:lnTo>
                    <a:pt x="1341" y="1534"/>
                  </a:lnTo>
                  <a:lnTo>
                    <a:pt x="1341" y="1534"/>
                  </a:lnTo>
                  <a:lnTo>
                    <a:pt x="1341" y="1534"/>
                  </a:lnTo>
                  <a:lnTo>
                    <a:pt x="1341" y="1534"/>
                  </a:lnTo>
                  <a:lnTo>
                    <a:pt x="1353" y="1540"/>
                  </a:lnTo>
                  <a:lnTo>
                    <a:pt x="1353" y="1540"/>
                  </a:lnTo>
                  <a:lnTo>
                    <a:pt x="1358" y="1534"/>
                  </a:lnTo>
                  <a:lnTo>
                    <a:pt x="1358" y="1534"/>
                  </a:lnTo>
                  <a:lnTo>
                    <a:pt x="1364" y="1534"/>
                  </a:lnTo>
                  <a:lnTo>
                    <a:pt x="1364" y="1534"/>
                  </a:lnTo>
                  <a:lnTo>
                    <a:pt x="1364" y="1534"/>
                  </a:lnTo>
                  <a:lnTo>
                    <a:pt x="1364" y="1534"/>
                  </a:lnTo>
                  <a:lnTo>
                    <a:pt x="1375" y="1534"/>
                  </a:lnTo>
                  <a:lnTo>
                    <a:pt x="1375" y="1534"/>
                  </a:lnTo>
                  <a:lnTo>
                    <a:pt x="1381" y="1534"/>
                  </a:lnTo>
                  <a:lnTo>
                    <a:pt x="1381" y="1534"/>
                  </a:lnTo>
                  <a:lnTo>
                    <a:pt x="1381" y="1540"/>
                  </a:lnTo>
                  <a:lnTo>
                    <a:pt x="1381" y="1540"/>
                  </a:lnTo>
                  <a:lnTo>
                    <a:pt x="1386" y="1540"/>
                  </a:lnTo>
                  <a:lnTo>
                    <a:pt x="1386" y="1540"/>
                  </a:lnTo>
                  <a:lnTo>
                    <a:pt x="1398" y="1545"/>
                  </a:lnTo>
                  <a:lnTo>
                    <a:pt x="1398" y="1545"/>
                  </a:lnTo>
                  <a:lnTo>
                    <a:pt x="1409" y="1540"/>
                  </a:lnTo>
                  <a:lnTo>
                    <a:pt x="1409" y="1540"/>
                  </a:lnTo>
                  <a:lnTo>
                    <a:pt x="1420" y="1540"/>
                  </a:lnTo>
                  <a:lnTo>
                    <a:pt x="1420" y="1540"/>
                  </a:lnTo>
                  <a:lnTo>
                    <a:pt x="1432" y="1534"/>
                  </a:lnTo>
                  <a:lnTo>
                    <a:pt x="1432" y="1534"/>
                  </a:lnTo>
                  <a:lnTo>
                    <a:pt x="1432" y="1540"/>
                  </a:lnTo>
                  <a:lnTo>
                    <a:pt x="1432" y="1540"/>
                  </a:lnTo>
                  <a:lnTo>
                    <a:pt x="1432" y="1545"/>
                  </a:lnTo>
                  <a:lnTo>
                    <a:pt x="1432" y="1545"/>
                  </a:lnTo>
                  <a:lnTo>
                    <a:pt x="1432" y="1550"/>
                  </a:lnTo>
                  <a:lnTo>
                    <a:pt x="1432" y="1550"/>
                  </a:lnTo>
                  <a:lnTo>
                    <a:pt x="1438" y="1550"/>
                  </a:lnTo>
                  <a:lnTo>
                    <a:pt x="1438" y="1550"/>
                  </a:lnTo>
                  <a:lnTo>
                    <a:pt x="1444" y="1556"/>
                  </a:lnTo>
                  <a:lnTo>
                    <a:pt x="1444" y="1556"/>
                  </a:lnTo>
                  <a:lnTo>
                    <a:pt x="1449" y="1556"/>
                  </a:lnTo>
                  <a:lnTo>
                    <a:pt x="1449" y="1556"/>
                  </a:lnTo>
                  <a:lnTo>
                    <a:pt x="1455" y="1556"/>
                  </a:lnTo>
                  <a:lnTo>
                    <a:pt x="1455" y="1556"/>
                  </a:lnTo>
                  <a:lnTo>
                    <a:pt x="1455" y="1556"/>
                  </a:lnTo>
                  <a:lnTo>
                    <a:pt x="1455" y="1556"/>
                  </a:lnTo>
                  <a:lnTo>
                    <a:pt x="1472" y="1556"/>
                  </a:lnTo>
                  <a:lnTo>
                    <a:pt x="1472" y="1556"/>
                  </a:lnTo>
                  <a:lnTo>
                    <a:pt x="1489" y="1550"/>
                  </a:lnTo>
                  <a:lnTo>
                    <a:pt x="1489" y="1550"/>
                  </a:lnTo>
                  <a:lnTo>
                    <a:pt x="1495" y="1545"/>
                  </a:lnTo>
                  <a:lnTo>
                    <a:pt x="1495" y="1545"/>
                  </a:lnTo>
                  <a:lnTo>
                    <a:pt x="1506" y="1534"/>
                  </a:lnTo>
                  <a:lnTo>
                    <a:pt x="1506" y="1534"/>
                  </a:lnTo>
                  <a:lnTo>
                    <a:pt x="1517" y="1534"/>
                  </a:lnTo>
                  <a:lnTo>
                    <a:pt x="1517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45" y="1540"/>
                  </a:lnTo>
                  <a:lnTo>
                    <a:pt x="1545" y="1540"/>
                  </a:lnTo>
                  <a:lnTo>
                    <a:pt x="1563" y="1534"/>
                  </a:lnTo>
                  <a:lnTo>
                    <a:pt x="1563" y="1534"/>
                  </a:lnTo>
                  <a:lnTo>
                    <a:pt x="1569" y="1534"/>
                  </a:lnTo>
                  <a:lnTo>
                    <a:pt x="1569" y="1534"/>
                  </a:lnTo>
                  <a:lnTo>
                    <a:pt x="1574" y="1528"/>
                  </a:lnTo>
                  <a:lnTo>
                    <a:pt x="1574" y="1528"/>
                  </a:lnTo>
                  <a:lnTo>
                    <a:pt x="1580" y="1522"/>
                  </a:lnTo>
                  <a:lnTo>
                    <a:pt x="1580" y="1522"/>
                  </a:lnTo>
                  <a:lnTo>
                    <a:pt x="1585" y="1522"/>
                  </a:lnTo>
                  <a:lnTo>
                    <a:pt x="1585" y="1522"/>
                  </a:lnTo>
                  <a:lnTo>
                    <a:pt x="1591" y="1522"/>
                  </a:lnTo>
                  <a:lnTo>
                    <a:pt x="1591" y="1522"/>
                  </a:lnTo>
                  <a:lnTo>
                    <a:pt x="1591" y="1522"/>
                  </a:lnTo>
                  <a:lnTo>
                    <a:pt x="1591" y="1522"/>
                  </a:lnTo>
                  <a:lnTo>
                    <a:pt x="1597" y="1528"/>
                  </a:lnTo>
                  <a:lnTo>
                    <a:pt x="1597" y="1528"/>
                  </a:lnTo>
                  <a:lnTo>
                    <a:pt x="1597" y="1534"/>
                  </a:lnTo>
                  <a:lnTo>
                    <a:pt x="1597" y="1534"/>
                  </a:lnTo>
                  <a:lnTo>
                    <a:pt x="1614" y="1534"/>
                  </a:lnTo>
                  <a:lnTo>
                    <a:pt x="1614" y="1534"/>
                  </a:lnTo>
                  <a:lnTo>
                    <a:pt x="1631" y="1534"/>
                  </a:lnTo>
                  <a:lnTo>
                    <a:pt x="1631" y="1534"/>
                  </a:lnTo>
                  <a:lnTo>
                    <a:pt x="1648" y="1534"/>
                  </a:lnTo>
                  <a:lnTo>
                    <a:pt x="1648" y="1534"/>
                  </a:lnTo>
                  <a:lnTo>
                    <a:pt x="1659" y="1534"/>
                  </a:lnTo>
                  <a:lnTo>
                    <a:pt x="1659" y="1534"/>
                  </a:lnTo>
                  <a:lnTo>
                    <a:pt x="1665" y="1540"/>
                  </a:lnTo>
                  <a:lnTo>
                    <a:pt x="1665" y="1540"/>
                  </a:lnTo>
                  <a:lnTo>
                    <a:pt x="1671" y="1550"/>
                  </a:lnTo>
                  <a:lnTo>
                    <a:pt x="1671" y="1550"/>
                  </a:lnTo>
                  <a:lnTo>
                    <a:pt x="1676" y="1556"/>
                  </a:lnTo>
                  <a:lnTo>
                    <a:pt x="1676" y="1556"/>
                  </a:lnTo>
                  <a:lnTo>
                    <a:pt x="1682" y="1562"/>
                  </a:lnTo>
                  <a:lnTo>
                    <a:pt x="1682" y="1562"/>
                  </a:lnTo>
                  <a:lnTo>
                    <a:pt x="1688" y="1562"/>
                  </a:lnTo>
                  <a:lnTo>
                    <a:pt x="1688" y="1562"/>
                  </a:lnTo>
                  <a:lnTo>
                    <a:pt x="1694" y="1562"/>
                  </a:lnTo>
                  <a:lnTo>
                    <a:pt x="1694" y="1562"/>
                  </a:lnTo>
                  <a:lnTo>
                    <a:pt x="1699" y="1562"/>
                  </a:lnTo>
                  <a:lnTo>
                    <a:pt x="1699" y="1562"/>
                  </a:lnTo>
                  <a:lnTo>
                    <a:pt x="1705" y="1562"/>
                  </a:lnTo>
                  <a:lnTo>
                    <a:pt x="1705" y="1562"/>
                  </a:lnTo>
                  <a:lnTo>
                    <a:pt x="1716" y="1574"/>
                  </a:lnTo>
                  <a:lnTo>
                    <a:pt x="1716" y="1574"/>
                  </a:lnTo>
                  <a:lnTo>
                    <a:pt x="1722" y="1585"/>
                  </a:lnTo>
                  <a:lnTo>
                    <a:pt x="1722" y="1585"/>
                  </a:lnTo>
                  <a:lnTo>
                    <a:pt x="1734" y="1602"/>
                  </a:lnTo>
                  <a:lnTo>
                    <a:pt x="1734" y="1602"/>
                  </a:lnTo>
                  <a:lnTo>
                    <a:pt x="1739" y="1619"/>
                  </a:lnTo>
                  <a:lnTo>
                    <a:pt x="1739" y="1619"/>
                  </a:lnTo>
                  <a:lnTo>
                    <a:pt x="1739" y="1619"/>
                  </a:lnTo>
                  <a:lnTo>
                    <a:pt x="1739" y="1619"/>
                  </a:lnTo>
                  <a:lnTo>
                    <a:pt x="1744" y="1619"/>
                  </a:lnTo>
                  <a:lnTo>
                    <a:pt x="1744" y="1619"/>
                  </a:lnTo>
                  <a:lnTo>
                    <a:pt x="1744" y="1619"/>
                  </a:lnTo>
                  <a:lnTo>
                    <a:pt x="1744" y="1619"/>
                  </a:lnTo>
                  <a:lnTo>
                    <a:pt x="1750" y="1608"/>
                  </a:lnTo>
                  <a:lnTo>
                    <a:pt x="1750" y="1608"/>
                  </a:lnTo>
                  <a:lnTo>
                    <a:pt x="1750" y="1590"/>
                  </a:lnTo>
                  <a:lnTo>
                    <a:pt x="1750" y="1590"/>
                  </a:lnTo>
                  <a:lnTo>
                    <a:pt x="1744" y="1579"/>
                  </a:lnTo>
                  <a:lnTo>
                    <a:pt x="1744" y="1579"/>
                  </a:lnTo>
                  <a:lnTo>
                    <a:pt x="1744" y="1574"/>
                  </a:lnTo>
                  <a:lnTo>
                    <a:pt x="1750" y="1568"/>
                  </a:lnTo>
                  <a:lnTo>
                    <a:pt x="1750" y="1568"/>
                  </a:lnTo>
                  <a:lnTo>
                    <a:pt x="1762" y="1545"/>
                  </a:lnTo>
                  <a:lnTo>
                    <a:pt x="1762" y="1545"/>
                  </a:lnTo>
                  <a:lnTo>
                    <a:pt x="1779" y="1522"/>
                  </a:lnTo>
                  <a:lnTo>
                    <a:pt x="1779" y="1522"/>
                  </a:lnTo>
                  <a:lnTo>
                    <a:pt x="1790" y="1511"/>
                  </a:lnTo>
                  <a:lnTo>
                    <a:pt x="1813" y="1511"/>
                  </a:lnTo>
                  <a:lnTo>
                    <a:pt x="1830" y="1516"/>
                  </a:lnTo>
                  <a:lnTo>
                    <a:pt x="1853" y="1516"/>
                  </a:lnTo>
                  <a:lnTo>
                    <a:pt x="1875" y="1516"/>
                  </a:lnTo>
                  <a:lnTo>
                    <a:pt x="1875" y="1516"/>
                  </a:lnTo>
                  <a:lnTo>
                    <a:pt x="1875" y="1511"/>
                  </a:lnTo>
                  <a:lnTo>
                    <a:pt x="1875" y="1511"/>
                  </a:lnTo>
                  <a:lnTo>
                    <a:pt x="1875" y="1500"/>
                  </a:lnTo>
                  <a:lnTo>
                    <a:pt x="1875" y="1500"/>
                  </a:lnTo>
                  <a:lnTo>
                    <a:pt x="1869" y="1482"/>
                  </a:lnTo>
                  <a:lnTo>
                    <a:pt x="1869" y="1482"/>
                  </a:lnTo>
                  <a:lnTo>
                    <a:pt x="1859" y="1471"/>
                  </a:lnTo>
                  <a:lnTo>
                    <a:pt x="1859" y="1471"/>
                  </a:lnTo>
                  <a:lnTo>
                    <a:pt x="1847" y="1460"/>
                  </a:lnTo>
                  <a:lnTo>
                    <a:pt x="1847" y="1460"/>
                  </a:lnTo>
                  <a:lnTo>
                    <a:pt x="1835" y="1449"/>
                  </a:lnTo>
                  <a:lnTo>
                    <a:pt x="1835" y="1449"/>
                  </a:lnTo>
                  <a:lnTo>
                    <a:pt x="1824" y="1431"/>
                  </a:lnTo>
                  <a:lnTo>
                    <a:pt x="1824" y="1431"/>
                  </a:lnTo>
                  <a:lnTo>
                    <a:pt x="1819" y="1426"/>
                  </a:lnTo>
                  <a:lnTo>
                    <a:pt x="1819" y="1420"/>
                  </a:lnTo>
                  <a:lnTo>
                    <a:pt x="1819" y="1415"/>
                  </a:lnTo>
                  <a:lnTo>
                    <a:pt x="1819" y="1409"/>
                  </a:lnTo>
                  <a:lnTo>
                    <a:pt x="1819" y="1403"/>
                  </a:lnTo>
                  <a:lnTo>
                    <a:pt x="1824" y="1403"/>
                  </a:lnTo>
                  <a:lnTo>
                    <a:pt x="1830" y="1403"/>
                  </a:lnTo>
                  <a:lnTo>
                    <a:pt x="1835" y="1403"/>
                  </a:lnTo>
                  <a:lnTo>
                    <a:pt x="1841" y="1403"/>
                  </a:lnTo>
                  <a:lnTo>
                    <a:pt x="1847" y="1391"/>
                  </a:lnTo>
                  <a:lnTo>
                    <a:pt x="1847" y="1386"/>
                  </a:lnTo>
                  <a:lnTo>
                    <a:pt x="1853" y="1375"/>
                  </a:lnTo>
                  <a:lnTo>
                    <a:pt x="1853" y="1363"/>
                  </a:lnTo>
                  <a:lnTo>
                    <a:pt x="1881" y="1363"/>
                  </a:lnTo>
                  <a:lnTo>
                    <a:pt x="1915" y="1363"/>
                  </a:lnTo>
                  <a:lnTo>
                    <a:pt x="1944" y="1363"/>
                  </a:lnTo>
                  <a:lnTo>
                    <a:pt x="1972" y="1363"/>
                  </a:lnTo>
                  <a:lnTo>
                    <a:pt x="1983" y="1363"/>
                  </a:lnTo>
                  <a:lnTo>
                    <a:pt x="1989" y="1357"/>
                  </a:lnTo>
                  <a:lnTo>
                    <a:pt x="1994" y="1352"/>
                  </a:lnTo>
                  <a:lnTo>
                    <a:pt x="2000" y="1346"/>
                  </a:lnTo>
                  <a:lnTo>
                    <a:pt x="2000" y="1346"/>
                  </a:lnTo>
                  <a:lnTo>
                    <a:pt x="2000" y="1346"/>
                  </a:lnTo>
                  <a:lnTo>
                    <a:pt x="2000" y="1346"/>
                  </a:lnTo>
                  <a:lnTo>
                    <a:pt x="2012" y="1340"/>
                  </a:lnTo>
                  <a:lnTo>
                    <a:pt x="2012" y="1340"/>
                  </a:lnTo>
                  <a:lnTo>
                    <a:pt x="2018" y="1335"/>
                  </a:lnTo>
                  <a:lnTo>
                    <a:pt x="2018" y="1335"/>
                  </a:lnTo>
                  <a:lnTo>
                    <a:pt x="2029" y="1340"/>
                  </a:lnTo>
                  <a:lnTo>
                    <a:pt x="2029" y="1340"/>
                  </a:lnTo>
                  <a:lnTo>
                    <a:pt x="2034" y="1329"/>
                  </a:lnTo>
                  <a:lnTo>
                    <a:pt x="2034" y="1329"/>
                  </a:lnTo>
                  <a:lnTo>
                    <a:pt x="2046" y="1318"/>
                  </a:lnTo>
                  <a:lnTo>
                    <a:pt x="2046" y="1318"/>
                  </a:lnTo>
                  <a:lnTo>
                    <a:pt x="2052" y="1312"/>
                  </a:lnTo>
                  <a:lnTo>
                    <a:pt x="2052" y="1312"/>
                  </a:lnTo>
                  <a:lnTo>
                    <a:pt x="2057" y="1301"/>
                  </a:lnTo>
                  <a:lnTo>
                    <a:pt x="2057" y="1301"/>
                  </a:lnTo>
                  <a:lnTo>
                    <a:pt x="2057" y="1312"/>
                  </a:lnTo>
                  <a:lnTo>
                    <a:pt x="2057" y="1312"/>
                  </a:lnTo>
                  <a:lnTo>
                    <a:pt x="2057" y="1323"/>
                  </a:lnTo>
                  <a:lnTo>
                    <a:pt x="2057" y="1323"/>
                  </a:lnTo>
                  <a:lnTo>
                    <a:pt x="2057" y="1329"/>
                  </a:lnTo>
                  <a:lnTo>
                    <a:pt x="2057" y="1329"/>
                  </a:lnTo>
                  <a:lnTo>
                    <a:pt x="2052" y="1335"/>
                  </a:lnTo>
                  <a:lnTo>
                    <a:pt x="2052" y="1335"/>
                  </a:lnTo>
                  <a:lnTo>
                    <a:pt x="2063" y="1340"/>
                  </a:lnTo>
                  <a:lnTo>
                    <a:pt x="2063" y="1340"/>
                  </a:lnTo>
                  <a:lnTo>
                    <a:pt x="2069" y="1340"/>
                  </a:lnTo>
                  <a:lnTo>
                    <a:pt x="2069" y="1340"/>
                  </a:lnTo>
                  <a:lnTo>
                    <a:pt x="2074" y="1346"/>
                  </a:lnTo>
                  <a:lnTo>
                    <a:pt x="2074" y="1346"/>
                  </a:lnTo>
                  <a:lnTo>
                    <a:pt x="2085" y="1352"/>
                  </a:lnTo>
                  <a:lnTo>
                    <a:pt x="2085" y="1352"/>
                  </a:lnTo>
                  <a:lnTo>
                    <a:pt x="2085" y="1318"/>
                  </a:lnTo>
                  <a:lnTo>
                    <a:pt x="2085" y="1318"/>
                  </a:lnTo>
                  <a:lnTo>
                    <a:pt x="2085" y="1284"/>
                  </a:lnTo>
                  <a:lnTo>
                    <a:pt x="2085" y="1284"/>
                  </a:lnTo>
                  <a:lnTo>
                    <a:pt x="2097" y="1250"/>
                  </a:lnTo>
                  <a:lnTo>
                    <a:pt x="2097" y="1250"/>
                  </a:lnTo>
                  <a:lnTo>
                    <a:pt x="2103" y="1216"/>
                  </a:lnTo>
                  <a:lnTo>
                    <a:pt x="2103" y="1216"/>
                  </a:lnTo>
                  <a:lnTo>
                    <a:pt x="2108" y="1216"/>
                  </a:lnTo>
                  <a:lnTo>
                    <a:pt x="2108" y="1216"/>
                  </a:lnTo>
                  <a:lnTo>
                    <a:pt x="2114" y="1216"/>
                  </a:lnTo>
                  <a:lnTo>
                    <a:pt x="2114" y="1216"/>
                  </a:lnTo>
                  <a:lnTo>
                    <a:pt x="2108" y="1210"/>
                  </a:lnTo>
                  <a:lnTo>
                    <a:pt x="2108" y="1210"/>
                  </a:lnTo>
                  <a:lnTo>
                    <a:pt x="2108" y="1198"/>
                  </a:lnTo>
                  <a:lnTo>
                    <a:pt x="2108" y="1198"/>
                  </a:lnTo>
                  <a:lnTo>
                    <a:pt x="2103" y="1187"/>
                  </a:lnTo>
                  <a:lnTo>
                    <a:pt x="2103" y="1187"/>
                  </a:lnTo>
                  <a:lnTo>
                    <a:pt x="2103" y="1176"/>
                  </a:lnTo>
                  <a:lnTo>
                    <a:pt x="2103" y="1176"/>
                  </a:lnTo>
                  <a:lnTo>
                    <a:pt x="2114" y="1147"/>
                  </a:lnTo>
                  <a:lnTo>
                    <a:pt x="2114" y="1147"/>
                  </a:lnTo>
                  <a:lnTo>
                    <a:pt x="2131" y="1101"/>
                  </a:lnTo>
                  <a:lnTo>
                    <a:pt x="2131" y="1101"/>
                  </a:lnTo>
                  <a:lnTo>
                    <a:pt x="2137" y="1086"/>
                  </a:lnTo>
                  <a:lnTo>
                    <a:pt x="2137" y="1063"/>
                  </a:lnTo>
                  <a:lnTo>
                    <a:pt x="2137" y="1063"/>
                  </a:lnTo>
                  <a:lnTo>
                    <a:pt x="2137" y="1046"/>
                  </a:lnTo>
                  <a:lnTo>
                    <a:pt x="2125" y="1034"/>
                  </a:lnTo>
                  <a:lnTo>
                    <a:pt x="2125" y="1034"/>
                  </a:lnTo>
                  <a:lnTo>
                    <a:pt x="2119" y="1034"/>
                  </a:lnTo>
                  <a:lnTo>
                    <a:pt x="2119" y="1034"/>
                  </a:lnTo>
                  <a:lnTo>
                    <a:pt x="2114" y="1034"/>
                  </a:lnTo>
                  <a:lnTo>
                    <a:pt x="2114" y="1034"/>
                  </a:lnTo>
                  <a:lnTo>
                    <a:pt x="2108" y="1034"/>
                  </a:lnTo>
                  <a:lnTo>
                    <a:pt x="2108" y="1034"/>
                  </a:lnTo>
                  <a:lnTo>
                    <a:pt x="2108" y="1034"/>
                  </a:lnTo>
                  <a:lnTo>
                    <a:pt x="2103" y="1034"/>
                  </a:lnTo>
                  <a:lnTo>
                    <a:pt x="2103" y="1029"/>
                  </a:lnTo>
                  <a:lnTo>
                    <a:pt x="2097" y="1029"/>
                  </a:lnTo>
                  <a:lnTo>
                    <a:pt x="2097" y="1023"/>
                  </a:lnTo>
                  <a:lnTo>
                    <a:pt x="2097" y="1023"/>
                  </a:lnTo>
                  <a:lnTo>
                    <a:pt x="2080" y="1023"/>
                  </a:lnTo>
                  <a:lnTo>
                    <a:pt x="2080" y="1023"/>
                  </a:lnTo>
                  <a:lnTo>
                    <a:pt x="2063" y="1029"/>
                  </a:lnTo>
                  <a:lnTo>
                    <a:pt x="2063" y="1029"/>
                  </a:lnTo>
                  <a:lnTo>
                    <a:pt x="2040" y="1029"/>
                  </a:lnTo>
                  <a:lnTo>
                    <a:pt x="2040" y="1029"/>
                  </a:lnTo>
                  <a:lnTo>
                    <a:pt x="2029" y="1034"/>
                  </a:lnTo>
                  <a:lnTo>
                    <a:pt x="2029" y="1034"/>
                  </a:lnTo>
                  <a:lnTo>
                    <a:pt x="2023" y="1040"/>
                  </a:lnTo>
                  <a:lnTo>
                    <a:pt x="2023" y="1040"/>
                  </a:lnTo>
                  <a:lnTo>
                    <a:pt x="2023" y="1046"/>
                  </a:lnTo>
                  <a:lnTo>
                    <a:pt x="2023" y="1046"/>
                  </a:lnTo>
                  <a:lnTo>
                    <a:pt x="2018" y="1052"/>
                  </a:lnTo>
                  <a:lnTo>
                    <a:pt x="2018" y="1052"/>
                  </a:lnTo>
                  <a:lnTo>
                    <a:pt x="2012" y="1057"/>
                  </a:lnTo>
                  <a:lnTo>
                    <a:pt x="2012" y="1057"/>
                  </a:lnTo>
                  <a:lnTo>
                    <a:pt x="2006" y="1057"/>
                  </a:lnTo>
                  <a:lnTo>
                    <a:pt x="2006" y="1057"/>
                  </a:lnTo>
                  <a:lnTo>
                    <a:pt x="1994" y="1063"/>
                  </a:lnTo>
                  <a:lnTo>
                    <a:pt x="1994" y="1063"/>
                  </a:lnTo>
                  <a:lnTo>
                    <a:pt x="1989" y="1063"/>
                  </a:lnTo>
                  <a:lnTo>
                    <a:pt x="1989" y="1063"/>
                  </a:lnTo>
                  <a:lnTo>
                    <a:pt x="1983" y="1063"/>
                  </a:lnTo>
                  <a:lnTo>
                    <a:pt x="1983" y="1063"/>
                  </a:lnTo>
                  <a:lnTo>
                    <a:pt x="1978" y="1068"/>
                  </a:lnTo>
                  <a:lnTo>
                    <a:pt x="1978" y="1068"/>
                  </a:lnTo>
                  <a:lnTo>
                    <a:pt x="1972" y="1068"/>
                  </a:lnTo>
                  <a:lnTo>
                    <a:pt x="1972" y="1068"/>
                  </a:lnTo>
                  <a:lnTo>
                    <a:pt x="1966" y="1074"/>
                  </a:lnTo>
                  <a:lnTo>
                    <a:pt x="1966" y="1074"/>
                  </a:lnTo>
                  <a:lnTo>
                    <a:pt x="1966" y="1080"/>
                  </a:lnTo>
                  <a:lnTo>
                    <a:pt x="1966" y="1080"/>
                  </a:lnTo>
                  <a:lnTo>
                    <a:pt x="1944" y="1086"/>
                  </a:lnTo>
                  <a:lnTo>
                    <a:pt x="1944" y="1086"/>
                  </a:lnTo>
                  <a:lnTo>
                    <a:pt x="1932" y="1086"/>
                  </a:lnTo>
                  <a:lnTo>
                    <a:pt x="1932" y="1086"/>
                  </a:lnTo>
                  <a:lnTo>
                    <a:pt x="1927" y="1086"/>
                  </a:lnTo>
                  <a:lnTo>
                    <a:pt x="1927" y="1086"/>
                  </a:lnTo>
                  <a:lnTo>
                    <a:pt x="1915" y="1101"/>
                  </a:lnTo>
                  <a:lnTo>
                    <a:pt x="1915" y="1101"/>
                  </a:lnTo>
                  <a:lnTo>
                    <a:pt x="1909" y="1125"/>
                  </a:lnTo>
                  <a:lnTo>
                    <a:pt x="1909" y="1125"/>
                  </a:lnTo>
                  <a:lnTo>
                    <a:pt x="1904" y="1147"/>
                  </a:lnTo>
                  <a:lnTo>
                    <a:pt x="1904" y="1147"/>
                  </a:lnTo>
                  <a:lnTo>
                    <a:pt x="1898" y="1176"/>
                  </a:lnTo>
                  <a:lnTo>
                    <a:pt x="1898" y="1176"/>
                  </a:lnTo>
                  <a:lnTo>
                    <a:pt x="1893" y="1198"/>
                  </a:lnTo>
                  <a:lnTo>
                    <a:pt x="1893" y="1198"/>
                  </a:lnTo>
                  <a:lnTo>
                    <a:pt x="1887" y="1204"/>
                  </a:lnTo>
                  <a:lnTo>
                    <a:pt x="1887" y="1204"/>
                  </a:lnTo>
                  <a:lnTo>
                    <a:pt x="1881" y="1210"/>
                  </a:lnTo>
                  <a:lnTo>
                    <a:pt x="1881" y="1210"/>
                  </a:lnTo>
                  <a:lnTo>
                    <a:pt x="1875" y="1216"/>
                  </a:lnTo>
                  <a:lnTo>
                    <a:pt x="1875" y="1216"/>
                  </a:lnTo>
                  <a:lnTo>
                    <a:pt x="1869" y="1221"/>
                  </a:lnTo>
                  <a:lnTo>
                    <a:pt x="1869" y="1221"/>
                  </a:lnTo>
                  <a:lnTo>
                    <a:pt x="1869" y="1232"/>
                  </a:lnTo>
                  <a:lnTo>
                    <a:pt x="1869" y="1232"/>
                  </a:lnTo>
                  <a:lnTo>
                    <a:pt x="1869" y="1244"/>
                  </a:lnTo>
                  <a:lnTo>
                    <a:pt x="1869" y="1244"/>
                  </a:lnTo>
                  <a:lnTo>
                    <a:pt x="1875" y="1255"/>
                  </a:lnTo>
                  <a:lnTo>
                    <a:pt x="1875" y="1255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9" y="1261"/>
                  </a:lnTo>
                  <a:lnTo>
                    <a:pt x="1864" y="1261"/>
                  </a:lnTo>
                  <a:lnTo>
                    <a:pt x="1864" y="1261"/>
                  </a:lnTo>
                  <a:lnTo>
                    <a:pt x="1853" y="1272"/>
                  </a:lnTo>
                  <a:lnTo>
                    <a:pt x="1853" y="1272"/>
                  </a:lnTo>
                  <a:lnTo>
                    <a:pt x="1841" y="1289"/>
                  </a:lnTo>
                  <a:lnTo>
                    <a:pt x="1841" y="1289"/>
                  </a:lnTo>
                  <a:lnTo>
                    <a:pt x="1830" y="1301"/>
                  </a:lnTo>
                  <a:lnTo>
                    <a:pt x="1830" y="1301"/>
                  </a:lnTo>
                  <a:lnTo>
                    <a:pt x="1824" y="1318"/>
                  </a:lnTo>
                  <a:lnTo>
                    <a:pt x="1824" y="1318"/>
                  </a:lnTo>
                  <a:lnTo>
                    <a:pt x="1813" y="1318"/>
                  </a:lnTo>
                  <a:lnTo>
                    <a:pt x="1813" y="1318"/>
                  </a:lnTo>
                  <a:lnTo>
                    <a:pt x="1807" y="1318"/>
                  </a:lnTo>
                  <a:lnTo>
                    <a:pt x="1807" y="1318"/>
                  </a:lnTo>
                  <a:lnTo>
                    <a:pt x="1801" y="1323"/>
                  </a:lnTo>
                  <a:lnTo>
                    <a:pt x="1801" y="1323"/>
                  </a:lnTo>
                  <a:lnTo>
                    <a:pt x="1796" y="1323"/>
                  </a:lnTo>
                  <a:lnTo>
                    <a:pt x="1796" y="1323"/>
                  </a:lnTo>
                  <a:lnTo>
                    <a:pt x="1796" y="1318"/>
                  </a:lnTo>
                  <a:lnTo>
                    <a:pt x="1796" y="1318"/>
                  </a:lnTo>
                  <a:lnTo>
                    <a:pt x="1790" y="1312"/>
                  </a:lnTo>
                  <a:lnTo>
                    <a:pt x="1790" y="1312"/>
                  </a:lnTo>
                  <a:lnTo>
                    <a:pt x="1784" y="1306"/>
                  </a:lnTo>
                  <a:lnTo>
                    <a:pt x="1784" y="1306"/>
                  </a:lnTo>
                  <a:lnTo>
                    <a:pt x="1784" y="1301"/>
                  </a:lnTo>
                  <a:lnTo>
                    <a:pt x="1784" y="1301"/>
                  </a:lnTo>
                  <a:lnTo>
                    <a:pt x="1762" y="1306"/>
                  </a:lnTo>
                  <a:lnTo>
                    <a:pt x="1762" y="1306"/>
                  </a:lnTo>
                  <a:lnTo>
                    <a:pt x="1744" y="1312"/>
                  </a:lnTo>
                  <a:lnTo>
                    <a:pt x="1744" y="1312"/>
                  </a:lnTo>
                  <a:lnTo>
                    <a:pt x="1734" y="1318"/>
                  </a:lnTo>
                  <a:lnTo>
                    <a:pt x="1734" y="1318"/>
                  </a:lnTo>
                  <a:lnTo>
                    <a:pt x="1716" y="1329"/>
                  </a:lnTo>
                  <a:lnTo>
                    <a:pt x="1716" y="1329"/>
                  </a:lnTo>
                  <a:lnTo>
                    <a:pt x="1710" y="1329"/>
                  </a:lnTo>
                  <a:lnTo>
                    <a:pt x="1710" y="1329"/>
                  </a:lnTo>
                  <a:lnTo>
                    <a:pt x="1710" y="1335"/>
                  </a:lnTo>
                  <a:lnTo>
                    <a:pt x="1710" y="1335"/>
                  </a:lnTo>
                  <a:lnTo>
                    <a:pt x="1710" y="1340"/>
                  </a:lnTo>
                  <a:lnTo>
                    <a:pt x="1710" y="1340"/>
                  </a:lnTo>
                  <a:lnTo>
                    <a:pt x="1710" y="1346"/>
                  </a:lnTo>
                  <a:lnTo>
                    <a:pt x="1710" y="1346"/>
                  </a:lnTo>
                  <a:lnTo>
                    <a:pt x="1699" y="1346"/>
                  </a:lnTo>
                  <a:lnTo>
                    <a:pt x="1699" y="1346"/>
                  </a:lnTo>
                  <a:lnTo>
                    <a:pt x="1688" y="1346"/>
                  </a:lnTo>
                  <a:lnTo>
                    <a:pt x="1688" y="1346"/>
                  </a:lnTo>
                  <a:lnTo>
                    <a:pt x="1676" y="1346"/>
                  </a:lnTo>
                  <a:lnTo>
                    <a:pt x="1676" y="1346"/>
                  </a:lnTo>
                  <a:lnTo>
                    <a:pt x="1665" y="1346"/>
                  </a:lnTo>
                  <a:lnTo>
                    <a:pt x="1665" y="1346"/>
                  </a:lnTo>
                  <a:lnTo>
                    <a:pt x="1665" y="1352"/>
                  </a:lnTo>
                  <a:lnTo>
                    <a:pt x="1665" y="1352"/>
                  </a:lnTo>
                  <a:lnTo>
                    <a:pt x="1665" y="1357"/>
                  </a:lnTo>
                  <a:lnTo>
                    <a:pt x="1665" y="1357"/>
                  </a:lnTo>
                  <a:lnTo>
                    <a:pt x="1648" y="1357"/>
                  </a:lnTo>
                  <a:lnTo>
                    <a:pt x="1648" y="1357"/>
                  </a:lnTo>
                  <a:lnTo>
                    <a:pt x="1637" y="1357"/>
                  </a:lnTo>
                  <a:lnTo>
                    <a:pt x="1637" y="1357"/>
                  </a:lnTo>
                  <a:lnTo>
                    <a:pt x="1619" y="1357"/>
                  </a:lnTo>
                  <a:lnTo>
                    <a:pt x="1619" y="1357"/>
                  </a:lnTo>
                  <a:lnTo>
                    <a:pt x="1597" y="1357"/>
                  </a:lnTo>
                  <a:lnTo>
                    <a:pt x="1597" y="1357"/>
                  </a:lnTo>
                  <a:lnTo>
                    <a:pt x="1585" y="1329"/>
                  </a:lnTo>
                  <a:lnTo>
                    <a:pt x="1585" y="1329"/>
                  </a:lnTo>
                  <a:lnTo>
                    <a:pt x="1569" y="1312"/>
                  </a:lnTo>
                  <a:lnTo>
                    <a:pt x="1569" y="1312"/>
                  </a:lnTo>
                  <a:lnTo>
                    <a:pt x="1545" y="1306"/>
                  </a:lnTo>
                  <a:lnTo>
                    <a:pt x="1545" y="1306"/>
                  </a:lnTo>
                  <a:lnTo>
                    <a:pt x="1506" y="1306"/>
                  </a:lnTo>
                  <a:lnTo>
                    <a:pt x="1506" y="1306"/>
                  </a:lnTo>
                  <a:lnTo>
                    <a:pt x="1506" y="1301"/>
                  </a:lnTo>
                  <a:lnTo>
                    <a:pt x="1506" y="1301"/>
                  </a:lnTo>
                  <a:lnTo>
                    <a:pt x="1506" y="1295"/>
                  </a:lnTo>
                  <a:lnTo>
                    <a:pt x="1506" y="1295"/>
                  </a:lnTo>
                  <a:lnTo>
                    <a:pt x="1506" y="1289"/>
                  </a:lnTo>
                  <a:lnTo>
                    <a:pt x="1506" y="1289"/>
                  </a:lnTo>
                  <a:lnTo>
                    <a:pt x="1506" y="1284"/>
                  </a:lnTo>
                  <a:lnTo>
                    <a:pt x="1506" y="1284"/>
                  </a:lnTo>
                  <a:lnTo>
                    <a:pt x="1500" y="1272"/>
                  </a:lnTo>
                  <a:lnTo>
                    <a:pt x="1500" y="1272"/>
                  </a:lnTo>
                  <a:lnTo>
                    <a:pt x="1489" y="1261"/>
                  </a:lnTo>
                  <a:lnTo>
                    <a:pt x="1489" y="1261"/>
                  </a:lnTo>
                  <a:lnTo>
                    <a:pt x="1478" y="1244"/>
                  </a:lnTo>
                  <a:lnTo>
                    <a:pt x="1478" y="1244"/>
                  </a:lnTo>
                  <a:lnTo>
                    <a:pt x="1472" y="1232"/>
                  </a:lnTo>
                  <a:lnTo>
                    <a:pt x="1472" y="1232"/>
                  </a:lnTo>
                  <a:lnTo>
                    <a:pt x="1472" y="1226"/>
                  </a:lnTo>
                  <a:lnTo>
                    <a:pt x="1472" y="1226"/>
                  </a:lnTo>
                  <a:lnTo>
                    <a:pt x="1472" y="1216"/>
                  </a:lnTo>
                  <a:lnTo>
                    <a:pt x="1472" y="1216"/>
                  </a:lnTo>
                  <a:lnTo>
                    <a:pt x="1478" y="1210"/>
                  </a:lnTo>
                  <a:lnTo>
                    <a:pt x="1478" y="1210"/>
                  </a:lnTo>
                  <a:lnTo>
                    <a:pt x="1472" y="1204"/>
                  </a:lnTo>
                  <a:lnTo>
                    <a:pt x="1472" y="1204"/>
                  </a:lnTo>
                  <a:lnTo>
                    <a:pt x="1472" y="1204"/>
                  </a:lnTo>
                  <a:lnTo>
                    <a:pt x="1472" y="1204"/>
                  </a:lnTo>
                  <a:lnTo>
                    <a:pt x="1466" y="1204"/>
                  </a:lnTo>
                  <a:lnTo>
                    <a:pt x="1466" y="1204"/>
                  </a:lnTo>
                  <a:lnTo>
                    <a:pt x="1460" y="1204"/>
                  </a:lnTo>
                  <a:lnTo>
                    <a:pt x="1460" y="1204"/>
                  </a:lnTo>
                  <a:lnTo>
                    <a:pt x="1455" y="1204"/>
                  </a:lnTo>
                  <a:lnTo>
                    <a:pt x="1455" y="1204"/>
                  </a:lnTo>
                  <a:lnTo>
                    <a:pt x="1449" y="1198"/>
                  </a:lnTo>
                  <a:lnTo>
                    <a:pt x="1449" y="1198"/>
                  </a:lnTo>
                  <a:lnTo>
                    <a:pt x="1444" y="1187"/>
                  </a:lnTo>
                  <a:lnTo>
                    <a:pt x="1444" y="1187"/>
                  </a:lnTo>
                  <a:lnTo>
                    <a:pt x="1438" y="1176"/>
                  </a:lnTo>
                  <a:lnTo>
                    <a:pt x="1438" y="1176"/>
                  </a:lnTo>
                  <a:lnTo>
                    <a:pt x="1438" y="1164"/>
                  </a:lnTo>
                  <a:lnTo>
                    <a:pt x="1438" y="1164"/>
                  </a:lnTo>
                  <a:lnTo>
                    <a:pt x="1432" y="1164"/>
                  </a:lnTo>
                  <a:lnTo>
                    <a:pt x="1432" y="1164"/>
                  </a:lnTo>
                  <a:lnTo>
                    <a:pt x="1426" y="1159"/>
                  </a:lnTo>
                  <a:lnTo>
                    <a:pt x="1426" y="1159"/>
                  </a:lnTo>
                  <a:lnTo>
                    <a:pt x="1420" y="1159"/>
                  </a:lnTo>
                  <a:lnTo>
                    <a:pt x="1420" y="1159"/>
                  </a:lnTo>
                  <a:lnTo>
                    <a:pt x="1415" y="1153"/>
                  </a:lnTo>
                  <a:lnTo>
                    <a:pt x="1415" y="1153"/>
                  </a:lnTo>
                  <a:lnTo>
                    <a:pt x="1404" y="1141"/>
                  </a:lnTo>
                  <a:lnTo>
                    <a:pt x="1404" y="1141"/>
                  </a:lnTo>
                  <a:lnTo>
                    <a:pt x="1404" y="1125"/>
                  </a:lnTo>
                  <a:lnTo>
                    <a:pt x="1404" y="1125"/>
                  </a:lnTo>
                  <a:lnTo>
                    <a:pt x="1404" y="1113"/>
                  </a:lnTo>
                  <a:lnTo>
                    <a:pt x="1404" y="1113"/>
                  </a:lnTo>
                  <a:lnTo>
                    <a:pt x="1404" y="1107"/>
                  </a:lnTo>
                  <a:lnTo>
                    <a:pt x="1404" y="1107"/>
                  </a:lnTo>
                  <a:lnTo>
                    <a:pt x="1398" y="1101"/>
                  </a:lnTo>
                  <a:lnTo>
                    <a:pt x="1398" y="1101"/>
                  </a:lnTo>
                  <a:lnTo>
                    <a:pt x="1392" y="1097"/>
                  </a:lnTo>
                  <a:lnTo>
                    <a:pt x="1392" y="1097"/>
                  </a:lnTo>
                  <a:lnTo>
                    <a:pt x="1386" y="1092"/>
                  </a:lnTo>
                  <a:lnTo>
                    <a:pt x="1386" y="1092"/>
                  </a:lnTo>
                  <a:lnTo>
                    <a:pt x="1381" y="1086"/>
                  </a:lnTo>
                  <a:lnTo>
                    <a:pt x="1381" y="1086"/>
                  </a:lnTo>
                  <a:lnTo>
                    <a:pt x="1381" y="1080"/>
                  </a:lnTo>
                  <a:lnTo>
                    <a:pt x="1381" y="1080"/>
                  </a:lnTo>
                  <a:lnTo>
                    <a:pt x="1375" y="1068"/>
                  </a:lnTo>
                  <a:lnTo>
                    <a:pt x="1375" y="1068"/>
                  </a:lnTo>
                  <a:lnTo>
                    <a:pt x="1375" y="1063"/>
                  </a:lnTo>
                  <a:lnTo>
                    <a:pt x="1375" y="1063"/>
                  </a:lnTo>
                  <a:lnTo>
                    <a:pt x="1375" y="1057"/>
                  </a:lnTo>
                  <a:lnTo>
                    <a:pt x="1375" y="1057"/>
                  </a:lnTo>
                  <a:lnTo>
                    <a:pt x="1370" y="1057"/>
                  </a:lnTo>
                  <a:lnTo>
                    <a:pt x="1370" y="1057"/>
                  </a:lnTo>
                  <a:lnTo>
                    <a:pt x="1370" y="1063"/>
                  </a:lnTo>
                  <a:lnTo>
                    <a:pt x="1370" y="1063"/>
                  </a:lnTo>
                  <a:lnTo>
                    <a:pt x="1364" y="1068"/>
                  </a:lnTo>
                  <a:lnTo>
                    <a:pt x="1364" y="1068"/>
                  </a:lnTo>
                  <a:lnTo>
                    <a:pt x="1358" y="1068"/>
                  </a:lnTo>
                  <a:lnTo>
                    <a:pt x="1358" y="1068"/>
                  </a:lnTo>
                  <a:lnTo>
                    <a:pt x="1364" y="1046"/>
                  </a:lnTo>
                  <a:lnTo>
                    <a:pt x="1364" y="1046"/>
                  </a:lnTo>
                  <a:lnTo>
                    <a:pt x="1364" y="1029"/>
                  </a:lnTo>
                  <a:lnTo>
                    <a:pt x="1364" y="1029"/>
                  </a:lnTo>
                  <a:lnTo>
                    <a:pt x="1364" y="1006"/>
                  </a:lnTo>
                  <a:lnTo>
                    <a:pt x="1364" y="1006"/>
                  </a:lnTo>
                  <a:lnTo>
                    <a:pt x="1364" y="983"/>
                  </a:lnTo>
                  <a:lnTo>
                    <a:pt x="1364" y="983"/>
                  </a:lnTo>
                  <a:lnTo>
                    <a:pt x="1370" y="972"/>
                  </a:lnTo>
                  <a:lnTo>
                    <a:pt x="1370" y="972"/>
                  </a:lnTo>
                  <a:lnTo>
                    <a:pt x="1375" y="961"/>
                  </a:lnTo>
                  <a:lnTo>
                    <a:pt x="1375" y="961"/>
                  </a:lnTo>
                  <a:lnTo>
                    <a:pt x="1381" y="943"/>
                  </a:lnTo>
                  <a:lnTo>
                    <a:pt x="1381" y="943"/>
                  </a:lnTo>
                  <a:lnTo>
                    <a:pt x="1381" y="932"/>
                  </a:lnTo>
                  <a:lnTo>
                    <a:pt x="1381" y="927"/>
                  </a:lnTo>
                  <a:lnTo>
                    <a:pt x="1375" y="921"/>
                  </a:lnTo>
                  <a:lnTo>
                    <a:pt x="1375" y="915"/>
                  </a:lnTo>
                  <a:lnTo>
                    <a:pt x="1370" y="909"/>
                  </a:lnTo>
                  <a:lnTo>
                    <a:pt x="1370" y="909"/>
                  </a:lnTo>
                  <a:lnTo>
                    <a:pt x="1370" y="898"/>
                  </a:lnTo>
                  <a:lnTo>
                    <a:pt x="1370" y="898"/>
                  </a:lnTo>
                  <a:lnTo>
                    <a:pt x="1370" y="892"/>
                  </a:lnTo>
                  <a:lnTo>
                    <a:pt x="1370" y="892"/>
                  </a:lnTo>
                  <a:lnTo>
                    <a:pt x="1370" y="881"/>
                  </a:lnTo>
                  <a:lnTo>
                    <a:pt x="1370" y="881"/>
                  </a:lnTo>
                  <a:lnTo>
                    <a:pt x="1370" y="870"/>
                  </a:lnTo>
                  <a:lnTo>
                    <a:pt x="1370" y="870"/>
                  </a:lnTo>
                  <a:lnTo>
                    <a:pt x="1364" y="870"/>
                  </a:lnTo>
                  <a:lnTo>
                    <a:pt x="1364" y="870"/>
                  </a:lnTo>
                  <a:lnTo>
                    <a:pt x="1358" y="864"/>
                  </a:lnTo>
                  <a:lnTo>
                    <a:pt x="1358" y="864"/>
                  </a:lnTo>
                  <a:lnTo>
                    <a:pt x="1358" y="853"/>
                  </a:lnTo>
                  <a:lnTo>
                    <a:pt x="1358" y="853"/>
                  </a:lnTo>
                  <a:lnTo>
                    <a:pt x="1364" y="836"/>
                  </a:lnTo>
                  <a:lnTo>
                    <a:pt x="1364" y="836"/>
                  </a:lnTo>
                  <a:lnTo>
                    <a:pt x="1364" y="824"/>
                  </a:lnTo>
                  <a:lnTo>
                    <a:pt x="1364" y="824"/>
                  </a:lnTo>
                  <a:lnTo>
                    <a:pt x="1364" y="807"/>
                  </a:lnTo>
                  <a:lnTo>
                    <a:pt x="1364" y="802"/>
                  </a:lnTo>
                  <a:lnTo>
                    <a:pt x="1358" y="790"/>
                  </a:lnTo>
                  <a:lnTo>
                    <a:pt x="1358" y="784"/>
                  </a:lnTo>
                  <a:lnTo>
                    <a:pt x="1353" y="778"/>
                  </a:lnTo>
                  <a:lnTo>
                    <a:pt x="1353" y="778"/>
                  </a:lnTo>
                  <a:lnTo>
                    <a:pt x="1353" y="767"/>
                  </a:lnTo>
                  <a:lnTo>
                    <a:pt x="1353" y="767"/>
                  </a:lnTo>
                  <a:lnTo>
                    <a:pt x="1358" y="756"/>
                  </a:lnTo>
                  <a:lnTo>
                    <a:pt x="1358" y="756"/>
                  </a:lnTo>
                  <a:lnTo>
                    <a:pt x="1358" y="744"/>
                  </a:lnTo>
                  <a:lnTo>
                    <a:pt x="1358" y="744"/>
                  </a:lnTo>
                  <a:lnTo>
                    <a:pt x="1353" y="733"/>
                  </a:lnTo>
                  <a:lnTo>
                    <a:pt x="1353" y="733"/>
                  </a:lnTo>
                  <a:lnTo>
                    <a:pt x="1358" y="728"/>
                  </a:lnTo>
                  <a:lnTo>
                    <a:pt x="1358" y="728"/>
                  </a:lnTo>
                  <a:lnTo>
                    <a:pt x="1364" y="728"/>
                  </a:lnTo>
                  <a:lnTo>
                    <a:pt x="1364" y="728"/>
                  </a:lnTo>
                  <a:lnTo>
                    <a:pt x="1370" y="722"/>
                  </a:lnTo>
                  <a:lnTo>
                    <a:pt x="1370" y="722"/>
                  </a:lnTo>
                  <a:lnTo>
                    <a:pt x="1375" y="716"/>
                  </a:lnTo>
                  <a:lnTo>
                    <a:pt x="1375" y="716"/>
                  </a:lnTo>
                  <a:lnTo>
                    <a:pt x="1375" y="711"/>
                  </a:lnTo>
                  <a:lnTo>
                    <a:pt x="1375" y="711"/>
                  </a:lnTo>
                  <a:lnTo>
                    <a:pt x="1375" y="705"/>
                  </a:lnTo>
                  <a:lnTo>
                    <a:pt x="1375" y="705"/>
                  </a:lnTo>
                  <a:lnTo>
                    <a:pt x="1375" y="699"/>
                  </a:lnTo>
                  <a:lnTo>
                    <a:pt x="1375" y="699"/>
                  </a:lnTo>
                  <a:lnTo>
                    <a:pt x="1375" y="699"/>
                  </a:lnTo>
                  <a:lnTo>
                    <a:pt x="1375" y="699"/>
                  </a:lnTo>
                  <a:lnTo>
                    <a:pt x="1381" y="699"/>
                  </a:lnTo>
                  <a:lnTo>
                    <a:pt x="1381" y="699"/>
                  </a:lnTo>
                  <a:lnTo>
                    <a:pt x="1386" y="699"/>
                  </a:lnTo>
                  <a:lnTo>
                    <a:pt x="1386" y="699"/>
                  </a:lnTo>
                  <a:lnTo>
                    <a:pt x="1392" y="699"/>
                  </a:lnTo>
                  <a:lnTo>
                    <a:pt x="1392" y="699"/>
                  </a:lnTo>
                  <a:lnTo>
                    <a:pt x="1398" y="699"/>
                  </a:lnTo>
                  <a:lnTo>
                    <a:pt x="1398" y="699"/>
                  </a:lnTo>
                  <a:lnTo>
                    <a:pt x="1404" y="688"/>
                  </a:lnTo>
                  <a:lnTo>
                    <a:pt x="1404" y="688"/>
                  </a:lnTo>
                  <a:lnTo>
                    <a:pt x="1404" y="682"/>
                  </a:lnTo>
                  <a:lnTo>
                    <a:pt x="1404" y="682"/>
                  </a:lnTo>
                  <a:lnTo>
                    <a:pt x="1409" y="671"/>
                  </a:lnTo>
                  <a:lnTo>
                    <a:pt x="1409" y="671"/>
                  </a:lnTo>
                  <a:lnTo>
                    <a:pt x="1415" y="665"/>
                  </a:lnTo>
                  <a:lnTo>
                    <a:pt x="1415" y="665"/>
                  </a:lnTo>
                  <a:lnTo>
                    <a:pt x="1415" y="659"/>
                  </a:lnTo>
                  <a:lnTo>
                    <a:pt x="1415" y="659"/>
                  </a:lnTo>
                  <a:lnTo>
                    <a:pt x="1415" y="653"/>
                  </a:lnTo>
                  <a:lnTo>
                    <a:pt x="1415" y="653"/>
                  </a:lnTo>
                  <a:lnTo>
                    <a:pt x="1409" y="648"/>
                  </a:lnTo>
                  <a:lnTo>
                    <a:pt x="1409" y="648"/>
                  </a:lnTo>
                  <a:lnTo>
                    <a:pt x="1409" y="648"/>
                  </a:lnTo>
                  <a:lnTo>
                    <a:pt x="1398" y="648"/>
                  </a:lnTo>
                  <a:lnTo>
                    <a:pt x="1392" y="648"/>
                  </a:lnTo>
                  <a:lnTo>
                    <a:pt x="1386" y="648"/>
                  </a:lnTo>
                  <a:lnTo>
                    <a:pt x="1375" y="648"/>
                  </a:lnTo>
                  <a:lnTo>
                    <a:pt x="1370" y="643"/>
                  </a:lnTo>
                  <a:lnTo>
                    <a:pt x="1370" y="637"/>
                  </a:lnTo>
                  <a:lnTo>
                    <a:pt x="1364" y="631"/>
                  </a:lnTo>
                  <a:lnTo>
                    <a:pt x="1358" y="625"/>
                  </a:lnTo>
                  <a:lnTo>
                    <a:pt x="1353" y="625"/>
                  </a:lnTo>
                  <a:lnTo>
                    <a:pt x="1341" y="625"/>
                  </a:lnTo>
                  <a:lnTo>
                    <a:pt x="1335" y="625"/>
                  </a:lnTo>
                  <a:lnTo>
                    <a:pt x="1324" y="625"/>
                  </a:lnTo>
                  <a:lnTo>
                    <a:pt x="1319" y="619"/>
                  </a:lnTo>
                  <a:lnTo>
                    <a:pt x="1313" y="619"/>
                  </a:lnTo>
                  <a:lnTo>
                    <a:pt x="1307" y="614"/>
                  </a:lnTo>
                  <a:lnTo>
                    <a:pt x="1301" y="614"/>
                  </a:lnTo>
                  <a:lnTo>
                    <a:pt x="1295" y="608"/>
                  </a:lnTo>
                  <a:lnTo>
                    <a:pt x="1290" y="608"/>
                  </a:lnTo>
                  <a:lnTo>
                    <a:pt x="1284" y="603"/>
                  </a:lnTo>
                  <a:lnTo>
                    <a:pt x="1279" y="597"/>
                  </a:lnTo>
                  <a:lnTo>
                    <a:pt x="1273" y="591"/>
                  </a:lnTo>
                  <a:lnTo>
                    <a:pt x="1273" y="585"/>
                  </a:lnTo>
                  <a:lnTo>
                    <a:pt x="1267" y="580"/>
                  </a:lnTo>
                  <a:lnTo>
                    <a:pt x="1267" y="568"/>
                  </a:lnTo>
                  <a:lnTo>
                    <a:pt x="1267" y="557"/>
                  </a:lnTo>
                  <a:lnTo>
                    <a:pt x="1261" y="546"/>
                  </a:lnTo>
                  <a:lnTo>
                    <a:pt x="1261" y="534"/>
                  </a:lnTo>
                  <a:lnTo>
                    <a:pt x="1256" y="518"/>
                  </a:lnTo>
                  <a:lnTo>
                    <a:pt x="1250" y="512"/>
                  </a:lnTo>
                  <a:lnTo>
                    <a:pt x="1250" y="506"/>
                  </a:lnTo>
                  <a:lnTo>
                    <a:pt x="1245" y="500"/>
                  </a:lnTo>
                  <a:lnTo>
                    <a:pt x="1245" y="494"/>
                  </a:lnTo>
                  <a:lnTo>
                    <a:pt x="1239" y="489"/>
                  </a:lnTo>
                  <a:lnTo>
                    <a:pt x="1233" y="489"/>
                  </a:lnTo>
                  <a:lnTo>
                    <a:pt x="1228" y="483"/>
                  </a:lnTo>
                  <a:lnTo>
                    <a:pt x="1222" y="478"/>
                  </a:lnTo>
                  <a:lnTo>
                    <a:pt x="1216" y="472"/>
                  </a:lnTo>
                  <a:lnTo>
                    <a:pt x="1216" y="460"/>
                  </a:lnTo>
                  <a:lnTo>
                    <a:pt x="1210" y="454"/>
                  </a:lnTo>
                  <a:lnTo>
                    <a:pt x="1210" y="449"/>
                  </a:lnTo>
                  <a:lnTo>
                    <a:pt x="1205" y="438"/>
                  </a:lnTo>
                  <a:lnTo>
                    <a:pt x="1199" y="432"/>
                  </a:lnTo>
                  <a:lnTo>
                    <a:pt x="1194" y="421"/>
                  </a:lnTo>
                  <a:lnTo>
                    <a:pt x="1188" y="409"/>
                  </a:lnTo>
                  <a:lnTo>
                    <a:pt x="1182" y="403"/>
                  </a:lnTo>
                  <a:lnTo>
                    <a:pt x="1182" y="398"/>
                  </a:lnTo>
                  <a:lnTo>
                    <a:pt x="1176" y="387"/>
                  </a:lnTo>
                  <a:lnTo>
                    <a:pt x="1176" y="381"/>
                  </a:lnTo>
                  <a:lnTo>
                    <a:pt x="1170" y="375"/>
                  </a:lnTo>
                  <a:lnTo>
                    <a:pt x="1170" y="375"/>
                  </a:lnTo>
                  <a:lnTo>
                    <a:pt x="1165" y="369"/>
                  </a:lnTo>
                  <a:lnTo>
                    <a:pt x="1165" y="364"/>
                  </a:lnTo>
                  <a:lnTo>
                    <a:pt x="1160" y="358"/>
                  </a:lnTo>
                  <a:lnTo>
                    <a:pt x="1160" y="353"/>
                  </a:lnTo>
                  <a:lnTo>
                    <a:pt x="1160" y="347"/>
                  </a:lnTo>
                  <a:lnTo>
                    <a:pt x="1160" y="335"/>
                  </a:lnTo>
                  <a:lnTo>
                    <a:pt x="1154" y="329"/>
                  </a:lnTo>
                  <a:lnTo>
                    <a:pt x="1148" y="324"/>
                  </a:lnTo>
                  <a:lnTo>
                    <a:pt x="1142" y="318"/>
                  </a:lnTo>
                  <a:lnTo>
                    <a:pt x="1136" y="313"/>
                  </a:lnTo>
                  <a:lnTo>
                    <a:pt x="1131" y="307"/>
                  </a:lnTo>
                  <a:lnTo>
                    <a:pt x="1125" y="307"/>
                  </a:lnTo>
                  <a:lnTo>
                    <a:pt x="1120" y="301"/>
                  </a:lnTo>
                  <a:lnTo>
                    <a:pt x="1120" y="295"/>
                  </a:lnTo>
                  <a:lnTo>
                    <a:pt x="1114" y="295"/>
                  </a:lnTo>
                  <a:lnTo>
                    <a:pt x="1108" y="290"/>
                  </a:lnTo>
                  <a:lnTo>
                    <a:pt x="1102" y="284"/>
                  </a:lnTo>
                  <a:lnTo>
                    <a:pt x="1097" y="284"/>
                  </a:lnTo>
                  <a:lnTo>
                    <a:pt x="1085" y="284"/>
                  </a:lnTo>
                  <a:lnTo>
                    <a:pt x="1080" y="279"/>
                  </a:lnTo>
                  <a:lnTo>
                    <a:pt x="1074" y="279"/>
                  </a:lnTo>
                  <a:lnTo>
                    <a:pt x="1069" y="279"/>
                  </a:lnTo>
                  <a:lnTo>
                    <a:pt x="1063" y="284"/>
                  </a:lnTo>
                  <a:lnTo>
                    <a:pt x="1051" y="284"/>
                  </a:lnTo>
                  <a:lnTo>
                    <a:pt x="1045" y="290"/>
                  </a:lnTo>
                  <a:lnTo>
                    <a:pt x="1040" y="290"/>
                  </a:lnTo>
                  <a:lnTo>
                    <a:pt x="1035" y="301"/>
                  </a:lnTo>
                  <a:lnTo>
                    <a:pt x="1029" y="307"/>
                  </a:lnTo>
                  <a:lnTo>
                    <a:pt x="1023" y="318"/>
                  </a:lnTo>
                  <a:lnTo>
                    <a:pt x="1017" y="324"/>
                  </a:lnTo>
                  <a:lnTo>
                    <a:pt x="1017" y="329"/>
                  </a:lnTo>
                  <a:lnTo>
                    <a:pt x="1011" y="335"/>
                  </a:lnTo>
                  <a:lnTo>
                    <a:pt x="1006" y="335"/>
                  </a:lnTo>
                  <a:lnTo>
                    <a:pt x="1000" y="341"/>
                  </a:lnTo>
                  <a:lnTo>
                    <a:pt x="995" y="341"/>
                  </a:lnTo>
                  <a:lnTo>
                    <a:pt x="989" y="341"/>
                  </a:lnTo>
                  <a:lnTo>
                    <a:pt x="983" y="341"/>
                  </a:lnTo>
                  <a:lnTo>
                    <a:pt x="977" y="341"/>
                  </a:lnTo>
                  <a:lnTo>
                    <a:pt x="966" y="341"/>
                  </a:lnTo>
                  <a:lnTo>
                    <a:pt x="960" y="341"/>
                  </a:lnTo>
                  <a:lnTo>
                    <a:pt x="955" y="341"/>
                  </a:lnTo>
                  <a:lnTo>
                    <a:pt x="949" y="341"/>
                  </a:lnTo>
                  <a:lnTo>
                    <a:pt x="943" y="335"/>
                  </a:lnTo>
                  <a:lnTo>
                    <a:pt x="938" y="335"/>
                  </a:lnTo>
                  <a:lnTo>
                    <a:pt x="932" y="329"/>
                  </a:lnTo>
                  <a:lnTo>
                    <a:pt x="932" y="324"/>
                  </a:lnTo>
                  <a:lnTo>
                    <a:pt x="926" y="318"/>
                  </a:lnTo>
                  <a:lnTo>
                    <a:pt x="920" y="313"/>
                  </a:lnTo>
                  <a:lnTo>
                    <a:pt x="915" y="307"/>
                  </a:lnTo>
                  <a:lnTo>
                    <a:pt x="910" y="295"/>
                  </a:lnTo>
                  <a:lnTo>
                    <a:pt x="904" y="290"/>
                  </a:lnTo>
                  <a:lnTo>
                    <a:pt x="904" y="284"/>
                  </a:lnTo>
                  <a:lnTo>
                    <a:pt x="898" y="279"/>
                  </a:lnTo>
                  <a:lnTo>
                    <a:pt x="898" y="267"/>
                  </a:lnTo>
                  <a:lnTo>
                    <a:pt x="892" y="262"/>
                  </a:lnTo>
                  <a:lnTo>
                    <a:pt x="892" y="256"/>
                  </a:lnTo>
                  <a:lnTo>
                    <a:pt x="886" y="250"/>
                  </a:lnTo>
                  <a:lnTo>
                    <a:pt x="886" y="244"/>
                  </a:lnTo>
                  <a:lnTo>
                    <a:pt x="881" y="239"/>
                  </a:lnTo>
                  <a:lnTo>
                    <a:pt x="881" y="233"/>
                  </a:lnTo>
                  <a:lnTo>
                    <a:pt x="875" y="222"/>
                  </a:lnTo>
                  <a:lnTo>
                    <a:pt x="875" y="216"/>
                  </a:lnTo>
                  <a:lnTo>
                    <a:pt x="864" y="210"/>
                  </a:lnTo>
                  <a:lnTo>
                    <a:pt x="858" y="199"/>
                  </a:lnTo>
                  <a:lnTo>
                    <a:pt x="852" y="193"/>
                  </a:lnTo>
                  <a:lnTo>
                    <a:pt x="846" y="188"/>
                  </a:lnTo>
                  <a:lnTo>
                    <a:pt x="841" y="182"/>
                  </a:lnTo>
                  <a:lnTo>
                    <a:pt x="835" y="176"/>
                  </a:lnTo>
                  <a:lnTo>
                    <a:pt x="830" y="176"/>
                  </a:lnTo>
                  <a:lnTo>
                    <a:pt x="824" y="170"/>
                  </a:lnTo>
                  <a:lnTo>
                    <a:pt x="824" y="165"/>
                  </a:lnTo>
                  <a:lnTo>
                    <a:pt x="818" y="159"/>
                  </a:lnTo>
                  <a:lnTo>
                    <a:pt x="818" y="154"/>
                  </a:lnTo>
                  <a:lnTo>
                    <a:pt x="818" y="148"/>
                  </a:lnTo>
                  <a:lnTo>
                    <a:pt x="807" y="142"/>
                  </a:lnTo>
                  <a:lnTo>
                    <a:pt x="801" y="142"/>
                  </a:lnTo>
                  <a:lnTo>
                    <a:pt x="796" y="136"/>
                  </a:lnTo>
                  <a:lnTo>
                    <a:pt x="790" y="131"/>
                  </a:lnTo>
                  <a:lnTo>
                    <a:pt x="784" y="119"/>
                  </a:lnTo>
                  <a:lnTo>
                    <a:pt x="773" y="114"/>
                  </a:lnTo>
                  <a:lnTo>
                    <a:pt x="767" y="102"/>
                  </a:lnTo>
                  <a:lnTo>
                    <a:pt x="761" y="91"/>
                  </a:lnTo>
                  <a:lnTo>
                    <a:pt x="721" y="91"/>
                  </a:lnTo>
                  <a:lnTo>
                    <a:pt x="687" y="91"/>
                  </a:lnTo>
                  <a:lnTo>
                    <a:pt x="654" y="91"/>
                  </a:lnTo>
                  <a:lnTo>
                    <a:pt x="614" y="91"/>
                  </a:lnTo>
                  <a:lnTo>
                    <a:pt x="614" y="102"/>
                  </a:lnTo>
                  <a:lnTo>
                    <a:pt x="614" y="114"/>
                  </a:lnTo>
                  <a:lnTo>
                    <a:pt x="614" y="125"/>
                  </a:lnTo>
                  <a:lnTo>
                    <a:pt x="614" y="136"/>
                  </a:lnTo>
                  <a:lnTo>
                    <a:pt x="557" y="131"/>
                  </a:lnTo>
                  <a:lnTo>
                    <a:pt x="500" y="131"/>
                  </a:lnTo>
                  <a:lnTo>
                    <a:pt x="437" y="125"/>
                  </a:lnTo>
                  <a:lnTo>
                    <a:pt x="381" y="125"/>
                  </a:lnTo>
                  <a:lnTo>
                    <a:pt x="336" y="97"/>
                  </a:lnTo>
                  <a:lnTo>
                    <a:pt x="290" y="74"/>
                  </a:lnTo>
                  <a:lnTo>
                    <a:pt x="244" y="51"/>
                  </a:lnTo>
                  <a:lnTo>
                    <a:pt x="193" y="23"/>
                  </a:lnTo>
                  <a:lnTo>
                    <a:pt x="193" y="17"/>
                  </a:lnTo>
                  <a:lnTo>
                    <a:pt x="193" y="11"/>
                  </a:lnTo>
                  <a:lnTo>
                    <a:pt x="193" y="5"/>
                  </a:lnTo>
                  <a:lnTo>
                    <a:pt x="193" y="0"/>
                  </a:lnTo>
                  <a:lnTo>
                    <a:pt x="147" y="0"/>
                  </a:lnTo>
                  <a:lnTo>
                    <a:pt x="97" y="5"/>
                  </a:lnTo>
                  <a:lnTo>
                    <a:pt x="46" y="11"/>
                  </a:lnTo>
                  <a:lnTo>
                    <a:pt x="0" y="17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Freeform 75"/>
            <p:cNvSpPr>
              <a:spLocks noChangeArrowheads="1"/>
            </p:cNvSpPr>
            <p:nvPr/>
          </p:nvSpPr>
          <p:spPr bwMode="auto">
            <a:xfrm>
              <a:off x="6503988" y="5162550"/>
              <a:ext cx="17462" cy="22225"/>
            </a:xfrm>
            <a:custGeom>
              <a:avLst/>
              <a:gdLst>
                <a:gd name="T0" fmla="*/ 28 w 47"/>
                <a:gd name="T1" fmla="*/ 0 h 63"/>
                <a:gd name="T2" fmla="*/ 28 w 47"/>
                <a:gd name="T3" fmla="*/ 0 h 63"/>
                <a:gd name="T4" fmla="*/ 28 w 47"/>
                <a:gd name="T5" fmla="*/ 6 h 63"/>
                <a:gd name="T6" fmla="*/ 28 w 47"/>
                <a:gd name="T7" fmla="*/ 6 h 63"/>
                <a:gd name="T8" fmla="*/ 23 w 47"/>
                <a:gd name="T9" fmla="*/ 11 h 63"/>
                <a:gd name="T10" fmla="*/ 23 w 47"/>
                <a:gd name="T11" fmla="*/ 11 h 63"/>
                <a:gd name="T12" fmla="*/ 23 w 47"/>
                <a:gd name="T13" fmla="*/ 17 h 63"/>
                <a:gd name="T14" fmla="*/ 23 w 47"/>
                <a:gd name="T15" fmla="*/ 17 h 63"/>
                <a:gd name="T16" fmla="*/ 18 w 47"/>
                <a:gd name="T17" fmla="*/ 23 h 63"/>
                <a:gd name="T18" fmla="*/ 18 w 47"/>
                <a:gd name="T19" fmla="*/ 23 h 63"/>
                <a:gd name="T20" fmla="*/ 18 w 47"/>
                <a:gd name="T21" fmla="*/ 23 h 63"/>
                <a:gd name="T22" fmla="*/ 18 w 47"/>
                <a:gd name="T23" fmla="*/ 23 h 63"/>
                <a:gd name="T24" fmla="*/ 12 w 47"/>
                <a:gd name="T25" fmla="*/ 23 h 63"/>
                <a:gd name="T26" fmla="*/ 12 w 47"/>
                <a:gd name="T27" fmla="*/ 23 h 63"/>
                <a:gd name="T28" fmla="*/ 6 w 47"/>
                <a:gd name="T29" fmla="*/ 23 h 63"/>
                <a:gd name="T30" fmla="*/ 6 w 47"/>
                <a:gd name="T31" fmla="*/ 23 h 63"/>
                <a:gd name="T32" fmla="*/ 0 w 47"/>
                <a:gd name="T33" fmla="*/ 23 h 63"/>
                <a:gd name="T34" fmla="*/ 0 w 47"/>
                <a:gd name="T35" fmla="*/ 23 h 63"/>
                <a:gd name="T36" fmla="*/ 6 w 47"/>
                <a:gd name="T37" fmla="*/ 28 h 63"/>
                <a:gd name="T38" fmla="*/ 6 w 47"/>
                <a:gd name="T39" fmla="*/ 28 h 63"/>
                <a:gd name="T40" fmla="*/ 6 w 47"/>
                <a:gd name="T41" fmla="*/ 40 h 63"/>
                <a:gd name="T42" fmla="*/ 6 w 47"/>
                <a:gd name="T43" fmla="*/ 40 h 63"/>
                <a:gd name="T44" fmla="*/ 6 w 47"/>
                <a:gd name="T45" fmla="*/ 51 h 63"/>
                <a:gd name="T46" fmla="*/ 6 w 47"/>
                <a:gd name="T47" fmla="*/ 51 h 63"/>
                <a:gd name="T48" fmla="*/ 0 w 47"/>
                <a:gd name="T49" fmla="*/ 57 h 63"/>
                <a:gd name="T50" fmla="*/ 0 w 47"/>
                <a:gd name="T51" fmla="*/ 57 h 63"/>
                <a:gd name="T52" fmla="*/ 23 w 47"/>
                <a:gd name="T53" fmla="*/ 62 h 63"/>
                <a:gd name="T54" fmla="*/ 23 w 47"/>
                <a:gd name="T55" fmla="*/ 62 h 63"/>
                <a:gd name="T56" fmla="*/ 40 w 47"/>
                <a:gd name="T57" fmla="*/ 57 h 63"/>
                <a:gd name="T58" fmla="*/ 40 w 47"/>
                <a:gd name="T59" fmla="*/ 57 h 63"/>
                <a:gd name="T60" fmla="*/ 46 w 47"/>
                <a:gd name="T61" fmla="*/ 51 h 63"/>
                <a:gd name="T62" fmla="*/ 46 w 47"/>
                <a:gd name="T63" fmla="*/ 45 h 63"/>
                <a:gd name="T64" fmla="*/ 46 w 47"/>
                <a:gd name="T65" fmla="*/ 45 h 63"/>
                <a:gd name="T66" fmla="*/ 46 w 47"/>
                <a:gd name="T67" fmla="*/ 23 h 63"/>
                <a:gd name="T68" fmla="*/ 46 w 47"/>
                <a:gd name="T69" fmla="*/ 23 h 63"/>
                <a:gd name="T70" fmla="*/ 46 w 47"/>
                <a:gd name="T71" fmla="*/ 17 h 63"/>
                <a:gd name="T72" fmla="*/ 46 w 47"/>
                <a:gd name="T73" fmla="*/ 17 h 63"/>
                <a:gd name="T74" fmla="*/ 46 w 47"/>
                <a:gd name="T75" fmla="*/ 11 h 63"/>
                <a:gd name="T76" fmla="*/ 46 w 47"/>
                <a:gd name="T77" fmla="*/ 11 h 63"/>
                <a:gd name="T78" fmla="*/ 40 w 47"/>
                <a:gd name="T79" fmla="*/ 6 h 63"/>
                <a:gd name="T80" fmla="*/ 40 w 47"/>
                <a:gd name="T81" fmla="*/ 6 h 63"/>
                <a:gd name="T82" fmla="*/ 40 w 47"/>
                <a:gd name="T83" fmla="*/ 0 h 63"/>
                <a:gd name="T84" fmla="*/ 40 w 47"/>
                <a:gd name="T85" fmla="*/ 0 h 63"/>
                <a:gd name="T86" fmla="*/ 34 w 47"/>
                <a:gd name="T87" fmla="*/ 0 h 63"/>
                <a:gd name="T88" fmla="*/ 34 w 47"/>
                <a:gd name="T89" fmla="*/ 0 h 63"/>
                <a:gd name="T90" fmla="*/ 28 w 47"/>
                <a:gd name="T9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63">
                  <a:moveTo>
                    <a:pt x="28" y="0"/>
                  </a:moveTo>
                  <a:lnTo>
                    <a:pt x="28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6" y="51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</a:path>
              </a:pathLst>
            </a:custGeom>
            <a:solidFill>
              <a:srgbClr val="E9CB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Freeform 76"/>
            <p:cNvSpPr>
              <a:spLocks noChangeArrowheads="1"/>
            </p:cNvSpPr>
            <p:nvPr/>
          </p:nvSpPr>
          <p:spPr bwMode="auto">
            <a:xfrm>
              <a:off x="4618038" y="3651250"/>
              <a:ext cx="315912" cy="390525"/>
            </a:xfrm>
            <a:custGeom>
              <a:avLst/>
              <a:gdLst>
                <a:gd name="T0" fmla="*/ 62 w 876"/>
                <a:gd name="T1" fmla="*/ 937 h 1086"/>
                <a:gd name="T2" fmla="*/ 74 w 876"/>
                <a:gd name="T3" fmla="*/ 931 h 1086"/>
                <a:gd name="T4" fmla="*/ 96 w 876"/>
                <a:gd name="T5" fmla="*/ 909 h 1086"/>
                <a:gd name="T6" fmla="*/ 119 w 876"/>
                <a:gd name="T7" fmla="*/ 914 h 1086"/>
                <a:gd name="T8" fmla="*/ 153 w 876"/>
                <a:gd name="T9" fmla="*/ 914 h 1086"/>
                <a:gd name="T10" fmla="*/ 181 w 876"/>
                <a:gd name="T11" fmla="*/ 914 h 1086"/>
                <a:gd name="T12" fmla="*/ 215 w 876"/>
                <a:gd name="T13" fmla="*/ 926 h 1086"/>
                <a:gd name="T14" fmla="*/ 233 w 876"/>
                <a:gd name="T15" fmla="*/ 943 h 1086"/>
                <a:gd name="T16" fmla="*/ 244 w 876"/>
                <a:gd name="T17" fmla="*/ 977 h 1086"/>
                <a:gd name="T18" fmla="*/ 255 w 876"/>
                <a:gd name="T19" fmla="*/ 994 h 1086"/>
                <a:gd name="T20" fmla="*/ 284 w 876"/>
                <a:gd name="T21" fmla="*/ 999 h 1086"/>
                <a:gd name="T22" fmla="*/ 289 w 876"/>
                <a:gd name="T23" fmla="*/ 1023 h 1086"/>
                <a:gd name="T24" fmla="*/ 301 w 876"/>
                <a:gd name="T25" fmla="*/ 1051 h 1086"/>
                <a:gd name="T26" fmla="*/ 329 w 876"/>
                <a:gd name="T27" fmla="*/ 1057 h 1086"/>
                <a:gd name="T28" fmla="*/ 340 w 876"/>
                <a:gd name="T29" fmla="*/ 1074 h 1086"/>
                <a:gd name="T30" fmla="*/ 352 w 876"/>
                <a:gd name="T31" fmla="*/ 1085 h 1086"/>
                <a:gd name="T32" fmla="*/ 364 w 876"/>
                <a:gd name="T33" fmla="*/ 1085 h 1086"/>
                <a:gd name="T34" fmla="*/ 380 w 876"/>
                <a:gd name="T35" fmla="*/ 1057 h 1086"/>
                <a:gd name="T36" fmla="*/ 386 w 876"/>
                <a:gd name="T37" fmla="*/ 1028 h 1086"/>
                <a:gd name="T38" fmla="*/ 392 w 876"/>
                <a:gd name="T39" fmla="*/ 999 h 1086"/>
                <a:gd name="T40" fmla="*/ 403 w 876"/>
                <a:gd name="T41" fmla="*/ 999 h 1086"/>
                <a:gd name="T42" fmla="*/ 449 w 876"/>
                <a:gd name="T43" fmla="*/ 1011 h 1086"/>
                <a:gd name="T44" fmla="*/ 477 w 876"/>
                <a:gd name="T45" fmla="*/ 1017 h 1086"/>
                <a:gd name="T46" fmla="*/ 488 w 876"/>
                <a:gd name="T47" fmla="*/ 1011 h 1086"/>
                <a:gd name="T48" fmla="*/ 505 w 876"/>
                <a:gd name="T49" fmla="*/ 1005 h 1086"/>
                <a:gd name="T50" fmla="*/ 499 w 876"/>
                <a:gd name="T51" fmla="*/ 977 h 1086"/>
                <a:gd name="T52" fmla="*/ 511 w 876"/>
                <a:gd name="T53" fmla="*/ 965 h 1086"/>
                <a:gd name="T54" fmla="*/ 534 w 876"/>
                <a:gd name="T55" fmla="*/ 977 h 1086"/>
                <a:gd name="T56" fmla="*/ 733 w 876"/>
                <a:gd name="T57" fmla="*/ 977 h 1086"/>
                <a:gd name="T58" fmla="*/ 801 w 876"/>
                <a:gd name="T59" fmla="*/ 971 h 1086"/>
                <a:gd name="T60" fmla="*/ 818 w 876"/>
                <a:gd name="T61" fmla="*/ 937 h 1086"/>
                <a:gd name="T62" fmla="*/ 801 w 876"/>
                <a:gd name="T63" fmla="*/ 909 h 1086"/>
                <a:gd name="T64" fmla="*/ 761 w 876"/>
                <a:gd name="T65" fmla="*/ 370 h 1086"/>
                <a:gd name="T66" fmla="*/ 875 w 876"/>
                <a:gd name="T67" fmla="*/ 182 h 1086"/>
                <a:gd name="T68" fmla="*/ 636 w 876"/>
                <a:gd name="T69" fmla="*/ 34 h 1086"/>
                <a:gd name="T70" fmla="*/ 505 w 876"/>
                <a:gd name="T71" fmla="*/ 137 h 1086"/>
                <a:gd name="T72" fmla="*/ 369 w 876"/>
                <a:gd name="T73" fmla="*/ 279 h 1086"/>
                <a:gd name="T74" fmla="*/ 324 w 876"/>
                <a:gd name="T75" fmla="*/ 330 h 1086"/>
                <a:gd name="T76" fmla="*/ 284 w 876"/>
                <a:gd name="T77" fmla="*/ 358 h 1086"/>
                <a:gd name="T78" fmla="*/ 284 w 876"/>
                <a:gd name="T79" fmla="*/ 466 h 1086"/>
                <a:gd name="T80" fmla="*/ 221 w 876"/>
                <a:gd name="T81" fmla="*/ 523 h 1086"/>
                <a:gd name="T82" fmla="*/ 22 w 876"/>
                <a:gd name="T83" fmla="*/ 529 h 1086"/>
                <a:gd name="T84" fmla="*/ 11 w 876"/>
                <a:gd name="T85" fmla="*/ 529 h 1086"/>
                <a:gd name="T86" fmla="*/ 11 w 876"/>
                <a:gd name="T87" fmla="*/ 562 h 1086"/>
                <a:gd name="T88" fmla="*/ 22 w 876"/>
                <a:gd name="T89" fmla="*/ 574 h 1086"/>
                <a:gd name="T90" fmla="*/ 45 w 876"/>
                <a:gd name="T91" fmla="*/ 608 h 1086"/>
                <a:gd name="T92" fmla="*/ 39 w 876"/>
                <a:gd name="T93" fmla="*/ 625 h 1086"/>
                <a:gd name="T94" fmla="*/ 34 w 876"/>
                <a:gd name="T95" fmla="*/ 641 h 1086"/>
                <a:gd name="T96" fmla="*/ 39 w 876"/>
                <a:gd name="T97" fmla="*/ 659 h 1086"/>
                <a:gd name="T98" fmla="*/ 39 w 876"/>
                <a:gd name="T99" fmla="*/ 681 h 1086"/>
                <a:gd name="T100" fmla="*/ 39 w 876"/>
                <a:gd name="T101" fmla="*/ 681 h 1086"/>
                <a:gd name="T102" fmla="*/ 34 w 876"/>
                <a:gd name="T103" fmla="*/ 699 h 1086"/>
                <a:gd name="T104" fmla="*/ 34 w 876"/>
                <a:gd name="T105" fmla="*/ 721 h 1086"/>
                <a:gd name="T106" fmla="*/ 51 w 876"/>
                <a:gd name="T107" fmla="*/ 750 h 1086"/>
                <a:gd name="T108" fmla="*/ 56 w 876"/>
                <a:gd name="T109" fmla="*/ 778 h 1086"/>
                <a:gd name="T110" fmla="*/ 51 w 876"/>
                <a:gd name="T111" fmla="*/ 824 h 1086"/>
                <a:gd name="T112" fmla="*/ 56 w 876"/>
                <a:gd name="T113" fmla="*/ 824 h 1086"/>
                <a:gd name="T114" fmla="*/ 62 w 876"/>
                <a:gd name="T115" fmla="*/ 835 h 1086"/>
                <a:gd name="T116" fmla="*/ 56 w 876"/>
                <a:gd name="T117" fmla="*/ 840 h 1086"/>
                <a:gd name="T118" fmla="*/ 51 w 876"/>
                <a:gd name="T119" fmla="*/ 858 h 1086"/>
                <a:gd name="T120" fmla="*/ 51 w 876"/>
                <a:gd name="T121" fmla="*/ 880 h 1086"/>
                <a:gd name="T122" fmla="*/ 51 w 876"/>
                <a:gd name="T123" fmla="*/ 920 h 1086"/>
                <a:gd name="T124" fmla="*/ 45 w 876"/>
                <a:gd name="T125" fmla="*/ 937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6" h="1086">
                  <a:moveTo>
                    <a:pt x="39" y="949"/>
                  </a:moveTo>
                  <a:lnTo>
                    <a:pt x="45" y="943"/>
                  </a:lnTo>
                  <a:lnTo>
                    <a:pt x="51" y="943"/>
                  </a:lnTo>
                  <a:lnTo>
                    <a:pt x="56" y="937"/>
                  </a:lnTo>
                  <a:lnTo>
                    <a:pt x="62" y="937"/>
                  </a:lnTo>
                  <a:lnTo>
                    <a:pt x="62" y="937"/>
                  </a:lnTo>
                  <a:lnTo>
                    <a:pt x="68" y="937"/>
                  </a:lnTo>
                  <a:lnTo>
                    <a:pt x="68" y="937"/>
                  </a:lnTo>
                  <a:lnTo>
                    <a:pt x="74" y="931"/>
                  </a:lnTo>
                  <a:lnTo>
                    <a:pt x="74" y="931"/>
                  </a:lnTo>
                  <a:lnTo>
                    <a:pt x="85" y="926"/>
                  </a:lnTo>
                  <a:lnTo>
                    <a:pt x="85" y="926"/>
                  </a:lnTo>
                  <a:lnTo>
                    <a:pt x="96" y="914"/>
                  </a:lnTo>
                  <a:lnTo>
                    <a:pt x="96" y="914"/>
                  </a:lnTo>
                  <a:lnTo>
                    <a:pt x="96" y="909"/>
                  </a:lnTo>
                  <a:lnTo>
                    <a:pt x="96" y="909"/>
                  </a:lnTo>
                  <a:lnTo>
                    <a:pt x="108" y="909"/>
                  </a:lnTo>
                  <a:lnTo>
                    <a:pt x="108" y="909"/>
                  </a:lnTo>
                  <a:lnTo>
                    <a:pt x="119" y="914"/>
                  </a:lnTo>
                  <a:lnTo>
                    <a:pt x="119" y="914"/>
                  </a:lnTo>
                  <a:lnTo>
                    <a:pt x="130" y="914"/>
                  </a:lnTo>
                  <a:lnTo>
                    <a:pt x="130" y="914"/>
                  </a:lnTo>
                  <a:lnTo>
                    <a:pt x="142" y="914"/>
                  </a:lnTo>
                  <a:lnTo>
                    <a:pt x="142" y="914"/>
                  </a:lnTo>
                  <a:lnTo>
                    <a:pt x="153" y="914"/>
                  </a:lnTo>
                  <a:lnTo>
                    <a:pt x="153" y="914"/>
                  </a:lnTo>
                  <a:lnTo>
                    <a:pt x="164" y="914"/>
                  </a:lnTo>
                  <a:lnTo>
                    <a:pt x="164" y="914"/>
                  </a:lnTo>
                  <a:lnTo>
                    <a:pt x="181" y="914"/>
                  </a:lnTo>
                  <a:lnTo>
                    <a:pt x="181" y="914"/>
                  </a:lnTo>
                  <a:lnTo>
                    <a:pt x="199" y="914"/>
                  </a:lnTo>
                  <a:lnTo>
                    <a:pt x="199" y="914"/>
                  </a:lnTo>
                  <a:lnTo>
                    <a:pt x="204" y="920"/>
                  </a:lnTo>
                  <a:lnTo>
                    <a:pt x="204" y="920"/>
                  </a:lnTo>
                  <a:lnTo>
                    <a:pt x="215" y="926"/>
                  </a:lnTo>
                  <a:lnTo>
                    <a:pt x="215" y="926"/>
                  </a:lnTo>
                  <a:lnTo>
                    <a:pt x="221" y="937"/>
                  </a:lnTo>
                  <a:lnTo>
                    <a:pt x="221" y="937"/>
                  </a:lnTo>
                  <a:lnTo>
                    <a:pt x="233" y="943"/>
                  </a:lnTo>
                  <a:lnTo>
                    <a:pt x="233" y="943"/>
                  </a:lnTo>
                  <a:lnTo>
                    <a:pt x="239" y="949"/>
                  </a:lnTo>
                  <a:lnTo>
                    <a:pt x="239" y="949"/>
                  </a:lnTo>
                  <a:lnTo>
                    <a:pt x="239" y="960"/>
                  </a:lnTo>
                  <a:lnTo>
                    <a:pt x="239" y="960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89"/>
                  </a:lnTo>
                  <a:lnTo>
                    <a:pt x="244" y="989"/>
                  </a:lnTo>
                  <a:lnTo>
                    <a:pt x="255" y="994"/>
                  </a:lnTo>
                  <a:lnTo>
                    <a:pt x="255" y="994"/>
                  </a:lnTo>
                  <a:lnTo>
                    <a:pt x="267" y="994"/>
                  </a:lnTo>
                  <a:lnTo>
                    <a:pt x="267" y="994"/>
                  </a:lnTo>
                  <a:lnTo>
                    <a:pt x="278" y="994"/>
                  </a:lnTo>
                  <a:lnTo>
                    <a:pt x="278" y="994"/>
                  </a:lnTo>
                  <a:lnTo>
                    <a:pt x="284" y="999"/>
                  </a:lnTo>
                  <a:lnTo>
                    <a:pt x="284" y="999"/>
                  </a:lnTo>
                  <a:lnTo>
                    <a:pt x="289" y="1011"/>
                  </a:lnTo>
                  <a:lnTo>
                    <a:pt x="289" y="1011"/>
                  </a:lnTo>
                  <a:lnTo>
                    <a:pt x="289" y="1023"/>
                  </a:lnTo>
                  <a:lnTo>
                    <a:pt x="289" y="1023"/>
                  </a:lnTo>
                  <a:lnTo>
                    <a:pt x="289" y="1039"/>
                  </a:lnTo>
                  <a:lnTo>
                    <a:pt x="289" y="1039"/>
                  </a:lnTo>
                  <a:lnTo>
                    <a:pt x="295" y="1045"/>
                  </a:lnTo>
                  <a:lnTo>
                    <a:pt x="301" y="1051"/>
                  </a:lnTo>
                  <a:lnTo>
                    <a:pt x="301" y="1051"/>
                  </a:lnTo>
                  <a:lnTo>
                    <a:pt x="312" y="1057"/>
                  </a:lnTo>
                  <a:lnTo>
                    <a:pt x="312" y="1057"/>
                  </a:lnTo>
                  <a:lnTo>
                    <a:pt x="324" y="1057"/>
                  </a:lnTo>
                  <a:lnTo>
                    <a:pt x="324" y="1057"/>
                  </a:lnTo>
                  <a:lnTo>
                    <a:pt x="329" y="1057"/>
                  </a:lnTo>
                  <a:lnTo>
                    <a:pt x="329" y="1057"/>
                  </a:lnTo>
                  <a:lnTo>
                    <a:pt x="335" y="1068"/>
                  </a:lnTo>
                  <a:lnTo>
                    <a:pt x="335" y="1068"/>
                  </a:lnTo>
                  <a:lnTo>
                    <a:pt x="340" y="1074"/>
                  </a:lnTo>
                  <a:lnTo>
                    <a:pt x="340" y="1074"/>
                  </a:lnTo>
                  <a:lnTo>
                    <a:pt x="346" y="1079"/>
                  </a:lnTo>
                  <a:lnTo>
                    <a:pt x="346" y="1079"/>
                  </a:lnTo>
                  <a:lnTo>
                    <a:pt x="346" y="1085"/>
                  </a:lnTo>
                  <a:lnTo>
                    <a:pt x="346" y="1085"/>
                  </a:lnTo>
                  <a:lnTo>
                    <a:pt x="352" y="1085"/>
                  </a:lnTo>
                  <a:lnTo>
                    <a:pt x="352" y="1085"/>
                  </a:lnTo>
                  <a:lnTo>
                    <a:pt x="358" y="1085"/>
                  </a:lnTo>
                  <a:lnTo>
                    <a:pt x="358" y="1085"/>
                  </a:lnTo>
                  <a:lnTo>
                    <a:pt x="364" y="1085"/>
                  </a:lnTo>
                  <a:lnTo>
                    <a:pt x="364" y="1085"/>
                  </a:lnTo>
                  <a:lnTo>
                    <a:pt x="374" y="1079"/>
                  </a:lnTo>
                  <a:lnTo>
                    <a:pt x="374" y="1079"/>
                  </a:lnTo>
                  <a:lnTo>
                    <a:pt x="380" y="1068"/>
                  </a:lnTo>
                  <a:lnTo>
                    <a:pt x="380" y="1068"/>
                  </a:lnTo>
                  <a:lnTo>
                    <a:pt x="380" y="1057"/>
                  </a:lnTo>
                  <a:lnTo>
                    <a:pt x="380" y="1057"/>
                  </a:lnTo>
                  <a:lnTo>
                    <a:pt x="380" y="1045"/>
                  </a:lnTo>
                  <a:lnTo>
                    <a:pt x="380" y="1045"/>
                  </a:lnTo>
                  <a:lnTo>
                    <a:pt x="386" y="1028"/>
                  </a:lnTo>
                  <a:lnTo>
                    <a:pt x="386" y="1028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86" y="1005"/>
                  </a:lnTo>
                  <a:lnTo>
                    <a:pt x="386" y="1005"/>
                  </a:lnTo>
                  <a:lnTo>
                    <a:pt x="392" y="999"/>
                  </a:lnTo>
                  <a:lnTo>
                    <a:pt x="392" y="999"/>
                  </a:lnTo>
                  <a:lnTo>
                    <a:pt x="398" y="999"/>
                  </a:lnTo>
                  <a:lnTo>
                    <a:pt x="398" y="999"/>
                  </a:lnTo>
                  <a:lnTo>
                    <a:pt x="403" y="999"/>
                  </a:lnTo>
                  <a:lnTo>
                    <a:pt x="403" y="999"/>
                  </a:lnTo>
                  <a:lnTo>
                    <a:pt x="414" y="1005"/>
                  </a:lnTo>
                  <a:lnTo>
                    <a:pt x="414" y="1005"/>
                  </a:lnTo>
                  <a:lnTo>
                    <a:pt x="432" y="1005"/>
                  </a:lnTo>
                  <a:lnTo>
                    <a:pt x="432" y="1005"/>
                  </a:lnTo>
                  <a:lnTo>
                    <a:pt x="449" y="1011"/>
                  </a:lnTo>
                  <a:lnTo>
                    <a:pt x="449" y="1011"/>
                  </a:lnTo>
                  <a:lnTo>
                    <a:pt x="465" y="1017"/>
                  </a:lnTo>
                  <a:lnTo>
                    <a:pt x="465" y="1017"/>
                  </a:lnTo>
                  <a:lnTo>
                    <a:pt x="477" y="1017"/>
                  </a:lnTo>
                  <a:lnTo>
                    <a:pt x="477" y="1017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8" y="1011"/>
                  </a:lnTo>
                  <a:lnTo>
                    <a:pt x="488" y="1011"/>
                  </a:lnTo>
                  <a:lnTo>
                    <a:pt x="499" y="1011"/>
                  </a:lnTo>
                  <a:lnTo>
                    <a:pt x="499" y="1011"/>
                  </a:lnTo>
                  <a:lnTo>
                    <a:pt x="505" y="1005"/>
                  </a:lnTo>
                  <a:lnTo>
                    <a:pt x="505" y="1005"/>
                  </a:lnTo>
                  <a:lnTo>
                    <a:pt x="505" y="999"/>
                  </a:lnTo>
                  <a:lnTo>
                    <a:pt x="505" y="999"/>
                  </a:lnTo>
                  <a:lnTo>
                    <a:pt x="499" y="989"/>
                  </a:lnTo>
                  <a:lnTo>
                    <a:pt x="499" y="989"/>
                  </a:lnTo>
                  <a:lnTo>
                    <a:pt x="499" y="977"/>
                  </a:lnTo>
                  <a:lnTo>
                    <a:pt x="499" y="977"/>
                  </a:lnTo>
                  <a:lnTo>
                    <a:pt x="505" y="965"/>
                  </a:lnTo>
                  <a:lnTo>
                    <a:pt x="505" y="965"/>
                  </a:lnTo>
                  <a:lnTo>
                    <a:pt x="511" y="965"/>
                  </a:lnTo>
                  <a:lnTo>
                    <a:pt x="511" y="965"/>
                  </a:lnTo>
                  <a:lnTo>
                    <a:pt x="523" y="965"/>
                  </a:lnTo>
                  <a:lnTo>
                    <a:pt x="523" y="965"/>
                  </a:lnTo>
                  <a:lnTo>
                    <a:pt x="528" y="971"/>
                  </a:lnTo>
                  <a:lnTo>
                    <a:pt x="528" y="971"/>
                  </a:lnTo>
                  <a:lnTo>
                    <a:pt x="534" y="977"/>
                  </a:lnTo>
                  <a:lnTo>
                    <a:pt x="534" y="977"/>
                  </a:lnTo>
                  <a:lnTo>
                    <a:pt x="539" y="983"/>
                  </a:lnTo>
                  <a:lnTo>
                    <a:pt x="602" y="983"/>
                  </a:lnTo>
                  <a:lnTo>
                    <a:pt x="670" y="983"/>
                  </a:lnTo>
                  <a:lnTo>
                    <a:pt x="733" y="977"/>
                  </a:lnTo>
                  <a:lnTo>
                    <a:pt x="801" y="977"/>
                  </a:lnTo>
                  <a:lnTo>
                    <a:pt x="801" y="977"/>
                  </a:lnTo>
                  <a:lnTo>
                    <a:pt x="801" y="977"/>
                  </a:lnTo>
                  <a:lnTo>
                    <a:pt x="801" y="977"/>
                  </a:lnTo>
                  <a:lnTo>
                    <a:pt x="801" y="971"/>
                  </a:lnTo>
                  <a:lnTo>
                    <a:pt x="801" y="971"/>
                  </a:lnTo>
                  <a:lnTo>
                    <a:pt x="807" y="954"/>
                  </a:lnTo>
                  <a:lnTo>
                    <a:pt x="807" y="954"/>
                  </a:lnTo>
                  <a:lnTo>
                    <a:pt x="818" y="937"/>
                  </a:lnTo>
                  <a:lnTo>
                    <a:pt x="818" y="937"/>
                  </a:lnTo>
                  <a:lnTo>
                    <a:pt x="818" y="920"/>
                  </a:lnTo>
                  <a:lnTo>
                    <a:pt x="818" y="920"/>
                  </a:lnTo>
                  <a:lnTo>
                    <a:pt x="807" y="909"/>
                  </a:lnTo>
                  <a:lnTo>
                    <a:pt x="807" y="909"/>
                  </a:lnTo>
                  <a:lnTo>
                    <a:pt x="801" y="909"/>
                  </a:lnTo>
                  <a:lnTo>
                    <a:pt x="801" y="909"/>
                  </a:lnTo>
                  <a:lnTo>
                    <a:pt x="795" y="909"/>
                  </a:lnTo>
                  <a:lnTo>
                    <a:pt x="784" y="733"/>
                  </a:lnTo>
                  <a:lnTo>
                    <a:pt x="773" y="550"/>
                  </a:lnTo>
                  <a:lnTo>
                    <a:pt x="761" y="370"/>
                  </a:lnTo>
                  <a:lnTo>
                    <a:pt x="750" y="188"/>
                  </a:lnTo>
                  <a:lnTo>
                    <a:pt x="778" y="188"/>
                  </a:lnTo>
                  <a:lnTo>
                    <a:pt x="813" y="188"/>
                  </a:lnTo>
                  <a:lnTo>
                    <a:pt x="847" y="182"/>
                  </a:lnTo>
                  <a:lnTo>
                    <a:pt x="875" y="182"/>
                  </a:lnTo>
                  <a:lnTo>
                    <a:pt x="818" y="137"/>
                  </a:lnTo>
                  <a:lnTo>
                    <a:pt x="755" y="92"/>
                  </a:lnTo>
                  <a:lnTo>
                    <a:pt x="699" y="46"/>
                  </a:lnTo>
                  <a:lnTo>
                    <a:pt x="636" y="0"/>
                  </a:lnTo>
                  <a:lnTo>
                    <a:pt x="636" y="34"/>
                  </a:lnTo>
                  <a:lnTo>
                    <a:pt x="642" y="68"/>
                  </a:lnTo>
                  <a:lnTo>
                    <a:pt x="642" y="97"/>
                  </a:lnTo>
                  <a:lnTo>
                    <a:pt x="642" y="131"/>
                  </a:lnTo>
                  <a:lnTo>
                    <a:pt x="574" y="137"/>
                  </a:lnTo>
                  <a:lnTo>
                    <a:pt x="505" y="137"/>
                  </a:lnTo>
                  <a:lnTo>
                    <a:pt x="437" y="137"/>
                  </a:lnTo>
                  <a:lnTo>
                    <a:pt x="374" y="137"/>
                  </a:lnTo>
                  <a:lnTo>
                    <a:pt x="369" y="188"/>
                  </a:lnTo>
                  <a:lnTo>
                    <a:pt x="369" y="233"/>
                  </a:lnTo>
                  <a:lnTo>
                    <a:pt x="369" y="279"/>
                  </a:lnTo>
                  <a:lnTo>
                    <a:pt x="369" y="330"/>
                  </a:lnTo>
                  <a:lnTo>
                    <a:pt x="369" y="330"/>
                  </a:lnTo>
                  <a:lnTo>
                    <a:pt x="352" y="330"/>
                  </a:lnTo>
                  <a:lnTo>
                    <a:pt x="352" y="330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06" y="336"/>
                  </a:lnTo>
                  <a:lnTo>
                    <a:pt x="295" y="347"/>
                  </a:lnTo>
                  <a:lnTo>
                    <a:pt x="295" y="347"/>
                  </a:lnTo>
                  <a:lnTo>
                    <a:pt x="284" y="358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421"/>
                  </a:lnTo>
                  <a:lnTo>
                    <a:pt x="284" y="421"/>
                  </a:lnTo>
                  <a:lnTo>
                    <a:pt x="284" y="466"/>
                  </a:lnTo>
                  <a:lnTo>
                    <a:pt x="284" y="466"/>
                  </a:lnTo>
                  <a:lnTo>
                    <a:pt x="284" y="506"/>
                  </a:lnTo>
                  <a:lnTo>
                    <a:pt x="284" y="506"/>
                  </a:lnTo>
                  <a:lnTo>
                    <a:pt x="289" y="517"/>
                  </a:lnTo>
                  <a:lnTo>
                    <a:pt x="221" y="523"/>
                  </a:lnTo>
                  <a:lnTo>
                    <a:pt x="153" y="523"/>
                  </a:lnTo>
                  <a:lnTo>
                    <a:pt x="85" y="529"/>
                  </a:lnTo>
                  <a:lnTo>
                    <a:pt x="22" y="529"/>
                  </a:lnTo>
                  <a:lnTo>
                    <a:pt x="22" y="529"/>
                  </a:lnTo>
                  <a:lnTo>
                    <a:pt x="22" y="529"/>
                  </a:lnTo>
                  <a:lnTo>
                    <a:pt x="22" y="529"/>
                  </a:lnTo>
                  <a:lnTo>
                    <a:pt x="17" y="523"/>
                  </a:lnTo>
                  <a:lnTo>
                    <a:pt x="17" y="523"/>
                  </a:lnTo>
                  <a:lnTo>
                    <a:pt x="11" y="529"/>
                  </a:lnTo>
                  <a:lnTo>
                    <a:pt x="11" y="529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5" y="550"/>
                  </a:lnTo>
                  <a:lnTo>
                    <a:pt x="5" y="550"/>
                  </a:lnTo>
                  <a:lnTo>
                    <a:pt x="11" y="562"/>
                  </a:lnTo>
                  <a:lnTo>
                    <a:pt x="11" y="562"/>
                  </a:lnTo>
                  <a:lnTo>
                    <a:pt x="17" y="568"/>
                  </a:lnTo>
                  <a:lnTo>
                    <a:pt x="17" y="568"/>
                  </a:lnTo>
                  <a:lnTo>
                    <a:pt x="22" y="574"/>
                  </a:lnTo>
                  <a:lnTo>
                    <a:pt x="22" y="574"/>
                  </a:lnTo>
                  <a:lnTo>
                    <a:pt x="28" y="585"/>
                  </a:lnTo>
                  <a:lnTo>
                    <a:pt x="28" y="585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45" y="608"/>
                  </a:lnTo>
                  <a:lnTo>
                    <a:pt x="45" y="608"/>
                  </a:lnTo>
                  <a:lnTo>
                    <a:pt x="45" y="619"/>
                  </a:lnTo>
                  <a:lnTo>
                    <a:pt x="45" y="619"/>
                  </a:lnTo>
                  <a:lnTo>
                    <a:pt x="39" y="625"/>
                  </a:lnTo>
                  <a:lnTo>
                    <a:pt x="39" y="625"/>
                  </a:lnTo>
                  <a:lnTo>
                    <a:pt x="39" y="625"/>
                  </a:lnTo>
                  <a:lnTo>
                    <a:pt x="39" y="625"/>
                  </a:lnTo>
                  <a:lnTo>
                    <a:pt x="34" y="630"/>
                  </a:lnTo>
                  <a:lnTo>
                    <a:pt x="34" y="630"/>
                  </a:lnTo>
                  <a:lnTo>
                    <a:pt x="34" y="641"/>
                  </a:lnTo>
                  <a:lnTo>
                    <a:pt x="34" y="641"/>
                  </a:lnTo>
                  <a:lnTo>
                    <a:pt x="34" y="647"/>
                  </a:lnTo>
                  <a:lnTo>
                    <a:pt x="34" y="647"/>
                  </a:lnTo>
                  <a:lnTo>
                    <a:pt x="39" y="659"/>
                  </a:lnTo>
                  <a:lnTo>
                    <a:pt x="39" y="659"/>
                  </a:lnTo>
                  <a:lnTo>
                    <a:pt x="39" y="665"/>
                  </a:lnTo>
                  <a:lnTo>
                    <a:pt x="39" y="665"/>
                  </a:lnTo>
                  <a:lnTo>
                    <a:pt x="45" y="681"/>
                  </a:lnTo>
                  <a:lnTo>
                    <a:pt x="45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9" y="681"/>
                  </a:lnTo>
                  <a:lnTo>
                    <a:pt x="34" y="687"/>
                  </a:lnTo>
                  <a:lnTo>
                    <a:pt x="34" y="687"/>
                  </a:lnTo>
                  <a:lnTo>
                    <a:pt x="34" y="699"/>
                  </a:lnTo>
                  <a:lnTo>
                    <a:pt x="34" y="699"/>
                  </a:lnTo>
                  <a:lnTo>
                    <a:pt x="34" y="710"/>
                  </a:lnTo>
                  <a:lnTo>
                    <a:pt x="34" y="710"/>
                  </a:lnTo>
                  <a:lnTo>
                    <a:pt x="34" y="721"/>
                  </a:lnTo>
                  <a:lnTo>
                    <a:pt x="34" y="721"/>
                  </a:lnTo>
                  <a:lnTo>
                    <a:pt x="34" y="733"/>
                  </a:lnTo>
                  <a:lnTo>
                    <a:pt x="34" y="733"/>
                  </a:lnTo>
                  <a:lnTo>
                    <a:pt x="45" y="744"/>
                  </a:lnTo>
                  <a:lnTo>
                    <a:pt x="45" y="744"/>
                  </a:lnTo>
                  <a:lnTo>
                    <a:pt x="51" y="750"/>
                  </a:lnTo>
                  <a:lnTo>
                    <a:pt x="51" y="750"/>
                  </a:lnTo>
                  <a:lnTo>
                    <a:pt x="56" y="761"/>
                  </a:lnTo>
                  <a:lnTo>
                    <a:pt x="56" y="761"/>
                  </a:lnTo>
                  <a:lnTo>
                    <a:pt x="56" y="778"/>
                  </a:lnTo>
                  <a:lnTo>
                    <a:pt x="56" y="778"/>
                  </a:lnTo>
                  <a:lnTo>
                    <a:pt x="56" y="789"/>
                  </a:lnTo>
                  <a:lnTo>
                    <a:pt x="56" y="789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51" y="824"/>
                  </a:lnTo>
                  <a:lnTo>
                    <a:pt x="51" y="824"/>
                  </a:lnTo>
                  <a:lnTo>
                    <a:pt x="51" y="824"/>
                  </a:lnTo>
                  <a:lnTo>
                    <a:pt x="51" y="824"/>
                  </a:lnTo>
                  <a:lnTo>
                    <a:pt x="56" y="824"/>
                  </a:lnTo>
                  <a:lnTo>
                    <a:pt x="56" y="824"/>
                  </a:lnTo>
                  <a:lnTo>
                    <a:pt x="56" y="824"/>
                  </a:lnTo>
                  <a:lnTo>
                    <a:pt x="56" y="824"/>
                  </a:lnTo>
                  <a:lnTo>
                    <a:pt x="62" y="829"/>
                  </a:lnTo>
                  <a:lnTo>
                    <a:pt x="62" y="829"/>
                  </a:lnTo>
                  <a:lnTo>
                    <a:pt x="62" y="835"/>
                  </a:lnTo>
                  <a:lnTo>
                    <a:pt x="62" y="835"/>
                  </a:lnTo>
                  <a:lnTo>
                    <a:pt x="62" y="840"/>
                  </a:lnTo>
                  <a:lnTo>
                    <a:pt x="62" y="840"/>
                  </a:lnTo>
                  <a:lnTo>
                    <a:pt x="56" y="840"/>
                  </a:lnTo>
                  <a:lnTo>
                    <a:pt x="56" y="840"/>
                  </a:lnTo>
                  <a:lnTo>
                    <a:pt x="51" y="846"/>
                  </a:lnTo>
                  <a:lnTo>
                    <a:pt x="51" y="846"/>
                  </a:lnTo>
                  <a:lnTo>
                    <a:pt x="51" y="852"/>
                  </a:lnTo>
                  <a:lnTo>
                    <a:pt x="51" y="852"/>
                  </a:lnTo>
                  <a:lnTo>
                    <a:pt x="51" y="858"/>
                  </a:lnTo>
                  <a:lnTo>
                    <a:pt x="51" y="858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51" y="880"/>
                  </a:lnTo>
                  <a:lnTo>
                    <a:pt x="51" y="880"/>
                  </a:lnTo>
                  <a:lnTo>
                    <a:pt x="56" y="898"/>
                  </a:lnTo>
                  <a:lnTo>
                    <a:pt x="56" y="898"/>
                  </a:lnTo>
                  <a:lnTo>
                    <a:pt x="56" y="909"/>
                  </a:lnTo>
                  <a:lnTo>
                    <a:pt x="56" y="909"/>
                  </a:lnTo>
                  <a:lnTo>
                    <a:pt x="51" y="920"/>
                  </a:lnTo>
                  <a:lnTo>
                    <a:pt x="51" y="920"/>
                  </a:lnTo>
                  <a:lnTo>
                    <a:pt x="51" y="926"/>
                  </a:lnTo>
                  <a:lnTo>
                    <a:pt x="51" y="926"/>
                  </a:lnTo>
                  <a:lnTo>
                    <a:pt x="45" y="937"/>
                  </a:lnTo>
                  <a:lnTo>
                    <a:pt x="45" y="937"/>
                  </a:lnTo>
                  <a:lnTo>
                    <a:pt x="39" y="949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Freeform 77"/>
            <p:cNvSpPr>
              <a:spLocks noChangeArrowheads="1"/>
            </p:cNvSpPr>
            <p:nvPr/>
          </p:nvSpPr>
          <p:spPr bwMode="auto">
            <a:xfrm>
              <a:off x="4740275" y="3716338"/>
              <a:ext cx="419100" cy="500062"/>
            </a:xfrm>
            <a:custGeom>
              <a:avLst/>
              <a:gdLst>
                <a:gd name="T0" fmla="*/ 473 w 1166"/>
                <a:gd name="T1" fmla="*/ 1227 h 1387"/>
                <a:gd name="T2" fmla="*/ 484 w 1166"/>
                <a:gd name="T3" fmla="*/ 1181 h 1387"/>
                <a:gd name="T4" fmla="*/ 489 w 1166"/>
                <a:gd name="T5" fmla="*/ 1153 h 1387"/>
                <a:gd name="T6" fmla="*/ 523 w 1166"/>
                <a:gd name="T7" fmla="*/ 1119 h 1387"/>
                <a:gd name="T8" fmla="*/ 535 w 1166"/>
                <a:gd name="T9" fmla="*/ 1119 h 1387"/>
                <a:gd name="T10" fmla="*/ 558 w 1166"/>
                <a:gd name="T11" fmla="*/ 1045 h 1387"/>
                <a:gd name="T12" fmla="*/ 603 w 1166"/>
                <a:gd name="T13" fmla="*/ 1017 h 1387"/>
                <a:gd name="T14" fmla="*/ 660 w 1166"/>
                <a:gd name="T15" fmla="*/ 988 h 1387"/>
                <a:gd name="T16" fmla="*/ 671 w 1166"/>
                <a:gd name="T17" fmla="*/ 948 h 1387"/>
                <a:gd name="T18" fmla="*/ 723 w 1166"/>
                <a:gd name="T19" fmla="*/ 909 h 1387"/>
                <a:gd name="T20" fmla="*/ 751 w 1166"/>
                <a:gd name="T21" fmla="*/ 863 h 1387"/>
                <a:gd name="T22" fmla="*/ 791 w 1166"/>
                <a:gd name="T23" fmla="*/ 829 h 1387"/>
                <a:gd name="T24" fmla="*/ 819 w 1166"/>
                <a:gd name="T25" fmla="*/ 829 h 1387"/>
                <a:gd name="T26" fmla="*/ 853 w 1166"/>
                <a:gd name="T27" fmla="*/ 846 h 1387"/>
                <a:gd name="T28" fmla="*/ 876 w 1166"/>
                <a:gd name="T29" fmla="*/ 857 h 1387"/>
                <a:gd name="T30" fmla="*/ 916 w 1166"/>
                <a:gd name="T31" fmla="*/ 841 h 1387"/>
                <a:gd name="T32" fmla="*/ 978 w 1166"/>
                <a:gd name="T33" fmla="*/ 823 h 1387"/>
                <a:gd name="T34" fmla="*/ 1091 w 1166"/>
                <a:gd name="T35" fmla="*/ 789 h 1387"/>
                <a:gd name="T36" fmla="*/ 1136 w 1166"/>
                <a:gd name="T37" fmla="*/ 783 h 1387"/>
                <a:gd name="T38" fmla="*/ 1142 w 1166"/>
                <a:gd name="T39" fmla="*/ 732 h 1387"/>
                <a:gd name="T40" fmla="*/ 1159 w 1166"/>
                <a:gd name="T41" fmla="*/ 562 h 1387"/>
                <a:gd name="T42" fmla="*/ 1085 w 1166"/>
                <a:gd name="T43" fmla="*/ 528 h 1387"/>
                <a:gd name="T44" fmla="*/ 1085 w 1166"/>
                <a:gd name="T45" fmla="*/ 483 h 1387"/>
                <a:gd name="T46" fmla="*/ 1079 w 1166"/>
                <a:gd name="T47" fmla="*/ 443 h 1387"/>
                <a:gd name="T48" fmla="*/ 1046 w 1166"/>
                <a:gd name="T49" fmla="*/ 397 h 1387"/>
                <a:gd name="T50" fmla="*/ 995 w 1166"/>
                <a:gd name="T51" fmla="*/ 368 h 1387"/>
                <a:gd name="T52" fmla="*/ 535 w 1166"/>
                <a:gd name="T53" fmla="*/ 0 h 1387"/>
                <a:gd name="T54" fmla="*/ 455 w 1166"/>
                <a:gd name="T55" fmla="*/ 727 h 1387"/>
                <a:gd name="T56" fmla="*/ 467 w 1166"/>
                <a:gd name="T57" fmla="*/ 772 h 1387"/>
                <a:gd name="T58" fmla="*/ 262 w 1166"/>
                <a:gd name="T59" fmla="*/ 801 h 1387"/>
                <a:gd name="T60" fmla="*/ 171 w 1166"/>
                <a:gd name="T61" fmla="*/ 783 h 1387"/>
                <a:gd name="T62" fmla="*/ 165 w 1166"/>
                <a:gd name="T63" fmla="*/ 817 h 1387"/>
                <a:gd name="T64" fmla="*/ 143 w 1166"/>
                <a:gd name="T65" fmla="*/ 829 h 1387"/>
                <a:gd name="T66" fmla="*/ 92 w 1166"/>
                <a:gd name="T67" fmla="*/ 823 h 1387"/>
                <a:gd name="T68" fmla="*/ 46 w 1166"/>
                <a:gd name="T69" fmla="*/ 823 h 1387"/>
                <a:gd name="T70" fmla="*/ 40 w 1166"/>
                <a:gd name="T71" fmla="*/ 875 h 1387"/>
                <a:gd name="T72" fmla="*/ 12 w 1166"/>
                <a:gd name="T73" fmla="*/ 903 h 1387"/>
                <a:gd name="T74" fmla="*/ 6 w 1166"/>
                <a:gd name="T75" fmla="*/ 937 h 1387"/>
                <a:gd name="T76" fmla="*/ 6 w 1166"/>
                <a:gd name="T77" fmla="*/ 1000 h 1387"/>
                <a:gd name="T78" fmla="*/ 12 w 1166"/>
                <a:gd name="T79" fmla="*/ 1034 h 1387"/>
                <a:gd name="T80" fmla="*/ 34 w 1166"/>
                <a:gd name="T81" fmla="*/ 1062 h 1387"/>
                <a:gd name="T82" fmla="*/ 40 w 1166"/>
                <a:gd name="T83" fmla="*/ 1131 h 1387"/>
                <a:gd name="T84" fmla="*/ 63 w 1166"/>
                <a:gd name="T85" fmla="*/ 1142 h 1387"/>
                <a:gd name="T86" fmla="*/ 103 w 1166"/>
                <a:gd name="T87" fmla="*/ 1147 h 1387"/>
                <a:gd name="T88" fmla="*/ 131 w 1166"/>
                <a:gd name="T89" fmla="*/ 1136 h 1387"/>
                <a:gd name="T90" fmla="*/ 154 w 1166"/>
                <a:gd name="T91" fmla="*/ 1142 h 1387"/>
                <a:gd name="T92" fmla="*/ 199 w 1166"/>
                <a:gd name="T93" fmla="*/ 1142 h 1387"/>
                <a:gd name="T94" fmla="*/ 211 w 1166"/>
                <a:gd name="T95" fmla="*/ 1181 h 1387"/>
                <a:gd name="T96" fmla="*/ 199 w 1166"/>
                <a:gd name="T97" fmla="*/ 1227 h 1387"/>
                <a:gd name="T98" fmla="*/ 222 w 1166"/>
                <a:gd name="T99" fmla="*/ 1272 h 1387"/>
                <a:gd name="T100" fmla="*/ 205 w 1166"/>
                <a:gd name="T101" fmla="*/ 1295 h 1387"/>
                <a:gd name="T102" fmla="*/ 211 w 1166"/>
                <a:gd name="T103" fmla="*/ 1318 h 1387"/>
                <a:gd name="T104" fmla="*/ 239 w 1166"/>
                <a:gd name="T105" fmla="*/ 1318 h 1387"/>
                <a:gd name="T106" fmla="*/ 279 w 1166"/>
                <a:gd name="T107" fmla="*/ 1346 h 1387"/>
                <a:gd name="T108" fmla="*/ 313 w 1166"/>
                <a:gd name="T109" fmla="*/ 1375 h 1387"/>
                <a:gd name="T110" fmla="*/ 336 w 1166"/>
                <a:gd name="T111" fmla="*/ 1375 h 1387"/>
                <a:gd name="T112" fmla="*/ 376 w 1166"/>
                <a:gd name="T113" fmla="*/ 1358 h 1387"/>
                <a:gd name="T114" fmla="*/ 398 w 1166"/>
                <a:gd name="T115" fmla="*/ 1318 h 1387"/>
                <a:gd name="T116" fmla="*/ 421 w 1166"/>
                <a:gd name="T117" fmla="*/ 1335 h 1387"/>
                <a:gd name="T118" fmla="*/ 455 w 1166"/>
                <a:gd name="T119" fmla="*/ 130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6" h="1387">
                  <a:moveTo>
                    <a:pt x="467" y="1284"/>
                  </a:moveTo>
                  <a:lnTo>
                    <a:pt x="467" y="1284"/>
                  </a:lnTo>
                  <a:lnTo>
                    <a:pt x="467" y="1272"/>
                  </a:lnTo>
                  <a:lnTo>
                    <a:pt x="467" y="1272"/>
                  </a:lnTo>
                  <a:lnTo>
                    <a:pt x="467" y="1256"/>
                  </a:lnTo>
                  <a:lnTo>
                    <a:pt x="467" y="1256"/>
                  </a:lnTo>
                  <a:lnTo>
                    <a:pt x="467" y="1232"/>
                  </a:lnTo>
                  <a:lnTo>
                    <a:pt x="467" y="1232"/>
                  </a:lnTo>
                  <a:lnTo>
                    <a:pt x="473" y="1227"/>
                  </a:lnTo>
                  <a:lnTo>
                    <a:pt x="478" y="1221"/>
                  </a:lnTo>
                  <a:lnTo>
                    <a:pt x="478" y="1221"/>
                  </a:lnTo>
                  <a:lnTo>
                    <a:pt x="484" y="1210"/>
                  </a:lnTo>
                  <a:lnTo>
                    <a:pt x="484" y="1210"/>
                  </a:lnTo>
                  <a:lnTo>
                    <a:pt x="489" y="1204"/>
                  </a:lnTo>
                  <a:lnTo>
                    <a:pt x="489" y="1204"/>
                  </a:lnTo>
                  <a:lnTo>
                    <a:pt x="489" y="1193"/>
                  </a:lnTo>
                  <a:lnTo>
                    <a:pt x="489" y="1193"/>
                  </a:lnTo>
                  <a:lnTo>
                    <a:pt x="484" y="1181"/>
                  </a:lnTo>
                  <a:lnTo>
                    <a:pt x="484" y="1181"/>
                  </a:lnTo>
                  <a:lnTo>
                    <a:pt x="484" y="1176"/>
                  </a:lnTo>
                  <a:lnTo>
                    <a:pt x="484" y="1176"/>
                  </a:lnTo>
                  <a:lnTo>
                    <a:pt x="484" y="1165"/>
                  </a:lnTo>
                  <a:lnTo>
                    <a:pt x="484" y="1165"/>
                  </a:lnTo>
                  <a:lnTo>
                    <a:pt x="484" y="1153"/>
                  </a:lnTo>
                  <a:lnTo>
                    <a:pt x="484" y="1153"/>
                  </a:lnTo>
                  <a:lnTo>
                    <a:pt x="489" y="1153"/>
                  </a:lnTo>
                  <a:lnTo>
                    <a:pt x="489" y="1153"/>
                  </a:lnTo>
                  <a:lnTo>
                    <a:pt x="489" y="1147"/>
                  </a:lnTo>
                  <a:lnTo>
                    <a:pt x="489" y="1147"/>
                  </a:lnTo>
                  <a:lnTo>
                    <a:pt x="495" y="1136"/>
                  </a:lnTo>
                  <a:lnTo>
                    <a:pt x="495" y="1136"/>
                  </a:lnTo>
                  <a:lnTo>
                    <a:pt x="501" y="1131"/>
                  </a:lnTo>
                  <a:lnTo>
                    <a:pt x="501" y="1131"/>
                  </a:lnTo>
                  <a:lnTo>
                    <a:pt x="512" y="1119"/>
                  </a:lnTo>
                  <a:lnTo>
                    <a:pt x="512" y="1119"/>
                  </a:lnTo>
                  <a:lnTo>
                    <a:pt x="523" y="1119"/>
                  </a:lnTo>
                  <a:lnTo>
                    <a:pt x="523" y="1119"/>
                  </a:lnTo>
                  <a:lnTo>
                    <a:pt x="529" y="1119"/>
                  </a:lnTo>
                  <a:lnTo>
                    <a:pt x="529" y="1119"/>
                  </a:lnTo>
                  <a:lnTo>
                    <a:pt x="529" y="1125"/>
                  </a:lnTo>
                  <a:lnTo>
                    <a:pt x="529" y="1125"/>
                  </a:lnTo>
                  <a:lnTo>
                    <a:pt x="535" y="1125"/>
                  </a:lnTo>
                  <a:lnTo>
                    <a:pt x="535" y="1125"/>
                  </a:lnTo>
                  <a:lnTo>
                    <a:pt x="535" y="1119"/>
                  </a:lnTo>
                  <a:lnTo>
                    <a:pt x="535" y="1119"/>
                  </a:lnTo>
                  <a:lnTo>
                    <a:pt x="535" y="1102"/>
                  </a:lnTo>
                  <a:lnTo>
                    <a:pt x="535" y="1102"/>
                  </a:lnTo>
                  <a:lnTo>
                    <a:pt x="540" y="1085"/>
                  </a:lnTo>
                  <a:lnTo>
                    <a:pt x="540" y="1085"/>
                  </a:lnTo>
                  <a:lnTo>
                    <a:pt x="546" y="1068"/>
                  </a:lnTo>
                  <a:lnTo>
                    <a:pt x="546" y="1068"/>
                  </a:lnTo>
                  <a:lnTo>
                    <a:pt x="552" y="1057"/>
                  </a:lnTo>
                  <a:lnTo>
                    <a:pt x="552" y="1057"/>
                  </a:lnTo>
                  <a:lnTo>
                    <a:pt x="558" y="1045"/>
                  </a:lnTo>
                  <a:lnTo>
                    <a:pt x="558" y="1045"/>
                  </a:lnTo>
                  <a:lnTo>
                    <a:pt x="563" y="1039"/>
                  </a:lnTo>
                  <a:lnTo>
                    <a:pt x="563" y="1039"/>
                  </a:lnTo>
                  <a:lnTo>
                    <a:pt x="574" y="1028"/>
                  </a:lnTo>
                  <a:lnTo>
                    <a:pt x="574" y="1028"/>
                  </a:lnTo>
                  <a:lnTo>
                    <a:pt x="592" y="1022"/>
                  </a:lnTo>
                  <a:lnTo>
                    <a:pt x="592" y="1022"/>
                  </a:lnTo>
                  <a:lnTo>
                    <a:pt x="603" y="1017"/>
                  </a:lnTo>
                  <a:lnTo>
                    <a:pt x="603" y="1017"/>
                  </a:lnTo>
                  <a:lnTo>
                    <a:pt x="620" y="1011"/>
                  </a:lnTo>
                  <a:lnTo>
                    <a:pt x="620" y="1011"/>
                  </a:lnTo>
                  <a:lnTo>
                    <a:pt x="632" y="1011"/>
                  </a:lnTo>
                  <a:lnTo>
                    <a:pt x="632" y="1011"/>
                  </a:lnTo>
                  <a:lnTo>
                    <a:pt x="637" y="1011"/>
                  </a:lnTo>
                  <a:lnTo>
                    <a:pt x="637" y="1011"/>
                  </a:lnTo>
                  <a:lnTo>
                    <a:pt x="648" y="1000"/>
                  </a:lnTo>
                  <a:lnTo>
                    <a:pt x="648" y="1000"/>
                  </a:lnTo>
                  <a:lnTo>
                    <a:pt x="660" y="988"/>
                  </a:lnTo>
                  <a:lnTo>
                    <a:pt x="660" y="988"/>
                  </a:lnTo>
                  <a:lnTo>
                    <a:pt x="660" y="977"/>
                  </a:lnTo>
                  <a:lnTo>
                    <a:pt x="660" y="977"/>
                  </a:lnTo>
                  <a:lnTo>
                    <a:pt x="660" y="966"/>
                  </a:lnTo>
                  <a:lnTo>
                    <a:pt x="660" y="966"/>
                  </a:lnTo>
                  <a:lnTo>
                    <a:pt x="665" y="960"/>
                  </a:lnTo>
                  <a:lnTo>
                    <a:pt x="665" y="960"/>
                  </a:lnTo>
                  <a:lnTo>
                    <a:pt x="671" y="948"/>
                  </a:lnTo>
                  <a:lnTo>
                    <a:pt x="671" y="948"/>
                  </a:lnTo>
                  <a:lnTo>
                    <a:pt x="683" y="937"/>
                  </a:lnTo>
                  <a:lnTo>
                    <a:pt x="683" y="937"/>
                  </a:lnTo>
                  <a:lnTo>
                    <a:pt x="699" y="926"/>
                  </a:lnTo>
                  <a:lnTo>
                    <a:pt x="699" y="926"/>
                  </a:lnTo>
                  <a:lnTo>
                    <a:pt x="711" y="920"/>
                  </a:lnTo>
                  <a:lnTo>
                    <a:pt x="711" y="920"/>
                  </a:lnTo>
                  <a:lnTo>
                    <a:pt x="717" y="920"/>
                  </a:lnTo>
                  <a:lnTo>
                    <a:pt x="717" y="920"/>
                  </a:lnTo>
                  <a:lnTo>
                    <a:pt x="723" y="909"/>
                  </a:lnTo>
                  <a:lnTo>
                    <a:pt x="723" y="909"/>
                  </a:lnTo>
                  <a:lnTo>
                    <a:pt x="723" y="897"/>
                  </a:lnTo>
                  <a:lnTo>
                    <a:pt x="723" y="897"/>
                  </a:lnTo>
                  <a:lnTo>
                    <a:pt x="728" y="880"/>
                  </a:lnTo>
                  <a:lnTo>
                    <a:pt x="728" y="880"/>
                  </a:lnTo>
                  <a:lnTo>
                    <a:pt x="733" y="869"/>
                  </a:lnTo>
                  <a:lnTo>
                    <a:pt x="733" y="869"/>
                  </a:lnTo>
                  <a:lnTo>
                    <a:pt x="751" y="863"/>
                  </a:lnTo>
                  <a:lnTo>
                    <a:pt x="751" y="863"/>
                  </a:lnTo>
                  <a:lnTo>
                    <a:pt x="762" y="863"/>
                  </a:lnTo>
                  <a:lnTo>
                    <a:pt x="762" y="863"/>
                  </a:lnTo>
                  <a:lnTo>
                    <a:pt x="773" y="857"/>
                  </a:lnTo>
                  <a:lnTo>
                    <a:pt x="773" y="857"/>
                  </a:lnTo>
                  <a:lnTo>
                    <a:pt x="785" y="852"/>
                  </a:lnTo>
                  <a:lnTo>
                    <a:pt x="785" y="852"/>
                  </a:lnTo>
                  <a:lnTo>
                    <a:pt x="785" y="841"/>
                  </a:lnTo>
                  <a:lnTo>
                    <a:pt x="785" y="841"/>
                  </a:lnTo>
                  <a:lnTo>
                    <a:pt x="791" y="829"/>
                  </a:lnTo>
                  <a:lnTo>
                    <a:pt x="791" y="829"/>
                  </a:lnTo>
                  <a:lnTo>
                    <a:pt x="796" y="817"/>
                  </a:lnTo>
                  <a:lnTo>
                    <a:pt x="796" y="817"/>
                  </a:lnTo>
                  <a:lnTo>
                    <a:pt x="802" y="817"/>
                  </a:lnTo>
                  <a:lnTo>
                    <a:pt x="802" y="817"/>
                  </a:lnTo>
                  <a:lnTo>
                    <a:pt x="813" y="823"/>
                  </a:lnTo>
                  <a:lnTo>
                    <a:pt x="813" y="823"/>
                  </a:lnTo>
                  <a:lnTo>
                    <a:pt x="819" y="829"/>
                  </a:lnTo>
                  <a:lnTo>
                    <a:pt x="819" y="829"/>
                  </a:lnTo>
                  <a:lnTo>
                    <a:pt x="824" y="829"/>
                  </a:lnTo>
                  <a:lnTo>
                    <a:pt x="824" y="829"/>
                  </a:lnTo>
                  <a:lnTo>
                    <a:pt x="830" y="823"/>
                  </a:lnTo>
                  <a:lnTo>
                    <a:pt x="830" y="823"/>
                  </a:lnTo>
                  <a:lnTo>
                    <a:pt x="842" y="829"/>
                  </a:lnTo>
                  <a:lnTo>
                    <a:pt x="842" y="829"/>
                  </a:lnTo>
                  <a:lnTo>
                    <a:pt x="847" y="835"/>
                  </a:lnTo>
                  <a:lnTo>
                    <a:pt x="847" y="835"/>
                  </a:lnTo>
                  <a:lnTo>
                    <a:pt x="853" y="846"/>
                  </a:lnTo>
                  <a:lnTo>
                    <a:pt x="853" y="846"/>
                  </a:lnTo>
                  <a:lnTo>
                    <a:pt x="853" y="852"/>
                  </a:lnTo>
                  <a:lnTo>
                    <a:pt x="853" y="852"/>
                  </a:lnTo>
                  <a:lnTo>
                    <a:pt x="858" y="857"/>
                  </a:lnTo>
                  <a:lnTo>
                    <a:pt x="858" y="857"/>
                  </a:lnTo>
                  <a:lnTo>
                    <a:pt x="864" y="857"/>
                  </a:lnTo>
                  <a:lnTo>
                    <a:pt x="870" y="857"/>
                  </a:lnTo>
                  <a:lnTo>
                    <a:pt x="870" y="857"/>
                  </a:lnTo>
                  <a:lnTo>
                    <a:pt x="876" y="857"/>
                  </a:lnTo>
                  <a:lnTo>
                    <a:pt x="876" y="852"/>
                  </a:lnTo>
                  <a:lnTo>
                    <a:pt x="876" y="846"/>
                  </a:lnTo>
                  <a:lnTo>
                    <a:pt x="882" y="846"/>
                  </a:lnTo>
                  <a:lnTo>
                    <a:pt x="882" y="846"/>
                  </a:lnTo>
                  <a:lnTo>
                    <a:pt x="887" y="846"/>
                  </a:lnTo>
                  <a:lnTo>
                    <a:pt x="887" y="846"/>
                  </a:lnTo>
                  <a:lnTo>
                    <a:pt x="898" y="846"/>
                  </a:lnTo>
                  <a:lnTo>
                    <a:pt x="898" y="846"/>
                  </a:lnTo>
                  <a:lnTo>
                    <a:pt x="916" y="841"/>
                  </a:lnTo>
                  <a:lnTo>
                    <a:pt x="916" y="841"/>
                  </a:lnTo>
                  <a:lnTo>
                    <a:pt x="927" y="835"/>
                  </a:lnTo>
                  <a:lnTo>
                    <a:pt x="927" y="835"/>
                  </a:lnTo>
                  <a:lnTo>
                    <a:pt x="938" y="829"/>
                  </a:lnTo>
                  <a:lnTo>
                    <a:pt x="938" y="829"/>
                  </a:lnTo>
                  <a:lnTo>
                    <a:pt x="955" y="823"/>
                  </a:lnTo>
                  <a:lnTo>
                    <a:pt x="955" y="823"/>
                  </a:lnTo>
                  <a:lnTo>
                    <a:pt x="978" y="823"/>
                  </a:lnTo>
                  <a:lnTo>
                    <a:pt x="978" y="823"/>
                  </a:lnTo>
                  <a:lnTo>
                    <a:pt x="1001" y="823"/>
                  </a:lnTo>
                  <a:lnTo>
                    <a:pt x="1001" y="823"/>
                  </a:lnTo>
                  <a:lnTo>
                    <a:pt x="1022" y="817"/>
                  </a:lnTo>
                  <a:lnTo>
                    <a:pt x="1022" y="817"/>
                  </a:lnTo>
                  <a:lnTo>
                    <a:pt x="1051" y="807"/>
                  </a:lnTo>
                  <a:lnTo>
                    <a:pt x="1051" y="807"/>
                  </a:lnTo>
                  <a:lnTo>
                    <a:pt x="1079" y="795"/>
                  </a:lnTo>
                  <a:lnTo>
                    <a:pt x="1079" y="795"/>
                  </a:lnTo>
                  <a:lnTo>
                    <a:pt x="1091" y="789"/>
                  </a:lnTo>
                  <a:lnTo>
                    <a:pt x="1102" y="789"/>
                  </a:lnTo>
                  <a:lnTo>
                    <a:pt x="1108" y="789"/>
                  </a:lnTo>
                  <a:lnTo>
                    <a:pt x="1119" y="789"/>
                  </a:lnTo>
                  <a:lnTo>
                    <a:pt x="1131" y="789"/>
                  </a:lnTo>
                  <a:lnTo>
                    <a:pt x="1131" y="789"/>
                  </a:lnTo>
                  <a:lnTo>
                    <a:pt x="1131" y="789"/>
                  </a:lnTo>
                  <a:lnTo>
                    <a:pt x="1131" y="789"/>
                  </a:lnTo>
                  <a:lnTo>
                    <a:pt x="1136" y="783"/>
                  </a:lnTo>
                  <a:lnTo>
                    <a:pt x="1136" y="783"/>
                  </a:lnTo>
                  <a:lnTo>
                    <a:pt x="1136" y="778"/>
                  </a:lnTo>
                  <a:lnTo>
                    <a:pt x="1136" y="778"/>
                  </a:lnTo>
                  <a:lnTo>
                    <a:pt x="1142" y="767"/>
                  </a:lnTo>
                  <a:lnTo>
                    <a:pt x="1142" y="767"/>
                  </a:lnTo>
                  <a:lnTo>
                    <a:pt x="1142" y="755"/>
                  </a:lnTo>
                  <a:lnTo>
                    <a:pt x="1142" y="755"/>
                  </a:lnTo>
                  <a:lnTo>
                    <a:pt x="1142" y="744"/>
                  </a:lnTo>
                  <a:lnTo>
                    <a:pt x="1142" y="744"/>
                  </a:lnTo>
                  <a:lnTo>
                    <a:pt x="1142" y="732"/>
                  </a:lnTo>
                  <a:lnTo>
                    <a:pt x="1142" y="732"/>
                  </a:lnTo>
                  <a:lnTo>
                    <a:pt x="1142" y="732"/>
                  </a:lnTo>
                  <a:lnTo>
                    <a:pt x="1147" y="727"/>
                  </a:lnTo>
                  <a:lnTo>
                    <a:pt x="1153" y="727"/>
                  </a:lnTo>
                  <a:lnTo>
                    <a:pt x="1159" y="721"/>
                  </a:lnTo>
                  <a:lnTo>
                    <a:pt x="1165" y="716"/>
                  </a:lnTo>
                  <a:lnTo>
                    <a:pt x="1165" y="664"/>
                  </a:lnTo>
                  <a:lnTo>
                    <a:pt x="1159" y="613"/>
                  </a:lnTo>
                  <a:lnTo>
                    <a:pt x="1159" y="562"/>
                  </a:lnTo>
                  <a:lnTo>
                    <a:pt x="1159" y="511"/>
                  </a:lnTo>
                  <a:lnTo>
                    <a:pt x="1159" y="511"/>
                  </a:lnTo>
                  <a:lnTo>
                    <a:pt x="1147" y="511"/>
                  </a:lnTo>
                  <a:lnTo>
                    <a:pt x="1147" y="511"/>
                  </a:lnTo>
                  <a:lnTo>
                    <a:pt x="1119" y="522"/>
                  </a:lnTo>
                  <a:lnTo>
                    <a:pt x="1119" y="522"/>
                  </a:lnTo>
                  <a:lnTo>
                    <a:pt x="1096" y="528"/>
                  </a:lnTo>
                  <a:lnTo>
                    <a:pt x="1096" y="528"/>
                  </a:lnTo>
                  <a:lnTo>
                    <a:pt x="1085" y="528"/>
                  </a:lnTo>
                  <a:lnTo>
                    <a:pt x="1085" y="522"/>
                  </a:lnTo>
                  <a:lnTo>
                    <a:pt x="1085" y="522"/>
                  </a:lnTo>
                  <a:lnTo>
                    <a:pt x="1085" y="517"/>
                  </a:lnTo>
                  <a:lnTo>
                    <a:pt x="1085" y="517"/>
                  </a:lnTo>
                  <a:lnTo>
                    <a:pt x="1085" y="505"/>
                  </a:lnTo>
                  <a:lnTo>
                    <a:pt x="1085" y="505"/>
                  </a:lnTo>
                  <a:lnTo>
                    <a:pt x="1085" y="499"/>
                  </a:lnTo>
                  <a:lnTo>
                    <a:pt x="1085" y="499"/>
                  </a:lnTo>
                  <a:lnTo>
                    <a:pt x="1085" y="483"/>
                  </a:lnTo>
                  <a:lnTo>
                    <a:pt x="1085" y="483"/>
                  </a:lnTo>
                  <a:lnTo>
                    <a:pt x="1079" y="471"/>
                  </a:lnTo>
                  <a:lnTo>
                    <a:pt x="1079" y="471"/>
                  </a:lnTo>
                  <a:lnTo>
                    <a:pt x="1074" y="471"/>
                  </a:lnTo>
                  <a:lnTo>
                    <a:pt x="1074" y="471"/>
                  </a:lnTo>
                  <a:lnTo>
                    <a:pt x="1079" y="459"/>
                  </a:lnTo>
                  <a:lnTo>
                    <a:pt x="1079" y="459"/>
                  </a:lnTo>
                  <a:lnTo>
                    <a:pt x="1079" y="443"/>
                  </a:lnTo>
                  <a:lnTo>
                    <a:pt x="1079" y="443"/>
                  </a:lnTo>
                  <a:lnTo>
                    <a:pt x="1079" y="426"/>
                  </a:lnTo>
                  <a:lnTo>
                    <a:pt x="1079" y="426"/>
                  </a:lnTo>
                  <a:lnTo>
                    <a:pt x="1074" y="414"/>
                  </a:lnTo>
                  <a:lnTo>
                    <a:pt x="1074" y="414"/>
                  </a:lnTo>
                  <a:lnTo>
                    <a:pt x="1068" y="408"/>
                  </a:lnTo>
                  <a:lnTo>
                    <a:pt x="1068" y="408"/>
                  </a:lnTo>
                  <a:lnTo>
                    <a:pt x="1057" y="403"/>
                  </a:lnTo>
                  <a:lnTo>
                    <a:pt x="1057" y="403"/>
                  </a:lnTo>
                  <a:lnTo>
                    <a:pt x="1046" y="397"/>
                  </a:lnTo>
                  <a:lnTo>
                    <a:pt x="1046" y="397"/>
                  </a:lnTo>
                  <a:lnTo>
                    <a:pt x="1034" y="392"/>
                  </a:lnTo>
                  <a:lnTo>
                    <a:pt x="1034" y="392"/>
                  </a:lnTo>
                  <a:lnTo>
                    <a:pt x="1017" y="386"/>
                  </a:lnTo>
                  <a:lnTo>
                    <a:pt x="1017" y="386"/>
                  </a:lnTo>
                  <a:lnTo>
                    <a:pt x="1007" y="380"/>
                  </a:lnTo>
                  <a:lnTo>
                    <a:pt x="1007" y="380"/>
                  </a:lnTo>
                  <a:lnTo>
                    <a:pt x="995" y="368"/>
                  </a:lnTo>
                  <a:lnTo>
                    <a:pt x="995" y="368"/>
                  </a:lnTo>
                  <a:lnTo>
                    <a:pt x="989" y="359"/>
                  </a:lnTo>
                  <a:lnTo>
                    <a:pt x="989" y="359"/>
                  </a:lnTo>
                  <a:lnTo>
                    <a:pt x="983" y="347"/>
                  </a:lnTo>
                  <a:lnTo>
                    <a:pt x="983" y="347"/>
                  </a:lnTo>
                  <a:lnTo>
                    <a:pt x="983" y="341"/>
                  </a:lnTo>
                  <a:lnTo>
                    <a:pt x="870" y="256"/>
                  </a:lnTo>
                  <a:lnTo>
                    <a:pt x="762" y="171"/>
                  </a:lnTo>
                  <a:lnTo>
                    <a:pt x="648" y="85"/>
                  </a:lnTo>
                  <a:lnTo>
                    <a:pt x="535" y="0"/>
                  </a:lnTo>
                  <a:lnTo>
                    <a:pt x="507" y="0"/>
                  </a:lnTo>
                  <a:lnTo>
                    <a:pt x="473" y="6"/>
                  </a:lnTo>
                  <a:lnTo>
                    <a:pt x="438" y="6"/>
                  </a:lnTo>
                  <a:lnTo>
                    <a:pt x="410" y="6"/>
                  </a:lnTo>
                  <a:lnTo>
                    <a:pt x="421" y="188"/>
                  </a:lnTo>
                  <a:lnTo>
                    <a:pt x="433" y="368"/>
                  </a:lnTo>
                  <a:lnTo>
                    <a:pt x="444" y="551"/>
                  </a:lnTo>
                  <a:lnTo>
                    <a:pt x="455" y="727"/>
                  </a:lnTo>
                  <a:lnTo>
                    <a:pt x="455" y="727"/>
                  </a:lnTo>
                  <a:lnTo>
                    <a:pt x="461" y="727"/>
                  </a:lnTo>
                  <a:lnTo>
                    <a:pt x="461" y="727"/>
                  </a:lnTo>
                  <a:lnTo>
                    <a:pt x="467" y="727"/>
                  </a:lnTo>
                  <a:lnTo>
                    <a:pt x="467" y="727"/>
                  </a:lnTo>
                  <a:lnTo>
                    <a:pt x="478" y="738"/>
                  </a:lnTo>
                  <a:lnTo>
                    <a:pt x="478" y="738"/>
                  </a:lnTo>
                  <a:lnTo>
                    <a:pt x="478" y="755"/>
                  </a:lnTo>
                  <a:lnTo>
                    <a:pt x="478" y="755"/>
                  </a:lnTo>
                  <a:lnTo>
                    <a:pt x="467" y="772"/>
                  </a:lnTo>
                  <a:lnTo>
                    <a:pt x="467" y="772"/>
                  </a:lnTo>
                  <a:lnTo>
                    <a:pt x="461" y="789"/>
                  </a:lnTo>
                  <a:lnTo>
                    <a:pt x="461" y="789"/>
                  </a:lnTo>
                  <a:lnTo>
                    <a:pt x="461" y="795"/>
                  </a:lnTo>
                  <a:lnTo>
                    <a:pt x="461" y="795"/>
                  </a:lnTo>
                  <a:lnTo>
                    <a:pt x="461" y="795"/>
                  </a:lnTo>
                  <a:lnTo>
                    <a:pt x="393" y="795"/>
                  </a:lnTo>
                  <a:lnTo>
                    <a:pt x="330" y="801"/>
                  </a:lnTo>
                  <a:lnTo>
                    <a:pt x="262" y="801"/>
                  </a:lnTo>
                  <a:lnTo>
                    <a:pt x="199" y="801"/>
                  </a:lnTo>
                  <a:lnTo>
                    <a:pt x="199" y="801"/>
                  </a:lnTo>
                  <a:lnTo>
                    <a:pt x="194" y="795"/>
                  </a:lnTo>
                  <a:lnTo>
                    <a:pt x="194" y="795"/>
                  </a:lnTo>
                  <a:lnTo>
                    <a:pt x="188" y="789"/>
                  </a:lnTo>
                  <a:lnTo>
                    <a:pt x="188" y="789"/>
                  </a:lnTo>
                  <a:lnTo>
                    <a:pt x="183" y="783"/>
                  </a:lnTo>
                  <a:lnTo>
                    <a:pt x="183" y="783"/>
                  </a:lnTo>
                  <a:lnTo>
                    <a:pt x="171" y="783"/>
                  </a:lnTo>
                  <a:lnTo>
                    <a:pt x="171" y="783"/>
                  </a:lnTo>
                  <a:lnTo>
                    <a:pt x="165" y="783"/>
                  </a:lnTo>
                  <a:lnTo>
                    <a:pt x="165" y="783"/>
                  </a:lnTo>
                  <a:lnTo>
                    <a:pt x="159" y="795"/>
                  </a:lnTo>
                  <a:lnTo>
                    <a:pt x="159" y="795"/>
                  </a:lnTo>
                  <a:lnTo>
                    <a:pt x="159" y="807"/>
                  </a:lnTo>
                  <a:lnTo>
                    <a:pt x="159" y="807"/>
                  </a:lnTo>
                  <a:lnTo>
                    <a:pt x="165" y="817"/>
                  </a:lnTo>
                  <a:lnTo>
                    <a:pt x="165" y="817"/>
                  </a:lnTo>
                  <a:lnTo>
                    <a:pt x="165" y="823"/>
                  </a:lnTo>
                  <a:lnTo>
                    <a:pt x="165" y="823"/>
                  </a:lnTo>
                  <a:lnTo>
                    <a:pt x="159" y="829"/>
                  </a:lnTo>
                  <a:lnTo>
                    <a:pt x="159" y="829"/>
                  </a:lnTo>
                  <a:lnTo>
                    <a:pt x="148" y="829"/>
                  </a:lnTo>
                  <a:lnTo>
                    <a:pt x="148" y="829"/>
                  </a:lnTo>
                  <a:lnTo>
                    <a:pt x="143" y="829"/>
                  </a:lnTo>
                  <a:lnTo>
                    <a:pt x="143" y="829"/>
                  </a:lnTo>
                  <a:lnTo>
                    <a:pt x="143" y="829"/>
                  </a:lnTo>
                  <a:lnTo>
                    <a:pt x="143" y="829"/>
                  </a:lnTo>
                  <a:lnTo>
                    <a:pt x="137" y="835"/>
                  </a:lnTo>
                  <a:lnTo>
                    <a:pt x="137" y="835"/>
                  </a:lnTo>
                  <a:lnTo>
                    <a:pt x="125" y="835"/>
                  </a:lnTo>
                  <a:lnTo>
                    <a:pt x="125" y="835"/>
                  </a:lnTo>
                  <a:lnTo>
                    <a:pt x="109" y="829"/>
                  </a:lnTo>
                  <a:lnTo>
                    <a:pt x="109" y="829"/>
                  </a:lnTo>
                  <a:lnTo>
                    <a:pt x="92" y="823"/>
                  </a:lnTo>
                  <a:lnTo>
                    <a:pt x="92" y="823"/>
                  </a:lnTo>
                  <a:lnTo>
                    <a:pt x="74" y="823"/>
                  </a:lnTo>
                  <a:lnTo>
                    <a:pt x="74" y="823"/>
                  </a:lnTo>
                  <a:lnTo>
                    <a:pt x="63" y="817"/>
                  </a:lnTo>
                  <a:lnTo>
                    <a:pt x="63" y="817"/>
                  </a:lnTo>
                  <a:lnTo>
                    <a:pt x="58" y="817"/>
                  </a:lnTo>
                  <a:lnTo>
                    <a:pt x="58" y="817"/>
                  </a:lnTo>
                  <a:lnTo>
                    <a:pt x="52" y="817"/>
                  </a:lnTo>
                  <a:lnTo>
                    <a:pt x="52" y="817"/>
                  </a:lnTo>
                  <a:lnTo>
                    <a:pt x="46" y="823"/>
                  </a:lnTo>
                  <a:lnTo>
                    <a:pt x="46" y="823"/>
                  </a:lnTo>
                  <a:lnTo>
                    <a:pt x="46" y="835"/>
                  </a:lnTo>
                  <a:lnTo>
                    <a:pt x="46" y="835"/>
                  </a:lnTo>
                  <a:lnTo>
                    <a:pt x="46" y="846"/>
                  </a:lnTo>
                  <a:lnTo>
                    <a:pt x="46" y="846"/>
                  </a:lnTo>
                  <a:lnTo>
                    <a:pt x="40" y="863"/>
                  </a:lnTo>
                  <a:lnTo>
                    <a:pt x="40" y="863"/>
                  </a:lnTo>
                  <a:lnTo>
                    <a:pt x="40" y="875"/>
                  </a:lnTo>
                  <a:lnTo>
                    <a:pt x="40" y="875"/>
                  </a:lnTo>
                  <a:lnTo>
                    <a:pt x="40" y="886"/>
                  </a:lnTo>
                  <a:lnTo>
                    <a:pt x="40" y="886"/>
                  </a:lnTo>
                  <a:lnTo>
                    <a:pt x="34" y="897"/>
                  </a:lnTo>
                  <a:lnTo>
                    <a:pt x="34" y="897"/>
                  </a:lnTo>
                  <a:lnTo>
                    <a:pt x="24" y="903"/>
                  </a:lnTo>
                  <a:lnTo>
                    <a:pt x="24" y="903"/>
                  </a:lnTo>
                  <a:lnTo>
                    <a:pt x="18" y="903"/>
                  </a:lnTo>
                  <a:lnTo>
                    <a:pt x="18" y="903"/>
                  </a:lnTo>
                  <a:lnTo>
                    <a:pt x="12" y="903"/>
                  </a:lnTo>
                  <a:lnTo>
                    <a:pt x="12" y="903"/>
                  </a:lnTo>
                  <a:lnTo>
                    <a:pt x="6" y="903"/>
                  </a:lnTo>
                  <a:lnTo>
                    <a:pt x="6" y="903"/>
                  </a:lnTo>
                  <a:lnTo>
                    <a:pt x="6" y="909"/>
                  </a:lnTo>
                  <a:lnTo>
                    <a:pt x="6" y="909"/>
                  </a:lnTo>
                  <a:lnTo>
                    <a:pt x="6" y="920"/>
                  </a:lnTo>
                  <a:lnTo>
                    <a:pt x="6" y="920"/>
                  </a:lnTo>
                  <a:lnTo>
                    <a:pt x="6" y="937"/>
                  </a:lnTo>
                  <a:lnTo>
                    <a:pt x="6" y="937"/>
                  </a:lnTo>
                  <a:lnTo>
                    <a:pt x="12" y="942"/>
                  </a:lnTo>
                  <a:lnTo>
                    <a:pt x="12" y="942"/>
                  </a:lnTo>
                  <a:lnTo>
                    <a:pt x="12" y="948"/>
                  </a:lnTo>
                  <a:lnTo>
                    <a:pt x="12" y="954"/>
                  </a:lnTo>
                  <a:lnTo>
                    <a:pt x="12" y="954"/>
                  </a:lnTo>
                  <a:lnTo>
                    <a:pt x="12" y="977"/>
                  </a:lnTo>
                  <a:lnTo>
                    <a:pt x="12" y="977"/>
                  </a:lnTo>
                  <a:lnTo>
                    <a:pt x="6" y="1000"/>
                  </a:lnTo>
                  <a:lnTo>
                    <a:pt x="6" y="1000"/>
                  </a:lnTo>
                  <a:lnTo>
                    <a:pt x="0" y="1006"/>
                  </a:lnTo>
                  <a:lnTo>
                    <a:pt x="0" y="1006"/>
                  </a:lnTo>
                  <a:lnTo>
                    <a:pt x="0" y="1011"/>
                  </a:lnTo>
                  <a:lnTo>
                    <a:pt x="0" y="1011"/>
                  </a:lnTo>
                  <a:lnTo>
                    <a:pt x="0" y="1017"/>
                  </a:lnTo>
                  <a:lnTo>
                    <a:pt x="0" y="1017"/>
                  </a:lnTo>
                  <a:lnTo>
                    <a:pt x="6" y="1028"/>
                  </a:lnTo>
                  <a:lnTo>
                    <a:pt x="6" y="1028"/>
                  </a:lnTo>
                  <a:lnTo>
                    <a:pt x="12" y="1034"/>
                  </a:lnTo>
                  <a:lnTo>
                    <a:pt x="12" y="1034"/>
                  </a:lnTo>
                  <a:lnTo>
                    <a:pt x="18" y="1045"/>
                  </a:lnTo>
                  <a:lnTo>
                    <a:pt x="18" y="1045"/>
                  </a:lnTo>
                  <a:lnTo>
                    <a:pt x="29" y="1051"/>
                  </a:lnTo>
                  <a:lnTo>
                    <a:pt x="29" y="1051"/>
                  </a:lnTo>
                  <a:lnTo>
                    <a:pt x="34" y="1057"/>
                  </a:lnTo>
                  <a:lnTo>
                    <a:pt x="34" y="1057"/>
                  </a:lnTo>
                  <a:lnTo>
                    <a:pt x="34" y="1062"/>
                  </a:lnTo>
                  <a:lnTo>
                    <a:pt x="34" y="1062"/>
                  </a:lnTo>
                  <a:lnTo>
                    <a:pt x="34" y="1079"/>
                  </a:lnTo>
                  <a:lnTo>
                    <a:pt x="34" y="1079"/>
                  </a:lnTo>
                  <a:lnTo>
                    <a:pt x="40" y="1096"/>
                  </a:lnTo>
                  <a:lnTo>
                    <a:pt x="40" y="1096"/>
                  </a:lnTo>
                  <a:lnTo>
                    <a:pt x="40" y="1107"/>
                  </a:lnTo>
                  <a:lnTo>
                    <a:pt x="40" y="1107"/>
                  </a:lnTo>
                  <a:lnTo>
                    <a:pt x="40" y="1113"/>
                  </a:lnTo>
                  <a:lnTo>
                    <a:pt x="40" y="1125"/>
                  </a:lnTo>
                  <a:lnTo>
                    <a:pt x="40" y="1131"/>
                  </a:lnTo>
                  <a:lnTo>
                    <a:pt x="40" y="1136"/>
                  </a:lnTo>
                  <a:lnTo>
                    <a:pt x="46" y="1147"/>
                  </a:lnTo>
                  <a:lnTo>
                    <a:pt x="46" y="1147"/>
                  </a:lnTo>
                  <a:lnTo>
                    <a:pt x="52" y="1147"/>
                  </a:lnTo>
                  <a:lnTo>
                    <a:pt x="58" y="1147"/>
                  </a:lnTo>
                  <a:lnTo>
                    <a:pt x="63" y="1147"/>
                  </a:lnTo>
                  <a:lnTo>
                    <a:pt x="63" y="1147"/>
                  </a:lnTo>
                  <a:lnTo>
                    <a:pt x="63" y="1142"/>
                  </a:lnTo>
                  <a:lnTo>
                    <a:pt x="63" y="1142"/>
                  </a:lnTo>
                  <a:lnTo>
                    <a:pt x="69" y="1142"/>
                  </a:lnTo>
                  <a:lnTo>
                    <a:pt x="69" y="1142"/>
                  </a:lnTo>
                  <a:lnTo>
                    <a:pt x="74" y="1136"/>
                  </a:lnTo>
                  <a:lnTo>
                    <a:pt x="74" y="1136"/>
                  </a:lnTo>
                  <a:lnTo>
                    <a:pt x="86" y="1136"/>
                  </a:lnTo>
                  <a:lnTo>
                    <a:pt x="86" y="1136"/>
                  </a:lnTo>
                  <a:lnTo>
                    <a:pt x="97" y="1142"/>
                  </a:lnTo>
                  <a:lnTo>
                    <a:pt x="97" y="1142"/>
                  </a:lnTo>
                  <a:lnTo>
                    <a:pt x="103" y="1147"/>
                  </a:lnTo>
                  <a:lnTo>
                    <a:pt x="103" y="1147"/>
                  </a:lnTo>
                  <a:lnTo>
                    <a:pt x="109" y="1153"/>
                  </a:lnTo>
                  <a:lnTo>
                    <a:pt x="109" y="1153"/>
                  </a:lnTo>
                  <a:lnTo>
                    <a:pt x="114" y="1153"/>
                  </a:lnTo>
                  <a:lnTo>
                    <a:pt x="114" y="1153"/>
                  </a:lnTo>
                  <a:lnTo>
                    <a:pt x="125" y="1147"/>
                  </a:lnTo>
                  <a:lnTo>
                    <a:pt x="125" y="1147"/>
                  </a:lnTo>
                  <a:lnTo>
                    <a:pt x="131" y="1136"/>
                  </a:lnTo>
                  <a:lnTo>
                    <a:pt x="131" y="1136"/>
                  </a:lnTo>
                  <a:lnTo>
                    <a:pt x="131" y="1131"/>
                  </a:lnTo>
                  <a:lnTo>
                    <a:pt x="131" y="1131"/>
                  </a:lnTo>
                  <a:lnTo>
                    <a:pt x="137" y="1125"/>
                  </a:lnTo>
                  <a:lnTo>
                    <a:pt x="137" y="1125"/>
                  </a:lnTo>
                  <a:lnTo>
                    <a:pt x="137" y="1131"/>
                  </a:lnTo>
                  <a:lnTo>
                    <a:pt x="137" y="1131"/>
                  </a:lnTo>
                  <a:lnTo>
                    <a:pt x="143" y="1136"/>
                  </a:lnTo>
                  <a:lnTo>
                    <a:pt x="143" y="1136"/>
                  </a:lnTo>
                  <a:lnTo>
                    <a:pt x="154" y="1142"/>
                  </a:lnTo>
                  <a:lnTo>
                    <a:pt x="154" y="1142"/>
                  </a:lnTo>
                  <a:lnTo>
                    <a:pt x="171" y="1136"/>
                  </a:lnTo>
                  <a:lnTo>
                    <a:pt x="171" y="1136"/>
                  </a:lnTo>
                  <a:lnTo>
                    <a:pt x="188" y="1136"/>
                  </a:lnTo>
                  <a:lnTo>
                    <a:pt x="188" y="1136"/>
                  </a:lnTo>
                  <a:lnTo>
                    <a:pt x="194" y="1136"/>
                  </a:lnTo>
                  <a:lnTo>
                    <a:pt x="194" y="1136"/>
                  </a:lnTo>
                  <a:lnTo>
                    <a:pt x="199" y="1142"/>
                  </a:lnTo>
                  <a:lnTo>
                    <a:pt x="199" y="1142"/>
                  </a:lnTo>
                  <a:lnTo>
                    <a:pt x="199" y="1142"/>
                  </a:lnTo>
                  <a:lnTo>
                    <a:pt x="199" y="1142"/>
                  </a:lnTo>
                  <a:lnTo>
                    <a:pt x="199" y="1147"/>
                  </a:lnTo>
                  <a:lnTo>
                    <a:pt x="199" y="1147"/>
                  </a:lnTo>
                  <a:lnTo>
                    <a:pt x="205" y="1153"/>
                  </a:lnTo>
                  <a:lnTo>
                    <a:pt x="205" y="1153"/>
                  </a:lnTo>
                  <a:lnTo>
                    <a:pt x="211" y="1170"/>
                  </a:lnTo>
                  <a:lnTo>
                    <a:pt x="211" y="1170"/>
                  </a:lnTo>
                  <a:lnTo>
                    <a:pt x="211" y="1181"/>
                  </a:lnTo>
                  <a:lnTo>
                    <a:pt x="211" y="1181"/>
                  </a:lnTo>
                  <a:lnTo>
                    <a:pt x="211" y="1198"/>
                  </a:lnTo>
                  <a:lnTo>
                    <a:pt x="211" y="1198"/>
                  </a:lnTo>
                  <a:lnTo>
                    <a:pt x="205" y="1210"/>
                  </a:lnTo>
                  <a:lnTo>
                    <a:pt x="205" y="1210"/>
                  </a:lnTo>
                  <a:lnTo>
                    <a:pt x="199" y="1221"/>
                  </a:lnTo>
                  <a:lnTo>
                    <a:pt x="199" y="1221"/>
                  </a:lnTo>
                  <a:lnTo>
                    <a:pt x="199" y="1227"/>
                  </a:lnTo>
                  <a:lnTo>
                    <a:pt x="199" y="1227"/>
                  </a:lnTo>
                  <a:lnTo>
                    <a:pt x="211" y="1232"/>
                  </a:lnTo>
                  <a:lnTo>
                    <a:pt x="211" y="1232"/>
                  </a:lnTo>
                  <a:lnTo>
                    <a:pt x="217" y="1244"/>
                  </a:lnTo>
                  <a:lnTo>
                    <a:pt x="217" y="1244"/>
                  </a:lnTo>
                  <a:lnTo>
                    <a:pt x="222" y="1256"/>
                  </a:lnTo>
                  <a:lnTo>
                    <a:pt x="222" y="1256"/>
                  </a:lnTo>
                  <a:lnTo>
                    <a:pt x="222" y="1267"/>
                  </a:lnTo>
                  <a:lnTo>
                    <a:pt x="222" y="1267"/>
                  </a:lnTo>
                  <a:lnTo>
                    <a:pt x="222" y="1272"/>
                  </a:lnTo>
                  <a:lnTo>
                    <a:pt x="222" y="1272"/>
                  </a:lnTo>
                  <a:lnTo>
                    <a:pt x="234" y="1272"/>
                  </a:lnTo>
                  <a:lnTo>
                    <a:pt x="234" y="1272"/>
                  </a:lnTo>
                  <a:lnTo>
                    <a:pt x="245" y="1272"/>
                  </a:lnTo>
                  <a:lnTo>
                    <a:pt x="245" y="1272"/>
                  </a:lnTo>
                  <a:lnTo>
                    <a:pt x="251" y="1272"/>
                  </a:lnTo>
                  <a:lnTo>
                    <a:pt x="234" y="1278"/>
                  </a:lnTo>
                  <a:lnTo>
                    <a:pt x="222" y="1290"/>
                  </a:lnTo>
                  <a:lnTo>
                    <a:pt x="205" y="1295"/>
                  </a:lnTo>
                  <a:lnTo>
                    <a:pt x="194" y="1301"/>
                  </a:lnTo>
                  <a:lnTo>
                    <a:pt x="194" y="1301"/>
                  </a:lnTo>
                  <a:lnTo>
                    <a:pt x="194" y="1306"/>
                  </a:lnTo>
                  <a:lnTo>
                    <a:pt x="194" y="1306"/>
                  </a:lnTo>
                  <a:lnTo>
                    <a:pt x="199" y="1312"/>
                  </a:lnTo>
                  <a:lnTo>
                    <a:pt x="199" y="1312"/>
                  </a:lnTo>
                  <a:lnTo>
                    <a:pt x="205" y="1312"/>
                  </a:lnTo>
                  <a:lnTo>
                    <a:pt x="205" y="1312"/>
                  </a:lnTo>
                  <a:lnTo>
                    <a:pt x="211" y="1318"/>
                  </a:lnTo>
                  <a:lnTo>
                    <a:pt x="211" y="1318"/>
                  </a:lnTo>
                  <a:lnTo>
                    <a:pt x="222" y="1312"/>
                  </a:lnTo>
                  <a:lnTo>
                    <a:pt x="222" y="1312"/>
                  </a:lnTo>
                  <a:lnTo>
                    <a:pt x="228" y="1312"/>
                  </a:lnTo>
                  <a:lnTo>
                    <a:pt x="228" y="1312"/>
                  </a:lnTo>
                  <a:lnTo>
                    <a:pt x="228" y="1306"/>
                  </a:lnTo>
                  <a:lnTo>
                    <a:pt x="228" y="1306"/>
                  </a:lnTo>
                  <a:lnTo>
                    <a:pt x="239" y="1318"/>
                  </a:lnTo>
                  <a:lnTo>
                    <a:pt x="239" y="1318"/>
                  </a:lnTo>
                  <a:lnTo>
                    <a:pt x="245" y="1324"/>
                  </a:lnTo>
                  <a:lnTo>
                    <a:pt x="245" y="1324"/>
                  </a:lnTo>
                  <a:lnTo>
                    <a:pt x="256" y="1324"/>
                  </a:lnTo>
                  <a:lnTo>
                    <a:pt x="256" y="1324"/>
                  </a:lnTo>
                  <a:lnTo>
                    <a:pt x="268" y="1324"/>
                  </a:lnTo>
                  <a:lnTo>
                    <a:pt x="268" y="1324"/>
                  </a:lnTo>
                  <a:lnTo>
                    <a:pt x="273" y="1335"/>
                  </a:lnTo>
                  <a:lnTo>
                    <a:pt x="273" y="1335"/>
                  </a:lnTo>
                  <a:lnTo>
                    <a:pt x="279" y="1346"/>
                  </a:lnTo>
                  <a:lnTo>
                    <a:pt x="279" y="1346"/>
                  </a:lnTo>
                  <a:lnTo>
                    <a:pt x="290" y="1363"/>
                  </a:lnTo>
                  <a:lnTo>
                    <a:pt x="290" y="1363"/>
                  </a:lnTo>
                  <a:lnTo>
                    <a:pt x="296" y="1369"/>
                  </a:lnTo>
                  <a:lnTo>
                    <a:pt x="296" y="1369"/>
                  </a:lnTo>
                  <a:lnTo>
                    <a:pt x="308" y="1375"/>
                  </a:lnTo>
                  <a:lnTo>
                    <a:pt x="308" y="1375"/>
                  </a:lnTo>
                  <a:lnTo>
                    <a:pt x="313" y="1375"/>
                  </a:lnTo>
                  <a:lnTo>
                    <a:pt x="313" y="1375"/>
                  </a:lnTo>
                  <a:lnTo>
                    <a:pt x="324" y="1381"/>
                  </a:lnTo>
                  <a:lnTo>
                    <a:pt x="324" y="1381"/>
                  </a:lnTo>
                  <a:lnTo>
                    <a:pt x="324" y="1381"/>
                  </a:lnTo>
                  <a:lnTo>
                    <a:pt x="324" y="1381"/>
                  </a:lnTo>
                  <a:lnTo>
                    <a:pt x="330" y="1386"/>
                  </a:lnTo>
                  <a:lnTo>
                    <a:pt x="330" y="1386"/>
                  </a:lnTo>
                  <a:lnTo>
                    <a:pt x="330" y="1381"/>
                  </a:lnTo>
                  <a:lnTo>
                    <a:pt x="330" y="1381"/>
                  </a:lnTo>
                  <a:lnTo>
                    <a:pt x="336" y="1375"/>
                  </a:lnTo>
                  <a:lnTo>
                    <a:pt x="336" y="1375"/>
                  </a:lnTo>
                  <a:lnTo>
                    <a:pt x="342" y="1363"/>
                  </a:lnTo>
                  <a:lnTo>
                    <a:pt x="342" y="1363"/>
                  </a:lnTo>
                  <a:lnTo>
                    <a:pt x="359" y="1358"/>
                  </a:lnTo>
                  <a:lnTo>
                    <a:pt x="359" y="1358"/>
                  </a:lnTo>
                  <a:lnTo>
                    <a:pt x="370" y="1352"/>
                  </a:lnTo>
                  <a:lnTo>
                    <a:pt x="370" y="1352"/>
                  </a:lnTo>
                  <a:lnTo>
                    <a:pt x="376" y="1358"/>
                  </a:lnTo>
                  <a:lnTo>
                    <a:pt x="376" y="1358"/>
                  </a:lnTo>
                  <a:lnTo>
                    <a:pt x="376" y="1363"/>
                  </a:lnTo>
                  <a:lnTo>
                    <a:pt x="376" y="1363"/>
                  </a:lnTo>
                  <a:lnTo>
                    <a:pt x="376" y="1369"/>
                  </a:lnTo>
                  <a:lnTo>
                    <a:pt x="381" y="1358"/>
                  </a:lnTo>
                  <a:lnTo>
                    <a:pt x="381" y="1346"/>
                  </a:lnTo>
                  <a:lnTo>
                    <a:pt x="387" y="1335"/>
                  </a:lnTo>
                  <a:lnTo>
                    <a:pt x="387" y="1324"/>
                  </a:lnTo>
                  <a:lnTo>
                    <a:pt x="393" y="1324"/>
                  </a:lnTo>
                  <a:lnTo>
                    <a:pt x="398" y="1318"/>
                  </a:lnTo>
                  <a:lnTo>
                    <a:pt x="398" y="1318"/>
                  </a:lnTo>
                  <a:lnTo>
                    <a:pt x="404" y="1312"/>
                  </a:lnTo>
                  <a:lnTo>
                    <a:pt x="404" y="1312"/>
                  </a:lnTo>
                  <a:lnTo>
                    <a:pt x="404" y="1318"/>
                  </a:lnTo>
                  <a:lnTo>
                    <a:pt x="404" y="1318"/>
                  </a:lnTo>
                  <a:lnTo>
                    <a:pt x="415" y="1329"/>
                  </a:lnTo>
                  <a:lnTo>
                    <a:pt x="415" y="1329"/>
                  </a:lnTo>
                  <a:lnTo>
                    <a:pt x="421" y="1335"/>
                  </a:lnTo>
                  <a:lnTo>
                    <a:pt x="421" y="1335"/>
                  </a:lnTo>
                  <a:lnTo>
                    <a:pt x="438" y="1335"/>
                  </a:lnTo>
                  <a:lnTo>
                    <a:pt x="438" y="1335"/>
                  </a:lnTo>
                  <a:lnTo>
                    <a:pt x="449" y="1329"/>
                  </a:lnTo>
                  <a:lnTo>
                    <a:pt x="449" y="1329"/>
                  </a:lnTo>
                  <a:lnTo>
                    <a:pt x="449" y="1318"/>
                  </a:lnTo>
                  <a:lnTo>
                    <a:pt x="449" y="1318"/>
                  </a:lnTo>
                  <a:lnTo>
                    <a:pt x="455" y="1306"/>
                  </a:lnTo>
                  <a:lnTo>
                    <a:pt x="455" y="1306"/>
                  </a:lnTo>
                  <a:lnTo>
                    <a:pt x="455" y="1306"/>
                  </a:lnTo>
                  <a:lnTo>
                    <a:pt x="455" y="1301"/>
                  </a:lnTo>
                  <a:lnTo>
                    <a:pt x="461" y="1295"/>
                  </a:lnTo>
                  <a:lnTo>
                    <a:pt x="467" y="1290"/>
                  </a:lnTo>
                  <a:lnTo>
                    <a:pt x="467" y="1284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Freeform 78"/>
            <p:cNvSpPr>
              <a:spLocks noChangeArrowheads="1"/>
            </p:cNvSpPr>
            <p:nvPr/>
          </p:nvSpPr>
          <p:spPr bwMode="auto">
            <a:xfrm>
              <a:off x="7610475" y="4303713"/>
              <a:ext cx="474663" cy="193675"/>
            </a:xfrm>
            <a:custGeom>
              <a:avLst/>
              <a:gdLst>
                <a:gd name="T0" fmla="*/ 676 w 1319"/>
                <a:gd name="T1" fmla="*/ 511 h 540"/>
                <a:gd name="T2" fmla="*/ 744 w 1319"/>
                <a:gd name="T3" fmla="*/ 539 h 540"/>
                <a:gd name="T4" fmla="*/ 829 w 1319"/>
                <a:gd name="T5" fmla="*/ 523 h 540"/>
                <a:gd name="T6" fmla="*/ 892 w 1319"/>
                <a:gd name="T7" fmla="*/ 511 h 540"/>
                <a:gd name="T8" fmla="*/ 972 w 1319"/>
                <a:gd name="T9" fmla="*/ 488 h 540"/>
                <a:gd name="T10" fmla="*/ 1000 w 1319"/>
                <a:gd name="T11" fmla="*/ 420 h 540"/>
                <a:gd name="T12" fmla="*/ 1040 w 1319"/>
                <a:gd name="T13" fmla="*/ 374 h 540"/>
                <a:gd name="T14" fmla="*/ 1074 w 1319"/>
                <a:gd name="T15" fmla="*/ 301 h 540"/>
                <a:gd name="T16" fmla="*/ 1147 w 1319"/>
                <a:gd name="T17" fmla="*/ 273 h 540"/>
                <a:gd name="T18" fmla="*/ 1199 w 1319"/>
                <a:gd name="T19" fmla="*/ 255 h 540"/>
                <a:gd name="T20" fmla="*/ 1244 w 1319"/>
                <a:gd name="T21" fmla="*/ 261 h 540"/>
                <a:gd name="T22" fmla="*/ 1250 w 1319"/>
                <a:gd name="T23" fmla="*/ 239 h 540"/>
                <a:gd name="T24" fmla="*/ 1262 w 1319"/>
                <a:gd name="T25" fmla="*/ 227 h 540"/>
                <a:gd name="T26" fmla="*/ 1250 w 1319"/>
                <a:gd name="T27" fmla="*/ 210 h 540"/>
                <a:gd name="T28" fmla="*/ 1256 w 1319"/>
                <a:gd name="T29" fmla="*/ 187 h 540"/>
                <a:gd name="T30" fmla="*/ 1318 w 1319"/>
                <a:gd name="T31" fmla="*/ 159 h 540"/>
                <a:gd name="T32" fmla="*/ 1278 w 1319"/>
                <a:gd name="T33" fmla="*/ 114 h 540"/>
                <a:gd name="T34" fmla="*/ 1250 w 1319"/>
                <a:gd name="T35" fmla="*/ 114 h 540"/>
                <a:gd name="T36" fmla="*/ 1244 w 1319"/>
                <a:gd name="T37" fmla="*/ 90 h 540"/>
                <a:gd name="T38" fmla="*/ 1233 w 1319"/>
                <a:gd name="T39" fmla="*/ 62 h 540"/>
                <a:gd name="T40" fmla="*/ 1222 w 1319"/>
                <a:gd name="T41" fmla="*/ 34 h 540"/>
                <a:gd name="T42" fmla="*/ 1205 w 1319"/>
                <a:gd name="T43" fmla="*/ 28 h 540"/>
                <a:gd name="T44" fmla="*/ 1193 w 1319"/>
                <a:gd name="T45" fmla="*/ 22 h 540"/>
                <a:gd name="T46" fmla="*/ 1176 w 1319"/>
                <a:gd name="T47" fmla="*/ 28 h 540"/>
                <a:gd name="T48" fmla="*/ 1159 w 1319"/>
                <a:gd name="T49" fmla="*/ 5 h 540"/>
                <a:gd name="T50" fmla="*/ 1091 w 1319"/>
                <a:gd name="T51" fmla="*/ 108 h 540"/>
                <a:gd name="T52" fmla="*/ 1080 w 1319"/>
                <a:gd name="T53" fmla="*/ 142 h 540"/>
                <a:gd name="T54" fmla="*/ 1080 w 1319"/>
                <a:gd name="T55" fmla="*/ 170 h 540"/>
                <a:gd name="T56" fmla="*/ 1068 w 1319"/>
                <a:gd name="T57" fmla="*/ 244 h 540"/>
                <a:gd name="T58" fmla="*/ 1034 w 1319"/>
                <a:gd name="T59" fmla="*/ 249 h 540"/>
                <a:gd name="T60" fmla="*/ 994 w 1319"/>
                <a:gd name="T61" fmla="*/ 273 h 540"/>
                <a:gd name="T62" fmla="*/ 966 w 1319"/>
                <a:gd name="T63" fmla="*/ 249 h 540"/>
                <a:gd name="T64" fmla="*/ 881 w 1319"/>
                <a:gd name="T65" fmla="*/ 352 h 540"/>
                <a:gd name="T66" fmla="*/ 784 w 1319"/>
                <a:gd name="T67" fmla="*/ 380 h 540"/>
                <a:gd name="T68" fmla="*/ 778 w 1319"/>
                <a:gd name="T69" fmla="*/ 420 h 540"/>
                <a:gd name="T70" fmla="*/ 773 w 1319"/>
                <a:gd name="T71" fmla="*/ 449 h 540"/>
                <a:gd name="T72" fmla="*/ 750 w 1319"/>
                <a:gd name="T73" fmla="*/ 460 h 540"/>
                <a:gd name="T74" fmla="*/ 733 w 1319"/>
                <a:gd name="T75" fmla="*/ 483 h 540"/>
                <a:gd name="T76" fmla="*/ 693 w 1319"/>
                <a:gd name="T77" fmla="*/ 454 h 540"/>
                <a:gd name="T78" fmla="*/ 665 w 1319"/>
                <a:gd name="T79" fmla="*/ 449 h 540"/>
                <a:gd name="T80" fmla="*/ 11 w 1319"/>
                <a:gd name="T81" fmla="*/ 124 h 540"/>
                <a:gd name="T82" fmla="*/ 17 w 1319"/>
                <a:gd name="T83" fmla="*/ 181 h 540"/>
                <a:gd name="T84" fmla="*/ 45 w 1319"/>
                <a:gd name="T85" fmla="*/ 267 h 540"/>
                <a:gd name="T86" fmla="*/ 45 w 1319"/>
                <a:gd name="T87" fmla="*/ 306 h 540"/>
                <a:gd name="T88" fmla="*/ 79 w 1319"/>
                <a:gd name="T89" fmla="*/ 363 h 540"/>
                <a:gd name="T90" fmla="*/ 125 w 1319"/>
                <a:gd name="T91" fmla="*/ 420 h 540"/>
                <a:gd name="T92" fmla="*/ 153 w 1319"/>
                <a:gd name="T93" fmla="*/ 449 h 540"/>
                <a:gd name="T94" fmla="*/ 222 w 1319"/>
                <a:gd name="T95" fmla="*/ 483 h 540"/>
                <a:gd name="T96" fmla="*/ 238 w 1319"/>
                <a:gd name="T97" fmla="*/ 466 h 540"/>
                <a:gd name="T98" fmla="*/ 278 w 1319"/>
                <a:gd name="T99" fmla="*/ 460 h 540"/>
                <a:gd name="T100" fmla="*/ 261 w 1319"/>
                <a:gd name="T101" fmla="*/ 420 h 540"/>
                <a:gd name="T102" fmla="*/ 250 w 1319"/>
                <a:gd name="T103" fmla="*/ 380 h 540"/>
                <a:gd name="T104" fmla="*/ 222 w 1319"/>
                <a:gd name="T105" fmla="*/ 352 h 540"/>
                <a:gd name="T106" fmla="*/ 227 w 1319"/>
                <a:gd name="T107" fmla="*/ 255 h 540"/>
                <a:gd name="T108" fmla="*/ 210 w 1319"/>
                <a:gd name="T109" fmla="*/ 176 h 540"/>
                <a:gd name="T110" fmla="*/ 182 w 1319"/>
                <a:gd name="T111" fmla="*/ 119 h 540"/>
                <a:gd name="T112" fmla="*/ 125 w 1319"/>
                <a:gd name="T113" fmla="*/ 79 h 540"/>
                <a:gd name="T114" fmla="*/ 97 w 1319"/>
                <a:gd name="T115" fmla="*/ 124 h 540"/>
                <a:gd name="T116" fmla="*/ 63 w 1319"/>
                <a:gd name="T117" fmla="*/ 136 h 540"/>
                <a:gd name="T118" fmla="*/ 5 w 1319"/>
                <a:gd name="T119" fmla="*/ 9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9" h="540">
                  <a:moveTo>
                    <a:pt x="659" y="437"/>
                  </a:moveTo>
                  <a:lnTo>
                    <a:pt x="659" y="449"/>
                  </a:lnTo>
                  <a:lnTo>
                    <a:pt x="659" y="454"/>
                  </a:lnTo>
                  <a:lnTo>
                    <a:pt x="659" y="466"/>
                  </a:lnTo>
                  <a:lnTo>
                    <a:pt x="659" y="477"/>
                  </a:lnTo>
                  <a:lnTo>
                    <a:pt x="659" y="483"/>
                  </a:lnTo>
                  <a:lnTo>
                    <a:pt x="665" y="494"/>
                  </a:lnTo>
                  <a:lnTo>
                    <a:pt x="665" y="499"/>
                  </a:lnTo>
                  <a:lnTo>
                    <a:pt x="670" y="511"/>
                  </a:lnTo>
                  <a:lnTo>
                    <a:pt x="676" y="511"/>
                  </a:lnTo>
                  <a:lnTo>
                    <a:pt x="682" y="517"/>
                  </a:lnTo>
                  <a:lnTo>
                    <a:pt x="687" y="517"/>
                  </a:lnTo>
                  <a:lnTo>
                    <a:pt x="693" y="523"/>
                  </a:lnTo>
                  <a:lnTo>
                    <a:pt x="699" y="528"/>
                  </a:lnTo>
                  <a:lnTo>
                    <a:pt x="704" y="528"/>
                  </a:lnTo>
                  <a:lnTo>
                    <a:pt x="710" y="534"/>
                  </a:lnTo>
                  <a:lnTo>
                    <a:pt x="716" y="534"/>
                  </a:lnTo>
                  <a:lnTo>
                    <a:pt x="727" y="539"/>
                  </a:lnTo>
                  <a:lnTo>
                    <a:pt x="733" y="539"/>
                  </a:lnTo>
                  <a:lnTo>
                    <a:pt x="744" y="539"/>
                  </a:lnTo>
                  <a:lnTo>
                    <a:pt x="750" y="539"/>
                  </a:lnTo>
                  <a:lnTo>
                    <a:pt x="762" y="539"/>
                  </a:lnTo>
                  <a:lnTo>
                    <a:pt x="767" y="534"/>
                  </a:lnTo>
                  <a:lnTo>
                    <a:pt x="778" y="534"/>
                  </a:lnTo>
                  <a:lnTo>
                    <a:pt x="784" y="534"/>
                  </a:lnTo>
                  <a:lnTo>
                    <a:pt x="796" y="534"/>
                  </a:lnTo>
                  <a:lnTo>
                    <a:pt x="807" y="528"/>
                  </a:lnTo>
                  <a:lnTo>
                    <a:pt x="818" y="528"/>
                  </a:lnTo>
                  <a:lnTo>
                    <a:pt x="824" y="528"/>
                  </a:lnTo>
                  <a:lnTo>
                    <a:pt x="829" y="523"/>
                  </a:lnTo>
                  <a:lnTo>
                    <a:pt x="835" y="517"/>
                  </a:lnTo>
                  <a:lnTo>
                    <a:pt x="835" y="511"/>
                  </a:lnTo>
                  <a:lnTo>
                    <a:pt x="841" y="505"/>
                  </a:lnTo>
                  <a:lnTo>
                    <a:pt x="852" y="505"/>
                  </a:lnTo>
                  <a:lnTo>
                    <a:pt x="858" y="505"/>
                  </a:lnTo>
                  <a:lnTo>
                    <a:pt x="869" y="505"/>
                  </a:lnTo>
                  <a:lnTo>
                    <a:pt x="875" y="499"/>
                  </a:lnTo>
                  <a:lnTo>
                    <a:pt x="881" y="505"/>
                  </a:lnTo>
                  <a:lnTo>
                    <a:pt x="887" y="505"/>
                  </a:lnTo>
                  <a:lnTo>
                    <a:pt x="892" y="511"/>
                  </a:lnTo>
                  <a:lnTo>
                    <a:pt x="898" y="511"/>
                  </a:lnTo>
                  <a:lnTo>
                    <a:pt x="909" y="511"/>
                  </a:lnTo>
                  <a:lnTo>
                    <a:pt x="921" y="511"/>
                  </a:lnTo>
                  <a:lnTo>
                    <a:pt x="932" y="511"/>
                  </a:lnTo>
                  <a:lnTo>
                    <a:pt x="937" y="511"/>
                  </a:lnTo>
                  <a:lnTo>
                    <a:pt x="949" y="511"/>
                  </a:lnTo>
                  <a:lnTo>
                    <a:pt x="955" y="505"/>
                  </a:lnTo>
                  <a:lnTo>
                    <a:pt x="966" y="499"/>
                  </a:lnTo>
                  <a:lnTo>
                    <a:pt x="972" y="494"/>
                  </a:lnTo>
                  <a:lnTo>
                    <a:pt x="972" y="488"/>
                  </a:lnTo>
                  <a:lnTo>
                    <a:pt x="977" y="488"/>
                  </a:lnTo>
                  <a:lnTo>
                    <a:pt x="977" y="483"/>
                  </a:lnTo>
                  <a:lnTo>
                    <a:pt x="983" y="477"/>
                  </a:lnTo>
                  <a:lnTo>
                    <a:pt x="983" y="466"/>
                  </a:lnTo>
                  <a:lnTo>
                    <a:pt x="988" y="460"/>
                  </a:lnTo>
                  <a:lnTo>
                    <a:pt x="988" y="449"/>
                  </a:lnTo>
                  <a:lnTo>
                    <a:pt x="994" y="437"/>
                  </a:lnTo>
                  <a:lnTo>
                    <a:pt x="994" y="432"/>
                  </a:lnTo>
                  <a:lnTo>
                    <a:pt x="994" y="426"/>
                  </a:lnTo>
                  <a:lnTo>
                    <a:pt x="1000" y="420"/>
                  </a:lnTo>
                  <a:lnTo>
                    <a:pt x="1000" y="414"/>
                  </a:lnTo>
                  <a:lnTo>
                    <a:pt x="1006" y="409"/>
                  </a:lnTo>
                  <a:lnTo>
                    <a:pt x="1012" y="409"/>
                  </a:lnTo>
                  <a:lnTo>
                    <a:pt x="1017" y="403"/>
                  </a:lnTo>
                  <a:lnTo>
                    <a:pt x="1023" y="403"/>
                  </a:lnTo>
                  <a:lnTo>
                    <a:pt x="1023" y="398"/>
                  </a:lnTo>
                  <a:lnTo>
                    <a:pt x="1028" y="392"/>
                  </a:lnTo>
                  <a:lnTo>
                    <a:pt x="1028" y="386"/>
                  </a:lnTo>
                  <a:lnTo>
                    <a:pt x="1034" y="380"/>
                  </a:lnTo>
                  <a:lnTo>
                    <a:pt x="1040" y="374"/>
                  </a:lnTo>
                  <a:lnTo>
                    <a:pt x="1040" y="369"/>
                  </a:lnTo>
                  <a:lnTo>
                    <a:pt x="1046" y="363"/>
                  </a:lnTo>
                  <a:lnTo>
                    <a:pt x="1051" y="358"/>
                  </a:lnTo>
                  <a:lnTo>
                    <a:pt x="1057" y="358"/>
                  </a:lnTo>
                  <a:lnTo>
                    <a:pt x="1057" y="352"/>
                  </a:lnTo>
                  <a:lnTo>
                    <a:pt x="1062" y="346"/>
                  </a:lnTo>
                  <a:lnTo>
                    <a:pt x="1068" y="340"/>
                  </a:lnTo>
                  <a:lnTo>
                    <a:pt x="1068" y="329"/>
                  </a:lnTo>
                  <a:lnTo>
                    <a:pt x="1074" y="318"/>
                  </a:lnTo>
                  <a:lnTo>
                    <a:pt x="1074" y="301"/>
                  </a:lnTo>
                  <a:lnTo>
                    <a:pt x="1074" y="289"/>
                  </a:lnTo>
                  <a:lnTo>
                    <a:pt x="1080" y="284"/>
                  </a:lnTo>
                  <a:lnTo>
                    <a:pt x="1085" y="278"/>
                  </a:lnTo>
                  <a:lnTo>
                    <a:pt x="1091" y="273"/>
                  </a:lnTo>
                  <a:lnTo>
                    <a:pt x="1091" y="261"/>
                  </a:lnTo>
                  <a:lnTo>
                    <a:pt x="1102" y="267"/>
                  </a:lnTo>
                  <a:lnTo>
                    <a:pt x="1113" y="267"/>
                  </a:lnTo>
                  <a:lnTo>
                    <a:pt x="1125" y="273"/>
                  </a:lnTo>
                  <a:lnTo>
                    <a:pt x="1137" y="273"/>
                  </a:lnTo>
                  <a:lnTo>
                    <a:pt x="1147" y="273"/>
                  </a:lnTo>
                  <a:lnTo>
                    <a:pt x="1165" y="273"/>
                  </a:lnTo>
                  <a:lnTo>
                    <a:pt x="1176" y="273"/>
                  </a:lnTo>
                  <a:lnTo>
                    <a:pt x="1187" y="273"/>
                  </a:lnTo>
                  <a:lnTo>
                    <a:pt x="1187" y="273"/>
                  </a:lnTo>
                  <a:lnTo>
                    <a:pt x="1187" y="267"/>
                  </a:lnTo>
                  <a:lnTo>
                    <a:pt x="1187" y="267"/>
                  </a:lnTo>
                  <a:lnTo>
                    <a:pt x="1193" y="261"/>
                  </a:lnTo>
                  <a:lnTo>
                    <a:pt x="1193" y="261"/>
                  </a:lnTo>
                  <a:lnTo>
                    <a:pt x="1199" y="255"/>
                  </a:lnTo>
                  <a:lnTo>
                    <a:pt x="1199" y="255"/>
                  </a:lnTo>
                  <a:lnTo>
                    <a:pt x="1199" y="249"/>
                  </a:lnTo>
                  <a:lnTo>
                    <a:pt x="1199" y="249"/>
                  </a:lnTo>
                  <a:lnTo>
                    <a:pt x="1210" y="249"/>
                  </a:lnTo>
                  <a:lnTo>
                    <a:pt x="1210" y="249"/>
                  </a:lnTo>
                  <a:lnTo>
                    <a:pt x="1222" y="255"/>
                  </a:lnTo>
                  <a:lnTo>
                    <a:pt x="1222" y="255"/>
                  </a:lnTo>
                  <a:lnTo>
                    <a:pt x="1233" y="255"/>
                  </a:lnTo>
                  <a:lnTo>
                    <a:pt x="1233" y="255"/>
                  </a:lnTo>
                  <a:lnTo>
                    <a:pt x="1244" y="261"/>
                  </a:lnTo>
                  <a:lnTo>
                    <a:pt x="1244" y="261"/>
                  </a:lnTo>
                  <a:lnTo>
                    <a:pt x="1244" y="255"/>
                  </a:lnTo>
                  <a:lnTo>
                    <a:pt x="1244" y="255"/>
                  </a:lnTo>
                  <a:lnTo>
                    <a:pt x="1244" y="249"/>
                  </a:lnTo>
                  <a:lnTo>
                    <a:pt x="1244" y="249"/>
                  </a:lnTo>
                  <a:lnTo>
                    <a:pt x="1244" y="244"/>
                  </a:lnTo>
                  <a:lnTo>
                    <a:pt x="1244" y="244"/>
                  </a:lnTo>
                  <a:lnTo>
                    <a:pt x="1250" y="244"/>
                  </a:lnTo>
                  <a:lnTo>
                    <a:pt x="1250" y="244"/>
                  </a:lnTo>
                  <a:lnTo>
                    <a:pt x="1250" y="239"/>
                  </a:lnTo>
                  <a:lnTo>
                    <a:pt x="1250" y="239"/>
                  </a:lnTo>
                  <a:lnTo>
                    <a:pt x="1256" y="239"/>
                  </a:lnTo>
                  <a:lnTo>
                    <a:pt x="1256" y="239"/>
                  </a:lnTo>
                  <a:lnTo>
                    <a:pt x="1262" y="239"/>
                  </a:lnTo>
                  <a:lnTo>
                    <a:pt x="1262" y="239"/>
                  </a:lnTo>
                  <a:lnTo>
                    <a:pt x="1267" y="239"/>
                  </a:lnTo>
                  <a:lnTo>
                    <a:pt x="1267" y="239"/>
                  </a:lnTo>
                  <a:lnTo>
                    <a:pt x="1267" y="233"/>
                  </a:lnTo>
                  <a:lnTo>
                    <a:pt x="1267" y="233"/>
                  </a:lnTo>
                  <a:lnTo>
                    <a:pt x="1262" y="227"/>
                  </a:lnTo>
                  <a:lnTo>
                    <a:pt x="1262" y="227"/>
                  </a:lnTo>
                  <a:lnTo>
                    <a:pt x="1262" y="221"/>
                  </a:lnTo>
                  <a:lnTo>
                    <a:pt x="1262" y="221"/>
                  </a:lnTo>
                  <a:lnTo>
                    <a:pt x="1267" y="215"/>
                  </a:lnTo>
                  <a:lnTo>
                    <a:pt x="1267" y="215"/>
                  </a:lnTo>
                  <a:lnTo>
                    <a:pt x="1262" y="215"/>
                  </a:lnTo>
                  <a:lnTo>
                    <a:pt x="1262" y="215"/>
                  </a:lnTo>
                  <a:lnTo>
                    <a:pt x="1256" y="215"/>
                  </a:lnTo>
                  <a:lnTo>
                    <a:pt x="1256" y="215"/>
                  </a:lnTo>
                  <a:lnTo>
                    <a:pt x="1250" y="210"/>
                  </a:lnTo>
                  <a:lnTo>
                    <a:pt x="1250" y="210"/>
                  </a:lnTo>
                  <a:lnTo>
                    <a:pt x="1250" y="210"/>
                  </a:lnTo>
                  <a:lnTo>
                    <a:pt x="1250" y="210"/>
                  </a:lnTo>
                  <a:lnTo>
                    <a:pt x="1250" y="199"/>
                  </a:lnTo>
                  <a:lnTo>
                    <a:pt x="1250" y="199"/>
                  </a:lnTo>
                  <a:lnTo>
                    <a:pt x="1250" y="199"/>
                  </a:lnTo>
                  <a:lnTo>
                    <a:pt x="1250" y="199"/>
                  </a:lnTo>
                  <a:lnTo>
                    <a:pt x="1256" y="193"/>
                  </a:lnTo>
                  <a:lnTo>
                    <a:pt x="1256" y="193"/>
                  </a:lnTo>
                  <a:lnTo>
                    <a:pt x="1256" y="187"/>
                  </a:lnTo>
                  <a:lnTo>
                    <a:pt x="1256" y="187"/>
                  </a:lnTo>
                  <a:lnTo>
                    <a:pt x="1267" y="187"/>
                  </a:lnTo>
                  <a:lnTo>
                    <a:pt x="1267" y="187"/>
                  </a:lnTo>
                  <a:lnTo>
                    <a:pt x="1290" y="187"/>
                  </a:lnTo>
                  <a:lnTo>
                    <a:pt x="1290" y="187"/>
                  </a:lnTo>
                  <a:lnTo>
                    <a:pt x="1307" y="176"/>
                  </a:lnTo>
                  <a:lnTo>
                    <a:pt x="1307" y="176"/>
                  </a:lnTo>
                  <a:lnTo>
                    <a:pt x="1312" y="176"/>
                  </a:lnTo>
                  <a:lnTo>
                    <a:pt x="1318" y="164"/>
                  </a:lnTo>
                  <a:lnTo>
                    <a:pt x="1318" y="164"/>
                  </a:lnTo>
                  <a:lnTo>
                    <a:pt x="1318" y="159"/>
                  </a:lnTo>
                  <a:lnTo>
                    <a:pt x="1318" y="159"/>
                  </a:lnTo>
                  <a:lnTo>
                    <a:pt x="1318" y="153"/>
                  </a:lnTo>
                  <a:lnTo>
                    <a:pt x="1318" y="153"/>
                  </a:lnTo>
                  <a:lnTo>
                    <a:pt x="1307" y="147"/>
                  </a:lnTo>
                  <a:lnTo>
                    <a:pt x="1307" y="147"/>
                  </a:lnTo>
                  <a:lnTo>
                    <a:pt x="1296" y="136"/>
                  </a:lnTo>
                  <a:lnTo>
                    <a:pt x="1296" y="136"/>
                  </a:lnTo>
                  <a:lnTo>
                    <a:pt x="1290" y="124"/>
                  </a:lnTo>
                  <a:lnTo>
                    <a:pt x="1290" y="124"/>
                  </a:lnTo>
                  <a:lnTo>
                    <a:pt x="1278" y="114"/>
                  </a:lnTo>
                  <a:lnTo>
                    <a:pt x="1278" y="114"/>
                  </a:lnTo>
                  <a:lnTo>
                    <a:pt x="1272" y="114"/>
                  </a:lnTo>
                  <a:lnTo>
                    <a:pt x="1272" y="114"/>
                  </a:lnTo>
                  <a:lnTo>
                    <a:pt x="1267" y="114"/>
                  </a:lnTo>
                  <a:lnTo>
                    <a:pt x="1267" y="114"/>
                  </a:lnTo>
                  <a:lnTo>
                    <a:pt x="1262" y="119"/>
                  </a:lnTo>
                  <a:lnTo>
                    <a:pt x="1262" y="119"/>
                  </a:lnTo>
                  <a:lnTo>
                    <a:pt x="1256" y="119"/>
                  </a:lnTo>
                  <a:lnTo>
                    <a:pt x="1256" y="119"/>
                  </a:lnTo>
                  <a:lnTo>
                    <a:pt x="1250" y="114"/>
                  </a:lnTo>
                  <a:lnTo>
                    <a:pt x="1250" y="114"/>
                  </a:lnTo>
                  <a:lnTo>
                    <a:pt x="1256" y="108"/>
                  </a:lnTo>
                  <a:lnTo>
                    <a:pt x="1256" y="108"/>
                  </a:lnTo>
                  <a:lnTo>
                    <a:pt x="1256" y="96"/>
                  </a:lnTo>
                  <a:lnTo>
                    <a:pt x="1256" y="96"/>
                  </a:lnTo>
                  <a:lnTo>
                    <a:pt x="1256" y="96"/>
                  </a:lnTo>
                  <a:lnTo>
                    <a:pt x="1256" y="96"/>
                  </a:lnTo>
                  <a:lnTo>
                    <a:pt x="1250" y="90"/>
                  </a:lnTo>
                  <a:lnTo>
                    <a:pt x="1250" y="90"/>
                  </a:lnTo>
                  <a:lnTo>
                    <a:pt x="1244" y="90"/>
                  </a:lnTo>
                  <a:lnTo>
                    <a:pt x="1244" y="90"/>
                  </a:lnTo>
                  <a:lnTo>
                    <a:pt x="1239" y="90"/>
                  </a:lnTo>
                  <a:lnTo>
                    <a:pt x="1239" y="90"/>
                  </a:lnTo>
                  <a:lnTo>
                    <a:pt x="1233" y="90"/>
                  </a:lnTo>
                  <a:lnTo>
                    <a:pt x="1233" y="90"/>
                  </a:lnTo>
                  <a:lnTo>
                    <a:pt x="1233" y="85"/>
                  </a:lnTo>
                  <a:lnTo>
                    <a:pt x="1233" y="85"/>
                  </a:lnTo>
                  <a:lnTo>
                    <a:pt x="1233" y="74"/>
                  </a:lnTo>
                  <a:lnTo>
                    <a:pt x="1233" y="74"/>
                  </a:lnTo>
                  <a:lnTo>
                    <a:pt x="1233" y="62"/>
                  </a:lnTo>
                  <a:lnTo>
                    <a:pt x="1233" y="62"/>
                  </a:lnTo>
                  <a:lnTo>
                    <a:pt x="1239" y="56"/>
                  </a:lnTo>
                  <a:lnTo>
                    <a:pt x="1239" y="56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27" y="45"/>
                  </a:lnTo>
                  <a:lnTo>
                    <a:pt x="1227" y="45"/>
                  </a:lnTo>
                  <a:lnTo>
                    <a:pt x="1222" y="39"/>
                  </a:lnTo>
                  <a:lnTo>
                    <a:pt x="1222" y="39"/>
                  </a:lnTo>
                  <a:lnTo>
                    <a:pt x="1222" y="34"/>
                  </a:lnTo>
                  <a:lnTo>
                    <a:pt x="1222" y="34"/>
                  </a:lnTo>
                  <a:lnTo>
                    <a:pt x="1216" y="34"/>
                  </a:lnTo>
                  <a:lnTo>
                    <a:pt x="1216" y="34"/>
                  </a:lnTo>
                  <a:lnTo>
                    <a:pt x="1210" y="34"/>
                  </a:lnTo>
                  <a:lnTo>
                    <a:pt x="1210" y="34"/>
                  </a:lnTo>
                  <a:lnTo>
                    <a:pt x="1210" y="34"/>
                  </a:lnTo>
                  <a:lnTo>
                    <a:pt x="1210" y="34"/>
                  </a:lnTo>
                  <a:lnTo>
                    <a:pt x="1205" y="34"/>
                  </a:lnTo>
                  <a:lnTo>
                    <a:pt x="1205" y="34"/>
                  </a:lnTo>
                  <a:lnTo>
                    <a:pt x="1205" y="28"/>
                  </a:lnTo>
                  <a:lnTo>
                    <a:pt x="1205" y="28"/>
                  </a:lnTo>
                  <a:lnTo>
                    <a:pt x="1205" y="22"/>
                  </a:lnTo>
                  <a:lnTo>
                    <a:pt x="1205" y="22"/>
                  </a:lnTo>
                  <a:lnTo>
                    <a:pt x="1205" y="17"/>
                  </a:lnTo>
                  <a:lnTo>
                    <a:pt x="1205" y="17"/>
                  </a:lnTo>
                  <a:lnTo>
                    <a:pt x="1205" y="11"/>
                  </a:lnTo>
                  <a:lnTo>
                    <a:pt x="1205" y="11"/>
                  </a:lnTo>
                  <a:lnTo>
                    <a:pt x="1193" y="17"/>
                  </a:lnTo>
                  <a:lnTo>
                    <a:pt x="1193" y="17"/>
                  </a:lnTo>
                  <a:lnTo>
                    <a:pt x="1193" y="22"/>
                  </a:lnTo>
                  <a:lnTo>
                    <a:pt x="1193" y="22"/>
                  </a:lnTo>
                  <a:lnTo>
                    <a:pt x="1193" y="22"/>
                  </a:lnTo>
                  <a:lnTo>
                    <a:pt x="1193" y="22"/>
                  </a:lnTo>
                  <a:lnTo>
                    <a:pt x="1193" y="28"/>
                  </a:lnTo>
                  <a:lnTo>
                    <a:pt x="1193" y="28"/>
                  </a:lnTo>
                  <a:lnTo>
                    <a:pt x="1187" y="28"/>
                  </a:lnTo>
                  <a:lnTo>
                    <a:pt x="1187" y="28"/>
                  </a:lnTo>
                  <a:lnTo>
                    <a:pt x="1182" y="28"/>
                  </a:lnTo>
                  <a:lnTo>
                    <a:pt x="1182" y="28"/>
                  </a:lnTo>
                  <a:lnTo>
                    <a:pt x="1176" y="28"/>
                  </a:lnTo>
                  <a:lnTo>
                    <a:pt x="1176" y="28"/>
                  </a:lnTo>
                  <a:lnTo>
                    <a:pt x="1171" y="28"/>
                  </a:lnTo>
                  <a:lnTo>
                    <a:pt x="1171" y="28"/>
                  </a:lnTo>
                  <a:lnTo>
                    <a:pt x="1171" y="22"/>
                  </a:lnTo>
                  <a:lnTo>
                    <a:pt x="1171" y="22"/>
                  </a:lnTo>
                  <a:lnTo>
                    <a:pt x="1171" y="17"/>
                  </a:lnTo>
                  <a:lnTo>
                    <a:pt x="1171" y="17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59" y="5"/>
                  </a:lnTo>
                  <a:lnTo>
                    <a:pt x="1159" y="5"/>
                  </a:lnTo>
                  <a:lnTo>
                    <a:pt x="1159" y="5"/>
                  </a:lnTo>
                  <a:lnTo>
                    <a:pt x="1159" y="5"/>
                  </a:lnTo>
                  <a:lnTo>
                    <a:pt x="1153" y="0"/>
                  </a:lnTo>
                  <a:lnTo>
                    <a:pt x="1153" y="0"/>
                  </a:lnTo>
                  <a:lnTo>
                    <a:pt x="1137" y="45"/>
                  </a:lnTo>
                  <a:lnTo>
                    <a:pt x="1137" y="45"/>
                  </a:lnTo>
                  <a:lnTo>
                    <a:pt x="1119" y="79"/>
                  </a:lnTo>
                  <a:lnTo>
                    <a:pt x="1119" y="79"/>
                  </a:lnTo>
                  <a:lnTo>
                    <a:pt x="1091" y="108"/>
                  </a:lnTo>
                  <a:lnTo>
                    <a:pt x="1091" y="108"/>
                  </a:lnTo>
                  <a:lnTo>
                    <a:pt x="1062" y="130"/>
                  </a:lnTo>
                  <a:lnTo>
                    <a:pt x="1062" y="130"/>
                  </a:lnTo>
                  <a:lnTo>
                    <a:pt x="1068" y="142"/>
                  </a:lnTo>
                  <a:lnTo>
                    <a:pt x="1068" y="142"/>
                  </a:lnTo>
                  <a:lnTo>
                    <a:pt x="1068" y="142"/>
                  </a:lnTo>
                  <a:lnTo>
                    <a:pt x="1068" y="142"/>
                  </a:lnTo>
                  <a:lnTo>
                    <a:pt x="1068" y="142"/>
                  </a:lnTo>
                  <a:lnTo>
                    <a:pt x="1068" y="142"/>
                  </a:lnTo>
                  <a:lnTo>
                    <a:pt x="1080" y="142"/>
                  </a:lnTo>
                  <a:lnTo>
                    <a:pt x="1080" y="142"/>
                  </a:lnTo>
                  <a:lnTo>
                    <a:pt x="1080" y="147"/>
                  </a:lnTo>
                  <a:lnTo>
                    <a:pt x="1080" y="147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0" y="159"/>
                  </a:lnTo>
                  <a:lnTo>
                    <a:pt x="1080" y="159"/>
                  </a:lnTo>
                  <a:lnTo>
                    <a:pt x="1080" y="164"/>
                  </a:lnTo>
                  <a:lnTo>
                    <a:pt x="1080" y="164"/>
                  </a:lnTo>
                  <a:lnTo>
                    <a:pt x="1080" y="170"/>
                  </a:lnTo>
                  <a:lnTo>
                    <a:pt x="1080" y="170"/>
                  </a:lnTo>
                  <a:lnTo>
                    <a:pt x="1074" y="176"/>
                  </a:lnTo>
                  <a:lnTo>
                    <a:pt x="1074" y="176"/>
                  </a:lnTo>
                  <a:lnTo>
                    <a:pt x="1068" y="193"/>
                  </a:lnTo>
                  <a:lnTo>
                    <a:pt x="1068" y="193"/>
                  </a:lnTo>
                  <a:lnTo>
                    <a:pt x="1051" y="199"/>
                  </a:lnTo>
                  <a:lnTo>
                    <a:pt x="1057" y="210"/>
                  </a:lnTo>
                  <a:lnTo>
                    <a:pt x="1062" y="221"/>
                  </a:lnTo>
                  <a:lnTo>
                    <a:pt x="1068" y="233"/>
                  </a:lnTo>
                  <a:lnTo>
                    <a:pt x="1068" y="244"/>
                  </a:lnTo>
                  <a:lnTo>
                    <a:pt x="1068" y="249"/>
                  </a:lnTo>
                  <a:lnTo>
                    <a:pt x="1062" y="249"/>
                  </a:lnTo>
                  <a:lnTo>
                    <a:pt x="1062" y="249"/>
                  </a:lnTo>
                  <a:lnTo>
                    <a:pt x="1057" y="249"/>
                  </a:lnTo>
                  <a:lnTo>
                    <a:pt x="1051" y="249"/>
                  </a:lnTo>
                  <a:lnTo>
                    <a:pt x="1046" y="244"/>
                  </a:lnTo>
                  <a:lnTo>
                    <a:pt x="1046" y="244"/>
                  </a:lnTo>
                  <a:lnTo>
                    <a:pt x="1040" y="239"/>
                  </a:lnTo>
                  <a:lnTo>
                    <a:pt x="1034" y="244"/>
                  </a:lnTo>
                  <a:lnTo>
                    <a:pt x="1034" y="249"/>
                  </a:lnTo>
                  <a:lnTo>
                    <a:pt x="1028" y="255"/>
                  </a:lnTo>
                  <a:lnTo>
                    <a:pt x="1028" y="255"/>
                  </a:lnTo>
                  <a:lnTo>
                    <a:pt x="1028" y="261"/>
                  </a:lnTo>
                  <a:lnTo>
                    <a:pt x="1023" y="261"/>
                  </a:lnTo>
                  <a:lnTo>
                    <a:pt x="1023" y="267"/>
                  </a:lnTo>
                  <a:lnTo>
                    <a:pt x="1023" y="267"/>
                  </a:lnTo>
                  <a:lnTo>
                    <a:pt x="1017" y="267"/>
                  </a:lnTo>
                  <a:lnTo>
                    <a:pt x="1012" y="273"/>
                  </a:lnTo>
                  <a:lnTo>
                    <a:pt x="1006" y="273"/>
                  </a:lnTo>
                  <a:lnTo>
                    <a:pt x="994" y="273"/>
                  </a:lnTo>
                  <a:lnTo>
                    <a:pt x="988" y="261"/>
                  </a:lnTo>
                  <a:lnTo>
                    <a:pt x="983" y="255"/>
                  </a:lnTo>
                  <a:lnTo>
                    <a:pt x="972" y="244"/>
                  </a:lnTo>
                  <a:lnTo>
                    <a:pt x="966" y="239"/>
                  </a:lnTo>
                  <a:lnTo>
                    <a:pt x="966" y="239"/>
                  </a:lnTo>
                  <a:lnTo>
                    <a:pt x="966" y="239"/>
                  </a:lnTo>
                  <a:lnTo>
                    <a:pt x="966" y="239"/>
                  </a:lnTo>
                  <a:lnTo>
                    <a:pt x="966" y="244"/>
                  </a:lnTo>
                  <a:lnTo>
                    <a:pt x="966" y="244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6" y="255"/>
                  </a:lnTo>
                  <a:lnTo>
                    <a:pt x="949" y="278"/>
                  </a:lnTo>
                  <a:lnTo>
                    <a:pt x="932" y="301"/>
                  </a:lnTo>
                  <a:lnTo>
                    <a:pt x="921" y="329"/>
                  </a:lnTo>
                  <a:lnTo>
                    <a:pt x="903" y="352"/>
                  </a:lnTo>
                  <a:lnTo>
                    <a:pt x="903" y="352"/>
                  </a:lnTo>
                  <a:lnTo>
                    <a:pt x="892" y="352"/>
                  </a:lnTo>
                  <a:lnTo>
                    <a:pt x="892" y="352"/>
                  </a:lnTo>
                  <a:lnTo>
                    <a:pt x="881" y="352"/>
                  </a:lnTo>
                  <a:lnTo>
                    <a:pt x="881" y="352"/>
                  </a:lnTo>
                  <a:lnTo>
                    <a:pt x="869" y="352"/>
                  </a:lnTo>
                  <a:lnTo>
                    <a:pt x="869" y="352"/>
                  </a:lnTo>
                  <a:lnTo>
                    <a:pt x="863" y="352"/>
                  </a:lnTo>
                  <a:lnTo>
                    <a:pt x="863" y="352"/>
                  </a:lnTo>
                  <a:lnTo>
                    <a:pt x="841" y="358"/>
                  </a:lnTo>
                  <a:lnTo>
                    <a:pt x="841" y="358"/>
                  </a:lnTo>
                  <a:lnTo>
                    <a:pt x="812" y="369"/>
                  </a:lnTo>
                  <a:lnTo>
                    <a:pt x="812" y="369"/>
                  </a:lnTo>
                  <a:lnTo>
                    <a:pt x="784" y="380"/>
                  </a:lnTo>
                  <a:lnTo>
                    <a:pt x="784" y="380"/>
                  </a:lnTo>
                  <a:lnTo>
                    <a:pt x="773" y="392"/>
                  </a:lnTo>
                  <a:lnTo>
                    <a:pt x="773" y="392"/>
                  </a:lnTo>
                  <a:lnTo>
                    <a:pt x="773" y="398"/>
                  </a:lnTo>
                  <a:lnTo>
                    <a:pt x="773" y="398"/>
                  </a:lnTo>
                  <a:lnTo>
                    <a:pt x="773" y="409"/>
                  </a:lnTo>
                  <a:lnTo>
                    <a:pt x="773" y="409"/>
                  </a:lnTo>
                  <a:lnTo>
                    <a:pt x="778" y="414"/>
                  </a:lnTo>
                  <a:lnTo>
                    <a:pt x="778" y="414"/>
                  </a:lnTo>
                  <a:lnTo>
                    <a:pt x="778" y="420"/>
                  </a:lnTo>
                  <a:lnTo>
                    <a:pt x="778" y="420"/>
                  </a:lnTo>
                  <a:lnTo>
                    <a:pt x="778" y="420"/>
                  </a:lnTo>
                  <a:lnTo>
                    <a:pt x="773" y="420"/>
                  </a:lnTo>
                  <a:lnTo>
                    <a:pt x="773" y="420"/>
                  </a:lnTo>
                  <a:lnTo>
                    <a:pt x="773" y="420"/>
                  </a:lnTo>
                  <a:lnTo>
                    <a:pt x="773" y="432"/>
                  </a:lnTo>
                  <a:lnTo>
                    <a:pt x="773" y="432"/>
                  </a:lnTo>
                  <a:lnTo>
                    <a:pt x="773" y="437"/>
                  </a:lnTo>
                  <a:lnTo>
                    <a:pt x="773" y="437"/>
                  </a:lnTo>
                  <a:lnTo>
                    <a:pt x="773" y="449"/>
                  </a:lnTo>
                  <a:lnTo>
                    <a:pt x="773" y="449"/>
                  </a:lnTo>
                  <a:lnTo>
                    <a:pt x="767" y="460"/>
                  </a:lnTo>
                  <a:lnTo>
                    <a:pt x="767" y="460"/>
                  </a:lnTo>
                  <a:lnTo>
                    <a:pt x="767" y="460"/>
                  </a:lnTo>
                  <a:lnTo>
                    <a:pt x="767" y="460"/>
                  </a:lnTo>
                  <a:lnTo>
                    <a:pt x="762" y="460"/>
                  </a:lnTo>
                  <a:lnTo>
                    <a:pt x="762" y="460"/>
                  </a:lnTo>
                  <a:lnTo>
                    <a:pt x="756" y="460"/>
                  </a:lnTo>
                  <a:lnTo>
                    <a:pt x="756" y="460"/>
                  </a:lnTo>
                  <a:lnTo>
                    <a:pt x="750" y="460"/>
                  </a:lnTo>
                  <a:lnTo>
                    <a:pt x="750" y="460"/>
                  </a:lnTo>
                  <a:lnTo>
                    <a:pt x="750" y="466"/>
                  </a:lnTo>
                  <a:lnTo>
                    <a:pt x="750" y="466"/>
                  </a:lnTo>
                  <a:lnTo>
                    <a:pt x="750" y="471"/>
                  </a:lnTo>
                  <a:lnTo>
                    <a:pt x="750" y="471"/>
                  </a:lnTo>
                  <a:lnTo>
                    <a:pt x="750" y="477"/>
                  </a:lnTo>
                  <a:lnTo>
                    <a:pt x="750" y="477"/>
                  </a:lnTo>
                  <a:lnTo>
                    <a:pt x="750" y="483"/>
                  </a:lnTo>
                  <a:lnTo>
                    <a:pt x="750" y="483"/>
                  </a:lnTo>
                  <a:lnTo>
                    <a:pt x="733" y="483"/>
                  </a:lnTo>
                  <a:lnTo>
                    <a:pt x="733" y="483"/>
                  </a:lnTo>
                  <a:lnTo>
                    <a:pt x="722" y="471"/>
                  </a:lnTo>
                  <a:lnTo>
                    <a:pt x="722" y="471"/>
                  </a:lnTo>
                  <a:lnTo>
                    <a:pt x="722" y="460"/>
                  </a:lnTo>
                  <a:lnTo>
                    <a:pt x="722" y="460"/>
                  </a:lnTo>
                  <a:lnTo>
                    <a:pt x="716" y="454"/>
                  </a:lnTo>
                  <a:lnTo>
                    <a:pt x="716" y="454"/>
                  </a:lnTo>
                  <a:lnTo>
                    <a:pt x="704" y="454"/>
                  </a:lnTo>
                  <a:lnTo>
                    <a:pt x="704" y="454"/>
                  </a:lnTo>
                  <a:lnTo>
                    <a:pt x="693" y="454"/>
                  </a:lnTo>
                  <a:lnTo>
                    <a:pt x="693" y="454"/>
                  </a:lnTo>
                  <a:lnTo>
                    <a:pt x="687" y="460"/>
                  </a:lnTo>
                  <a:lnTo>
                    <a:pt x="687" y="460"/>
                  </a:lnTo>
                  <a:lnTo>
                    <a:pt x="676" y="460"/>
                  </a:lnTo>
                  <a:lnTo>
                    <a:pt x="676" y="460"/>
                  </a:lnTo>
                  <a:lnTo>
                    <a:pt x="670" y="460"/>
                  </a:lnTo>
                  <a:lnTo>
                    <a:pt x="670" y="460"/>
                  </a:lnTo>
                  <a:lnTo>
                    <a:pt x="670" y="454"/>
                  </a:lnTo>
                  <a:lnTo>
                    <a:pt x="670" y="454"/>
                  </a:lnTo>
                  <a:lnTo>
                    <a:pt x="665" y="449"/>
                  </a:lnTo>
                  <a:lnTo>
                    <a:pt x="665" y="449"/>
                  </a:lnTo>
                  <a:lnTo>
                    <a:pt x="665" y="443"/>
                  </a:lnTo>
                  <a:lnTo>
                    <a:pt x="659" y="443"/>
                  </a:lnTo>
                  <a:lnTo>
                    <a:pt x="659" y="437"/>
                  </a:lnTo>
                  <a:close/>
                  <a:moveTo>
                    <a:pt x="0" y="102"/>
                  </a:moveTo>
                  <a:lnTo>
                    <a:pt x="0" y="102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11" y="124"/>
                  </a:lnTo>
                  <a:lnTo>
                    <a:pt x="11" y="124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7" y="181"/>
                  </a:lnTo>
                  <a:lnTo>
                    <a:pt x="17" y="181"/>
                  </a:lnTo>
                  <a:lnTo>
                    <a:pt x="17" y="193"/>
                  </a:lnTo>
                  <a:lnTo>
                    <a:pt x="17" y="193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39" y="249"/>
                  </a:lnTo>
                  <a:lnTo>
                    <a:pt x="39" y="249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5" y="278"/>
                  </a:lnTo>
                  <a:lnTo>
                    <a:pt x="45" y="278"/>
                  </a:lnTo>
                  <a:lnTo>
                    <a:pt x="39" y="284"/>
                  </a:lnTo>
                  <a:lnTo>
                    <a:pt x="39" y="284"/>
                  </a:lnTo>
                  <a:lnTo>
                    <a:pt x="39" y="295"/>
                  </a:lnTo>
                  <a:lnTo>
                    <a:pt x="39" y="295"/>
                  </a:lnTo>
                  <a:lnTo>
                    <a:pt x="45" y="301"/>
                  </a:lnTo>
                  <a:lnTo>
                    <a:pt x="45" y="301"/>
                  </a:lnTo>
                  <a:lnTo>
                    <a:pt x="45" y="306"/>
                  </a:lnTo>
                  <a:lnTo>
                    <a:pt x="45" y="306"/>
                  </a:lnTo>
                  <a:lnTo>
                    <a:pt x="57" y="312"/>
                  </a:lnTo>
                  <a:lnTo>
                    <a:pt x="57" y="312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74" y="335"/>
                  </a:lnTo>
                  <a:lnTo>
                    <a:pt x="74" y="335"/>
                  </a:lnTo>
                  <a:lnTo>
                    <a:pt x="79" y="346"/>
                  </a:lnTo>
                  <a:lnTo>
                    <a:pt x="79" y="346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74"/>
                  </a:lnTo>
                  <a:lnTo>
                    <a:pt x="79" y="374"/>
                  </a:lnTo>
                  <a:lnTo>
                    <a:pt x="79" y="392"/>
                  </a:lnTo>
                  <a:lnTo>
                    <a:pt x="79" y="392"/>
                  </a:lnTo>
                  <a:lnTo>
                    <a:pt x="91" y="398"/>
                  </a:lnTo>
                  <a:lnTo>
                    <a:pt x="91" y="398"/>
                  </a:lnTo>
                  <a:lnTo>
                    <a:pt x="108" y="409"/>
                  </a:lnTo>
                  <a:lnTo>
                    <a:pt x="108" y="409"/>
                  </a:lnTo>
                  <a:lnTo>
                    <a:pt x="125" y="420"/>
                  </a:lnTo>
                  <a:lnTo>
                    <a:pt x="125" y="420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8" y="437"/>
                  </a:lnTo>
                  <a:lnTo>
                    <a:pt x="148" y="437"/>
                  </a:lnTo>
                  <a:lnTo>
                    <a:pt x="148" y="443"/>
                  </a:lnTo>
                  <a:lnTo>
                    <a:pt x="148" y="443"/>
                  </a:lnTo>
                  <a:lnTo>
                    <a:pt x="153" y="449"/>
                  </a:lnTo>
                  <a:lnTo>
                    <a:pt x="153" y="449"/>
                  </a:lnTo>
                  <a:lnTo>
                    <a:pt x="170" y="460"/>
                  </a:lnTo>
                  <a:lnTo>
                    <a:pt x="170" y="460"/>
                  </a:lnTo>
                  <a:lnTo>
                    <a:pt x="188" y="471"/>
                  </a:lnTo>
                  <a:lnTo>
                    <a:pt x="188" y="471"/>
                  </a:lnTo>
                  <a:lnTo>
                    <a:pt x="204" y="483"/>
                  </a:lnTo>
                  <a:lnTo>
                    <a:pt x="204" y="483"/>
                  </a:lnTo>
                  <a:lnTo>
                    <a:pt x="222" y="494"/>
                  </a:lnTo>
                  <a:lnTo>
                    <a:pt x="222" y="488"/>
                  </a:lnTo>
                  <a:lnTo>
                    <a:pt x="222" y="488"/>
                  </a:lnTo>
                  <a:lnTo>
                    <a:pt x="222" y="483"/>
                  </a:lnTo>
                  <a:lnTo>
                    <a:pt x="222" y="483"/>
                  </a:lnTo>
                  <a:lnTo>
                    <a:pt x="222" y="483"/>
                  </a:lnTo>
                  <a:lnTo>
                    <a:pt x="227" y="477"/>
                  </a:lnTo>
                  <a:lnTo>
                    <a:pt x="227" y="477"/>
                  </a:lnTo>
                  <a:lnTo>
                    <a:pt x="233" y="471"/>
                  </a:lnTo>
                  <a:lnTo>
                    <a:pt x="233" y="471"/>
                  </a:lnTo>
                  <a:lnTo>
                    <a:pt x="233" y="466"/>
                  </a:lnTo>
                  <a:lnTo>
                    <a:pt x="233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5" y="466"/>
                  </a:lnTo>
                  <a:lnTo>
                    <a:pt x="255" y="466"/>
                  </a:lnTo>
                  <a:lnTo>
                    <a:pt x="267" y="466"/>
                  </a:lnTo>
                  <a:lnTo>
                    <a:pt x="267" y="466"/>
                  </a:lnTo>
                  <a:lnTo>
                    <a:pt x="278" y="466"/>
                  </a:lnTo>
                  <a:lnTo>
                    <a:pt x="278" y="466"/>
                  </a:lnTo>
                  <a:lnTo>
                    <a:pt x="278" y="460"/>
                  </a:lnTo>
                  <a:lnTo>
                    <a:pt x="278" y="460"/>
                  </a:lnTo>
                  <a:lnTo>
                    <a:pt x="278" y="454"/>
                  </a:lnTo>
                  <a:lnTo>
                    <a:pt x="278" y="454"/>
                  </a:lnTo>
                  <a:lnTo>
                    <a:pt x="278" y="443"/>
                  </a:lnTo>
                  <a:lnTo>
                    <a:pt x="278" y="443"/>
                  </a:lnTo>
                  <a:lnTo>
                    <a:pt x="278" y="437"/>
                  </a:lnTo>
                  <a:lnTo>
                    <a:pt x="278" y="437"/>
                  </a:lnTo>
                  <a:lnTo>
                    <a:pt x="273" y="432"/>
                  </a:lnTo>
                  <a:lnTo>
                    <a:pt x="273" y="432"/>
                  </a:lnTo>
                  <a:lnTo>
                    <a:pt x="261" y="420"/>
                  </a:lnTo>
                  <a:lnTo>
                    <a:pt x="261" y="420"/>
                  </a:lnTo>
                  <a:lnTo>
                    <a:pt x="255" y="409"/>
                  </a:lnTo>
                  <a:lnTo>
                    <a:pt x="255" y="409"/>
                  </a:lnTo>
                  <a:lnTo>
                    <a:pt x="250" y="398"/>
                  </a:lnTo>
                  <a:lnTo>
                    <a:pt x="250" y="398"/>
                  </a:lnTo>
                  <a:lnTo>
                    <a:pt x="250" y="398"/>
                  </a:lnTo>
                  <a:lnTo>
                    <a:pt x="250" y="398"/>
                  </a:lnTo>
                  <a:lnTo>
                    <a:pt x="250" y="392"/>
                  </a:lnTo>
                  <a:lnTo>
                    <a:pt x="250" y="392"/>
                  </a:lnTo>
                  <a:lnTo>
                    <a:pt x="250" y="380"/>
                  </a:lnTo>
                  <a:lnTo>
                    <a:pt x="250" y="380"/>
                  </a:lnTo>
                  <a:lnTo>
                    <a:pt x="250" y="380"/>
                  </a:lnTo>
                  <a:lnTo>
                    <a:pt x="250" y="380"/>
                  </a:lnTo>
                  <a:lnTo>
                    <a:pt x="244" y="374"/>
                  </a:lnTo>
                  <a:lnTo>
                    <a:pt x="244" y="374"/>
                  </a:lnTo>
                  <a:lnTo>
                    <a:pt x="233" y="369"/>
                  </a:lnTo>
                  <a:lnTo>
                    <a:pt x="233" y="369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22" y="335"/>
                  </a:lnTo>
                  <a:lnTo>
                    <a:pt x="222" y="335"/>
                  </a:lnTo>
                  <a:lnTo>
                    <a:pt x="222" y="312"/>
                  </a:lnTo>
                  <a:lnTo>
                    <a:pt x="222" y="312"/>
                  </a:lnTo>
                  <a:lnTo>
                    <a:pt x="227" y="295"/>
                  </a:lnTo>
                  <a:lnTo>
                    <a:pt x="227" y="295"/>
                  </a:lnTo>
                  <a:lnTo>
                    <a:pt x="227" y="284"/>
                  </a:lnTo>
                  <a:lnTo>
                    <a:pt x="227" y="284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16" y="181"/>
                  </a:lnTo>
                  <a:lnTo>
                    <a:pt x="216" y="181"/>
                  </a:lnTo>
                  <a:lnTo>
                    <a:pt x="216" y="181"/>
                  </a:lnTo>
                  <a:lnTo>
                    <a:pt x="216" y="181"/>
                  </a:lnTo>
                  <a:lnTo>
                    <a:pt x="210" y="176"/>
                  </a:lnTo>
                  <a:lnTo>
                    <a:pt x="210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88" y="136"/>
                  </a:lnTo>
                  <a:lnTo>
                    <a:pt x="188" y="136"/>
                  </a:lnTo>
                  <a:lnTo>
                    <a:pt x="182" y="119"/>
                  </a:lnTo>
                  <a:lnTo>
                    <a:pt x="182" y="119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59" y="96"/>
                  </a:lnTo>
                  <a:lnTo>
                    <a:pt x="159" y="96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36" y="85"/>
                  </a:lnTo>
                  <a:lnTo>
                    <a:pt x="136" y="85"/>
                  </a:lnTo>
                  <a:lnTo>
                    <a:pt x="130" y="79"/>
                  </a:lnTo>
                  <a:lnTo>
                    <a:pt x="125" y="79"/>
                  </a:lnTo>
                  <a:lnTo>
                    <a:pt x="125" y="85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102"/>
                  </a:lnTo>
                  <a:lnTo>
                    <a:pt x="113" y="108"/>
                  </a:lnTo>
                  <a:lnTo>
                    <a:pt x="113" y="119"/>
                  </a:lnTo>
                  <a:lnTo>
                    <a:pt x="113" y="124"/>
                  </a:lnTo>
                  <a:lnTo>
                    <a:pt x="108" y="124"/>
                  </a:lnTo>
                  <a:lnTo>
                    <a:pt x="102" y="124"/>
                  </a:lnTo>
                  <a:lnTo>
                    <a:pt x="97" y="124"/>
                  </a:lnTo>
                  <a:lnTo>
                    <a:pt x="91" y="124"/>
                  </a:lnTo>
                  <a:lnTo>
                    <a:pt x="91" y="130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5" y="142"/>
                  </a:lnTo>
                  <a:lnTo>
                    <a:pt x="79" y="142"/>
                  </a:lnTo>
                  <a:lnTo>
                    <a:pt x="74" y="142"/>
                  </a:lnTo>
                  <a:lnTo>
                    <a:pt x="68" y="142"/>
                  </a:lnTo>
                  <a:lnTo>
                    <a:pt x="63" y="142"/>
                  </a:lnTo>
                  <a:lnTo>
                    <a:pt x="63" y="136"/>
                  </a:lnTo>
                  <a:lnTo>
                    <a:pt x="63" y="124"/>
                  </a:lnTo>
                  <a:lnTo>
                    <a:pt x="63" y="119"/>
                  </a:lnTo>
                  <a:lnTo>
                    <a:pt x="63" y="108"/>
                  </a:lnTo>
                  <a:lnTo>
                    <a:pt x="57" y="102"/>
                  </a:lnTo>
                  <a:lnTo>
                    <a:pt x="45" y="96"/>
                  </a:lnTo>
                  <a:lnTo>
                    <a:pt x="39" y="90"/>
                  </a:lnTo>
                  <a:lnTo>
                    <a:pt x="28" y="85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Freeform 79"/>
            <p:cNvSpPr>
              <a:spLocks noChangeArrowheads="1"/>
            </p:cNvSpPr>
            <p:nvPr/>
          </p:nvSpPr>
          <p:spPr bwMode="auto">
            <a:xfrm>
              <a:off x="5875338" y="4822825"/>
              <a:ext cx="88900" cy="241300"/>
            </a:xfrm>
            <a:custGeom>
              <a:avLst/>
              <a:gdLst>
                <a:gd name="T0" fmla="*/ 96 w 245"/>
                <a:gd name="T1" fmla="*/ 6 h 672"/>
                <a:gd name="T2" fmla="*/ 51 w 245"/>
                <a:gd name="T3" fmla="*/ 0 h 672"/>
                <a:gd name="T4" fmla="*/ 68 w 245"/>
                <a:gd name="T5" fmla="*/ 34 h 672"/>
                <a:gd name="T6" fmla="*/ 74 w 245"/>
                <a:gd name="T7" fmla="*/ 74 h 672"/>
                <a:gd name="T8" fmla="*/ 79 w 245"/>
                <a:gd name="T9" fmla="*/ 108 h 672"/>
                <a:gd name="T10" fmla="*/ 56 w 245"/>
                <a:gd name="T11" fmla="*/ 137 h 672"/>
                <a:gd name="T12" fmla="*/ 39 w 245"/>
                <a:gd name="T13" fmla="*/ 159 h 672"/>
                <a:gd name="T14" fmla="*/ 45 w 245"/>
                <a:gd name="T15" fmla="*/ 199 h 672"/>
                <a:gd name="T16" fmla="*/ 51 w 245"/>
                <a:gd name="T17" fmla="*/ 222 h 672"/>
                <a:gd name="T18" fmla="*/ 62 w 245"/>
                <a:gd name="T19" fmla="*/ 250 h 672"/>
                <a:gd name="T20" fmla="*/ 22 w 245"/>
                <a:gd name="T21" fmla="*/ 278 h 672"/>
                <a:gd name="T22" fmla="*/ 11 w 245"/>
                <a:gd name="T23" fmla="*/ 324 h 672"/>
                <a:gd name="T24" fmla="*/ 5 w 245"/>
                <a:gd name="T25" fmla="*/ 358 h 672"/>
                <a:gd name="T26" fmla="*/ 5 w 245"/>
                <a:gd name="T27" fmla="*/ 398 h 672"/>
                <a:gd name="T28" fmla="*/ 11 w 245"/>
                <a:gd name="T29" fmla="*/ 427 h 672"/>
                <a:gd name="T30" fmla="*/ 34 w 245"/>
                <a:gd name="T31" fmla="*/ 443 h 672"/>
                <a:gd name="T32" fmla="*/ 45 w 245"/>
                <a:gd name="T33" fmla="*/ 478 h 672"/>
                <a:gd name="T34" fmla="*/ 68 w 245"/>
                <a:gd name="T35" fmla="*/ 478 h 672"/>
                <a:gd name="T36" fmla="*/ 102 w 245"/>
                <a:gd name="T37" fmla="*/ 467 h 672"/>
                <a:gd name="T38" fmla="*/ 114 w 245"/>
                <a:gd name="T39" fmla="*/ 483 h 672"/>
                <a:gd name="T40" fmla="*/ 114 w 245"/>
                <a:gd name="T41" fmla="*/ 523 h 672"/>
                <a:gd name="T42" fmla="*/ 102 w 245"/>
                <a:gd name="T43" fmla="*/ 563 h 672"/>
                <a:gd name="T44" fmla="*/ 108 w 245"/>
                <a:gd name="T45" fmla="*/ 586 h 672"/>
                <a:gd name="T46" fmla="*/ 136 w 245"/>
                <a:gd name="T47" fmla="*/ 620 h 672"/>
                <a:gd name="T48" fmla="*/ 164 w 245"/>
                <a:gd name="T49" fmla="*/ 637 h 672"/>
                <a:gd name="T50" fmla="*/ 170 w 245"/>
                <a:gd name="T51" fmla="*/ 642 h 672"/>
                <a:gd name="T52" fmla="*/ 181 w 245"/>
                <a:gd name="T53" fmla="*/ 671 h 672"/>
                <a:gd name="T54" fmla="*/ 204 w 245"/>
                <a:gd name="T55" fmla="*/ 642 h 672"/>
                <a:gd name="T56" fmla="*/ 193 w 245"/>
                <a:gd name="T57" fmla="*/ 592 h 672"/>
                <a:gd name="T58" fmla="*/ 199 w 245"/>
                <a:gd name="T59" fmla="*/ 568 h 672"/>
                <a:gd name="T60" fmla="*/ 233 w 245"/>
                <a:gd name="T61" fmla="*/ 563 h 672"/>
                <a:gd name="T62" fmla="*/ 239 w 245"/>
                <a:gd name="T63" fmla="*/ 529 h 672"/>
                <a:gd name="T64" fmla="*/ 244 w 245"/>
                <a:gd name="T65" fmla="*/ 489 h 672"/>
                <a:gd name="T66" fmla="*/ 239 w 245"/>
                <a:gd name="T67" fmla="*/ 455 h 672"/>
                <a:gd name="T68" fmla="*/ 215 w 245"/>
                <a:gd name="T69" fmla="*/ 438 h 672"/>
                <a:gd name="T70" fmla="*/ 204 w 245"/>
                <a:gd name="T71" fmla="*/ 393 h 672"/>
                <a:gd name="T72" fmla="*/ 187 w 245"/>
                <a:gd name="T73" fmla="*/ 370 h 672"/>
                <a:gd name="T74" fmla="*/ 176 w 245"/>
                <a:gd name="T75" fmla="*/ 364 h 672"/>
                <a:gd name="T76" fmla="*/ 181 w 245"/>
                <a:gd name="T77" fmla="*/ 370 h 672"/>
                <a:gd name="T78" fmla="*/ 187 w 245"/>
                <a:gd name="T79" fmla="*/ 381 h 672"/>
                <a:gd name="T80" fmla="*/ 193 w 245"/>
                <a:gd name="T81" fmla="*/ 387 h 672"/>
                <a:gd name="T82" fmla="*/ 193 w 245"/>
                <a:gd name="T83" fmla="*/ 409 h 672"/>
                <a:gd name="T84" fmla="*/ 176 w 245"/>
                <a:gd name="T85" fmla="*/ 393 h 672"/>
                <a:gd name="T86" fmla="*/ 164 w 245"/>
                <a:gd name="T87" fmla="*/ 398 h 672"/>
                <a:gd name="T88" fmla="*/ 153 w 245"/>
                <a:gd name="T89" fmla="*/ 387 h 672"/>
                <a:gd name="T90" fmla="*/ 153 w 245"/>
                <a:gd name="T91" fmla="*/ 353 h 672"/>
                <a:gd name="T92" fmla="*/ 142 w 245"/>
                <a:gd name="T93" fmla="*/ 347 h 672"/>
                <a:gd name="T94" fmla="*/ 136 w 245"/>
                <a:gd name="T95" fmla="*/ 318 h 672"/>
                <a:gd name="T96" fmla="*/ 148 w 245"/>
                <a:gd name="T97" fmla="*/ 302 h 672"/>
                <a:gd name="T98" fmla="*/ 130 w 245"/>
                <a:gd name="T99" fmla="*/ 278 h 672"/>
                <a:gd name="T100" fmla="*/ 136 w 245"/>
                <a:gd name="T101" fmla="*/ 239 h 672"/>
                <a:gd name="T102" fmla="*/ 130 w 245"/>
                <a:gd name="T103" fmla="*/ 228 h 672"/>
                <a:gd name="T104" fmla="*/ 114 w 245"/>
                <a:gd name="T105" fmla="*/ 222 h 672"/>
                <a:gd name="T106" fmla="*/ 119 w 245"/>
                <a:gd name="T107" fmla="*/ 199 h 672"/>
                <a:gd name="T108" fmla="*/ 142 w 245"/>
                <a:gd name="T109" fmla="*/ 143 h 672"/>
                <a:gd name="T110" fmla="*/ 130 w 245"/>
                <a:gd name="T111" fmla="*/ 52 h 672"/>
                <a:gd name="T112" fmla="*/ 119 w 245"/>
                <a:gd name="T113" fmla="*/ 1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672">
                  <a:moveTo>
                    <a:pt x="125" y="12"/>
                  </a:moveTo>
                  <a:lnTo>
                    <a:pt x="125" y="1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96" y="6"/>
                  </a:lnTo>
                  <a:lnTo>
                    <a:pt x="79" y="6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39" y="148"/>
                  </a:lnTo>
                  <a:lnTo>
                    <a:pt x="39" y="148"/>
                  </a:lnTo>
                  <a:lnTo>
                    <a:pt x="39" y="159"/>
                  </a:lnTo>
                  <a:lnTo>
                    <a:pt x="39" y="159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9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1" y="336"/>
                  </a:lnTo>
                  <a:lnTo>
                    <a:pt x="11" y="336"/>
                  </a:lnTo>
                  <a:lnTo>
                    <a:pt x="11" y="347"/>
                  </a:lnTo>
                  <a:lnTo>
                    <a:pt x="11" y="347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7"/>
                  </a:lnTo>
                  <a:lnTo>
                    <a:pt x="11" y="427"/>
                  </a:lnTo>
                  <a:lnTo>
                    <a:pt x="17" y="432"/>
                  </a:lnTo>
                  <a:lnTo>
                    <a:pt x="17" y="432"/>
                  </a:lnTo>
                  <a:lnTo>
                    <a:pt x="28" y="432"/>
                  </a:lnTo>
                  <a:lnTo>
                    <a:pt x="28" y="432"/>
                  </a:lnTo>
                  <a:lnTo>
                    <a:pt x="34" y="443"/>
                  </a:lnTo>
                  <a:lnTo>
                    <a:pt x="34" y="443"/>
                  </a:lnTo>
                  <a:lnTo>
                    <a:pt x="45" y="455"/>
                  </a:lnTo>
                  <a:lnTo>
                    <a:pt x="45" y="455"/>
                  </a:lnTo>
                  <a:lnTo>
                    <a:pt x="45" y="467"/>
                  </a:lnTo>
                  <a:lnTo>
                    <a:pt x="45" y="467"/>
                  </a:lnTo>
                  <a:lnTo>
                    <a:pt x="45" y="478"/>
                  </a:lnTo>
                  <a:lnTo>
                    <a:pt x="45" y="478"/>
                  </a:lnTo>
                  <a:lnTo>
                    <a:pt x="51" y="483"/>
                  </a:lnTo>
                  <a:lnTo>
                    <a:pt x="51" y="483"/>
                  </a:lnTo>
                  <a:lnTo>
                    <a:pt x="56" y="483"/>
                  </a:lnTo>
                  <a:lnTo>
                    <a:pt x="56" y="483"/>
                  </a:lnTo>
                  <a:lnTo>
                    <a:pt x="68" y="478"/>
                  </a:lnTo>
                  <a:lnTo>
                    <a:pt x="68" y="478"/>
                  </a:lnTo>
                  <a:lnTo>
                    <a:pt x="85" y="472"/>
                  </a:lnTo>
                  <a:lnTo>
                    <a:pt x="85" y="472"/>
                  </a:lnTo>
                  <a:lnTo>
                    <a:pt x="96" y="467"/>
                  </a:lnTo>
                  <a:lnTo>
                    <a:pt x="96" y="467"/>
                  </a:lnTo>
                  <a:lnTo>
                    <a:pt x="102" y="467"/>
                  </a:lnTo>
                  <a:lnTo>
                    <a:pt x="102" y="467"/>
                  </a:lnTo>
                  <a:lnTo>
                    <a:pt x="108" y="467"/>
                  </a:lnTo>
                  <a:lnTo>
                    <a:pt x="108" y="467"/>
                  </a:lnTo>
                  <a:lnTo>
                    <a:pt x="108" y="472"/>
                  </a:lnTo>
                  <a:lnTo>
                    <a:pt x="108" y="472"/>
                  </a:lnTo>
                  <a:lnTo>
                    <a:pt x="114" y="483"/>
                  </a:lnTo>
                  <a:lnTo>
                    <a:pt x="114" y="483"/>
                  </a:lnTo>
                  <a:lnTo>
                    <a:pt x="114" y="495"/>
                  </a:lnTo>
                  <a:lnTo>
                    <a:pt x="114" y="495"/>
                  </a:lnTo>
                  <a:lnTo>
                    <a:pt x="114" y="512"/>
                  </a:lnTo>
                  <a:lnTo>
                    <a:pt x="114" y="512"/>
                  </a:lnTo>
                  <a:lnTo>
                    <a:pt x="114" y="523"/>
                  </a:lnTo>
                  <a:lnTo>
                    <a:pt x="114" y="523"/>
                  </a:lnTo>
                  <a:lnTo>
                    <a:pt x="114" y="540"/>
                  </a:lnTo>
                  <a:lnTo>
                    <a:pt x="114" y="540"/>
                  </a:lnTo>
                  <a:lnTo>
                    <a:pt x="108" y="552"/>
                  </a:lnTo>
                  <a:lnTo>
                    <a:pt x="108" y="552"/>
                  </a:lnTo>
                  <a:lnTo>
                    <a:pt x="102" y="563"/>
                  </a:lnTo>
                  <a:lnTo>
                    <a:pt x="102" y="563"/>
                  </a:lnTo>
                  <a:lnTo>
                    <a:pt x="102" y="568"/>
                  </a:lnTo>
                  <a:lnTo>
                    <a:pt x="102" y="568"/>
                  </a:lnTo>
                  <a:lnTo>
                    <a:pt x="102" y="580"/>
                  </a:lnTo>
                  <a:lnTo>
                    <a:pt x="102" y="580"/>
                  </a:lnTo>
                  <a:lnTo>
                    <a:pt x="108" y="586"/>
                  </a:lnTo>
                  <a:lnTo>
                    <a:pt x="108" y="586"/>
                  </a:lnTo>
                  <a:lnTo>
                    <a:pt x="114" y="597"/>
                  </a:lnTo>
                  <a:lnTo>
                    <a:pt x="114" y="597"/>
                  </a:lnTo>
                  <a:lnTo>
                    <a:pt x="125" y="608"/>
                  </a:lnTo>
                  <a:lnTo>
                    <a:pt x="125" y="608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59" y="631"/>
                  </a:lnTo>
                  <a:lnTo>
                    <a:pt x="159" y="631"/>
                  </a:lnTo>
                  <a:lnTo>
                    <a:pt x="164" y="637"/>
                  </a:lnTo>
                  <a:lnTo>
                    <a:pt x="164" y="637"/>
                  </a:lnTo>
                  <a:lnTo>
                    <a:pt x="170" y="637"/>
                  </a:lnTo>
                  <a:lnTo>
                    <a:pt x="170" y="637"/>
                  </a:lnTo>
                  <a:lnTo>
                    <a:pt x="170" y="637"/>
                  </a:lnTo>
                  <a:lnTo>
                    <a:pt x="170" y="637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0" y="654"/>
                  </a:lnTo>
                  <a:lnTo>
                    <a:pt x="170" y="654"/>
                  </a:lnTo>
                  <a:lnTo>
                    <a:pt x="176" y="665"/>
                  </a:lnTo>
                  <a:lnTo>
                    <a:pt x="176" y="665"/>
                  </a:lnTo>
                  <a:lnTo>
                    <a:pt x="181" y="671"/>
                  </a:lnTo>
                  <a:lnTo>
                    <a:pt x="181" y="671"/>
                  </a:lnTo>
                  <a:lnTo>
                    <a:pt x="193" y="665"/>
                  </a:lnTo>
                  <a:lnTo>
                    <a:pt x="193" y="665"/>
                  </a:lnTo>
                  <a:lnTo>
                    <a:pt x="204" y="654"/>
                  </a:lnTo>
                  <a:lnTo>
                    <a:pt x="204" y="654"/>
                  </a:lnTo>
                  <a:lnTo>
                    <a:pt x="204" y="642"/>
                  </a:lnTo>
                  <a:lnTo>
                    <a:pt x="204" y="642"/>
                  </a:lnTo>
                  <a:lnTo>
                    <a:pt x="204" y="631"/>
                  </a:lnTo>
                  <a:lnTo>
                    <a:pt x="204" y="631"/>
                  </a:lnTo>
                  <a:lnTo>
                    <a:pt x="193" y="614"/>
                  </a:lnTo>
                  <a:lnTo>
                    <a:pt x="193" y="614"/>
                  </a:lnTo>
                  <a:lnTo>
                    <a:pt x="193" y="592"/>
                  </a:lnTo>
                  <a:lnTo>
                    <a:pt x="193" y="592"/>
                  </a:lnTo>
                  <a:lnTo>
                    <a:pt x="193" y="574"/>
                  </a:lnTo>
                  <a:lnTo>
                    <a:pt x="193" y="574"/>
                  </a:lnTo>
                  <a:lnTo>
                    <a:pt x="193" y="568"/>
                  </a:lnTo>
                  <a:lnTo>
                    <a:pt x="199" y="568"/>
                  </a:lnTo>
                  <a:lnTo>
                    <a:pt x="199" y="568"/>
                  </a:lnTo>
                  <a:lnTo>
                    <a:pt x="210" y="568"/>
                  </a:lnTo>
                  <a:lnTo>
                    <a:pt x="210" y="568"/>
                  </a:lnTo>
                  <a:lnTo>
                    <a:pt x="221" y="568"/>
                  </a:lnTo>
                  <a:lnTo>
                    <a:pt x="221" y="568"/>
                  </a:lnTo>
                  <a:lnTo>
                    <a:pt x="233" y="563"/>
                  </a:lnTo>
                  <a:lnTo>
                    <a:pt x="233" y="563"/>
                  </a:lnTo>
                  <a:lnTo>
                    <a:pt x="239" y="552"/>
                  </a:lnTo>
                  <a:lnTo>
                    <a:pt x="239" y="552"/>
                  </a:lnTo>
                  <a:lnTo>
                    <a:pt x="239" y="534"/>
                  </a:lnTo>
                  <a:lnTo>
                    <a:pt x="239" y="534"/>
                  </a:lnTo>
                  <a:lnTo>
                    <a:pt x="239" y="529"/>
                  </a:lnTo>
                  <a:lnTo>
                    <a:pt x="239" y="529"/>
                  </a:lnTo>
                  <a:lnTo>
                    <a:pt x="233" y="523"/>
                  </a:lnTo>
                  <a:lnTo>
                    <a:pt x="233" y="523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44" y="461"/>
                  </a:lnTo>
                  <a:lnTo>
                    <a:pt x="244" y="461"/>
                  </a:lnTo>
                  <a:lnTo>
                    <a:pt x="239" y="455"/>
                  </a:lnTo>
                  <a:lnTo>
                    <a:pt x="239" y="455"/>
                  </a:lnTo>
                  <a:lnTo>
                    <a:pt x="227" y="449"/>
                  </a:lnTo>
                  <a:lnTo>
                    <a:pt x="227" y="449"/>
                  </a:lnTo>
                  <a:lnTo>
                    <a:pt x="221" y="443"/>
                  </a:lnTo>
                  <a:lnTo>
                    <a:pt x="221" y="443"/>
                  </a:lnTo>
                  <a:lnTo>
                    <a:pt x="215" y="438"/>
                  </a:lnTo>
                  <a:lnTo>
                    <a:pt x="215" y="438"/>
                  </a:lnTo>
                  <a:lnTo>
                    <a:pt x="210" y="421"/>
                  </a:lnTo>
                  <a:lnTo>
                    <a:pt x="210" y="421"/>
                  </a:lnTo>
                  <a:lnTo>
                    <a:pt x="210" y="409"/>
                  </a:lnTo>
                  <a:lnTo>
                    <a:pt x="210" y="409"/>
                  </a:lnTo>
                  <a:lnTo>
                    <a:pt x="204" y="393"/>
                  </a:lnTo>
                  <a:lnTo>
                    <a:pt x="204" y="393"/>
                  </a:lnTo>
                  <a:lnTo>
                    <a:pt x="199" y="381"/>
                  </a:lnTo>
                  <a:lnTo>
                    <a:pt x="199" y="381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7" y="370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6" y="364"/>
                  </a:lnTo>
                  <a:lnTo>
                    <a:pt x="176" y="370"/>
                  </a:lnTo>
                  <a:lnTo>
                    <a:pt x="176" y="370"/>
                  </a:lnTo>
                  <a:lnTo>
                    <a:pt x="181" y="370"/>
                  </a:lnTo>
                  <a:lnTo>
                    <a:pt x="181" y="370"/>
                  </a:lnTo>
                  <a:lnTo>
                    <a:pt x="181" y="375"/>
                  </a:lnTo>
                  <a:lnTo>
                    <a:pt x="181" y="375"/>
                  </a:lnTo>
                  <a:lnTo>
                    <a:pt x="187" y="375"/>
                  </a:lnTo>
                  <a:lnTo>
                    <a:pt x="187" y="375"/>
                  </a:lnTo>
                  <a:lnTo>
                    <a:pt x="187" y="381"/>
                  </a:lnTo>
                  <a:lnTo>
                    <a:pt x="187" y="381"/>
                  </a:lnTo>
                  <a:lnTo>
                    <a:pt x="193" y="381"/>
                  </a:lnTo>
                  <a:lnTo>
                    <a:pt x="193" y="381"/>
                  </a:lnTo>
                  <a:lnTo>
                    <a:pt x="193" y="381"/>
                  </a:lnTo>
                  <a:lnTo>
                    <a:pt x="193" y="381"/>
                  </a:lnTo>
                  <a:lnTo>
                    <a:pt x="193" y="387"/>
                  </a:lnTo>
                  <a:lnTo>
                    <a:pt x="193" y="387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3" y="404"/>
                  </a:lnTo>
                  <a:lnTo>
                    <a:pt x="193" y="404"/>
                  </a:lnTo>
                  <a:lnTo>
                    <a:pt x="193" y="409"/>
                  </a:lnTo>
                  <a:lnTo>
                    <a:pt x="193" y="409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1" y="398"/>
                  </a:lnTo>
                  <a:lnTo>
                    <a:pt x="181" y="398"/>
                  </a:lnTo>
                  <a:lnTo>
                    <a:pt x="176" y="393"/>
                  </a:lnTo>
                  <a:lnTo>
                    <a:pt x="176" y="393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4" y="393"/>
                  </a:lnTo>
                  <a:lnTo>
                    <a:pt x="164" y="393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3" y="398"/>
                  </a:lnTo>
                  <a:lnTo>
                    <a:pt x="153" y="398"/>
                  </a:lnTo>
                  <a:lnTo>
                    <a:pt x="153" y="387"/>
                  </a:lnTo>
                  <a:lnTo>
                    <a:pt x="153" y="387"/>
                  </a:lnTo>
                  <a:lnTo>
                    <a:pt x="153" y="375"/>
                  </a:lnTo>
                  <a:lnTo>
                    <a:pt x="153" y="375"/>
                  </a:lnTo>
                  <a:lnTo>
                    <a:pt x="153" y="364"/>
                  </a:lnTo>
                  <a:lnTo>
                    <a:pt x="153" y="364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53" y="353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42" y="347"/>
                  </a:lnTo>
                  <a:lnTo>
                    <a:pt x="142" y="347"/>
                  </a:lnTo>
                  <a:lnTo>
                    <a:pt x="136" y="341"/>
                  </a:lnTo>
                  <a:lnTo>
                    <a:pt x="136" y="341"/>
                  </a:lnTo>
                  <a:lnTo>
                    <a:pt x="136" y="336"/>
                  </a:lnTo>
                  <a:lnTo>
                    <a:pt x="136" y="336"/>
                  </a:lnTo>
                  <a:lnTo>
                    <a:pt x="136" y="318"/>
                  </a:lnTo>
                  <a:lnTo>
                    <a:pt x="136" y="318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42" y="307"/>
                  </a:lnTo>
                  <a:lnTo>
                    <a:pt x="142" y="307"/>
                  </a:lnTo>
                  <a:lnTo>
                    <a:pt x="148" y="302"/>
                  </a:lnTo>
                  <a:lnTo>
                    <a:pt x="148" y="302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6" y="239"/>
                  </a:lnTo>
                  <a:lnTo>
                    <a:pt x="136" y="239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30" y="228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14" y="222"/>
                  </a:lnTo>
                  <a:lnTo>
                    <a:pt x="114" y="222"/>
                  </a:lnTo>
                  <a:lnTo>
                    <a:pt x="114" y="222"/>
                  </a:lnTo>
                  <a:lnTo>
                    <a:pt x="114" y="222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9" y="211"/>
                  </a:lnTo>
                  <a:lnTo>
                    <a:pt x="119" y="211"/>
                  </a:lnTo>
                  <a:lnTo>
                    <a:pt x="114" y="205"/>
                  </a:lnTo>
                  <a:lnTo>
                    <a:pt x="119" y="199"/>
                  </a:lnTo>
                  <a:lnTo>
                    <a:pt x="125" y="188"/>
                  </a:lnTo>
                  <a:lnTo>
                    <a:pt x="130" y="177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42" y="143"/>
                  </a:lnTo>
                  <a:lnTo>
                    <a:pt x="142" y="143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19" y="18"/>
                  </a:lnTo>
                  <a:lnTo>
                    <a:pt x="119" y="18"/>
                  </a:lnTo>
                  <a:lnTo>
                    <a:pt x="119" y="12"/>
                  </a:lnTo>
                  <a:lnTo>
                    <a:pt x="125" y="12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Freeform 80"/>
            <p:cNvSpPr>
              <a:spLocks noChangeArrowheads="1"/>
            </p:cNvSpPr>
            <p:nvPr/>
          </p:nvSpPr>
          <p:spPr bwMode="auto">
            <a:xfrm>
              <a:off x="6140450" y="4921250"/>
              <a:ext cx="195263" cy="425450"/>
            </a:xfrm>
            <a:custGeom>
              <a:avLst/>
              <a:gdLst>
                <a:gd name="T0" fmla="*/ 518 w 541"/>
                <a:gd name="T1" fmla="*/ 432 h 1183"/>
                <a:gd name="T2" fmla="*/ 432 w 541"/>
                <a:gd name="T3" fmla="*/ 17 h 1183"/>
                <a:gd name="T4" fmla="*/ 415 w 541"/>
                <a:gd name="T5" fmla="*/ 108 h 1183"/>
                <a:gd name="T6" fmla="*/ 387 w 541"/>
                <a:gd name="T7" fmla="*/ 142 h 1183"/>
                <a:gd name="T8" fmla="*/ 359 w 541"/>
                <a:gd name="T9" fmla="*/ 142 h 1183"/>
                <a:gd name="T10" fmla="*/ 353 w 541"/>
                <a:gd name="T11" fmla="*/ 194 h 1183"/>
                <a:gd name="T12" fmla="*/ 353 w 541"/>
                <a:gd name="T13" fmla="*/ 210 h 1183"/>
                <a:gd name="T14" fmla="*/ 335 w 541"/>
                <a:gd name="T15" fmla="*/ 228 h 1183"/>
                <a:gd name="T16" fmla="*/ 325 w 541"/>
                <a:gd name="T17" fmla="*/ 239 h 1183"/>
                <a:gd name="T18" fmla="*/ 301 w 541"/>
                <a:gd name="T19" fmla="*/ 239 h 1183"/>
                <a:gd name="T20" fmla="*/ 296 w 541"/>
                <a:gd name="T21" fmla="*/ 290 h 1183"/>
                <a:gd name="T22" fmla="*/ 250 w 541"/>
                <a:gd name="T23" fmla="*/ 295 h 1183"/>
                <a:gd name="T24" fmla="*/ 216 w 541"/>
                <a:gd name="T25" fmla="*/ 313 h 1183"/>
                <a:gd name="T26" fmla="*/ 188 w 541"/>
                <a:gd name="T27" fmla="*/ 324 h 1183"/>
                <a:gd name="T28" fmla="*/ 165 w 541"/>
                <a:gd name="T29" fmla="*/ 330 h 1183"/>
                <a:gd name="T30" fmla="*/ 131 w 541"/>
                <a:gd name="T31" fmla="*/ 347 h 1183"/>
                <a:gd name="T32" fmla="*/ 109 w 541"/>
                <a:gd name="T33" fmla="*/ 375 h 1183"/>
                <a:gd name="T34" fmla="*/ 86 w 541"/>
                <a:gd name="T35" fmla="*/ 392 h 1183"/>
                <a:gd name="T36" fmla="*/ 63 w 541"/>
                <a:gd name="T37" fmla="*/ 426 h 1183"/>
                <a:gd name="T38" fmla="*/ 86 w 541"/>
                <a:gd name="T39" fmla="*/ 551 h 1183"/>
                <a:gd name="T40" fmla="*/ 91 w 541"/>
                <a:gd name="T41" fmla="*/ 603 h 1183"/>
                <a:gd name="T42" fmla="*/ 103 w 541"/>
                <a:gd name="T43" fmla="*/ 665 h 1183"/>
                <a:gd name="T44" fmla="*/ 86 w 541"/>
                <a:gd name="T45" fmla="*/ 682 h 1183"/>
                <a:gd name="T46" fmla="*/ 57 w 541"/>
                <a:gd name="T47" fmla="*/ 716 h 1183"/>
                <a:gd name="T48" fmla="*/ 51 w 541"/>
                <a:gd name="T49" fmla="*/ 762 h 1183"/>
                <a:gd name="T50" fmla="*/ 12 w 541"/>
                <a:gd name="T51" fmla="*/ 813 h 1183"/>
                <a:gd name="T52" fmla="*/ 0 w 541"/>
                <a:gd name="T53" fmla="*/ 853 h 1183"/>
                <a:gd name="T54" fmla="*/ 23 w 541"/>
                <a:gd name="T55" fmla="*/ 978 h 1183"/>
                <a:gd name="T56" fmla="*/ 40 w 541"/>
                <a:gd name="T57" fmla="*/ 1000 h 1183"/>
                <a:gd name="T58" fmla="*/ 63 w 541"/>
                <a:gd name="T59" fmla="*/ 1086 h 1183"/>
                <a:gd name="T60" fmla="*/ 125 w 541"/>
                <a:gd name="T61" fmla="*/ 1154 h 1183"/>
                <a:gd name="T62" fmla="*/ 176 w 541"/>
                <a:gd name="T63" fmla="*/ 1182 h 1183"/>
                <a:gd name="T64" fmla="*/ 250 w 541"/>
                <a:gd name="T65" fmla="*/ 1148 h 1183"/>
                <a:gd name="T66" fmla="*/ 285 w 541"/>
                <a:gd name="T67" fmla="*/ 1108 h 1183"/>
                <a:gd name="T68" fmla="*/ 301 w 541"/>
                <a:gd name="T69" fmla="*/ 1086 h 1183"/>
                <a:gd name="T70" fmla="*/ 319 w 541"/>
                <a:gd name="T71" fmla="*/ 995 h 1183"/>
                <a:gd name="T72" fmla="*/ 347 w 541"/>
                <a:gd name="T73" fmla="*/ 933 h 1183"/>
                <a:gd name="T74" fmla="*/ 370 w 541"/>
                <a:gd name="T75" fmla="*/ 858 h 1183"/>
                <a:gd name="T76" fmla="*/ 370 w 541"/>
                <a:gd name="T77" fmla="*/ 830 h 1183"/>
                <a:gd name="T78" fmla="*/ 387 w 541"/>
                <a:gd name="T79" fmla="*/ 796 h 1183"/>
                <a:gd name="T80" fmla="*/ 393 w 541"/>
                <a:gd name="T81" fmla="*/ 750 h 1183"/>
                <a:gd name="T82" fmla="*/ 404 w 541"/>
                <a:gd name="T83" fmla="*/ 682 h 1183"/>
                <a:gd name="T84" fmla="*/ 421 w 541"/>
                <a:gd name="T85" fmla="*/ 637 h 1183"/>
                <a:gd name="T86" fmla="*/ 427 w 541"/>
                <a:gd name="T87" fmla="*/ 591 h 1183"/>
                <a:gd name="T88" fmla="*/ 450 w 541"/>
                <a:gd name="T89" fmla="*/ 563 h 1183"/>
                <a:gd name="T90" fmla="*/ 466 w 541"/>
                <a:gd name="T91" fmla="*/ 523 h 1183"/>
                <a:gd name="T92" fmla="*/ 478 w 541"/>
                <a:gd name="T93" fmla="*/ 438 h 1183"/>
                <a:gd name="T94" fmla="*/ 489 w 541"/>
                <a:gd name="T95" fmla="*/ 415 h 1183"/>
                <a:gd name="T96" fmla="*/ 500 w 541"/>
                <a:gd name="T97" fmla="*/ 375 h 1183"/>
                <a:gd name="T98" fmla="*/ 484 w 541"/>
                <a:gd name="T99" fmla="*/ 347 h 1183"/>
                <a:gd name="T100" fmla="*/ 478 w 541"/>
                <a:gd name="T101" fmla="*/ 284 h 1183"/>
                <a:gd name="T102" fmla="*/ 506 w 541"/>
                <a:gd name="T103" fmla="*/ 307 h 1183"/>
                <a:gd name="T104" fmla="*/ 540 w 541"/>
                <a:gd name="T105" fmla="*/ 273 h 1183"/>
                <a:gd name="T106" fmla="*/ 518 w 541"/>
                <a:gd name="T107" fmla="*/ 182 h 1183"/>
                <a:gd name="T108" fmla="*/ 518 w 541"/>
                <a:gd name="T109" fmla="*/ 159 h 1183"/>
                <a:gd name="T110" fmla="*/ 506 w 541"/>
                <a:gd name="T111" fmla="*/ 68 h 1183"/>
                <a:gd name="T112" fmla="*/ 472 w 541"/>
                <a:gd name="T113" fmla="*/ 45 h 1183"/>
                <a:gd name="T114" fmla="*/ 455 w 541"/>
                <a:gd name="T115" fmla="*/ 23 h 1183"/>
                <a:gd name="T116" fmla="*/ 450 w 541"/>
                <a:gd name="T117" fmla="*/ 5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1" h="1183">
                  <a:moveTo>
                    <a:pt x="518" y="415"/>
                  </a:moveTo>
                  <a:lnTo>
                    <a:pt x="518" y="415"/>
                  </a:lnTo>
                  <a:lnTo>
                    <a:pt x="518" y="421"/>
                  </a:lnTo>
                  <a:lnTo>
                    <a:pt x="518" y="421"/>
                  </a:lnTo>
                  <a:lnTo>
                    <a:pt x="512" y="426"/>
                  </a:lnTo>
                  <a:lnTo>
                    <a:pt x="512" y="426"/>
                  </a:lnTo>
                  <a:lnTo>
                    <a:pt x="512" y="438"/>
                  </a:lnTo>
                  <a:lnTo>
                    <a:pt x="512" y="438"/>
                  </a:lnTo>
                  <a:lnTo>
                    <a:pt x="512" y="438"/>
                  </a:lnTo>
                  <a:lnTo>
                    <a:pt x="512" y="438"/>
                  </a:lnTo>
                  <a:lnTo>
                    <a:pt x="518" y="432"/>
                  </a:lnTo>
                  <a:lnTo>
                    <a:pt x="518" y="432"/>
                  </a:lnTo>
                  <a:lnTo>
                    <a:pt x="518" y="421"/>
                  </a:lnTo>
                  <a:lnTo>
                    <a:pt x="518" y="421"/>
                  </a:lnTo>
                  <a:lnTo>
                    <a:pt x="523" y="415"/>
                  </a:lnTo>
                  <a:lnTo>
                    <a:pt x="523" y="415"/>
                  </a:lnTo>
                  <a:lnTo>
                    <a:pt x="518" y="415"/>
                  </a:lnTo>
                  <a:close/>
                  <a:moveTo>
                    <a:pt x="444" y="0"/>
                  </a:moveTo>
                  <a:lnTo>
                    <a:pt x="444" y="0"/>
                  </a:lnTo>
                  <a:lnTo>
                    <a:pt x="438" y="5"/>
                  </a:lnTo>
                  <a:lnTo>
                    <a:pt x="438" y="5"/>
                  </a:lnTo>
                  <a:lnTo>
                    <a:pt x="432" y="17"/>
                  </a:lnTo>
                  <a:lnTo>
                    <a:pt x="432" y="17"/>
                  </a:lnTo>
                  <a:lnTo>
                    <a:pt x="421" y="23"/>
                  </a:lnTo>
                  <a:lnTo>
                    <a:pt x="421" y="23"/>
                  </a:lnTo>
                  <a:lnTo>
                    <a:pt x="421" y="34"/>
                  </a:lnTo>
                  <a:lnTo>
                    <a:pt x="421" y="34"/>
                  </a:lnTo>
                  <a:lnTo>
                    <a:pt x="415" y="57"/>
                  </a:lnTo>
                  <a:lnTo>
                    <a:pt x="415" y="57"/>
                  </a:lnTo>
                  <a:lnTo>
                    <a:pt x="415" y="85"/>
                  </a:lnTo>
                  <a:lnTo>
                    <a:pt x="415" y="85"/>
                  </a:lnTo>
                  <a:lnTo>
                    <a:pt x="415" y="108"/>
                  </a:lnTo>
                  <a:lnTo>
                    <a:pt x="415" y="108"/>
                  </a:lnTo>
                  <a:lnTo>
                    <a:pt x="415" y="131"/>
                  </a:lnTo>
                  <a:lnTo>
                    <a:pt x="415" y="131"/>
                  </a:lnTo>
                  <a:lnTo>
                    <a:pt x="410" y="131"/>
                  </a:lnTo>
                  <a:lnTo>
                    <a:pt x="410" y="131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3" y="131"/>
                  </a:lnTo>
                  <a:lnTo>
                    <a:pt x="393" y="131"/>
                  </a:lnTo>
                  <a:lnTo>
                    <a:pt x="387" y="136"/>
                  </a:lnTo>
                  <a:lnTo>
                    <a:pt x="387" y="136"/>
                  </a:lnTo>
                  <a:lnTo>
                    <a:pt x="387" y="142"/>
                  </a:lnTo>
                  <a:lnTo>
                    <a:pt x="381" y="142"/>
                  </a:lnTo>
                  <a:lnTo>
                    <a:pt x="381" y="148"/>
                  </a:lnTo>
                  <a:lnTo>
                    <a:pt x="381" y="148"/>
                  </a:lnTo>
                  <a:lnTo>
                    <a:pt x="375" y="148"/>
                  </a:lnTo>
                  <a:lnTo>
                    <a:pt x="375" y="148"/>
                  </a:lnTo>
                  <a:lnTo>
                    <a:pt x="370" y="148"/>
                  </a:lnTo>
                  <a:lnTo>
                    <a:pt x="370" y="148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54"/>
                  </a:lnTo>
                  <a:lnTo>
                    <a:pt x="359" y="154"/>
                  </a:lnTo>
                  <a:lnTo>
                    <a:pt x="359" y="159"/>
                  </a:lnTo>
                  <a:lnTo>
                    <a:pt x="359" y="159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4" y="188"/>
                  </a:lnTo>
                  <a:lnTo>
                    <a:pt x="364" y="18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53" y="194"/>
                  </a:lnTo>
                  <a:lnTo>
                    <a:pt x="353" y="194"/>
                  </a:lnTo>
                  <a:lnTo>
                    <a:pt x="353" y="194"/>
                  </a:lnTo>
                  <a:lnTo>
                    <a:pt x="353" y="194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53" y="210"/>
                  </a:lnTo>
                  <a:lnTo>
                    <a:pt x="353" y="210"/>
                  </a:lnTo>
                  <a:lnTo>
                    <a:pt x="353" y="210"/>
                  </a:lnTo>
                  <a:lnTo>
                    <a:pt x="353" y="210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47" y="216"/>
                  </a:lnTo>
                  <a:lnTo>
                    <a:pt x="347" y="216"/>
                  </a:lnTo>
                  <a:lnTo>
                    <a:pt x="341" y="216"/>
                  </a:lnTo>
                  <a:lnTo>
                    <a:pt x="341" y="216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35" y="228"/>
                  </a:lnTo>
                  <a:lnTo>
                    <a:pt x="335" y="228"/>
                  </a:lnTo>
                  <a:lnTo>
                    <a:pt x="335" y="233"/>
                  </a:lnTo>
                  <a:lnTo>
                    <a:pt x="335" y="233"/>
                  </a:lnTo>
                  <a:lnTo>
                    <a:pt x="335" y="239"/>
                  </a:lnTo>
                  <a:lnTo>
                    <a:pt x="335" y="239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25" y="239"/>
                  </a:lnTo>
                  <a:lnTo>
                    <a:pt x="325" y="239"/>
                  </a:lnTo>
                  <a:lnTo>
                    <a:pt x="325" y="239"/>
                  </a:lnTo>
                  <a:lnTo>
                    <a:pt x="325" y="239"/>
                  </a:lnTo>
                  <a:lnTo>
                    <a:pt x="319" y="233"/>
                  </a:lnTo>
                  <a:lnTo>
                    <a:pt x="319" y="233"/>
                  </a:lnTo>
                  <a:lnTo>
                    <a:pt x="319" y="228"/>
                  </a:lnTo>
                  <a:lnTo>
                    <a:pt x="319" y="228"/>
                  </a:lnTo>
                  <a:lnTo>
                    <a:pt x="313" y="233"/>
                  </a:lnTo>
                  <a:lnTo>
                    <a:pt x="313" y="233"/>
                  </a:lnTo>
                  <a:lnTo>
                    <a:pt x="307" y="233"/>
                  </a:lnTo>
                  <a:lnTo>
                    <a:pt x="307" y="233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296" y="250"/>
                  </a:lnTo>
                  <a:lnTo>
                    <a:pt x="296" y="250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95"/>
                  </a:lnTo>
                  <a:lnTo>
                    <a:pt x="301" y="295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290" y="290"/>
                  </a:lnTo>
                  <a:lnTo>
                    <a:pt x="290" y="290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79" y="284"/>
                  </a:lnTo>
                  <a:lnTo>
                    <a:pt x="279" y="284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50" y="295"/>
                  </a:lnTo>
                  <a:lnTo>
                    <a:pt x="250" y="295"/>
                  </a:lnTo>
                  <a:lnTo>
                    <a:pt x="245" y="301"/>
                  </a:lnTo>
                  <a:lnTo>
                    <a:pt x="245" y="301"/>
                  </a:lnTo>
                  <a:lnTo>
                    <a:pt x="245" y="307"/>
                  </a:lnTo>
                  <a:lnTo>
                    <a:pt x="239" y="313"/>
                  </a:lnTo>
                  <a:lnTo>
                    <a:pt x="239" y="319"/>
                  </a:lnTo>
                  <a:lnTo>
                    <a:pt x="239" y="319"/>
                  </a:lnTo>
                  <a:lnTo>
                    <a:pt x="234" y="313"/>
                  </a:lnTo>
                  <a:lnTo>
                    <a:pt x="234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05" y="307"/>
                  </a:lnTo>
                  <a:lnTo>
                    <a:pt x="205" y="307"/>
                  </a:lnTo>
                  <a:lnTo>
                    <a:pt x="194" y="307"/>
                  </a:lnTo>
                  <a:lnTo>
                    <a:pt x="194" y="307"/>
                  </a:lnTo>
                  <a:lnTo>
                    <a:pt x="194" y="307"/>
                  </a:lnTo>
                  <a:lnTo>
                    <a:pt x="194" y="307"/>
                  </a:lnTo>
                  <a:lnTo>
                    <a:pt x="194" y="313"/>
                  </a:lnTo>
                  <a:lnTo>
                    <a:pt x="194" y="313"/>
                  </a:lnTo>
                  <a:lnTo>
                    <a:pt x="194" y="319"/>
                  </a:lnTo>
                  <a:lnTo>
                    <a:pt x="194" y="319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76" y="319"/>
                  </a:lnTo>
                  <a:lnTo>
                    <a:pt x="176" y="319"/>
                  </a:lnTo>
                  <a:lnTo>
                    <a:pt x="171" y="319"/>
                  </a:lnTo>
                  <a:lnTo>
                    <a:pt x="165" y="324"/>
                  </a:lnTo>
                  <a:lnTo>
                    <a:pt x="165" y="324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54" y="335"/>
                  </a:lnTo>
                  <a:lnTo>
                    <a:pt x="154" y="335"/>
                  </a:lnTo>
                  <a:lnTo>
                    <a:pt x="148" y="335"/>
                  </a:lnTo>
                  <a:lnTo>
                    <a:pt x="148" y="335"/>
                  </a:lnTo>
                  <a:lnTo>
                    <a:pt x="137" y="341"/>
                  </a:lnTo>
                  <a:lnTo>
                    <a:pt x="137" y="341"/>
                  </a:lnTo>
                  <a:lnTo>
                    <a:pt x="131" y="341"/>
                  </a:lnTo>
                  <a:lnTo>
                    <a:pt x="131" y="341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25" y="353"/>
                  </a:lnTo>
                  <a:lnTo>
                    <a:pt x="125" y="353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20" y="369"/>
                  </a:lnTo>
                  <a:lnTo>
                    <a:pt x="120" y="369"/>
                  </a:lnTo>
                  <a:lnTo>
                    <a:pt x="109" y="375"/>
                  </a:lnTo>
                  <a:lnTo>
                    <a:pt x="109" y="375"/>
                  </a:lnTo>
                  <a:lnTo>
                    <a:pt x="97" y="381"/>
                  </a:lnTo>
                  <a:lnTo>
                    <a:pt x="97" y="381"/>
                  </a:lnTo>
                  <a:lnTo>
                    <a:pt x="91" y="381"/>
                  </a:lnTo>
                  <a:lnTo>
                    <a:pt x="91" y="381"/>
                  </a:lnTo>
                  <a:lnTo>
                    <a:pt x="91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7"/>
                  </a:lnTo>
                  <a:lnTo>
                    <a:pt x="86" y="387"/>
                  </a:lnTo>
                  <a:lnTo>
                    <a:pt x="86" y="392"/>
                  </a:lnTo>
                  <a:lnTo>
                    <a:pt x="86" y="392"/>
                  </a:lnTo>
                  <a:lnTo>
                    <a:pt x="86" y="398"/>
                  </a:lnTo>
                  <a:lnTo>
                    <a:pt x="86" y="398"/>
                  </a:lnTo>
                  <a:lnTo>
                    <a:pt x="86" y="404"/>
                  </a:lnTo>
                  <a:lnTo>
                    <a:pt x="86" y="404"/>
                  </a:lnTo>
                  <a:lnTo>
                    <a:pt x="80" y="409"/>
                  </a:lnTo>
                  <a:lnTo>
                    <a:pt x="80" y="409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63" y="426"/>
                  </a:lnTo>
                  <a:lnTo>
                    <a:pt x="63" y="426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57" y="466"/>
                  </a:lnTo>
                  <a:lnTo>
                    <a:pt x="57" y="466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80" y="534"/>
                  </a:lnTo>
                  <a:lnTo>
                    <a:pt x="80" y="534"/>
                  </a:lnTo>
                  <a:lnTo>
                    <a:pt x="86" y="551"/>
                  </a:lnTo>
                  <a:lnTo>
                    <a:pt x="86" y="551"/>
                  </a:lnTo>
                  <a:lnTo>
                    <a:pt x="86" y="569"/>
                  </a:lnTo>
                  <a:lnTo>
                    <a:pt x="86" y="569"/>
                  </a:lnTo>
                  <a:lnTo>
                    <a:pt x="86" y="585"/>
                  </a:lnTo>
                  <a:lnTo>
                    <a:pt x="86" y="585"/>
                  </a:lnTo>
                  <a:lnTo>
                    <a:pt x="86" y="597"/>
                  </a:lnTo>
                  <a:lnTo>
                    <a:pt x="86" y="597"/>
                  </a:lnTo>
                  <a:lnTo>
                    <a:pt x="86" y="603"/>
                  </a:lnTo>
                  <a:lnTo>
                    <a:pt x="86" y="603"/>
                  </a:lnTo>
                  <a:lnTo>
                    <a:pt x="91" y="603"/>
                  </a:lnTo>
                  <a:lnTo>
                    <a:pt x="91" y="603"/>
                  </a:lnTo>
                  <a:lnTo>
                    <a:pt x="97" y="603"/>
                  </a:lnTo>
                  <a:lnTo>
                    <a:pt x="97" y="603"/>
                  </a:lnTo>
                  <a:lnTo>
                    <a:pt x="97" y="603"/>
                  </a:lnTo>
                  <a:lnTo>
                    <a:pt x="97" y="603"/>
                  </a:lnTo>
                  <a:lnTo>
                    <a:pt x="103" y="619"/>
                  </a:lnTo>
                  <a:lnTo>
                    <a:pt x="103" y="619"/>
                  </a:lnTo>
                  <a:lnTo>
                    <a:pt x="103" y="637"/>
                  </a:lnTo>
                  <a:lnTo>
                    <a:pt x="103" y="637"/>
                  </a:lnTo>
                  <a:lnTo>
                    <a:pt x="103" y="648"/>
                  </a:lnTo>
                  <a:lnTo>
                    <a:pt x="103" y="648"/>
                  </a:lnTo>
                  <a:lnTo>
                    <a:pt x="103" y="665"/>
                  </a:lnTo>
                  <a:lnTo>
                    <a:pt x="103" y="665"/>
                  </a:lnTo>
                  <a:lnTo>
                    <a:pt x="103" y="665"/>
                  </a:lnTo>
                  <a:lnTo>
                    <a:pt x="103" y="665"/>
                  </a:lnTo>
                  <a:lnTo>
                    <a:pt x="97" y="671"/>
                  </a:lnTo>
                  <a:lnTo>
                    <a:pt x="97" y="671"/>
                  </a:lnTo>
                  <a:lnTo>
                    <a:pt x="91" y="671"/>
                  </a:lnTo>
                  <a:lnTo>
                    <a:pt x="91" y="671"/>
                  </a:lnTo>
                  <a:lnTo>
                    <a:pt x="86" y="677"/>
                  </a:lnTo>
                  <a:lnTo>
                    <a:pt x="86" y="677"/>
                  </a:lnTo>
                  <a:lnTo>
                    <a:pt x="86" y="682"/>
                  </a:lnTo>
                  <a:lnTo>
                    <a:pt x="86" y="682"/>
                  </a:lnTo>
                  <a:lnTo>
                    <a:pt x="86" y="688"/>
                  </a:lnTo>
                  <a:lnTo>
                    <a:pt x="86" y="688"/>
                  </a:lnTo>
                  <a:lnTo>
                    <a:pt x="86" y="694"/>
                  </a:lnTo>
                  <a:lnTo>
                    <a:pt x="86" y="694"/>
                  </a:lnTo>
                  <a:lnTo>
                    <a:pt x="80" y="705"/>
                  </a:lnTo>
                  <a:lnTo>
                    <a:pt x="80" y="705"/>
                  </a:lnTo>
                  <a:lnTo>
                    <a:pt x="75" y="711"/>
                  </a:lnTo>
                  <a:lnTo>
                    <a:pt x="75" y="711"/>
                  </a:lnTo>
                  <a:lnTo>
                    <a:pt x="63" y="716"/>
                  </a:lnTo>
                  <a:lnTo>
                    <a:pt x="63" y="716"/>
                  </a:lnTo>
                  <a:lnTo>
                    <a:pt x="57" y="716"/>
                  </a:lnTo>
                  <a:lnTo>
                    <a:pt x="57" y="716"/>
                  </a:lnTo>
                  <a:lnTo>
                    <a:pt x="51" y="728"/>
                  </a:lnTo>
                  <a:lnTo>
                    <a:pt x="51" y="728"/>
                  </a:lnTo>
                  <a:lnTo>
                    <a:pt x="46" y="733"/>
                  </a:lnTo>
                  <a:lnTo>
                    <a:pt x="46" y="733"/>
                  </a:lnTo>
                  <a:lnTo>
                    <a:pt x="46" y="744"/>
                  </a:lnTo>
                  <a:lnTo>
                    <a:pt x="46" y="744"/>
                  </a:lnTo>
                  <a:lnTo>
                    <a:pt x="46" y="756"/>
                  </a:lnTo>
                  <a:lnTo>
                    <a:pt x="46" y="756"/>
                  </a:lnTo>
                  <a:lnTo>
                    <a:pt x="51" y="756"/>
                  </a:lnTo>
                  <a:lnTo>
                    <a:pt x="51" y="762"/>
                  </a:lnTo>
                  <a:lnTo>
                    <a:pt x="51" y="762"/>
                  </a:lnTo>
                  <a:lnTo>
                    <a:pt x="51" y="768"/>
                  </a:lnTo>
                  <a:lnTo>
                    <a:pt x="51" y="768"/>
                  </a:lnTo>
                  <a:lnTo>
                    <a:pt x="40" y="773"/>
                  </a:lnTo>
                  <a:lnTo>
                    <a:pt x="29" y="784"/>
                  </a:lnTo>
                  <a:lnTo>
                    <a:pt x="17" y="790"/>
                  </a:lnTo>
                  <a:lnTo>
                    <a:pt x="12" y="796"/>
                  </a:lnTo>
                  <a:lnTo>
                    <a:pt x="12" y="796"/>
                  </a:lnTo>
                  <a:lnTo>
                    <a:pt x="12" y="808"/>
                  </a:lnTo>
                  <a:lnTo>
                    <a:pt x="12" y="808"/>
                  </a:lnTo>
                  <a:lnTo>
                    <a:pt x="12" y="813"/>
                  </a:lnTo>
                  <a:lnTo>
                    <a:pt x="12" y="813"/>
                  </a:lnTo>
                  <a:lnTo>
                    <a:pt x="17" y="824"/>
                  </a:lnTo>
                  <a:lnTo>
                    <a:pt x="17" y="824"/>
                  </a:lnTo>
                  <a:lnTo>
                    <a:pt x="17" y="836"/>
                  </a:lnTo>
                  <a:lnTo>
                    <a:pt x="17" y="836"/>
                  </a:lnTo>
                  <a:lnTo>
                    <a:pt x="12" y="836"/>
                  </a:lnTo>
                  <a:lnTo>
                    <a:pt x="12" y="836"/>
                  </a:lnTo>
                  <a:lnTo>
                    <a:pt x="6" y="841"/>
                  </a:lnTo>
                  <a:lnTo>
                    <a:pt x="6" y="841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87"/>
                  </a:lnTo>
                  <a:lnTo>
                    <a:pt x="0" y="887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2" y="949"/>
                  </a:lnTo>
                  <a:lnTo>
                    <a:pt x="12" y="949"/>
                  </a:lnTo>
                  <a:lnTo>
                    <a:pt x="23" y="978"/>
                  </a:lnTo>
                  <a:lnTo>
                    <a:pt x="23" y="978"/>
                  </a:lnTo>
                  <a:lnTo>
                    <a:pt x="23" y="978"/>
                  </a:lnTo>
                  <a:lnTo>
                    <a:pt x="23" y="978"/>
                  </a:lnTo>
                  <a:lnTo>
                    <a:pt x="35" y="983"/>
                  </a:lnTo>
                  <a:lnTo>
                    <a:pt x="35" y="983"/>
                  </a:lnTo>
                  <a:lnTo>
                    <a:pt x="40" y="989"/>
                  </a:lnTo>
                  <a:lnTo>
                    <a:pt x="40" y="989"/>
                  </a:lnTo>
                  <a:lnTo>
                    <a:pt x="46" y="995"/>
                  </a:lnTo>
                  <a:lnTo>
                    <a:pt x="46" y="995"/>
                  </a:lnTo>
                  <a:lnTo>
                    <a:pt x="46" y="1000"/>
                  </a:lnTo>
                  <a:lnTo>
                    <a:pt x="46" y="1000"/>
                  </a:lnTo>
                  <a:lnTo>
                    <a:pt x="40" y="1000"/>
                  </a:lnTo>
                  <a:lnTo>
                    <a:pt x="40" y="1000"/>
                  </a:lnTo>
                  <a:lnTo>
                    <a:pt x="40" y="1006"/>
                  </a:lnTo>
                  <a:lnTo>
                    <a:pt x="40" y="1006"/>
                  </a:lnTo>
                  <a:lnTo>
                    <a:pt x="40" y="1012"/>
                  </a:lnTo>
                  <a:lnTo>
                    <a:pt x="40" y="1018"/>
                  </a:lnTo>
                  <a:lnTo>
                    <a:pt x="46" y="1018"/>
                  </a:lnTo>
                  <a:lnTo>
                    <a:pt x="46" y="1023"/>
                  </a:lnTo>
                  <a:lnTo>
                    <a:pt x="51" y="1023"/>
                  </a:lnTo>
                  <a:lnTo>
                    <a:pt x="51" y="1023"/>
                  </a:lnTo>
                  <a:lnTo>
                    <a:pt x="57" y="1058"/>
                  </a:lnTo>
                  <a:lnTo>
                    <a:pt x="57" y="1058"/>
                  </a:lnTo>
                  <a:lnTo>
                    <a:pt x="63" y="1086"/>
                  </a:lnTo>
                  <a:lnTo>
                    <a:pt x="63" y="1086"/>
                  </a:lnTo>
                  <a:lnTo>
                    <a:pt x="75" y="1114"/>
                  </a:lnTo>
                  <a:lnTo>
                    <a:pt x="75" y="1114"/>
                  </a:lnTo>
                  <a:lnTo>
                    <a:pt x="86" y="1137"/>
                  </a:lnTo>
                  <a:lnTo>
                    <a:pt x="86" y="1137"/>
                  </a:lnTo>
                  <a:lnTo>
                    <a:pt x="97" y="1143"/>
                  </a:lnTo>
                  <a:lnTo>
                    <a:pt x="97" y="1143"/>
                  </a:lnTo>
                  <a:lnTo>
                    <a:pt x="114" y="1148"/>
                  </a:lnTo>
                  <a:lnTo>
                    <a:pt x="114" y="1148"/>
                  </a:lnTo>
                  <a:lnTo>
                    <a:pt x="125" y="1154"/>
                  </a:lnTo>
                  <a:lnTo>
                    <a:pt x="125" y="1154"/>
                  </a:lnTo>
                  <a:lnTo>
                    <a:pt x="142" y="1160"/>
                  </a:lnTo>
                  <a:lnTo>
                    <a:pt x="142" y="1160"/>
                  </a:lnTo>
                  <a:lnTo>
                    <a:pt x="148" y="1165"/>
                  </a:lnTo>
                  <a:lnTo>
                    <a:pt x="148" y="1165"/>
                  </a:lnTo>
                  <a:lnTo>
                    <a:pt x="154" y="1171"/>
                  </a:lnTo>
                  <a:lnTo>
                    <a:pt x="154" y="1171"/>
                  </a:lnTo>
                  <a:lnTo>
                    <a:pt x="160" y="1182"/>
                  </a:lnTo>
                  <a:lnTo>
                    <a:pt x="160" y="1182"/>
                  </a:lnTo>
                  <a:lnTo>
                    <a:pt x="165" y="1182"/>
                  </a:lnTo>
                  <a:lnTo>
                    <a:pt x="165" y="1182"/>
                  </a:lnTo>
                  <a:lnTo>
                    <a:pt x="176" y="1182"/>
                  </a:lnTo>
                  <a:lnTo>
                    <a:pt x="176" y="1182"/>
                  </a:lnTo>
                  <a:lnTo>
                    <a:pt x="194" y="1177"/>
                  </a:lnTo>
                  <a:lnTo>
                    <a:pt x="194" y="1177"/>
                  </a:lnTo>
                  <a:lnTo>
                    <a:pt x="200" y="1171"/>
                  </a:lnTo>
                  <a:lnTo>
                    <a:pt x="200" y="1171"/>
                  </a:lnTo>
                  <a:lnTo>
                    <a:pt x="210" y="1160"/>
                  </a:lnTo>
                  <a:lnTo>
                    <a:pt x="210" y="1160"/>
                  </a:lnTo>
                  <a:lnTo>
                    <a:pt x="234" y="1154"/>
                  </a:lnTo>
                  <a:lnTo>
                    <a:pt x="234" y="1154"/>
                  </a:lnTo>
                  <a:lnTo>
                    <a:pt x="250" y="1148"/>
                  </a:lnTo>
                  <a:lnTo>
                    <a:pt x="250" y="1148"/>
                  </a:lnTo>
                  <a:lnTo>
                    <a:pt x="268" y="1137"/>
                  </a:lnTo>
                  <a:lnTo>
                    <a:pt x="268" y="1137"/>
                  </a:lnTo>
                  <a:lnTo>
                    <a:pt x="285" y="1126"/>
                  </a:lnTo>
                  <a:lnTo>
                    <a:pt x="285" y="1126"/>
                  </a:lnTo>
                  <a:lnTo>
                    <a:pt x="285" y="1120"/>
                  </a:lnTo>
                  <a:lnTo>
                    <a:pt x="285" y="1120"/>
                  </a:lnTo>
                  <a:lnTo>
                    <a:pt x="285" y="1114"/>
                  </a:lnTo>
                  <a:lnTo>
                    <a:pt x="285" y="1114"/>
                  </a:lnTo>
                  <a:lnTo>
                    <a:pt x="285" y="1108"/>
                  </a:lnTo>
                  <a:lnTo>
                    <a:pt x="285" y="1108"/>
                  </a:lnTo>
                  <a:lnTo>
                    <a:pt x="285" y="1108"/>
                  </a:lnTo>
                  <a:lnTo>
                    <a:pt x="285" y="1108"/>
                  </a:lnTo>
                  <a:lnTo>
                    <a:pt x="285" y="1103"/>
                  </a:lnTo>
                  <a:lnTo>
                    <a:pt x="285" y="1103"/>
                  </a:lnTo>
                  <a:lnTo>
                    <a:pt x="290" y="1103"/>
                  </a:lnTo>
                  <a:lnTo>
                    <a:pt x="290" y="1103"/>
                  </a:lnTo>
                  <a:lnTo>
                    <a:pt x="290" y="1103"/>
                  </a:lnTo>
                  <a:lnTo>
                    <a:pt x="290" y="1103"/>
                  </a:lnTo>
                  <a:lnTo>
                    <a:pt x="296" y="1103"/>
                  </a:lnTo>
                  <a:lnTo>
                    <a:pt x="296" y="1103"/>
                  </a:lnTo>
                  <a:lnTo>
                    <a:pt x="301" y="1086"/>
                  </a:lnTo>
                  <a:lnTo>
                    <a:pt x="301" y="1086"/>
                  </a:lnTo>
                  <a:lnTo>
                    <a:pt x="307" y="1068"/>
                  </a:lnTo>
                  <a:lnTo>
                    <a:pt x="307" y="1068"/>
                  </a:lnTo>
                  <a:lnTo>
                    <a:pt x="313" y="1052"/>
                  </a:lnTo>
                  <a:lnTo>
                    <a:pt x="313" y="1052"/>
                  </a:lnTo>
                  <a:lnTo>
                    <a:pt x="319" y="1034"/>
                  </a:lnTo>
                  <a:lnTo>
                    <a:pt x="319" y="1034"/>
                  </a:lnTo>
                  <a:lnTo>
                    <a:pt x="319" y="1023"/>
                  </a:lnTo>
                  <a:lnTo>
                    <a:pt x="319" y="1023"/>
                  </a:lnTo>
                  <a:lnTo>
                    <a:pt x="319" y="1006"/>
                  </a:lnTo>
                  <a:lnTo>
                    <a:pt x="319" y="1006"/>
                  </a:lnTo>
                  <a:lnTo>
                    <a:pt x="319" y="995"/>
                  </a:lnTo>
                  <a:lnTo>
                    <a:pt x="319" y="995"/>
                  </a:lnTo>
                  <a:lnTo>
                    <a:pt x="325" y="983"/>
                  </a:lnTo>
                  <a:lnTo>
                    <a:pt x="325" y="983"/>
                  </a:lnTo>
                  <a:lnTo>
                    <a:pt x="325" y="972"/>
                  </a:lnTo>
                  <a:lnTo>
                    <a:pt x="325" y="972"/>
                  </a:lnTo>
                  <a:lnTo>
                    <a:pt x="335" y="955"/>
                  </a:lnTo>
                  <a:lnTo>
                    <a:pt x="335" y="955"/>
                  </a:lnTo>
                  <a:lnTo>
                    <a:pt x="341" y="943"/>
                  </a:lnTo>
                  <a:lnTo>
                    <a:pt x="341" y="943"/>
                  </a:lnTo>
                  <a:lnTo>
                    <a:pt x="347" y="933"/>
                  </a:lnTo>
                  <a:lnTo>
                    <a:pt x="347" y="933"/>
                  </a:lnTo>
                  <a:lnTo>
                    <a:pt x="353" y="915"/>
                  </a:lnTo>
                  <a:lnTo>
                    <a:pt x="353" y="915"/>
                  </a:lnTo>
                  <a:lnTo>
                    <a:pt x="353" y="898"/>
                  </a:lnTo>
                  <a:lnTo>
                    <a:pt x="353" y="898"/>
                  </a:lnTo>
                  <a:lnTo>
                    <a:pt x="359" y="887"/>
                  </a:lnTo>
                  <a:lnTo>
                    <a:pt x="359" y="887"/>
                  </a:lnTo>
                  <a:lnTo>
                    <a:pt x="359" y="864"/>
                  </a:lnTo>
                  <a:lnTo>
                    <a:pt x="364" y="864"/>
                  </a:lnTo>
                  <a:lnTo>
                    <a:pt x="364" y="864"/>
                  </a:lnTo>
                  <a:lnTo>
                    <a:pt x="370" y="858"/>
                  </a:lnTo>
                  <a:lnTo>
                    <a:pt x="370" y="858"/>
                  </a:lnTo>
                  <a:lnTo>
                    <a:pt x="370" y="858"/>
                  </a:lnTo>
                  <a:lnTo>
                    <a:pt x="370" y="847"/>
                  </a:lnTo>
                  <a:lnTo>
                    <a:pt x="370" y="847"/>
                  </a:lnTo>
                  <a:lnTo>
                    <a:pt x="370" y="841"/>
                  </a:lnTo>
                  <a:lnTo>
                    <a:pt x="370" y="841"/>
                  </a:lnTo>
                  <a:lnTo>
                    <a:pt x="370" y="836"/>
                  </a:lnTo>
                  <a:lnTo>
                    <a:pt x="370" y="836"/>
                  </a:lnTo>
                  <a:lnTo>
                    <a:pt x="370" y="836"/>
                  </a:lnTo>
                  <a:lnTo>
                    <a:pt x="370" y="836"/>
                  </a:lnTo>
                  <a:lnTo>
                    <a:pt x="370" y="830"/>
                  </a:lnTo>
                  <a:lnTo>
                    <a:pt x="370" y="830"/>
                  </a:lnTo>
                  <a:lnTo>
                    <a:pt x="370" y="824"/>
                  </a:lnTo>
                  <a:lnTo>
                    <a:pt x="370" y="824"/>
                  </a:lnTo>
                  <a:lnTo>
                    <a:pt x="370" y="813"/>
                  </a:lnTo>
                  <a:lnTo>
                    <a:pt x="370" y="813"/>
                  </a:lnTo>
                  <a:lnTo>
                    <a:pt x="370" y="813"/>
                  </a:lnTo>
                  <a:lnTo>
                    <a:pt x="370" y="813"/>
                  </a:lnTo>
                  <a:lnTo>
                    <a:pt x="375" y="808"/>
                  </a:lnTo>
                  <a:lnTo>
                    <a:pt x="375" y="808"/>
                  </a:lnTo>
                  <a:lnTo>
                    <a:pt x="381" y="802"/>
                  </a:lnTo>
                  <a:lnTo>
                    <a:pt x="381" y="802"/>
                  </a:lnTo>
                  <a:lnTo>
                    <a:pt x="387" y="796"/>
                  </a:lnTo>
                  <a:lnTo>
                    <a:pt x="387" y="796"/>
                  </a:lnTo>
                  <a:lnTo>
                    <a:pt x="393" y="790"/>
                  </a:lnTo>
                  <a:lnTo>
                    <a:pt x="393" y="790"/>
                  </a:lnTo>
                  <a:lnTo>
                    <a:pt x="393" y="779"/>
                  </a:lnTo>
                  <a:lnTo>
                    <a:pt x="393" y="779"/>
                  </a:lnTo>
                  <a:lnTo>
                    <a:pt x="393" y="773"/>
                  </a:lnTo>
                  <a:lnTo>
                    <a:pt x="393" y="773"/>
                  </a:lnTo>
                  <a:lnTo>
                    <a:pt x="393" y="762"/>
                  </a:lnTo>
                  <a:lnTo>
                    <a:pt x="393" y="762"/>
                  </a:lnTo>
                  <a:lnTo>
                    <a:pt x="393" y="750"/>
                  </a:lnTo>
                  <a:lnTo>
                    <a:pt x="393" y="750"/>
                  </a:lnTo>
                  <a:lnTo>
                    <a:pt x="398" y="744"/>
                  </a:lnTo>
                  <a:lnTo>
                    <a:pt x="398" y="744"/>
                  </a:lnTo>
                  <a:lnTo>
                    <a:pt x="398" y="728"/>
                  </a:lnTo>
                  <a:lnTo>
                    <a:pt x="398" y="728"/>
                  </a:lnTo>
                  <a:lnTo>
                    <a:pt x="404" y="716"/>
                  </a:lnTo>
                  <a:lnTo>
                    <a:pt x="404" y="716"/>
                  </a:lnTo>
                  <a:lnTo>
                    <a:pt x="410" y="705"/>
                  </a:lnTo>
                  <a:lnTo>
                    <a:pt x="410" y="705"/>
                  </a:lnTo>
                  <a:lnTo>
                    <a:pt x="410" y="688"/>
                  </a:lnTo>
                  <a:lnTo>
                    <a:pt x="410" y="688"/>
                  </a:lnTo>
                  <a:lnTo>
                    <a:pt x="404" y="682"/>
                  </a:lnTo>
                  <a:lnTo>
                    <a:pt x="404" y="682"/>
                  </a:lnTo>
                  <a:lnTo>
                    <a:pt x="404" y="671"/>
                  </a:lnTo>
                  <a:lnTo>
                    <a:pt x="404" y="671"/>
                  </a:lnTo>
                  <a:lnTo>
                    <a:pt x="404" y="659"/>
                  </a:lnTo>
                  <a:lnTo>
                    <a:pt x="404" y="659"/>
                  </a:lnTo>
                  <a:lnTo>
                    <a:pt x="410" y="654"/>
                  </a:lnTo>
                  <a:lnTo>
                    <a:pt x="410" y="654"/>
                  </a:lnTo>
                  <a:lnTo>
                    <a:pt x="415" y="643"/>
                  </a:lnTo>
                  <a:lnTo>
                    <a:pt x="415" y="643"/>
                  </a:lnTo>
                  <a:lnTo>
                    <a:pt x="421" y="637"/>
                  </a:lnTo>
                  <a:lnTo>
                    <a:pt x="421" y="637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19"/>
                  </a:lnTo>
                  <a:lnTo>
                    <a:pt x="427" y="619"/>
                  </a:lnTo>
                  <a:lnTo>
                    <a:pt x="427" y="614"/>
                  </a:lnTo>
                  <a:lnTo>
                    <a:pt x="427" y="614"/>
                  </a:lnTo>
                  <a:lnTo>
                    <a:pt x="427" y="608"/>
                  </a:lnTo>
                  <a:lnTo>
                    <a:pt x="427" y="608"/>
                  </a:lnTo>
                  <a:lnTo>
                    <a:pt x="427" y="597"/>
                  </a:lnTo>
                  <a:lnTo>
                    <a:pt x="427" y="597"/>
                  </a:lnTo>
                  <a:lnTo>
                    <a:pt x="427" y="591"/>
                  </a:lnTo>
                  <a:lnTo>
                    <a:pt x="427" y="591"/>
                  </a:lnTo>
                  <a:lnTo>
                    <a:pt x="438" y="585"/>
                  </a:lnTo>
                  <a:lnTo>
                    <a:pt x="438" y="585"/>
                  </a:lnTo>
                  <a:lnTo>
                    <a:pt x="444" y="580"/>
                  </a:lnTo>
                  <a:lnTo>
                    <a:pt x="444" y="580"/>
                  </a:lnTo>
                  <a:lnTo>
                    <a:pt x="450" y="580"/>
                  </a:lnTo>
                  <a:lnTo>
                    <a:pt x="450" y="580"/>
                  </a:lnTo>
                  <a:lnTo>
                    <a:pt x="450" y="569"/>
                  </a:lnTo>
                  <a:lnTo>
                    <a:pt x="450" y="569"/>
                  </a:lnTo>
                  <a:lnTo>
                    <a:pt x="450" y="563"/>
                  </a:lnTo>
                  <a:lnTo>
                    <a:pt x="450" y="563"/>
                  </a:lnTo>
                  <a:lnTo>
                    <a:pt x="450" y="551"/>
                  </a:lnTo>
                  <a:lnTo>
                    <a:pt x="450" y="551"/>
                  </a:lnTo>
                  <a:lnTo>
                    <a:pt x="455" y="546"/>
                  </a:lnTo>
                  <a:lnTo>
                    <a:pt x="455" y="546"/>
                  </a:lnTo>
                  <a:lnTo>
                    <a:pt x="455" y="540"/>
                  </a:lnTo>
                  <a:lnTo>
                    <a:pt x="455" y="540"/>
                  </a:lnTo>
                  <a:lnTo>
                    <a:pt x="460" y="534"/>
                  </a:lnTo>
                  <a:lnTo>
                    <a:pt x="460" y="534"/>
                  </a:lnTo>
                  <a:lnTo>
                    <a:pt x="466" y="529"/>
                  </a:lnTo>
                  <a:lnTo>
                    <a:pt x="466" y="529"/>
                  </a:lnTo>
                  <a:lnTo>
                    <a:pt x="466" y="523"/>
                  </a:lnTo>
                  <a:lnTo>
                    <a:pt x="466" y="523"/>
                  </a:lnTo>
                  <a:lnTo>
                    <a:pt x="472" y="500"/>
                  </a:lnTo>
                  <a:lnTo>
                    <a:pt x="472" y="500"/>
                  </a:lnTo>
                  <a:lnTo>
                    <a:pt x="466" y="484"/>
                  </a:lnTo>
                  <a:lnTo>
                    <a:pt x="466" y="484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72" y="444"/>
                  </a:lnTo>
                  <a:lnTo>
                    <a:pt x="472" y="444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84" y="432"/>
                  </a:lnTo>
                  <a:lnTo>
                    <a:pt x="484" y="432"/>
                  </a:lnTo>
                  <a:lnTo>
                    <a:pt x="489" y="426"/>
                  </a:lnTo>
                  <a:lnTo>
                    <a:pt x="489" y="426"/>
                  </a:lnTo>
                  <a:lnTo>
                    <a:pt x="495" y="426"/>
                  </a:lnTo>
                  <a:lnTo>
                    <a:pt x="495" y="421"/>
                  </a:lnTo>
                  <a:lnTo>
                    <a:pt x="495" y="421"/>
                  </a:lnTo>
                  <a:lnTo>
                    <a:pt x="495" y="415"/>
                  </a:lnTo>
                  <a:lnTo>
                    <a:pt x="495" y="415"/>
                  </a:lnTo>
                  <a:lnTo>
                    <a:pt x="495" y="415"/>
                  </a:lnTo>
                  <a:lnTo>
                    <a:pt x="489" y="415"/>
                  </a:lnTo>
                  <a:lnTo>
                    <a:pt x="489" y="415"/>
                  </a:lnTo>
                  <a:lnTo>
                    <a:pt x="484" y="409"/>
                  </a:lnTo>
                  <a:lnTo>
                    <a:pt x="484" y="409"/>
                  </a:lnTo>
                  <a:lnTo>
                    <a:pt x="489" y="404"/>
                  </a:lnTo>
                  <a:lnTo>
                    <a:pt x="489" y="404"/>
                  </a:lnTo>
                  <a:lnTo>
                    <a:pt x="500" y="392"/>
                  </a:lnTo>
                  <a:lnTo>
                    <a:pt x="500" y="392"/>
                  </a:lnTo>
                  <a:lnTo>
                    <a:pt x="500" y="387"/>
                  </a:lnTo>
                  <a:lnTo>
                    <a:pt x="500" y="387"/>
                  </a:lnTo>
                  <a:lnTo>
                    <a:pt x="500" y="375"/>
                  </a:lnTo>
                  <a:lnTo>
                    <a:pt x="500" y="375"/>
                  </a:lnTo>
                  <a:lnTo>
                    <a:pt x="500" y="369"/>
                  </a:lnTo>
                  <a:lnTo>
                    <a:pt x="500" y="369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500" y="358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89" y="353"/>
                  </a:lnTo>
                  <a:lnTo>
                    <a:pt x="489" y="353"/>
                  </a:lnTo>
                  <a:lnTo>
                    <a:pt x="484" y="347"/>
                  </a:lnTo>
                  <a:lnTo>
                    <a:pt x="484" y="347"/>
                  </a:lnTo>
                  <a:lnTo>
                    <a:pt x="484" y="330"/>
                  </a:lnTo>
                  <a:lnTo>
                    <a:pt x="484" y="330"/>
                  </a:lnTo>
                  <a:lnTo>
                    <a:pt x="478" y="313"/>
                  </a:lnTo>
                  <a:lnTo>
                    <a:pt x="478" y="313"/>
                  </a:lnTo>
                  <a:lnTo>
                    <a:pt x="478" y="295"/>
                  </a:lnTo>
                  <a:lnTo>
                    <a:pt x="478" y="295"/>
                  </a:lnTo>
                  <a:lnTo>
                    <a:pt x="472" y="284"/>
                  </a:lnTo>
                  <a:lnTo>
                    <a:pt x="472" y="284"/>
                  </a:lnTo>
                  <a:lnTo>
                    <a:pt x="478" y="284"/>
                  </a:lnTo>
                  <a:lnTo>
                    <a:pt x="478" y="284"/>
                  </a:lnTo>
                  <a:lnTo>
                    <a:pt x="484" y="284"/>
                  </a:lnTo>
                  <a:lnTo>
                    <a:pt x="484" y="284"/>
                  </a:lnTo>
                  <a:lnTo>
                    <a:pt x="489" y="279"/>
                  </a:lnTo>
                  <a:lnTo>
                    <a:pt x="489" y="279"/>
                  </a:lnTo>
                  <a:lnTo>
                    <a:pt x="489" y="279"/>
                  </a:lnTo>
                  <a:lnTo>
                    <a:pt x="489" y="279"/>
                  </a:lnTo>
                  <a:lnTo>
                    <a:pt x="495" y="290"/>
                  </a:lnTo>
                  <a:lnTo>
                    <a:pt x="495" y="290"/>
                  </a:lnTo>
                  <a:lnTo>
                    <a:pt x="500" y="295"/>
                  </a:lnTo>
                  <a:lnTo>
                    <a:pt x="500" y="295"/>
                  </a:lnTo>
                  <a:lnTo>
                    <a:pt x="506" y="307"/>
                  </a:lnTo>
                  <a:lnTo>
                    <a:pt x="506" y="307"/>
                  </a:lnTo>
                  <a:lnTo>
                    <a:pt x="512" y="319"/>
                  </a:lnTo>
                  <a:lnTo>
                    <a:pt x="518" y="319"/>
                  </a:lnTo>
                  <a:lnTo>
                    <a:pt x="518" y="319"/>
                  </a:lnTo>
                  <a:lnTo>
                    <a:pt x="523" y="319"/>
                  </a:lnTo>
                  <a:lnTo>
                    <a:pt x="523" y="319"/>
                  </a:lnTo>
                  <a:lnTo>
                    <a:pt x="523" y="319"/>
                  </a:lnTo>
                  <a:lnTo>
                    <a:pt x="529" y="295"/>
                  </a:lnTo>
                  <a:lnTo>
                    <a:pt x="529" y="295"/>
                  </a:lnTo>
                  <a:lnTo>
                    <a:pt x="540" y="273"/>
                  </a:lnTo>
                  <a:lnTo>
                    <a:pt x="540" y="273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29" y="199"/>
                  </a:lnTo>
                  <a:lnTo>
                    <a:pt x="529" y="199"/>
                  </a:lnTo>
                  <a:lnTo>
                    <a:pt x="523" y="194"/>
                  </a:lnTo>
                  <a:lnTo>
                    <a:pt x="523" y="194"/>
                  </a:lnTo>
                  <a:lnTo>
                    <a:pt x="518" y="182"/>
                  </a:lnTo>
                  <a:lnTo>
                    <a:pt x="518" y="182"/>
                  </a:lnTo>
                  <a:lnTo>
                    <a:pt x="518" y="176"/>
                  </a:lnTo>
                  <a:lnTo>
                    <a:pt x="518" y="176"/>
                  </a:lnTo>
                  <a:lnTo>
                    <a:pt x="518" y="170"/>
                  </a:lnTo>
                  <a:lnTo>
                    <a:pt x="518" y="170"/>
                  </a:lnTo>
                  <a:lnTo>
                    <a:pt x="518" y="165"/>
                  </a:lnTo>
                  <a:lnTo>
                    <a:pt x="518" y="165"/>
                  </a:lnTo>
                  <a:lnTo>
                    <a:pt x="518" y="159"/>
                  </a:lnTo>
                  <a:lnTo>
                    <a:pt x="518" y="159"/>
                  </a:lnTo>
                  <a:lnTo>
                    <a:pt x="518" y="159"/>
                  </a:lnTo>
                  <a:lnTo>
                    <a:pt x="518" y="159"/>
                  </a:lnTo>
                  <a:lnTo>
                    <a:pt x="523" y="154"/>
                  </a:lnTo>
                  <a:lnTo>
                    <a:pt x="523" y="154"/>
                  </a:lnTo>
                  <a:lnTo>
                    <a:pt x="523" y="148"/>
                  </a:lnTo>
                  <a:lnTo>
                    <a:pt x="523" y="148"/>
                  </a:lnTo>
                  <a:lnTo>
                    <a:pt x="523" y="142"/>
                  </a:lnTo>
                  <a:lnTo>
                    <a:pt x="523" y="142"/>
                  </a:lnTo>
                  <a:lnTo>
                    <a:pt x="518" y="125"/>
                  </a:lnTo>
                  <a:lnTo>
                    <a:pt x="518" y="125"/>
                  </a:lnTo>
                  <a:lnTo>
                    <a:pt x="512" y="97"/>
                  </a:lnTo>
                  <a:lnTo>
                    <a:pt x="512" y="97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0" y="51"/>
                  </a:lnTo>
                  <a:lnTo>
                    <a:pt x="500" y="51"/>
                  </a:lnTo>
                  <a:lnTo>
                    <a:pt x="495" y="45"/>
                  </a:lnTo>
                  <a:lnTo>
                    <a:pt x="495" y="45"/>
                  </a:lnTo>
                  <a:lnTo>
                    <a:pt x="489" y="45"/>
                  </a:lnTo>
                  <a:lnTo>
                    <a:pt x="489" y="45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66" y="40"/>
                  </a:lnTo>
                  <a:lnTo>
                    <a:pt x="466" y="40"/>
                  </a:lnTo>
                  <a:lnTo>
                    <a:pt x="466" y="29"/>
                  </a:lnTo>
                  <a:lnTo>
                    <a:pt x="466" y="29"/>
                  </a:lnTo>
                  <a:lnTo>
                    <a:pt x="460" y="29"/>
                  </a:lnTo>
                  <a:lnTo>
                    <a:pt x="460" y="29"/>
                  </a:lnTo>
                  <a:lnTo>
                    <a:pt x="460" y="23"/>
                  </a:lnTo>
                  <a:lnTo>
                    <a:pt x="460" y="23"/>
                  </a:lnTo>
                  <a:lnTo>
                    <a:pt x="455" y="23"/>
                  </a:lnTo>
                  <a:lnTo>
                    <a:pt x="455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17"/>
                  </a:lnTo>
                  <a:lnTo>
                    <a:pt x="450" y="17"/>
                  </a:lnTo>
                  <a:lnTo>
                    <a:pt x="450" y="11"/>
                  </a:lnTo>
                  <a:lnTo>
                    <a:pt x="450" y="11"/>
                  </a:lnTo>
                  <a:lnTo>
                    <a:pt x="450" y="5"/>
                  </a:lnTo>
                  <a:lnTo>
                    <a:pt x="450" y="5"/>
                  </a:lnTo>
                  <a:lnTo>
                    <a:pt x="450" y="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Freeform 81"/>
            <p:cNvSpPr>
              <a:spLocks noChangeArrowheads="1"/>
            </p:cNvSpPr>
            <p:nvPr/>
          </p:nvSpPr>
          <p:spPr bwMode="auto">
            <a:xfrm>
              <a:off x="5583238" y="3125788"/>
              <a:ext cx="73025" cy="63500"/>
            </a:xfrm>
            <a:custGeom>
              <a:avLst/>
              <a:gdLst>
                <a:gd name="T0" fmla="*/ 28 w 205"/>
                <a:gd name="T1" fmla="*/ 50 h 176"/>
                <a:gd name="T2" fmla="*/ 39 w 205"/>
                <a:gd name="T3" fmla="*/ 34 h 176"/>
                <a:gd name="T4" fmla="*/ 57 w 205"/>
                <a:gd name="T5" fmla="*/ 28 h 176"/>
                <a:gd name="T6" fmla="*/ 63 w 205"/>
                <a:gd name="T7" fmla="*/ 40 h 176"/>
                <a:gd name="T8" fmla="*/ 79 w 205"/>
                <a:gd name="T9" fmla="*/ 34 h 176"/>
                <a:gd name="T10" fmla="*/ 91 w 205"/>
                <a:gd name="T11" fmla="*/ 16 h 176"/>
                <a:gd name="T12" fmla="*/ 108 w 205"/>
                <a:gd name="T13" fmla="*/ 16 h 176"/>
                <a:gd name="T14" fmla="*/ 119 w 205"/>
                <a:gd name="T15" fmla="*/ 11 h 176"/>
                <a:gd name="T16" fmla="*/ 142 w 205"/>
                <a:gd name="T17" fmla="*/ 11 h 176"/>
                <a:gd name="T18" fmla="*/ 153 w 205"/>
                <a:gd name="T19" fmla="*/ 5 h 176"/>
                <a:gd name="T20" fmla="*/ 165 w 205"/>
                <a:gd name="T21" fmla="*/ 0 h 176"/>
                <a:gd name="T22" fmla="*/ 165 w 205"/>
                <a:gd name="T23" fmla="*/ 0 h 176"/>
                <a:gd name="T24" fmla="*/ 182 w 205"/>
                <a:gd name="T25" fmla="*/ 11 h 176"/>
                <a:gd name="T26" fmla="*/ 188 w 205"/>
                <a:gd name="T27" fmla="*/ 16 h 176"/>
                <a:gd name="T28" fmla="*/ 188 w 205"/>
                <a:gd name="T29" fmla="*/ 34 h 176"/>
                <a:gd name="T30" fmla="*/ 188 w 205"/>
                <a:gd name="T31" fmla="*/ 40 h 176"/>
                <a:gd name="T32" fmla="*/ 199 w 205"/>
                <a:gd name="T33" fmla="*/ 56 h 176"/>
                <a:gd name="T34" fmla="*/ 204 w 205"/>
                <a:gd name="T35" fmla="*/ 68 h 176"/>
                <a:gd name="T36" fmla="*/ 204 w 205"/>
                <a:gd name="T37" fmla="*/ 74 h 176"/>
                <a:gd name="T38" fmla="*/ 204 w 205"/>
                <a:gd name="T39" fmla="*/ 90 h 176"/>
                <a:gd name="T40" fmla="*/ 199 w 205"/>
                <a:gd name="T41" fmla="*/ 102 h 176"/>
                <a:gd name="T42" fmla="*/ 193 w 205"/>
                <a:gd name="T43" fmla="*/ 102 h 176"/>
                <a:gd name="T44" fmla="*/ 193 w 205"/>
                <a:gd name="T45" fmla="*/ 119 h 176"/>
                <a:gd name="T46" fmla="*/ 193 w 205"/>
                <a:gd name="T47" fmla="*/ 125 h 176"/>
                <a:gd name="T48" fmla="*/ 176 w 205"/>
                <a:gd name="T49" fmla="*/ 130 h 176"/>
                <a:gd name="T50" fmla="*/ 176 w 205"/>
                <a:gd name="T51" fmla="*/ 136 h 176"/>
                <a:gd name="T52" fmla="*/ 159 w 205"/>
                <a:gd name="T53" fmla="*/ 136 h 176"/>
                <a:gd name="T54" fmla="*/ 142 w 205"/>
                <a:gd name="T55" fmla="*/ 136 h 176"/>
                <a:gd name="T56" fmla="*/ 136 w 205"/>
                <a:gd name="T57" fmla="*/ 153 h 176"/>
                <a:gd name="T58" fmla="*/ 131 w 205"/>
                <a:gd name="T59" fmla="*/ 153 h 176"/>
                <a:gd name="T60" fmla="*/ 114 w 205"/>
                <a:gd name="T61" fmla="*/ 159 h 176"/>
                <a:gd name="T62" fmla="*/ 108 w 205"/>
                <a:gd name="T63" fmla="*/ 170 h 176"/>
                <a:gd name="T64" fmla="*/ 97 w 205"/>
                <a:gd name="T65" fmla="*/ 175 h 176"/>
                <a:gd name="T66" fmla="*/ 91 w 205"/>
                <a:gd name="T67" fmla="*/ 175 h 176"/>
                <a:gd name="T68" fmla="*/ 51 w 205"/>
                <a:gd name="T69" fmla="*/ 175 h 176"/>
                <a:gd name="T70" fmla="*/ 34 w 205"/>
                <a:gd name="T71" fmla="*/ 175 h 176"/>
                <a:gd name="T72" fmla="*/ 23 w 205"/>
                <a:gd name="T73" fmla="*/ 170 h 176"/>
                <a:gd name="T74" fmla="*/ 23 w 205"/>
                <a:gd name="T75" fmla="*/ 164 h 176"/>
                <a:gd name="T76" fmla="*/ 11 w 205"/>
                <a:gd name="T77" fmla="*/ 142 h 176"/>
                <a:gd name="T78" fmla="*/ 0 w 205"/>
                <a:gd name="T79" fmla="*/ 130 h 176"/>
                <a:gd name="T80" fmla="*/ 0 w 205"/>
                <a:gd name="T81" fmla="*/ 119 h 176"/>
                <a:gd name="T82" fmla="*/ 6 w 205"/>
                <a:gd name="T83" fmla="*/ 108 h 176"/>
                <a:gd name="T84" fmla="*/ 11 w 205"/>
                <a:gd name="T85" fmla="*/ 79 h 176"/>
                <a:gd name="T86" fmla="*/ 11 w 205"/>
                <a:gd name="T87" fmla="*/ 68 h 176"/>
                <a:gd name="T88" fmla="*/ 17 w 205"/>
                <a:gd name="T89" fmla="*/ 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" h="176">
                  <a:moveTo>
                    <a:pt x="17" y="62"/>
                  </a:moveTo>
                  <a:lnTo>
                    <a:pt x="23" y="56"/>
                  </a:lnTo>
                  <a:lnTo>
                    <a:pt x="28" y="50"/>
                  </a:lnTo>
                  <a:lnTo>
                    <a:pt x="34" y="45"/>
                  </a:lnTo>
                  <a:lnTo>
                    <a:pt x="34" y="40"/>
                  </a:lnTo>
                  <a:lnTo>
                    <a:pt x="39" y="34"/>
                  </a:lnTo>
                  <a:lnTo>
                    <a:pt x="45" y="34"/>
                  </a:lnTo>
                  <a:lnTo>
                    <a:pt x="51" y="28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8" y="45"/>
                  </a:lnTo>
                  <a:lnTo>
                    <a:pt x="74" y="40"/>
                  </a:lnTo>
                  <a:lnTo>
                    <a:pt x="79" y="34"/>
                  </a:lnTo>
                  <a:lnTo>
                    <a:pt x="79" y="28"/>
                  </a:lnTo>
                  <a:lnTo>
                    <a:pt x="85" y="16"/>
                  </a:lnTo>
                  <a:lnTo>
                    <a:pt x="91" y="16"/>
                  </a:lnTo>
                  <a:lnTo>
                    <a:pt x="97" y="16"/>
                  </a:lnTo>
                  <a:lnTo>
                    <a:pt x="103" y="16"/>
                  </a:lnTo>
                  <a:lnTo>
                    <a:pt x="108" y="16"/>
                  </a:lnTo>
                  <a:lnTo>
                    <a:pt x="114" y="16"/>
                  </a:lnTo>
                  <a:lnTo>
                    <a:pt x="119" y="16"/>
                  </a:lnTo>
                  <a:lnTo>
                    <a:pt x="119" y="11"/>
                  </a:lnTo>
                  <a:lnTo>
                    <a:pt x="125" y="11"/>
                  </a:lnTo>
                  <a:lnTo>
                    <a:pt x="131" y="11"/>
                  </a:lnTo>
                  <a:lnTo>
                    <a:pt x="142" y="11"/>
                  </a:lnTo>
                  <a:lnTo>
                    <a:pt x="148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93" y="45"/>
                  </a:lnTo>
                  <a:lnTo>
                    <a:pt x="193" y="45"/>
                  </a:lnTo>
                  <a:lnTo>
                    <a:pt x="199" y="56"/>
                  </a:lnTo>
                  <a:lnTo>
                    <a:pt x="199" y="56"/>
                  </a:lnTo>
                  <a:lnTo>
                    <a:pt x="204" y="68"/>
                  </a:lnTo>
                  <a:lnTo>
                    <a:pt x="204" y="68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4" y="79"/>
                  </a:lnTo>
                  <a:lnTo>
                    <a:pt x="204" y="85"/>
                  </a:lnTo>
                  <a:lnTo>
                    <a:pt x="204" y="90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3" y="102"/>
                  </a:lnTo>
                  <a:lnTo>
                    <a:pt x="193" y="102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193" y="119"/>
                  </a:lnTo>
                  <a:lnTo>
                    <a:pt x="193" y="119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6" y="136"/>
                  </a:lnTo>
                  <a:lnTo>
                    <a:pt x="176" y="136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36" y="147"/>
                  </a:lnTo>
                  <a:lnTo>
                    <a:pt x="136" y="147"/>
                  </a:lnTo>
                  <a:lnTo>
                    <a:pt x="136" y="153"/>
                  </a:lnTo>
                  <a:lnTo>
                    <a:pt x="136" y="153"/>
                  </a:lnTo>
                  <a:lnTo>
                    <a:pt x="131" y="153"/>
                  </a:lnTo>
                  <a:lnTo>
                    <a:pt x="131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3" y="175"/>
                  </a:lnTo>
                  <a:lnTo>
                    <a:pt x="10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74" y="175"/>
                  </a:lnTo>
                  <a:lnTo>
                    <a:pt x="74" y="175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7" y="62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Freeform 82"/>
            <p:cNvSpPr>
              <a:spLocks noChangeArrowheads="1"/>
            </p:cNvSpPr>
            <p:nvPr/>
          </p:nvSpPr>
          <p:spPr bwMode="auto">
            <a:xfrm>
              <a:off x="5200650" y="2833688"/>
              <a:ext cx="17463" cy="31750"/>
            </a:xfrm>
            <a:custGeom>
              <a:avLst/>
              <a:gdLst>
                <a:gd name="T0" fmla="*/ 6 w 47"/>
                <a:gd name="T1" fmla="*/ 51 h 86"/>
                <a:gd name="T2" fmla="*/ 6 w 47"/>
                <a:gd name="T3" fmla="*/ 51 h 86"/>
                <a:gd name="T4" fmla="*/ 6 w 47"/>
                <a:gd name="T5" fmla="*/ 51 h 86"/>
                <a:gd name="T6" fmla="*/ 6 w 47"/>
                <a:gd name="T7" fmla="*/ 51 h 86"/>
                <a:gd name="T8" fmla="*/ 0 w 47"/>
                <a:gd name="T9" fmla="*/ 46 h 86"/>
                <a:gd name="T10" fmla="*/ 0 w 47"/>
                <a:gd name="T11" fmla="*/ 46 h 86"/>
                <a:gd name="T12" fmla="*/ 0 w 47"/>
                <a:gd name="T13" fmla="*/ 40 h 86"/>
                <a:gd name="T14" fmla="*/ 0 w 47"/>
                <a:gd name="T15" fmla="*/ 40 h 86"/>
                <a:gd name="T16" fmla="*/ 6 w 47"/>
                <a:gd name="T17" fmla="*/ 29 h 86"/>
                <a:gd name="T18" fmla="*/ 6 w 47"/>
                <a:gd name="T19" fmla="*/ 29 h 86"/>
                <a:gd name="T20" fmla="*/ 6 w 47"/>
                <a:gd name="T21" fmla="*/ 23 h 86"/>
                <a:gd name="T22" fmla="*/ 6 w 47"/>
                <a:gd name="T23" fmla="*/ 23 h 86"/>
                <a:gd name="T24" fmla="*/ 6 w 47"/>
                <a:gd name="T25" fmla="*/ 12 h 86"/>
                <a:gd name="T26" fmla="*/ 6 w 47"/>
                <a:gd name="T27" fmla="*/ 12 h 86"/>
                <a:gd name="T28" fmla="*/ 6 w 47"/>
                <a:gd name="T29" fmla="*/ 6 h 86"/>
                <a:gd name="T30" fmla="*/ 6 w 47"/>
                <a:gd name="T31" fmla="*/ 6 h 86"/>
                <a:gd name="T32" fmla="*/ 23 w 47"/>
                <a:gd name="T33" fmla="*/ 0 h 86"/>
                <a:gd name="T34" fmla="*/ 23 w 47"/>
                <a:gd name="T35" fmla="*/ 0 h 86"/>
                <a:gd name="T36" fmla="*/ 23 w 47"/>
                <a:gd name="T37" fmla="*/ 0 h 86"/>
                <a:gd name="T38" fmla="*/ 23 w 47"/>
                <a:gd name="T39" fmla="*/ 0 h 86"/>
                <a:gd name="T40" fmla="*/ 23 w 47"/>
                <a:gd name="T41" fmla="*/ 0 h 86"/>
                <a:gd name="T42" fmla="*/ 23 w 47"/>
                <a:gd name="T43" fmla="*/ 0 h 86"/>
                <a:gd name="T44" fmla="*/ 28 w 47"/>
                <a:gd name="T45" fmla="*/ 6 h 86"/>
                <a:gd name="T46" fmla="*/ 28 w 47"/>
                <a:gd name="T47" fmla="*/ 6 h 86"/>
                <a:gd name="T48" fmla="*/ 34 w 47"/>
                <a:gd name="T49" fmla="*/ 23 h 86"/>
                <a:gd name="T50" fmla="*/ 34 w 47"/>
                <a:gd name="T51" fmla="*/ 23 h 86"/>
                <a:gd name="T52" fmla="*/ 46 w 47"/>
                <a:gd name="T53" fmla="*/ 35 h 86"/>
                <a:gd name="T54" fmla="*/ 46 w 47"/>
                <a:gd name="T55" fmla="*/ 35 h 86"/>
                <a:gd name="T56" fmla="*/ 46 w 47"/>
                <a:gd name="T57" fmla="*/ 35 h 86"/>
                <a:gd name="T58" fmla="*/ 46 w 47"/>
                <a:gd name="T59" fmla="*/ 35 h 86"/>
                <a:gd name="T60" fmla="*/ 46 w 47"/>
                <a:gd name="T61" fmla="*/ 35 h 86"/>
                <a:gd name="T62" fmla="*/ 46 w 47"/>
                <a:gd name="T63" fmla="*/ 35 h 86"/>
                <a:gd name="T64" fmla="*/ 40 w 47"/>
                <a:gd name="T65" fmla="*/ 46 h 86"/>
                <a:gd name="T66" fmla="*/ 40 w 47"/>
                <a:gd name="T67" fmla="*/ 46 h 86"/>
                <a:gd name="T68" fmla="*/ 34 w 47"/>
                <a:gd name="T69" fmla="*/ 63 h 86"/>
                <a:gd name="T70" fmla="*/ 34 w 47"/>
                <a:gd name="T71" fmla="*/ 63 h 86"/>
                <a:gd name="T72" fmla="*/ 34 w 47"/>
                <a:gd name="T73" fmla="*/ 80 h 86"/>
                <a:gd name="T74" fmla="*/ 34 w 47"/>
                <a:gd name="T75" fmla="*/ 80 h 86"/>
                <a:gd name="T76" fmla="*/ 40 w 47"/>
                <a:gd name="T77" fmla="*/ 85 h 86"/>
                <a:gd name="T78" fmla="*/ 40 w 47"/>
                <a:gd name="T79" fmla="*/ 85 h 86"/>
                <a:gd name="T80" fmla="*/ 40 w 47"/>
                <a:gd name="T81" fmla="*/ 85 h 86"/>
                <a:gd name="T82" fmla="*/ 40 w 47"/>
                <a:gd name="T83" fmla="*/ 85 h 86"/>
                <a:gd name="T84" fmla="*/ 40 w 47"/>
                <a:gd name="T85" fmla="*/ 85 h 86"/>
                <a:gd name="T86" fmla="*/ 40 w 47"/>
                <a:gd name="T87" fmla="*/ 85 h 86"/>
                <a:gd name="T88" fmla="*/ 34 w 47"/>
                <a:gd name="T89" fmla="*/ 85 h 86"/>
                <a:gd name="T90" fmla="*/ 34 w 47"/>
                <a:gd name="T91" fmla="*/ 85 h 86"/>
                <a:gd name="T92" fmla="*/ 23 w 47"/>
                <a:gd name="T93" fmla="*/ 80 h 86"/>
                <a:gd name="T94" fmla="*/ 23 w 47"/>
                <a:gd name="T95" fmla="*/ 80 h 86"/>
                <a:gd name="T96" fmla="*/ 12 w 47"/>
                <a:gd name="T97" fmla="*/ 80 h 86"/>
                <a:gd name="T98" fmla="*/ 12 w 47"/>
                <a:gd name="T99" fmla="*/ 80 h 86"/>
                <a:gd name="T100" fmla="*/ 6 w 47"/>
                <a:gd name="T101" fmla="*/ 74 h 86"/>
                <a:gd name="T102" fmla="*/ 6 w 47"/>
                <a:gd name="T103" fmla="*/ 74 h 86"/>
                <a:gd name="T104" fmla="*/ 0 w 47"/>
                <a:gd name="T105" fmla="*/ 63 h 86"/>
                <a:gd name="T106" fmla="*/ 0 w 47"/>
                <a:gd name="T107" fmla="*/ 63 h 86"/>
                <a:gd name="T108" fmla="*/ 6 w 47"/>
                <a:gd name="T109" fmla="*/ 57 h 86"/>
                <a:gd name="T110" fmla="*/ 6 w 47"/>
                <a:gd name="T111" fmla="*/ 57 h 86"/>
                <a:gd name="T112" fmla="*/ 6 w 47"/>
                <a:gd name="T113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86">
                  <a:moveTo>
                    <a:pt x="6" y="51"/>
                  </a:moveTo>
                  <a:lnTo>
                    <a:pt x="6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6" y="51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Freeform 83"/>
            <p:cNvSpPr>
              <a:spLocks noChangeArrowheads="1"/>
            </p:cNvSpPr>
            <p:nvPr/>
          </p:nvSpPr>
          <p:spPr bwMode="auto">
            <a:xfrm>
              <a:off x="5580063" y="2582863"/>
              <a:ext cx="155575" cy="115887"/>
            </a:xfrm>
            <a:custGeom>
              <a:avLst/>
              <a:gdLst>
                <a:gd name="T0" fmla="*/ 29 w 433"/>
                <a:gd name="T1" fmla="*/ 45 h 320"/>
                <a:gd name="T2" fmla="*/ 29 w 433"/>
                <a:gd name="T3" fmla="*/ 69 h 320"/>
                <a:gd name="T4" fmla="*/ 34 w 433"/>
                <a:gd name="T5" fmla="*/ 131 h 320"/>
                <a:gd name="T6" fmla="*/ 29 w 433"/>
                <a:gd name="T7" fmla="*/ 131 h 320"/>
                <a:gd name="T8" fmla="*/ 23 w 433"/>
                <a:gd name="T9" fmla="*/ 137 h 320"/>
                <a:gd name="T10" fmla="*/ 17 w 433"/>
                <a:gd name="T11" fmla="*/ 142 h 320"/>
                <a:gd name="T12" fmla="*/ 40 w 433"/>
                <a:gd name="T13" fmla="*/ 165 h 320"/>
                <a:gd name="T14" fmla="*/ 57 w 433"/>
                <a:gd name="T15" fmla="*/ 182 h 320"/>
                <a:gd name="T16" fmla="*/ 91 w 433"/>
                <a:gd name="T17" fmla="*/ 210 h 320"/>
                <a:gd name="T18" fmla="*/ 125 w 433"/>
                <a:gd name="T19" fmla="*/ 216 h 320"/>
                <a:gd name="T20" fmla="*/ 159 w 433"/>
                <a:gd name="T21" fmla="*/ 216 h 320"/>
                <a:gd name="T22" fmla="*/ 171 w 433"/>
                <a:gd name="T23" fmla="*/ 268 h 320"/>
                <a:gd name="T24" fmla="*/ 188 w 433"/>
                <a:gd name="T25" fmla="*/ 284 h 320"/>
                <a:gd name="T26" fmla="*/ 216 w 433"/>
                <a:gd name="T27" fmla="*/ 284 h 320"/>
                <a:gd name="T28" fmla="*/ 268 w 433"/>
                <a:gd name="T29" fmla="*/ 296 h 320"/>
                <a:gd name="T30" fmla="*/ 279 w 433"/>
                <a:gd name="T31" fmla="*/ 301 h 320"/>
                <a:gd name="T32" fmla="*/ 279 w 433"/>
                <a:gd name="T33" fmla="*/ 313 h 320"/>
                <a:gd name="T34" fmla="*/ 290 w 433"/>
                <a:gd name="T35" fmla="*/ 313 h 320"/>
                <a:gd name="T36" fmla="*/ 313 w 433"/>
                <a:gd name="T37" fmla="*/ 301 h 320"/>
                <a:gd name="T38" fmla="*/ 341 w 433"/>
                <a:gd name="T39" fmla="*/ 301 h 320"/>
                <a:gd name="T40" fmla="*/ 359 w 433"/>
                <a:gd name="T41" fmla="*/ 301 h 320"/>
                <a:gd name="T42" fmla="*/ 364 w 433"/>
                <a:gd name="T43" fmla="*/ 290 h 320"/>
                <a:gd name="T44" fmla="*/ 364 w 433"/>
                <a:gd name="T45" fmla="*/ 279 h 320"/>
                <a:gd name="T46" fmla="*/ 387 w 433"/>
                <a:gd name="T47" fmla="*/ 273 h 320"/>
                <a:gd name="T48" fmla="*/ 393 w 433"/>
                <a:gd name="T49" fmla="*/ 273 h 320"/>
                <a:gd name="T50" fmla="*/ 393 w 433"/>
                <a:gd name="T51" fmla="*/ 262 h 320"/>
                <a:gd name="T52" fmla="*/ 393 w 433"/>
                <a:gd name="T53" fmla="*/ 234 h 320"/>
                <a:gd name="T54" fmla="*/ 393 w 433"/>
                <a:gd name="T55" fmla="*/ 210 h 320"/>
                <a:gd name="T56" fmla="*/ 409 w 433"/>
                <a:gd name="T57" fmla="*/ 182 h 320"/>
                <a:gd name="T58" fmla="*/ 421 w 433"/>
                <a:gd name="T59" fmla="*/ 165 h 320"/>
                <a:gd name="T60" fmla="*/ 432 w 433"/>
                <a:gd name="T61" fmla="*/ 142 h 320"/>
                <a:gd name="T62" fmla="*/ 432 w 433"/>
                <a:gd name="T63" fmla="*/ 131 h 320"/>
                <a:gd name="T64" fmla="*/ 427 w 433"/>
                <a:gd name="T65" fmla="*/ 125 h 320"/>
                <a:gd name="T66" fmla="*/ 421 w 433"/>
                <a:gd name="T67" fmla="*/ 120 h 320"/>
                <a:gd name="T68" fmla="*/ 398 w 433"/>
                <a:gd name="T69" fmla="*/ 114 h 320"/>
                <a:gd name="T70" fmla="*/ 387 w 433"/>
                <a:gd name="T71" fmla="*/ 108 h 320"/>
                <a:gd name="T72" fmla="*/ 375 w 433"/>
                <a:gd name="T73" fmla="*/ 103 h 320"/>
                <a:gd name="T74" fmla="*/ 364 w 433"/>
                <a:gd name="T75" fmla="*/ 91 h 320"/>
                <a:gd name="T76" fmla="*/ 347 w 433"/>
                <a:gd name="T77" fmla="*/ 85 h 320"/>
                <a:gd name="T78" fmla="*/ 335 w 433"/>
                <a:gd name="T79" fmla="*/ 85 h 320"/>
                <a:gd name="T80" fmla="*/ 313 w 433"/>
                <a:gd name="T81" fmla="*/ 69 h 320"/>
                <a:gd name="T82" fmla="*/ 307 w 433"/>
                <a:gd name="T83" fmla="*/ 57 h 320"/>
                <a:gd name="T84" fmla="*/ 301 w 433"/>
                <a:gd name="T85" fmla="*/ 45 h 320"/>
                <a:gd name="T86" fmla="*/ 301 w 433"/>
                <a:gd name="T87" fmla="*/ 45 h 320"/>
                <a:gd name="T88" fmla="*/ 279 w 433"/>
                <a:gd name="T89" fmla="*/ 51 h 320"/>
                <a:gd name="T90" fmla="*/ 268 w 433"/>
                <a:gd name="T91" fmla="*/ 51 h 320"/>
                <a:gd name="T92" fmla="*/ 250 w 433"/>
                <a:gd name="T93" fmla="*/ 45 h 320"/>
                <a:gd name="T94" fmla="*/ 239 w 433"/>
                <a:gd name="T95" fmla="*/ 40 h 320"/>
                <a:gd name="T96" fmla="*/ 216 w 433"/>
                <a:gd name="T97" fmla="*/ 35 h 320"/>
                <a:gd name="T98" fmla="*/ 205 w 433"/>
                <a:gd name="T99" fmla="*/ 35 h 320"/>
                <a:gd name="T100" fmla="*/ 165 w 433"/>
                <a:gd name="T101" fmla="*/ 23 h 320"/>
                <a:gd name="T102" fmla="*/ 137 w 433"/>
                <a:gd name="T103" fmla="*/ 17 h 320"/>
                <a:gd name="T104" fmla="*/ 109 w 433"/>
                <a:gd name="T105" fmla="*/ 6 h 320"/>
                <a:gd name="T106" fmla="*/ 91 w 433"/>
                <a:gd name="T107" fmla="*/ 0 h 320"/>
                <a:gd name="T108" fmla="*/ 57 w 433"/>
                <a:gd name="T109" fmla="*/ 11 h 320"/>
                <a:gd name="T110" fmla="*/ 34 w 433"/>
                <a:gd name="T111" fmla="*/ 23 h 320"/>
                <a:gd name="T112" fmla="*/ 0 w 433"/>
                <a:gd name="T113" fmla="*/ 103 h 320"/>
                <a:gd name="T114" fmla="*/ 0 w 433"/>
                <a:gd name="T115" fmla="*/ 114 h 320"/>
                <a:gd name="T116" fmla="*/ 12 w 433"/>
                <a:gd name="T117" fmla="*/ 114 h 320"/>
                <a:gd name="T118" fmla="*/ 12 w 433"/>
                <a:gd name="T119" fmla="*/ 108 h 320"/>
                <a:gd name="T120" fmla="*/ 12 w 433"/>
                <a:gd name="T121" fmla="*/ 103 h 320"/>
                <a:gd name="T122" fmla="*/ 0 w 433"/>
                <a:gd name="T123" fmla="*/ 1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3" h="320">
                  <a:moveTo>
                    <a:pt x="29" y="23"/>
                  </a:moveTo>
                  <a:lnTo>
                    <a:pt x="29" y="23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48" y="216"/>
                  </a:lnTo>
                  <a:lnTo>
                    <a:pt x="148" y="216"/>
                  </a:lnTo>
                  <a:lnTo>
                    <a:pt x="159" y="216"/>
                  </a:lnTo>
                  <a:lnTo>
                    <a:pt x="165" y="234"/>
                  </a:lnTo>
                  <a:lnTo>
                    <a:pt x="165" y="250"/>
                  </a:lnTo>
                  <a:lnTo>
                    <a:pt x="171" y="268"/>
                  </a:lnTo>
                  <a:lnTo>
                    <a:pt x="176" y="284"/>
                  </a:lnTo>
                  <a:lnTo>
                    <a:pt x="176" y="284"/>
                  </a:lnTo>
                  <a:lnTo>
                    <a:pt x="188" y="284"/>
                  </a:lnTo>
                  <a:lnTo>
                    <a:pt x="188" y="284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45" y="290"/>
                  </a:lnTo>
                  <a:lnTo>
                    <a:pt x="245" y="290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79" y="301"/>
                  </a:lnTo>
                  <a:lnTo>
                    <a:pt x="279" y="301"/>
                  </a:lnTo>
                  <a:lnTo>
                    <a:pt x="284" y="307"/>
                  </a:lnTo>
                  <a:lnTo>
                    <a:pt x="284" y="307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79" y="319"/>
                  </a:lnTo>
                  <a:lnTo>
                    <a:pt x="290" y="313"/>
                  </a:lnTo>
                  <a:lnTo>
                    <a:pt x="296" y="313"/>
                  </a:lnTo>
                  <a:lnTo>
                    <a:pt x="307" y="307"/>
                  </a:lnTo>
                  <a:lnTo>
                    <a:pt x="313" y="301"/>
                  </a:lnTo>
                  <a:lnTo>
                    <a:pt x="324" y="301"/>
                  </a:lnTo>
                  <a:lnTo>
                    <a:pt x="330" y="301"/>
                  </a:lnTo>
                  <a:lnTo>
                    <a:pt x="341" y="301"/>
                  </a:lnTo>
                  <a:lnTo>
                    <a:pt x="353" y="301"/>
                  </a:lnTo>
                  <a:lnTo>
                    <a:pt x="353" y="301"/>
                  </a:lnTo>
                  <a:lnTo>
                    <a:pt x="359" y="301"/>
                  </a:lnTo>
                  <a:lnTo>
                    <a:pt x="359" y="301"/>
                  </a:lnTo>
                  <a:lnTo>
                    <a:pt x="364" y="290"/>
                  </a:lnTo>
                  <a:lnTo>
                    <a:pt x="364" y="290"/>
                  </a:lnTo>
                  <a:lnTo>
                    <a:pt x="364" y="279"/>
                  </a:lnTo>
                  <a:lnTo>
                    <a:pt x="364" y="279"/>
                  </a:lnTo>
                  <a:lnTo>
                    <a:pt x="364" y="279"/>
                  </a:lnTo>
                  <a:lnTo>
                    <a:pt x="369" y="279"/>
                  </a:lnTo>
                  <a:lnTo>
                    <a:pt x="381" y="279"/>
                  </a:lnTo>
                  <a:lnTo>
                    <a:pt x="387" y="273"/>
                  </a:lnTo>
                  <a:lnTo>
                    <a:pt x="393" y="273"/>
                  </a:lnTo>
                  <a:lnTo>
                    <a:pt x="393" y="273"/>
                  </a:lnTo>
                  <a:lnTo>
                    <a:pt x="393" y="273"/>
                  </a:lnTo>
                  <a:lnTo>
                    <a:pt x="393" y="273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393" y="210"/>
                  </a:lnTo>
                  <a:lnTo>
                    <a:pt x="393" y="210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409" y="182"/>
                  </a:lnTo>
                  <a:lnTo>
                    <a:pt x="409" y="182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32" y="154"/>
                  </a:lnTo>
                  <a:lnTo>
                    <a:pt x="432" y="154"/>
                  </a:lnTo>
                  <a:lnTo>
                    <a:pt x="432" y="142"/>
                  </a:lnTo>
                  <a:lnTo>
                    <a:pt x="432" y="142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27" y="125"/>
                  </a:lnTo>
                  <a:lnTo>
                    <a:pt x="427" y="125"/>
                  </a:lnTo>
                  <a:lnTo>
                    <a:pt x="421" y="120"/>
                  </a:lnTo>
                  <a:lnTo>
                    <a:pt x="421" y="120"/>
                  </a:lnTo>
                  <a:lnTo>
                    <a:pt x="409" y="120"/>
                  </a:lnTo>
                  <a:lnTo>
                    <a:pt x="409" y="120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387" y="108"/>
                  </a:lnTo>
                  <a:lnTo>
                    <a:pt x="387" y="108"/>
                  </a:lnTo>
                  <a:lnTo>
                    <a:pt x="381" y="103"/>
                  </a:lnTo>
                  <a:lnTo>
                    <a:pt x="381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64" y="91"/>
                  </a:lnTo>
                  <a:lnTo>
                    <a:pt x="364" y="91"/>
                  </a:lnTo>
                  <a:lnTo>
                    <a:pt x="353" y="85"/>
                  </a:lnTo>
                  <a:lnTo>
                    <a:pt x="353" y="8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35" y="85"/>
                  </a:lnTo>
                  <a:lnTo>
                    <a:pt x="335" y="85"/>
                  </a:lnTo>
                  <a:lnTo>
                    <a:pt x="324" y="80"/>
                  </a:lnTo>
                  <a:lnTo>
                    <a:pt x="324" y="80"/>
                  </a:lnTo>
                  <a:lnTo>
                    <a:pt x="313" y="69"/>
                  </a:lnTo>
                  <a:lnTo>
                    <a:pt x="313" y="69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1" y="51"/>
                  </a:lnTo>
                  <a:lnTo>
                    <a:pt x="301" y="51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290" y="51"/>
                  </a:lnTo>
                  <a:lnTo>
                    <a:pt x="290" y="51"/>
                  </a:lnTo>
                  <a:lnTo>
                    <a:pt x="279" y="51"/>
                  </a:lnTo>
                  <a:lnTo>
                    <a:pt x="279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56" y="51"/>
                  </a:lnTo>
                  <a:lnTo>
                    <a:pt x="256" y="51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28" y="35"/>
                  </a:lnTo>
                  <a:lnTo>
                    <a:pt x="228" y="35"/>
                  </a:lnTo>
                  <a:lnTo>
                    <a:pt x="216" y="35"/>
                  </a:lnTo>
                  <a:lnTo>
                    <a:pt x="216" y="35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09" y="6"/>
                  </a:lnTo>
                  <a:lnTo>
                    <a:pt x="109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9" y="23"/>
                  </a:lnTo>
                  <a:close/>
                  <a:moveTo>
                    <a:pt x="0" y="103"/>
                  </a:moveTo>
                  <a:lnTo>
                    <a:pt x="0" y="103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Freeform 84"/>
            <p:cNvSpPr>
              <a:spLocks noChangeArrowheads="1"/>
            </p:cNvSpPr>
            <p:nvPr/>
          </p:nvSpPr>
          <p:spPr bwMode="auto">
            <a:xfrm>
              <a:off x="5313363" y="2940050"/>
              <a:ext cx="7937" cy="12700"/>
            </a:xfrm>
            <a:custGeom>
              <a:avLst/>
              <a:gdLst>
                <a:gd name="T0" fmla="*/ 11 w 24"/>
                <a:gd name="T1" fmla="*/ 34 h 35"/>
                <a:gd name="T2" fmla="*/ 11 w 24"/>
                <a:gd name="T3" fmla="*/ 34 h 35"/>
                <a:gd name="T4" fmla="*/ 0 w 24"/>
                <a:gd name="T5" fmla="*/ 28 h 35"/>
                <a:gd name="T6" fmla="*/ 0 w 24"/>
                <a:gd name="T7" fmla="*/ 28 h 35"/>
                <a:gd name="T8" fmla="*/ 0 w 24"/>
                <a:gd name="T9" fmla="*/ 17 h 35"/>
                <a:gd name="T10" fmla="*/ 0 w 24"/>
                <a:gd name="T11" fmla="*/ 17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0 w 24"/>
                <a:gd name="T19" fmla="*/ 0 h 35"/>
                <a:gd name="T20" fmla="*/ 17 w 24"/>
                <a:gd name="T21" fmla="*/ 0 h 35"/>
                <a:gd name="T22" fmla="*/ 17 w 24"/>
                <a:gd name="T23" fmla="*/ 0 h 35"/>
                <a:gd name="T24" fmla="*/ 23 w 24"/>
                <a:gd name="T25" fmla="*/ 12 h 35"/>
                <a:gd name="T26" fmla="*/ 23 w 24"/>
                <a:gd name="T27" fmla="*/ 12 h 35"/>
                <a:gd name="T28" fmla="*/ 23 w 24"/>
                <a:gd name="T29" fmla="*/ 23 h 35"/>
                <a:gd name="T30" fmla="*/ 23 w 24"/>
                <a:gd name="T31" fmla="*/ 23 h 35"/>
                <a:gd name="T32" fmla="*/ 17 w 24"/>
                <a:gd name="T33" fmla="*/ 34 h 35"/>
                <a:gd name="T34" fmla="*/ 17 w 24"/>
                <a:gd name="T35" fmla="*/ 34 h 35"/>
                <a:gd name="T36" fmla="*/ 17 w 24"/>
                <a:gd name="T37" fmla="*/ 34 h 35"/>
                <a:gd name="T38" fmla="*/ 11 w 24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35">
                  <a:moveTo>
                    <a:pt x="11" y="34"/>
                  </a:moveTo>
                  <a:lnTo>
                    <a:pt x="1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34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Freeform 85"/>
            <p:cNvSpPr>
              <a:spLocks noChangeArrowheads="1"/>
            </p:cNvSpPr>
            <p:nvPr/>
          </p:nvSpPr>
          <p:spPr bwMode="auto">
            <a:xfrm>
              <a:off x="5265738" y="3440113"/>
              <a:ext cx="431800" cy="452437"/>
            </a:xfrm>
            <a:custGeom>
              <a:avLst/>
              <a:gdLst>
                <a:gd name="T0" fmla="*/ 193 w 1200"/>
                <a:gd name="T1" fmla="*/ 39 h 1256"/>
                <a:gd name="T2" fmla="*/ 165 w 1200"/>
                <a:gd name="T3" fmla="*/ 91 h 1256"/>
                <a:gd name="T4" fmla="*/ 120 w 1200"/>
                <a:gd name="T5" fmla="*/ 113 h 1256"/>
                <a:gd name="T6" fmla="*/ 102 w 1200"/>
                <a:gd name="T7" fmla="*/ 131 h 1256"/>
                <a:gd name="T8" fmla="*/ 102 w 1200"/>
                <a:gd name="T9" fmla="*/ 204 h 1256"/>
                <a:gd name="T10" fmla="*/ 85 w 1200"/>
                <a:gd name="T11" fmla="*/ 238 h 1256"/>
                <a:gd name="T12" fmla="*/ 57 w 1200"/>
                <a:gd name="T13" fmla="*/ 256 h 1256"/>
                <a:gd name="T14" fmla="*/ 34 w 1200"/>
                <a:gd name="T15" fmla="*/ 273 h 1256"/>
                <a:gd name="T16" fmla="*/ 40 w 1200"/>
                <a:gd name="T17" fmla="*/ 403 h 1256"/>
                <a:gd name="T18" fmla="*/ 57 w 1200"/>
                <a:gd name="T19" fmla="*/ 477 h 1256"/>
                <a:gd name="T20" fmla="*/ 46 w 1200"/>
                <a:gd name="T21" fmla="*/ 500 h 1256"/>
                <a:gd name="T22" fmla="*/ 46 w 1200"/>
                <a:gd name="T23" fmla="*/ 534 h 1256"/>
                <a:gd name="T24" fmla="*/ 34 w 1200"/>
                <a:gd name="T25" fmla="*/ 637 h 1256"/>
                <a:gd name="T26" fmla="*/ 0 w 1200"/>
                <a:gd name="T27" fmla="*/ 659 h 1256"/>
                <a:gd name="T28" fmla="*/ 29 w 1200"/>
                <a:gd name="T29" fmla="*/ 693 h 1256"/>
                <a:gd name="T30" fmla="*/ 57 w 1200"/>
                <a:gd name="T31" fmla="*/ 745 h 1256"/>
                <a:gd name="T32" fmla="*/ 68 w 1200"/>
                <a:gd name="T33" fmla="*/ 796 h 1256"/>
                <a:gd name="T34" fmla="*/ 108 w 1200"/>
                <a:gd name="T35" fmla="*/ 830 h 1256"/>
                <a:gd name="T36" fmla="*/ 154 w 1200"/>
                <a:gd name="T37" fmla="*/ 841 h 1256"/>
                <a:gd name="T38" fmla="*/ 193 w 1200"/>
                <a:gd name="T39" fmla="*/ 870 h 1256"/>
                <a:gd name="T40" fmla="*/ 301 w 1200"/>
                <a:gd name="T41" fmla="*/ 949 h 1256"/>
                <a:gd name="T42" fmla="*/ 421 w 1200"/>
                <a:gd name="T43" fmla="*/ 961 h 1256"/>
                <a:gd name="T44" fmla="*/ 824 w 1200"/>
                <a:gd name="T45" fmla="*/ 1074 h 1256"/>
                <a:gd name="T46" fmla="*/ 1165 w 1200"/>
                <a:gd name="T47" fmla="*/ 1193 h 1256"/>
                <a:gd name="T48" fmla="*/ 1194 w 1200"/>
                <a:gd name="T49" fmla="*/ 705 h 1256"/>
                <a:gd name="T50" fmla="*/ 1182 w 1200"/>
                <a:gd name="T51" fmla="*/ 369 h 1256"/>
                <a:gd name="T52" fmla="*/ 1165 w 1200"/>
                <a:gd name="T53" fmla="*/ 335 h 1256"/>
                <a:gd name="T54" fmla="*/ 1171 w 1200"/>
                <a:gd name="T55" fmla="*/ 273 h 1256"/>
                <a:gd name="T56" fmla="*/ 1176 w 1200"/>
                <a:gd name="T57" fmla="*/ 210 h 1256"/>
                <a:gd name="T58" fmla="*/ 1159 w 1200"/>
                <a:gd name="T59" fmla="*/ 148 h 1256"/>
                <a:gd name="T60" fmla="*/ 1143 w 1200"/>
                <a:gd name="T61" fmla="*/ 136 h 1256"/>
                <a:gd name="T62" fmla="*/ 1131 w 1200"/>
                <a:gd name="T63" fmla="*/ 125 h 1256"/>
                <a:gd name="T64" fmla="*/ 1074 w 1200"/>
                <a:gd name="T65" fmla="*/ 119 h 1256"/>
                <a:gd name="T66" fmla="*/ 1051 w 1200"/>
                <a:gd name="T67" fmla="*/ 103 h 1256"/>
                <a:gd name="T68" fmla="*/ 1046 w 1200"/>
                <a:gd name="T69" fmla="*/ 97 h 1256"/>
                <a:gd name="T70" fmla="*/ 1040 w 1200"/>
                <a:gd name="T71" fmla="*/ 79 h 1256"/>
                <a:gd name="T72" fmla="*/ 1012 w 1200"/>
                <a:gd name="T73" fmla="*/ 74 h 1256"/>
                <a:gd name="T74" fmla="*/ 960 w 1200"/>
                <a:gd name="T75" fmla="*/ 57 h 1256"/>
                <a:gd name="T76" fmla="*/ 932 w 1200"/>
                <a:gd name="T77" fmla="*/ 45 h 1256"/>
                <a:gd name="T78" fmla="*/ 920 w 1200"/>
                <a:gd name="T79" fmla="*/ 57 h 1256"/>
                <a:gd name="T80" fmla="*/ 892 w 1200"/>
                <a:gd name="T81" fmla="*/ 63 h 1256"/>
                <a:gd name="T82" fmla="*/ 870 w 1200"/>
                <a:gd name="T83" fmla="*/ 79 h 1256"/>
                <a:gd name="T84" fmla="*/ 847 w 1200"/>
                <a:gd name="T85" fmla="*/ 91 h 1256"/>
                <a:gd name="T86" fmla="*/ 830 w 1200"/>
                <a:gd name="T87" fmla="*/ 125 h 1256"/>
                <a:gd name="T88" fmla="*/ 835 w 1200"/>
                <a:gd name="T89" fmla="*/ 170 h 1256"/>
                <a:gd name="T90" fmla="*/ 807 w 1200"/>
                <a:gd name="T91" fmla="*/ 256 h 1256"/>
                <a:gd name="T92" fmla="*/ 790 w 1200"/>
                <a:gd name="T93" fmla="*/ 278 h 1256"/>
                <a:gd name="T94" fmla="*/ 636 w 1200"/>
                <a:gd name="T95" fmla="*/ 233 h 1256"/>
                <a:gd name="T96" fmla="*/ 614 w 1200"/>
                <a:gd name="T97" fmla="*/ 233 h 1256"/>
                <a:gd name="T98" fmla="*/ 597 w 1200"/>
                <a:gd name="T99" fmla="*/ 216 h 1256"/>
                <a:gd name="T100" fmla="*/ 545 w 1200"/>
                <a:gd name="T101" fmla="*/ 204 h 1256"/>
                <a:gd name="T102" fmla="*/ 477 w 1200"/>
                <a:gd name="T103" fmla="*/ 142 h 1256"/>
                <a:gd name="T104" fmla="*/ 472 w 1200"/>
                <a:gd name="T105" fmla="*/ 142 h 1256"/>
                <a:gd name="T106" fmla="*/ 466 w 1200"/>
                <a:gd name="T107" fmla="*/ 113 h 1256"/>
                <a:gd name="T108" fmla="*/ 444 w 1200"/>
                <a:gd name="T109" fmla="*/ 108 h 1256"/>
                <a:gd name="T110" fmla="*/ 426 w 1200"/>
                <a:gd name="T111" fmla="*/ 91 h 1256"/>
                <a:gd name="T112" fmla="*/ 404 w 1200"/>
                <a:gd name="T113" fmla="*/ 91 h 1256"/>
                <a:gd name="T114" fmla="*/ 375 w 1200"/>
                <a:gd name="T115" fmla="*/ 74 h 1256"/>
                <a:gd name="T116" fmla="*/ 347 w 1200"/>
                <a:gd name="T117" fmla="*/ 63 h 1256"/>
                <a:gd name="T118" fmla="*/ 307 w 1200"/>
                <a:gd name="T119" fmla="*/ 63 h 1256"/>
                <a:gd name="T120" fmla="*/ 261 w 1200"/>
                <a:gd name="T121" fmla="*/ 51 h 1256"/>
                <a:gd name="T122" fmla="*/ 239 w 1200"/>
                <a:gd name="T123" fmla="*/ 34 h 1256"/>
                <a:gd name="T124" fmla="*/ 210 w 1200"/>
                <a:gd name="T125" fmla="*/ 1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0" h="1256">
                  <a:moveTo>
                    <a:pt x="210" y="0"/>
                  </a:moveTo>
                  <a:lnTo>
                    <a:pt x="205" y="11"/>
                  </a:lnTo>
                  <a:lnTo>
                    <a:pt x="199" y="17"/>
                  </a:lnTo>
                  <a:lnTo>
                    <a:pt x="193" y="28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65" y="91"/>
                  </a:lnTo>
                  <a:lnTo>
                    <a:pt x="165" y="91"/>
                  </a:lnTo>
                  <a:lnTo>
                    <a:pt x="154" y="103"/>
                  </a:lnTo>
                  <a:lnTo>
                    <a:pt x="154" y="103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31" y="113"/>
                  </a:lnTo>
                  <a:lnTo>
                    <a:pt x="131" y="113"/>
                  </a:lnTo>
                  <a:lnTo>
                    <a:pt x="120" y="113"/>
                  </a:lnTo>
                  <a:lnTo>
                    <a:pt x="120" y="113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88"/>
                  </a:lnTo>
                  <a:lnTo>
                    <a:pt x="102" y="18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91" y="227"/>
                  </a:lnTo>
                  <a:lnTo>
                    <a:pt x="91" y="227"/>
                  </a:lnTo>
                  <a:lnTo>
                    <a:pt x="85" y="238"/>
                  </a:lnTo>
                  <a:lnTo>
                    <a:pt x="85" y="238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1" y="256"/>
                  </a:lnTo>
                  <a:lnTo>
                    <a:pt x="51" y="256"/>
                  </a:lnTo>
                  <a:lnTo>
                    <a:pt x="40" y="262"/>
                  </a:lnTo>
                  <a:lnTo>
                    <a:pt x="40" y="262"/>
                  </a:lnTo>
                  <a:lnTo>
                    <a:pt x="34" y="267"/>
                  </a:lnTo>
                  <a:lnTo>
                    <a:pt x="34" y="267"/>
                  </a:lnTo>
                  <a:lnTo>
                    <a:pt x="34" y="273"/>
                  </a:lnTo>
                  <a:lnTo>
                    <a:pt x="34" y="273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6" y="296"/>
                  </a:lnTo>
                  <a:lnTo>
                    <a:pt x="46" y="296"/>
                  </a:lnTo>
                  <a:lnTo>
                    <a:pt x="46" y="296"/>
                  </a:lnTo>
                  <a:lnTo>
                    <a:pt x="46" y="335"/>
                  </a:lnTo>
                  <a:lnTo>
                    <a:pt x="40" y="369"/>
                  </a:lnTo>
                  <a:lnTo>
                    <a:pt x="40" y="403"/>
                  </a:lnTo>
                  <a:lnTo>
                    <a:pt x="40" y="443"/>
                  </a:lnTo>
                  <a:lnTo>
                    <a:pt x="46" y="449"/>
                  </a:lnTo>
                  <a:lnTo>
                    <a:pt x="51" y="460"/>
                  </a:lnTo>
                  <a:lnTo>
                    <a:pt x="57" y="466"/>
                  </a:lnTo>
                  <a:lnTo>
                    <a:pt x="62" y="472"/>
                  </a:lnTo>
                  <a:lnTo>
                    <a:pt x="62" y="472"/>
                  </a:lnTo>
                  <a:lnTo>
                    <a:pt x="57" y="477"/>
                  </a:lnTo>
                  <a:lnTo>
                    <a:pt x="57" y="477"/>
                  </a:lnTo>
                  <a:lnTo>
                    <a:pt x="46" y="483"/>
                  </a:lnTo>
                  <a:lnTo>
                    <a:pt x="46" y="483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46" y="512"/>
                  </a:lnTo>
                  <a:lnTo>
                    <a:pt x="46" y="512"/>
                  </a:lnTo>
                  <a:lnTo>
                    <a:pt x="46" y="523"/>
                  </a:lnTo>
                  <a:lnTo>
                    <a:pt x="46" y="523"/>
                  </a:lnTo>
                  <a:lnTo>
                    <a:pt x="46" y="523"/>
                  </a:lnTo>
                  <a:lnTo>
                    <a:pt x="46" y="523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46" y="557"/>
                  </a:lnTo>
                  <a:lnTo>
                    <a:pt x="46" y="557"/>
                  </a:lnTo>
                  <a:lnTo>
                    <a:pt x="46" y="585"/>
                  </a:lnTo>
                  <a:lnTo>
                    <a:pt x="46" y="585"/>
                  </a:lnTo>
                  <a:lnTo>
                    <a:pt x="46" y="614"/>
                  </a:lnTo>
                  <a:lnTo>
                    <a:pt x="46" y="614"/>
                  </a:lnTo>
                  <a:lnTo>
                    <a:pt x="34" y="637"/>
                  </a:lnTo>
                  <a:lnTo>
                    <a:pt x="34" y="637"/>
                  </a:lnTo>
                  <a:lnTo>
                    <a:pt x="17" y="648"/>
                  </a:lnTo>
                  <a:lnTo>
                    <a:pt x="17" y="648"/>
                  </a:lnTo>
                  <a:lnTo>
                    <a:pt x="6" y="653"/>
                  </a:lnTo>
                  <a:lnTo>
                    <a:pt x="6" y="653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0" y="659"/>
                  </a:lnTo>
                  <a:lnTo>
                    <a:pt x="0" y="659"/>
                  </a:lnTo>
                  <a:lnTo>
                    <a:pt x="6" y="665"/>
                  </a:lnTo>
                  <a:lnTo>
                    <a:pt x="6" y="665"/>
                  </a:lnTo>
                  <a:lnTo>
                    <a:pt x="11" y="671"/>
                  </a:lnTo>
                  <a:lnTo>
                    <a:pt x="11" y="671"/>
                  </a:lnTo>
                  <a:lnTo>
                    <a:pt x="23" y="682"/>
                  </a:lnTo>
                  <a:lnTo>
                    <a:pt x="23" y="682"/>
                  </a:lnTo>
                  <a:lnTo>
                    <a:pt x="29" y="693"/>
                  </a:lnTo>
                  <a:lnTo>
                    <a:pt x="29" y="693"/>
                  </a:lnTo>
                  <a:lnTo>
                    <a:pt x="34" y="711"/>
                  </a:lnTo>
                  <a:lnTo>
                    <a:pt x="34" y="711"/>
                  </a:lnTo>
                  <a:lnTo>
                    <a:pt x="40" y="727"/>
                  </a:lnTo>
                  <a:lnTo>
                    <a:pt x="40" y="727"/>
                  </a:lnTo>
                  <a:lnTo>
                    <a:pt x="51" y="739"/>
                  </a:lnTo>
                  <a:lnTo>
                    <a:pt x="51" y="739"/>
                  </a:lnTo>
                  <a:lnTo>
                    <a:pt x="57" y="745"/>
                  </a:lnTo>
                  <a:lnTo>
                    <a:pt x="57" y="745"/>
                  </a:lnTo>
                  <a:lnTo>
                    <a:pt x="62" y="756"/>
                  </a:lnTo>
                  <a:lnTo>
                    <a:pt x="62" y="756"/>
                  </a:lnTo>
                  <a:lnTo>
                    <a:pt x="68" y="767"/>
                  </a:lnTo>
                  <a:lnTo>
                    <a:pt x="68" y="767"/>
                  </a:lnTo>
                  <a:lnTo>
                    <a:pt x="68" y="778"/>
                  </a:lnTo>
                  <a:lnTo>
                    <a:pt x="68" y="778"/>
                  </a:lnTo>
                  <a:lnTo>
                    <a:pt x="68" y="796"/>
                  </a:lnTo>
                  <a:lnTo>
                    <a:pt x="68" y="796"/>
                  </a:lnTo>
                  <a:lnTo>
                    <a:pt x="74" y="812"/>
                  </a:lnTo>
                  <a:lnTo>
                    <a:pt x="74" y="812"/>
                  </a:lnTo>
                  <a:lnTo>
                    <a:pt x="85" y="824"/>
                  </a:lnTo>
                  <a:lnTo>
                    <a:pt x="85" y="824"/>
                  </a:lnTo>
                  <a:lnTo>
                    <a:pt x="96" y="830"/>
                  </a:lnTo>
                  <a:lnTo>
                    <a:pt x="96" y="830"/>
                  </a:lnTo>
                  <a:lnTo>
                    <a:pt x="108" y="830"/>
                  </a:lnTo>
                  <a:lnTo>
                    <a:pt x="108" y="830"/>
                  </a:lnTo>
                  <a:lnTo>
                    <a:pt x="120" y="830"/>
                  </a:lnTo>
                  <a:lnTo>
                    <a:pt x="120" y="830"/>
                  </a:lnTo>
                  <a:lnTo>
                    <a:pt x="131" y="836"/>
                  </a:lnTo>
                  <a:lnTo>
                    <a:pt x="131" y="836"/>
                  </a:lnTo>
                  <a:lnTo>
                    <a:pt x="148" y="836"/>
                  </a:lnTo>
                  <a:lnTo>
                    <a:pt x="148" y="836"/>
                  </a:lnTo>
                  <a:lnTo>
                    <a:pt x="154" y="841"/>
                  </a:lnTo>
                  <a:lnTo>
                    <a:pt x="154" y="841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71" y="864"/>
                  </a:lnTo>
                  <a:lnTo>
                    <a:pt x="171" y="864"/>
                  </a:lnTo>
                  <a:lnTo>
                    <a:pt x="182" y="864"/>
                  </a:lnTo>
                  <a:lnTo>
                    <a:pt x="182" y="864"/>
                  </a:lnTo>
                  <a:lnTo>
                    <a:pt x="193" y="870"/>
                  </a:lnTo>
                  <a:lnTo>
                    <a:pt x="193" y="870"/>
                  </a:lnTo>
                  <a:lnTo>
                    <a:pt x="205" y="881"/>
                  </a:lnTo>
                  <a:lnTo>
                    <a:pt x="205" y="881"/>
                  </a:lnTo>
                  <a:lnTo>
                    <a:pt x="216" y="892"/>
                  </a:lnTo>
                  <a:lnTo>
                    <a:pt x="216" y="892"/>
                  </a:lnTo>
                  <a:lnTo>
                    <a:pt x="216" y="898"/>
                  </a:lnTo>
                  <a:lnTo>
                    <a:pt x="261" y="921"/>
                  </a:lnTo>
                  <a:lnTo>
                    <a:pt x="301" y="949"/>
                  </a:lnTo>
                  <a:lnTo>
                    <a:pt x="347" y="972"/>
                  </a:lnTo>
                  <a:lnTo>
                    <a:pt x="386" y="995"/>
                  </a:lnTo>
                  <a:lnTo>
                    <a:pt x="392" y="995"/>
                  </a:lnTo>
                  <a:lnTo>
                    <a:pt x="392" y="989"/>
                  </a:lnTo>
                  <a:lnTo>
                    <a:pt x="392" y="983"/>
                  </a:lnTo>
                  <a:lnTo>
                    <a:pt x="398" y="977"/>
                  </a:lnTo>
                  <a:lnTo>
                    <a:pt x="410" y="972"/>
                  </a:lnTo>
                  <a:lnTo>
                    <a:pt x="421" y="961"/>
                  </a:lnTo>
                  <a:lnTo>
                    <a:pt x="432" y="949"/>
                  </a:lnTo>
                  <a:lnTo>
                    <a:pt x="449" y="943"/>
                  </a:lnTo>
                  <a:lnTo>
                    <a:pt x="466" y="932"/>
                  </a:lnTo>
                  <a:lnTo>
                    <a:pt x="483" y="915"/>
                  </a:lnTo>
                  <a:lnTo>
                    <a:pt x="500" y="904"/>
                  </a:lnTo>
                  <a:lnTo>
                    <a:pt x="517" y="892"/>
                  </a:lnTo>
                  <a:lnTo>
                    <a:pt x="670" y="983"/>
                  </a:lnTo>
                  <a:lnTo>
                    <a:pt x="824" y="1074"/>
                  </a:lnTo>
                  <a:lnTo>
                    <a:pt x="978" y="1164"/>
                  </a:lnTo>
                  <a:lnTo>
                    <a:pt x="1131" y="1255"/>
                  </a:lnTo>
                  <a:lnTo>
                    <a:pt x="1131" y="1238"/>
                  </a:lnTo>
                  <a:lnTo>
                    <a:pt x="1131" y="1226"/>
                  </a:lnTo>
                  <a:lnTo>
                    <a:pt x="1131" y="1210"/>
                  </a:lnTo>
                  <a:lnTo>
                    <a:pt x="1131" y="1193"/>
                  </a:lnTo>
                  <a:lnTo>
                    <a:pt x="1148" y="1193"/>
                  </a:lnTo>
                  <a:lnTo>
                    <a:pt x="1165" y="1193"/>
                  </a:lnTo>
                  <a:lnTo>
                    <a:pt x="1182" y="1193"/>
                  </a:lnTo>
                  <a:lnTo>
                    <a:pt x="1199" y="1193"/>
                  </a:lnTo>
                  <a:lnTo>
                    <a:pt x="1199" y="1147"/>
                  </a:lnTo>
                  <a:lnTo>
                    <a:pt x="1199" y="1108"/>
                  </a:lnTo>
                  <a:lnTo>
                    <a:pt x="1199" y="1068"/>
                  </a:lnTo>
                  <a:lnTo>
                    <a:pt x="1199" y="1023"/>
                  </a:lnTo>
                  <a:lnTo>
                    <a:pt x="1194" y="864"/>
                  </a:lnTo>
                  <a:lnTo>
                    <a:pt x="1194" y="705"/>
                  </a:lnTo>
                  <a:lnTo>
                    <a:pt x="1194" y="546"/>
                  </a:lnTo>
                  <a:lnTo>
                    <a:pt x="1194" y="387"/>
                  </a:lnTo>
                  <a:lnTo>
                    <a:pt x="1194" y="387"/>
                  </a:lnTo>
                  <a:lnTo>
                    <a:pt x="1194" y="381"/>
                  </a:lnTo>
                  <a:lnTo>
                    <a:pt x="1194" y="381"/>
                  </a:lnTo>
                  <a:lnTo>
                    <a:pt x="1188" y="381"/>
                  </a:lnTo>
                  <a:lnTo>
                    <a:pt x="1188" y="381"/>
                  </a:lnTo>
                  <a:lnTo>
                    <a:pt x="1182" y="369"/>
                  </a:lnTo>
                  <a:lnTo>
                    <a:pt x="1182" y="369"/>
                  </a:lnTo>
                  <a:lnTo>
                    <a:pt x="1176" y="363"/>
                  </a:lnTo>
                  <a:lnTo>
                    <a:pt x="1176" y="363"/>
                  </a:lnTo>
                  <a:lnTo>
                    <a:pt x="1171" y="352"/>
                  </a:lnTo>
                  <a:lnTo>
                    <a:pt x="1171" y="352"/>
                  </a:lnTo>
                  <a:lnTo>
                    <a:pt x="1171" y="347"/>
                  </a:lnTo>
                  <a:lnTo>
                    <a:pt x="1171" y="347"/>
                  </a:lnTo>
                  <a:lnTo>
                    <a:pt x="1165" y="335"/>
                  </a:lnTo>
                  <a:lnTo>
                    <a:pt x="1165" y="335"/>
                  </a:lnTo>
                  <a:lnTo>
                    <a:pt x="1165" y="318"/>
                  </a:lnTo>
                  <a:lnTo>
                    <a:pt x="1165" y="318"/>
                  </a:lnTo>
                  <a:lnTo>
                    <a:pt x="1165" y="301"/>
                  </a:lnTo>
                  <a:lnTo>
                    <a:pt x="1165" y="301"/>
                  </a:lnTo>
                  <a:lnTo>
                    <a:pt x="1165" y="284"/>
                  </a:lnTo>
                  <a:lnTo>
                    <a:pt x="1165" y="284"/>
                  </a:lnTo>
                  <a:lnTo>
                    <a:pt x="1171" y="273"/>
                  </a:lnTo>
                  <a:lnTo>
                    <a:pt x="1171" y="273"/>
                  </a:lnTo>
                  <a:lnTo>
                    <a:pt x="1182" y="262"/>
                  </a:lnTo>
                  <a:lnTo>
                    <a:pt x="1182" y="262"/>
                  </a:lnTo>
                  <a:lnTo>
                    <a:pt x="1188" y="250"/>
                  </a:lnTo>
                  <a:lnTo>
                    <a:pt x="1188" y="250"/>
                  </a:lnTo>
                  <a:lnTo>
                    <a:pt x="1182" y="233"/>
                  </a:lnTo>
                  <a:lnTo>
                    <a:pt x="1182" y="233"/>
                  </a:lnTo>
                  <a:lnTo>
                    <a:pt x="1176" y="210"/>
                  </a:lnTo>
                  <a:lnTo>
                    <a:pt x="1176" y="210"/>
                  </a:lnTo>
                  <a:lnTo>
                    <a:pt x="1165" y="199"/>
                  </a:lnTo>
                  <a:lnTo>
                    <a:pt x="1165" y="199"/>
                  </a:lnTo>
                  <a:lnTo>
                    <a:pt x="1159" y="182"/>
                  </a:lnTo>
                  <a:lnTo>
                    <a:pt x="1159" y="182"/>
                  </a:lnTo>
                  <a:lnTo>
                    <a:pt x="1159" y="165"/>
                  </a:lnTo>
                  <a:lnTo>
                    <a:pt x="1159" y="165"/>
                  </a:lnTo>
                  <a:lnTo>
                    <a:pt x="1159" y="148"/>
                  </a:lnTo>
                  <a:lnTo>
                    <a:pt x="1159" y="148"/>
                  </a:lnTo>
                  <a:lnTo>
                    <a:pt x="1159" y="142"/>
                  </a:lnTo>
                  <a:lnTo>
                    <a:pt x="1159" y="142"/>
                  </a:lnTo>
                  <a:lnTo>
                    <a:pt x="1159" y="142"/>
                  </a:lnTo>
                  <a:lnTo>
                    <a:pt x="1159" y="142"/>
                  </a:lnTo>
                  <a:lnTo>
                    <a:pt x="1148" y="142"/>
                  </a:lnTo>
                  <a:lnTo>
                    <a:pt x="1148" y="142"/>
                  </a:lnTo>
                  <a:lnTo>
                    <a:pt x="1143" y="136"/>
                  </a:lnTo>
                  <a:lnTo>
                    <a:pt x="1143" y="136"/>
                  </a:lnTo>
                  <a:lnTo>
                    <a:pt x="1131" y="136"/>
                  </a:lnTo>
                  <a:lnTo>
                    <a:pt x="1131" y="136"/>
                  </a:lnTo>
                  <a:lnTo>
                    <a:pt x="1131" y="131"/>
                  </a:lnTo>
                  <a:lnTo>
                    <a:pt x="1131" y="131"/>
                  </a:lnTo>
                  <a:lnTo>
                    <a:pt x="1131" y="131"/>
                  </a:lnTo>
                  <a:lnTo>
                    <a:pt x="1131" y="131"/>
                  </a:lnTo>
                  <a:lnTo>
                    <a:pt x="1131" y="125"/>
                  </a:lnTo>
                  <a:lnTo>
                    <a:pt x="1131" y="125"/>
                  </a:lnTo>
                  <a:lnTo>
                    <a:pt x="1131" y="119"/>
                  </a:lnTo>
                  <a:lnTo>
                    <a:pt x="1131" y="119"/>
                  </a:lnTo>
                  <a:lnTo>
                    <a:pt x="1114" y="113"/>
                  </a:lnTo>
                  <a:lnTo>
                    <a:pt x="1114" y="113"/>
                  </a:lnTo>
                  <a:lnTo>
                    <a:pt x="1097" y="113"/>
                  </a:lnTo>
                  <a:lnTo>
                    <a:pt x="1097" y="113"/>
                  </a:lnTo>
                  <a:lnTo>
                    <a:pt x="1074" y="119"/>
                  </a:lnTo>
                  <a:lnTo>
                    <a:pt x="1074" y="119"/>
                  </a:lnTo>
                  <a:lnTo>
                    <a:pt x="1057" y="119"/>
                  </a:lnTo>
                  <a:lnTo>
                    <a:pt x="1057" y="119"/>
                  </a:lnTo>
                  <a:lnTo>
                    <a:pt x="1057" y="113"/>
                  </a:lnTo>
                  <a:lnTo>
                    <a:pt x="1057" y="113"/>
                  </a:lnTo>
                  <a:lnTo>
                    <a:pt x="1051" y="108"/>
                  </a:lnTo>
                  <a:lnTo>
                    <a:pt x="1051" y="108"/>
                  </a:lnTo>
                  <a:lnTo>
                    <a:pt x="1051" y="103"/>
                  </a:lnTo>
                  <a:lnTo>
                    <a:pt x="1051" y="103"/>
                  </a:lnTo>
                  <a:lnTo>
                    <a:pt x="1057" y="97"/>
                  </a:lnTo>
                  <a:lnTo>
                    <a:pt x="1057" y="97"/>
                  </a:lnTo>
                  <a:lnTo>
                    <a:pt x="1051" y="97"/>
                  </a:lnTo>
                  <a:lnTo>
                    <a:pt x="1051" y="97"/>
                  </a:lnTo>
                  <a:lnTo>
                    <a:pt x="1051" y="97"/>
                  </a:lnTo>
                  <a:lnTo>
                    <a:pt x="1051" y="97"/>
                  </a:lnTo>
                  <a:lnTo>
                    <a:pt x="1046" y="97"/>
                  </a:lnTo>
                  <a:lnTo>
                    <a:pt x="1046" y="97"/>
                  </a:lnTo>
                  <a:lnTo>
                    <a:pt x="1040" y="91"/>
                  </a:lnTo>
                  <a:lnTo>
                    <a:pt x="1040" y="91"/>
                  </a:lnTo>
                  <a:lnTo>
                    <a:pt x="1040" y="91"/>
                  </a:lnTo>
                  <a:lnTo>
                    <a:pt x="1040" y="91"/>
                  </a:lnTo>
                  <a:lnTo>
                    <a:pt x="1040" y="85"/>
                  </a:lnTo>
                  <a:lnTo>
                    <a:pt x="1040" y="85"/>
                  </a:lnTo>
                  <a:lnTo>
                    <a:pt x="1040" y="79"/>
                  </a:lnTo>
                  <a:lnTo>
                    <a:pt x="1040" y="79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29" y="74"/>
                  </a:lnTo>
                  <a:lnTo>
                    <a:pt x="1029" y="74"/>
                  </a:lnTo>
                  <a:lnTo>
                    <a:pt x="1017" y="74"/>
                  </a:lnTo>
                  <a:lnTo>
                    <a:pt x="1017" y="74"/>
                  </a:lnTo>
                  <a:lnTo>
                    <a:pt x="1012" y="74"/>
                  </a:lnTo>
                  <a:lnTo>
                    <a:pt x="1012" y="74"/>
                  </a:lnTo>
                  <a:lnTo>
                    <a:pt x="1000" y="74"/>
                  </a:lnTo>
                  <a:lnTo>
                    <a:pt x="1000" y="74"/>
                  </a:lnTo>
                  <a:lnTo>
                    <a:pt x="989" y="74"/>
                  </a:lnTo>
                  <a:lnTo>
                    <a:pt x="989" y="74"/>
                  </a:lnTo>
                  <a:lnTo>
                    <a:pt x="972" y="63"/>
                  </a:lnTo>
                  <a:lnTo>
                    <a:pt x="972" y="63"/>
                  </a:lnTo>
                  <a:lnTo>
                    <a:pt x="960" y="57"/>
                  </a:lnTo>
                  <a:lnTo>
                    <a:pt x="960" y="57"/>
                  </a:lnTo>
                  <a:lnTo>
                    <a:pt x="949" y="51"/>
                  </a:lnTo>
                  <a:lnTo>
                    <a:pt x="949" y="51"/>
                  </a:lnTo>
                  <a:lnTo>
                    <a:pt x="944" y="45"/>
                  </a:lnTo>
                  <a:lnTo>
                    <a:pt x="944" y="45"/>
                  </a:lnTo>
                  <a:lnTo>
                    <a:pt x="938" y="45"/>
                  </a:lnTo>
                  <a:lnTo>
                    <a:pt x="938" y="45"/>
                  </a:lnTo>
                  <a:lnTo>
                    <a:pt x="932" y="45"/>
                  </a:lnTo>
                  <a:lnTo>
                    <a:pt x="932" y="45"/>
                  </a:lnTo>
                  <a:lnTo>
                    <a:pt x="932" y="45"/>
                  </a:lnTo>
                  <a:lnTo>
                    <a:pt x="932" y="45"/>
                  </a:lnTo>
                  <a:lnTo>
                    <a:pt x="926" y="51"/>
                  </a:lnTo>
                  <a:lnTo>
                    <a:pt x="926" y="51"/>
                  </a:lnTo>
                  <a:lnTo>
                    <a:pt x="926" y="57"/>
                  </a:lnTo>
                  <a:lnTo>
                    <a:pt x="926" y="57"/>
                  </a:lnTo>
                  <a:lnTo>
                    <a:pt x="920" y="57"/>
                  </a:lnTo>
                  <a:lnTo>
                    <a:pt x="920" y="57"/>
                  </a:lnTo>
                  <a:lnTo>
                    <a:pt x="909" y="57"/>
                  </a:lnTo>
                  <a:lnTo>
                    <a:pt x="909" y="57"/>
                  </a:lnTo>
                  <a:lnTo>
                    <a:pt x="904" y="57"/>
                  </a:lnTo>
                  <a:lnTo>
                    <a:pt x="904" y="57"/>
                  </a:lnTo>
                  <a:lnTo>
                    <a:pt x="898" y="63"/>
                  </a:lnTo>
                  <a:lnTo>
                    <a:pt x="898" y="63"/>
                  </a:lnTo>
                  <a:lnTo>
                    <a:pt x="892" y="63"/>
                  </a:lnTo>
                  <a:lnTo>
                    <a:pt x="892" y="63"/>
                  </a:lnTo>
                  <a:lnTo>
                    <a:pt x="887" y="74"/>
                  </a:lnTo>
                  <a:lnTo>
                    <a:pt x="887" y="74"/>
                  </a:lnTo>
                  <a:lnTo>
                    <a:pt x="881" y="79"/>
                  </a:lnTo>
                  <a:lnTo>
                    <a:pt x="881" y="79"/>
                  </a:lnTo>
                  <a:lnTo>
                    <a:pt x="875" y="79"/>
                  </a:lnTo>
                  <a:lnTo>
                    <a:pt x="875" y="79"/>
                  </a:lnTo>
                  <a:lnTo>
                    <a:pt x="870" y="79"/>
                  </a:lnTo>
                  <a:lnTo>
                    <a:pt x="870" y="79"/>
                  </a:lnTo>
                  <a:lnTo>
                    <a:pt x="864" y="79"/>
                  </a:lnTo>
                  <a:lnTo>
                    <a:pt x="864" y="79"/>
                  </a:lnTo>
                  <a:lnTo>
                    <a:pt x="858" y="79"/>
                  </a:lnTo>
                  <a:lnTo>
                    <a:pt x="858" y="79"/>
                  </a:lnTo>
                  <a:lnTo>
                    <a:pt x="853" y="79"/>
                  </a:lnTo>
                  <a:lnTo>
                    <a:pt x="853" y="79"/>
                  </a:lnTo>
                  <a:lnTo>
                    <a:pt x="847" y="91"/>
                  </a:lnTo>
                  <a:lnTo>
                    <a:pt x="847" y="91"/>
                  </a:lnTo>
                  <a:lnTo>
                    <a:pt x="841" y="103"/>
                  </a:lnTo>
                  <a:lnTo>
                    <a:pt x="841" y="103"/>
                  </a:lnTo>
                  <a:lnTo>
                    <a:pt x="835" y="113"/>
                  </a:lnTo>
                  <a:lnTo>
                    <a:pt x="835" y="113"/>
                  </a:lnTo>
                  <a:lnTo>
                    <a:pt x="835" y="119"/>
                  </a:lnTo>
                  <a:lnTo>
                    <a:pt x="835" y="119"/>
                  </a:lnTo>
                  <a:lnTo>
                    <a:pt x="830" y="125"/>
                  </a:lnTo>
                  <a:lnTo>
                    <a:pt x="830" y="125"/>
                  </a:lnTo>
                  <a:lnTo>
                    <a:pt x="824" y="131"/>
                  </a:lnTo>
                  <a:lnTo>
                    <a:pt x="824" y="131"/>
                  </a:lnTo>
                  <a:lnTo>
                    <a:pt x="819" y="131"/>
                  </a:lnTo>
                  <a:lnTo>
                    <a:pt x="819" y="131"/>
                  </a:lnTo>
                  <a:lnTo>
                    <a:pt x="813" y="136"/>
                  </a:lnTo>
                  <a:lnTo>
                    <a:pt x="813" y="136"/>
                  </a:lnTo>
                  <a:lnTo>
                    <a:pt x="835" y="170"/>
                  </a:lnTo>
                  <a:lnTo>
                    <a:pt x="835" y="170"/>
                  </a:lnTo>
                  <a:lnTo>
                    <a:pt x="841" y="199"/>
                  </a:lnTo>
                  <a:lnTo>
                    <a:pt x="841" y="199"/>
                  </a:lnTo>
                  <a:lnTo>
                    <a:pt x="841" y="210"/>
                  </a:lnTo>
                  <a:lnTo>
                    <a:pt x="835" y="227"/>
                  </a:lnTo>
                  <a:lnTo>
                    <a:pt x="835" y="227"/>
                  </a:lnTo>
                  <a:lnTo>
                    <a:pt x="807" y="256"/>
                  </a:lnTo>
                  <a:lnTo>
                    <a:pt x="807" y="256"/>
                  </a:lnTo>
                  <a:lnTo>
                    <a:pt x="801" y="262"/>
                  </a:lnTo>
                  <a:lnTo>
                    <a:pt x="801" y="262"/>
                  </a:lnTo>
                  <a:lnTo>
                    <a:pt x="795" y="267"/>
                  </a:lnTo>
                  <a:lnTo>
                    <a:pt x="795" y="267"/>
                  </a:lnTo>
                  <a:lnTo>
                    <a:pt x="795" y="273"/>
                  </a:lnTo>
                  <a:lnTo>
                    <a:pt x="795" y="273"/>
                  </a:lnTo>
                  <a:lnTo>
                    <a:pt x="790" y="278"/>
                  </a:lnTo>
                  <a:lnTo>
                    <a:pt x="790" y="278"/>
                  </a:lnTo>
                  <a:lnTo>
                    <a:pt x="773" y="278"/>
                  </a:lnTo>
                  <a:lnTo>
                    <a:pt x="756" y="278"/>
                  </a:lnTo>
                  <a:lnTo>
                    <a:pt x="756" y="278"/>
                  </a:lnTo>
                  <a:lnTo>
                    <a:pt x="710" y="262"/>
                  </a:lnTo>
                  <a:lnTo>
                    <a:pt x="710" y="262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36" y="233"/>
                  </a:lnTo>
                  <a:lnTo>
                    <a:pt x="636" y="233"/>
                  </a:lnTo>
                  <a:lnTo>
                    <a:pt x="631" y="233"/>
                  </a:lnTo>
                  <a:lnTo>
                    <a:pt x="631" y="233"/>
                  </a:lnTo>
                  <a:lnTo>
                    <a:pt x="625" y="233"/>
                  </a:lnTo>
                  <a:lnTo>
                    <a:pt x="625" y="233"/>
                  </a:lnTo>
                  <a:lnTo>
                    <a:pt x="620" y="233"/>
                  </a:lnTo>
                  <a:lnTo>
                    <a:pt x="620" y="233"/>
                  </a:lnTo>
                  <a:lnTo>
                    <a:pt x="614" y="233"/>
                  </a:lnTo>
                  <a:lnTo>
                    <a:pt x="614" y="233"/>
                  </a:lnTo>
                  <a:lnTo>
                    <a:pt x="614" y="233"/>
                  </a:lnTo>
                  <a:lnTo>
                    <a:pt x="614" y="233"/>
                  </a:lnTo>
                  <a:lnTo>
                    <a:pt x="608" y="227"/>
                  </a:lnTo>
                  <a:lnTo>
                    <a:pt x="608" y="227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597" y="216"/>
                  </a:lnTo>
                  <a:lnTo>
                    <a:pt x="597" y="216"/>
                  </a:lnTo>
                  <a:lnTo>
                    <a:pt x="585" y="216"/>
                  </a:lnTo>
                  <a:lnTo>
                    <a:pt x="585" y="216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63" y="216"/>
                  </a:lnTo>
                  <a:lnTo>
                    <a:pt x="563" y="216"/>
                  </a:lnTo>
                  <a:lnTo>
                    <a:pt x="545" y="204"/>
                  </a:lnTo>
                  <a:lnTo>
                    <a:pt x="545" y="204"/>
                  </a:lnTo>
                  <a:lnTo>
                    <a:pt x="529" y="193"/>
                  </a:lnTo>
                  <a:lnTo>
                    <a:pt x="529" y="193"/>
                  </a:lnTo>
                  <a:lnTo>
                    <a:pt x="511" y="170"/>
                  </a:lnTo>
                  <a:lnTo>
                    <a:pt x="511" y="170"/>
                  </a:lnTo>
                  <a:lnTo>
                    <a:pt x="495" y="153"/>
                  </a:lnTo>
                  <a:lnTo>
                    <a:pt x="495" y="153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7" y="142"/>
                  </a:lnTo>
                  <a:lnTo>
                    <a:pt x="472" y="142"/>
                  </a:lnTo>
                  <a:lnTo>
                    <a:pt x="472" y="142"/>
                  </a:lnTo>
                  <a:lnTo>
                    <a:pt x="472" y="136"/>
                  </a:lnTo>
                  <a:lnTo>
                    <a:pt x="472" y="136"/>
                  </a:lnTo>
                  <a:lnTo>
                    <a:pt x="472" y="125"/>
                  </a:lnTo>
                  <a:lnTo>
                    <a:pt x="472" y="125"/>
                  </a:lnTo>
                  <a:lnTo>
                    <a:pt x="472" y="119"/>
                  </a:lnTo>
                  <a:lnTo>
                    <a:pt x="472" y="119"/>
                  </a:lnTo>
                  <a:lnTo>
                    <a:pt x="466" y="113"/>
                  </a:lnTo>
                  <a:lnTo>
                    <a:pt x="466" y="113"/>
                  </a:lnTo>
                  <a:lnTo>
                    <a:pt x="460" y="113"/>
                  </a:lnTo>
                  <a:lnTo>
                    <a:pt x="460" y="113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49" y="113"/>
                  </a:lnTo>
                  <a:lnTo>
                    <a:pt x="449" y="113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38" y="108"/>
                  </a:lnTo>
                  <a:lnTo>
                    <a:pt x="438" y="108"/>
                  </a:lnTo>
                  <a:lnTo>
                    <a:pt x="432" y="103"/>
                  </a:lnTo>
                  <a:lnTo>
                    <a:pt x="432" y="103"/>
                  </a:lnTo>
                  <a:lnTo>
                    <a:pt x="426" y="97"/>
                  </a:lnTo>
                  <a:lnTo>
                    <a:pt x="426" y="97"/>
                  </a:lnTo>
                  <a:lnTo>
                    <a:pt x="426" y="91"/>
                  </a:lnTo>
                  <a:lnTo>
                    <a:pt x="426" y="91"/>
                  </a:lnTo>
                  <a:lnTo>
                    <a:pt x="421" y="91"/>
                  </a:lnTo>
                  <a:lnTo>
                    <a:pt x="421" y="91"/>
                  </a:lnTo>
                  <a:lnTo>
                    <a:pt x="415" y="91"/>
                  </a:lnTo>
                  <a:lnTo>
                    <a:pt x="415" y="91"/>
                  </a:lnTo>
                  <a:lnTo>
                    <a:pt x="410" y="91"/>
                  </a:lnTo>
                  <a:lnTo>
                    <a:pt x="410" y="91"/>
                  </a:lnTo>
                  <a:lnTo>
                    <a:pt x="404" y="91"/>
                  </a:lnTo>
                  <a:lnTo>
                    <a:pt x="404" y="91"/>
                  </a:lnTo>
                  <a:lnTo>
                    <a:pt x="398" y="85"/>
                  </a:lnTo>
                  <a:lnTo>
                    <a:pt x="398" y="85"/>
                  </a:lnTo>
                  <a:lnTo>
                    <a:pt x="398" y="79"/>
                  </a:lnTo>
                  <a:lnTo>
                    <a:pt x="398" y="79"/>
                  </a:lnTo>
                  <a:lnTo>
                    <a:pt x="386" y="74"/>
                  </a:lnTo>
                  <a:lnTo>
                    <a:pt x="386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58" y="68"/>
                  </a:lnTo>
                  <a:lnTo>
                    <a:pt x="358" y="68"/>
                  </a:lnTo>
                  <a:lnTo>
                    <a:pt x="347" y="68"/>
                  </a:lnTo>
                  <a:lnTo>
                    <a:pt x="347" y="68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47" y="63"/>
                  </a:lnTo>
                  <a:lnTo>
                    <a:pt x="324" y="57"/>
                  </a:lnTo>
                  <a:lnTo>
                    <a:pt x="324" y="57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73" y="63"/>
                  </a:lnTo>
                  <a:lnTo>
                    <a:pt x="273" y="63"/>
                  </a:lnTo>
                  <a:lnTo>
                    <a:pt x="267" y="57"/>
                  </a:lnTo>
                  <a:lnTo>
                    <a:pt x="267" y="57"/>
                  </a:lnTo>
                  <a:lnTo>
                    <a:pt x="261" y="51"/>
                  </a:lnTo>
                  <a:lnTo>
                    <a:pt x="261" y="51"/>
                  </a:lnTo>
                  <a:lnTo>
                    <a:pt x="261" y="39"/>
                  </a:lnTo>
                  <a:lnTo>
                    <a:pt x="261" y="39"/>
                  </a:lnTo>
                  <a:lnTo>
                    <a:pt x="256" y="39"/>
                  </a:lnTo>
                  <a:lnTo>
                    <a:pt x="256" y="39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Freeform 86"/>
            <p:cNvSpPr>
              <a:spLocks noChangeArrowheads="1"/>
            </p:cNvSpPr>
            <p:nvPr/>
          </p:nvSpPr>
          <p:spPr bwMode="auto">
            <a:xfrm>
              <a:off x="4756150" y="4241800"/>
              <a:ext cx="109538" cy="146050"/>
            </a:xfrm>
            <a:custGeom>
              <a:avLst/>
              <a:gdLst>
                <a:gd name="T0" fmla="*/ 12 w 303"/>
                <a:gd name="T1" fmla="*/ 193 h 405"/>
                <a:gd name="T2" fmla="*/ 34 w 303"/>
                <a:gd name="T3" fmla="*/ 227 h 405"/>
                <a:gd name="T4" fmla="*/ 46 w 303"/>
                <a:gd name="T5" fmla="*/ 245 h 405"/>
                <a:gd name="T6" fmla="*/ 57 w 303"/>
                <a:gd name="T7" fmla="*/ 245 h 405"/>
                <a:gd name="T8" fmla="*/ 63 w 303"/>
                <a:gd name="T9" fmla="*/ 245 h 405"/>
                <a:gd name="T10" fmla="*/ 63 w 303"/>
                <a:gd name="T11" fmla="*/ 250 h 405"/>
                <a:gd name="T12" fmla="*/ 74 w 303"/>
                <a:gd name="T13" fmla="*/ 256 h 405"/>
                <a:gd name="T14" fmla="*/ 108 w 303"/>
                <a:gd name="T15" fmla="*/ 285 h 405"/>
                <a:gd name="T16" fmla="*/ 125 w 303"/>
                <a:gd name="T17" fmla="*/ 295 h 405"/>
                <a:gd name="T18" fmla="*/ 131 w 303"/>
                <a:gd name="T19" fmla="*/ 301 h 405"/>
                <a:gd name="T20" fmla="*/ 137 w 303"/>
                <a:gd name="T21" fmla="*/ 318 h 405"/>
                <a:gd name="T22" fmla="*/ 182 w 303"/>
                <a:gd name="T23" fmla="*/ 364 h 405"/>
                <a:gd name="T24" fmla="*/ 205 w 303"/>
                <a:gd name="T25" fmla="*/ 375 h 405"/>
                <a:gd name="T26" fmla="*/ 216 w 303"/>
                <a:gd name="T27" fmla="*/ 375 h 405"/>
                <a:gd name="T28" fmla="*/ 233 w 303"/>
                <a:gd name="T29" fmla="*/ 381 h 405"/>
                <a:gd name="T30" fmla="*/ 244 w 303"/>
                <a:gd name="T31" fmla="*/ 398 h 405"/>
                <a:gd name="T32" fmla="*/ 256 w 303"/>
                <a:gd name="T33" fmla="*/ 404 h 405"/>
                <a:gd name="T34" fmla="*/ 267 w 303"/>
                <a:gd name="T35" fmla="*/ 404 h 405"/>
                <a:gd name="T36" fmla="*/ 273 w 303"/>
                <a:gd name="T37" fmla="*/ 398 h 405"/>
                <a:gd name="T38" fmla="*/ 278 w 303"/>
                <a:gd name="T39" fmla="*/ 386 h 405"/>
                <a:gd name="T40" fmla="*/ 273 w 303"/>
                <a:gd name="T41" fmla="*/ 370 h 405"/>
                <a:gd name="T42" fmla="*/ 267 w 303"/>
                <a:gd name="T43" fmla="*/ 352 h 405"/>
                <a:gd name="T44" fmla="*/ 284 w 303"/>
                <a:gd name="T45" fmla="*/ 335 h 405"/>
                <a:gd name="T46" fmla="*/ 290 w 303"/>
                <a:gd name="T47" fmla="*/ 313 h 405"/>
                <a:gd name="T48" fmla="*/ 296 w 303"/>
                <a:gd name="T49" fmla="*/ 290 h 405"/>
                <a:gd name="T50" fmla="*/ 296 w 303"/>
                <a:gd name="T51" fmla="*/ 279 h 405"/>
                <a:gd name="T52" fmla="*/ 284 w 303"/>
                <a:gd name="T53" fmla="*/ 279 h 405"/>
                <a:gd name="T54" fmla="*/ 267 w 303"/>
                <a:gd name="T55" fmla="*/ 256 h 405"/>
                <a:gd name="T56" fmla="*/ 256 w 303"/>
                <a:gd name="T57" fmla="*/ 227 h 405"/>
                <a:gd name="T58" fmla="*/ 244 w 303"/>
                <a:gd name="T59" fmla="*/ 205 h 405"/>
                <a:gd name="T60" fmla="*/ 227 w 303"/>
                <a:gd name="T61" fmla="*/ 193 h 405"/>
                <a:gd name="T62" fmla="*/ 199 w 303"/>
                <a:gd name="T63" fmla="*/ 182 h 405"/>
                <a:gd name="T64" fmla="*/ 193 w 303"/>
                <a:gd name="T65" fmla="*/ 176 h 405"/>
                <a:gd name="T66" fmla="*/ 210 w 303"/>
                <a:gd name="T67" fmla="*/ 142 h 405"/>
                <a:gd name="T68" fmla="*/ 233 w 303"/>
                <a:gd name="T69" fmla="*/ 114 h 405"/>
                <a:gd name="T70" fmla="*/ 222 w 303"/>
                <a:gd name="T71" fmla="*/ 80 h 405"/>
                <a:gd name="T72" fmla="*/ 216 w 303"/>
                <a:gd name="T73" fmla="*/ 74 h 405"/>
                <a:gd name="T74" fmla="*/ 205 w 303"/>
                <a:gd name="T75" fmla="*/ 62 h 405"/>
                <a:gd name="T76" fmla="*/ 182 w 303"/>
                <a:gd name="T77" fmla="*/ 91 h 405"/>
                <a:gd name="T78" fmla="*/ 165 w 303"/>
                <a:gd name="T79" fmla="*/ 114 h 405"/>
                <a:gd name="T80" fmla="*/ 159 w 303"/>
                <a:gd name="T81" fmla="*/ 108 h 405"/>
                <a:gd name="T82" fmla="*/ 153 w 303"/>
                <a:gd name="T83" fmla="*/ 91 h 405"/>
                <a:gd name="T84" fmla="*/ 165 w 303"/>
                <a:gd name="T85" fmla="*/ 62 h 405"/>
                <a:gd name="T86" fmla="*/ 153 w 303"/>
                <a:gd name="T87" fmla="*/ 28 h 405"/>
                <a:gd name="T88" fmla="*/ 142 w 303"/>
                <a:gd name="T89" fmla="*/ 0 h 405"/>
                <a:gd name="T90" fmla="*/ 142 w 303"/>
                <a:gd name="T91" fmla="*/ 0 h 405"/>
                <a:gd name="T92" fmla="*/ 137 w 303"/>
                <a:gd name="T93" fmla="*/ 17 h 405"/>
                <a:gd name="T94" fmla="*/ 119 w 303"/>
                <a:gd name="T95" fmla="*/ 23 h 405"/>
                <a:gd name="T96" fmla="*/ 102 w 303"/>
                <a:gd name="T97" fmla="*/ 23 h 405"/>
                <a:gd name="T98" fmla="*/ 97 w 303"/>
                <a:gd name="T99" fmla="*/ 23 h 405"/>
                <a:gd name="T100" fmla="*/ 91 w 303"/>
                <a:gd name="T101" fmla="*/ 46 h 405"/>
                <a:gd name="T102" fmla="*/ 74 w 303"/>
                <a:gd name="T103" fmla="*/ 57 h 405"/>
                <a:gd name="T104" fmla="*/ 57 w 303"/>
                <a:gd name="T105" fmla="*/ 74 h 405"/>
                <a:gd name="T106" fmla="*/ 51 w 303"/>
                <a:gd name="T107" fmla="*/ 80 h 405"/>
                <a:gd name="T108" fmla="*/ 34 w 303"/>
                <a:gd name="T109" fmla="*/ 108 h 405"/>
                <a:gd name="T110" fmla="*/ 12 w 303"/>
                <a:gd name="T111" fmla="*/ 142 h 405"/>
                <a:gd name="T112" fmla="*/ 0 w 303"/>
                <a:gd name="T113" fmla="*/ 17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405">
                  <a:moveTo>
                    <a:pt x="0" y="176"/>
                  </a:moveTo>
                  <a:lnTo>
                    <a:pt x="0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46" y="245"/>
                  </a:lnTo>
                  <a:lnTo>
                    <a:pt x="46" y="245"/>
                  </a:lnTo>
                  <a:lnTo>
                    <a:pt x="46" y="245"/>
                  </a:lnTo>
                  <a:lnTo>
                    <a:pt x="46" y="245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91" y="273"/>
                  </a:lnTo>
                  <a:lnTo>
                    <a:pt x="91" y="273"/>
                  </a:lnTo>
                  <a:lnTo>
                    <a:pt x="108" y="285"/>
                  </a:lnTo>
                  <a:lnTo>
                    <a:pt x="108" y="285"/>
                  </a:lnTo>
                  <a:lnTo>
                    <a:pt x="113" y="295"/>
                  </a:lnTo>
                  <a:lnTo>
                    <a:pt x="119" y="295"/>
                  </a:lnTo>
                  <a:lnTo>
                    <a:pt x="119" y="295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25" y="295"/>
                  </a:lnTo>
                  <a:lnTo>
                    <a:pt x="131" y="301"/>
                  </a:lnTo>
                  <a:lnTo>
                    <a:pt x="131" y="301"/>
                  </a:lnTo>
                  <a:lnTo>
                    <a:pt x="131" y="307"/>
                  </a:lnTo>
                  <a:lnTo>
                    <a:pt x="131" y="307"/>
                  </a:lnTo>
                  <a:lnTo>
                    <a:pt x="137" y="318"/>
                  </a:lnTo>
                  <a:lnTo>
                    <a:pt x="137" y="318"/>
                  </a:lnTo>
                  <a:lnTo>
                    <a:pt x="137" y="324"/>
                  </a:lnTo>
                  <a:lnTo>
                    <a:pt x="153" y="335"/>
                  </a:lnTo>
                  <a:lnTo>
                    <a:pt x="165" y="352"/>
                  </a:lnTo>
                  <a:lnTo>
                    <a:pt x="182" y="364"/>
                  </a:lnTo>
                  <a:lnTo>
                    <a:pt x="199" y="375"/>
                  </a:lnTo>
                  <a:lnTo>
                    <a:pt x="199" y="375"/>
                  </a:lnTo>
                  <a:lnTo>
                    <a:pt x="205" y="375"/>
                  </a:lnTo>
                  <a:lnTo>
                    <a:pt x="205" y="375"/>
                  </a:lnTo>
                  <a:lnTo>
                    <a:pt x="210" y="375"/>
                  </a:lnTo>
                  <a:lnTo>
                    <a:pt x="210" y="375"/>
                  </a:lnTo>
                  <a:lnTo>
                    <a:pt x="216" y="375"/>
                  </a:lnTo>
                  <a:lnTo>
                    <a:pt x="216" y="375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33" y="381"/>
                  </a:lnTo>
                  <a:lnTo>
                    <a:pt x="233" y="381"/>
                  </a:lnTo>
                  <a:lnTo>
                    <a:pt x="238" y="386"/>
                  </a:lnTo>
                  <a:lnTo>
                    <a:pt x="238" y="386"/>
                  </a:lnTo>
                  <a:lnTo>
                    <a:pt x="244" y="398"/>
                  </a:lnTo>
                  <a:lnTo>
                    <a:pt x="244" y="398"/>
                  </a:lnTo>
                  <a:lnTo>
                    <a:pt x="250" y="404"/>
                  </a:lnTo>
                  <a:lnTo>
                    <a:pt x="250" y="404"/>
                  </a:lnTo>
                  <a:lnTo>
                    <a:pt x="256" y="404"/>
                  </a:lnTo>
                  <a:lnTo>
                    <a:pt x="256" y="404"/>
                  </a:lnTo>
                  <a:lnTo>
                    <a:pt x="262" y="404"/>
                  </a:lnTo>
                  <a:lnTo>
                    <a:pt x="262" y="404"/>
                  </a:lnTo>
                  <a:lnTo>
                    <a:pt x="267" y="404"/>
                  </a:lnTo>
                  <a:lnTo>
                    <a:pt x="267" y="404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73" y="392"/>
                  </a:lnTo>
                  <a:lnTo>
                    <a:pt x="273" y="392"/>
                  </a:lnTo>
                  <a:lnTo>
                    <a:pt x="278" y="386"/>
                  </a:lnTo>
                  <a:lnTo>
                    <a:pt x="278" y="386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73" y="370"/>
                  </a:lnTo>
                  <a:lnTo>
                    <a:pt x="273" y="370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78" y="341"/>
                  </a:lnTo>
                  <a:lnTo>
                    <a:pt x="278" y="341"/>
                  </a:lnTo>
                  <a:lnTo>
                    <a:pt x="284" y="335"/>
                  </a:lnTo>
                  <a:lnTo>
                    <a:pt x="284" y="335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0" y="313"/>
                  </a:lnTo>
                  <a:lnTo>
                    <a:pt x="290" y="313"/>
                  </a:lnTo>
                  <a:lnTo>
                    <a:pt x="296" y="301"/>
                  </a:lnTo>
                  <a:lnTo>
                    <a:pt x="296" y="301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302" y="285"/>
                  </a:lnTo>
                  <a:lnTo>
                    <a:pt x="302" y="285"/>
                  </a:lnTo>
                  <a:lnTo>
                    <a:pt x="296" y="279"/>
                  </a:lnTo>
                  <a:lnTo>
                    <a:pt x="296" y="279"/>
                  </a:lnTo>
                  <a:lnTo>
                    <a:pt x="290" y="279"/>
                  </a:lnTo>
                  <a:lnTo>
                    <a:pt x="290" y="279"/>
                  </a:lnTo>
                  <a:lnTo>
                    <a:pt x="284" y="279"/>
                  </a:lnTo>
                  <a:lnTo>
                    <a:pt x="284" y="279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0" y="216"/>
                  </a:lnTo>
                  <a:lnTo>
                    <a:pt x="250" y="216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27" y="193"/>
                  </a:lnTo>
                  <a:lnTo>
                    <a:pt x="227" y="193"/>
                  </a:lnTo>
                  <a:lnTo>
                    <a:pt x="210" y="188"/>
                  </a:lnTo>
                  <a:lnTo>
                    <a:pt x="210" y="188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27" y="131"/>
                  </a:lnTo>
                  <a:lnTo>
                    <a:pt x="227" y="131"/>
                  </a:lnTo>
                  <a:lnTo>
                    <a:pt x="227" y="125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27" y="96"/>
                  </a:lnTo>
                  <a:lnTo>
                    <a:pt x="227" y="96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5" y="62"/>
                  </a:lnTo>
                  <a:lnTo>
                    <a:pt x="205" y="62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82" y="91"/>
                  </a:lnTo>
                  <a:lnTo>
                    <a:pt x="182" y="91"/>
                  </a:lnTo>
                  <a:lnTo>
                    <a:pt x="171" y="102"/>
                  </a:lnTo>
                  <a:lnTo>
                    <a:pt x="171" y="102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59" y="114"/>
                  </a:lnTo>
                  <a:lnTo>
                    <a:pt x="159" y="108"/>
                  </a:lnTo>
                  <a:lnTo>
                    <a:pt x="153" y="102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65" y="46"/>
                  </a:lnTo>
                  <a:lnTo>
                    <a:pt x="165" y="46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2" y="23"/>
                  </a:lnTo>
                  <a:lnTo>
                    <a:pt x="102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76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Freeform 87"/>
            <p:cNvSpPr>
              <a:spLocks noChangeArrowheads="1"/>
            </p:cNvSpPr>
            <p:nvPr/>
          </p:nvSpPr>
          <p:spPr bwMode="auto">
            <a:xfrm>
              <a:off x="5735638" y="5457825"/>
              <a:ext cx="47625" cy="46038"/>
            </a:xfrm>
            <a:custGeom>
              <a:avLst/>
              <a:gdLst>
                <a:gd name="T0" fmla="*/ 62 w 132"/>
                <a:gd name="T1" fmla="*/ 114 h 126"/>
                <a:gd name="T2" fmla="*/ 68 w 132"/>
                <a:gd name="T3" fmla="*/ 114 h 126"/>
                <a:gd name="T4" fmla="*/ 74 w 132"/>
                <a:gd name="T5" fmla="*/ 108 h 126"/>
                <a:gd name="T6" fmla="*/ 74 w 132"/>
                <a:gd name="T7" fmla="*/ 103 h 126"/>
                <a:gd name="T8" fmla="*/ 80 w 132"/>
                <a:gd name="T9" fmla="*/ 103 h 126"/>
                <a:gd name="T10" fmla="*/ 86 w 132"/>
                <a:gd name="T11" fmla="*/ 97 h 126"/>
                <a:gd name="T12" fmla="*/ 91 w 132"/>
                <a:gd name="T13" fmla="*/ 91 h 126"/>
                <a:gd name="T14" fmla="*/ 97 w 132"/>
                <a:gd name="T15" fmla="*/ 91 h 126"/>
                <a:gd name="T16" fmla="*/ 102 w 132"/>
                <a:gd name="T17" fmla="*/ 86 h 126"/>
                <a:gd name="T18" fmla="*/ 108 w 132"/>
                <a:gd name="T19" fmla="*/ 86 h 126"/>
                <a:gd name="T20" fmla="*/ 120 w 132"/>
                <a:gd name="T21" fmla="*/ 86 h 126"/>
                <a:gd name="T22" fmla="*/ 125 w 132"/>
                <a:gd name="T23" fmla="*/ 80 h 126"/>
                <a:gd name="T24" fmla="*/ 131 w 132"/>
                <a:gd name="T25" fmla="*/ 80 h 126"/>
                <a:gd name="T26" fmla="*/ 131 w 132"/>
                <a:gd name="T27" fmla="*/ 68 h 126"/>
                <a:gd name="T28" fmla="*/ 131 w 132"/>
                <a:gd name="T29" fmla="*/ 63 h 126"/>
                <a:gd name="T30" fmla="*/ 131 w 132"/>
                <a:gd name="T31" fmla="*/ 52 h 126"/>
                <a:gd name="T32" fmla="*/ 125 w 132"/>
                <a:gd name="T33" fmla="*/ 46 h 126"/>
                <a:gd name="T34" fmla="*/ 120 w 132"/>
                <a:gd name="T35" fmla="*/ 34 h 126"/>
                <a:gd name="T36" fmla="*/ 114 w 132"/>
                <a:gd name="T37" fmla="*/ 28 h 126"/>
                <a:gd name="T38" fmla="*/ 108 w 132"/>
                <a:gd name="T39" fmla="*/ 23 h 126"/>
                <a:gd name="T40" fmla="*/ 102 w 132"/>
                <a:gd name="T41" fmla="*/ 18 h 126"/>
                <a:gd name="T42" fmla="*/ 97 w 132"/>
                <a:gd name="T43" fmla="*/ 12 h 126"/>
                <a:gd name="T44" fmla="*/ 91 w 132"/>
                <a:gd name="T45" fmla="*/ 6 h 126"/>
                <a:gd name="T46" fmla="*/ 91 w 132"/>
                <a:gd name="T47" fmla="*/ 0 h 126"/>
                <a:gd name="T48" fmla="*/ 86 w 132"/>
                <a:gd name="T49" fmla="*/ 0 h 126"/>
                <a:gd name="T50" fmla="*/ 86 w 132"/>
                <a:gd name="T51" fmla="*/ 6 h 126"/>
                <a:gd name="T52" fmla="*/ 68 w 132"/>
                <a:gd name="T53" fmla="*/ 12 h 126"/>
                <a:gd name="T54" fmla="*/ 57 w 132"/>
                <a:gd name="T55" fmla="*/ 23 h 126"/>
                <a:gd name="T56" fmla="*/ 40 w 132"/>
                <a:gd name="T57" fmla="*/ 34 h 126"/>
                <a:gd name="T58" fmla="*/ 34 w 132"/>
                <a:gd name="T59" fmla="*/ 40 h 126"/>
                <a:gd name="T60" fmla="*/ 28 w 132"/>
                <a:gd name="T61" fmla="*/ 46 h 126"/>
                <a:gd name="T62" fmla="*/ 23 w 132"/>
                <a:gd name="T63" fmla="*/ 46 h 126"/>
                <a:gd name="T64" fmla="*/ 17 w 132"/>
                <a:gd name="T65" fmla="*/ 46 h 126"/>
                <a:gd name="T66" fmla="*/ 6 w 132"/>
                <a:gd name="T67" fmla="*/ 52 h 126"/>
                <a:gd name="T68" fmla="*/ 0 w 132"/>
                <a:gd name="T69" fmla="*/ 57 h 126"/>
                <a:gd name="T70" fmla="*/ 0 w 132"/>
                <a:gd name="T71" fmla="*/ 68 h 126"/>
                <a:gd name="T72" fmla="*/ 0 w 132"/>
                <a:gd name="T73" fmla="*/ 74 h 126"/>
                <a:gd name="T74" fmla="*/ 6 w 132"/>
                <a:gd name="T75" fmla="*/ 74 h 126"/>
                <a:gd name="T76" fmla="*/ 12 w 132"/>
                <a:gd name="T77" fmla="*/ 80 h 126"/>
                <a:gd name="T78" fmla="*/ 12 w 132"/>
                <a:gd name="T79" fmla="*/ 86 h 126"/>
                <a:gd name="T80" fmla="*/ 17 w 132"/>
                <a:gd name="T81" fmla="*/ 97 h 126"/>
                <a:gd name="T82" fmla="*/ 23 w 132"/>
                <a:gd name="T83" fmla="*/ 108 h 126"/>
                <a:gd name="T84" fmla="*/ 23 w 132"/>
                <a:gd name="T85" fmla="*/ 120 h 126"/>
                <a:gd name="T86" fmla="*/ 28 w 132"/>
                <a:gd name="T87" fmla="*/ 125 h 126"/>
                <a:gd name="T88" fmla="*/ 40 w 132"/>
                <a:gd name="T89" fmla="*/ 125 h 126"/>
                <a:gd name="T90" fmla="*/ 52 w 132"/>
                <a:gd name="T91" fmla="*/ 125 h 126"/>
                <a:gd name="T92" fmla="*/ 57 w 132"/>
                <a:gd name="T93" fmla="*/ 125 h 126"/>
                <a:gd name="T94" fmla="*/ 62 w 132"/>
                <a:gd name="T95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26">
                  <a:moveTo>
                    <a:pt x="62" y="114"/>
                  </a:moveTo>
                  <a:lnTo>
                    <a:pt x="62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14"/>
                  </a:lnTo>
                </a:path>
              </a:pathLst>
            </a:custGeom>
            <a:solidFill>
              <a:srgbClr val="DBC5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Freeform 88"/>
            <p:cNvSpPr>
              <a:spLocks noChangeArrowheads="1"/>
            </p:cNvSpPr>
            <p:nvPr/>
          </p:nvSpPr>
          <p:spPr bwMode="auto">
            <a:xfrm>
              <a:off x="5953125" y="3397250"/>
              <a:ext cx="47625" cy="74613"/>
            </a:xfrm>
            <a:custGeom>
              <a:avLst/>
              <a:gdLst>
                <a:gd name="T0" fmla="*/ 69 w 132"/>
                <a:gd name="T1" fmla="*/ 23 h 206"/>
                <a:gd name="T2" fmla="*/ 63 w 132"/>
                <a:gd name="T3" fmla="*/ 29 h 206"/>
                <a:gd name="T4" fmla="*/ 58 w 132"/>
                <a:gd name="T5" fmla="*/ 40 h 206"/>
                <a:gd name="T6" fmla="*/ 58 w 132"/>
                <a:gd name="T7" fmla="*/ 46 h 206"/>
                <a:gd name="T8" fmla="*/ 52 w 132"/>
                <a:gd name="T9" fmla="*/ 58 h 206"/>
                <a:gd name="T10" fmla="*/ 52 w 132"/>
                <a:gd name="T11" fmla="*/ 63 h 206"/>
                <a:gd name="T12" fmla="*/ 40 w 132"/>
                <a:gd name="T13" fmla="*/ 69 h 206"/>
                <a:gd name="T14" fmla="*/ 34 w 132"/>
                <a:gd name="T15" fmla="*/ 69 h 206"/>
                <a:gd name="T16" fmla="*/ 29 w 132"/>
                <a:gd name="T17" fmla="*/ 74 h 206"/>
                <a:gd name="T18" fmla="*/ 29 w 132"/>
                <a:gd name="T19" fmla="*/ 92 h 206"/>
                <a:gd name="T20" fmla="*/ 29 w 132"/>
                <a:gd name="T21" fmla="*/ 108 h 206"/>
                <a:gd name="T22" fmla="*/ 29 w 132"/>
                <a:gd name="T23" fmla="*/ 131 h 206"/>
                <a:gd name="T24" fmla="*/ 29 w 132"/>
                <a:gd name="T25" fmla="*/ 148 h 206"/>
                <a:gd name="T26" fmla="*/ 24 w 132"/>
                <a:gd name="T27" fmla="*/ 154 h 206"/>
                <a:gd name="T28" fmla="*/ 12 w 132"/>
                <a:gd name="T29" fmla="*/ 165 h 206"/>
                <a:gd name="T30" fmla="*/ 6 w 132"/>
                <a:gd name="T31" fmla="*/ 171 h 206"/>
                <a:gd name="T32" fmla="*/ 0 w 132"/>
                <a:gd name="T33" fmla="*/ 183 h 206"/>
                <a:gd name="T34" fmla="*/ 0 w 132"/>
                <a:gd name="T35" fmla="*/ 188 h 206"/>
                <a:gd name="T36" fmla="*/ 0 w 132"/>
                <a:gd name="T37" fmla="*/ 194 h 206"/>
                <a:gd name="T38" fmla="*/ 0 w 132"/>
                <a:gd name="T39" fmla="*/ 199 h 206"/>
                <a:gd name="T40" fmla="*/ 0 w 132"/>
                <a:gd name="T41" fmla="*/ 205 h 206"/>
                <a:gd name="T42" fmla="*/ 0 w 132"/>
                <a:gd name="T43" fmla="*/ 205 h 206"/>
                <a:gd name="T44" fmla="*/ 12 w 132"/>
                <a:gd name="T45" fmla="*/ 205 h 206"/>
                <a:gd name="T46" fmla="*/ 24 w 132"/>
                <a:gd name="T47" fmla="*/ 205 h 206"/>
                <a:gd name="T48" fmla="*/ 29 w 132"/>
                <a:gd name="T49" fmla="*/ 199 h 206"/>
                <a:gd name="T50" fmla="*/ 34 w 132"/>
                <a:gd name="T51" fmla="*/ 188 h 206"/>
                <a:gd name="T52" fmla="*/ 40 w 132"/>
                <a:gd name="T53" fmla="*/ 188 h 206"/>
                <a:gd name="T54" fmla="*/ 46 w 132"/>
                <a:gd name="T55" fmla="*/ 194 h 206"/>
                <a:gd name="T56" fmla="*/ 52 w 132"/>
                <a:gd name="T57" fmla="*/ 194 h 206"/>
                <a:gd name="T58" fmla="*/ 58 w 132"/>
                <a:gd name="T59" fmla="*/ 188 h 206"/>
                <a:gd name="T60" fmla="*/ 58 w 132"/>
                <a:gd name="T61" fmla="*/ 183 h 206"/>
                <a:gd name="T62" fmla="*/ 63 w 132"/>
                <a:gd name="T63" fmla="*/ 171 h 206"/>
                <a:gd name="T64" fmla="*/ 69 w 132"/>
                <a:gd name="T65" fmla="*/ 159 h 206"/>
                <a:gd name="T66" fmla="*/ 74 w 132"/>
                <a:gd name="T67" fmla="*/ 154 h 206"/>
                <a:gd name="T68" fmla="*/ 80 w 132"/>
                <a:gd name="T69" fmla="*/ 154 h 206"/>
                <a:gd name="T70" fmla="*/ 86 w 132"/>
                <a:gd name="T71" fmla="*/ 148 h 206"/>
                <a:gd name="T72" fmla="*/ 92 w 132"/>
                <a:gd name="T73" fmla="*/ 143 h 206"/>
                <a:gd name="T74" fmla="*/ 97 w 132"/>
                <a:gd name="T75" fmla="*/ 131 h 206"/>
                <a:gd name="T76" fmla="*/ 97 w 132"/>
                <a:gd name="T77" fmla="*/ 120 h 206"/>
                <a:gd name="T78" fmla="*/ 97 w 132"/>
                <a:gd name="T79" fmla="*/ 103 h 206"/>
                <a:gd name="T80" fmla="*/ 97 w 132"/>
                <a:gd name="T81" fmla="*/ 97 h 206"/>
                <a:gd name="T82" fmla="*/ 114 w 132"/>
                <a:gd name="T83" fmla="*/ 80 h 206"/>
                <a:gd name="T84" fmla="*/ 120 w 132"/>
                <a:gd name="T85" fmla="*/ 63 h 206"/>
                <a:gd name="T86" fmla="*/ 131 w 132"/>
                <a:gd name="T87" fmla="*/ 46 h 206"/>
                <a:gd name="T88" fmla="*/ 131 w 132"/>
                <a:gd name="T89" fmla="*/ 29 h 206"/>
                <a:gd name="T90" fmla="*/ 131 w 132"/>
                <a:gd name="T91" fmla="*/ 18 h 206"/>
                <a:gd name="T92" fmla="*/ 125 w 132"/>
                <a:gd name="T93" fmla="*/ 12 h 206"/>
                <a:gd name="T94" fmla="*/ 114 w 132"/>
                <a:gd name="T95" fmla="*/ 6 h 206"/>
                <a:gd name="T96" fmla="*/ 103 w 132"/>
                <a:gd name="T97" fmla="*/ 0 h 206"/>
                <a:gd name="T98" fmla="*/ 92 w 132"/>
                <a:gd name="T99" fmla="*/ 0 h 206"/>
                <a:gd name="T100" fmla="*/ 80 w 132"/>
                <a:gd name="T101" fmla="*/ 6 h 206"/>
                <a:gd name="T102" fmla="*/ 74 w 132"/>
                <a:gd name="T103" fmla="*/ 18 h 206"/>
                <a:gd name="T104" fmla="*/ 69 w 132"/>
                <a:gd name="T105" fmla="*/ 1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206">
                  <a:moveTo>
                    <a:pt x="69" y="23"/>
                  </a:moveTo>
                  <a:lnTo>
                    <a:pt x="69" y="2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8" y="188"/>
                  </a:lnTo>
                  <a:lnTo>
                    <a:pt x="58" y="188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7" y="103"/>
                  </a:lnTo>
                  <a:lnTo>
                    <a:pt x="97" y="103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20" y="63"/>
                  </a:lnTo>
                  <a:lnTo>
                    <a:pt x="120" y="63"/>
                  </a:lnTo>
                  <a:lnTo>
                    <a:pt x="131" y="46"/>
                  </a:lnTo>
                  <a:lnTo>
                    <a:pt x="131" y="46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9" y="23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Freeform 89"/>
            <p:cNvSpPr>
              <a:spLocks noChangeArrowheads="1"/>
            </p:cNvSpPr>
            <p:nvPr/>
          </p:nvSpPr>
          <p:spPr bwMode="auto">
            <a:xfrm>
              <a:off x="5591175" y="2513013"/>
              <a:ext cx="196850" cy="114300"/>
            </a:xfrm>
            <a:custGeom>
              <a:avLst/>
              <a:gdLst>
                <a:gd name="T0" fmla="*/ 28 w 546"/>
                <a:gd name="T1" fmla="*/ 204 h 319"/>
                <a:gd name="T2" fmla="*/ 62 w 546"/>
                <a:gd name="T3" fmla="*/ 193 h 319"/>
                <a:gd name="T4" fmla="*/ 108 w 546"/>
                <a:gd name="T5" fmla="*/ 210 h 319"/>
                <a:gd name="T6" fmla="*/ 159 w 546"/>
                <a:gd name="T7" fmla="*/ 222 h 319"/>
                <a:gd name="T8" fmla="*/ 199 w 546"/>
                <a:gd name="T9" fmla="*/ 228 h 319"/>
                <a:gd name="T10" fmla="*/ 221 w 546"/>
                <a:gd name="T11" fmla="*/ 238 h 319"/>
                <a:gd name="T12" fmla="*/ 250 w 546"/>
                <a:gd name="T13" fmla="*/ 244 h 319"/>
                <a:gd name="T14" fmla="*/ 272 w 546"/>
                <a:gd name="T15" fmla="*/ 238 h 319"/>
                <a:gd name="T16" fmla="*/ 278 w 546"/>
                <a:gd name="T17" fmla="*/ 250 h 319"/>
                <a:gd name="T18" fmla="*/ 295 w 546"/>
                <a:gd name="T19" fmla="*/ 273 h 319"/>
                <a:gd name="T20" fmla="*/ 324 w 546"/>
                <a:gd name="T21" fmla="*/ 278 h 319"/>
                <a:gd name="T22" fmla="*/ 346 w 546"/>
                <a:gd name="T23" fmla="*/ 296 h 319"/>
                <a:gd name="T24" fmla="*/ 369 w 546"/>
                <a:gd name="T25" fmla="*/ 307 h 319"/>
                <a:gd name="T26" fmla="*/ 392 w 546"/>
                <a:gd name="T27" fmla="*/ 313 h 319"/>
                <a:gd name="T28" fmla="*/ 403 w 546"/>
                <a:gd name="T29" fmla="*/ 313 h 319"/>
                <a:gd name="T30" fmla="*/ 431 w 546"/>
                <a:gd name="T31" fmla="*/ 290 h 319"/>
                <a:gd name="T32" fmla="*/ 465 w 546"/>
                <a:gd name="T33" fmla="*/ 296 h 319"/>
                <a:gd name="T34" fmla="*/ 477 w 546"/>
                <a:gd name="T35" fmla="*/ 267 h 319"/>
                <a:gd name="T36" fmla="*/ 489 w 546"/>
                <a:gd name="T37" fmla="*/ 233 h 319"/>
                <a:gd name="T38" fmla="*/ 500 w 546"/>
                <a:gd name="T39" fmla="*/ 222 h 319"/>
                <a:gd name="T40" fmla="*/ 534 w 546"/>
                <a:gd name="T41" fmla="*/ 228 h 319"/>
                <a:gd name="T42" fmla="*/ 540 w 546"/>
                <a:gd name="T43" fmla="*/ 199 h 319"/>
                <a:gd name="T44" fmla="*/ 528 w 546"/>
                <a:gd name="T45" fmla="*/ 182 h 319"/>
                <a:gd name="T46" fmla="*/ 517 w 546"/>
                <a:gd name="T47" fmla="*/ 159 h 319"/>
                <a:gd name="T48" fmla="*/ 489 w 546"/>
                <a:gd name="T49" fmla="*/ 148 h 319"/>
                <a:gd name="T50" fmla="*/ 489 w 546"/>
                <a:gd name="T51" fmla="*/ 125 h 319"/>
                <a:gd name="T52" fmla="*/ 483 w 546"/>
                <a:gd name="T53" fmla="*/ 85 h 319"/>
                <a:gd name="T54" fmla="*/ 465 w 546"/>
                <a:gd name="T55" fmla="*/ 91 h 319"/>
                <a:gd name="T56" fmla="*/ 443 w 546"/>
                <a:gd name="T57" fmla="*/ 85 h 319"/>
                <a:gd name="T58" fmla="*/ 431 w 546"/>
                <a:gd name="T59" fmla="*/ 63 h 319"/>
                <a:gd name="T60" fmla="*/ 403 w 546"/>
                <a:gd name="T61" fmla="*/ 68 h 319"/>
                <a:gd name="T62" fmla="*/ 380 w 546"/>
                <a:gd name="T63" fmla="*/ 34 h 319"/>
                <a:gd name="T64" fmla="*/ 358 w 546"/>
                <a:gd name="T65" fmla="*/ 34 h 319"/>
                <a:gd name="T66" fmla="*/ 346 w 546"/>
                <a:gd name="T67" fmla="*/ 17 h 319"/>
                <a:gd name="T68" fmla="*/ 318 w 546"/>
                <a:gd name="T69" fmla="*/ 0 h 319"/>
                <a:gd name="T70" fmla="*/ 284 w 546"/>
                <a:gd name="T71" fmla="*/ 0 h 319"/>
                <a:gd name="T72" fmla="*/ 278 w 546"/>
                <a:gd name="T73" fmla="*/ 6 h 319"/>
                <a:gd name="T74" fmla="*/ 250 w 546"/>
                <a:gd name="T75" fmla="*/ 11 h 319"/>
                <a:gd name="T76" fmla="*/ 227 w 546"/>
                <a:gd name="T77" fmla="*/ 11 h 319"/>
                <a:gd name="T78" fmla="*/ 221 w 546"/>
                <a:gd name="T79" fmla="*/ 57 h 319"/>
                <a:gd name="T80" fmla="*/ 221 w 546"/>
                <a:gd name="T81" fmla="*/ 108 h 319"/>
                <a:gd name="T82" fmla="*/ 165 w 546"/>
                <a:gd name="T83" fmla="*/ 125 h 319"/>
                <a:gd name="T84" fmla="*/ 142 w 546"/>
                <a:gd name="T85" fmla="*/ 119 h 319"/>
                <a:gd name="T86" fmla="*/ 142 w 546"/>
                <a:gd name="T87" fmla="*/ 114 h 319"/>
                <a:gd name="T88" fmla="*/ 125 w 546"/>
                <a:gd name="T89" fmla="*/ 91 h 319"/>
                <a:gd name="T90" fmla="*/ 102 w 546"/>
                <a:gd name="T91" fmla="*/ 68 h 319"/>
                <a:gd name="T92" fmla="*/ 108 w 546"/>
                <a:gd name="T93" fmla="*/ 57 h 319"/>
                <a:gd name="T94" fmla="*/ 108 w 546"/>
                <a:gd name="T95" fmla="*/ 45 h 319"/>
                <a:gd name="T96" fmla="*/ 108 w 546"/>
                <a:gd name="T97" fmla="*/ 40 h 319"/>
                <a:gd name="T98" fmla="*/ 91 w 546"/>
                <a:gd name="T99" fmla="*/ 45 h 319"/>
                <a:gd name="T100" fmla="*/ 68 w 546"/>
                <a:gd name="T101" fmla="*/ 57 h 319"/>
                <a:gd name="T102" fmla="*/ 45 w 546"/>
                <a:gd name="T103" fmla="*/ 91 h 319"/>
                <a:gd name="T104" fmla="*/ 11 w 546"/>
                <a:gd name="T105" fmla="*/ 1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6" h="319">
                  <a:moveTo>
                    <a:pt x="0" y="216"/>
                  </a:moveTo>
                  <a:lnTo>
                    <a:pt x="0" y="216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91" y="199"/>
                  </a:lnTo>
                  <a:lnTo>
                    <a:pt x="91" y="199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87" y="228"/>
                  </a:lnTo>
                  <a:lnTo>
                    <a:pt x="187" y="228"/>
                  </a:lnTo>
                  <a:lnTo>
                    <a:pt x="199" y="228"/>
                  </a:lnTo>
                  <a:lnTo>
                    <a:pt x="199" y="228"/>
                  </a:lnTo>
                  <a:lnTo>
                    <a:pt x="210" y="233"/>
                  </a:lnTo>
                  <a:lnTo>
                    <a:pt x="210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27" y="244"/>
                  </a:lnTo>
                  <a:lnTo>
                    <a:pt x="227" y="244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61" y="244"/>
                  </a:lnTo>
                  <a:lnTo>
                    <a:pt x="261" y="244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272" y="244"/>
                  </a:lnTo>
                  <a:lnTo>
                    <a:pt x="272" y="244"/>
                  </a:lnTo>
                  <a:lnTo>
                    <a:pt x="278" y="250"/>
                  </a:lnTo>
                  <a:lnTo>
                    <a:pt x="278" y="25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95" y="273"/>
                  </a:lnTo>
                  <a:lnTo>
                    <a:pt x="295" y="273"/>
                  </a:lnTo>
                  <a:lnTo>
                    <a:pt x="306" y="278"/>
                  </a:lnTo>
                  <a:lnTo>
                    <a:pt x="306" y="278"/>
                  </a:lnTo>
                  <a:lnTo>
                    <a:pt x="318" y="278"/>
                  </a:lnTo>
                  <a:lnTo>
                    <a:pt x="318" y="278"/>
                  </a:lnTo>
                  <a:lnTo>
                    <a:pt x="324" y="278"/>
                  </a:lnTo>
                  <a:lnTo>
                    <a:pt x="324" y="278"/>
                  </a:lnTo>
                  <a:lnTo>
                    <a:pt x="335" y="284"/>
                  </a:lnTo>
                  <a:lnTo>
                    <a:pt x="335" y="284"/>
                  </a:lnTo>
                  <a:lnTo>
                    <a:pt x="346" y="296"/>
                  </a:lnTo>
                  <a:lnTo>
                    <a:pt x="346" y="296"/>
                  </a:lnTo>
                  <a:lnTo>
                    <a:pt x="352" y="296"/>
                  </a:lnTo>
                  <a:lnTo>
                    <a:pt x="352" y="296"/>
                  </a:lnTo>
                  <a:lnTo>
                    <a:pt x="358" y="301"/>
                  </a:lnTo>
                  <a:lnTo>
                    <a:pt x="358" y="301"/>
                  </a:lnTo>
                  <a:lnTo>
                    <a:pt x="369" y="307"/>
                  </a:lnTo>
                  <a:lnTo>
                    <a:pt x="369" y="307"/>
                  </a:lnTo>
                  <a:lnTo>
                    <a:pt x="380" y="313"/>
                  </a:lnTo>
                  <a:lnTo>
                    <a:pt x="380" y="313"/>
                  </a:lnTo>
                  <a:lnTo>
                    <a:pt x="392" y="313"/>
                  </a:lnTo>
                  <a:lnTo>
                    <a:pt x="392" y="313"/>
                  </a:lnTo>
                  <a:lnTo>
                    <a:pt x="398" y="318"/>
                  </a:lnTo>
                  <a:lnTo>
                    <a:pt x="398" y="318"/>
                  </a:lnTo>
                  <a:lnTo>
                    <a:pt x="403" y="318"/>
                  </a:lnTo>
                  <a:lnTo>
                    <a:pt x="403" y="318"/>
                  </a:lnTo>
                  <a:lnTo>
                    <a:pt x="403" y="313"/>
                  </a:lnTo>
                  <a:lnTo>
                    <a:pt x="403" y="313"/>
                  </a:lnTo>
                  <a:lnTo>
                    <a:pt x="420" y="301"/>
                  </a:lnTo>
                  <a:lnTo>
                    <a:pt x="420" y="301"/>
                  </a:lnTo>
                  <a:lnTo>
                    <a:pt x="431" y="290"/>
                  </a:lnTo>
                  <a:lnTo>
                    <a:pt x="431" y="290"/>
                  </a:lnTo>
                  <a:lnTo>
                    <a:pt x="443" y="284"/>
                  </a:lnTo>
                  <a:lnTo>
                    <a:pt x="455" y="290"/>
                  </a:lnTo>
                  <a:lnTo>
                    <a:pt x="455" y="290"/>
                  </a:lnTo>
                  <a:lnTo>
                    <a:pt x="465" y="296"/>
                  </a:lnTo>
                  <a:lnTo>
                    <a:pt x="465" y="296"/>
                  </a:lnTo>
                  <a:lnTo>
                    <a:pt x="477" y="296"/>
                  </a:lnTo>
                  <a:lnTo>
                    <a:pt x="477" y="296"/>
                  </a:lnTo>
                  <a:lnTo>
                    <a:pt x="477" y="284"/>
                  </a:lnTo>
                  <a:lnTo>
                    <a:pt x="477" y="284"/>
                  </a:lnTo>
                  <a:lnTo>
                    <a:pt x="477" y="267"/>
                  </a:lnTo>
                  <a:lnTo>
                    <a:pt x="477" y="267"/>
                  </a:lnTo>
                  <a:lnTo>
                    <a:pt x="483" y="244"/>
                  </a:lnTo>
                  <a:lnTo>
                    <a:pt x="483" y="244"/>
                  </a:lnTo>
                  <a:lnTo>
                    <a:pt x="489" y="233"/>
                  </a:lnTo>
                  <a:lnTo>
                    <a:pt x="489" y="233"/>
                  </a:lnTo>
                  <a:lnTo>
                    <a:pt x="494" y="222"/>
                  </a:lnTo>
                  <a:lnTo>
                    <a:pt x="494" y="222"/>
                  </a:lnTo>
                  <a:lnTo>
                    <a:pt x="494" y="222"/>
                  </a:lnTo>
                  <a:lnTo>
                    <a:pt x="494" y="222"/>
                  </a:lnTo>
                  <a:lnTo>
                    <a:pt x="500" y="222"/>
                  </a:lnTo>
                  <a:lnTo>
                    <a:pt x="500" y="222"/>
                  </a:lnTo>
                  <a:lnTo>
                    <a:pt x="517" y="228"/>
                  </a:lnTo>
                  <a:lnTo>
                    <a:pt x="517" y="228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40" y="228"/>
                  </a:lnTo>
                  <a:lnTo>
                    <a:pt x="545" y="222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40" y="199"/>
                  </a:lnTo>
                  <a:lnTo>
                    <a:pt x="540" y="188"/>
                  </a:lnTo>
                  <a:lnTo>
                    <a:pt x="540" y="188"/>
                  </a:lnTo>
                  <a:lnTo>
                    <a:pt x="534" y="188"/>
                  </a:lnTo>
                  <a:lnTo>
                    <a:pt x="534" y="188"/>
                  </a:lnTo>
                  <a:lnTo>
                    <a:pt x="528" y="182"/>
                  </a:lnTo>
                  <a:lnTo>
                    <a:pt x="528" y="182"/>
                  </a:lnTo>
                  <a:lnTo>
                    <a:pt x="523" y="171"/>
                  </a:lnTo>
                  <a:lnTo>
                    <a:pt x="523" y="171"/>
                  </a:lnTo>
                  <a:lnTo>
                    <a:pt x="517" y="159"/>
                  </a:lnTo>
                  <a:lnTo>
                    <a:pt x="517" y="159"/>
                  </a:lnTo>
                  <a:lnTo>
                    <a:pt x="505" y="148"/>
                  </a:lnTo>
                  <a:lnTo>
                    <a:pt x="505" y="148"/>
                  </a:lnTo>
                  <a:lnTo>
                    <a:pt x="494" y="148"/>
                  </a:lnTo>
                  <a:lnTo>
                    <a:pt x="494" y="148"/>
                  </a:lnTo>
                  <a:lnTo>
                    <a:pt x="489" y="148"/>
                  </a:lnTo>
                  <a:lnTo>
                    <a:pt x="489" y="148"/>
                  </a:lnTo>
                  <a:lnTo>
                    <a:pt x="489" y="142"/>
                  </a:lnTo>
                  <a:lnTo>
                    <a:pt x="489" y="142"/>
                  </a:lnTo>
                  <a:lnTo>
                    <a:pt x="489" y="125"/>
                  </a:lnTo>
                  <a:lnTo>
                    <a:pt x="489" y="125"/>
                  </a:lnTo>
                  <a:lnTo>
                    <a:pt x="483" y="108"/>
                  </a:lnTo>
                  <a:lnTo>
                    <a:pt x="483" y="108"/>
                  </a:lnTo>
                  <a:lnTo>
                    <a:pt x="483" y="91"/>
                  </a:lnTo>
                  <a:lnTo>
                    <a:pt x="483" y="91"/>
                  </a:lnTo>
                  <a:lnTo>
                    <a:pt x="483" y="85"/>
                  </a:lnTo>
                  <a:lnTo>
                    <a:pt x="483" y="85"/>
                  </a:lnTo>
                  <a:lnTo>
                    <a:pt x="477" y="85"/>
                  </a:lnTo>
                  <a:lnTo>
                    <a:pt x="477" y="85"/>
                  </a:lnTo>
                  <a:lnTo>
                    <a:pt x="465" y="91"/>
                  </a:lnTo>
                  <a:lnTo>
                    <a:pt x="465" y="91"/>
                  </a:lnTo>
                  <a:lnTo>
                    <a:pt x="449" y="91"/>
                  </a:lnTo>
                  <a:lnTo>
                    <a:pt x="449" y="91"/>
                  </a:lnTo>
                  <a:lnTo>
                    <a:pt x="449" y="91"/>
                  </a:lnTo>
                  <a:lnTo>
                    <a:pt x="443" y="85"/>
                  </a:lnTo>
                  <a:lnTo>
                    <a:pt x="443" y="85"/>
                  </a:lnTo>
                  <a:lnTo>
                    <a:pt x="443" y="74"/>
                  </a:lnTo>
                  <a:lnTo>
                    <a:pt x="443" y="74"/>
                  </a:lnTo>
                  <a:lnTo>
                    <a:pt x="437" y="63"/>
                  </a:lnTo>
                  <a:lnTo>
                    <a:pt x="437" y="63"/>
                  </a:lnTo>
                  <a:lnTo>
                    <a:pt x="431" y="63"/>
                  </a:lnTo>
                  <a:lnTo>
                    <a:pt x="431" y="63"/>
                  </a:lnTo>
                  <a:lnTo>
                    <a:pt x="431" y="57"/>
                  </a:lnTo>
                  <a:lnTo>
                    <a:pt x="426" y="63"/>
                  </a:lnTo>
                  <a:lnTo>
                    <a:pt x="415" y="63"/>
                  </a:lnTo>
                  <a:lnTo>
                    <a:pt x="403" y="68"/>
                  </a:lnTo>
                  <a:lnTo>
                    <a:pt x="398" y="68"/>
                  </a:lnTo>
                  <a:lnTo>
                    <a:pt x="392" y="63"/>
                  </a:lnTo>
                  <a:lnTo>
                    <a:pt x="386" y="51"/>
                  </a:lnTo>
                  <a:lnTo>
                    <a:pt x="380" y="40"/>
                  </a:lnTo>
                  <a:lnTo>
                    <a:pt x="380" y="34"/>
                  </a:lnTo>
                  <a:lnTo>
                    <a:pt x="375" y="34"/>
                  </a:lnTo>
                  <a:lnTo>
                    <a:pt x="369" y="34"/>
                  </a:lnTo>
                  <a:lnTo>
                    <a:pt x="364" y="34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52" y="23"/>
                  </a:lnTo>
                  <a:lnTo>
                    <a:pt x="352" y="23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35" y="6"/>
                  </a:lnTo>
                  <a:lnTo>
                    <a:pt x="335" y="6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2" y="11"/>
                  </a:lnTo>
                  <a:lnTo>
                    <a:pt x="272" y="11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50" y="11"/>
                  </a:lnTo>
                  <a:lnTo>
                    <a:pt x="250" y="11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27" y="11"/>
                  </a:lnTo>
                  <a:lnTo>
                    <a:pt x="227" y="11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21" y="79"/>
                  </a:lnTo>
                  <a:lnTo>
                    <a:pt x="221" y="79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05" y="114"/>
                  </a:lnTo>
                  <a:lnTo>
                    <a:pt x="205" y="114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13" y="79"/>
                  </a:lnTo>
                  <a:lnTo>
                    <a:pt x="113" y="79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0" y="216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Freeform 90"/>
            <p:cNvSpPr>
              <a:spLocks noChangeArrowheads="1"/>
            </p:cNvSpPr>
            <p:nvPr/>
          </p:nvSpPr>
          <p:spPr bwMode="auto">
            <a:xfrm>
              <a:off x="7613650" y="3803650"/>
              <a:ext cx="176213" cy="273050"/>
            </a:xfrm>
            <a:custGeom>
              <a:avLst/>
              <a:gdLst>
                <a:gd name="T0" fmla="*/ 12 w 490"/>
                <a:gd name="T1" fmla="*/ 193 h 757"/>
                <a:gd name="T2" fmla="*/ 6 w 490"/>
                <a:gd name="T3" fmla="*/ 227 h 757"/>
                <a:gd name="T4" fmla="*/ 0 w 490"/>
                <a:gd name="T5" fmla="*/ 249 h 757"/>
                <a:gd name="T6" fmla="*/ 12 w 490"/>
                <a:gd name="T7" fmla="*/ 261 h 757"/>
                <a:gd name="T8" fmla="*/ 46 w 490"/>
                <a:gd name="T9" fmla="*/ 255 h 757"/>
                <a:gd name="T10" fmla="*/ 46 w 490"/>
                <a:gd name="T11" fmla="*/ 289 h 757"/>
                <a:gd name="T12" fmla="*/ 34 w 490"/>
                <a:gd name="T13" fmla="*/ 324 h 757"/>
                <a:gd name="T14" fmla="*/ 40 w 490"/>
                <a:gd name="T15" fmla="*/ 352 h 757"/>
                <a:gd name="T16" fmla="*/ 57 w 490"/>
                <a:gd name="T17" fmla="*/ 369 h 757"/>
                <a:gd name="T18" fmla="*/ 63 w 490"/>
                <a:gd name="T19" fmla="*/ 398 h 757"/>
                <a:gd name="T20" fmla="*/ 68 w 490"/>
                <a:gd name="T21" fmla="*/ 420 h 757"/>
                <a:gd name="T22" fmla="*/ 86 w 490"/>
                <a:gd name="T23" fmla="*/ 420 h 757"/>
                <a:gd name="T24" fmla="*/ 108 w 490"/>
                <a:gd name="T25" fmla="*/ 392 h 757"/>
                <a:gd name="T26" fmla="*/ 159 w 490"/>
                <a:gd name="T27" fmla="*/ 363 h 757"/>
                <a:gd name="T28" fmla="*/ 171 w 490"/>
                <a:gd name="T29" fmla="*/ 375 h 757"/>
                <a:gd name="T30" fmla="*/ 182 w 490"/>
                <a:gd name="T31" fmla="*/ 392 h 757"/>
                <a:gd name="T32" fmla="*/ 211 w 490"/>
                <a:gd name="T33" fmla="*/ 409 h 757"/>
                <a:gd name="T34" fmla="*/ 250 w 490"/>
                <a:gd name="T35" fmla="*/ 420 h 757"/>
                <a:gd name="T36" fmla="*/ 273 w 490"/>
                <a:gd name="T37" fmla="*/ 477 h 757"/>
                <a:gd name="T38" fmla="*/ 278 w 490"/>
                <a:gd name="T39" fmla="*/ 523 h 757"/>
                <a:gd name="T40" fmla="*/ 296 w 490"/>
                <a:gd name="T41" fmla="*/ 557 h 757"/>
                <a:gd name="T42" fmla="*/ 318 w 490"/>
                <a:gd name="T43" fmla="*/ 579 h 757"/>
                <a:gd name="T44" fmla="*/ 330 w 490"/>
                <a:gd name="T45" fmla="*/ 608 h 757"/>
                <a:gd name="T46" fmla="*/ 336 w 490"/>
                <a:gd name="T47" fmla="*/ 636 h 757"/>
                <a:gd name="T48" fmla="*/ 324 w 490"/>
                <a:gd name="T49" fmla="*/ 670 h 757"/>
                <a:gd name="T50" fmla="*/ 312 w 490"/>
                <a:gd name="T51" fmla="*/ 698 h 757"/>
                <a:gd name="T52" fmla="*/ 318 w 490"/>
                <a:gd name="T53" fmla="*/ 716 h 757"/>
                <a:gd name="T54" fmla="*/ 341 w 490"/>
                <a:gd name="T55" fmla="*/ 733 h 757"/>
                <a:gd name="T56" fmla="*/ 370 w 490"/>
                <a:gd name="T57" fmla="*/ 756 h 757"/>
                <a:gd name="T58" fmla="*/ 392 w 490"/>
                <a:gd name="T59" fmla="*/ 738 h 757"/>
                <a:gd name="T60" fmla="*/ 403 w 490"/>
                <a:gd name="T61" fmla="*/ 698 h 757"/>
                <a:gd name="T62" fmla="*/ 427 w 490"/>
                <a:gd name="T63" fmla="*/ 693 h 757"/>
                <a:gd name="T64" fmla="*/ 449 w 490"/>
                <a:gd name="T65" fmla="*/ 710 h 757"/>
                <a:gd name="T66" fmla="*/ 483 w 490"/>
                <a:gd name="T67" fmla="*/ 698 h 757"/>
                <a:gd name="T68" fmla="*/ 483 w 490"/>
                <a:gd name="T69" fmla="*/ 659 h 757"/>
                <a:gd name="T70" fmla="*/ 477 w 490"/>
                <a:gd name="T71" fmla="*/ 608 h 757"/>
                <a:gd name="T72" fmla="*/ 449 w 490"/>
                <a:gd name="T73" fmla="*/ 579 h 757"/>
                <a:gd name="T74" fmla="*/ 432 w 490"/>
                <a:gd name="T75" fmla="*/ 539 h 757"/>
                <a:gd name="T76" fmla="*/ 409 w 490"/>
                <a:gd name="T77" fmla="*/ 505 h 757"/>
                <a:gd name="T78" fmla="*/ 375 w 490"/>
                <a:gd name="T79" fmla="*/ 472 h 757"/>
                <a:gd name="T80" fmla="*/ 364 w 490"/>
                <a:gd name="T81" fmla="*/ 438 h 757"/>
                <a:gd name="T82" fmla="*/ 336 w 490"/>
                <a:gd name="T83" fmla="*/ 409 h 757"/>
                <a:gd name="T84" fmla="*/ 302 w 490"/>
                <a:gd name="T85" fmla="*/ 352 h 757"/>
                <a:gd name="T86" fmla="*/ 262 w 490"/>
                <a:gd name="T87" fmla="*/ 301 h 757"/>
                <a:gd name="T88" fmla="*/ 256 w 490"/>
                <a:gd name="T89" fmla="*/ 261 h 757"/>
                <a:gd name="T90" fmla="*/ 284 w 490"/>
                <a:gd name="T91" fmla="*/ 239 h 757"/>
                <a:gd name="T92" fmla="*/ 312 w 490"/>
                <a:gd name="T93" fmla="*/ 221 h 757"/>
                <a:gd name="T94" fmla="*/ 324 w 490"/>
                <a:gd name="T95" fmla="*/ 187 h 757"/>
                <a:gd name="T96" fmla="*/ 296 w 490"/>
                <a:gd name="T97" fmla="*/ 153 h 757"/>
                <a:gd name="T98" fmla="*/ 262 w 490"/>
                <a:gd name="T99" fmla="*/ 142 h 757"/>
                <a:gd name="T100" fmla="*/ 227 w 490"/>
                <a:gd name="T101" fmla="*/ 153 h 757"/>
                <a:gd name="T102" fmla="*/ 211 w 490"/>
                <a:gd name="T103" fmla="*/ 136 h 757"/>
                <a:gd name="T104" fmla="*/ 177 w 490"/>
                <a:gd name="T105" fmla="*/ 115 h 757"/>
                <a:gd name="T106" fmla="*/ 159 w 490"/>
                <a:gd name="T107" fmla="*/ 86 h 757"/>
                <a:gd name="T108" fmla="*/ 148 w 490"/>
                <a:gd name="T109" fmla="*/ 40 h 757"/>
                <a:gd name="T110" fmla="*/ 108 w 490"/>
                <a:gd name="T111" fmla="*/ 6 h 757"/>
                <a:gd name="T112" fmla="*/ 86 w 490"/>
                <a:gd name="T113" fmla="*/ 35 h 757"/>
                <a:gd name="T114" fmla="*/ 102 w 490"/>
                <a:gd name="T115" fmla="*/ 86 h 757"/>
                <a:gd name="T116" fmla="*/ 97 w 490"/>
                <a:gd name="T117" fmla="*/ 142 h 757"/>
                <a:gd name="T118" fmla="*/ 80 w 490"/>
                <a:gd name="T119" fmla="*/ 159 h 757"/>
                <a:gd name="T120" fmla="*/ 40 w 490"/>
                <a:gd name="T121" fmla="*/ 15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0" h="757">
                  <a:moveTo>
                    <a:pt x="40" y="159"/>
                  </a:moveTo>
                  <a:lnTo>
                    <a:pt x="34" y="170"/>
                  </a:lnTo>
                  <a:lnTo>
                    <a:pt x="28" y="176"/>
                  </a:lnTo>
                  <a:lnTo>
                    <a:pt x="17" y="187"/>
                  </a:lnTo>
                  <a:lnTo>
                    <a:pt x="12" y="193"/>
                  </a:lnTo>
                  <a:lnTo>
                    <a:pt x="12" y="204"/>
                  </a:lnTo>
                  <a:lnTo>
                    <a:pt x="12" y="210"/>
                  </a:lnTo>
                  <a:lnTo>
                    <a:pt x="12" y="215"/>
                  </a:lnTo>
                  <a:lnTo>
                    <a:pt x="12" y="227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6" y="233"/>
                  </a:lnTo>
                  <a:lnTo>
                    <a:pt x="0" y="233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0" y="255"/>
                  </a:lnTo>
                  <a:lnTo>
                    <a:pt x="0" y="261"/>
                  </a:lnTo>
                  <a:lnTo>
                    <a:pt x="6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7" y="261"/>
                  </a:lnTo>
                  <a:lnTo>
                    <a:pt x="23" y="261"/>
                  </a:lnTo>
                  <a:lnTo>
                    <a:pt x="34" y="255"/>
                  </a:lnTo>
                  <a:lnTo>
                    <a:pt x="40" y="255"/>
                  </a:lnTo>
                  <a:lnTo>
                    <a:pt x="46" y="255"/>
                  </a:lnTo>
                  <a:lnTo>
                    <a:pt x="46" y="261"/>
                  </a:lnTo>
                  <a:lnTo>
                    <a:pt x="52" y="267"/>
                  </a:lnTo>
                  <a:lnTo>
                    <a:pt x="52" y="278"/>
                  </a:lnTo>
                  <a:lnTo>
                    <a:pt x="52" y="284"/>
                  </a:lnTo>
                  <a:lnTo>
                    <a:pt x="46" y="289"/>
                  </a:lnTo>
                  <a:lnTo>
                    <a:pt x="40" y="301"/>
                  </a:lnTo>
                  <a:lnTo>
                    <a:pt x="40" y="307"/>
                  </a:lnTo>
                  <a:lnTo>
                    <a:pt x="34" y="318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9"/>
                  </a:lnTo>
                  <a:lnTo>
                    <a:pt x="40" y="335"/>
                  </a:lnTo>
                  <a:lnTo>
                    <a:pt x="40" y="341"/>
                  </a:lnTo>
                  <a:lnTo>
                    <a:pt x="40" y="346"/>
                  </a:lnTo>
                  <a:lnTo>
                    <a:pt x="40" y="352"/>
                  </a:lnTo>
                  <a:lnTo>
                    <a:pt x="40" y="358"/>
                  </a:lnTo>
                  <a:lnTo>
                    <a:pt x="46" y="358"/>
                  </a:lnTo>
                  <a:lnTo>
                    <a:pt x="46" y="363"/>
                  </a:lnTo>
                  <a:lnTo>
                    <a:pt x="52" y="363"/>
                  </a:lnTo>
                  <a:lnTo>
                    <a:pt x="57" y="369"/>
                  </a:lnTo>
                  <a:lnTo>
                    <a:pt x="57" y="375"/>
                  </a:lnTo>
                  <a:lnTo>
                    <a:pt x="63" y="380"/>
                  </a:lnTo>
                  <a:lnTo>
                    <a:pt x="63" y="386"/>
                  </a:lnTo>
                  <a:lnTo>
                    <a:pt x="68" y="392"/>
                  </a:lnTo>
                  <a:lnTo>
                    <a:pt x="63" y="398"/>
                  </a:lnTo>
                  <a:lnTo>
                    <a:pt x="63" y="403"/>
                  </a:lnTo>
                  <a:lnTo>
                    <a:pt x="57" y="409"/>
                  </a:lnTo>
                  <a:lnTo>
                    <a:pt x="57" y="414"/>
                  </a:lnTo>
                  <a:lnTo>
                    <a:pt x="63" y="420"/>
                  </a:lnTo>
                  <a:lnTo>
                    <a:pt x="68" y="420"/>
                  </a:lnTo>
                  <a:lnTo>
                    <a:pt x="74" y="426"/>
                  </a:lnTo>
                  <a:lnTo>
                    <a:pt x="74" y="426"/>
                  </a:lnTo>
                  <a:lnTo>
                    <a:pt x="80" y="426"/>
                  </a:lnTo>
                  <a:lnTo>
                    <a:pt x="86" y="420"/>
                  </a:lnTo>
                  <a:lnTo>
                    <a:pt x="86" y="420"/>
                  </a:lnTo>
                  <a:lnTo>
                    <a:pt x="91" y="414"/>
                  </a:lnTo>
                  <a:lnTo>
                    <a:pt x="97" y="409"/>
                  </a:lnTo>
                  <a:lnTo>
                    <a:pt x="97" y="403"/>
                  </a:lnTo>
                  <a:lnTo>
                    <a:pt x="102" y="398"/>
                  </a:lnTo>
                  <a:lnTo>
                    <a:pt x="108" y="392"/>
                  </a:lnTo>
                  <a:lnTo>
                    <a:pt x="119" y="386"/>
                  </a:lnTo>
                  <a:lnTo>
                    <a:pt x="131" y="375"/>
                  </a:lnTo>
                  <a:lnTo>
                    <a:pt x="142" y="369"/>
                  </a:lnTo>
                  <a:lnTo>
                    <a:pt x="153" y="358"/>
                  </a:lnTo>
                  <a:lnTo>
                    <a:pt x="159" y="363"/>
                  </a:lnTo>
                  <a:lnTo>
                    <a:pt x="165" y="363"/>
                  </a:lnTo>
                  <a:lnTo>
                    <a:pt x="171" y="369"/>
                  </a:lnTo>
                  <a:lnTo>
                    <a:pt x="177" y="369"/>
                  </a:lnTo>
                  <a:lnTo>
                    <a:pt x="171" y="375"/>
                  </a:lnTo>
                  <a:lnTo>
                    <a:pt x="171" y="375"/>
                  </a:lnTo>
                  <a:lnTo>
                    <a:pt x="171" y="380"/>
                  </a:lnTo>
                  <a:lnTo>
                    <a:pt x="171" y="380"/>
                  </a:lnTo>
                  <a:lnTo>
                    <a:pt x="177" y="386"/>
                  </a:lnTo>
                  <a:lnTo>
                    <a:pt x="177" y="392"/>
                  </a:lnTo>
                  <a:lnTo>
                    <a:pt x="182" y="392"/>
                  </a:lnTo>
                  <a:lnTo>
                    <a:pt x="188" y="398"/>
                  </a:lnTo>
                  <a:lnTo>
                    <a:pt x="193" y="403"/>
                  </a:lnTo>
                  <a:lnTo>
                    <a:pt x="199" y="403"/>
                  </a:lnTo>
                  <a:lnTo>
                    <a:pt x="205" y="409"/>
                  </a:lnTo>
                  <a:lnTo>
                    <a:pt x="211" y="409"/>
                  </a:lnTo>
                  <a:lnTo>
                    <a:pt x="216" y="409"/>
                  </a:lnTo>
                  <a:lnTo>
                    <a:pt x="227" y="409"/>
                  </a:lnTo>
                  <a:lnTo>
                    <a:pt x="233" y="409"/>
                  </a:lnTo>
                  <a:lnTo>
                    <a:pt x="239" y="409"/>
                  </a:lnTo>
                  <a:lnTo>
                    <a:pt x="250" y="420"/>
                  </a:lnTo>
                  <a:lnTo>
                    <a:pt x="256" y="432"/>
                  </a:lnTo>
                  <a:lnTo>
                    <a:pt x="267" y="449"/>
                  </a:lnTo>
                  <a:lnTo>
                    <a:pt x="273" y="460"/>
                  </a:lnTo>
                  <a:lnTo>
                    <a:pt x="273" y="466"/>
                  </a:lnTo>
                  <a:lnTo>
                    <a:pt x="273" y="477"/>
                  </a:lnTo>
                  <a:lnTo>
                    <a:pt x="273" y="483"/>
                  </a:lnTo>
                  <a:lnTo>
                    <a:pt x="273" y="494"/>
                  </a:lnTo>
                  <a:lnTo>
                    <a:pt x="273" y="505"/>
                  </a:lnTo>
                  <a:lnTo>
                    <a:pt x="278" y="511"/>
                  </a:lnTo>
                  <a:lnTo>
                    <a:pt x="278" y="523"/>
                  </a:lnTo>
                  <a:lnTo>
                    <a:pt x="278" y="534"/>
                  </a:lnTo>
                  <a:lnTo>
                    <a:pt x="278" y="539"/>
                  </a:lnTo>
                  <a:lnTo>
                    <a:pt x="284" y="545"/>
                  </a:lnTo>
                  <a:lnTo>
                    <a:pt x="290" y="551"/>
                  </a:lnTo>
                  <a:lnTo>
                    <a:pt x="296" y="557"/>
                  </a:lnTo>
                  <a:lnTo>
                    <a:pt x="302" y="563"/>
                  </a:lnTo>
                  <a:lnTo>
                    <a:pt x="307" y="568"/>
                  </a:lnTo>
                  <a:lnTo>
                    <a:pt x="312" y="573"/>
                  </a:lnTo>
                  <a:lnTo>
                    <a:pt x="318" y="579"/>
                  </a:lnTo>
                  <a:lnTo>
                    <a:pt x="318" y="579"/>
                  </a:lnTo>
                  <a:lnTo>
                    <a:pt x="318" y="585"/>
                  </a:lnTo>
                  <a:lnTo>
                    <a:pt x="324" y="591"/>
                  </a:lnTo>
                  <a:lnTo>
                    <a:pt x="324" y="597"/>
                  </a:lnTo>
                  <a:lnTo>
                    <a:pt x="324" y="602"/>
                  </a:lnTo>
                  <a:lnTo>
                    <a:pt x="330" y="608"/>
                  </a:lnTo>
                  <a:lnTo>
                    <a:pt x="330" y="619"/>
                  </a:lnTo>
                  <a:lnTo>
                    <a:pt x="330" y="625"/>
                  </a:lnTo>
                  <a:lnTo>
                    <a:pt x="330" y="631"/>
                  </a:lnTo>
                  <a:lnTo>
                    <a:pt x="330" y="631"/>
                  </a:lnTo>
                  <a:lnTo>
                    <a:pt x="336" y="636"/>
                  </a:lnTo>
                  <a:lnTo>
                    <a:pt x="336" y="636"/>
                  </a:lnTo>
                  <a:lnTo>
                    <a:pt x="330" y="648"/>
                  </a:lnTo>
                  <a:lnTo>
                    <a:pt x="330" y="653"/>
                  </a:lnTo>
                  <a:lnTo>
                    <a:pt x="324" y="659"/>
                  </a:lnTo>
                  <a:lnTo>
                    <a:pt x="324" y="670"/>
                  </a:lnTo>
                  <a:lnTo>
                    <a:pt x="324" y="676"/>
                  </a:lnTo>
                  <a:lnTo>
                    <a:pt x="318" y="682"/>
                  </a:lnTo>
                  <a:lnTo>
                    <a:pt x="318" y="688"/>
                  </a:lnTo>
                  <a:lnTo>
                    <a:pt x="318" y="693"/>
                  </a:lnTo>
                  <a:lnTo>
                    <a:pt x="312" y="698"/>
                  </a:lnTo>
                  <a:lnTo>
                    <a:pt x="307" y="704"/>
                  </a:lnTo>
                  <a:lnTo>
                    <a:pt x="302" y="710"/>
                  </a:lnTo>
                  <a:lnTo>
                    <a:pt x="296" y="716"/>
                  </a:lnTo>
                  <a:lnTo>
                    <a:pt x="307" y="716"/>
                  </a:lnTo>
                  <a:lnTo>
                    <a:pt x="318" y="716"/>
                  </a:lnTo>
                  <a:lnTo>
                    <a:pt x="324" y="722"/>
                  </a:lnTo>
                  <a:lnTo>
                    <a:pt x="336" y="722"/>
                  </a:lnTo>
                  <a:lnTo>
                    <a:pt x="341" y="727"/>
                  </a:lnTo>
                  <a:lnTo>
                    <a:pt x="341" y="733"/>
                  </a:lnTo>
                  <a:lnTo>
                    <a:pt x="341" y="733"/>
                  </a:lnTo>
                  <a:lnTo>
                    <a:pt x="347" y="738"/>
                  </a:lnTo>
                  <a:lnTo>
                    <a:pt x="352" y="744"/>
                  </a:lnTo>
                  <a:lnTo>
                    <a:pt x="358" y="744"/>
                  </a:lnTo>
                  <a:lnTo>
                    <a:pt x="364" y="750"/>
                  </a:lnTo>
                  <a:lnTo>
                    <a:pt x="370" y="756"/>
                  </a:lnTo>
                  <a:lnTo>
                    <a:pt x="375" y="756"/>
                  </a:lnTo>
                  <a:lnTo>
                    <a:pt x="381" y="750"/>
                  </a:lnTo>
                  <a:lnTo>
                    <a:pt x="387" y="750"/>
                  </a:lnTo>
                  <a:lnTo>
                    <a:pt x="392" y="750"/>
                  </a:lnTo>
                  <a:lnTo>
                    <a:pt x="392" y="738"/>
                  </a:lnTo>
                  <a:lnTo>
                    <a:pt x="392" y="733"/>
                  </a:lnTo>
                  <a:lnTo>
                    <a:pt x="392" y="722"/>
                  </a:lnTo>
                  <a:lnTo>
                    <a:pt x="392" y="710"/>
                  </a:lnTo>
                  <a:lnTo>
                    <a:pt x="398" y="704"/>
                  </a:lnTo>
                  <a:lnTo>
                    <a:pt x="403" y="698"/>
                  </a:lnTo>
                  <a:lnTo>
                    <a:pt x="409" y="693"/>
                  </a:lnTo>
                  <a:lnTo>
                    <a:pt x="409" y="688"/>
                  </a:lnTo>
                  <a:lnTo>
                    <a:pt x="415" y="688"/>
                  </a:lnTo>
                  <a:lnTo>
                    <a:pt x="421" y="693"/>
                  </a:lnTo>
                  <a:lnTo>
                    <a:pt x="427" y="693"/>
                  </a:lnTo>
                  <a:lnTo>
                    <a:pt x="432" y="693"/>
                  </a:lnTo>
                  <a:lnTo>
                    <a:pt x="437" y="698"/>
                  </a:lnTo>
                  <a:lnTo>
                    <a:pt x="443" y="704"/>
                  </a:lnTo>
                  <a:lnTo>
                    <a:pt x="449" y="710"/>
                  </a:lnTo>
                  <a:lnTo>
                    <a:pt x="449" y="710"/>
                  </a:lnTo>
                  <a:lnTo>
                    <a:pt x="461" y="710"/>
                  </a:lnTo>
                  <a:lnTo>
                    <a:pt x="466" y="710"/>
                  </a:lnTo>
                  <a:lnTo>
                    <a:pt x="477" y="710"/>
                  </a:lnTo>
                  <a:lnTo>
                    <a:pt x="483" y="704"/>
                  </a:lnTo>
                  <a:lnTo>
                    <a:pt x="483" y="698"/>
                  </a:lnTo>
                  <a:lnTo>
                    <a:pt x="483" y="693"/>
                  </a:lnTo>
                  <a:lnTo>
                    <a:pt x="489" y="688"/>
                  </a:lnTo>
                  <a:lnTo>
                    <a:pt x="489" y="682"/>
                  </a:lnTo>
                  <a:lnTo>
                    <a:pt x="489" y="670"/>
                  </a:lnTo>
                  <a:lnTo>
                    <a:pt x="483" y="659"/>
                  </a:lnTo>
                  <a:lnTo>
                    <a:pt x="483" y="642"/>
                  </a:lnTo>
                  <a:lnTo>
                    <a:pt x="483" y="631"/>
                  </a:lnTo>
                  <a:lnTo>
                    <a:pt x="483" y="625"/>
                  </a:lnTo>
                  <a:lnTo>
                    <a:pt x="477" y="613"/>
                  </a:lnTo>
                  <a:lnTo>
                    <a:pt x="477" y="608"/>
                  </a:lnTo>
                  <a:lnTo>
                    <a:pt x="477" y="597"/>
                  </a:lnTo>
                  <a:lnTo>
                    <a:pt x="472" y="597"/>
                  </a:lnTo>
                  <a:lnTo>
                    <a:pt x="466" y="591"/>
                  </a:lnTo>
                  <a:lnTo>
                    <a:pt x="461" y="585"/>
                  </a:lnTo>
                  <a:lnTo>
                    <a:pt x="449" y="579"/>
                  </a:lnTo>
                  <a:lnTo>
                    <a:pt x="449" y="573"/>
                  </a:lnTo>
                  <a:lnTo>
                    <a:pt x="443" y="563"/>
                  </a:lnTo>
                  <a:lnTo>
                    <a:pt x="443" y="557"/>
                  </a:lnTo>
                  <a:lnTo>
                    <a:pt x="437" y="545"/>
                  </a:lnTo>
                  <a:lnTo>
                    <a:pt x="432" y="539"/>
                  </a:lnTo>
                  <a:lnTo>
                    <a:pt x="432" y="534"/>
                  </a:lnTo>
                  <a:lnTo>
                    <a:pt x="427" y="523"/>
                  </a:lnTo>
                  <a:lnTo>
                    <a:pt x="421" y="517"/>
                  </a:lnTo>
                  <a:lnTo>
                    <a:pt x="415" y="511"/>
                  </a:lnTo>
                  <a:lnTo>
                    <a:pt x="409" y="505"/>
                  </a:lnTo>
                  <a:lnTo>
                    <a:pt x="398" y="500"/>
                  </a:lnTo>
                  <a:lnTo>
                    <a:pt x="392" y="494"/>
                  </a:lnTo>
                  <a:lnTo>
                    <a:pt x="387" y="488"/>
                  </a:lnTo>
                  <a:lnTo>
                    <a:pt x="381" y="483"/>
                  </a:lnTo>
                  <a:lnTo>
                    <a:pt x="375" y="472"/>
                  </a:lnTo>
                  <a:lnTo>
                    <a:pt x="370" y="466"/>
                  </a:lnTo>
                  <a:lnTo>
                    <a:pt x="370" y="460"/>
                  </a:lnTo>
                  <a:lnTo>
                    <a:pt x="364" y="454"/>
                  </a:lnTo>
                  <a:lnTo>
                    <a:pt x="364" y="443"/>
                  </a:lnTo>
                  <a:lnTo>
                    <a:pt x="364" y="438"/>
                  </a:lnTo>
                  <a:lnTo>
                    <a:pt x="358" y="432"/>
                  </a:lnTo>
                  <a:lnTo>
                    <a:pt x="352" y="432"/>
                  </a:lnTo>
                  <a:lnTo>
                    <a:pt x="347" y="426"/>
                  </a:lnTo>
                  <a:lnTo>
                    <a:pt x="341" y="420"/>
                  </a:lnTo>
                  <a:lnTo>
                    <a:pt x="336" y="409"/>
                  </a:lnTo>
                  <a:lnTo>
                    <a:pt x="324" y="398"/>
                  </a:lnTo>
                  <a:lnTo>
                    <a:pt x="318" y="386"/>
                  </a:lnTo>
                  <a:lnTo>
                    <a:pt x="312" y="375"/>
                  </a:lnTo>
                  <a:lnTo>
                    <a:pt x="307" y="363"/>
                  </a:lnTo>
                  <a:lnTo>
                    <a:pt x="302" y="352"/>
                  </a:lnTo>
                  <a:lnTo>
                    <a:pt x="302" y="335"/>
                  </a:lnTo>
                  <a:lnTo>
                    <a:pt x="296" y="324"/>
                  </a:lnTo>
                  <a:lnTo>
                    <a:pt x="284" y="318"/>
                  </a:lnTo>
                  <a:lnTo>
                    <a:pt x="273" y="312"/>
                  </a:lnTo>
                  <a:lnTo>
                    <a:pt x="262" y="301"/>
                  </a:lnTo>
                  <a:lnTo>
                    <a:pt x="250" y="295"/>
                  </a:lnTo>
                  <a:lnTo>
                    <a:pt x="250" y="289"/>
                  </a:lnTo>
                  <a:lnTo>
                    <a:pt x="256" y="278"/>
                  </a:lnTo>
                  <a:lnTo>
                    <a:pt x="256" y="267"/>
                  </a:lnTo>
                  <a:lnTo>
                    <a:pt x="256" y="261"/>
                  </a:lnTo>
                  <a:lnTo>
                    <a:pt x="262" y="255"/>
                  </a:lnTo>
                  <a:lnTo>
                    <a:pt x="267" y="249"/>
                  </a:lnTo>
                  <a:lnTo>
                    <a:pt x="273" y="249"/>
                  </a:lnTo>
                  <a:lnTo>
                    <a:pt x="278" y="244"/>
                  </a:lnTo>
                  <a:lnTo>
                    <a:pt x="284" y="239"/>
                  </a:lnTo>
                  <a:lnTo>
                    <a:pt x="290" y="239"/>
                  </a:lnTo>
                  <a:lnTo>
                    <a:pt x="296" y="233"/>
                  </a:lnTo>
                  <a:lnTo>
                    <a:pt x="302" y="227"/>
                  </a:lnTo>
                  <a:lnTo>
                    <a:pt x="307" y="227"/>
                  </a:lnTo>
                  <a:lnTo>
                    <a:pt x="312" y="221"/>
                  </a:lnTo>
                  <a:lnTo>
                    <a:pt x="318" y="221"/>
                  </a:lnTo>
                  <a:lnTo>
                    <a:pt x="324" y="215"/>
                  </a:lnTo>
                  <a:lnTo>
                    <a:pt x="324" y="210"/>
                  </a:lnTo>
                  <a:lnTo>
                    <a:pt x="324" y="199"/>
                  </a:lnTo>
                  <a:lnTo>
                    <a:pt x="324" y="187"/>
                  </a:lnTo>
                  <a:lnTo>
                    <a:pt x="324" y="176"/>
                  </a:lnTo>
                  <a:lnTo>
                    <a:pt x="318" y="170"/>
                  </a:lnTo>
                  <a:lnTo>
                    <a:pt x="312" y="164"/>
                  </a:lnTo>
                  <a:lnTo>
                    <a:pt x="307" y="159"/>
                  </a:lnTo>
                  <a:lnTo>
                    <a:pt x="296" y="153"/>
                  </a:lnTo>
                  <a:lnTo>
                    <a:pt x="290" y="153"/>
                  </a:lnTo>
                  <a:lnTo>
                    <a:pt x="284" y="148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2" y="142"/>
                  </a:lnTo>
                  <a:lnTo>
                    <a:pt x="256" y="148"/>
                  </a:lnTo>
                  <a:lnTo>
                    <a:pt x="250" y="153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27" y="153"/>
                  </a:lnTo>
                  <a:lnTo>
                    <a:pt x="222" y="153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11" y="142"/>
                  </a:lnTo>
                  <a:lnTo>
                    <a:pt x="211" y="136"/>
                  </a:lnTo>
                  <a:lnTo>
                    <a:pt x="205" y="130"/>
                  </a:lnTo>
                  <a:lnTo>
                    <a:pt x="199" y="130"/>
                  </a:lnTo>
                  <a:lnTo>
                    <a:pt x="193" y="124"/>
                  </a:lnTo>
                  <a:lnTo>
                    <a:pt x="182" y="120"/>
                  </a:lnTo>
                  <a:lnTo>
                    <a:pt x="177" y="115"/>
                  </a:lnTo>
                  <a:lnTo>
                    <a:pt x="171" y="109"/>
                  </a:lnTo>
                  <a:lnTo>
                    <a:pt x="165" y="103"/>
                  </a:lnTo>
                  <a:lnTo>
                    <a:pt x="165" y="97"/>
                  </a:lnTo>
                  <a:lnTo>
                    <a:pt x="159" y="91"/>
                  </a:lnTo>
                  <a:lnTo>
                    <a:pt x="159" y="86"/>
                  </a:lnTo>
                  <a:lnTo>
                    <a:pt x="159" y="80"/>
                  </a:lnTo>
                  <a:lnTo>
                    <a:pt x="165" y="69"/>
                  </a:lnTo>
                  <a:lnTo>
                    <a:pt x="165" y="63"/>
                  </a:lnTo>
                  <a:lnTo>
                    <a:pt x="153" y="52"/>
                  </a:lnTo>
                  <a:lnTo>
                    <a:pt x="148" y="40"/>
                  </a:lnTo>
                  <a:lnTo>
                    <a:pt x="137" y="24"/>
                  </a:lnTo>
                  <a:lnTo>
                    <a:pt x="131" y="12"/>
                  </a:lnTo>
                  <a:lnTo>
                    <a:pt x="125" y="12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0"/>
                  </a:lnTo>
                  <a:lnTo>
                    <a:pt x="97" y="12"/>
                  </a:lnTo>
                  <a:lnTo>
                    <a:pt x="91" y="18"/>
                  </a:lnTo>
                  <a:lnTo>
                    <a:pt x="91" y="29"/>
                  </a:lnTo>
                  <a:lnTo>
                    <a:pt x="86" y="35"/>
                  </a:lnTo>
                  <a:lnTo>
                    <a:pt x="91" y="46"/>
                  </a:lnTo>
                  <a:lnTo>
                    <a:pt x="97" y="52"/>
                  </a:lnTo>
                  <a:lnTo>
                    <a:pt x="97" y="63"/>
                  </a:lnTo>
                  <a:lnTo>
                    <a:pt x="102" y="75"/>
                  </a:lnTo>
                  <a:lnTo>
                    <a:pt x="102" y="86"/>
                  </a:lnTo>
                  <a:lnTo>
                    <a:pt x="102" y="103"/>
                  </a:lnTo>
                  <a:lnTo>
                    <a:pt x="102" y="115"/>
                  </a:lnTo>
                  <a:lnTo>
                    <a:pt x="102" y="124"/>
                  </a:lnTo>
                  <a:lnTo>
                    <a:pt x="97" y="136"/>
                  </a:lnTo>
                  <a:lnTo>
                    <a:pt x="97" y="142"/>
                  </a:lnTo>
                  <a:lnTo>
                    <a:pt x="91" y="153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68" y="159"/>
                  </a:lnTo>
                  <a:lnTo>
                    <a:pt x="68" y="159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0" y="159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Freeform 91"/>
            <p:cNvSpPr>
              <a:spLocks noChangeArrowheads="1"/>
            </p:cNvSpPr>
            <p:nvPr/>
          </p:nvSpPr>
          <p:spPr bwMode="auto">
            <a:xfrm>
              <a:off x="6818313" y="3094038"/>
              <a:ext cx="280987" cy="136525"/>
            </a:xfrm>
            <a:custGeom>
              <a:avLst/>
              <a:gdLst>
                <a:gd name="T0" fmla="*/ 278 w 779"/>
                <a:gd name="T1" fmla="*/ 352 h 381"/>
                <a:gd name="T2" fmla="*/ 306 w 779"/>
                <a:gd name="T3" fmla="*/ 335 h 381"/>
                <a:gd name="T4" fmla="*/ 329 w 779"/>
                <a:gd name="T5" fmla="*/ 312 h 381"/>
                <a:gd name="T6" fmla="*/ 369 w 779"/>
                <a:gd name="T7" fmla="*/ 278 h 381"/>
                <a:gd name="T8" fmla="*/ 397 w 779"/>
                <a:gd name="T9" fmla="*/ 306 h 381"/>
                <a:gd name="T10" fmla="*/ 431 w 779"/>
                <a:gd name="T11" fmla="*/ 300 h 381"/>
                <a:gd name="T12" fmla="*/ 488 w 779"/>
                <a:gd name="T13" fmla="*/ 289 h 381"/>
                <a:gd name="T14" fmla="*/ 511 w 779"/>
                <a:gd name="T15" fmla="*/ 232 h 381"/>
                <a:gd name="T16" fmla="*/ 619 w 779"/>
                <a:gd name="T17" fmla="*/ 187 h 381"/>
                <a:gd name="T18" fmla="*/ 636 w 779"/>
                <a:gd name="T19" fmla="*/ 159 h 381"/>
                <a:gd name="T20" fmla="*/ 665 w 779"/>
                <a:gd name="T21" fmla="*/ 135 h 381"/>
                <a:gd name="T22" fmla="*/ 699 w 779"/>
                <a:gd name="T23" fmla="*/ 113 h 381"/>
                <a:gd name="T24" fmla="*/ 744 w 779"/>
                <a:gd name="T25" fmla="*/ 85 h 381"/>
                <a:gd name="T26" fmla="*/ 739 w 779"/>
                <a:gd name="T27" fmla="*/ 50 h 381"/>
                <a:gd name="T28" fmla="*/ 699 w 779"/>
                <a:gd name="T29" fmla="*/ 34 h 381"/>
                <a:gd name="T30" fmla="*/ 653 w 779"/>
                <a:gd name="T31" fmla="*/ 5 h 381"/>
                <a:gd name="T32" fmla="*/ 590 w 779"/>
                <a:gd name="T33" fmla="*/ 0 h 381"/>
                <a:gd name="T34" fmla="*/ 505 w 779"/>
                <a:gd name="T35" fmla="*/ 5 h 381"/>
                <a:gd name="T36" fmla="*/ 425 w 779"/>
                <a:gd name="T37" fmla="*/ 45 h 381"/>
                <a:gd name="T38" fmla="*/ 397 w 779"/>
                <a:gd name="T39" fmla="*/ 28 h 381"/>
                <a:gd name="T40" fmla="*/ 363 w 779"/>
                <a:gd name="T41" fmla="*/ 5 h 381"/>
                <a:gd name="T42" fmla="*/ 324 w 779"/>
                <a:gd name="T43" fmla="*/ 22 h 381"/>
                <a:gd name="T44" fmla="*/ 295 w 779"/>
                <a:gd name="T45" fmla="*/ 50 h 381"/>
                <a:gd name="T46" fmla="*/ 272 w 779"/>
                <a:gd name="T47" fmla="*/ 73 h 381"/>
                <a:gd name="T48" fmla="*/ 210 w 779"/>
                <a:gd name="T49" fmla="*/ 34 h 381"/>
                <a:gd name="T50" fmla="*/ 130 w 779"/>
                <a:gd name="T51" fmla="*/ 39 h 381"/>
                <a:gd name="T52" fmla="*/ 96 w 779"/>
                <a:gd name="T53" fmla="*/ 79 h 381"/>
                <a:gd name="T54" fmla="*/ 119 w 779"/>
                <a:gd name="T55" fmla="*/ 73 h 381"/>
                <a:gd name="T56" fmla="*/ 113 w 779"/>
                <a:gd name="T57" fmla="*/ 113 h 381"/>
                <a:gd name="T58" fmla="*/ 79 w 779"/>
                <a:gd name="T59" fmla="*/ 135 h 381"/>
                <a:gd name="T60" fmla="*/ 85 w 779"/>
                <a:gd name="T61" fmla="*/ 153 h 381"/>
                <a:gd name="T62" fmla="*/ 125 w 779"/>
                <a:gd name="T63" fmla="*/ 164 h 381"/>
                <a:gd name="T64" fmla="*/ 136 w 779"/>
                <a:gd name="T65" fmla="*/ 181 h 381"/>
                <a:gd name="T66" fmla="*/ 170 w 779"/>
                <a:gd name="T67" fmla="*/ 193 h 381"/>
                <a:gd name="T68" fmla="*/ 215 w 779"/>
                <a:gd name="T69" fmla="*/ 215 h 381"/>
                <a:gd name="T70" fmla="*/ 232 w 779"/>
                <a:gd name="T71" fmla="*/ 215 h 381"/>
                <a:gd name="T72" fmla="*/ 215 w 779"/>
                <a:gd name="T73" fmla="*/ 244 h 381"/>
                <a:gd name="T74" fmla="*/ 165 w 779"/>
                <a:gd name="T75" fmla="*/ 289 h 381"/>
                <a:gd name="T76" fmla="*/ 130 w 779"/>
                <a:gd name="T77" fmla="*/ 295 h 381"/>
                <a:gd name="T78" fmla="*/ 96 w 779"/>
                <a:gd name="T79" fmla="*/ 312 h 381"/>
                <a:gd name="T80" fmla="*/ 73 w 779"/>
                <a:gd name="T81" fmla="*/ 306 h 381"/>
                <a:gd name="T82" fmla="*/ 39 w 779"/>
                <a:gd name="T83" fmla="*/ 306 h 381"/>
                <a:gd name="T84" fmla="*/ 22 w 779"/>
                <a:gd name="T85" fmla="*/ 352 h 381"/>
                <a:gd name="T86" fmla="*/ 73 w 779"/>
                <a:gd name="T87" fmla="*/ 357 h 381"/>
                <a:gd name="T88" fmla="*/ 119 w 779"/>
                <a:gd name="T89" fmla="*/ 357 h 381"/>
                <a:gd name="T90" fmla="*/ 159 w 779"/>
                <a:gd name="T91" fmla="*/ 374 h 381"/>
                <a:gd name="T92" fmla="*/ 181 w 779"/>
                <a:gd name="T93" fmla="*/ 380 h 381"/>
                <a:gd name="T94" fmla="*/ 238 w 779"/>
                <a:gd name="T95" fmla="*/ 363 h 381"/>
                <a:gd name="T96" fmla="*/ 647 w 779"/>
                <a:gd name="T97" fmla="*/ 28 h 381"/>
                <a:gd name="T98" fmla="*/ 636 w 779"/>
                <a:gd name="T99" fmla="*/ 39 h 381"/>
                <a:gd name="T100" fmla="*/ 619 w 779"/>
                <a:gd name="T101" fmla="*/ 39 h 381"/>
                <a:gd name="T102" fmla="*/ 608 w 779"/>
                <a:gd name="T103" fmla="*/ 56 h 381"/>
                <a:gd name="T104" fmla="*/ 545 w 779"/>
                <a:gd name="T105" fmla="*/ 67 h 381"/>
                <a:gd name="T106" fmla="*/ 534 w 779"/>
                <a:gd name="T107" fmla="*/ 28 h 381"/>
                <a:gd name="T108" fmla="*/ 562 w 779"/>
                <a:gd name="T109" fmla="*/ 22 h 381"/>
                <a:gd name="T110" fmla="*/ 613 w 779"/>
                <a:gd name="T111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9" h="381">
                  <a:moveTo>
                    <a:pt x="261" y="369"/>
                  </a:moveTo>
                  <a:lnTo>
                    <a:pt x="261" y="369"/>
                  </a:lnTo>
                  <a:lnTo>
                    <a:pt x="266" y="363"/>
                  </a:lnTo>
                  <a:lnTo>
                    <a:pt x="266" y="363"/>
                  </a:lnTo>
                  <a:lnTo>
                    <a:pt x="272" y="357"/>
                  </a:lnTo>
                  <a:lnTo>
                    <a:pt x="272" y="357"/>
                  </a:lnTo>
                  <a:lnTo>
                    <a:pt x="278" y="352"/>
                  </a:lnTo>
                  <a:lnTo>
                    <a:pt x="278" y="352"/>
                  </a:lnTo>
                  <a:lnTo>
                    <a:pt x="290" y="346"/>
                  </a:lnTo>
                  <a:lnTo>
                    <a:pt x="290" y="346"/>
                  </a:lnTo>
                  <a:lnTo>
                    <a:pt x="295" y="340"/>
                  </a:lnTo>
                  <a:lnTo>
                    <a:pt x="295" y="340"/>
                  </a:lnTo>
                  <a:lnTo>
                    <a:pt x="301" y="340"/>
                  </a:lnTo>
                  <a:lnTo>
                    <a:pt x="301" y="340"/>
                  </a:lnTo>
                  <a:lnTo>
                    <a:pt x="306" y="335"/>
                  </a:lnTo>
                  <a:lnTo>
                    <a:pt x="306" y="335"/>
                  </a:lnTo>
                  <a:lnTo>
                    <a:pt x="312" y="335"/>
                  </a:lnTo>
                  <a:lnTo>
                    <a:pt x="312" y="335"/>
                  </a:lnTo>
                  <a:lnTo>
                    <a:pt x="318" y="324"/>
                  </a:lnTo>
                  <a:lnTo>
                    <a:pt x="318" y="324"/>
                  </a:lnTo>
                  <a:lnTo>
                    <a:pt x="324" y="318"/>
                  </a:lnTo>
                  <a:lnTo>
                    <a:pt x="324" y="318"/>
                  </a:lnTo>
                  <a:lnTo>
                    <a:pt x="329" y="312"/>
                  </a:lnTo>
                  <a:lnTo>
                    <a:pt x="329" y="312"/>
                  </a:lnTo>
                  <a:lnTo>
                    <a:pt x="340" y="300"/>
                  </a:lnTo>
                  <a:lnTo>
                    <a:pt x="340" y="300"/>
                  </a:lnTo>
                  <a:lnTo>
                    <a:pt x="346" y="295"/>
                  </a:lnTo>
                  <a:lnTo>
                    <a:pt x="346" y="295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69" y="278"/>
                  </a:lnTo>
                  <a:lnTo>
                    <a:pt x="369" y="278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86" y="284"/>
                  </a:lnTo>
                  <a:lnTo>
                    <a:pt x="386" y="284"/>
                  </a:lnTo>
                  <a:lnTo>
                    <a:pt x="391" y="295"/>
                  </a:lnTo>
                  <a:lnTo>
                    <a:pt x="391" y="295"/>
                  </a:lnTo>
                  <a:lnTo>
                    <a:pt x="397" y="306"/>
                  </a:lnTo>
                  <a:lnTo>
                    <a:pt x="397" y="306"/>
                  </a:lnTo>
                  <a:lnTo>
                    <a:pt x="409" y="312"/>
                  </a:lnTo>
                  <a:lnTo>
                    <a:pt x="409" y="312"/>
                  </a:lnTo>
                  <a:lnTo>
                    <a:pt x="415" y="312"/>
                  </a:lnTo>
                  <a:lnTo>
                    <a:pt x="415" y="312"/>
                  </a:lnTo>
                  <a:lnTo>
                    <a:pt x="425" y="306"/>
                  </a:lnTo>
                  <a:lnTo>
                    <a:pt x="425" y="306"/>
                  </a:lnTo>
                  <a:lnTo>
                    <a:pt x="431" y="300"/>
                  </a:lnTo>
                  <a:lnTo>
                    <a:pt x="431" y="300"/>
                  </a:lnTo>
                  <a:lnTo>
                    <a:pt x="443" y="295"/>
                  </a:lnTo>
                  <a:lnTo>
                    <a:pt x="443" y="295"/>
                  </a:lnTo>
                  <a:lnTo>
                    <a:pt x="460" y="295"/>
                  </a:lnTo>
                  <a:lnTo>
                    <a:pt x="460" y="295"/>
                  </a:lnTo>
                  <a:lnTo>
                    <a:pt x="471" y="289"/>
                  </a:lnTo>
                  <a:lnTo>
                    <a:pt x="471" y="289"/>
                  </a:lnTo>
                  <a:lnTo>
                    <a:pt x="488" y="289"/>
                  </a:lnTo>
                  <a:lnTo>
                    <a:pt x="488" y="289"/>
                  </a:lnTo>
                  <a:lnTo>
                    <a:pt x="500" y="278"/>
                  </a:lnTo>
                  <a:lnTo>
                    <a:pt x="500" y="278"/>
                  </a:lnTo>
                  <a:lnTo>
                    <a:pt x="511" y="266"/>
                  </a:lnTo>
                  <a:lnTo>
                    <a:pt x="511" y="266"/>
                  </a:lnTo>
                  <a:lnTo>
                    <a:pt x="511" y="249"/>
                  </a:lnTo>
                  <a:lnTo>
                    <a:pt x="511" y="249"/>
                  </a:lnTo>
                  <a:lnTo>
                    <a:pt x="511" y="232"/>
                  </a:lnTo>
                  <a:lnTo>
                    <a:pt x="511" y="232"/>
                  </a:lnTo>
                  <a:lnTo>
                    <a:pt x="516" y="215"/>
                  </a:lnTo>
                  <a:lnTo>
                    <a:pt x="516" y="215"/>
                  </a:lnTo>
                  <a:lnTo>
                    <a:pt x="528" y="204"/>
                  </a:lnTo>
                  <a:lnTo>
                    <a:pt x="545" y="198"/>
                  </a:lnTo>
                  <a:lnTo>
                    <a:pt x="545" y="198"/>
                  </a:lnTo>
                  <a:lnTo>
                    <a:pt x="585" y="187"/>
                  </a:lnTo>
                  <a:lnTo>
                    <a:pt x="585" y="187"/>
                  </a:lnTo>
                  <a:lnTo>
                    <a:pt x="619" y="187"/>
                  </a:lnTo>
                  <a:lnTo>
                    <a:pt x="619" y="187"/>
                  </a:lnTo>
                  <a:lnTo>
                    <a:pt x="630" y="181"/>
                  </a:lnTo>
                  <a:lnTo>
                    <a:pt x="636" y="175"/>
                  </a:lnTo>
                  <a:lnTo>
                    <a:pt x="636" y="175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7" y="141"/>
                  </a:lnTo>
                  <a:lnTo>
                    <a:pt x="647" y="141"/>
                  </a:lnTo>
                  <a:lnTo>
                    <a:pt x="653" y="135"/>
                  </a:lnTo>
                  <a:lnTo>
                    <a:pt x="653" y="135"/>
                  </a:lnTo>
                  <a:lnTo>
                    <a:pt x="665" y="135"/>
                  </a:lnTo>
                  <a:lnTo>
                    <a:pt x="665" y="135"/>
                  </a:lnTo>
                  <a:lnTo>
                    <a:pt x="670" y="130"/>
                  </a:lnTo>
                  <a:lnTo>
                    <a:pt x="670" y="130"/>
                  </a:lnTo>
                  <a:lnTo>
                    <a:pt x="681" y="130"/>
                  </a:lnTo>
                  <a:lnTo>
                    <a:pt x="681" y="130"/>
                  </a:lnTo>
                  <a:lnTo>
                    <a:pt x="693" y="119"/>
                  </a:lnTo>
                  <a:lnTo>
                    <a:pt x="693" y="119"/>
                  </a:lnTo>
                  <a:lnTo>
                    <a:pt x="699" y="113"/>
                  </a:lnTo>
                  <a:lnTo>
                    <a:pt x="699" y="113"/>
                  </a:lnTo>
                  <a:lnTo>
                    <a:pt x="710" y="107"/>
                  </a:lnTo>
                  <a:lnTo>
                    <a:pt x="710" y="107"/>
                  </a:lnTo>
                  <a:lnTo>
                    <a:pt x="715" y="96"/>
                  </a:lnTo>
                  <a:lnTo>
                    <a:pt x="715" y="96"/>
                  </a:lnTo>
                  <a:lnTo>
                    <a:pt x="733" y="90"/>
                  </a:lnTo>
                  <a:lnTo>
                    <a:pt x="733" y="90"/>
                  </a:lnTo>
                  <a:lnTo>
                    <a:pt x="744" y="85"/>
                  </a:lnTo>
                  <a:lnTo>
                    <a:pt x="744" y="85"/>
                  </a:lnTo>
                  <a:lnTo>
                    <a:pt x="761" y="79"/>
                  </a:lnTo>
                  <a:lnTo>
                    <a:pt x="761" y="79"/>
                  </a:lnTo>
                  <a:lnTo>
                    <a:pt x="778" y="67"/>
                  </a:lnTo>
                  <a:lnTo>
                    <a:pt x="767" y="62"/>
                  </a:lnTo>
                  <a:lnTo>
                    <a:pt x="761" y="62"/>
                  </a:lnTo>
                  <a:lnTo>
                    <a:pt x="750" y="56"/>
                  </a:lnTo>
                  <a:lnTo>
                    <a:pt x="739" y="50"/>
                  </a:lnTo>
                  <a:lnTo>
                    <a:pt x="739" y="50"/>
                  </a:lnTo>
                  <a:lnTo>
                    <a:pt x="733" y="50"/>
                  </a:lnTo>
                  <a:lnTo>
                    <a:pt x="733" y="50"/>
                  </a:lnTo>
                  <a:lnTo>
                    <a:pt x="721" y="45"/>
                  </a:lnTo>
                  <a:lnTo>
                    <a:pt x="721" y="45"/>
                  </a:lnTo>
                  <a:lnTo>
                    <a:pt x="704" y="39"/>
                  </a:lnTo>
                  <a:lnTo>
                    <a:pt x="704" y="39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3" y="22"/>
                  </a:lnTo>
                  <a:lnTo>
                    <a:pt x="693" y="22"/>
                  </a:lnTo>
                  <a:lnTo>
                    <a:pt x="681" y="16"/>
                  </a:lnTo>
                  <a:lnTo>
                    <a:pt x="681" y="16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53" y="5"/>
                  </a:lnTo>
                  <a:lnTo>
                    <a:pt x="653" y="5"/>
                  </a:lnTo>
                  <a:lnTo>
                    <a:pt x="636" y="5"/>
                  </a:lnTo>
                  <a:lnTo>
                    <a:pt x="636" y="5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568" y="5"/>
                  </a:lnTo>
                  <a:lnTo>
                    <a:pt x="568" y="5"/>
                  </a:lnTo>
                  <a:lnTo>
                    <a:pt x="545" y="5"/>
                  </a:lnTo>
                  <a:lnTo>
                    <a:pt x="545" y="5"/>
                  </a:lnTo>
                  <a:lnTo>
                    <a:pt x="522" y="5"/>
                  </a:lnTo>
                  <a:lnTo>
                    <a:pt x="522" y="5"/>
                  </a:lnTo>
                  <a:lnTo>
                    <a:pt x="505" y="5"/>
                  </a:lnTo>
                  <a:lnTo>
                    <a:pt x="505" y="5"/>
                  </a:lnTo>
                  <a:lnTo>
                    <a:pt x="488" y="10"/>
                  </a:lnTo>
                  <a:lnTo>
                    <a:pt x="488" y="10"/>
                  </a:lnTo>
                  <a:lnTo>
                    <a:pt x="471" y="22"/>
                  </a:lnTo>
                  <a:lnTo>
                    <a:pt x="471" y="22"/>
                  </a:lnTo>
                  <a:lnTo>
                    <a:pt x="449" y="39"/>
                  </a:lnTo>
                  <a:lnTo>
                    <a:pt x="449" y="39"/>
                  </a:lnTo>
                  <a:lnTo>
                    <a:pt x="425" y="45"/>
                  </a:lnTo>
                  <a:lnTo>
                    <a:pt x="425" y="45"/>
                  </a:lnTo>
                  <a:lnTo>
                    <a:pt x="415" y="45"/>
                  </a:lnTo>
                  <a:lnTo>
                    <a:pt x="415" y="45"/>
                  </a:lnTo>
                  <a:lnTo>
                    <a:pt x="415" y="39"/>
                  </a:lnTo>
                  <a:lnTo>
                    <a:pt x="415" y="39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80" y="22"/>
                  </a:lnTo>
                  <a:lnTo>
                    <a:pt x="380" y="22"/>
                  </a:lnTo>
                  <a:lnTo>
                    <a:pt x="375" y="10"/>
                  </a:lnTo>
                  <a:lnTo>
                    <a:pt x="375" y="10"/>
                  </a:lnTo>
                  <a:lnTo>
                    <a:pt x="369" y="5"/>
                  </a:lnTo>
                  <a:lnTo>
                    <a:pt x="369" y="5"/>
                  </a:lnTo>
                  <a:lnTo>
                    <a:pt x="363" y="5"/>
                  </a:lnTo>
                  <a:lnTo>
                    <a:pt x="363" y="5"/>
                  </a:lnTo>
                  <a:lnTo>
                    <a:pt x="346" y="16"/>
                  </a:lnTo>
                  <a:lnTo>
                    <a:pt x="346" y="16"/>
                  </a:lnTo>
                  <a:lnTo>
                    <a:pt x="335" y="22"/>
                  </a:lnTo>
                  <a:lnTo>
                    <a:pt x="335" y="22"/>
                  </a:lnTo>
                  <a:lnTo>
                    <a:pt x="329" y="22"/>
                  </a:lnTo>
                  <a:lnTo>
                    <a:pt x="329" y="22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06" y="39"/>
                  </a:lnTo>
                  <a:lnTo>
                    <a:pt x="306" y="39"/>
                  </a:lnTo>
                  <a:lnTo>
                    <a:pt x="301" y="45"/>
                  </a:lnTo>
                  <a:lnTo>
                    <a:pt x="301" y="45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5" y="56"/>
                  </a:lnTo>
                  <a:lnTo>
                    <a:pt x="295" y="56"/>
                  </a:lnTo>
                  <a:lnTo>
                    <a:pt x="284" y="56"/>
                  </a:lnTo>
                  <a:lnTo>
                    <a:pt x="284" y="56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72" y="73"/>
                  </a:lnTo>
                  <a:lnTo>
                    <a:pt x="272" y="73"/>
                  </a:lnTo>
                  <a:lnTo>
                    <a:pt x="272" y="79"/>
                  </a:lnTo>
                  <a:lnTo>
                    <a:pt x="266" y="73"/>
                  </a:lnTo>
                  <a:lnTo>
                    <a:pt x="266" y="73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10" y="34"/>
                  </a:lnTo>
                  <a:lnTo>
                    <a:pt x="198" y="34"/>
                  </a:lnTo>
                  <a:lnTo>
                    <a:pt x="187" y="34"/>
                  </a:lnTo>
                  <a:lnTo>
                    <a:pt x="176" y="34"/>
                  </a:lnTo>
                  <a:lnTo>
                    <a:pt x="159" y="34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36" y="34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30" y="79"/>
                  </a:lnTo>
                  <a:lnTo>
                    <a:pt x="130" y="79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07" y="119"/>
                  </a:lnTo>
                  <a:lnTo>
                    <a:pt x="107" y="119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79" y="135"/>
                  </a:lnTo>
                  <a:lnTo>
                    <a:pt x="79" y="135"/>
                  </a:lnTo>
                  <a:lnTo>
                    <a:pt x="68" y="141"/>
                  </a:lnTo>
                  <a:lnTo>
                    <a:pt x="68" y="141"/>
                  </a:lnTo>
                  <a:lnTo>
                    <a:pt x="62" y="141"/>
                  </a:lnTo>
                  <a:lnTo>
                    <a:pt x="62" y="141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85" y="153"/>
                  </a:lnTo>
                  <a:lnTo>
                    <a:pt x="85" y="153"/>
                  </a:lnTo>
                  <a:lnTo>
                    <a:pt x="96" y="164"/>
                  </a:lnTo>
                  <a:lnTo>
                    <a:pt x="96" y="164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36" y="187"/>
                  </a:lnTo>
                  <a:lnTo>
                    <a:pt x="136" y="187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53" y="193"/>
                  </a:lnTo>
                  <a:lnTo>
                    <a:pt x="153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81" y="193"/>
                  </a:lnTo>
                  <a:lnTo>
                    <a:pt x="181" y="193"/>
                  </a:lnTo>
                  <a:lnTo>
                    <a:pt x="187" y="198"/>
                  </a:lnTo>
                  <a:lnTo>
                    <a:pt x="187" y="198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32" y="215"/>
                  </a:lnTo>
                  <a:lnTo>
                    <a:pt x="232" y="215"/>
                  </a:lnTo>
                  <a:lnTo>
                    <a:pt x="238" y="215"/>
                  </a:lnTo>
                  <a:lnTo>
                    <a:pt x="238" y="215"/>
                  </a:lnTo>
                  <a:lnTo>
                    <a:pt x="232" y="215"/>
                  </a:lnTo>
                  <a:lnTo>
                    <a:pt x="232" y="215"/>
                  </a:lnTo>
                  <a:lnTo>
                    <a:pt x="232" y="221"/>
                  </a:lnTo>
                  <a:lnTo>
                    <a:pt x="232" y="221"/>
                  </a:lnTo>
                  <a:lnTo>
                    <a:pt x="232" y="221"/>
                  </a:lnTo>
                  <a:lnTo>
                    <a:pt x="232" y="221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15" y="244"/>
                  </a:lnTo>
                  <a:lnTo>
                    <a:pt x="215" y="244"/>
                  </a:lnTo>
                  <a:lnTo>
                    <a:pt x="198" y="266"/>
                  </a:lnTo>
                  <a:lnTo>
                    <a:pt x="198" y="266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76" y="289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47" y="289"/>
                  </a:lnTo>
                  <a:lnTo>
                    <a:pt x="147" y="289"/>
                  </a:lnTo>
                  <a:lnTo>
                    <a:pt x="141" y="295"/>
                  </a:lnTo>
                  <a:lnTo>
                    <a:pt x="141" y="295"/>
                  </a:lnTo>
                  <a:lnTo>
                    <a:pt x="136" y="295"/>
                  </a:lnTo>
                  <a:lnTo>
                    <a:pt x="136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25" y="300"/>
                  </a:lnTo>
                  <a:lnTo>
                    <a:pt x="125" y="300"/>
                  </a:lnTo>
                  <a:lnTo>
                    <a:pt x="113" y="306"/>
                  </a:lnTo>
                  <a:lnTo>
                    <a:pt x="113" y="306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96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0" y="306"/>
                  </a:lnTo>
                  <a:lnTo>
                    <a:pt x="90" y="306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79" y="306"/>
                  </a:lnTo>
                  <a:lnTo>
                    <a:pt x="79" y="306"/>
                  </a:lnTo>
                  <a:lnTo>
                    <a:pt x="73" y="306"/>
                  </a:lnTo>
                  <a:lnTo>
                    <a:pt x="73" y="312"/>
                  </a:lnTo>
                  <a:lnTo>
                    <a:pt x="68" y="312"/>
                  </a:lnTo>
                  <a:lnTo>
                    <a:pt x="68" y="318"/>
                  </a:lnTo>
                  <a:lnTo>
                    <a:pt x="68" y="318"/>
                  </a:lnTo>
                  <a:lnTo>
                    <a:pt x="62" y="318"/>
                  </a:lnTo>
                  <a:lnTo>
                    <a:pt x="56" y="312"/>
                  </a:lnTo>
                  <a:lnTo>
                    <a:pt x="45" y="306"/>
                  </a:lnTo>
                  <a:lnTo>
                    <a:pt x="39" y="306"/>
                  </a:lnTo>
                  <a:lnTo>
                    <a:pt x="34" y="306"/>
                  </a:lnTo>
                  <a:lnTo>
                    <a:pt x="22" y="312"/>
                  </a:lnTo>
                  <a:lnTo>
                    <a:pt x="11" y="318"/>
                  </a:lnTo>
                  <a:lnTo>
                    <a:pt x="0" y="318"/>
                  </a:lnTo>
                  <a:lnTo>
                    <a:pt x="5" y="329"/>
                  </a:lnTo>
                  <a:lnTo>
                    <a:pt x="11" y="335"/>
                  </a:lnTo>
                  <a:lnTo>
                    <a:pt x="16" y="340"/>
                  </a:lnTo>
                  <a:lnTo>
                    <a:pt x="22" y="352"/>
                  </a:lnTo>
                  <a:lnTo>
                    <a:pt x="34" y="352"/>
                  </a:lnTo>
                  <a:lnTo>
                    <a:pt x="45" y="352"/>
                  </a:lnTo>
                  <a:lnTo>
                    <a:pt x="56" y="346"/>
                  </a:lnTo>
                  <a:lnTo>
                    <a:pt x="68" y="346"/>
                  </a:lnTo>
                  <a:lnTo>
                    <a:pt x="68" y="346"/>
                  </a:lnTo>
                  <a:lnTo>
                    <a:pt x="73" y="352"/>
                  </a:lnTo>
                  <a:lnTo>
                    <a:pt x="73" y="352"/>
                  </a:lnTo>
                  <a:lnTo>
                    <a:pt x="73" y="357"/>
                  </a:lnTo>
                  <a:lnTo>
                    <a:pt x="73" y="357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107" y="363"/>
                  </a:lnTo>
                  <a:lnTo>
                    <a:pt x="107" y="363"/>
                  </a:lnTo>
                  <a:lnTo>
                    <a:pt x="119" y="357"/>
                  </a:lnTo>
                  <a:lnTo>
                    <a:pt x="119" y="357"/>
                  </a:lnTo>
                  <a:lnTo>
                    <a:pt x="130" y="357"/>
                  </a:lnTo>
                  <a:lnTo>
                    <a:pt x="130" y="357"/>
                  </a:lnTo>
                  <a:lnTo>
                    <a:pt x="136" y="363"/>
                  </a:lnTo>
                  <a:lnTo>
                    <a:pt x="136" y="363"/>
                  </a:lnTo>
                  <a:lnTo>
                    <a:pt x="147" y="374"/>
                  </a:lnTo>
                  <a:lnTo>
                    <a:pt x="147" y="374"/>
                  </a:lnTo>
                  <a:lnTo>
                    <a:pt x="159" y="374"/>
                  </a:lnTo>
                  <a:lnTo>
                    <a:pt x="159" y="374"/>
                  </a:lnTo>
                  <a:lnTo>
                    <a:pt x="165" y="374"/>
                  </a:lnTo>
                  <a:lnTo>
                    <a:pt x="165" y="374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76" y="374"/>
                  </a:lnTo>
                  <a:lnTo>
                    <a:pt x="176" y="374"/>
                  </a:lnTo>
                  <a:lnTo>
                    <a:pt x="181" y="380"/>
                  </a:lnTo>
                  <a:lnTo>
                    <a:pt x="181" y="380"/>
                  </a:lnTo>
                  <a:lnTo>
                    <a:pt x="198" y="374"/>
                  </a:lnTo>
                  <a:lnTo>
                    <a:pt x="198" y="374"/>
                  </a:lnTo>
                  <a:lnTo>
                    <a:pt x="210" y="374"/>
                  </a:lnTo>
                  <a:lnTo>
                    <a:pt x="210" y="374"/>
                  </a:lnTo>
                  <a:lnTo>
                    <a:pt x="221" y="369"/>
                  </a:lnTo>
                  <a:lnTo>
                    <a:pt x="221" y="369"/>
                  </a:lnTo>
                  <a:lnTo>
                    <a:pt x="238" y="363"/>
                  </a:lnTo>
                  <a:lnTo>
                    <a:pt x="238" y="363"/>
                  </a:lnTo>
                  <a:lnTo>
                    <a:pt x="250" y="363"/>
                  </a:lnTo>
                  <a:lnTo>
                    <a:pt x="250" y="363"/>
                  </a:lnTo>
                  <a:lnTo>
                    <a:pt x="261" y="369"/>
                  </a:lnTo>
                  <a:close/>
                  <a:moveTo>
                    <a:pt x="647" y="22"/>
                  </a:moveTo>
                  <a:lnTo>
                    <a:pt x="647" y="22"/>
                  </a:lnTo>
                  <a:lnTo>
                    <a:pt x="647" y="28"/>
                  </a:lnTo>
                  <a:lnTo>
                    <a:pt x="647" y="28"/>
                  </a:lnTo>
                  <a:lnTo>
                    <a:pt x="647" y="34"/>
                  </a:lnTo>
                  <a:lnTo>
                    <a:pt x="647" y="34"/>
                  </a:lnTo>
                  <a:lnTo>
                    <a:pt x="642" y="34"/>
                  </a:lnTo>
                  <a:lnTo>
                    <a:pt x="642" y="34"/>
                  </a:lnTo>
                  <a:lnTo>
                    <a:pt x="642" y="39"/>
                  </a:lnTo>
                  <a:lnTo>
                    <a:pt x="642" y="39"/>
                  </a:lnTo>
                  <a:lnTo>
                    <a:pt x="636" y="39"/>
                  </a:lnTo>
                  <a:lnTo>
                    <a:pt x="636" y="39"/>
                  </a:lnTo>
                  <a:lnTo>
                    <a:pt x="630" y="39"/>
                  </a:lnTo>
                  <a:lnTo>
                    <a:pt x="630" y="39"/>
                  </a:lnTo>
                  <a:lnTo>
                    <a:pt x="625" y="39"/>
                  </a:lnTo>
                  <a:lnTo>
                    <a:pt x="625" y="39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19" y="45"/>
                  </a:lnTo>
                  <a:lnTo>
                    <a:pt x="619" y="45"/>
                  </a:lnTo>
                  <a:lnTo>
                    <a:pt x="619" y="50"/>
                  </a:lnTo>
                  <a:lnTo>
                    <a:pt x="619" y="50"/>
                  </a:lnTo>
                  <a:lnTo>
                    <a:pt x="613" y="56"/>
                  </a:lnTo>
                  <a:lnTo>
                    <a:pt x="613" y="56"/>
                  </a:lnTo>
                  <a:lnTo>
                    <a:pt x="608" y="56"/>
                  </a:lnTo>
                  <a:lnTo>
                    <a:pt x="608" y="56"/>
                  </a:lnTo>
                  <a:lnTo>
                    <a:pt x="596" y="62"/>
                  </a:lnTo>
                  <a:lnTo>
                    <a:pt x="596" y="62"/>
                  </a:lnTo>
                  <a:lnTo>
                    <a:pt x="579" y="67"/>
                  </a:lnTo>
                  <a:lnTo>
                    <a:pt x="579" y="67"/>
                  </a:lnTo>
                  <a:lnTo>
                    <a:pt x="574" y="73"/>
                  </a:lnTo>
                  <a:lnTo>
                    <a:pt x="574" y="73"/>
                  </a:lnTo>
                  <a:lnTo>
                    <a:pt x="545" y="67"/>
                  </a:lnTo>
                  <a:lnTo>
                    <a:pt x="545" y="67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2" y="50"/>
                  </a:lnTo>
                  <a:lnTo>
                    <a:pt x="522" y="45"/>
                  </a:lnTo>
                  <a:lnTo>
                    <a:pt x="522" y="45"/>
                  </a:lnTo>
                  <a:lnTo>
                    <a:pt x="528" y="39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50" y="22"/>
                  </a:lnTo>
                  <a:lnTo>
                    <a:pt x="550" y="22"/>
                  </a:lnTo>
                  <a:lnTo>
                    <a:pt x="562" y="22"/>
                  </a:lnTo>
                  <a:lnTo>
                    <a:pt x="562" y="22"/>
                  </a:lnTo>
                  <a:lnTo>
                    <a:pt x="574" y="16"/>
                  </a:lnTo>
                  <a:lnTo>
                    <a:pt x="574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608" y="10"/>
                  </a:lnTo>
                  <a:lnTo>
                    <a:pt x="608" y="10"/>
                  </a:lnTo>
                  <a:lnTo>
                    <a:pt x="613" y="10"/>
                  </a:lnTo>
                  <a:lnTo>
                    <a:pt x="613" y="10"/>
                  </a:lnTo>
                  <a:lnTo>
                    <a:pt x="630" y="10"/>
                  </a:lnTo>
                  <a:lnTo>
                    <a:pt x="630" y="10"/>
                  </a:lnTo>
                  <a:lnTo>
                    <a:pt x="642" y="10"/>
                  </a:lnTo>
                  <a:lnTo>
                    <a:pt x="642" y="10"/>
                  </a:lnTo>
                  <a:lnTo>
                    <a:pt x="647" y="16"/>
                  </a:lnTo>
                  <a:lnTo>
                    <a:pt x="647" y="16"/>
                  </a:lnTo>
                  <a:lnTo>
                    <a:pt x="647" y="22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Freeform 92"/>
            <p:cNvSpPr>
              <a:spLocks noChangeArrowheads="1"/>
            </p:cNvSpPr>
            <p:nvPr/>
          </p:nvSpPr>
          <p:spPr bwMode="auto">
            <a:xfrm>
              <a:off x="6223000" y="3536950"/>
              <a:ext cx="68263" cy="55563"/>
            </a:xfrm>
            <a:custGeom>
              <a:avLst/>
              <a:gdLst>
                <a:gd name="T0" fmla="*/ 153 w 188"/>
                <a:gd name="T1" fmla="*/ 6 h 155"/>
                <a:gd name="T2" fmla="*/ 147 w 188"/>
                <a:gd name="T3" fmla="*/ 6 h 155"/>
                <a:gd name="T4" fmla="*/ 142 w 188"/>
                <a:gd name="T5" fmla="*/ 6 h 155"/>
                <a:gd name="T6" fmla="*/ 131 w 188"/>
                <a:gd name="T7" fmla="*/ 0 h 155"/>
                <a:gd name="T8" fmla="*/ 119 w 188"/>
                <a:gd name="T9" fmla="*/ 0 h 155"/>
                <a:gd name="T10" fmla="*/ 102 w 188"/>
                <a:gd name="T11" fmla="*/ 0 h 155"/>
                <a:gd name="T12" fmla="*/ 91 w 188"/>
                <a:gd name="T13" fmla="*/ 17 h 155"/>
                <a:gd name="T14" fmla="*/ 73 w 188"/>
                <a:gd name="T15" fmla="*/ 34 h 155"/>
                <a:gd name="T16" fmla="*/ 62 w 188"/>
                <a:gd name="T17" fmla="*/ 51 h 155"/>
                <a:gd name="T18" fmla="*/ 45 w 188"/>
                <a:gd name="T19" fmla="*/ 68 h 155"/>
                <a:gd name="T20" fmla="*/ 22 w 188"/>
                <a:gd name="T21" fmla="*/ 85 h 155"/>
                <a:gd name="T22" fmla="*/ 6 w 188"/>
                <a:gd name="T23" fmla="*/ 102 h 155"/>
                <a:gd name="T24" fmla="*/ 0 w 188"/>
                <a:gd name="T25" fmla="*/ 108 h 155"/>
                <a:gd name="T26" fmla="*/ 45 w 188"/>
                <a:gd name="T27" fmla="*/ 114 h 155"/>
                <a:gd name="T28" fmla="*/ 97 w 188"/>
                <a:gd name="T29" fmla="*/ 125 h 155"/>
                <a:gd name="T30" fmla="*/ 102 w 188"/>
                <a:gd name="T31" fmla="*/ 142 h 155"/>
                <a:gd name="T32" fmla="*/ 107 w 188"/>
                <a:gd name="T33" fmla="*/ 154 h 155"/>
                <a:gd name="T34" fmla="*/ 136 w 188"/>
                <a:gd name="T35" fmla="*/ 154 h 155"/>
                <a:gd name="T36" fmla="*/ 165 w 188"/>
                <a:gd name="T37" fmla="*/ 154 h 155"/>
                <a:gd name="T38" fmla="*/ 159 w 188"/>
                <a:gd name="T39" fmla="*/ 142 h 155"/>
                <a:gd name="T40" fmla="*/ 159 w 188"/>
                <a:gd name="T41" fmla="*/ 131 h 155"/>
                <a:gd name="T42" fmla="*/ 153 w 188"/>
                <a:gd name="T43" fmla="*/ 120 h 155"/>
                <a:gd name="T44" fmla="*/ 147 w 188"/>
                <a:gd name="T45" fmla="*/ 108 h 155"/>
                <a:gd name="T46" fmla="*/ 142 w 188"/>
                <a:gd name="T47" fmla="*/ 108 h 155"/>
                <a:gd name="T48" fmla="*/ 136 w 188"/>
                <a:gd name="T49" fmla="*/ 108 h 155"/>
                <a:gd name="T50" fmla="*/ 136 w 188"/>
                <a:gd name="T51" fmla="*/ 91 h 155"/>
                <a:gd name="T52" fmla="*/ 142 w 188"/>
                <a:gd name="T53" fmla="*/ 74 h 155"/>
                <a:gd name="T54" fmla="*/ 147 w 188"/>
                <a:gd name="T55" fmla="*/ 57 h 155"/>
                <a:gd name="T56" fmla="*/ 147 w 188"/>
                <a:gd name="T57" fmla="*/ 46 h 155"/>
                <a:gd name="T58" fmla="*/ 153 w 188"/>
                <a:gd name="T59" fmla="*/ 46 h 155"/>
                <a:gd name="T60" fmla="*/ 159 w 188"/>
                <a:gd name="T61" fmla="*/ 51 h 155"/>
                <a:gd name="T62" fmla="*/ 170 w 188"/>
                <a:gd name="T63" fmla="*/ 57 h 155"/>
                <a:gd name="T64" fmla="*/ 176 w 188"/>
                <a:gd name="T65" fmla="*/ 62 h 155"/>
                <a:gd name="T66" fmla="*/ 176 w 188"/>
                <a:gd name="T67" fmla="*/ 62 h 155"/>
                <a:gd name="T68" fmla="*/ 176 w 188"/>
                <a:gd name="T69" fmla="*/ 57 h 155"/>
                <a:gd name="T70" fmla="*/ 176 w 188"/>
                <a:gd name="T71" fmla="*/ 57 h 155"/>
                <a:gd name="T72" fmla="*/ 182 w 188"/>
                <a:gd name="T73" fmla="*/ 57 h 155"/>
                <a:gd name="T74" fmla="*/ 187 w 188"/>
                <a:gd name="T75" fmla="*/ 57 h 155"/>
                <a:gd name="T76" fmla="*/ 187 w 188"/>
                <a:gd name="T77" fmla="*/ 57 h 155"/>
                <a:gd name="T78" fmla="*/ 187 w 188"/>
                <a:gd name="T79" fmla="*/ 51 h 155"/>
                <a:gd name="T80" fmla="*/ 187 w 188"/>
                <a:gd name="T81" fmla="*/ 51 h 155"/>
                <a:gd name="T82" fmla="*/ 182 w 188"/>
                <a:gd name="T83" fmla="*/ 46 h 155"/>
                <a:gd name="T84" fmla="*/ 176 w 188"/>
                <a:gd name="T85" fmla="*/ 46 h 155"/>
                <a:gd name="T86" fmla="*/ 170 w 188"/>
                <a:gd name="T87" fmla="*/ 46 h 155"/>
                <a:gd name="T88" fmla="*/ 170 w 188"/>
                <a:gd name="T89" fmla="*/ 46 h 155"/>
                <a:gd name="T90" fmla="*/ 165 w 188"/>
                <a:gd name="T91" fmla="*/ 34 h 155"/>
                <a:gd name="T92" fmla="*/ 159 w 188"/>
                <a:gd name="T93" fmla="*/ 23 h 155"/>
                <a:gd name="T94" fmla="*/ 159 w 188"/>
                <a:gd name="T95" fmla="*/ 11 h 155"/>
                <a:gd name="T96" fmla="*/ 153 w 188"/>
                <a:gd name="T97" fmla="*/ 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8" h="155">
                  <a:moveTo>
                    <a:pt x="153" y="6"/>
                  </a:moveTo>
                  <a:lnTo>
                    <a:pt x="153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22" y="114"/>
                  </a:lnTo>
                  <a:lnTo>
                    <a:pt x="45" y="114"/>
                  </a:lnTo>
                  <a:lnTo>
                    <a:pt x="73" y="120"/>
                  </a:lnTo>
                  <a:lnTo>
                    <a:pt x="97" y="125"/>
                  </a:lnTo>
                  <a:lnTo>
                    <a:pt x="102" y="131"/>
                  </a:lnTo>
                  <a:lnTo>
                    <a:pt x="102" y="142"/>
                  </a:lnTo>
                  <a:lnTo>
                    <a:pt x="107" y="148"/>
                  </a:lnTo>
                  <a:lnTo>
                    <a:pt x="107" y="154"/>
                  </a:lnTo>
                  <a:lnTo>
                    <a:pt x="125" y="154"/>
                  </a:lnTo>
                  <a:lnTo>
                    <a:pt x="136" y="154"/>
                  </a:lnTo>
                  <a:lnTo>
                    <a:pt x="147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3" y="120"/>
                  </a:lnTo>
                  <a:lnTo>
                    <a:pt x="153" y="120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82" y="57"/>
                  </a:lnTo>
                  <a:lnTo>
                    <a:pt x="182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76" y="46"/>
                  </a:lnTo>
                  <a:lnTo>
                    <a:pt x="176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53" y="6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Freeform 93"/>
            <p:cNvSpPr>
              <a:spLocks noChangeArrowheads="1"/>
            </p:cNvSpPr>
            <p:nvPr/>
          </p:nvSpPr>
          <p:spPr bwMode="auto">
            <a:xfrm>
              <a:off x="5916613" y="4373563"/>
              <a:ext cx="223837" cy="295275"/>
            </a:xfrm>
            <a:custGeom>
              <a:avLst/>
              <a:gdLst>
                <a:gd name="T0" fmla="*/ 34 w 620"/>
                <a:gd name="T1" fmla="*/ 477 h 820"/>
                <a:gd name="T2" fmla="*/ 50 w 620"/>
                <a:gd name="T3" fmla="*/ 477 h 820"/>
                <a:gd name="T4" fmla="*/ 67 w 620"/>
                <a:gd name="T5" fmla="*/ 466 h 820"/>
                <a:gd name="T6" fmla="*/ 79 w 620"/>
                <a:gd name="T7" fmla="*/ 471 h 820"/>
                <a:gd name="T8" fmla="*/ 62 w 620"/>
                <a:gd name="T9" fmla="*/ 489 h 820"/>
                <a:gd name="T10" fmla="*/ 56 w 620"/>
                <a:gd name="T11" fmla="*/ 523 h 820"/>
                <a:gd name="T12" fmla="*/ 39 w 620"/>
                <a:gd name="T13" fmla="*/ 545 h 820"/>
                <a:gd name="T14" fmla="*/ 210 w 620"/>
                <a:gd name="T15" fmla="*/ 654 h 820"/>
                <a:gd name="T16" fmla="*/ 272 w 620"/>
                <a:gd name="T17" fmla="*/ 699 h 820"/>
                <a:gd name="T18" fmla="*/ 278 w 620"/>
                <a:gd name="T19" fmla="*/ 750 h 820"/>
                <a:gd name="T20" fmla="*/ 306 w 620"/>
                <a:gd name="T21" fmla="*/ 761 h 820"/>
                <a:gd name="T22" fmla="*/ 397 w 620"/>
                <a:gd name="T23" fmla="*/ 813 h 820"/>
                <a:gd name="T24" fmla="*/ 409 w 620"/>
                <a:gd name="T25" fmla="*/ 784 h 820"/>
                <a:gd name="T26" fmla="*/ 420 w 620"/>
                <a:gd name="T27" fmla="*/ 733 h 820"/>
                <a:gd name="T28" fmla="*/ 443 w 620"/>
                <a:gd name="T29" fmla="*/ 682 h 820"/>
                <a:gd name="T30" fmla="*/ 482 w 620"/>
                <a:gd name="T31" fmla="*/ 665 h 820"/>
                <a:gd name="T32" fmla="*/ 511 w 620"/>
                <a:gd name="T33" fmla="*/ 614 h 820"/>
                <a:gd name="T34" fmla="*/ 545 w 620"/>
                <a:gd name="T35" fmla="*/ 602 h 820"/>
                <a:gd name="T36" fmla="*/ 562 w 620"/>
                <a:gd name="T37" fmla="*/ 551 h 820"/>
                <a:gd name="T38" fmla="*/ 585 w 620"/>
                <a:gd name="T39" fmla="*/ 523 h 820"/>
                <a:gd name="T40" fmla="*/ 585 w 620"/>
                <a:gd name="T41" fmla="*/ 505 h 820"/>
                <a:gd name="T42" fmla="*/ 590 w 620"/>
                <a:gd name="T43" fmla="*/ 489 h 820"/>
                <a:gd name="T44" fmla="*/ 539 w 620"/>
                <a:gd name="T45" fmla="*/ 216 h 820"/>
                <a:gd name="T46" fmla="*/ 607 w 620"/>
                <a:gd name="T47" fmla="*/ 40 h 820"/>
                <a:gd name="T48" fmla="*/ 556 w 620"/>
                <a:gd name="T49" fmla="*/ 28 h 820"/>
                <a:gd name="T50" fmla="*/ 516 w 620"/>
                <a:gd name="T51" fmla="*/ 0 h 820"/>
                <a:gd name="T52" fmla="*/ 488 w 620"/>
                <a:gd name="T53" fmla="*/ 22 h 820"/>
                <a:gd name="T54" fmla="*/ 454 w 620"/>
                <a:gd name="T55" fmla="*/ 28 h 820"/>
                <a:gd name="T56" fmla="*/ 431 w 620"/>
                <a:gd name="T57" fmla="*/ 46 h 820"/>
                <a:gd name="T58" fmla="*/ 385 w 620"/>
                <a:gd name="T59" fmla="*/ 46 h 820"/>
                <a:gd name="T60" fmla="*/ 329 w 620"/>
                <a:gd name="T61" fmla="*/ 28 h 820"/>
                <a:gd name="T62" fmla="*/ 289 w 620"/>
                <a:gd name="T63" fmla="*/ 40 h 820"/>
                <a:gd name="T64" fmla="*/ 232 w 620"/>
                <a:gd name="T65" fmla="*/ 34 h 820"/>
                <a:gd name="T66" fmla="*/ 175 w 620"/>
                <a:gd name="T67" fmla="*/ 34 h 820"/>
                <a:gd name="T68" fmla="*/ 107 w 620"/>
                <a:gd name="T69" fmla="*/ 6 h 820"/>
                <a:gd name="T70" fmla="*/ 79 w 620"/>
                <a:gd name="T71" fmla="*/ 6 h 820"/>
                <a:gd name="T72" fmla="*/ 28 w 620"/>
                <a:gd name="T73" fmla="*/ 28 h 820"/>
                <a:gd name="T74" fmla="*/ 5 w 620"/>
                <a:gd name="T75" fmla="*/ 51 h 820"/>
                <a:gd name="T76" fmla="*/ 16 w 620"/>
                <a:gd name="T77" fmla="*/ 68 h 820"/>
                <a:gd name="T78" fmla="*/ 34 w 620"/>
                <a:gd name="T79" fmla="*/ 85 h 820"/>
                <a:gd name="T80" fmla="*/ 34 w 620"/>
                <a:gd name="T81" fmla="*/ 131 h 820"/>
                <a:gd name="T82" fmla="*/ 39 w 620"/>
                <a:gd name="T83" fmla="*/ 181 h 820"/>
                <a:gd name="T84" fmla="*/ 56 w 620"/>
                <a:gd name="T85" fmla="*/ 227 h 820"/>
                <a:gd name="T86" fmla="*/ 50 w 620"/>
                <a:gd name="T87" fmla="*/ 273 h 820"/>
                <a:gd name="T88" fmla="*/ 22 w 620"/>
                <a:gd name="T89" fmla="*/ 301 h 820"/>
                <a:gd name="T90" fmla="*/ 11 w 620"/>
                <a:gd name="T91" fmla="*/ 358 h 820"/>
                <a:gd name="T92" fmla="*/ 16 w 620"/>
                <a:gd name="T93" fmla="*/ 420 h 820"/>
                <a:gd name="T94" fmla="*/ 16 w 620"/>
                <a:gd name="T95" fmla="*/ 449 h 820"/>
                <a:gd name="T96" fmla="*/ 164 w 620"/>
                <a:gd name="T97" fmla="*/ 40 h 820"/>
                <a:gd name="T98" fmla="*/ 181 w 620"/>
                <a:gd name="T99" fmla="*/ 51 h 820"/>
                <a:gd name="T100" fmla="*/ 187 w 620"/>
                <a:gd name="T101" fmla="*/ 131 h 820"/>
                <a:gd name="T102" fmla="*/ 215 w 620"/>
                <a:gd name="T103" fmla="*/ 176 h 820"/>
                <a:gd name="T104" fmla="*/ 215 w 620"/>
                <a:gd name="T105" fmla="*/ 210 h 820"/>
                <a:gd name="T106" fmla="*/ 204 w 620"/>
                <a:gd name="T107" fmla="*/ 193 h 820"/>
                <a:gd name="T108" fmla="*/ 175 w 620"/>
                <a:gd name="T109" fmla="*/ 153 h 820"/>
                <a:gd name="T110" fmla="*/ 159 w 620"/>
                <a:gd name="T111" fmla="*/ 131 h 820"/>
                <a:gd name="T112" fmla="*/ 147 w 620"/>
                <a:gd name="T113" fmla="*/ 125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0" h="820">
                  <a:moveTo>
                    <a:pt x="28" y="455"/>
                  </a:moveTo>
                  <a:lnTo>
                    <a:pt x="28" y="455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6"/>
                  </a:lnTo>
                  <a:lnTo>
                    <a:pt x="34" y="466"/>
                  </a:lnTo>
                  <a:lnTo>
                    <a:pt x="34" y="477"/>
                  </a:lnTo>
                  <a:lnTo>
                    <a:pt x="34" y="477"/>
                  </a:lnTo>
                  <a:lnTo>
                    <a:pt x="39" y="477"/>
                  </a:lnTo>
                  <a:lnTo>
                    <a:pt x="45" y="477"/>
                  </a:lnTo>
                  <a:lnTo>
                    <a:pt x="45" y="477"/>
                  </a:lnTo>
                  <a:lnTo>
                    <a:pt x="50" y="477"/>
                  </a:lnTo>
                  <a:lnTo>
                    <a:pt x="50" y="477"/>
                  </a:lnTo>
                  <a:lnTo>
                    <a:pt x="50" y="477"/>
                  </a:lnTo>
                  <a:lnTo>
                    <a:pt x="50" y="477"/>
                  </a:lnTo>
                  <a:lnTo>
                    <a:pt x="50" y="477"/>
                  </a:lnTo>
                  <a:lnTo>
                    <a:pt x="56" y="471"/>
                  </a:lnTo>
                  <a:lnTo>
                    <a:pt x="56" y="471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7" y="466"/>
                  </a:lnTo>
                  <a:lnTo>
                    <a:pt x="67" y="466"/>
                  </a:lnTo>
                  <a:lnTo>
                    <a:pt x="73" y="466"/>
                  </a:lnTo>
                  <a:lnTo>
                    <a:pt x="73" y="466"/>
                  </a:lnTo>
                  <a:lnTo>
                    <a:pt x="79" y="466"/>
                  </a:lnTo>
                  <a:lnTo>
                    <a:pt x="79" y="466"/>
                  </a:lnTo>
                  <a:lnTo>
                    <a:pt x="85" y="471"/>
                  </a:lnTo>
                  <a:lnTo>
                    <a:pt x="85" y="471"/>
                  </a:lnTo>
                  <a:lnTo>
                    <a:pt x="79" y="471"/>
                  </a:lnTo>
                  <a:lnTo>
                    <a:pt x="79" y="471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67" y="477"/>
                  </a:lnTo>
                  <a:lnTo>
                    <a:pt x="67" y="477"/>
                  </a:lnTo>
                  <a:lnTo>
                    <a:pt x="62" y="489"/>
                  </a:lnTo>
                  <a:lnTo>
                    <a:pt x="62" y="489"/>
                  </a:lnTo>
                  <a:lnTo>
                    <a:pt x="62" y="500"/>
                  </a:lnTo>
                  <a:lnTo>
                    <a:pt x="62" y="500"/>
                  </a:lnTo>
                  <a:lnTo>
                    <a:pt x="62" y="505"/>
                  </a:lnTo>
                  <a:lnTo>
                    <a:pt x="62" y="505"/>
                  </a:lnTo>
                  <a:lnTo>
                    <a:pt x="62" y="517"/>
                  </a:lnTo>
                  <a:lnTo>
                    <a:pt x="62" y="517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6" y="523"/>
                  </a:lnTo>
                  <a:lnTo>
                    <a:pt x="50" y="529"/>
                  </a:lnTo>
                  <a:lnTo>
                    <a:pt x="50" y="529"/>
                  </a:lnTo>
                  <a:lnTo>
                    <a:pt x="45" y="529"/>
                  </a:lnTo>
                  <a:lnTo>
                    <a:pt x="45" y="529"/>
                  </a:lnTo>
                  <a:lnTo>
                    <a:pt x="39" y="545"/>
                  </a:lnTo>
                  <a:lnTo>
                    <a:pt x="39" y="545"/>
                  </a:lnTo>
                  <a:lnTo>
                    <a:pt x="39" y="557"/>
                  </a:lnTo>
                  <a:lnTo>
                    <a:pt x="39" y="557"/>
                  </a:lnTo>
                  <a:lnTo>
                    <a:pt x="39" y="568"/>
                  </a:lnTo>
                  <a:lnTo>
                    <a:pt x="39" y="568"/>
                  </a:lnTo>
                  <a:lnTo>
                    <a:pt x="39" y="574"/>
                  </a:lnTo>
                  <a:lnTo>
                    <a:pt x="96" y="602"/>
                  </a:lnTo>
                  <a:lnTo>
                    <a:pt x="153" y="625"/>
                  </a:lnTo>
                  <a:lnTo>
                    <a:pt x="210" y="654"/>
                  </a:lnTo>
                  <a:lnTo>
                    <a:pt x="260" y="676"/>
                  </a:lnTo>
                  <a:lnTo>
                    <a:pt x="260" y="676"/>
                  </a:lnTo>
                  <a:lnTo>
                    <a:pt x="266" y="682"/>
                  </a:lnTo>
                  <a:lnTo>
                    <a:pt x="266" y="682"/>
                  </a:lnTo>
                  <a:lnTo>
                    <a:pt x="266" y="688"/>
                  </a:lnTo>
                  <a:lnTo>
                    <a:pt x="266" y="688"/>
                  </a:lnTo>
                  <a:lnTo>
                    <a:pt x="272" y="699"/>
                  </a:lnTo>
                  <a:lnTo>
                    <a:pt x="272" y="699"/>
                  </a:lnTo>
                  <a:lnTo>
                    <a:pt x="272" y="716"/>
                  </a:lnTo>
                  <a:lnTo>
                    <a:pt x="272" y="716"/>
                  </a:lnTo>
                  <a:lnTo>
                    <a:pt x="272" y="727"/>
                  </a:lnTo>
                  <a:lnTo>
                    <a:pt x="272" y="727"/>
                  </a:lnTo>
                  <a:lnTo>
                    <a:pt x="272" y="739"/>
                  </a:lnTo>
                  <a:lnTo>
                    <a:pt x="272" y="739"/>
                  </a:lnTo>
                  <a:lnTo>
                    <a:pt x="278" y="750"/>
                  </a:lnTo>
                  <a:lnTo>
                    <a:pt x="278" y="750"/>
                  </a:lnTo>
                  <a:lnTo>
                    <a:pt x="289" y="750"/>
                  </a:lnTo>
                  <a:lnTo>
                    <a:pt x="289" y="750"/>
                  </a:lnTo>
                  <a:lnTo>
                    <a:pt x="300" y="756"/>
                  </a:lnTo>
                  <a:lnTo>
                    <a:pt x="300" y="756"/>
                  </a:lnTo>
                  <a:lnTo>
                    <a:pt x="306" y="761"/>
                  </a:lnTo>
                  <a:lnTo>
                    <a:pt x="306" y="761"/>
                  </a:lnTo>
                  <a:lnTo>
                    <a:pt x="306" y="761"/>
                  </a:lnTo>
                  <a:lnTo>
                    <a:pt x="306" y="761"/>
                  </a:lnTo>
                  <a:lnTo>
                    <a:pt x="306" y="767"/>
                  </a:lnTo>
                  <a:lnTo>
                    <a:pt x="329" y="779"/>
                  </a:lnTo>
                  <a:lnTo>
                    <a:pt x="352" y="790"/>
                  </a:lnTo>
                  <a:lnTo>
                    <a:pt x="375" y="807"/>
                  </a:lnTo>
                  <a:lnTo>
                    <a:pt x="397" y="819"/>
                  </a:lnTo>
                  <a:lnTo>
                    <a:pt x="397" y="819"/>
                  </a:lnTo>
                  <a:lnTo>
                    <a:pt x="397" y="813"/>
                  </a:lnTo>
                  <a:lnTo>
                    <a:pt x="397" y="813"/>
                  </a:lnTo>
                  <a:lnTo>
                    <a:pt x="403" y="813"/>
                  </a:lnTo>
                  <a:lnTo>
                    <a:pt x="403" y="813"/>
                  </a:lnTo>
                  <a:lnTo>
                    <a:pt x="409" y="807"/>
                  </a:lnTo>
                  <a:lnTo>
                    <a:pt x="409" y="807"/>
                  </a:lnTo>
                  <a:lnTo>
                    <a:pt x="409" y="801"/>
                  </a:lnTo>
                  <a:lnTo>
                    <a:pt x="409" y="801"/>
                  </a:lnTo>
                  <a:lnTo>
                    <a:pt x="409" y="784"/>
                  </a:lnTo>
                  <a:lnTo>
                    <a:pt x="409" y="784"/>
                  </a:lnTo>
                  <a:lnTo>
                    <a:pt x="409" y="767"/>
                  </a:lnTo>
                  <a:lnTo>
                    <a:pt x="409" y="767"/>
                  </a:lnTo>
                  <a:lnTo>
                    <a:pt x="403" y="750"/>
                  </a:lnTo>
                  <a:lnTo>
                    <a:pt x="403" y="750"/>
                  </a:lnTo>
                  <a:lnTo>
                    <a:pt x="409" y="733"/>
                  </a:lnTo>
                  <a:lnTo>
                    <a:pt x="414" y="733"/>
                  </a:lnTo>
                  <a:lnTo>
                    <a:pt x="414" y="733"/>
                  </a:lnTo>
                  <a:lnTo>
                    <a:pt x="420" y="733"/>
                  </a:lnTo>
                  <a:lnTo>
                    <a:pt x="420" y="733"/>
                  </a:lnTo>
                  <a:lnTo>
                    <a:pt x="420" y="733"/>
                  </a:lnTo>
                  <a:lnTo>
                    <a:pt x="431" y="716"/>
                  </a:lnTo>
                  <a:lnTo>
                    <a:pt x="431" y="716"/>
                  </a:lnTo>
                  <a:lnTo>
                    <a:pt x="437" y="699"/>
                  </a:lnTo>
                  <a:lnTo>
                    <a:pt x="437" y="699"/>
                  </a:lnTo>
                  <a:lnTo>
                    <a:pt x="443" y="682"/>
                  </a:lnTo>
                  <a:lnTo>
                    <a:pt x="443" y="682"/>
                  </a:lnTo>
                  <a:lnTo>
                    <a:pt x="454" y="670"/>
                  </a:lnTo>
                  <a:lnTo>
                    <a:pt x="454" y="670"/>
                  </a:lnTo>
                  <a:lnTo>
                    <a:pt x="465" y="665"/>
                  </a:lnTo>
                  <a:lnTo>
                    <a:pt x="465" y="665"/>
                  </a:lnTo>
                  <a:lnTo>
                    <a:pt x="477" y="665"/>
                  </a:lnTo>
                  <a:lnTo>
                    <a:pt x="477" y="665"/>
                  </a:lnTo>
                  <a:lnTo>
                    <a:pt x="482" y="665"/>
                  </a:lnTo>
                  <a:lnTo>
                    <a:pt x="482" y="665"/>
                  </a:lnTo>
                  <a:lnTo>
                    <a:pt x="494" y="659"/>
                  </a:lnTo>
                  <a:lnTo>
                    <a:pt x="494" y="659"/>
                  </a:lnTo>
                  <a:lnTo>
                    <a:pt x="499" y="648"/>
                  </a:lnTo>
                  <a:lnTo>
                    <a:pt x="499" y="648"/>
                  </a:lnTo>
                  <a:lnTo>
                    <a:pt x="505" y="630"/>
                  </a:lnTo>
                  <a:lnTo>
                    <a:pt x="505" y="630"/>
                  </a:lnTo>
                  <a:lnTo>
                    <a:pt x="511" y="614"/>
                  </a:lnTo>
                  <a:lnTo>
                    <a:pt x="511" y="614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34" y="608"/>
                  </a:lnTo>
                  <a:lnTo>
                    <a:pt x="534" y="608"/>
                  </a:lnTo>
                  <a:lnTo>
                    <a:pt x="545" y="602"/>
                  </a:lnTo>
                  <a:lnTo>
                    <a:pt x="545" y="602"/>
                  </a:lnTo>
                  <a:lnTo>
                    <a:pt x="550" y="602"/>
                  </a:lnTo>
                  <a:lnTo>
                    <a:pt x="550" y="602"/>
                  </a:lnTo>
                  <a:lnTo>
                    <a:pt x="556" y="585"/>
                  </a:lnTo>
                  <a:lnTo>
                    <a:pt x="556" y="585"/>
                  </a:lnTo>
                  <a:lnTo>
                    <a:pt x="556" y="568"/>
                  </a:lnTo>
                  <a:lnTo>
                    <a:pt x="556" y="568"/>
                  </a:lnTo>
                  <a:lnTo>
                    <a:pt x="562" y="551"/>
                  </a:lnTo>
                  <a:lnTo>
                    <a:pt x="562" y="551"/>
                  </a:lnTo>
                  <a:lnTo>
                    <a:pt x="562" y="540"/>
                  </a:lnTo>
                  <a:lnTo>
                    <a:pt x="562" y="540"/>
                  </a:lnTo>
                  <a:lnTo>
                    <a:pt x="568" y="534"/>
                  </a:lnTo>
                  <a:lnTo>
                    <a:pt x="568" y="534"/>
                  </a:lnTo>
                  <a:lnTo>
                    <a:pt x="579" y="529"/>
                  </a:lnTo>
                  <a:lnTo>
                    <a:pt x="579" y="529"/>
                  </a:lnTo>
                  <a:lnTo>
                    <a:pt x="585" y="523"/>
                  </a:lnTo>
                  <a:lnTo>
                    <a:pt x="585" y="523"/>
                  </a:lnTo>
                  <a:lnTo>
                    <a:pt x="590" y="517"/>
                  </a:lnTo>
                  <a:lnTo>
                    <a:pt x="590" y="517"/>
                  </a:lnTo>
                  <a:lnTo>
                    <a:pt x="590" y="511"/>
                  </a:lnTo>
                  <a:lnTo>
                    <a:pt x="590" y="511"/>
                  </a:lnTo>
                  <a:lnTo>
                    <a:pt x="590" y="505"/>
                  </a:lnTo>
                  <a:lnTo>
                    <a:pt x="590" y="505"/>
                  </a:lnTo>
                  <a:lnTo>
                    <a:pt x="585" y="505"/>
                  </a:lnTo>
                  <a:lnTo>
                    <a:pt x="585" y="505"/>
                  </a:lnTo>
                  <a:lnTo>
                    <a:pt x="585" y="495"/>
                  </a:lnTo>
                  <a:lnTo>
                    <a:pt x="585" y="495"/>
                  </a:lnTo>
                  <a:lnTo>
                    <a:pt x="585" y="495"/>
                  </a:lnTo>
                  <a:lnTo>
                    <a:pt x="585" y="495"/>
                  </a:lnTo>
                  <a:lnTo>
                    <a:pt x="590" y="495"/>
                  </a:lnTo>
                  <a:lnTo>
                    <a:pt x="590" y="495"/>
                  </a:lnTo>
                  <a:lnTo>
                    <a:pt x="590" y="489"/>
                  </a:lnTo>
                  <a:lnTo>
                    <a:pt x="590" y="489"/>
                  </a:lnTo>
                  <a:lnTo>
                    <a:pt x="596" y="489"/>
                  </a:lnTo>
                  <a:lnTo>
                    <a:pt x="579" y="477"/>
                  </a:lnTo>
                  <a:lnTo>
                    <a:pt x="568" y="460"/>
                  </a:lnTo>
                  <a:lnTo>
                    <a:pt x="556" y="449"/>
                  </a:lnTo>
                  <a:lnTo>
                    <a:pt x="545" y="432"/>
                  </a:lnTo>
                  <a:lnTo>
                    <a:pt x="539" y="358"/>
                  </a:lnTo>
                  <a:lnTo>
                    <a:pt x="539" y="290"/>
                  </a:lnTo>
                  <a:lnTo>
                    <a:pt x="539" y="216"/>
                  </a:lnTo>
                  <a:lnTo>
                    <a:pt x="539" y="142"/>
                  </a:lnTo>
                  <a:lnTo>
                    <a:pt x="545" y="136"/>
                  </a:lnTo>
                  <a:lnTo>
                    <a:pt x="556" y="125"/>
                  </a:lnTo>
                  <a:lnTo>
                    <a:pt x="568" y="119"/>
                  </a:lnTo>
                  <a:lnTo>
                    <a:pt x="579" y="113"/>
                  </a:lnTo>
                  <a:lnTo>
                    <a:pt x="590" y="91"/>
                  </a:lnTo>
                  <a:lnTo>
                    <a:pt x="602" y="68"/>
                  </a:lnTo>
                  <a:lnTo>
                    <a:pt x="607" y="40"/>
                  </a:lnTo>
                  <a:lnTo>
                    <a:pt x="619" y="17"/>
                  </a:lnTo>
                  <a:lnTo>
                    <a:pt x="619" y="17"/>
                  </a:lnTo>
                  <a:lnTo>
                    <a:pt x="607" y="22"/>
                  </a:lnTo>
                  <a:lnTo>
                    <a:pt x="607" y="22"/>
                  </a:lnTo>
                  <a:lnTo>
                    <a:pt x="585" y="28"/>
                  </a:lnTo>
                  <a:lnTo>
                    <a:pt x="585" y="28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39" y="28"/>
                  </a:lnTo>
                  <a:lnTo>
                    <a:pt x="539" y="28"/>
                  </a:lnTo>
                  <a:lnTo>
                    <a:pt x="528" y="17"/>
                  </a:lnTo>
                  <a:lnTo>
                    <a:pt x="528" y="17"/>
                  </a:lnTo>
                  <a:lnTo>
                    <a:pt x="522" y="11"/>
                  </a:lnTo>
                  <a:lnTo>
                    <a:pt x="522" y="11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0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05" y="11"/>
                  </a:lnTo>
                  <a:lnTo>
                    <a:pt x="505" y="11"/>
                  </a:lnTo>
                  <a:lnTo>
                    <a:pt x="488" y="22"/>
                  </a:lnTo>
                  <a:lnTo>
                    <a:pt x="488" y="22"/>
                  </a:lnTo>
                  <a:lnTo>
                    <a:pt x="482" y="22"/>
                  </a:lnTo>
                  <a:lnTo>
                    <a:pt x="471" y="17"/>
                  </a:lnTo>
                  <a:lnTo>
                    <a:pt x="471" y="17"/>
                  </a:lnTo>
                  <a:lnTo>
                    <a:pt x="465" y="17"/>
                  </a:lnTo>
                  <a:lnTo>
                    <a:pt x="460" y="17"/>
                  </a:lnTo>
                  <a:lnTo>
                    <a:pt x="460" y="17"/>
                  </a:lnTo>
                  <a:lnTo>
                    <a:pt x="454" y="28"/>
                  </a:lnTo>
                  <a:lnTo>
                    <a:pt x="454" y="28"/>
                  </a:lnTo>
                  <a:lnTo>
                    <a:pt x="448" y="40"/>
                  </a:lnTo>
                  <a:lnTo>
                    <a:pt x="448" y="40"/>
                  </a:lnTo>
                  <a:lnTo>
                    <a:pt x="443" y="46"/>
                  </a:lnTo>
                  <a:lnTo>
                    <a:pt x="443" y="46"/>
                  </a:lnTo>
                  <a:lnTo>
                    <a:pt x="443" y="46"/>
                  </a:lnTo>
                  <a:lnTo>
                    <a:pt x="443" y="46"/>
                  </a:lnTo>
                  <a:lnTo>
                    <a:pt x="431" y="46"/>
                  </a:lnTo>
                  <a:lnTo>
                    <a:pt x="431" y="46"/>
                  </a:lnTo>
                  <a:lnTo>
                    <a:pt x="420" y="46"/>
                  </a:lnTo>
                  <a:lnTo>
                    <a:pt x="420" y="46"/>
                  </a:lnTo>
                  <a:lnTo>
                    <a:pt x="409" y="46"/>
                  </a:lnTo>
                  <a:lnTo>
                    <a:pt x="409" y="46"/>
                  </a:lnTo>
                  <a:lnTo>
                    <a:pt x="397" y="46"/>
                  </a:lnTo>
                  <a:lnTo>
                    <a:pt x="397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75" y="46"/>
                  </a:lnTo>
                  <a:lnTo>
                    <a:pt x="375" y="46"/>
                  </a:lnTo>
                  <a:lnTo>
                    <a:pt x="363" y="40"/>
                  </a:lnTo>
                  <a:lnTo>
                    <a:pt x="363" y="40"/>
                  </a:lnTo>
                  <a:lnTo>
                    <a:pt x="352" y="34"/>
                  </a:lnTo>
                  <a:lnTo>
                    <a:pt x="352" y="34"/>
                  </a:lnTo>
                  <a:lnTo>
                    <a:pt x="329" y="28"/>
                  </a:lnTo>
                  <a:lnTo>
                    <a:pt x="329" y="28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06" y="28"/>
                  </a:lnTo>
                  <a:lnTo>
                    <a:pt x="306" y="28"/>
                  </a:lnTo>
                  <a:lnTo>
                    <a:pt x="300" y="34"/>
                  </a:lnTo>
                  <a:lnTo>
                    <a:pt x="300" y="34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32" y="34"/>
                  </a:lnTo>
                  <a:lnTo>
                    <a:pt x="232" y="34"/>
                  </a:lnTo>
                  <a:lnTo>
                    <a:pt x="221" y="40"/>
                  </a:lnTo>
                  <a:lnTo>
                    <a:pt x="221" y="40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198" y="40"/>
                  </a:lnTo>
                  <a:lnTo>
                    <a:pt x="198" y="40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53" y="34"/>
                  </a:lnTo>
                  <a:lnTo>
                    <a:pt x="147" y="28"/>
                  </a:lnTo>
                  <a:lnTo>
                    <a:pt x="135" y="17"/>
                  </a:lnTo>
                  <a:lnTo>
                    <a:pt x="125" y="11"/>
                  </a:lnTo>
                  <a:lnTo>
                    <a:pt x="113" y="0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0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0" y="11"/>
                  </a:lnTo>
                  <a:lnTo>
                    <a:pt x="45" y="17"/>
                  </a:lnTo>
                  <a:lnTo>
                    <a:pt x="39" y="22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5" y="40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50" y="193"/>
                  </a:lnTo>
                  <a:lnTo>
                    <a:pt x="50" y="193"/>
                  </a:lnTo>
                  <a:lnTo>
                    <a:pt x="56" y="205"/>
                  </a:lnTo>
                  <a:lnTo>
                    <a:pt x="56" y="205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44"/>
                  </a:lnTo>
                  <a:lnTo>
                    <a:pt x="56" y="244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0" y="261"/>
                  </a:lnTo>
                  <a:lnTo>
                    <a:pt x="50" y="261"/>
                  </a:lnTo>
                  <a:lnTo>
                    <a:pt x="50" y="273"/>
                  </a:lnTo>
                  <a:lnTo>
                    <a:pt x="50" y="273"/>
                  </a:lnTo>
                  <a:lnTo>
                    <a:pt x="45" y="278"/>
                  </a:lnTo>
                  <a:lnTo>
                    <a:pt x="45" y="278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28" y="284"/>
                  </a:lnTo>
                  <a:lnTo>
                    <a:pt x="28" y="284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35"/>
                  </a:lnTo>
                  <a:lnTo>
                    <a:pt x="22" y="335"/>
                  </a:lnTo>
                  <a:lnTo>
                    <a:pt x="22" y="346"/>
                  </a:lnTo>
                  <a:lnTo>
                    <a:pt x="22" y="346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11" y="364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92"/>
                  </a:lnTo>
                  <a:lnTo>
                    <a:pt x="11" y="392"/>
                  </a:lnTo>
                  <a:lnTo>
                    <a:pt x="22" y="409"/>
                  </a:lnTo>
                  <a:lnTo>
                    <a:pt x="22" y="409"/>
                  </a:lnTo>
                  <a:lnTo>
                    <a:pt x="16" y="420"/>
                  </a:lnTo>
                  <a:lnTo>
                    <a:pt x="16" y="420"/>
                  </a:lnTo>
                  <a:lnTo>
                    <a:pt x="16" y="432"/>
                  </a:lnTo>
                  <a:lnTo>
                    <a:pt x="16" y="432"/>
                  </a:lnTo>
                  <a:lnTo>
                    <a:pt x="16" y="437"/>
                  </a:lnTo>
                  <a:lnTo>
                    <a:pt x="16" y="437"/>
                  </a:lnTo>
                  <a:lnTo>
                    <a:pt x="16" y="449"/>
                  </a:lnTo>
                  <a:lnTo>
                    <a:pt x="16" y="449"/>
                  </a:lnTo>
                  <a:lnTo>
                    <a:pt x="16" y="449"/>
                  </a:lnTo>
                  <a:lnTo>
                    <a:pt x="16" y="449"/>
                  </a:lnTo>
                  <a:lnTo>
                    <a:pt x="22" y="449"/>
                  </a:lnTo>
                  <a:lnTo>
                    <a:pt x="22" y="449"/>
                  </a:lnTo>
                  <a:lnTo>
                    <a:pt x="28" y="449"/>
                  </a:lnTo>
                  <a:lnTo>
                    <a:pt x="28" y="449"/>
                  </a:lnTo>
                  <a:lnTo>
                    <a:pt x="28" y="455"/>
                  </a:lnTo>
                  <a:close/>
                  <a:moveTo>
                    <a:pt x="164" y="40"/>
                  </a:moveTo>
                  <a:lnTo>
                    <a:pt x="164" y="40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5" y="46"/>
                  </a:lnTo>
                  <a:lnTo>
                    <a:pt x="175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51"/>
                  </a:lnTo>
                  <a:lnTo>
                    <a:pt x="181" y="51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93" y="142"/>
                  </a:lnTo>
                  <a:lnTo>
                    <a:pt x="193" y="142"/>
                  </a:lnTo>
                  <a:lnTo>
                    <a:pt x="198" y="153"/>
                  </a:lnTo>
                  <a:lnTo>
                    <a:pt x="198" y="153"/>
                  </a:lnTo>
                  <a:lnTo>
                    <a:pt x="210" y="165"/>
                  </a:lnTo>
                  <a:lnTo>
                    <a:pt x="210" y="165"/>
                  </a:lnTo>
                  <a:lnTo>
                    <a:pt x="215" y="176"/>
                  </a:lnTo>
                  <a:lnTo>
                    <a:pt x="215" y="176"/>
                  </a:lnTo>
                  <a:lnTo>
                    <a:pt x="215" y="181"/>
                  </a:lnTo>
                  <a:lnTo>
                    <a:pt x="215" y="181"/>
                  </a:lnTo>
                  <a:lnTo>
                    <a:pt x="215" y="187"/>
                  </a:lnTo>
                  <a:lnTo>
                    <a:pt x="215" y="187"/>
                  </a:lnTo>
                  <a:lnTo>
                    <a:pt x="221" y="205"/>
                  </a:lnTo>
                  <a:lnTo>
                    <a:pt x="221" y="205"/>
                  </a:lnTo>
                  <a:lnTo>
                    <a:pt x="221" y="210"/>
                  </a:lnTo>
                  <a:lnTo>
                    <a:pt x="215" y="210"/>
                  </a:lnTo>
                  <a:lnTo>
                    <a:pt x="215" y="210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204" y="193"/>
                  </a:lnTo>
                  <a:lnTo>
                    <a:pt x="204" y="193"/>
                  </a:lnTo>
                  <a:lnTo>
                    <a:pt x="198" y="181"/>
                  </a:lnTo>
                  <a:lnTo>
                    <a:pt x="198" y="181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5" y="153"/>
                  </a:lnTo>
                  <a:lnTo>
                    <a:pt x="175" y="153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47" y="125"/>
                  </a:lnTo>
                  <a:lnTo>
                    <a:pt x="147" y="125"/>
                  </a:lnTo>
                  <a:lnTo>
                    <a:pt x="147" y="102"/>
                  </a:lnTo>
                  <a:lnTo>
                    <a:pt x="147" y="102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40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Freeform 94"/>
            <p:cNvSpPr>
              <a:spLocks noChangeArrowheads="1"/>
            </p:cNvSpPr>
            <p:nvPr/>
          </p:nvSpPr>
          <p:spPr bwMode="auto">
            <a:xfrm>
              <a:off x="6253163" y="2640013"/>
              <a:ext cx="1046162" cy="534987"/>
            </a:xfrm>
            <a:custGeom>
              <a:avLst/>
              <a:gdLst>
                <a:gd name="T0" fmla="*/ 2614 w 2905"/>
                <a:gd name="T1" fmla="*/ 835 h 1484"/>
                <a:gd name="T2" fmla="*/ 2512 w 2905"/>
                <a:gd name="T3" fmla="*/ 1062 h 1484"/>
                <a:gd name="T4" fmla="*/ 2364 w 2905"/>
                <a:gd name="T5" fmla="*/ 1227 h 1484"/>
                <a:gd name="T6" fmla="*/ 2205 w 2905"/>
                <a:gd name="T7" fmla="*/ 1267 h 1484"/>
                <a:gd name="T8" fmla="*/ 1966 w 2905"/>
                <a:gd name="T9" fmla="*/ 1290 h 1484"/>
                <a:gd name="T10" fmla="*/ 1847 w 2905"/>
                <a:gd name="T11" fmla="*/ 1329 h 1484"/>
                <a:gd name="T12" fmla="*/ 1625 w 2905"/>
                <a:gd name="T13" fmla="*/ 1352 h 1484"/>
                <a:gd name="T14" fmla="*/ 1495 w 2905"/>
                <a:gd name="T15" fmla="*/ 1443 h 1484"/>
                <a:gd name="T16" fmla="*/ 1398 w 2905"/>
                <a:gd name="T17" fmla="*/ 1426 h 1484"/>
                <a:gd name="T18" fmla="*/ 1295 w 2905"/>
                <a:gd name="T19" fmla="*/ 1352 h 1484"/>
                <a:gd name="T20" fmla="*/ 1142 w 2905"/>
                <a:gd name="T21" fmla="*/ 1307 h 1484"/>
                <a:gd name="T22" fmla="*/ 1011 w 2905"/>
                <a:gd name="T23" fmla="*/ 1165 h 1484"/>
                <a:gd name="T24" fmla="*/ 989 w 2905"/>
                <a:gd name="T25" fmla="*/ 1045 h 1484"/>
                <a:gd name="T26" fmla="*/ 1011 w 2905"/>
                <a:gd name="T27" fmla="*/ 914 h 1484"/>
                <a:gd name="T28" fmla="*/ 943 w 2905"/>
                <a:gd name="T29" fmla="*/ 932 h 1484"/>
                <a:gd name="T30" fmla="*/ 881 w 2905"/>
                <a:gd name="T31" fmla="*/ 966 h 1484"/>
                <a:gd name="T32" fmla="*/ 846 w 2905"/>
                <a:gd name="T33" fmla="*/ 988 h 1484"/>
                <a:gd name="T34" fmla="*/ 784 w 2905"/>
                <a:gd name="T35" fmla="*/ 1028 h 1484"/>
                <a:gd name="T36" fmla="*/ 574 w 2905"/>
                <a:gd name="T37" fmla="*/ 1403 h 1484"/>
                <a:gd name="T38" fmla="*/ 375 w 2905"/>
                <a:gd name="T39" fmla="*/ 1397 h 1484"/>
                <a:gd name="T40" fmla="*/ 301 w 2905"/>
                <a:gd name="T41" fmla="*/ 1256 h 1484"/>
                <a:gd name="T42" fmla="*/ 278 w 2905"/>
                <a:gd name="T43" fmla="*/ 1148 h 1484"/>
                <a:gd name="T44" fmla="*/ 278 w 2905"/>
                <a:gd name="T45" fmla="*/ 1085 h 1484"/>
                <a:gd name="T46" fmla="*/ 352 w 2905"/>
                <a:gd name="T47" fmla="*/ 1062 h 1484"/>
                <a:gd name="T48" fmla="*/ 455 w 2905"/>
                <a:gd name="T49" fmla="*/ 1085 h 1484"/>
                <a:gd name="T50" fmla="*/ 511 w 2905"/>
                <a:gd name="T51" fmla="*/ 1079 h 1484"/>
                <a:gd name="T52" fmla="*/ 489 w 2905"/>
                <a:gd name="T53" fmla="*/ 1000 h 1484"/>
                <a:gd name="T54" fmla="*/ 421 w 2905"/>
                <a:gd name="T55" fmla="*/ 903 h 1484"/>
                <a:gd name="T56" fmla="*/ 330 w 2905"/>
                <a:gd name="T57" fmla="*/ 869 h 1484"/>
                <a:gd name="T58" fmla="*/ 267 w 2905"/>
                <a:gd name="T59" fmla="*/ 835 h 1484"/>
                <a:gd name="T60" fmla="*/ 199 w 2905"/>
                <a:gd name="T61" fmla="*/ 898 h 1484"/>
                <a:gd name="T62" fmla="*/ 108 w 2905"/>
                <a:gd name="T63" fmla="*/ 880 h 1484"/>
                <a:gd name="T64" fmla="*/ 28 w 2905"/>
                <a:gd name="T65" fmla="*/ 721 h 1484"/>
                <a:gd name="T66" fmla="*/ 28 w 2905"/>
                <a:gd name="T67" fmla="*/ 596 h 1484"/>
                <a:gd name="T68" fmla="*/ 125 w 2905"/>
                <a:gd name="T69" fmla="*/ 499 h 1484"/>
                <a:gd name="T70" fmla="*/ 193 w 2905"/>
                <a:gd name="T71" fmla="*/ 403 h 1484"/>
                <a:gd name="T72" fmla="*/ 318 w 2905"/>
                <a:gd name="T73" fmla="*/ 312 h 1484"/>
                <a:gd name="T74" fmla="*/ 443 w 2905"/>
                <a:gd name="T75" fmla="*/ 335 h 1484"/>
                <a:gd name="T76" fmla="*/ 551 w 2905"/>
                <a:gd name="T77" fmla="*/ 426 h 1484"/>
                <a:gd name="T78" fmla="*/ 631 w 2905"/>
                <a:gd name="T79" fmla="*/ 437 h 1484"/>
                <a:gd name="T80" fmla="*/ 824 w 2905"/>
                <a:gd name="T81" fmla="*/ 431 h 1484"/>
                <a:gd name="T82" fmla="*/ 989 w 2905"/>
                <a:gd name="T83" fmla="*/ 471 h 1484"/>
                <a:gd name="T84" fmla="*/ 915 w 2905"/>
                <a:gd name="T85" fmla="*/ 238 h 1484"/>
                <a:gd name="T86" fmla="*/ 1057 w 2905"/>
                <a:gd name="T87" fmla="*/ 85 h 1484"/>
                <a:gd name="T88" fmla="*/ 1455 w 2905"/>
                <a:gd name="T89" fmla="*/ 16 h 1484"/>
                <a:gd name="T90" fmla="*/ 1603 w 2905"/>
                <a:gd name="T91" fmla="*/ 113 h 1484"/>
                <a:gd name="T92" fmla="*/ 1773 w 2905"/>
                <a:gd name="T93" fmla="*/ 113 h 1484"/>
                <a:gd name="T94" fmla="*/ 2085 w 2905"/>
                <a:gd name="T95" fmla="*/ 68 h 1484"/>
                <a:gd name="T96" fmla="*/ 2313 w 2905"/>
                <a:gd name="T97" fmla="*/ 431 h 1484"/>
                <a:gd name="T98" fmla="*/ 2558 w 2905"/>
                <a:gd name="T99" fmla="*/ 613 h 1484"/>
                <a:gd name="T100" fmla="*/ 2864 w 2905"/>
                <a:gd name="T101" fmla="*/ 642 h 1484"/>
                <a:gd name="T102" fmla="*/ 421 w 2905"/>
                <a:gd name="T103" fmla="*/ 1119 h 1484"/>
                <a:gd name="T104" fmla="*/ 2308 w 2905"/>
                <a:gd name="T105" fmla="*/ 841 h 1484"/>
                <a:gd name="T106" fmla="*/ 2234 w 2905"/>
                <a:gd name="T107" fmla="*/ 886 h 1484"/>
                <a:gd name="T108" fmla="*/ 2080 w 2905"/>
                <a:gd name="T109" fmla="*/ 880 h 1484"/>
                <a:gd name="T110" fmla="*/ 2040 w 2905"/>
                <a:gd name="T111" fmla="*/ 914 h 1484"/>
                <a:gd name="T112" fmla="*/ 1909 w 2905"/>
                <a:gd name="T113" fmla="*/ 994 h 1484"/>
                <a:gd name="T114" fmla="*/ 1887 w 2905"/>
                <a:gd name="T115" fmla="*/ 1062 h 1484"/>
                <a:gd name="T116" fmla="*/ 1853 w 2905"/>
                <a:gd name="T117" fmla="*/ 1017 h 1484"/>
                <a:gd name="T118" fmla="*/ 1870 w 2905"/>
                <a:gd name="T119" fmla="*/ 948 h 1484"/>
                <a:gd name="T120" fmla="*/ 1938 w 2905"/>
                <a:gd name="T121" fmla="*/ 886 h 1484"/>
                <a:gd name="T122" fmla="*/ 2103 w 2905"/>
                <a:gd name="T123" fmla="*/ 847 h 1484"/>
                <a:gd name="T124" fmla="*/ 2216 w 2905"/>
                <a:gd name="T125" fmla="*/ 858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5" h="1484">
                  <a:moveTo>
                    <a:pt x="2898" y="659"/>
                  </a:moveTo>
                  <a:lnTo>
                    <a:pt x="2876" y="659"/>
                  </a:lnTo>
                  <a:lnTo>
                    <a:pt x="2847" y="664"/>
                  </a:lnTo>
                  <a:lnTo>
                    <a:pt x="2818" y="670"/>
                  </a:lnTo>
                  <a:lnTo>
                    <a:pt x="2796" y="676"/>
                  </a:lnTo>
                  <a:lnTo>
                    <a:pt x="2784" y="682"/>
                  </a:lnTo>
                  <a:lnTo>
                    <a:pt x="2779" y="687"/>
                  </a:lnTo>
                  <a:lnTo>
                    <a:pt x="2773" y="698"/>
                  </a:lnTo>
                  <a:lnTo>
                    <a:pt x="2762" y="704"/>
                  </a:lnTo>
                  <a:lnTo>
                    <a:pt x="2756" y="710"/>
                  </a:lnTo>
                  <a:lnTo>
                    <a:pt x="2751" y="721"/>
                  </a:lnTo>
                  <a:lnTo>
                    <a:pt x="2745" y="727"/>
                  </a:lnTo>
                  <a:lnTo>
                    <a:pt x="2739" y="733"/>
                  </a:lnTo>
                  <a:lnTo>
                    <a:pt x="2728" y="738"/>
                  </a:lnTo>
                  <a:lnTo>
                    <a:pt x="2722" y="744"/>
                  </a:lnTo>
                  <a:lnTo>
                    <a:pt x="2711" y="750"/>
                  </a:lnTo>
                  <a:lnTo>
                    <a:pt x="2699" y="750"/>
                  </a:lnTo>
                  <a:lnTo>
                    <a:pt x="2693" y="755"/>
                  </a:lnTo>
                  <a:lnTo>
                    <a:pt x="2693" y="761"/>
                  </a:lnTo>
                  <a:lnTo>
                    <a:pt x="2693" y="767"/>
                  </a:lnTo>
                  <a:lnTo>
                    <a:pt x="2688" y="773"/>
                  </a:lnTo>
                  <a:lnTo>
                    <a:pt x="2688" y="784"/>
                  </a:lnTo>
                  <a:lnTo>
                    <a:pt x="2688" y="789"/>
                  </a:lnTo>
                  <a:lnTo>
                    <a:pt x="2683" y="801"/>
                  </a:lnTo>
                  <a:lnTo>
                    <a:pt x="2683" y="807"/>
                  </a:lnTo>
                  <a:lnTo>
                    <a:pt x="2665" y="813"/>
                  </a:lnTo>
                  <a:lnTo>
                    <a:pt x="2654" y="823"/>
                  </a:lnTo>
                  <a:lnTo>
                    <a:pt x="2637" y="829"/>
                  </a:lnTo>
                  <a:lnTo>
                    <a:pt x="2625" y="835"/>
                  </a:lnTo>
                  <a:lnTo>
                    <a:pt x="2614" y="835"/>
                  </a:lnTo>
                  <a:lnTo>
                    <a:pt x="2603" y="835"/>
                  </a:lnTo>
                  <a:lnTo>
                    <a:pt x="2592" y="835"/>
                  </a:lnTo>
                  <a:lnTo>
                    <a:pt x="2580" y="835"/>
                  </a:lnTo>
                  <a:lnTo>
                    <a:pt x="2574" y="841"/>
                  </a:lnTo>
                  <a:lnTo>
                    <a:pt x="2569" y="847"/>
                  </a:lnTo>
                  <a:lnTo>
                    <a:pt x="2563" y="847"/>
                  </a:lnTo>
                  <a:lnTo>
                    <a:pt x="2552" y="852"/>
                  </a:lnTo>
                  <a:lnTo>
                    <a:pt x="2546" y="863"/>
                  </a:lnTo>
                  <a:lnTo>
                    <a:pt x="2540" y="875"/>
                  </a:lnTo>
                  <a:lnTo>
                    <a:pt x="2534" y="886"/>
                  </a:lnTo>
                  <a:lnTo>
                    <a:pt x="2529" y="892"/>
                  </a:lnTo>
                  <a:lnTo>
                    <a:pt x="2523" y="898"/>
                  </a:lnTo>
                  <a:lnTo>
                    <a:pt x="2518" y="909"/>
                  </a:lnTo>
                  <a:lnTo>
                    <a:pt x="2512" y="914"/>
                  </a:lnTo>
                  <a:lnTo>
                    <a:pt x="2500" y="920"/>
                  </a:lnTo>
                  <a:lnTo>
                    <a:pt x="2500" y="932"/>
                  </a:lnTo>
                  <a:lnTo>
                    <a:pt x="2495" y="948"/>
                  </a:lnTo>
                  <a:lnTo>
                    <a:pt x="2489" y="960"/>
                  </a:lnTo>
                  <a:lnTo>
                    <a:pt x="2489" y="972"/>
                  </a:lnTo>
                  <a:lnTo>
                    <a:pt x="2489" y="983"/>
                  </a:lnTo>
                  <a:lnTo>
                    <a:pt x="2495" y="994"/>
                  </a:lnTo>
                  <a:lnTo>
                    <a:pt x="2495" y="1006"/>
                  </a:lnTo>
                  <a:lnTo>
                    <a:pt x="2495" y="1017"/>
                  </a:lnTo>
                  <a:lnTo>
                    <a:pt x="2500" y="1023"/>
                  </a:lnTo>
                  <a:lnTo>
                    <a:pt x="2512" y="1028"/>
                  </a:lnTo>
                  <a:lnTo>
                    <a:pt x="2518" y="1034"/>
                  </a:lnTo>
                  <a:lnTo>
                    <a:pt x="2523" y="1040"/>
                  </a:lnTo>
                  <a:lnTo>
                    <a:pt x="2518" y="1045"/>
                  </a:lnTo>
                  <a:lnTo>
                    <a:pt x="2512" y="1057"/>
                  </a:lnTo>
                  <a:lnTo>
                    <a:pt x="2512" y="1062"/>
                  </a:lnTo>
                  <a:lnTo>
                    <a:pt x="2506" y="1068"/>
                  </a:lnTo>
                  <a:lnTo>
                    <a:pt x="2489" y="1068"/>
                  </a:lnTo>
                  <a:lnTo>
                    <a:pt x="2472" y="1068"/>
                  </a:lnTo>
                  <a:lnTo>
                    <a:pt x="2455" y="1068"/>
                  </a:lnTo>
                  <a:lnTo>
                    <a:pt x="2438" y="1068"/>
                  </a:lnTo>
                  <a:lnTo>
                    <a:pt x="2421" y="1073"/>
                  </a:lnTo>
                  <a:lnTo>
                    <a:pt x="2409" y="1079"/>
                  </a:lnTo>
                  <a:lnTo>
                    <a:pt x="2393" y="1085"/>
                  </a:lnTo>
                  <a:lnTo>
                    <a:pt x="2381" y="1091"/>
                  </a:lnTo>
                  <a:lnTo>
                    <a:pt x="2364" y="1097"/>
                  </a:lnTo>
                  <a:lnTo>
                    <a:pt x="2353" y="1097"/>
                  </a:lnTo>
                  <a:lnTo>
                    <a:pt x="2336" y="1102"/>
                  </a:lnTo>
                  <a:lnTo>
                    <a:pt x="2324" y="1102"/>
                  </a:lnTo>
                  <a:lnTo>
                    <a:pt x="2319" y="1108"/>
                  </a:lnTo>
                  <a:lnTo>
                    <a:pt x="2319" y="1113"/>
                  </a:lnTo>
                  <a:lnTo>
                    <a:pt x="2313" y="1119"/>
                  </a:lnTo>
                  <a:lnTo>
                    <a:pt x="2308" y="1119"/>
                  </a:lnTo>
                  <a:lnTo>
                    <a:pt x="2313" y="1125"/>
                  </a:lnTo>
                  <a:lnTo>
                    <a:pt x="2313" y="1136"/>
                  </a:lnTo>
                  <a:lnTo>
                    <a:pt x="2319" y="1142"/>
                  </a:lnTo>
                  <a:lnTo>
                    <a:pt x="2319" y="1148"/>
                  </a:lnTo>
                  <a:lnTo>
                    <a:pt x="2330" y="1153"/>
                  </a:lnTo>
                  <a:lnTo>
                    <a:pt x="2336" y="1165"/>
                  </a:lnTo>
                  <a:lnTo>
                    <a:pt x="2347" y="1170"/>
                  </a:lnTo>
                  <a:lnTo>
                    <a:pt x="2353" y="1182"/>
                  </a:lnTo>
                  <a:lnTo>
                    <a:pt x="2358" y="1187"/>
                  </a:lnTo>
                  <a:lnTo>
                    <a:pt x="2364" y="1199"/>
                  </a:lnTo>
                  <a:lnTo>
                    <a:pt x="2370" y="1204"/>
                  </a:lnTo>
                  <a:lnTo>
                    <a:pt x="2370" y="1210"/>
                  </a:lnTo>
                  <a:lnTo>
                    <a:pt x="2364" y="1227"/>
                  </a:lnTo>
                  <a:lnTo>
                    <a:pt x="2358" y="1244"/>
                  </a:lnTo>
                  <a:lnTo>
                    <a:pt x="2353" y="1262"/>
                  </a:lnTo>
                  <a:lnTo>
                    <a:pt x="2341" y="1272"/>
                  </a:lnTo>
                  <a:lnTo>
                    <a:pt x="2341" y="1290"/>
                  </a:lnTo>
                  <a:lnTo>
                    <a:pt x="2341" y="1301"/>
                  </a:lnTo>
                  <a:lnTo>
                    <a:pt x="2341" y="1312"/>
                  </a:lnTo>
                  <a:lnTo>
                    <a:pt x="2341" y="1329"/>
                  </a:lnTo>
                  <a:lnTo>
                    <a:pt x="2330" y="1324"/>
                  </a:lnTo>
                  <a:lnTo>
                    <a:pt x="2324" y="1318"/>
                  </a:lnTo>
                  <a:lnTo>
                    <a:pt x="2319" y="1318"/>
                  </a:lnTo>
                  <a:lnTo>
                    <a:pt x="2308" y="1312"/>
                  </a:lnTo>
                  <a:lnTo>
                    <a:pt x="2308" y="1312"/>
                  </a:lnTo>
                  <a:lnTo>
                    <a:pt x="2302" y="1312"/>
                  </a:lnTo>
                  <a:lnTo>
                    <a:pt x="2302" y="1312"/>
                  </a:lnTo>
                  <a:lnTo>
                    <a:pt x="2290" y="1307"/>
                  </a:lnTo>
                  <a:lnTo>
                    <a:pt x="2290" y="1307"/>
                  </a:lnTo>
                  <a:lnTo>
                    <a:pt x="2273" y="1301"/>
                  </a:lnTo>
                  <a:lnTo>
                    <a:pt x="2273" y="1301"/>
                  </a:lnTo>
                  <a:lnTo>
                    <a:pt x="2268" y="1296"/>
                  </a:lnTo>
                  <a:lnTo>
                    <a:pt x="2268" y="1296"/>
                  </a:lnTo>
                  <a:lnTo>
                    <a:pt x="2262" y="1284"/>
                  </a:lnTo>
                  <a:lnTo>
                    <a:pt x="2262" y="1284"/>
                  </a:lnTo>
                  <a:lnTo>
                    <a:pt x="2250" y="1278"/>
                  </a:lnTo>
                  <a:lnTo>
                    <a:pt x="2250" y="1278"/>
                  </a:lnTo>
                  <a:lnTo>
                    <a:pt x="2234" y="1272"/>
                  </a:lnTo>
                  <a:lnTo>
                    <a:pt x="2234" y="1272"/>
                  </a:lnTo>
                  <a:lnTo>
                    <a:pt x="2222" y="1267"/>
                  </a:lnTo>
                  <a:lnTo>
                    <a:pt x="2222" y="1267"/>
                  </a:lnTo>
                  <a:lnTo>
                    <a:pt x="2205" y="1267"/>
                  </a:lnTo>
                  <a:lnTo>
                    <a:pt x="2205" y="1267"/>
                  </a:lnTo>
                  <a:lnTo>
                    <a:pt x="2194" y="1262"/>
                  </a:lnTo>
                  <a:lnTo>
                    <a:pt x="2194" y="1262"/>
                  </a:lnTo>
                  <a:lnTo>
                    <a:pt x="2177" y="1262"/>
                  </a:lnTo>
                  <a:lnTo>
                    <a:pt x="2177" y="1262"/>
                  </a:lnTo>
                  <a:lnTo>
                    <a:pt x="2159" y="1262"/>
                  </a:lnTo>
                  <a:lnTo>
                    <a:pt x="2159" y="1262"/>
                  </a:lnTo>
                  <a:lnTo>
                    <a:pt x="2137" y="1267"/>
                  </a:lnTo>
                  <a:lnTo>
                    <a:pt x="2137" y="1267"/>
                  </a:lnTo>
                  <a:lnTo>
                    <a:pt x="2114" y="1267"/>
                  </a:lnTo>
                  <a:lnTo>
                    <a:pt x="2114" y="1267"/>
                  </a:lnTo>
                  <a:lnTo>
                    <a:pt x="2091" y="1267"/>
                  </a:lnTo>
                  <a:lnTo>
                    <a:pt x="2091" y="1267"/>
                  </a:lnTo>
                  <a:lnTo>
                    <a:pt x="2074" y="1267"/>
                  </a:lnTo>
                  <a:lnTo>
                    <a:pt x="2074" y="1267"/>
                  </a:lnTo>
                  <a:lnTo>
                    <a:pt x="2057" y="1272"/>
                  </a:lnTo>
                  <a:lnTo>
                    <a:pt x="2057" y="1272"/>
                  </a:lnTo>
                  <a:lnTo>
                    <a:pt x="2040" y="1284"/>
                  </a:lnTo>
                  <a:lnTo>
                    <a:pt x="2040" y="1284"/>
                  </a:lnTo>
                  <a:lnTo>
                    <a:pt x="2018" y="1301"/>
                  </a:lnTo>
                  <a:lnTo>
                    <a:pt x="2018" y="1301"/>
                  </a:lnTo>
                  <a:lnTo>
                    <a:pt x="1994" y="1307"/>
                  </a:lnTo>
                  <a:lnTo>
                    <a:pt x="1994" y="1307"/>
                  </a:lnTo>
                  <a:lnTo>
                    <a:pt x="1984" y="1307"/>
                  </a:lnTo>
                  <a:lnTo>
                    <a:pt x="1984" y="1307"/>
                  </a:lnTo>
                  <a:lnTo>
                    <a:pt x="1984" y="1301"/>
                  </a:lnTo>
                  <a:lnTo>
                    <a:pt x="1984" y="1301"/>
                  </a:lnTo>
                  <a:lnTo>
                    <a:pt x="1978" y="1296"/>
                  </a:lnTo>
                  <a:lnTo>
                    <a:pt x="1978" y="1296"/>
                  </a:lnTo>
                  <a:lnTo>
                    <a:pt x="1966" y="1290"/>
                  </a:lnTo>
                  <a:lnTo>
                    <a:pt x="1966" y="1290"/>
                  </a:lnTo>
                  <a:lnTo>
                    <a:pt x="1949" y="1284"/>
                  </a:lnTo>
                  <a:lnTo>
                    <a:pt x="1949" y="1284"/>
                  </a:lnTo>
                  <a:lnTo>
                    <a:pt x="1944" y="1272"/>
                  </a:lnTo>
                  <a:lnTo>
                    <a:pt x="1944" y="1272"/>
                  </a:lnTo>
                  <a:lnTo>
                    <a:pt x="1938" y="1267"/>
                  </a:lnTo>
                  <a:lnTo>
                    <a:pt x="1938" y="1267"/>
                  </a:lnTo>
                  <a:lnTo>
                    <a:pt x="1932" y="1267"/>
                  </a:lnTo>
                  <a:lnTo>
                    <a:pt x="1932" y="1267"/>
                  </a:lnTo>
                  <a:lnTo>
                    <a:pt x="1915" y="1278"/>
                  </a:lnTo>
                  <a:lnTo>
                    <a:pt x="1915" y="1278"/>
                  </a:lnTo>
                  <a:lnTo>
                    <a:pt x="1904" y="1284"/>
                  </a:lnTo>
                  <a:lnTo>
                    <a:pt x="1904" y="1284"/>
                  </a:lnTo>
                  <a:lnTo>
                    <a:pt x="1898" y="1284"/>
                  </a:lnTo>
                  <a:lnTo>
                    <a:pt x="1898" y="1284"/>
                  </a:lnTo>
                  <a:lnTo>
                    <a:pt x="1893" y="1284"/>
                  </a:lnTo>
                  <a:lnTo>
                    <a:pt x="1893" y="1284"/>
                  </a:lnTo>
                  <a:lnTo>
                    <a:pt x="1887" y="1290"/>
                  </a:lnTo>
                  <a:lnTo>
                    <a:pt x="1887" y="1290"/>
                  </a:lnTo>
                  <a:lnTo>
                    <a:pt x="1875" y="1301"/>
                  </a:lnTo>
                  <a:lnTo>
                    <a:pt x="1875" y="1301"/>
                  </a:lnTo>
                  <a:lnTo>
                    <a:pt x="1870" y="1307"/>
                  </a:lnTo>
                  <a:lnTo>
                    <a:pt x="1870" y="1307"/>
                  </a:lnTo>
                  <a:lnTo>
                    <a:pt x="1864" y="1312"/>
                  </a:lnTo>
                  <a:lnTo>
                    <a:pt x="1864" y="1312"/>
                  </a:lnTo>
                  <a:lnTo>
                    <a:pt x="1864" y="1318"/>
                  </a:lnTo>
                  <a:lnTo>
                    <a:pt x="1864" y="1318"/>
                  </a:lnTo>
                  <a:lnTo>
                    <a:pt x="1853" y="1318"/>
                  </a:lnTo>
                  <a:lnTo>
                    <a:pt x="1853" y="1318"/>
                  </a:lnTo>
                  <a:lnTo>
                    <a:pt x="1847" y="1329"/>
                  </a:lnTo>
                  <a:lnTo>
                    <a:pt x="1847" y="1329"/>
                  </a:lnTo>
                  <a:lnTo>
                    <a:pt x="1841" y="1335"/>
                  </a:lnTo>
                  <a:lnTo>
                    <a:pt x="1841" y="1335"/>
                  </a:lnTo>
                  <a:lnTo>
                    <a:pt x="1841" y="1341"/>
                  </a:lnTo>
                  <a:lnTo>
                    <a:pt x="1835" y="1335"/>
                  </a:lnTo>
                  <a:lnTo>
                    <a:pt x="1835" y="1335"/>
                  </a:lnTo>
                  <a:lnTo>
                    <a:pt x="1813" y="1318"/>
                  </a:lnTo>
                  <a:lnTo>
                    <a:pt x="1813" y="1318"/>
                  </a:lnTo>
                  <a:lnTo>
                    <a:pt x="1790" y="1301"/>
                  </a:lnTo>
                  <a:lnTo>
                    <a:pt x="1790" y="1301"/>
                  </a:lnTo>
                  <a:lnTo>
                    <a:pt x="1779" y="1296"/>
                  </a:lnTo>
                  <a:lnTo>
                    <a:pt x="1767" y="1296"/>
                  </a:lnTo>
                  <a:lnTo>
                    <a:pt x="1756" y="1296"/>
                  </a:lnTo>
                  <a:lnTo>
                    <a:pt x="1745" y="1296"/>
                  </a:lnTo>
                  <a:lnTo>
                    <a:pt x="1728" y="1296"/>
                  </a:lnTo>
                  <a:lnTo>
                    <a:pt x="1716" y="1296"/>
                  </a:lnTo>
                  <a:lnTo>
                    <a:pt x="1716" y="1296"/>
                  </a:lnTo>
                  <a:lnTo>
                    <a:pt x="1705" y="1296"/>
                  </a:lnTo>
                  <a:lnTo>
                    <a:pt x="1699" y="1301"/>
                  </a:lnTo>
                  <a:lnTo>
                    <a:pt x="1699" y="1301"/>
                  </a:lnTo>
                  <a:lnTo>
                    <a:pt x="1676" y="1318"/>
                  </a:lnTo>
                  <a:lnTo>
                    <a:pt x="1676" y="1318"/>
                  </a:lnTo>
                  <a:lnTo>
                    <a:pt x="1659" y="1335"/>
                  </a:lnTo>
                  <a:lnTo>
                    <a:pt x="1659" y="1335"/>
                  </a:lnTo>
                  <a:lnTo>
                    <a:pt x="1654" y="1347"/>
                  </a:lnTo>
                  <a:lnTo>
                    <a:pt x="1654" y="1347"/>
                  </a:lnTo>
                  <a:lnTo>
                    <a:pt x="1642" y="1352"/>
                  </a:lnTo>
                  <a:lnTo>
                    <a:pt x="1642" y="1352"/>
                  </a:lnTo>
                  <a:lnTo>
                    <a:pt x="1637" y="1352"/>
                  </a:lnTo>
                  <a:lnTo>
                    <a:pt x="1637" y="1352"/>
                  </a:lnTo>
                  <a:lnTo>
                    <a:pt x="1625" y="1352"/>
                  </a:lnTo>
                  <a:lnTo>
                    <a:pt x="1625" y="1352"/>
                  </a:lnTo>
                  <a:lnTo>
                    <a:pt x="1614" y="1358"/>
                  </a:lnTo>
                  <a:lnTo>
                    <a:pt x="1614" y="1358"/>
                  </a:lnTo>
                  <a:lnTo>
                    <a:pt x="1603" y="1358"/>
                  </a:lnTo>
                  <a:lnTo>
                    <a:pt x="1603" y="1358"/>
                  </a:lnTo>
                  <a:lnTo>
                    <a:pt x="1585" y="1363"/>
                  </a:lnTo>
                  <a:lnTo>
                    <a:pt x="1585" y="1363"/>
                  </a:lnTo>
                  <a:lnTo>
                    <a:pt x="1580" y="1363"/>
                  </a:lnTo>
                  <a:lnTo>
                    <a:pt x="1580" y="1363"/>
                  </a:lnTo>
                  <a:lnTo>
                    <a:pt x="1574" y="1375"/>
                  </a:lnTo>
                  <a:lnTo>
                    <a:pt x="1574" y="1375"/>
                  </a:lnTo>
                  <a:lnTo>
                    <a:pt x="1569" y="1381"/>
                  </a:lnTo>
                  <a:lnTo>
                    <a:pt x="1569" y="1381"/>
                  </a:lnTo>
                  <a:lnTo>
                    <a:pt x="1557" y="1387"/>
                  </a:lnTo>
                  <a:lnTo>
                    <a:pt x="1557" y="1387"/>
                  </a:lnTo>
                  <a:lnTo>
                    <a:pt x="1545" y="1387"/>
                  </a:lnTo>
                  <a:lnTo>
                    <a:pt x="1545" y="1387"/>
                  </a:lnTo>
                  <a:lnTo>
                    <a:pt x="1535" y="1392"/>
                  </a:lnTo>
                  <a:lnTo>
                    <a:pt x="1535" y="1392"/>
                  </a:lnTo>
                  <a:lnTo>
                    <a:pt x="1523" y="1403"/>
                  </a:lnTo>
                  <a:lnTo>
                    <a:pt x="1523" y="1403"/>
                  </a:lnTo>
                  <a:lnTo>
                    <a:pt x="1517" y="1415"/>
                  </a:lnTo>
                  <a:lnTo>
                    <a:pt x="1517" y="1415"/>
                  </a:lnTo>
                  <a:lnTo>
                    <a:pt x="1512" y="1432"/>
                  </a:lnTo>
                  <a:lnTo>
                    <a:pt x="1512" y="1432"/>
                  </a:lnTo>
                  <a:lnTo>
                    <a:pt x="1512" y="1437"/>
                  </a:lnTo>
                  <a:lnTo>
                    <a:pt x="1512" y="1437"/>
                  </a:lnTo>
                  <a:lnTo>
                    <a:pt x="1506" y="1437"/>
                  </a:lnTo>
                  <a:lnTo>
                    <a:pt x="1506" y="1437"/>
                  </a:lnTo>
                  <a:lnTo>
                    <a:pt x="1495" y="1443"/>
                  </a:lnTo>
                  <a:lnTo>
                    <a:pt x="1495" y="1443"/>
                  </a:lnTo>
                  <a:lnTo>
                    <a:pt x="1483" y="1443"/>
                  </a:lnTo>
                  <a:lnTo>
                    <a:pt x="1483" y="1443"/>
                  </a:lnTo>
                  <a:lnTo>
                    <a:pt x="1466" y="1443"/>
                  </a:lnTo>
                  <a:lnTo>
                    <a:pt x="1466" y="1455"/>
                  </a:lnTo>
                  <a:lnTo>
                    <a:pt x="1466" y="1460"/>
                  </a:lnTo>
                  <a:lnTo>
                    <a:pt x="1466" y="1466"/>
                  </a:lnTo>
                  <a:lnTo>
                    <a:pt x="1466" y="1472"/>
                  </a:lnTo>
                  <a:lnTo>
                    <a:pt x="1466" y="1472"/>
                  </a:lnTo>
                  <a:lnTo>
                    <a:pt x="1460" y="1472"/>
                  </a:lnTo>
                  <a:lnTo>
                    <a:pt x="1460" y="1472"/>
                  </a:lnTo>
                  <a:lnTo>
                    <a:pt x="1455" y="1477"/>
                  </a:lnTo>
                  <a:lnTo>
                    <a:pt x="1455" y="1477"/>
                  </a:lnTo>
                  <a:lnTo>
                    <a:pt x="1449" y="1483"/>
                  </a:lnTo>
                  <a:lnTo>
                    <a:pt x="1449" y="1483"/>
                  </a:lnTo>
                  <a:lnTo>
                    <a:pt x="1438" y="1483"/>
                  </a:lnTo>
                  <a:lnTo>
                    <a:pt x="1438" y="1483"/>
                  </a:lnTo>
                  <a:lnTo>
                    <a:pt x="1438" y="1477"/>
                  </a:lnTo>
                  <a:lnTo>
                    <a:pt x="1438" y="1477"/>
                  </a:lnTo>
                  <a:lnTo>
                    <a:pt x="1438" y="1472"/>
                  </a:lnTo>
                  <a:lnTo>
                    <a:pt x="1438" y="1472"/>
                  </a:lnTo>
                  <a:lnTo>
                    <a:pt x="1438" y="1455"/>
                  </a:lnTo>
                  <a:lnTo>
                    <a:pt x="1438" y="1455"/>
                  </a:lnTo>
                  <a:lnTo>
                    <a:pt x="1438" y="1443"/>
                  </a:lnTo>
                  <a:lnTo>
                    <a:pt x="1438" y="1443"/>
                  </a:lnTo>
                  <a:lnTo>
                    <a:pt x="1426" y="1432"/>
                  </a:lnTo>
                  <a:lnTo>
                    <a:pt x="1426" y="1432"/>
                  </a:lnTo>
                  <a:lnTo>
                    <a:pt x="1410" y="1426"/>
                  </a:lnTo>
                  <a:lnTo>
                    <a:pt x="1410" y="1426"/>
                  </a:lnTo>
                  <a:lnTo>
                    <a:pt x="1398" y="1426"/>
                  </a:lnTo>
                  <a:lnTo>
                    <a:pt x="1398" y="1426"/>
                  </a:lnTo>
                  <a:lnTo>
                    <a:pt x="1381" y="1426"/>
                  </a:lnTo>
                  <a:lnTo>
                    <a:pt x="1381" y="1426"/>
                  </a:lnTo>
                  <a:lnTo>
                    <a:pt x="1370" y="1432"/>
                  </a:lnTo>
                  <a:lnTo>
                    <a:pt x="1370" y="1432"/>
                  </a:lnTo>
                  <a:lnTo>
                    <a:pt x="1353" y="1426"/>
                  </a:lnTo>
                  <a:lnTo>
                    <a:pt x="1353" y="1426"/>
                  </a:lnTo>
                  <a:lnTo>
                    <a:pt x="1330" y="1421"/>
                  </a:lnTo>
                  <a:lnTo>
                    <a:pt x="1330" y="1421"/>
                  </a:lnTo>
                  <a:lnTo>
                    <a:pt x="1319" y="1415"/>
                  </a:lnTo>
                  <a:lnTo>
                    <a:pt x="1319" y="1415"/>
                  </a:lnTo>
                  <a:lnTo>
                    <a:pt x="1313" y="1409"/>
                  </a:lnTo>
                  <a:lnTo>
                    <a:pt x="1313" y="1409"/>
                  </a:lnTo>
                  <a:lnTo>
                    <a:pt x="1313" y="1403"/>
                  </a:lnTo>
                  <a:lnTo>
                    <a:pt x="1313" y="1403"/>
                  </a:lnTo>
                  <a:lnTo>
                    <a:pt x="1313" y="1392"/>
                  </a:lnTo>
                  <a:lnTo>
                    <a:pt x="1313" y="1392"/>
                  </a:lnTo>
                  <a:lnTo>
                    <a:pt x="1319" y="1387"/>
                  </a:lnTo>
                  <a:lnTo>
                    <a:pt x="1319" y="1387"/>
                  </a:lnTo>
                  <a:lnTo>
                    <a:pt x="1313" y="1381"/>
                  </a:lnTo>
                  <a:lnTo>
                    <a:pt x="1313" y="1381"/>
                  </a:lnTo>
                  <a:lnTo>
                    <a:pt x="1313" y="1375"/>
                  </a:lnTo>
                  <a:lnTo>
                    <a:pt x="1313" y="1375"/>
                  </a:lnTo>
                  <a:lnTo>
                    <a:pt x="1307" y="1375"/>
                  </a:lnTo>
                  <a:lnTo>
                    <a:pt x="1307" y="1375"/>
                  </a:lnTo>
                  <a:lnTo>
                    <a:pt x="1301" y="1369"/>
                  </a:lnTo>
                  <a:lnTo>
                    <a:pt x="1301" y="1369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295" y="1352"/>
                  </a:lnTo>
                  <a:lnTo>
                    <a:pt x="1295" y="1352"/>
                  </a:lnTo>
                  <a:lnTo>
                    <a:pt x="1290" y="1352"/>
                  </a:lnTo>
                  <a:lnTo>
                    <a:pt x="1290" y="1352"/>
                  </a:lnTo>
                  <a:lnTo>
                    <a:pt x="1279" y="1352"/>
                  </a:lnTo>
                  <a:lnTo>
                    <a:pt x="1279" y="1352"/>
                  </a:lnTo>
                  <a:lnTo>
                    <a:pt x="1267" y="1352"/>
                  </a:lnTo>
                  <a:lnTo>
                    <a:pt x="1267" y="1352"/>
                  </a:lnTo>
                  <a:lnTo>
                    <a:pt x="1256" y="1352"/>
                  </a:lnTo>
                  <a:lnTo>
                    <a:pt x="1256" y="1352"/>
                  </a:lnTo>
                  <a:lnTo>
                    <a:pt x="1250" y="1347"/>
                  </a:lnTo>
                  <a:lnTo>
                    <a:pt x="1250" y="1347"/>
                  </a:lnTo>
                  <a:lnTo>
                    <a:pt x="1239" y="1341"/>
                  </a:lnTo>
                  <a:lnTo>
                    <a:pt x="1239" y="1341"/>
                  </a:lnTo>
                  <a:lnTo>
                    <a:pt x="1233" y="1329"/>
                  </a:lnTo>
                  <a:lnTo>
                    <a:pt x="1233" y="1329"/>
                  </a:lnTo>
                  <a:lnTo>
                    <a:pt x="1222" y="1318"/>
                  </a:lnTo>
                  <a:lnTo>
                    <a:pt x="1222" y="1318"/>
                  </a:lnTo>
                  <a:lnTo>
                    <a:pt x="1216" y="1307"/>
                  </a:lnTo>
                  <a:lnTo>
                    <a:pt x="1216" y="1307"/>
                  </a:lnTo>
                  <a:lnTo>
                    <a:pt x="1216" y="1301"/>
                  </a:lnTo>
                  <a:lnTo>
                    <a:pt x="1210" y="1307"/>
                  </a:lnTo>
                  <a:lnTo>
                    <a:pt x="1210" y="1307"/>
                  </a:lnTo>
                  <a:lnTo>
                    <a:pt x="1205" y="1312"/>
                  </a:lnTo>
                  <a:lnTo>
                    <a:pt x="1205" y="1318"/>
                  </a:lnTo>
                  <a:lnTo>
                    <a:pt x="1205" y="1318"/>
                  </a:lnTo>
                  <a:lnTo>
                    <a:pt x="1194" y="1312"/>
                  </a:lnTo>
                  <a:lnTo>
                    <a:pt x="1194" y="1312"/>
                  </a:lnTo>
                  <a:lnTo>
                    <a:pt x="1171" y="1312"/>
                  </a:lnTo>
                  <a:lnTo>
                    <a:pt x="1171" y="1312"/>
                  </a:lnTo>
                  <a:lnTo>
                    <a:pt x="1142" y="1307"/>
                  </a:lnTo>
                  <a:lnTo>
                    <a:pt x="1142" y="1307"/>
                  </a:lnTo>
                  <a:lnTo>
                    <a:pt x="1120" y="1301"/>
                  </a:lnTo>
                  <a:lnTo>
                    <a:pt x="1120" y="1301"/>
                  </a:lnTo>
                  <a:lnTo>
                    <a:pt x="1097" y="1296"/>
                  </a:lnTo>
                  <a:lnTo>
                    <a:pt x="1097" y="1296"/>
                  </a:lnTo>
                  <a:lnTo>
                    <a:pt x="1074" y="1296"/>
                  </a:lnTo>
                  <a:lnTo>
                    <a:pt x="1074" y="1296"/>
                  </a:lnTo>
                  <a:lnTo>
                    <a:pt x="1051" y="1296"/>
                  </a:lnTo>
                  <a:lnTo>
                    <a:pt x="1051" y="1296"/>
                  </a:lnTo>
                  <a:lnTo>
                    <a:pt x="1046" y="1296"/>
                  </a:lnTo>
                  <a:lnTo>
                    <a:pt x="1046" y="1296"/>
                  </a:lnTo>
                  <a:lnTo>
                    <a:pt x="1046" y="1284"/>
                  </a:lnTo>
                  <a:lnTo>
                    <a:pt x="1046" y="1284"/>
                  </a:lnTo>
                  <a:lnTo>
                    <a:pt x="1040" y="1262"/>
                  </a:lnTo>
                  <a:lnTo>
                    <a:pt x="1040" y="1262"/>
                  </a:lnTo>
                  <a:lnTo>
                    <a:pt x="1040" y="1233"/>
                  </a:lnTo>
                  <a:lnTo>
                    <a:pt x="1040" y="1233"/>
                  </a:lnTo>
                  <a:lnTo>
                    <a:pt x="1035" y="1216"/>
                  </a:lnTo>
                  <a:lnTo>
                    <a:pt x="1035" y="1216"/>
                  </a:lnTo>
                  <a:lnTo>
                    <a:pt x="1035" y="1204"/>
                  </a:lnTo>
                  <a:lnTo>
                    <a:pt x="1035" y="1204"/>
                  </a:lnTo>
                  <a:lnTo>
                    <a:pt x="1029" y="1193"/>
                  </a:lnTo>
                  <a:lnTo>
                    <a:pt x="1029" y="1193"/>
                  </a:lnTo>
                  <a:lnTo>
                    <a:pt x="1023" y="1182"/>
                  </a:lnTo>
                  <a:lnTo>
                    <a:pt x="1023" y="1182"/>
                  </a:lnTo>
                  <a:lnTo>
                    <a:pt x="1023" y="1176"/>
                  </a:lnTo>
                  <a:lnTo>
                    <a:pt x="1017" y="1170"/>
                  </a:lnTo>
                  <a:lnTo>
                    <a:pt x="1017" y="1170"/>
                  </a:lnTo>
                  <a:lnTo>
                    <a:pt x="1011" y="1170"/>
                  </a:lnTo>
                  <a:lnTo>
                    <a:pt x="1011" y="1165"/>
                  </a:lnTo>
                  <a:lnTo>
                    <a:pt x="1011" y="1165"/>
                  </a:lnTo>
                  <a:lnTo>
                    <a:pt x="1017" y="1159"/>
                  </a:lnTo>
                  <a:lnTo>
                    <a:pt x="1017" y="1159"/>
                  </a:lnTo>
                  <a:lnTo>
                    <a:pt x="1023" y="1159"/>
                  </a:lnTo>
                  <a:lnTo>
                    <a:pt x="1023" y="1159"/>
                  </a:lnTo>
                  <a:lnTo>
                    <a:pt x="1035" y="1153"/>
                  </a:lnTo>
                  <a:lnTo>
                    <a:pt x="1035" y="1153"/>
                  </a:lnTo>
                  <a:lnTo>
                    <a:pt x="1040" y="1153"/>
                  </a:lnTo>
                  <a:lnTo>
                    <a:pt x="1040" y="1153"/>
                  </a:lnTo>
                  <a:lnTo>
                    <a:pt x="1035" y="1136"/>
                  </a:lnTo>
                  <a:lnTo>
                    <a:pt x="1035" y="1136"/>
                  </a:lnTo>
                  <a:lnTo>
                    <a:pt x="1035" y="1125"/>
                  </a:lnTo>
                  <a:lnTo>
                    <a:pt x="1035" y="1125"/>
                  </a:lnTo>
                  <a:lnTo>
                    <a:pt x="1040" y="1125"/>
                  </a:lnTo>
                  <a:lnTo>
                    <a:pt x="1040" y="1125"/>
                  </a:lnTo>
                  <a:lnTo>
                    <a:pt x="1057" y="1113"/>
                  </a:lnTo>
                  <a:lnTo>
                    <a:pt x="1057" y="1113"/>
                  </a:lnTo>
                  <a:lnTo>
                    <a:pt x="1057" y="1108"/>
                  </a:lnTo>
                  <a:lnTo>
                    <a:pt x="1057" y="1108"/>
                  </a:lnTo>
                  <a:lnTo>
                    <a:pt x="1057" y="1102"/>
                  </a:lnTo>
                  <a:lnTo>
                    <a:pt x="1057" y="1102"/>
                  </a:lnTo>
                  <a:lnTo>
                    <a:pt x="1035" y="1097"/>
                  </a:lnTo>
                  <a:lnTo>
                    <a:pt x="1035" y="1097"/>
                  </a:lnTo>
                  <a:lnTo>
                    <a:pt x="1017" y="1085"/>
                  </a:lnTo>
                  <a:lnTo>
                    <a:pt x="1017" y="1085"/>
                  </a:lnTo>
                  <a:lnTo>
                    <a:pt x="1000" y="1073"/>
                  </a:lnTo>
                  <a:lnTo>
                    <a:pt x="1000" y="1073"/>
                  </a:lnTo>
                  <a:lnTo>
                    <a:pt x="989" y="1062"/>
                  </a:lnTo>
                  <a:lnTo>
                    <a:pt x="989" y="1062"/>
                  </a:lnTo>
                  <a:lnTo>
                    <a:pt x="989" y="1045"/>
                  </a:lnTo>
                  <a:lnTo>
                    <a:pt x="989" y="1045"/>
                  </a:lnTo>
                  <a:lnTo>
                    <a:pt x="989" y="1034"/>
                  </a:lnTo>
                  <a:lnTo>
                    <a:pt x="989" y="1034"/>
                  </a:lnTo>
                  <a:lnTo>
                    <a:pt x="995" y="1017"/>
                  </a:lnTo>
                  <a:lnTo>
                    <a:pt x="995" y="1017"/>
                  </a:lnTo>
                  <a:lnTo>
                    <a:pt x="995" y="1011"/>
                  </a:lnTo>
                  <a:lnTo>
                    <a:pt x="995" y="1011"/>
                  </a:lnTo>
                  <a:lnTo>
                    <a:pt x="995" y="1006"/>
                  </a:lnTo>
                  <a:lnTo>
                    <a:pt x="995" y="1006"/>
                  </a:lnTo>
                  <a:lnTo>
                    <a:pt x="995" y="994"/>
                  </a:lnTo>
                  <a:lnTo>
                    <a:pt x="995" y="994"/>
                  </a:lnTo>
                  <a:lnTo>
                    <a:pt x="989" y="988"/>
                  </a:lnTo>
                  <a:lnTo>
                    <a:pt x="989" y="988"/>
                  </a:lnTo>
                  <a:lnTo>
                    <a:pt x="989" y="977"/>
                  </a:lnTo>
                  <a:lnTo>
                    <a:pt x="989" y="977"/>
                  </a:lnTo>
                  <a:lnTo>
                    <a:pt x="995" y="966"/>
                  </a:lnTo>
                  <a:lnTo>
                    <a:pt x="995" y="966"/>
                  </a:lnTo>
                  <a:lnTo>
                    <a:pt x="1011" y="943"/>
                  </a:lnTo>
                  <a:lnTo>
                    <a:pt x="1011" y="943"/>
                  </a:lnTo>
                  <a:lnTo>
                    <a:pt x="1023" y="926"/>
                  </a:lnTo>
                  <a:lnTo>
                    <a:pt x="1023" y="926"/>
                  </a:lnTo>
                  <a:lnTo>
                    <a:pt x="1035" y="909"/>
                  </a:lnTo>
                  <a:lnTo>
                    <a:pt x="1035" y="909"/>
                  </a:lnTo>
                  <a:lnTo>
                    <a:pt x="1029" y="909"/>
                  </a:lnTo>
                  <a:lnTo>
                    <a:pt x="1029" y="909"/>
                  </a:lnTo>
                  <a:lnTo>
                    <a:pt x="1023" y="909"/>
                  </a:lnTo>
                  <a:lnTo>
                    <a:pt x="1023" y="909"/>
                  </a:lnTo>
                  <a:lnTo>
                    <a:pt x="1017" y="909"/>
                  </a:lnTo>
                  <a:lnTo>
                    <a:pt x="1017" y="909"/>
                  </a:lnTo>
                  <a:lnTo>
                    <a:pt x="1011" y="914"/>
                  </a:lnTo>
                  <a:lnTo>
                    <a:pt x="1011" y="914"/>
                  </a:lnTo>
                  <a:lnTo>
                    <a:pt x="1011" y="909"/>
                  </a:lnTo>
                  <a:lnTo>
                    <a:pt x="1011" y="909"/>
                  </a:lnTo>
                  <a:lnTo>
                    <a:pt x="1006" y="909"/>
                  </a:lnTo>
                  <a:lnTo>
                    <a:pt x="1006" y="909"/>
                  </a:lnTo>
                  <a:lnTo>
                    <a:pt x="1000" y="903"/>
                  </a:lnTo>
                  <a:lnTo>
                    <a:pt x="1000" y="903"/>
                  </a:lnTo>
                  <a:lnTo>
                    <a:pt x="995" y="903"/>
                  </a:lnTo>
                  <a:lnTo>
                    <a:pt x="995" y="903"/>
                  </a:lnTo>
                  <a:lnTo>
                    <a:pt x="989" y="903"/>
                  </a:lnTo>
                  <a:lnTo>
                    <a:pt x="989" y="903"/>
                  </a:lnTo>
                  <a:lnTo>
                    <a:pt x="989" y="909"/>
                  </a:lnTo>
                  <a:lnTo>
                    <a:pt x="989" y="909"/>
                  </a:lnTo>
                  <a:lnTo>
                    <a:pt x="995" y="909"/>
                  </a:lnTo>
                  <a:lnTo>
                    <a:pt x="995" y="909"/>
                  </a:lnTo>
                  <a:lnTo>
                    <a:pt x="995" y="920"/>
                  </a:lnTo>
                  <a:lnTo>
                    <a:pt x="995" y="920"/>
                  </a:lnTo>
                  <a:lnTo>
                    <a:pt x="977" y="914"/>
                  </a:lnTo>
                  <a:lnTo>
                    <a:pt x="977" y="914"/>
                  </a:lnTo>
                  <a:lnTo>
                    <a:pt x="966" y="914"/>
                  </a:lnTo>
                  <a:lnTo>
                    <a:pt x="966" y="914"/>
                  </a:lnTo>
                  <a:lnTo>
                    <a:pt x="955" y="914"/>
                  </a:lnTo>
                  <a:lnTo>
                    <a:pt x="955" y="914"/>
                  </a:lnTo>
                  <a:lnTo>
                    <a:pt x="943" y="914"/>
                  </a:lnTo>
                  <a:lnTo>
                    <a:pt x="943" y="914"/>
                  </a:lnTo>
                  <a:lnTo>
                    <a:pt x="938" y="914"/>
                  </a:lnTo>
                  <a:lnTo>
                    <a:pt x="938" y="914"/>
                  </a:lnTo>
                  <a:lnTo>
                    <a:pt x="938" y="926"/>
                  </a:lnTo>
                  <a:lnTo>
                    <a:pt x="938" y="926"/>
                  </a:lnTo>
                  <a:lnTo>
                    <a:pt x="943" y="932"/>
                  </a:lnTo>
                  <a:lnTo>
                    <a:pt x="943" y="932"/>
                  </a:lnTo>
                  <a:lnTo>
                    <a:pt x="949" y="932"/>
                  </a:lnTo>
                  <a:lnTo>
                    <a:pt x="949" y="932"/>
                  </a:lnTo>
                  <a:lnTo>
                    <a:pt x="943" y="938"/>
                  </a:lnTo>
                  <a:lnTo>
                    <a:pt x="943" y="938"/>
                  </a:lnTo>
                  <a:lnTo>
                    <a:pt x="943" y="948"/>
                  </a:lnTo>
                  <a:lnTo>
                    <a:pt x="943" y="948"/>
                  </a:lnTo>
                  <a:lnTo>
                    <a:pt x="943" y="954"/>
                  </a:lnTo>
                  <a:lnTo>
                    <a:pt x="943" y="954"/>
                  </a:lnTo>
                  <a:lnTo>
                    <a:pt x="943" y="954"/>
                  </a:lnTo>
                  <a:lnTo>
                    <a:pt x="943" y="954"/>
                  </a:lnTo>
                  <a:lnTo>
                    <a:pt x="932" y="954"/>
                  </a:lnTo>
                  <a:lnTo>
                    <a:pt x="932" y="954"/>
                  </a:lnTo>
                  <a:lnTo>
                    <a:pt x="926" y="954"/>
                  </a:lnTo>
                  <a:lnTo>
                    <a:pt x="926" y="954"/>
                  </a:lnTo>
                  <a:lnTo>
                    <a:pt x="921" y="954"/>
                  </a:lnTo>
                  <a:lnTo>
                    <a:pt x="921" y="954"/>
                  </a:lnTo>
                  <a:lnTo>
                    <a:pt x="909" y="948"/>
                  </a:lnTo>
                  <a:lnTo>
                    <a:pt x="909" y="954"/>
                  </a:lnTo>
                  <a:lnTo>
                    <a:pt x="904" y="960"/>
                  </a:lnTo>
                  <a:lnTo>
                    <a:pt x="904" y="960"/>
                  </a:lnTo>
                  <a:lnTo>
                    <a:pt x="904" y="966"/>
                  </a:lnTo>
                  <a:lnTo>
                    <a:pt x="904" y="966"/>
                  </a:lnTo>
                  <a:lnTo>
                    <a:pt x="898" y="966"/>
                  </a:lnTo>
                  <a:lnTo>
                    <a:pt x="898" y="966"/>
                  </a:lnTo>
                  <a:lnTo>
                    <a:pt x="892" y="966"/>
                  </a:lnTo>
                  <a:lnTo>
                    <a:pt x="892" y="966"/>
                  </a:lnTo>
                  <a:lnTo>
                    <a:pt x="886" y="966"/>
                  </a:lnTo>
                  <a:lnTo>
                    <a:pt x="886" y="966"/>
                  </a:lnTo>
                  <a:lnTo>
                    <a:pt x="881" y="966"/>
                  </a:lnTo>
                  <a:lnTo>
                    <a:pt x="881" y="966"/>
                  </a:lnTo>
                  <a:lnTo>
                    <a:pt x="881" y="977"/>
                  </a:lnTo>
                  <a:lnTo>
                    <a:pt x="881" y="977"/>
                  </a:lnTo>
                  <a:lnTo>
                    <a:pt x="875" y="988"/>
                  </a:lnTo>
                  <a:lnTo>
                    <a:pt x="875" y="988"/>
                  </a:lnTo>
                  <a:lnTo>
                    <a:pt x="875" y="994"/>
                  </a:lnTo>
                  <a:lnTo>
                    <a:pt x="875" y="994"/>
                  </a:lnTo>
                  <a:lnTo>
                    <a:pt x="870" y="1000"/>
                  </a:lnTo>
                  <a:lnTo>
                    <a:pt x="870" y="1000"/>
                  </a:lnTo>
                  <a:lnTo>
                    <a:pt x="870" y="1006"/>
                  </a:lnTo>
                  <a:lnTo>
                    <a:pt x="870" y="1006"/>
                  </a:lnTo>
                  <a:lnTo>
                    <a:pt x="870" y="1011"/>
                  </a:lnTo>
                  <a:lnTo>
                    <a:pt x="870" y="1011"/>
                  </a:lnTo>
                  <a:lnTo>
                    <a:pt x="870" y="1017"/>
                  </a:lnTo>
                  <a:lnTo>
                    <a:pt x="870" y="1017"/>
                  </a:lnTo>
                  <a:lnTo>
                    <a:pt x="864" y="1023"/>
                  </a:lnTo>
                  <a:lnTo>
                    <a:pt x="864" y="1023"/>
                  </a:lnTo>
                  <a:lnTo>
                    <a:pt x="858" y="1023"/>
                  </a:lnTo>
                  <a:lnTo>
                    <a:pt x="852" y="1023"/>
                  </a:lnTo>
                  <a:lnTo>
                    <a:pt x="852" y="1023"/>
                  </a:lnTo>
                  <a:lnTo>
                    <a:pt x="852" y="1011"/>
                  </a:lnTo>
                  <a:lnTo>
                    <a:pt x="852" y="1011"/>
                  </a:lnTo>
                  <a:lnTo>
                    <a:pt x="858" y="1000"/>
                  </a:lnTo>
                  <a:lnTo>
                    <a:pt x="858" y="1000"/>
                  </a:lnTo>
                  <a:lnTo>
                    <a:pt x="858" y="988"/>
                  </a:lnTo>
                  <a:lnTo>
                    <a:pt x="858" y="988"/>
                  </a:lnTo>
                  <a:lnTo>
                    <a:pt x="858" y="988"/>
                  </a:lnTo>
                  <a:lnTo>
                    <a:pt x="858" y="988"/>
                  </a:lnTo>
                  <a:lnTo>
                    <a:pt x="846" y="988"/>
                  </a:lnTo>
                  <a:lnTo>
                    <a:pt x="846" y="988"/>
                  </a:lnTo>
                  <a:lnTo>
                    <a:pt x="841" y="994"/>
                  </a:lnTo>
                  <a:lnTo>
                    <a:pt x="841" y="994"/>
                  </a:lnTo>
                  <a:lnTo>
                    <a:pt x="841" y="994"/>
                  </a:lnTo>
                  <a:lnTo>
                    <a:pt x="841" y="994"/>
                  </a:lnTo>
                  <a:lnTo>
                    <a:pt x="836" y="994"/>
                  </a:lnTo>
                  <a:lnTo>
                    <a:pt x="836" y="994"/>
                  </a:lnTo>
                  <a:lnTo>
                    <a:pt x="830" y="994"/>
                  </a:lnTo>
                  <a:lnTo>
                    <a:pt x="830" y="994"/>
                  </a:lnTo>
                  <a:lnTo>
                    <a:pt x="824" y="1000"/>
                  </a:lnTo>
                  <a:lnTo>
                    <a:pt x="824" y="1000"/>
                  </a:lnTo>
                  <a:lnTo>
                    <a:pt x="824" y="1000"/>
                  </a:lnTo>
                  <a:lnTo>
                    <a:pt x="824" y="1000"/>
                  </a:lnTo>
                  <a:lnTo>
                    <a:pt x="818" y="1006"/>
                  </a:lnTo>
                  <a:lnTo>
                    <a:pt x="818" y="1006"/>
                  </a:lnTo>
                  <a:lnTo>
                    <a:pt x="818" y="1011"/>
                  </a:lnTo>
                  <a:lnTo>
                    <a:pt x="818" y="1011"/>
                  </a:lnTo>
                  <a:lnTo>
                    <a:pt x="818" y="1017"/>
                  </a:lnTo>
                  <a:lnTo>
                    <a:pt x="818" y="1017"/>
                  </a:lnTo>
                  <a:lnTo>
                    <a:pt x="818" y="1028"/>
                  </a:lnTo>
                  <a:lnTo>
                    <a:pt x="813" y="1028"/>
                  </a:lnTo>
                  <a:lnTo>
                    <a:pt x="813" y="1028"/>
                  </a:lnTo>
                  <a:lnTo>
                    <a:pt x="813" y="1028"/>
                  </a:lnTo>
                  <a:lnTo>
                    <a:pt x="813" y="1034"/>
                  </a:lnTo>
                  <a:lnTo>
                    <a:pt x="813" y="1034"/>
                  </a:lnTo>
                  <a:lnTo>
                    <a:pt x="807" y="1028"/>
                  </a:lnTo>
                  <a:lnTo>
                    <a:pt x="807" y="1028"/>
                  </a:lnTo>
                  <a:lnTo>
                    <a:pt x="796" y="1028"/>
                  </a:lnTo>
                  <a:lnTo>
                    <a:pt x="796" y="1028"/>
                  </a:lnTo>
                  <a:lnTo>
                    <a:pt x="784" y="1028"/>
                  </a:lnTo>
                  <a:lnTo>
                    <a:pt x="784" y="1028"/>
                  </a:lnTo>
                  <a:lnTo>
                    <a:pt x="779" y="1028"/>
                  </a:lnTo>
                  <a:lnTo>
                    <a:pt x="779" y="1028"/>
                  </a:lnTo>
                  <a:lnTo>
                    <a:pt x="761" y="1028"/>
                  </a:lnTo>
                  <a:lnTo>
                    <a:pt x="761" y="1028"/>
                  </a:lnTo>
                  <a:lnTo>
                    <a:pt x="750" y="1034"/>
                  </a:lnTo>
                  <a:lnTo>
                    <a:pt x="750" y="1034"/>
                  </a:lnTo>
                  <a:lnTo>
                    <a:pt x="733" y="1034"/>
                  </a:lnTo>
                  <a:lnTo>
                    <a:pt x="733" y="1034"/>
                  </a:lnTo>
                  <a:lnTo>
                    <a:pt x="721" y="1040"/>
                  </a:lnTo>
                  <a:lnTo>
                    <a:pt x="721" y="1040"/>
                  </a:lnTo>
                  <a:lnTo>
                    <a:pt x="699" y="1045"/>
                  </a:lnTo>
                  <a:lnTo>
                    <a:pt x="699" y="1045"/>
                  </a:lnTo>
                  <a:lnTo>
                    <a:pt x="676" y="1057"/>
                  </a:lnTo>
                  <a:lnTo>
                    <a:pt x="676" y="1057"/>
                  </a:lnTo>
                  <a:lnTo>
                    <a:pt x="654" y="1062"/>
                  </a:lnTo>
                  <a:lnTo>
                    <a:pt x="654" y="1062"/>
                  </a:lnTo>
                  <a:lnTo>
                    <a:pt x="648" y="1068"/>
                  </a:lnTo>
                  <a:lnTo>
                    <a:pt x="642" y="1153"/>
                  </a:lnTo>
                  <a:lnTo>
                    <a:pt x="642" y="1238"/>
                  </a:lnTo>
                  <a:lnTo>
                    <a:pt x="642" y="1324"/>
                  </a:lnTo>
                  <a:lnTo>
                    <a:pt x="636" y="1409"/>
                  </a:lnTo>
                  <a:lnTo>
                    <a:pt x="636" y="1409"/>
                  </a:lnTo>
                  <a:lnTo>
                    <a:pt x="631" y="1409"/>
                  </a:lnTo>
                  <a:lnTo>
                    <a:pt x="631" y="1409"/>
                  </a:lnTo>
                  <a:lnTo>
                    <a:pt x="608" y="1409"/>
                  </a:lnTo>
                  <a:lnTo>
                    <a:pt x="608" y="1409"/>
                  </a:lnTo>
                  <a:lnTo>
                    <a:pt x="586" y="1409"/>
                  </a:lnTo>
                  <a:lnTo>
                    <a:pt x="586" y="1409"/>
                  </a:lnTo>
                  <a:lnTo>
                    <a:pt x="574" y="1403"/>
                  </a:lnTo>
                  <a:lnTo>
                    <a:pt x="574" y="1403"/>
                  </a:lnTo>
                  <a:lnTo>
                    <a:pt x="557" y="1392"/>
                  </a:lnTo>
                  <a:lnTo>
                    <a:pt x="557" y="1392"/>
                  </a:lnTo>
                  <a:lnTo>
                    <a:pt x="540" y="1363"/>
                  </a:lnTo>
                  <a:lnTo>
                    <a:pt x="540" y="1363"/>
                  </a:lnTo>
                  <a:lnTo>
                    <a:pt x="528" y="1347"/>
                  </a:lnTo>
                  <a:lnTo>
                    <a:pt x="511" y="1341"/>
                  </a:lnTo>
                  <a:lnTo>
                    <a:pt x="511" y="1341"/>
                  </a:lnTo>
                  <a:lnTo>
                    <a:pt x="495" y="1329"/>
                  </a:lnTo>
                  <a:lnTo>
                    <a:pt x="472" y="1329"/>
                  </a:lnTo>
                  <a:lnTo>
                    <a:pt x="472" y="1329"/>
                  </a:lnTo>
                  <a:lnTo>
                    <a:pt x="449" y="1329"/>
                  </a:lnTo>
                  <a:lnTo>
                    <a:pt x="449" y="1329"/>
                  </a:lnTo>
                  <a:lnTo>
                    <a:pt x="426" y="1335"/>
                  </a:lnTo>
                  <a:lnTo>
                    <a:pt x="426" y="1335"/>
                  </a:lnTo>
                  <a:lnTo>
                    <a:pt x="415" y="1341"/>
                  </a:lnTo>
                  <a:lnTo>
                    <a:pt x="403" y="1347"/>
                  </a:lnTo>
                  <a:lnTo>
                    <a:pt x="403" y="1347"/>
                  </a:lnTo>
                  <a:lnTo>
                    <a:pt x="398" y="1352"/>
                  </a:lnTo>
                  <a:lnTo>
                    <a:pt x="398" y="1369"/>
                  </a:lnTo>
                  <a:lnTo>
                    <a:pt x="398" y="1369"/>
                  </a:lnTo>
                  <a:lnTo>
                    <a:pt x="392" y="1381"/>
                  </a:lnTo>
                  <a:lnTo>
                    <a:pt x="392" y="1381"/>
                  </a:lnTo>
                  <a:lnTo>
                    <a:pt x="386" y="1392"/>
                  </a:lnTo>
                  <a:lnTo>
                    <a:pt x="386" y="1392"/>
                  </a:lnTo>
                  <a:lnTo>
                    <a:pt x="381" y="1397"/>
                  </a:lnTo>
                  <a:lnTo>
                    <a:pt x="381" y="1397"/>
                  </a:lnTo>
                  <a:lnTo>
                    <a:pt x="381" y="1397"/>
                  </a:lnTo>
                  <a:lnTo>
                    <a:pt x="375" y="1397"/>
                  </a:lnTo>
                  <a:lnTo>
                    <a:pt x="375" y="1397"/>
                  </a:lnTo>
                  <a:lnTo>
                    <a:pt x="375" y="1397"/>
                  </a:lnTo>
                  <a:lnTo>
                    <a:pt x="375" y="1397"/>
                  </a:lnTo>
                  <a:lnTo>
                    <a:pt x="375" y="1397"/>
                  </a:lnTo>
                  <a:lnTo>
                    <a:pt x="381" y="1369"/>
                  </a:lnTo>
                  <a:lnTo>
                    <a:pt x="381" y="1369"/>
                  </a:lnTo>
                  <a:lnTo>
                    <a:pt x="386" y="1347"/>
                  </a:lnTo>
                  <a:lnTo>
                    <a:pt x="386" y="1347"/>
                  </a:lnTo>
                  <a:lnTo>
                    <a:pt x="392" y="1324"/>
                  </a:lnTo>
                  <a:lnTo>
                    <a:pt x="392" y="1324"/>
                  </a:lnTo>
                  <a:lnTo>
                    <a:pt x="403" y="1301"/>
                  </a:lnTo>
                  <a:lnTo>
                    <a:pt x="403" y="1301"/>
                  </a:lnTo>
                  <a:lnTo>
                    <a:pt x="392" y="1296"/>
                  </a:lnTo>
                  <a:lnTo>
                    <a:pt x="392" y="1296"/>
                  </a:lnTo>
                  <a:lnTo>
                    <a:pt x="375" y="1296"/>
                  </a:lnTo>
                  <a:lnTo>
                    <a:pt x="375" y="1296"/>
                  </a:lnTo>
                  <a:lnTo>
                    <a:pt x="358" y="1290"/>
                  </a:lnTo>
                  <a:lnTo>
                    <a:pt x="358" y="1290"/>
                  </a:lnTo>
                  <a:lnTo>
                    <a:pt x="347" y="1290"/>
                  </a:lnTo>
                  <a:lnTo>
                    <a:pt x="347" y="1290"/>
                  </a:lnTo>
                  <a:lnTo>
                    <a:pt x="341" y="1284"/>
                  </a:lnTo>
                  <a:lnTo>
                    <a:pt x="336" y="1278"/>
                  </a:lnTo>
                  <a:lnTo>
                    <a:pt x="336" y="1278"/>
                  </a:lnTo>
                  <a:lnTo>
                    <a:pt x="336" y="1267"/>
                  </a:lnTo>
                  <a:lnTo>
                    <a:pt x="336" y="1267"/>
                  </a:lnTo>
                  <a:lnTo>
                    <a:pt x="336" y="1262"/>
                  </a:lnTo>
                  <a:lnTo>
                    <a:pt x="330" y="1262"/>
                  </a:lnTo>
                  <a:lnTo>
                    <a:pt x="330" y="1262"/>
                  </a:lnTo>
                  <a:lnTo>
                    <a:pt x="301" y="1262"/>
                  </a:lnTo>
                  <a:lnTo>
                    <a:pt x="301" y="1262"/>
                  </a:lnTo>
                  <a:lnTo>
                    <a:pt x="301" y="1256"/>
                  </a:lnTo>
                  <a:lnTo>
                    <a:pt x="301" y="1256"/>
                  </a:lnTo>
                  <a:lnTo>
                    <a:pt x="307" y="1250"/>
                  </a:lnTo>
                  <a:lnTo>
                    <a:pt x="307" y="1250"/>
                  </a:lnTo>
                  <a:lnTo>
                    <a:pt x="307" y="1244"/>
                  </a:lnTo>
                  <a:lnTo>
                    <a:pt x="307" y="1244"/>
                  </a:lnTo>
                  <a:lnTo>
                    <a:pt x="307" y="1238"/>
                  </a:lnTo>
                  <a:lnTo>
                    <a:pt x="307" y="1238"/>
                  </a:lnTo>
                  <a:lnTo>
                    <a:pt x="301" y="1238"/>
                  </a:lnTo>
                  <a:lnTo>
                    <a:pt x="301" y="1233"/>
                  </a:lnTo>
                  <a:lnTo>
                    <a:pt x="296" y="1233"/>
                  </a:lnTo>
                  <a:lnTo>
                    <a:pt x="296" y="1233"/>
                  </a:lnTo>
                  <a:lnTo>
                    <a:pt x="284" y="1210"/>
                  </a:lnTo>
                  <a:lnTo>
                    <a:pt x="284" y="1210"/>
                  </a:lnTo>
                  <a:lnTo>
                    <a:pt x="273" y="1193"/>
                  </a:lnTo>
                  <a:lnTo>
                    <a:pt x="273" y="1193"/>
                  </a:lnTo>
                  <a:lnTo>
                    <a:pt x="250" y="1176"/>
                  </a:lnTo>
                  <a:lnTo>
                    <a:pt x="250" y="1176"/>
                  </a:lnTo>
                  <a:lnTo>
                    <a:pt x="227" y="1165"/>
                  </a:lnTo>
                  <a:lnTo>
                    <a:pt x="227" y="1165"/>
                  </a:lnTo>
                  <a:lnTo>
                    <a:pt x="227" y="1159"/>
                  </a:lnTo>
                  <a:lnTo>
                    <a:pt x="227" y="1159"/>
                  </a:lnTo>
                  <a:lnTo>
                    <a:pt x="233" y="1153"/>
                  </a:lnTo>
                  <a:lnTo>
                    <a:pt x="233" y="1153"/>
                  </a:lnTo>
                  <a:lnTo>
                    <a:pt x="233" y="1148"/>
                  </a:lnTo>
                  <a:lnTo>
                    <a:pt x="233" y="1148"/>
                  </a:lnTo>
                  <a:lnTo>
                    <a:pt x="239" y="1142"/>
                  </a:lnTo>
                  <a:lnTo>
                    <a:pt x="239" y="1142"/>
                  </a:lnTo>
                  <a:lnTo>
                    <a:pt x="261" y="1148"/>
                  </a:lnTo>
                  <a:lnTo>
                    <a:pt x="261" y="1148"/>
                  </a:lnTo>
                  <a:lnTo>
                    <a:pt x="278" y="1148"/>
                  </a:lnTo>
                  <a:lnTo>
                    <a:pt x="278" y="1148"/>
                  </a:lnTo>
                  <a:lnTo>
                    <a:pt x="296" y="1148"/>
                  </a:lnTo>
                  <a:lnTo>
                    <a:pt x="296" y="1148"/>
                  </a:lnTo>
                  <a:lnTo>
                    <a:pt x="318" y="1148"/>
                  </a:lnTo>
                  <a:lnTo>
                    <a:pt x="318" y="1142"/>
                  </a:lnTo>
                  <a:lnTo>
                    <a:pt x="324" y="1136"/>
                  </a:lnTo>
                  <a:lnTo>
                    <a:pt x="324" y="1136"/>
                  </a:lnTo>
                  <a:lnTo>
                    <a:pt x="324" y="1131"/>
                  </a:lnTo>
                  <a:lnTo>
                    <a:pt x="324" y="1131"/>
                  </a:lnTo>
                  <a:lnTo>
                    <a:pt x="318" y="1131"/>
                  </a:lnTo>
                  <a:lnTo>
                    <a:pt x="318" y="1131"/>
                  </a:lnTo>
                  <a:lnTo>
                    <a:pt x="307" y="1131"/>
                  </a:lnTo>
                  <a:lnTo>
                    <a:pt x="307" y="1131"/>
                  </a:lnTo>
                  <a:lnTo>
                    <a:pt x="301" y="1131"/>
                  </a:lnTo>
                  <a:lnTo>
                    <a:pt x="301" y="1131"/>
                  </a:lnTo>
                  <a:lnTo>
                    <a:pt x="290" y="1131"/>
                  </a:lnTo>
                  <a:lnTo>
                    <a:pt x="290" y="1131"/>
                  </a:lnTo>
                  <a:lnTo>
                    <a:pt x="290" y="1125"/>
                  </a:lnTo>
                  <a:lnTo>
                    <a:pt x="290" y="1125"/>
                  </a:lnTo>
                  <a:lnTo>
                    <a:pt x="284" y="1113"/>
                  </a:lnTo>
                  <a:lnTo>
                    <a:pt x="284" y="1113"/>
                  </a:lnTo>
                  <a:lnTo>
                    <a:pt x="278" y="1102"/>
                  </a:lnTo>
                  <a:lnTo>
                    <a:pt x="278" y="1102"/>
                  </a:lnTo>
                  <a:lnTo>
                    <a:pt x="278" y="1097"/>
                  </a:lnTo>
                  <a:lnTo>
                    <a:pt x="278" y="1097"/>
                  </a:lnTo>
                  <a:lnTo>
                    <a:pt x="278" y="1091"/>
                  </a:lnTo>
                  <a:lnTo>
                    <a:pt x="278" y="1091"/>
                  </a:lnTo>
                  <a:lnTo>
                    <a:pt x="278" y="1091"/>
                  </a:lnTo>
                  <a:lnTo>
                    <a:pt x="278" y="1091"/>
                  </a:lnTo>
                  <a:lnTo>
                    <a:pt x="278" y="1085"/>
                  </a:lnTo>
                  <a:lnTo>
                    <a:pt x="278" y="1085"/>
                  </a:lnTo>
                  <a:lnTo>
                    <a:pt x="278" y="1079"/>
                  </a:lnTo>
                  <a:lnTo>
                    <a:pt x="278" y="1079"/>
                  </a:lnTo>
                  <a:lnTo>
                    <a:pt x="284" y="1085"/>
                  </a:lnTo>
                  <a:lnTo>
                    <a:pt x="284" y="1085"/>
                  </a:lnTo>
                  <a:lnTo>
                    <a:pt x="290" y="1085"/>
                  </a:lnTo>
                  <a:lnTo>
                    <a:pt x="290" y="1085"/>
                  </a:lnTo>
                  <a:lnTo>
                    <a:pt x="296" y="1091"/>
                  </a:lnTo>
                  <a:lnTo>
                    <a:pt x="296" y="1091"/>
                  </a:lnTo>
                  <a:lnTo>
                    <a:pt x="296" y="1091"/>
                  </a:lnTo>
                  <a:lnTo>
                    <a:pt x="296" y="1091"/>
                  </a:lnTo>
                  <a:lnTo>
                    <a:pt x="307" y="1091"/>
                  </a:lnTo>
                  <a:lnTo>
                    <a:pt x="307" y="1091"/>
                  </a:lnTo>
                  <a:lnTo>
                    <a:pt x="318" y="1091"/>
                  </a:lnTo>
                  <a:lnTo>
                    <a:pt x="318" y="1091"/>
                  </a:lnTo>
                  <a:lnTo>
                    <a:pt x="324" y="1085"/>
                  </a:lnTo>
                  <a:lnTo>
                    <a:pt x="324" y="1085"/>
                  </a:lnTo>
                  <a:lnTo>
                    <a:pt x="330" y="1079"/>
                  </a:lnTo>
                  <a:lnTo>
                    <a:pt x="330" y="1079"/>
                  </a:lnTo>
                  <a:lnTo>
                    <a:pt x="336" y="1079"/>
                  </a:lnTo>
                  <a:lnTo>
                    <a:pt x="336" y="1079"/>
                  </a:lnTo>
                  <a:lnTo>
                    <a:pt x="341" y="1085"/>
                  </a:lnTo>
                  <a:lnTo>
                    <a:pt x="341" y="1085"/>
                  </a:lnTo>
                  <a:lnTo>
                    <a:pt x="347" y="1085"/>
                  </a:lnTo>
                  <a:lnTo>
                    <a:pt x="347" y="1085"/>
                  </a:lnTo>
                  <a:lnTo>
                    <a:pt x="352" y="1085"/>
                  </a:lnTo>
                  <a:lnTo>
                    <a:pt x="352" y="1085"/>
                  </a:lnTo>
                  <a:lnTo>
                    <a:pt x="352" y="1073"/>
                  </a:lnTo>
                  <a:lnTo>
                    <a:pt x="352" y="1073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2" y="1051"/>
                  </a:lnTo>
                  <a:lnTo>
                    <a:pt x="352" y="1051"/>
                  </a:lnTo>
                  <a:lnTo>
                    <a:pt x="352" y="1045"/>
                  </a:lnTo>
                  <a:lnTo>
                    <a:pt x="352" y="1045"/>
                  </a:lnTo>
                  <a:lnTo>
                    <a:pt x="358" y="1045"/>
                  </a:lnTo>
                  <a:lnTo>
                    <a:pt x="358" y="1045"/>
                  </a:lnTo>
                  <a:lnTo>
                    <a:pt x="364" y="1045"/>
                  </a:lnTo>
                  <a:lnTo>
                    <a:pt x="364" y="1045"/>
                  </a:lnTo>
                  <a:lnTo>
                    <a:pt x="375" y="1045"/>
                  </a:lnTo>
                  <a:lnTo>
                    <a:pt x="375" y="1045"/>
                  </a:lnTo>
                  <a:lnTo>
                    <a:pt x="381" y="1045"/>
                  </a:lnTo>
                  <a:lnTo>
                    <a:pt x="381" y="1045"/>
                  </a:lnTo>
                  <a:lnTo>
                    <a:pt x="386" y="1045"/>
                  </a:lnTo>
                  <a:lnTo>
                    <a:pt x="386" y="1045"/>
                  </a:lnTo>
                  <a:lnTo>
                    <a:pt x="392" y="1057"/>
                  </a:lnTo>
                  <a:lnTo>
                    <a:pt x="392" y="1057"/>
                  </a:lnTo>
                  <a:lnTo>
                    <a:pt x="398" y="1062"/>
                  </a:lnTo>
                  <a:lnTo>
                    <a:pt x="398" y="1062"/>
                  </a:lnTo>
                  <a:lnTo>
                    <a:pt x="403" y="1062"/>
                  </a:lnTo>
                  <a:lnTo>
                    <a:pt x="403" y="1062"/>
                  </a:lnTo>
                  <a:lnTo>
                    <a:pt x="415" y="1068"/>
                  </a:lnTo>
                  <a:lnTo>
                    <a:pt x="415" y="1068"/>
                  </a:lnTo>
                  <a:lnTo>
                    <a:pt x="432" y="1073"/>
                  </a:lnTo>
                  <a:lnTo>
                    <a:pt x="432" y="1073"/>
                  </a:lnTo>
                  <a:lnTo>
                    <a:pt x="449" y="1073"/>
                  </a:lnTo>
                  <a:lnTo>
                    <a:pt x="449" y="1073"/>
                  </a:lnTo>
                  <a:lnTo>
                    <a:pt x="461" y="1073"/>
                  </a:lnTo>
                  <a:lnTo>
                    <a:pt x="461" y="1073"/>
                  </a:lnTo>
                  <a:lnTo>
                    <a:pt x="455" y="1085"/>
                  </a:lnTo>
                  <a:lnTo>
                    <a:pt x="455" y="1085"/>
                  </a:lnTo>
                  <a:lnTo>
                    <a:pt x="455" y="1091"/>
                  </a:lnTo>
                  <a:lnTo>
                    <a:pt x="455" y="1091"/>
                  </a:lnTo>
                  <a:lnTo>
                    <a:pt x="449" y="1097"/>
                  </a:lnTo>
                  <a:lnTo>
                    <a:pt x="449" y="1097"/>
                  </a:lnTo>
                  <a:lnTo>
                    <a:pt x="443" y="1102"/>
                  </a:lnTo>
                  <a:lnTo>
                    <a:pt x="443" y="1102"/>
                  </a:lnTo>
                  <a:lnTo>
                    <a:pt x="455" y="1097"/>
                  </a:lnTo>
                  <a:lnTo>
                    <a:pt x="455" y="109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72" y="1091"/>
                  </a:lnTo>
                  <a:lnTo>
                    <a:pt x="472" y="1091"/>
                  </a:lnTo>
                  <a:lnTo>
                    <a:pt x="483" y="1085"/>
                  </a:lnTo>
                  <a:lnTo>
                    <a:pt x="483" y="1085"/>
                  </a:lnTo>
                  <a:lnTo>
                    <a:pt x="483" y="1091"/>
                  </a:lnTo>
                  <a:lnTo>
                    <a:pt x="483" y="1091"/>
                  </a:lnTo>
                  <a:lnTo>
                    <a:pt x="489" y="1091"/>
                  </a:lnTo>
                  <a:lnTo>
                    <a:pt x="489" y="1091"/>
                  </a:lnTo>
                  <a:lnTo>
                    <a:pt x="495" y="1091"/>
                  </a:lnTo>
                  <a:lnTo>
                    <a:pt x="495" y="1091"/>
                  </a:lnTo>
                  <a:lnTo>
                    <a:pt x="500" y="1091"/>
                  </a:lnTo>
                  <a:lnTo>
                    <a:pt x="500" y="1091"/>
                  </a:lnTo>
                  <a:lnTo>
                    <a:pt x="500" y="1091"/>
                  </a:lnTo>
                  <a:lnTo>
                    <a:pt x="500" y="1091"/>
                  </a:lnTo>
                  <a:lnTo>
                    <a:pt x="506" y="1085"/>
                  </a:lnTo>
                  <a:lnTo>
                    <a:pt x="506" y="1085"/>
                  </a:lnTo>
                  <a:lnTo>
                    <a:pt x="506" y="1085"/>
                  </a:lnTo>
                  <a:lnTo>
                    <a:pt x="506" y="1085"/>
                  </a:lnTo>
                  <a:lnTo>
                    <a:pt x="511" y="1079"/>
                  </a:lnTo>
                  <a:lnTo>
                    <a:pt x="511" y="1079"/>
                  </a:lnTo>
                  <a:lnTo>
                    <a:pt x="511" y="1068"/>
                  </a:lnTo>
                  <a:lnTo>
                    <a:pt x="511" y="1068"/>
                  </a:lnTo>
                  <a:lnTo>
                    <a:pt x="517" y="1051"/>
                  </a:lnTo>
                  <a:lnTo>
                    <a:pt x="517" y="1051"/>
                  </a:lnTo>
                  <a:lnTo>
                    <a:pt x="517" y="1040"/>
                  </a:lnTo>
                  <a:lnTo>
                    <a:pt x="517" y="1040"/>
                  </a:lnTo>
                  <a:lnTo>
                    <a:pt x="523" y="1028"/>
                  </a:lnTo>
                  <a:lnTo>
                    <a:pt x="523" y="1028"/>
                  </a:lnTo>
                  <a:lnTo>
                    <a:pt x="517" y="1028"/>
                  </a:lnTo>
                  <a:lnTo>
                    <a:pt x="517" y="1028"/>
                  </a:lnTo>
                  <a:lnTo>
                    <a:pt x="511" y="1023"/>
                  </a:lnTo>
                  <a:lnTo>
                    <a:pt x="511" y="1023"/>
                  </a:lnTo>
                  <a:lnTo>
                    <a:pt x="506" y="1023"/>
                  </a:lnTo>
                  <a:lnTo>
                    <a:pt x="506" y="1023"/>
                  </a:lnTo>
                  <a:lnTo>
                    <a:pt x="506" y="1023"/>
                  </a:lnTo>
                  <a:lnTo>
                    <a:pt x="506" y="1023"/>
                  </a:lnTo>
                  <a:lnTo>
                    <a:pt x="506" y="1017"/>
                  </a:lnTo>
                  <a:lnTo>
                    <a:pt x="506" y="1017"/>
                  </a:lnTo>
                  <a:lnTo>
                    <a:pt x="500" y="1011"/>
                  </a:lnTo>
                  <a:lnTo>
                    <a:pt x="500" y="1011"/>
                  </a:lnTo>
                  <a:lnTo>
                    <a:pt x="500" y="1011"/>
                  </a:lnTo>
                  <a:lnTo>
                    <a:pt x="500" y="1011"/>
                  </a:lnTo>
                  <a:lnTo>
                    <a:pt x="500" y="1006"/>
                  </a:lnTo>
                  <a:lnTo>
                    <a:pt x="500" y="1006"/>
                  </a:lnTo>
                  <a:lnTo>
                    <a:pt x="495" y="1006"/>
                  </a:lnTo>
                  <a:lnTo>
                    <a:pt x="495" y="1006"/>
                  </a:lnTo>
                  <a:lnTo>
                    <a:pt x="489" y="1006"/>
                  </a:lnTo>
                  <a:lnTo>
                    <a:pt x="489" y="1006"/>
                  </a:lnTo>
                  <a:lnTo>
                    <a:pt x="489" y="1000"/>
                  </a:lnTo>
                  <a:lnTo>
                    <a:pt x="489" y="1000"/>
                  </a:lnTo>
                  <a:lnTo>
                    <a:pt x="483" y="1000"/>
                  </a:lnTo>
                  <a:lnTo>
                    <a:pt x="483" y="1000"/>
                  </a:lnTo>
                  <a:lnTo>
                    <a:pt x="477" y="988"/>
                  </a:lnTo>
                  <a:lnTo>
                    <a:pt x="477" y="988"/>
                  </a:lnTo>
                  <a:lnTo>
                    <a:pt x="477" y="972"/>
                  </a:lnTo>
                  <a:lnTo>
                    <a:pt x="477" y="972"/>
                  </a:lnTo>
                  <a:lnTo>
                    <a:pt x="477" y="954"/>
                  </a:lnTo>
                  <a:lnTo>
                    <a:pt x="477" y="954"/>
                  </a:lnTo>
                  <a:lnTo>
                    <a:pt x="472" y="938"/>
                  </a:lnTo>
                  <a:lnTo>
                    <a:pt x="472" y="938"/>
                  </a:lnTo>
                  <a:lnTo>
                    <a:pt x="466" y="938"/>
                  </a:lnTo>
                  <a:lnTo>
                    <a:pt x="466" y="938"/>
                  </a:lnTo>
                  <a:lnTo>
                    <a:pt x="461" y="938"/>
                  </a:lnTo>
                  <a:lnTo>
                    <a:pt x="461" y="938"/>
                  </a:lnTo>
                  <a:lnTo>
                    <a:pt x="449" y="938"/>
                  </a:lnTo>
                  <a:lnTo>
                    <a:pt x="449" y="938"/>
                  </a:lnTo>
                  <a:lnTo>
                    <a:pt x="437" y="932"/>
                  </a:lnTo>
                  <a:lnTo>
                    <a:pt x="437" y="932"/>
                  </a:lnTo>
                  <a:lnTo>
                    <a:pt x="437" y="932"/>
                  </a:lnTo>
                  <a:lnTo>
                    <a:pt x="437" y="932"/>
                  </a:lnTo>
                  <a:lnTo>
                    <a:pt x="432" y="920"/>
                  </a:lnTo>
                  <a:lnTo>
                    <a:pt x="432" y="920"/>
                  </a:lnTo>
                  <a:lnTo>
                    <a:pt x="432" y="914"/>
                  </a:lnTo>
                  <a:lnTo>
                    <a:pt x="432" y="914"/>
                  </a:lnTo>
                  <a:lnTo>
                    <a:pt x="426" y="909"/>
                  </a:lnTo>
                  <a:lnTo>
                    <a:pt x="426" y="909"/>
                  </a:lnTo>
                  <a:lnTo>
                    <a:pt x="426" y="903"/>
                  </a:lnTo>
                  <a:lnTo>
                    <a:pt x="426" y="903"/>
                  </a:lnTo>
                  <a:lnTo>
                    <a:pt x="421" y="903"/>
                  </a:lnTo>
                  <a:lnTo>
                    <a:pt x="421" y="903"/>
                  </a:lnTo>
                  <a:lnTo>
                    <a:pt x="415" y="903"/>
                  </a:lnTo>
                  <a:lnTo>
                    <a:pt x="415" y="903"/>
                  </a:lnTo>
                  <a:lnTo>
                    <a:pt x="415" y="903"/>
                  </a:lnTo>
                  <a:lnTo>
                    <a:pt x="415" y="903"/>
                  </a:lnTo>
                  <a:lnTo>
                    <a:pt x="409" y="898"/>
                  </a:lnTo>
                  <a:lnTo>
                    <a:pt x="409" y="898"/>
                  </a:lnTo>
                  <a:lnTo>
                    <a:pt x="403" y="886"/>
                  </a:lnTo>
                  <a:lnTo>
                    <a:pt x="403" y="886"/>
                  </a:lnTo>
                  <a:lnTo>
                    <a:pt x="392" y="880"/>
                  </a:lnTo>
                  <a:lnTo>
                    <a:pt x="392" y="880"/>
                  </a:lnTo>
                  <a:lnTo>
                    <a:pt x="392" y="875"/>
                  </a:lnTo>
                  <a:lnTo>
                    <a:pt x="392" y="875"/>
                  </a:lnTo>
                  <a:lnTo>
                    <a:pt x="386" y="875"/>
                  </a:lnTo>
                  <a:lnTo>
                    <a:pt x="386" y="875"/>
                  </a:lnTo>
                  <a:lnTo>
                    <a:pt x="381" y="875"/>
                  </a:lnTo>
                  <a:lnTo>
                    <a:pt x="381" y="875"/>
                  </a:lnTo>
                  <a:lnTo>
                    <a:pt x="375" y="880"/>
                  </a:lnTo>
                  <a:lnTo>
                    <a:pt x="375" y="880"/>
                  </a:lnTo>
                  <a:lnTo>
                    <a:pt x="369" y="880"/>
                  </a:lnTo>
                  <a:lnTo>
                    <a:pt x="369" y="875"/>
                  </a:lnTo>
                  <a:lnTo>
                    <a:pt x="364" y="875"/>
                  </a:lnTo>
                  <a:lnTo>
                    <a:pt x="364" y="869"/>
                  </a:lnTo>
                  <a:lnTo>
                    <a:pt x="364" y="869"/>
                  </a:lnTo>
                  <a:lnTo>
                    <a:pt x="364" y="869"/>
                  </a:lnTo>
                  <a:lnTo>
                    <a:pt x="352" y="869"/>
                  </a:lnTo>
                  <a:lnTo>
                    <a:pt x="352" y="869"/>
                  </a:lnTo>
                  <a:lnTo>
                    <a:pt x="341" y="869"/>
                  </a:lnTo>
                  <a:lnTo>
                    <a:pt x="341" y="869"/>
                  </a:lnTo>
                  <a:lnTo>
                    <a:pt x="330" y="869"/>
                  </a:lnTo>
                  <a:lnTo>
                    <a:pt x="330" y="869"/>
                  </a:lnTo>
                  <a:lnTo>
                    <a:pt x="312" y="869"/>
                  </a:lnTo>
                  <a:lnTo>
                    <a:pt x="312" y="869"/>
                  </a:lnTo>
                  <a:lnTo>
                    <a:pt x="312" y="863"/>
                  </a:lnTo>
                  <a:lnTo>
                    <a:pt x="312" y="863"/>
                  </a:lnTo>
                  <a:lnTo>
                    <a:pt x="312" y="858"/>
                  </a:lnTo>
                  <a:lnTo>
                    <a:pt x="312" y="858"/>
                  </a:lnTo>
                  <a:lnTo>
                    <a:pt x="312" y="852"/>
                  </a:lnTo>
                  <a:lnTo>
                    <a:pt x="312" y="852"/>
                  </a:lnTo>
                  <a:lnTo>
                    <a:pt x="312" y="847"/>
                  </a:lnTo>
                  <a:lnTo>
                    <a:pt x="312" y="847"/>
                  </a:lnTo>
                  <a:lnTo>
                    <a:pt x="307" y="841"/>
                  </a:lnTo>
                  <a:lnTo>
                    <a:pt x="307" y="841"/>
                  </a:lnTo>
                  <a:lnTo>
                    <a:pt x="301" y="841"/>
                  </a:lnTo>
                  <a:lnTo>
                    <a:pt x="301" y="841"/>
                  </a:lnTo>
                  <a:lnTo>
                    <a:pt x="296" y="835"/>
                  </a:lnTo>
                  <a:lnTo>
                    <a:pt x="296" y="835"/>
                  </a:lnTo>
                  <a:lnTo>
                    <a:pt x="290" y="829"/>
                  </a:lnTo>
                  <a:lnTo>
                    <a:pt x="290" y="829"/>
                  </a:lnTo>
                  <a:lnTo>
                    <a:pt x="290" y="829"/>
                  </a:lnTo>
                  <a:lnTo>
                    <a:pt x="290" y="829"/>
                  </a:lnTo>
                  <a:lnTo>
                    <a:pt x="278" y="829"/>
                  </a:lnTo>
                  <a:lnTo>
                    <a:pt x="278" y="829"/>
                  </a:lnTo>
                  <a:lnTo>
                    <a:pt x="273" y="829"/>
                  </a:lnTo>
                  <a:lnTo>
                    <a:pt x="273" y="829"/>
                  </a:lnTo>
                  <a:lnTo>
                    <a:pt x="273" y="829"/>
                  </a:lnTo>
                  <a:lnTo>
                    <a:pt x="273" y="829"/>
                  </a:lnTo>
                  <a:lnTo>
                    <a:pt x="267" y="829"/>
                  </a:lnTo>
                  <a:lnTo>
                    <a:pt x="267" y="829"/>
                  </a:lnTo>
                  <a:lnTo>
                    <a:pt x="267" y="835"/>
                  </a:lnTo>
                  <a:lnTo>
                    <a:pt x="267" y="835"/>
                  </a:lnTo>
                  <a:lnTo>
                    <a:pt x="261" y="835"/>
                  </a:lnTo>
                  <a:lnTo>
                    <a:pt x="261" y="835"/>
                  </a:lnTo>
                  <a:lnTo>
                    <a:pt x="261" y="835"/>
                  </a:lnTo>
                  <a:lnTo>
                    <a:pt x="261" y="835"/>
                  </a:lnTo>
                  <a:lnTo>
                    <a:pt x="261" y="841"/>
                  </a:lnTo>
                  <a:lnTo>
                    <a:pt x="261" y="841"/>
                  </a:lnTo>
                  <a:lnTo>
                    <a:pt x="261" y="847"/>
                  </a:lnTo>
                  <a:lnTo>
                    <a:pt x="261" y="847"/>
                  </a:lnTo>
                  <a:lnTo>
                    <a:pt x="261" y="852"/>
                  </a:lnTo>
                  <a:lnTo>
                    <a:pt x="261" y="852"/>
                  </a:lnTo>
                  <a:lnTo>
                    <a:pt x="261" y="858"/>
                  </a:lnTo>
                  <a:lnTo>
                    <a:pt x="261" y="858"/>
                  </a:lnTo>
                  <a:lnTo>
                    <a:pt x="250" y="863"/>
                  </a:lnTo>
                  <a:lnTo>
                    <a:pt x="250" y="863"/>
                  </a:lnTo>
                  <a:lnTo>
                    <a:pt x="244" y="869"/>
                  </a:lnTo>
                  <a:lnTo>
                    <a:pt x="244" y="869"/>
                  </a:lnTo>
                  <a:lnTo>
                    <a:pt x="233" y="875"/>
                  </a:lnTo>
                  <a:lnTo>
                    <a:pt x="233" y="875"/>
                  </a:lnTo>
                  <a:lnTo>
                    <a:pt x="222" y="880"/>
                  </a:lnTo>
                  <a:lnTo>
                    <a:pt x="222" y="880"/>
                  </a:lnTo>
                  <a:lnTo>
                    <a:pt x="216" y="880"/>
                  </a:lnTo>
                  <a:lnTo>
                    <a:pt x="216" y="880"/>
                  </a:lnTo>
                  <a:lnTo>
                    <a:pt x="216" y="886"/>
                  </a:lnTo>
                  <a:lnTo>
                    <a:pt x="216" y="886"/>
                  </a:lnTo>
                  <a:lnTo>
                    <a:pt x="210" y="892"/>
                  </a:lnTo>
                  <a:lnTo>
                    <a:pt x="210" y="892"/>
                  </a:lnTo>
                  <a:lnTo>
                    <a:pt x="210" y="898"/>
                  </a:lnTo>
                  <a:lnTo>
                    <a:pt x="210" y="898"/>
                  </a:lnTo>
                  <a:lnTo>
                    <a:pt x="199" y="898"/>
                  </a:lnTo>
                  <a:lnTo>
                    <a:pt x="199" y="898"/>
                  </a:lnTo>
                  <a:lnTo>
                    <a:pt x="187" y="898"/>
                  </a:lnTo>
                  <a:lnTo>
                    <a:pt x="187" y="898"/>
                  </a:lnTo>
                  <a:lnTo>
                    <a:pt x="176" y="892"/>
                  </a:lnTo>
                  <a:lnTo>
                    <a:pt x="176" y="892"/>
                  </a:lnTo>
                  <a:lnTo>
                    <a:pt x="165" y="898"/>
                  </a:lnTo>
                  <a:lnTo>
                    <a:pt x="165" y="898"/>
                  </a:lnTo>
                  <a:lnTo>
                    <a:pt x="165" y="898"/>
                  </a:lnTo>
                  <a:lnTo>
                    <a:pt x="165" y="898"/>
                  </a:lnTo>
                  <a:lnTo>
                    <a:pt x="159" y="909"/>
                  </a:lnTo>
                  <a:lnTo>
                    <a:pt x="159" y="909"/>
                  </a:lnTo>
                  <a:lnTo>
                    <a:pt x="153" y="914"/>
                  </a:lnTo>
                  <a:lnTo>
                    <a:pt x="153" y="914"/>
                  </a:lnTo>
                  <a:lnTo>
                    <a:pt x="147" y="920"/>
                  </a:lnTo>
                  <a:lnTo>
                    <a:pt x="147" y="920"/>
                  </a:lnTo>
                  <a:lnTo>
                    <a:pt x="142" y="920"/>
                  </a:lnTo>
                  <a:lnTo>
                    <a:pt x="142" y="920"/>
                  </a:lnTo>
                  <a:lnTo>
                    <a:pt x="131" y="920"/>
                  </a:lnTo>
                  <a:lnTo>
                    <a:pt x="131" y="920"/>
                  </a:lnTo>
                  <a:lnTo>
                    <a:pt x="125" y="920"/>
                  </a:lnTo>
                  <a:lnTo>
                    <a:pt x="125" y="920"/>
                  </a:lnTo>
                  <a:lnTo>
                    <a:pt x="119" y="920"/>
                  </a:lnTo>
                  <a:lnTo>
                    <a:pt x="119" y="920"/>
                  </a:lnTo>
                  <a:lnTo>
                    <a:pt x="114" y="914"/>
                  </a:lnTo>
                  <a:lnTo>
                    <a:pt x="114" y="914"/>
                  </a:lnTo>
                  <a:lnTo>
                    <a:pt x="108" y="903"/>
                  </a:lnTo>
                  <a:lnTo>
                    <a:pt x="108" y="903"/>
                  </a:lnTo>
                  <a:lnTo>
                    <a:pt x="108" y="892"/>
                  </a:lnTo>
                  <a:lnTo>
                    <a:pt x="108" y="892"/>
                  </a:lnTo>
                  <a:lnTo>
                    <a:pt x="108" y="880"/>
                  </a:lnTo>
                  <a:lnTo>
                    <a:pt x="108" y="880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4" y="858"/>
                  </a:lnTo>
                  <a:lnTo>
                    <a:pt x="114" y="858"/>
                  </a:lnTo>
                  <a:lnTo>
                    <a:pt x="108" y="847"/>
                  </a:lnTo>
                  <a:lnTo>
                    <a:pt x="108" y="847"/>
                  </a:lnTo>
                  <a:lnTo>
                    <a:pt x="108" y="847"/>
                  </a:lnTo>
                  <a:lnTo>
                    <a:pt x="102" y="829"/>
                  </a:lnTo>
                  <a:lnTo>
                    <a:pt x="91" y="813"/>
                  </a:lnTo>
                  <a:lnTo>
                    <a:pt x="85" y="795"/>
                  </a:lnTo>
                  <a:lnTo>
                    <a:pt x="80" y="778"/>
                  </a:lnTo>
                  <a:lnTo>
                    <a:pt x="80" y="778"/>
                  </a:lnTo>
                  <a:lnTo>
                    <a:pt x="74" y="778"/>
                  </a:lnTo>
                  <a:lnTo>
                    <a:pt x="74" y="778"/>
                  </a:lnTo>
                  <a:lnTo>
                    <a:pt x="62" y="784"/>
                  </a:lnTo>
                  <a:lnTo>
                    <a:pt x="62" y="784"/>
                  </a:lnTo>
                  <a:lnTo>
                    <a:pt x="46" y="789"/>
                  </a:lnTo>
                  <a:lnTo>
                    <a:pt x="46" y="789"/>
                  </a:lnTo>
                  <a:lnTo>
                    <a:pt x="46" y="789"/>
                  </a:lnTo>
                  <a:lnTo>
                    <a:pt x="40" y="784"/>
                  </a:lnTo>
                  <a:lnTo>
                    <a:pt x="40" y="784"/>
                  </a:lnTo>
                  <a:lnTo>
                    <a:pt x="40" y="767"/>
                  </a:lnTo>
                  <a:lnTo>
                    <a:pt x="40" y="767"/>
                  </a:lnTo>
                  <a:lnTo>
                    <a:pt x="46" y="750"/>
                  </a:lnTo>
                  <a:lnTo>
                    <a:pt x="46" y="750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34" y="727"/>
                  </a:lnTo>
                  <a:lnTo>
                    <a:pt x="28" y="721"/>
                  </a:lnTo>
                  <a:lnTo>
                    <a:pt x="28" y="721"/>
                  </a:lnTo>
                  <a:lnTo>
                    <a:pt x="17" y="716"/>
                  </a:lnTo>
                  <a:lnTo>
                    <a:pt x="17" y="716"/>
                  </a:lnTo>
                  <a:lnTo>
                    <a:pt x="6" y="710"/>
                  </a:lnTo>
                  <a:lnTo>
                    <a:pt x="6" y="710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6" y="687"/>
                  </a:lnTo>
                  <a:lnTo>
                    <a:pt x="6" y="687"/>
                  </a:lnTo>
                  <a:lnTo>
                    <a:pt x="12" y="676"/>
                  </a:lnTo>
                  <a:lnTo>
                    <a:pt x="12" y="676"/>
                  </a:lnTo>
                  <a:lnTo>
                    <a:pt x="22" y="659"/>
                  </a:lnTo>
                  <a:lnTo>
                    <a:pt x="22" y="659"/>
                  </a:lnTo>
                  <a:lnTo>
                    <a:pt x="34" y="642"/>
                  </a:lnTo>
                  <a:lnTo>
                    <a:pt x="34" y="642"/>
                  </a:lnTo>
                  <a:lnTo>
                    <a:pt x="34" y="636"/>
                  </a:lnTo>
                  <a:lnTo>
                    <a:pt x="34" y="636"/>
                  </a:lnTo>
                  <a:lnTo>
                    <a:pt x="40" y="636"/>
                  </a:lnTo>
                  <a:lnTo>
                    <a:pt x="40" y="636"/>
                  </a:lnTo>
                  <a:lnTo>
                    <a:pt x="46" y="630"/>
                  </a:lnTo>
                  <a:lnTo>
                    <a:pt x="46" y="630"/>
                  </a:lnTo>
                  <a:lnTo>
                    <a:pt x="51" y="624"/>
                  </a:lnTo>
                  <a:lnTo>
                    <a:pt x="51" y="624"/>
                  </a:lnTo>
                  <a:lnTo>
                    <a:pt x="51" y="613"/>
                  </a:lnTo>
                  <a:lnTo>
                    <a:pt x="51" y="613"/>
                  </a:lnTo>
                  <a:lnTo>
                    <a:pt x="46" y="602"/>
                  </a:lnTo>
                  <a:lnTo>
                    <a:pt x="46" y="602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34" y="590"/>
                  </a:lnTo>
                  <a:lnTo>
                    <a:pt x="34" y="590"/>
                  </a:lnTo>
                  <a:lnTo>
                    <a:pt x="46" y="574"/>
                  </a:lnTo>
                  <a:lnTo>
                    <a:pt x="46" y="574"/>
                  </a:lnTo>
                  <a:lnTo>
                    <a:pt x="51" y="551"/>
                  </a:lnTo>
                  <a:lnTo>
                    <a:pt x="51" y="551"/>
                  </a:lnTo>
                  <a:lnTo>
                    <a:pt x="51" y="539"/>
                  </a:lnTo>
                  <a:lnTo>
                    <a:pt x="51" y="528"/>
                  </a:lnTo>
                  <a:lnTo>
                    <a:pt x="51" y="528"/>
                  </a:lnTo>
                  <a:lnTo>
                    <a:pt x="51" y="528"/>
                  </a:lnTo>
                  <a:lnTo>
                    <a:pt x="51" y="523"/>
                  </a:lnTo>
                  <a:lnTo>
                    <a:pt x="51" y="523"/>
                  </a:lnTo>
                  <a:lnTo>
                    <a:pt x="62" y="523"/>
                  </a:lnTo>
                  <a:lnTo>
                    <a:pt x="62" y="523"/>
                  </a:lnTo>
                  <a:lnTo>
                    <a:pt x="74" y="517"/>
                  </a:lnTo>
                  <a:lnTo>
                    <a:pt x="74" y="517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5" y="499"/>
                  </a:lnTo>
                  <a:lnTo>
                    <a:pt x="85" y="499"/>
                  </a:lnTo>
                  <a:lnTo>
                    <a:pt x="97" y="483"/>
                  </a:lnTo>
                  <a:lnTo>
                    <a:pt x="97" y="483"/>
                  </a:lnTo>
                  <a:lnTo>
                    <a:pt x="108" y="477"/>
                  </a:lnTo>
                  <a:lnTo>
                    <a:pt x="108" y="477"/>
                  </a:lnTo>
                  <a:lnTo>
                    <a:pt x="114" y="477"/>
                  </a:lnTo>
                  <a:lnTo>
                    <a:pt x="119" y="483"/>
                  </a:lnTo>
                  <a:lnTo>
                    <a:pt x="119" y="483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31" y="517"/>
                  </a:lnTo>
                  <a:lnTo>
                    <a:pt x="131" y="517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42" y="539"/>
                  </a:lnTo>
                  <a:lnTo>
                    <a:pt x="153" y="534"/>
                  </a:lnTo>
                  <a:lnTo>
                    <a:pt x="165" y="523"/>
                  </a:lnTo>
                  <a:lnTo>
                    <a:pt x="176" y="517"/>
                  </a:lnTo>
                  <a:lnTo>
                    <a:pt x="187" y="511"/>
                  </a:lnTo>
                  <a:lnTo>
                    <a:pt x="187" y="511"/>
                  </a:lnTo>
                  <a:lnTo>
                    <a:pt x="182" y="505"/>
                  </a:lnTo>
                  <a:lnTo>
                    <a:pt x="182" y="505"/>
                  </a:lnTo>
                  <a:lnTo>
                    <a:pt x="171" y="494"/>
                  </a:lnTo>
                  <a:lnTo>
                    <a:pt x="171" y="494"/>
                  </a:lnTo>
                  <a:lnTo>
                    <a:pt x="159" y="483"/>
                  </a:lnTo>
                  <a:lnTo>
                    <a:pt x="159" y="483"/>
                  </a:lnTo>
                  <a:lnTo>
                    <a:pt x="153" y="471"/>
                  </a:lnTo>
                  <a:lnTo>
                    <a:pt x="153" y="471"/>
                  </a:lnTo>
                  <a:lnTo>
                    <a:pt x="159" y="454"/>
                  </a:lnTo>
                  <a:lnTo>
                    <a:pt x="159" y="454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82" y="414"/>
                  </a:lnTo>
                  <a:lnTo>
                    <a:pt x="182" y="414"/>
                  </a:lnTo>
                  <a:lnTo>
                    <a:pt x="193" y="403"/>
                  </a:lnTo>
                  <a:lnTo>
                    <a:pt x="193" y="403"/>
                  </a:lnTo>
                  <a:lnTo>
                    <a:pt x="199" y="392"/>
                  </a:lnTo>
                  <a:lnTo>
                    <a:pt x="199" y="392"/>
                  </a:lnTo>
                  <a:lnTo>
                    <a:pt x="205" y="392"/>
                  </a:lnTo>
                  <a:lnTo>
                    <a:pt x="210" y="392"/>
                  </a:lnTo>
                  <a:lnTo>
                    <a:pt x="210" y="392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39" y="397"/>
                  </a:lnTo>
                  <a:lnTo>
                    <a:pt x="239" y="397"/>
                  </a:lnTo>
                  <a:lnTo>
                    <a:pt x="256" y="397"/>
                  </a:lnTo>
                  <a:lnTo>
                    <a:pt x="256" y="397"/>
                  </a:lnTo>
                  <a:lnTo>
                    <a:pt x="261" y="397"/>
                  </a:lnTo>
                  <a:lnTo>
                    <a:pt x="261" y="397"/>
                  </a:lnTo>
                  <a:lnTo>
                    <a:pt x="267" y="386"/>
                  </a:lnTo>
                  <a:lnTo>
                    <a:pt x="267" y="386"/>
                  </a:lnTo>
                  <a:lnTo>
                    <a:pt x="284" y="369"/>
                  </a:lnTo>
                  <a:lnTo>
                    <a:pt x="284" y="369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18" y="335"/>
                  </a:lnTo>
                  <a:lnTo>
                    <a:pt x="318" y="335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07" y="318"/>
                  </a:lnTo>
                  <a:lnTo>
                    <a:pt x="307" y="318"/>
                  </a:lnTo>
                  <a:lnTo>
                    <a:pt x="301" y="318"/>
                  </a:lnTo>
                  <a:lnTo>
                    <a:pt x="318" y="312"/>
                  </a:lnTo>
                  <a:lnTo>
                    <a:pt x="336" y="312"/>
                  </a:lnTo>
                  <a:lnTo>
                    <a:pt x="352" y="306"/>
                  </a:lnTo>
                  <a:lnTo>
                    <a:pt x="369" y="301"/>
                  </a:lnTo>
                  <a:lnTo>
                    <a:pt x="369" y="306"/>
                  </a:lnTo>
                  <a:lnTo>
                    <a:pt x="369" y="312"/>
                  </a:lnTo>
                  <a:lnTo>
                    <a:pt x="369" y="318"/>
                  </a:lnTo>
                  <a:lnTo>
                    <a:pt x="369" y="324"/>
                  </a:lnTo>
                  <a:lnTo>
                    <a:pt x="375" y="324"/>
                  </a:lnTo>
                  <a:lnTo>
                    <a:pt x="386" y="324"/>
                  </a:lnTo>
                  <a:lnTo>
                    <a:pt x="392" y="318"/>
                  </a:lnTo>
                  <a:lnTo>
                    <a:pt x="403" y="318"/>
                  </a:lnTo>
                  <a:lnTo>
                    <a:pt x="403" y="318"/>
                  </a:lnTo>
                  <a:lnTo>
                    <a:pt x="398" y="318"/>
                  </a:lnTo>
                  <a:lnTo>
                    <a:pt x="398" y="318"/>
                  </a:lnTo>
                  <a:lnTo>
                    <a:pt x="398" y="312"/>
                  </a:lnTo>
                  <a:lnTo>
                    <a:pt x="398" y="312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3" y="306"/>
                  </a:lnTo>
                  <a:lnTo>
                    <a:pt x="403" y="306"/>
                  </a:lnTo>
                  <a:lnTo>
                    <a:pt x="409" y="306"/>
                  </a:lnTo>
                  <a:lnTo>
                    <a:pt x="409" y="306"/>
                  </a:lnTo>
                  <a:lnTo>
                    <a:pt x="421" y="306"/>
                  </a:lnTo>
                  <a:lnTo>
                    <a:pt x="421" y="306"/>
                  </a:lnTo>
                  <a:lnTo>
                    <a:pt x="432" y="312"/>
                  </a:lnTo>
                  <a:lnTo>
                    <a:pt x="432" y="312"/>
                  </a:lnTo>
                  <a:lnTo>
                    <a:pt x="437" y="324"/>
                  </a:lnTo>
                  <a:lnTo>
                    <a:pt x="437" y="324"/>
                  </a:lnTo>
                  <a:lnTo>
                    <a:pt x="443" y="335"/>
                  </a:lnTo>
                  <a:lnTo>
                    <a:pt x="443" y="335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3" y="352"/>
                  </a:lnTo>
                  <a:lnTo>
                    <a:pt x="443" y="352"/>
                  </a:lnTo>
                  <a:lnTo>
                    <a:pt x="443" y="358"/>
                  </a:lnTo>
                  <a:lnTo>
                    <a:pt x="443" y="358"/>
                  </a:lnTo>
                  <a:lnTo>
                    <a:pt x="449" y="358"/>
                  </a:lnTo>
                  <a:lnTo>
                    <a:pt x="449" y="358"/>
                  </a:lnTo>
                  <a:lnTo>
                    <a:pt x="461" y="358"/>
                  </a:lnTo>
                  <a:lnTo>
                    <a:pt x="461" y="358"/>
                  </a:lnTo>
                  <a:lnTo>
                    <a:pt x="472" y="358"/>
                  </a:lnTo>
                  <a:lnTo>
                    <a:pt x="472" y="358"/>
                  </a:lnTo>
                  <a:lnTo>
                    <a:pt x="489" y="364"/>
                  </a:lnTo>
                  <a:lnTo>
                    <a:pt x="489" y="364"/>
                  </a:lnTo>
                  <a:lnTo>
                    <a:pt x="500" y="369"/>
                  </a:lnTo>
                  <a:lnTo>
                    <a:pt x="500" y="369"/>
                  </a:lnTo>
                  <a:lnTo>
                    <a:pt x="511" y="374"/>
                  </a:lnTo>
                  <a:lnTo>
                    <a:pt x="511" y="374"/>
                  </a:lnTo>
                  <a:lnTo>
                    <a:pt x="517" y="386"/>
                  </a:lnTo>
                  <a:lnTo>
                    <a:pt x="517" y="386"/>
                  </a:lnTo>
                  <a:lnTo>
                    <a:pt x="523" y="397"/>
                  </a:lnTo>
                  <a:lnTo>
                    <a:pt x="523" y="397"/>
                  </a:lnTo>
                  <a:lnTo>
                    <a:pt x="528" y="409"/>
                  </a:lnTo>
                  <a:lnTo>
                    <a:pt x="528" y="409"/>
                  </a:lnTo>
                  <a:lnTo>
                    <a:pt x="534" y="414"/>
                  </a:lnTo>
                  <a:lnTo>
                    <a:pt x="534" y="414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51" y="426"/>
                  </a:lnTo>
                  <a:lnTo>
                    <a:pt x="551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74" y="420"/>
                  </a:lnTo>
                  <a:lnTo>
                    <a:pt x="574" y="420"/>
                  </a:lnTo>
                  <a:lnTo>
                    <a:pt x="586" y="426"/>
                  </a:lnTo>
                  <a:lnTo>
                    <a:pt x="586" y="426"/>
                  </a:lnTo>
                  <a:lnTo>
                    <a:pt x="596" y="431"/>
                  </a:lnTo>
                  <a:lnTo>
                    <a:pt x="596" y="431"/>
                  </a:lnTo>
                  <a:lnTo>
                    <a:pt x="596" y="449"/>
                  </a:lnTo>
                  <a:lnTo>
                    <a:pt x="596" y="449"/>
                  </a:lnTo>
                  <a:lnTo>
                    <a:pt x="591" y="460"/>
                  </a:lnTo>
                  <a:lnTo>
                    <a:pt x="591" y="46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0" y="477"/>
                  </a:lnTo>
                  <a:lnTo>
                    <a:pt x="591" y="477"/>
                  </a:lnTo>
                  <a:lnTo>
                    <a:pt x="602" y="483"/>
                  </a:lnTo>
                  <a:lnTo>
                    <a:pt x="608" y="483"/>
                  </a:lnTo>
                  <a:lnTo>
                    <a:pt x="620" y="483"/>
                  </a:lnTo>
                  <a:lnTo>
                    <a:pt x="620" y="483"/>
                  </a:lnTo>
                  <a:lnTo>
                    <a:pt x="620" y="477"/>
                  </a:lnTo>
                  <a:lnTo>
                    <a:pt x="620" y="477"/>
                  </a:lnTo>
                  <a:lnTo>
                    <a:pt x="620" y="460"/>
                  </a:lnTo>
                  <a:lnTo>
                    <a:pt x="620" y="460"/>
                  </a:lnTo>
                  <a:lnTo>
                    <a:pt x="620" y="449"/>
                  </a:lnTo>
                  <a:lnTo>
                    <a:pt x="620" y="449"/>
                  </a:lnTo>
                  <a:lnTo>
                    <a:pt x="625" y="437"/>
                  </a:lnTo>
                  <a:lnTo>
                    <a:pt x="625" y="437"/>
                  </a:lnTo>
                  <a:lnTo>
                    <a:pt x="631" y="437"/>
                  </a:lnTo>
                  <a:lnTo>
                    <a:pt x="631" y="437"/>
                  </a:lnTo>
                  <a:lnTo>
                    <a:pt x="636" y="431"/>
                  </a:lnTo>
                  <a:lnTo>
                    <a:pt x="636" y="431"/>
                  </a:lnTo>
                  <a:lnTo>
                    <a:pt x="648" y="426"/>
                  </a:lnTo>
                  <a:lnTo>
                    <a:pt x="648" y="426"/>
                  </a:lnTo>
                  <a:lnTo>
                    <a:pt x="659" y="431"/>
                  </a:lnTo>
                  <a:lnTo>
                    <a:pt x="659" y="431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99" y="449"/>
                  </a:lnTo>
                  <a:lnTo>
                    <a:pt x="699" y="449"/>
                  </a:lnTo>
                  <a:lnTo>
                    <a:pt x="716" y="449"/>
                  </a:lnTo>
                  <a:lnTo>
                    <a:pt x="716" y="449"/>
                  </a:lnTo>
                  <a:lnTo>
                    <a:pt x="727" y="449"/>
                  </a:lnTo>
                  <a:lnTo>
                    <a:pt x="727" y="449"/>
                  </a:lnTo>
                  <a:lnTo>
                    <a:pt x="739" y="437"/>
                  </a:lnTo>
                  <a:lnTo>
                    <a:pt x="739" y="437"/>
                  </a:lnTo>
                  <a:lnTo>
                    <a:pt x="750" y="431"/>
                  </a:lnTo>
                  <a:lnTo>
                    <a:pt x="750" y="431"/>
                  </a:lnTo>
                  <a:lnTo>
                    <a:pt x="767" y="420"/>
                  </a:lnTo>
                  <a:lnTo>
                    <a:pt x="767" y="420"/>
                  </a:lnTo>
                  <a:lnTo>
                    <a:pt x="784" y="414"/>
                  </a:lnTo>
                  <a:lnTo>
                    <a:pt x="784" y="414"/>
                  </a:lnTo>
                  <a:lnTo>
                    <a:pt x="796" y="414"/>
                  </a:lnTo>
                  <a:lnTo>
                    <a:pt x="796" y="414"/>
                  </a:lnTo>
                  <a:lnTo>
                    <a:pt x="807" y="420"/>
                  </a:lnTo>
                  <a:lnTo>
                    <a:pt x="807" y="420"/>
                  </a:lnTo>
                  <a:lnTo>
                    <a:pt x="813" y="431"/>
                  </a:lnTo>
                  <a:lnTo>
                    <a:pt x="813" y="431"/>
                  </a:lnTo>
                  <a:lnTo>
                    <a:pt x="824" y="431"/>
                  </a:lnTo>
                  <a:lnTo>
                    <a:pt x="824" y="431"/>
                  </a:lnTo>
                  <a:lnTo>
                    <a:pt x="830" y="426"/>
                  </a:lnTo>
                  <a:lnTo>
                    <a:pt x="830" y="426"/>
                  </a:lnTo>
                  <a:lnTo>
                    <a:pt x="836" y="420"/>
                  </a:lnTo>
                  <a:lnTo>
                    <a:pt x="836" y="420"/>
                  </a:lnTo>
                  <a:lnTo>
                    <a:pt x="841" y="420"/>
                  </a:lnTo>
                  <a:lnTo>
                    <a:pt x="841" y="420"/>
                  </a:lnTo>
                  <a:lnTo>
                    <a:pt x="852" y="426"/>
                  </a:lnTo>
                  <a:lnTo>
                    <a:pt x="852" y="426"/>
                  </a:lnTo>
                  <a:lnTo>
                    <a:pt x="864" y="437"/>
                  </a:lnTo>
                  <a:lnTo>
                    <a:pt x="864" y="437"/>
                  </a:lnTo>
                  <a:lnTo>
                    <a:pt x="875" y="460"/>
                  </a:lnTo>
                  <a:lnTo>
                    <a:pt x="875" y="460"/>
                  </a:lnTo>
                  <a:lnTo>
                    <a:pt x="881" y="471"/>
                  </a:lnTo>
                  <a:lnTo>
                    <a:pt x="881" y="471"/>
                  </a:lnTo>
                  <a:lnTo>
                    <a:pt x="886" y="483"/>
                  </a:lnTo>
                  <a:lnTo>
                    <a:pt x="898" y="483"/>
                  </a:lnTo>
                  <a:lnTo>
                    <a:pt x="909" y="488"/>
                  </a:lnTo>
                  <a:lnTo>
                    <a:pt x="921" y="488"/>
                  </a:lnTo>
                  <a:lnTo>
                    <a:pt x="932" y="494"/>
                  </a:lnTo>
                  <a:lnTo>
                    <a:pt x="938" y="494"/>
                  </a:lnTo>
                  <a:lnTo>
                    <a:pt x="949" y="494"/>
                  </a:lnTo>
                  <a:lnTo>
                    <a:pt x="955" y="494"/>
                  </a:lnTo>
                  <a:lnTo>
                    <a:pt x="960" y="494"/>
                  </a:lnTo>
                  <a:lnTo>
                    <a:pt x="960" y="494"/>
                  </a:lnTo>
                  <a:lnTo>
                    <a:pt x="966" y="488"/>
                  </a:lnTo>
                  <a:lnTo>
                    <a:pt x="966" y="488"/>
                  </a:lnTo>
                  <a:lnTo>
                    <a:pt x="977" y="483"/>
                  </a:lnTo>
                  <a:lnTo>
                    <a:pt x="977" y="483"/>
                  </a:lnTo>
                  <a:lnTo>
                    <a:pt x="989" y="471"/>
                  </a:lnTo>
                  <a:lnTo>
                    <a:pt x="989" y="471"/>
                  </a:lnTo>
                  <a:lnTo>
                    <a:pt x="995" y="449"/>
                  </a:lnTo>
                  <a:lnTo>
                    <a:pt x="995" y="449"/>
                  </a:lnTo>
                  <a:lnTo>
                    <a:pt x="977" y="431"/>
                  </a:lnTo>
                  <a:lnTo>
                    <a:pt x="977" y="431"/>
                  </a:lnTo>
                  <a:lnTo>
                    <a:pt x="966" y="426"/>
                  </a:lnTo>
                  <a:lnTo>
                    <a:pt x="966" y="426"/>
                  </a:lnTo>
                  <a:lnTo>
                    <a:pt x="955" y="420"/>
                  </a:lnTo>
                  <a:lnTo>
                    <a:pt x="955" y="420"/>
                  </a:lnTo>
                  <a:lnTo>
                    <a:pt x="949" y="420"/>
                  </a:lnTo>
                  <a:lnTo>
                    <a:pt x="943" y="414"/>
                  </a:lnTo>
                  <a:lnTo>
                    <a:pt x="938" y="403"/>
                  </a:lnTo>
                  <a:lnTo>
                    <a:pt x="926" y="397"/>
                  </a:lnTo>
                  <a:lnTo>
                    <a:pt x="921" y="392"/>
                  </a:lnTo>
                  <a:lnTo>
                    <a:pt x="926" y="380"/>
                  </a:lnTo>
                  <a:lnTo>
                    <a:pt x="938" y="369"/>
                  </a:lnTo>
                  <a:lnTo>
                    <a:pt x="943" y="358"/>
                  </a:lnTo>
                  <a:lnTo>
                    <a:pt x="949" y="346"/>
                  </a:lnTo>
                  <a:lnTo>
                    <a:pt x="949" y="340"/>
                  </a:lnTo>
                  <a:lnTo>
                    <a:pt x="949" y="335"/>
                  </a:lnTo>
                  <a:lnTo>
                    <a:pt x="943" y="329"/>
                  </a:lnTo>
                  <a:lnTo>
                    <a:pt x="943" y="324"/>
                  </a:lnTo>
                  <a:lnTo>
                    <a:pt x="938" y="312"/>
                  </a:lnTo>
                  <a:lnTo>
                    <a:pt x="932" y="301"/>
                  </a:lnTo>
                  <a:lnTo>
                    <a:pt x="921" y="289"/>
                  </a:lnTo>
                  <a:lnTo>
                    <a:pt x="915" y="278"/>
                  </a:lnTo>
                  <a:lnTo>
                    <a:pt x="915" y="272"/>
                  </a:lnTo>
                  <a:lnTo>
                    <a:pt x="915" y="261"/>
                  </a:lnTo>
                  <a:lnTo>
                    <a:pt x="915" y="255"/>
                  </a:lnTo>
                  <a:lnTo>
                    <a:pt x="915" y="244"/>
                  </a:lnTo>
                  <a:lnTo>
                    <a:pt x="915" y="238"/>
                  </a:lnTo>
                  <a:lnTo>
                    <a:pt x="921" y="233"/>
                  </a:lnTo>
                  <a:lnTo>
                    <a:pt x="921" y="227"/>
                  </a:lnTo>
                  <a:lnTo>
                    <a:pt x="926" y="215"/>
                  </a:lnTo>
                  <a:lnTo>
                    <a:pt x="926" y="204"/>
                  </a:lnTo>
                  <a:lnTo>
                    <a:pt x="926" y="199"/>
                  </a:lnTo>
                  <a:lnTo>
                    <a:pt x="926" y="187"/>
                  </a:lnTo>
                  <a:lnTo>
                    <a:pt x="926" y="175"/>
                  </a:lnTo>
                  <a:lnTo>
                    <a:pt x="932" y="164"/>
                  </a:lnTo>
                  <a:lnTo>
                    <a:pt x="943" y="159"/>
                  </a:lnTo>
                  <a:lnTo>
                    <a:pt x="949" y="147"/>
                  </a:lnTo>
                  <a:lnTo>
                    <a:pt x="960" y="141"/>
                  </a:lnTo>
                  <a:lnTo>
                    <a:pt x="960" y="130"/>
                  </a:lnTo>
                  <a:lnTo>
                    <a:pt x="960" y="124"/>
                  </a:lnTo>
                  <a:lnTo>
                    <a:pt x="960" y="113"/>
                  </a:lnTo>
                  <a:lnTo>
                    <a:pt x="960" y="108"/>
                  </a:lnTo>
                  <a:lnTo>
                    <a:pt x="960" y="102"/>
                  </a:lnTo>
                  <a:lnTo>
                    <a:pt x="960" y="96"/>
                  </a:lnTo>
                  <a:lnTo>
                    <a:pt x="955" y="85"/>
                  </a:lnTo>
                  <a:lnTo>
                    <a:pt x="955" y="79"/>
                  </a:lnTo>
                  <a:lnTo>
                    <a:pt x="966" y="79"/>
                  </a:lnTo>
                  <a:lnTo>
                    <a:pt x="972" y="74"/>
                  </a:lnTo>
                  <a:lnTo>
                    <a:pt x="977" y="68"/>
                  </a:lnTo>
                  <a:lnTo>
                    <a:pt x="983" y="62"/>
                  </a:lnTo>
                  <a:lnTo>
                    <a:pt x="995" y="68"/>
                  </a:lnTo>
                  <a:lnTo>
                    <a:pt x="1006" y="74"/>
                  </a:lnTo>
                  <a:lnTo>
                    <a:pt x="1017" y="79"/>
                  </a:lnTo>
                  <a:lnTo>
                    <a:pt x="1023" y="79"/>
                  </a:lnTo>
                  <a:lnTo>
                    <a:pt x="1035" y="85"/>
                  </a:lnTo>
                  <a:lnTo>
                    <a:pt x="1046" y="85"/>
                  </a:lnTo>
                  <a:lnTo>
                    <a:pt x="1057" y="85"/>
                  </a:lnTo>
                  <a:lnTo>
                    <a:pt x="1068" y="85"/>
                  </a:lnTo>
                  <a:lnTo>
                    <a:pt x="1074" y="90"/>
                  </a:lnTo>
                  <a:lnTo>
                    <a:pt x="1085" y="96"/>
                  </a:lnTo>
                  <a:lnTo>
                    <a:pt x="1091" y="96"/>
                  </a:lnTo>
                  <a:lnTo>
                    <a:pt x="1097" y="102"/>
                  </a:lnTo>
                  <a:lnTo>
                    <a:pt x="1114" y="96"/>
                  </a:lnTo>
                  <a:lnTo>
                    <a:pt x="1131" y="96"/>
                  </a:lnTo>
                  <a:lnTo>
                    <a:pt x="1148" y="96"/>
                  </a:lnTo>
                  <a:lnTo>
                    <a:pt x="1165" y="90"/>
                  </a:lnTo>
                  <a:lnTo>
                    <a:pt x="1176" y="90"/>
                  </a:lnTo>
                  <a:lnTo>
                    <a:pt x="1188" y="85"/>
                  </a:lnTo>
                  <a:lnTo>
                    <a:pt x="1199" y="79"/>
                  </a:lnTo>
                  <a:lnTo>
                    <a:pt x="1210" y="74"/>
                  </a:lnTo>
                  <a:lnTo>
                    <a:pt x="1227" y="74"/>
                  </a:lnTo>
                  <a:lnTo>
                    <a:pt x="1245" y="79"/>
                  </a:lnTo>
                  <a:lnTo>
                    <a:pt x="1261" y="79"/>
                  </a:lnTo>
                  <a:lnTo>
                    <a:pt x="1279" y="79"/>
                  </a:lnTo>
                  <a:lnTo>
                    <a:pt x="1295" y="74"/>
                  </a:lnTo>
                  <a:lnTo>
                    <a:pt x="1313" y="68"/>
                  </a:lnTo>
                  <a:lnTo>
                    <a:pt x="1330" y="62"/>
                  </a:lnTo>
                  <a:lnTo>
                    <a:pt x="1347" y="56"/>
                  </a:lnTo>
                  <a:lnTo>
                    <a:pt x="1353" y="56"/>
                  </a:lnTo>
                  <a:lnTo>
                    <a:pt x="1364" y="56"/>
                  </a:lnTo>
                  <a:lnTo>
                    <a:pt x="1370" y="56"/>
                  </a:lnTo>
                  <a:lnTo>
                    <a:pt x="1375" y="56"/>
                  </a:lnTo>
                  <a:lnTo>
                    <a:pt x="1392" y="50"/>
                  </a:lnTo>
                  <a:lnTo>
                    <a:pt x="1410" y="39"/>
                  </a:lnTo>
                  <a:lnTo>
                    <a:pt x="1426" y="28"/>
                  </a:lnTo>
                  <a:lnTo>
                    <a:pt x="1444" y="22"/>
                  </a:lnTo>
                  <a:lnTo>
                    <a:pt x="1455" y="16"/>
                  </a:lnTo>
                  <a:lnTo>
                    <a:pt x="1466" y="11"/>
                  </a:lnTo>
                  <a:lnTo>
                    <a:pt x="1478" y="11"/>
                  </a:lnTo>
                  <a:lnTo>
                    <a:pt x="1489" y="5"/>
                  </a:lnTo>
                  <a:lnTo>
                    <a:pt x="1500" y="5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23" y="0"/>
                  </a:lnTo>
                  <a:lnTo>
                    <a:pt x="1523" y="5"/>
                  </a:lnTo>
                  <a:lnTo>
                    <a:pt x="1529" y="11"/>
                  </a:lnTo>
                  <a:lnTo>
                    <a:pt x="1535" y="11"/>
                  </a:lnTo>
                  <a:lnTo>
                    <a:pt x="1535" y="16"/>
                  </a:lnTo>
                  <a:lnTo>
                    <a:pt x="1545" y="22"/>
                  </a:lnTo>
                  <a:lnTo>
                    <a:pt x="1551" y="22"/>
                  </a:lnTo>
                  <a:lnTo>
                    <a:pt x="1557" y="28"/>
                  </a:lnTo>
                  <a:lnTo>
                    <a:pt x="1563" y="28"/>
                  </a:lnTo>
                  <a:lnTo>
                    <a:pt x="1563" y="34"/>
                  </a:lnTo>
                  <a:lnTo>
                    <a:pt x="1563" y="39"/>
                  </a:lnTo>
                  <a:lnTo>
                    <a:pt x="1563" y="45"/>
                  </a:lnTo>
                  <a:lnTo>
                    <a:pt x="1563" y="45"/>
                  </a:lnTo>
                  <a:lnTo>
                    <a:pt x="1563" y="56"/>
                  </a:lnTo>
                  <a:lnTo>
                    <a:pt x="1563" y="68"/>
                  </a:lnTo>
                  <a:lnTo>
                    <a:pt x="1557" y="74"/>
                  </a:lnTo>
                  <a:lnTo>
                    <a:pt x="1557" y="85"/>
                  </a:lnTo>
                  <a:lnTo>
                    <a:pt x="1563" y="85"/>
                  </a:lnTo>
                  <a:lnTo>
                    <a:pt x="1569" y="85"/>
                  </a:lnTo>
                  <a:lnTo>
                    <a:pt x="1574" y="85"/>
                  </a:lnTo>
                  <a:lnTo>
                    <a:pt x="1580" y="85"/>
                  </a:lnTo>
                  <a:lnTo>
                    <a:pt x="1585" y="96"/>
                  </a:lnTo>
                  <a:lnTo>
                    <a:pt x="1597" y="108"/>
                  </a:lnTo>
                  <a:lnTo>
                    <a:pt x="1603" y="113"/>
                  </a:lnTo>
                  <a:lnTo>
                    <a:pt x="1608" y="124"/>
                  </a:lnTo>
                  <a:lnTo>
                    <a:pt x="1614" y="119"/>
                  </a:lnTo>
                  <a:lnTo>
                    <a:pt x="1625" y="119"/>
                  </a:lnTo>
                  <a:lnTo>
                    <a:pt x="1631" y="113"/>
                  </a:lnTo>
                  <a:lnTo>
                    <a:pt x="1637" y="108"/>
                  </a:lnTo>
                  <a:lnTo>
                    <a:pt x="1642" y="102"/>
                  </a:lnTo>
                  <a:lnTo>
                    <a:pt x="1654" y="90"/>
                  </a:lnTo>
                  <a:lnTo>
                    <a:pt x="1659" y="85"/>
                  </a:lnTo>
                  <a:lnTo>
                    <a:pt x="1665" y="74"/>
                  </a:lnTo>
                  <a:lnTo>
                    <a:pt x="1676" y="85"/>
                  </a:lnTo>
                  <a:lnTo>
                    <a:pt x="1694" y="90"/>
                  </a:lnTo>
                  <a:lnTo>
                    <a:pt x="1705" y="96"/>
                  </a:lnTo>
                  <a:lnTo>
                    <a:pt x="1716" y="102"/>
                  </a:lnTo>
                  <a:lnTo>
                    <a:pt x="1716" y="108"/>
                  </a:lnTo>
                  <a:lnTo>
                    <a:pt x="1722" y="108"/>
                  </a:lnTo>
                  <a:lnTo>
                    <a:pt x="1722" y="113"/>
                  </a:lnTo>
                  <a:lnTo>
                    <a:pt x="1722" y="113"/>
                  </a:lnTo>
                  <a:lnTo>
                    <a:pt x="1734" y="113"/>
                  </a:lnTo>
                  <a:lnTo>
                    <a:pt x="1739" y="108"/>
                  </a:lnTo>
                  <a:lnTo>
                    <a:pt x="1745" y="102"/>
                  </a:lnTo>
                  <a:lnTo>
                    <a:pt x="1750" y="102"/>
                  </a:lnTo>
                  <a:lnTo>
                    <a:pt x="1750" y="102"/>
                  </a:lnTo>
                  <a:lnTo>
                    <a:pt x="1756" y="102"/>
                  </a:lnTo>
                  <a:lnTo>
                    <a:pt x="1756" y="102"/>
                  </a:lnTo>
                  <a:lnTo>
                    <a:pt x="1762" y="102"/>
                  </a:lnTo>
                  <a:lnTo>
                    <a:pt x="1762" y="102"/>
                  </a:lnTo>
                  <a:lnTo>
                    <a:pt x="1767" y="102"/>
                  </a:lnTo>
                  <a:lnTo>
                    <a:pt x="1767" y="102"/>
                  </a:lnTo>
                  <a:lnTo>
                    <a:pt x="1773" y="113"/>
                  </a:lnTo>
                  <a:lnTo>
                    <a:pt x="1773" y="113"/>
                  </a:lnTo>
                  <a:lnTo>
                    <a:pt x="1779" y="130"/>
                  </a:lnTo>
                  <a:lnTo>
                    <a:pt x="1779" y="130"/>
                  </a:lnTo>
                  <a:lnTo>
                    <a:pt x="1779" y="136"/>
                  </a:lnTo>
                  <a:lnTo>
                    <a:pt x="1779" y="136"/>
                  </a:lnTo>
                  <a:lnTo>
                    <a:pt x="1779" y="141"/>
                  </a:lnTo>
                  <a:lnTo>
                    <a:pt x="1779" y="141"/>
                  </a:lnTo>
                  <a:lnTo>
                    <a:pt x="1773" y="141"/>
                  </a:lnTo>
                  <a:lnTo>
                    <a:pt x="1790" y="141"/>
                  </a:lnTo>
                  <a:lnTo>
                    <a:pt x="1807" y="141"/>
                  </a:lnTo>
                  <a:lnTo>
                    <a:pt x="1824" y="147"/>
                  </a:lnTo>
                  <a:lnTo>
                    <a:pt x="1835" y="147"/>
                  </a:lnTo>
                  <a:lnTo>
                    <a:pt x="1853" y="141"/>
                  </a:lnTo>
                  <a:lnTo>
                    <a:pt x="1870" y="136"/>
                  </a:lnTo>
                  <a:lnTo>
                    <a:pt x="1881" y="124"/>
                  </a:lnTo>
                  <a:lnTo>
                    <a:pt x="1898" y="119"/>
                  </a:lnTo>
                  <a:lnTo>
                    <a:pt x="1915" y="113"/>
                  </a:lnTo>
                  <a:lnTo>
                    <a:pt x="1932" y="108"/>
                  </a:lnTo>
                  <a:lnTo>
                    <a:pt x="1949" y="96"/>
                  </a:lnTo>
                  <a:lnTo>
                    <a:pt x="1966" y="90"/>
                  </a:lnTo>
                  <a:lnTo>
                    <a:pt x="1984" y="85"/>
                  </a:lnTo>
                  <a:lnTo>
                    <a:pt x="1994" y="79"/>
                  </a:lnTo>
                  <a:lnTo>
                    <a:pt x="2006" y="74"/>
                  </a:lnTo>
                  <a:lnTo>
                    <a:pt x="2023" y="68"/>
                  </a:lnTo>
                  <a:lnTo>
                    <a:pt x="2034" y="68"/>
                  </a:lnTo>
                  <a:lnTo>
                    <a:pt x="2052" y="62"/>
                  </a:lnTo>
                  <a:lnTo>
                    <a:pt x="2069" y="56"/>
                  </a:lnTo>
                  <a:lnTo>
                    <a:pt x="2080" y="56"/>
                  </a:lnTo>
                  <a:lnTo>
                    <a:pt x="2085" y="56"/>
                  </a:lnTo>
                  <a:lnTo>
                    <a:pt x="2085" y="62"/>
                  </a:lnTo>
                  <a:lnTo>
                    <a:pt x="2085" y="68"/>
                  </a:lnTo>
                  <a:lnTo>
                    <a:pt x="2091" y="68"/>
                  </a:lnTo>
                  <a:lnTo>
                    <a:pt x="2091" y="79"/>
                  </a:lnTo>
                  <a:lnTo>
                    <a:pt x="2091" y="90"/>
                  </a:lnTo>
                  <a:lnTo>
                    <a:pt x="2085" y="96"/>
                  </a:lnTo>
                  <a:lnTo>
                    <a:pt x="2085" y="108"/>
                  </a:lnTo>
                  <a:lnTo>
                    <a:pt x="2097" y="124"/>
                  </a:lnTo>
                  <a:lnTo>
                    <a:pt x="2109" y="147"/>
                  </a:lnTo>
                  <a:lnTo>
                    <a:pt x="2119" y="164"/>
                  </a:lnTo>
                  <a:lnTo>
                    <a:pt x="2131" y="187"/>
                  </a:lnTo>
                  <a:lnTo>
                    <a:pt x="2148" y="215"/>
                  </a:lnTo>
                  <a:lnTo>
                    <a:pt x="2159" y="244"/>
                  </a:lnTo>
                  <a:lnTo>
                    <a:pt x="2171" y="278"/>
                  </a:lnTo>
                  <a:lnTo>
                    <a:pt x="2188" y="306"/>
                  </a:lnTo>
                  <a:lnTo>
                    <a:pt x="2199" y="324"/>
                  </a:lnTo>
                  <a:lnTo>
                    <a:pt x="2205" y="346"/>
                  </a:lnTo>
                  <a:lnTo>
                    <a:pt x="2216" y="369"/>
                  </a:lnTo>
                  <a:lnTo>
                    <a:pt x="2228" y="386"/>
                  </a:lnTo>
                  <a:lnTo>
                    <a:pt x="2228" y="386"/>
                  </a:lnTo>
                  <a:lnTo>
                    <a:pt x="2234" y="397"/>
                  </a:lnTo>
                  <a:lnTo>
                    <a:pt x="2234" y="397"/>
                  </a:lnTo>
                  <a:lnTo>
                    <a:pt x="2244" y="409"/>
                  </a:lnTo>
                  <a:lnTo>
                    <a:pt x="2244" y="409"/>
                  </a:lnTo>
                  <a:lnTo>
                    <a:pt x="2256" y="426"/>
                  </a:lnTo>
                  <a:lnTo>
                    <a:pt x="2256" y="426"/>
                  </a:lnTo>
                  <a:lnTo>
                    <a:pt x="2273" y="437"/>
                  </a:lnTo>
                  <a:lnTo>
                    <a:pt x="2273" y="437"/>
                  </a:lnTo>
                  <a:lnTo>
                    <a:pt x="2290" y="437"/>
                  </a:lnTo>
                  <a:lnTo>
                    <a:pt x="2290" y="437"/>
                  </a:lnTo>
                  <a:lnTo>
                    <a:pt x="2313" y="431"/>
                  </a:lnTo>
                  <a:lnTo>
                    <a:pt x="2313" y="431"/>
                  </a:lnTo>
                  <a:lnTo>
                    <a:pt x="2330" y="426"/>
                  </a:lnTo>
                  <a:lnTo>
                    <a:pt x="2330" y="426"/>
                  </a:lnTo>
                  <a:lnTo>
                    <a:pt x="2341" y="420"/>
                  </a:lnTo>
                  <a:lnTo>
                    <a:pt x="2358" y="420"/>
                  </a:lnTo>
                  <a:lnTo>
                    <a:pt x="2381" y="420"/>
                  </a:lnTo>
                  <a:lnTo>
                    <a:pt x="2398" y="420"/>
                  </a:lnTo>
                  <a:lnTo>
                    <a:pt x="2415" y="420"/>
                  </a:lnTo>
                  <a:lnTo>
                    <a:pt x="2415" y="420"/>
                  </a:lnTo>
                  <a:lnTo>
                    <a:pt x="2438" y="431"/>
                  </a:lnTo>
                  <a:lnTo>
                    <a:pt x="2438" y="431"/>
                  </a:lnTo>
                  <a:lnTo>
                    <a:pt x="2455" y="454"/>
                  </a:lnTo>
                  <a:lnTo>
                    <a:pt x="2455" y="454"/>
                  </a:lnTo>
                  <a:lnTo>
                    <a:pt x="2478" y="471"/>
                  </a:lnTo>
                  <a:lnTo>
                    <a:pt x="2478" y="471"/>
                  </a:lnTo>
                  <a:lnTo>
                    <a:pt x="2483" y="483"/>
                  </a:lnTo>
                  <a:lnTo>
                    <a:pt x="2483" y="494"/>
                  </a:lnTo>
                  <a:lnTo>
                    <a:pt x="2489" y="505"/>
                  </a:lnTo>
                  <a:lnTo>
                    <a:pt x="2489" y="511"/>
                  </a:lnTo>
                  <a:lnTo>
                    <a:pt x="2495" y="523"/>
                  </a:lnTo>
                  <a:lnTo>
                    <a:pt x="2500" y="539"/>
                  </a:lnTo>
                  <a:lnTo>
                    <a:pt x="2500" y="551"/>
                  </a:lnTo>
                  <a:lnTo>
                    <a:pt x="2506" y="562"/>
                  </a:lnTo>
                  <a:lnTo>
                    <a:pt x="2512" y="574"/>
                  </a:lnTo>
                  <a:lnTo>
                    <a:pt x="2512" y="579"/>
                  </a:lnTo>
                  <a:lnTo>
                    <a:pt x="2518" y="585"/>
                  </a:lnTo>
                  <a:lnTo>
                    <a:pt x="2523" y="590"/>
                  </a:lnTo>
                  <a:lnTo>
                    <a:pt x="2523" y="596"/>
                  </a:lnTo>
                  <a:lnTo>
                    <a:pt x="2534" y="602"/>
                  </a:lnTo>
                  <a:lnTo>
                    <a:pt x="2546" y="608"/>
                  </a:lnTo>
                  <a:lnTo>
                    <a:pt x="2558" y="613"/>
                  </a:lnTo>
                  <a:lnTo>
                    <a:pt x="2563" y="619"/>
                  </a:lnTo>
                  <a:lnTo>
                    <a:pt x="2574" y="619"/>
                  </a:lnTo>
                  <a:lnTo>
                    <a:pt x="2592" y="613"/>
                  </a:lnTo>
                  <a:lnTo>
                    <a:pt x="2603" y="613"/>
                  </a:lnTo>
                  <a:lnTo>
                    <a:pt x="2614" y="608"/>
                  </a:lnTo>
                  <a:lnTo>
                    <a:pt x="2637" y="602"/>
                  </a:lnTo>
                  <a:lnTo>
                    <a:pt x="2659" y="590"/>
                  </a:lnTo>
                  <a:lnTo>
                    <a:pt x="2677" y="579"/>
                  </a:lnTo>
                  <a:lnTo>
                    <a:pt x="2699" y="568"/>
                  </a:lnTo>
                  <a:lnTo>
                    <a:pt x="2717" y="568"/>
                  </a:lnTo>
                  <a:lnTo>
                    <a:pt x="2728" y="562"/>
                  </a:lnTo>
                  <a:lnTo>
                    <a:pt x="2739" y="562"/>
                  </a:lnTo>
                  <a:lnTo>
                    <a:pt x="2756" y="557"/>
                  </a:lnTo>
                  <a:lnTo>
                    <a:pt x="2762" y="557"/>
                  </a:lnTo>
                  <a:lnTo>
                    <a:pt x="2773" y="562"/>
                  </a:lnTo>
                  <a:lnTo>
                    <a:pt x="2779" y="562"/>
                  </a:lnTo>
                  <a:lnTo>
                    <a:pt x="2790" y="562"/>
                  </a:lnTo>
                  <a:lnTo>
                    <a:pt x="2796" y="568"/>
                  </a:lnTo>
                  <a:lnTo>
                    <a:pt x="2796" y="579"/>
                  </a:lnTo>
                  <a:lnTo>
                    <a:pt x="2802" y="585"/>
                  </a:lnTo>
                  <a:lnTo>
                    <a:pt x="2808" y="596"/>
                  </a:lnTo>
                  <a:lnTo>
                    <a:pt x="2813" y="602"/>
                  </a:lnTo>
                  <a:lnTo>
                    <a:pt x="2818" y="608"/>
                  </a:lnTo>
                  <a:lnTo>
                    <a:pt x="2824" y="619"/>
                  </a:lnTo>
                  <a:lnTo>
                    <a:pt x="2830" y="624"/>
                  </a:lnTo>
                  <a:lnTo>
                    <a:pt x="2836" y="630"/>
                  </a:lnTo>
                  <a:lnTo>
                    <a:pt x="2842" y="630"/>
                  </a:lnTo>
                  <a:lnTo>
                    <a:pt x="2847" y="636"/>
                  </a:lnTo>
                  <a:lnTo>
                    <a:pt x="2853" y="642"/>
                  </a:lnTo>
                  <a:lnTo>
                    <a:pt x="2864" y="642"/>
                  </a:lnTo>
                  <a:lnTo>
                    <a:pt x="2876" y="648"/>
                  </a:lnTo>
                  <a:lnTo>
                    <a:pt x="2893" y="648"/>
                  </a:lnTo>
                  <a:lnTo>
                    <a:pt x="2904" y="653"/>
                  </a:lnTo>
                  <a:lnTo>
                    <a:pt x="2904" y="653"/>
                  </a:lnTo>
                  <a:lnTo>
                    <a:pt x="2904" y="653"/>
                  </a:lnTo>
                  <a:lnTo>
                    <a:pt x="2898" y="653"/>
                  </a:lnTo>
                  <a:lnTo>
                    <a:pt x="2898" y="659"/>
                  </a:lnTo>
                  <a:close/>
                  <a:moveTo>
                    <a:pt x="437" y="1102"/>
                  </a:moveTo>
                  <a:lnTo>
                    <a:pt x="437" y="1102"/>
                  </a:lnTo>
                  <a:lnTo>
                    <a:pt x="437" y="1108"/>
                  </a:lnTo>
                  <a:lnTo>
                    <a:pt x="437" y="1108"/>
                  </a:lnTo>
                  <a:lnTo>
                    <a:pt x="432" y="1119"/>
                  </a:lnTo>
                  <a:lnTo>
                    <a:pt x="432" y="1119"/>
                  </a:lnTo>
                  <a:lnTo>
                    <a:pt x="426" y="1131"/>
                  </a:lnTo>
                  <a:lnTo>
                    <a:pt x="426" y="1131"/>
                  </a:lnTo>
                  <a:lnTo>
                    <a:pt x="415" y="1142"/>
                  </a:lnTo>
                  <a:lnTo>
                    <a:pt x="415" y="1142"/>
                  </a:lnTo>
                  <a:lnTo>
                    <a:pt x="403" y="1159"/>
                  </a:lnTo>
                  <a:lnTo>
                    <a:pt x="403" y="1159"/>
                  </a:lnTo>
                  <a:lnTo>
                    <a:pt x="392" y="1159"/>
                  </a:lnTo>
                  <a:lnTo>
                    <a:pt x="392" y="1159"/>
                  </a:lnTo>
                  <a:lnTo>
                    <a:pt x="381" y="1153"/>
                  </a:lnTo>
                  <a:lnTo>
                    <a:pt x="381" y="1153"/>
                  </a:lnTo>
                  <a:lnTo>
                    <a:pt x="364" y="1142"/>
                  </a:lnTo>
                  <a:lnTo>
                    <a:pt x="364" y="1142"/>
                  </a:lnTo>
                  <a:lnTo>
                    <a:pt x="392" y="1136"/>
                  </a:lnTo>
                  <a:lnTo>
                    <a:pt x="392" y="1136"/>
                  </a:lnTo>
                  <a:lnTo>
                    <a:pt x="409" y="1131"/>
                  </a:lnTo>
                  <a:lnTo>
                    <a:pt x="409" y="1131"/>
                  </a:lnTo>
                  <a:lnTo>
                    <a:pt x="421" y="1119"/>
                  </a:lnTo>
                  <a:lnTo>
                    <a:pt x="421" y="1119"/>
                  </a:lnTo>
                  <a:lnTo>
                    <a:pt x="437" y="1102"/>
                  </a:lnTo>
                  <a:close/>
                  <a:moveTo>
                    <a:pt x="960" y="948"/>
                  </a:moveTo>
                  <a:lnTo>
                    <a:pt x="960" y="954"/>
                  </a:lnTo>
                  <a:lnTo>
                    <a:pt x="960" y="954"/>
                  </a:lnTo>
                  <a:lnTo>
                    <a:pt x="960" y="960"/>
                  </a:lnTo>
                  <a:lnTo>
                    <a:pt x="960" y="960"/>
                  </a:lnTo>
                  <a:lnTo>
                    <a:pt x="960" y="960"/>
                  </a:lnTo>
                  <a:lnTo>
                    <a:pt x="977" y="960"/>
                  </a:lnTo>
                  <a:lnTo>
                    <a:pt x="977" y="960"/>
                  </a:lnTo>
                  <a:lnTo>
                    <a:pt x="977" y="960"/>
                  </a:lnTo>
                  <a:lnTo>
                    <a:pt x="977" y="960"/>
                  </a:lnTo>
                  <a:lnTo>
                    <a:pt x="972" y="954"/>
                  </a:lnTo>
                  <a:lnTo>
                    <a:pt x="972" y="954"/>
                  </a:lnTo>
                  <a:lnTo>
                    <a:pt x="960" y="948"/>
                  </a:lnTo>
                  <a:close/>
                  <a:moveTo>
                    <a:pt x="2319" y="807"/>
                  </a:moveTo>
                  <a:lnTo>
                    <a:pt x="2319" y="807"/>
                  </a:lnTo>
                  <a:lnTo>
                    <a:pt x="2319" y="813"/>
                  </a:lnTo>
                  <a:lnTo>
                    <a:pt x="2319" y="813"/>
                  </a:lnTo>
                  <a:lnTo>
                    <a:pt x="2319" y="818"/>
                  </a:lnTo>
                  <a:lnTo>
                    <a:pt x="2319" y="818"/>
                  </a:lnTo>
                  <a:lnTo>
                    <a:pt x="2324" y="823"/>
                  </a:lnTo>
                  <a:lnTo>
                    <a:pt x="2324" y="823"/>
                  </a:lnTo>
                  <a:lnTo>
                    <a:pt x="2324" y="829"/>
                  </a:lnTo>
                  <a:lnTo>
                    <a:pt x="2324" y="829"/>
                  </a:lnTo>
                  <a:lnTo>
                    <a:pt x="2324" y="835"/>
                  </a:lnTo>
                  <a:lnTo>
                    <a:pt x="2324" y="835"/>
                  </a:lnTo>
                  <a:lnTo>
                    <a:pt x="2319" y="835"/>
                  </a:lnTo>
                  <a:lnTo>
                    <a:pt x="2319" y="835"/>
                  </a:lnTo>
                  <a:lnTo>
                    <a:pt x="2308" y="841"/>
                  </a:lnTo>
                  <a:lnTo>
                    <a:pt x="2308" y="841"/>
                  </a:lnTo>
                  <a:lnTo>
                    <a:pt x="2308" y="841"/>
                  </a:lnTo>
                  <a:lnTo>
                    <a:pt x="2308" y="841"/>
                  </a:lnTo>
                  <a:lnTo>
                    <a:pt x="2302" y="847"/>
                  </a:lnTo>
                  <a:lnTo>
                    <a:pt x="2302" y="847"/>
                  </a:lnTo>
                  <a:lnTo>
                    <a:pt x="2302" y="852"/>
                  </a:lnTo>
                  <a:lnTo>
                    <a:pt x="2302" y="852"/>
                  </a:lnTo>
                  <a:lnTo>
                    <a:pt x="2308" y="858"/>
                  </a:lnTo>
                  <a:lnTo>
                    <a:pt x="2308" y="858"/>
                  </a:lnTo>
                  <a:lnTo>
                    <a:pt x="2308" y="863"/>
                  </a:lnTo>
                  <a:lnTo>
                    <a:pt x="2308" y="863"/>
                  </a:lnTo>
                  <a:lnTo>
                    <a:pt x="2290" y="863"/>
                  </a:lnTo>
                  <a:lnTo>
                    <a:pt x="2290" y="863"/>
                  </a:lnTo>
                  <a:lnTo>
                    <a:pt x="2279" y="869"/>
                  </a:lnTo>
                  <a:lnTo>
                    <a:pt x="2279" y="869"/>
                  </a:lnTo>
                  <a:lnTo>
                    <a:pt x="2268" y="875"/>
                  </a:lnTo>
                  <a:lnTo>
                    <a:pt x="2268" y="875"/>
                  </a:lnTo>
                  <a:lnTo>
                    <a:pt x="2256" y="875"/>
                  </a:lnTo>
                  <a:lnTo>
                    <a:pt x="2256" y="875"/>
                  </a:lnTo>
                  <a:lnTo>
                    <a:pt x="2256" y="875"/>
                  </a:lnTo>
                  <a:lnTo>
                    <a:pt x="2256" y="875"/>
                  </a:lnTo>
                  <a:lnTo>
                    <a:pt x="2256" y="880"/>
                  </a:lnTo>
                  <a:lnTo>
                    <a:pt x="2256" y="880"/>
                  </a:lnTo>
                  <a:lnTo>
                    <a:pt x="2256" y="886"/>
                  </a:lnTo>
                  <a:lnTo>
                    <a:pt x="2256" y="886"/>
                  </a:lnTo>
                  <a:lnTo>
                    <a:pt x="2256" y="892"/>
                  </a:lnTo>
                  <a:lnTo>
                    <a:pt x="2256" y="892"/>
                  </a:lnTo>
                  <a:lnTo>
                    <a:pt x="2244" y="892"/>
                  </a:lnTo>
                  <a:lnTo>
                    <a:pt x="2244" y="892"/>
                  </a:lnTo>
                  <a:lnTo>
                    <a:pt x="2234" y="886"/>
                  </a:lnTo>
                  <a:lnTo>
                    <a:pt x="2234" y="886"/>
                  </a:lnTo>
                  <a:lnTo>
                    <a:pt x="2228" y="880"/>
                  </a:lnTo>
                  <a:lnTo>
                    <a:pt x="2228" y="880"/>
                  </a:lnTo>
                  <a:lnTo>
                    <a:pt x="2222" y="880"/>
                  </a:lnTo>
                  <a:lnTo>
                    <a:pt x="2222" y="880"/>
                  </a:lnTo>
                  <a:lnTo>
                    <a:pt x="2205" y="880"/>
                  </a:lnTo>
                  <a:lnTo>
                    <a:pt x="2205" y="880"/>
                  </a:lnTo>
                  <a:lnTo>
                    <a:pt x="2182" y="886"/>
                  </a:lnTo>
                  <a:lnTo>
                    <a:pt x="2182" y="886"/>
                  </a:lnTo>
                  <a:lnTo>
                    <a:pt x="2165" y="892"/>
                  </a:lnTo>
                  <a:lnTo>
                    <a:pt x="2165" y="892"/>
                  </a:lnTo>
                  <a:lnTo>
                    <a:pt x="2148" y="892"/>
                  </a:lnTo>
                  <a:lnTo>
                    <a:pt x="2148" y="892"/>
                  </a:lnTo>
                  <a:lnTo>
                    <a:pt x="2137" y="886"/>
                  </a:lnTo>
                  <a:lnTo>
                    <a:pt x="2137" y="886"/>
                  </a:lnTo>
                  <a:lnTo>
                    <a:pt x="2119" y="880"/>
                  </a:lnTo>
                  <a:lnTo>
                    <a:pt x="2119" y="880"/>
                  </a:lnTo>
                  <a:lnTo>
                    <a:pt x="2103" y="875"/>
                  </a:lnTo>
                  <a:lnTo>
                    <a:pt x="2103" y="875"/>
                  </a:lnTo>
                  <a:lnTo>
                    <a:pt x="2085" y="880"/>
                  </a:lnTo>
                  <a:lnTo>
                    <a:pt x="2085" y="880"/>
                  </a:lnTo>
                  <a:lnTo>
                    <a:pt x="2085" y="880"/>
                  </a:lnTo>
                  <a:lnTo>
                    <a:pt x="2085" y="880"/>
                  </a:lnTo>
                  <a:lnTo>
                    <a:pt x="2085" y="886"/>
                  </a:lnTo>
                  <a:lnTo>
                    <a:pt x="2085" y="886"/>
                  </a:lnTo>
                  <a:lnTo>
                    <a:pt x="2085" y="886"/>
                  </a:lnTo>
                  <a:lnTo>
                    <a:pt x="2085" y="886"/>
                  </a:lnTo>
                  <a:lnTo>
                    <a:pt x="2080" y="886"/>
                  </a:lnTo>
                  <a:lnTo>
                    <a:pt x="2080" y="886"/>
                  </a:lnTo>
                  <a:lnTo>
                    <a:pt x="2080" y="880"/>
                  </a:lnTo>
                  <a:lnTo>
                    <a:pt x="2080" y="880"/>
                  </a:lnTo>
                  <a:lnTo>
                    <a:pt x="2080" y="875"/>
                  </a:lnTo>
                  <a:lnTo>
                    <a:pt x="2080" y="875"/>
                  </a:lnTo>
                  <a:lnTo>
                    <a:pt x="2080" y="869"/>
                  </a:lnTo>
                  <a:lnTo>
                    <a:pt x="2080" y="869"/>
                  </a:lnTo>
                  <a:lnTo>
                    <a:pt x="2080" y="869"/>
                  </a:lnTo>
                  <a:lnTo>
                    <a:pt x="2080" y="869"/>
                  </a:lnTo>
                  <a:lnTo>
                    <a:pt x="2074" y="869"/>
                  </a:lnTo>
                  <a:lnTo>
                    <a:pt x="2074" y="869"/>
                  </a:lnTo>
                  <a:lnTo>
                    <a:pt x="2069" y="869"/>
                  </a:lnTo>
                  <a:lnTo>
                    <a:pt x="2069" y="869"/>
                  </a:lnTo>
                  <a:lnTo>
                    <a:pt x="2063" y="869"/>
                  </a:lnTo>
                  <a:lnTo>
                    <a:pt x="2063" y="869"/>
                  </a:lnTo>
                  <a:lnTo>
                    <a:pt x="2057" y="869"/>
                  </a:lnTo>
                  <a:lnTo>
                    <a:pt x="2057" y="869"/>
                  </a:lnTo>
                  <a:lnTo>
                    <a:pt x="2057" y="875"/>
                  </a:lnTo>
                  <a:lnTo>
                    <a:pt x="2057" y="875"/>
                  </a:lnTo>
                  <a:lnTo>
                    <a:pt x="2057" y="880"/>
                  </a:lnTo>
                  <a:lnTo>
                    <a:pt x="2057" y="880"/>
                  </a:lnTo>
                  <a:lnTo>
                    <a:pt x="2057" y="892"/>
                  </a:lnTo>
                  <a:lnTo>
                    <a:pt x="2057" y="892"/>
                  </a:lnTo>
                  <a:lnTo>
                    <a:pt x="2057" y="898"/>
                  </a:lnTo>
                  <a:lnTo>
                    <a:pt x="2057" y="898"/>
                  </a:lnTo>
                  <a:lnTo>
                    <a:pt x="2057" y="898"/>
                  </a:lnTo>
                  <a:lnTo>
                    <a:pt x="2057" y="898"/>
                  </a:lnTo>
                  <a:lnTo>
                    <a:pt x="2046" y="903"/>
                  </a:lnTo>
                  <a:lnTo>
                    <a:pt x="2046" y="903"/>
                  </a:lnTo>
                  <a:lnTo>
                    <a:pt x="2040" y="909"/>
                  </a:lnTo>
                  <a:lnTo>
                    <a:pt x="2040" y="909"/>
                  </a:lnTo>
                  <a:lnTo>
                    <a:pt x="2040" y="914"/>
                  </a:lnTo>
                  <a:lnTo>
                    <a:pt x="2040" y="914"/>
                  </a:lnTo>
                  <a:lnTo>
                    <a:pt x="2029" y="914"/>
                  </a:lnTo>
                  <a:lnTo>
                    <a:pt x="2029" y="914"/>
                  </a:lnTo>
                  <a:lnTo>
                    <a:pt x="2023" y="909"/>
                  </a:lnTo>
                  <a:lnTo>
                    <a:pt x="2023" y="909"/>
                  </a:lnTo>
                  <a:lnTo>
                    <a:pt x="2012" y="909"/>
                  </a:lnTo>
                  <a:lnTo>
                    <a:pt x="2012" y="909"/>
                  </a:lnTo>
                  <a:lnTo>
                    <a:pt x="2000" y="914"/>
                  </a:lnTo>
                  <a:lnTo>
                    <a:pt x="2000" y="914"/>
                  </a:lnTo>
                  <a:lnTo>
                    <a:pt x="1994" y="920"/>
                  </a:lnTo>
                  <a:lnTo>
                    <a:pt x="1994" y="920"/>
                  </a:lnTo>
                  <a:lnTo>
                    <a:pt x="1984" y="932"/>
                  </a:lnTo>
                  <a:lnTo>
                    <a:pt x="1984" y="932"/>
                  </a:lnTo>
                  <a:lnTo>
                    <a:pt x="1972" y="948"/>
                  </a:lnTo>
                  <a:lnTo>
                    <a:pt x="1972" y="948"/>
                  </a:lnTo>
                  <a:lnTo>
                    <a:pt x="1966" y="954"/>
                  </a:lnTo>
                  <a:lnTo>
                    <a:pt x="1966" y="954"/>
                  </a:lnTo>
                  <a:lnTo>
                    <a:pt x="1960" y="960"/>
                  </a:lnTo>
                  <a:lnTo>
                    <a:pt x="1960" y="960"/>
                  </a:lnTo>
                  <a:lnTo>
                    <a:pt x="1949" y="960"/>
                  </a:lnTo>
                  <a:lnTo>
                    <a:pt x="1949" y="960"/>
                  </a:lnTo>
                  <a:lnTo>
                    <a:pt x="1944" y="960"/>
                  </a:lnTo>
                  <a:lnTo>
                    <a:pt x="1944" y="960"/>
                  </a:lnTo>
                  <a:lnTo>
                    <a:pt x="1932" y="960"/>
                  </a:lnTo>
                  <a:lnTo>
                    <a:pt x="1932" y="960"/>
                  </a:lnTo>
                  <a:lnTo>
                    <a:pt x="1926" y="966"/>
                  </a:lnTo>
                  <a:lnTo>
                    <a:pt x="1926" y="966"/>
                  </a:lnTo>
                  <a:lnTo>
                    <a:pt x="1921" y="977"/>
                  </a:lnTo>
                  <a:lnTo>
                    <a:pt x="1921" y="977"/>
                  </a:lnTo>
                  <a:lnTo>
                    <a:pt x="1909" y="994"/>
                  </a:lnTo>
                  <a:lnTo>
                    <a:pt x="1909" y="994"/>
                  </a:lnTo>
                  <a:lnTo>
                    <a:pt x="1904" y="1000"/>
                  </a:lnTo>
                  <a:lnTo>
                    <a:pt x="1898" y="1000"/>
                  </a:lnTo>
                  <a:lnTo>
                    <a:pt x="1898" y="1000"/>
                  </a:lnTo>
                  <a:lnTo>
                    <a:pt x="1893" y="1000"/>
                  </a:lnTo>
                  <a:lnTo>
                    <a:pt x="1893" y="1000"/>
                  </a:lnTo>
                  <a:lnTo>
                    <a:pt x="1893" y="1000"/>
                  </a:lnTo>
                  <a:lnTo>
                    <a:pt x="1887" y="1011"/>
                  </a:lnTo>
                  <a:lnTo>
                    <a:pt x="1887" y="1011"/>
                  </a:lnTo>
                  <a:lnTo>
                    <a:pt x="1887" y="1017"/>
                  </a:lnTo>
                  <a:lnTo>
                    <a:pt x="1887" y="1017"/>
                  </a:lnTo>
                  <a:lnTo>
                    <a:pt x="1881" y="1028"/>
                  </a:lnTo>
                  <a:lnTo>
                    <a:pt x="1881" y="1028"/>
                  </a:lnTo>
                  <a:lnTo>
                    <a:pt x="1881" y="1040"/>
                  </a:lnTo>
                  <a:lnTo>
                    <a:pt x="1875" y="1040"/>
                  </a:lnTo>
                  <a:lnTo>
                    <a:pt x="1875" y="1040"/>
                  </a:lnTo>
                  <a:lnTo>
                    <a:pt x="1875" y="1040"/>
                  </a:lnTo>
                  <a:lnTo>
                    <a:pt x="1875" y="1040"/>
                  </a:lnTo>
                  <a:lnTo>
                    <a:pt x="1875" y="1040"/>
                  </a:lnTo>
                  <a:lnTo>
                    <a:pt x="1875" y="1045"/>
                  </a:lnTo>
                  <a:lnTo>
                    <a:pt x="1875" y="1045"/>
                  </a:lnTo>
                  <a:lnTo>
                    <a:pt x="1875" y="1057"/>
                  </a:lnTo>
                  <a:lnTo>
                    <a:pt x="1875" y="1057"/>
                  </a:lnTo>
                  <a:lnTo>
                    <a:pt x="1881" y="1062"/>
                  </a:lnTo>
                  <a:lnTo>
                    <a:pt x="1881" y="1062"/>
                  </a:lnTo>
                  <a:lnTo>
                    <a:pt x="1881" y="1062"/>
                  </a:lnTo>
                  <a:lnTo>
                    <a:pt x="1881" y="1062"/>
                  </a:lnTo>
                  <a:lnTo>
                    <a:pt x="1881" y="1062"/>
                  </a:lnTo>
                  <a:lnTo>
                    <a:pt x="1881" y="1062"/>
                  </a:lnTo>
                  <a:lnTo>
                    <a:pt x="1887" y="1062"/>
                  </a:lnTo>
                  <a:lnTo>
                    <a:pt x="1887" y="1062"/>
                  </a:lnTo>
                  <a:lnTo>
                    <a:pt x="1893" y="1062"/>
                  </a:lnTo>
                  <a:lnTo>
                    <a:pt x="1893" y="1062"/>
                  </a:lnTo>
                  <a:lnTo>
                    <a:pt x="1898" y="1062"/>
                  </a:lnTo>
                  <a:lnTo>
                    <a:pt x="1898" y="1062"/>
                  </a:lnTo>
                  <a:lnTo>
                    <a:pt x="1898" y="1068"/>
                  </a:lnTo>
                  <a:lnTo>
                    <a:pt x="1898" y="1068"/>
                  </a:lnTo>
                  <a:lnTo>
                    <a:pt x="1898" y="1073"/>
                  </a:lnTo>
                  <a:lnTo>
                    <a:pt x="1898" y="1073"/>
                  </a:lnTo>
                  <a:lnTo>
                    <a:pt x="1893" y="1079"/>
                  </a:lnTo>
                  <a:lnTo>
                    <a:pt x="1893" y="1079"/>
                  </a:lnTo>
                  <a:lnTo>
                    <a:pt x="1898" y="1079"/>
                  </a:lnTo>
                  <a:lnTo>
                    <a:pt x="1898" y="1079"/>
                  </a:lnTo>
                  <a:lnTo>
                    <a:pt x="1881" y="1073"/>
                  </a:lnTo>
                  <a:lnTo>
                    <a:pt x="1881" y="1073"/>
                  </a:lnTo>
                  <a:lnTo>
                    <a:pt x="1875" y="1068"/>
                  </a:lnTo>
                  <a:lnTo>
                    <a:pt x="1875" y="1068"/>
                  </a:lnTo>
                  <a:lnTo>
                    <a:pt x="1864" y="1068"/>
                  </a:lnTo>
                  <a:lnTo>
                    <a:pt x="1864" y="1068"/>
                  </a:lnTo>
                  <a:lnTo>
                    <a:pt x="1853" y="1062"/>
                  </a:lnTo>
                  <a:lnTo>
                    <a:pt x="1853" y="1062"/>
                  </a:lnTo>
                  <a:lnTo>
                    <a:pt x="1853" y="1051"/>
                  </a:lnTo>
                  <a:lnTo>
                    <a:pt x="1853" y="1051"/>
                  </a:lnTo>
                  <a:lnTo>
                    <a:pt x="1859" y="1040"/>
                  </a:lnTo>
                  <a:lnTo>
                    <a:pt x="1859" y="1040"/>
                  </a:lnTo>
                  <a:lnTo>
                    <a:pt x="1859" y="1023"/>
                  </a:lnTo>
                  <a:lnTo>
                    <a:pt x="1859" y="1023"/>
                  </a:lnTo>
                  <a:lnTo>
                    <a:pt x="1853" y="1023"/>
                  </a:lnTo>
                  <a:lnTo>
                    <a:pt x="1853" y="1023"/>
                  </a:lnTo>
                  <a:lnTo>
                    <a:pt x="1853" y="1017"/>
                  </a:lnTo>
                  <a:lnTo>
                    <a:pt x="1853" y="1017"/>
                  </a:lnTo>
                  <a:lnTo>
                    <a:pt x="1853" y="1011"/>
                  </a:lnTo>
                  <a:lnTo>
                    <a:pt x="1853" y="1011"/>
                  </a:lnTo>
                  <a:lnTo>
                    <a:pt x="1853" y="1011"/>
                  </a:lnTo>
                  <a:lnTo>
                    <a:pt x="1847" y="1011"/>
                  </a:lnTo>
                  <a:lnTo>
                    <a:pt x="1847" y="1011"/>
                  </a:lnTo>
                  <a:lnTo>
                    <a:pt x="1841" y="1011"/>
                  </a:lnTo>
                  <a:lnTo>
                    <a:pt x="1841" y="1011"/>
                  </a:lnTo>
                  <a:lnTo>
                    <a:pt x="1835" y="1011"/>
                  </a:lnTo>
                  <a:lnTo>
                    <a:pt x="1835" y="1011"/>
                  </a:lnTo>
                  <a:lnTo>
                    <a:pt x="1830" y="1011"/>
                  </a:lnTo>
                  <a:lnTo>
                    <a:pt x="1830" y="1011"/>
                  </a:lnTo>
                  <a:lnTo>
                    <a:pt x="1830" y="1006"/>
                  </a:lnTo>
                  <a:lnTo>
                    <a:pt x="1830" y="1006"/>
                  </a:lnTo>
                  <a:lnTo>
                    <a:pt x="1830" y="1000"/>
                  </a:lnTo>
                  <a:lnTo>
                    <a:pt x="1830" y="1000"/>
                  </a:lnTo>
                  <a:lnTo>
                    <a:pt x="1824" y="994"/>
                  </a:lnTo>
                  <a:lnTo>
                    <a:pt x="1824" y="994"/>
                  </a:lnTo>
                  <a:lnTo>
                    <a:pt x="1824" y="988"/>
                  </a:lnTo>
                  <a:lnTo>
                    <a:pt x="1824" y="988"/>
                  </a:lnTo>
                  <a:lnTo>
                    <a:pt x="1830" y="977"/>
                  </a:lnTo>
                  <a:lnTo>
                    <a:pt x="1830" y="977"/>
                  </a:lnTo>
                  <a:lnTo>
                    <a:pt x="1841" y="972"/>
                  </a:lnTo>
                  <a:lnTo>
                    <a:pt x="1841" y="972"/>
                  </a:lnTo>
                  <a:lnTo>
                    <a:pt x="1853" y="966"/>
                  </a:lnTo>
                  <a:lnTo>
                    <a:pt x="1853" y="966"/>
                  </a:lnTo>
                  <a:lnTo>
                    <a:pt x="1864" y="960"/>
                  </a:lnTo>
                  <a:lnTo>
                    <a:pt x="1864" y="960"/>
                  </a:lnTo>
                  <a:lnTo>
                    <a:pt x="1864" y="954"/>
                  </a:lnTo>
                  <a:lnTo>
                    <a:pt x="1870" y="948"/>
                  </a:lnTo>
                  <a:lnTo>
                    <a:pt x="1870" y="943"/>
                  </a:lnTo>
                  <a:lnTo>
                    <a:pt x="1870" y="943"/>
                  </a:lnTo>
                  <a:lnTo>
                    <a:pt x="1875" y="938"/>
                  </a:lnTo>
                  <a:lnTo>
                    <a:pt x="1875" y="938"/>
                  </a:lnTo>
                  <a:lnTo>
                    <a:pt x="1881" y="926"/>
                  </a:lnTo>
                  <a:lnTo>
                    <a:pt x="1881" y="926"/>
                  </a:lnTo>
                  <a:lnTo>
                    <a:pt x="1887" y="920"/>
                  </a:lnTo>
                  <a:lnTo>
                    <a:pt x="1887" y="920"/>
                  </a:lnTo>
                  <a:lnTo>
                    <a:pt x="1898" y="914"/>
                  </a:lnTo>
                  <a:lnTo>
                    <a:pt x="1898" y="914"/>
                  </a:lnTo>
                  <a:lnTo>
                    <a:pt x="1898" y="914"/>
                  </a:lnTo>
                  <a:lnTo>
                    <a:pt x="1898" y="914"/>
                  </a:lnTo>
                  <a:lnTo>
                    <a:pt x="1904" y="914"/>
                  </a:lnTo>
                  <a:lnTo>
                    <a:pt x="1904" y="914"/>
                  </a:lnTo>
                  <a:lnTo>
                    <a:pt x="1904" y="920"/>
                  </a:lnTo>
                  <a:lnTo>
                    <a:pt x="1904" y="920"/>
                  </a:lnTo>
                  <a:lnTo>
                    <a:pt x="1909" y="920"/>
                  </a:lnTo>
                  <a:lnTo>
                    <a:pt x="1909" y="920"/>
                  </a:lnTo>
                  <a:lnTo>
                    <a:pt x="1915" y="914"/>
                  </a:lnTo>
                  <a:lnTo>
                    <a:pt x="1915" y="914"/>
                  </a:lnTo>
                  <a:lnTo>
                    <a:pt x="1915" y="903"/>
                  </a:lnTo>
                  <a:lnTo>
                    <a:pt x="1915" y="903"/>
                  </a:lnTo>
                  <a:lnTo>
                    <a:pt x="1921" y="898"/>
                  </a:lnTo>
                  <a:lnTo>
                    <a:pt x="1921" y="898"/>
                  </a:lnTo>
                  <a:lnTo>
                    <a:pt x="1921" y="892"/>
                  </a:lnTo>
                  <a:lnTo>
                    <a:pt x="1921" y="892"/>
                  </a:lnTo>
                  <a:lnTo>
                    <a:pt x="1932" y="886"/>
                  </a:lnTo>
                  <a:lnTo>
                    <a:pt x="1932" y="886"/>
                  </a:lnTo>
                  <a:lnTo>
                    <a:pt x="1938" y="886"/>
                  </a:lnTo>
                  <a:lnTo>
                    <a:pt x="1938" y="886"/>
                  </a:lnTo>
                  <a:lnTo>
                    <a:pt x="1949" y="880"/>
                  </a:lnTo>
                  <a:lnTo>
                    <a:pt x="1949" y="880"/>
                  </a:lnTo>
                  <a:lnTo>
                    <a:pt x="1955" y="880"/>
                  </a:lnTo>
                  <a:lnTo>
                    <a:pt x="1955" y="880"/>
                  </a:lnTo>
                  <a:lnTo>
                    <a:pt x="1960" y="875"/>
                  </a:lnTo>
                  <a:lnTo>
                    <a:pt x="1960" y="875"/>
                  </a:lnTo>
                  <a:lnTo>
                    <a:pt x="1960" y="869"/>
                  </a:lnTo>
                  <a:lnTo>
                    <a:pt x="1960" y="869"/>
                  </a:lnTo>
                  <a:lnTo>
                    <a:pt x="1960" y="863"/>
                  </a:lnTo>
                  <a:lnTo>
                    <a:pt x="1960" y="863"/>
                  </a:lnTo>
                  <a:lnTo>
                    <a:pt x="1966" y="858"/>
                  </a:lnTo>
                  <a:lnTo>
                    <a:pt x="1966" y="858"/>
                  </a:lnTo>
                  <a:lnTo>
                    <a:pt x="1989" y="852"/>
                  </a:lnTo>
                  <a:lnTo>
                    <a:pt x="1989" y="852"/>
                  </a:lnTo>
                  <a:lnTo>
                    <a:pt x="2006" y="852"/>
                  </a:lnTo>
                  <a:lnTo>
                    <a:pt x="2006" y="852"/>
                  </a:lnTo>
                  <a:lnTo>
                    <a:pt x="2029" y="858"/>
                  </a:lnTo>
                  <a:lnTo>
                    <a:pt x="2029" y="858"/>
                  </a:lnTo>
                  <a:lnTo>
                    <a:pt x="2046" y="858"/>
                  </a:lnTo>
                  <a:lnTo>
                    <a:pt x="2052" y="858"/>
                  </a:lnTo>
                  <a:lnTo>
                    <a:pt x="2052" y="852"/>
                  </a:lnTo>
                  <a:lnTo>
                    <a:pt x="2057" y="852"/>
                  </a:lnTo>
                  <a:lnTo>
                    <a:pt x="2057" y="847"/>
                  </a:lnTo>
                  <a:lnTo>
                    <a:pt x="2057" y="847"/>
                  </a:lnTo>
                  <a:lnTo>
                    <a:pt x="2069" y="847"/>
                  </a:lnTo>
                  <a:lnTo>
                    <a:pt x="2069" y="847"/>
                  </a:lnTo>
                  <a:lnTo>
                    <a:pt x="2085" y="847"/>
                  </a:lnTo>
                  <a:lnTo>
                    <a:pt x="2085" y="847"/>
                  </a:lnTo>
                  <a:lnTo>
                    <a:pt x="2103" y="847"/>
                  </a:lnTo>
                  <a:lnTo>
                    <a:pt x="2103" y="847"/>
                  </a:lnTo>
                  <a:lnTo>
                    <a:pt x="2109" y="847"/>
                  </a:lnTo>
                  <a:lnTo>
                    <a:pt x="2109" y="852"/>
                  </a:lnTo>
                  <a:lnTo>
                    <a:pt x="2114" y="852"/>
                  </a:lnTo>
                  <a:lnTo>
                    <a:pt x="2114" y="858"/>
                  </a:lnTo>
                  <a:lnTo>
                    <a:pt x="2114" y="858"/>
                  </a:lnTo>
                  <a:lnTo>
                    <a:pt x="2114" y="858"/>
                  </a:lnTo>
                  <a:lnTo>
                    <a:pt x="2125" y="858"/>
                  </a:lnTo>
                  <a:lnTo>
                    <a:pt x="2125" y="858"/>
                  </a:lnTo>
                  <a:lnTo>
                    <a:pt x="2131" y="852"/>
                  </a:lnTo>
                  <a:lnTo>
                    <a:pt x="2131" y="852"/>
                  </a:lnTo>
                  <a:lnTo>
                    <a:pt x="2137" y="852"/>
                  </a:lnTo>
                  <a:lnTo>
                    <a:pt x="2137" y="852"/>
                  </a:lnTo>
                  <a:lnTo>
                    <a:pt x="2148" y="852"/>
                  </a:lnTo>
                  <a:lnTo>
                    <a:pt x="2148" y="852"/>
                  </a:lnTo>
                  <a:lnTo>
                    <a:pt x="2148" y="852"/>
                  </a:lnTo>
                  <a:lnTo>
                    <a:pt x="2148" y="852"/>
                  </a:lnTo>
                  <a:lnTo>
                    <a:pt x="2154" y="858"/>
                  </a:lnTo>
                  <a:lnTo>
                    <a:pt x="2154" y="858"/>
                  </a:lnTo>
                  <a:lnTo>
                    <a:pt x="2159" y="863"/>
                  </a:lnTo>
                  <a:lnTo>
                    <a:pt x="2159" y="863"/>
                  </a:lnTo>
                  <a:lnTo>
                    <a:pt x="2165" y="869"/>
                  </a:lnTo>
                  <a:lnTo>
                    <a:pt x="2165" y="869"/>
                  </a:lnTo>
                  <a:lnTo>
                    <a:pt x="2177" y="869"/>
                  </a:lnTo>
                  <a:lnTo>
                    <a:pt x="2177" y="869"/>
                  </a:lnTo>
                  <a:lnTo>
                    <a:pt x="2188" y="863"/>
                  </a:lnTo>
                  <a:lnTo>
                    <a:pt x="2188" y="863"/>
                  </a:lnTo>
                  <a:lnTo>
                    <a:pt x="2199" y="858"/>
                  </a:lnTo>
                  <a:lnTo>
                    <a:pt x="2199" y="858"/>
                  </a:lnTo>
                  <a:lnTo>
                    <a:pt x="2205" y="858"/>
                  </a:lnTo>
                  <a:lnTo>
                    <a:pt x="2216" y="858"/>
                  </a:lnTo>
                  <a:lnTo>
                    <a:pt x="2228" y="863"/>
                  </a:lnTo>
                  <a:lnTo>
                    <a:pt x="2239" y="863"/>
                  </a:lnTo>
                  <a:lnTo>
                    <a:pt x="2250" y="869"/>
                  </a:lnTo>
                  <a:lnTo>
                    <a:pt x="2250" y="869"/>
                  </a:lnTo>
                  <a:lnTo>
                    <a:pt x="2268" y="841"/>
                  </a:lnTo>
                  <a:lnTo>
                    <a:pt x="2268" y="841"/>
                  </a:lnTo>
                  <a:lnTo>
                    <a:pt x="2279" y="829"/>
                  </a:lnTo>
                  <a:lnTo>
                    <a:pt x="2279" y="829"/>
                  </a:lnTo>
                  <a:lnTo>
                    <a:pt x="2290" y="823"/>
                  </a:lnTo>
                  <a:lnTo>
                    <a:pt x="2290" y="823"/>
                  </a:lnTo>
                  <a:lnTo>
                    <a:pt x="2319" y="807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Freeform 95"/>
            <p:cNvSpPr>
              <a:spLocks noChangeArrowheads="1"/>
            </p:cNvSpPr>
            <p:nvPr/>
          </p:nvSpPr>
          <p:spPr bwMode="auto">
            <a:xfrm>
              <a:off x="5946775" y="3448050"/>
              <a:ext cx="117475" cy="134938"/>
            </a:xfrm>
            <a:custGeom>
              <a:avLst/>
              <a:gdLst>
                <a:gd name="T0" fmla="*/ 62 w 325"/>
                <a:gd name="T1" fmla="*/ 125 h 376"/>
                <a:gd name="T2" fmla="*/ 62 w 325"/>
                <a:gd name="T3" fmla="*/ 119 h 376"/>
                <a:gd name="T4" fmla="*/ 62 w 325"/>
                <a:gd name="T5" fmla="*/ 108 h 376"/>
                <a:gd name="T6" fmla="*/ 62 w 325"/>
                <a:gd name="T7" fmla="*/ 113 h 376"/>
                <a:gd name="T8" fmla="*/ 68 w 325"/>
                <a:gd name="T9" fmla="*/ 102 h 376"/>
                <a:gd name="T10" fmla="*/ 74 w 325"/>
                <a:gd name="T11" fmla="*/ 74 h 376"/>
                <a:gd name="T12" fmla="*/ 85 w 325"/>
                <a:gd name="T13" fmla="*/ 68 h 376"/>
                <a:gd name="T14" fmla="*/ 108 w 325"/>
                <a:gd name="T15" fmla="*/ 62 h 376"/>
                <a:gd name="T16" fmla="*/ 113 w 325"/>
                <a:gd name="T17" fmla="*/ 62 h 376"/>
                <a:gd name="T18" fmla="*/ 147 w 325"/>
                <a:gd name="T19" fmla="*/ 74 h 376"/>
                <a:gd name="T20" fmla="*/ 165 w 325"/>
                <a:gd name="T21" fmla="*/ 80 h 376"/>
                <a:gd name="T22" fmla="*/ 227 w 325"/>
                <a:gd name="T23" fmla="*/ 40 h 376"/>
                <a:gd name="T24" fmla="*/ 290 w 325"/>
                <a:gd name="T25" fmla="*/ 28 h 376"/>
                <a:gd name="T26" fmla="*/ 324 w 325"/>
                <a:gd name="T27" fmla="*/ 119 h 376"/>
                <a:gd name="T28" fmla="*/ 318 w 325"/>
                <a:gd name="T29" fmla="*/ 136 h 376"/>
                <a:gd name="T30" fmla="*/ 250 w 325"/>
                <a:gd name="T31" fmla="*/ 159 h 376"/>
                <a:gd name="T32" fmla="*/ 187 w 325"/>
                <a:gd name="T33" fmla="*/ 193 h 376"/>
                <a:gd name="T34" fmla="*/ 221 w 325"/>
                <a:gd name="T35" fmla="*/ 244 h 376"/>
                <a:gd name="T36" fmla="*/ 215 w 325"/>
                <a:gd name="T37" fmla="*/ 250 h 376"/>
                <a:gd name="T38" fmla="*/ 193 w 325"/>
                <a:gd name="T39" fmla="*/ 267 h 376"/>
                <a:gd name="T40" fmla="*/ 181 w 325"/>
                <a:gd name="T41" fmla="*/ 278 h 376"/>
                <a:gd name="T42" fmla="*/ 170 w 325"/>
                <a:gd name="T43" fmla="*/ 295 h 376"/>
                <a:gd name="T44" fmla="*/ 165 w 325"/>
                <a:gd name="T45" fmla="*/ 301 h 376"/>
                <a:gd name="T46" fmla="*/ 147 w 325"/>
                <a:gd name="T47" fmla="*/ 324 h 376"/>
                <a:gd name="T48" fmla="*/ 141 w 325"/>
                <a:gd name="T49" fmla="*/ 329 h 376"/>
                <a:gd name="T50" fmla="*/ 130 w 325"/>
                <a:gd name="T51" fmla="*/ 340 h 376"/>
                <a:gd name="T52" fmla="*/ 96 w 325"/>
                <a:gd name="T53" fmla="*/ 369 h 376"/>
                <a:gd name="T54" fmla="*/ 40 w 325"/>
                <a:gd name="T55" fmla="*/ 375 h 376"/>
                <a:gd name="T56" fmla="*/ 0 w 325"/>
                <a:gd name="T57" fmla="*/ 375 h 376"/>
                <a:gd name="T58" fmla="*/ 0 w 325"/>
                <a:gd name="T59" fmla="*/ 369 h 376"/>
                <a:gd name="T60" fmla="*/ 0 w 325"/>
                <a:gd name="T61" fmla="*/ 364 h 376"/>
                <a:gd name="T62" fmla="*/ 5 w 325"/>
                <a:gd name="T63" fmla="*/ 352 h 376"/>
                <a:gd name="T64" fmla="*/ 22 w 325"/>
                <a:gd name="T65" fmla="*/ 329 h 376"/>
                <a:gd name="T66" fmla="*/ 45 w 325"/>
                <a:gd name="T67" fmla="*/ 290 h 376"/>
                <a:gd name="T68" fmla="*/ 45 w 325"/>
                <a:gd name="T69" fmla="*/ 255 h 376"/>
                <a:gd name="T70" fmla="*/ 50 w 325"/>
                <a:gd name="T71" fmla="*/ 227 h 376"/>
                <a:gd name="T72" fmla="*/ 62 w 325"/>
                <a:gd name="T73" fmla="*/ 199 h 376"/>
                <a:gd name="T74" fmla="*/ 62 w 325"/>
                <a:gd name="T75" fmla="*/ 193 h 376"/>
                <a:gd name="T76" fmla="*/ 62 w 325"/>
                <a:gd name="T77" fmla="*/ 176 h 376"/>
                <a:gd name="T78" fmla="*/ 62 w 325"/>
                <a:gd name="T79" fmla="*/ 165 h 376"/>
                <a:gd name="T80" fmla="*/ 62 w 325"/>
                <a:gd name="T81" fmla="*/ 159 h 376"/>
                <a:gd name="T82" fmla="*/ 62 w 325"/>
                <a:gd name="T83" fmla="*/ 159 h 376"/>
                <a:gd name="T84" fmla="*/ 62 w 325"/>
                <a:gd name="T85" fmla="*/ 159 h 376"/>
                <a:gd name="T86" fmla="*/ 62 w 325"/>
                <a:gd name="T87" fmla="*/ 159 h 376"/>
                <a:gd name="T88" fmla="*/ 62 w 325"/>
                <a:gd name="T89" fmla="*/ 159 h 376"/>
                <a:gd name="T90" fmla="*/ 62 w 325"/>
                <a:gd name="T91" fmla="*/ 153 h 376"/>
                <a:gd name="T92" fmla="*/ 62 w 325"/>
                <a:gd name="T93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" h="376">
                  <a:moveTo>
                    <a:pt x="62" y="130"/>
                  </a:moveTo>
                  <a:lnTo>
                    <a:pt x="62" y="130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65" y="80"/>
                  </a:lnTo>
                  <a:lnTo>
                    <a:pt x="165" y="80"/>
                  </a:lnTo>
                  <a:lnTo>
                    <a:pt x="175" y="80"/>
                  </a:lnTo>
                  <a:lnTo>
                    <a:pt x="199" y="56"/>
                  </a:lnTo>
                  <a:lnTo>
                    <a:pt x="227" y="40"/>
                  </a:lnTo>
                  <a:lnTo>
                    <a:pt x="255" y="16"/>
                  </a:lnTo>
                  <a:lnTo>
                    <a:pt x="284" y="0"/>
                  </a:lnTo>
                  <a:lnTo>
                    <a:pt x="290" y="28"/>
                  </a:lnTo>
                  <a:lnTo>
                    <a:pt x="300" y="62"/>
                  </a:lnTo>
                  <a:lnTo>
                    <a:pt x="312" y="90"/>
                  </a:lnTo>
                  <a:lnTo>
                    <a:pt x="324" y="119"/>
                  </a:lnTo>
                  <a:lnTo>
                    <a:pt x="324" y="125"/>
                  </a:lnTo>
                  <a:lnTo>
                    <a:pt x="318" y="13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284" y="147"/>
                  </a:lnTo>
                  <a:lnTo>
                    <a:pt x="250" y="159"/>
                  </a:lnTo>
                  <a:lnTo>
                    <a:pt x="210" y="165"/>
                  </a:lnTo>
                  <a:lnTo>
                    <a:pt x="175" y="176"/>
                  </a:lnTo>
                  <a:lnTo>
                    <a:pt x="187" y="193"/>
                  </a:lnTo>
                  <a:lnTo>
                    <a:pt x="199" y="210"/>
                  </a:lnTo>
                  <a:lnTo>
                    <a:pt x="210" y="227"/>
                  </a:lnTo>
                  <a:lnTo>
                    <a:pt x="221" y="244"/>
                  </a:lnTo>
                  <a:lnTo>
                    <a:pt x="221" y="244"/>
                  </a:lnTo>
                  <a:lnTo>
                    <a:pt x="215" y="250"/>
                  </a:lnTo>
                  <a:lnTo>
                    <a:pt x="215" y="250"/>
                  </a:lnTo>
                  <a:lnTo>
                    <a:pt x="204" y="255"/>
                  </a:lnTo>
                  <a:lnTo>
                    <a:pt x="204" y="255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90"/>
                  </a:lnTo>
                  <a:lnTo>
                    <a:pt x="181" y="290"/>
                  </a:lnTo>
                  <a:lnTo>
                    <a:pt x="170" y="295"/>
                  </a:lnTo>
                  <a:lnTo>
                    <a:pt x="170" y="295"/>
                  </a:lnTo>
                  <a:lnTo>
                    <a:pt x="165" y="301"/>
                  </a:lnTo>
                  <a:lnTo>
                    <a:pt x="165" y="301"/>
                  </a:lnTo>
                  <a:lnTo>
                    <a:pt x="153" y="312"/>
                  </a:lnTo>
                  <a:lnTo>
                    <a:pt x="153" y="312"/>
                  </a:lnTo>
                  <a:lnTo>
                    <a:pt x="147" y="324"/>
                  </a:lnTo>
                  <a:lnTo>
                    <a:pt x="147" y="324"/>
                  </a:lnTo>
                  <a:lnTo>
                    <a:pt x="141" y="329"/>
                  </a:lnTo>
                  <a:lnTo>
                    <a:pt x="141" y="329"/>
                  </a:lnTo>
                  <a:lnTo>
                    <a:pt x="130" y="335"/>
                  </a:lnTo>
                  <a:lnTo>
                    <a:pt x="130" y="335"/>
                  </a:lnTo>
                  <a:lnTo>
                    <a:pt x="130" y="340"/>
                  </a:lnTo>
                  <a:lnTo>
                    <a:pt x="119" y="346"/>
                  </a:lnTo>
                  <a:lnTo>
                    <a:pt x="108" y="358"/>
                  </a:lnTo>
                  <a:lnTo>
                    <a:pt x="96" y="369"/>
                  </a:lnTo>
                  <a:lnTo>
                    <a:pt x="79" y="375"/>
                  </a:lnTo>
                  <a:lnTo>
                    <a:pt x="62" y="375"/>
                  </a:lnTo>
                  <a:lnTo>
                    <a:pt x="40" y="375"/>
                  </a:lnTo>
                  <a:lnTo>
                    <a:pt x="16" y="375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5" y="352"/>
                  </a:lnTo>
                  <a:lnTo>
                    <a:pt x="5" y="352"/>
                  </a:lnTo>
                  <a:lnTo>
                    <a:pt x="22" y="329"/>
                  </a:lnTo>
                  <a:lnTo>
                    <a:pt x="22" y="329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5" y="290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45" y="255"/>
                  </a:lnTo>
                  <a:lnTo>
                    <a:pt x="45" y="255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2" y="130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Freeform 96"/>
            <p:cNvSpPr>
              <a:spLocks noChangeArrowheads="1"/>
            </p:cNvSpPr>
            <p:nvPr/>
          </p:nvSpPr>
          <p:spPr bwMode="auto">
            <a:xfrm>
              <a:off x="8288338" y="3006725"/>
              <a:ext cx="471487" cy="665163"/>
            </a:xfrm>
            <a:custGeom>
              <a:avLst/>
              <a:gdLst>
                <a:gd name="T0" fmla="*/ 74 w 1308"/>
                <a:gd name="T1" fmla="*/ 1813 h 1848"/>
                <a:gd name="T2" fmla="*/ 0 w 1308"/>
                <a:gd name="T3" fmla="*/ 1796 h 1848"/>
                <a:gd name="T4" fmla="*/ 239 w 1308"/>
                <a:gd name="T5" fmla="*/ 1177 h 1848"/>
                <a:gd name="T6" fmla="*/ 193 w 1308"/>
                <a:gd name="T7" fmla="*/ 1193 h 1848"/>
                <a:gd name="T8" fmla="*/ 199 w 1308"/>
                <a:gd name="T9" fmla="*/ 1279 h 1848"/>
                <a:gd name="T10" fmla="*/ 210 w 1308"/>
                <a:gd name="T11" fmla="*/ 1302 h 1848"/>
                <a:gd name="T12" fmla="*/ 239 w 1308"/>
                <a:gd name="T13" fmla="*/ 1268 h 1848"/>
                <a:gd name="T14" fmla="*/ 250 w 1308"/>
                <a:gd name="T15" fmla="*/ 1290 h 1848"/>
                <a:gd name="T16" fmla="*/ 210 w 1308"/>
                <a:gd name="T17" fmla="*/ 1375 h 1848"/>
                <a:gd name="T18" fmla="*/ 239 w 1308"/>
                <a:gd name="T19" fmla="*/ 1370 h 1848"/>
                <a:gd name="T20" fmla="*/ 273 w 1308"/>
                <a:gd name="T21" fmla="*/ 1415 h 1848"/>
                <a:gd name="T22" fmla="*/ 307 w 1308"/>
                <a:gd name="T23" fmla="*/ 1318 h 1848"/>
                <a:gd name="T24" fmla="*/ 313 w 1308"/>
                <a:gd name="T25" fmla="*/ 1222 h 1848"/>
                <a:gd name="T26" fmla="*/ 250 w 1308"/>
                <a:gd name="T27" fmla="*/ 1148 h 1848"/>
                <a:gd name="T28" fmla="*/ 466 w 1308"/>
                <a:gd name="T29" fmla="*/ 1119 h 1848"/>
                <a:gd name="T30" fmla="*/ 386 w 1308"/>
                <a:gd name="T31" fmla="*/ 1177 h 1848"/>
                <a:gd name="T32" fmla="*/ 386 w 1308"/>
                <a:gd name="T33" fmla="*/ 1233 h 1848"/>
                <a:gd name="T34" fmla="*/ 426 w 1308"/>
                <a:gd name="T35" fmla="*/ 1279 h 1848"/>
                <a:gd name="T36" fmla="*/ 472 w 1308"/>
                <a:gd name="T37" fmla="*/ 1205 h 1848"/>
                <a:gd name="T38" fmla="*/ 511 w 1308"/>
                <a:gd name="T39" fmla="*/ 1193 h 1848"/>
                <a:gd name="T40" fmla="*/ 494 w 1308"/>
                <a:gd name="T41" fmla="*/ 1119 h 1848"/>
                <a:gd name="T42" fmla="*/ 426 w 1308"/>
                <a:gd name="T43" fmla="*/ 1057 h 1848"/>
                <a:gd name="T44" fmla="*/ 898 w 1308"/>
                <a:gd name="T45" fmla="*/ 517 h 1848"/>
                <a:gd name="T46" fmla="*/ 909 w 1308"/>
                <a:gd name="T47" fmla="*/ 585 h 1848"/>
                <a:gd name="T48" fmla="*/ 875 w 1308"/>
                <a:gd name="T49" fmla="*/ 699 h 1848"/>
                <a:gd name="T50" fmla="*/ 790 w 1308"/>
                <a:gd name="T51" fmla="*/ 801 h 1848"/>
                <a:gd name="T52" fmla="*/ 704 w 1308"/>
                <a:gd name="T53" fmla="*/ 887 h 1848"/>
                <a:gd name="T54" fmla="*/ 664 w 1308"/>
                <a:gd name="T55" fmla="*/ 858 h 1848"/>
                <a:gd name="T56" fmla="*/ 664 w 1308"/>
                <a:gd name="T57" fmla="*/ 835 h 1848"/>
                <a:gd name="T58" fmla="*/ 619 w 1308"/>
                <a:gd name="T59" fmla="*/ 978 h 1848"/>
                <a:gd name="T60" fmla="*/ 505 w 1308"/>
                <a:gd name="T61" fmla="*/ 1018 h 1848"/>
                <a:gd name="T62" fmla="*/ 432 w 1308"/>
                <a:gd name="T63" fmla="*/ 1046 h 1848"/>
                <a:gd name="T64" fmla="*/ 392 w 1308"/>
                <a:gd name="T65" fmla="*/ 1057 h 1848"/>
                <a:gd name="T66" fmla="*/ 290 w 1308"/>
                <a:gd name="T67" fmla="*/ 1119 h 1848"/>
                <a:gd name="T68" fmla="*/ 375 w 1308"/>
                <a:gd name="T69" fmla="*/ 1131 h 1848"/>
                <a:gd name="T70" fmla="*/ 489 w 1308"/>
                <a:gd name="T71" fmla="*/ 1108 h 1848"/>
                <a:gd name="T72" fmla="*/ 551 w 1308"/>
                <a:gd name="T73" fmla="*/ 1131 h 1848"/>
                <a:gd name="T74" fmla="*/ 631 w 1308"/>
                <a:gd name="T75" fmla="*/ 1171 h 1848"/>
                <a:gd name="T76" fmla="*/ 670 w 1308"/>
                <a:gd name="T77" fmla="*/ 1097 h 1848"/>
                <a:gd name="T78" fmla="*/ 710 w 1308"/>
                <a:gd name="T79" fmla="*/ 1125 h 1848"/>
                <a:gd name="T80" fmla="*/ 790 w 1308"/>
                <a:gd name="T81" fmla="*/ 1103 h 1848"/>
                <a:gd name="T82" fmla="*/ 829 w 1308"/>
                <a:gd name="T83" fmla="*/ 1108 h 1848"/>
                <a:gd name="T84" fmla="*/ 892 w 1308"/>
                <a:gd name="T85" fmla="*/ 1063 h 1848"/>
                <a:gd name="T86" fmla="*/ 926 w 1308"/>
                <a:gd name="T87" fmla="*/ 1000 h 1848"/>
                <a:gd name="T88" fmla="*/ 949 w 1308"/>
                <a:gd name="T89" fmla="*/ 1040 h 1848"/>
                <a:gd name="T90" fmla="*/ 949 w 1308"/>
                <a:gd name="T91" fmla="*/ 966 h 1848"/>
                <a:gd name="T92" fmla="*/ 978 w 1308"/>
                <a:gd name="T93" fmla="*/ 716 h 1848"/>
                <a:gd name="T94" fmla="*/ 1023 w 1308"/>
                <a:gd name="T95" fmla="*/ 682 h 1848"/>
                <a:gd name="T96" fmla="*/ 1023 w 1308"/>
                <a:gd name="T97" fmla="*/ 540 h 1848"/>
                <a:gd name="T98" fmla="*/ 954 w 1308"/>
                <a:gd name="T99" fmla="*/ 443 h 1848"/>
                <a:gd name="T100" fmla="*/ 1012 w 1308"/>
                <a:gd name="T101" fmla="*/ 415 h 1848"/>
                <a:gd name="T102" fmla="*/ 1040 w 1308"/>
                <a:gd name="T103" fmla="*/ 96 h 1848"/>
                <a:gd name="T104" fmla="*/ 1012 w 1308"/>
                <a:gd name="T105" fmla="*/ 239 h 1848"/>
                <a:gd name="T106" fmla="*/ 909 w 1308"/>
                <a:gd name="T107" fmla="*/ 284 h 1848"/>
                <a:gd name="T108" fmla="*/ 915 w 1308"/>
                <a:gd name="T109" fmla="*/ 398 h 1848"/>
                <a:gd name="T110" fmla="*/ 972 w 1308"/>
                <a:gd name="T111" fmla="*/ 358 h 1848"/>
                <a:gd name="T112" fmla="*/ 989 w 1308"/>
                <a:gd name="T113" fmla="*/ 312 h 1848"/>
                <a:gd name="T114" fmla="*/ 1051 w 1308"/>
                <a:gd name="T115" fmla="*/ 324 h 1848"/>
                <a:gd name="T116" fmla="*/ 1204 w 1308"/>
                <a:gd name="T117" fmla="*/ 261 h 1848"/>
                <a:gd name="T118" fmla="*/ 1290 w 1308"/>
                <a:gd name="T119" fmla="*/ 255 h 1848"/>
                <a:gd name="T120" fmla="*/ 1239 w 1308"/>
                <a:gd name="T121" fmla="*/ 176 h 1848"/>
                <a:gd name="T122" fmla="*/ 1085 w 1308"/>
                <a:gd name="T123" fmla="*/ 56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8" h="1848">
                  <a:moveTo>
                    <a:pt x="68" y="1813"/>
                  </a:moveTo>
                  <a:lnTo>
                    <a:pt x="68" y="1813"/>
                  </a:lnTo>
                  <a:lnTo>
                    <a:pt x="62" y="1819"/>
                  </a:lnTo>
                  <a:lnTo>
                    <a:pt x="62" y="1819"/>
                  </a:lnTo>
                  <a:lnTo>
                    <a:pt x="57" y="1824"/>
                  </a:lnTo>
                  <a:lnTo>
                    <a:pt x="57" y="1824"/>
                  </a:lnTo>
                  <a:lnTo>
                    <a:pt x="51" y="1830"/>
                  </a:lnTo>
                  <a:lnTo>
                    <a:pt x="51" y="1830"/>
                  </a:lnTo>
                  <a:lnTo>
                    <a:pt x="51" y="1836"/>
                  </a:lnTo>
                  <a:lnTo>
                    <a:pt x="51" y="1836"/>
                  </a:lnTo>
                  <a:lnTo>
                    <a:pt x="51" y="1842"/>
                  </a:lnTo>
                  <a:lnTo>
                    <a:pt x="51" y="1842"/>
                  </a:lnTo>
                  <a:lnTo>
                    <a:pt x="51" y="1842"/>
                  </a:lnTo>
                  <a:lnTo>
                    <a:pt x="51" y="1842"/>
                  </a:lnTo>
                  <a:lnTo>
                    <a:pt x="51" y="1847"/>
                  </a:lnTo>
                  <a:lnTo>
                    <a:pt x="51" y="1847"/>
                  </a:lnTo>
                  <a:lnTo>
                    <a:pt x="57" y="1842"/>
                  </a:lnTo>
                  <a:lnTo>
                    <a:pt x="57" y="1842"/>
                  </a:lnTo>
                  <a:lnTo>
                    <a:pt x="62" y="1836"/>
                  </a:lnTo>
                  <a:lnTo>
                    <a:pt x="62" y="1836"/>
                  </a:lnTo>
                  <a:lnTo>
                    <a:pt x="68" y="1830"/>
                  </a:lnTo>
                  <a:lnTo>
                    <a:pt x="68" y="1830"/>
                  </a:lnTo>
                  <a:lnTo>
                    <a:pt x="74" y="1819"/>
                  </a:lnTo>
                  <a:lnTo>
                    <a:pt x="74" y="1819"/>
                  </a:lnTo>
                  <a:lnTo>
                    <a:pt x="80" y="1813"/>
                  </a:lnTo>
                  <a:lnTo>
                    <a:pt x="80" y="1813"/>
                  </a:lnTo>
                  <a:lnTo>
                    <a:pt x="74" y="1813"/>
                  </a:lnTo>
                  <a:lnTo>
                    <a:pt x="74" y="1813"/>
                  </a:lnTo>
                  <a:lnTo>
                    <a:pt x="68" y="1813"/>
                  </a:lnTo>
                  <a:close/>
                  <a:moveTo>
                    <a:pt x="0" y="1796"/>
                  </a:moveTo>
                  <a:lnTo>
                    <a:pt x="0" y="1796"/>
                  </a:lnTo>
                  <a:lnTo>
                    <a:pt x="0" y="1796"/>
                  </a:lnTo>
                  <a:lnTo>
                    <a:pt x="0" y="1796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0" y="1807"/>
                  </a:lnTo>
                  <a:lnTo>
                    <a:pt x="0" y="1807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5" y="1813"/>
                  </a:lnTo>
                  <a:lnTo>
                    <a:pt x="5" y="1813"/>
                  </a:lnTo>
                  <a:lnTo>
                    <a:pt x="11" y="1813"/>
                  </a:lnTo>
                  <a:lnTo>
                    <a:pt x="11" y="1813"/>
                  </a:lnTo>
                  <a:lnTo>
                    <a:pt x="11" y="1819"/>
                  </a:lnTo>
                  <a:lnTo>
                    <a:pt x="11" y="1819"/>
                  </a:lnTo>
                  <a:lnTo>
                    <a:pt x="11" y="1807"/>
                  </a:lnTo>
                  <a:lnTo>
                    <a:pt x="11" y="1807"/>
                  </a:lnTo>
                  <a:lnTo>
                    <a:pt x="11" y="1802"/>
                  </a:lnTo>
                  <a:lnTo>
                    <a:pt x="11" y="1802"/>
                  </a:lnTo>
                  <a:lnTo>
                    <a:pt x="11" y="1796"/>
                  </a:lnTo>
                  <a:lnTo>
                    <a:pt x="11" y="1796"/>
                  </a:lnTo>
                  <a:lnTo>
                    <a:pt x="0" y="1796"/>
                  </a:lnTo>
                  <a:close/>
                  <a:moveTo>
                    <a:pt x="273" y="1472"/>
                  </a:moveTo>
                  <a:lnTo>
                    <a:pt x="273" y="1472"/>
                  </a:lnTo>
                  <a:lnTo>
                    <a:pt x="267" y="1478"/>
                  </a:lnTo>
                  <a:lnTo>
                    <a:pt x="267" y="1478"/>
                  </a:lnTo>
                  <a:lnTo>
                    <a:pt x="261" y="1489"/>
                  </a:lnTo>
                  <a:lnTo>
                    <a:pt x="261" y="1489"/>
                  </a:lnTo>
                  <a:lnTo>
                    <a:pt x="261" y="1495"/>
                  </a:lnTo>
                  <a:lnTo>
                    <a:pt x="261" y="1495"/>
                  </a:lnTo>
                  <a:lnTo>
                    <a:pt x="273" y="1495"/>
                  </a:lnTo>
                  <a:lnTo>
                    <a:pt x="273" y="1495"/>
                  </a:lnTo>
                  <a:lnTo>
                    <a:pt x="279" y="1489"/>
                  </a:lnTo>
                  <a:lnTo>
                    <a:pt x="279" y="1489"/>
                  </a:lnTo>
                  <a:lnTo>
                    <a:pt x="279" y="1478"/>
                  </a:lnTo>
                  <a:lnTo>
                    <a:pt x="279" y="1478"/>
                  </a:lnTo>
                  <a:lnTo>
                    <a:pt x="279" y="1472"/>
                  </a:lnTo>
                  <a:lnTo>
                    <a:pt x="279" y="1472"/>
                  </a:lnTo>
                  <a:lnTo>
                    <a:pt x="273" y="1472"/>
                  </a:lnTo>
                  <a:close/>
                  <a:moveTo>
                    <a:pt x="244" y="1148"/>
                  </a:moveTo>
                  <a:lnTo>
                    <a:pt x="244" y="1148"/>
                  </a:lnTo>
                  <a:lnTo>
                    <a:pt x="239" y="1154"/>
                  </a:lnTo>
                  <a:lnTo>
                    <a:pt x="239" y="1154"/>
                  </a:lnTo>
                  <a:lnTo>
                    <a:pt x="239" y="1165"/>
                  </a:lnTo>
                  <a:lnTo>
                    <a:pt x="239" y="1165"/>
                  </a:lnTo>
                  <a:lnTo>
                    <a:pt x="244" y="1171"/>
                  </a:lnTo>
                  <a:lnTo>
                    <a:pt x="244" y="1171"/>
                  </a:lnTo>
                  <a:lnTo>
                    <a:pt x="239" y="1177"/>
                  </a:lnTo>
                  <a:lnTo>
                    <a:pt x="239" y="1177"/>
                  </a:lnTo>
                  <a:lnTo>
                    <a:pt x="233" y="1177"/>
                  </a:lnTo>
                  <a:lnTo>
                    <a:pt x="233" y="1177"/>
                  </a:lnTo>
                  <a:lnTo>
                    <a:pt x="227" y="1177"/>
                  </a:lnTo>
                  <a:lnTo>
                    <a:pt x="227" y="1177"/>
                  </a:lnTo>
                  <a:lnTo>
                    <a:pt x="227" y="1171"/>
                  </a:lnTo>
                  <a:lnTo>
                    <a:pt x="227" y="1171"/>
                  </a:lnTo>
                  <a:lnTo>
                    <a:pt x="216" y="1171"/>
                  </a:lnTo>
                  <a:lnTo>
                    <a:pt x="216" y="1171"/>
                  </a:lnTo>
                  <a:lnTo>
                    <a:pt x="216" y="1177"/>
                  </a:lnTo>
                  <a:lnTo>
                    <a:pt x="216" y="1177"/>
                  </a:lnTo>
                  <a:lnTo>
                    <a:pt x="216" y="1182"/>
                  </a:lnTo>
                  <a:lnTo>
                    <a:pt x="216" y="1182"/>
                  </a:lnTo>
                  <a:lnTo>
                    <a:pt x="216" y="1188"/>
                  </a:lnTo>
                  <a:lnTo>
                    <a:pt x="216" y="1188"/>
                  </a:lnTo>
                  <a:lnTo>
                    <a:pt x="210" y="1193"/>
                  </a:lnTo>
                  <a:lnTo>
                    <a:pt x="210" y="1193"/>
                  </a:lnTo>
                  <a:lnTo>
                    <a:pt x="204" y="1193"/>
                  </a:lnTo>
                  <a:lnTo>
                    <a:pt x="204" y="1193"/>
                  </a:lnTo>
                  <a:lnTo>
                    <a:pt x="204" y="1199"/>
                  </a:lnTo>
                  <a:lnTo>
                    <a:pt x="204" y="1199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9" y="1199"/>
                  </a:lnTo>
                  <a:lnTo>
                    <a:pt x="193" y="1199"/>
                  </a:lnTo>
                  <a:lnTo>
                    <a:pt x="193" y="1199"/>
                  </a:lnTo>
                  <a:lnTo>
                    <a:pt x="193" y="1193"/>
                  </a:lnTo>
                  <a:lnTo>
                    <a:pt x="193" y="1193"/>
                  </a:lnTo>
                  <a:lnTo>
                    <a:pt x="187" y="1188"/>
                  </a:lnTo>
                  <a:lnTo>
                    <a:pt x="187" y="1188"/>
                  </a:lnTo>
                  <a:lnTo>
                    <a:pt x="182" y="1188"/>
                  </a:lnTo>
                  <a:lnTo>
                    <a:pt x="182" y="1188"/>
                  </a:lnTo>
                  <a:lnTo>
                    <a:pt x="176" y="1193"/>
                  </a:lnTo>
                  <a:lnTo>
                    <a:pt x="176" y="1193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6" y="1222"/>
                  </a:lnTo>
                  <a:lnTo>
                    <a:pt x="176" y="1222"/>
                  </a:lnTo>
                  <a:lnTo>
                    <a:pt x="182" y="1233"/>
                  </a:lnTo>
                  <a:lnTo>
                    <a:pt x="182" y="1233"/>
                  </a:lnTo>
                  <a:lnTo>
                    <a:pt x="187" y="1239"/>
                  </a:lnTo>
                  <a:lnTo>
                    <a:pt x="187" y="1239"/>
                  </a:lnTo>
                  <a:lnTo>
                    <a:pt x="193" y="1239"/>
                  </a:lnTo>
                  <a:lnTo>
                    <a:pt x="193" y="1239"/>
                  </a:lnTo>
                  <a:lnTo>
                    <a:pt x="204" y="1244"/>
                  </a:lnTo>
                  <a:lnTo>
                    <a:pt x="204" y="1244"/>
                  </a:lnTo>
                  <a:lnTo>
                    <a:pt x="204" y="1256"/>
                  </a:lnTo>
                  <a:lnTo>
                    <a:pt x="204" y="1256"/>
                  </a:lnTo>
                  <a:lnTo>
                    <a:pt x="210" y="1262"/>
                  </a:lnTo>
                  <a:lnTo>
                    <a:pt x="210" y="1262"/>
                  </a:lnTo>
                  <a:lnTo>
                    <a:pt x="204" y="1273"/>
                  </a:lnTo>
                  <a:lnTo>
                    <a:pt x="204" y="1273"/>
                  </a:lnTo>
                  <a:lnTo>
                    <a:pt x="199" y="1279"/>
                  </a:lnTo>
                  <a:lnTo>
                    <a:pt x="199" y="1279"/>
                  </a:lnTo>
                  <a:lnTo>
                    <a:pt x="199" y="1273"/>
                  </a:lnTo>
                  <a:lnTo>
                    <a:pt x="199" y="1268"/>
                  </a:lnTo>
                  <a:lnTo>
                    <a:pt x="199" y="1268"/>
                  </a:lnTo>
                  <a:lnTo>
                    <a:pt x="199" y="1262"/>
                  </a:lnTo>
                  <a:lnTo>
                    <a:pt x="199" y="1262"/>
                  </a:lnTo>
                  <a:lnTo>
                    <a:pt x="199" y="1262"/>
                  </a:lnTo>
                  <a:lnTo>
                    <a:pt x="187" y="1262"/>
                  </a:lnTo>
                  <a:lnTo>
                    <a:pt x="187" y="1262"/>
                  </a:lnTo>
                  <a:lnTo>
                    <a:pt x="182" y="1262"/>
                  </a:lnTo>
                  <a:lnTo>
                    <a:pt x="182" y="1262"/>
                  </a:lnTo>
                  <a:lnTo>
                    <a:pt x="182" y="1268"/>
                  </a:lnTo>
                  <a:lnTo>
                    <a:pt x="182" y="1268"/>
                  </a:lnTo>
                  <a:lnTo>
                    <a:pt x="187" y="1273"/>
                  </a:lnTo>
                  <a:lnTo>
                    <a:pt x="187" y="1279"/>
                  </a:lnTo>
                  <a:lnTo>
                    <a:pt x="193" y="1279"/>
                  </a:lnTo>
                  <a:lnTo>
                    <a:pt x="193" y="1284"/>
                  </a:lnTo>
                  <a:lnTo>
                    <a:pt x="199" y="1284"/>
                  </a:lnTo>
                  <a:lnTo>
                    <a:pt x="199" y="1284"/>
                  </a:lnTo>
                  <a:lnTo>
                    <a:pt x="199" y="1290"/>
                  </a:lnTo>
                  <a:lnTo>
                    <a:pt x="199" y="1290"/>
                  </a:lnTo>
                  <a:lnTo>
                    <a:pt x="199" y="1296"/>
                  </a:lnTo>
                  <a:lnTo>
                    <a:pt x="199" y="1296"/>
                  </a:lnTo>
                  <a:lnTo>
                    <a:pt x="199" y="1296"/>
                  </a:lnTo>
                  <a:lnTo>
                    <a:pt x="199" y="1296"/>
                  </a:lnTo>
                  <a:lnTo>
                    <a:pt x="204" y="1302"/>
                  </a:lnTo>
                  <a:lnTo>
                    <a:pt x="204" y="1302"/>
                  </a:lnTo>
                  <a:lnTo>
                    <a:pt x="210" y="1302"/>
                  </a:lnTo>
                  <a:lnTo>
                    <a:pt x="210" y="1302"/>
                  </a:lnTo>
                  <a:lnTo>
                    <a:pt x="210" y="1302"/>
                  </a:lnTo>
                  <a:lnTo>
                    <a:pt x="210" y="1302"/>
                  </a:lnTo>
                  <a:lnTo>
                    <a:pt x="216" y="1296"/>
                  </a:lnTo>
                  <a:lnTo>
                    <a:pt x="216" y="1296"/>
                  </a:lnTo>
                  <a:lnTo>
                    <a:pt x="216" y="1290"/>
                  </a:lnTo>
                  <a:lnTo>
                    <a:pt x="216" y="1290"/>
                  </a:lnTo>
                  <a:lnTo>
                    <a:pt x="221" y="1296"/>
                  </a:lnTo>
                  <a:lnTo>
                    <a:pt x="221" y="1296"/>
                  </a:lnTo>
                  <a:lnTo>
                    <a:pt x="221" y="1302"/>
                  </a:lnTo>
                  <a:lnTo>
                    <a:pt x="221" y="1302"/>
                  </a:lnTo>
                  <a:lnTo>
                    <a:pt x="227" y="1302"/>
                  </a:lnTo>
                  <a:lnTo>
                    <a:pt x="227" y="1302"/>
                  </a:lnTo>
                  <a:lnTo>
                    <a:pt x="233" y="1302"/>
                  </a:lnTo>
                  <a:lnTo>
                    <a:pt x="233" y="1302"/>
                  </a:lnTo>
                  <a:lnTo>
                    <a:pt x="239" y="1302"/>
                  </a:lnTo>
                  <a:lnTo>
                    <a:pt x="239" y="1302"/>
                  </a:lnTo>
                  <a:lnTo>
                    <a:pt x="239" y="1296"/>
                  </a:lnTo>
                  <a:lnTo>
                    <a:pt x="239" y="1296"/>
                  </a:lnTo>
                  <a:lnTo>
                    <a:pt x="239" y="1296"/>
                  </a:lnTo>
                  <a:lnTo>
                    <a:pt x="239" y="1296"/>
                  </a:lnTo>
                  <a:lnTo>
                    <a:pt x="244" y="1290"/>
                  </a:lnTo>
                  <a:lnTo>
                    <a:pt x="244" y="1290"/>
                  </a:lnTo>
                  <a:lnTo>
                    <a:pt x="239" y="1279"/>
                  </a:lnTo>
                  <a:lnTo>
                    <a:pt x="239" y="1279"/>
                  </a:lnTo>
                  <a:lnTo>
                    <a:pt x="239" y="1268"/>
                  </a:lnTo>
                  <a:lnTo>
                    <a:pt x="239" y="1268"/>
                  </a:lnTo>
                  <a:lnTo>
                    <a:pt x="233" y="1256"/>
                  </a:lnTo>
                  <a:lnTo>
                    <a:pt x="233" y="1256"/>
                  </a:lnTo>
                  <a:lnTo>
                    <a:pt x="227" y="1244"/>
                  </a:lnTo>
                  <a:lnTo>
                    <a:pt x="227" y="1244"/>
                  </a:lnTo>
                  <a:lnTo>
                    <a:pt x="233" y="1244"/>
                  </a:lnTo>
                  <a:lnTo>
                    <a:pt x="233" y="1244"/>
                  </a:lnTo>
                  <a:lnTo>
                    <a:pt x="239" y="1244"/>
                  </a:lnTo>
                  <a:lnTo>
                    <a:pt x="239" y="1244"/>
                  </a:lnTo>
                  <a:lnTo>
                    <a:pt x="244" y="1244"/>
                  </a:lnTo>
                  <a:lnTo>
                    <a:pt x="244" y="1244"/>
                  </a:lnTo>
                  <a:lnTo>
                    <a:pt x="244" y="1244"/>
                  </a:lnTo>
                  <a:lnTo>
                    <a:pt x="244" y="1244"/>
                  </a:lnTo>
                  <a:lnTo>
                    <a:pt x="250" y="1250"/>
                  </a:lnTo>
                  <a:lnTo>
                    <a:pt x="250" y="1250"/>
                  </a:lnTo>
                  <a:lnTo>
                    <a:pt x="250" y="1262"/>
                  </a:lnTo>
                  <a:lnTo>
                    <a:pt x="250" y="1262"/>
                  </a:lnTo>
                  <a:lnTo>
                    <a:pt x="250" y="1268"/>
                  </a:lnTo>
                  <a:lnTo>
                    <a:pt x="250" y="1268"/>
                  </a:lnTo>
                  <a:lnTo>
                    <a:pt x="255" y="1273"/>
                  </a:lnTo>
                  <a:lnTo>
                    <a:pt x="255" y="1273"/>
                  </a:lnTo>
                  <a:lnTo>
                    <a:pt x="255" y="1279"/>
                  </a:lnTo>
                  <a:lnTo>
                    <a:pt x="255" y="1279"/>
                  </a:lnTo>
                  <a:lnTo>
                    <a:pt x="255" y="1284"/>
                  </a:lnTo>
                  <a:lnTo>
                    <a:pt x="255" y="1284"/>
                  </a:lnTo>
                  <a:lnTo>
                    <a:pt x="250" y="1290"/>
                  </a:lnTo>
                  <a:lnTo>
                    <a:pt x="250" y="1290"/>
                  </a:lnTo>
                  <a:lnTo>
                    <a:pt x="250" y="1290"/>
                  </a:lnTo>
                  <a:lnTo>
                    <a:pt x="250" y="1290"/>
                  </a:lnTo>
                  <a:lnTo>
                    <a:pt x="244" y="1308"/>
                  </a:lnTo>
                  <a:lnTo>
                    <a:pt x="244" y="1308"/>
                  </a:lnTo>
                  <a:lnTo>
                    <a:pt x="239" y="1313"/>
                  </a:lnTo>
                  <a:lnTo>
                    <a:pt x="239" y="1313"/>
                  </a:lnTo>
                  <a:lnTo>
                    <a:pt x="227" y="1318"/>
                  </a:lnTo>
                  <a:lnTo>
                    <a:pt x="227" y="1318"/>
                  </a:lnTo>
                  <a:lnTo>
                    <a:pt x="210" y="1324"/>
                  </a:lnTo>
                  <a:lnTo>
                    <a:pt x="210" y="1324"/>
                  </a:lnTo>
                  <a:lnTo>
                    <a:pt x="210" y="1336"/>
                  </a:lnTo>
                  <a:lnTo>
                    <a:pt x="210" y="1336"/>
                  </a:lnTo>
                  <a:lnTo>
                    <a:pt x="210" y="1347"/>
                  </a:lnTo>
                  <a:lnTo>
                    <a:pt x="210" y="1347"/>
                  </a:lnTo>
                  <a:lnTo>
                    <a:pt x="210" y="1358"/>
                  </a:lnTo>
                  <a:lnTo>
                    <a:pt x="210" y="1358"/>
                  </a:lnTo>
                  <a:lnTo>
                    <a:pt x="204" y="1364"/>
                  </a:lnTo>
                  <a:lnTo>
                    <a:pt x="204" y="1364"/>
                  </a:lnTo>
                  <a:lnTo>
                    <a:pt x="210" y="1370"/>
                  </a:lnTo>
                  <a:lnTo>
                    <a:pt x="210" y="1370"/>
                  </a:lnTo>
                  <a:lnTo>
                    <a:pt x="210" y="1370"/>
                  </a:lnTo>
                  <a:lnTo>
                    <a:pt x="210" y="1370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10" y="1375"/>
                  </a:lnTo>
                  <a:lnTo>
                    <a:pt x="204" y="1381"/>
                  </a:lnTo>
                  <a:lnTo>
                    <a:pt x="204" y="1381"/>
                  </a:lnTo>
                  <a:lnTo>
                    <a:pt x="204" y="1387"/>
                  </a:lnTo>
                  <a:lnTo>
                    <a:pt x="204" y="1387"/>
                  </a:lnTo>
                  <a:lnTo>
                    <a:pt x="204" y="1393"/>
                  </a:lnTo>
                  <a:lnTo>
                    <a:pt x="204" y="1393"/>
                  </a:lnTo>
                  <a:lnTo>
                    <a:pt x="204" y="1398"/>
                  </a:lnTo>
                  <a:lnTo>
                    <a:pt x="204" y="1398"/>
                  </a:lnTo>
                  <a:lnTo>
                    <a:pt x="216" y="1398"/>
                  </a:lnTo>
                  <a:lnTo>
                    <a:pt x="216" y="1398"/>
                  </a:lnTo>
                  <a:lnTo>
                    <a:pt x="221" y="1404"/>
                  </a:lnTo>
                  <a:lnTo>
                    <a:pt x="221" y="1404"/>
                  </a:lnTo>
                  <a:lnTo>
                    <a:pt x="227" y="1404"/>
                  </a:lnTo>
                  <a:lnTo>
                    <a:pt x="227" y="1404"/>
                  </a:lnTo>
                  <a:lnTo>
                    <a:pt x="227" y="1404"/>
                  </a:lnTo>
                  <a:lnTo>
                    <a:pt x="227" y="1404"/>
                  </a:lnTo>
                  <a:lnTo>
                    <a:pt x="227" y="1404"/>
                  </a:lnTo>
                  <a:lnTo>
                    <a:pt x="227" y="1404"/>
                  </a:lnTo>
                  <a:lnTo>
                    <a:pt x="227" y="1398"/>
                  </a:lnTo>
                  <a:lnTo>
                    <a:pt x="227" y="1398"/>
                  </a:lnTo>
                  <a:lnTo>
                    <a:pt x="233" y="1387"/>
                  </a:lnTo>
                  <a:lnTo>
                    <a:pt x="233" y="1387"/>
                  </a:lnTo>
                  <a:lnTo>
                    <a:pt x="233" y="1375"/>
                  </a:lnTo>
                  <a:lnTo>
                    <a:pt x="233" y="1375"/>
                  </a:lnTo>
                  <a:lnTo>
                    <a:pt x="239" y="1370"/>
                  </a:lnTo>
                  <a:lnTo>
                    <a:pt x="239" y="1370"/>
                  </a:lnTo>
                  <a:lnTo>
                    <a:pt x="244" y="1370"/>
                  </a:lnTo>
                  <a:lnTo>
                    <a:pt x="244" y="1370"/>
                  </a:lnTo>
                  <a:lnTo>
                    <a:pt x="250" y="1375"/>
                  </a:lnTo>
                  <a:lnTo>
                    <a:pt x="250" y="1375"/>
                  </a:lnTo>
                  <a:lnTo>
                    <a:pt x="250" y="1381"/>
                  </a:lnTo>
                  <a:lnTo>
                    <a:pt x="250" y="1381"/>
                  </a:lnTo>
                  <a:lnTo>
                    <a:pt x="244" y="1387"/>
                  </a:lnTo>
                  <a:lnTo>
                    <a:pt x="244" y="1387"/>
                  </a:lnTo>
                  <a:lnTo>
                    <a:pt x="244" y="1398"/>
                  </a:lnTo>
                  <a:lnTo>
                    <a:pt x="244" y="1398"/>
                  </a:lnTo>
                  <a:lnTo>
                    <a:pt x="244" y="1415"/>
                  </a:lnTo>
                  <a:lnTo>
                    <a:pt x="244" y="1415"/>
                  </a:lnTo>
                  <a:lnTo>
                    <a:pt x="244" y="1427"/>
                  </a:lnTo>
                  <a:lnTo>
                    <a:pt x="244" y="1427"/>
                  </a:lnTo>
                  <a:lnTo>
                    <a:pt x="250" y="1427"/>
                  </a:lnTo>
                  <a:lnTo>
                    <a:pt x="250" y="1427"/>
                  </a:lnTo>
                  <a:lnTo>
                    <a:pt x="255" y="1427"/>
                  </a:lnTo>
                  <a:lnTo>
                    <a:pt x="255" y="1427"/>
                  </a:lnTo>
                  <a:lnTo>
                    <a:pt x="261" y="1427"/>
                  </a:lnTo>
                  <a:lnTo>
                    <a:pt x="261" y="1427"/>
                  </a:lnTo>
                  <a:lnTo>
                    <a:pt x="261" y="1427"/>
                  </a:lnTo>
                  <a:lnTo>
                    <a:pt x="261" y="1427"/>
                  </a:lnTo>
                  <a:lnTo>
                    <a:pt x="267" y="1421"/>
                  </a:lnTo>
                  <a:lnTo>
                    <a:pt x="267" y="1421"/>
                  </a:lnTo>
                  <a:lnTo>
                    <a:pt x="273" y="1415"/>
                  </a:lnTo>
                  <a:lnTo>
                    <a:pt x="273" y="1415"/>
                  </a:lnTo>
                  <a:lnTo>
                    <a:pt x="279" y="1404"/>
                  </a:lnTo>
                  <a:lnTo>
                    <a:pt x="279" y="1404"/>
                  </a:lnTo>
                  <a:lnTo>
                    <a:pt x="284" y="1404"/>
                  </a:lnTo>
                  <a:lnTo>
                    <a:pt x="284" y="1404"/>
                  </a:lnTo>
                  <a:lnTo>
                    <a:pt x="279" y="1404"/>
                  </a:lnTo>
                  <a:lnTo>
                    <a:pt x="279" y="1404"/>
                  </a:lnTo>
                  <a:lnTo>
                    <a:pt x="279" y="1404"/>
                  </a:lnTo>
                  <a:lnTo>
                    <a:pt x="279" y="1404"/>
                  </a:lnTo>
                  <a:lnTo>
                    <a:pt x="279" y="1398"/>
                  </a:lnTo>
                  <a:lnTo>
                    <a:pt x="279" y="1398"/>
                  </a:lnTo>
                  <a:lnTo>
                    <a:pt x="279" y="1398"/>
                  </a:lnTo>
                  <a:lnTo>
                    <a:pt x="279" y="1398"/>
                  </a:lnTo>
                  <a:lnTo>
                    <a:pt x="284" y="1393"/>
                  </a:lnTo>
                  <a:lnTo>
                    <a:pt x="284" y="1393"/>
                  </a:lnTo>
                  <a:lnTo>
                    <a:pt x="290" y="1387"/>
                  </a:lnTo>
                  <a:lnTo>
                    <a:pt x="290" y="1387"/>
                  </a:lnTo>
                  <a:lnTo>
                    <a:pt x="295" y="1381"/>
                  </a:lnTo>
                  <a:lnTo>
                    <a:pt x="295" y="1381"/>
                  </a:lnTo>
                  <a:lnTo>
                    <a:pt x="301" y="1381"/>
                  </a:lnTo>
                  <a:lnTo>
                    <a:pt x="301" y="1381"/>
                  </a:lnTo>
                  <a:lnTo>
                    <a:pt x="301" y="1364"/>
                  </a:lnTo>
                  <a:lnTo>
                    <a:pt x="301" y="1364"/>
                  </a:lnTo>
                  <a:lnTo>
                    <a:pt x="301" y="1353"/>
                  </a:lnTo>
                  <a:lnTo>
                    <a:pt x="301" y="1353"/>
                  </a:lnTo>
                  <a:lnTo>
                    <a:pt x="301" y="1336"/>
                  </a:lnTo>
                  <a:lnTo>
                    <a:pt x="301" y="1336"/>
                  </a:lnTo>
                  <a:lnTo>
                    <a:pt x="307" y="1318"/>
                  </a:lnTo>
                  <a:lnTo>
                    <a:pt x="307" y="1318"/>
                  </a:lnTo>
                  <a:lnTo>
                    <a:pt x="313" y="1302"/>
                  </a:lnTo>
                  <a:lnTo>
                    <a:pt x="313" y="1302"/>
                  </a:lnTo>
                  <a:lnTo>
                    <a:pt x="324" y="1284"/>
                  </a:lnTo>
                  <a:lnTo>
                    <a:pt x="324" y="1284"/>
                  </a:lnTo>
                  <a:lnTo>
                    <a:pt x="335" y="1268"/>
                  </a:lnTo>
                  <a:lnTo>
                    <a:pt x="335" y="1268"/>
                  </a:lnTo>
                  <a:lnTo>
                    <a:pt x="341" y="1256"/>
                  </a:lnTo>
                  <a:lnTo>
                    <a:pt x="341" y="1256"/>
                  </a:lnTo>
                  <a:lnTo>
                    <a:pt x="341" y="1250"/>
                  </a:lnTo>
                  <a:lnTo>
                    <a:pt x="341" y="1250"/>
                  </a:lnTo>
                  <a:lnTo>
                    <a:pt x="335" y="1250"/>
                  </a:lnTo>
                  <a:lnTo>
                    <a:pt x="335" y="1250"/>
                  </a:lnTo>
                  <a:lnTo>
                    <a:pt x="329" y="1250"/>
                  </a:lnTo>
                  <a:lnTo>
                    <a:pt x="329" y="1250"/>
                  </a:lnTo>
                  <a:lnTo>
                    <a:pt x="329" y="1250"/>
                  </a:lnTo>
                  <a:lnTo>
                    <a:pt x="329" y="1250"/>
                  </a:lnTo>
                  <a:lnTo>
                    <a:pt x="324" y="1244"/>
                  </a:lnTo>
                  <a:lnTo>
                    <a:pt x="324" y="1244"/>
                  </a:lnTo>
                  <a:lnTo>
                    <a:pt x="324" y="1239"/>
                  </a:lnTo>
                  <a:lnTo>
                    <a:pt x="324" y="1239"/>
                  </a:lnTo>
                  <a:lnTo>
                    <a:pt x="324" y="1233"/>
                  </a:lnTo>
                  <a:lnTo>
                    <a:pt x="324" y="1233"/>
                  </a:lnTo>
                  <a:lnTo>
                    <a:pt x="324" y="1228"/>
                  </a:lnTo>
                  <a:lnTo>
                    <a:pt x="324" y="1228"/>
                  </a:lnTo>
                  <a:lnTo>
                    <a:pt x="313" y="1222"/>
                  </a:lnTo>
                  <a:lnTo>
                    <a:pt x="313" y="1222"/>
                  </a:lnTo>
                  <a:lnTo>
                    <a:pt x="307" y="1216"/>
                  </a:lnTo>
                  <a:lnTo>
                    <a:pt x="307" y="1216"/>
                  </a:lnTo>
                  <a:lnTo>
                    <a:pt x="313" y="1199"/>
                  </a:lnTo>
                  <a:lnTo>
                    <a:pt x="313" y="1199"/>
                  </a:lnTo>
                  <a:lnTo>
                    <a:pt x="318" y="1182"/>
                  </a:lnTo>
                  <a:lnTo>
                    <a:pt x="318" y="1182"/>
                  </a:lnTo>
                  <a:lnTo>
                    <a:pt x="307" y="1182"/>
                  </a:lnTo>
                  <a:lnTo>
                    <a:pt x="307" y="1182"/>
                  </a:lnTo>
                  <a:lnTo>
                    <a:pt x="295" y="1182"/>
                  </a:lnTo>
                  <a:lnTo>
                    <a:pt x="295" y="1182"/>
                  </a:lnTo>
                  <a:lnTo>
                    <a:pt x="284" y="1182"/>
                  </a:lnTo>
                  <a:lnTo>
                    <a:pt x="284" y="1182"/>
                  </a:lnTo>
                  <a:lnTo>
                    <a:pt x="279" y="1182"/>
                  </a:lnTo>
                  <a:lnTo>
                    <a:pt x="279" y="1182"/>
                  </a:lnTo>
                  <a:lnTo>
                    <a:pt x="279" y="1177"/>
                  </a:lnTo>
                  <a:lnTo>
                    <a:pt x="279" y="1177"/>
                  </a:lnTo>
                  <a:lnTo>
                    <a:pt x="279" y="1171"/>
                  </a:lnTo>
                  <a:lnTo>
                    <a:pt x="279" y="1171"/>
                  </a:lnTo>
                  <a:lnTo>
                    <a:pt x="284" y="1159"/>
                  </a:lnTo>
                  <a:lnTo>
                    <a:pt x="284" y="1159"/>
                  </a:lnTo>
                  <a:lnTo>
                    <a:pt x="284" y="1154"/>
                  </a:lnTo>
                  <a:lnTo>
                    <a:pt x="284" y="1154"/>
                  </a:lnTo>
                  <a:lnTo>
                    <a:pt x="273" y="1154"/>
                  </a:lnTo>
                  <a:lnTo>
                    <a:pt x="273" y="1154"/>
                  </a:lnTo>
                  <a:lnTo>
                    <a:pt x="261" y="1154"/>
                  </a:lnTo>
                  <a:lnTo>
                    <a:pt x="261" y="1154"/>
                  </a:lnTo>
                  <a:lnTo>
                    <a:pt x="250" y="1148"/>
                  </a:lnTo>
                  <a:lnTo>
                    <a:pt x="250" y="1148"/>
                  </a:lnTo>
                  <a:lnTo>
                    <a:pt x="244" y="1148"/>
                  </a:lnTo>
                  <a:close/>
                  <a:moveTo>
                    <a:pt x="517" y="1125"/>
                  </a:moveTo>
                  <a:lnTo>
                    <a:pt x="517" y="1125"/>
                  </a:lnTo>
                  <a:lnTo>
                    <a:pt x="517" y="1131"/>
                  </a:lnTo>
                  <a:lnTo>
                    <a:pt x="517" y="1131"/>
                  </a:lnTo>
                  <a:lnTo>
                    <a:pt x="517" y="1137"/>
                  </a:lnTo>
                  <a:lnTo>
                    <a:pt x="523" y="1137"/>
                  </a:lnTo>
                  <a:lnTo>
                    <a:pt x="523" y="1137"/>
                  </a:lnTo>
                  <a:lnTo>
                    <a:pt x="529" y="1137"/>
                  </a:lnTo>
                  <a:lnTo>
                    <a:pt x="529" y="1137"/>
                  </a:lnTo>
                  <a:lnTo>
                    <a:pt x="529" y="1137"/>
                  </a:lnTo>
                  <a:lnTo>
                    <a:pt x="529" y="1131"/>
                  </a:lnTo>
                  <a:lnTo>
                    <a:pt x="529" y="1131"/>
                  </a:lnTo>
                  <a:lnTo>
                    <a:pt x="529" y="1125"/>
                  </a:lnTo>
                  <a:lnTo>
                    <a:pt x="529" y="1125"/>
                  </a:lnTo>
                  <a:lnTo>
                    <a:pt x="529" y="1125"/>
                  </a:lnTo>
                  <a:lnTo>
                    <a:pt x="529" y="1125"/>
                  </a:lnTo>
                  <a:lnTo>
                    <a:pt x="517" y="1125"/>
                  </a:lnTo>
                  <a:close/>
                  <a:moveTo>
                    <a:pt x="483" y="1119"/>
                  </a:moveTo>
                  <a:lnTo>
                    <a:pt x="483" y="1119"/>
                  </a:lnTo>
                  <a:lnTo>
                    <a:pt x="483" y="1119"/>
                  </a:lnTo>
                  <a:lnTo>
                    <a:pt x="483" y="1119"/>
                  </a:lnTo>
                  <a:lnTo>
                    <a:pt x="472" y="1119"/>
                  </a:lnTo>
                  <a:lnTo>
                    <a:pt x="472" y="1119"/>
                  </a:lnTo>
                  <a:lnTo>
                    <a:pt x="466" y="1119"/>
                  </a:lnTo>
                  <a:lnTo>
                    <a:pt x="466" y="1119"/>
                  </a:lnTo>
                  <a:lnTo>
                    <a:pt x="460" y="1125"/>
                  </a:lnTo>
                  <a:lnTo>
                    <a:pt x="460" y="1125"/>
                  </a:lnTo>
                  <a:lnTo>
                    <a:pt x="454" y="1131"/>
                  </a:lnTo>
                  <a:lnTo>
                    <a:pt x="454" y="1131"/>
                  </a:lnTo>
                  <a:lnTo>
                    <a:pt x="454" y="1137"/>
                  </a:lnTo>
                  <a:lnTo>
                    <a:pt x="454" y="1137"/>
                  </a:lnTo>
                  <a:lnTo>
                    <a:pt x="454" y="1143"/>
                  </a:lnTo>
                  <a:lnTo>
                    <a:pt x="454" y="1143"/>
                  </a:lnTo>
                  <a:lnTo>
                    <a:pt x="454" y="1143"/>
                  </a:lnTo>
                  <a:lnTo>
                    <a:pt x="454" y="1143"/>
                  </a:lnTo>
                  <a:lnTo>
                    <a:pt x="443" y="1148"/>
                  </a:lnTo>
                  <a:lnTo>
                    <a:pt x="443" y="1148"/>
                  </a:lnTo>
                  <a:lnTo>
                    <a:pt x="426" y="1148"/>
                  </a:lnTo>
                  <a:lnTo>
                    <a:pt x="426" y="1148"/>
                  </a:lnTo>
                  <a:lnTo>
                    <a:pt x="415" y="1148"/>
                  </a:lnTo>
                  <a:lnTo>
                    <a:pt x="415" y="1148"/>
                  </a:lnTo>
                  <a:lnTo>
                    <a:pt x="409" y="1143"/>
                  </a:lnTo>
                  <a:lnTo>
                    <a:pt x="409" y="1143"/>
                  </a:lnTo>
                  <a:lnTo>
                    <a:pt x="404" y="1148"/>
                  </a:lnTo>
                  <a:lnTo>
                    <a:pt x="404" y="1148"/>
                  </a:lnTo>
                  <a:lnTo>
                    <a:pt x="404" y="1159"/>
                  </a:lnTo>
                  <a:lnTo>
                    <a:pt x="404" y="1159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2" y="1171"/>
                  </a:lnTo>
                  <a:lnTo>
                    <a:pt x="392" y="1171"/>
                  </a:lnTo>
                  <a:lnTo>
                    <a:pt x="386" y="1177"/>
                  </a:lnTo>
                  <a:lnTo>
                    <a:pt x="386" y="1177"/>
                  </a:lnTo>
                  <a:lnTo>
                    <a:pt x="380" y="1188"/>
                  </a:lnTo>
                  <a:lnTo>
                    <a:pt x="380" y="1188"/>
                  </a:lnTo>
                  <a:lnTo>
                    <a:pt x="375" y="1193"/>
                  </a:lnTo>
                  <a:lnTo>
                    <a:pt x="375" y="1193"/>
                  </a:lnTo>
                  <a:lnTo>
                    <a:pt x="369" y="1199"/>
                  </a:lnTo>
                  <a:lnTo>
                    <a:pt x="369" y="1199"/>
                  </a:lnTo>
                  <a:lnTo>
                    <a:pt x="364" y="1199"/>
                  </a:lnTo>
                  <a:lnTo>
                    <a:pt x="364" y="1199"/>
                  </a:lnTo>
                  <a:lnTo>
                    <a:pt x="364" y="1199"/>
                  </a:lnTo>
                  <a:lnTo>
                    <a:pt x="364" y="1199"/>
                  </a:lnTo>
                  <a:lnTo>
                    <a:pt x="364" y="1205"/>
                  </a:lnTo>
                  <a:lnTo>
                    <a:pt x="364" y="1205"/>
                  </a:lnTo>
                  <a:lnTo>
                    <a:pt x="364" y="1205"/>
                  </a:lnTo>
                  <a:lnTo>
                    <a:pt x="364" y="1205"/>
                  </a:lnTo>
                  <a:lnTo>
                    <a:pt x="358" y="1199"/>
                  </a:lnTo>
                  <a:lnTo>
                    <a:pt x="358" y="1199"/>
                  </a:lnTo>
                  <a:lnTo>
                    <a:pt x="364" y="1211"/>
                  </a:lnTo>
                  <a:lnTo>
                    <a:pt x="364" y="1211"/>
                  </a:lnTo>
                  <a:lnTo>
                    <a:pt x="375" y="1228"/>
                  </a:lnTo>
                  <a:lnTo>
                    <a:pt x="375" y="1228"/>
                  </a:lnTo>
                  <a:lnTo>
                    <a:pt x="380" y="1233"/>
                  </a:lnTo>
                  <a:lnTo>
                    <a:pt x="380" y="1233"/>
                  </a:lnTo>
                  <a:lnTo>
                    <a:pt x="386" y="1233"/>
                  </a:lnTo>
                  <a:lnTo>
                    <a:pt x="386" y="1233"/>
                  </a:lnTo>
                  <a:lnTo>
                    <a:pt x="386" y="1233"/>
                  </a:lnTo>
                  <a:lnTo>
                    <a:pt x="386" y="1233"/>
                  </a:lnTo>
                  <a:lnTo>
                    <a:pt x="386" y="1239"/>
                  </a:lnTo>
                  <a:lnTo>
                    <a:pt x="386" y="1239"/>
                  </a:lnTo>
                  <a:lnTo>
                    <a:pt x="386" y="1244"/>
                  </a:lnTo>
                  <a:lnTo>
                    <a:pt x="386" y="1244"/>
                  </a:lnTo>
                  <a:lnTo>
                    <a:pt x="386" y="1256"/>
                  </a:lnTo>
                  <a:lnTo>
                    <a:pt x="386" y="1256"/>
                  </a:lnTo>
                  <a:lnTo>
                    <a:pt x="392" y="1268"/>
                  </a:lnTo>
                  <a:lnTo>
                    <a:pt x="392" y="1268"/>
                  </a:lnTo>
                  <a:lnTo>
                    <a:pt x="398" y="1268"/>
                  </a:lnTo>
                  <a:lnTo>
                    <a:pt x="398" y="1268"/>
                  </a:lnTo>
                  <a:lnTo>
                    <a:pt x="398" y="1273"/>
                  </a:lnTo>
                  <a:lnTo>
                    <a:pt x="398" y="1273"/>
                  </a:lnTo>
                  <a:lnTo>
                    <a:pt x="404" y="1273"/>
                  </a:lnTo>
                  <a:lnTo>
                    <a:pt x="404" y="1273"/>
                  </a:lnTo>
                  <a:lnTo>
                    <a:pt x="409" y="1273"/>
                  </a:lnTo>
                  <a:lnTo>
                    <a:pt x="409" y="1273"/>
                  </a:lnTo>
                  <a:lnTo>
                    <a:pt x="409" y="1279"/>
                  </a:lnTo>
                  <a:lnTo>
                    <a:pt x="409" y="1279"/>
                  </a:lnTo>
                  <a:lnTo>
                    <a:pt x="409" y="1284"/>
                  </a:lnTo>
                  <a:lnTo>
                    <a:pt x="409" y="1284"/>
                  </a:lnTo>
                  <a:lnTo>
                    <a:pt x="415" y="1290"/>
                  </a:lnTo>
                  <a:lnTo>
                    <a:pt x="415" y="1290"/>
                  </a:lnTo>
                  <a:lnTo>
                    <a:pt x="420" y="1284"/>
                  </a:lnTo>
                  <a:lnTo>
                    <a:pt x="420" y="1284"/>
                  </a:lnTo>
                  <a:lnTo>
                    <a:pt x="420" y="1284"/>
                  </a:lnTo>
                  <a:lnTo>
                    <a:pt x="420" y="1284"/>
                  </a:lnTo>
                  <a:lnTo>
                    <a:pt x="426" y="1279"/>
                  </a:lnTo>
                  <a:lnTo>
                    <a:pt x="426" y="1279"/>
                  </a:lnTo>
                  <a:lnTo>
                    <a:pt x="432" y="1268"/>
                  </a:lnTo>
                  <a:lnTo>
                    <a:pt x="432" y="1268"/>
                  </a:lnTo>
                  <a:lnTo>
                    <a:pt x="432" y="1268"/>
                  </a:lnTo>
                  <a:lnTo>
                    <a:pt x="432" y="1268"/>
                  </a:lnTo>
                  <a:lnTo>
                    <a:pt x="432" y="1256"/>
                  </a:lnTo>
                  <a:lnTo>
                    <a:pt x="432" y="1256"/>
                  </a:lnTo>
                  <a:lnTo>
                    <a:pt x="432" y="1244"/>
                  </a:lnTo>
                  <a:lnTo>
                    <a:pt x="432" y="1244"/>
                  </a:lnTo>
                  <a:lnTo>
                    <a:pt x="432" y="1228"/>
                  </a:lnTo>
                  <a:lnTo>
                    <a:pt x="432" y="1228"/>
                  </a:lnTo>
                  <a:lnTo>
                    <a:pt x="438" y="1222"/>
                  </a:lnTo>
                  <a:lnTo>
                    <a:pt x="438" y="1222"/>
                  </a:lnTo>
                  <a:lnTo>
                    <a:pt x="443" y="1222"/>
                  </a:lnTo>
                  <a:lnTo>
                    <a:pt x="443" y="1222"/>
                  </a:lnTo>
                  <a:lnTo>
                    <a:pt x="449" y="1222"/>
                  </a:lnTo>
                  <a:lnTo>
                    <a:pt x="449" y="1222"/>
                  </a:lnTo>
                  <a:lnTo>
                    <a:pt x="460" y="1222"/>
                  </a:lnTo>
                  <a:lnTo>
                    <a:pt x="460" y="1222"/>
                  </a:lnTo>
                  <a:lnTo>
                    <a:pt x="466" y="1222"/>
                  </a:lnTo>
                  <a:lnTo>
                    <a:pt x="466" y="1222"/>
                  </a:lnTo>
                  <a:lnTo>
                    <a:pt x="466" y="1216"/>
                  </a:lnTo>
                  <a:lnTo>
                    <a:pt x="466" y="1216"/>
                  </a:lnTo>
                  <a:lnTo>
                    <a:pt x="472" y="1211"/>
                  </a:lnTo>
                  <a:lnTo>
                    <a:pt x="472" y="1211"/>
                  </a:lnTo>
                  <a:lnTo>
                    <a:pt x="472" y="1205"/>
                  </a:lnTo>
                  <a:lnTo>
                    <a:pt x="472" y="1205"/>
                  </a:lnTo>
                  <a:lnTo>
                    <a:pt x="477" y="1205"/>
                  </a:lnTo>
                  <a:lnTo>
                    <a:pt x="477" y="1205"/>
                  </a:lnTo>
                  <a:lnTo>
                    <a:pt x="483" y="1205"/>
                  </a:lnTo>
                  <a:lnTo>
                    <a:pt x="483" y="1205"/>
                  </a:lnTo>
                  <a:lnTo>
                    <a:pt x="483" y="1211"/>
                  </a:lnTo>
                  <a:lnTo>
                    <a:pt x="483" y="1211"/>
                  </a:lnTo>
                  <a:lnTo>
                    <a:pt x="483" y="1216"/>
                  </a:lnTo>
                  <a:lnTo>
                    <a:pt x="483" y="1216"/>
                  </a:lnTo>
                  <a:lnTo>
                    <a:pt x="483" y="1222"/>
                  </a:lnTo>
                  <a:lnTo>
                    <a:pt x="483" y="1222"/>
                  </a:lnTo>
                  <a:lnTo>
                    <a:pt x="489" y="1222"/>
                  </a:lnTo>
                  <a:lnTo>
                    <a:pt x="489" y="1222"/>
                  </a:lnTo>
                  <a:lnTo>
                    <a:pt x="500" y="1216"/>
                  </a:lnTo>
                  <a:lnTo>
                    <a:pt x="500" y="1216"/>
                  </a:lnTo>
                  <a:lnTo>
                    <a:pt x="505" y="1216"/>
                  </a:lnTo>
                  <a:lnTo>
                    <a:pt x="505" y="1216"/>
                  </a:lnTo>
                  <a:lnTo>
                    <a:pt x="505" y="1216"/>
                  </a:lnTo>
                  <a:lnTo>
                    <a:pt x="505" y="1216"/>
                  </a:lnTo>
                  <a:lnTo>
                    <a:pt x="505" y="1211"/>
                  </a:lnTo>
                  <a:lnTo>
                    <a:pt x="505" y="1211"/>
                  </a:lnTo>
                  <a:lnTo>
                    <a:pt x="505" y="1205"/>
                  </a:lnTo>
                  <a:lnTo>
                    <a:pt x="505" y="1205"/>
                  </a:lnTo>
                  <a:lnTo>
                    <a:pt x="505" y="1205"/>
                  </a:lnTo>
                  <a:lnTo>
                    <a:pt x="505" y="1205"/>
                  </a:lnTo>
                  <a:lnTo>
                    <a:pt x="505" y="1199"/>
                  </a:lnTo>
                  <a:lnTo>
                    <a:pt x="505" y="1199"/>
                  </a:lnTo>
                  <a:lnTo>
                    <a:pt x="511" y="1193"/>
                  </a:lnTo>
                  <a:lnTo>
                    <a:pt x="511" y="1193"/>
                  </a:lnTo>
                  <a:lnTo>
                    <a:pt x="517" y="1193"/>
                  </a:lnTo>
                  <a:lnTo>
                    <a:pt x="517" y="1193"/>
                  </a:lnTo>
                  <a:lnTo>
                    <a:pt x="523" y="1188"/>
                  </a:lnTo>
                  <a:lnTo>
                    <a:pt x="523" y="1188"/>
                  </a:lnTo>
                  <a:lnTo>
                    <a:pt x="523" y="1182"/>
                  </a:lnTo>
                  <a:lnTo>
                    <a:pt x="523" y="1182"/>
                  </a:lnTo>
                  <a:lnTo>
                    <a:pt x="529" y="1165"/>
                  </a:lnTo>
                  <a:lnTo>
                    <a:pt x="529" y="1165"/>
                  </a:lnTo>
                  <a:lnTo>
                    <a:pt x="523" y="1154"/>
                  </a:lnTo>
                  <a:lnTo>
                    <a:pt x="523" y="1154"/>
                  </a:lnTo>
                  <a:lnTo>
                    <a:pt x="517" y="1154"/>
                  </a:lnTo>
                  <a:lnTo>
                    <a:pt x="517" y="1154"/>
                  </a:lnTo>
                  <a:lnTo>
                    <a:pt x="505" y="1143"/>
                  </a:lnTo>
                  <a:lnTo>
                    <a:pt x="505" y="1143"/>
                  </a:lnTo>
                  <a:lnTo>
                    <a:pt x="505" y="1137"/>
                  </a:lnTo>
                  <a:lnTo>
                    <a:pt x="505" y="1137"/>
                  </a:lnTo>
                  <a:lnTo>
                    <a:pt x="505" y="1131"/>
                  </a:lnTo>
                  <a:lnTo>
                    <a:pt x="505" y="1131"/>
                  </a:lnTo>
                  <a:lnTo>
                    <a:pt x="505" y="1125"/>
                  </a:lnTo>
                  <a:lnTo>
                    <a:pt x="505" y="1125"/>
                  </a:lnTo>
                  <a:lnTo>
                    <a:pt x="500" y="1119"/>
                  </a:lnTo>
                  <a:lnTo>
                    <a:pt x="500" y="1119"/>
                  </a:lnTo>
                  <a:lnTo>
                    <a:pt x="500" y="1119"/>
                  </a:lnTo>
                  <a:lnTo>
                    <a:pt x="500" y="1119"/>
                  </a:lnTo>
                  <a:lnTo>
                    <a:pt x="494" y="1119"/>
                  </a:lnTo>
                  <a:lnTo>
                    <a:pt x="494" y="1119"/>
                  </a:lnTo>
                  <a:lnTo>
                    <a:pt x="489" y="1119"/>
                  </a:lnTo>
                  <a:lnTo>
                    <a:pt x="489" y="1119"/>
                  </a:lnTo>
                  <a:lnTo>
                    <a:pt x="483" y="1119"/>
                  </a:lnTo>
                  <a:close/>
                  <a:moveTo>
                    <a:pt x="438" y="1051"/>
                  </a:moveTo>
                  <a:lnTo>
                    <a:pt x="438" y="1051"/>
                  </a:lnTo>
                  <a:lnTo>
                    <a:pt x="443" y="1051"/>
                  </a:lnTo>
                  <a:lnTo>
                    <a:pt x="443" y="1051"/>
                  </a:lnTo>
                  <a:lnTo>
                    <a:pt x="449" y="1057"/>
                  </a:lnTo>
                  <a:lnTo>
                    <a:pt x="449" y="1057"/>
                  </a:lnTo>
                  <a:lnTo>
                    <a:pt x="454" y="1068"/>
                  </a:lnTo>
                  <a:lnTo>
                    <a:pt x="454" y="1068"/>
                  </a:lnTo>
                  <a:lnTo>
                    <a:pt x="449" y="1080"/>
                  </a:lnTo>
                  <a:lnTo>
                    <a:pt x="449" y="1080"/>
                  </a:lnTo>
                  <a:lnTo>
                    <a:pt x="443" y="1080"/>
                  </a:lnTo>
                  <a:lnTo>
                    <a:pt x="443" y="1080"/>
                  </a:lnTo>
                  <a:lnTo>
                    <a:pt x="438" y="1074"/>
                  </a:lnTo>
                  <a:lnTo>
                    <a:pt x="438" y="1074"/>
                  </a:lnTo>
                  <a:lnTo>
                    <a:pt x="432" y="1074"/>
                  </a:lnTo>
                  <a:lnTo>
                    <a:pt x="432" y="1074"/>
                  </a:lnTo>
                  <a:lnTo>
                    <a:pt x="426" y="1074"/>
                  </a:lnTo>
                  <a:lnTo>
                    <a:pt x="426" y="1074"/>
                  </a:lnTo>
                  <a:lnTo>
                    <a:pt x="426" y="1068"/>
                  </a:lnTo>
                  <a:lnTo>
                    <a:pt x="426" y="1068"/>
                  </a:lnTo>
                  <a:lnTo>
                    <a:pt x="426" y="1063"/>
                  </a:lnTo>
                  <a:lnTo>
                    <a:pt x="426" y="1063"/>
                  </a:lnTo>
                  <a:lnTo>
                    <a:pt x="426" y="1057"/>
                  </a:lnTo>
                  <a:lnTo>
                    <a:pt x="426" y="1057"/>
                  </a:lnTo>
                  <a:lnTo>
                    <a:pt x="432" y="1057"/>
                  </a:lnTo>
                  <a:lnTo>
                    <a:pt x="432" y="1057"/>
                  </a:lnTo>
                  <a:lnTo>
                    <a:pt x="432" y="1057"/>
                  </a:lnTo>
                  <a:lnTo>
                    <a:pt x="438" y="1051"/>
                  </a:lnTo>
                  <a:close/>
                  <a:moveTo>
                    <a:pt x="943" y="438"/>
                  </a:moveTo>
                  <a:lnTo>
                    <a:pt x="943" y="438"/>
                  </a:lnTo>
                  <a:lnTo>
                    <a:pt x="938" y="438"/>
                  </a:lnTo>
                  <a:lnTo>
                    <a:pt x="938" y="438"/>
                  </a:lnTo>
                  <a:lnTo>
                    <a:pt x="938" y="438"/>
                  </a:lnTo>
                  <a:lnTo>
                    <a:pt x="938" y="438"/>
                  </a:lnTo>
                  <a:lnTo>
                    <a:pt x="932" y="438"/>
                  </a:lnTo>
                  <a:lnTo>
                    <a:pt x="932" y="438"/>
                  </a:lnTo>
                  <a:lnTo>
                    <a:pt x="926" y="443"/>
                  </a:lnTo>
                  <a:lnTo>
                    <a:pt x="926" y="443"/>
                  </a:lnTo>
                  <a:lnTo>
                    <a:pt x="926" y="466"/>
                  </a:lnTo>
                  <a:lnTo>
                    <a:pt x="926" y="466"/>
                  </a:lnTo>
                  <a:lnTo>
                    <a:pt x="920" y="483"/>
                  </a:lnTo>
                  <a:lnTo>
                    <a:pt x="920" y="483"/>
                  </a:lnTo>
                  <a:lnTo>
                    <a:pt x="915" y="489"/>
                  </a:lnTo>
                  <a:lnTo>
                    <a:pt x="915" y="489"/>
                  </a:lnTo>
                  <a:lnTo>
                    <a:pt x="892" y="505"/>
                  </a:lnTo>
                  <a:lnTo>
                    <a:pt x="892" y="505"/>
                  </a:lnTo>
                  <a:lnTo>
                    <a:pt x="898" y="511"/>
                  </a:lnTo>
                  <a:lnTo>
                    <a:pt x="898" y="511"/>
                  </a:lnTo>
                  <a:lnTo>
                    <a:pt x="898" y="517"/>
                  </a:lnTo>
                  <a:lnTo>
                    <a:pt x="898" y="517"/>
                  </a:lnTo>
                  <a:lnTo>
                    <a:pt x="898" y="517"/>
                  </a:lnTo>
                  <a:lnTo>
                    <a:pt x="898" y="517"/>
                  </a:lnTo>
                  <a:lnTo>
                    <a:pt x="904" y="517"/>
                  </a:lnTo>
                  <a:lnTo>
                    <a:pt x="904" y="517"/>
                  </a:lnTo>
                  <a:lnTo>
                    <a:pt x="904" y="545"/>
                  </a:lnTo>
                  <a:lnTo>
                    <a:pt x="904" y="545"/>
                  </a:lnTo>
                  <a:lnTo>
                    <a:pt x="898" y="563"/>
                  </a:lnTo>
                  <a:lnTo>
                    <a:pt x="898" y="563"/>
                  </a:lnTo>
                  <a:lnTo>
                    <a:pt x="892" y="574"/>
                  </a:lnTo>
                  <a:lnTo>
                    <a:pt x="892" y="574"/>
                  </a:lnTo>
                  <a:lnTo>
                    <a:pt x="881" y="591"/>
                  </a:lnTo>
                  <a:lnTo>
                    <a:pt x="881" y="591"/>
                  </a:lnTo>
                  <a:lnTo>
                    <a:pt x="881" y="585"/>
                  </a:lnTo>
                  <a:lnTo>
                    <a:pt x="881" y="585"/>
                  </a:lnTo>
                  <a:lnTo>
                    <a:pt x="886" y="591"/>
                  </a:lnTo>
                  <a:lnTo>
                    <a:pt x="886" y="591"/>
                  </a:lnTo>
                  <a:lnTo>
                    <a:pt x="886" y="591"/>
                  </a:lnTo>
                  <a:lnTo>
                    <a:pt x="886" y="591"/>
                  </a:lnTo>
                  <a:lnTo>
                    <a:pt x="886" y="591"/>
                  </a:lnTo>
                  <a:lnTo>
                    <a:pt x="886" y="591"/>
                  </a:lnTo>
                  <a:lnTo>
                    <a:pt x="892" y="591"/>
                  </a:lnTo>
                  <a:lnTo>
                    <a:pt x="892" y="591"/>
                  </a:lnTo>
                  <a:lnTo>
                    <a:pt x="898" y="591"/>
                  </a:lnTo>
                  <a:lnTo>
                    <a:pt x="898" y="591"/>
                  </a:lnTo>
                  <a:lnTo>
                    <a:pt x="904" y="585"/>
                  </a:lnTo>
                  <a:lnTo>
                    <a:pt x="904" y="585"/>
                  </a:lnTo>
                  <a:lnTo>
                    <a:pt x="909" y="585"/>
                  </a:lnTo>
                  <a:lnTo>
                    <a:pt x="909" y="585"/>
                  </a:lnTo>
                  <a:lnTo>
                    <a:pt x="909" y="597"/>
                  </a:lnTo>
                  <a:lnTo>
                    <a:pt x="909" y="597"/>
                  </a:lnTo>
                  <a:lnTo>
                    <a:pt x="909" y="608"/>
                  </a:lnTo>
                  <a:lnTo>
                    <a:pt x="909" y="608"/>
                  </a:lnTo>
                  <a:lnTo>
                    <a:pt x="909" y="619"/>
                  </a:lnTo>
                  <a:lnTo>
                    <a:pt x="909" y="619"/>
                  </a:lnTo>
                  <a:lnTo>
                    <a:pt x="904" y="631"/>
                  </a:lnTo>
                  <a:lnTo>
                    <a:pt x="904" y="631"/>
                  </a:lnTo>
                  <a:lnTo>
                    <a:pt x="904" y="636"/>
                  </a:lnTo>
                  <a:lnTo>
                    <a:pt x="904" y="636"/>
                  </a:lnTo>
                  <a:lnTo>
                    <a:pt x="898" y="642"/>
                  </a:lnTo>
                  <a:lnTo>
                    <a:pt x="898" y="642"/>
                  </a:lnTo>
                  <a:lnTo>
                    <a:pt x="892" y="642"/>
                  </a:lnTo>
                  <a:lnTo>
                    <a:pt x="892" y="642"/>
                  </a:lnTo>
                  <a:lnTo>
                    <a:pt x="886" y="648"/>
                  </a:lnTo>
                  <a:lnTo>
                    <a:pt x="886" y="648"/>
                  </a:lnTo>
                  <a:lnTo>
                    <a:pt x="886" y="659"/>
                  </a:lnTo>
                  <a:lnTo>
                    <a:pt x="886" y="659"/>
                  </a:lnTo>
                  <a:lnTo>
                    <a:pt x="886" y="670"/>
                  </a:lnTo>
                  <a:lnTo>
                    <a:pt x="886" y="670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6" y="694"/>
                  </a:lnTo>
                  <a:lnTo>
                    <a:pt x="886" y="694"/>
                  </a:lnTo>
                  <a:lnTo>
                    <a:pt x="881" y="694"/>
                  </a:lnTo>
                  <a:lnTo>
                    <a:pt x="881" y="694"/>
                  </a:lnTo>
                  <a:lnTo>
                    <a:pt x="875" y="699"/>
                  </a:lnTo>
                  <a:lnTo>
                    <a:pt x="875" y="699"/>
                  </a:lnTo>
                  <a:lnTo>
                    <a:pt x="869" y="699"/>
                  </a:lnTo>
                  <a:lnTo>
                    <a:pt x="869" y="699"/>
                  </a:lnTo>
                  <a:lnTo>
                    <a:pt x="869" y="705"/>
                  </a:lnTo>
                  <a:lnTo>
                    <a:pt x="869" y="705"/>
                  </a:lnTo>
                  <a:lnTo>
                    <a:pt x="864" y="710"/>
                  </a:lnTo>
                  <a:lnTo>
                    <a:pt x="864" y="710"/>
                  </a:lnTo>
                  <a:lnTo>
                    <a:pt x="864" y="722"/>
                  </a:lnTo>
                  <a:lnTo>
                    <a:pt x="864" y="722"/>
                  </a:lnTo>
                  <a:lnTo>
                    <a:pt x="858" y="733"/>
                  </a:lnTo>
                  <a:lnTo>
                    <a:pt x="858" y="733"/>
                  </a:lnTo>
                  <a:lnTo>
                    <a:pt x="858" y="739"/>
                  </a:lnTo>
                  <a:lnTo>
                    <a:pt x="858" y="739"/>
                  </a:lnTo>
                  <a:lnTo>
                    <a:pt x="847" y="750"/>
                  </a:lnTo>
                  <a:lnTo>
                    <a:pt x="847" y="750"/>
                  </a:lnTo>
                  <a:lnTo>
                    <a:pt x="835" y="767"/>
                  </a:lnTo>
                  <a:lnTo>
                    <a:pt x="835" y="767"/>
                  </a:lnTo>
                  <a:lnTo>
                    <a:pt x="824" y="779"/>
                  </a:lnTo>
                  <a:lnTo>
                    <a:pt x="824" y="779"/>
                  </a:lnTo>
                  <a:lnTo>
                    <a:pt x="813" y="790"/>
                  </a:lnTo>
                  <a:lnTo>
                    <a:pt x="813" y="790"/>
                  </a:lnTo>
                  <a:lnTo>
                    <a:pt x="807" y="795"/>
                  </a:lnTo>
                  <a:lnTo>
                    <a:pt x="807" y="795"/>
                  </a:lnTo>
                  <a:lnTo>
                    <a:pt x="795" y="795"/>
                  </a:lnTo>
                  <a:lnTo>
                    <a:pt x="795" y="795"/>
                  </a:lnTo>
                  <a:lnTo>
                    <a:pt x="790" y="801"/>
                  </a:lnTo>
                  <a:lnTo>
                    <a:pt x="790" y="801"/>
                  </a:lnTo>
                  <a:lnTo>
                    <a:pt x="784" y="807"/>
                  </a:lnTo>
                  <a:lnTo>
                    <a:pt x="784" y="807"/>
                  </a:lnTo>
                  <a:lnTo>
                    <a:pt x="779" y="819"/>
                  </a:lnTo>
                  <a:lnTo>
                    <a:pt x="779" y="819"/>
                  </a:lnTo>
                  <a:lnTo>
                    <a:pt x="779" y="835"/>
                  </a:lnTo>
                  <a:lnTo>
                    <a:pt x="779" y="835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761" y="858"/>
                  </a:lnTo>
                  <a:lnTo>
                    <a:pt x="761" y="858"/>
                  </a:lnTo>
                  <a:lnTo>
                    <a:pt x="761" y="858"/>
                  </a:lnTo>
                  <a:lnTo>
                    <a:pt x="761" y="858"/>
                  </a:lnTo>
                  <a:lnTo>
                    <a:pt x="761" y="864"/>
                  </a:lnTo>
                  <a:lnTo>
                    <a:pt x="761" y="864"/>
                  </a:lnTo>
                  <a:lnTo>
                    <a:pt x="761" y="864"/>
                  </a:lnTo>
                  <a:lnTo>
                    <a:pt x="761" y="864"/>
                  </a:lnTo>
                  <a:lnTo>
                    <a:pt x="756" y="864"/>
                  </a:lnTo>
                  <a:lnTo>
                    <a:pt x="756" y="864"/>
                  </a:lnTo>
                  <a:lnTo>
                    <a:pt x="744" y="858"/>
                  </a:lnTo>
                  <a:lnTo>
                    <a:pt x="744" y="858"/>
                  </a:lnTo>
                  <a:lnTo>
                    <a:pt x="744" y="864"/>
                  </a:lnTo>
                  <a:lnTo>
                    <a:pt x="744" y="864"/>
                  </a:lnTo>
                  <a:lnTo>
                    <a:pt x="727" y="869"/>
                  </a:lnTo>
                  <a:lnTo>
                    <a:pt x="727" y="869"/>
                  </a:lnTo>
                  <a:lnTo>
                    <a:pt x="716" y="875"/>
                  </a:lnTo>
                  <a:lnTo>
                    <a:pt x="716" y="875"/>
                  </a:lnTo>
                  <a:lnTo>
                    <a:pt x="704" y="887"/>
                  </a:lnTo>
                  <a:lnTo>
                    <a:pt x="704" y="887"/>
                  </a:lnTo>
                  <a:lnTo>
                    <a:pt x="699" y="898"/>
                  </a:lnTo>
                  <a:lnTo>
                    <a:pt x="699" y="898"/>
                  </a:lnTo>
                  <a:lnTo>
                    <a:pt x="693" y="898"/>
                  </a:lnTo>
                  <a:lnTo>
                    <a:pt x="693" y="898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76" y="892"/>
                  </a:lnTo>
                  <a:lnTo>
                    <a:pt x="676" y="892"/>
                  </a:lnTo>
                  <a:lnTo>
                    <a:pt x="670" y="887"/>
                  </a:lnTo>
                  <a:lnTo>
                    <a:pt x="670" y="887"/>
                  </a:lnTo>
                  <a:lnTo>
                    <a:pt x="670" y="887"/>
                  </a:lnTo>
                  <a:lnTo>
                    <a:pt x="670" y="887"/>
                  </a:lnTo>
                  <a:lnTo>
                    <a:pt x="670" y="881"/>
                  </a:lnTo>
                  <a:lnTo>
                    <a:pt x="670" y="881"/>
                  </a:lnTo>
                  <a:lnTo>
                    <a:pt x="670" y="875"/>
                  </a:lnTo>
                  <a:lnTo>
                    <a:pt x="670" y="875"/>
                  </a:lnTo>
                  <a:lnTo>
                    <a:pt x="670" y="869"/>
                  </a:lnTo>
                  <a:lnTo>
                    <a:pt x="670" y="869"/>
                  </a:lnTo>
                  <a:lnTo>
                    <a:pt x="664" y="875"/>
                  </a:lnTo>
                  <a:lnTo>
                    <a:pt x="664" y="875"/>
                  </a:lnTo>
                  <a:lnTo>
                    <a:pt x="664" y="869"/>
                  </a:lnTo>
                  <a:lnTo>
                    <a:pt x="664" y="869"/>
                  </a:lnTo>
                  <a:lnTo>
                    <a:pt x="664" y="858"/>
                  </a:lnTo>
                  <a:lnTo>
                    <a:pt x="664" y="858"/>
                  </a:lnTo>
                  <a:lnTo>
                    <a:pt x="664" y="858"/>
                  </a:lnTo>
                  <a:lnTo>
                    <a:pt x="664" y="858"/>
                  </a:lnTo>
                  <a:lnTo>
                    <a:pt x="676" y="847"/>
                  </a:lnTo>
                  <a:lnTo>
                    <a:pt x="676" y="847"/>
                  </a:lnTo>
                  <a:lnTo>
                    <a:pt x="682" y="847"/>
                  </a:lnTo>
                  <a:lnTo>
                    <a:pt x="682" y="847"/>
                  </a:lnTo>
                  <a:lnTo>
                    <a:pt x="688" y="841"/>
                  </a:lnTo>
                  <a:lnTo>
                    <a:pt x="688" y="841"/>
                  </a:lnTo>
                  <a:lnTo>
                    <a:pt x="693" y="829"/>
                  </a:lnTo>
                  <a:lnTo>
                    <a:pt x="693" y="829"/>
                  </a:lnTo>
                  <a:lnTo>
                    <a:pt x="693" y="829"/>
                  </a:lnTo>
                  <a:lnTo>
                    <a:pt x="693" y="829"/>
                  </a:lnTo>
                  <a:lnTo>
                    <a:pt x="693" y="824"/>
                  </a:lnTo>
                  <a:lnTo>
                    <a:pt x="693" y="824"/>
                  </a:lnTo>
                  <a:lnTo>
                    <a:pt x="699" y="824"/>
                  </a:lnTo>
                  <a:lnTo>
                    <a:pt x="699" y="824"/>
                  </a:lnTo>
                  <a:lnTo>
                    <a:pt x="699" y="824"/>
                  </a:lnTo>
                  <a:lnTo>
                    <a:pt x="699" y="824"/>
                  </a:lnTo>
                  <a:lnTo>
                    <a:pt x="699" y="813"/>
                  </a:lnTo>
                  <a:lnTo>
                    <a:pt x="699" y="813"/>
                  </a:lnTo>
                  <a:lnTo>
                    <a:pt x="699" y="813"/>
                  </a:lnTo>
                  <a:lnTo>
                    <a:pt x="699" y="813"/>
                  </a:lnTo>
                  <a:lnTo>
                    <a:pt x="693" y="819"/>
                  </a:lnTo>
                  <a:lnTo>
                    <a:pt x="693" y="819"/>
                  </a:lnTo>
                  <a:lnTo>
                    <a:pt x="688" y="824"/>
                  </a:lnTo>
                  <a:lnTo>
                    <a:pt x="688" y="824"/>
                  </a:lnTo>
                  <a:lnTo>
                    <a:pt x="676" y="829"/>
                  </a:lnTo>
                  <a:lnTo>
                    <a:pt x="676" y="829"/>
                  </a:lnTo>
                  <a:lnTo>
                    <a:pt x="664" y="835"/>
                  </a:lnTo>
                  <a:lnTo>
                    <a:pt x="664" y="835"/>
                  </a:lnTo>
                  <a:lnTo>
                    <a:pt x="654" y="841"/>
                  </a:lnTo>
                  <a:lnTo>
                    <a:pt x="654" y="841"/>
                  </a:lnTo>
                  <a:lnTo>
                    <a:pt x="648" y="853"/>
                  </a:lnTo>
                  <a:lnTo>
                    <a:pt x="648" y="853"/>
                  </a:lnTo>
                  <a:lnTo>
                    <a:pt x="648" y="864"/>
                  </a:lnTo>
                  <a:lnTo>
                    <a:pt x="648" y="864"/>
                  </a:lnTo>
                  <a:lnTo>
                    <a:pt x="648" y="875"/>
                  </a:lnTo>
                  <a:lnTo>
                    <a:pt x="648" y="875"/>
                  </a:lnTo>
                  <a:lnTo>
                    <a:pt x="648" y="887"/>
                  </a:lnTo>
                  <a:lnTo>
                    <a:pt x="648" y="887"/>
                  </a:lnTo>
                  <a:lnTo>
                    <a:pt x="648" y="898"/>
                  </a:lnTo>
                  <a:lnTo>
                    <a:pt x="648" y="898"/>
                  </a:lnTo>
                  <a:lnTo>
                    <a:pt x="642" y="909"/>
                  </a:lnTo>
                  <a:lnTo>
                    <a:pt x="642" y="909"/>
                  </a:lnTo>
                  <a:lnTo>
                    <a:pt x="631" y="926"/>
                  </a:lnTo>
                  <a:lnTo>
                    <a:pt x="631" y="926"/>
                  </a:lnTo>
                  <a:lnTo>
                    <a:pt x="619" y="944"/>
                  </a:lnTo>
                  <a:lnTo>
                    <a:pt x="619" y="944"/>
                  </a:lnTo>
                  <a:lnTo>
                    <a:pt x="614" y="954"/>
                  </a:lnTo>
                  <a:lnTo>
                    <a:pt x="614" y="954"/>
                  </a:lnTo>
                  <a:lnTo>
                    <a:pt x="614" y="960"/>
                  </a:lnTo>
                  <a:lnTo>
                    <a:pt x="614" y="960"/>
                  </a:lnTo>
                  <a:lnTo>
                    <a:pt x="614" y="972"/>
                  </a:lnTo>
                  <a:lnTo>
                    <a:pt x="614" y="972"/>
                  </a:lnTo>
                  <a:lnTo>
                    <a:pt x="619" y="978"/>
                  </a:lnTo>
                  <a:lnTo>
                    <a:pt x="619" y="978"/>
                  </a:lnTo>
                  <a:lnTo>
                    <a:pt x="614" y="989"/>
                  </a:lnTo>
                  <a:lnTo>
                    <a:pt x="614" y="989"/>
                  </a:lnTo>
                  <a:lnTo>
                    <a:pt x="619" y="983"/>
                  </a:lnTo>
                  <a:lnTo>
                    <a:pt x="619" y="983"/>
                  </a:lnTo>
                  <a:lnTo>
                    <a:pt x="619" y="989"/>
                  </a:lnTo>
                  <a:lnTo>
                    <a:pt x="619" y="989"/>
                  </a:lnTo>
                  <a:lnTo>
                    <a:pt x="619" y="994"/>
                  </a:lnTo>
                  <a:lnTo>
                    <a:pt x="619" y="994"/>
                  </a:lnTo>
                  <a:lnTo>
                    <a:pt x="614" y="1000"/>
                  </a:lnTo>
                  <a:lnTo>
                    <a:pt x="614" y="1000"/>
                  </a:lnTo>
                  <a:lnTo>
                    <a:pt x="602" y="1012"/>
                  </a:lnTo>
                  <a:lnTo>
                    <a:pt x="602" y="1012"/>
                  </a:lnTo>
                  <a:lnTo>
                    <a:pt x="591" y="1018"/>
                  </a:lnTo>
                  <a:lnTo>
                    <a:pt x="591" y="1018"/>
                  </a:lnTo>
                  <a:lnTo>
                    <a:pt x="574" y="1018"/>
                  </a:lnTo>
                  <a:lnTo>
                    <a:pt x="574" y="1018"/>
                  </a:lnTo>
                  <a:lnTo>
                    <a:pt x="557" y="1012"/>
                  </a:lnTo>
                  <a:lnTo>
                    <a:pt x="557" y="1012"/>
                  </a:lnTo>
                  <a:lnTo>
                    <a:pt x="557" y="1006"/>
                  </a:lnTo>
                  <a:lnTo>
                    <a:pt x="557" y="1006"/>
                  </a:lnTo>
                  <a:lnTo>
                    <a:pt x="557" y="1000"/>
                  </a:lnTo>
                  <a:lnTo>
                    <a:pt x="557" y="1000"/>
                  </a:lnTo>
                  <a:lnTo>
                    <a:pt x="534" y="1000"/>
                  </a:lnTo>
                  <a:lnTo>
                    <a:pt x="534" y="1000"/>
                  </a:lnTo>
                  <a:lnTo>
                    <a:pt x="517" y="1006"/>
                  </a:lnTo>
                  <a:lnTo>
                    <a:pt x="517" y="1006"/>
                  </a:lnTo>
                  <a:lnTo>
                    <a:pt x="505" y="1018"/>
                  </a:lnTo>
                  <a:lnTo>
                    <a:pt x="505" y="1018"/>
                  </a:lnTo>
                  <a:lnTo>
                    <a:pt x="494" y="1023"/>
                  </a:lnTo>
                  <a:lnTo>
                    <a:pt x="494" y="1023"/>
                  </a:lnTo>
                  <a:lnTo>
                    <a:pt x="477" y="1029"/>
                  </a:lnTo>
                  <a:lnTo>
                    <a:pt x="477" y="1029"/>
                  </a:lnTo>
                  <a:lnTo>
                    <a:pt x="466" y="1023"/>
                  </a:lnTo>
                  <a:lnTo>
                    <a:pt x="466" y="1023"/>
                  </a:lnTo>
                  <a:lnTo>
                    <a:pt x="454" y="1018"/>
                  </a:lnTo>
                  <a:lnTo>
                    <a:pt x="454" y="1018"/>
                  </a:lnTo>
                  <a:lnTo>
                    <a:pt x="443" y="1012"/>
                  </a:lnTo>
                  <a:lnTo>
                    <a:pt x="443" y="1012"/>
                  </a:lnTo>
                  <a:lnTo>
                    <a:pt x="443" y="1018"/>
                  </a:lnTo>
                  <a:lnTo>
                    <a:pt x="443" y="1018"/>
                  </a:lnTo>
                  <a:lnTo>
                    <a:pt x="438" y="1023"/>
                  </a:lnTo>
                  <a:lnTo>
                    <a:pt x="438" y="1023"/>
                  </a:lnTo>
                  <a:lnTo>
                    <a:pt x="443" y="1029"/>
                  </a:lnTo>
                  <a:lnTo>
                    <a:pt x="443" y="1029"/>
                  </a:lnTo>
                  <a:lnTo>
                    <a:pt x="454" y="1029"/>
                  </a:lnTo>
                  <a:lnTo>
                    <a:pt x="454" y="1029"/>
                  </a:lnTo>
                  <a:lnTo>
                    <a:pt x="449" y="1034"/>
                  </a:lnTo>
                  <a:lnTo>
                    <a:pt x="449" y="1034"/>
                  </a:lnTo>
                  <a:lnTo>
                    <a:pt x="443" y="1040"/>
                  </a:lnTo>
                  <a:lnTo>
                    <a:pt x="443" y="1040"/>
                  </a:lnTo>
                  <a:lnTo>
                    <a:pt x="438" y="1046"/>
                  </a:lnTo>
                  <a:lnTo>
                    <a:pt x="438" y="1046"/>
                  </a:lnTo>
                  <a:lnTo>
                    <a:pt x="432" y="1046"/>
                  </a:lnTo>
                  <a:lnTo>
                    <a:pt x="432" y="1046"/>
                  </a:lnTo>
                  <a:lnTo>
                    <a:pt x="432" y="1040"/>
                  </a:lnTo>
                  <a:lnTo>
                    <a:pt x="432" y="1040"/>
                  </a:lnTo>
                  <a:lnTo>
                    <a:pt x="432" y="1034"/>
                  </a:lnTo>
                  <a:lnTo>
                    <a:pt x="432" y="1034"/>
                  </a:lnTo>
                  <a:lnTo>
                    <a:pt x="432" y="1023"/>
                  </a:lnTo>
                  <a:lnTo>
                    <a:pt x="432" y="1023"/>
                  </a:lnTo>
                  <a:lnTo>
                    <a:pt x="432" y="1018"/>
                  </a:lnTo>
                  <a:lnTo>
                    <a:pt x="426" y="1018"/>
                  </a:lnTo>
                  <a:lnTo>
                    <a:pt x="426" y="1018"/>
                  </a:lnTo>
                  <a:lnTo>
                    <a:pt x="420" y="1018"/>
                  </a:lnTo>
                  <a:lnTo>
                    <a:pt x="420" y="1018"/>
                  </a:lnTo>
                  <a:lnTo>
                    <a:pt x="420" y="1018"/>
                  </a:lnTo>
                  <a:lnTo>
                    <a:pt x="415" y="1023"/>
                  </a:lnTo>
                  <a:lnTo>
                    <a:pt x="415" y="1023"/>
                  </a:lnTo>
                  <a:lnTo>
                    <a:pt x="409" y="1023"/>
                  </a:lnTo>
                  <a:lnTo>
                    <a:pt x="409" y="1023"/>
                  </a:lnTo>
                  <a:lnTo>
                    <a:pt x="409" y="1029"/>
                  </a:lnTo>
                  <a:lnTo>
                    <a:pt x="409" y="1029"/>
                  </a:lnTo>
                  <a:lnTo>
                    <a:pt x="404" y="1029"/>
                  </a:lnTo>
                  <a:lnTo>
                    <a:pt x="404" y="1029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398" y="1046"/>
                  </a:lnTo>
                  <a:lnTo>
                    <a:pt x="398" y="1046"/>
                  </a:lnTo>
                  <a:lnTo>
                    <a:pt x="398" y="1051"/>
                  </a:lnTo>
                  <a:lnTo>
                    <a:pt x="398" y="1051"/>
                  </a:lnTo>
                  <a:lnTo>
                    <a:pt x="392" y="1057"/>
                  </a:lnTo>
                  <a:lnTo>
                    <a:pt x="392" y="1057"/>
                  </a:lnTo>
                  <a:lnTo>
                    <a:pt x="386" y="1063"/>
                  </a:lnTo>
                  <a:lnTo>
                    <a:pt x="386" y="1063"/>
                  </a:lnTo>
                  <a:lnTo>
                    <a:pt x="380" y="1063"/>
                  </a:lnTo>
                  <a:lnTo>
                    <a:pt x="380" y="1063"/>
                  </a:lnTo>
                  <a:lnTo>
                    <a:pt x="369" y="1063"/>
                  </a:lnTo>
                  <a:lnTo>
                    <a:pt x="369" y="1063"/>
                  </a:lnTo>
                  <a:lnTo>
                    <a:pt x="364" y="1068"/>
                  </a:lnTo>
                  <a:lnTo>
                    <a:pt x="364" y="1068"/>
                  </a:lnTo>
                  <a:lnTo>
                    <a:pt x="364" y="1074"/>
                  </a:lnTo>
                  <a:lnTo>
                    <a:pt x="364" y="1074"/>
                  </a:lnTo>
                  <a:lnTo>
                    <a:pt x="358" y="1085"/>
                  </a:lnTo>
                  <a:lnTo>
                    <a:pt x="358" y="1085"/>
                  </a:lnTo>
                  <a:lnTo>
                    <a:pt x="358" y="1097"/>
                  </a:lnTo>
                  <a:lnTo>
                    <a:pt x="358" y="1097"/>
                  </a:lnTo>
                  <a:lnTo>
                    <a:pt x="352" y="1103"/>
                  </a:lnTo>
                  <a:lnTo>
                    <a:pt x="352" y="1103"/>
                  </a:lnTo>
                  <a:lnTo>
                    <a:pt x="341" y="1108"/>
                  </a:lnTo>
                  <a:lnTo>
                    <a:pt x="341" y="1108"/>
                  </a:lnTo>
                  <a:lnTo>
                    <a:pt x="324" y="1114"/>
                  </a:lnTo>
                  <a:lnTo>
                    <a:pt x="324" y="1114"/>
                  </a:lnTo>
                  <a:lnTo>
                    <a:pt x="307" y="1119"/>
                  </a:lnTo>
                  <a:lnTo>
                    <a:pt x="307" y="1119"/>
                  </a:lnTo>
                  <a:lnTo>
                    <a:pt x="290" y="1125"/>
                  </a:lnTo>
                  <a:lnTo>
                    <a:pt x="290" y="1125"/>
                  </a:lnTo>
                  <a:lnTo>
                    <a:pt x="290" y="1119"/>
                  </a:lnTo>
                  <a:lnTo>
                    <a:pt x="290" y="1119"/>
                  </a:lnTo>
                  <a:lnTo>
                    <a:pt x="284" y="1114"/>
                  </a:lnTo>
                  <a:lnTo>
                    <a:pt x="284" y="1114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79" y="1108"/>
                  </a:lnTo>
                  <a:lnTo>
                    <a:pt x="279" y="1108"/>
                  </a:lnTo>
                  <a:lnTo>
                    <a:pt x="273" y="1114"/>
                  </a:lnTo>
                  <a:lnTo>
                    <a:pt x="273" y="1114"/>
                  </a:lnTo>
                  <a:lnTo>
                    <a:pt x="273" y="1125"/>
                  </a:lnTo>
                  <a:lnTo>
                    <a:pt x="273" y="1125"/>
                  </a:lnTo>
                  <a:lnTo>
                    <a:pt x="267" y="1131"/>
                  </a:lnTo>
                  <a:lnTo>
                    <a:pt x="267" y="1131"/>
                  </a:lnTo>
                  <a:lnTo>
                    <a:pt x="261" y="1137"/>
                  </a:lnTo>
                  <a:lnTo>
                    <a:pt x="261" y="1137"/>
                  </a:lnTo>
                  <a:lnTo>
                    <a:pt x="284" y="1143"/>
                  </a:lnTo>
                  <a:lnTo>
                    <a:pt x="284" y="1143"/>
                  </a:lnTo>
                  <a:lnTo>
                    <a:pt x="313" y="1148"/>
                  </a:lnTo>
                  <a:lnTo>
                    <a:pt x="313" y="1148"/>
                  </a:lnTo>
                  <a:lnTo>
                    <a:pt x="341" y="1154"/>
                  </a:lnTo>
                  <a:lnTo>
                    <a:pt x="341" y="1154"/>
                  </a:lnTo>
                  <a:lnTo>
                    <a:pt x="358" y="1148"/>
                  </a:lnTo>
                  <a:lnTo>
                    <a:pt x="358" y="1148"/>
                  </a:lnTo>
                  <a:lnTo>
                    <a:pt x="364" y="1148"/>
                  </a:lnTo>
                  <a:lnTo>
                    <a:pt x="364" y="1148"/>
                  </a:lnTo>
                  <a:lnTo>
                    <a:pt x="369" y="1137"/>
                  </a:lnTo>
                  <a:lnTo>
                    <a:pt x="369" y="1137"/>
                  </a:lnTo>
                  <a:lnTo>
                    <a:pt x="375" y="1131"/>
                  </a:lnTo>
                  <a:lnTo>
                    <a:pt x="375" y="1131"/>
                  </a:lnTo>
                  <a:lnTo>
                    <a:pt x="375" y="1125"/>
                  </a:lnTo>
                  <a:lnTo>
                    <a:pt x="375" y="1125"/>
                  </a:lnTo>
                  <a:lnTo>
                    <a:pt x="398" y="1125"/>
                  </a:lnTo>
                  <a:lnTo>
                    <a:pt x="398" y="1125"/>
                  </a:lnTo>
                  <a:lnTo>
                    <a:pt x="409" y="1125"/>
                  </a:lnTo>
                  <a:lnTo>
                    <a:pt x="409" y="1125"/>
                  </a:lnTo>
                  <a:lnTo>
                    <a:pt x="426" y="1125"/>
                  </a:lnTo>
                  <a:lnTo>
                    <a:pt x="426" y="1125"/>
                  </a:lnTo>
                  <a:lnTo>
                    <a:pt x="449" y="1119"/>
                  </a:lnTo>
                  <a:lnTo>
                    <a:pt x="449" y="1119"/>
                  </a:lnTo>
                  <a:lnTo>
                    <a:pt x="449" y="1114"/>
                  </a:lnTo>
                  <a:lnTo>
                    <a:pt x="449" y="1114"/>
                  </a:lnTo>
                  <a:lnTo>
                    <a:pt x="454" y="1108"/>
                  </a:lnTo>
                  <a:lnTo>
                    <a:pt x="454" y="1108"/>
                  </a:lnTo>
                  <a:lnTo>
                    <a:pt x="466" y="1103"/>
                  </a:lnTo>
                  <a:lnTo>
                    <a:pt x="466" y="1103"/>
                  </a:lnTo>
                  <a:lnTo>
                    <a:pt x="472" y="1103"/>
                  </a:lnTo>
                  <a:lnTo>
                    <a:pt x="472" y="1103"/>
                  </a:lnTo>
                  <a:lnTo>
                    <a:pt x="472" y="1103"/>
                  </a:lnTo>
                  <a:lnTo>
                    <a:pt x="472" y="1103"/>
                  </a:lnTo>
                  <a:lnTo>
                    <a:pt x="477" y="1103"/>
                  </a:lnTo>
                  <a:lnTo>
                    <a:pt x="477" y="1103"/>
                  </a:lnTo>
                  <a:lnTo>
                    <a:pt x="483" y="1108"/>
                  </a:lnTo>
                  <a:lnTo>
                    <a:pt x="483" y="1108"/>
                  </a:lnTo>
                  <a:lnTo>
                    <a:pt x="489" y="1108"/>
                  </a:lnTo>
                  <a:lnTo>
                    <a:pt x="489" y="1108"/>
                  </a:lnTo>
                  <a:lnTo>
                    <a:pt x="494" y="1103"/>
                  </a:lnTo>
                  <a:lnTo>
                    <a:pt x="494" y="1103"/>
                  </a:lnTo>
                  <a:lnTo>
                    <a:pt x="500" y="1097"/>
                  </a:lnTo>
                  <a:lnTo>
                    <a:pt x="500" y="1097"/>
                  </a:lnTo>
                  <a:lnTo>
                    <a:pt x="511" y="1091"/>
                  </a:lnTo>
                  <a:lnTo>
                    <a:pt x="511" y="1091"/>
                  </a:lnTo>
                  <a:lnTo>
                    <a:pt x="511" y="1091"/>
                  </a:lnTo>
                  <a:lnTo>
                    <a:pt x="511" y="1091"/>
                  </a:lnTo>
                  <a:lnTo>
                    <a:pt x="523" y="1091"/>
                  </a:lnTo>
                  <a:lnTo>
                    <a:pt x="523" y="1091"/>
                  </a:lnTo>
                  <a:lnTo>
                    <a:pt x="540" y="1097"/>
                  </a:lnTo>
                  <a:lnTo>
                    <a:pt x="540" y="1097"/>
                  </a:lnTo>
                  <a:lnTo>
                    <a:pt x="557" y="1097"/>
                  </a:lnTo>
                  <a:lnTo>
                    <a:pt x="557" y="1097"/>
                  </a:lnTo>
                  <a:lnTo>
                    <a:pt x="574" y="1103"/>
                  </a:lnTo>
                  <a:lnTo>
                    <a:pt x="574" y="1103"/>
                  </a:lnTo>
                  <a:lnTo>
                    <a:pt x="568" y="1103"/>
                  </a:lnTo>
                  <a:lnTo>
                    <a:pt x="568" y="1103"/>
                  </a:lnTo>
                  <a:lnTo>
                    <a:pt x="568" y="1108"/>
                  </a:lnTo>
                  <a:lnTo>
                    <a:pt x="568" y="1108"/>
                  </a:lnTo>
                  <a:lnTo>
                    <a:pt x="568" y="1114"/>
                  </a:lnTo>
                  <a:lnTo>
                    <a:pt x="568" y="1114"/>
                  </a:lnTo>
                  <a:lnTo>
                    <a:pt x="568" y="1119"/>
                  </a:lnTo>
                  <a:lnTo>
                    <a:pt x="568" y="1119"/>
                  </a:lnTo>
                  <a:lnTo>
                    <a:pt x="557" y="1125"/>
                  </a:lnTo>
                  <a:lnTo>
                    <a:pt x="557" y="1125"/>
                  </a:lnTo>
                  <a:lnTo>
                    <a:pt x="551" y="1131"/>
                  </a:lnTo>
                  <a:lnTo>
                    <a:pt x="551" y="1131"/>
                  </a:lnTo>
                  <a:lnTo>
                    <a:pt x="551" y="1137"/>
                  </a:lnTo>
                  <a:lnTo>
                    <a:pt x="551" y="1137"/>
                  </a:lnTo>
                  <a:lnTo>
                    <a:pt x="551" y="1154"/>
                  </a:lnTo>
                  <a:lnTo>
                    <a:pt x="551" y="1154"/>
                  </a:lnTo>
                  <a:lnTo>
                    <a:pt x="551" y="1154"/>
                  </a:lnTo>
                  <a:lnTo>
                    <a:pt x="551" y="1154"/>
                  </a:lnTo>
                  <a:lnTo>
                    <a:pt x="545" y="1154"/>
                  </a:lnTo>
                  <a:lnTo>
                    <a:pt x="545" y="1154"/>
                  </a:lnTo>
                  <a:lnTo>
                    <a:pt x="545" y="1159"/>
                  </a:lnTo>
                  <a:lnTo>
                    <a:pt x="545" y="1159"/>
                  </a:lnTo>
                  <a:lnTo>
                    <a:pt x="545" y="1159"/>
                  </a:lnTo>
                  <a:lnTo>
                    <a:pt x="545" y="1159"/>
                  </a:lnTo>
                  <a:lnTo>
                    <a:pt x="551" y="1177"/>
                  </a:lnTo>
                  <a:lnTo>
                    <a:pt x="551" y="1177"/>
                  </a:lnTo>
                  <a:lnTo>
                    <a:pt x="563" y="1193"/>
                  </a:lnTo>
                  <a:lnTo>
                    <a:pt x="563" y="1193"/>
                  </a:lnTo>
                  <a:lnTo>
                    <a:pt x="574" y="1199"/>
                  </a:lnTo>
                  <a:lnTo>
                    <a:pt x="574" y="1199"/>
                  </a:lnTo>
                  <a:lnTo>
                    <a:pt x="597" y="1205"/>
                  </a:lnTo>
                  <a:lnTo>
                    <a:pt x="597" y="1205"/>
                  </a:lnTo>
                  <a:lnTo>
                    <a:pt x="608" y="1199"/>
                  </a:lnTo>
                  <a:lnTo>
                    <a:pt x="608" y="1199"/>
                  </a:lnTo>
                  <a:lnTo>
                    <a:pt x="619" y="1188"/>
                  </a:lnTo>
                  <a:lnTo>
                    <a:pt x="619" y="1188"/>
                  </a:lnTo>
                  <a:lnTo>
                    <a:pt x="631" y="1171"/>
                  </a:lnTo>
                  <a:lnTo>
                    <a:pt x="631" y="1171"/>
                  </a:lnTo>
                  <a:lnTo>
                    <a:pt x="636" y="1159"/>
                  </a:lnTo>
                  <a:lnTo>
                    <a:pt x="636" y="1159"/>
                  </a:lnTo>
                  <a:lnTo>
                    <a:pt x="648" y="1154"/>
                  </a:lnTo>
                  <a:lnTo>
                    <a:pt x="648" y="1154"/>
                  </a:lnTo>
                  <a:lnTo>
                    <a:pt x="659" y="1148"/>
                  </a:lnTo>
                  <a:lnTo>
                    <a:pt x="659" y="1148"/>
                  </a:lnTo>
                  <a:lnTo>
                    <a:pt x="664" y="1148"/>
                  </a:lnTo>
                  <a:lnTo>
                    <a:pt x="664" y="1148"/>
                  </a:lnTo>
                  <a:lnTo>
                    <a:pt x="676" y="1137"/>
                  </a:lnTo>
                  <a:lnTo>
                    <a:pt x="676" y="1137"/>
                  </a:lnTo>
                  <a:lnTo>
                    <a:pt x="670" y="1131"/>
                  </a:lnTo>
                  <a:lnTo>
                    <a:pt x="670" y="1131"/>
                  </a:lnTo>
                  <a:lnTo>
                    <a:pt x="664" y="1125"/>
                  </a:lnTo>
                  <a:lnTo>
                    <a:pt x="664" y="1125"/>
                  </a:lnTo>
                  <a:lnTo>
                    <a:pt x="664" y="1114"/>
                  </a:lnTo>
                  <a:lnTo>
                    <a:pt x="664" y="1114"/>
                  </a:lnTo>
                  <a:lnTo>
                    <a:pt x="659" y="1114"/>
                  </a:lnTo>
                  <a:lnTo>
                    <a:pt x="659" y="1114"/>
                  </a:lnTo>
                  <a:lnTo>
                    <a:pt x="659" y="1108"/>
                  </a:lnTo>
                  <a:lnTo>
                    <a:pt x="659" y="1108"/>
                  </a:lnTo>
                  <a:lnTo>
                    <a:pt x="664" y="1108"/>
                  </a:lnTo>
                  <a:lnTo>
                    <a:pt x="664" y="1108"/>
                  </a:lnTo>
                  <a:lnTo>
                    <a:pt x="664" y="1103"/>
                  </a:lnTo>
                  <a:lnTo>
                    <a:pt x="664" y="1103"/>
                  </a:lnTo>
                  <a:lnTo>
                    <a:pt x="664" y="1097"/>
                  </a:lnTo>
                  <a:lnTo>
                    <a:pt x="664" y="1097"/>
                  </a:lnTo>
                  <a:lnTo>
                    <a:pt x="670" y="1097"/>
                  </a:lnTo>
                  <a:lnTo>
                    <a:pt x="670" y="1097"/>
                  </a:lnTo>
                  <a:lnTo>
                    <a:pt x="676" y="1097"/>
                  </a:lnTo>
                  <a:lnTo>
                    <a:pt x="676" y="1097"/>
                  </a:lnTo>
                  <a:lnTo>
                    <a:pt x="682" y="1097"/>
                  </a:lnTo>
                  <a:lnTo>
                    <a:pt x="682" y="1097"/>
                  </a:lnTo>
                  <a:lnTo>
                    <a:pt x="688" y="1097"/>
                  </a:lnTo>
                  <a:lnTo>
                    <a:pt x="688" y="1097"/>
                  </a:lnTo>
                  <a:lnTo>
                    <a:pt x="693" y="1097"/>
                  </a:lnTo>
                  <a:lnTo>
                    <a:pt x="693" y="1097"/>
                  </a:lnTo>
                  <a:lnTo>
                    <a:pt x="699" y="1097"/>
                  </a:lnTo>
                  <a:lnTo>
                    <a:pt x="699" y="1097"/>
                  </a:lnTo>
                  <a:lnTo>
                    <a:pt x="710" y="1097"/>
                  </a:lnTo>
                  <a:lnTo>
                    <a:pt x="710" y="1097"/>
                  </a:lnTo>
                  <a:lnTo>
                    <a:pt x="722" y="1097"/>
                  </a:lnTo>
                  <a:lnTo>
                    <a:pt x="722" y="1097"/>
                  </a:lnTo>
                  <a:lnTo>
                    <a:pt x="722" y="1103"/>
                  </a:lnTo>
                  <a:lnTo>
                    <a:pt x="722" y="1103"/>
                  </a:lnTo>
                  <a:lnTo>
                    <a:pt x="722" y="1108"/>
                  </a:lnTo>
                  <a:lnTo>
                    <a:pt x="722" y="1108"/>
                  </a:lnTo>
                  <a:lnTo>
                    <a:pt x="710" y="1108"/>
                  </a:lnTo>
                  <a:lnTo>
                    <a:pt x="710" y="1108"/>
                  </a:lnTo>
                  <a:lnTo>
                    <a:pt x="710" y="1114"/>
                  </a:lnTo>
                  <a:lnTo>
                    <a:pt x="710" y="1114"/>
                  </a:lnTo>
                  <a:lnTo>
                    <a:pt x="710" y="1119"/>
                  </a:lnTo>
                  <a:lnTo>
                    <a:pt x="710" y="1119"/>
                  </a:lnTo>
                  <a:lnTo>
                    <a:pt x="710" y="1125"/>
                  </a:lnTo>
                  <a:lnTo>
                    <a:pt x="710" y="1125"/>
                  </a:lnTo>
                  <a:lnTo>
                    <a:pt x="716" y="1119"/>
                  </a:lnTo>
                  <a:lnTo>
                    <a:pt x="716" y="1119"/>
                  </a:lnTo>
                  <a:lnTo>
                    <a:pt x="722" y="1125"/>
                  </a:lnTo>
                  <a:lnTo>
                    <a:pt x="722" y="1125"/>
                  </a:lnTo>
                  <a:lnTo>
                    <a:pt x="727" y="1125"/>
                  </a:lnTo>
                  <a:lnTo>
                    <a:pt x="727" y="1125"/>
                  </a:lnTo>
                  <a:lnTo>
                    <a:pt x="733" y="1125"/>
                  </a:lnTo>
                  <a:lnTo>
                    <a:pt x="733" y="1125"/>
                  </a:lnTo>
                  <a:lnTo>
                    <a:pt x="733" y="1119"/>
                  </a:lnTo>
                  <a:lnTo>
                    <a:pt x="733" y="1119"/>
                  </a:lnTo>
                  <a:lnTo>
                    <a:pt x="739" y="1114"/>
                  </a:lnTo>
                  <a:lnTo>
                    <a:pt x="739" y="1114"/>
                  </a:lnTo>
                  <a:lnTo>
                    <a:pt x="739" y="1108"/>
                  </a:lnTo>
                  <a:lnTo>
                    <a:pt x="739" y="1108"/>
                  </a:lnTo>
                  <a:lnTo>
                    <a:pt x="744" y="1103"/>
                  </a:lnTo>
                  <a:lnTo>
                    <a:pt x="744" y="1103"/>
                  </a:lnTo>
                  <a:lnTo>
                    <a:pt x="750" y="1103"/>
                  </a:lnTo>
                  <a:lnTo>
                    <a:pt x="750" y="1103"/>
                  </a:lnTo>
                  <a:lnTo>
                    <a:pt x="761" y="1108"/>
                  </a:lnTo>
                  <a:lnTo>
                    <a:pt x="761" y="1108"/>
                  </a:lnTo>
                  <a:lnTo>
                    <a:pt x="773" y="1114"/>
                  </a:lnTo>
                  <a:lnTo>
                    <a:pt x="773" y="1114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90" y="1108"/>
                  </a:lnTo>
                  <a:lnTo>
                    <a:pt x="790" y="1108"/>
                  </a:lnTo>
                  <a:lnTo>
                    <a:pt x="790" y="1103"/>
                  </a:lnTo>
                  <a:lnTo>
                    <a:pt x="790" y="1103"/>
                  </a:lnTo>
                  <a:lnTo>
                    <a:pt x="790" y="1097"/>
                  </a:lnTo>
                  <a:lnTo>
                    <a:pt x="790" y="1097"/>
                  </a:lnTo>
                  <a:lnTo>
                    <a:pt x="790" y="1097"/>
                  </a:lnTo>
                  <a:lnTo>
                    <a:pt x="790" y="1097"/>
                  </a:lnTo>
                  <a:lnTo>
                    <a:pt x="795" y="1097"/>
                  </a:lnTo>
                  <a:lnTo>
                    <a:pt x="795" y="1097"/>
                  </a:lnTo>
                  <a:lnTo>
                    <a:pt x="801" y="1097"/>
                  </a:lnTo>
                  <a:lnTo>
                    <a:pt x="801" y="1097"/>
                  </a:lnTo>
                  <a:lnTo>
                    <a:pt x="801" y="1097"/>
                  </a:lnTo>
                  <a:lnTo>
                    <a:pt x="801" y="1097"/>
                  </a:lnTo>
                  <a:lnTo>
                    <a:pt x="807" y="1097"/>
                  </a:lnTo>
                  <a:lnTo>
                    <a:pt x="807" y="1097"/>
                  </a:lnTo>
                  <a:lnTo>
                    <a:pt x="813" y="1091"/>
                  </a:lnTo>
                  <a:lnTo>
                    <a:pt x="813" y="1091"/>
                  </a:lnTo>
                  <a:lnTo>
                    <a:pt x="818" y="1091"/>
                  </a:lnTo>
                  <a:lnTo>
                    <a:pt x="818" y="1091"/>
                  </a:lnTo>
                  <a:lnTo>
                    <a:pt x="824" y="1085"/>
                  </a:lnTo>
                  <a:lnTo>
                    <a:pt x="824" y="1085"/>
                  </a:lnTo>
                  <a:lnTo>
                    <a:pt x="829" y="1080"/>
                  </a:lnTo>
                  <a:lnTo>
                    <a:pt x="829" y="1080"/>
                  </a:lnTo>
                  <a:lnTo>
                    <a:pt x="829" y="1091"/>
                  </a:lnTo>
                  <a:lnTo>
                    <a:pt x="829" y="1091"/>
                  </a:lnTo>
                  <a:lnTo>
                    <a:pt x="829" y="1097"/>
                  </a:lnTo>
                  <a:lnTo>
                    <a:pt x="829" y="1097"/>
                  </a:lnTo>
                  <a:lnTo>
                    <a:pt x="829" y="1108"/>
                  </a:lnTo>
                  <a:lnTo>
                    <a:pt x="829" y="1108"/>
                  </a:lnTo>
                  <a:lnTo>
                    <a:pt x="829" y="1119"/>
                  </a:lnTo>
                  <a:lnTo>
                    <a:pt x="835" y="1119"/>
                  </a:lnTo>
                  <a:lnTo>
                    <a:pt x="835" y="1119"/>
                  </a:lnTo>
                  <a:lnTo>
                    <a:pt x="841" y="1119"/>
                  </a:lnTo>
                  <a:lnTo>
                    <a:pt x="847" y="1125"/>
                  </a:lnTo>
                  <a:lnTo>
                    <a:pt x="847" y="1125"/>
                  </a:lnTo>
                  <a:lnTo>
                    <a:pt x="847" y="1108"/>
                  </a:lnTo>
                  <a:lnTo>
                    <a:pt x="847" y="1108"/>
                  </a:lnTo>
                  <a:lnTo>
                    <a:pt x="853" y="1097"/>
                  </a:lnTo>
                  <a:lnTo>
                    <a:pt x="853" y="1097"/>
                  </a:lnTo>
                  <a:lnTo>
                    <a:pt x="853" y="1080"/>
                  </a:lnTo>
                  <a:lnTo>
                    <a:pt x="853" y="1080"/>
                  </a:lnTo>
                  <a:lnTo>
                    <a:pt x="858" y="1063"/>
                  </a:lnTo>
                  <a:lnTo>
                    <a:pt x="864" y="1063"/>
                  </a:lnTo>
                  <a:lnTo>
                    <a:pt x="869" y="1063"/>
                  </a:lnTo>
                  <a:lnTo>
                    <a:pt x="875" y="1057"/>
                  </a:lnTo>
                  <a:lnTo>
                    <a:pt x="881" y="1057"/>
                  </a:lnTo>
                  <a:lnTo>
                    <a:pt x="881" y="1057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1" y="1063"/>
                  </a:lnTo>
                  <a:lnTo>
                    <a:pt x="886" y="1068"/>
                  </a:lnTo>
                  <a:lnTo>
                    <a:pt x="886" y="1068"/>
                  </a:lnTo>
                  <a:lnTo>
                    <a:pt x="886" y="1068"/>
                  </a:lnTo>
                  <a:lnTo>
                    <a:pt x="886" y="1068"/>
                  </a:lnTo>
                  <a:lnTo>
                    <a:pt x="892" y="1063"/>
                  </a:lnTo>
                  <a:lnTo>
                    <a:pt x="892" y="1063"/>
                  </a:lnTo>
                  <a:lnTo>
                    <a:pt x="892" y="1057"/>
                  </a:lnTo>
                  <a:lnTo>
                    <a:pt x="892" y="1057"/>
                  </a:lnTo>
                  <a:lnTo>
                    <a:pt x="892" y="1051"/>
                  </a:lnTo>
                  <a:lnTo>
                    <a:pt x="892" y="1051"/>
                  </a:lnTo>
                  <a:lnTo>
                    <a:pt x="886" y="1051"/>
                  </a:lnTo>
                  <a:lnTo>
                    <a:pt x="886" y="1051"/>
                  </a:lnTo>
                  <a:lnTo>
                    <a:pt x="892" y="1040"/>
                  </a:lnTo>
                  <a:lnTo>
                    <a:pt x="892" y="1040"/>
                  </a:lnTo>
                  <a:lnTo>
                    <a:pt x="892" y="1023"/>
                  </a:lnTo>
                  <a:lnTo>
                    <a:pt x="892" y="1023"/>
                  </a:lnTo>
                  <a:lnTo>
                    <a:pt x="898" y="1006"/>
                  </a:lnTo>
                  <a:lnTo>
                    <a:pt x="898" y="1006"/>
                  </a:lnTo>
                  <a:lnTo>
                    <a:pt x="898" y="1000"/>
                  </a:lnTo>
                  <a:lnTo>
                    <a:pt x="898" y="1000"/>
                  </a:lnTo>
                  <a:lnTo>
                    <a:pt x="904" y="994"/>
                  </a:lnTo>
                  <a:lnTo>
                    <a:pt x="904" y="994"/>
                  </a:lnTo>
                  <a:lnTo>
                    <a:pt x="909" y="994"/>
                  </a:lnTo>
                  <a:lnTo>
                    <a:pt x="909" y="994"/>
                  </a:lnTo>
                  <a:lnTo>
                    <a:pt x="915" y="994"/>
                  </a:lnTo>
                  <a:lnTo>
                    <a:pt x="915" y="994"/>
                  </a:lnTo>
                  <a:lnTo>
                    <a:pt x="920" y="994"/>
                  </a:lnTo>
                  <a:lnTo>
                    <a:pt x="920" y="994"/>
                  </a:lnTo>
                  <a:lnTo>
                    <a:pt x="920" y="994"/>
                  </a:lnTo>
                  <a:lnTo>
                    <a:pt x="920" y="994"/>
                  </a:lnTo>
                  <a:lnTo>
                    <a:pt x="926" y="1000"/>
                  </a:lnTo>
                  <a:lnTo>
                    <a:pt x="926" y="1000"/>
                  </a:lnTo>
                  <a:lnTo>
                    <a:pt x="926" y="1006"/>
                  </a:lnTo>
                  <a:lnTo>
                    <a:pt x="926" y="1006"/>
                  </a:lnTo>
                  <a:lnTo>
                    <a:pt x="926" y="1012"/>
                  </a:lnTo>
                  <a:lnTo>
                    <a:pt x="926" y="1012"/>
                  </a:lnTo>
                  <a:lnTo>
                    <a:pt x="926" y="1018"/>
                  </a:lnTo>
                  <a:lnTo>
                    <a:pt x="926" y="1018"/>
                  </a:lnTo>
                  <a:lnTo>
                    <a:pt x="920" y="1018"/>
                  </a:lnTo>
                  <a:lnTo>
                    <a:pt x="920" y="1018"/>
                  </a:lnTo>
                  <a:lnTo>
                    <a:pt x="915" y="1023"/>
                  </a:lnTo>
                  <a:lnTo>
                    <a:pt x="915" y="1023"/>
                  </a:lnTo>
                  <a:lnTo>
                    <a:pt x="909" y="1023"/>
                  </a:lnTo>
                  <a:lnTo>
                    <a:pt x="909" y="1023"/>
                  </a:lnTo>
                  <a:lnTo>
                    <a:pt x="909" y="1034"/>
                  </a:lnTo>
                  <a:lnTo>
                    <a:pt x="909" y="1034"/>
                  </a:lnTo>
                  <a:lnTo>
                    <a:pt x="909" y="1046"/>
                  </a:lnTo>
                  <a:lnTo>
                    <a:pt x="909" y="1046"/>
                  </a:lnTo>
                  <a:lnTo>
                    <a:pt x="909" y="1057"/>
                  </a:lnTo>
                  <a:lnTo>
                    <a:pt x="909" y="1057"/>
                  </a:lnTo>
                  <a:lnTo>
                    <a:pt x="904" y="1068"/>
                  </a:lnTo>
                  <a:lnTo>
                    <a:pt x="909" y="1068"/>
                  </a:lnTo>
                  <a:lnTo>
                    <a:pt x="915" y="1074"/>
                  </a:lnTo>
                  <a:lnTo>
                    <a:pt x="920" y="1074"/>
                  </a:lnTo>
                  <a:lnTo>
                    <a:pt x="920" y="1080"/>
                  </a:lnTo>
                  <a:lnTo>
                    <a:pt x="920" y="1080"/>
                  </a:lnTo>
                  <a:lnTo>
                    <a:pt x="932" y="1063"/>
                  </a:lnTo>
                  <a:lnTo>
                    <a:pt x="932" y="1063"/>
                  </a:lnTo>
                  <a:lnTo>
                    <a:pt x="949" y="1040"/>
                  </a:lnTo>
                  <a:lnTo>
                    <a:pt x="949" y="1040"/>
                  </a:lnTo>
                  <a:lnTo>
                    <a:pt x="960" y="1023"/>
                  </a:lnTo>
                  <a:lnTo>
                    <a:pt x="960" y="1023"/>
                  </a:lnTo>
                  <a:lnTo>
                    <a:pt x="972" y="1000"/>
                  </a:lnTo>
                  <a:lnTo>
                    <a:pt x="972" y="1000"/>
                  </a:lnTo>
                  <a:lnTo>
                    <a:pt x="972" y="1000"/>
                  </a:lnTo>
                  <a:lnTo>
                    <a:pt x="972" y="1000"/>
                  </a:lnTo>
                  <a:lnTo>
                    <a:pt x="966" y="994"/>
                  </a:lnTo>
                  <a:lnTo>
                    <a:pt x="966" y="994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66" y="989"/>
                  </a:lnTo>
                  <a:lnTo>
                    <a:pt x="960" y="983"/>
                  </a:lnTo>
                  <a:lnTo>
                    <a:pt x="960" y="983"/>
                  </a:lnTo>
                  <a:lnTo>
                    <a:pt x="949" y="983"/>
                  </a:lnTo>
                  <a:lnTo>
                    <a:pt x="949" y="983"/>
                  </a:lnTo>
                  <a:lnTo>
                    <a:pt x="943" y="978"/>
                  </a:lnTo>
                  <a:lnTo>
                    <a:pt x="943" y="978"/>
                  </a:lnTo>
                  <a:lnTo>
                    <a:pt x="932" y="978"/>
                  </a:lnTo>
                  <a:lnTo>
                    <a:pt x="932" y="978"/>
                  </a:lnTo>
                  <a:lnTo>
                    <a:pt x="938" y="972"/>
                  </a:lnTo>
                  <a:lnTo>
                    <a:pt x="938" y="972"/>
                  </a:lnTo>
                  <a:lnTo>
                    <a:pt x="943" y="972"/>
                  </a:lnTo>
                  <a:lnTo>
                    <a:pt x="943" y="972"/>
                  </a:lnTo>
                  <a:lnTo>
                    <a:pt x="949" y="966"/>
                  </a:lnTo>
                  <a:lnTo>
                    <a:pt x="949" y="966"/>
                  </a:lnTo>
                  <a:lnTo>
                    <a:pt x="954" y="966"/>
                  </a:lnTo>
                  <a:lnTo>
                    <a:pt x="954" y="966"/>
                  </a:lnTo>
                  <a:lnTo>
                    <a:pt x="949" y="949"/>
                  </a:lnTo>
                  <a:lnTo>
                    <a:pt x="949" y="949"/>
                  </a:lnTo>
                  <a:lnTo>
                    <a:pt x="949" y="932"/>
                  </a:lnTo>
                  <a:lnTo>
                    <a:pt x="949" y="932"/>
                  </a:lnTo>
                  <a:lnTo>
                    <a:pt x="943" y="915"/>
                  </a:lnTo>
                  <a:lnTo>
                    <a:pt x="943" y="915"/>
                  </a:lnTo>
                  <a:lnTo>
                    <a:pt x="943" y="904"/>
                  </a:lnTo>
                  <a:lnTo>
                    <a:pt x="943" y="904"/>
                  </a:lnTo>
                  <a:lnTo>
                    <a:pt x="949" y="892"/>
                  </a:lnTo>
                  <a:lnTo>
                    <a:pt x="949" y="892"/>
                  </a:lnTo>
                  <a:lnTo>
                    <a:pt x="954" y="869"/>
                  </a:lnTo>
                  <a:lnTo>
                    <a:pt x="954" y="869"/>
                  </a:lnTo>
                  <a:lnTo>
                    <a:pt x="966" y="853"/>
                  </a:lnTo>
                  <a:lnTo>
                    <a:pt x="966" y="853"/>
                  </a:lnTo>
                  <a:lnTo>
                    <a:pt x="972" y="835"/>
                  </a:lnTo>
                  <a:lnTo>
                    <a:pt x="972" y="835"/>
                  </a:lnTo>
                  <a:lnTo>
                    <a:pt x="972" y="807"/>
                  </a:lnTo>
                  <a:lnTo>
                    <a:pt x="972" y="807"/>
                  </a:lnTo>
                  <a:lnTo>
                    <a:pt x="972" y="779"/>
                  </a:lnTo>
                  <a:lnTo>
                    <a:pt x="972" y="779"/>
                  </a:lnTo>
                  <a:lnTo>
                    <a:pt x="972" y="744"/>
                  </a:lnTo>
                  <a:lnTo>
                    <a:pt x="972" y="744"/>
                  </a:lnTo>
                  <a:lnTo>
                    <a:pt x="972" y="722"/>
                  </a:lnTo>
                  <a:lnTo>
                    <a:pt x="972" y="722"/>
                  </a:lnTo>
                  <a:lnTo>
                    <a:pt x="978" y="716"/>
                  </a:lnTo>
                  <a:lnTo>
                    <a:pt x="978" y="716"/>
                  </a:lnTo>
                  <a:lnTo>
                    <a:pt x="989" y="716"/>
                  </a:lnTo>
                  <a:lnTo>
                    <a:pt x="989" y="716"/>
                  </a:lnTo>
                  <a:lnTo>
                    <a:pt x="994" y="716"/>
                  </a:lnTo>
                  <a:lnTo>
                    <a:pt x="994" y="716"/>
                  </a:lnTo>
                  <a:lnTo>
                    <a:pt x="1006" y="722"/>
                  </a:lnTo>
                  <a:lnTo>
                    <a:pt x="1006" y="722"/>
                  </a:lnTo>
                  <a:lnTo>
                    <a:pt x="1006" y="710"/>
                  </a:lnTo>
                  <a:lnTo>
                    <a:pt x="1006" y="710"/>
                  </a:lnTo>
                  <a:lnTo>
                    <a:pt x="1006" y="705"/>
                  </a:lnTo>
                  <a:lnTo>
                    <a:pt x="1006" y="705"/>
                  </a:lnTo>
                  <a:lnTo>
                    <a:pt x="1006" y="699"/>
                  </a:lnTo>
                  <a:lnTo>
                    <a:pt x="1006" y="699"/>
                  </a:lnTo>
                  <a:lnTo>
                    <a:pt x="1006" y="699"/>
                  </a:lnTo>
                  <a:lnTo>
                    <a:pt x="1006" y="694"/>
                  </a:lnTo>
                  <a:lnTo>
                    <a:pt x="1006" y="694"/>
                  </a:lnTo>
                  <a:lnTo>
                    <a:pt x="1006" y="688"/>
                  </a:lnTo>
                  <a:lnTo>
                    <a:pt x="1006" y="688"/>
                  </a:lnTo>
                  <a:lnTo>
                    <a:pt x="1006" y="688"/>
                  </a:lnTo>
                  <a:lnTo>
                    <a:pt x="1006" y="682"/>
                  </a:lnTo>
                  <a:lnTo>
                    <a:pt x="1006" y="682"/>
                  </a:lnTo>
                  <a:lnTo>
                    <a:pt x="1012" y="682"/>
                  </a:lnTo>
                  <a:lnTo>
                    <a:pt x="1012" y="682"/>
                  </a:lnTo>
                  <a:lnTo>
                    <a:pt x="1017" y="682"/>
                  </a:lnTo>
                  <a:lnTo>
                    <a:pt x="1017" y="682"/>
                  </a:lnTo>
                  <a:lnTo>
                    <a:pt x="1023" y="682"/>
                  </a:lnTo>
                  <a:lnTo>
                    <a:pt x="1023" y="682"/>
                  </a:lnTo>
                  <a:lnTo>
                    <a:pt x="1023" y="676"/>
                  </a:lnTo>
                  <a:lnTo>
                    <a:pt x="1023" y="676"/>
                  </a:lnTo>
                  <a:lnTo>
                    <a:pt x="1023" y="670"/>
                  </a:lnTo>
                  <a:lnTo>
                    <a:pt x="1023" y="670"/>
                  </a:lnTo>
                  <a:lnTo>
                    <a:pt x="1017" y="665"/>
                  </a:lnTo>
                  <a:lnTo>
                    <a:pt x="1017" y="665"/>
                  </a:lnTo>
                  <a:lnTo>
                    <a:pt x="1023" y="659"/>
                  </a:lnTo>
                  <a:lnTo>
                    <a:pt x="1023" y="659"/>
                  </a:lnTo>
                  <a:lnTo>
                    <a:pt x="1023" y="654"/>
                  </a:lnTo>
                  <a:lnTo>
                    <a:pt x="1023" y="654"/>
                  </a:lnTo>
                  <a:lnTo>
                    <a:pt x="1028" y="648"/>
                  </a:lnTo>
                  <a:lnTo>
                    <a:pt x="1028" y="648"/>
                  </a:lnTo>
                  <a:lnTo>
                    <a:pt x="1040" y="636"/>
                  </a:lnTo>
                  <a:lnTo>
                    <a:pt x="1040" y="636"/>
                  </a:lnTo>
                  <a:lnTo>
                    <a:pt x="1040" y="631"/>
                  </a:lnTo>
                  <a:lnTo>
                    <a:pt x="1040" y="631"/>
                  </a:lnTo>
                  <a:lnTo>
                    <a:pt x="1040" y="614"/>
                  </a:lnTo>
                  <a:lnTo>
                    <a:pt x="1040" y="614"/>
                  </a:lnTo>
                  <a:lnTo>
                    <a:pt x="1040" y="591"/>
                  </a:lnTo>
                  <a:lnTo>
                    <a:pt x="1040" y="591"/>
                  </a:lnTo>
                  <a:lnTo>
                    <a:pt x="1040" y="563"/>
                  </a:lnTo>
                  <a:lnTo>
                    <a:pt x="1040" y="563"/>
                  </a:lnTo>
                  <a:lnTo>
                    <a:pt x="1034" y="545"/>
                  </a:lnTo>
                  <a:lnTo>
                    <a:pt x="1034" y="545"/>
                  </a:lnTo>
                  <a:lnTo>
                    <a:pt x="1028" y="540"/>
                  </a:lnTo>
                  <a:lnTo>
                    <a:pt x="1028" y="540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17" y="523"/>
                  </a:lnTo>
                  <a:lnTo>
                    <a:pt x="1017" y="523"/>
                  </a:lnTo>
                  <a:lnTo>
                    <a:pt x="1012" y="505"/>
                  </a:lnTo>
                  <a:lnTo>
                    <a:pt x="1012" y="505"/>
                  </a:lnTo>
                  <a:lnTo>
                    <a:pt x="1006" y="489"/>
                  </a:lnTo>
                  <a:lnTo>
                    <a:pt x="1006" y="489"/>
                  </a:lnTo>
                  <a:lnTo>
                    <a:pt x="1000" y="472"/>
                  </a:lnTo>
                  <a:lnTo>
                    <a:pt x="1000" y="472"/>
                  </a:lnTo>
                  <a:lnTo>
                    <a:pt x="989" y="472"/>
                  </a:lnTo>
                  <a:lnTo>
                    <a:pt x="989" y="472"/>
                  </a:lnTo>
                  <a:lnTo>
                    <a:pt x="978" y="466"/>
                  </a:lnTo>
                  <a:lnTo>
                    <a:pt x="978" y="466"/>
                  </a:lnTo>
                  <a:lnTo>
                    <a:pt x="966" y="466"/>
                  </a:lnTo>
                  <a:lnTo>
                    <a:pt x="966" y="466"/>
                  </a:lnTo>
                  <a:lnTo>
                    <a:pt x="954" y="460"/>
                  </a:lnTo>
                  <a:lnTo>
                    <a:pt x="954" y="460"/>
                  </a:lnTo>
                  <a:lnTo>
                    <a:pt x="954" y="460"/>
                  </a:lnTo>
                  <a:lnTo>
                    <a:pt x="954" y="460"/>
                  </a:lnTo>
                  <a:lnTo>
                    <a:pt x="960" y="455"/>
                  </a:lnTo>
                  <a:lnTo>
                    <a:pt x="960" y="455"/>
                  </a:lnTo>
                  <a:lnTo>
                    <a:pt x="960" y="455"/>
                  </a:lnTo>
                  <a:lnTo>
                    <a:pt x="960" y="455"/>
                  </a:lnTo>
                  <a:lnTo>
                    <a:pt x="960" y="449"/>
                  </a:lnTo>
                  <a:lnTo>
                    <a:pt x="960" y="449"/>
                  </a:lnTo>
                  <a:lnTo>
                    <a:pt x="954" y="443"/>
                  </a:lnTo>
                  <a:lnTo>
                    <a:pt x="954" y="443"/>
                  </a:lnTo>
                  <a:lnTo>
                    <a:pt x="949" y="443"/>
                  </a:lnTo>
                  <a:lnTo>
                    <a:pt x="949" y="443"/>
                  </a:lnTo>
                  <a:lnTo>
                    <a:pt x="949" y="438"/>
                  </a:lnTo>
                  <a:lnTo>
                    <a:pt x="949" y="438"/>
                  </a:lnTo>
                  <a:lnTo>
                    <a:pt x="943" y="438"/>
                  </a:lnTo>
                  <a:close/>
                  <a:moveTo>
                    <a:pt x="989" y="415"/>
                  </a:moveTo>
                  <a:lnTo>
                    <a:pt x="989" y="420"/>
                  </a:lnTo>
                  <a:lnTo>
                    <a:pt x="983" y="420"/>
                  </a:lnTo>
                  <a:lnTo>
                    <a:pt x="983" y="426"/>
                  </a:lnTo>
                  <a:lnTo>
                    <a:pt x="983" y="432"/>
                  </a:lnTo>
                  <a:lnTo>
                    <a:pt x="983" y="432"/>
                  </a:lnTo>
                  <a:lnTo>
                    <a:pt x="989" y="432"/>
                  </a:lnTo>
                  <a:lnTo>
                    <a:pt x="989" y="432"/>
                  </a:lnTo>
                  <a:lnTo>
                    <a:pt x="994" y="432"/>
                  </a:lnTo>
                  <a:lnTo>
                    <a:pt x="994" y="432"/>
                  </a:lnTo>
                  <a:lnTo>
                    <a:pt x="1000" y="432"/>
                  </a:lnTo>
                  <a:lnTo>
                    <a:pt x="1000" y="432"/>
                  </a:lnTo>
                  <a:lnTo>
                    <a:pt x="1012" y="438"/>
                  </a:lnTo>
                  <a:lnTo>
                    <a:pt x="1012" y="438"/>
                  </a:lnTo>
                  <a:lnTo>
                    <a:pt x="1012" y="432"/>
                  </a:lnTo>
                  <a:lnTo>
                    <a:pt x="1012" y="432"/>
                  </a:lnTo>
                  <a:lnTo>
                    <a:pt x="1012" y="426"/>
                  </a:lnTo>
                  <a:lnTo>
                    <a:pt x="1012" y="426"/>
                  </a:lnTo>
                  <a:lnTo>
                    <a:pt x="1012" y="415"/>
                  </a:lnTo>
                  <a:lnTo>
                    <a:pt x="1012" y="415"/>
                  </a:lnTo>
                  <a:lnTo>
                    <a:pt x="1012" y="415"/>
                  </a:lnTo>
                  <a:lnTo>
                    <a:pt x="1012" y="415"/>
                  </a:lnTo>
                  <a:lnTo>
                    <a:pt x="1006" y="415"/>
                  </a:lnTo>
                  <a:lnTo>
                    <a:pt x="1006" y="415"/>
                  </a:lnTo>
                  <a:lnTo>
                    <a:pt x="1000" y="415"/>
                  </a:lnTo>
                  <a:lnTo>
                    <a:pt x="1000" y="415"/>
                  </a:lnTo>
                  <a:lnTo>
                    <a:pt x="994" y="415"/>
                  </a:lnTo>
                  <a:lnTo>
                    <a:pt x="994" y="415"/>
                  </a:lnTo>
                  <a:lnTo>
                    <a:pt x="989" y="415"/>
                  </a:lnTo>
                  <a:close/>
                  <a:moveTo>
                    <a:pt x="1028" y="0"/>
                  </a:moveTo>
                  <a:lnTo>
                    <a:pt x="1028" y="0"/>
                  </a:lnTo>
                  <a:lnTo>
                    <a:pt x="1017" y="17"/>
                  </a:lnTo>
                  <a:lnTo>
                    <a:pt x="1017" y="17"/>
                  </a:lnTo>
                  <a:lnTo>
                    <a:pt x="1012" y="34"/>
                  </a:lnTo>
                  <a:lnTo>
                    <a:pt x="1012" y="34"/>
                  </a:lnTo>
                  <a:lnTo>
                    <a:pt x="1012" y="51"/>
                  </a:lnTo>
                  <a:lnTo>
                    <a:pt x="1012" y="51"/>
                  </a:lnTo>
                  <a:lnTo>
                    <a:pt x="1023" y="68"/>
                  </a:lnTo>
                  <a:lnTo>
                    <a:pt x="1023" y="68"/>
                  </a:lnTo>
                  <a:lnTo>
                    <a:pt x="1028" y="74"/>
                  </a:lnTo>
                  <a:lnTo>
                    <a:pt x="1028" y="74"/>
                  </a:lnTo>
                  <a:lnTo>
                    <a:pt x="1034" y="74"/>
                  </a:lnTo>
                  <a:lnTo>
                    <a:pt x="1034" y="74"/>
                  </a:lnTo>
                  <a:lnTo>
                    <a:pt x="1040" y="80"/>
                  </a:lnTo>
                  <a:lnTo>
                    <a:pt x="1040" y="80"/>
                  </a:lnTo>
                  <a:lnTo>
                    <a:pt x="1040" y="80"/>
                  </a:lnTo>
                  <a:lnTo>
                    <a:pt x="1040" y="80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34" y="102"/>
                  </a:lnTo>
                  <a:lnTo>
                    <a:pt x="1034" y="102"/>
                  </a:lnTo>
                  <a:lnTo>
                    <a:pt x="1028" y="114"/>
                  </a:lnTo>
                  <a:lnTo>
                    <a:pt x="1028" y="114"/>
                  </a:lnTo>
                  <a:lnTo>
                    <a:pt x="1023" y="125"/>
                  </a:lnTo>
                  <a:lnTo>
                    <a:pt x="1023" y="125"/>
                  </a:lnTo>
                  <a:lnTo>
                    <a:pt x="1023" y="136"/>
                  </a:lnTo>
                  <a:lnTo>
                    <a:pt x="1023" y="136"/>
                  </a:lnTo>
                  <a:lnTo>
                    <a:pt x="1028" y="148"/>
                  </a:lnTo>
                  <a:lnTo>
                    <a:pt x="1028" y="148"/>
                  </a:lnTo>
                  <a:lnTo>
                    <a:pt x="1028" y="159"/>
                  </a:lnTo>
                  <a:lnTo>
                    <a:pt x="1028" y="159"/>
                  </a:lnTo>
                  <a:lnTo>
                    <a:pt x="1023" y="170"/>
                  </a:lnTo>
                  <a:lnTo>
                    <a:pt x="1023" y="170"/>
                  </a:lnTo>
                  <a:lnTo>
                    <a:pt x="1023" y="170"/>
                  </a:lnTo>
                  <a:lnTo>
                    <a:pt x="1023" y="170"/>
                  </a:lnTo>
                  <a:lnTo>
                    <a:pt x="1017" y="176"/>
                  </a:lnTo>
                  <a:lnTo>
                    <a:pt x="1017" y="176"/>
                  </a:lnTo>
                  <a:lnTo>
                    <a:pt x="1006" y="182"/>
                  </a:lnTo>
                  <a:lnTo>
                    <a:pt x="1006" y="182"/>
                  </a:lnTo>
                  <a:lnTo>
                    <a:pt x="1006" y="182"/>
                  </a:lnTo>
                  <a:lnTo>
                    <a:pt x="1006" y="182"/>
                  </a:lnTo>
                  <a:lnTo>
                    <a:pt x="1000" y="199"/>
                  </a:lnTo>
                  <a:lnTo>
                    <a:pt x="1006" y="210"/>
                  </a:lnTo>
                  <a:lnTo>
                    <a:pt x="1006" y="210"/>
                  </a:lnTo>
                  <a:lnTo>
                    <a:pt x="1012" y="239"/>
                  </a:lnTo>
                  <a:lnTo>
                    <a:pt x="1012" y="239"/>
                  </a:lnTo>
                  <a:lnTo>
                    <a:pt x="1012" y="250"/>
                  </a:lnTo>
                  <a:lnTo>
                    <a:pt x="1006" y="255"/>
                  </a:lnTo>
                  <a:lnTo>
                    <a:pt x="1006" y="255"/>
                  </a:lnTo>
                  <a:lnTo>
                    <a:pt x="994" y="255"/>
                  </a:lnTo>
                  <a:lnTo>
                    <a:pt x="972" y="250"/>
                  </a:lnTo>
                  <a:lnTo>
                    <a:pt x="972" y="250"/>
                  </a:lnTo>
                  <a:lnTo>
                    <a:pt x="960" y="245"/>
                  </a:lnTo>
                  <a:lnTo>
                    <a:pt x="960" y="245"/>
                  </a:lnTo>
                  <a:lnTo>
                    <a:pt x="954" y="245"/>
                  </a:lnTo>
                  <a:lnTo>
                    <a:pt x="954" y="245"/>
                  </a:lnTo>
                  <a:lnTo>
                    <a:pt x="949" y="239"/>
                  </a:lnTo>
                  <a:lnTo>
                    <a:pt x="949" y="239"/>
                  </a:lnTo>
                  <a:lnTo>
                    <a:pt x="932" y="233"/>
                  </a:lnTo>
                  <a:lnTo>
                    <a:pt x="932" y="233"/>
                  </a:lnTo>
                  <a:lnTo>
                    <a:pt x="926" y="233"/>
                  </a:lnTo>
                  <a:lnTo>
                    <a:pt x="926" y="233"/>
                  </a:lnTo>
                  <a:lnTo>
                    <a:pt x="926" y="239"/>
                  </a:lnTo>
                  <a:lnTo>
                    <a:pt x="926" y="239"/>
                  </a:lnTo>
                  <a:lnTo>
                    <a:pt x="926" y="239"/>
                  </a:lnTo>
                  <a:lnTo>
                    <a:pt x="926" y="239"/>
                  </a:lnTo>
                  <a:lnTo>
                    <a:pt x="938" y="245"/>
                  </a:lnTo>
                  <a:lnTo>
                    <a:pt x="938" y="245"/>
                  </a:lnTo>
                  <a:lnTo>
                    <a:pt x="926" y="261"/>
                  </a:lnTo>
                  <a:lnTo>
                    <a:pt x="926" y="261"/>
                  </a:lnTo>
                  <a:lnTo>
                    <a:pt x="920" y="273"/>
                  </a:lnTo>
                  <a:lnTo>
                    <a:pt x="920" y="273"/>
                  </a:lnTo>
                  <a:lnTo>
                    <a:pt x="909" y="284"/>
                  </a:lnTo>
                  <a:lnTo>
                    <a:pt x="909" y="284"/>
                  </a:lnTo>
                  <a:lnTo>
                    <a:pt x="892" y="295"/>
                  </a:lnTo>
                  <a:lnTo>
                    <a:pt x="892" y="295"/>
                  </a:lnTo>
                  <a:lnTo>
                    <a:pt x="898" y="301"/>
                  </a:lnTo>
                  <a:lnTo>
                    <a:pt x="898" y="301"/>
                  </a:lnTo>
                  <a:lnTo>
                    <a:pt x="892" y="307"/>
                  </a:lnTo>
                  <a:lnTo>
                    <a:pt x="892" y="307"/>
                  </a:lnTo>
                  <a:lnTo>
                    <a:pt x="892" y="312"/>
                  </a:lnTo>
                  <a:lnTo>
                    <a:pt x="892" y="312"/>
                  </a:lnTo>
                  <a:lnTo>
                    <a:pt x="892" y="318"/>
                  </a:lnTo>
                  <a:lnTo>
                    <a:pt x="892" y="318"/>
                  </a:lnTo>
                  <a:lnTo>
                    <a:pt x="898" y="330"/>
                  </a:lnTo>
                  <a:lnTo>
                    <a:pt x="898" y="330"/>
                  </a:lnTo>
                  <a:lnTo>
                    <a:pt x="904" y="335"/>
                  </a:lnTo>
                  <a:lnTo>
                    <a:pt x="904" y="335"/>
                  </a:lnTo>
                  <a:lnTo>
                    <a:pt x="915" y="341"/>
                  </a:lnTo>
                  <a:lnTo>
                    <a:pt x="915" y="341"/>
                  </a:lnTo>
                  <a:lnTo>
                    <a:pt x="915" y="346"/>
                  </a:lnTo>
                  <a:lnTo>
                    <a:pt x="915" y="346"/>
                  </a:lnTo>
                  <a:lnTo>
                    <a:pt x="915" y="358"/>
                  </a:lnTo>
                  <a:lnTo>
                    <a:pt x="915" y="358"/>
                  </a:lnTo>
                  <a:lnTo>
                    <a:pt x="915" y="375"/>
                  </a:lnTo>
                  <a:lnTo>
                    <a:pt x="915" y="375"/>
                  </a:lnTo>
                  <a:lnTo>
                    <a:pt x="915" y="386"/>
                  </a:lnTo>
                  <a:lnTo>
                    <a:pt x="915" y="386"/>
                  </a:lnTo>
                  <a:lnTo>
                    <a:pt x="915" y="398"/>
                  </a:lnTo>
                  <a:lnTo>
                    <a:pt x="915" y="398"/>
                  </a:lnTo>
                  <a:lnTo>
                    <a:pt x="920" y="398"/>
                  </a:lnTo>
                  <a:lnTo>
                    <a:pt x="920" y="398"/>
                  </a:lnTo>
                  <a:lnTo>
                    <a:pt x="926" y="398"/>
                  </a:lnTo>
                  <a:lnTo>
                    <a:pt x="926" y="398"/>
                  </a:lnTo>
                  <a:lnTo>
                    <a:pt x="926" y="404"/>
                  </a:lnTo>
                  <a:lnTo>
                    <a:pt x="926" y="404"/>
                  </a:lnTo>
                  <a:lnTo>
                    <a:pt x="932" y="404"/>
                  </a:lnTo>
                  <a:lnTo>
                    <a:pt x="932" y="404"/>
                  </a:lnTo>
                  <a:lnTo>
                    <a:pt x="938" y="398"/>
                  </a:lnTo>
                  <a:lnTo>
                    <a:pt x="938" y="398"/>
                  </a:lnTo>
                  <a:lnTo>
                    <a:pt x="949" y="392"/>
                  </a:lnTo>
                  <a:lnTo>
                    <a:pt x="949" y="392"/>
                  </a:lnTo>
                  <a:lnTo>
                    <a:pt x="954" y="386"/>
                  </a:lnTo>
                  <a:lnTo>
                    <a:pt x="954" y="38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72" y="380"/>
                  </a:lnTo>
                  <a:lnTo>
                    <a:pt x="972" y="380"/>
                  </a:lnTo>
                  <a:lnTo>
                    <a:pt x="983" y="375"/>
                  </a:lnTo>
                  <a:lnTo>
                    <a:pt x="983" y="375"/>
                  </a:lnTo>
                  <a:lnTo>
                    <a:pt x="989" y="375"/>
                  </a:lnTo>
                  <a:lnTo>
                    <a:pt x="989" y="375"/>
                  </a:lnTo>
                  <a:lnTo>
                    <a:pt x="1000" y="375"/>
                  </a:lnTo>
                  <a:lnTo>
                    <a:pt x="1000" y="375"/>
                  </a:lnTo>
                  <a:lnTo>
                    <a:pt x="983" y="364"/>
                  </a:lnTo>
                  <a:lnTo>
                    <a:pt x="983" y="364"/>
                  </a:lnTo>
                  <a:lnTo>
                    <a:pt x="972" y="358"/>
                  </a:lnTo>
                  <a:lnTo>
                    <a:pt x="972" y="358"/>
                  </a:lnTo>
                  <a:lnTo>
                    <a:pt x="960" y="352"/>
                  </a:lnTo>
                  <a:lnTo>
                    <a:pt x="960" y="352"/>
                  </a:lnTo>
                  <a:lnTo>
                    <a:pt x="943" y="341"/>
                  </a:lnTo>
                  <a:lnTo>
                    <a:pt x="943" y="341"/>
                  </a:lnTo>
                  <a:lnTo>
                    <a:pt x="943" y="335"/>
                  </a:lnTo>
                  <a:lnTo>
                    <a:pt x="943" y="335"/>
                  </a:lnTo>
                  <a:lnTo>
                    <a:pt x="943" y="330"/>
                  </a:lnTo>
                  <a:lnTo>
                    <a:pt x="943" y="330"/>
                  </a:lnTo>
                  <a:lnTo>
                    <a:pt x="943" y="324"/>
                  </a:lnTo>
                  <a:lnTo>
                    <a:pt x="943" y="324"/>
                  </a:lnTo>
                  <a:lnTo>
                    <a:pt x="943" y="318"/>
                  </a:lnTo>
                  <a:lnTo>
                    <a:pt x="943" y="318"/>
                  </a:lnTo>
                  <a:lnTo>
                    <a:pt x="954" y="312"/>
                  </a:lnTo>
                  <a:lnTo>
                    <a:pt x="954" y="312"/>
                  </a:lnTo>
                  <a:lnTo>
                    <a:pt x="960" y="307"/>
                  </a:lnTo>
                  <a:lnTo>
                    <a:pt x="960" y="307"/>
                  </a:lnTo>
                  <a:lnTo>
                    <a:pt x="972" y="307"/>
                  </a:lnTo>
                  <a:lnTo>
                    <a:pt x="972" y="307"/>
                  </a:lnTo>
                  <a:lnTo>
                    <a:pt x="983" y="307"/>
                  </a:lnTo>
                  <a:lnTo>
                    <a:pt x="983" y="307"/>
                  </a:lnTo>
                  <a:lnTo>
                    <a:pt x="983" y="307"/>
                  </a:lnTo>
                  <a:lnTo>
                    <a:pt x="983" y="307"/>
                  </a:lnTo>
                  <a:lnTo>
                    <a:pt x="989" y="312"/>
                  </a:lnTo>
                  <a:lnTo>
                    <a:pt x="989" y="312"/>
                  </a:lnTo>
                  <a:lnTo>
                    <a:pt x="989" y="312"/>
                  </a:lnTo>
                  <a:lnTo>
                    <a:pt x="989" y="312"/>
                  </a:lnTo>
                  <a:lnTo>
                    <a:pt x="1000" y="318"/>
                  </a:lnTo>
                  <a:lnTo>
                    <a:pt x="1000" y="318"/>
                  </a:lnTo>
                  <a:lnTo>
                    <a:pt x="1000" y="312"/>
                  </a:lnTo>
                  <a:lnTo>
                    <a:pt x="1000" y="312"/>
                  </a:lnTo>
                  <a:lnTo>
                    <a:pt x="1006" y="307"/>
                  </a:lnTo>
                  <a:lnTo>
                    <a:pt x="1006" y="307"/>
                  </a:lnTo>
                  <a:lnTo>
                    <a:pt x="1012" y="301"/>
                  </a:lnTo>
                  <a:lnTo>
                    <a:pt x="1012" y="301"/>
                  </a:lnTo>
                  <a:lnTo>
                    <a:pt x="1017" y="301"/>
                  </a:lnTo>
                  <a:lnTo>
                    <a:pt x="1017" y="301"/>
                  </a:lnTo>
                  <a:lnTo>
                    <a:pt x="1017" y="301"/>
                  </a:lnTo>
                  <a:lnTo>
                    <a:pt x="1017" y="301"/>
                  </a:lnTo>
                  <a:lnTo>
                    <a:pt x="1028" y="301"/>
                  </a:lnTo>
                  <a:lnTo>
                    <a:pt x="1028" y="301"/>
                  </a:lnTo>
                  <a:lnTo>
                    <a:pt x="1034" y="301"/>
                  </a:lnTo>
                  <a:lnTo>
                    <a:pt x="1034" y="301"/>
                  </a:lnTo>
                  <a:lnTo>
                    <a:pt x="1028" y="307"/>
                  </a:lnTo>
                  <a:lnTo>
                    <a:pt x="1034" y="307"/>
                  </a:lnTo>
                  <a:lnTo>
                    <a:pt x="1034" y="307"/>
                  </a:lnTo>
                  <a:lnTo>
                    <a:pt x="1040" y="307"/>
                  </a:lnTo>
                  <a:lnTo>
                    <a:pt x="1040" y="307"/>
                  </a:lnTo>
                  <a:lnTo>
                    <a:pt x="1040" y="307"/>
                  </a:lnTo>
                  <a:lnTo>
                    <a:pt x="1045" y="312"/>
                  </a:lnTo>
                  <a:lnTo>
                    <a:pt x="1045" y="312"/>
                  </a:lnTo>
                  <a:lnTo>
                    <a:pt x="1045" y="318"/>
                  </a:lnTo>
                  <a:lnTo>
                    <a:pt x="1045" y="318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7" y="330"/>
                  </a:lnTo>
                  <a:lnTo>
                    <a:pt x="1057" y="330"/>
                  </a:lnTo>
                  <a:lnTo>
                    <a:pt x="1057" y="335"/>
                  </a:lnTo>
                  <a:lnTo>
                    <a:pt x="1057" y="335"/>
                  </a:lnTo>
                  <a:lnTo>
                    <a:pt x="1057" y="335"/>
                  </a:lnTo>
                  <a:lnTo>
                    <a:pt x="1057" y="335"/>
                  </a:lnTo>
                  <a:lnTo>
                    <a:pt x="1057" y="341"/>
                  </a:lnTo>
                  <a:lnTo>
                    <a:pt x="1057" y="341"/>
                  </a:lnTo>
                  <a:lnTo>
                    <a:pt x="1079" y="346"/>
                  </a:lnTo>
                  <a:lnTo>
                    <a:pt x="1079" y="346"/>
                  </a:lnTo>
                  <a:lnTo>
                    <a:pt x="1097" y="346"/>
                  </a:lnTo>
                  <a:lnTo>
                    <a:pt x="1097" y="346"/>
                  </a:lnTo>
                  <a:lnTo>
                    <a:pt x="1119" y="346"/>
                  </a:lnTo>
                  <a:lnTo>
                    <a:pt x="1119" y="346"/>
                  </a:lnTo>
                  <a:lnTo>
                    <a:pt x="1142" y="341"/>
                  </a:lnTo>
                  <a:lnTo>
                    <a:pt x="1142" y="341"/>
                  </a:lnTo>
                  <a:lnTo>
                    <a:pt x="1153" y="312"/>
                  </a:lnTo>
                  <a:lnTo>
                    <a:pt x="1153" y="312"/>
                  </a:lnTo>
                  <a:lnTo>
                    <a:pt x="1165" y="284"/>
                  </a:lnTo>
                  <a:lnTo>
                    <a:pt x="1165" y="284"/>
                  </a:lnTo>
                  <a:lnTo>
                    <a:pt x="1176" y="273"/>
                  </a:lnTo>
                  <a:lnTo>
                    <a:pt x="1188" y="267"/>
                  </a:lnTo>
                  <a:lnTo>
                    <a:pt x="1188" y="267"/>
                  </a:lnTo>
                  <a:lnTo>
                    <a:pt x="1204" y="261"/>
                  </a:lnTo>
                  <a:lnTo>
                    <a:pt x="1222" y="261"/>
                  </a:lnTo>
                  <a:lnTo>
                    <a:pt x="1222" y="261"/>
                  </a:lnTo>
                  <a:lnTo>
                    <a:pt x="1228" y="261"/>
                  </a:lnTo>
                  <a:lnTo>
                    <a:pt x="1228" y="261"/>
                  </a:lnTo>
                  <a:lnTo>
                    <a:pt x="1228" y="267"/>
                  </a:lnTo>
                  <a:lnTo>
                    <a:pt x="1228" y="267"/>
                  </a:lnTo>
                  <a:lnTo>
                    <a:pt x="1233" y="273"/>
                  </a:lnTo>
                  <a:lnTo>
                    <a:pt x="1233" y="273"/>
                  </a:lnTo>
                  <a:lnTo>
                    <a:pt x="1239" y="279"/>
                  </a:lnTo>
                  <a:lnTo>
                    <a:pt x="1239" y="279"/>
                  </a:lnTo>
                  <a:lnTo>
                    <a:pt x="1244" y="279"/>
                  </a:lnTo>
                  <a:lnTo>
                    <a:pt x="1244" y="279"/>
                  </a:lnTo>
                  <a:lnTo>
                    <a:pt x="1244" y="273"/>
                  </a:lnTo>
                  <a:lnTo>
                    <a:pt x="1244" y="273"/>
                  </a:lnTo>
                  <a:lnTo>
                    <a:pt x="1244" y="267"/>
                  </a:lnTo>
                  <a:lnTo>
                    <a:pt x="1244" y="267"/>
                  </a:lnTo>
                  <a:lnTo>
                    <a:pt x="1250" y="261"/>
                  </a:lnTo>
                  <a:lnTo>
                    <a:pt x="1250" y="261"/>
                  </a:lnTo>
                  <a:lnTo>
                    <a:pt x="1256" y="261"/>
                  </a:lnTo>
                  <a:lnTo>
                    <a:pt x="1256" y="261"/>
                  </a:lnTo>
                  <a:lnTo>
                    <a:pt x="1267" y="261"/>
                  </a:lnTo>
                  <a:lnTo>
                    <a:pt x="1267" y="261"/>
                  </a:lnTo>
                  <a:lnTo>
                    <a:pt x="1273" y="261"/>
                  </a:lnTo>
                  <a:lnTo>
                    <a:pt x="1273" y="261"/>
                  </a:lnTo>
                  <a:lnTo>
                    <a:pt x="1284" y="261"/>
                  </a:lnTo>
                  <a:lnTo>
                    <a:pt x="1284" y="261"/>
                  </a:lnTo>
                  <a:lnTo>
                    <a:pt x="1290" y="255"/>
                  </a:lnTo>
                  <a:lnTo>
                    <a:pt x="1290" y="255"/>
                  </a:lnTo>
                  <a:lnTo>
                    <a:pt x="1307" y="245"/>
                  </a:lnTo>
                  <a:lnTo>
                    <a:pt x="1307" y="245"/>
                  </a:lnTo>
                  <a:lnTo>
                    <a:pt x="1307" y="239"/>
                  </a:lnTo>
                  <a:lnTo>
                    <a:pt x="1307" y="239"/>
                  </a:lnTo>
                  <a:lnTo>
                    <a:pt x="1301" y="233"/>
                  </a:lnTo>
                  <a:lnTo>
                    <a:pt x="1290" y="233"/>
                  </a:lnTo>
                  <a:lnTo>
                    <a:pt x="1290" y="233"/>
                  </a:lnTo>
                  <a:lnTo>
                    <a:pt x="1296" y="227"/>
                  </a:lnTo>
                  <a:lnTo>
                    <a:pt x="1296" y="227"/>
                  </a:lnTo>
                  <a:lnTo>
                    <a:pt x="1296" y="227"/>
                  </a:lnTo>
                  <a:lnTo>
                    <a:pt x="1296" y="227"/>
                  </a:lnTo>
                  <a:lnTo>
                    <a:pt x="1296" y="221"/>
                  </a:lnTo>
                  <a:lnTo>
                    <a:pt x="1296" y="221"/>
                  </a:lnTo>
                  <a:lnTo>
                    <a:pt x="1290" y="216"/>
                  </a:lnTo>
                  <a:lnTo>
                    <a:pt x="1290" y="216"/>
                  </a:lnTo>
                  <a:lnTo>
                    <a:pt x="1278" y="216"/>
                  </a:lnTo>
                  <a:lnTo>
                    <a:pt x="1278" y="216"/>
                  </a:lnTo>
                  <a:lnTo>
                    <a:pt x="1278" y="205"/>
                  </a:lnTo>
                  <a:lnTo>
                    <a:pt x="1278" y="205"/>
                  </a:lnTo>
                  <a:lnTo>
                    <a:pt x="1284" y="193"/>
                  </a:lnTo>
                  <a:lnTo>
                    <a:pt x="1284" y="193"/>
                  </a:lnTo>
                  <a:lnTo>
                    <a:pt x="1290" y="182"/>
                  </a:lnTo>
                  <a:lnTo>
                    <a:pt x="1290" y="182"/>
                  </a:lnTo>
                  <a:lnTo>
                    <a:pt x="1256" y="182"/>
                  </a:lnTo>
                  <a:lnTo>
                    <a:pt x="1256" y="182"/>
                  </a:lnTo>
                  <a:lnTo>
                    <a:pt x="1239" y="176"/>
                  </a:lnTo>
                  <a:lnTo>
                    <a:pt x="1239" y="176"/>
                  </a:lnTo>
                  <a:lnTo>
                    <a:pt x="1228" y="165"/>
                  </a:lnTo>
                  <a:lnTo>
                    <a:pt x="1228" y="165"/>
                  </a:lnTo>
                  <a:lnTo>
                    <a:pt x="1216" y="148"/>
                  </a:lnTo>
                  <a:lnTo>
                    <a:pt x="1216" y="148"/>
                  </a:lnTo>
                  <a:lnTo>
                    <a:pt x="1199" y="153"/>
                  </a:lnTo>
                  <a:lnTo>
                    <a:pt x="1199" y="153"/>
                  </a:lnTo>
                  <a:lnTo>
                    <a:pt x="1182" y="159"/>
                  </a:lnTo>
                  <a:lnTo>
                    <a:pt x="1182" y="159"/>
                  </a:lnTo>
                  <a:lnTo>
                    <a:pt x="1165" y="159"/>
                  </a:lnTo>
                  <a:lnTo>
                    <a:pt x="1165" y="159"/>
                  </a:lnTo>
                  <a:lnTo>
                    <a:pt x="1148" y="159"/>
                  </a:lnTo>
                  <a:lnTo>
                    <a:pt x="1142" y="153"/>
                  </a:lnTo>
                  <a:lnTo>
                    <a:pt x="1142" y="153"/>
                  </a:lnTo>
                  <a:lnTo>
                    <a:pt x="1137" y="153"/>
                  </a:lnTo>
                  <a:lnTo>
                    <a:pt x="1137" y="153"/>
                  </a:lnTo>
                  <a:lnTo>
                    <a:pt x="1137" y="153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14" y="108"/>
                  </a:lnTo>
                  <a:lnTo>
                    <a:pt x="1114" y="108"/>
                  </a:lnTo>
                  <a:lnTo>
                    <a:pt x="1103" y="80"/>
                  </a:lnTo>
                  <a:lnTo>
                    <a:pt x="1103" y="80"/>
                  </a:lnTo>
                  <a:lnTo>
                    <a:pt x="1091" y="56"/>
                  </a:lnTo>
                  <a:lnTo>
                    <a:pt x="1091" y="56"/>
                  </a:lnTo>
                  <a:lnTo>
                    <a:pt x="1085" y="56"/>
                  </a:lnTo>
                  <a:lnTo>
                    <a:pt x="1085" y="56"/>
                  </a:lnTo>
                  <a:lnTo>
                    <a:pt x="1079" y="51"/>
                  </a:lnTo>
                  <a:lnTo>
                    <a:pt x="1079" y="51"/>
                  </a:lnTo>
                  <a:lnTo>
                    <a:pt x="1074" y="51"/>
                  </a:lnTo>
                  <a:lnTo>
                    <a:pt x="1074" y="51"/>
                  </a:lnTo>
                  <a:lnTo>
                    <a:pt x="1068" y="45"/>
                  </a:lnTo>
                  <a:lnTo>
                    <a:pt x="1068" y="45"/>
                  </a:lnTo>
                  <a:lnTo>
                    <a:pt x="1068" y="40"/>
                  </a:lnTo>
                  <a:lnTo>
                    <a:pt x="1068" y="40"/>
                  </a:lnTo>
                  <a:lnTo>
                    <a:pt x="1063" y="34"/>
                  </a:lnTo>
                  <a:lnTo>
                    <a:pt x="1063" y="34"/>
                  </a:lnTo>
                  <a:lnTo>
                    <a:pt x="1063" y="23"/>
                  </a:lnTo>
                  <a:lnTo>
                    <a:pt x="1063" y="23"/>
                  </a:lnTo>
                  <a:lnTo>
                    <a:pt x="1057" y="17"/>
                  </a:lnTo>
                  <a:lnTo>
                    <a:pt x="1057" y="17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45" y="6"/>
                  </a:lnTo>
                  <a:lnTo>
                    <a:pt x="1045" y="6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Freeform 97"/>
            <p:cNvSpPr>
              <a:spLocks noChangeArrowheads="1"/>
            </p:cNvSpPr>
            <p:nvPr/>
          </p:nvSpPr>
          <p:spPr bwMode="auto">
            <a:xfrm>
              <a:off x="3054350" y="3914775"/>
              <a:ext cx="60325" cy="31750"/>
            </a:xfrm>
            <a:custGeom>
              <a:avLst/>
              <a:gdLst>
                <a:gd name="T0" fmla="*/ 45 w 166"/>
                <a:gd name="T1" fmla="*/ 0 h 86"/>
                <a:gd name="T2" fmla="*/ 28 w 166"/>
                <a:gd name="T3" fmla="*/ 5 h 86"/>
                <a:gd name="T4" fmla="*/ 17 w 166"/>
                <a:gd name="T5" fmla="*/ 11 h 86"/>
                <a:gd name="T6" fmla="*/ 11 w 166"/>
                <a:gd name="T7" fmla="*/ 22 h 86"/>
                <a:gd name="T8" fmla="*/ 0 w 166"/>
                <a:gd name="T9" fmla="*/ 28 h 86"/>
                <a:gd name="T10" fmla="*/ 0 w 166"/>
                <a:gd name="T11" fmla="*/ 34 h 86"/>
                <a:gd name="T12" fmla="*/ 6 w 166"/>
                <a:gd name="T13" fmla="*/ 34 h 86"/>
                <a:gd name="T14" fmla="*/ 6 w 166"/>
                <a:gd name="T15" fmla="*/ 39 h 86"/>
                <a:gd name="T16" fmla="*/ 6 w 166"/>
                <a:gd name="T17" fmla="*/ 39 h 86"/>
                <a:gd name="T18" fmla="*/ 11 w 166"/>
                <a:gd name="T19" fmla="*/ 39 h 86"/>
                <a:gd name="T20" fmla="*/ 17 w 166"/>
                <a:gd name="T21" fmla="*/ 39 h 86"/>
                <a:gd name="T22" fmla="*/ 28 w 166"/>
                <a:gd name="T23" fmla="*/ 39 h 86"/>
                <a:gd name="T24" fmla="*/ 34 w 166"/>
                <a:gd name="T25" fmla="*/ 39 h 86"/>
                <a:gd name="T26" fmla="*/ 34 w 166"/>
                <a:gd name="T27" fmla="*/ 45 h 86"/>
                <a:gd name="T28" fmla="*/ 34 w 166"/>
                <a:gd name="T29" fmla="*/ 45 h 86"/>
                <a:gd name="T30" fmla="*/ 34 w 166"/>
                <a:gd name="T31" fmla="*/ 51 h 86"/>
                <a:gd name="T32" fmla="*/ 40 w 166"/>
                <a:gd name="T33" fmla="*/ 56 h 86"/>
                <a:gd name="T34" fmla="*/ 51 w 166"/>
                <a:gd name="T35" fmla="*/ 68 h 86"/>
                <a:gd name="T36" fmla="*/ 68 w 166"/>
                <a:gd name="T37" fmla="*/ 79 h 86"/>
                <a:gd name="T38" fmla="*/ 91 w 166"/>
                <a:gd name="T39" fmla="*/ 85 h 86"/>
                <a:gd name="T40" fmla="*/ 113 w 166"/>
                <a:gd name="T41" fmla="*/ 85 h 86"/>
                <a:gd name="T42" fmla="*/ 119 w 166"/>
                <a:gd name="T43" fmla="*/ 79 h 86"/>
                <a:gd name="T44" fmla="*/ 119 w 166"/>
                <a:gd name="T45" fmla="*/ 79 h 86"/>
                <a:gd name="T46" fmla="*/ 119 w 166"/>
                <a:gd name="T47" fmla="*/ 73 h 86"/>
                <a:gd name="T48" fmla="*/ 119 w 166"/>
                <a:gd name="T49" fmla="*/ 68 h 86"/>
                <a:gd name="T50" fmla="*/ 131 w 166"/>
                <a:gd name="T51" fmla="*/ 68 h 86"/>
                <a:gd name="T52" fmla="*/ 136 w 166"/>
                <a:gd name="T53" fmla="*/ 68 h 86"/>
                <a:gd name="T54" fmla="*/ 148 w 166"/>
                <a:gd name="T55" fmla="*/ 68 h 86"/>
                <a:gd name="T56" fmla="*/ 159 w 166"/>
                <a:gd name="T57" fmla="*/ 68 h 86"/>
                <a:gd name="T58" fmla="*/ 159 w 166"/>
                <a:gd name="T59" fmla="*/ 62 h 86"/>
                <a:gd name="T60" fmla="*/ 159 w 166"/>
                <a:gd name="T61" fmla="*/ 62 h 86"/>
                <a:gd name="T62" fmla="*/ 159 w 166"/>
                <a:gd name="T63" fmla="*/ 56 h 86"/>
                <a:gd name="T64" fmla="*/ 165 w 166"/>
                <a:gd name="T65" fmla="*/ 51 h 86"/>
                <a:gd name="T66" fmla="*/ 153 w 166"/>
                <a:gd name="T67" fmla="*/ 45 h 86"/>
                <a:gd name="T68" fmla="*/ 142 w 166"/>
                <a:gd name="T69" fmla="*/ 34 h 86"/>
                <a:gd name="T70" fmla="*/ 131 w 166"/>
                <a:gd name="T71" fmla="*/ 22 h 86"/>
                <a:gd name="T72" fmla="*/ 125 w 166"/>
                <a:gd name="T73" fmla="*/ 17 h 86"/>
                <a:gd name="T74" fmla="*/ 113 w 166"/>
                <a:gd name="T75" fmla="*/ 17 h 86"/>
                <a:gd name="T76" fmla="*/ 102 w 166"/>
                <a:gd name="T77" fmla="*/ 17 h 86"/>
                <a:gd name="T78" fmla="*/ 85 w 166"/>
                <a:gd name="T79" fmla="*/ 17 h 86"/>
                <a:gd name="T80" fmla="*/ 73 w 166"/>
                <a:gd name="T81" fmla="*/ 17 h 86"/>
                <a:gd name="T82" fmla="*/ 73 w 166"/>
                <a:gd name="T83" fmla="*/ 17 h 86"/>
                <a:gd name="T84" fmla="*/ 68 w 166"/>
                <a:gd name="T85" fmla="*/ 11 h 86"/>
                <a:gd name="T86" fmla="*/ 57 w 166"/>
                <a:gd name="T87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86">
                  <a:moveTo>
                    <a:pt x="45" y="0"/>
                  </a:moveTo>
                  <a:lnTo>
                    <a:pt x="45" y="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6" y="68"/>
                  </a:lnTo>
                  <a:lnTo>
                    <a:pt x="136" y="68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9" y="6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3" y="45"/>
                  </a:lnTo>
                  <a:lnTo>
                    <a:pt x="153" y="45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31" y="22"/>
                  </a:lnTo>
                  <a:lnTo>
                    <a:pt x="131" y="22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5" y="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Freeform 98"/>
            <p:cNvSpPr>
              <a:spLocks noChangeArrowheads="1"/>
            </p:cNvSpPr>
            <p:nvPr/>
          </p:nvSpPr>
          <p:spPr bwMode="auto">
            <a:xfrm>
              <a:off x="4826000" y="4178300"/>
              <a:ext cx="163513" cy="209550"/>
            </a:xfrm>
            <a:custGeom>
              <a:avLst/>
              <a:gdLst>
                <a:gd name="T0" fmla="*/ 137 w 456"/>
                <a:gd name="T1" fmla="*/ 557 h 581"/>
                <a:gd name="T2" fmla="*/ 176 w 456"/>
                <a:gd name="T3" fmla="*/ 528 h 581"/>
                <a:gd name="T4" fmla="*/ 194 w 456"/>
                <a:gd name="T5" fmla="*/ 506 h 581"/>
                <a:gd name="T6" fmla="*/ 228 w 456"/>
                <a:gd name="T7" fmla="*/ 500 h 581"/>
                <a:gd name="T8" fmla="*/ 313 w 456"/>
                <a:gd name="T9" fmla="*/ 500 h 581"/>
                <a:gd name="T10" fmla="*/ 341 w 456"/>
                <a:gd name="T11" fmla="*/ 511 h 581"/>
                <a:gd name="T12" fmla="*/ 369 w 456"/>
                <a:gd name="T13" fmla="*/ 523 h 581"/>
                <a:gd name="T14" fmla="*/ 375 w 456"/>
                <a:gd name="T15" fmla="*/ 506 h 581"/>
                <a:gd name="T16" fmla="*/ 381 w 456"/>
                <a:gd name="T17" fmla="*/ 466 h 581"/>
                <a:gd name="T18" fmla="*/ 375 w 456"/>
                <a:gd name="T19" fmla="*/ 437 h 581"/>
                <a:gd name="T20" fmla="*/ 381 w 456"/>
                <a:gd name="T21" fmla="*/ 375 h 581"/>
                <a:gd name="T22" fmla="*/ 393 w 456"/>
                <a:gd name="T23" fmla="*/ 347 h 581"/>
                <a:gd name="T24" fmla="*/ 409 w 456"/>
                <a:gd name="T25" fmla="*/ 296 h 581"/>
                <a:gd name="T26" fmla="*/ 421 w 456"/>
                <a:gd name="T27" fmla="*/ 267 h 581"/>
                <a:gd name="T28" fmla="*/ 438 w 456"/>
                <a:gd name="T29" fmla="*/ 222 h 581"/>
                <a:gd name="T30" fmla="*/ 449 w 456"/>
                <a:gd name="T31" fmla="*/ 204 h 581"/>
                <a:gd name="T32" fmla="*/ 455 w 456"/>
                <a:gd name="T33" fmla="*/ 182 h 581"/>
                <a:gd name="T34" fmla="*/ 455 w 456"/>
                <a:gd name="T35" fmla="*/ 142 h 581"/>
                <a:gd name="T36" fmla="*/ 444 w 456"/>
                <a:gd name="T37" fmla="*/ 102 h 581"/>
                <a:gd name="T38" fmla="*/ 444 w 456"/>
                <a:gd name="T39" fmla="*/ 79 h 581"/>
                <a:gd name="T40" fmla="*/ 438 w 456"/>
                <a:gd name="T41" fmla="*/ 45 h 581"/>
                <a:gd name="T42" fmla="*/ 415 w 456"/>
                <a:gd name="T43" fmla="*/ 51 h 581"/>
                <a:gd name="T44" fmla="*/ 375 w 456"/>
                <a:gd name="T45" fmla="*/ 45 h 581"/>
                <a:gd name="T46" fmla="*/ 375 w 456"/>
                <a:gd name="T47" fmla="*/ 22 h 581"/>
                <a:gd name="T48" fmla="*/ 347 w 456"/>
                <a:gd name="T49" fmla="*/ 11 h 581"/>
                <a:gd name="T50" fmla="*/ 313 w 456"/>
                <a:gd name="T51" fmla="*/ 28 h 581"/>
                <a:gd name="T52" fmla="*/ 290 w 456"/>
                <a:gd name="T53" fmla="*/ 17 h 581"/>
                <a:gd name="T54" fmla="*/ 245 w 456"/>
                <a:gd name="T55" fmla="*/ 0 h 581"/>
                <a:gd name="T56" fmla="*/ 216 w 456"/>
                <a:gd name="T57" fmla="*/ 22 h 581"/>
                <a:gd name="T58" fmla="*/ 210 w 456"/>
                <a:gd name="T59" fmla="*/ 34 h 581"/>
                <a:gd name="T60" fmla="*/ 182 w 456"/>
                <a:gd name="T61" fmla="*/ 51 h 581"/>
                <a:gd name="T62" fmla="*/ 165 w 456"/>
                <a:gd name="T63" fmla="*/ 34 h 581"/>
                <a:gd name="T64" fmla="*/ 148 w 456"/>
                <a:gd name="T65" fmla="*/ 40 h 581"/>
                <a:gd name="T66" fmla="*/ 137 w 456"/>
                <a:gd name="T67" fmla="*/ 85 h 581"/>
                <a:gd name="T68" fmla="*/ 131 w 456"/>
                <a:gd name="T69" fmla="*/ 68 h 581"/>
                <a:gd name="T70" fmla="*/ 103 w 456"/>
                <a:gd name="T71" fmla="*/ 79 h 581"/>
                <a:gd name="T72" fmla="*/ 91 w 456"/>
                <a:gd name="T73" fmla="*/ 102 h 581"/>
                <a:gd name="T74" fmla="*/ 74 w 456"/>
                <a:gd name="T75" fmla="*/ 113 h 581"/>
                <a:gd name="T76" fmla="*/ 80 w 456"/>
                <a:gd name="T77" fmla="*/ 147 h 581"/>
                <a:gd name="T78" fmla="*/ 91 w 456"/>
                <a:gd name="T79" fmla="*/ 171 h 581"/>
                <a:gd name="T80" fmla="*/ 57 w 456"/>
                <a:gd name="T81" fmla="*/ 204 h 581"/>
                <a:gd name="T82" fmla="*/ 40 w 456"/>
                <a:gd name="T83" fmla="*/ 210 h 581"/>
                <a:gd name="T84" fmla="*/ 45 w 456"/>
                <a:gd name="T85" fmla="*/ 233 h 581"/>
                <a:gd name="T86" fmla="*/ 34 w 456"/>
                <a:gd name="T87" fmla="*/ 250 h 581"/>
                <a:gd name="T88" fmla="*/ 34 w 456"/>
                <a:gd name="T89" fmla="*/ 272 h 581"/>
                <a:gd name="T90" fmla="*/ 34 w 456"/>
                <a:gd name="T91" fmla="*/ 307 h 581"/>
                <a:gd name="T92" fmla="*/ 12 w 456"/>
                <a:gd name="T93" fmla="*/ 335 h 581"/>
                <a:gd name="T94" fmla="*/ 6 w 456"/>
                <a:gd name="T95" fmla="*/ 358 h 581"/>
                <a:gd name="T96" fmla="*/ 34 w 456"/>
                <a:gd name="T97" fmla="*/ 369 h 581"/>
                <a:gd name="T98" fmla="*/ 57 w 456"/>
                <a:gd name="T99" fmla="*/ 392 h 581"/>
                <a:gd name="T100" fmla="*/ 69 w 456"/>
                <a:gd name="T101" fmla="*/ 415 h 581"/>
                <a:gd name="T102" fmla="*/ 91 w 456"/>
                <a:gd name="T103" fmla="*/ 455 h 581"/>
                <a:gd name="T104" fmla="*/ 103 w 456"/>
                <a:gd name="T105" fmla="*/ 455 h 581"/>
                <a:gd name="T106" fmla="*/ 103 w 456"/>
                <a:gd name="T107" fmla="*/ 477 h 581"/>
                <a:gd name="T108" fmla="*/ 97 w 456"/>
                <a:gd name="T109" fmla="*/ 500 h 581"/>
                <a:gd name="T110" fmla="*/ 74 w 456"/>
                <a:gd name="T111" fmla="*/ 528 h 581"/>
                <a:gd name="T112" fmla="*/ 80 w 456"/>
                <a:gd name="T113" fmla="*/ 546 h 581"/>
                <a:gd name="T114" fmla="*/ 80 w 456"/>
                <a:gd name="T115" fmla="*/ 574 h 581"/>
                <a:gd name="T116" fmla="*/ 80 w 456"/>
                <a:gd name="T117" fmla="*/ 58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6" h="581">
                  <a:moveTo>
                    <a:pt x="85" y="580"/>
                  </a:moveTo>
                  <a:lnTo>
                    <a:pt x="85" y="580"/>
                  </a:lnTo>
                  <a:lnTo>
                    <a:pt x="114" y="568"/>
                  </a:lnTo>
                  <a:lnTo>
                    <a:pt x="114" y="568"/>
                  </a:lnTo>
                  <a:lnTo>
                    <a:pt x="137" y="557"/>
                  </a:lnTo>
                  <a:lnTo>
                    <a:pt x="137" y="557"/>
                  </a:lnTo>
                  <a:lnTo>
                    <a:pt x="165" y="540"/>
                  </a:lnTo>
                  <a:lnTo>
                    <a:pt x="165" y="540"/>
                  </a:lnTo>
                  <a:lnTo>
                    <a:pt x="176" y="528"/>
                  </a:lnTo>
                  <a:lnTo>
                    <a:pt x="176" y="528"/>
                  </a:lnTo>
                  <a:lnTo>
                    <a:pt x="182" y="523"/>
                  </a:lnTo>
                  <a:lnTo>
                    <a:pt x="182" y="523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94" y="506"/>
                  </a:lnTo>
                  <a:lnTo>
                    <a:pt x="194" y="506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228" y="500"/>
                  </a:lnTo>
                  <a:lnTo>
                    <a:pt x="228" y="500"/>
                  </a:lnTo>
                  <a:lnTo>
                    <a:pt x="256" y="494"/>
                  </a:lnTo>
                  <a:lnTo>
                    <a:pt x="256" y="494"/>
                  </a:lnTo>
                  <a:lnTo>
                    <a:pt x="290" y="500"/>
                  </a:lnTo>
                  <a:lnTo>
                    <a:pt x="290" y="500"/>
                  </a:lnTo>
                  <a:lnTo>
                    <a:pt x="313" y="500"/>
                  </a:lnTo>
                  <a:lnTo>
                    <a:pt x="313" y="500"/>
                  </a:lnTo>
                  <a:lnTo>
                    <a:pt x="330" y="506"/>
                  </a:lnTo>
                  <a:lnTo>
                    <a:pt x="330" y="506"/>
                  </a:lnTo>
                  <a:lnTo>
                    <a:pt x="341" y="511"/>
                  </a:lnTo>
                  <a:lnTo>
                    <a:pt x="341" y="511"/>
                  </a:lnTo>
                  <a:lnTo>
                    <a:pt x="353" y="523"/>
                  </a:lnTo>
                  <a:lnTo>
                    <a:pt x="353" y="523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9" y="523"/>
                  </a:lnTo>
                  <a:lnTo>
                    <a:pt x="369" y="523"/>
                  </a:lnTo>
                  <a:lnTo>
                    <a:pt x="375" y="517"/>
                  </a:lnTo>
                  <a:lnTo>
                    <a:pt x="375" y="517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81" y="489"/>
                  </a:lnTo>
                  <a:lnTo>
                    <a:pt x="381" y="489"/>
                  </a:lnTo>
                  <a:lnTo>
                    <a:pt x="387" y="477"/>
                  </a:lnTo>
                  <a:lnTo>
                    <a:pt x="387" y="477"/>
                  </a:lnTo>
                  <a:lnTo>
                    <a:pt x="381" y="466"/>
                  </a:lnTo>
                  <a:lnTo>
                    <a:pt x="381" y="466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75" y="437"/>
                  </a:lnTo>
                  <a:lnTo>
                    <a:pt x="375" y="426"/>
                  </a:lnTo>
                  <a:lnTo>
                    <a:pt x="375" y="415"/>
                  </a:lnTo>
                  <a:lnTo>
                    <a:pt x="375" y="397"/>
                  </a:lnTo>
                  <a:lnTo>
                    <a:pt x="375" y="386"/>
                  </a:lnTo>
                  <a:lnTo>
                    <a:pt x="381" y="375"/>
                  </a:lnTo>
                  <a:lnTo>
                    <a:pt x="387" y="364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393" y="347"/>
                  </a:lnTo>
                  <a:lnTo>
                    <a:pt x="393" y="347"/>
                  </a:lnTo>
                  <a:lnTo>
                    <a:pt x="398" y="335"/>
                  </a:lnTo>
                  <a:lnTo>
                    <a:pt x="398" y="335"/>
                  </a:lnTo>
                  <a:lnTo>
                    <a:pt x="404" y="312"/>
                  </a:lnTo>
                  <a:lnTo>
                    <a:pt x="404" y="312"/>
                  </a:lnTo>
                  <a:lnTo>
                    <a:pt x="409" y="296"/>
                  </a:lnTo>
                  <a:lnTo>
                    <a:pt x="409" y="296"/>
                  </a:lnTo>
                  <a:lnTo>
                    <a:pt x="415" y="284"/>
                  </a:lnTo>
                  <a:lnTo>
                    <a:pt x="415" y="284"/>
                  </a:lnTo>
                  <a:lnTo>
                    <a:pt x="421" y="267"/>
                  </a:lnTo>
                  <a:lnTo>
                    <a:pt x="421" y="267"/>
                  </a:lnTo>
                  <a:lnTo>
                    <a:pt x="426" y="256"/>
                  </a:lnTo>
                  <a:lnTo>
                    <a:pt x="426" y="256"/>
                  </a:lnTo>
                  <a:lnTo>
                    <a:pt x="432" y="238"/>
                  </a:lnTo>
                  <a:lnTo>
                    <a:pt x="432" y="238"/>
                  </a:lnTo>
                  <a:lnTo>
                    <a:pt x="438" y="222"/>
                  </a:lnTo>
                  <a:lnTo>
                    <a:pt x="438" y="222"/>
                  </a:lnTo>
                  <a:lnTo>
                    <a:pt x="444" y="210"/>
                  </a:lnTo>
                  <a:lnTo>
                    <a:pt x="444" y="210"/>
                  </a:lnTo>
                  <a:lnTo>
                    <a:pt x="449" y="204"/>
                  </a:lnTo>
                  <a:lnTo>
                    <a:pt x="449" y="204"/>
                  </a:lnTo>
                  <a:lnTo>
                    <a:pt x="449" y="199"/>
                  </a:lnTo>
                  <a:lnTo>
                    <a:pt x="449" y="199"/>
                  </a:lnTo>
                  <a:lnTo>
                    <a:pt x="449" y="193"/>
                  </a:lnTo>
                  <a:lnTo>
                    <a:pt x="449" y="193"/>
                  </a:lnTo>
                  <a:lnTo>
                    <a:pt x="455" y="182"/>
                  </a:lnTo>
                  <a:lnTo>
                    <a:pt x="455" y="182"/>
                  </a:lnTo>
                  <a:lnTo>
                    <a:pt x="455" y="159"/>
                  </a:lnTo>
                  <a:lnTo>
                    <a:pt x="455" y="159"/>
                  </a:lnTo>
                  <a:lnTo>
                    <a:pt x="455" y="142"/>
                  </a:lnTo>
                  <a:lnTo>
                    <a:pt x="455" y="142"/>
                  </a:lnTo>
                  <a:lnTo>
                    <a:pt x="455" y="125"/>
                  </a:lnTo>
                  <a:lnTo>
                    <a:pt x="455" y="125"/>
                  </a:lnTo>
                  <a:lnTo>
                    <a:pt x="449" y="113"/>
                  </a:lnTo>
                  <a:lnTo>
                    <a:pt x="449" y="113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44" y="91"/>
                  </a:lnTo>
                  <a:lnTo>
                    <a:pt x="444" y="91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62"/>
                  </a:lnTo>
                  <a:lnTo>
                    <a:pt x="444" y="62"/>
                  </a:lnTo>
                  <a:lnTo>
                    <a:pt x="438" y="51"/>
                  </a:lnTo>
                  <a:lnTo>
                    <a:pt x="438" y="51"/>
                  </a:lnTo>
                  <a:lnTo>
                    <a:pt x="438" y="45"/>
                  </a:lnTo>
                  <a:lnTo>
                    <a:pt x="438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15" y="51"/>
                  </a:lnTo>
                  <a:lnTo>
                    <a:pt x="415" y="51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387" y="51"/>
                  </a:lnTo>
                  <a:lnTo>
                    <a:pt x="387" y="51"/>
                  </a:lnTo>
                  <a:lnTo>
                    <a:pt x="375" y="45"/>
                  </a:lnTo>
                  <a:lnTo>
                    <a:pt x="375" y="45"/>
                  </a:lnTo>
                  <a:lnTo>
                    <a:pt x="375" y="34"/>
                  </a:lnTo>
                  <a:lnTo>
                    <a:pt x="375" y="34"/>
                  </a:lnTo>
                  <a:lnTo>
                    <a:pt x="375" y="22"/>
                  </a:lnTo>
                  <a:lnTo>
                    <a:pt x="375" y="22"/>
                  </a:lnTo>
                  <a:lnTo>
                    <a:pt x="375" y="17"/>
                  </a:lnTo>
                  <a:lnTo>
                    <a:pt x="364" y="17"/>
                  </a:lnTo>
                  <a:lnTo>
                    <a:pt x="359" y="17"/>
                  </a:lnTo>
                  <a:lnTo>
                    <a:pt x="353" y="11"/>
                  </a:lnTo>
                  <a:lnTo>
                    <a:pt x="347" y="11"/>
                  </a:lnTo>
                  <a:lnTo>
                    <a:pt x="341" y="17"/>
                  </a:lnTo>
                  <a:lnTo>
                    <a:pt x="335" y="22"/>
                  </a:lnTo>
                  <a:lnTo>
                    <a:pt x="330" y="28"/>
                  </a:lnTo>
                  <a:lnTo>
                    <a:pt x="324" y="28"/>
                  </a:lnTo>
                  <a:lnTo>
                    <a:pt x="313" y="28"/>
                  </a:lnTo>
                  <a:lnTo>
                    <a:pt x="307" y="28"/>
                  </a:lnTo>
                  <a:lnTo>
                    <a:pt x="301" y="28"/>
                  </a:lnTo>
                  <a:lnTo>
                    <a:pt x="296" y="28"/>
                  </a:lnTo>
                  <a:lnTo>
                    <a:pt x="290" y="22"/>
                  </a:lnTo>
                  <a:lnTo>
                    <a:pt x="290" y="17"/>
                  </a:lnTo>
                  <a:lnTo>
                    <a:pt x="290" y="6"/>
                  </a:lnTo>
                  <a:lnTo>
                    <a:pt x="284" y="0"/>
                  </a:lnTo>
                  <a:lnTo>
                    <a:pt x="273" y="0"/>
                  </a:lnTo>
                  <a:lnTo>
                    <a:pt x="256" y="0"/>
                  </a:lnTo>
                  <a:lnTo>
                    <a:pt x="245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2" y="11"/>
                  </a:lnTo>
                  <a:lnTo>
                    <a:pt x="216" y="17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199" y="51"/>
                  </a:lnTo>
                  <a:lnTo>
                    <a:pt x="199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76" y="45"/>
                  </a:lnTo>
                  <a:lnTo>
                    <a:pt x="176" y="45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65" y="28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4" y="40"/>
                  </a:lnTo>
                  <a:lnTo>
                    <a:pt x="148" y="40"/>
                  </a:lnTo>
                  <a:lnTo>
                    <a:pt x="148" y="51"/>
                  </a:lnTo>
                  <a:lnTo>
                    <a:pt x="142" y="62"/>
                  </a:lnTo>
                  <a:lnTo>
                    <a:pt x="142" y="7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9" y="136"/>
                  </a:lnTo>
                  <a:lnTo>
                    <a:pt x="69" y="136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51" y="233"/>
                  </a:lnTo>
                  <a:lnTo>
                    <a:pt x="45" y="238"/>
                  </a:lnTo>
                  <a:lnTo>
                    <a:pt x="40" y="244"/>
                  </a:lnTo>
                  <a:lnTo>
                    <a:pt x="34" y="250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4" y="272"/>
                  </a:lnTo>
                  <a:lnTo>
                    <a:pt x="34" y="272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34" y="301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12" y="335"/>
                  </a:lnTo>
                  <a:lnTo>
                    <a:pt x="12" y="335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51" y="381"/>
                  </a:lnTo>
                  <a:lnTo>
                    <a:pt x="51" y="381"/>
                  </a:lnTo>
                  <a:lnTo>
                    <a:pt x="57" y="392"/>
                  </a:lnTo>
                  <a:lnTo>
                    <a:pt x="57" y="392"/>
                  </a:lnTo>
                  <a:lnTo>
                    <a:pt x="63" y="403"/>
                  </a:lnTo>
                  <a:lnTo>
                    <a:pt x="63" y="403"/>
                  </a:lnTo>
                  <a:lnTo>
                    <a:pt x="69" y="415"/>
                  </a:lnTo>
                  <a:lnTo>
                    <a:pt x="69" y="415"/>
                  </a:lnTo>
                  <a:lnTo>
                    <a:pt x="74" y="432"/>
                  </a:lnTo>
                  <a:lnTo>
                    <a:pt x="74" y="432"/>
                  </a:lnTo>
                  <a:lnTo>
                    <a:pt x="80" y="443"/>
                  </a:lnTo>
                  <a:lnTo>
                    <a:pt x="80" y="443"/>
                  </a:lnTo>
                  <a:lnTo>
                    <a:pt x="91" y="455"/>
                  </a:lnTo>
                  <a:lnTo>
                    <a:pt x="91" y="455"/>
                  </a:lnTo>
                  <a:lnTo>
                    <a:pt x="97" y="455"/>
                  </a:lnTo>
                  <a:lnTo>
                    <a:pt x="97" y="455"/>
                  </a:lnTo>
                  <a:lnTo>
                    <a:pt x="103" y="455"/>
                  </a:lnTo>
                  <a:lnTo>
                    <a:pt x="103" y="455"/>
                  </a:lnTo>
                  <a:lnTo>
                    <a:pt x="109" y="461"/>
                  </a:lnTo>
                  <a:lnTo>
                    <a:pt x="109" y="461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77"/>
                  </a:lnTo>
                  <a:lnTo>
                    <a:pt x="103" y="477"/>
                  </a:lnTo>
                  <a:lnTo>
                    <a:pt x="97" y="489"/>
                  </a:lnTo>
                  <a:lnTo>
                    <a:pt x="97" y="489"/>
                  </a:lnTo>
                  <a:lnTo>
                    <a:pt x="97" y="500"/>
                  </a:lnTo>
                  <a:lnTo>
                    <a:pt x="97" y="500"/>
                  </a:lnTo>
                  <a:lnTo>
                    <a:pt x="91" y="511"/>
                  </a:lnTo>
                  <a:lnTo>
                    <a:pt x="91" y="511"/>
                  </a:lnTo>
                  <a:lnTo>
                    <a:pt x="85" y="517"/>
                  </a:lnTo>
                  <a:lnTo>
                    <a:pt x="85" y="51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80" y="534"/>
                  </a:lnTo>
                  <a:lnTo>
                    <a:pt x="80" y="534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5" y="551"/>
                  </a:lnTo>
                  <a:lnTo>
                    <a:pt x="85" y="551"/>
                  </a:lnTo>
                  <a:lnTo>
                    <a:pt x="85" y="562"/>
                  </a:lnTo>
                  <a:lnTo>
                    <a:pt x="85" y="562"/>
                  </a:lnTo>
                  <a:lnTo>
                    <a:pt x="80" y="574"/>
                  </a:lnTo>
                  <a:lnTo>
                    <a:pt x="80" y="574"/>
                  </a:lnTo>
                  <a:lnTo>
                    <a:pt x="80" y="574"/>
                  </a:lnTo>
                  <a:lnTo>
                    <a:pt x="80" y="574"/>
                  </a:lnTo>
                  <a:lnTo>
                    <a:pt x="80" y="580"/>
                  </a:lnTo>
                  <a:lnTo>
                    <a:pt x="80" y="580"/>
                  </a:lnTo>
                  <a:lnTo>
                    <a:pt x="80" y="580"/>
                  </a:lnTo>
                  <a:lnTo>
                    <a:pt x="85" y="58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Freeform 99"/>
            <p:cNvSpPr>
              <a:spLocks noChangeArrowheads="1"/>
            </p:cNvSpPr>
            <p:nvPr/>
          </p:nvSpPr>
          <p:spPr bwMode="auto">
            <a:xfrm>
              <a:off x="5222875" y="2952750"/>
              <a:ext cx="295275" cy="371475"/>
            </a:xfrm>
            <a:custGeom>
              <a:avLst/>
              <a:gdLst>
                <a:gd name="T0" fmla="*/ 415 w 819"/>
                <a:gd name="T1" fmla="*/ 927 h 1030"/>
                <a:gd name="T2" fmla="*/ 460 w 819"/>
                <a:gd name="T3" fmla="*/ 967 h 1030"/>
                <a:gd name="T4" fmla="*/ 500 w 819"/>
                <a:gd name="T5" fmla="*/ 995 h 1030"/>
                <a:gd name="T6" fmla="*/ 563 w 819"/>
                <a:gd name="T7" fmla="*/ 1029 h 1030"/>
                <a:gd name="T8" fmla="*/ 585 w 819"/>
                <a:gd name="T9" fmla="*/ 1006 h 1030"/>
                <a:gd name="T10" fmla="*/ 608 w 819"/>
                <a:gd name="T11" fmla="*/ 972 h 1030"/>
                <a:gd name="T12" fmla="*/ 602 w 819"/>
                <a:gd name="T13" fmla="*/ 927 h 1030"/>
                <a:gd name="T14" fmla="*/ 591 w 819"/>
                <a:gd name="T15" fmla="*/ 910 h 1030"/>
                <a:gd name="T16" fmla="*/ 460 w 819"/>
                <a:gd name="T17" fmla="*/ 904 h 1030"/>
                <a:gd name="T18" fmla="*/ 45 w 819"/>
                <a:gd name="T19" fmla="*/ 341 h 1030"/>
                <a:gd name="T20" fmla="*/ 90 w 819"/>
                <a:gd name="T21" fmla="*/ 335 h 1030"/>
                <a:gd name="T22" fmla="*/ 119 w 819"/>
                <a:gd name="T23" fmla="*/ 307 h 1030"/>
                <a:gd name="T24" fmla="*/ 142 w 819"/>
                <a:gd name="T25" fmla="*/ 267 h 1030"/>
                <a:gd name="T26" fmla="*/ 204 w 819"/>
                <a:gd name="T27" fmla="*/ 290 h 1030"/>
                <a:gd name="T28" fmla="*/ 244 w 819"/>
                <a:gd name="T29" fmla="*/ 318 h 1030"/>
                <a:gd name="T30" fmla="*/ 261 w 819"/>
                <a:gd name="T31" fmla="*/ 364 h 1030"/>
                <a:gd name="T32" fmla="*/ 284 w 819"/>
                <a:gd name="T33" fmla="*/ 409 h 1030"/>
                <a:gd name="T34" fmla="*/ 307 w 819"/>
                <a:gd name="T35" fmla="*/ 466 h 1030"/>
                <a:gd name="T36" fmla="*/ 398 w 819"/>
                <a:gd name="T37" fmla="*/ 568 h 1030"/>
                <a:gd name="T38" fmla="*/ 471 w 819"/>
                <a:gd name="T39" fmla="*/ 603 h 1030"/>
                <a:gd name="T40" fmla="*/ 529 w 819"/>
                <a:gd name="T41" fmla="*/ 637 h 1030"/>
                <a:gd name="T42" fmla="*/ 557 w 819"/>
                <a:gd name="T43" fmla="*/ 659 h 1030"/>
                <a:gd name="T44" fmla="*/ 591 w 819"/>
                <a:gd name="T45" fmla="*/ 711 h 1030"/>
                <a:gd name="T46" fmla="*/ 648 w 819"/>
                <a:gd name="T47" fmla="*/ 842 h 1030"/>
                <a:gd name="T48" fmla="*/ 630 w 819"/>
                <a:gd name="T49" fmla="*/ 892 h 1030"/>
                <a:gd name="T50" fmla="*/ 648 w 819"/>
                <a:gd name="T51" fmla="*/ 938 h 1030"/>
                <a:gd name="T52" fmla="*/ 676 w 819"/>
                <a:gd name="T53" fmla="*/ 904 h 1030"/>
                <a:gd name="T54" fmla="*/ 704 w 819"/>
                <a:gd name="T55" fmla="*/ 842 h 1030"/>
                <a:gd name="T56" fmla="*/ 722 w 819"/>
                <a:gd name="T57" fmla="*/ 784 h 1030"/>
                <a:gd name="T58" fmla="*/ 699 w 819"/>
                <a:gd name="T59" fmla="*/ 745 h 1030"/>
                <a:gd name="T60" fmla="*/ 716 w 819"/>
                <a:gd name="T61" fmla="*/ 671 h 1030"/>
                <a:gd name="T62" fmla="*/ 784 w 819"/>
                <a:gd name="T63" fmla="*/ 693 h 1030"/>
                <a:gd name="T64" fmla="*/ 807 w 819"/>
                <a:gd name="T65" fmla="*/ 728 h 1030"/>
                <a:gd name="T66" fmla="*/ 813 w 819"/>
                <a:gd name="T67" fmla="*/ 699 h 1030"/>
                <a:gd name="T68" fmla="*/ 795 w 819"/>
                <a:gd name="T69" fmla="*/ 665 h 1030"/>
                <a:gd name="T70" fmla="*/ 704 w 819"/>
                <a:gd name="T71" fmla="*/ 603 h 1030"/>
                <a:gd name="T72" fmla="*/ 614 w 819"/>
                <a:gd name="T73" fmla="*/ 534 h 1030"/>
                <a:gd name="T74" fmla="*/ 500 w 819"/>
                <a:gd name="T75" fmla="*/ 421 h 1030"/>
                <a:gd name="T76" fmla="*/ 471 w 819"/>
                <a:gd name="T77" fmla="*/ 375 h 1030"/>
                <a:gd name="T78" fmla="*/ 454 w 819"/>
                <a:gd name="T79" fmla="*/ 341 h 1030"/>
                <a:gd name="T80" fmla="*/ 380 w 819"/>
                <a:gd name="T81" fmla="*/ 301 h 1030"/>
                <a:gd name="T82" fmla="*/ 398 w 819"/>
                <a:gd name="T83" fmla="*/ 193 h 1030"/>
                <a:gd name="T84" fmla="*/ 404 w 819"/>
                <a:gd name="T85" fmla="*/ 171 h 1030"/>
                <a:gd name="T86" fmla="*/ 477 w 819"/>
                <a:gd name="T87" fmla="*/ 125 h 1030"/>
                <a:gd name="T88" fmla="*/ 454 w 819"/>
                <a:gd name="T89" fmla="*/ 69 h 1030"/>
                <a:gd name="T90" fmla="*/ 409 w 819"/>
                <a:gd name="T91" fmla="*/ 34 h 1030"/>
                <a:gd name="T92" fmla="*/ 364 w 819"/>
                <a:gd name="T93" fmla="*/ 17 h 1030"/>
                <a:gd name="T94" fmla="*/ 312 w 819"/>
                <a:gd name="T95" fmla="*/ 11 h 1030"/>
                <a:gd name="T96" fmla="*/ 273 w 819"/>
                <a:gd name="T97" fmla="*/ 23 h 1030"/>
                <a:gd name="T98" fmla="*/ 261 w 819"/>
                <a:gd name="T99" fmla="*/ 63 h 1030"/>
                <a:gd name="T100" fmla="*/ 210 w 819"/>
                <a:gd name="T101" fmla="*/ 79 h 1030"/>
                <a:gd name="T102" fmla="*/ 176 w 819"/>
                <a:gd name="T103" fmla="*/ 125 h 1030"/>
                <a:gd name="T104" fmla="*/ 119 w 819"/>
                <a:gd name="T105" fmla="*/ 91 h 1030"/>
                <a:gd name="T106" fmla="*/ 56 w 819"/>
                <a:gd name="T107" fmla="*/ 142 h 1030"/>
                <a:gd name="T108" fmla="*/ 5 w 819"/>
                <a:gd name="T109" fmla="*/ 204 h 1030"/>
                <a:gd name="T110" fmla="*/ 17 w 819"/>
                <a:gd name="T111" fmla="*/ 296 h 1030"/>
                <a:gd name="T112" fmla="*/ 40 w 819"/>
                <a:gd name="T113" fmla="*/ 318 h 1030"/>
                <a:gd name="T114" fmla="*/ 159 w 819"/>
                <a:gd name="T115" fmla="*/ 614 h 1030"/>
                <a:gd name="T116" fmla="*/ 125 w 819"/>
                <a:gd name="T117" fmla="*/ 653 h 1030"/>
                <a:gd name="T118" fmla="*/ 153 w 819"/>
                <a:gd name="T119" fmla="*/ 796 h 1030"/>
                <a:gd name="T120" fmla="*/ 193 w 819"/>
                <a:gd name="T121" fmla="*/ 807 h 1030"/>
                <a:gd name="T122" fmla="*/ 227 w 819"/>
                <a:gd name="T123" fmla="*/ 722 h 1030"/>
                <a:gd name="T124" fmla="*/ 210 w 819"/>
                <a:gd name="T125" fmla="*/ 608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9" h="1030">
                  <a:moveTo>
                    <a:pt x="426" y="898"/>
                  </a:moveTo>
                  <a:lnTo>
                    <a:pt x="426" y="898"/>
                  </a:lnTo>
                  <a:lnTo>
                    <a:pt x="420" y="904"/>
                  </a:lnTo>
                  <a:lnTo>
                    <a:pt x="420" y="904"/>
                  </a:lnTo>
                  <a:lnTo>
                    <a:pt x="420" y="904"/>
                  </a:lnTo>
                  <a:lnTo>
                    <a:pt x="420" y="904"/>
                  </a:lnTo>
                  <a:lnTo>
                    <a:pt x="415" y="904"/>
                  </a:lnTo>
                  <a:lnTo>
                    <a:pt x="415" y="904"/>
                  </a:lnTo>
                  <a:lnTo>
                    <a:pt x="415" y="904"/>
                  </a:lnTo>
                  <a:lnTo>
                    <a:pt x="415" y="904"/>
                  </a:lnTo>
                  <a:lnTo>
                    <a:pt x="415" y="910"/>
                  </a:lnTo>
                  <a:lnTo>
                    <a:pt x="415" y="910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15" y="927"/>
                  </a:lnTo>
                  <a:lnTo>
                    <a:pt x="415" y="927"/>
                  </a:lnTo>
                  <a:lnTo>
                    <a:pt x="415" y="932"/>
                  </a:lnTo>
                  <a:lnTo>
                    <a:pt x="415" y="932"/>
                  </a:lnTo>
                  <a:lnTo>
                    <a:pt x="420" y="938"/>
                  </a:lnTo>
                  <a:lnTo>
                    <a:pt x="420" y="938"/>
                  </a:lnTo>
                  <a:lnTo>
                    <a:pt x="432" y="949"/>
                  </a:lnTo>
                  <a:lnTo>
                    <a:pt x="432" y="949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43" y="961"/>
                  </a:lnTo>
                  <a:lnTo>
                    <a:pt x="443" y="961"/>
                  </a:lnTo>
                  <a:lnTo>
                    <a:pt x="454" y="961"/>
                  </a:lnTo>
                  <a:lnTo>
                    <a:pt x="454" y="961"/>
                  </a:lnTo>
                  <a:lnTo>
                    <a:pt x="460" y="967"/>
                  </a:lnTo>
                  <a:lnTo>
                    <a:pt x="460" y="967"/>
                  </a:lnTo>
                  <a:lnTo>
                    <a:pt x="471" y="967"/>
                  </a:lnTo>
                  <a:lnTo>
                    <a:pt x="471" y="967"/>
                  </a:lnTo>
                  <a:lnTo>
                    <a:pt x="477" y="972"/>
                  </a:lnTo>
                  <a:lnTo>
                    <a:pt x="477" y="972"/>
                  </a:lnTo>
                  <a:lnTo>
                    <a:pt x="483" y="977"/>
                  </a:lnTo>
                  <a:lnTo>
                    <a:pt x="483" y="977"/>
                  </a:lnTo>
                  <a:lnTo>
                    <a:pt x="483" y="983"/>
                  </a:lnTo>
                  <a:lnTo>
                    <a:pt x="483" y="983"/>
                  </a:lnTo>
                  <a:lnTo>
                    <a:pt x="489" y="989"/>
                  </a:lnTo>
                  <a:lnTo>
                    <a:pt x="489" y="989"/>
                  </a:lnTo>
                  <a:lnTo>
                    <a:pt x="489" y="995"/>
                  </a:lnTo>
                  <a:lnTo>
                    <a:pt x="489" y="995"/>
                  </a:lnTo>
                  <a:lnTo>
                    <a:pt x="494" y="995"/>
                  </a:lnTo>
                  <a:lnTo>
                    <a:pt x="494" y="995"/>
                  </a:lnTo>
                  <a:lnTo>
                    <a:pt x="500" y="995"/>
                  </a:lnTo>
                  <a:lnTo>
                    <a:pt x="500" y="995"/>
                  </a:lnTo>
                  <a:lnTo>
                    <a:pt x="511" y="989"/>
                  </a:lnTo>
                  <a:lnTo>
                    <a:pt x="511" y="989"/>
                  </a:lnTo>
                  <a:lnTo>
                    <a:pt x="517" y="995"/>
                  </a:lnTo>
                  <a:lnTo>
                    <a:pt x="517" y="995"/>
                  </a:lnTo>
                  <a:lnTo>
                    <a:pt x="529" y="1001"/>
                  </a:lnTo>
                  <a:lnTo>
                    <a:pt x="529" y="1001"/>
                  </a:lnTo>
                  <a:lnTo>
                    <a:pt x="534" y="1006"/>
                  </a:lnTo>
                  <a:lnTo>
                    <a:pt x="534" y="1006"/>
                  </a:lnTo>
                  <a:lnTo>
                    <a:pt x="545" y="1012"/>
                  </a:lnTo>
                  <a:lnTo>
                    <a:pt x="545" y="1012"/>
                  </a:lnTo>
                  <a:lnTo>
                    <a:pt x="563" y="1017"/>
                  </a:lnTo>
                  <a:lnTo>
                    <a:pt x="563" y="1023"/>
                  </a:lnTo>
                  <a:lnTo>
                    <a:pt x="563" y="1023"/>
                  </a:lnTo>
                  <a:lnTo>
                    <a:pt x="563" y="1029"/>
                  </a:lnTo>
                  <a:lnTo>
                    <a:pt x="563" y="1029"/>
                  </a:lnTo>
                  <a:lnTo>
                    <a:pt x="563" y="1029"/>
                  </a:lnTo>
                  <a:lnTo>
                    <a:pt x="574" y="1029"/>
                  </a:lnTo>
                  <a:lnTo>
                    <a:pt x="574" y="1029"/>
                  </a:lnTo>
                  <a:lnTo>
                    <a:pt x="579" y="1029"/>
                  </a:lnTo>
                  <a:lnTo>
                    <a:pt x="579" y="1029"/>
                  </a:lnTo>
                  <a:lnTo>
                    <a:pt x="585" y="1029"/>
                  </a:lnTo>
                  <a:lnTo>
                    <a:pt x="585" y="1029"/>
                  </a:lnTo>
                  <a:lnTo>
                    <a:pt x="591" y="1029"/>
                  </a:lnTo>
                  <a:lnTo>
                    <a:pt x="591" y="1029"/>
                  </a:lnTo>
                  <a:lnTo>
                    <a:pt x="591" y="1023"/>
                  </a:lnTo>
                  <a:lnTo>
                    <a:pt x="591" y="1023"/>
                  </a:lnTo>
                  <a:lnTo>
                    <a:pt x="591" y="1017"/>
                  </a:lnTo>
                  <a:lnTo>
                    <a:pt x="591" y="1017"/>
                  </a:lnTo>
                  <a:lnTo>
                    <a:pt x="585" y="1006"/>
                  </a:lnTo>
                  <a:lnTo>
                    <a:pt x="585" y="1006"/>
                  </a:lnTo>
                  <a:lnTo>
                    <a:pt x="585" y="1006"/>
                  </a:lnTo>
                  <a:lnTo>
                    <a:pt x="585" y="1006"/>
                  </a:lnTo>
                  <a:lnTo>
                    <a:pt x="591" y="1001"/>
                  </a:lnTo>
                  <a:lnTo>
                    <a:pt x="591" y="1001"/>
                  </a:lnTo>
                  <a:lnTo>
                    <a:pt x="596" y="1001"/>
                  </a:lnTo>
                  <a:lnTo>
                    <a:pt x="596" y="1001"/>
                  </a:lnTo>
                  <a:lnTo>
                    <a:pt x="602" y="995"/>
                  </a:lnTo>
                  <a:lnTo>
                    <a:pt x="602" y="995"/>
                  </a:lnTo>
                  <a:lnTo>
                    <a:pt x="602" y="995"/>
                  </a:lnTo>
                  <a:lnTo>
                    <a:pt x="602" y="995"/>
                  </a:lnTo>
                  <a:lnTo>
                    <a:pt x="608" y="983"/>
                  </a:lnTo>
                  <a:lnTo>
                    <a:pt x="608" y="983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08" y="961"/>
                  </a:lnTo>
                  <a:lnTo>
                    <a:pt x="608" y="961"/>
                  </a:lnTo>
                  <a:lnTo>
                    <a:pt x="608" y="949"/>
                  </a:lnTo>
                  <a:lnTo>
                    <a:pt x="608" y="949"/>
                  </a:lnTo>
                  <a:lnTo>
                    <a:pt x="602" y="949"/>
                  </a:lnTo>
                  <a:lnTo>
                    <a:pt x="602" y="949"/>
                  </a:lnTo>
                  <a:lnTo>
                    <a:pt x="602" y="949"/>
                  </a:lnTo>
                  <a:lnTo>
                    <a:pt x="602" y="949"/>
                  </a:lnTo>
                  <a:lnTo>
                    <a:pt x="602" y="943"/>
                  </a:lnTo>
                  <a:lnTo>
                    <a:pt x="602" y="943"/>
                  </a:lnTo>
                  <a:lnTo>
                    <a:pt x="602" y="938"/>
                  </a:lnTo>
                  <a:lnTo>
                    <a:pt x="602" y="938"/>
                  </a:lnTo>
                  <a:lnTo>
                    <a:pt x="602" y="927"/>
                  </a:lnTo>
                  <a:lnTo>
                    <a:pt x="602" y="927"/>
                  </a:lnTo>
                  <a:lnTo>
                    <a:pt x="602" y="927"/>
                  </a:lnTo>
                  <a:lnTo>
                    <a:pt x="602" y="927"/>
                  </a:lnTo>
                  <a:lnTo>
                    <a:pt x="608" y="921"/>
                  </a:lnTo>
                  <a:lnTo>
                    <a:pt x="608" y="921"/>
                  </a:lnTo>
                  <a:lnTo>
                    <a:pt x="614" y="915"/>
                  </a:lnTo>
                  <a:lnTo>
                    <a:pt x="614" y="915"/>
                  </a:lnTo>
                  <a:lnTo>
                    <a:pt x="614" y="910"/>
                  </a:lnTo>
                  <a:lnTo>
                    <a:pt x="614" y="910"/>
                  </a:lnTo>
                  <a:lnTo>
                    <a:pt x="614" y="910"/>
                  </a:lnTo>
                  <a:lnTo>
                    <a:pt x="614" y="910"/>
                  </a:lnTo>
                  <a:lnTo>
                    <a:pt x="614" y="904"/>
                  </a:lnTo>
                  <a:lnTo>
                    <a:pt x="614" y="904"/>
                  </a:lnTo>
                  <a:lnTo>
                    <a:pt x="614" y="898"/>
                  </a:lnTo>
                  <a:lnTo>
                    <a:pt x="614" y="898"/>
                  </a:lnTo>
                  <a:lnTo>
                    <a:pt x="591" y="910"/>
                  </a:lnTo>
                  <a:lnTo>
                    <a:pt x="591" y="910"/>
                  </a:lnTo>
                  <a:lnTo>
                    <a:pt x="557" y="921"/>
                  </a:lnTo>
                  <a:lnTo>
                    <a:pt x="557" y="921"/>
                  </a:lnTo>
                  <a:lnTo>
                    <a:pt x="523" y="921"/>
                  </a:lnTo>
                  <a:lnTo>
                    <a:pt x="523" y="921"/>
                  </a:lnTo>
                  <a:lnTo>
                    <a:pt x="489" y="921"/>
                  </a:lnTo>
                  <a:lnTo>
                    <a:pt x="489" y="921"/>
                  </a:lnTo>
                  <a:lnTo>
                    <a:pt x="489" y="921"/>
                  </a:lnTo>
                  <a:lnTo>
                    <a:pt x="489" y="921"/>
                  </a:lnTo>
                  <a:lnTo>
                    <a:pt x="483" y="915"/>
                  </a:lnTo>
                  <a:lnTo>
                    <a:pt x="483" y="915"/>
                  </a:lnTo>
                  <a:lnTo>
                    <a:pt x="477" y="910"/>
                  </a:lnTo>
                  <a:lnTo>
                    <a:pt x="477" y="910"/>
                  </a:lnTo>
                  <a:lnTo>
                    <a:pt x="471" y="904"/>
                  </a:lnTo>
                  <a:lnTo>
                    <a:pt x="471" y="904"/>
                  </a:lnTo>
                  <a:lnTo>
                    <a:pt x="460" y="904"/>
                  </a:lnTo>
                  <a:lnTo>
                    <a:pt x="460" y="904"/>
                  </a:lnTo>
                  <a:lnTo>
                    <a:pt x="454" y="910"/>
                  </a:lnTo>
                  <a:lnTo>
                    <a:pt x="454" y="910"/>
                  </a:lnTo>
                  <a:lnTo>
                    <a:pt x="449" y="910"/>
                  </a:lnTo>
                  <a:lnTo>
                    <a:pt x="449" y="910"/>
                  </a:lnTo>
                  <a:lnTo>
                    <a:pt x="437" y="910"/>
                  </a:lnTo>
                  <a:lnTo>
                    <a:pt x="437" y="910"/>
                  </a:lnTo>
                  <a:lnTo>
                    <a:pt x="437" y="910"/>
                  </a:lnTo>
                  <a:lnTo>
                    <a:pt x="437" y="910"/>
                  </a:lnTo>
                  <a:lnTo>
                    <a:pt x="432" y="904"/>
                  </a:lnTo>
                  <a:lnTo>
                    <a:pt x="432" y="904"/>
                  </a:lnTo>
                  <a:lnTo>
                    <a:pt x="432" y="904"/>
                  </a:lnTo>
                  <a:lnTo>
                    <a:pt x="432" y="904"/>
                  </a:lnTo>
                  <a:lnTo>
                    <a:pt x="426" y="898"/>
                  </a:lnTo>
                  <a:close/>
                  <a:moveTo>
                    <a:pt x="45" y="341"/>
                  </a:moveTo>
                  <a:lnTo>
                    <a:pt x="45" y="341"/>
                  </a:lnTo>
                  <a:lnTo>
                    <a:pt x="51" y="341"/>
                  </a:lnTo>
                  <a:lnTo>
                    <a:pt x="51" y="341"/>
                  </a:lnTo>
                  <a:lnTo>
                    <a:pt x="56" y="335"/>
                  </a:lnTo>
                  <a:lnTo>
                    <a:pt x="56" y="335"/>
                  </a:lnTo>
                  <a:lnTo>
                    <a:pt x="62" y="335"/>
                  </a:lnTo>
                  <a:lnTo>
                    <a:pt x="62" y="335"/>
                  </a:lnTo>
                  <a:lnTo>
                    <a:pt x="68" y="330"/>
                  </a:lnTo>
                  <a:lnTo>
                    <a:pt x="68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5" y="335"/>
                  </a:lnTo>
                  <a:lnTo>
                    <a:pt x="85" y="335"/>
                  </a:lnTo>
                  <a:lnTo>
                    <a:pt x="90" y="335"/>
                  </a:lnTo>
                  <a:lnTo>
                    <a:pt x="90" y="335"/>
                  </a:lnTo>
                  <a:lnTo>
                    <a:pt x="96" y="330"/>
                  </a:lnTo>
                  <a:lnTo>
                    <a:pt x="96" y="330"/>
                  </a:lnTo>
                  <a:lnTo>
                    <a:pt x="96" y="330"/>
                  </a:lnTo>
                  <a:lnTo>
                    <a:pt x="96" y="330"/>
                  </a:lnTo>
                  <a:lnTo>
                    <a:pt x="102" y="324"/>
                  </a:lnTo>
                  <a:lnTo>
                    <a:pt x="102" y="324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4" y="307"/>
                  </a:lnTo>
                  <a:lnTo>
                    <a:pt x="114" y="307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25" y="290"/>
                  </a:lnTo>
                  <a:lnTo>
                    <a:pt x="125" y="290"/>
                  </a:lnTo>
                  <a:lnTo>
                    <a:pt x="125" y="284"/>
                  </a:lnTo>
                  <a:lnTo>
                    <a:pt x="125" y="284"/>
                  </a:lnTo>
                  <a:lnTo>
                    <a:pt x="125" y="279"/>
                  </a:lnTo>
                  <a:lnTo>
                    <a:pt x="125" y="279"/>
                  </a:lnTo>
                  <a:lnTo>
                    <a:pt x="130" y="273"/>
                  </a:lnTo>
                  <a:lnTo>
                    <a:pt x="130" y="273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81" y="279"/>
                  </a:lnTo>
                  <a:lnTo>
                    <a:pt x="181" y="279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9" y="290"/>
                  </a:lnTo>
                  <a:lnTo>
                    <a:pt x="199" y="290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210" y="290"/>
                  </a:lnTo>
                  <a:lnTo>
                    <a:pt x="210" y="290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5" y="330"/>
                  </a:lnTo>
                  <a:lnTo>
                    <a:pt x="255" y="330"/>
                  </a:lnTo>
                  <a:lnTo>
                    <a:pt x="255" y="341"/>
                  </a:lnTo>
                  <a:lnTo>
                    <a:pt x="255" y="341"/>
                  </a:lnTo>
                  <a:lnTo>
                    <a:pt x="255" y="347"/>
                  </a:lnTo>
                  <a:lnTo>
                    <a:pt x="255" y="347"/>
                  </a:lnTo>
                  <a:lnTo>
                    <a:pt x="261" y="358"/>
                  </a:lnTo>
                  <a:lnTo>
                    <a:pt x="261" y="358"/>
                  </a:lnTo>
                  <a:lnTo>
                    <a:pt x="261" y="364"/>
                  </a:lnTo>
                  <a:lnTo>
                    <a:pt x="261" y="364"/>
                  </a:lnTo>
                  <a:lnTo>
                    <a:pt x="273" y="369"/>
                  </a:lnTo>
                  <a:lnTo>
                    <a:pt x="273" y="369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84" y="381"/>
                  </a:lnTo>
                  <a:lnTo>
                    <a:pt x="284" y="381"/>
                  </a:lnTo>
                  <a:lnTo>
                    <a:pt x="284" y="387"/>
                  </a:lnTo>
                  <a:lnTo>
                    <a:pt x="284" y="387"/>
                  </a:lnTo>
                  <a:lnTo>
                    <a:pt x="284" y="398"/>
                  </a:lnTo>
                  <a:lnTo>
                    <a:pt x="284" y="398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90" y="415"/>
                  </a:lnTo>
                  <a:lnTo>
                    <a:pt x="290" y="415"/>
                  </a:lnTo>
                  <a:lnTo>
                    <a:pt x="295" y="415"/>
                  </a:lnTo>
                  <a:lnTo>
                    <a:pt x="295" y="415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301" y="432"/>
                  </a:lnTo>
                  <a:lnTo>
                    <a:pt x="301" y="432"/>
                  </a:lnTo>
                  <a:lnTo>
                    <a:pt x="301" y="443"/>
                  </a:lnTo>
                  <a:lnTo>
                    <a:pt x="301" y="443"/>
                  </a:lnTo>
                  <a:lnTo>
                    <a:pt x="307" y="455"/>
                  </a:lnTo>
                  <a:lnTo>
                    <a:pt x="307" y="455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24" y="489"/>
                  </a:lnTo>
                  <a:lnTo>
                    <a:pt x="324" y="489"/>
                  </a:lnTo>
                  <a:lnTo>
                    <a:pt x="340" y="506"/>
                  </a:lnTo>
                  <a:lnTo>
                    <a:pt x="340" y="506"/>
                  </a:lnTo>
                  <a:lnTo>
                    <a:pt x="364" y="518"/>
                  </a:lnTo>
                  <a:lnTo>
                    <a:pt x="364" y="518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6" y="546"/>
                  </a:lnTo>
                  <a:lnTo>
                    <a:pt x="386" y="546"/>
                  </a:lnTo>
                  <a:lnTo>
                    <a:pt x="392" y="557"/>
                  </a:lnTo>
                  <a:lnTo>
                    <a:pt x="392" y="557"/>
                  </a:lnTo>
                  <a:lnTo>
                    <a:pt x="398" y="568"/>
                  </a:lnTo>
                  <a:lnTo>
                    <a:pt x="398" y="568"/>
                  </a:lnTo>
                  <a:lnTo>
                    <a:pt x="409" y="580"/>
                  </a:lnTo>
                  <a:lnTo>
                    <a:pt x="409" y="580"/>
                  </a:lnTo>
                  <a:lnTo>
                    <a:pt x="420" y="586"/>
                  </a:lnTo>
                  <a:lnTo>
                    <a:pt x="420" y="586"/>
                  </a:lnTo>
                  <a:lnTo>
                    <a:pt x="432" y="591"/>
                  </a:lnTo>
                  <a:lnTo>
                    <a:pt x="432" y="591"/>
                  </a:lnTo>
                  <a:lnTo>
                    <a:pt x="449" y="597"/>
                  </a:lnTo>
                  <a:lnTo>
                    <a:pt x="449" y="597"/>
                  </a:lnTo>
                  <a:lnTo>
                    <a:pt x="460" y="603"/>
                  </a:lnTo>
                  <a:lnTo>
                    <a:pt x="460" y="603"/>
                  </a:lnTo>
                  <a:lnTo>
                    <a:pt x="460" y="603"/>
                  </a:lnTo>
                  <a:lnTo>
                    <a:pt x="460" y="603"/>
                  </a:lnTo>
                  <a:lnTo>
                    <a:pt x="460" y="603"/>
                  </a:lnTo>
                  <a:lnTo>
                    <a:pt x="460" y="603"/>
                  </a:lnTo>
                  <a:lnTo>
                    <a:pt x="471" y="603"/>
                  </a:lnTo>
                  <a:lnTo>
                    <a:pt x="471" y="603"/>
                  </a:lnTo>
                  <a:lnTo>
                    <a:pt x="477" y="603"/>
                  </a:lnTo>
                  <a:lnTo>
                    <a:pt x="477" y="603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94" y="603"/>
                  </a:lnTo>
                  <a:lnTo>
                    <a:pt x="494" y="603"/>
                  </a:lnTo>
                  <a:lnTo>
                    <a:pt x="500" y="608"/>
                  </a:lnTo>
                  <a:lnTo>
                    <a:pt x="500" y="608"/>
                  </a:lnTo>
                  <a:lnTo>
                    <a:pt x="511" y="620"/>
                  </a:lnTo>
                  <a:lnTo>
                    <a:pt x="511" y="620"/>
                  </a:lnTo>
                  <a:lnTo>
                    <a:pt x="517" y="631"/>
                  </a:lnTo>
                  <a:lnTo>
                    <a:pt x="517" y="631"/>
                  </a:lnTo>
                  <a:lnTo>
                    <a:pt x="529" y="637"/>
                  </a:lnTo>
                  <a:lnTo>
                    <a:pt x="529" y="637"/>
                  </a:lnTo>
                  <a:lnTo>
                    <a:pt x="534" y="637"/>
                  </a:lnTo>
                  <a:lnTo>
                    <a:pt x="534" y="637"/>
                  </a:lnTo>
                  <a:lnTo>
                    <a:pt x="540" y="637"/>
                  </a:lnTo>
                  <a:lnTo>
                    <a:pt x="540" y="637"/>
                  </a:lnTo>
                  <a:lnTo>
                    <a:pt x="540" y="642"/>
                  </a:lnTo>
                  <a:lnTo>
                    <a:pt x="540" y="642"/>
                  </a:lnTo>
                  <a:lnTo>
                    <a:pt x="540" y="648"/>
                  </a:lnTo>
                  <a:lnTo>
                    <a:pt x="540" y="648"/>
                  </a:lnTo>
                  <a:lnTo>
                    <a:pt x="540" y="653"/>
                  </a:lnTo>
                  <a:lnTo>
                    <a:pt x="540" y="653"/>
                  </a:lnTo>
                  <a:lnTo>
                    <a:pt x="545" y="659"/>
                  </a:lnTo>
                  <a:lnTo>
                    <a:pt x="545" y="659"/>
                  </a:lnTo>
                  <a:lnTo>
                    <a:pt x="551" y="659"/>
                  </a:lnTo>
                  <a:lnTo>
                    <a:pt x="551" y="659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63" y="665"/>
                  </a:lnTo>
                  <a:lnTo>
                    <a:pt x="563" y="665"/>
                  </a:lnTo>
                  <a:lnTo>
                    <a:pt x="568" y="665"/>
                  </a:lnTo>
                  <a:lnTo>
                    <a:pt x="568" y="665"/>
                  </a:lnTo>
                  <a:lnTo>
                    <a:pt x="574" y="671"/>
                  </a:lnTo>
                  <a:lnTo>
                    <a:pt x="574" y="671"/>
                  </a:lnTo>
                  <a:lnTo>
                    <a:pt x="574" y="682"/>
                  </a:lnTo>
                  <a:lnTo>
                    <a:pt x="574" y="682"/>
                  </a:lnTo>
                  <a:lnTo>
                    <a:pt x="579" y="693"/>
                  </a:lnTo>
                  <a:lnTo>
                    <a:pt x="579" y="693"/>
                  </a:lnTo>
                  <a:lnTo>
                    <a:pt x="579" y="705"/>
                  </a:lnTo>
                  <a:lnTo>
                    <a:pt x="579" y="705"/>
                  </a:lnTo>
                  <a:lnTo>
                    <a:pt x="591" y="711"/>
                  </a:lnTo>
                  <a:lnTo>
                    <a:pt x="591" y="711"/>
                  </a:lnTo>
                  <a:lnTo>
                    <a:pt x="608" y="717"/>
                  </a:lnTo>
                  <a:lnTo>
                    <a:pt x="608" y="717"/>
                  </a:lnTo>
                  <a:lnTo>
                    <a:pt x="619" y="717"/>
                  </a:lnTo>
                  <a:lnTo>
                    <a:pt x="619" y="717"/>
                  </a:lnTo>
                  <a:lnTo>
                    <a:pt x="630" y="728"/>
                  </a:lnTo>
                  <a:lnTo>
                    <a:pt x="630" y="728"/>
                  </a:lnTo>
                  <a:lnTo>
                    <a:pt x="636" y="745"/>
                  </a:lnTo>
                  <a:lnTo>
                    <a:pt x="636" y="745"/>
                  </a:lnTo>
                  <a:lnTo>
                    <a:pt x="648" y="779"/>
                  </a:lnTo>
                  <a:lnTo>
                    <a:pt x="648" y="779"/>
                  </a:lnTo>
                  <a:lnTo>
                    <a:pt x="654" y="818"/>
                  </a:lnTo>
                  <a:lnTo>
                    <a:pt x="654" y="818"/>
                  </a:lnTo>
                  <a:lnTo>
                    <a:pt x="659" y="842"/>
                  </a:lnTo>
                  <a:lnTo>
                    <a:pt x="654" y="842"/>
                  </a:lnTo>
                  <a:lnTo>
                    <a:pt x="648" y="842"/>
                  </a:lnTo>
                  <a:lnTo>
                    <a:pt x="648" y="842"/>
                  </a:lnTo>
                  <a:lnTo>
                    <a:pt x="642" y="847"/>
                  </a:lnTo>
                  <a:lnTo>
                    <a:pt x="642" y="847"/>
                  </a:lnTo>
                  <a:lnTo>
                    <a:pt x="642" y="853"/>
                  </a:lnTo>
                  <a:lnTo>
                    <a:pt x="642" y="853"/>
                  </a:lnTo>
                  <a:lnTo>
                    <a:pt x="642" y="864"/>
                  </a:lnTo>
                  <a:lnTo>
                    <a:pt x="642" y="864"/>
                  </a:lnTo>
                  <a:lnTo>
                    <a:pt x="642" y="876"/>
                  </a:lnTo>
                  <a:lnTo>
                    <a:pt x="642" y="876"/>
                  </a:lnTo>
                  <a:lnTo>
                    <a:pt x="642" y="881"/>
                  </a:lnTo>
                  <a:lnTo>
                    <a:pt x="642" y="881"/>
                  </a:lnTo>
                  <a:lnTo>
                    <a:pt x="636" y="887"/>
                  </a:lnTo>
                  <a:lnTo>
                    <a:pt x="636" y="887"/>
                  </a:lnTo>
                  <a:lnTo>
                    <a:pt x="630" y="892"/>
                  </a:lnTo>
                  <a:lnTo>
                    <a:pt x="630" y="892"/>
                  </a:lnTo>
                  <a:lnTo>
                    <a:pt x="630" y="898"/>
                  </a:lnTo>
                  <a:lnTo>
                    <a:pt x="630" y="898"/>
                  </a:lnTo>
                  <a:lnTo>
                    <a:pt x="625" y="904"/>
                  </a:lnTo>
                  <a:lnTo>
                    <a:pt x="625" y="904"/>
                  </a:lnTo>
                  <a:lnTo>
                    <a:pt x="625" y="921"/>
                  </a:lnTo>
                  <a:lnTo>
                    <a:pt x="625" y="921"/>
                  </a:lnTo>
                  <a:lnTo>
                    <a:pt x="630" y="927"/>
                  </a:lnTo>
                  <a:lnTo>
                    <a:pt x="630" y="927"/>
                  </a:lnTo>
                  <a:lnTo>
                    <a:pt x="630" y="932"/>
                  </a:lnTo>
                  <a:lnTo>
                    <a:pt x="630" y="932"/>
                  </a:lnTo>
                  <a:lnTo>
                    <a:pt x="636" y="938"/>
                  </a:lnTo>
                  <a:lnTo>
                    <a:pt x="636" y="938"/>
                  </a:lnTo>
                  <a:lnTo>
                    <a:pt x="642" y="938"/>
                  </a:lnTo>
                  <a:lnTo>
                    <a:pt x="642" y="938"/>
                  </a:lnTo>
                  <a:lnTo>
                    <a:pt x="648" y="938"/>
                  </a:lnTo>
                  <a:lnTo>
                    <a:pt x="648" y="938"/>
                  </a:lnTo>
                  <a:lnTo>
                    <a:pt x="659" y="938"/>
                  </a:lnTo>
                  <a:lnTo>
                    <a:pt x="659" y="938"/>
                  </a:lnTo>
                  <a:lnTo>
                    <a:pt x="664" y="932"/>
                  </a:lnTo>
                  <a:lnTo>
                    <a:pt x="664" y="932"/>
                  </a:lnTo>
                  <a:lnTo>
                    <a:pt x="664" y="927"/>
                  </a:lnTo>
                  <a:lnTo>
                    <a:pt x="664" y="927"/>
                  </a:lnTo>
                  <a:lnTo>
                    <a:pt x="664" y="921"/>
                  </a:lnTo>
                  <a:lnTo>
                    <a:pt x="664" y="921"/>
                  </a:lnTo>
                  <a:lnTo>
                    <a:pt x="664" y="910"/>
                  </a:lnTo>
                  <a:lnTo>
                    <a:pt x="664" y="910"/>
                  </a:lnTo>
                  <a:lnTo>
                    <a:pt x="670" y="904"/>
                  </a:lnTo>
                  <a:lnTo>
                    <a:pt x="670" y="904"/>
                  </a:lnTo>
                  <a:lnTo>
                    <a:pt x="676" y="904"/>
                  </a:lnTo>
                  <a:lnTo>
                    <a:pt x="676" y="904"/>
                  </a:lnTo>
                  <a:lnTo>
                    <a:pt x="682" y="898"/>
                  </a:lnTo>
                  <a:lnTo>
                    <a:pt x="682" y="898"/>
                  </a:lnTo>
                  <a:lnTo>
                    <a:pt x="693" y="892"/>
                  </a:lnTo>
                  <a:lnTo>
                    <a:pt x="693" y="892"/>
                  </a:lnTo>
                  <a:lnTo>
                    <a:pt x="699" y="887"/>
                  </a:lnTo>
                  <a:lnTo>
                    <a:pt x="699" y="887"/>
                  </a:lnTo>
                  <a:lnTo>
                    <a:pt x="699" y="876"/>
                  </a:lnTo>
                  <a:lnTo>
                    <a:pt x="699" y="876"/>
                  </a:lnTo>
                  <a:lnTo>
                    <a:pt x="699" y="864"/>
                  </a:lnTo>
                  <a:lnTo>
                    <a:pt x="699" y="864"/>
                  </a:lnTo>
                  <a:lnTo>
                    <a:pt x="699" y="853"/>
                  </a:lnTo>
                  <a:lnTo>
                    <a:pt x="699" y="853"/>
                  </a:lnTo>
                  <a:lnTo>
                    <a:pt x="699" y="847"/>
                  </a:lnTo>
                  <a:lnTo>
                    <a:pt x="699" y="847"/>
                  </a:lnTo>
                  <a:lnTo>
                    <a:pt x="704" y="842"/>
                  </a:lnTo>
                  <a:lnTo>
                    <a:pt x="704" y="842"/>
                  </a:lnTo>
                  <a:lnTo>
                    <a:pt x="716" y="836"/>
                  </a:lnTo>
                  <a:lnTo>
                    <a:pt x="716" y="836"/>
                  </a:lnTo>
                  <a:lnTo>
                    <a:pt x="722" y="836"/>
                  </a:lnTo>
                  <a:lnTo>
                    <a:pt x="722" y="836"/>
                  </a:lnTo>
                  <a:lnTo>
                    <a:pt x="727" y="830"/>
                  </a:lnTo>
                  <a:lnTo>
                    <a:pt x="727" y="830"/>
                  </a:lnTo>
                  <a:lnTo>
                    <a:pt x="733" y="818"/>
                  </a:lnTo>
                  <a:lnTo>
                    <a:pt x="733" y="818"/>
                  </a:lnTo>
                  <a:lnTo>
                    <a:pt x="727" y="807"/>
                  </a:lnTo>
                  <a:lnTo>
                    <a:pt x="727" y="807"/>
                  </a:lnTo>
                  <a:lnTo>
                    <a:pt x="727" y="796"/>
                  </a:lnTo>
                  <a:lnTo>
                    <a:pt x="727" y="796"/>
                  </a:lnTo>
                  <a:lnTo>
                    <a:pt x="722" y="784"/>
                  </a:lnTo>
                  <a:lnTo>
                    <a:pt x="722" y="784"/>
                  </a:lnTo>
                  <a:lnTo>
                    <a:pt x="722" y="779"/>
                  </a:lnTo>
                  <a:lnTo>
                    <a:pt x="722" y="779"/>
                  </a:lnTo>
                  <a:lnTo>
                    <a:pt x="716" y="779"/>
                  </a:lnTo>
                  <a:lnTo>
                    <a:pt x="716" y="779"/>
                  </a:lnTo>
                  <a:lnTo>
                    <a:pt x="716" y="779"/>
                  </a:lnTo>
                  <a:lnTo>
                    <a:pt x="716" y="779"/>
                  </a:lnTo>
                  <a:lnTo>
                    <a:pt x="710" y="773"/>
                  </a:lnTo>
                  <a:lnTo>
                    <a:pt x="710" y="773"/>
                  </a:lnTo>
                  <a:lnTo>
                    <a:pt x="710" y="767"/>
                  </a:lnTo>
                  <a:lnTo>
                    <a:pt x="710" y="767"/>
                  </a:lnTo>
                  <a:lnTo>
                    <a:pt x="704" y="762"/>
                  </a:lnTo>
                  <a:lnTo>
                    <a:pt x="704" y="762"/>
                  </a:lnTo>
                  <a:lnTo>
                    <a:pt x="704" y="756"/>
                  </a:lnTo>
                  <a:lnTo>
                    <a:pt x="704" y="756"/>
                  </a:lnTo>
                  <a:lnTo>
                    <a:pt x="699" y="745"/>
                  </a:lnTo>
                  <a:lnTo>
                    <a:pt x="699" y="745"/>
                  </a:lnTo>
                  <a:lnTo>
                    <a:pt x="699" y="745"/>
                  </a:lnTo>
                  <a:lnTo>
                    <a:pt x="699" y="745"/>
                  </a:lnTo>
                  <a:lnTo>
                    <a:pt x="693" y="739"/>
                  </a:lnTo>
                  <a:lnTo>
                    <a:pt x="693" y="739"/>
                  </a:lnTo>
                  <a:lnTo>
                    <a:pt x="682" y="739"/>
                  </a:lnTo>
                  <a:lnTo>
                    <a:pt x="682" y="739"/>
                  </a:lnTo>
                  <a:lnTo>
                    <a:pt x="682" y="739"/>
                  </a:lnTo>
                  <a:lnTo>
                    <a:pt x="682" y="739"/>
                  </a:lnTo>
                  <a:lnTo>
                    <a:pt x="688" y="711"/>
                  </a:lnTo>
                  <a:lnTo>
                    <a:pt x="688" y="711"/>
                  </a:lnTo>
                  <a:lnTo>
                    <a:pt x="699" y="688"/>
                  </a:lnTo>
                  <a:lnTo>
                    <a:pt x="699" y="688"/>
                  </a:lnTo>
                  <a:lnTo>
                    <a:pt x="716" y="671"/>
                  </a:lnTo>
                  <a:lnTo>
                    <a:pt x="716" y="671"/>
                  </a:lnTo>
                  <a:lnTo>
                    <a:pt x="722" y="671"/>
                  </a:lnTo>
                  <a:lnTo>
                    <a:pt x="733" y="671"/>
                  </a:lnTo>
                  <a:lnTo>
                    <a:pt x="733" y="671"/>
                  </a:lnTo>
                  <a:lnTo>
                    <a:pt x="733" y="677"/>
                  </a:lnTo>
                  <a:lnTo>
                    <a:pt x="733" y="677"/>
                  </a:lnTo>
                  <a:lnTo>
                    <a:pt x="733" y="682"/>
                  </a:lnTo>
                  <a:lnTo>
                    <a:pt x="733" y="682"/>
                  </a:lnTo>
                  <a:lnTo>
                    <a:pt x="744" y="682"/>
                  </a:lnTo>
                  <a:lnTo>
                    <a:pt x="744" y="682"/>
                  </a:lnTo>
                  <a:lnTo>
                    <a:pt x="755" y="688"/>
                  </a:lnTo>
                  <a:lnTo>
                    <a:pt x="755" y="688"/>
                  </a:lnTo>
                  <a:lnTo>
                    <a:pt x="767" y="688"/>
                  </a:lnTo>
                  <a:lnTo>
                    <a:pt x="767" y="688"/>
                  </a:lnTo>
                  <a:lnTo>
                    <a:pt x="784" y="693"/>
                  </a:lnTo>
                  <a:lnTo>
                    <a:pt x="784" y="693"/>
                  </a:lnTo>
                  <a:lnTo>
                    <a:pt x="784" y="699"/>
                  </a:lnTo>
                  <a:lnTo>
                    <a:pt x="784" y="699"/>
                  </a:lnTo>
                  <a:lnTo>
                    <a:pt x="784" y="711"/>
                  </a:lnTo>
                  <a:lnTo>
                    <a:pt x="784" y="711"/>
                  </a:lnTo>
                  <a:lnTo>
                    <a:pt x="784" y="717"/>
                  </a:lnTo>
                  <a:lnTo>
                    <a:pt x="784" y="717"/>
                  </a:lnTo>
                  <a:lnTo>
                    <a:pt x="789" y="728"/>
                  </a:lnTo>
                  <a:lnTo>
                    <a:pt x="789" y="728"/>
                  </a:lnTo>
                  <a:lnTo>
                    <a:pt x="789" y="722"/>
                  </a:lnTo>
                  <a:lnTo>
                    <a:pt x="789" y="722"/>
                  </a:lnTo>
                  <a:lnTo>
                    <a:pt x="795" y="722"/>
                  </a:lnTo>
                  <a:lnTo>
                    <a:pt x="795" y="722"/>
                  </a:lnTo>
                  <a:lnTo>
                    <a:pt x="801" y="728"/>
                  </a:lnTo>
                  <a:lnTo>
                    <a:pt x="801" y="728"/>
                  </a:lnTo>
                  <a:lnTo>
                    <a:pt x="807" y="728"/>
                  </a:lnTo>
                  <a:lnTo>
                    <a:pt x="807" y="728"/>
                  </a:lnTo>
                  <a:lnTo>
                    <a:pt x="807" y="717"/>
                  </a:lnTo>
                  <a:lnTo>
                    <a:pt x="807" y="717"/>
                  </a:lnTo>
                  <a:lnTo>
                    <a:pt x="807" y="717"/>
                  </a:lnTo>
                  <a:lnTo>
                    <a:pt x="807" y="717"/>
                  </a:lnTo>
                  <a:lnTo>
                    <a:pt x="813" y="711"/>
                  </a:lnTo>
                  <a:lnTo>
                    <a:pt x="813" y="711"/>
                  </a:lnTo>
                  <a:lnTo>
                    <a:pt x="818" y="711"/>
                  </a:lnTo>
                  <a:lnTo>
                    <a:pt x="818" y="711"/>
                  </a:lnTo>
                  <a:lnTo>
                    <a:pt x="813" y="705"/>
                  </a:lnTo>
                  <a:lnTo>
                    <a:pt x="813" y="705"/>
                  </a:lnTo>
                  <a:lnTo>
                    <a:pt x="813" y="705"/>
                  </a:lnTo>
                  <a:lnTo>
                    <a:pt x="813" y="705"/>
                  </a:lnTo>
                  <a:lnTo>
                    <a:pt x="813" y="699"/>
                  </a:lnTo>
                  <a:lnTo>
                    <a:pt x="813" y="699"/>
                  </a:lnTo>
                  <a:lnTo>
                    <a:pt x="813" y="699"/>
                  </a:lnTo>
                  <a:lnTo>
                    <a:pt x="813" y="699"/>
                  </a:lnTo>
                  <a:lnTo>
                    <a:pt x="813" y="693"/>
                  </a:lnTo>
                  <a:lnTo>
                    <a:pt x="813" y="693"/>
                  </a:lnTo>
                  <a:lnTo>
                    <a:pt x="813" y="688"/>
                  </a:lnTo>
                  <a:lnTo>
                    <a:pt x="813" y="688"/>
                  </a:lnTo>
                  <a:lnTo>
                    <a:pt x="813" y="682"/>
                  </a:lnTo>
                  <a:lnTo>
                    <a:pt x="813" y="682"/>
                  </a:lnTo>
                  <a:lnTo>
                    <a:pt x="813" y="677"/>
                  </a:lnTo>
                  <a:lnTo>
                    <a:pt x="813" y="677"/>
                  </a:lnTo>
                  <a:lnTo>
                    <a:pt x="807" y="671"/>
                  </a:lnTo>
                  <a:lnTo>
                    <a:pt x="807" y="671"/>
                  </a:lnTo>
                  <a:lnTo>
                    <a:pt x="801" y="671"/>
                  </a:lnTo>
                  <a:lnTo>
                    <a:pt x="801" y="671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89" y="665"/>
                  </a:lnTo>
                  <a:lnTo>
                    <a:pt x="789" y="665"/>
                  </a:lnTo>
                  <a:lnTo>
                    <a:pt x="779" y="659"/>
                  </a:lnTo>
                  <a:lnTo>
                    <a:pt x="779" y="659"/>
                  </a:lnTo>
                  <a:lnTo>
                    <a:pt x="773" y="648"/>
                  </a:lnTo>
                  <a:lnTo>
                    <a:pt x="773" y="648"/>
                  </a:lnTo>
                  <a:lnTo>
                    <a:pt x="767" y="637"/>
                  </a:lnTo>
                  <a:lnTo>
                    <a:pt x="767" y="637"/>
                  </a:lnTo>
                  <a:lnTo>
                    <a:pt x="755" y="625"/>
                  </a:lnTo>
                  <a:lnTo>
                    <a:pt x="755" y="625"/>
                  </a:lnTo>
                  <a:lnTo>
                    <a:pt x="733" y="614"/>
                  </a:lnTo>
                  <a:lnTo>
                    <a:pt x="733" y="614"/>
                  </a:lnTo>
                  <a:lnTo>
                    <a:pt x="704" y="603"/>
                  </a:lnTo>
                  <a:lnTo>
                    <a:pt x="704" y="603"/>
                  </a:lnTo>
                  <a:lnTo>
                    <a:pt x="682" y="586"/>
                  </a:lnTo>
                  <a:lnTo>
                    <a:pt x="682" y="586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63"/>
                  </a:lnTo>
                  <a:lnTo>
                    <a:pt x="659" y="563"/>
                  </a:lnTo>
                  <a:lnTo>
                    <a:pt x="659" y="552"/>
                  </a:lnTo>
                  <a:lnTo>
                    <a:pt x="659" y="552"/>
                  </a:lnTo>
                  <a:lnTo>
                    <a:pt x="664" y="540"/>
                  </a:lnTo>
                  <a:lnTo>
                    <a:pt x="664" y="540"/>
                  </a:lnTo>
                  <a:lnTo>
                    <a:pt x="664" y="534"/>
                  </a:lnTo>
                  <a:lnTo>
                    <a:pt x="664" y="534"/>
                  </a:lnTo>
                  <a:lnTo>
                    <a:pt x="636" y="534"/>
                  </a:lnTo>
                  <a:lnTo>
                    <a:pt x="636" y="534"/>
                  </a:lnTo>
                  <a:lnTo>
                    <a:pt x="614" y="534"/>
                  </a:lnTo>
                  <a:lnTo>
                    <a:pt x="614" y="534"/>
                  </a:lnTo>
                  <a:lnTo>
                    <a:pt x="591" y="528"/>
                  </a:lnTo>
                  <a:lnTo>
                    <a:pt x="591" y="528"/>
                  </a:lnTo>
                  <a:lnTo>
                    <a:pt x="568" y="518"/>
                  </a:lnTo>
                  <a:lnTo>
                    <a:pt x="568" y="518"/>
                  </a:lnTo>
                  <a:lnTo>
                    <a:pt x="557" y="500"/>
                  </a:lnTo>
                  <a:lnTo>
                    <a:pt x="557" y="500"/>
                  </a:lnTo>
                  <a:lnTo>
                    <a:pt x="534" y="478"/>
                  </a:lnTo>
                  <a:lnTo>
                    <a:pt x="534" y="478"/>
                  </a:lnTo>
                  <a:lnTo>
                    <a:pt x="517" y="449"/>
                  </a:lnTo>
                  <a:lnTo>
                    <a:pt x="517" y="449"/>
                  </a:lnTo>
                  <a:lnTo>
                    <a:pt x="505" y="432"/>
                  </a:lnTo>
                  <a:lnTo>
                    <a:pt x="505" y="432"/>
                  </a:lnTo>
                  <a:lnTo>
                    <a:pt x="500" y="421"/>
                  </a:lnTo>
                  <a:lnTo>
                    <a:pt x="500" y="421"/>
                  </a:lnTo>
                  <a:lnTo>
                    <a:pt x="500" y="409"/>
                  </a:lnTo>
                  <a:lnTo>
                    <a:pt x="500" y="409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494" y="387"/>
                  </a:lnTo>
                  <a:lnTo>
                    <a:pt x="494" y="387"/>
                  </a:lnTo>
                  <a:lnTo>
                    <a:pt x="489" y="387"/>
                  </a:lnTo>
                  <a:lnTo>
                    <a:pt x="489" y="387"/>
                  </a:lnTo>
                  <a:lnTo>
                    <a:pt x="489" y="381"/>
                  </a:lnTo>
                  <a:lnTo>
                    <a:pt x="489" y="381"/>
                  </a:lnTo>
                  <a:lnTo>
                    <a:pt x="483" y="381"/>
                  </a:lnTo>
                  <a:lnTo>
                    <a:pt x="483" y="381"/>
                  </a:lnTo>
                  <a:lnTo>
                    <a:pt x="477" y="381"/>
                  </a:lnTo>
                  <a:lnTo>
                    <a:pt x="477" y="381"/>
                  </a:lnTo>
                  <a:lnTo>
                    <a:pt x="471" y="375"/>
                  </a:lnTo>
                  <a:lnTo>
                    <a:pt x="471" y="375"/>
                  </a:lnTo>
                  <a:lnTo>
                    <a:pt x="471" y="364"/>
                  </a:lnTo>
                  <a:lnTo>
                    <a:pt x="471" y="364"/>
                  </a:lnTo>
                  <a:lnTo>
                    <a:pt x="466" y="358"/>
                  </a:lnTo>
                  <a:lnTo>
                    <a:pt x="466" y="358"/>
                  </a:lnTo>
                  <a:lnTo>
                    <a:pt x="460" y="347"/>
                  </a:lnTo>
                  <a:lnTo>
                    <a:pt x="460" y="347"/>
                  </a:lnTo>
                  <a:lnTo>
                    <a:pt x="460" y="347"/>
                  </a:lnTo>
                  <a:lnTo>
                    <a:pt x="460" y="347"/>
                  </a:lnTo>
                  <a:lnTo>
                    <a:pt x="454" y="347"/>
                  </a:lnTo>
                  <a:lnTo>
                    <a:pt x="454" y="347"/>
                  </a:lnTo>
                  <a:lnTo>
                    <a:pt x="454" y="347"/>
                  </a:lnTo>
                  <a:lnTo>
                    <a:pt x="454" y="347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37" y="335"/>
                  </a:lnTo>
                  <a:lnTo>
                    <a:pt x="437" y="335"/>
                  </a:lnTo>
                  <a:lnTo>
                    <a:pt x="420" y="330"/>
                  </a:lnTo>
                  <a:lnTo>
                    <a:pt x="420" y="330"/>
                  </a:lnTo>
                  <a:lnTo>
                    <a:pt x="404" y="324"/>
                  </a:lnTo>
                  <a:lnTo>
                    <a:pt x="404" y="324"/>
                  </a:lnTo>
                  <a:lnTo>
                    <a:pt x="392" y="307"/>
                  </a:lnTo>
                  <a:lnTo>
                    <a:pt x="392" y="307"/>
                  </a:lnTo>
                  <a:lnTo>
                    <a:pt x="386" y="307"/>
                  </a:lnTo>
                  <a:lnTo>
                    <a:pt x="386" y="307"/>
                  </a:lnTo>
                  <a:lnTo>
                    <a:pt x="386" y="301"/>
                  </a:lnTo>
                  <a:lnTo>
                    <a:pt x="386" y="301"/>
                  </a:lnTo>
                  <a:lnTo>
                    <a:pt x="380" y="301"/>
                  </a:lnTo>
                  <a:lnTo>
                    <a:pt x="380" y="301"/>
                  </a:lnTo>
                  <a:lnTo>
                    <a:pt x="380" y="301"/>
                  </a:lnTo>
                  <a:lnTo>
                    <a:pt x="380" y="301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92" y="256"/>
                  </a:lnTo>
                  <a:lnTo>
                    <a:pt x="392" y="256"/>
                  </a:lnTo>
                  <a:lnTo>
                    <a:pt x="404" y="233"/>
                  </a:lnTo>
                  <a:lnTo>
                    <a:pt x="404" y="233"/>
                  </a:lnTo>
                  <a:lnTo>
                    <a:pt x="409" y="222"/>
                  </a:lnTo>
                  <a:lnTo>
                    <a:pt x="409" y="222"/>
                  </a:lnTo>
                  <a:lnTo>
                    <a:pt x="409" y="210"/>
                  </a:lnTo>
                  <a:lnTo>
                    <a:pt x="409" y="210"/>
                  </a:lnTo>
                  <a:lnTo>
                    <a:pt x="404" y="199"/>
                  </a:lnTo>
                  <a:lnTo>
                    <a:pt x="404" y="199"/>
                  </a:lnTo>
                  <a:lnTo>
                    <a:pt x="398" y="193"/>
                  </a:lnTo>
                  <a:lnTo>
                    <a:pt x="398" y="193"/>
                  </a:lnTo>
                  <a:lnTo>
                    <a:pt x="392" y="188"/>
                  </a:lnTo>
                  <a:lnTo>
                    <a:pt x="392" y="188"/>
                  </a:lnTo>
                  <a:lnTo>
                    <a:pt x="392" y="176"/>
                  </a:lnTo>
                  <a:lnTo>
                    <a:pt x="392" y="176"/>
                  </a:lnTo>
                  <a:lnTo>
                    <a:pt x="392" y="171"/>
                  </a:lnTo>
                  <a:lnTo>
                    <a:pt x="392" y="171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404" y="165"/>
                  </a:lnTo>
                  <a:lnTo>
                    <a:pt x="404" y="165"/>
                  </a:lnTo>
                  <a:lnTo>
                    <a:pt x="404" y="165"/>
                  </a:lnTo>
                  <a:lnTo>
                    <a:pt x="404" y="165"/>
                  </a:lnTo>
                  <a:lnTo>
                    <a:pt x="404" y="171"/>
                  </a:lnTo>
                  <a:lnTo>
                    <a:pt x="404" y="171"/>
                  </a:lnTo>
                  <a:lnTo>
                    <a:pt x="409" y="176"/>
                  </a:lnTo>
                  <a:lnTo>
                    <a:pt x="409" y="176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43" y="159"/>
                  </a:lnTo>
                  <a:lnTo>
                    <a:pt x="443" y="159"/>
                  </a:lnTo>
                  <a:lnTo>
                    <a:pt x="466" y="148"/>
                  </a:lnTo>
                  <a:lnTo>
                    <a:pt x="466" y="148"/>
                  </a:lnTo>
                  <a:lnTo>
                    <a:pt x="489" y="142"/>
                  </a:lnTo>
                  <a:lnTo>
                    <a:pt x="489" y="142"/>
                  </a:lnTo>
                  <a:lnTo>
                    <a:pt x="483" y="131"/>
                  </a:lnTo>
                  <a:lnTo>
                    <a:pt x="483" y="131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483" y="114"/>
                  </a:lnTo>
                  <a:lnTo>
                    <a:pt x="483" y="114"/>
                  </a:lnTo>
                  <a:lnTo>
                    <a:pt x="483" y="103"/>
                  </a:lnTo>
                  <a:lnTo>
                    <a:pt x="483" y="103"/>
                  </a:lnTo>
                  <a:lnTo>
                    <a:pt x="483" y="91"/>
                  </a:lnTo>
                  <a:lnTo>
                    <a:pt x="483" y="91"/>
                  </a:lnTo>
                  <a:lnTo>
                    <a:pt x="483" y="85"/>
                  </a:lnTo>
                  <a:lnTo>
                    <a:pt x="483" y="85"/>
                  </a:lnTo>
                  <a:lnTo>
                    <a:pt x="477" y="79"/>
                  </a:lnTo>
                  <a:lnTo>
                    <a:pt x="477" y="79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54" y="74"/>
                  </a:lnTo>
                  <a:lnTo>
                    <a:pt x="454" y="69"/>
                  </a:lnTo>
                  <a:lnTo>
                    <a:pt x="454" y="69"/>
                  </a:lnTo>
                  <a:lnTo>
                    <a:pt x="460" y="51"/>
                  </a:lnTo>
                  <a:lnTo>
                    <a:pt x="460" y="51"/>
                  </a:lnTo>
                  <a:lnTo>
                    <a:pt x="466" y="40"/>
                  </a:lnTo>
                  <a:lnTo>
                    <a:pt x="466" y="40"/>
                  </a:lnTo>
                  <a:lnTo>
                    <a:pt x="471" y="29"/>
                  </a:lnTo>
                  <a:lnTo>
                    <a:pt x="471" y="29"/>
                  </a:lnTo>
                  <a:lnTo>
                    <a:pt x="466" y="29"/>
                  </a:lnTo>
                  <a:lnTo>
                    <a:pt x="466" y="29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37" y="29"/>
                  </a:lnTo>
                  <a:lnTo>
                    <a:pt x="437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404" y="34"/>
                  </a:lnTo>
                  <a:lnTo>
                    <a:pt x="404" y="34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392" y="34"/>
                  </a:lnTo>
                  <a:lnTo>
                    <a:pt x="392" y="34"/>
                  </a:lnTo>
                  <a:lnTo>
                    <a:pt x="386" y="34"/>
                  </a:lnTo>
                  <a:lnTo>
                    <a:pt x="386" y="34"/>
                  </a:lnTo>
                  <a:lnTo>
                    <a:pt x="380" y="29"/>
                  </a:lnTo>
                  <a:lnTo>
                    <a:pt x="380" y="29"/>
                  </a:lnTo>
                  <a:lnTo>
                    <a:pt x="375" y="23"/>
                  </a:lnTo>
                  <a:lnTo>
                    <a:pt x="375" y="23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29" y="11"/>
                  </a:lnTo>
                  <a:lnTo>
                    <a:pt x="329" y="11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2" y="11"/>
                  </a:lnTo>
                  <a:lnTo>
                    <a:pt x="312" y="11"/>
                  </a:lnTo>
                  <a:lnTo>
                    <a:pt x="312" y="17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295" y="11"/>
                  </a:lnTo>
                  <a:lnTo>
                    <a:pt x="295" y="11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61" y="29"/>
                  </a:lnTo>
                  <a:lnTo>
                    <a:pt x="261" y="29"/>
                  </a:lnTo>
                  <a:lnTo>
                    <a:pt x="261" y="40"/>
                  </a:lnTo>
                  <a:lnTo>
                    <a:pt x="261" y="40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73" y="45"/>
                  </a:lnTo>
                  <a:lnTo>
                    <a:pt x="273" y="45"/>
                  </a:lnTo>
                  <a:lnTo>
                    <a:pt x="273" y="45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50" y="57"/>
                  </a:lnTo>
                  <a:lnTo>
                    <a:pt x="250" y="57"/>
                  </a:lnTo>
                  <a:lnTo>
                    <a:pt x="239" y="51"/>
                  </a:lnTo>
                  <a:lnTo>
                    <a:pt x="239" y="51"/>
                  </a:lnTo>
                  <a:lnTo>
                    <a:pt x="227" y="57"/>
                  </a:lnTo>
                  <a:lnTo>
                    <a:pt x="227" y="57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7" y="119"/>
                  </a:lnTo>
                  <a:lnTo>
                    <a:pt x="181" y="125"/>
                  </a:lnTo>
                  <a:lnTo>
                    <a:pt x="181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0" y="125"/>
                  </a:lnTo>
                  <a:lnTo>
                    <a:pt x="170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25" y="103"/>
                  </a:lnTo>
                  <a:lnTo>
                    <a:pt x="125" y="103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68" y="137"/>
                  </a:lnTo>
                  <a:lnTo>
                    <a:pt x="68" y="137"/>
                  </a:lnTo>
                  <a:lnTo>
                    <a:pt x="56" y="142"/>
                  </a:lnTo>
                  <a:lnTo>
                    <a:pt x="56" y="154"/>
                  </a:lnTo>
                  <a:lnTo>
                    <a:pt x="51" y="159"/>
                  </a:lnTo>
                  <a:lnTo>
                    <a:pt x="45" y="165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28" y="193"/>
                  </a:lnTo>
                  <a:lnTo>
                    <a:pt x="28" y="193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5" y="204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17" y="262"/>
                  </a:lnTo>
                  <a:lnTo>
                    <a:pt x="17" y="262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28" y="301"/>
                  </a:lnTo>
                  <a:lnTo>
                    <a:pt x="28" y="301"/>
                  </a:lnTo>
                  <a:lnTo>
                    <a:pt x="45" y="301"/>
                  </a:lnTo>
                  <a:lnTo>
                    <a:pt x="45" y="301"/>
                  </a:lnTo>
                  <a:lnTo>
                    <a:pt x="51" y="301"/>
                  </a:lnTo>
                  <a:lnTo>
                    <a:pt x="51" y="301"/>
                  </a:lnTo>
                  <a:lnTo>
                    <a:pt x="51" y="307"/>
                  </a:lnTo>
                  <a:lnTo>
                    <a:pt x="51" y="307"/>
                  </a:lnTo>
                  <a:lnTo>
                    <a:pt x="45" y="313"/>
                  </a:lnTo>
                  <a:lnTo>
                    <a:pt x="45" y="313"/>
                  </a:lnTo>
                  <a:lnTo>
                    <a:pt x="45" y="318"/>
                  </a:lnTo>
                  <a:lnTo>
                    <a:pt x="45" y="318"/>
                  </a:lnTo>
                  <a:lnTo>
                    <a:pt x="40" y="318"/>
                  </a:lnTo>
                  <a:lnTo>
                    <a:pt x="40" y="318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41"/>
                  </a:lnTo>
                  <a:lnTo>
                    <a:pt x="34" y="341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5" y="341"/>
                  </a:lnTo>
                  <a:close/>
                  <a:moveTo>
                    <a:pt x="181" y="591"/>
                  </a:moveTo>
                  <a:lnTo>
                    <a:pt x="181" y="591"/>
                  </a:lnTo>
                  <a:lnTo>
                    <a:pt x="170" y="597"/>
                  </a:lnTo>
                  <a:lnTo>
                    <a:pt x="170" y="597"/>
                  </a:lnTo>
                  <a:lnTo>
                    <a:pt x="159" y="614"/>
                  </a:lnTo>
                  <a:lnTo>
                    <a:pt x="159" y="614"/>
                  </a:lnTo>
                  <a:lnTo>
                    <a:pt x="148" y="625"/>
                  </a:lnTo>
                  <a:lnTo>
                    <a:pt x="148" y="625"/>
                  </a:lnTo>
                  <a:lnTo>
                    <a:pt x="136" y="631"/>
                  </a:lnTo>
                  <a:lnTo>
                    <a:pt x="136" y="631"/>
                  </a:lnTo>
                  <a:lnTo>
                    <a:pt x="130" y="631"/>
                  </a:lnTo>
                  <a:lnTo>
                    <a:pt x="130" y="631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19" y="631"/>
                  </a:lnTo>
                  <a:lnTo>
                    <a:pt x="119" y="631"/>
                  </a:lnTo>
                  <a:lnTo>
                    <a:pt x="119" y="631"/>
                  </a:lnTo>
                  <a:lnTo>
                    <a:pt x="119" y="631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5" y="653"/>
                  </a:lnTo>
                  <a:lnTo>
                    <a:pt x="125" y="653"/>
                  </a:lnTo>
                  <a:lnTo>
                    <a:pt x="125" y="665"/>
                  </a:lnTo>
                  <a:lnTo>
                    <a:pt x="125" y="665"/>
                  </a:lnTo>
                  <a:lnTo>
                    <a:pt x="130" y="677"/>
                  </a:lnTo>
                  <a:lnTo>
                    <a:pt x="130" y="677"/>
                  </a:lnTo>
                  <a:lnTo>
                    <a:pt x="130" y="705"/>
                  </a:lnTo>
                  <a:lnTo>
                    <a:pt x="130" y="705"/>
                  </a:lnTo>
                  <a:lnTo>
                    <a:pt x="136" y="733"/>
                  </a:lnTo>
                  <a:lnTo>
                    <a:pt x="136" y="733"/>
                  </a:lnTo>
                  <a:lnTo>
                    <a:pt x="136" y="767"/>
                  </a:lnTo>
                  <a:lnTo>
                    <a:pt x="136" y="767"/>
                  </a:lnTo>
                  <a:lnTo>
                    <a:pt x="148" y="790"/>
                  </a:lnTo>
                  <a:lnTo>
                    <a:pt x="148" y="790"/>
                  </a:lnTo>
                  <a:lnTo>
                    <a:pt x="153" y="796"/>
                  </a:lnTo>
                  <a:lnTo>
                    <a:pt x="153" y="796"/>
                  </a:lnTo>
                  <a:lnTo>
                    <a:pt x="159" y="802"/>
                  </a:lnTo>
                  <a:lnTo>
                    <a:pt x="159" y="802"/>
                  </a:lnTo>
                  <a:lnTo>
                    <a:pt x="165" y="802"/>
                  </a:lnTo>
                  <a:lnTo>
                    <a:pt x="165" y="802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0" y="807"/>
                  </a:lnTo>
                  <a:lnTo>
                    <a:pt x="176" y="813"/>
                  </a:lnTo>
                  <a:lnTo>
                    <a:pt x="176" y="813"/>
                  </a:lnTo>
                  <a:lnTo>
                    <a:pt x="181" y="813"/>
                  </a:lnTo>
                  <a:lnTo>
                    <a:pt x="181" y="813"/>
                  </a:lnTo>
                  <a:lnTo>
                    <a:pt x="187" y="813"/>
                  </a:lnTo>
                  <a:lnTo>
                    <a:pt x="187" y="813"/>
                  </a:lnTo>
                  <a:lnTo>
                    <a:pt x="193" y="807"/>
                  </a:lnTo>
                  <a:lnTo>
                    <a:pt x="193" y="807"/>
                  </a:lnTo>
                  <a:lnTo>
                    <a:pt x="199" y="802"/>
                  </a:lnTo>
                  <a:lnTo>
                    <a:pt x="199" y="802"/>
                  </a:lnTo>
                  <a:lnTo>
                    <a:pt x="204" y="796"/>
                  </a:lnTo>
                  <a:lnTo>
                    <a:pt x="204" y="796"/>
                  </a:lnTo>
                  <a:lnTo>
                    <a:pt x="210" y="790"/>
                  </a:lnTo>
                  <a:lnTo>
                    <a:pt x="210" y="790"/>
                  </a:lnTo>
                  <a:lnTo>
                    <a:pt x="215" y="790"/>
                  </a:lnTo>
                  <a:lnTo>
                    <a:pt x="215" y="790"/>
                  </a:lnTo>
                  <a:lnTo>
                    <a:pt x="215" y="790"/>
                  </a:lnTo>
                  <a:lnTo>
                    <a:pt x="215" y="790"/>
                  </a:lnTo>
                  <a:lnTo>
                    <a:pt x="221" y="767"/>
                  </a:lnTo>
                  <a:lnTo>
                    <a:pt x="221" y="767"/>
                  </a:lnTo>
                  <a:lnTo>
                    <a:pt x="227" y="722"/>
                  </a:lnTo>
                  <a:lnTo>
                    <a:pt x="227" y="722"/>
                  </a:lnTo>
                  <a:lnTo>
                    <a:pt x="233" y="671"/>
                  </a:lnTo>
                  <a:lnTo>
                    <a:pt x="233" y="671"/>
                  </a:lnTo>
                  <a:lnTo>
                    <a:pt x="239" y="648"/>
                  </a:lnTo>
                  <a:lnTo>
                    <a:pt x="239" y="648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27" y="637"/>
                  </a:lnTo>
                  <a:lnTo>
                    <a:pt x="227" y="637"/>
                  </a:lnTo>
                  <a:lnTo>
                    <a:pt x="221" y="631"/>
                  </a:lnTo>
                  <a:lnTo>
                    <a:pt x="221" y="631"/>
                  </a:lnTo>
                  <a:lnTo>
                    <a:pt x="215" y="625"/>
                  </a:lnTo>
                  <a:lnTo>
                    <a:pt x="215" y="625"/>
                  </a:lnTo>
                  <a:lnTo>
                    <a:pt x="215" y="620"/>
                  </a:lnTo>
                  <a:lnTo>
                    <a:pt x="215" y="620"/>
                  </a:lnTo>
                  <a:lnTo>
                    <a:pt x="210" y="608"/>
                  </a:lnTo>
                  <a:lnTo>
                    <a:pt x="210" y="608"/>
                  </a:lnTo>
                  <a:lnTo>
                    <a:pt x="210" y="603"/>
                  </a:lnTo>
                  <a:lnTo>
                    <a:pt x="210" y="603"/>
                  </a:lnTo>
                  <a:lnTo>
                    <a:pt x="204" y="597"/>
                  </a:lnTo>
                  <a:lnTo>
                    <a:pt x="204" y="597"/>
                  </a:lnTo>
                  <a:lnTo>
                    <a:pt x="199" y="591"/>
                  </a:lnTo>
                  <a:lnTo>
                    <a:pt x="199" y="591"/>
                  </a:lnTo>
                  <a:lnTo>
                    <a:pt x="193" y="591"/>
                  </a:lnTo>
                  <a:lnTo>
                    <a:pt x="193" y="591"/>
                  </a:lnTo>
                  <a:lnTo>
                    <a:pt x="187" y="591"/>
                  </a:lnTo>
                  <a:lnTo>
                    <a:pt x="187" y="591"/>
                  </a:lnTo>
                  <a:lnTo>
                    <a:pt x="181" y="59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Freeform 100"/>
            <p:cNvSpPr>
              <a:spLocks noChangeArrowheads="1"/>
            </p:cNvSpPr>
            <p:nvPr/>
          </p:nvSpPr>
          <p:spPr bwMode="auto">
            <a:xfrm>
              <a:off x="5932488" y="3463925"/>
              <a:ext cx="41275" cy="115888"/>
            </a:xfrm>
            <a:custGeom>
              <a:avLst/>
              <a:gdLst>
                <a:gd name="T0" fmla="*/ 102 w 115"/>
                <a:gd name="T1" fmla="*/ 114 h 320"/>
                <a:gd name="T2" fmla="*/ 102 w 115"/>
                <a:gd name="T3" fmla="*/ 120 h 320"/>
                <a:gd name="T4" fmla="*/ 102 w 115"/>
                <a:gd name="T5" fmla="*/ 131 h 320"/>
                <a:gd name="T6" fmla="*/ 102 w 115"/>
                <a:gd name="T7" fmla="*/ 148 h 320"/>
                <a:gd name="T8" fmla="*/ 102 w 115"/>
                <a:gd name="T9" fmla="*/ 154 h 320"/>
                <a:gd name="T10" fmla="*/ 85 w 115"/>
                <a:gd name="T11" fmla="*/ 159 h 320"/>
                <a:gd name="T12" fmla="*/ 74 w 115"/>
                <a:gd name="T13" fmla="*/ 142 h 320"/>
                <a:gd name="T14" fmla="*/ 74 w 115"/>
                <a:gd name="T15" fmla="*/ 120 h 320"/>
                <a:gd name="T16" fmla="*/ 74 w 115"/>
                <a:gd name="T17" fmla="*/ 91 h 320"/>
                <a:gd name="T18" fmla="*/ 74 w 115"/>
                <a:gd name="T19" fmla="*/ 68 h 320"/>
                <a:gd name="T20" fmla="*/ 90 w 115"/>
                <a:gd name="T21" fmla="*/ 57 h 320"/>
                <a:gd name="T22" fmla="*/ 102 w 115"/>
                <a:gd name="T23" fmla="*/ 57 h 320"/>
                <a:gd name="T24" fmla="*/ 102 w 115"/>
                <a:gd name="T25" fmla="*/ 68 h 320"/>
                <a:gd name="T26" fmla="*/ 96 w 115"/>
                <a:gd name="T27" fmla="*/ 74 h 320"/>
                <a:gd name="T28" fmla="*/ 90 w 115"/>
                <a:gd name="T29" fmla="*/ 85 h 320"/>
                <a:gd name="T30" fmla="*/ 90 w 115"/>
                <a:gd name="T31" fmla="*/ 91 h 320"/>
                <a:gd name="T32" fmla="*/ 90 w 115"/>
                <a:gd name="T33" fmla="*/ 108 h 320"/>
                <a:gd name="T34" fmla="*/ 90 w 115"/>
                <a:gd name="T35" fmla="*/ 120 h 320"/>
                <a:gd name="T36" fmla="*/ 96 w 115"/>
                <a:gd name="T37" fmla="*/ 114 h 320"/>
                <a:gd name="T38" fmla="*/ 17 w 115"/>
                <a:gd name="T39" fmla="*/ 120 h 320"/>
                <a:gd name="T40" fmla="*/ 5 w 115"/>
                <a:gd name="T41" fmla="*/ 131 h 320"/>
                <a:gd name="T42" fmla="*/ 5 w 115"/>
                <a:gd name="T43" fmla="*/ 142 h 320"/>
                <a:gd name="T44" fmla="*/ 22 w 115"/>
                <a:gd name="T45" fmla="*/ 136 h 320"/>
                <a:gd name="T46" fmla="*/ 28 w 115"/>
                <a:gd name="T47" fmla="*/ 120 h 320"/>
                <a:gd name="T48" fmla="*/ 40 w 115"/>
                <a:gd name="T49" fmla="*/ 319 h 320"/>
                <a:gd name="T50" fmla="*/ 62 w 115"/>
                <a:gd name="T51" fmla="*/ 284 h 320"/>
                <a:gd name="T52" fmla="*/ 85 w 115"/>
                <a:gd name="T53" fmla="*/ 239 h 320"/>
                <a:gd name="T54" fmla="*/ 90 w 115"/>
                <a:gd name="T55" fmla="*/ 182 h 320"/>
                <a:gd name="T56" fmla="*/ 102 w 115"/>
                <a:gd name="T57" fmla="*/ 154 h 320"/>
                <a:gd name="T58" fmla="*/ 90 w 115"/>
                <a:gd name="T59" fmla="*/ 159 h 320"/>
                <a:gd name="T60" fmla="*/ 80 w 115"/>
                <a:gd name="T61" fmla="*/ 154 h 320"/>
                <a:gd name="T62" fmla="*/ 74 w 115"/>
                <a:gd name="T63" fmla="*/ 131 h 320"/>
                <a:gd name="T64" fmla="*/ 74 w 115"/>
                <a:gd name="T65" fmla="*/ 108 h 320"/>
                <a:gd name="T66" fmla="*/ 74 w 115"/>
                <a:gd name="T67" fmla="*/ 80 h 320"/>
                <a:gd name="T68" fmla="*/ 80 w 115"/>
                <a:gd name="T69" fmla="*/ 63 h 320"/>
                <a:gd name="T70" fmla="*/ 96 w 115"/>
                <a:gd name="T71" fmla="*/ 57 h 320"/>
                <a:gd name="T72" fmla="*/ 102 w 115"/>
                <a:gd name="T73" fmla="*/ 63 h 320"/>
                <a:gd name="T74" fmla="*/ 102 w 115"/>
                <a:gd name="T75" fmla="*/ 68 h 320"/>
                <a:gd name="T76" fmla="*/ 114 w 115"/>
                <a:gd name="T77" fmla="*/ 40 h 320"/>
                <a:gd name="T78" fmla="*/ 114 w 115"/>
                <a:gd name="T79" fmla="*/ 11 h 320"/>
                <a:gd name="T80" fmla="*/ 102 w 115"/>
                <a:gd name="T81" fmla="*/ 6 h 320"/>
                <a:gd name="T82" fmla="*/ 90 w 115"/>
                <a:gd name="T83" fmla="*/ 6 h 320"/>
                <a:gd name="T84" fmla="*/ 80 w 115"/>
                <a:gd name="T85" fmla="*/ 17 h 320"/>
                <a:gd name="T86" fmla="*/ 62 w 115"/>
                <a:gd name="T87" fmla="*/ 17 h 320"/>
                <a:gd name="T88" fmla="*/ 56 w 115"/>
                <a:gd name="T89" fmla="*/ 23 h 320"/>
                <a:gd name="T90" fmla="*/ 56 w 115"/>
                <a:gd name="T91" fmla="*/ 35 h 320"/>
                <a:gd name="T92" fmla="*/ 51 w 115"/>
                <a:gd name="T93" fmla="*/ 45 h 320"/>
                <a:gd name="T94" fmla="*/ 40 w 115"/>
                <a:gd name="T95" fmla="*/ 57 h 320"/>
                <a:gd name="T96" fmla="*/ 28 w 115"/>
                <a:gd name="T97" fmla="*/ 74 h 320"/>
                <a:gd name="T98" fmla="*/ 28 w 115"/>
                <a:gd name="T99" fmla="*/ 97 h 320"/>
                <a:gd name="T100" fmla="*/ 28 w 115"/>
                <a:gd name="T101" fmla="*/ 108 h 320"/>
                <a:gd name="T102" fmla="*/ 22 w 115"/>
                <a:gd name="T103" fmla="*/ 114 h 320"/>
                <a:gd name="T104" fmla="*/ 28 w 115"/>
                <a:gd name="T105" fmla="*/ 125 h 320"/>
                <a:gd name="T106" fmla="*/ 11 w 115"/>
                <a:gd name="T107" fmla="*/ 142 h 320"/>
                <a:gd name="T108" fmla="*/ 17 w 115"/>
                <a:gd name="T109" fmla="*/ 176 h 320"/>
                <a:gd name="T110" fmla="*/ 34 w 115"/>
                <a:gd name="T111" fmla="*/ 28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" h="320">
                  <a:moveTo>
                    <a:pt x="102" y="114"/>
                  </a:move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90" y="80"/>
                  </a:lnTo>
                  <a:lnTo>
                    <a:pt x="9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102" y="114"/>
                  </a:lnTo>
                  <a:close/>
                  <a:moveTo>
                    <a:pt x="22" y="114"/>
                  </a:moveTo>
                  <a:lnTo>
                    <a:pt x="22" y="114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0" y="136"/>
                  </a:lnTo>
                  <a:lnTo>
                    <a:pt x="5" y="136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1" y="148"/>
                  </a:lnTo>
                  <a:lnTo>
                    <a:pt x="17" y="142"/>
                  </a:lnTo>
                  <a:lnTo>
                    <a:pt x="22" y="136"/>
                  </a:lnTo>
                  <a:lnTo>
                    <a:pt x="28" y="131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0"/>
                  </a:lnTo>
                  <a:lnTo>
                    <a:pt x="22" y="120"/>
                  </a:lnTo>
                  <a:lnTo>
                    <a:pt x="22" y="114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5" y="245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10"/>
                  </a:lnTo>
                  <a:lnTo>
                    <a:pt x="85" y="210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35"/>
                  </a:lnTo>
                  <a:lnTo>
                    <a:pt x="114" y="29"/>
                  </a:lnTo>
                  <a:lnTo>
                    <a:pt x="114" y="17"/>
                  </a:lnTo>
                  <a:lnTo>
                    <a:pt x="114" y="11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20"/>
                  </a:lnTo>
                  <a:lnTo>
                    <a:pt x="28" y="120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2" y="131"/>
                  </a:lnTo>
                  <a:lnTo>
                    <a:pt x="17" y="136"/>
                  </a:lnTo>
                  <a:lnTo>
                    <a:pt x="11" y="142"/>
                  </a:lnTo>
                  <a:lnTo>
                    <a:pt x="5" y="148"/>
                  </a:lnTo>
                  <a:lnTo>
                    <a:pt x="11" y="154"/>
                  </a:lnTo>
                  <a:lnTo>
                    <a:pt x="11" y="165"/>
                  </a:lnTo>
                  <a:lnTo>
                    <a:pt x="17" y="176"/>
                  </a:lnTo>
                  <a:lnTo>
                    <a:pt x="17" y="182"/>
                  </a:lnTo>
                  <a:lnTo>
                    <a:pt x="22" y="216"/>
                  </a:lnTo>
                  <a:lnTo>
                    <a:pt x="28" y="250"/>
                  </a:lnTo>
                  <a:lnTo>
                    <a:pt x="34" y="284"/>
                  </a:lnTo>
                  <a:lnTo>
                    <a:pt x="40" y="319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Freeform 101"/>
            <p:cNvSpPr>
              <a:spLocks noChangeArrowheads="1"/>
            </p:cNvSpPr>
            <p:nvPr/>
          </p:nvSpPr>
          <p:spPr bwMode="auto">
            <a:xfrm>
              <a:off x="4791075" y="2625725"/>
              <a:ext cx="103188" cy="155575"/>
            </a:xfrm>
            <a:custGeom>
              <a:avLst/>
              <a:gdLst>
                <a:gd name="T0" fmla="*/ 250 w 285"/>
                <a:gd name="T1" fmla="*/ 11 h 433"/>
                <a:gd name="T2" fmla="*/ 233 w 285"/>
                <a:gd name="T3" fmla="*/ 0 h 433"/>
                <a:gd name="T4" fmla="*/ 227 w 285"/>
                <a:gd name="T5" fmla="*/ 17 h 433"/>
                <a:gd name="T6" fmla="*/ 210 w 285"/>
                <a:gd name="T7" fmla="*/ 22 h 433"/>
                <a:gd name="T8" fmla="*/ 181 w 285"/>
                <a:gd name="T9" fmla="*/ 17 h 433"/>
                <a:gd name="T10" fmla="*/ 159 w 285"/>
                <a:gd name="T11" fmla="*/ 28 h 433"/>
                <a:gd name="T12" fmla="*/ 141 w 285"/>
                <a:gd name="T13" fmla="*/ 56 h 433"/>
                <a:gd name="T14" fmla="*/ 159 w 285"/>
                <a:gd name="T15" fmla="*/ 79 h 433"/>
                <a:gd name="T16" fmla="*/ 130 w 285"/>
                <a:gd name="T17" fmla="*/ 102 h 433"/>
                <a:gd name="T18" fmla="*/ 125 w 285"/>
                <a:gd name="T19" fmla="*/ 119 h 433"/>
                <a:gd name="T20" fmla="*/ 96 w 285"/>
                <a:gd name="T21" fmla="*/ 108 h 433"/>
                <a:gd name="T22" fmla="*/ 79 w 285"/>
                <a:gd name="T23" fmla="*/ 119 h 433"/>
                <a:gd name="T24" fmla="*/ 68 w 285"/>
                <a:gd name="T25" fmla="*/ 119 h 433"/>
                <a:gd name="T26" fmla="*/ 62 w 285"/>
                <a:gd name="T27" fmla="*/ 102 h 433"/>
                <a:gd name="T28" fmla="*/ 56 w 285"/>
                <a:gd name="T29" fmla="*/ 148 h 433"/>
                <a:gd name="T30" fmla="*/ 68 w 285"/>
                <a:gd name="T31" fmla="*/ 170 h 433"/>
                <a:gd name="T32" fmla="*/ 28 w 285"/>
                <a:gd name="T33" fmla="*/ 176 h 433"/>
                <a:gd name="T34" fmla="*/ 34 w 285"/>
                <a:gd name="T35" fmla="*/ 193 h 433"/>
                <a:gd name="T36" fmla="*/ 11 w 285"/>
                <a:gd name="T37" fmla="*/ 204 h 433"/>
                <a:gd name="T38" fmla="*/ 40 w 285"/>
                <a:gd name="T39" fmla="*/ 227 h 433"/>
                <a:gd name="T40" fmla="*/ 96 w 285"/>
                <a:gd name="T41" fmla="*/ 221 h 433"/>
                <a:gd name="T42" fmla="*/ 102 w 285"/>
                <a:gd name="T43" fmla="*/ 227 h 433"/>
                <a:gd name="T44" fmla="*/ 79 w 285"/>
                <a:gd name="T45" fmla="*/ 250 h 433"/>
                <a:gd name="T46" fmla="*/ 74 w 285"/>
                <a:gd name="T47" fmla="*/ 273 h 433"/>
                <a:gd name="T48" fmla="*/ 45 w 285"/>
                <a:gd name="T49" fmla="*/ 307 h 433"/>
                <a:gd name="T50" fmla="*/ 45 w 285"/>
                <a:gd name="T51" fmla="*/ 329 h 433"/>
                <a:gd name="T52" fmla="*/ 45 w 285"/>
                <a:gd name="T53" fmla="*/ 358 h 433"/>
                <a:gd name="T54" fmla="*/ 5 w 285"/>
                <a:gd name="T55" fmla="*/ 358 h 433"/>
                <a:gd name="T56" fmla="*/ 22 w 285"/>
                <a:gd name="T57" fmla="*/ 375 h 433"/>
                <a:gd name="T58" fmla="*/ 16 w 285"/>
                <a:gd name="T59" fmla="*/ 386 h 433"/>
                <a:gd name="T60" fmla="*/ 5 w 285"/>
                <a:gd name="T61" fmla="*/ 414 h 433"/>
                <a:gd name="T62" fmla="*/ 28 w 285"/>
                <a:gd name="T63" fmla="*/ 404 h 433"/>
                <a:gd name="T64" fmla="*/ 40 w 285"/>
                <a:gd name="T65" fmla="*/ 414 h 433"/>
                <a:gd name="T66" fmla="*/ 51 w 285"/>
                <a:gd name="T67" fmla="*/ 432 h 433"/>
                <a:gd name="T68" fmla="*/ 91 w 285"/>
                <a:gd name="T69" fmla="*/ 414 h 433"/>
                <a:gd name="T70" fmla="*/ 96 w 285"/>
                <a:gd name="T71" fmla="*/ 426 h 433"/>
                <a:gd name="T72" fmla="*/ 125 w 285"/>
                <a:gd name="T73" fmla="*/ 414 h 433"/>
                <a:gd name="T74" fmla="*/ 141 w 285"/>
                <a:gd name="T75" fmla="*/ 414 h 433"/>
                <a:gd name="T76" fmla="*/ 153 w 285"/>
                <a:gd name="T77" fmla="*/ 392 h 433"/>
                <a:gd name="T78" fmla="*/ 170 w 285"/>
                <a:gd name="T79" fmla="*/ 386 h 433"/>
                <a:gd name="T80" fmla="*/ 193 w 285"/>
                <a:gd name="T81" fmla="*/ 380 h 433"/>
                <a:gd name="T82" fmla="*/ 205 w 285"/>
                <a:gd name="T83" fmla="*/ 369 h 433"/>
                <a:gd name="T84" fmla="*/ 221 w 285"/>
                <a:gd name="T85" fmla="*/ 352 h 433"/>
                <a:gd name="T86" fmla="*/ 238 w 285"/>
                <a:gd name="T87" fmla="*/ 341 h 433"/>
                <a:gd name="T88" fmla="*/ 255 w 285"/>
                <a:gd name="T89" fmla="*/ 341 h 433"/>
                <a:gd name="T90" fmla="*/ 255 w 285"/>
                <a:gd name="T91" fmla="*/ 324 h 433"/>
                <a:gd name="T92" fmla="*/ 267 w 285"/>
                <a:gd name="T93" fmla="*/ 312 h 433"/>
                <a:gd name="T94" fmla="*/ 284 w 285"/>
                <a:gd name="T95" fmla="*/ 278 h 433"/>
                <a:gd name="T96" fmla="*/ 272 w 285"/>
                <a:gd name="T97" fmla="*/ 239 h 433"/>
                <a:gd name="T98" fmla="*/ 261 w 285"/>
                <a:gd name="T99" fmla="*/ 221 h 433"/>
                <a:gd name="T100" fmla="*/ 267 w 285"/>
                <a:gd name="T101" fmla="*/ 187 h 433"/>
                <a:gd name="T102" fmla="*/ 267 w 285"/>
                <a:gd name="T103" fmla="*/ 170 h 433"/>
                <a:gd name="T104" fmla="*/ 267 w 285"/>
                <a:gd name="T105" fmla="*/ 153 h 433"/>
                <a:gd name="T106" fmla="*/ 284 w 285"/>
                <a:gd name="T107" fmla="*/ 142 h 433"/>
                <a:gd name="T108" fmla="*/ 238 w 285"/>
                <a:gd name="T109" fmla="*/ 130 h 433"/>
                <a:gd name="T110" fmla="*/ 221 w 285"/>
                <a:gd name="T111" fmla="*/ 142 h 433"/>
                <a:gd name="T112" fmla="*/ 193 w 285"/>
                <a:gd name="T113" fmla="*/ 114 h 433"/>
                <a:gd name="T114" fmla="*/ 181 w 285"/>
                <a:gd name="T115" fmla="*/ 96 h 433"/>
                <a:gd name="T116" fmla="*/ 210 w 285"/>
                <a:gd name="T117" fmla="*/ 68 h 433"/>
                <a:gd name="T118" fmla="*/ 250 w 285"/>
                <a:gd name="T119" fmla="*/ 28 h 433"/>
                <a:gd name="T120" fmla="*/ 91 w 285"/>
                <a:gd name="T121" fmla="*/ 3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" h="433">
                  <a:moveTo>
                    <a:pt x="250" y="28"/>
                  </a:moveTo>
                  <a:lnTo>
                    <a:pt x="250" y="28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50" y="11"/>
                  </a:lnTo>
                  <a:lnTo>
                    <a:pt x="250" y="11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38" y="5"/>
                  </a:lnTo>
                  <a:lnTo>
                    <a:pt x="238" y="5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1" y="56"/>
                  </a:lnTo>
                  <a:lnTo>
                    <a:pt x="141" y="56"/>
                  </a:lnTo>
                  <a:lnTo>
                    <a:pt x="159" y="56"/>
                  </a:lnTo>
                  <a:lnTo>
                    <a:pt x="165" y="62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45" y="176"/>
                  </a:lnTo>
                  <a:lnTo>
                    <a:pt x="45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4" y="187"/>
                  </a:lnTo>
                  <a:lnTo>
                    <a:pt x="34" y="187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8" y="199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1" y="199"/>
                  </a:lnTo>
                  <a:lnTo>
                    <a:pt x="11" y="199"/>
                  </a:lnTo>
                  <a:lnTo>
                    <a:pt x="11" y="204"/>
                  </a:lnTo>
                  <a:lnTo>
                    <a:pt x="11" y="204"/>
                  </a:lnTo>
                  <a:lnTo>
                    <a:pt x="11" y="210"/>
                  </a:lnTo>
                  <a:lnTo>
                    <a:pt x="11" y="210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1" y="221"/>
                  </a:lnTo>
                  <a:lnTo>
                    <a:pt x="11" y="221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6" y="227"/>
                  </a:lnTo>
                  <a:lnTo>
                    <a:pt x="96" y="227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15"/>
                  </a:lnTo>
                  <a:lnTo>
                    <a:pt x="96" y="215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5"/>
                  </a:lnTo>
                  <a:lnTo>
                    <a:pt x="102" y="215"/>
                  </a:lnTo>
                  <a:lnTo>
                    <a:pt x="102" y="227"/>
                  </a:lnTo>
                  <a:lnTo>
                    <a:pt x="102" y="227"/>
                  </a:lnTo>
                  <a:lnTo>
                    <a:pt x="102" y="233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96" y="239"/>
                  </a:lnTo>
                  <a:lnTo>
                    <a:pt x="96" y="239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79" y="250"/>
                  </a:lnTo>
                  <a:lnTo>
                    <a:pt x="79" y="250"/>
                  </a:lnTo>
                  <a:lnTo>
                    <a:pt x="74" y="255"/>
                  </a:lnTo>
                  <a:lnTo>
                    <a:pt x="74" y="25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3"/>
                  </a:lnTo>
                  <a:lnTo>
                    <a:pt x="74" y="273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68" y="289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1" y="301"/>
                  </a:lnTo>
                  <a:lnTo>
                    <a:pt x="51" y="301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68" y="318"/>
                  </a:lnTo>
                  <a:lnTo>
                    <a:pt x="68" y="318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45" y="329"/>
                  </a:lnTo>
                  <a:lnTo>
                    <a:pt x="45" y="329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45" y="352"/>
                  </a:lnTo>
                  <a:lnTo>
                    <a:pt x="45" y="352"/>
                  </a:lnTo>
                  <a:lnTo>
                    <a:pt x="45" y="358"/>
                  </a:lnTo>
                  <a:lnTo>
                    <a:pt x="45" y="358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16" y="352"/>
                  </a:lnTo>
                  <a:lnTo>
                    <a:pt x="16" y="352"/>
                  </a:lnTo>
                  <a:lnTo>
                    <a:pt x="5" y="352"/>
                  </a:lnTo>
                  <a:lnTo>
                    <a:pt x="5" y="358"/>
                  </a:lnTo>
                  <a:lnTo>
                    <a:pt x="5" y="364"/>
                  </a:lnTo>
                  <a:lnTo>
                    <a:pt x="5" y="369"/>
                  </a:lnTo>
                  <a:lnTo>
                    <a:pt x="0" y="375"/>
                  </a:lnTo>
                  <a:lnTo>
                    <a:pt x="0" y="375"/>
                  </a:lnTo>
                  <a:lnTo>
                    <a:pt x="5" y="375"/>
                  </a:lnTo>
                  <a:lnTo>
                    <a:pt x="5" y="375"/>
                  </a:lnTo>
                  <a:lnTo>
                    <a:pt x="11" y="375"/>
                  </a:lnTo>
                  <a:lnTo>
                    <a:pt x="11" y="375"/>
                  </a:lnTo>
                  <a:lnTo>
                    <a:pt x="22" y="375"/>
                  </a:lnTo>
                  <a:lnTo>
                    <a:pt x="22" y="375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86"/>
                  </a:lnTo>
                  <a:lnTo>
                    <a:pt x="22" y="386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1" y="398"/>
                  </a:lnTo>
                  <a:lnTo>
                    <a:pt x="11" y="398"/>
                  </a:lnTo>
                  <a:lnTo>
                    <a:pt x="11" y="409"/>
                  </a:lnTo>
                  <a:lnTo>
                    <a:pt x="11" y="409"/>
                  </a:lnTo>
                  <a:lnTo>
                    <a:pt x="5" y="414"/>
                  </a:lnTo>
                  <a:lnTo>
                    <a:pt x="5" y="414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51" y="404"/>
                  </a:lnTo>
                  <a:lnTo>
                    <a:pt x="51" y="404"/>
                  </a:lnTo>
                  <a:lnTo>
                    <a:pt x="56" y="409"/>
                  </a:lnTo>
                  <a:lnTo>
                    <a:pt x="56" y="409"/>
                  </a:lnTo>
                  <a:lnTo>
                    <a:pt x="45" y="414"/>
                  </a:lnTo>
                  <a:lnTo>
                    <a:pt x="45" y="414"/>
                  </a:lnTo>
                  <a:lnTo>
                    <a:pt x="40" y="414"/>
                  </a:lnTo>
                  <a:lnTo>
                    <a:pt x="40" y="414"/>
                  </a:lnTo>
                  <a:lnTo>
                    <a:pt x="34" y="426"/>
                  </a:lnTo>
                  <a:lnTo>
                    <a:pt x="34" y="426"/>
                  </a:lnTo>
                  <a:lnTo>
                    <a:pt x="34" y="432"/>
                  </a:lnTo>
                  <a:lnTo>
                    <a:pt x="34" y="432"/>
                  </a:lnTo>
                  <a:lnTo>
                    <a:pt x="45" y="432"/>
                  </a:lnTo>
                  <a:lnTo>
                    <a:pt x="45" y="432"/>
                  </a:lnTo>
                  <a:lnTo>
                    <a:pt x="51" y="432"/>
                  </a:lnTo>
                  <a:lnTo>
                    <a:pt x="51" y="432"/>
                  </a:lnTo>
                  <a:lnTo>
                    <a:pt x="62" y="420"/>
                  </a:lnTo>
                  <a:lnTo>
                    <a:pt x="62" y="420"/>
                  </a:lnTo>
                  <a:lnTo>
                    <a:pt x="79" y="414"/>
                  </a:lnTo>
                  <a:lnTo>
                    <a:pt x="79" y="414"/>
                  </a:lnTo>
                  <a:lnTo>
                    <a:pt x="91" y="409"/>
                  </a:lnTo>
                  <a:lnTo>
                    <a:pt x="91" y="409"/>
                  </a:lnTo>
                  <a:lnTo>
                    <a:pt x="91" y="409"/>
                  </a:lnTo>
                  <a:lnTo>
                    <a:pt x="91" y="409"/>
                  </a:lnTo>
                  <a:lnTo>
                    <a:pt x="91" y="414"/>
                  </a:lnTo>
                  <a:lnTo>
                    <a:pt x="91" y="414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1" y="420"/>
                  </a:lnTo>
                  <a:lnTo>
                    <a:pt x="96" y="426"/>
                  </a:lnTo>
                  <a:lnTo>
                    <a:pt x="96" y="426"/>
                  </a:lnTo>
                  <a:lnTo>
                    <a:pt x="96" y="426"/>
                  </a:lnTo>
                  <a:lnTo>
                    <a:pt x="96" y="426"/>
                  </a:lnTo>
                  <a:lnTo>
                    <a:pt x="102" y="432"/>
                  </a:lnTo>
                  <a:lnTo>
                    <a:pt x="102" y="432"/>
                  </a:lnTo>
                  <a:lnTo>
                    <a:pt x="108" y="432"/>
                  </a:lnTo>
                  <a:lnTo>
                    <a:pt x="108" y="432"/>
                  </a:lnTo>
                  <a:lnTo>
                    <a:pt x="113" y="432"/>
                  </a:lnTo>
                  <a:lnTo>
                    <a:pt x="113" y="432"/>
                  </a:lnTo>
                  <a:lnTo>
                    <a:pt x="119" y="420"/>
                  </a:lnTo>
                  <a:lnTo>
                    <a:pt x="119" y="420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30" y="414"/>
                  </a:lnTo>
                  <a:lnTo>
                    <a:pt x="130" y="414"/>
                  </a:lnTo>
                  <a:lnTo>
                    <a:pt x="130" y="414"/>
                  </a:lnTo>
                  <a:lnTo>
                    <a:pt x="130" y="414"/>
                  </a:lnTo>
                  <a:lnTo>
                    <a:pt x="136" y="414"/>
                  </a:lnTo>
                  <a:lnTo>
                    <a:pt x="136" y="414"/>
                  </a:lnTo>
                  <a:lnTo>
                    <a:pt x="141" y="414"/>
                  </a:lnTo>
                  <a:lnTo>
                    <a:pt x="141" y="414"/>
                  </a:lnTo>
                  <a:lnTo>
                    <a:pt x="141" y="414"/>
                  </a:lnTo>
                  <a:lnTo>
                    <a:pt x="141" y="414"/>
                  </a:lnTo>
                  <a:lnTo>
                    <a:pt x="147" y="409"/>
                  </a:lnTo>
                  <a:lnTo>
                    <a:pt x="147" y="409"/>
                  </a:lnTo>
                  <a:lnTo>
                    <a:pt x="153" y="404"/>
                  </a:lnTo>
                  <a:lnTo>
                    <a:pt x="153" y="404"/>
                  </a:lnTo>
                  <a:lnTo>
                    <a:pt x="153" y="398"/>
                  </a:lnTo>
                  <a:lnTo>
                    <a:pt x="153" y="398"/>
                  </a:lnTo>
                  <a:lnTo>
                    <a:pt x="153" y="392"/>
                  </a:lnTo>
                  <a:lnTo>
                    <a:pt x="153" y="386"/>
                  </a:lnTo>
                  <a:lnTo>
                    <a:pt x="153" y="386"/>
                  </a:lnTo>
                  <a:lnTo>
                    <a:pt x="153" y="386"/>
                  </a:lnTo>
                  <a:lnTo>
                    <a:pt x="153" y="386"/>
                  </a:lnTo>
                  <a:lnTo>
                    <a:pt x="153" y="386"/>
                  </a:lnTo>
                  <a:lnTo>
                    <a:pt x="165" y="386"/>
                  </a:lnTo>
                  <a:lnTo>
                    <a:pt x="165" y="386"/>
                  </a:lnTo>
                  <a:lnTo>
                    <a:pt x="170" y="386"/>
                  </a:lnTo>
                  <a:lnTo>
                    <a:pt x="170" y="386"/>
                  </a:lnTo>
                  <a:lnTo>
                    <a:pt x="181" y="386"/>
                  </a:lnTo>
                  <a:lnTo>
                    <a:pt x="181" y="386"/>
                  </a:lnTo>
                  <a:lnTo>
                    <a:pt x="187" y="392"/>
                  </a:lnTo>
                  <a:lnTo>
                    <a:pt x="187" y="392"/>
                  </a:lnTo>
                  <a:lnTo>
                    <a:pt x="187" y="386"/>
                  </a:lnTo>
                  <a:lnTo>
                    <a:pt x="187" y="386"/>
                  </a:lnTo>
                  <a:lnTo>
                    <a:pt x="193" y="386"/>
                  </a:lnTo>
                  <a:lnTo>
                    <a:pt x="193" y="386"/>
                  </a:lnTo>
                  <a:lnTo>
                    <a:pt x="193" y="380"/>
                  </a:lnTo>
                  <a:lnTo>
                    <a:pt x="193" y="380"/>
                  </a:lnTo>
                  <a:lnTo>
                    <a:pt x="193" y="380"/>
                  </a:lnTo>
                  <a:lnTo>
                    <a:pt x="199" y="380"/>
                  </a:lnTo>
                  <a:lnTo>
                    <a:pt x="199" y="380"/>
                  </a:lnTo>
                  <a:lnTo>
                    <a:pt x="199" y="380"/>
                  </a:lnTo>
                  <a:lnTo>
                    <a:pt x="205" y="380"/>
                  </a:lnTo>
                  <a:lnTo>
                    <a:pt x="205" y="380"/>
                  </a:lnTo>
                  <a:lnTo>
                    <a:pt x="205" y="369"/>
                  </a:lnTo>
                  <a:lnTo>
                    <a:pt x="205" y="369"/>
                  </a:lnTo>
                  <a:lnTo>
                    <a:pt x="205" y="364"/>
                  </a:lnTo>
                  <a:lnTo>
                    <a:pt x="205" y="364"/>
                  </a:lnTo>
                  <a:lnTo>
                    <a:pt x="205" y="358"/>
                  </a:lnTo>
                  <a:lnTo>
                    <a:pt x="205" y="358"/>
                  </a:lnTo>
                  <a:lnTo>
                    <a:pt x="210" y="352"/>
                  </a:lnTo>
                  <a:lnTo>
                    <a:pt x="210" y="352"/>
                  </a:lnTo>
                  <a:lnTo>
                    <a:pt x="216" y="352"/>
                  </a:lnTo>
                  <a:lnTo>
                    <a:pt x="216" y="352"/>
                  </a:lnTo>
                  <a:lnTo>
                    <a:pt x="221" y="352"/>
                  </a:lnTo>
                  <a:lnTo>
                    <a:pt x="221" y="352"/>
                  </a:lnTo>
                  <a:lnTo>
                    <a:pt x="233" y="352"/>
                  </a:lnTo>
                  <a:lnTo>
                    <a:pt x="233" y="352"/>
                  </a:lnTo>
                  <a:lnTo>
                    <a:pt x="238" y="352"/>
                  </a:lnTo>
                  <a:lnTo>
                    <a:pt x="238" y="352"/>
                  </a:lnTo>
                  <a:lnTo>
                    <a:pt x="238" y="346"/>
                  </a:lnTo>
                  <a:lnTo>
                    <a:pt x="238" y="346"/>
                  </a:lnTo>
                  <a:lnTo>
                    <a:pt x="238" y="341"/>
                  </a:lnTo>
                  <a:lnTo>
                    <a:pt x="238" y="341"/>
                  </a:lnTo>
                  <a:lnTo>
                    <a:pt x="238" y="335"/>
                  </a:lnTo>
                  <a:lnTo>
                    <a:pt x="238" y="335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50" y="335"/>
                  </a:lnTo>
                  <a:lnTo>
                    <a:pt x="250" y="335"/>
                  </a:lnTo>
                  <a:lnTo>
                    <a:pt x="255" y="341"/>
                  </a:lnTo>
                  <a:lnTo>
                    <a:pt x="255" y="341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61" y="329"/>
                  </a:lnTo>
                  <a:lnTo>
                    <a:pt x="261" y="329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55" y="318"/>
                  </a:lnTo>
                  <a:lnTo>
                    <a:pt x="255" y="312"/>
                  </a:lnTo>
                  <a:lnTo>
                    <a:pt x="255" y="312"/>
                  </a:lnTo>
                  <a:lnTo>
                    <a:pt x="261" y="312"/>
                  </a:lnTo>
                  <a:lnTo>
                    <a:pt x="261" y="312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78" y="307"/>
                  </a:lnTo>
                  <a:lnTo>
                    <a:pt x="278" y="307"/>
                  </a:lnTo>
                  <a:lnTo>
                    <a:pt x="278" y="307"/>
                  </a:lnTo>
                  <a:lnTo>
                    <a:pt x="278" y="307"/>
                  </a:lnTo>
                  <a:lnTo>
                    <a:pt x="278" y="295"/>
                  </a:lnTo>
                  <a:lnTo>
                    <a:pt x="278" y="295"/>
                  </a:lnTo>
                  <a:lnTo>
                    <a:pt x="284" y="278"/>
                  </a:lnTo>
                  <a:lnTo>
                    <a:pt x="284" y="278"/>
                  </a:lnTo>
                  <a:lnTo>
                    <a:pt x="284" y="261"/>
                  </a:lnTo>
                  <a:lnTo>
                    <a:pt x="284" y="261"/>
                  </a:lnTo>
                  <a:lnTo>
                    <a:pt x="278" y="250"/>
                  </a:lnTo>
                  <a:lnTo>
                    <a:pt x="278" y="250"/>
                  </a:lnTo>
                  <a:lnTo>
                    <a:pt x="272" y="244"/>
                  </a:lnTo>
                  <a:lnTo>
                    <a:pt x="272" y="244"/>
                  </a:lnTo>
                  <a:lnTo>
                    <a:pt x="267" y="244"/>
                  </a:lnTo>
                  <a:lnTo>
                    <a:pt x="267" y="244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33"/>
                  </a:lnTo>
                  <a:lnTo>
                    <a:pt x="272" y="233"/>
                  </a:lnTo>
                  <a:lnTo>
                    <a:pt x="272" y="227"/>
                  </a:lnTo>
                  <a:lnTo>
                    <a:pt x="272" y="227"/>
                  </a:lnTo>
                  <a:lnTo>
                    <a:pt x="267" y="221"/>
                  </a:lnTo>
                  <a:lnTo>
                    <a:pt x="267" y="221"/>
                  </a:lnTo>
                  <a:lnTo>
                    <a:pt x="267" y="221"/>
                  </a:lnTo>
                  <a:lnTo>
                    <a:pt x="261" y="221"/>
                  </a:lnTo>
                  <a:lnTo>
                    <a:pt x="261" y="221"/>
                  </a:lnTo>
                  <a:lnTo>
                    <a:pt x="261" y="221"/>
                  </a:lnTo>
                  <a:lnTo>
                    <a:pt x="261" y="215"/>
                  </a:lnTo>
                  <a:lnTo>
                    <a:pt x="261" y="215"/>
                  </a:lnTo>
                  <a:lnTo>
                    <a:pt x="261" y="204"/>
                  </a:lnTo>
                  <a:lnTo>
                    <a:pt x="261" y="204"/>
                  </a:lnTo>
                  <a:lnTo>
                    <a:pt x="267" y="193"/>
                  </a:lnTo>
                  <a:lnTo>
                    <a:pt x="267" y="193"/>
                  </a:lnTo>
                  <a:lnTo>
                    <a:pt x="267" y="187"/>
                  </a:lnTo>
                  <a:lnTo>
                    <a:pt x="267" y="187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72" y="176"/>
                  </a:lnTo>
                  <a:lnTo>
                    <a:pt x="272" y="176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64"/>
                  </a:lnTo>
                  <a:lnTo>
                    <a:pt x="267" y="164"/>
                  </a:lnTo>
                  <a:lnTo>
                    <a:pt x="267" y="159"/>
                  </a:lnTo>
                  <a:lnTo>
                    <a:pt x="267" y="159"/>
                  </a:lnTo>
                  <a:lnTo>
                    <a:pt x="267" y="153"/>
                  </a:lnTo>
                  <a:lnTo>
                    <a:pt x="267" y="153"/>
                  </a:lnTo>
                  <a:lnTo>
                    <a:pt x="267" y="153"/>
                  </a:lnTo>
                  <a:lnTo>
                    <a:pt x="267" y="153"/>
                  </a:lnTo>
                  <a:lnTo>
                    <a:pt x="278" y="153"/>
                  </a:lnTo>
                  <a:lnTo>
                    <a:pt x="278" y="153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78" y="142"/>
                  </a:lnTo>
                  <a:lnTo>
                    <a:pt x="267" y="142"/>
                  </a:lnTo>
                  <a:lnTo>
                    <a:pt x="261" y="142"/>
                  </a:lnTo>
                  <a:lnTo>
                    <a:pt x="255" y="148"/>
                  </a:lnTo>
                  <a:lnTo>
                    <a:pt x="250" y="142"/>
                  </a:lnTo>
                  <a:lnTo>
                    <a:pt x="244" y="136"/>
                  </a:lnTo>
                  <a:lnTo>
                    <a:pt x="244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33" y="130"/>
                  </a:lnTo>
                  <a:lnTo>
                    <a:pt x="233" y="130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16" y="142"/>
                  </a:lnTo>
                  <a:lnTo>
                    <a:pt x="210" y="142"/>
                  </a:lnTo>
                  <a:lnTo>
                    <a:pt x="210" y="142"/>
                  </a:lnTo>
                  <a:lnTo>
                    <a:pt x="210" y="136"/>
                  </a:lnTo>
                  <a:lnTo>
                    <a:pt x="210" y="136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99" y="119"/>
                  </a:lnTo>
                  <a:lnTo>
                    <a:pt x="193" y="114"/>
                  </a:lnTo>
                  <a:lnTo>
                    <a:pt x="193" y="114"/>
                  </a:lnTo>
                  <a:lnTo>
                    <a:pt x="181" y="114"/>
                  </a:lnTo>
                  <a:lnTo>
                    <a:pt x="181" y="114"/>
                  </a:lnTo>
                  <a:lnTo>
                    <a:pt x="181" y="114"/>
                  </a:lnTo>
                  <a:lnTo>
                    <a:pt x="181" y="114"/>
                  </a:lnTo>
                  <a:lnTo>
                    <a:pt x="181" y="108"/>
                  </a:lnTo>
                  <a:lnTo>
                    <a:pt x="181" y="108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76" y="90"/>
                  </a:lnTo>
                  <a:lnTo>
                    <a:pt x="181" y="85"/>
                  </a:lnTo>
                  <a:lnTo>
                    <a:pt x="181" y="85"/>
                  </a:lnTo>
                  <a:lnTo>
                    <a:pt x="193" y="85"/>
                  </a:lnTo>
                  <a:lnTo>
                    <a:pt x="193" y="85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10" y="74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10" y="56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38" y="34"/>
                  </a:lnTo>
                  <a:lnTo>
                    <a:pt x="238" y="34"/>
                  </a:lnTo>
                  <a:lnTo>
                    <a:pt x="250" y="28"/>
                  </a:lnTo>
                  <a:close/>
                  <a:moveTo>
                    <a:pt x="96" y="289"/>
                  </a:moveTo>
                  <a:lnTo>
                    <a:pt x="96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301"/>
                  </a:lnTo>
                  <a:lnTo>
                    <a:pt x="102" y="301"/>
                  </a:lnTo>
                  <a:lnTo>
                    <a:pt x="96" y="307"/>
                  </a:lnTo>
                  <a:lnTo>
                    <a:pt x="96" y="307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79" y="312"/>
                  </a:lnTo>
                  <a:lnTo>
                    <a:pt x="79" y="312"/>
                  </a:lnTo>
                  <a:lnTo>
                    <a:pt x="85" y="307"/>
                  </a:lnTo>
                  <a:lnTo>
                    <a:pt x="85" y="307"/>
                  </a:lnTo>
                  <a:lnTo>
                    <a:pt x="91" y="295"/>
                  </a:lnTo>
                  <a:lnTo>
                    <a:pt x="91" y="295"/>
                  </a:lnTo>
                  <a:lnTo>
                    <a:pt x="96" y="289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Freeform 102"/>
            <p:cNvSpPr>
              <a:spLocks noChangeArrowheads="1"/>
            </p:cNvSpPr>
            <p:nvPr/>
          </p:nvSpPr>
          <p:spPr bwMode="auto">
            <a:xfrm>
              <a:off x="6049963" y="3303588"/>
              <a:ext cx="260350" cy="273050"/>
            </a:xfrm>
            <a:custGeom>
              <a:avLst/>
              <a:gdLst>
                <a:gd name="T0" fmla="*/ 715 w 722"/>
                <a:gd name="T1" fmla="*/ 677 h 757"/>
                <a:gd name="T2" fmla="*/ 705 w 722"/>
                <a:gd name="T3" fmla="*/ 654 h 757"/>
                <a:gd name="T4" fmla="*/ 682 w 722"/>
                <a:gd name="T5" fmla="*/ 637 h 757"/>
                <a:gd name="T6" fmla="*/ 665 w 722"/>
                <a:gd name="T7" fmla="*/ 597 h 757"/>
                <a:gd name="T8" fmla="*/ 653 w 722"/>
                <a:gd name="T9" fmla="*/ 557 h 757"/>
                <a:gd name="T10" fmla="*/ 653 w 722"/>
                <a:gd name="T11" fmla="*/ 517 h 757"/>
                <a:gd name="T12" fmla="*/ 619 w 722"/>
                <a:gd name="T13" fmla="*/ 472 h 757"/>
                <a:gd name="T14" fmla="*/ 602 w 722"/>
                <a:gd name="T15" fmla="*/ 444 h 757"/>
                <a:gd name="T16" fmla="*/ 562 w 722"/>
                <a:gd name="T17" fmla="*/ 444 h 757"/>
                <a:gd name="T18" fmla="*/ 574 w 722"/>
                <a:gd name="T19" fmla="*/ 420 h 757"/>
                <a:gd name="T20" fmla="*/ 517 w 722"/>
                <a:gd name="T21" fmla="*/ 369 h 757"/>
                <a:gd name="T22" fmla="*/ 489 w 722"/>
                <a:gd name="T23" fmla="*/ 319 h 757"/>
                <a:gd name="T24" fmla="*/ 471 w 722"/>
                <a:gd name="T25" fmla="*/ 290 h 757"/>
                <a:gd name="T26" fmla="*/ 471 w 722"/>
                <a:gd name="T27" fmla="*/ 267 h 757"/>
                <a:gd name="T28" fmla="*/ 471 w 722"/>
                <a:gd name="T29" fmla="*/ 233 h 757"/>
                <a:gd name="T30" fmla="*/ 505 w 722"/>
                <a:gd name="T31" fmla="*/ 222 h 757"/>
                <a:gd name="T32" fmla="*/ 494 w 722"/>
                <a:gd name="T33" fmla="*/ 188 h 757"/>
                <a:gd name="T34" fmla="*/ 528 w 722"/>
                <a:gd name="T35" fmla="*/ 176 h 757"/>
                <a:gd name="T36" fmla="*/ 523 w 722"/>
                <a:gd name="T37" fmla="*/ 159 h 757"/>
                <a:gd name="T38" fmla="*/ 500 w 722"/>
                <a:gd name="T39" fmla="*/ 159 h 757"/>
                <a:gd name="T40" fmla="*/ 471 w 722"/>
                <a:gd name="T41" fmla="*/ 148 h 757"/>
                <a:gd name="T42" fmla="*/ 449 w 722"/>
                <a:gd name="T43" fmla="*/ 142 h 757"/>
                <a:gd name="T44" fmla="*/ 426 w 722"/>
                <a:gd name="T45" fmla="*/ 130 h 757"/>
                <a:gd name="T46" fmla="*/ 409 w 722"/>
                <a:gd name="T47" fmla="*/ 102 h 757"/>
                <a:gd name="T48" fmla="*/ 409 w 722"/>
                <a:gd name="T49" fmla="*/ 85 h 757"/>
                <a:gd name="T50" fmla="*/ 403 w 722"/>
                <a:gd name="T51" fmla="*/ 51 h 757"/>
                <a:gd name="T52" fmla="*/ 392 w 722"/>
                <a:gd name="T53" fmla="*/ 23 h 757"/>
                <a:gd name="T54" fmla="*/ 358 w 722"/>
                <a:gd name="T55" fmla="*/ 17 h 757"/>
                <a:gd name="T56" fmla="*/ 330 w 722"/>
                <a:gd name="T57" fmla="*/ 5 h 757"/>
                <a:gd name="T58" fmla="*/ 312 w 722"/>
                <a:gd name="T59" fmla="*/ 0 h 757"/>
                <a:gd name="T60" fmla="*/ 290 w 722"/>
                <a:gd name="T61" fmla="*/ 23 h 757"/>
                <a:gd name="T62" fmla="*/ 255 w 722"/>
                <a:gd name="T63" fmla="*/ 11 h 757"/>
                <a:gd name="T64" fmla="*/ 238 w 722"/>
                <a:gd name="T65" fmla="*/ 17 h 757"/>
                <a:gd name="T66" fmla="*/ 227 w 722"/>
                <a:gd name="T67" fmla="*/ 51 h 757"/>
                <a:gd name="T68" fmla="*/ 199 w 722"/>
                <a:gd name="T69" fmla="*/ 80 h 757"/>
                <a:gd name="T70" fmla="*/ 187 w 722"/>
                <a:gd name="T71" fmla="*/ 125 h 757"/>
                <a:gd name="T72" fmla="*/ 187 w 722"/>
                <a:gd name="T73" fmla="*/ 154 h 757"/>
                <a:gd name="T74" fmla="*/ 181 w 722"/>
                <a:gd name="T75" fmla="*/ 199 h 757"/>
                <a:gd name="T76" fmla="*/ 176 w 722"/>
                <a:gd name="T77" fmla="*/ 222 h 757"/>
                <a:gd name="T78" fmla="*/ 159 w 722"/>
                <a:gd name="T79" fmla="*/ 261 h 757"/>
                <a:gd name="T80" fmla="*/ 147 w 722"/>
                <a:gd name="T81" fmla="*/ 284 h 757"/>
                <a:gd name="T82" fmla="*/ 16 w 722"/>
                <a:gd name="T83" fmla="*/ 466 h 757"/>
                <a:gd name="T84" fmla="*/ 238 w 722"/>
                <a:gd name="T85" fmla="*/ 643 h 757"/>
                <a:gd name="T86" fmla="*/ 290 w 722"/>
                <a:gd name="T87" fmla="*/ 659 h 757"/>
                <a:gd name="T88" fmla="*/ 341 w 722"/>
                <a:gd name="T89" fmla="*/ 733 h 757"/>
                <a:gd name="T90" fmla="*/ 489 w 722"/>
                <a:gd name="T91" fmla="*/ 750 h 757"/>
                <a:gd name="T92" fmla="*/ 545 w 722"/>
                <a:gd name="T93" fmla="*/ 699 h 757"/>
                <a:gd name="T94" fmla="*/ 590 w 722"/>
                <a:gd name="T95" fmla="*/ 648 h 757"/>
                <a:gd name="T96" fmla="*/ 630 w 722"/>
                <a:gd name="T97" fmla="*/ 654 h 757"/>
                <a:gd name="T98" fmla="*/ 642 w 722"/>
                <a:gd name="T99" fmla="*/ 654 h 757"/>
                <a:gd name="T100" fmla="*/ 659 w 722"/>
                <a:gd name="T101" fmla="*/ 665 h 757"/>
                <a:gd name="T102" fmla="*/ 670 w 722"/>
                <a:gd name="T103" fmla="*/ 677 h 757"/>
                <a:gd name="T104" fmla="*/ 693 w 722"/>
                <a:gd name="T105" fmla="*/ 677 h 757"/>
                <a:gd name="T106" fmla="*/ 705 w 722"/>
                <a:gd name="T107" fmla="*/ 665 h 757"/>
                <a:gd name="T108" fmla="*/ 715 w 722"/>
                <a:gd name="T109" fmla="*/ 68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2" h="757">
                  <a:moveTo>
                    <a:pt x="721" y="682"/>
                  </a:moveTo>
                  <a:lnTo>
                    <a:pt x="721" y="682"/>
                  </a:lnTo>
                  <a:lnTo>
                    <a:pt x="721" y="682"/>
                  </a:lnTo>
                  <a:lnTo>
                    <a:pt x="721" y="677"/>
                  </a:lnTo>
                  <a:lnTo>
                    <a:pt x="715" y="677"/>
                  </a:lnTo>
                  <a:lnTo>
                    <a:pt x="715" y="677"/>
                  </a:lnTo>
                  <a:lnTo>
                    <a:pt x="715" y="677"/>
                  </a:lnTo>
                  <a:lnTo>
                    <a:pt x="715" y="677"/>
                  </a:lnTo>
                  <a:lnTo>
                    <a:pt x="715" y="671"/>
                  </a:lnTo>
                  <a:lnTo>
                    <a:pt x="715" y="671"/>
                  </a:lnTo>
                  <a:lnTo>
                    <a:pt x="710" y="665"/>
                  </a:lnTo>
                  <a:lnTo>
                    <a:pt x="710" y="665"/>
                  </a:lnTo>
                  <a:lnTo>
                    <a:pt x="705" y="654"/>
                  </a:lnTo>
                  <a:lnTo>
                    <a:pt x="705" y="654"/>
                  </a:lnTo>
                  <a:lnTo>
                    <a:pt x="699" y="643"/>
                  </a:lnTo>
                  <a:lnTo>
                    <a:pt x="699" y="643"/>
                  </a:lnTo>
                  <a:lnTo>
                    <a:pt x="687" y="637"/>
                  </a:lnTo>
                  <a:lnTo>
                    <a:pt x="687" y="637"/>
                  </a:lnTo>
                  <a:lnTo>
                    <a:pt x="682" y="637"/>
                  </a:lnTo>
                  <a:lnTo>
                    <a:pt x="682" y="637"/>
                  </a:lnTo>
                  <a:lnTo>
                    <a:pt x="682" y="637"/>
                  </a:lnTo>
                  <a:lnTo>
                    <a:pt x="682" y="625"/>
                  </a:lnTo>
                  <a:lnTo>
                    <a:pt x="682" y="619"/>
                  </a:lnTo>
                  <a:lnTo>
                    <a:pt x="682" y="608"/>
                  </a:lnTo>
                  <a:lnTo>
                    <a:pt x="682" y="597"/>
                  </a:lnTo>
                  <a:lnTo>
                    <a:pt x="676" y="597"/>
                  </a:lnTo>
                  <a:lnTo>
                    <a:pt x="670" y="597"/>
                  </a:lnTo>
                  <a:lnTo>
                    <a:pt x="665" y="597"/>
                  </a:lnTo>
                  <a:lnTo>
                    <a:pt x="659" y="597"/>
                  </a:lnTo>
                  <a:lnTo>
                    <a:pt x="659" y="597"/>
                  </a:lnTo>
                  <a:lnTo>
                    <a:pt x="653" y="585"/>
                  </a:lnTo>
                  <a:lnTo>
                    <a:pt x="653" y="585"/>
                  </a:lnTo>
                  <a:lnTo>
                    <a:pt x="653" y="569"/>
                  </a:lnTo>
                  <a:lnTo>
                    <a:pt x="653" y="569"/>
                  </a:lnTo>
                  <a:lnTo>
                    <a:pt x="653" y="557"/>
                  </a:lnTo>
                  <a:lnTo>
                    <a:pt x="653" y="557"/>
                  </a:lnTo>
                  <a:lnTo>
                    <a:pt x="653" y="540"/>
                  </a:lnTo>
                  <a:lnTo>
                    <a:pt x="653" y="540"/>
                  </a:lnTo>
                  <a:lnTo>
                    <a:pt x="653" y="529"/>
                  </a:lnTo>
                  <a:lnTo>
                    <a:pt x="653" y="529"/>
                  </a:lnTo>
                  <a:lnTo>
                    <a:pt x="653" y="517"/>
                  </a:lnTo>
                  <a:lnTo>
                    <a:pt x="653" y="517"/>
                  </a:lnTo>
                  <a:lnTo>
                    <a:pt x="648" y="512"/>
                  </a:lnTo>
                  <a:lnTo>
                    <a:pt x="648" y="512"/>
                  </a:lnTo>
                  <a:lnTo>
                    <a:pt x="636" y="494"/>
                  </a:lnTo>
                  <a:lnTo>
                    <a:pt x="636" y="494"/>
                  </a:lnTo>
                  <a:lnTo>
                    <a:pt x="625" y="484"/>
                  </a:lnTo>
                  <a:lnTo>
                    <a:pt x="625" y="484"/>
                  </a:lnTo>
                  <a:lnTo>
                    <a:pt x="619" y="472"/>
                  </a:lnTo>
                  <a:lnTo>
                    <a:pt x="619" y="472"/>
                  </a:lnTo>
                  <a:lnTo>
                    <a:pt x="614" y="466"/>
                  </a:lnTo>
                  <a:lnTo>
                    <a:pt x="614" y="466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2" y="444"/>
                  </a:lnTo>
                  <a:lnTo>
                    <a:pt x="602" y="444"/>
                  </a:lnTo>
                  <a:lnTo>
                    <a:pt x="596" y="444"/>
                  </a:lnTo>
                  <a:lnTo>
                    <a:pt x="596" y="444"/>
                  </a:lnTo>
                  <a:lnTo>
                    <a:pt x="585" y="444"/>
                  </a:lnTo>
                  <a:lnTo>
                    <a:pt x="585" y="444"/>
                  </a:lnTo>
                  <a:lnTo>
                    <a:pt x="574" y="444"/>
                  </a:lnTo>
                  <a:lnTo>
                    <a:pt x="574" y="444"/>
                  </a:lnTo>
                  <a:lnTo>
                    <a:pt x="562" y="444"/>
                  </a:lnTo>
                  <a:lnTo>
                    <a:pt x="562" y="444"/>
                  </a:lnTo>
                  <a:lnTo>
                    <a:pt x="568" y="438"/>
                  </a:lnTo>
                  <a:lnTo>
                    <a:pt x="568" y="438"/>
                  </a:lnTo>
                  <a:lnTo>
                    <a:pt x="574" y="432"/>
                  </a:lnTo>
                  <a:lnTo>
                    <a:pt x="574" y="432"/>
                  </a:lnTo>
                  <a:lnTo>
                    <a:pt x="574" y="420"/>
                  </a:lnTo>
                  <a:lnTo>
                    <a:pt x="574" y="420"/>
                  </a:lnTo>
                  <a:lnTo>
                    <a:pt x="568" y="409"/>
                  </a:lnTo>
                  <a:lnTo>
                    <a:pt x="568" y="409"/>
                  </a:lnTo>
                  <a:lnTo>
                    <a:pt x="551" y="392"/>
                  </a:lnTo>
                  <a:lnTo>
                    <a:pt x="551" y="392"/>
                  </a:lnTo>
                  <a:lnTo>
                    <a:pt x="534" y="381"/>
                  </a:lnTo>
                  <a:lnTo>
                    <a:pt x="534" y="381"/>
                  </a:lnTo>
                  <a:lnTo>
                    <a:pt x="517" y="369"/>
                  </a:lnTo>
                  <a:lnTo>
                    <a:pt x="517" y="369"/>
                  </a:lnTo>
                  <a:lnTo>
                    <a:pt x="511" y="369"/>
                  </a:lnTo>
                  <a:lnTo>
                    <a:pt x="505" y="358"/>
                  </a:lnTo>
                  <a:lnTo>
                    <a:pt x="505" y="358"/>
                  </a:lnTo>
                  <a:lnTo>
                    <a:pt x="500" y="341"/>
                  </a:lnTo>
                  <a:lnTo>
                    <a:pt x="500" y="341"/>
                  </a:lnTo>
                  <a:lnTo>
                    <a:pt x="489" y="319"/>
                  </a:lnTo>
                  <a:lnTo>
                    <a:pt x="489" y="319"/>
                  </a:lnTo>
                  <a:lnTo>
                    <a:pt x="483" y="307"/>
                  </a:lnTo>
                  <a:lnTo>
                    <a:pt x="483" y="307"/>
                  </a:lnTo>
                  <a:lnTo>
                    <a:pt x="477" y="301"/>
                  </a:lnTo>
                  <a:lnTo>
                    <a:pt x="477" y="301"/>
                  </a:lnTo>
                  <a:lnTo>
                    <a:pt x="471" y="290"/>
                  </a:lnTo>
                  <a:lnTo>
                    <a:pt x="471" y="290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5" y="267"/>
                  </a:lnTo>
                  <a:lnTo>
                    <a:pt x="465" y="267"/>
                  </a:lnTo>
                  <a:lnTo>
                    <a:pt x="471" y="267"/>
                  </a:lnTo>
                  <a:lnTo>
                    <a:pt x="471" y="267"/>
                  </a:lnTo>
                  <a:lnTo>
                    <a:pt x="477" y="256"/>
                  </a:lnTo>
                  <a:lnTo>
                    <a:pt x="477" y="256"/>
                  </a:lnTo>
                  <a:lnTo>
                    <a:pt x="471" y="239"/>
                  </a:lnTo>
                  <a:lnTo>
                    <a:pt x="471" y="239"/>
                  </a:lnTo>
                  <a:lnTo>
                    <a:pt x="471" y="233"/>
                  </a:lnTo>
                  <a:lnTo>
                    <a:pt x="471" y="233"/>
                  </a:lnTo>
                  <a:lnTo>
                    <a:pt x="483" y="233"/>
                  </a:lnTo>
                  <a:lnTo>
                    <a:pt x="483" y="233"/>
                  </a:lnTo>
                  <a:lnTo>
                    <a:pt x="489" y="233"/>
                  </a:lnTo>
                  <a:lnTo>
                    <a:pt x="489" y="233"/>
                  </a:lnTo>
                  <a:lnTo>
                    <a:pt x="500" y="233"/>
                  </a:lnTo>
                  <a:lnTo>
                    <a:pt x="500" y="233"/>
                  </a:lnTo>
                  <a:lnTo>
                    <a:pt x="505" y="222"/>
                  </a:lnTo>
                  <a:lnTo>
                    <a:pt x="505" y="222"/>
                  </a:lnTo>
                  <a:lnTo>
                    <a:pt x="505" y="216"/>
                  </a:lnTo>
                  <a:lnTo>
                    <a:pt x="505" y="216"/>
                  </a:lnTo>
                  <a:lnTo>
                    <a:pt x="500" y="205"/>
                  </a:lnTo>
                  <a:lnTo>
                    <a:pt x="500" y="205"/>
                  </a:lnTo>
                  <a:lnTo>
                    <a:pt x="494" y="188"/>
                  </a:lnTo>
                  <a:lnTo>
                    <a:pt x="494" y="188"/>
                  </a:lnTo>
                  <a:lnTo>
                    <a:pt x="494" y="182"/>
                  </a:lnTo>
                  <a:lnTo>
                    <a:pt x="494" y="182"/>
                  </a:lnTo>
                  <a:lnTo>
                    <a:pt x="505" y="176"/>
                  </a:lnTo>
                  <a:lnTo>
                    <a:pt x="505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34" y="165"/>
                  </a:lnTo>
                  <a:lnTo>
                    <a:pt x="534" y="165"/>
                  </a:lnTo>
                  <a:lnTo>
                    <a:pt x="528" y="159"/>
                  </a:lnTo>
                  <a:lnTo>
                    <a:pt x="528" y="159"/>
                  </a:lnTo>
                  <a:lnTo>
                    <a:pt x="523" y="159"/>
                  </a:lnTo>
                  <a:lnTo>
                    <a:pt x="523" y="159"/>
                  </a:lnTo>
                  <a:lnTo>
                    <a:pt x="523" y="154"/>
                  </a:lnTo>
                  <a:lnTo>
                    <a:pt x="523" y="154"/>
                  </a:lnTo>
                  <a:lnTo>
                    <a:pt x="517" y="154"/>
                  </a:lnTo>
                  <a:lnTo>
                    <a:pt x="517" y="154"/>
                  </a:lnTo>
                  <a:lnTo>
                    <a:pt x="511" y="159"/>
                  </a:lnTo>
                  <a:lnTo>
                    <a:pt x="511" y="159"/>
                  </a:lnTo>
                  <a:lnTo>
                    <a:pt x="500" y="159"/>
                  </a:lnTo>
                  <a:lnTo>
                    <a:pt x="500" y="159"/>
                  </a:lnTo>
                  <a:lnTo>
                    <a:pt x="489" y="154"/>
                  </a:lnTo>
                  <a:lnTo>
                    <a:pt x="489" y="154"/>
                  </a:lnTo>
                  <a:lnTo>
                    <a:pt x="477" y="154"/>
                  </a:lnTo>
                  <a:lnTo>
                    <a:pt x="477" y="154"/>
                  </a:lnTo>
                  <a:lnTo>
                    <a:pt x="471" y="148"/>
                  </a:lnTo>
                  <a:lnTo>
                    <a:pt x="471" y="148"/>
                  </a:lnTo>
                  <a:lnTo>
                    <a:pt x="465" y="148"/>
                  </a:lnTo>
                  <a:lnTo>
                    <a:pt x="465" y="148"/>
                  </a:lnTo>
                  <a:lnTo>
                    <a:pt x="460" y="148"/>
                  </a:lnTo>
                  <a:lnTo>
                    <a:pt x="460" y="148"/>
                  </a:lnTo>
                  <a:lnTo>
                    <a:pt x="449" y="148"/>
                  </a:lnTo>
                  <a:lnTo>
                    <a:pt x="449" y="148"/>
                  </a:lnTo>
                  <a:lnTo>
                    <a:pt x="449" y="142"/>
                  </a:lnTo>
                  <a:lnTo>
                    <a:pt x="449" y="142"/>
                  </a:lnTo>
                  <a:lnTo>
                    <a:pt x="443" y="136"/>
                  </a:lnTo>
                  <a:lnTo>
                    <a:pt x="443" y="136"/>
                  </a:lnTo>
                  <a:lnTo>
                    <a:pt x="431" y="130"/>
                  </a:lnTo>
                  <a:lnTo>
                    <a:pt x="431" y="130"/>
                  </a:lnTo>
                  <a:lnTo>
                    <a:pt x="426" y="130"/>
                  </a:lnTo>
                  <a:lnTo>
                    <a:pt x="426" y="130"/>
                  </a:lnTo>
                  <a:lnTo>
                    <a:pt x="426" y="120"/>
                  </a:lnTo>
                  <a:lnTo>
                    <a:pt x="426" y="120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15" y="108"/>
                  </a:lnTo>
                  <a:lnTo>
                    <a:pt x="415" y="108"/>
                  </a:lnTo>
                  <a:lnTo>
                    <a:pt x="409" y="102"/>
                  </a:lnTo>
                  <a:lnTo>
                    <a:pt x="409" y="102"/>
                  </a:lnTo>
                  <a:lnTo>
                    <a:pt x="415" y="97"/>
                  </a:lnTo>
                  <a:lnTo>
                    <a:pt x="415" y="97"/>
                  </a:lnTo>
                  <a:lnTo>
                    <a:pt x="415" y="85"/>
                  </a:lnTo>
                  <a:lnTo>
                    <a:pt x="415" y="85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03" y="80"/>
                  </a:lnTo>
                  <a:lnTo>
                    <a:pt x="403" y="80"/>
                  </a:lnTo>
                  <a:lnTo>
                    <a:pt x="403" y="74"/>
                  </a:lnTo>
                  <a:lnTo>
                    <a:pt x="403" y="74"/>
                  </a:lnTo>
                  <a:lnTo>
                    <a:pt x="409" y="63"/>
                  </a:lnTo>
                  <a:lnTo>
                    <a:pt x="409" y="63"/>
                  </a:lnTo>
                  <a:lnTo>
                    <a:pt x="403" y="51"/>
                  </a:lnTo>
                  <a:lnTo>
                    <a:pt x="403" y="51"/>
                  </a:lnTo>
                  <a:lnTo>
                    <a:pt x="397" y="40"/>
                  </a:lnTo>
                  <a:lnTo>
                    <a:pt x="397" y="40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392" y="23"/>
                  </a:lnTo>
                  <a:lnTo>
                    <a:pt x="392" y="23"/>
                  </a:lnTo>
                  <a:lnTo>
                    <a:pt x="392" y="17"/>
                  </a:lnTo>
                  <a:lnTo>
                    <a:pt x="386" y="17"/>
                  </a:lnTo>
                  <a:lnTo>
                    <a:pt x="380" y="11"/>
                  </a:lnTo>
                  <a:lnTo>
                    <a:pt x="375" y="11"/>
                  </a:lnTo>
                  <a:lnTo>
                    <a:pt x="369" y="11"/>
                  </a:lnTo>
                  <a:lnTo>
                    <a:pt x="364" y="11"/>
                  </a:lnTo>
                  <a:lnTo>
                    <a:pt x="358" y="17"/>
                  </a:lnTo>
                  <a:lnTo>
                    <a:pt x="346" y="23"/>
                  </a:lnTo>
                  <a:lnTo>
                    <a:pt x="341" y="23"/>
                  </a:lnTo>
                  <a:lnTo>
                    <a:pt x="341" y="23"/>
                  </a:lnTo>
                  <a:lnTo>
                    <a:pt x="335" y="17"/>
                  </a:lnTo>
                  <a:lnTo>
                    <a:pt x="335" y="11"/>
                  </a:lnTo>
                  <a:lnTo>
                    <a:pt x="330" y="5"/>
                  </a:lnTo>
                  <a:lnTo>
                    <a:pt x="330" y="5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295" y="23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67" y="11"/>
                  </a:lnTo>
                  <a:lnTo>
                    <a:pt x="267" y="11"/>
                  </a:lnTo>
                  <a:lnTo>
                    <a:pt x="261" y="5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50" y="11"/>
                  </a:lnTo>
                  <a:lnTo>
                    <a:pt x="250" y="11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38" y="17"/>
                  </a:lnTo>
                  <a:lnTo>
                    <a:pt x="238" y="17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3" y="23"/>
                  </a:lnTo>
                  <a:lnTo>
                    <a:pt x="233" y="23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1" y="63"/>
                  </a:lnTo>
                  <a:lnTo>
                    <a:pt x="221" y="63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199" y="80"/>
                  </a:lnTo>
                  <a:lnTo>
                    <a:pt x="199" y="80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3" y="130"/>
                  </a:lnTo>
                  <a:lnTo>
                    <a:pt x="193" y="130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54"/>
                  </a:lnTo>
                  <a:lnTo>
                    <a:pt x="187" y="154"/>
                  </a:lnTo>
                  <a:lnTo>
                    <a:pt x="181" y="159"/>
                  </a:lnTo>
                  <a:lnTo>
                    <a:pt x="181" y="159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205"/>
                  </a:lnTo>
                  <a:lnTo>
                    <a:pt x="181" y="205"/>
                  </a:lnTo>
                  <a:lnTo>
                    <a:pt x="181" y="210"/>
                  </a:lnTo>
                  <a:lnTo>
                    <a:pt x="181" y="210"/>
                  </a:lnTo>
                  <a:lnTo>
                    <a:pt x="176" y="222"/>
                  </a:lnTo>
                  <a:lnTo>
                    <a:pt x="176" y="22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5" y="244"/>
                  </a:lnTo>
                  <a:lnTo>
                    <a:pt x="165" y="244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53" y="273"/>
                  </a:lnTo>
                  <a:lnTo>
                    <a:pt x="153" y="273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47" y="290"/>
                  </a:lnTo>
                  <a:lnTo>
                    <a:pt x="108" y="319"/>
                  </a:lnTo>
                  <a:lnTo>
                    <a:pt x="74" y="347"/>
                  </a:lnTo>
                  <a:lnTo>
                    <a:pt x="34" y="375"/>
                  </a:lnTo>
                  <a:lnTo>
                    <a:pt x="0" y="404"/>
                  </a:lnTo>
                  <a:lnTo>
                    <a:pt x="6" y="432"/>
                  </a:lnTo>
                  <a:lnTo>
                    <a:pt x="16" y="466"/>
                  </a:lnTo>
                  <a:lnTo>
                    <a:pt x="28" y="494"/>
                  </a:lnTo>
                  <a:lnTo>
                    <a:pt x="40" y="523"/>
                  </a:lnTo>
                  <a:lnTo>
                    <a:pt x="85" y="551"/>
                  </a:lnTo>
                  <a:lnTo>
                    <a:pt x="136" y="580"/>
                  </a:lnTo>
                  <a:lnTo>
                    <a:pt x="187" y="608"/>
                  </a:lnTo>
                  <a:lnTo>
                    <a:pt x="233" y="637"/>
                  </a:lnTo>
                  <a:lnTo>
                    <a:pt x="238" y="643"/>
                  </a:lnTo>
                  <a:lnTo>
                    <a:pt x="238" y="648"/>
                  </a:lnTo>
                  <a:lnTo>
                    <a:pt x="238" y="654"/>
                  </a:lnTo>
                  <a:lnTo>
                    <a:pt x="238" y="659"/>
                  </a:lnTo>
                  <a:lnTo>
                    <a:pt x="255" y="659"/>
                  </a:lnTo>
                  <a:lnTo>
                    <a:pt x="267" y="659"/>
                  </a:lnTo>
                  <a:lnTo>
                    <a:pt x="278" y="659"/>
                  </a:lnTo>
                  <a:lnTo>
                    <a:pt x="290" y="659"/>
                  </a:lnTo>
                  <a:lnTo>
                    <a:pt x="295" y="671"/>
                  </a:lnTo>
                  <a:lnTo>
                    <a:pt x="295" y="688"/>
                  </a:lnTo>
                  <a:lnTo>
                    <a:pt x="295" y="699"/>
                  </a:lnTo>
                  <a:lnTo>
                    <a:pt x="301" y="710"/>
                  </a:lnTo>
                  <a:lnTo>
                    <a:pt x="312" y="716"/>
                  </a:lnTo>
                  <a:lnTo>
                    <a:pt x="330" y="722"/>
                  </a:lnTo>
                  <a:lnTo>
                    <a:pt x="341" y="733"/>
                  </a:lnTo>
                  <a:lnTo>
                    <a:pt x="352" y="739"/>
                  </a:lnTo>
                  <a:lnTo>
                    <a:pt x="386" y="744"/>
                  </a:lnTo>
                  <a:lnTo>
                    <a:pt x="420" y="744"/>
                  </a:lnTo>
                  <a:lnTo>
                    <a:pt x="449" y="750"/>
                  </a:lnTo>
                  <a:lnTo>
                    <a:pt x="483" y="756"/>
                  </a:lnTo>
                  <a:lnTo>
                    <a:pt x="483" y="756"/>
                  </a:lnTo>
                  <a:lnTo>
                    <a:pt x="489" y="750"/>
                  </a:lnTo>
                  <a:lnTo>
                    <a:pt x="489" y="750"/>
                  </a:lnTo>
                  <a:lnTo>
                    <a:pt x="505" y="733"/>
                  </a:lnTo>
                  <a:lnTo>
                    <a:pt x="505" y="733"/>
                  </a:lnTo>
                  <a:lnTo>
                    <a:pt x="528" y="716"/>
                  </a:lnTo>
                  <a:lnTo>
                    <a:pt x="528" y="716"/>
                  </a:lnTo>
                  <a:lnTo>
                    <a:pt x="545" y="699"/>
                  </a:lnTo>
                  <a:lnTo>
                    <a:pt x="545" y="699"/>
                  </a:lnTo>
                  <a:lnTo>
                    <a:pt x="556" y="682"/>
                  </a:lnTo>
                  <a:lnTo>
                    <a:pt x="556" y="682"/>
                  </a:lnTo>
                  <a:lnTo>
                    <a:pt x="574" y="665"/>
                  </a:lnTo>
                  <a:lnTo>
                    <a:pt x="574" y="665"/>
                  </a:lnTo>
                  <a:lnTo>
                    <a:pt x="585" y="648"/>
                  </a:lnTo>
                  <a:lnTo>
                    <a:pt x="585" y="648"/>
                  </a:lnTo>
                  <a:lnTo>
                    <a:pt x="590" y="648"/>
                  </a:lnTo>
                  <a:lnTo>
                    <a:pt x="602" y="648"/>
                  </a:lnTo>
                  <a:lnTo>
                    <a:pt x="602" y="648"/>
                  </a:lnTo>
                  <a:lnTo>
                    <a:pt x="614" y="648"/>
                  </a:lnTo>
                  <a:lnTo>
                    <a:pt x="614" y="648"/>
                  </a:lnTo>
                  <a:lnTo>
                    <a:pt x="625" y="654"/>
                  </a:lnTo>
                  <a:lnTo>
                    <a:pt x="625" y="654"/>
                  </a:lnTo>
                  <a:lnTo>
                    <a:pt x="630" y="654"/>
                  </a:lnTo>
                  <a:lnTo>
                    <a:pt x="630" y="654"/>
                  </a:lnTo>
                  <a:lnTo>
                    <a:pt x="636" y="654"/>
                  </a:lnTo>
                  <a:lnTo>
                    <a:pt x="636" y="654"/>
                  </a:lnTo>
                  <a:lnTo>
                    <a:pt x="642" y="654"/>
                  </a:lnTo>
                  <a:lnTo>
                    <a:pt x="642" y="654"/>
                  </a:lnTo>
                  <a:lnTo>
                    <a:pt x="642" y="654"/>
                  </a:lnTo>
                  <a:lnTo>
                    <a:pt x="642" y="654"/>
                  </a:lnTo>
                  <a:lnTo>
                    <a:pt x="648" y="654"/>
                  </a:lnTo>
                  <a:lnTo>
                    <a:pt x="648" y="654"/>
                  </a:lnTo>
                  <a:lnTo>
                    <a:pt x="653" y="654"/>
                  </a:lnTo>
                  <a:lnTo>
                    <a:pt x="653" y="654"/>
                  </a:lnTo>
                  <a:lnTo>
                    <a:pt x="653" y="659"/>
                  </a:lnTo>
                  <a:lnTo>
                    <a:pt x="653" y="659"/>
                  </a:lnTo>
                  <a:lnTo>
                    <a:pt x="659" y="665"/>
                  </a:lnTo>
                  <a:lnTo>
                    <a:pt x="659" y="665"/>
                  </a:lnTo>
                  <a:lnTo>
                    <a:pt x="659" y="671"/>
                  </a:lnTo>
                  <a:lnTo>
                    <a:pt x="659" y="671"/>
                  </a:lnTo>
                  <a:lnTo>
                    <a:pt x="665" y="677"/>
                  </a:lnTo>
                  <a:lnTo>
                    <a:pt x="665" y="677"/>
                  </a:lnTo>
                  <a:lnTo>
                    <a:pt x="670" y="677"/>
                  </a:lnTo>
                  <a:lnTo>
                    <a:pt x="670" y="677"/>
                  </a:lnTo>
                  <a:lnTo>
                    <a:pt x="676" y="677"/>
                  </a:lnTo>
                  <a:lnTo>
                    <a:pt x="676" y="677"/>
                  </a:lnTo>
                  <a:lnTo>
                    <a:pt x="682" y="677"/>
                  </a:lnTo>
                  <a:lnTo>
                    <a:pt x="682" y="677"/>
                  </a:lnTo>
                  <a:lnTo>
                    <a:pt x="693" y="682"/>
                  </a:lnTo>
                  <a:lnTo>
                    <a:pt x="693" y="682"/>
                  </a:lnTo>
                  <a:lnTo>
                    <a:pt x="693" y="677"/>
                  </a:lnTo>
                  <a:lnTo>
                    <a:pt x="693" y="677"/>
                  </a:lnTo>
                  <a:lnTo>
                    <a:pt x="693" y="671"/>
                  </a:lnTo>
                  <a:lnTo>
                    <a:pt x="693" y="671"/>
                  </a:lnTo>
                  <a:lnTo>
                    <a:pt x="699" y="665"/>
                  </a:lnTo>
                  <a:lnTo>
                    <a:pt x="699" y="665"/>
                  </a:lnTo>
                  <a:lnTo>
                    <a:pt x="705" y="665"/>
                  </a:lnTo>
                  <a:lnTo>
                    <a:pt x="705" y="665"/>
                  </a:lnTo>
                  <a:lnTo>
                    <a:pt x="705" y="665"/>
                  </a:lnTo>
                  <a:lnTo>
                    <a:pt x="705" y="665"/>
                  </a:lnTo>
                  <a:lnTo>
                    <a:pt x="710" y="671"/>
                  </a:lnTo>
                  <a:lnTo>
                    <a:pt x="710" y="671"/>
                  </a:lnTo>
                  <a:lnTo>
                    <a:pt x="715" y="677"/>
                  </a:lnTo>
                  <a:lnTo>
                    <a:pt x="715" y="677"/>
                  </a:lnTo>
                  <a:lnTo>
                    <a:pt x="715" y="682"/>
                  </a:lnTo>
                  <a:lnTo>
                    <a:pt x="715" y="682"/>
                  </a:lnTo>
                  <a:lnTo>
                    <a:pt x="721" y="682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Freeform 103"/>
            <p:cNvSpPr>
              <a:spLocks noChangeArrowheads="1"/>
            </p:cNvSpPr>
            <p:nvPr/>
          </p:nvSpPr>
          <p:spPr bwMode="auto">
            <a:xfrm>
              <a:off x="6178550" y="3219450"/>
              <a:ext cx="500063" cy="503238"/>
            </a:xfrm>
            <a:custGeom>
              <a:avLst/>
              <a:gdLst>
                <a:gd name="T0" fmla="*/ 1335 w 1387"/>
                <a:gd name="T1" fmla="*/ 1233 h 1399"/>
                <a:gd name="T2" fmla="*/ 1352 w 1387"/>
                <a:gd name="T3" fmla="*/ 1148 h 1399"/>
                <a:gd name="T4" fmla="*/ 1267 w 1387"/>
                <a:gd name="T5" fmla="*/ 1029 h 1399"/>
                <a:gd name="T6" fmla="*/ 1290 w 1387"/>
                <a:gd name="T7" fmla="*/ 847 h 1399"/>
                <a:gd name="T8" fmla="*/ 1233 w 1387"/>
                <a:gd name="T9" fmla="*/ 767 h 1399"/>
                <a:gd name="T10" fmla="*/ 1182 w 1387"/>
                <a:gd name="T11" fmla="*/ 637 h 1399"/>
                <a:gd name="T12" fmla="*/ 1176 w 1387"/>
                <a:gd name="T13" fmla="*/ 557 h 1399"/>
                <a:gd name="T14" fmla="*/ 1239 w 1387"/>
                <a:gd name="T15" fmla="*/ 460 h 1399"/>
                <a:gd name="T16" fmla="*/ 1278 w 1387"/>
                <a:gd name="T17" fmla="*/ 358 h 1399"/>
                <a:gd name="T18" fmla="*/ 1216 w 1387"/>
                <a:gd name="T19" fmla="*/ 262 h 1399"/>
                <a:gd name="T20" fmla="*/ 1091 w 1387"/>
                <a:gd name="T21" fmla="*/ 182 h 1399"/>
                <a:gd name="T22" fmla="*/ 921 w 1387"/>
                <a:gd name="T23" fmla="*/ 131 h 1399"/>
                <a:gd name="T24" fmla="*/ 784 w 1387"/>
                <a:gd name="T25" fmla="*/ 153 h 1399"/>
                <a:gd name="T26" fmla="*/ 727 w 1387"/>
                <a:gd name="T27" fmla="*/ 222 h 1399"/>
                <a:gd name="T28" fmla="*/ 687 w 1387"/>
                <a:gd name="T29" fmla="*/ 273 h 1399"/>
                <a:gd name="T30" fmla="*/ 659 w 1387"/>
                <a:gd name="T31" fmla="*/ 273 h 1399"/>
                <a:gd name="T32" fmla="*/ 534 w 1387"/>
                <a:gd name="T33" fmla="*/ 296 h 1399"/>
                <a:gd name="T34" fmla="*/ 432 w 1387"/>
                <a:gd name="T35" fmla="*/ 222 h 1399"/>
                <a:gd name="T36" fmla="*/ 381 w 1387"/>
                <a:gd name="T37" fmla="*/ 222 h 1399"/>
                <a:gd name="T38" fmla="*/ 329 w 1387"/>
                <a:gd name="T39" fmla="*/ 125 h 1399"/>
                <a:gd name="T40" fmla="*/ 290 w 1387"/>
                <a:gd name="T41" fmla="*/ 74 h 1399"/>
                <a:gd name="T42" fmla="*/ 290 w 1387"/>
                <a:gd name="T43" fmla="*/ 23 h 1399"/>
                <a:gd name="T44" fmla="*/ 238 w 1387"/>
                <a:gd name="T45" fmla="*/ 17 h 1399"/>
                <a:gd name="T46" fmla="*/ 193 w 1387"/>
                <a:gd name="T47" fmla="*/ 63 h 1399"/>
                <a:gd name="T48" fmla="*/ 147 w 1387"/>
                <a:gd name="T49" fmla="*/ 79 h 1399"/>
                <a:gd name="T50" fmla="*/ 97 w 1387"/>
                <a:gd name="T51" fmla="*/ 34 h 1399"/>
                <a:gd name="T52" fmla="*/ 68 w 1387"/>
                <a:gd name="T53" fmla="*/ 28 h 1399"/>
                <a:gd name="T54" fmla="*/ 28 w 1387"/>
                <a:gd name="T55" fmla="*/ 28 h 1399"/>
                <a:gd name="T56" fmla="*/ 22 w 1387"/>
                <a:gd name="T57" fmla="*/ 85 h 1399"/>
                <a:gd name="T58" fmla="*/ 6 w 1387"/>
                <a:gd name="T59" fmla="*/ 153 h 1399"/>
                <a:gd name="T60" fmla="*/ 39 w 1387"/>
                <a:gd name="T61" fmla="*/ 233 h 1399"/>
                <a:gd name="T62" fmla="*/ 51 w 1387"/>
                <a:gd name="T63" fmla="*/ 296 h 1399"/>
                <a:gd name="T64" fmla="*/ 57 w 1387"/>
                <a:gd name="T65" fmla="*/ 341 h 1399"/>
                <a:gd name="T66" fmla="*/ 102 w 1387"/>
                <a:gd name="T67" fmla="*/ 381 h 1399"/>
                <a:gd name="T68" fmla="*/ 159 w 1387"/>
                <a:gd name="T69" fmla="*/ 387 h 1399"/>
                <a:gd name="T70" fmla="*/ 136 w 1387"/>
                <a:gd name="T71" fmla="*/ 415 h 1399"/>
                <a:gd name="T72" fmla="*/ 125 w 1387"/>
                <a:gd name="T73" fmla="*/ 466 h 1399"/>
                <a:gd name="T74" fmla="*/ 113 w 1387"/>
                <a:gd name="T75" fmla="*/ 523 h 1399"/>
                <a:gd name="T76" fmla="*/ 176 w 1387"/>
                <a:gd name="T77" fmla="*/ 614 h 1399"/>
                <a:gd name="T78" fmla="*/ 216 w 1387"/>
                <a:gd name="T79" fmla="*/ 677 h 1399"/>
                <a:gd name="T80" fmla="*/ 278 w 1387"/>
                <a:gd name="T81" fmla="*/ 727 h 1399"/>
                <a:gd name="T82" fmla="*/ 295 w 1387"/>
                <a:gd name="T83" fmla="*/ 818 h 1399"/>
                <a:gd name="T84" fmla="*/ 341 w 1387"/>
                <a:gd name="T85" fmla="*/ 876 h 1399"/>
                <a:gd name="T86" fmla="*/ 357 w 1387"/>
                <a:gd name="T87" fmla="*/ 910 h 1399"/>
                <a:gd name="T88" fmla="*/ 449 w 1387"/>
                <a:gd name="T89" fmla="*/ 943 h 1399"/>
                <a:gd name="T90" fmla="*/ 466 w 1387"/>
                <a:gd name="T91" fmla="*/ 1012 h 1399"/>
                <a:gd name="T92" fmla="*/ 506 w 1387"/>
                <a:gd name="T93" fmla="*/ 1057 h 1399"/>
                <a:gd name="T94" fmla="*/ 522 w 1387"/>
                <a:gd name="T95" fmla="*/ 1097 h 1399"/>
                <a:gd name="T96" fmla="*/ 557 w 1387"/>
                <a:gd name="T97" fmla="*/ 1160 h 1399"/>
                <a:gd name="T98" fmla="*/ 585 w 1387"/>
                <a:gd name="T99" fmla="*/ 1194 h 1399"/>
                <a:gd name="T100" fmla="*/ 659 w 1387"/>
                <a:gd name="T101" fmla="*/ 1245 h 1399"/>
                <a:gd name="T102" fmla="*/ 693 w 1387"/>
                <a:gd name="T103" fmla="*/ 1256 h 1399"/>
                <a:gd name="T104" fmla="*/ 818 w 1387"/>
                <a:gd name="T105" fmla="*/ 1233 h 1399"/>
                <a:gd name="T106" fmla="*/ 937 w 1387"/>
                <a:gd name="T107" fmla="*/ 1285 h 1399"/>
                <a:gd name="T108" fmla="*/ 1068 w 1387"/>
                <a:gd name="T109" fmla="*/ 1364 h 1399"/>
                <a:gd name="T110" fmla="*/ 1170 w 1387"/>
                <a:gd name="T111" fmla="*/ 1376 h 1399"/>
                <a:gd name="T112" fmla="*/ 1205 w 1387"/>
                <a:gd name="T113" fmla="*/ 1398 h 1399"/>
                <a:gd name="T114" fmla="*/ 113 w 1387"/>
                <a:gd name="T115" fmla="*/ 199 h 1399"/>
                <a:gd name="T116" fmla="*/ 147 w 1387"/>
                <a:gd name="T117" fmla="*/ 244 h 1399"/>
                <a:gd name="T118" fmla="*/ 97 w 1387"/>
                <a:gd name="T119" fmla="*/ 290 h 1399"/>
                <a:gd name="T120" fmla="*/ 79 w 1387"/>
                <a:gd name="T121" fmla="*/ 228 h 1399"/>
                <a:gd name="T122" fmla="*/ 62 w 1387"/>
                <a:gd name="T123" fmla="*/ 182 h 1399"/>
                <a:gd name="T124" fmla="*/ 34 w 1387"/>
                <a:gd name="T125" fmla="*/ 137 h 1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399">
                  <a:moveTo>
                    <a:pt x="1216" y="1392"/>
                  </a:moveTo>
                  <a:lnTo>
                    <a:pt x="1216" y="1376"/>
                  </a:lnTo>
                  <a:lnTo>
                    <a:pt x="1221" y="1353"/>
                  </a:lnTo>
                  <a:lnTo>
                    <a:pt x="1221" y="1336"/>
                  </a:lnTo>
                  <a:lnTo>
                    <a:pt x="1227" y="1313"/>
                  </a:lnTo>
                  <a:lnTo>
                    <a:pt x="1239" y="1301"/>
                  </a:lnTo>
                  <a:lnTo>
                    <a:pt x="1250" y="1285"/>
                  </a:lnTo>
                  <a:lnTo>
                    <a:pt x="1261" y="1267"/>
                  </a:lnTo>
                  <a:lnTo>
                    <a:pt x="1273" y="1251"/>
                  </a:lnTo>
                  <a:lnTo>
                    <a:pt x="1284" y="1251"/>
                  </a:lnTo>
                  <a:lnTo>
                    <a:pt x="1290" y="1245"/>
                  </a:lnTo>
                  <a:lnTo>
                    <a:pt x="1301" y="1239"/>
                  </a:lnTo>
                  <a:lnTo>
                    <a:pt x="1312" y="1239"/>
                  </a:lnTo>
                  <a:lnTo>
                    <a:pt x="1324" y="1233"/>
                  </a:lnTo>
                  <a:lnTo>
                    <a:pt x="1335" y="1233"/>
                  </a:lnTo>
                  <a:lnTo>
                    <a:pt x="1346" y="1228"/>
                  </a:lnTo>
                  <a:lnTo>
                    <a:pt x="1358" y="1228"/>
                  </a:lnTo>
                  <a:lnTo>
                    <a:pt x="1364" y="1222"/>
                  </a:lnTo>
                  <a:lnTo>
                    <a:pt x="1370" y="1216"/>
                  </a:lnTo>
                  <a:lnTo>
                    <a:pt x="1381" y="1211"/>
                  </a:lnTo>
                  <a:lnTo>
                    <a:pt x="1386" y="1205"/>
                  </a:lnTo>
                  <a:lnTo>
                    <a:pt x="1386" y="1199"/>
                  </a:lnTo>
                  <a:lnTo>
                    <a:pt x="1386" y="1194"/>
                  </a:lnTo>
                  <a:lnTo>
                    <a:pt x="1386" y="1182"/>
                  </a:lnTo>
                  <a:lnTo>
                    <a:pt x="1386" y="1176"/>
                  </a:lnTo>
                  <a:lnTo>
                    <a:pt x="1375" y="1176"/>
                  </a:lnTo>
                  <a:lnTo>
                    <a:pt x="1370" y="1171"/>
                  </a:lnTo>
                  <a:lnTo>
                    <a:pt x="1358" y="1166"/>
                  </a:lnTo>
                  <a:lnTo>
                    <a:pt x="1352" y="1160"/>
                  </a:lnTo>
                  <a:lnTo>
                    <a:pt x="1352" y="1148"/>
                  </a:lnTo>
                  <a:lnTo>
                    <a:pt x="1352" y="1142"/>
                  </a:lnTo>
                  <a:lnTo>
                    <a:pt x="1346" y="1131"/>
                  </a:lnTo>
                  <a:lnTo>
                    <a:pt x="1346" y="1120"/>
                  </a:lnTo>
                  <a:lnTo>
                    <a:pt x="1341" y="1108"/>
                  </a:lnTo>
                  <a:lnTo>
                    <a:pt x="1335" y="1102"/>
                  </a:lnTo>
                  <a:lnTo>
                    <a:pt x="1330" y="1091"/>
                  </a:lnTo>
                  <a:lnTo>
                    <a:pt x="1324" y="1086"/>
                  </a:lnTo>
                  <a:lnTo>
                    <a:pt x="1318" y="1080"/>
                  </a:lnTo>
                  <a:lnTo>
                    <a:pt x="1312" y="1080"/>
                  </a:lnTo>
                  <a:lnTo>
                    <a:pt x="1307" y="1080"/>
                  </a:lnTo>
                  <a:lnTo>
                    <a:pt x="1295" y="1074"/>
                  </a:lnTo>
                  <a:lnTo>
                    <a:pt x="1290" y="1063"/>
                  </a:lnTo>
                  <a:lnTo>
                    <a:pt x="1284" y="1051"/>
                  </a:lnTo>
                  <a:lnTo>
                    <a:pt x="1273" y="1040"/>
                  </a:lnTo>
                  <a:lnTo>
                    <a:pt x="1267" y="1029"/>
                  </a:lnTo>
                  <a:lnTo>
                    <a:pt x="1261" y="1023"/>
                  </a:lnTo>
                  <a:lnTo>
                    <a:pt x="1261" y="1017"/>
                  </a:lnTo>
                  <a:lnTo>
                    <a:pt x="1256" y="1012"/>
                  </a:lnTo>
                  <a:lnTo>
                    <a:pt x="1256" y="1006"/>
                  </a:lnTo>
                  <a:lnTo>
                    <a:pt x="1256" y="1001"/>
                  </a:lnTo>
                  <a:lnTo>
                    <a:pt x="1261" y="995"/>
                  </a:lnTo>
                  <a:lnTo>
                    <a:pt x="1261" y="995"/>
                  </a:lnTo>
                  <a:lnTo>
                    <a:pt x="1261" y="989"/>
                  </a:lnTo>
                  <a:lnTo>
                    <a:pt x="1256" y="966"/>
                  </a:lnTo>
                  <a:lnTo>
                    <a:pt x="1250" y="949"/>
                  </a:lnTo>
                  <a:lnTo>
                    <a:pt x="1245" y="932"/>
                  </a:lnTo>
                  <a:lnTo>
                    <a:pt x="1233" y="910"/>
                  </a:lnTo>
                  <a:lnTo>
                    <a:pt x="1256" y="887"/>
                  </a:lnTo>
                  <a:lnTo>
                    <a:pt x="1273" y="870"/>
                  </a:lnTo>
                  <a:lnTo>
                    <a:pt x="1290" y="847"/>
                  </a:lnTo>
                  <a:lnTo>
                    <a:pt x="1312" y="824"/>
                  </a:lnTo>
                  <a:lnTo>
                    <a:pt x="1312" y="818"/>
                  </a:lnTo>
                  <a:lnTo>
                    <a:pt x="1312" y="813"/>
                  </a:lnTo>
                  <a:lnTo>
                    <a:pt x="1312" y="807"/>
                  </a:lnTo>
                  <a:lnTo>
                    <a:pt x="1312" y="802"/>
                  </a:lnTo>
                  <a:lnTo>
                    <a:pt x="1307" y="796"/>
                  </a:lnTo>
                  <a:lnTo>
                    <a:pt x="1307" y="790"/>
                  </a:lnTo>
                  <a:lnTo>
                    <a:pt x="1301" y="790"/>
                  </a:lnTo>
                  <a:lnTo>
                    <a:pt x="1295" y="784"/>
                  </a:lnTo>
                  <a:lnTo>
                    <a:pt x="1278" y="779"/>
                  </a:lnTo>
                  <a:lnTo>
                    <a:pt x="1267" y="779"/>
                  </a:lnTo>
                  <a:lnTo>
                    <a:pt x="1250" y="779"/>
                  </a:lnTo>
                  <a:lnTo>
                    <a:pt x="1233" y="773"/>
                  </a:lnTo>
                  <a:lnTo>
                    <a:pt x="1233" y="773"/>
                  </a:lnTo>
                  <a:lnTo>
                    <a:pt x="1233" y="767"/>
                  </a:lnTo>
                  <a:lnTo>
                    <a:pt x="1227" y="762"/>
                  </a:lnTo>
                  <a:lnTo>
                    <a:pt x="1227" y="756"/>
                  </a:lnTo>
                  <a:lnTo>
                    <a:pt x="1227" y="750"/>
                  </a:lnTo>
                  <a:lnTo>
                    <a:pt x="1227" y="739"/>
                  </a:lnTo>
                  <a:lnTo>
                    <a:pt x="1227" y="727"/>
                  </a:lnTo>
                  <a:lnTo>
                    <a:pt x="1227" y="717"/>
                  </a:lnTo>
                  <a:lnTo>
                    <a:pt x="1221" y="705"/>
                  </a:lnTo>
                  <a:lnTo>
                    <a:pt x="1216" y="699"/>
                  </a:lnTo>
                  <a:lnTo>
                    <a:pt x="1216" y="688"/>
                  </a:lnTo>
                  <a:lnTo>
                    <a:pt x="1210" y="677"/>
                  </a:lnTo>
                  <a:lnTo>
                    <a:pt x="1205" y="665"/>
                  </a:lnTo>
                  <a:lnTo>
                    <a:pt x="1199" y="659"/>
                  </a:lnTo>
                  <a:lnTo>
                    <a:pt x="1193" y="653"/>
                  </a:lnTo>
                  <a:lnTo>
                    <a:pt x="1182" y="642"/>
                  </a:lnTo>
                  <a:lnTo>
                    <a:pt x="1182" y="637"/>
                  </a:lnTo>
                  <a:lnTo>
                    <a:pt x="1182" y="625"/>
                  </a:lnTo>
                  <a:lnTo>
                    <a:pt x="1182" y="620"/>
                  </a:lnTo>
                  <a:lnTo>
                    <a:pt x="1176" y="608"/>
                  </a:lnTo>
                  <a:lnTo>
                    <a:pt x="1187" y="602"/>
                  </a:lnTo>
                  <a:lnTo>
                    <a:pt x="1193" y="602"/>
                  </a:lnTo>
                  <a:lnTo>
                    <a:pt x="1199" y="597"/>
                  </a:lnTo>
                  <a:lnTo>
                    <a:pt x="1205" y="591"/>
                  </a:lnTo>
                  <a:lnTo>
                    <a:pt x="1199" y="586"/>
                  </a:lnTo>
                  <a:lnTo>
                    <a:pt x="1193" y="586"/>
                  </a:lnTo>
                  <a:lnTo>
                    <a:pt x="1187" y="580"/>
                  </a:lnTo>
                  <a:lnTo>
                    <a:pt x="1182" y="574"/>
                  </a:lnTo>
                  <a:lnTo>
                    <a:pt x="1182" y="574"/>
                  </a:lnTo>
                  <a:lnTo>
                    <a:pt x="1182" y="568"/>
                  </a:lnTo>
                  <a:lnTo>
                    <a:pt x="1176" y="563"/>
                  </a:lnTo>
                  <a:lnTo>
                    <a:pt x="1176" y="557"/>
                  </a:lnTo>
                  <a:lnTo>
                    <a:pt x="1182" y="546"/>
                  </a:lnTo>
                  <a:lnTo>
                    <a:pt x="1182" y="534"/>
                  </a:lnTo>
                  <a:lnTo>
                    <a:pt x="1182" y="517"/>
                  </a:lnTo>
                  <a:lnTo>
                    <a:pt x="1187" y="506"/>
                  </a:lnTo>
                  <a:lnTo>
                    <a:pt x="1187" y="494"/>
                  </a:lnTo>
                  <a:lnTo>
                    <a:pt x="1193" y="489"/>
                  </a:lnTo>
                  <a:lnTo>
                    <a:pt x="1199" y="483"/>
                  </a:lnTo>
                  <a:lnTo>
                    <a:pt x="1199" y="472"/>
                  </a:lnTo>
                  <a:lnTo>
                    <a:pt x="1205" y="472"/>
                  </a:lnTo>
                  <a:lnTo>
                    <a:pt x="1210" y="472"/>
                  </a:lnTo>
                  <a:lnTo>
                    <a:pt x="1216" y="466"/>
                  </a:lnTo>
                  <a:lnTo>
                    <a:pt x="1216" y="466"/>
                  </a:lnTo>
                  <a:lnTo>
                    <a:pt x="1227" y="466"/>
                  </a:lnTo>
                  <a:lnTo>
                    <a:pt x="1233" y="460"/>
                  </a:lnTo>
                  <a:lnTo>
                    <a:pt x="1239" y="460"/>
                  </a:lnTo>
                  <a:lnTo>
                    <a:pt x="1250" y="460"/>
                  </a:lnTo>
                  <a:lnTo>
                    <a:pt x="1250" y="455"/>
                  </a:lnTo>
                  <a:lnTo>
                    <a:pt x="1250" y="449"/>
                  </a:lnTo>
                  <a:lnTo>
                    <a:pt x="1250" y="443"/>
                  </a:lnTo>
                  <a:lnTo>
                    <a:pt x="1250" y="438"/>
                  </a:lnTo>
                  <a:lnTo>
                    <a:pt x="1256" y="427"/>
                  </a:lnTo>
                  <a:lnTo>
                    <a:pt x="1261" y="421"/>
                  </a:lnTo>
                  <a:lnTo>
                    <a:pt x="1267" y="415"/>
                  </a:lnTo>
                  <a:lnTo>
                    <a:pt x="1267" y="403"/>
                  </a:lnTo>
                  <a:lnTo>
                    <a:pt x="1273" y="398"/>
                  </a:lnTo>
                  <a:lnTo>
                    <a:pt x="1278" y="387"/>
                  </a:lnTo>
                  <a:lnTo>
                    <a:pt x="1278" y="381"/>
                  </a:lnTo>
                  <a:lnTo>
                    <a:pt x="1284" y="369"/>
                  </a:lnTo>
                  <a:lnTo>
                    <a:pt x="1278" y="363"/>
                  </a:lnTo>
                  <a:lnTo>
                    <a:pt x="1278" y="358"/>
                  </a:lnTo>
                  <a:lnTo>
                    <a:pt x="1278" y="347"/>
                  </a:lnTo>
                  <a:lnTo>
                    <a:pt x="1273" y="341"/>
                  </a:lnTo>
                  <a:lnTo>
                    <a:pt x="1273" y="330"/>
                  </a:lnTo>
                  <a:lnTo>
                    <a:pt x="1273" y="324"/>
                  </a:lnTo>
                  <a:lnTo>
                    <a:pt x="1273" y="313"/>
                  </a:lnTo>
                  <a:lnTo>
                    <a:pt x="1273" y="307"/>
                  </a:lnTo>
                  <a:lnTo>
                    <a:pt x="1261" y="301"/>
                  </a:lnTo>
                  <a:lnTo>
                    <a:pt x="1256" y="301"/>
                  </a:lnTo>
                  <a:lnTo>
                    <a:pt x="1245" y="301"/>
                  </a:lnTo>
                  <a:lnTo>
                    <a:pt x="1233" y="296"/>
                  </a:lnTo>
                  <a:lnTo>
                    <a:pt x="1227" y="290"/>
                  </a:lnTo>
                  <a:lnTo>
                    <a:pt x="1227" y="284"/>
                  </a:lnTo>
                  <a:lnTo>
                    <a:pt x="1221" y="273"/>
                  </a:lnTo>
                  <a:lnTo>
                    <a:pt x="1221" y="267"/>
                  </a:lnTo>
                  <a:lnTo>
                    <a:pt x="1216" y="262"/>
                  </a:lnTo>
                  <a:lnTo>
                    <a:pt x="1210" y="256"/>
                  </a:lnTo>
                  <a:lnTo>
                    <a:pt x="1210" y="250"/>
                  </a:lnTo>
                  <a:lnTo>
                    <a:pt x="1205" y="244"/>
                  </a:lnTo>
                  <a:lnTo>
                    <a:pt x="1199" y="238"/>
                  </a:lnTo>
                  <a:lnTo>
                    <a:pt x="1193" y="233"/>
                  </a:lnTo>
                  <a:lnTo>
                    <a:pt x="1187" y="233"/>
                  </a:lnTo>
                  <a:lnTo>
                    <a:pt x="1182" y="228"/>
                  </a:lnTo>
                  <a:lnTo>
                    <a:pt x="1170" y="222"/>
                  </a:lnTo>
                  <a:lnTo>
                    <a:pt x="1159" y="216"/>
                  </a:lnTo>
                  <a:lnTo>
                    <a:pt x="1148" y="204"/>
                  </a:lnTo>
                  <a:lnTo>
                    <a:pt x="1142" y="199"/>
                  </a:lnTo>
                  <a:lnTo>
                    <a:pt x="1131" y="193"/>
                  </a:lnTo>
                  <a:lnTo>
                    <a:pt x="1114" y="193"/>
                  </a:lnTo>
                  <a:lnTo>
                    <a:pt x="1102" y="188"/>
                  </a:lnTo>
                  <a:lnTo>
                    <a:pt x="1091" y="182"/>
                  </a:lnTo>
                  <a:lnTo>
                    <a:pt x="1080" y="176"/>
                  </a:lnTo>
                  <a:lnTo>
                    <a:pt x="1068" y="171"/>
                  </a:lnTo>
                  <a:lnTo>
                    <a:pt x="1056" y="159"/>
                  </a:lnTo>
                  <a:lnTo>
                    <a:pt x="1040" y="153"/>
                  </a:lnTo>
                  <a:lnTo>
                    <a:pt x="1040" y="153"/>
                  </a:lnTo>
                  <a:lnTo>
                    <a:pt x="1034" y="153"/>
                  </a:lnTo>
                  <a:lnTo>
                    <a:pt x="1028" y="153"/>
                  </a:lnTo>
                  <a:lnTo>
                    <a:pt x="1023" y="148"/>
                  </a:lnTo>
                  <a:lnTo>
                    <a:pt x="1011" y="148"/>
                  </a:lnTo>
                  <a:lnTo>
                    <a:pt x="1000" y="148"/>
                  </a:lnTo>
                  <a:lnTo>
                    <a:pt x="989" y="142"/>
                  </a:lnTo>
                  <a:lnTo>
                    <a:pt x="977" y="142"/>
                  </a:lnTo>
                  <a:lnTo>
                    <a:pt x="955" y="137"/>
                  </a:lnTo>
                  <a:lnTo>
                    <a:pt x="937" y="131"/>
                  </a:lnTo>
                  <a:lnTo>
                    <a:pt x="921" y="131"/>
                  </a:lnTo>
                  <a:lnTo>
                    <a:pt x="897" y="125"/>
                  </a:lnTo>
                  <a:lnTo>
                    <a:pt x="886" y="125"/>
                  </a:lnTo>
                  <a:lnTo>
                    <a:pt x="881" y="131"/>
                  </a:lnTo>
                  <a:lnTo>
                    <a:pt x="869" y="137"/>
                  </a:lnTo>
                  <a:lnTo>
                    <a:pt x="864" y="137"/>
                  </a:lnTo>
                  <a:lnTo>
                    <a:pt x="852" y="142"/>
                  </a:lnTo>
                  <a:lnTo>
                    <a:pt x="846" y="142"/>
                  </a:lnTo>
                  <a:lnTo>
                    <a:pt x="841" y="142"/>
                  </a:lnTo>
                  <a:lnTo>
                    <a:pt x="835" y="148"/>
                  </a:lnTo>
                  <a:lnTo>
                    <a:pt x="824" y="148"/>
                  </a:lnTo>
                  <a:lnTo>
                    <a:pt x="812" y="148"/>
                  </a:lnTo>
                  <a:lnTo>
                    <a:pt x="801" y="142"/>
                  </a:lnTo>
                  <a:lnTo>
                    <a:pt x="796" y="142"/>
                  </a:lnTo>
                  <a:lnTo>
                    <a:pt x="790" y="148"/>
                  </a:lnTo>
                  <a:lnTo>
                    <a:pt x="784" y="153"/>
                  </a:lnTo>
                  <a:lnTo>
                    <a:pt x="778" y="159"/>
                  </a:lnTo>
                  <a:lnTo>
                    <a:pt x="772" y="159"/>
                  </a:lnTo>
                  <a:lnTo>
                    <a:pt x="772" y="165"/>
                  </a:lnTo>
                  <a:lnTo>
                    <a:pt x="767" y="171"/>
                  </a:lnTo>
                  <a:lnTo>
                    <a:pt x="761" y="176"/>
                  </a:lnTo>
                  <a:lnTo>
                    <a:pt x="761" y="176"/>
                  </a:lnTo>
                  <a:lnTo>
                    <a:pt x="761" y="182"/>
                  </a:lnTo>
                  <a:lnTo>
                    <a:pt x="756" y="188"/>
                  </a:lnTo>
                  <a:lnTo>
                    <a:pt x="756" y="188"/>
                  </a:lnTo>
                  <a:lnTo>
                    <a:pt x="756" y="193"/>
                  </a:lnTo>
                  <a:lnTo>
                    <a:pt x="750" y="199"/>
                  </a:lnTo>
                  <a:lnTo>
                    <a:pt x="750" y="204"/>
                  </a:lnTo>
                  <a:lnTo>
                    <a:pt x="744" y="216"/>
                  </a:lnTo>
                  <a:lnTo>
                    <a:pt x="744" y="222"/>
                  </a:lnTo>
                  <a:lnTo>
                    <a:pt x="727" y="222"/>
                  </a:lnTo>
                  <a:lnTo>
                    <a:pt x="716" y="222"/>
                  </a:lnTo>
                  <a:lnTo>
                    <a:pt x="705" y="216"/>
                  </a:lnTo>
                  <a:lnTo>
                    <a:pt x="693" y="216"/>
                  </a:lnTo>
                  <a:lnTo>
                    <a:pt x="693" y="216"/>
                  </a:lnTo>
                  <a:lnTo>
                    <a:pt x="693" y="228"/>
                  </a:lnTo>
                  <a:lnTo>
                    <a:pt x="693" y="228"/>
                  </a:lnTo>
                  <a:lnTo>
                    <a:pt x="693" y="244"/>
                  </a:lnTo>
                  <a:lnTo>
                    <a:pt x="693" y="244"/>
                  </a:lnTo>
                  <a:lnTo>
                    <a:pt x="693" y="256"/>
                  </a:lnTo>
                  <a:lnTo>
                    <a:pt x="693" y="256"/>
                  </a:lnTo>
                  <a:lnTo>
                    <a:pt x="693" y="273"/>
                  </a:lnTo>
                  <a:lnTo>
                    <a:pt x="693" y="273"/>
                  </a:lnTo>
                  <a:lnTo>
                    <a:pt x="687" y="273"/>
                  </a:lnTo>
                  <a:lnTo>
                    <a:pt x="687" y="273"/>
                  </a:lnTo>
                  <a:lnTo>
                    <a:pt x="687" y="273"/>
                  </a:lnTo>
                  <a:lnTo>
                    <a:pt x="687" y="273"/>
                  </a:lnTo>
                  <a:lnTo>
                    <a:pt x="682" y="278"/>
                  </a:lnTo>
                  <a:lnTo>
                    <a:pt x="682" y="278"/>
                  </a:lnTo>
                  <a:lnTo>
                    <a:pt x="682" y="278"/>
                  </a:lnTo>
                  <a:lnTo>
                    <a:pt x="682" y="278"/>
                  </a:lnTo>
                  <a:lnTo>
                    <a:pt x="671" y="284"/>
                  </a:lnTo>
                  <a:lnTo>
                    <a:pt x="671" y="284"/>
                  </a:lnTo>
                  <a:lnTo>
                    <a:pt x="665" y="278"/>
                  </a:lnTo>
                  <a:lnTo>
                    <a:pt x="665" y="278"/>
                  </a:lnTo>
                  <a:lnTo>
                    <a:pt x="659" y="278"/>
                  </a:lnTo>
                  <a:lnTo>
                    <a:pt x="659" y="278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9" y="273"/>
                  </a:lnTo>
                  <a:lnTo>
                    <a:pt x="659" y="273"/>
                  </a:lnTo>
                  <a:lnTo>
                    <a:pt x="659" y="273"/>
                  </a:lnTo>
                  <a:lnTo>
                    <a:pt x="659" y="273"/>
                  </a:lnTo>
                  <a:lnTo>
                    <a:pt x="647" y="267"/>
                  </a:lnTo>
                  <a:lnTo>
                    <a:pt x="647" y="267"/>
                  </a:lnTo>
                  <a:lnTo>
                    <a:pt x="631" y="267"/>
                  </a:lnTo>
                  <a:lnTo>
                    <a:pt x="631" y="267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4" y="296"/>
                  </a:lnTo>
                  <a:lnTo>
                    <a:pt x="574" y="296"/>
                  </a:lnTo>
                  <a:lnTo>
                    <a:pt x="557" y="301"/>
                  </a:lnTo>
                  <a:lnTo>
                    <a:pt x="557" y="301"/>
                  </a:lnTo>
                  <a:lnTo>
                    <a:pt x="534" y="296"/>
                  </a:lnTo>
                  <a:lnTo>
                    <a:pt x="534" y="296"/>
                  </a:lnTo>
                  <a:lnTo>
                    <a:pt x="506" y="278"/>
                  </a:lnTo>
                  <a:lnTo>
                    <a:pt x="506" y="278"/>
                  </a:lnTo>
                  <a:lnTo>
                    <a:pt x="471" y="262"/>
                  </a:lnTo>
                  <a:lnTo>
                    <a:pt x="471" y="262"/>
                  </a:lnTo>
                  <a:lnTo>
                    <a:pt x="454" y="250"/>
                  </a:lnTo>
                  <a:lnTo>
                    <a:pt x="454" y="250"/>
                  </a:lnTo>
                  <a:lnTo>
                    <a:pt x="449" y="244"/>
                  </a:lnTo>
                  <a:lnTo>
                    <a:pt x="449" y="244"/>
                  </a:lnTo>
                  <a:lnTo>
                    <a:pt x="443" y="233"/>
                  </a:lnTo>
                  <a:lnTo>
                    <a:pt x="443" y="233"/>
                  </a:lnTo>
                  <a:lnTo>
                    <a:pt x="437" y="228"/>
                  </a:lnTo>
                  <a:lnTo>
                    <a:pt x="437" y="228"/>
                  </a:lnTo>
                  <a:lnTo>
                    <a:pt x="432" y="222"/>
                  </a:lnTo>
                  <a:lnTo>
                    <a:pt x="432" y="222"/>
                  </a:lnTo>
                  <a:lnTo>
                    <a:pt x="426" y="222"/>
                  </a:lnTo>
                  <a:lnTo>
                    <a:pt x="426" y="222"/>
                  </a:lnTo>
                  <a:lnTo>
                    <a:pt x="420" y="222"/>
                  </a:lnTo>
                  <a:lnTo>
                    <a:pt x="420" y="222"/>
                  </a:lnTo>
                  <a:lnTo>
                    <a:pt x="415" y="222"/>
                  </a:lnTo>
                  <a:lnTo>
                    <a:pt x="415" y="222"/>
                  </a:lnTo>
                  <a:lnTo>
                    <a:pt x="409" y="222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81" y="222"/>
                  </a:lnTo>
                  <a:lnTo>
                    <a:pt x="381" y="222"/>
                  </a:lnTo>
                  <a:lnTo>
                    <a:pt x="375" y="228"/>
                  </a:lnTo>
                  <a:lnTo>
                    <a:pt x="369" y="228"/>
                  </a:lnTo>
                  <a:lnTo>
                    <a:pt x="369" y="228"/>
                  </a:lnTo>
                  <a:lnTo>
                    <a:pt x="352" y="210"/>
                  </a:lnTo>
                  <a:lnTo>
                    <a:pt x="352" y="204"/>
                  </a:lnTo>
                  <a:lnTo>
                    <a:pt x="352" y="204"/>
                  </a:lnTo>
                  <a:lnTo>
                    <a:pt x="352" y="204"/>
                  </a:lnTo>
                  <a:lnTo>
                    <a:pt x="352" y="199"/>
                  </a:lnTo>
                  <a:lnTo>
                    <a:pt x="352" y="199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29" y="125"/>
                  </a:lnTo>
                  <a:lnTo>
                    <a:pt x="329" y="125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4" y="97"/>
                  </a:lnTo>
                  <a:lnTo>
                    <a:pt x="324" y="97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12" y="91"/>
                  </a:lnTo>
                  <a:lnTo>
                    <a:pt x="312" y="91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295" y="79"/>
                  </a:lnTo>
                  <a:lnTo>
                    <a:pt x="295" y="79"/>
                  </a:lnTo>
                  <a:lnTo>
                    <a:pt x="290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8" y="34"/>
                  </a:lnTo>
                  <a:lnTo>
                    <a:pt x="278" y="34"/>
                  </a:lnTo>
                  <a:lnTo>
                    <a:pt x="290" y="34"/>
                  </a:lnTo>
                  <a:lnTo>
                    <a:pt x="290" y="34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84" y="11"/>
                  </a:lnTo>
                  <a:lnTo>
                    <a:pt x="284" y="11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1" y="6"/>
                  </a:lnTo>
                  <a:lnTo>
                    <a:pt x="261" y="6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38" y="17"/>
                  </a:lnTo>
                  <a:lnTo>
                    <a:pt x="238" y="17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87" y="68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36" y="79"/>
                  </a:lnTo>
                  <a:lnTo>
                    <a:pt x="136" y="79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07" y="51"/>
                  </a:lnTo>
                  <a:lnTo>
                    <a:pt x="107" y="51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11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17"/>
                  </a:lnTo>
                  <a:lnTo>
                    <a:pt x="68" y="23"/>
                  </a:lnTo>
                  <a:lnTo>
                    <a:pt x="68" y="28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1" y="119"/>
                  </a:lnTo>
                  <a:lnTo>
                    <a:pt x="11" y="119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22" y="176"/>
                  </a:lnTo>
                  <a:lnTo>
                    <a:pt x="22" y="176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8"/>
                  </a:lnTo>
                  <a:lnTo>
                    <a:pt x="39" y="238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6"/>
                  </a:lnTo>
                  <a:lnTo>
                    <a:pt x="34" y="256"/>
                  </a:lnTo>
                  <a:lnTo>
                    <a:pt x="39" y="262"/>
                  </a:lnTo>
                  <a:lnTo>
                    <a:pt x="39" y="262"/>
                  </a:lnTo>
                  <a:lnTo>
                    <a:pt x="39" y="273"/>
                  </a:lnTo>
                  <a:lnTo>
                    <a:pt x="39" y="273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51" y="296"/>
                  </a:lnTo>
                  <a:lnTo>
                    <a:pt x="51" y="296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5" y="313"/>
                  </a:lnTo>
                  <a:lnTo>
                    <a:pt x="45" y="313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7" y="330"/>
                  </a:lnTo>
                  <a:lnTo>
                    <a:pt x="57" y="330"/>
                  </a:lnTo>
                  <a:lnTo>
                    <a:pt x="51" y="335"/>
                  </a:lnTo>
                  <a:lnTo>
                    <a:pt x="51" y="335"/>
                  </a:lnTo>
                  <a:lnTo>
                    <a:pt x="57" y="341"/>
                  </a:lnTo>
                  <a:lnTo>
                    <a:pt x="57" y="341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8" y="363"/>
                  </a:lnTo>
                  <a:lnTo>
                    <a:pt x="68" y="363"/>
                  </a:lnTo>
                  <a:lnTo>
                    <a:pt x="73" y="363"/>
                  </a:lnTo>
                  <a:lnTo>
                    <a:pt x="73" y="363"/>
                  </a:lnTo>
                  <a:lnTo>
                    <a:pt x="85" y="369"/>
                  </a:lnTo>
                  <a:lnTo>
                    <a:pt x="85" y="369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91" y="381"/>
                  </a:lnTo>
                  <a:lnTo>
                    <a:pt x="91" y="381"/>
                  </a:lnTo>
                  <a:lnTo>
                    <a:pt x="102" y="381"/>
                  </a:lnTo>
                  <a:lnTo>
                    <a:pt x="102" y="381"/>
                  </a:lnTo>
                  <a:lnTo>
                    <a:pt x="107" y="381"/>
                  </a:lnTo>
                  <a:lnTo>
                    <a:pt x="107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42" y="392"/>
                  </a:lnTo>
                  <a:lnTo>
                    <a:pt x="142" y="392"/>
                  </a:lnTo>
                  <a:lnTo>
                    <a:pt x="153" y="392"/>
                  </a:lnTo>
                  <a:lnTo>
                    <a:pt x="153" y="392"/>
                  </a:lnTo>
                  <a:lnTo>
                    <a:pt x="159" y="387"/>
                  </a:lnTo>
                  <a:lnTo>
                    <a:pt x="159" y="387"/>
                  </a:lnTo>
                  <a:lnTo>
                    <a:pt x="165" y="387"/>
                  </a:lnTo>
                  <a:lnTo>
                    <a:pt x="165" y="387"/>
                  </a:lnTo>
                  <a:lnTo>
                    <a:pt x="165" y="392"/>
                  </a:lnTo>
                  <a:lnTo>
                    <a:pt x="165" y="392"/>
                  </a:lnTo>
                  <a:lnTo>
                    <a:pt x="170" y="392"/>
                  </a:lnTo>
                  <a:lnTo>
                    <a:pt x="170" y="392"/>
                  </a:lnTo>
                  <a:lnTo>
                    <a:pt x="176" y="398"/>
                  </a:lnTo>
                  <a:lnTo>
                    <a:pt x="176" y="398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59" y="409"/>
                  </a:lnTo>
                  <a:lnTo>
                    <a:pt x="159" y="409"/>
                  </a:lnTo>
                  <a:lnTo>
                    <a:pt x="147" y="409"/>
                  </a:lnTo>
                  <a:lnTo>
                    <a:pt x="147" y="409"/>
                  </a:lnTo>
                  <a:lnTo>
                    <a:pt x="136" y="415"/>
                  </a:lnTo>
                  <a:lnTo>
                    <a:pt x="136" y="415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7" y="449"/>
                  </a:lnTo>
                  <a:lnTo>
                    <a:pt x="147" y="449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31" y="466"/>
                  </a:lnTo>
                  <a:lnTo>
                    <a:pt x="131" y="466"/>
                  </a:lnTo>
                  <a:lnTo>
                    <a:pt x="125" y="466"/>
                  </a:lnTo>
                  <a:lnTo>
                    <a:pt x="125" y="466"/>
                  </a:lnTo>
                  <a:lnTo>
                    <a:pt x="113" y="466"/>
                  </a:lnTo>
                  <a:lnTo>
                    <a:pt x="113" y="466"/>
                  </a:lnTo>
                  <a:lnTo>
                    <a:pt x="113" y="472"/>
                  </a:lnTo>
                  <a:lnTo>
                    <a:pt x="113" y="472"/>
                  </a:lnTo>
                  <a:lnTo>
                    <a:pt x="119" y="489"/>
                  </a:lnTo>
                  <a:lnTo>
                    <a:pt x="119" y="489"/>
                  </a:lnTo>
                  <a:lnTo>
                    <a:pt x="113" y="500"/>
                  </a:lnTo>
                  <a:lnTo>
                    <a:pt x="113" y="500"/>
                  </a:lnTo>
                  <a:lnTo>
                    <a:pt x="107" y="500"/>
                  </a:lnTo>
                  <a:lnTo>
                    <a:pt x="107" y="500"/>
                  </a:lnTo>
                  <a:lnTo>
                    <a:pt x="107" y="506"/>
                  </a:lnTo>
                  <a:lnTo>
                    <a:pt x="107" y="506"/>
                  </a:lnTo>
                  <a:lnTo>
                    <a:pt x="113" y="517"/>
                  </a:lnTo>
                  <a:lnTo>
                    <a:pt x="113" y="517"/>
                  </a:lnTo>
                  <a:lnTo>
                    <a:pt x="113" y="523"/>
                  </a:lnTo>
                  <a:lnTo>
                    <a:pt x="113" y="523"/>
                  </a:lnTo>
                  <a:lnTo>
                    <a:pt x="119" y="534"/>
                  </a:lnTo>
                  <a:lnTo>
                    <a:pt x="119" y="534"/>
                  </a:lnTo>
                  <a:lnTo>
                    <a:pt x="125" y="540"/>
                  </a:lnTo>
                  <a:lnTo>
                    <a:pt x="125" y="540"/>
                  </a:lnTo>
                  <a:lnTo>
                    <a:pt x="131" y="552"/>
                  </a:lnTo>
                  <a:lnTo>
                    <a:pt x="131" y="552"/>
                  </a:lnTo>
                  <a:lnTo>
                    <a:pt x="142" y="574"/>
                  </a:lnTo>
                  <a:lnTo>
                    <a:pt x="142" y="574"/>
                  </a:lnTo>
                  <a:lnTo>
                    <a:pt x="147" y="591"/>
                  </a:lnTo>
                  <a:lnTo>
                    <a:pt x="147" y="591"/>
                  </a:lnTo>
                  <a:lnTo>
                    <a:pt x="153" y="602"/>
                  </a:lnTo>
                  <a:lnTo>
                    <a:pt x="159" y="602"/>
                  </a:lnTo>
                  <a:lnTo>
                    <a:pt x="159" y="602"/>
                  </a:lnTo>
                  <a:lnTo>
                    <a:pt x="176" y="614"/>
                  </a:lnTo>
                  <a:lnTo>
                    <a:pt x="176" y="614"/>
                  </a:lnTo>
                  <a:lnTo>
                    <a:pt x="193" y="625"/>
                  </a:lnTo>
                  <a:lnTo>
                    <a:pt x="193" y="625"/>
                  </a:lnTo>
                  <a:lnTo>
                    <a:pt x="210" y="642"/>
                  </a:lnTo>
                  <a:lnTo>
                    <a:pt x="210" y="642"/>
                  </a:lnTo>
                  <a:lnTo>
                    <a:pt x="216" y="653"/>
                  </a:lnTo>
                  <a:lnTo>
                    <a:pt x="216" y="653"/>
                  </a:lnTo>
                  <a:lnTo>
                    <a:pt x="216" y="665"/>
                  </a:lnTo>
                  <a:lnTo>
                    <a:pt x="216" y="665"/>
                  </a:lnTo>
                  <a:lnTo>
                    <a:pt x="210" y="671"/>
                  </a:lnTo>
                  <a:lnTo>
                    <a:pt x="210" y="671"/>
                  </a:lnTo>
                  <a:lnTo>
                    <a:pt x="204" y="677"/>
                  </a:lnTo>
                  <a:lnTo>
                    <a:pt x="204" y="677"/>
                  </a:lnTo>
                  <a:lnTo>
                    <a:pt x="216" y="677"/>
                  </a:lnTo>
                  <a:lnTo>
                    <a:pt x="216" y="677"/>
                  </a:lnTo>
                  <a:lnTo>
                    <a:pt x="227" y="677"/>
                  </a:lnTo>
                  <a:lnTo>
                    <a:pt x="227" y="677"/>
                  </a:lnTo>
                  <a:lnTo>
                    <a:pt x="238" y="677"/>
                  </a:lnTo>
                  <a:lnTo>
                    <a:pt x="238" y="677"/>
                  </a:lnTo>
                  <a:lnTo>
                    <a:pt x="244" y="677"/>
                  </a:lnTo>
                  <a:lnTo>
                    <a:pt x="244" y="677"/>
                  </a:lnTo>
                  <a:lnTo>
                    <a:pt x="250" y="688"/>
                  </a:lnTo>
                  <a:lnTo>
                    <a:pt x="250" y="688"/>
                  </a:lnTo>
                  <a:lnTo>
                    <a:pt x="256" y="699"/>
                  </a:lnTo>
                  <a:lnTo>
                    <a:pt x="256" y="699"/>
                  </a:lnTo>
                  <a:lnTo>
                    <a:pt x="261" y="705"/>
                  </a:lnTo>
                  <a:lnTo>
                    <a:pt x="261" y="705"/>
                  </a:lnTo>
                  <a:lnTo>
                    <a:pt x="267" y="717"/>
                  </a:lnTo>
                  <a:lnTo>
                    <a:pt x="267" y="717"/>
                  </a:lnTo>
                  <a:lnTo>
                    <a:pt x="278" y="727"/>
                  </a:lnTo>
                  <a:lnTo>
                    <a:pt x="278" y="727"/>
                  </a:lnTo>
                  <a:lnTo>
                    <a:pt x="290" y="745"/>
                  </a:lnTo>
                  <a:lnTo>
                    <a:pt x="290" y="745"/>
                  </a:lnTo>
                  <a:lnTo>
                    <a:pt x="295" y="750"/>
                  </a:lnTo>
                  <a:lnTo>
                    <a:pt x="295" y="750"/>
                  </a:lnTo>
                  <a:lnTo>
                    <a:pt x="295" y="762"/>
                  </a:lnTo>
                  <a:lnTo>
                    <a:pt x="295" y="762"/>
                  </a:lnTo>
                  <a:lnTo>
                    <a:pt x="295" y="773"/>
                  </a:lnTo>
                  <a:lnTo>
                    <a:pt x="295" y="773"/>
                  </a:lnTo>
                  <a:lnTo>
                    <a:pt x="295" y="790"/>
                  </a:lnTo>
                  <a:lnTo>
                    <a:pt x="295" y="790"/>
                  </a:lnTo>
                  <a:lnTo>
                    <a:pt x="295" y="802"/>
                  </a:lnTo>
                  <a:lnTo>
                    <a:pt x="295" y="802"/>
                  </a:lnTo>
                  <a:lnTo>
                    <a:pt x="295" y="818"/>
                  </a:lnTo>
                  <a:lnTo>
                    <a:pt x="295" y="818"/>
                  </a:lnTo>
                  <a:lnTo>
                    <a:pt x="301" y="830"/>
                  </a:lnTo>
                  <a:lnTo>
                    <a:pt x="307" y="830"/>
                  </a:lnTo>
                  <a:lnTo>
                    <a:pt x="312" y="830"/>
                  </a:lnTo>
                  <a:lnTo>
                    <a:pt x="318" y="830"/>
                  </a:lnTo>
                  <a:lnTo>
                    <a:pt x="324" y="830"/>
                  </a:lnTo>
                  <a:lnTo>
                    <a:pt x="324" y="841"/>
                  </a:lnTo>
                  <a:lnTo>
                    <a:pt x="324" y="852"/>
                  </a:lnTo>
                  <a:lnTo>
                    <a:pt x="324" y="858"/>
                  </a:lnTo>
                  <a:lnTo>
                    <a:pt x="324" y="870"/>
                  </a:lnTo>
                  <a:lnTo>
                    <a:pt x="324" y="870"/>
                  </a:lnTo>
                  <a:lnTo>
                    <a:pt x="324" y="870"/>
                  </a:lnTo>
                  <a:lnTo>
                    <a:pt x="324" y="870"/>
                  </a:lnTo>
                  <a:lnTo>
                    <a:pt x="329" y="870"/>
                  </a:lnTo>
                  <a:lnTo>
                    <a:pt x="329" y="870"/>
                  </a:lnTo>
                  <a:lnTo>
                    <a:pt x="341" y="876"/>
                  </a:lnTo>
                  <a:lnTo>
                    <a:pt x="341" y="876"/>
                  </a:lnTo>
                  <a:lnTo>
                    <a:pt x="347" y="887"/>
                  </a:lnTo>
                  <a:lnTo>
                    <a:pt x="347" y="887"/>
                  </a:lnTo>
                  <a:lnTo>
                    <a:pt x="352" y="892"/>
                  </a:lnTo>
                  <a:lnTo>
                    <a:pt x="352" y="892"/>
                  </a:lnTo>
                  <a:lnTo>
                    <a:pt x="352" y="898"/>
                  </a:lnTo>
                  <a:lnTo>
                    <a:pt x="352" y="898"/>
                  </a:lnTo>
                  <a:lnTo>
                    <a:pt x="357" y="904"/>
                  </a:lnTo>
                  <a:lnTo>
                    <a:pt x="357" y="904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57" y="910"/>
                  </a:lnTo>
                  <a:lnTo>
                    <a:pt x="357" y="915"/>
                  </a:lnTo>
                  <a:lnTo>
                    <a:pt x="357" y="915"/>
                  </a:lnTo>
                  <a:lnTo>
                    <a:pt x="357" y="915"/>
                  </a:lnTo>
                  <a:lnTo>
                    <a:pt x="357" y="915"/>
                  </a:lnTo>
                  <a:lnTo>
                    <a:pt x="375" y="921"/>
                  </a:lnTo>
                  <a:lnTo>
                    <a:pt x="375" y="921"/>
                  </a:lnTo>
                  <a:lnTo>
                    <a:pt x="392" y="921"/>
                  </a:lnTo>
                  <a:lnTo>
                    <a:pt x="392" y="921"/>
                  </a:lnTo>
                  <a:lnTo>
                    <a:pt x="415" y="921"/>
                  </a:lnTo>
                  <a:lnTo>
                    <a:pt x="415" y="921"/>
                  </a:lnTo>
                  <a:lnTo>
                    <a:pt x="432" y="915"/>
                  </a:lnTo>
                  <a:lnTo>
                    <a:pt x="432" y="915"/>
                  </a:lnTo>
                  <a:lnTo>
                    <a:pt x="437" y="927"/>
                  </a:lnTo>
                  <a:lnTo>
                    <a:pt x="437" y="927"/>
                  </a:lnTo>
                  <a:lnTo>
                    <a:pt x="449" y="943"/>
                  </a:lnTo>
                  <a:lnTo>
                    <a:pt x="449" y="943"/>
                  </a:lnTo>
                  <a:lnTo>
                    <a:pt x="454" y="955"/>
                  </a:lnTo>
                  <a:lnTo>
                    <a:pt x="454" y="955"/>
                  </a:lnTo>
                  <a:lnTo>
                    <a:pt x="460" y="966"/>
                  </a:lnTo>
                  <a:lnTo>
                    <a:pt x="460" y="966"/>
                  </a:lnTo>
                  <a:lnTo>
                    <a:pt x="460" y="977"/>
                  </a:lnTo>
                  <a:lnTo>
                    <a:pt x="460" y="977"/>
                  </a:lnTo>
                  <a:lnTo>
                    <a:pt x="460" y="989"/>
                  </a:lnTo>
                  <a:lnTo>
                    <a:pt x="460" y="989"/>
                  </a:lnTo>
                  <a:lnTo>
                    <a:pt x="460" y="1001"/>
                  </a:lnTo>
                  <a:lnTo>
                    <a:pt x="460" y="1001"/>
                  </a:lnTo>
                  <a:lnTo>
                    <a:pt x="466" y="1006"/>
                  </a:lnTo>
                  <a:lnTo>
                    <a:pt x="466" y="1006"/>
                  </a:lnTo>
                  <a:lnTo>
                    <a:pt x="466" y="1012"/>
                  </a:lnTo>
                  <a:lnTo>
                    <a:pt x="466" y="1012"/>
                  </a:lnTo>
                  <a:lnTo>
                    <a:pt x="477" y="1012"/>
                  </a:lnTo>
                  <a:lnTo>
                    <a:pt x="477" y="1012"/>
                  </a:lnTo>
                  <a:lnTo>
                    <a:pt x="483" y="1017"/>
                  </a:lnTo>
                  <a:lnTo>
                    <a:pt x="483" y="1017"/>
                  </a:lnTo>
                  <a:lnTo>
                    <a:pt x="488" y="1017"/>
                  </a:lnTo>
                  <a:lnTo>
                    <a:pt x="483" y="1023"/>
                  </a:lnTo>
                  <a:lnTo>
                    <a:pt x="483" y="1029"/>
                  </a:lnTo>
                  <a:lnTo>
                    <a:pt x="483" y="1035"/>
                  </a:lnTo>
                  <a:lnTo>
                    <a:pt x="483" y="1040"/>
                  </a:lnTo>
                  <a:lnTo>
                    <a:pt x="483" y="1040"/>
                  </a:lnTo>
                  <a:lnTo>
                    <a:pt x="488" y="1046"/>
                  </a:lnTo>
                  <a:lnTo>
                    <a:pt x="488" y="1046"/>
                  </a:lnTo>
                  <a:lnTo>
                    <a:pt x="494" y="1051"/>
                  </a:lnTo>
                  <a:lnTo>
                    <a:pt x="494" y="1051"/>
                  </a:lnTo>
                  <a:lnTo>
                    <a:pt x="506" y="1057"/>
                  </a:lnTo>
                  <a:lnTo>
                    <a:pt x="506" y="1057"/>
                  </a:lnTo>
                  <a:lnTo>
                    <a:pt x="506" y="1069"/>
                  </a:lnTo>
                  <a:lnTo>
                    <a:pt x="506" y="1069"/>
                  </a:lnTo>
                  <a:lnTo>
                    <a:pt x="506" y="1074"/>
                  </a:lnTo>
                  <a:lnTo>
                    <a:pt x="506" y="1074"/>
                  </a:lnTo>
                  <a:lnTo>
                    <a:pt x="506" y="1080"/>
                  </a:lnTo>
                  <a:lnTo>
                    <a:pt x="506" y="1080"/>
                  </a:lnTo>
                  <a:lnTo>
                    <a:pt x="506" y="1086"/>
                  </a:lnTo>
                  <a:lnTo>
                    <a:pt x="506" y="1086"/>
                  </a:lnTo>
                  <a:lnTo>
                    <a:pt x="506" y="1091"/>
                  </a:lnTo>
                  <a:lnTo>
                    <a:pt x="506" y="1091"/>
                  </a:lnTo>
                  <a:lnTo>
                    <a:pt x="511" y="1097"/>
                  </a:lnTo>
                  <a:lnTo>
                    <a:pt x="511" y="1097"/>
                  </a:lnTo>
                  <a:lnTo>
                    <a:pt x="522" y="1097"/>
                  </a:lnTo>
                  <a:lnTo>
                    <a:pt x="522" y="1097"/>
                  </a:lnTo>
                  <a:lnTo>
                    <a:pt x="528" y="1102"/>
                  </a:lnTo>
                  <a:lnTo>
                    <a:pt x="528" y="1102"/>
                  </a:lnTo>
                  <a:lnTo>
                    <a:pt x="534" y="1102"/>
                  </a:lnTo>
                  <a:lnTo>
                    <a:pt x="534" y="1102"/>
                  </a:lnTo>
                  <a:lnTo>
                    <a:pt x="540" y="1114"/>
                  </a:lnTo>
                  <a:lnTo>
                    <a:pt x="540" y="1114"/>
                  </a:lnTo>
                  <a:lnTo>
                    <a:pt x="540" y="1120"/>
                  </a:lnTo>
                  <a:lnTo>
                    <a:pt x="540" y="1120"/>
                  </a:lnTo>
                  <a:lnTo>
                    <a:pt x="540" y="1131"/>
                  </a:lnTo>
                  <a:lnTo>
                    <a:pt x="540" y="1131"/>
                  </a:lnTo>
                  <a:lnTo>
                    <a:pt x="540" y="1137"/>
                  </a:lnTo>
                  <a:lnTo>
                    <a:pt x="540" y="1137"/>
                  </a:lnTo>
                  <a:lnTo>
                    <a:pt x="546" y="1142"/>
                  </a:lnTo>
                  <a:lnTo>
                    <a:pt x="546" y="1142"/>
                  </a:lnTo>
                  <a:lnTo>
                    <a:pt x="557" y="1160"/>
                  </a:lnTo>
                  <a:lnTo>
                    <a:pt x="557" y="1160"/>
                  </a:lnTo>
                  <a:lnTo>
                    <a:pt x="568" y="1171"/>
                  </a:lnTo>
                  <a:lnTo>
                    <a:pt x="568" y="1171"/>
                  </a:lnTo>
                  <a:lnTo>
                    <a:pt x="574" y="1176"/>
                  </a:lnTo>
                  <a:lnTo>
                    <a:pt x="574" y="1176"/>
                  </a:lnTo>
                  <a:lnTo>
                    <a:pt x="579" y="1176"/>
                  </a:lnTo>
                  <a:lnTo>
                    <a:pt x="579" y="1176"/>
                  </a:lnTo>
                  <a:lnTo>
                    <a:pt x="585" y="1176"/>
                  </a:lnTo>
                  <a:lnTo>
                    <a:pt x="585" y="1176"/>
                  </a:lnTo>
                  <a:lnTo>
                    <a:pt x="585" y="1182"/>
                  </a:lnTo>
                  <a:lnTo>
                    <a:pt x="585" y="1182"/>
                  </a:lnTo>
                  <a:lnTo>
                    <a:pt x="585" y="1188"/>
                  </a:lnTo>
                  <a:lnTo>
                    <a:pt x="585" y="1188"/>
                  </a:lnTo>
                  <a:lnTo>
                    <a:pt x="585" y="1194"/>
                  </a:lnTo>
                  <a:lnTo>
                    <a:pt x="585" y="1194"/>
                  </a:lnTo>
                  <a:lnTo>
                    <a:pt x="585" y="1199"/>
                  </a:lnTo>
                  <a:lnTo>
                    <a:pt x="596" y="1211"/>
                  </a:lnTo>
                  <a:lnTo>
                    <a:pt x="608" y="1222"/>
                  </a:lnTo>
                  <a:lnTo>
                    <a:pt x="619" y="1228"/>
                  </a:lnTo>
                  <a:lnTo>
                    <a:pt x="631" y="1239"/>
                  </a:lnTo>
                  <a:lnTo>
                    <a:pt x="631" y="1239"/>
                  </a:lnTo>
                  <a:lnTo>
                    <a:pt x="636" y="1245"/>
                  </a:lnTo>
                  <a:lnTo>
                    <a:pt x="636" y="1245"/>
                  </a:lnTo>
                  <a:lnTo>
                    <a:pt x="642" y="1239"/>
                  </a:lnTo>
                  <a:lnTo>
                    <a:pt x="642" y="1239"/>
                  </a:lnTo>
                  <a:lnTo>
                    <a:pt x="647" y="1239"/>
                  </a:lnTo>
                  <a:lnTo>
                    <a:pt x="647" y="1239"/>
                  </a:lnTo>
                  <a:lnTo>
                    <a:pt x="653" y="1239"/>
                  </a:lnTo>
                  <a:lnTo>
                    <a:pt x="653" y="1239"/>
                  </a:lnTo>
                  <a:lnTo>
                    <a:pt x="659" y="1245"/>
                  </a:lnTo>
                  <a:lnTo>
                    <a:pt x="659" y="1245"/>
                  </a:lnTo>
                  <a:lnTo>
                    <a:pt x="665" y="1251"/>
                  </a:lnTo>
                  <a:lnTo>
                    <a:pt x="665" y="1251"/>
                  </a:lnTo>
                  <a:lnTo>
                    <a:pt x="671" y="1256"/>
                  </a:lnTo>
                  <a:lnTo>
                    <a:pt x="671" y="1256"/>
                  </a:lnTo>
                  <a:lnTo>
                    <a:pt x="671" y="1256"/>
                  </a:lnTo>
                  <a:lnTo>
                    <a:pt x="671" y="1256"/>
                  </a:lnTo>
                  <a:lnTo>
                    <a:pt x="676" y="1256"/>
                  </a:lnTo>
                  <a:lnTo>
                    <a:pt x="676" y="1256"/>
                  </a:lnTo>
                  <a:lnTo>
                    <a:pt x="682" y="1256"/>
                  </a:lnTo>
                  <a:lnTo>
                    <a:pt x="682" y="1256"/>
                  </a:lnTo>
                  <a:lnTo>
                    <a:pt x="687" y="1256"/>
                  </a:lnTo>
                  <a:lnTo>
                    <a:pt x="687" y="1256"/>
                  </a:lnTo>
                  <a:lnTo>
                    <a:pt x="693" y="1256"/>
                  </a:lnTo>
                  <a:lnTo>
                    <a:pt x="693" y="1256"/>
                  </a:lnTo>
                  <a:lnTo>
                    <a:pt x="705" y="1262"/>
                  </a:lnTo>
                  <a:lnTo>
                    <a:pt x="705" y="1262"/>
                  </a:lnTo>
                  <a:lnTo>
                    <a:pt x="716" y="1273"/>
                  </a:lnTo>
                  <a:lnTo>
                    <a:pt x="716" y="1273"/>
                  </a:lnTo>
                  <a:lnTo>
                    <a:pt x="733" y="1273"/>
                  </a:lnTo>
                  <a:lnTo>
                    <a:pt x="733" y="1273"/>
                  </a:lnTo>
                  <a:lnTo>
                    <a:pt x="756" y="1273"/>
                  </a:lnTo>
                  <a:lnTo>
                    <a:pt x="756" y="1273"/>
                  </a:lnTo>
                  <a:lnTo>
                    <a:pt x="756" y="1267"/>
                  </a:lnTo>
                  <a:lnTo>
                    <a:pt x="756" y="1267"/>
                  </a:lnTo>
                  <a:lnTo>
                    <a:pt x="761" y="1262"/>
                  </a:lnTo>
                  <a:lnTo>
                    <a:pt x="761" y="1262"/>
                  </a:lnTo>
                  <a:lnTo>
                    <a:pt x="790" y="1245"/>
                  </a:lnTo>
                  <a:lnTo>
                    <a:pt x="790" y="1245"/>
                  </a:lnTo>
                  <a:lnTo>
                    <a:pt x="818" y="1233"/>
                  </a:lnTo>
                  <a:lnTo>
                    <a:pt x="818" y="1233"/>
                  </a:lnTo>
                  <a:lnTo>
                    <a:pt x="846" y="1216"/>
                  </a:lnTo>
                  <a:lnTo>
                    <a:pt x="846" y="1216"/>
                  </a:lnTo>
                  <a:lnTo>
                    <a:pt x="881" y="1205"/>
                  </a:lnTo>
                  <a:lnTo>
                    <a:pt x="881" y="1205"/>
                  </a:lnTo>
                  <a:lnTo>
                    <a:pt x="892" y="1216"/>
                  </a:lnTo>
                  <a:lnTo>
                    <a:pt x="892" y="1216"/>
                  </a:lnTo>
                  <a:lnTo>
                    <a:pt x="909" y="1228"/>
                  </a:lnTo>
                  <a:lnTo>
                    <a:pt x="909" y="1228"/>
                  </a:lnTo>
                  <a:lnTo>
                    <a:pt x="921" y="1245"/>
                  </a:lnTo>
                  <a:lnTo>
                    <a:pt x="921" y="1245"/>
                  </a:lnTo>
                  <a:lnTo>
                    <a:pt x="926" y="1256"/>
                  </a:lnTo>
                  <a:lnTo>
                    <a:pt x="926" y="1256"/>
                  </a:lnTo>
                  <a:lnTo>
                    <a:pt x="937" y="1285"/>
                  </a:lnTo>
                  <a:lnTo>
                    <a:pt x="937" y="1285"/>
                  </a:lnTo>
                  <a:lnTo>
                    <a:pt x="943" y="1313"/>
                  </a:lnTo>
                  <a:lnTo>
                    <a:pt x="943" y="1313"/>
                  </a:lnTo>
                  <a:lnTo>
                    <a:pt x="949" y="1336"/>
                  </a:lnTo>
                  <a:lnTo>
                    <a:pt x="949" y="1336"/>
                  </a:lnTo>
                  <a:lnTo>
                    <a:pt x="960" y="1341"/>
                  </a:lnTo>
                  <a:lnTo>
                    <a:pt x="971" y="1353"/>
                  </a:lnTo>
                  <a:lnTo>
                    <a:pt x="971" y="1353"/>
                  </a:lnTo>
                  <a:lnTo>
                    <a:pt x="994" y="1359"/>
                  </a:lnTo>
                  <a:lnTo>
                    <a:pt x="994" y="1359"/>
                  </a:lnTo>
                  <a:lnTo>
                    <a:pt x="1011" y="1359"/>
                  </a:lnTo>
                  <a:lnTo>
                    <a:pt x="1011" y="1359"/>
                  </a:lnTo>
                  <a:lnTo>
                    <a:pt x="1040" y="1364"/>
                  </a:lnTo>
                  <a:lnTo>
                    <a:pt x="1040" y="1364"/>
                  </a:lnTo>
                  <a:lnTo>
                    <a:pt x="1062" y="1364"/>
                  </a:lnTo>
                  <a:lnTo>
                    <a:pt x="1068" y="1364"/>
                  </a:lnTo>
                  <a:lnTo>
                    <a:pt x="1068" y="1364"/>
                  </a:lnTo>
                  <a:lnTo>
                    <a:pt x="1068" y="1370"/>
                  </a:lnTo>
                  <a:lnTo>
                    <a:pt x="1068" y="1370"/>
                  </a:lnTo>
                  <a:lnTo>
                    <a:pt x="1068" y="1370"/>
                  </a:lnTo>
                  <a:lnTo>
                    <a:pt x="1091" y="1376"/>
                  </a:lnTo>
                  <a:lnTo>
                    <a:pt x="1091" y="1376"/>
                  </a:lnTo>
                  <a:lnTo>
                    <a:pt x="1114" y="1370"/>
                  </a:lnTo>
                  <a:lnTo>
                    <a:pt x="1114" y="1370"/>
                  </a:lnTo>
                  <a:lnTo>
                    <a:pt x="1136" y="1364"/>
                  </a:lnTo>
                  <a:lnTo>
                    <a:pt x="1136" y="1364"/>
                  </a:lnTo>
                  <a:lnTo>
                    <a:pt x="1159" y="1364"/>
                  </a:lnTo>
                  <a:lnTo>
                    <a:pt x="1159" y="1364"/>
                  </a:lnTo>
                  <a:lnTo>
                    <a:pt x="1165" y="1370"/>
                  </a:lnTo>
                  <a:lnTo>
                    <a:pt x="1165" y="1370"/>
                  </a:lnTo>
                  <a:lnTo>
                    <a:pt x="1170" y="1376"/>
                  </a:lnTo>
                  <a:lnTo>
                    <a:pt x="1170" y="1376"/>
                  </a:lnTo>
                  <a:lnTo>
                    <a:pt x="1182" y="1381"/>
                  </a:lnTo>
                  <a:lnTo>
                    <a:pt x="1182" y="1381"/>
                  </a:lnTo>
                  <a:lnTo>
                    <a:pt x="1187" y="1381"/>
                  </a:lnTo>
                  <a:lnTo>
                    <a:pt x="1187" y="1387"/>
                  </a:lnTo>
                  <a:lnTo>
                    <a:pt x="1187" y="1387"/>
                  </a:lnTo>
                  <a:lnTo>
                    <a:pt x="1187" y="1392"/>
                  </a:lnTo>
                  <a:lnTo>
                    <a:pt x="1187" y="1392"/>
                  </a:lnTo>
                  <a:lnTo>
                    <a:pt x="1187" y="1392"/>
                  </a:lnTo>
                  <a:lnTo>
                    <a:pt x="1193" y="1392"/>
                  </a:lnTo>
                  <a:lnTo>
                    <a:pt x="1193" y="1392"/>
                  </a:lnTo>
                  <a:lnTo>
                    <a:pt x="1199" y="1398"/>
                  </a:lnTo>
                  <a:lnTo>
                    <a:pt x="1199" y="1398"/>
                  </a:lnTo>
                  <a:lnTo>
                    <a:pt x="1205" y="1398"/>
                  </a:lnTo>
                  <a:lnTo>
                    <a:pt x="1205" y="1398"/>
                  </a:lnTo>
                  <a:lnTo>
                    <a:pt x="1216" y="1392"/>
                  </a:lnTo>
                  <a:close/>
                  <a:moveTo>
                    <a:pt x="39" y="137"/>
                  </a:moveTo>
                  <a:lnTo>
                    <a:pt x="39" y="137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102" y="193"/>
                  </a:lnTo>
                  <a:lnTo>
                    <a:pt x="102" y="193"/>
                  </a:lnTo>
                  <a:lnTo>
                    <a:pt x="113" y="199"/>
                  </a:lnTo>
                  <a:lnTo>
                    <a:pt x="113" y="199"/>
                  </a:lnTo>
                  <a:lnTo>
                    <a:pt x="119" y="199"/>
                  </a:lnTo>
                  <a:lnTo>
                    <a:pt x="119" y="199"/>
                  </a:lnTo>
                  <a:lnTo>
                    <a:pt x="125" y="204"/>
                  </a:lnTo>
                  <a:lnTo>
                    <a:pt x="125" y="204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8"/>
                  </a:lnTo>
                  <a:lnTo>
                    <a:pt x="119" y="238"/>
                  </a:lnTo>
                  <a:lnTo>
                    <a:pt x="131" y="244"/>
                  </a:lnTo>
                  <a:lnTo>
                    <a:pt x="131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53" y="250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153" y="262"/>
                  </a:lnTo>
                  <a:lnTo>
                    <a:pt x="142" y="273"/>
                  </a:lnTo>
                  <a:lnTo>
                    <a:pt x="142" y="273"/>
                  </a:lnTo>
                  <a:lnTo>
                    <a:pt x="131" y="284"/>
                  </a:lnTo>
                  <a:lnTo>
                    <a:pt x="131" y="284"/>
                  </a:lnTo>
                  <a:lnTo>
                    <a:pt x="125" y="290"/>
                  </a:lnTo>
                  <a:lnTo>
                    <a:pt x="125" y="290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97" y="290"/>
                  </a:lnTo>
                  <a:lnTo>
                    <a:pt x="97" y="290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85" y="273"/>
                  </a:lnTo>
                  <a:lnTo>
                    <a:pt x="85" y="273"/>
                  </a:lnTo>
                  <a:lnTo>
                    <a:pt x="79" y="256"/>
                  </a:lnTo>
                  <a:lnTo>
                    <a:pt x="79" y="256"/>
                  </a:lnTo>
                  <a:lnTo>
                    <a:pt x="79" y="250"/>
                  </a:lnTo>
                  <a:lnTo>
                    <a:pt x="79" y="250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9" y="228"/>
                  </a:lnTo>
                  <a:lnTo>
                    <a:pt x="79" y="228"/>
                  </a:lnTo>
                  <a:lnTo>
                    <a:pt x="73" y="222"/>
                  </a:lnTo>
                  <a:lnTo>
                    <a:pt x="73" y="222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57" y="216"/>
                  </a:lnTo>
                  <a:lnTo>
                    <a:pt x="57" y="216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93"/>
                  </a:lnTo>
                  <a:lnTo>
                    <a:pt x="57" y="193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57" y="171"/>
                  </a:lnTo>
                  <a:lnTo>
                    <a:pt x="57" y="171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39" y="148"/>
                  </a:lnTo>
                  <a:lnTo>
                    <a:pt x="39" y="148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9" y="137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Freeform 104"/>
            <p:cNvSpPr>
              <a:spLocks noChangeArrowheads="1"/>
            </p:cNvSpPr>
            <p:nvPr/>
          </p:nvSpPr>
          <p:spPr bwMode="auto">
            <a:xfrm>
              <a:off x="7473950" y="4338638"/>
              <a:ext cx="1155700" cy="544512"/>
            </a:xfrm>
            <a:custGeom>
              <a:avLst/>
              <a:gdLst>
                <a:gd name="T0" fmla="*/ 136 w 3212"/>
                <a:gd name="T1" fmla="*/ 216 h 1513"/>
                <a:gd name="T2" fmla="*/ 290 w 3212"/>
                <a:gd name="T3" fmla="*/ 455 h 1513"/>
                <a:gd name="T4" fmla="*/ 483 w 3212"/>
                <a:gd name="T5" fmla="*/ 802 h 1513"/>
                <a:gd name="T6" fmla="*/ 676 w 3212"/>
                <a:gd name="T7" fmla="*/ 978 h 1513"/>
                <a:gd name="T8" fmla="*/ 699 w 3212"/>
                <a:gd name="T9" fmla="*/ 722 h 1513"/>
                <a:gd name="T10" fmla="*/ 603 w 3212"/>
                <a:gd name="T11" fmla="*/ 557 h 1513"/>
                <a:gd name="T12" fmla="*/ 534 w 3212"/>
                <a:gd name="T13" fmla="*/ 443 h 1513"/>
                <a:gd name="T14" fmla="*/ 392 w 3212"/>
                <a:gd name="T15" fmla="*/ 302 h 1513"/>
                <a:gd name="T16" fmla="*/ 216 w 3212"/>
                <a:gd name="T17" fmla="*/ 91 h 1513"/>
                <a:gd name="T18" fmla="*/ 2330 w 3212"/>
                <a:gd name="T19" fmla="*/ 284 h 1513"/>
                <a:gd name="T20" fmla="*/ 2290 w 3212"/>
                <a:gd name="T21" fmla="*/ 512 h 1513"/>
                <a:gd name="T22" fmla="*/ 2342 w 3212"/>
                <a:gd name="T23" fmla="*/ 398 h 1513"/>
                <a:gd name="T24" fmla="*/ 472 w 3212"/>
                <a:gd name="T25" fmla="*/ 347 h 1513"/>
                <a:gd name="T26" fmla="*/ 199 w 3212"/>
                <a:gd name="T27" fmla="*/ 415 h 1513"/>
                <a:gd name="T28" fmla="*/ 1864 w 3212"/>
                <a:gd name="T29" fmla="*/ 438 h 1513"/>
                <a:gd name="T30" fmla="*/ 1699 w 3212"/>
                <a:gd name="T31" fmla="*/ 631 h 1513"/>
                <a:gd name="T32" fmla="*/ 1733 w 3212"/>
                <a:gd name="T33" fmla="*/ 1006 h 1513"/>
                <a:gd name="T34" fmla="*/ 1853 w 3212"/>
                <a:gd name="T35" fmla="*/ 910 h 1513"/>
                <a:gd name="T36" fmla="*/ 1921 w 3212"/>
                <a:gd name="T37" fmla="*/ 813 h 1513"/>
                <a:gd name="T38" fmla="*/ 1853 w 3212"/>
                <a:gd name="T39" fmla="*/ 602 h 1513"/>
                <a:gd name="T40" fmla="*/ 1836 w 3212"/>
                <a:gd name="T41" fmla="*/ 483 h 1513"/>
                <a:gd name="T42" fmla="*/ 2103 w 3212"/>
                <a:gd name="T43" fmla="*/ 387 h 1513"/>
                <a:gd name="T44" fmla="*/ 2285 w 3212"/>
                <a:gd name="T45" fmla="*/ 592 h 1513"/>
                <a:gd name="T46" fmla="*/ 2495 w 3212"/>
                <a:gd name="T47" fmla="*/ 637 h 1513"/>
                <a:gd name="T48" fmla="*/ 1955 w 3212"/>
                <a:gd name="T49" fmla="*/ 688 h 1513"/>
                <a:gd name="T50" fmla="*/ 795 w 3212"/>
                <a:gd name="T51" fmla="*/ 785 h 1513"/>
                <a:gd name="T52" fmla="*/ 2046 w 3212"/>
                <a:gd name="T53" fmla="*/ 688 h 1513"/>
                <a:gd name="T54" fmla="*/ 2313 w 3212"/>
                <a:gd name="T55" fmla="*/ 802 h 1513"/>
                <a:gd name="T56" fmla="*/ 2483 w 3212"/>
                <a:gd name="T57" fmla="*/ 807 h 1513"/>
                <a:gd name="T58" fmla="*/ 2267 w 3212"/>
                <a:gd name="T59" fmla="*/ 819 h 1513"/>
                <a:gd name="T60" fmla="*/ 1949 w 3212"/>
                <a:gd name="T61" fmla="*/ 1006 h 1513"/>
                <a:gd name="T62" fmla="*/ 762 w 3212"/>
                <a:gd name="T63" fmla="*/ 1103 h 1513"/>
                <a:gd name="T64" fmla="*/ 1159 w 3212"/>
                <a:gd name="T65" fmla="*/ 1216 h 1513"/>
                <a:gd name="T66" fmla="*/ 1341 w 3212"/>
                <a:gd name="T67" fmla="*/ 1166 h 1513"/>
                <a:gd name="T68" fmla="*/ 1091 w 3212"/>
                <a:gd name="T69" fmla="*/ 1057 h 1513"/>
                <a:gd name="T70" fmla="*/ 2756 w 3212"/>
                <a:gd name="T71" fmla="*/ 1080 h 1513"/>
                <a:gd name="T72" fmla="*/ 1273 w 3212"/>
                <a:gd name="T73" fmla="*/ 1114 h 1513"/>
                <a:gd name="T74" fmla="*/ 2546 w 3212"/>
                <a:gd name="T75" fmla="*/ 1205 h 1513"/>
                <a:gd name="T76" fmla="*/ 2188 w 3212"/>
                <a:gd name="T77" fmla="*/ 1262 h 1513"/>
                <a:gd name="T78" fmla="*/ 1568 w 3212"/>
                <a:gd name="T79" fmla="*/ 1307 h 1513"/>
                <a:gd name="T80" fmla="*/ 2313 w 3212"/>
                <a:gd name="T81" fmla="*/ 1285 h 1513"/>
                <a:gd name="T82" fmla="*/ 1949 w 3212"/>
                <a:gd name="T83" fmla="*/ 1296 h 1513"/>
                <a:gd name="T84" fmla="*/ 1995 w 3212"/>
                <a:gd name="T85" fmla="*/ 1302 h 1513"/>
                <a:gd name="T86" fmla="*/ 2068 w 3212"/>
                <a:gd name="T87" fmla="*/ 1365 h 1513"/>
                <a:gd name="T88" fmla="*/ 1983 w 3212"/>
                <a:gd name="T89" fmla="*/ 1478 h 1513"/>
                <a:gd name="T90" fmla="*/ 2222 w 3212"/>
                <a:gd name="T91" fmla="*/ 1325 h 1513"/>
                <a:gd name="T92" fmla="*/ 529 w 3212"/>
                <a:gd name="T93" fmla="*/ 409 h 1513"/>
                <a:gd name="T94" fmla="*/ 972 w 3212"/>
                <a:gd name="T95" fmla="*/ 506 h 1513"/>
                <a:gd name="T96" fmla="*/ 1051 w 3212"/>
                <a:gd name="T97" fmla="*/ 631 h 1513"/>
                <a:gd name="T98" fmla="*/ 1233 w 3212"/>
                <a:gd name="T99" fmla="*/ 819 h 1513"/>
                <a:gd name="T100" fmla="*/ 1455 w 3212"/>
                <a:gd name="T101" fmla="*/ 819 h 1513"/>
                <a:gd name="T102" fmla="*/ 1671 w 3212"/>
                <a:gd name="T103" fmla="*/ 438 h 1513"/>
                <a:gd name="T104" fmla="*/ 1574 w 3212"/>
                <a:gd name="T105" fmla="*/ 188 h 1513"/>
                <a:gd name="T106" fmla="*/ 1216 w 3212"/>
                <a:gd name="T107" fmla="*/ 415 h 1513"/>
                <a:gd name="T108" fmla="*/ 2591 w 3212"/>
                <a:gd name="T109" fmla="*/ 688 h 1513"/>
                <a:gd name="T110" fmla="*/ 2614 w 3212"/>
                <a:gd name="T111" fmla="*/ 779 h 1513"/>
                <a:gd name="T112" fmla="*/ 2767 w 3212"/>
                <a:gd name="T113" fmla="*/ 864 h 1513"/>
                <a:gd name="T114" fmla="*/ 3035 w 3212"/>
                <a:gd name="T115" fmla="*/ 1091 h 1513"/>
                <a:gd name="T116" fmla="*/ 3057 w 3212"/>
                <a:gd name="T117" fmla="*/ 1262 h 1513"/>
                <a:gd name="T118" fmla="*/ 3205 w 3212"/>
                <a:gd name="T119" fmla="*/ 1103 h 1513"/>
                <a:gd name="T120" fmla="*/ 2910 w 3212"/>
                <a:gd name="T121" fmla="*/ 739 h 1513"/>
                <a:gd name="T122" fmla="*/ 2745 w 3212"/>
                <a:gd name="T123" fmla="*/ 665 h 1513"/>
                <a:gd name="T124" fmla="*/ 909 w 3212"/>
                <a:gd name="T125" fmla="*/ 182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12" h="1513">
                  <a:moveTo>
                    <a:pt x="91" y="28"/>
                  </a:moveTo>
                  <a:lnTo>
                    <a:pt x="91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51"/>
                  </a:lnTo>
                  <a:lnTo>
                    <a:pt x="5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63" y="137"/>
                  </a:lnTo>
                  <a:lnTo>
                    <a:pt x="63" y="137"/>
                  </a:lnTo>
                  <a:lnTo>
                    <a:pt x="68" y="137"/>
                  </a:lnTo>
                  <a:lnTo>
                    <a:pt x="68" y="137"/>
                  </a:lnTo>
                  <a:lnTo>
                    <a:pt x="68" y="137"/>
                  </a:lnTo>
                  <a:lnTo>
                    <a:pt x="68" y="137"/>
                  </a:lnTo>
                  <a:lnTo>
                    <a:pt x="74" y="143"/>
                  </a:lnTo>
                  <a:lnTo>
                    <a:pt x="74" y="143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20" y="188"/>
                  </a:lnTo>
                  <a:lnTo>
                    <a:pt x="120" y="188"/>
                  </a:lnTo>
                  <a:lnTo>
                    <a:pt x="130" y="193"/>
                  </a:lnTo>
                  <a:lnTo>
                    <a:pt x="130" y="193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5"/>
                  </a:lnTo>
                  <a:lnTo>
                    <a:pt x="130" y="205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6" y="216"/>
                  </a:lnTo>
                  <a:lnTo>
                    <a:pt x="136" y="216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54" y="233"/>
                  </a:lnTo>
                  <a:lnTo>
                    <a:pt x="154" y="233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65" y="244"/>
                  </a:lnTo>
                  <a:lnTo>
                    <a:pt x="165" y="244"/>
                  </a:lnTo>
                  <a:lnTo>
                    <a:pt x="170" y="250"/>
                  </a:lnTo>
                  <a:lnTo>
                    <a:pt x="170" y="250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70" y="262"/>
                  </a:lnTo>
                  <a:lnTo>
                    <a:pt x="170" y="262"/>
                  </a:lnTo>
                  <a:lnTo>
                    <a:pt x="170" y="267"/>
                  </a:lnTo>
                  <a:lnTo>
                    <a:pt x="170" y="267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2" y="273"/>
                  </a:lnTo>
                  <a:lnTo>
                    <a:pt x="182" y="273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88" y="278"/>
                  </a:lnTo>
                  <a:lnTo>
                    <a:pt x="188" y="278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3" y="307"/>
                  </a:lnTo>
                  <a:lnTo>
                    <a:pt x="193" y="307"/>
                  </a:lnTo>
                  <a:lnTo>
                    <a:pt x="193" y="318"/>
                  </a:lnTo>
                  <a:lnTo>
                    <a:pt x="193" y="318"/>
                  </a:lnTo>
                  <a:lnTo>
                    <a:pt x="205" y="324"/>
                  </a:lnTo>
                  <a:lnTo>
                    <a:pt x="205" y="324"/>
                  </a:lnTo>
                  <a:lnTo>
                    <a:pt x="216" y="324"/>
                  </a:lnTo>
                  <a:lnTo>
                    <a:pt x="216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39" y="330"/>
                  </a:lnTo>
                  <a:lnTo>
                    <a:pt x="239" y="330"/>
                  </a:lnTo>
                  <a:lnTo>
                    <a:pt x="245" y="336"/>
                  </a:lnTo>
                  <a:lnTo>
                    <a:pt x="245" y="336"/>
                  </a:lnTo>
                  <a:lnTo>
                    <a:pt x="245" y="341"/>
                  </a:lnTo>
                  <a:lnTo>
                    <a:pt x="245" y="341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5" y="353"/>
                  </a:lnTo>
                  <a:lnTo>
                    <a:pt x="255" y="353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73" y="370"/>
                  </a:lnTo>
                  <a:lnTo>
                    <a:pt x="273" y="370"/>
                  </a:lnTo>
                  <a:lnTo>
                    <a:pt x="273" y="387"/>
                  </a:lnTo>
                  <a:lnTo>
                    <a:pt x="273" y="387"/>
                  </a:lnTo>
                  <a:lnTo>
                    <a:pt x="273" y="403"/>
                  </a:lnTo>
                  <a:lnTo>
                    <a:pt x="273" y="403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7"/>
                  </a:lnTo>
                  <a:lnTo>
                    <a:pt x="273" y="427"/>
                  </a:lnTo>
                  <a:lnTo>
                    <a:pt x="284" y="443"/>
                  </a:lnTo>
                  <a:lnTo>
                    <a:pt x="284" y="443"/>
                  </a:lnTo>
                  <a:lnTo>
                    <a:pt x="290" y="455"/>
                  </a:lnTo>
                  <a:lnTo>
                    <a:pt x="290" y="455"/>
                  </a:lnTo>
                  <a:lnTo>
                    <a:pt x="290" y="461"/>
                  </a:lnTo>
                  <a:lnTo>
                    <a:pt x="290" y="461"/>
                  </a:lnTo>
                  <a:lnTo>
                    <a:pt x="295" y="467"/>
                  </a:lnTo>
                  <a:lnTo>
                    <a:pt x="295" y="467"/>
                  </a:lnTo>
                  <a:lnTo>
                    <a:pt x="290" y="472"/>
                  </a:lnTo>
                  <a:lnTo>
                    <a:pt x="290" y="472"/>
                  </a:lnTo>
                  <a:lnTo>
                    <a:pt x="290" y="478"/>
                  </a:lnTo>
                  <a:lnTo>
                    <a:pt x="290" y="478"/>
                  </a:lnTo>
                  <a:lnTo>
                    <a:pt x="290" y="483"/>
                  </a:lnTo>
                  <a:lnTo>
                    <a:pt x="290" y="483"/>
                  </a:lnTo>
                  <a:lnTo>
                    <a:pt x="295" y="489"/>
                  </a:lnTo>
                  <a:lnTo>
                    <a:pt x="295" y="489"/>
                  </a:lnTo>
                  <a:lnTo>
                    <a:pt x="307" y="495"/>
                  </a:lnTo>
                  <a:lnTo>
                    <a:pt x="307" y="495"/>
                  </a:lnTo>
                  <a:lnTo>
                    <a:pt x="313" y="495"/>
                  </a:lnTo>
                  <a:lnTo>
                    <a:pt x="313" y="495"/>
                  </a:lnTo>
                  <a:lnTo>
                    <a:pt x="319" y="500"/>
                  </a:lnTo>
                  <a:lnTo>
                    <a:pt x="319" y="500"/>
                  </a:lnTo>
                  <a:lnTo>
                    <a:pt x="324" y="512"/>
                  </a:lnTo>
                  <a:lnTo>
                    <a:pt x="324" y="512"/>
                  </a:lnTo>
                  <a:lnTo>
                    <a:pt x="330" y="523"/>
                  </a:lnTo>
                  <a:lnTo>
                    <a:pt x="330" y="523"/>
                  </a:lnTo>
                  <a:lnTo>
                    <a:pt x="335" y="534"/>
                  </a:lnTo>
                  <a:lnTo>
                    <a:pt x="335" y="534"/>
                  </a:lnTo>
                  <a:lnTo>
                    <a:pt x="341" y="546"/>
                  </a:lnTo>
                  <a:lnTo>
                    <a:pt x="341" y="546"/>
                  </a:lnTo>
                  <a:lnTo>
                    <a:pt x="352" y="552"/>
                  </a:lnTo>
                  <a:lnTo>
                    <a:pt x="352" y="552"/>
                  </a:lnTo>
                  <a:lnTo>
                    <a:pt x="364" y="557"/>
                  </a:lnTo>
                  <a:lnTo>
                    <a:pt x="364" y="557"/>
                  </a:lnTo>
                  <a:lnTo>
                    <a:pt x="369" y="563"/>
                  </a:lnTo>
                  <a:lnTo>
                    <a:pt x="369" y="563"/>
                  </a:lnTo>
                  <a:lnTo>
                    <a:pt x="381" y="574"/>
                  </a:lnTo>
                  <a:lnTo>
                    <a:pt x="381" y="574"/>
                  </a:lnTo>
                  <a:lnTo>
                    <a:pt x="392" y="592"/>
                  </a:lnTo>
                  <a:lnTo>
                    <a:pt x="392" y="592"/>
                  </a:lnTo>
                  <a:lnTo>
                    <a:pt x="404" y="626"/>
                  </a:lnTo>
                  <a:lnTo>
                    <a:pt x="404" y="626"/>
                  </a:lnTo>
                  <a:lnTo>
                    <a:pt x="415" y="654"/>
                  </a:lnTo>
                  <a:lnTo>
                    <a:pt x="415" y="654"/>
                  </a:lnTo>
                  <a:lnTo>
                    <a:pt x="426" y="671"/>
                  </a:lnTo>
                  <a:lnTo>
                    <a:pt x="432" y="671"/>
                  </a:lnTo>
                  <a:lnTo>
                    <a:pt x="432" y="671"/>
                  </a:lnTo>
                  <a:lnTo>
                    <a:pt x="432" y="671"/>
                  </a:lnTo>
                  <a:lnTo>
                    <a:pt x="432" y="671"/>
                  </a:lnTo>
                  <a:lnTo>
                    <a:pt x="432" y="671"/>
                  </a:lnTo>
                  <a:lnTo>
                    <a:pt x="438" y="682"/>
                  </a:lnTo>
                  <a:lnTo>
                    <a:pt x="438" y="682"/>
                  </a:lnTo>
                  <a:lnTo>
                    <a:pt x="432" y="693"/>
                  </a:lnTo>
                  <a:lnTo>
                    <a:pt x="432" y="693"/>
                  </a:lnTo>
                  <a:lnTo>
                    <a:pt x="432" y="705"/>
                  </a:lnTo>
                  <a:lnTo>
                    <a:pt x="432" y="705"/>
                  </a:lnTo>
                  <a:lnTo>
                    <a:pt x="432" y="711"/>
                  </a:lnTo>
                  <a:lnTo>
                    <a:pt x="432" y="711"/>
                  </a:lnTo>
                  <a:lnTo>
                    <a:pt x="438" y="717"/>
                  </a:lnTo>
                  <a:lnTo>
                    <a:pt x="438" y="717"/>
                  </a:lnTo>
                  <a:lnTo>
                    <a:pt x="444" y="717"/>
                  </a:lnTo>
                  <a:lnTo>
                    <a:pt x="444" y="717"/>
                  </a:lnTo>
                  <a:lnTo>
                    <a:pt x="449" y="722"/>
                  </a:lnTo>
                  <a:lnTo>
                    <a:pt x="449" y="722"/>
                  </a:lnTo>
                  <a:lnTo>
                    <a:pt x="449" y="722"/>
                  </a:lnTo>
                  <a:lnTo>
                    <a:pt x="449" y="722"/>
                  </a:lnTo>
                  <a:lnTo>
                    <a:pt x="460" y="745"/>
                  </a:lnTo>
                  <a:lnTo>
                    <a:pt x="460" y="745"/>
                  </a:lnTo>
                  <a:lnTo>
                    <a:pt x="466" y="762"/>
                  </a:lnTo>
                  <a:lnTo>
                    <a:pt x="466" y="762"/>
                  </a:lnTo>
                  <a:lnTo>
                    <a:pt x="472" y="785"/>
                  </a:lnTo>
                  <a:lnTo>
                    <a:pt x="472" y="785"/>
                  </a:lnTo>
                  <a:lnTo>
                    <a:pt x="483" y="802"/>
                  </a:lnTo>
                  <a:lnTo>
                    <a:pt x="483" y="802"/>
                  </a:lnTo>
                  <a:lnTo>
                    <a:pt x="489" y="802"/>
                  </a:lnTo>
                  <a:lnTo>
                    <a:pt x="489" y="802"/>
                  </a:lnTo>
                  <a:lnTo>
                    <a:pt x="494" y="802"/>
                  </a:lnTo>
                  <a:lnTo>
                    <a:pt x="494" y="802"/>
                  </a:lnTo>
                  <a:lnTo>
                    <a:pt x="494" y="807"/>
                  </a:lnTo>
                  <a:lnTo>
                    <a:pt x="494" y="807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6" y="824"/>
                  </a:lnTo>
                  <a:lnTo>
                    <a:pt x="506" y="824"/>
                  </a:lnTo>
                  <a:lnTo>
                    <a:pt x="511" y="841"/>
                  </a:lnTo>
                  <a:lnTo>
                    <a:pt x="511" y="841"/>
                  </a:lnTo>
                  <a:lnTo>
                    <a:pt x="517" y="864"/>
                  </a:lnTo>
                  <a:lnTo>
                    <a:pt x="517" y="864"/>
                  </a:lnTo>
                  <a:lnTo>
                    <a:pt x="523" y="881"/>
                  </a:lnTo>
                  <a:lnTo>
                    <a:pt x="523" y="881"/>
                  </a:lnTo>
                  <a:lnTo>
                    <a:pt x="529" y="892"/>
                  </a:lnTo>
                  <a:lnTo>
                    <a:pt x="529" y="892"/>
                  </a:lnTo>
                  <a:lnTo>
                    <a:pt x="534" y="898"/>
                  </a:lnTo>
                  <a:lnTo>
                    <a:pt x="534" y="898"/>
                  </a:lnTo>
                  <a:lnTo>
                    <a:pt x="540" y="910"/>
                  </a:lnTo>
                  <a:lnTo>
                    <a:pt x="540" y="910"/>
                  </a:lnTo>
                  <a:lnTo>
                    <a:pt x="545" y="916"/>
                  </a:lnTo>
                  <a:lnTo>
                    <a:pt x="545" y="916"/>
                  </a:lnTo>
                  <a:lnTo>
                    <a:pt x="545" y="921"/>
                  </a:lnTo>
                  <a:lnTo>
                    <a:pt x="545" y="921"/>
                  </a:lnTo>
                  <a:lnTo>
                    <a:pt x="545" y="927"/>
                  </a:lnTo>
                  <a:lnTo>
                    <a:pt x="545" y="927"/>
                  </a:lnTo>
                  <a:lnTo>
                    <a:pt x="551" y="932"/>
                  </a:lnTo>
                  <a:lnTo>
                    <a:pt x="551" y="932"/>
                  </a:lnTo>
                  <a:lnTo>
                    <a:pt x="569" y="938"/>
                  </a:lnTo>
                  <a:lnTo>
                    <a:pt x="569" y="938"/>
                  </a:lnTo>
                  <a:lnTo>
                    <a:pt x="580" y="944"/>
                  </a:lnTo>
                  <a:lnTo>
                    <a:pt x="580" y="944"/>
                  </a:lnTo>
                  <a:lnTo>
                    <a:pt x="591" y="949"/>
                  </a:lnTo>
                  <a:lnTo>
                    <a:pt x="591" y="949"/>
                  </a:lnTo>
                  <a:lnTo>
                    <a:pt x="597" y="949"/>
                  </a:lnTo>
                  <a:lnTo>
                    <a:pt x="597" y="949"/>
                  </a:lnTo>
                  <a:lnTo>
                    <a:pt x="603" y="949"/>
                  </a:lnTo>
                  <a:lnTo>
                    <a:pt x="603" y="949"/>
                  </a:lnTo>
                  <a:lnTo>
                    <a:pt x="608" y="949"/>
                  </a:lnTo>
                  <a:lnTo>
                    <a:pt x="608" y="949"/>
                  </a:lnTo>
                  <a:lnTo>
                    <a:pt x="614" y="955"/>
                  </a:lnTo>
                  <a:lnTo>
                    <a:pt x="614" y="955"/>
                  </a:lnTo>
                  <a:lnTo>
                    <a:pt x="619" y="961"/>
                  </a:lnTo>
                  <a:lnTo>
                    <a:pt x="619" y="961"/>
                  </a:lnTo>
                  <a:lnTo>
                    <a:pt x="631" y="972"/>
                  </a:lnTo>
                  <a:lnTo>
                    <a:pt x="631" y="972"/>
                  </a:lnTo>
                  <a:lnTo>
                    <a:pt x="642" y="989"/>
                  </a:lnTo>
                  <a:lnTo>
                    <a:pt x="642" y="989"/>
                  </a:lnTo>
                  <a:lnTo>
                    <a:pt x="654" y="995"/>
                  </a:lnTo>
                  <a:lnTo>
                    <a:pt x="654" y="995"/>
                  </a:lnTo>
                  <a:lnTo>
                    <a:pt x="659" y="1001"/>
                  </a:lnTo>
                  <a:lnTo>
                    <a:pt x="659" y="1001"/>
                  </a:lnTo>
                  <a:lnTo>
                    <a:pt x="670" y="1001"/>
                  </a:lnTo>
                  <a:lnTo>
                    <a:pt x="670" y="1001"/>
                  </a:lnTo>
                  <a:lnTo>
                    <a:pt x="682" y="1006"/>
                  </a:lnTo>
                  <a:lnTo>
                    <a:pt x="682" y="1006"/>
                  </a:lnTo>
                  <a:lnTo>
                    <a:pt x="694" y="1006"/>
                  </a:lnTo>
                  <a:lnTo>
                    <a:pt x="694" y="1006"/>
                  </a:lnTo>
                  <a:lnTo>
                    <a:pt x="688" y="1001"/>
                  </a:lnTo>
                  <a:lnTo>
                    <a:pt x="688" y="1001"/>
                  </a:lnTo>
                  <a:lnTo>
                    <a:pt x="688" y="989"/>
                  </a:lnTo>
                  <a:lnTo>
                    <a:pt x="688" y="989"/>
                  </a:lnTo>
                  <a:lnTo>
                    <a:pt x="682" y="983"/>
                  </a:lnTo>
                  <a:lnTo>
                    <a:pt x="682" y="983"/>
                  </a:lnTo>
                  <a:lnTo>
                    <a:pt x="676" y="983"/>
                  </a:lnTo>
                  <a:lnTo>
                    <a:pt x="676" y="983"/>
                  </a:lnTo>
                  <a:lnTo>
                    <a:pt x="676" y="978"/>
                  </a:lnTo>
                  <a:lnTo>
                    <a:pt x="676" y="978"/>
                  </a:lnTo>
                  <a:lnTo>
                    <a:pt x="676" y="978"/>
                  </a:lnTo>
                  <a:lnTo>
                    <a:pt x="676" y="978"/>
                  </a:lnTo>
                  <a:lnTo>
                    <a:pt x="682" y="978"/>
                  </a:lnTo>
                  <a:lnTo>
                    <a:pt x="682" y="978"/>
                  </a:lnTo>
                  <a:lnTo>
                    <a:pt x="694" y="978"/>
                  </a:lnTo>
                  <a:lnTo>
                    <a:pt x="694" y="978"/>
                  </a:lnTo>
                  <a:lnTo>
                    <a:pt x="699" y="978"/>
                  </a:lnTo>
                  <a:lnTo>
                    <a:pt x="699" y="978"/>
                  </a:lnTo>
                  <a:lnTo>
                    <a:pt x="704" y="983"/>
                  </a:lnTo>
                  <a:lnTo>
                    <a:pt x="704" y="983"/>
                  </a:lnTo>
                  <a:lnTo>
                    <a:pt x="716" y="989"/>
                  </a:lnTo>
                  <a:lnTo>
                    <a:pt x="716" y="989"/>
                  </a:lnTo>
                  <a:lnTo>
                    <a:pt x="728" y="983"/>
                  </a:lnTo>
                  <a:lnTo>
                    <a:pt x="728" y="983"/>
                  </a:lnTo>
                  <a:lnTo>
                    <a:pt x="733" y="983"/>
                  </a:lnTo>
                  <a:lnTo>
                    <a:pt x="733" y="983"/>
                  </a:lnTo>
                  <a:lnTo>
                    <a:pt x="733" y="983"/>
                  </a:lnTo>
                  <a:lnTo>
                    <a:pt x="733" y="983"/>
                  </a:lnTo>
                  <a:lnTo>
                    <a:pt x="733" y="978"/>
                  </a:lnTo>
                  <a:lnTo>
                    <a:pt x="733" y="978"/>
                  </a:lnTo>
                  <a:lnTo>
                    <a:pt x="739" y="978"/>
                  </a:lnTo>
                  <a:lnTo>
                    <a:pt x="739" y="978"/>
                  </a:lnTo>
                  <a:lnTo>
                    <a:pt x="739" y="978"/>
                  </a:lnTo>
                  <a:lnTo>
                    <a:pt x="739" y="978"/>
                  </a:lnTo>
                  <a:lnTo>
                    <a:pt x="739" y="983"/>
                  </a:lnTo>
                  <a:lnTo>
                    <a:pt x="739" y="983"/>
                  </a:lnTo>
                  <a:lnTo>
                    <a:pt x="750" y="983"/>
                  </a:lnTo>
                  <a:lnTo>
                    <a:pt x="750" y="983"/>
                  </a:lnTo>
                  <a:lnTo>
                    <a:pt x="756" y="978"/>
                  </a:lnTo>
                  <a:lnTo>
                    <a:pt x="756" y="978"/>
                  </a:lnTo>
                  <a:lnTo>
                    <a:pt x="762" y="978"/>
                  </a:lnTo>
                  <a:lnTo>
                    <a:pt x="762" y="978"/>
                  </a:lnTo>
                  <a:lnTo>
                    <a:pt x="767" y="983"/>
                  </a:lnTo>
                  <a:lnTo>
                    <a:pt x="767" y="983"/>
                  </a:lnTo>
                  <a:lnTo>
                    <a:pt x="762" y="972"/>
                  </a:lnTo>
                  <a:lnTo>
                    <a:pt x="762" y="949"/>
                  </a:lnTo>
                  <a:lnTo>
                    <a:pt x="762" y="949"/>
                  </a:lnTo>
                  <a:lnTo>
                    <a:pt x="767" y="898"/>
                  </a:lnTo>
                  <a:lnTo>
                    <a:pt x="767" y="898"/>
                  </a:lnTo>
                  <a:lnTo>
                    <a:pt x="773" y="841"/>
                  </a:lnTo>
                  <a:lnTo>
                    <a:pt x="773" y="841"/>
                  </a:lnTo>
                  <a:lnTo>
                    <a:pt x="784" y="802"/>
                  </a:lnTo>
                  <a:lnTo>
                    <a:pt x="784" y="802"/>
                  </a:lnTo>
                  <a:lnTo>
                    <a:pt x="779" y="796"/>
                  </a:lnTo>
                  <a:lnTo>
                    <a:pt x="779" y="796"/>
                  </a:lnTo>
                  <a:lnTo>
                    <a:pt x="773" y="796"/>
                  </a:lnTo>
                  <a:lnTo>
                    <a:pt x="773" y="796"/>
                  </a:lnTo>
                  <a:lnTo>
                    <a:pt x="767" y="796"/>
                  </a:lnTo>
                  <a:lnTo>
                    <a:pt x="767" y="796"/>
                  </a:lnTo>
                  <a:lnTo>
                    <a:pt x="762" y="790"/>
                  </a:lnTo>
                  <a:lnTo>
                    <a:pt x="762" y="790"/>
                  </a:lnTo>
                  <a:lnTo>
                    <a:pt x="756" y="779"/>
                  </a:lnTo>
                  <a:lnTo>
                    <a:pt x="756" y="779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0" y="745"/>
                  </a:lnTo>
                  <a:lnTo>
                    <a:pt x="750" y="745"/>
                  </a:lnTo>
                  <a:lnTo>
                    <a:pt x="744" y="727"/>
                  </a:lnTo>
                  <a:lnTo>
                    <a:pt x="744" y="727"/>
                  </a:lnTo>
                  <a:lnTo>
                    <a:pt x="733" y="727"/>
                  </a:lnTo>
                  <a:lnTo>
                    <a:pt x="733" y="727"/>
                  </a:lnTo>
                  <a:lnTo>
                    <a:pt x="722" y="727"/>
                  </a:lnTo>
                  <a:lnTo>
                    <a:pt x="722" y="727"/>
                  </a:lnTo>
                  <a:lnTo>
                    <a:pt x="710" y="727"/>
                  </a:lnTo>
                  <a:lnTo>
                    <a:pt x="710" y="727"/>
                  </a:lnTo>
                  <a:lnTo>
                    <a:pt x="704" y="727"/>
                  </a:lnTo>
                  <a:lnTo>
                    <a:pt x="704" y="727"/>
                  </a:lnTo>
                  <a:lnTo>
                    <a:pt x="704" y="727"/>
                  </a:lnTo>
                  <a:lnTo>
                    <a:pt x="704" y="727"/>
                  </a:lnTo>
                  <a:lnTo>
                    <a:pt x="699" y="722"/>
                  </a:lnTo>
                  <a:lnTo>
                    <a:pt x="699" y="722"/>
                  </a:lnTo>
                  <a:lnTo>
                    <a:pt x="694" y="722"/>
                  </a:lnTo>
                  <a:lnTo>
                    <a:pt x="694" y="722"/>
                  </a:lnTo>
                  <a:lnTo>
                    <a:pt x="694" y="717"/>
                  </a:lnTo>
                  <a:lnTo>
                    <a:pt x="694" y="717"/>
                  </a:lnTo>
                  <a:lnTo>
                    <a:pt x="694" y="717"/>
                  </a:lnTo>
                  <a:lnTo>
                    <a:pt x="694" y="717"/>
                  </a:lnTo>
                  <a:lnTo>
                    <a:pt x="694" y="711"/>
                  </a:lnTo>
                  <a:lnTo>
                    <a:pt x="694" y="711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699"/>
                  </a:lnTo>
                  <a:lnTo>
                    <a:pt x="699" y="699"/>
                  </a:lnTo>
                  <a:lnTo>
                    <a:pt x="694" y="693"/>
                  </a:lnTo>
                  <a:lnTo>
                    <a:pt x="694" y="693"/>
                  </a:lnTo>
                  <a:lnTo>
                    <a:pt x="682" y="688"/>
                  </a:lnTo>
                  <a:lnTo>
                    <a:pt x="682" y="688"/>
                  </a:lnTo>
                  <a:lnTo>
                    <a:pt x="676" y="682"/>
                  </a:lnTo>
                  <a:lnTo>
                    <a:pt x="676" y="682"/>
                  </a:lnTo>
                  <a:lnTo>
                    <a:pt x="670" y="682"/>
                  </a:lnTo>
                  <a:lnTo>
                    <a:pt x="670" y="682"/>
                  </a:lnTo>
                  <a:lnTo>
                    <a:pt x="670" y="665"/>
                  </a:lnTo>
                  <a:lnTo>
                    <a:pt x="670" y="665"/>
                  </a:lnTo>
                  <a:lnTo>
                    <a:pt x="670" y="648"/>
                  </a:lnTo>
                  <a:lnTo>
                    <a:pt x="670" y="648"/>
                  </a:lnTo>
                  <a:lnTo>
                    <a:pt x="676" y="631"/>
                  </a:lnTo>
                  <a:lnTo>
                    <a:pt x="676" y="631"/>
                  </a:lnTo>
                  <a:lnTo>
                    <a:pt x="676" y="620"/>
                  </a:lnTo>
                  <a:lnTo>
                    <a:pt x="676" y="620"/>
                  </a:lnTo>
                  <a:lnTo>
                    <a:pt x="665" y="620"/>
                  </a:lnTo>
                  <a:lnTo>
                    <a:pt x="665" y="620"/>
                  </a:lnTo>
                  <a:lnTo>
                    <a:pt x="659" y="620"/>
                  </a:lnTo>
                  <a:lnTo>
                    <a:pt x="659" y="620"/>
                  </a:lnTo>
                  <a:lnTo>
                    <a:pt x="648" y="620"/>
                  </a:lnTo>
                  <a:lnTo>
                    <a:pt x="648" y="620"/>
                  </a:lnTo>
                  <a:lnTo>
                    <a:pt x="642" y="620"/>
                  </a:lnTo>
                  <a:lnTo>
                    <a:pt x="642" y="620"/>
                  </a:lnTo>
                  <a:lnTo>
                    <a:pt x="642" y="614"/>
                  </a:lnTo>
                  <a:lnTo>
                    <a:pt x="642" y="614"/>
                  </a:lnTo>
                  <a:lnTo>
                    <a:pt x="642" y="608"/>
                  </a:lnTo>
                  <a:lnTo>
                    <a:pt x="636" y="608"/>
                  </a:lnTo>
                  <a:lnTo>
                    <a:pt x="636" y="608"/>
                  </a:lnTo>
                  <a:lnTo>
                    <a:pt x="631" y="608"/>
                  </a:lnTo>
                  <a:lnTo>
                    <a:pt x="631" y="608"/>
                  </a:lnTo>
                  <a:lnTo>
                    <a:pt x="631" y="608"/>
                  </a:lnTo>
                  <a:lnTo>
                    <a:pt x="631" y="614"/>
                  </a:lnTo>
                  <a:lnTo>
                    <a:pt x="631" y="614"/>
                  </a:lnTo>
                  <a:lnTo>
                    <a:pt x="625" y="614"/>
                  </a:lnTo>
                  <a:lnTo>
                    <a:pt x="625" y="614"/>
                  </a:lnTo>
                  <a:lnTo>
                    <a:pt x="625" y="620"/>
                  </a:lnTo>
                  <a:lnTo>
                    <a:pt x="625" y="620"/>
                  </a:lnTo>
                  <a:lnTo>
                    <a:pt x="619" y="620"/>
                  </a:lnTo>
                  <a:lnTo>
                    <a:pt x="619" y="620"/>
                  </a:lnTo>
                  <a:lnTo>
                    <a:pt x="619" y="620"/>
                  </a:lnTo>
                  <a:lnTo>
                    <a:pt x="619" y="620"/>
                  </a:lnTo>
                  <a:lnTo>
                    <a:pt x="608" y="614"/>
                  </a:lnTo>
                  <a:lnTo>
                    <a:pt x="608" y="614"/>
                  </a:lnTo>
                  <a:lnTo>
                    <a:pt x="603" y="608"/>
                  </a:lnTo>
                  <a:lnTo>
                    <a:pt x="603" y="608"/>
                  </a:lnTo>
                  <a:lnTo>
                    <a:pt x="597" y="602"/>
                  </a:lnTo>
                  <a:lnTo>
                    <a:pt x="597" y="602"/>
                  </a:lnTo>
                  <a:lnTo>
                    <a:pt x="597" y="592"/>
                  </a:lnTo>
                  <a:lnTo>
                    <a:pt x="597" y="592"/>
                  </a:lnTo>
                  <a:lnTo>
                    <a:pt x="597" y="580"/>
                  </a:lnTo>
                  <a:lnTo>
                    <a:pt x="597" y="580"/>
                  </a:lnTo>
                  <a:lnTo>
                    <a:pt x="597" y="568"/>
                  </a:lnTo>
                  <a:lnTo>
                    <a:pt x="597" y="568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3" y="557"/>
                  </a:lnTo>
                  <a:lnTo>
                    <a:pt x="603" y="557"/>
                  </a:lnTo>
                  <a:lnTo>
                    <a:pt x="608" y="552"/>
                  </a:lnTo>
                  <a:lnTo>
                    <a:pt x="608" y="552"/>
                  </a:lnTo>
                  <a:lnTo>
                    <a:pt x="614" y="546"/>
                  </a:lnTo>
                  <a:lnTo>
                    <a:pt x="614" y="546"/>
                  </a:lnTo>
                  <a:lnTo>
                    <a:pt x="619" y="540"/>
                  </a:lnTo>
                  <a:lnTo>
                    <a:pt x="619" y="540"/>
                  </a:lnTo>
                  <a:lnTo>
                    <a:pt x="619" y="534"/>
                  </a:lnTo>
                  <a:lnTo>
                    <a:pt x="619" y="534"/>
                  </a:lnTo>
                  <a:lnTo>
                    <a:pt x="619" y="529"/>
                  </a:lnTo>
                  <a:lnTo>
                    <a:pt x="619" y="529"/>
                  </a:lnTo>
                  <a:lnTo>
                    <a:pt x="619" y="523"/>
                  </a:lnTo>
                  <a:lnTo>
                    <a:pt x="619" y="523"/>
                  </a:lnTo>
                  <a:lnTo>
                    <a:pt x="619" y="523"/>
                  </a:lnTo>
                  <a:lnTo>
                    <a:pt x="619" y="523"/>
                  </a:lnTo>
                  <a:lnTo>
                    <a:pt x="614" y="517"/>
                  </a:lnTo>
                  <a:lnTo>
                    <a:pt x="614" y="517"/>
                  </a:lnTo>
                  <a:lnTo>
                    <a:pt x="608" y="500"/>
                  </a:lnTo>
                  <a:lnTo>
                    <a:pt x="608" y="500"/>
                  </a:lnTo>
                  <a:lnTo>
                    <a:pt x="597" y="483"/>
                  </a:lnTo>
                  <a:lnTo>
                    <a:pt x="597" y="483"/>
                  </a:lnTo>
                  <a:lnTo>
                    <a:pt x="591" y="478"/>
                  </a:lnTo>
                  <a:lnTo>
                    <a:pt x="591" y="478"/>
                  </a:lnTo>
                  <a:lnTo>
                    <a:pt x="591" y="472"/>
                  </a:lnTo>
                  <a:lnTo>
                    <a:pt x="591" y="472"/>
                  </a:lnTo>
                  <a:lnTo>
                    <a:pt x="591" y="467"/>
                  </a:lnTo>
                  <a:lnTo>
                    <a:pt x="591" y="467"/>
                  </a:lnTo>
                  <a:lnTo>
                    <a:pt x="591" y="461"/>
                  </a:lnTo>
                  <a:lnTo>
                    <a:pt x="591" y="461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85" y="455"/>
                  </a:lnTo>
                  <a:lnTo>
                    <a:pt x="585" y="455"/>
                  </a:lnTo>
                  <a:lnTo>
                    <a:pt x="580" y="449"/>
                  </a:lnTo>
                  <a:lnTo>
                    <a:pt x="580" y="449"/>
                  </a:lnTo>
                  <a:lnTo>
                    <a:pt x="569" y="455"/>
                  </a:lnTo>
                  <a:lnTo>
                    <a:pt x="569" y="455"/>
                  </a:lnTo>
                  <a:lnTo>
                    <a:pt x="563" y="449"/>
                  </a:lnTo>
                  <a:lnTo>
                    <a:pt x="563" y="449"/>
                  </a:lnTo>
                  <a:lnTo>
                    <a:pt x="563" y="443"/>
                  </a:lnTo>
                  <a:lnTo>
                    <a:pt x="563" y="443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69" y="432"/>
                  </a:lnTo>
                  <a:lnTo>
                    <a:pt x="569" y="432"/>
                  </a:lnTo>
                  <a:lnTo>
                    <a:pt x="569" y="421"/>
                  </a:lnTo>
                  <a:lnTo>
                    <a:pt x="569" y="421"/>
                  </a:lnTo>
                  <a:lnTo>
                    <a:pt x="569" y="421"/>
                  </a:lnTo>
                  <a:lnTo>
                    <a:pt x="569" y="421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63" y="415"/>
                  </a:lnTo>
                  <a:lnTo>
                    <a:pt x="557" y="421"/>
                  </a:lnTo>
                  <a:lnTo>
                    <a:pt x="557" y="421"/>
                  </a:lnTo>
                  <a:lnTo>
                    <a:pt x="551" y="427"/>
                  </a:lnTo>
                  <a:lnTo>
                    <a:pt x="551" y="427"/>
                  </a:lnTo>
                  <a:lnTo>
                    <a:pt x="551" y="438"/>
                  </a:lnTo>
                  <a:lnTo>
                    <a:pt x="551" y="438"/>
                  </a:lnTo>
                  <a:lnTo>
                    <a:pt x="551" y="443"/>
                  </a:lnTo>
                  <a:lnTo>
                    <a:pt x="551" y="443"/>
                  </a:lnTo>
                  <a:lnTo>
                    <a:pt x="545" y="443"/>
                  </a:lnTo>
                  <a:lnTo>
                    <a:pt x="545" y="443"/>
                  </a:lnTo>
                  <a:lnTo>
                    <a:pt x="540" y="443"/>
                  </a:lnTo>
                  <a:lnTo>
                    <a:pt x="540" y="443"/>
                  </a:lnTo>
                  <a:lnTo>
                    <a:pt x="534" y="443"/>
                  </a:lnTo>
                  <a:lnTo>
                    <a:pt x="534" y="443"/>
                  </a:lnTo>
                  <a:lnTo>
                    <a:pt x="534" y="443"/>
                  </a:lnTo>
                  <a:lnTo>
                    <a:pt x="534" y="443"/>
                  </a:lnTo>
                  <a:lnTo>
                    <a:pt x="534" y="443"/>
                  </a:lnTo>
                  <a:lnTo>
                    <a:pt x="534" y="443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9" y="438"/>
                  </a:lnTo>
                  <a:lnTo>
                    <a:pt x="523" y="438"/>
                  </a:lnTo>
                  <a:lnTo>
                    <a:pt x="523" y="438"/>
                  </a:lnTo>
                  <a:lnTo>
                    <a:pt x="517" y="438"/>
                  </a:lnTo>
                  <a:lnTo>
                    <a:pt x="517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06" y="427"/>
                  </a:lnTo>
                  <a:lnTo>
                    <a:pt x="506" y="427"/>
                  </a:lnTo>
                  <a:lnTo>
                    <a:pt x="506" y="415"/>
                  </a:lnTo>
                  <a:lnTo>
                    <a:pt x="506" y="415"/>
                  </a:lnTo>
                  <a:lnTo>
                    <a:pt x="506" y="403"/>
                  </a:lnTo>
                  <a:lnTo>
                    <a:pt x="506" y="403"/>
                  </a:lnTo>
                  <a:lnTo>
                    <a:pt x="500" y="392"/>
                  </a:lnTo>
                  <a:lnTo>
                    <a:pt x="500" y="392"/>
                  </a:lnTo>
                  <a:lnTo>
                    <a:pt x="494" y="387"/>
                  </a:lnTo>
                  <a:lnTo>
                    <a:pt x="494" y="387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72" y="370"/>
                  </a:lnTo>
                  <a:lnTo>
                    <a:pt x="472" y="370"/>
                  </a:lnTo>
                  <a:lnTo>
                    <a:pt x="460" y="364"/>
                  </a:lnTo>
                  <a:lnTo>
                    <a:pt x="460" y="364"/>
                  </a:lnTo>
                  <a:lnTo>
                    <a:pt x="455" y="353"/>
                  </a:lnTo>
                  <a:lnTo>
                    <a:pt x="455" y="353"/>
                  </a:lnTo>
                  <a:lnTo>
                    <a:pt x="455" y="341"/>
                  </a:lnTo>
                  <a:lnTo>
                    <a:pt x="455" y="341"/>
                  </a:lnTo>
                  <a:lnTo>
                    <a:pt x="449" y="330"/>
                  </a:lnTo>
                  <a:lnTo>
                    <a:pt x="449" y="330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2" y="318"/>
                  </a:lnTo>
                  <a:lnTo>
                    <a:pt x="426" y="318"/>
                  </a:lnTo>
                  <a:lnTo>
                    <a:pt x="426" y="318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30"/>
                  </a:lnTo>
                  <a:lnTo>
                    <a:pt x="426" y="330"/>
                  </a:lnTo>
                  <a:lnTo>
                    <a:pt x="420" y="336"/>
                  </a:lnTo>
                  <a:lnTo>
                    <a:pt x="420" y="336"/>
                  </a:lnTo>
                  <a:lnTo>
                    <a:pt x="415" y="336"/>
                  </a:lnTo>
                  <a:lnTo>
                    <a:pt x="415" y="336"/>
                  </a:lnTo>
                  <a:lnTo>
                    <a:pt x="420" y="330"/>
                  </a:lnTo>
                  <a:lnTo>
                    <a:pt x="420" y="330"/>
                  </a:lnTo>
                  <a:lnTo>
                    <a:pt x="415" y="330"/>
                  </a:lnTo>
                  <a:lnTo>
                    <a:pt x="415" y="330"/>
                  </a:lnTo>
                  <a:lnTo>
                    <a:pt x="415" y="330"/>
                  </a:lnTo>
                  <a:lnTo>
                    <a:pt x="415" y="330"/>
                  </a:lnTo>
                  <a:lnTo>
                    <a:pt x="409" y="330"/>
                  </a:lnTo>
                  <a:lnTo>
                    <a:pt x="409" y="330"/>
                  </a:lnTo>
                  <a:lnTo>
                    <a:pt x="409" y="324"/>
                  </a:lnTo>
                  <a:lnTo>
                    <a:pt x="409" y="324"/>
                  </a:lnTo>
                  <a:lnTo>
                    <a:pt x="404" y="318"/>
                  </a:lnTo>
                  <a:lnTo>
                    <a:pt x="404" y="318"/>
                  </a:lnTo>
                  <a:lnTo>
                    <a:pt x="398" y="307"/>
                  </a:lnTo>
                  <a:lnTo>
                    <a:pt x="398" y="307"/>
                  </a:lnTo>
                  <a:lnTo>
                    <a:pt x="392" y="302"/>
                  </a:lnTo>
                  <a:lnTo>
                    <a:pt x="392" y="302"/>
                  </a:lnTo>
                  <a:lnTo>
                    <a:pt x="386" y="296"/>
                  </a:lnTo>
                  <a:lnTo>
                    <a:pt x="386" y="296"/>
                  </a:lnTo>
                  <a:lnTo>
                    <a:pt x="381" y="296"/>
                  </a:lnTo>
                  <a:lnTo>
                    <a:pt x="381" y="296"/>
                  </a:lnTo>
                  <a:lnTo>
                    <a:pt x="381" y="296"/>
                  </a:lnTo>
                  <a:lnTo>
                    <a:pt x="381" y="296"/>
                  </a:lnTo>
                  <a:lnTo>
                    <a:pt x="381" y="284"/>
                  </a:lnTo>
                  <a:lnTo>
                    <a:pt x="381" y="284"/>
                  </a:lnTo>
                  <a:lnTo>
                    <a:pt x="381" y="273"/>
                  </a:lnTo>
                  <a:lnTo>
                    <a:pt x="381" y="273"/>
                  </a:lnTo>
                  <a:lnTo>
                    <a:pt x="381" y="262"/>
                  </a:lnTo>
                  <a:lnTo>
                    <a:pt x="381" y="262"/>
                  </a:lnTo>
                  <a:lnTo>
                    <a:pt x="381" y="250"/>
                  </a:lnTo>
                  <a:lnTo>
                    <a:pt x="375" y="250"/>
                  </a:lnTo>
                  <a:lnTo>
                    <a:pt x="364" y="244"/>
                  </a:lnTo>
                  <a:lnTo>
                    <a:pt x="358" y="244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2" y="239"/>
                  </a:lnTo>
                  <a:lnTo>
                    <a:pt x="352" y="239"/>
                  </a:lnTo>
                  <a:lnTo>
                    <a:pt x="352" y="233"/>
                  </a:lnTo>
                  <a:lnTo>
                    <a:pt x="352" y="233"/>
                  </a:lnTo>
                  <a:lnTo>
                    <a:pt x="352" y="222"/>
                  </a:lnTo>
                  <a:lnTo>
                    <a:pt x="352" y="222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35" y="210"/>
                  </a:lnTo>
                  <a:lnTo>
                    <a:pt x="335" y="210"/>
                  </a:lnTo>
                  <a:lnTo>
                    <a:pt x="313" y="199"/>
                  </a:lnTo>
                  <a:lnTo>
                    <a:pt x="313" y="199"/>
                  </a:lnTo>
                  <a:lnTo>
                    <a:pt x="295" y="188"/>
                  </a:lnTo>
                  <a:lnTo>
                    <a:pt x="295" y="18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65"/>
                  </a:lnTo>
                  <a:lnTo>
                    <a:pt x="279" y="165"/>
                  </a:lnTo>
                  <a:lnTo>
                    <a:pt x="279" y="159"/>
                  </a:lnTo>
                  <a:lnTo>
                    <a:pt x="279" y="159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79" y="148"/>
                  </a:lnTo>
                  <a:lnTo>
                    <a:pt x="279" y="148"/>
                  </a:lnTo>
                  <a:lnTo>
                    <a:pt x="273" y="143"/>
                  </a:lnTo>
                  <a:lnTo>
                    <a:pt x="273" y="143"/>
                  </a:lnTo>
                  <a:lnTo>
                    <a:pt x="267" y="143"/>
                  </a:lnTo>
                  <a:lnTo>
                    <a:pt x="267" y="143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250" y="114"/>
                  </a:lnTo>
                  <a:lnTo>
                    <a:pt x="250" y="114"/>
                  </a:lnTo>
                  <a:lnTo>
                    <a:pt x="245" y="108"/>
                  </a:lnTo>
                  <a:lnTo>
                    <a:pt x="245" y="108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233" y="103"/>
                  </a:lnTo>
                  <a:lnTo>
                    <a:pt x="233" y="103"/>
                  </a:lnTo>
                  <a:lnTo>
                    <a:pt x="227" y="103"/>
                  </a:lnTo>
                  <a:lnTo>
                    <a:pt x="227" y="103"/>
                  </a:lnTo>
                  <a:lnTo>
                    <a:pt x="222" y="103"/>
                  </a:lnTo>
                  <a:lnTo>
                    <a:pt x="222" y="103"/>
                  </a:lnTo>
                  <a:lnTo>
                    <a:pt x="216" y="103"/>
                  </a:lnTo>
                  <a:lnTo>
                    <a:pt x="216" y="103"/>
                  </a:lnTo>
                  <a:lnTo>
                    <a:pt x="216" y="97"/>
                  </a:lnTo>
                  <a:lnTo>
                    <a:pt x="216" y="97"/>
                  </a:lnTo>
                  <a:lnTo>
                    <a:pt x="216" y="91"/>
                  </a:lnTo>
                  <a:lnTo>
                    <a:pt x="216" y="91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6" y="80"/>
                  </a:lnTo>
                  <a:lnTo>
                    <a:pt x="210" y="68"/>
                  </a:lnTo>
                  <a:lnTo>
                    <a:pt x="199" y="57"/>
                  </a:lnTo>
                  <a:lnTo>
                    <a:pt x="193" y="46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36" y="28"/>
                  </a:lnTo>
                  <a:lnTo>
                    <a:pt x="136" y="28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91" y="28"/>
                  </a:lnTo>
                  <a:close/>
                  <a:moveTo>
                    <a:pt x="51" y="262"/>
                  </a:moveTo>
                  <a:lnTo>
                    <a:pt x="51" y="262"/>
                  </a:lnTo>
                  <a:lnTo>
                    <a:pt x="68" y="273"/>
                  </a:lnTo>
                  <a:lnTo>
                    <a:pt x="68" y="273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63" y="262"/>
                  </a:lnTo>
                  <a:lnTo>
                    <a:pt x="63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1" y="262"/>
                  </a:lnTo>
                  <a:close/>
                  <a:moveTo>
                    <a:pt x="2330" y="284"/>
                  </a:moveTo>
                  <a:lnTo>
                    <a:pt x="2330" y="284"/>
                  </a:lnTo>
                  <a:lnTo>
                    <a:pt x="2336" y="302"/>
                  </a:lnTo>
                  <a:lnTo>
                    <a:pt x="2336" y="302"/>
                  </a:lnTo>
                  <a:lnTo>
                    <a:pt x="2336" y="313"/>
                  </a:lnTo>
                  <a:lnTo>
                    <a:pt x="2336" y="313"/>
                  </a:lnTo>
                  <a:lnTo>
                    <a:pt x="2342" y="330"/>
                  </a:lnTo>
                  <a:lnTo>
                    <a:pt x="2342" y="330"/>
                  </a:lnTo>
                  <a:lnTo>
                    <a:pt x="2342" y="341"/>
                  </a:lnTo>
                  <a:lnTo>
                    <a:pt x="2342" y="341"/>
                  </a:lnTo>
                  <a:lnTo>
                    <a:pt x="2347" y="341"/>
                  </a:lnTo>
                  <a:lnTo>
                    <a:pt x="2347" y="341"/>
                  </a:lnTo>
                  <a:lnTo>
                    <a:pt x="2352" y="341"/>
                  </a:lnTo>
                  <a:lnTo>
                    <a:pt x="2352" y="341"/>
                  </a:lnTo>
                  <a:lnTo>
                    <a:pt x="2358" y="341"/>
                  </a:lnTo>
                  <a:lnTo>
                    <a:pt x="2358" y="341"/>
                  </a:lnTo>
                  <a:lnTo>
                    <a:pt x="2364" y="341"/>
                  </a:lnTo>
                  <a:lnTo>
                    <a:pt x="2364" y="341"/>
                  </a:lnTo>
                  <a:lnTo>
                    <a:pt x="2370" y="341"/>
                  </a:lnTo>
                  <a:lnTo>
                    <a:pt x="2370" y="341"/>
                  </a:lnTo>
                  <a:lnTo>
                    <a:pt x="2370" y="336"/>
                  </a:lnTo>
                  <a:lnTo>
                    <a:pt x="2370" y="336"/>
                  </a:lnTo>
                  <a:lnTo>
                    <a:pt x="2370" y="330"/>
                  </a:lnTo>
                  <a:lnTo>
                    <a:pt x="2370" y="330"/>
                  </a:lnTo>
                  <a:lnTo>
                    <a:pt x="2364" y="330"/>
                  </a:lnTo>
                  <a:lnTo>
                    <a:pt x="2364" y="330"/>
                  </a:lnTo>
                  <a:lnTo>
                    <a:pt x="2364" y="324"/>
                  </a:lnTo>
                  <a:lnTo>
                    <a:pt x="2364" y="324"/>
                  </a:lnTo>
                  <a:lnTo>
                    <a:pt x="2364" y="318"/>
                  </a:lnTo>
                  <a:lnTo>
                    <a:pt x="2364" y="318"/>
                  </a:lnTo>
                  <a:lnTo>
                    <a:pt x="2364" y="307"/>
                  </a:lnTo>
                  <a:lnTo>
                    <a:pt x="2364" y="307"/>
                  </a:lnTo>
                  <a:lnTo>
                    <a:pt x="2364" y="302"/>
                  </a:lnTo>
                  <a:lnTo>
                    <a:pt x="2364" y="302"/>
                  </a:lnTo>
                  <a:lnTo>
                    <a:pt x="2358" y="296"/>
                  </a:lnTo>
                  <a:lnTo>
                    <a:pt x="2358" y="296"/>
                  </a:lnTo>
                  <a:lnTo>
                    <a:pt x="2347" y="296"/>
                  </a:lnTo>
                  <a:lnTo>
                    <a:pt x="2347" y="296"/>
                  </a:lnTo>
                  <a:lnTo>
                    <a:pt x="2342" y="290"/>
                  </a:lnTo>
                  <a:lnTo>
                    <a:pt x="2342" y="290"/>
                  </a:lnTo>
                  <a:lnTo>
                    <a:pt x="2330" y="284"/>
                  </a:lnTo>
                  <a:close/>
                  <a:moveTo>
                    <a:pt x="2296" y="313"/>
                  </a:moveTo>
                  <a:lnTo>
                    <a:pt x="2296" y="313"/>
                  </a:lnTo>
                  <a:lnTo>
                    <a:pt x="2279" y="341"/>
                  </a:lnTo>
                  <a:lnTo>
                    <a:pt x="2279" y="341"/>
                  </a:lnTo>
                  <a:lnTo>
                    <a:pt x="2273" y="364"/>
                  </a:lnTo>
                  <a:lnTo>
                    <a:pt x="2273" y="364"/>
                  </a:lnTo>
                  <a:lnTo>
                    <a:pt x="2262" y="392"/>
                  </a:lnTo>
                  <a:lnTo>
                    <a:pt x="2262" y="392"/>
                  </a:lnTo>
                  <a:lnTo>
                    <a:pt x="2256" y="427"/>
                  </a:lnTo>
                  <a:lnTo>
                    <a:pt x="2256" y="427"/>
                  </a:lnTo>
                  <a:lnTo>
                    <a:pt x="2262" y="427"/>
                  </a:lnTo>
                  <a:lnTo>
                    <a:pt x="2262" y="427"/>
                  </a:lnTo>
                  <a:lnTo>
                    <a:pt x="2273" y="432"/>
                  </a:lnTo>
                  <a:lnTo>
                    <a:pt x="2273" y="432"/>
                  </a:lnTo>
                  <a:lnTo>
                    <a:pt x="2279" y="438"/>
                  </a:lnTo>
                  <a:lnTo>
                    <a:pt x="2279" y="438"/>
                  </a:lnTo>
                  <a:lnTo>
                    <a:pt x="2285" y="443"/>
                  </a:lnTo>
                  <a:lnTo>
                    <a:pt x="2285" y="443"/>
                  </a:lnTo>
                  <a:lnTo>
                    <a:pt x="2285" y="455"/>
                  </a:lnTo>
                  <a:lnTo>
                    <a:pt x="2285" y="455"/>
                  </a:lnTo>
                  <a:lnTo>
                    <a:pt x="2279" y="455"/>
                  </a:lnTo>
                  <a:lnTo>
                    <a:pt x="2279" y="455"/>
                  </a:lnTo>
                  <a:lnTo>
                    <a:pt x="2279" y="461"/>
                  </a:lnTo>
                  <a:lnTo>
                    <a:pt x="2279" y="461"/>
                  </a:lnTo>
                  <a:lnTo>
                    <a:pt x="2273" y="461"/>
                  </a:lnTo>
                  <a:lnTo>
                    <a:pt x="2273" y="467"/>
                  </a:lnTo>
                  <a:lnTo>
                    <a:pt x="2273" y="467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73" y="478"/>
                  </a:lnTo>
                  <a:lnTo>
                    <a:pt x="2273" y="478"/>
                  </a:lnTo>
                  <a:lnTo>
                    <a:pt x="2273" y="489"/>
                  </a:lnTo>
                  <a:lnTo>
                    <a:pt x="2273" y="489"/>
                  </a:lnTo>
                  <a:lnTo>
                    <a:pt x="2273" y="500"/>
                  </a:lnTo>
                  <a:lnTo>
                    <a:pt x="2273" y="500"/>
                  </a:lnTo>
                  <a:lnTo>
                    <a:pt x="2267" y="512"/>
                  </a:lnTo>
                  <a:lnTo>
                    <a:pt x="2267" y="512"/>
                  </a:lnTo>
                  <a:lnTo>
                    <a:pt x="2267" y="512"/>
                  </a:lnTo>
                  <a:lnTo>
                    <a:pt x="2267" y="517"/>
                  </a:lnTo>
                  <a:lnTo>
                    <a:pt x="2267" y="517"/>
                  </a:lnTo>
                  <a:lnTo>
                    <a:pt x="2267" y="517"/>
                  </a:lnTo>
                  <a:lnTo>
                    <a:pt x="2273" y="529"/>
                  </a:lnTo>
                  <a:lnTo>
                    <a:pt x="2273" y="529"/>
                  </a:lnTo>
                  <a:lnTo>
                    <a:pt x="2279" y="534"/>
                  </a:lnTo>
                  <a:lnTo>
                    <a:pt x="2279" y="534"/>
                  </a:lnTo>
                  <a:lnTo>
                    <a:pt x="2290" y="546"/>
                  </a:lnTo>
                  <a:lnTo>
                    <a:pt x="2290" y="546"/>
                  </a:lnTo>
                  <a:lnTo>
                    <a:pt x="2296" y="557"/>
                  </a:lnTo>
                  <a:lnTo>
                    <a:pt x="2296" y="557"/>
                  </a:lnTo>
                  <a:lnTo>
                    <a:pt x="2302" y="557"/>
                  </a:lnTo>
                  <a:lnTo>
                    <a:pt x="2302" y="557"/>
                  </a:lnTo>
                  <a:lnTo>
                    <a:pt x="2302" y="563"/>
                  </a:lnTo>
                  <a:lnTo>
                    <a:pt x="2302" y="563"/>
                  </a:lnTo>
                  <a:lnTo>
                    <a:pt x="2307" y="568"/>
                  </a:lnTo>
                  <a:lnTo>
                    <a:pt x="2307" y="568"/>
                  </a:lnTo>
                  <a:lnTo>
                    <a:pt x="2319" y="574"/>
                  </a:lnTo>
                  <a:lnTo>
                    <a:pt x="2319" y="574"/>
                  </a:lnTo>
                  <a:lnTo>
                    <a:pt x="2319" y="574"/>
                  </a:lnTo>
                  <a:lnTo>
                    <a:pt x="2319" y="568"/>
                  </a:lnTo>
                  <a:lnTo>
                    <a:pt x="2319" y="568"/>
                  </a:lnTo>
                  <a:lnTo>
                    <a:pt x="2313" y="557"/>
                  </a:lnTo>
                  <a:lnTo>
                    <a:pt x="2313" y="557"/>
                  </a:lnTo>
                  <a:lnTo>
                    <a:pt x="2296" y="540"/>
                  </a:lnTo>
                  <a:lnTo>
                    <a:pt x="2296" y="540"/>
                  </a:lnTo>
                  <a:lnTo>
                    <a:pt x="2290" y="534"/>
                  </a:lnTo>
                  <a:lnTo>
                    <a:pt x="2290" y="534"/>
                  </a:lnTo>
                  <a:lnTo>
                    <a:pt x="2290" y="523"/>
                  </a:lnTo>
                  <a:lnTo>
                    <a:pt x="2290" y="523"/>
                  </a:lnTo>
                  <a:lnTo>
                    <a:pt x="2290" y="512"/>
                  </a:lnTo>
                  <a:lnTo>
                    <a:pt x="2290" y="512"/>
                  </a:lnTo>
                  <a:lnTo>
                    <a:pt x="2290" y="506"/>
                  </a:lnTo>
                  <a:lnTo>
                    <a:pt x="2290" y="506"/>
                  </a:lnTo>
                  <a:lnTo>
                    <a:pt x="2290" y="495"/>
                  </a:lnTo>
                  <a:lnTo>
                    <a:pt x="2290" y="495"/>
                  </a:lnTo>
                  <a:lnTo>
                    <a:pt x="2296" y="489"/>
                  </a:lnTo>
                  <a:lnTo>
                    <a:pt x="2296" y="489"/>
                  </a:lnTo>
                  <a:lnTo>
                    <a:pt x="2302" y="483"/>
                  </a:lnTo>
                  <a:lnTo>
                    <a:pt x="2302" y="483"/>
                  </a:lnTo>
                  <a:lnTo>
                    <a:pt x="2313" y="478"/>
                  </a:lnTo>
                  <a:lnTo>
                    <a:pt x="2313" y="478"/>
                  </a:lnTo>
                  <a:lnTo>
                    <a:pt x="2313" y="478"/>
                  </a:lnTo>
                  <a:lnTo>
                    <a:pt x="2313" y="478"/>
                  </a:lnTo>
                  <a:lnTo>
                    <a:pt x="2313" y="478"/>
                  </a:lnTo>
                  <a:lnTo>
                    <a:pt x="2313" y="478"/>
                  </a:lnTo>
                  <a:lnTo>
                    <a:pt x="2319" y="478"/>
                  </a:lnTo>
                  <a:lnTo>
                    <a:pt x="2319" y="478"/>
                  </a:lnTo>
                  <a:lnTo>
                    <a:pt x="2324" y="478"/>
                  </a:lnTo>
                  <a:lnTo>
                    <a:pt x="2324" y="478"/>
                  </a:lnTo>
                  <a:lnTo>
                    <a:pt x="2330" y="478"/>
                  </a:lnTo>
                  <a:lnTo>
                    <a:pt x="2330" y="478"/>
                  </a:lnTo>
                  <a:lnTo>
                    <a:pt x="2330" y="483"/>
                  </a:lnTo>
                  <a:lnTo>
                    <a:pt x="2330" y="483"/>
                  </a:lnTo>
                  <a:lnTo>
                    <a:pt x="2336" y="489"/>
                  </a:lnTo>
                  <a:lnTo>
                    <a:pt x="2336" y="489"/>
                  </a:lnTo>
                  <a:lnTo>
                    <a:pt x="2342" y="495"/>
                  </a:lnTo>
                  <a:lnTo>
                    <a:pt x="2342" y="495"/>
                  </a:lnTo>
                  <a:lnTo>
                    <a:pt x="2342" y="500"/>
                  </a:lnTo>
                  <a:lnTo>
                    <a:pt x="2342" y="500"/>
                  </a:lnTo>
                  <a:lnTo>
                    <a:pt x="2347" y="500"/>
                  </a:lnTo>
                  <a:lnTo>
                    <a:pt x="2347" y="500"/>
                  </a:lnTo>
                  <a:lnTo>
                    <a:pt x="2352" y="500"/>
                  </a:lnTo>
                  <a:lnTo>
                    <a:pt x="2352" y="500"/>
                  </a:lnTo>
                  <a:lnTo>
                    <a:pt x="2358" y="500"/>
                  </a:lnTo>
                  <a:lnTo>
                    <a:pt x="2358" y="500"/>
                  </a:lnTo>
                  <a:lnTo>
                    <a:pt x="2358" y="500"/>
                  </a:lnTo>
                  <a:lnTo>
                    <a:pt x="2358" y="500"/>
                  </a:lnTo>
                  <a:lnTo>
                    <a:pt x="2358" y="489"/>
                  </a:lnTo>
                  <a:lnTo>
                    <a:pt x="2358" y="489"/>
                  </a:lnTo>
                  <a:lnTo>
                    <a:pt x="2352" y="478"/>
                  </a:lnTo>
                  <a:lnTo>
                    <a:pt x="2352" y="478"/>
                  </a:lnTo>
                  <a:lnTo>
                    <a:pt x="2352" y="467"/>
                  </a:lnTo>
                  <a:lnTo>
                    <a:pt x="2352" y="467"/>
                  </a:lnTo>
                  <a:lnTo>
                    <a:pt x="2347" y="455"/>
                  </a:lnTo>
                  <a:lnTo>
                    <a:pt x="2347" y="455"/>
                  </a:lnTo>
                  <a:lnTo>
                    <a:pt x="2342" y="455"/>
                  </a:lnTo>
                  <a:lnTo>
                    <a:pt x="2342" y="455"/>
                  </a:lnTo>
                  <a:lnTo>
                    <a:pt x="2336" y="461"/>
                  </a:lnTo>
                  <a:lnTo>
                    <a:pt x="2336" y="461"/>
                  </a:lnTo>
                  <a:lnTo>
                    <a:pt x="2330" y="461"/>
                  </a:lnTo>
                  <a:lnTo>
                    <a:pt x="2330" y="461"/>
                  </a:lnTo>
                  <a:lnTo>
                    <a:pt x="2324" y="455"/>
                  </a:lnTo>
                  <a:lnTo>
                    <a:pt x="2324" y="455"/>
                  </a:lnTo>
                  <a:lnTo>
                    <a:pt x="2330" y="449"/>
                  </a:lnTo>
                  <a:lnTo>
                    <a:pt x="2330" y="449"/>
                  </a:lnTo>
                  <a:lnTo>
                    <a:pt x="2342" y="438"/>
                  </a:lnTo>
                  <a:lnTo>
                    <a:pt x="2342" y="438"/>
                  </a:lnTo>
                  <a:lnTo>
                    <a:pt x="2347" y="432"/>
                  </a:lnTo>
                  <a:lnTo>
                    <a:pt x="2347" y="432"/>
                  </a:lnTo>
                  <a:lnTo>
                    <a:pt x="2358" y="427"/>
                  </a:lnTo>
                  <a:lnTo>
                    <a:pt x="2358" y="427"/>
                  </a:lnTo>
                  <a:lnTo>
                    <a:pt x="2358" y="421"/>
                  </a:lnTo>
                  <a:lnTo>
                    <a:pt x="2358" y="421"/>
                  </a:lnTo>
                  <a:lnTo>
                    <a:pt x="2358" y="415"/>
                  </a:lnTo>
                  <a:lnTo>
                    <a:pt x="2358" y="415"/>
                  </a:lnTo>
                  <a:lnTo>
                    <a:pt x="2352" y="409"/>
                  </a:lnTo>
                  <a:lnTo>
                    <a:pt x="2352" y="409"/>
                  </a:lnTo>
                  <a:lnTo>
                    <a:pt x="2342" y="403"/>
                  </a:lnTo>
                  <a:lnTo>
                    <a:pt x="2342" y="403"/>
                  </a:lnTo>
                  <a:lnTo>
                    <a:pt x="2342" y="398"/>
                  </a:lnTo>
                  <a:lnTo>
                    <a:pt x="2342" y="398"/>
                  </a:lnTo>
                  <a:lnTo>
                    <a:pt x="2342" y="398"/>
                  </a:lnTo>
                  <a:lnTo>
                    <a:pt x="2342" y="398"/>
                  </a:lnTo>
                  <a:lnTo>
                    <a:pt x="2336" y="403"/>
                  </a:lnTo>
                  <a:lnTo>
                    <a:pt x="2336" y="403"/>
                  </a:lnTo>
                  <a:lnTo>
                    <a:pt x="2330" y="409"/>
                  </a:lnTo>
                  <a:lnTo>
                    <a:pt x="2330" y="409"/>
                  </a:lnTo>
                  <a:lnTo>
                    <a:pt x="2319" y="415"/>
                  </a:lnTo>
                  <a:lnTo>
                    <a:pt x="2319" y="415"/>
                  </a:lnTo>
                  <a:lnTo>
                    <a:pt x="2319" y="421"/>
                  </a:lnTo>
                  <a:lnTo>
                    <a:pt x="2319" y="421"/>
                  </a:lnTo>
                  <a:lnTo>
                    <a:pt x="2319" y="421"/>
                  </a:lnTo>
                  <a:lnTo>
                    <a:pt x="2319" y="421"/>
                  </a:lnTo>
                  <a:lnTo>
                    <a:pt x="2319" y="427"/>
                  </a:lnTo>
                  <a:lnTo>
                    <a:pt x="2319" y="427"/>
                  </a:lnTo>
                  <a:lnTo>
                    <a:pt x="2319" y="432"/>
                  </a:lnTo>
                  <a:lnTo>
                    <a:pt x="2319" y="432"/>
                  </a:lnTo>
                  <a:lnTo>
                    <a:pt x="2319" y="438"/>
                  </a:lnTo>
                  <a:lnTo>
                    <a:pt x="2313" y="438"/>
                  </a:lnTo>
                  <a:lnTo>
                    <a:pt x="2313" y="438"/>
                  </a:lnTo>
                  <a:lnTo>
                    <a:pt x="2307" y="438"/>
                  </a:lnTo>
                  <a:lnTo>
                    <a:pt x="2307" y="438"/>
                  </a:lnTo>
                  <a:lnTo>
                    <a:pt x="2307" y="438"/>
                  </a:lnTo>
                  <a:lnTo>
                    <a:pt x="2307" y="415"/>
                  </a:lnTo>
                  <a:lnTo>
                    <a:pt x="2307" y="415"/>
                  </a:lnTo>
                  <a:lnTo>
                    <a:pt x="2313" y="392"/>
                  </a:lnTo>
                  <a:lnTo>
                    <a:pt x="2313" y="392"/>
                  </a:lnTo>
                  <a:lnTo>
                    <a:pt x="2313" y="375"/>
                  </a:lnTo>
                  <a:lnTo>
                    <a:pt x="2313" y="375"/>
                  </a:lnTo>
                  <a:lnTo>
                    <a:pt x="2307" y="364"/>
                  </a:lnTo>
                  <a:lnTo>
                    <a:pt x="2307" y="364"/>
                  </a:lnTo>
                  <a:lnTo>
                    <a:pt x="2307" y="358"/>
                  </a:lnTo>
                  <a:lnTo>
                    <a:pt x="2307" y="358"/>
                  </a:lnTo>
                  <a:lnTo>
                    <a:pt x="2307" y="353"/>
                  </a:lnTo>
                  <a:lnTo>
                    <a:pt x="2307" y="353"/>
                  </a:lnTo>
                  <a:lnTo>
                    <a:pt x="2307" y="347"/>
                  </a:lnTo>
                  <a:lnTo>
                    <a:pt x="2307" y="347"/>
                  </a:lnTo>
                  <a:lnTo>
                    <a:pt x="2313" y="347"/>
                  </a:lnTo>
                  <a:lnTo>
                    <a:pt x="2313" y="347"/>
                  </a:lnTo>
                  <a:lnTo>
                    <a:pt x="2313" y="347"/>
                  </a:lnTo>
                  <a:lnTo>
                    <a:pt x="2313" y="347"/>
                  </a:lnTo>
                  <a:lnTo>
                    <a:pt x="2319" y="341"/>
                  </a:lnTo>
                  <a:lnTo>
                    <a:pt x="2319" y="341"/>
                  </a:lnTo>
                  <a:lnTo>
                    <a:pt x="2319" y="341"/>
                  </a:lnTo>
                  <a:lnTo>
                    <a:pt x="2319" y="341"/>
                  </a:lnTo>
                  <a:lnTo>
                    <a:pt x="2319" y="341"/>
                  </a:lnTo>
                  <a:lnTo>
                    <a:pt x="2319" y="341"/>
                  </a:lnTo>
                  <a:lnTo>
                    <a:pt x="2313" y="336"/>
                  </a:lnTo>
                  <a:lnTo>
                    <a:pt x="2313" y="336"/>
                  </a:lnTo>
                  <a:lnTo>
                    <a:pt x="2313" y="336"/>
                  </a:lnTo>
                  <a:lnTo>
                    <a:pt x="2313" y="336"/>
                  </a:lnTo>
                  <a:lnTo>
                    <a:pt x="2313" y="330"/>
                  </a:lnTo>
                  <a:lnTo>
                    <a:pt x="2313" y="330"/>
                  </a:lnTo>
                  <a:lnTo>
                    <a:pt x="2313" y="318"/>
                  </a:lnTo>
                  <a:lnTo>
                    <a:pt x="2307" y="318"/>
                  </a:lnTo>
                  <a:lnTo>
                    <a:pt x="2302" y="318"/>
                  </a:lnTo>
                  <a:lnTo>
                    <a:pt x="2296" y="318"/>
                  </a:lnTo>
                  <a:lnTo>
                    <a:pt x="2296" y="313"/>
                  </a:lnTo>
                  <a:close/>
                  <a:moveTo>
                    <a:pt x="466" y="330"/>
                  </a:moveTo>
                  <a:lnTo>
                    <a:pt x="466" y="330"/>
                  </a:lnTo>
                  <a:lnTo>
                    <a:pt x="466" y="336"/>
                  </a:lnTo>
                  <a:lnTo>
                    <a:pt x="466" y="336"/>
                  </a:lnTo>
                  <a:lnTo>
                    <a:pt x="466" y="341"/>
                  </a:lnTo>
                  <a:lnTo>
                    <a:pt x="466" y="341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66" y="347"/>
                  </a:lnTo>
                  <a:lnTo>
                    <a:pt x="472" y="347"/>
                  </a:lnTo>
                  <a:lnTo>
                    <a:pt x="472" y="347"/>
                  </a:lnTo>
                  <a:lnTo>
                    <a:pt x="472" y="353"/>
                  </a:lnTo>
                  <a:lnTo>
                    <a:pt x="472" y="353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8" y="341"/>
                  </a:lnTo>
                  <a:lnTo>
                    <a:pt x="478" y="341"/>
                  </a:lnTo>
                  <a:lnTo>
                    <a:pt x="478" y="336"/>
                  </a:lnTo>
                  <a:lnTo>
                    <a:pt x="478" y="336"/>
                  </a:lnTo>
                  <a:lnTo>
                    <a:pt x="478" y="336"/>
                  </a:lnTo>
                  <a:lnTo>
                    <a:pt x="478" y="336"/>
                  </a:lnTo>
                  <a:lnTo>
                    <a:pt x="466" y="330"/>
                  </a:lnTo>
                  <a:close/>
                  <a:moveTo>
                    <a:pt x="511" y="364"/>
                  </a:moveTo>
                  <a:lnTo>
                    <a:pt x="511" y="364"/>
                  </a:lnTo>
                  <a:lnTo>
                    <a:pt x="511" y="370"/>
                  </a:lnTo>
                  <a:lnTo>
                    <a:pt x="511" y="370"/>
                  </a:lnTo>
                  <a:lnTo>
                    <a:pt x="511" y="370"/>
                  </a:lnTo>
                  <a:lnTo>
                    <a:pt x="511" y="370"/>
                  </a:lnTo>
                  <a:lnTo>
                    <a:pt x="511" y="375"/>
                  </a:lnTo>
                  <a:lnTo>
                    <a:pt x="511" y="375"/>
                  </a:lnTo>
                  <a:lnTo>
                    <a:pt x="511" y="381"/>
                  </a:lnTo>
                  <a:lnTo>
                    <a:pt x="511" y="381"/>
                  </a:lnTo>
                  <a:lnTo>
                    <a:pt x="517" y="381"/>
                  </a:lnTo>
                  <a:lnTo>
                    <a:pt x="517" y="381"/>
                  </a:lnTo>
                  <a:lnTo>
                    <a:pt x="523" y="381"/>
                  </a:lnTo>
                  <a:lnTo>
                    <a:pt x="523" y="381"/>
                  </a:lnTo>
                  <a:lnTo>
                    <a:pt x="529" y="387"/>
                  </a:lnTo>
                  <a:lnTo>
                    <a:pt x="529" y="387"/>
                  </a:lnTo>
                  <a:lnTo>
                    <a:pt x="534" y="387"/>
                  </a:lnTo>
                  <a:lnTo>
                    <a:pt x="534" y="387"/>
                  </a:lnTo>
                  <a:lnTo>
                    <a:pt x="540" y="387"/>
                  </a:lnTo>
                  <a:lnTo>
                    <a:pt x="540" y="387"/>
                  </a:lnTo>
                  <a:lnTo>
                    <a:pt x="534" y="375"/>
                  </a:lnTo>
                  <a:lnTo>
                    <a:pt x="534" y="375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11" y="364"/>
                  </a:lnTo>
                  <a:close/>
                  <a:moveTo>
                    <a:pt x="154" y="375"/>
                  </a:moveTo>
                  <a:lnTo>
                    <a:pt x="154" y="381"/>
                  </a:lnTo>
                  <a:lnTo>
                    <a:pt x="154" y="381"/>
                  </a:lnTo>
                  <a:lnTo>
                    <a:pt x="154" y="387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4" y="392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5" y="398"/>
                  </a:lnTo>
                  <a:lnTo>
                    <a:pt x="165" y="398"/>
                  </a:lnTo>
                  <a:lnTo>
                    <a:pt x="170" y="403"/>
                  </a:lnTo>
                  <a:lnTo>
                    <a:pt x="170" y="403"/>
                  </a:lnTo>
                  <a:lnTo>
                    <a:pt x="176" y="409"/>
                  </a:lnTo>
                  <a:lnTo>
                    <a:pt x="176" y="409"/>
                  </a:lnTo>
                  <a:lnTo>
                    <a:pt x="188" y="427"/>
                  </a:lnTo>
                  <a:lnTo>
                    <a:pt x="188" y="427"/>
                  </a:lnTo>
                  <a:lnTo>
                    <a:pt x="193" y="438"/>
                  </a:lnTo>
                  <a:lnTo>
                    <a:pt x="193" y="438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5" y="443"/>
                  </a:lnTo>
                  <a:lnTo>
                    <a:pt x="205" y="443"/>
                  </a:lnTo>
                  <a:lnTo>
                    <a:pt x="205" y="432"/>
                  </a:lnTo>
                  <a:lnTo>
                    <a:pt x="205" y="432"/>
                  </a:lnTo>
                  <a:lnTo>
                    <a:pt x="205" y="421"/>
                  </a:lnTo>
                  <a:lnTo>
                    <a:pt x="205" y="421"/>
                  </a:lnTo>
                  <a:lnTo>
                    <a:pt x="205" y="415"/>
                  </a:lnTo>
                  <a:lnTo>
                    <a:pt x="205" y="415"/>
                  </a:lnTo>
                  <a:lnTo>
                    <a:pt x="199" y="415"/>
                  </a:lnTo>
                  <a:lnTo>
                    <a:pt x="199" y="415"/>
                  </a:lnTo>
                  <a:lnTo>
                    <a:pt x="193" y="415"/>
                  </a:lnTo>
                  <a:lnTo>
                    <a:pt x="193" y="415"/>
                  </a:lnTo>
                  <a:lnTo>
                    <a:pt x="188" y="409"/>
                  </a:lnTo>
                  <a:lnTo>
                    <a:pt x="188" y="409"/>
                  </a:lnTo>
                  <a:lnTo>
                    <a:pt x="188" y="398"/>
                  </a:lnTo>
                  <a:lnTo>
                    <a:pt x="188" y="398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76" y="387"/>
                  </a:lnTo>
                  <a:lnTo>
                    <a:pt x="176" y="387"/>
                  </a:lnTo>
                  <a:lnTo>
                    <a:pt x="176" y="387"/>
                  </a:lnTo>
                  <a:lnTo>
                    <a:pt x="176" y="387"/>
                  </a:lnTo>
                  <a:lnTo>
                    <a:pt x="170" y="387"/>
                  </a:lnTo>
                  <a:lnTo>
                    <a:pt x="170" y="381"/>
                  </a:lnTo>
                  <a:lnTo>
                    <a:pt x="170" y="381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70" y="375"/>
                  </a:lnTo>
                  <a:lnTo>
                    <a:pt x="165" y="375"/>
                  </a:lnTo>
                  <a:lnTo>
                    <a:pt x="165" y="375"/>
                  </a:lnTo>
                  <a:lnTo>
                    <a:pt x="159" y="375"/>
                  </a:lnTo>
                  <a:lnTo>
                    <a:pt x="159" y="375"/>
                  </a:lnTo>
                  <a:lnTo>
                    <a:pt x="154" y="375"/>
                  </a:lnTo>
                  <a:close/>
                  <a:moveTo>
                    <a:pt x="2080" y="381"/>
                  </a:moveTo>
                  <a:lnTo>
                    <a:pt x="2080" y="381"/>
                  </a:lnTo>
                  <a:lnTo>
                    <a:pt x="2080" y="387"/>
                  </a:lnTo>
                  <a:lnTo>
                    <a:pt x="2080" y="387"/>
                  </a:lnTo>
                  <a:lnTo>
                    <a:pt x="2080" y="392"/>
                  </a:lnTo>
                  <a:lnTo>
                    <a:pt x="2080" y="392"/>
                  </a:lnTo>
                  <a:lnTo>
                    <a:pt x="2080" y="398"/>
                  </a:lnTo>
                  <a:lnTo>
                    <a:pt x="2080" y="398"/>
                  </a:lnTo>
                  <a:lnTo>
                    <a:pt x="2074" y="403"/>
                  </a:lnTo>
                  <a:lnTo>
                    <a:pt x="2074" y="403"/>
                  </a:lnTo>
                  <a:lnTo>
                    <a:pt x="2068" y="403"/>
                  </a:lnTo>
                  <a:lnTo>
                    <a:pt x="2068" y="403"/>
                  </a:lnTo>
                  <a:lnTo>
                    <a:pt x="2063" y="403"/>
                  </a:lnTo>
                  <a:lnTo>
                    <a:pt x="2063" y="403"/>
                  </a:lnTo>
                  <a:lnTo>
                    <a:pt x="2057" y="403"/>
                  </a:lnTo>
                  <a:lnTo>
                    <a:pt x="2057" y="403"/>
                  </a:lnTo>
                  <a:lnTo>
                    <a:pt x="2057" y="409"/>
                  </a:lnTo>
                  <a:lnTo>
                    <a:pt x="2057" y="409"/>
                  </a:lnTo>
                  <a:lnTo>
                    <a:pt x="2052" y="409"/>
                  </a:lnTo>
                  <a:lnTo>
                    <a:pt x="2052" y="409"/>
                  </a:lnTo>
                  <a:lnTo>
                    <a:pt x="2052" y="415"/>
                  </a:lnTo>
                  <a:lnTo>
                    <a:pt x="2052" y="415"/>
                  </a:lnTo>
                  <a:lnTo>
                    <a:pt x="2057" y="421"/>
                  </a:lnTo>
                  <a:lnTo>
                    <a:pt x="2057" y="421"/>
                  </a:lnTo>
                  <a:lnTo>
                    <a:pt x="2057" y="427"/>
                  </a:lnTo>
                  <a:lnTo>
                    <a:pt x="2057" y="427"/>
                  </a:lnTo>
                  <a:lnTo>
                    <a:pt x="2046" y="427"/>
                  </a:lnTo>
                  <a:lnTo>
                    <a:pt x="2046" y="427"/>
                  </a:lnTo>
                  <a:lnTo>
                    <a:pt x="2035" y="438"/>
                  </a:lnTo>
                  <a:lnTo>
                    <a:pt x="2035" y="438"/>
                  </a:lnTo>
                  <a:lnTo>
                    <a:pt x="2017" y="443"/>
                  </a:lnTo>
                  <a:lnTo>
                    <a:pt x="2017" y="443"/>
                  </a:lnTo>
                  <a:lnTo>
                    <a:pt x="2012" y="443"/>
                  </a:lnTo>
                  <a:lnTo>
                    <a:pt x="2012" y="443"/>
                  </a:lnTo>
                  <a:lnTo>
                    <a:pt x="1972" y="449"/>
                  </a:lnTo>
                  <a:lnTo>
                    <a:pt x="1972" y="449"/>
                  </a:lnTo>
                  <a:lnTo>
                    <a:pt x="1938" y="449"/>
                  </a:lnTo>
                  <a:lnTo>
                    <a:pt x="1938" y="449"/>
                  </a:lnTo>
                  <a:lnTo>
                    <a:pt x="1904" y="449"/>
                  </a:lnTo>
                  <a:lnTo>
                    <a:pt x="1904" y="449"/>
                  </a:lnTo>
                  <a:lnTo>
                    <a:pt x="1870" y="443"/>
                  </a:lnTo>
                  <a:lnTo>
                    <a:pt x="1870" y="443"/>
                  </a:lnTo>
                  <a:lnTo>
                    <a:pt x="1864" y="438"/>
                  </a:lnTo>
                  <a:lnTo>
                    <a:pt x="1864" y="438"/>
                  </a:lnTo>
                  <a:lnTo>
                    <a:pt x="1864" y="438"/>
                  </a:lnTo>
                  <a:lnTo>
                    <a:pt x="1864" y="438"/>
                  </a:lnTo>
                  <a:lnTo>
                    <a:pt x="1858" y="438"/>
                  </a:lnTo>
                  <a:lnTo>
                    <a:pt x="1858" y="438"/>
                  </a:lnTo>
                  <a:lnTo>
                    <a:pt x="1858" y="438"/>
                  </a:lnTo>
                  <a:lnTo>
                    <a:pt x="1858" y="438"/>
                  </a:lnTo>
                  <a:lnTo>
                    <a:pt x="1853" y="438"/>
                  </a:lnTo>
                  <a:lnTo>
                    <a:pt x="1853" y="438"/>
                  </a:lnTo>
                  <a:lnTo>
                    <a:pt x="1847" y="438"/>
                  </a:lnTo>
                  <a:lnTo>
                    <a:pt x="1847" y="438"/>
                  </a:lnTo>
                  <a:lnTo>
                    <a:pt x="1847" y="432"/>
                  </a:lnTo>
                  <a:lnTo>
                    <a:pt x="1842" y="427"/>
                  </a:lnTo>
                  <a:lnTo>
                    <a:pt x="1842" y="421"/>
                  </a:lnTo>
                  <a:lnTo>
                    <a:pt x="1842" y="421"/>
                  </a:lnTo>
                  <a:lnTo>
                    <a:pt x="1818" y="415"/>
                  </a:lnTo>
                  <a:lnTo>
                    <a:pt x="1818" y="415"/>
                  </a:lnTo>
                  <a:lnTo>
                    <a:pt x="1802" y="421"/>
                  </a:lnTo>
                  <a:lnTo>
                    <a:pt x="1802" y="421"/>
                  </a:lnTo>
                  <a:lnTo>
                    <a:pt x="1784" y="427"/>
                  </a:lnTo>
                  <a:lnTo>
                    <a:pt x="1784" y="427"/>
                  </a:lnTo>
                  <a:lnTo>
                    <a:pt x="1773" y="438"/>
                  </a:lnTo>
                  <a:lnTo>
                    <a:pt x="1773" y="438"/>
                  </a:lnTo>
                  <a:lnTo>
                    <a:pt x="1773" y="438"/>
                  </a:lnTo>
                  <a:lnTo>
                    <a:pt x="1773" y="443"/>
                  </a:lnTo>
                  <a:lnTo>
                    <a:pt x="1773" y="443"/>
                  </a:lnTo>
                  <a:lnTo>
                    <a:pt x="1773" y="443"/>
                  </a:lnTo>
                  <a:lnTo>
                    <a:pt x="1767" y="449"/>
                  </a:lnTo>
                  <a:lnTo>
                    <a:pt x="1767" y="449"/>
                  </a:lnTo>
                  <a:lnTo>
                    <a:pt x="1762" y="443"/>
                  </a:lnTo>
                  <a:lnTo>
                    <a:pt x="1762" y="443"/>
                  </a:lnTo>
                  <a:lnTo>
                    <a:pt x="1756" y="443"/>
                  </a:lnTo>
                  <a:lnTo>
                    <a:pt x="1756" y="443"/>
                  </a:lnTo>
                  <a:lnTo>
                    <a:pt x="1756" y="438"/>
                  </a:lnTo>
                  <a:lnTo>
                    <a:pt x="1756" y="438"/>
                  </a:lnTo>
                  <a:lnTo>
                    <a:pt x="1750" y="449"/>
                  </a:lnTo>
                  <a:lnTo>
                    <a:pt x="1750" y="449"/>
                  </a:lnTo>
                  <a:lnTo>
                    <a:pt x="1739" y="455"/>
                  </a:lnTo>
                  <a:lnTo>
                    <a:pt x="1739" y="455"/>
                  </a:lnTo>
                  <a:lnTo>
                    <a:pt x="1733" y="467"/>
                  </a:lnTo>
                  <a:lnTo>
                    <a:pt x="1733" y="467"/>
                  </a:lnTo>
                  <a:lnTo>
                    <a:pt x="1728" y="472"/>
                  </a:lnTo>
                  <a:lnTo>
                    <a:pt x="1728" y="472"/>
                  </a:lnTo>
                  <a:lnTo>
                    <a:pt x="1728" y="478"/>
                  </a:lnTo>
                  <a:lnTo>
                    <a:pt x="1728" y="478"/>
                  </a:lnTo>
                  <a:lnTo>
                    <a:pt x="1728" y="478"/>
                  </a:lnTo>
                  <a:lnTo>
                    <a:pt x="1728" y="478"/>
                  </a:lnTo>
                  <a:lnTo>
                    <a:pt x="1722" y="483"/>
                  </a:lnTo>
                  <a:lnTo>
                    <a:pt x="1722" y="483"/>
                  </a:lnTo>
                  <a:lnTo>
                    <a:pt x="1722" y="483"/>
                  </a:lnTo>
                  <a:lnTo>
                    <a:pt x="1722" y="483"/>
                  </a:lnTo>
                  <a:lnTo>
                    <a:pt x="1722" y="489"/>
                  </a:lnTo>
                  <a:lnTo>
                    <a:pt x="1722" y="489"/>
                  </a:lnTo>
                  <a:lnTo>
                    <a:pt x="1722" y="500"/>
                  </a:lnTo>
                  <a:lnTo>
                    <a:pt x="1722" y="500"/>
                  </a:lnTo>
                  <a:lnTo>
                    <a:pt x="1728" y="506"/>
                  </a:lnTo>
                  <a:lnTo>
                    <a:pt x="1728" y="506"/>
                  </a:lnTo>
                  <a:lnTo>
                    <a:pt x="1728" y="506"/>
                  </a:lnTo>
                  <a:lnTo>
                    <a:pt x="1728" y="506"/>
                  </a:lnTo>
                  <a:lnTo>
                    <a:pt x="1728" y="529"/>
                  </a:lnTo>
                  <a:lnTo>
                    <a:pt x="1728" y="529"/>
                  </a:lnTo>
                  <a:lnTo>
                    <a:pt x="1728" y="557"/>
                  </a:lnTo>
                  <a:lnTo>
                    <a:pt x="1728" y="557"/>
                  </a:lnTo>
                  <a:lnTo>
                    <a:pt x="1722" y="586"/>
                  </a:lnTo>
                  <a:lnTo>
                    <a:pt x="1722" y="586"/>
                  </a:lnTo>
                  <a:lnTo>
                    <a:pt x="1717" y="608"/>
                  </a:lnTo>
                  <a:lnTo>
                    <a:pt x="1717" y="608"/>
                  </a:lnTo>
                  <a:lnTo>
                    <a:pt x="1711" y="608"/>
                  </a:lnTo>
                  <a:lnTo>
                    <a:pt x="1711" y="608"/>
                  </a:lnTo>
                  <a:lnTo>
                    <a:pt x="1705" y="608"/>
                  </a:lnTo>
                  <a:lnTo>
                    <a:pt x="1705" y="608"/>
                  </a:lnTo>
                  <a:lnTo>
                    <a:pt x="1699" y="631"/>
                  </a:lnTo>
                  <a:lnTo>
                    <a:pt x="1699" y="631"/>
                  </a:lnTo>
                  <a:lnTo>
                    <a:pt x="1699" y="654"/>
                  </a:lnTo>
                  <a:lnTo>
                    <a:pt x="1699" y="654"/>
                  </a:lnTo>
                  <a:lnTo>
                    <a:pt x="1699" y="677"/>
                  </a:lnTo>
                  <a:lnTo>
                    <a:pt x="1699" y="677"/>
                  </a:lnTo>
                  <a:lnTo>
                    <a:pt x="1693" y="705"/>
                  </a:lnTo>
                  <a:lnTo>
                    <a:pt x="1693" y="705"/>
                  </a:lnTo>
                  <a:lnTo>
                    <a:pt x="1693" y="711"/>
                  </a:lnTo>
                  <a:lnTo>
                    <a:pt x="1693" y="711"/>
                  </a:lnTo>
                  <a:lnTo>
                    <a:pt x="1688" y="722"/>
                  </a:lnTo>
                  <a:lnTo>
                    <a:pt x="1688" y="722"/>
                  </a:lnTo>
                  <a:lnTo>
                    <a:pt x="1688" y="739"/>
                  </a:lnTo>
                  <a:lnTo>
                    <a:pt x="1688" y="739"/>
                  </a:lnTo>
                  <a:lnTo>
                    <a:pt x="1682" y="745"/>
                  </a:lnTo>
                  <a:lnTo>
                    <a:pt x="1682" y="745"/>
                  </a:lnTo>
                  <a:lnTo>
                    <a:pt x="1677" y="751"/>
                  </a:lnTo>
                  <a:lnTo>
                    <a:pt x="1677" y="751"/>
                  </a:lnTo>
                  <a:lnTo>
                    <a:pt x="1671" y="751"/>
                  </a:lnTo>
                  <a:lnTo>
                    <a:pt x="1671" y="751"/>
                  </a:lnTo>
                  <a:lnTo>
                    <a:pt x="1671" y="773"/>
                  </a:lnTo>
                  <a:lnTo>
                    <a:pt x="1671" y="773"/>
                  </a:lnTo>
                  <a:lnTo>
                    <a:pt x="1665" y="796"/>
                  </a:lnTo>
                  <a:lnTo>
                    <a:pt x="1665" y="796"/>
                  </a:lnTo>
                  <a:lnTo>
                    <a:pt x="1671" y="813"/>
                  </a:lnTo>
                  <a:lnTo>
                    <a:pt x="1671" y="813"/>
                  </a:lnTo>
                  <a:lnTo>
                    <a:pt x="1671" y="841"/>
                  </a:lnTo>
                  <a:lnTo>
                    <a:pt x="1671" y="841"/>
                  </a:lnTo>
                  <a:lnTo>
                    <a:pt x="1682" y="841"/>
                  </a:lnTo>
                  <a:lnTo>
                    <a:pt x="1682" y="841"/>
                  </a:lnTo>
                  <a:lnTo>
                    <a:pt x="1688" y="841"/>
                  </a:lnTo>
                  <a:lnTo>
                    <a:pt x="1688" y="841"/>
                  </a:lnTo>
                  <a:lnTo>
                    <a:pt x="1699" y="841"/>
                  </a:lnTo>
                  <a:lnTo>
                    <a:pt x="1699" y="841"/>
                  </a:lnTo>
                  <a:lnTo>
                    <a:pt x="1705" y="841"/>
                  </a:lnTo>
                  <a:lnTo>
                    <a:pt x="1705" y="841"/>
                  </a:lnTo>
                  <a:lnTo>
                    <a:pt x="1711" y="847"/>
                  </a:lnTo>
                  <a:lnTo>
                    <a:pt x="1711" y="853"/>
                  </a:lnTo>
                  <a:lnTo>
                    <a:pt x="1711" y="853"/>
                  </a:lnTo>
                  <a:lnTo>
                    <a:pt x="1711" y="853"/>
                  </a:lnTo>
                  <a:lnTo>
                    <a:pt x="1711" y="858"/>
                  </a:lnTo>
                  <a:lnTo>
                    <a:pt x="1711" y="858"/>
                  </a:lnTo>
                  <a:lnTo>
                    <a:pt x="1705" y="858"/>
                  </a:lnTo>
                  <a:lnTo>
                    <a:pt x="1705" y="858"/>
                  </a:lnTo>
                  <a:lnTo>
                    <a:pt x="1705" y="864"/>
                  </a:lnTo>
                  <a:lnTo>
                    <a:pt x="1705" y="864"/>
                  </a:lnTo>
                  <a:lnTo>
                    <a:pt x="1705" y="870"/>
                  </a:lnTo>
                  <a:lnTo>
                    <a:pt x="1711" y="876"/>
                  </a:lnTo>
                  <a:lnTo>
                    <a:pt x="1711" y="881"/>
                  </a:lnTo>
                  <a:lnTo>
                    <a:pt x="1717" y="881"/>
                  </a:lnTo>
                  <a:lnTo>
                    <a:pt x="1717" y="887"/>
                  </a:lnTo>
                  <a:lnTo>
                    <a:pt x="1717" y="887"/>
                  </a:lnTo>
                  <a:lnTo>
                    <a:pt x="1711" y="898"/>
                  </a:lnTo>
                  <a:lnTo>
                    <a:pt x="1711" y="898"/>
                  </a:lnTo>
                  <a:lnTo>
                    <a:pt x="1705" y="916"/>
                  </a:lnTo>
                  <a:lnTo>
                    <a:pt x="1705" y="916"/>
                  </a:lnTo>
                  <a:lnTo>
                    <a:pt x="1693" y="921"/>
                  </a:lnTo>
                  <a:lnTo>
                    <a:pt x="1693" y="921"/>
                  </a:lnTo>
                  <a:lnTo>
                    <a:pt x="1688" y="932"/>
                  </a:lnTo>
                  <a:lnTo>
                    <a:pt x="1688" y="932"/>
                  </a:lnTo>
                  <a:lnTo>
                    <a:pt x="1688" y="949"/>
                  </a:lnTo>
                  <a:lnTo>
                    <a:pt x="1688" y="949"/>
                  </a:lnTo>
                  <a:lnTo>
                    <a:pt x="1688" y="972"/>
                  </a:lnTo>
                  <a:lnTo>
                    <a:pt x="1688" y="972"/>
                  </a:lnTo>
                  <a:lnTo>
                    <a:pt x="1688" y="989"/>
                  </a:lnTo>
                  <a:lnTo>
                    <a:pt x="1688" y="989"/>
                  </a:lnTo>
                  <a:lnTo>
                    <a:pt x="1688" y="1006"/>
                  </a:lnTo>
                  <a:lnTo>
                    <a:pt x="1688" y="1006"/>
                  </a:lnTo>
                  <a:lnTo>
                    <a:pt x="1711" y="1006"/>
                  </a:lnTo>
                  <a:lnTo>
                    <a:pt x="1711" y="1006"/>
                  </a:lnTo>
                  <a:lnTo>
                    <a:pt x="1733" y="1006"/>
                  </a:lnTo>
                  <a:lnTo>
                    <a:pt x="1733" y="1006"/>
                  </a:lnTo>
                  <a:lnTo>
                    <a:pt x="1756" y="1006"/>
                  </a:lnTo>
                  <a:lnTo>
                    <a:pt x="1756" y="1006"/>
                  </a:lnTo>
                  <a:lnTo>
                    <a:pt x="1779" y="1001"/>
                  </a:lnTo>
                  <a:lnTo>
                    <a:pt x="1779" y="1001"/>
                  </a:lnTo>
                  <a:lnTo>
                    <a:pt x="1773" y="995"/>
                  </a:lnTo>
                  <a:lnTo>
                    <a:pt x="1773" y="995"/>
                  </a:lnTo>
                  <a:lnTo>
                    <a:pt x="1779" y="989"/>
                  </a:lnTo>
                  <a:lnTo>
                    <a:pt x="1779" y="989"/>
                  </a:lnTo>
                  <a:lnTo>
                    <a:pt x="1779" y="983"/>
                  </a:lnTo>
                  <a:lnTo>
                    <a:pt x="1779" y="983"/>
                  </a:lnTo>
                  <a:lnTo>
                    <a:pt x="1779" y="978"/>
                  </a:lnTo>
                  <a:lnTo>
                    <a:pt x="1779" y="978"/>
                  </a:lnTo>
                  <a:lnTo>
                    <a:pt x="1773" y="972"/>
                  </a:lnTo>
                  <a:lnTo>
                    <a:pt x="1773" y="972"/>
                  </a:lnTo>
                  <a:lnTo>
                    <a:pt x="1773" y="972"/>
                  </a:lnTo>
                  <a:lnTo>
                    <a:pt x="1773" y="972"/>
                  </a:lnTo>
                  <a:lnTo>
                    <a:pt x="1767" y="966"/>
                  </a:lnTo>
                  <a:lnTo>
                    <a:pt x="1767" y="966"/>
                  </a:lnTo>
                  <a:lnTo>
                    <a:pt x="1767" y="966"/>
                  </a:lnTo>
                  <a:lnTo>
                    <a:pt x="1767" y="966"/>
                  </a:lnTo>
                  <a:lnTo>
                    <a:pt x="1767" y="961"/>
                  </a:lnTo>
                  <a:lnTo>
                    <a:pt x="1767" y="961"/>
                  </a:lnTo>
                  <a:lnTo>
                    <a:pt x="1779" y="949"/>
                  </a:lnTo>
                  <a:lnTo>
                    <a:pt x="1779" y="949"/>
                  </a:lnTo>
                  <a:lnTo>
                    <a:pt x="1784" y="944"/>
                  </a:lnTo>
                  <a:lnTo>
                    <a:pt x="1784" y="944"/>
                  </a:lnTo>
                  <a:lnTo>
                    <a:pt x="1784" y="938"/>
                  </a:lnTo>
                  <a:lnTo>
                    <a:pt x="1784" y="938"/>
                  </a:lnTo>
                  <a:lnTo>
                    <a:pt x="1779" y="932"/>
                  </a:lnTo>
                  <a:lnTo>
                    <a:pt x="1779" y="932"/>
                  </a:lnTo>
                  <a:lnTo>
                    <a:pt x="1773" y="916"/>
                  </a:lnTo>
                  <a:lnTo>
                    <a:pt x="1773" y="916"/>
                  </a:lnTo>
                  <a:lnTo>
                    <a:pt x="1767" y="904"/>
                  </a:lnTo>
                  <a:lnTo>
                    <a:pt x="1767" y="904"/>
                  </a:lnTo>
                  <a:lnTo>
                    <a:pt x="1767" y="892"/>
                  </a:lnTo>
                  <a:lnTo>
                    <a:pt x="1767" y="892"/>
                  </a:lnTo>
                  <a:lnTo>
                    <a:pt x="1767" y="887"/>
                  </a:lnTo>
                  <a:lnTo>
                    <a:pt x="1767" y="887"/>
                  </a:lnTo>
                  <a:lnTo>
                    <a:pt x="1773" y="887"/>
                  </a:lnTo>
                  <a:lnTo>
                    <a:pt x="1773" y="887"/>
                  </a:lnTo>
                  <a:lnTo>
                    <a:pt x="1784" y="881"/>
                  </a:lnTo>
                  <a:lnTo>
                    <a:pt x="1784" y="881"/>
                  </a:lnTo>
                  <a:lnTo>
                    <a:pt x="1784" y="876"/>
                  </a:lnTo>
                  <a:lnTo>
                    <a:pt x="1784" y="876"/>
                  </a:lnTo>
                  <a:lnTo>
                    <a:pt x="1790" y="858"/>
                  </a:lnTo>
                  <a:lnTo>
                    <a:pt x="1790" y="858"/>
                  </a:lnTo>
                  <a:lnTo>
                    <a:pt x="1790" y="847"/>
                  </a:lnTo>
                  <a:lnTo>
                    <a:pt x="1790" y="847"/>
                  </a:lnTo>
                  <a:lnTo>
                    <a:pt x="1784" y="830"/>
                  </a:lnTo>
                  <a:lnTo>
                    <a:pt x="1784" y="830"/>
                  </a:lnTo>
                  <a:lnTo>
                    <a:pt x="1784" y="819"/>
                  </a:lnTo>
                  <a:lnTo>
                    <a:pt x="1784" y="819"/>
                  </a:lnTo>
                  <a:lnTo>
                    <a:pt x="1796" y="813"/>
                  </a:lnTo>
                  <a:lnTo>
                    <a:pt x="1796" y="813"/>
                  </a:lnTo>
                  <a:lnTo>
                    <a:pt x="1807" y="813"/>
                  </a:lnTo>
                  <a:lnTo>
                    <a:pt x="1807" y="813"/>
                  </a:lnTo>
                  <a:lnTo>
                    <a:pt x="1818" y="813"/>
                  </a:lnTo>
                  <a:lnTo>
                    <a:pt x="1818" y="813"/>
                  </a:lnTo>
                  <a:lnTo>
                    <a:pt x="1830" y="813"/>
                  </a:lnTo>
                  <a:lnTo>
                    <a:pt x="1830" y="813"/>
                  </a:lnTo>
                  <a:lnTo>
                    <a:pt x="1836" y="836"/>
                  </a:lnTo>
                  <a:lnTo>
                    <a:pt x="1836" y="836"/>
                  </a:lnTo>
                  <a:lnTo>
                    <a:pt x="1836" y="853"/>
                  </a:lnTo>
                  <a:lnTo>
                    <a:pt x="1836" y="853"/>
                  </a:lnTo>
                  <a:lnTo>
                    <a:pt x="1842" y="876"/>
                  </a:lnTo>
                  <a:lnTo>
                    <a:pt x="1842" y="876"/>
                  </a:lnTo>
                  <a:lnTo>
                    <a:pt x="1847" y="892"/>
                  </a:lnTo>
                  <a:lnTo>
                    <a:pt x="1847" y="892"/>
                  </a:lnTo>
                  <a:lnTo>
                    <a:pt x="1853" y="910"/>
                  </a:lnTo>
                  <a:lnTo>
                    <a:pt x="1853" y="910"/>
                  </a:lnTo>
                  <a:lnTo>
                    <a:pt x="1853" y="927"/>
                  </a:lnTo>
                  <a:lnTo>
                    <a:pt x="1853" y="927"/>
                  </a:lnTo>
                  <a:lnTo>
                    <a:pt x="1858" y="944"/>
                  </a:lnTo>
                  <a:lnTo>
                    <a:pt x="1858" y="944"/>
                  </a:lnTo>
                  <a:lnTo>
                    <a:pt x="1858" y="966"/>
                  </a:lnTo>
                  <a:lnTo>
                    <a:pt x="1858" y="966"/>
                  </a:lnTo>
                  <a:lnTo>
                    <a:pt x="1870" y="966"/>
                  </a:lnTo>
                  <a:lnTo>
                    <a:pt x="1870" y="966"/>
                  </a:lnTo>
                  <a:lnTo>
                    <a:pt x="1881" y="972"/>
                  </a:lnTo>
                  <a:lnTo>
                    <a:pt x="1881" y="972"/>
                  </a:lnTo>
                  <a:lnTo>
                    <a:pt x="1887" y="972"/>
                  </a:lnTo>
                  <a:lnTo>
                    <a:pt x="1887" y="972"/>
                  </a:lnTo>
                  <a:lnTo>
                    <a:pt x="1904" y="978"/>
                  </a:lnTo>
                  <a:lnTo>
                    <a:pt x="1904" y="972"/>
                  </a:lnTo>
                  <a:lnTo>
                    <a:pt x="1904" y="972"/>
                  </a:lnTo>
                  <a:lnTo>
                    <a:pt x="1904" y="972"/>
                  </a:lnTo>
                  <a:lnTo>
                    <a:pt x="1904" y="972"/>
                  </a:lnTo>
                  <a:lnTo>
                    <a:pt x="1904" y="972"/>
                  </a:lnTo>
                  <a:lnTo>
                    <a:pt x="1909" y="961"/>
                  </a:lnTo>
                  <a:lnTo>
                    <a:pt x="1909" y="961"/>
                  </a:lnTo>
                  <a:lnTo>
                    <a:pt x="1909" y="955"/>
                  </a:lnTo>
                  <a:lnTo>
                    <a:pt x="1909" y="955"/>
                  </a:lnTo>
                  <a:lnTo>
                    <a:pt x="1909" y="949"/>
                  </a:lnTo>
                  <a:lnTo>
                    <a:pt x="1909" y="949"/>
                  </a:lnTo>
                  <a:lnTo>
                    <a:pt x="1909" y="938"/>
                  </a:lnTo>
                  <a:lnTo>
                    <a:pt x="1909" y="938"/>
                  </a:lnTo>
                  <a:lnTo>
                    <a:pt x="1909" y="932"/>
                  </a:lnTo>
                  <a:lnTo>
                    <a:pt x="1909" y="932"/>
                  </a:lnTo>
                  <a:lnTo>
                    <a:pt x="1909" y="932"/>
                  </a:lnTo>
                  <a:lnTo>
                    <a:pt x="1909" y="932"/>
                  </a:lnTo>
                  <a:lnTo>
                    <a:pt x="1921" y="927"/>
                  </a:lnTo>
                  <a:lnTo>
                    <a:pt x="1921" y="927"/>
                  </a:lnTo>
                  <a:lnTo>
                    <a:pt x="1932" y="927"/>
                  </a:lnTo>
                  <a:lnTo>
                    <a:pt x="1932" y="927"/>
                  </a:lnTo>
                  <a:lnTo>
                    <a:pt x="1949" y="927"/>
                  </a:lnTo>
                  <a:lnTo>
                    <a:pt x="1949" y="927"/>
                  </a:lnTo>
                  <a:lnTo>
                    <a:pt x="1961" y="927"/>
                  </a:lnTo>
                  <a:lnTo>
                    <a:pt x="1961" y="921"/>
                  </a:lnTo>
                  <a:lnTo>
                    <a:pt x="1967" y="916"/>
                  </a:lnTo>
                  <a:lnTo>
                    <a:pt x="1967" y="910"/>
                  </a:lnTo>
                  <a:lnTo>
                    <a:pt x="1967" y="904"/>
                  </a:lnTo>
                  <a:lnTo>
                    <a:pt x="1967" y="904"/>
                  </a:lnTo>
                  <a:lnTo>
                    <a:pt x="1961" y="904"/>
                  </a:lnTo>
                  <a:lnTo>
                    <a:pt x="1961" y="904"/>
                  </a:lnTo>
                  <a:lnTo>
                    <a:pt x="1955" y="904"/>
                  </a:lnTo>
                  <a:lnTo>
                    <a:pt x="1955" y="904"/>
                  </a:lnTo>
                  <a:lnTo>
                    <a:pt x="1949" y="898"/>
                  </a:lnTo>
                  <a:lnTo>
                    <a:pt x="1949" y="898"/>
                  </a:lnTo>
                  <a:lnTo>
                    <a:pt x="1943" y="887"/>
                  </a:lnTo>
                  <a:lnTo>
                    <a:pt x="1943" y="887"/>
                  </a:lnTo>
                  <a:lnTo>
                    <a:pt x="1938" y="881"/>
                  </a:lnTo>
                  <a:lnTo>
                    <a:pt x="1938" y="881"/>
                  </a:lnTo>
                  <a:lnTo>
                    <a:pt x="1932" y="870"/>
                  </a:lnTo>
                  <a:lnTo>
                    <a:pt x="1932" y="870"/>
                  </a:lnTo>
                  <a:lnTo>
                    <a:pt x="1927" y="858"/>
                  </a:lnTo>
                  <a:lnTo>
                    <a:pt x="1927" y="858"/>
                  </a:lnTo>
                  <a:lnTo>
                    <a:pt x="1927" y="847"/>
                  </a:lnTo>
                  <a:lnTo>
                    <a:pt x="1927" y="847"/>
                  </a:lnTo>
                  <a:lnTo>
                    <a:pt x="1927" y="841"/>
                  </a:lnTo>
                  <a:lnTo>
                    <a:pt x="1927" y="841"/>
                  </a:lnTo>
                  <a:lnTo>
                    <a:pt x="1927" y="824"/>
                  </a:lnTo>
                  <a:lnTo>
                    <a:pt x="1927" y="824"/>
                  </a:lnTo>
                  <a:lnTo>
                    <a:pt x="1921" y="824"/>
                  </a:lnTo>
                  <a:lnTo>
                    <a:pt x="1921" y="824"/>
                  </a:lnTo>
                  <a:lnTo>
                    <a:pt x="1921" y="824"/>
                  </a:lnTo>
                  <a:lnTo>
                    <a:pt x="1921" y="824"/>
                  </a:lnTo>
                  <a:lnTo>
                    <a:pt x="1921" y="819"/>
                  </a:lnTo>
                  <a:lnTo>
                    <a:pt x="1921" y="819"/>
                  </a:lnTo>
                  <a:lnTo>
                    <a:pt x="1921" y="813"/>
                  </a:lnTo>
                  <a:lnTo>
                    <a:pt x="1921" y="813"/>
                  </a:lnTo>
                  <a:lnTo>
                    <a:pt x="1921" y="807"/>
                  </a:lnTo>
                  <a:lnTo>
                    <a:pt x="1921" y="807"/>
                  </a:lnTo>
                  <a:lnTo>
                    <a:pt x="1921" y="807"/>
                  </a:lnTo>
                  <a:lnTo>
                    <a:pt x="1921" y="807"/>
                  </a:lnTo>
                  <a:lnTo>
                    <a:pt x="1909" y="802"/>
                  </a:lnTo>
                  <a:lnTo>
                    <a:pt x="1909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892" y="802"/>
                  </a:lnTo>
                  <a:lnTo>
                    <a:pt x="1892" y="802"/>
                  </a:lnTo>
                  <a:lnTo>
                    <a:pt x="1887" y="796"/>
                  </a:lnTo>
                  <a:lnTo>
                    <a:pt x="1887" y="796"/>
                  </a:lnTo>
                  <a:lnTo>
                    <a:pt x="1881" y="785"/>
                  </a:lnTo>
                  <a:lnTo>
                    <a:pt x="1881" y="785"/>
                  </a:lnTo>
                  <a:lnTo>
                    <a:pt x="1881" y="767"/>
                  </a:lnTo>
                  <a:lnTo>
                    <a:pt x="1881" y="767"/>
                  </a:lnTo>
                  <a:lnTo>
                    <a:pt x="1881" y="756"/>
                  </a:lnTo>
                  <a:lnTo>
                    <a:pt x="1881" y="756"/>
                  </a:lnTo>
                  <a:lnTo>
                    <a:pt x="1876" y="745"/>
                  </a:lnTo>
                  <a:lnTo>
                    <a:pt x="1876" y="745"/>
                  </a:lnTo>
                  <a:lnTo>
                    <a:pt x="1870" y="745"/>
                  </a:lnTo>
                  <a:lnTo>
                    <a:pt x="1870" y="745"/>
                  </a:lnTo>
                  <a:lnTo>
                    <a:pt x="1853" y="733"/>
                  </a:lnTo>
                  <a:lnTo>
                    <a:pt x="1853" y="733"/>
                  </a:lnTo>
                  <a:lnTo>
                    <a:pt x="1836" y="727"/>
                  </a:lnTo>
                  <a:lnTo>
                    <a:pt x="1836" y="727"/>
                  </a:lnTo>
                  <a:lnTo>
                    <a:pt x="1824" y="722"/>
                  </a:lnTo>
                  <a:lnTo>
                    <a:pt x="1824" y="722"/>
                  </a:lnTo>
                  <a:lnTo>
                    <a:pt x="1830" y="722"/>
                  </a:lnTo>
                  <a:lnTo>
                    <a:pt x="1830" y="722"/>
                  </a:lnTo>
                  <a:lnTo>
                    <a:pt x="1836" y="717"/>
                  </a:lnTo>
                  <a:lnTo>
                    <a:pt x="1836" y="717"/>
                  </a:lnTo>
                  <a:lnTo>
                    <a:pt x="1842" y="711"/>
                  </a:lnTo>
                  <a:lnTo>
                    <a:pt x="1842" y="711"/>
                  </a:lnTo>
                  <a:lnTo>
                    <a:pt x="1847" y="711"/>
                  </a:lnTo>
                  <a:lnTo>
                    <a:pt x="1847" y="711"/>
                  </a:lnTo>
                  <a:lnTo>
                    <a:pt x="1853" y="711"/>
                  </a:lnTo>
                  <a:lnTo>
                    <a:pt x="1853" y="711"/>
                  </a:lnTo>
                  <a:lnTo>
                    <a:pt x="1858" y="711"/>
                  </a:lnTo>
                  <a:lnTo>
                    <a:pt x="1858" y="711"/>
                  </a:lnTo>
                  <a:lnTo>
                    <a:pt x="1864" y="711"/>
                  </a:lnTo>
                  <a:lnTo>
                    <a:pt x="1864" y="711"/>
                  </a:lnTo>
                  <a:lnTo>
                    <a:pt x="1876" y="711"/>
                  </a:lnTo>
                  <a:lnTo>
                    <a:pt x="1876" y="711"/>
                  </a:lnTo>
                  <a:lnTo>
                    <a:pt x="1892" y="699"/>
                  </a:lnTo>
                  <a:lnTo>
                    <a:pt x="1904" y="688"/>
                  </a:lnTo>
                  <a:lnTo>
                    <a:pt x="1904" y="688"/>
                  </a:lnTo>
                  <a:lnTo>
                    <a:pt x="1927" y="671"/>
                  </a:lnTo>
                  <a:lnTo>
                    <a:pt x="1927" y="671"/>
                  </a:lnTo>
                  <a:lnTo>
                    <a:pt x="1949" y="648"/>
                  </a:lnTo>
                  <a:lnTo>
                    <a:pt x="1949" y="648"/>
                  </a:lnTo>
                  <a:lnTo>
                    <a:pt x="1961" y="642"/>
                  </a:lnTo>
                  <a:lnTo>
                    <a:pt x="1978" y="637"/>
                  </a:lnTo>
                  <a:lnTo>
                    <a:pt x="1978" y="637"/>
                  </a:lnTo>
                  <a:lnTo>
                    <a:pt x="1978" y="631"/>
                  </a:lnTo>
                  <a:lnTo>
                    <a:pt x="1978" y="631"/>
                  </a:lnTo>
                  <a:lnTo>
                    <a:pt x="1978" y="620"/>
                  </a:lnTo>
                  <a:lnTo>
                    <a:pt x="1978" y="620"/>
                  </a:lnTo>
                  <a:lnTo>
                    <a:pt x="1983" y="620"/>
                  </a:lnTo>
                  <a:lnTo>
                    <a:pt x="1983" y="620"/>
                  </a:lnTo>
                  <a:lnTo>
                    <a:pt x="1983" y="608"/>
                  </a:lnTo>
                  <a:lnTo>
                    <a:pt x="1983" y="608"/>
                  </a:lnTo>
                  <a:lnTo>
                    <a:pt x="1943" y="608"/>
                  </a:lnTo>
                  <a:lnTo>
                    <a:pt x="1943" y="608"/>
                  </a:lnTo>
                  <a:lnTo>
                    <a:pt x="1915" y="608"/>
                  </a:lnTo>
                  <a:lnTo>
                    <a:pt x="1915" y="608"/>
                  </a:lnTo>
                  <a:lnTo>
                    <a:pt x="1887" y="608"/>
                  </a:lnTo>
                  <a:lnTo>
                    <a:pt x="1887" y="608"/>
                  </a:lnTo>
                  <a:lnTo>
                    <a:pt x="1853" y="602"/>
                  </a:lnTo>
                  <a:lnTo>
                    <a:pt x="1853" y="602"/>
                  </a:lnTo>
                  <a:lnTo>
                    <a:pt x="1853" y="608"/>
                  </a:lnTo>
                  <a:lnTo>
                    <a:pt x="1853" y="608"/>
                  </a:lnTo>
                  <a:lnTo>
                    <a:pt x="1853" y="614"/>
                  </a:lnTo>
                  <a:lnTo>
                    <a:pt x="1853" y="614"/>
                  </a:lnTo>
                  <a:lnTo>
                    <a:pt x="1847" y="620"/>
                  </a:lnTo>
                  <a:lnTo>
                    <a:pt x="1847" y="620"/>
                  </a:lnTo>
                  <a:lnTo>
                    <a:pt x="1847" y="626"/>
                  </a:lnTo>
                  <a:lnTo>
                    <a:pt x="1847" y="626"/>
                  </a:lnTo>
                  <a:lnTo>
                    <a:pt x="1842" y="631"/>
                  </a:lnTo>
                  <a:lnTo>
                    <a:pt x="1842" y="631"/>
                  </a:lnTo>
                  <a:lnTo>
                    <a:pt x="1836" y="631"/>
                  </a:lnTo>
                  <a:lnTo>
                    <a:pt x="1836" y="631"/>
                  </a:lnTo>
                  <a:lnTo>
                    <a:pt x="1824" y="637"/>
                  </a:lnTo>
                  <a:lnTo>
                    <a:pt x="1824" y="637"/>
                  </a:lnTo>
                  <a:lnTo>
                    <a:pt x="1818" y="637"/>
                  </a:lnTo>
                  <a:lnTo>
                    <a:pt x="1818" y="637"/>
                  </a:lnTo>
                  <a:lnTo>
                    <a:pt x="1818" y="631"/>
                  </a:lnTo>
                  <a:lnTo>
                    <a:pt x="1818" y="631"/>
                  </a:lnTo>
                  <a:lnTo>
                    <a:pt x="1813" y="626"/>
                  </a:lnTo>
                  <a:lnTo>
                    <a:pt x="1813" y="626"/>
                  </a:lnTo>
                  <a:lnTo>
                    <a:pt x="1813" y="614"/>
                  </a:lnTo>
                  <a:lnTo>
                    <a:pt x="1813" y="614"/>
                  </a:lnTo>
                  <a:lnTo>
                    <a:pt x="1807" y="608"/>
                  </a:lnTo>
                  <a:lnTo>
                    <a:pt x="1807" y="608"/>
                  </a:lnTo>
                  <a:lnTo>
                    <a:pt x="1802" y="608"/>
                  </a:lnTo>
                  <a:lnTo>
                    <a:pt x="1802" y="608"/>
                  </a:lnTo>
                  <a:lnTo>
                    <a:pt x="1796" y="608"/>
                  </a:lnTo>
                  <a:lnTo>
                    <a:pt x="1796" y="608"/>
                  </a:lnTo>
                  <a:lnTo>
                    <a:pt x="1790" y="608"/>
                  </a:lnTo>
                  <a:lnTo>
                    <a:pt x="1790" y="608"/>
                  </a:lnTo>
                  <a:lnTo>
                    <a:pt x="1784" y="602"/>
                  </a:lnTo>
                  <a:lnTo>
                    <a:pt x="1784" y="602"/>
                  </a:lnTo>
                  <a:lnTo>
                    <a:pt x="1779" y="602"/>
                  </a:lnTo>
                  <a:lnTo>
                    <a:pt x="1779" y="602"/>
                  </a:lnTo>
                  <a:lnTo>
                    <a:pt x="1779" y="597"/>
                  </a:lnTo>
                  <a:lnTo>
                    <a:pt x="1779" y="597"/>
                  </a:lnTo>
                  <a:lnTo>
                    <a:pt x="1773" y="592"/>
                  </a:lnTo>
                  <a:lnTo>
                    <a:pt x="1773" y="592"/>
                  </a:lnTo>
                  <a:lnTo>
                    <a:pt x="1773" y="586"/>
                  </a:lnTo>
                  <a:lnTo>
                    <a:pt x="1773" y="586"/>
                  </a:lnTo>
                  <a:lnTo>
                    <a:pt x="1767" y="574"/>
                  </a:lnTo>
                  <a:lnTo>
                    <a:pt x="1767" y="574"/>
                  </a:lnTo>
                  <a:lnTo>
                    <a:pt x="1773" y="557"/>
                  </a:lnTo>
                  <a:lnTo>
                    <a:pt x="1773" y="557"/>
                  </a:lnTo>
                  <a:lnTo>
                    <a:pt x="1773" y="546"/>
                  </a:lnTo>
                  <a:lnTo>
                    <a:pt x="1773" y="546"/>
                  </a:lnTo>
                  <a:lnTo>
                    <a:pt x="1779" y="534"/>
                  </a:lnTo>
                  <a:lnTo>
                    <a:pt x="1779" y="534"/>
                  </a:lnTo>
                  <a:lnTo>
                    <a:pt x="1779" y="523"/>
                  </a:lnTo>
                  <a:lnTo>
                    <a:pt x="1779" y="523"/>
                  </a:lnTo>
                  <a:lnTo>
                    <a:pt x="1779" y="512"/>
                  </a:lnTo>
                  <a:lnTo>
                    <a:pt x="1779" y="512"/>
                  </a:lnTo>
                  <a:lnTo>
                    <a:pt x="1779" y="500"/>
                  </a:lnTo>
                  <a:lnTo>
                    <a:pt x="1779" y="500"/>
                  </a:lnTo>
                  <a:lnTo>
                    <a:pt x="1784" y="489"/>
                  </a:lnTo>
                  <a:lnTo>
                    <a:pt x="1784" y="489"/>
                  </a:lnTo>
                  <a:lnTo>
                    <a:pt x="1790" y="489"/>
                  </a:lnTo>
                  <a:lnTo>
                    <a:pt x="1790" y="489"/>
                  </a:lnTo>
                  <a:lnTo>
                    <a:pt x="1796" y="495"/>
                  </a:lnTo>
                  <a:lnTo>
                    <a:pt x="1796" y="495"/>
                  </a:lnTo>
                  <a:lnTo>
                    <a:pt x="1802" y="495"/>
                  </a:lnTo>
                  <a:lnTo>
                    <a:pt x="1802" y="495"/>
                  </a:lnTo>
                  <a:lnTo>
                    <a:pt x="1802" y="495"/>
                  </a:lnTo>
                  <a:lnTo>
                    <a:pt x="1802" y="495"/>
                  </a:lnTo>
                  <a:lnTo>
                    <a:pt x="1813" y="495"/>
                  </a:lnTo>
                  <a:lnTo>
                    <a:pt x="1813" y="495"/>
                  </a:lnTo>
                  <a:lnTo>
                    <a:pt x="1824" y="489"/>
                  </a:lnTo>
                  <a:lnTo>
                    <a:pt x="1824" y="489"/>
                  </a:lnTo>
                  <a:lnTo>
                    <a:pt x="1836" y="483"/>
                  </a:lnTo>
                  <a:lnTo>
                    <a:pt x="1836" y="483"/>
                  </a:lnTo>
                  <a:lnTo>
                    <a:pt x="1847" y="483"/>
                  </a:lnTo>
                  <a:lnTo>
                    <a:pt x="1847" y="483"/>
                  </a:lnTo>
                  <a:lnTo>
                    <a:pt x="1853" y="483"/>
                  </a:lnTo>
                  <a:lnTo>
                    <a:pt x="1853" y="483"/>
                  </a:lnTo>
                  <a:lnTo>
                    <a:pt x="1858" y="489"/>
                  </a:lnTo>
                  <a:lnTo>
                    <a:pt x="1858" y="489"/>
                  </a:lnTo>
                  <a:lnTo>
                    <a:pt x="1864" y="495"/>
                  </a:lnTo>
                  <a:lnTo>
                    <a:pt x="1864" y="495"/>
                  </a:lnTo>
                  <a:lnTo>
                    <a:pt x="1876" y="495"/>
                  </a:lnTo>
                  <a:lnTo>
                    <a:pt x="1876" y="495"/>
                  </a:lnTo>
                  <a:lnTo>
                    <a:pt x="1887" y="495"/>
                  </a:lnTo>
                  <a:lnTo>
                    <a:pt x="1887" y="495"/>
                  </a:lnTo>
                  <a:lnTo>
                    <a:pt x="1904" y="489"/>
                  </a:lnTo>
                  <a:lnTo>
                    <a:pt x="1904" y="489"/>
                  </a:lnTo>
                  <a:lnTo>
                    <a:pt x="1927" y="489"/>
                  </a:lnTo>
                  <a:lnTo>
                    <a:pt x="1927" y="489"/>
                  </a:lnTo>
                  <a:lnTo>
                    <a:pt x="1943" y="489"/>
                  </a:lnTo>
                  <a:lnTo>
                    <a:pt x="1943" y="489"/>
                  </a:lnTo>
                  <a:lnTo>
                    <a:pt x="1967" y="495"/>
                  </a:lnTo>
                  <a:lnTo>
                    <a:pt x="1967" y="495"/>
                  </a:lnTo>
                  <a:lnTo>
                    <a:pt x="1989" y="500"/>
                  </a:lnTo>
                  <a:lnTo>
                    <a:pt x="1989" y="500"/>
                  </a:lnTo>
                  <a:lnTo>
                    <a:pt x="2012" y="506"/>
                  </a:lnTo>
                  <a:lnTo>
                    <a:pt x="2012" y="506"/>
                  </a:lnTo>
                  <a:lnTo>
                    <a:pt x="2035" y="506"/>
                  </a:lnTo>
                  <a:lnTo>
                    <a:pt x="2035" y="506"/>
                  </a:lnTo>
                  <a:lnTo>
                    <a:pt x="2035" y="500"/>
                  </a:lnTo>
                  <a:lnTo>
                    <a:pt x="2035" y="500"/>
                  </a:lnTo>
                  <a:lnTo>
                    <a:pt x="2035" y="495"/>
                  </a:lnTo>
                  <a:lnTo>
                    <a:pt x="2035" y="495"/>
                  </a:lnTo>
                  <a:lnTo>
                    <a:pt x="2040" y="495"/>
                  </a:lnTo>
                  <a:lnTo>
                    <a:pt x="2040" y="495"/>
                  </a:lnTo>
                  <a:lnTo>
                    <a:pt x="2046" y="495"/>
                  </a:lnTo>
                  <a:lnTo>
                    <a:pt x="2046" y="495"/>
                  </a:lnTo>
                  <a:lnTo>
                    <a:pt x="2052" y="495"/>
                  </a:lnTo>
                  <a:lnTo>
                    <a:pt x="2052" y="495"/>
                  </a:lnTo>
                  <a:lnTo>
                    <a:pt x="2057" y="489"/>
                  </a:lnTo>
                  <a:lnTo>
                    <a:pt x="2057" y="489"/>
                  </a:lnTo>
                  <a:lnTo>
                    <a:pt x="2063" y="483"/>
                  </a:lnTo>
                  <a:lnTo>
                    <a:pt x="2063" y="483"/>
                  </a:lnTo>
                  <a:lnTo>
                    <a:pt x="2068" y="467"/>
                  </a:lnTo>
                  <a:lnTo>
                    <a:pt x="2068" y="467"/>
                  </a:lnTo>
                  <a:lnTo>
                    <a:pt x="2074" y="455"/>
                  </a:lnTo>
                  <a:lnTo>
                    <a:pt x="2074" y="455"/>
                  </a:lnTo>
                  <a:lnTo>
                    <a:pt x="2074" y="443"/>
                  </a:lnTo>
                  <a:lnTo>
                    <a:pt x="2074" y="443"/>
                  </a:lnTo>
                  <a:lnTo>
                    <a:pt x="2080" y="443"/>
                  </a:lnTo>
                  <a:lnTo>
                    <a:pt x="2080" y="443"/>
                  </a:lnTo>
                  <a:lnTo>
                    <a:pt x="2086" y="443"/>
                  </a:lnTo>
                  <a:lnTo>
                    <a:pt x="2086" y="443"/>
                  </a:lnTo>
                  <a:lnTo>
                    <a:pt x="2092" y="438"/>
                  </a:lnTo>
                  <a:lnTo>
                    <a:pt x="2092" y="438"/>
                  </a:lnTo>
                  <a:lnTo>
                    <a:pt x="2092" y="438"/>
                  </a:lnTo>
                  <a:lnTo>
                    <a:pt x="2097" y="432"/>
                  </a:lnTo>
                  <a:lnTo>
                    <a:pt x="2097" y="432"/>
                  </a:lnTo>
                  <a:lnTo>
                    <a:pt x="2103" y="432"/>
                  </a:lnTo>
                  <a:lnTo>
                    <a:pt x="2103" y="432"/>
                  </a:lnTo>
                  <a:lnTo>
                    <a:pt x="2103" y="432"/>
                  </a:lnTo>
                  <a:lnTo>
                    <a:pt x="2108" y="421"/>
                  </a:lnTo>
                  <a:lnTo>
                    <a:pt x="2108" y="421"/>
                  </a:lnTo>
                  <a:lnTo>
                    <a:pt x="2108" y="409"/>
                  </a:lnTo>
                  <a:lnTo>
                    <a:pt x="2108" y="409"/>
                  </a:lnTo>
                  <a:lnTo>
                    <a:pt x="2108" y="398"/>
                  </a:lnTo>
                  <a:lnTo>
                    <a:pt x="2108" y="398"/>
                  </a:lnTo>
                  <a:lnTo>
                    <a:pt x="2108" y="392"/>
                  </a:lnTo>
                  <a:lnTo>
                    <a:pt x="2108" y="392"/>
                  </a:lnTo>
                  <a:lnTo>
                    <a:pt x="2103" y="387"/>
                  </a:lnTo>
                  <a:lnTo>
                    <a:pt x="2103" y="387"/>
                  </a:lnTo>
                  <a:lnTo>
                    <a:pt x="2103" y="387"/>
                  </a:lnTo>
                  <a:lnTo>
                    <a:pt x="2103" y="387"/>
                  </a:lnTo>
                  <a:lnTo>
                    <a:pt x="2097" y="387"/>
                  </a:lnTo>
                  <a:lnTo>
                    <a:pt x="2097" y="387"/>
                  </a:lnTo>
                  <a:lnTo>
                    <a:pt x="2097" y="381"/>
                  </a:lnTo>
                  <a:lnTo>
                    <a:pt x="2097" y="381"/>
                  </a:lnTo>
                  <a:lnTo>
                    <a:pt x="2097" y="381"/>
                  </a:lnTo>
                  <a:lnTo>
                    <a:pt x="2097" y="381"/>
                  </a:lnTo>
                  <a:lnTo>
                    <a:pt x="2092" y="381"/>
                  </a:lnTo>
                  <a:lnTo>
                    <a:pt x="2092" y="381"/>
                  </a:lnTo>
                  <a:lnTo>
                    <a:pt x="2086" y="381"/>
                  </a:lnTo>
                  <a:lnTo>
                    <a:pt x="2086" y="381"/>
                  </a:lnTo>
                  <a:lnTo>
                    <a:pt x="2080" y="381"/>
                  </a:lnTo>
                  <a:close/>
                  <a:moveTo>
                    <a:pt x="659" y="403"/>
                  </a:moveTo>
                  <a:lnTo>
                    <a:pt x="659" y="403"/>
                  </a:lnTo>
                  <a:lnTo>
                    <a:pt x="659" y="409"/>
                  </a:lnTo>
                  <a:lnTo>
                    <a:pt x="659" y="409"/>
                  </a:lnTo>
                  <a:lnTo>
                    <a:pt x="659" y="415"/>
                  </a:lnTo>
                  <a:lnTo>
                    <a:pt x="659" y="415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70" y="403"/>
                  </a:lnTo>
                  <a:lnTo>
                    <a:pt x="670" y="403"/>
                  </a:lnTo>
                  <a:lnTo>
                    <a:pt x="659" y="403"/>
                  </a:lnTo>
                  <a:close/>
                  <a:moveTo>
                    <a:pt x="2489" y="534"/>
                  </a:moveTo>
                  <a:lnTo>
                    <a:pt x="2489" y="534"/>
                  </a:lnTo>
                  <a:lnTo>
                    <a:pt x="2483" y="540"/>
                  </a:lnTo>
                  <a:lnTo>
                    <a:pt x="2483" y="540"/>
                  </a:lnTo>
                  <a:lnTo>
                    <a:pt x="2478" y="546"/>
                  </a:lnTo>
                  <a:lnTo>
                    <a:pt x="2478" y="546"/>
                  </a:lnTo>
                  <a:lnTo>
                    <a:pt x="2461" y="552"/>
                  </a:lnTo>
                  <a:lnTo>
                    <a:pt x="2455" y="557"/>
                  </a:lnTo>
                  <a:lnTo>
                    <a:pt x="2455" y="557"/>
                  </a:lnTo>
                  <a:lnTo>
                    <a:pt x="2461" y="557"/>
                  </a:lnTo>
                  <a:lnTo>
                    <a:pt x="2466" y="563"/>
                  </a:lnTo>
                  <a:lnTo>
                    <a:pt x="2466" y="563"/>
                  </a:lnTo>
                  <a:lnTo>
                    <a:pt x="2501" y="563"/>
                  </a:lnTo>
                  <a:lnTo>
                    <a:pt x="2501" y="563"/>
                  </a:lnTo>
                  <a:lnTo>
                    <a:pt x="2535" y="568"/>
                  </a:lnTo>
                  <a:lnTo>
                    <a:pt x="2535" y="568"/>
                  </a:lnTo>
                  <a:lnTo>
                    <a:pt x="2535" y="563"/>
                  </a:lnTo>
                  <a:lnTo>
                    <a:pt x="2535" y="563"/>
                  </a:lnTo>
                  <a:lnTo>
                    <a:pt x="2535" y="557"/>
                  </a:lnTo>
                  <a:lnTo>
                    <a:pt x="2535" y="557"/>
                  </a:lnTo>
                  <a:lnTo>
                    <a:pt x="2541" y="552"/>
                  </a:lnTo>
                  <a:lnTo>
                    <a:pt x="2541" y="552"/>
                  </a:lnTo>
                  <a:lnTo>
                    <a:pt x="2541" y="552"/>
                  </a:lnTo>
                  <a:lnTo>
                    <a:pt x="2541" y="552"/>
                  </a:lnTo>
                  <a:lnTo>
                    <a:pt x="2529" y="546"/>
                  </a:lnTo>
                  <a:lnTo>
                    <a:pt x="2529" y="546"/>
                  </a:lnTo>
                  <a:lnTo>
                    <a:pt x="2512" y="540"/>
                  </a:lnTo>
                  <a:lnTo>
                    <a:pt x="2512" y="540"/>
                  </a:lnTo>
                  <a:lnTo>
                    <a:pt x="2495" y="534"/>
                  </a:lnTo>
                  <a:lnTo>
                    <a:pt x="2495" y="534"/>
                  </a:lnTo>
                  <a:lnTo>
                    <a:pt x="2489" y="534"/>
                  </a:lnTo>
                  <a:close/>
                  <a:moveTo>
                    <a:pt x="2267" y="568"/>
                  </a:moveTo>
                  <a:lnTo>
                    <a:pt x="2267" y="568"/>
                  </a:lnTo>
                  <a:lnTo>
                    <a:pt x="2267" y="574"/>
                  </a:lnTo>
                  <a:lnTo>
                    <a:pt x="2267" y="574"/>
                  </a:lnTo>
                  <a:lnTo>
                    <a:pt x="2267" y="586"/>
                  </a:lnTo>
                  <a:lnTo>
                    <a:pt x="2267" y="586"/>
                  </a:lnTo>
                  <a:lnTo>
                    <a:pt x="2267" y="597"/>
                  </a:lnTo>
                  <a:lnTo>
                    <a:pt x="2267" y="597"/>
                  </a:lnTo>
                  <a:lnTo>
                    <a:pt x="2267" y="602"/>
                  </a:lnTo>
                  <a:lnTo>
                    <a:pt x="2267" y="602"/>
                  </a:lnTo>
                  <a:lnTo>
                    <a:pt x="2285" y="597"/>
                  </a:lnTo>
                  <a:lnTo>
                    <a:pt x="2285" y="597"/>
                  </a:lnTo>
                  <a:lnTo>
                    <a:pt x="2285" y="592"/>
                  </a:lnTo>
                  <a:lnTo>
                    <a:pt x="2285" y="592"/>
                  </a:lnTo>
                  <a:lnTo>
                    <a:pt x="2279" y="580"/>
                  </a:lnTo>
                  <a:lnTo>
                    <a:pt x="2279" y="580"/>
                  </a:lnTo>
                  <a:lnTo>
                    <a:pt x="2267" y="568"/>
                  </a:lnTo>
                  <a:close/>
                  <a:moveTo>
                    <a:pt x="267" y="614"/>
                  </a:moveTo>
                  <a:lnTo>
                    <a:pt x="267" y="614"/>
                  </a:lnTo>
                  <a:lnTo>
                    <a:pt x="267" y="620"/>
                  </a:lnTo>
                  <a:lnTo>
                    <a:pt x="267" y="620"/>
                  </a:lnTo>
                  <a:lnTo>
                    <a:pt x="261" y="620"/>
                  </a:lnTo>
                  <a:lnTo>
                    <a:pt x="261" y="620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61" y="631"/>
                  </a:lnTo>
                  <a:lnTo>
                    <a:pt x="261" y="631"/>
                  </a:lnTo>
                  <a:lnTo>
                    <a:pt x="261" y="642"/>
                  </a:lnTo>
                  <a:lnTo>
                    <a:pt x="261" y="642"/>
                  </a:lnTo>
                  <a:lnTo>
                    <a:pt x="267" y="654"/>
                  </a:lnTo>
                  <a:lnTo>
                    <a:pt x="267" y="654"/>
                  </a:lnTo>
                  <a:lnTo>
                    <a:pt x="273" y="665"/>
                  </a:lnTo>
                  <a:lnTo>
                    <a:pt x="273" y="665"/>
                  </a:lnTo>
                  <a:lnTo>
                    <a:pt x="279" y="682"/>
                  </a:lnTo>
                  <a:lnTo>
                    <a:pt x="279" y="682"/>
                  </a:lnTo>
                  <a:lnTo>
                    <a:pt x="279" y="682"/>
                  </a:lnTo>
                  <a:lnTo>
                    <a:pt x="279" y="682"/>
                  </a:lnTo>
                  <a:lnTo>
                    <a:pt x="290" y="682"/>
                  </a:lnTo>
                  <a:lnTo>
                    <a:pt x="290" y="682"/>
                  </a:lnTo>
                  <a:lnTo>
                    <a:pt x="301" y="682"/>
                  </a:lnTo>
                  <a:lnTo>
                    <a:pt x="301" y="682"/>
                  </a:lnTo>
                  <a:lnTo>
                    <a:pt x="307" y="688"/>
                  </a:lnTo>
                  <a:lnTo>
                    <a:pt x="307" y="688"/>
                  </a:lnTo>
                  <a:lnTo>
                    <a:pt x="307" y="682"/>
                  </a:lnTo>
                  <a:lnTo>
                    <a:pt x="307" y="682"/>
                  </a:lnTo>
                  <a:lnTo>
                    <a:pt x="307" y="677"/>
                  </a:lnTo>
                  <a:lnTo>
                    <a:pt x="307" y="677"/>
                  </a:lnTo>
                  <a:lnTo>
                    <a:pt x="307" y="677"/>
                  </a:lnTo>
                  <a:lnTo>
                    <a:pt x="307" y="677"/>
                  </a:lnTo>
                  <a:lnTo>
                    <a:pt x="301" y="677"/>
                  </a:lnTo>
                  <a:lnTo>
                    <a:pt x="301" y="677"/>
                  </a:lnTo>
                  <a:lnTo>
                    <a:pt x="301" y="660"/>
                  </a:lnTo>
                  <a:lnTo>
                    <a:pt x="301" y="660"/>
                  </a:lnTo>
                  <a:lnTo>
                    <a:pt x="295" y="642"/>
                  </a:lnTo>
                  <a:lnTo>
                    <a:pt x="295" y="642"/>
                  </a:lnTo>
                  <a:lnTo>
                    <a:pt x="290" y="631"/>
                  </a:lnTo>
                  <a:lnTo>
                    <a:pt x="290" y="631"/>
                  </a:lnTo>
                  <a:lnTo>
                    <a:pt x="290" y="614"/>
                  </a:lnTo>
                  <a:lnTo>
                    <a:pt x="290" y="614"/>
                  </a:lnTo>
                  <a:lnTo>
                    <a:pt x="284" y="614"/>
                  </a:lnTo>
                  <a:lnTo>
                    <a:pt x="284" y="614"/>
                  </a:lnTo>
                  <a:lnTo>
                    <a:pt x="279" y="614"/>
                  </a:lnTo>
                  <a:lnTo>
                    <a:pt x="279" y="614"/>
                  </a:lnTo>
                  <a:lnTo>
                    <a:pt x="267" y="614"/>
                  </a:lnTo>
                  <a:close/>
                  <a:moveTo>
                    <a:pt x="2466" y="614"/>
                  </a:moveTo>
                  <a:lnTo>
                    <a:pt x="2466" y="614"/>
                  </a:lnTo>
                  <a:lnTo>
                    <a:pt x="2466" y="620"/>
                  </a:lnTo>
                  <a:lnTo>
                    <a:pt x="2466" y="620"/>
                  </a:lnTo>
                  <a:lnTo>
                    <a:pt x="2466" y="620"/>
                  </a:lnTo>
                  <a:lnTo>
                    <a:pt x="2466" y="620"/>
                  </a:lnTo>
                  <a:lnTo>
                    <a:pt x="2472" y="626"/>
                  </a:lnTo>
                  <a:lnTo>
                    <a:pt x="2472" y="626"/>
                  </a:lnTo>
                  <a:lnTo>
                    <a:pt x="2472" y="626"/>
                  </a:lnTo>
                  <a:lnTo>
                    <a:pt x="2472" y="626"/>
                  </a:lnTo>
                  <a:lnTo>
                    <a:pt x="2478" y="626"/>
                  </a:lnTo>
                  <a:lnTo>
                    <a:pt x="2478" y="626"/>
                  </a:lnTo>
                  <a:lnTo>
                    <a:pt x="2483" y="620"/>
                  </a:lnTo>
                  <a:lnTo>
                    <a:pt x="2483" y="620"/>
                  </a:lnTo>
                  <a:lnTo>
                    <a:pt x="2478" y="614"/>
                  </a:lnTo>
                  <a:lnTo>
                    <a:pt x="2478" y="614"/>
                  </a:lnTo>
                  <a:lnTo>
                    <a:pt x="2466" y="614"/>
                  </a:lnTo>
                  <a:close/>
                  <a:moveTo>
                    <a:pt x="2501" y="631"/>
                  </a:moveTo>
                  <a:lnTo>
                    <a:pt x="2501" y="631"/>
                  </a:lnTo>
                  <a:lnTo>
                    <a:pt x="2495" y="637"/>
                  </a:lnTo>
                  <a:lnTo>
                    <a:pt x="2495" y="637"/>
                  </a:lnTo>
                  <a:lnTo>
                    <a:pt x="2489" y="637"/>
                  </a:lnTo>
                  <a:lnTo>
                    <a:pt x="2489" y="637"/>
                  </a:lnTo>
                  <a:lnTo>
                    <a:pt x="2489" y="642"/>
                  </a:lnTo>
                  <a:lnTo>
                    <a:pt x="2489" y="642"/>
                  </a:lnTo>
                  <a:lnTo>
                    <a:pt x="2489" y="642"/>
                  </a:lnTo>
                  <a:lnTo>
                    <a:pt x="2489" y="642"/>
                  </a:lnTo>
                  <a:lnTo>
                    <a:pt x="2489" y="648"/>
                  </a:lnTo>
                  <a:lnTo>
                    <a:pt x="2489" y="648"/>
                  </a:lnTo>
                  <a:lnTo>
                    <a:pt x="2489" y="654"/>
                  </a:lnTo>
                  <a:lnTo>
                    <a:pt x="2489" y="654"/>
                  </a:lnTo>
                  <a:lnTo>
                    <a:pt x="2495" y="654"/>
                  </a:lnTo>
                  <a:lnTo>
                    <a:pt x="2495" y="654"/>
                  </a:lnTo>
                  <a:lnTo>
                    <a:pt x="2501" y="654"/>
                  </a:lnTo>
                  <a:lnTo>
                    <a:pt x="2501" y="654"/>
                  </a:lnTo>
                  <a:lnTo>
                    <a:pt x="2506" y="660"/>
                  </a:lnTo>
                  <a:lnTo>
                    <a:pt x="2506" y="660"/>
                  </a:lnTo>
                  <a:lnTo>
                    <a:pt x="2512" y="660"/>
                  </a:lnTo>
                  <a:lnTo>
                    <a:pt x="2512" y="660"/>
                  </a:lnTo>
                  <a:lnTo>
                    <a:pt x="2512" y="654"/>
                  </a:lnTo>
                  <a:lnTo>
                    <a:pt x="2512" y="654"/>
                  </a:lnTo>
                  <a:lnTo>
                    <a:pt x="2517" y="648"/>
                  </a:lnTo>
                  <a:lnTo>
                    <a:pt x="2517" y="648"/>
                  </a:lnTo>
                  <a:lnTo>
                    <a:pt x="2517" y="642"/>
                  </a:lnTo>
                  <a:lnTo>
                    <a:pt x="2517" y="642"/>
                  </a:lnTo>
                  <a:lnTo>
                    <a:pt x="2501" y="631"/>
                  </a:lnTo>
                  <a:close/>
                  <a:moveTo>
                    <a:pt x="2290" y="642"/>
                  </a:moveTo>
                  <a:lnTo>
                    <a:pt x="2290" y="642"/>
                  </a:lnTo>
                  <a:lnTo>
                    <a:pt x="2285" y="642"/>
                  </a:lnTo>
                  <a:lnTo>
                    <a:pt x="2285" y="642"/>
                  </a:lnTo>
                  <a:lnTo>
                    <a:pt x="2285" y="648"/>
                  </a:lnTo>
                  <a:lnTo>
                    <a:pt x="2285" y="648"/>
                  </a:lnTo>
                  <a:lnTo>
                    <a:pt x="2290" y="654"/>
                  </a:lnTo>
                  <a:lnTo>
                    <a:pt x="2290" y="654"/>
                  </a:lnTo>
                  <a:lnTo>
                    <a:pt x="2302" y="654"/>
                  </a:lnTo>
                  <a:lnTo>
                    <a:pt x="2302" y="654"/>
                  </a:lnTo>
                  <a:lnTo>
                    <a:pt x="2296" y="648"/>
                  </a:lnTo>
                  <a:lnTo>
                    <a:pt x="2296" y="648"/>
                  </a:lnTo>
                  <a:lnTo>
                    <a:pt x="2296" y="648"/>
                  </a:lnTo>
                  <a:lnTo>
                    <a:pt x="2296" y="648"/>
                  </a:lnTo>
                  <a:lnTo>
                    <a:pt x="2296" y="642"/>
                  </a:lnTo>
                  <a:lnTo>
                    <a:pt x="2296" y="642"/>
                  </a:lnTo>
                  <a:lnTo>
                    <a:pt x="2290" y="642"/>
                  </a:lnTo>
                  <a:close/>
                  <a:moveTo>
                    <a:pt x="1943" y="660"/>
                  </a:moveTo>
                  <a:lnTo>
                    <a:pt x="1943" y="660"/>
                  </a:lnTo>
                  <a:lnTo>
                    <a:pt x="1943" y="660"/>
                  </a:lnTo>
                  <a:lnTo>
                    <a:pt x="1943" y="660"/>
                  </a:lnTo>
                  <a:lnTo>
                    <a:pt x="1943" y="665"/>
                  </a:lnTo>
                  <a:lnTo>
                    <a:pt x="1943" y="665"/>
                  </a:lnTo>
                  <a:lnTo>
                    <a:pt x="1943" y="665"/>
                  </a:lnTo>
                  <a:lnTo>
                    <a:pt x="1943" y="665"/>
                  </a:lnTo>
                  <a:lnTo>
                    <a:pt x="1938" y="671"/>
                  </a:lnTo>
                  <a:lnTo>
                    <a:pt x="1938" y="671"/>
                  </a:lnTo>
                  <a:lnTo>
                    <a:pt x="1938" y="671"/>
                  </a:lnTo>
                  <a:lnTo>
                    <a:pt x="1938" y="671"/>
                  </a:lnTo>
                  <a:lnTo>
                    <a:pt x="1932" y="671"/>
                  </a:lnTo>
                  <a:lnTo>
                    <a:pt x="1932" y="671"/>
                  </a:lnTo>
                  <a:lnTo>
                    <a:pt x="1932" y="677"/>
                  </a:lnTo>
                  <a:lnTo>
                    <a:pt x="1932" y="677"/>
                  </a:lnTo>
                  <a:lnTo>
                    <a:pt x="1932" y="682"/>
                  </a:lnTo>
                  <a:lnTo>
                    <a:pt x="1938" y="682"/>
                  </a:lnTo>
                  <a:lnTo>
                    <a:pt x="1938" y="688"/>
                  </a:lnTo>
                  <a:lnTo>
                    <a:pt x="1938" y="688"/>
                  </a:lnTo>
                  <a:lnTo>
                    <a:pt x="1938" y="693"/>
                  </a:lnTo>
                  <a:lnTo>
                    <a:pt x="1938" y="693"/>
                  </a:lnTo>
                  <a:lnTo>
                    <a:pt x="1949" y="688"/>
                  </a:lnTo>
                  <a:lnTo>
                    <a:pt x="1949" y="688"/>
                  </a:lnTo>
                  <a:lnTo>
                    <a:pt x="1955" y="688"/>
                  </a:lnTo>
                  <a:lnTo>
                    <a:pt x="1955" y="688"/>
                  </a:lnTo>
                  <a:lnTo>
                    <a:pt x="1955" y="688"/>
                  </a:lnTo>
                  <a:lnTo>
                    <a:pt x="1955" y="688"/>
                  </a:lnTo>
                  <a:lnTo>
                    <a:pt x="1961" y="688"/>
                  </a:lnTo>
                  <a:lnTo>
                    <a:pt x="1961" y="688"/>
                  </a:lnTo>
                  <a:lnTo>
                    <a:pt x="1967" y="688"/>
                  </a:lnTo>
                  <a:lnTo>
                    <a:pt x="1967" y="688"/>
                  </a:lnTo>
                  <a:lnTo>
                    <a:pt x="1972" y="688"/>
                  </a:lnTo>
                  <a:lnTo>
                    <a:pt x="1972" y="688"/>
                  </a:lnTo>
                  <a:lnTo>
                    <a:pt x="1972" y="693"/>
                  </a:lnTo>
                  <a:lnTo>
                    <a:pt x="1972" y="693"/>
                  </a:lnTo>
                  <a:lnTo>
                    <a:pt x="1978" y="693"/>
                  </a:lnTo>
                  <a:lnTo>
                    <a:pt x="1978" y="693"/>
                  </a:lnTo>
                  <a:lnTo>
                    <a:pt x="1978" y="688"/>
                  </a:lnTo>
                  <a:lnTo>
                    <a:pt x="1978" y="688"/>
                  </a:lnTo>
                  <a:lnTo>
                    <a:pt x="1983" y="688"/>
                  </a:lnTo>
                  <a:lnTo>
                    <a:pt x="1983" y="688"/>
                  </a:lnTo>
                  <a:lnTo>
                    <a:pt x="1983" y="682"/>
                  </a:lnTo>
                  <a:lnTo>
                    <a:pt x="1983" y="682"/>
                  </a:lnTo>
                  <a:lnTo>
                    <a:pt x="1983" y="682"/>
                  </a:lnTo>
                  <a:lnTo>
                    <a:pt x="1983" y="682"/>
                  </a:lnTo>
                  <a:lnTo>
                    <a:pt x="1989" y="682"/>
                  </a:lnTo>
                  <a:lnTo>
                    <a:pt x="1989" y="682"/>
                  </a:lnTo>
                  <a:lnTo>
                    <a:pt x="1995" y="677"/>
                  </a:lnTo>
                  <a:lnTo>
                    <a:pt x="1995" y="677"/>
                  </a:lnTo>
                  <a:lnTo>
                    <a:pt x="1995" y="671"/>
                  </a:lnTo>
                  <a:lnTo>
                    <a:pt x="1995" y="671"/>
                  </a:lnTo>
                  <a:lnTo>
                    <a:pt x="1995" y="671"/>
                  </a:lnTo>
                  <a:lnTo>
                    <a:pt x="1995" y="671"/>
                  </a:lnTo>
                  <a:lnTo>
                    <a:pt x="1983" y="665"/>
                  </a:lnTo>
                  <a:lnTo>
                    <a:pt x="1983" y="665"/>
                  </a:lnTo>
                  <a:lnTo>
                    <a:pt x="1967" y="660"/>
                  </a:lnTo>
                  <a:lnTo>
                    <a:pt x="1967" y="660"/>
                  </a:lnTo>
                  <a:lnTo>
                    <a:pt x="1955" y="660"/>
                  </a:lnTo>
                  <a:lnTo>
                    <a:pt x="1955" y="660"/>
                  </a:lnTo>
                  <a:lnTo>
                    <a:pt x="1943" y="660"/>
                  </a:lnTo>
                  <a:close/>
                  <a:moveTo>
                    <a:pt x="750" y="671"/>
                  </a:moveTo>
                  <a:lnTo>
                    <a:pt x="750" y="671"/>
                  </a:lnTo>
                  <a:lnTo>
                    <a:pt x="744" y="677"/>
                  </a:lnTo>
                  <a:lnTo>
                    <a:pt x="744" y="677"/>
                  </a:lnTo>
                  <a:lnTo>
                    <a:pt x="739" y="688"/>
                  </a:lnTo>
                  <a:lnTo>
                    <a:pt x="739" y="688"/>
                  </a:lnTo>
                  <a:lnTo>
                    <a:pt x="733" y="699"/>
                  </a:lnTo>
                  <a:lnTo>
                    <a:pt x="733" y="699"/>
                  </a:lnTo>
                  <a:lnTo>
                    <a:pt x="733" y="711"/>
                  </a:lnTo>
                  <a:lnTo>
                    <a:pt x="733" y="711"/>
                  </a:lnTo>
                  <a:lnTo>
                    <a:pt x="744" y="717"/>
                  </a:lnTo>
                  <a:lnTo>
                    <a:pt x="744" y="717"/>
                  </a:lnTo>
                  <a:lnTo>
                    <a:pt x="750" y="717"/>
                  </a:lnTo>
                  <a:lnTo>
                    <a:pt x="750" y="717"/>
                  </a:lnTo>
                  <a:lnTo>
                    <a:pt x="762" y="717"/>
                  </a:lnTo>
                  <a:lnTo>
                    <a:pt x="762" y="717"/>
                  </a:lnTo>
                  <a:lnTo>
                    <a:pt x="767" y="717"/>
                  </a:lnTo>
                  <a:lnTo>
                    <a:pt x="767" y="717"/>
                  </a:lnTo>
                  <a:lnTo>
                    <a:pt x="767" y="727"/>
                  </a:lnTo>
                  <a:lnTo>
                    <a:pt x="767" y="727"/>
                  </a:lnTo>
                  <a:lnTo>
                    <a:pt x="767" y="733"/>
                  </a:lnTo>
                  <a:lnTo>
                    <a:pt x="767" y="733"/>
                  </a:lnTo>
                  <a:lnTo>
                    <a:pt x="762" y="745"/>
                  </a:lnTo>
                  <a:lnTo>
                    <a:pt x="762" y="745"/>
                  </a:lnTo>
                  <a:lnTo>
                    <a:pt x="767" y="756"/>
                  </a:lnTo>
                  <a:lnTo>
                    <a:pt x="767" y="756"/>
                  </a:lnTo>
                  <a:lnTo>
                    <a:pt x="773" y="762"/>
                  </a:lnTo>
                  <a:lnTo>
                    <a:pt x="773" y="762"/>
                  </a:lnTo>
                  <a:lnTo>
                    <a:pt x="779" y="767"/>
                  </a:lnTo>
                  <a:lnTo>
                    <a:pt x="779" y="767"/>
                  </a:lnTo>
                  <a:lnTo>
                    <a:pt x="784" y="773"/>
                  </a:lnTo>
                  <a:lnTo>
                    <a:pt x="784" y="773"/>
                  </a:lnTo>
                  <a:lnTo>
                    <a:pt x="795" y="779"/>
                  </a:lnTo>
                  <a:lnTo>
                    <a:pt x="795" y="779"/>
                  </a:lnTo>
                  <a:lnTo>
                    <a:pt x="795" y="785"/>
                  </a:lnTo>
                  <a:lnTo>
                    <a:pt x="795" y="785"/>
                  </a:lnTo>
                  <a:lnTo>
                    <a:pt x="801" y="785"/>
                  </a:lnTo>
                  <a:lnTo>
                    <a:pt x="801" y="785"/>
                  </a:lnTo>
                  <a:lnTo>
                    <a:pt x="801" y="790"/>
                  </a:lnTo>
                  <a:lnTo>
                    <a:pt x="801" y="790"/>
                  </a:lnTo>
                  <a:lnTo>
                    <a:pt x="807" y="796"/>
                  </a:lnTo>
                  <a:lnTo>
                    <a:pt x="807" y="796"/>
                  </a:lnTo>
                  <a:lnTo>
                    <a:pt x="813" y="790"/>
                  </a:lnTo>
                  <a:lnTo>
                    <a:pt x="813" y="790"/>
                  </a:lnTo>
                  <a:lnTo>
                    <a:pt x="819" y="790"/>
                  </a:lnTo>
                  <a:lnTo>
                    <a:pt x="819" y="790"/>
                  </a:lnTo>
                  <a:lnTo>
                    <a:pt x="813" y="762"/>
                  </a:lnTo>
                  <a:lnTo>
                    <a:pt x="813" y="762"/>
                  </a:lnTo>
                  <a:lnTo>
                    <a:pt x="807" y="739"/>
                  </a:lnTo>
                  <a:lnTo>
                    <a:pt x="807" y="739"/>
                  </a:lnTo>
                  <a:lnTo>
                    <a:pt x="801" y="722"/>
                  </a:lnTo>
                  <a:lnTo>
                    <a:pt x="801" y="722"/>
                  </a:lnTo>
                  <a:lnTo>
                    <a:pt x="790" y="705"/>
                  </a:lnTo>
                  <a:lnTo>
                    <a:pt x="790" y="705"/>
                  </a:lnTo>
                  <a:lnTo>
                    <a:pt x="779" y="688"/>
                  </a:lnTo>
                  <a:lnTo>
                    <a:pt x="779" y="688"/>
                  </a:lnTo>
                  <a:lnTo>
                    <a:pt x="773" y="682"/>
                  </a:lnTo>
                  <a:lnTo>
                    <a:pt x="773" y="682"/>
                  </a:lnTo>
                  <a:lnTo>
                    <a:pt x="762" y="677"/>
                  </a:lnTo>
                  <a:lnTo>
                    <a:pt x="762" y="677"/>
                  </a:lnTo>
                  <a:lnTo>
                    <a:pt x="750" y="671"/>
                  </a:lnTo>
                  <a:close/>
                  <a:moveTo>
                    <a:pt x="2455" y="671"/>
                  </a:moveTo>
                  <a:lnTo>
                    <a:pt x="2449" y="677"/>
                  </a:lnTo>
                  <a:lnTo>
                    <a:pt x="2449" y="682"/>
                  </a:lnTo>
                  <a:lnTo>
                    <a:pt x="2444" y="688"/>
                  </a:lnTo>
                  <a:lnTo>
                    <a:pt x="2444" y="693"/>
                  </a:lnTo>
                  <a:lnTo>
                    <a:pt x="2444" y="693"/>
                  </a:lnTo>
                  <a:lnTo>
                    <a:pt x="2449" y="693"/>
                  </a:lnTo>
                  <a:lnTo>
                    <a:pt x="2449" y="693"/>
                  </a:lnTo>
                  <a:lnTo>
                    <a:pt x="2455" y="693"/>
                  </a:lnTo>
                  <a:lnTo>
                    <a:pt x="2455" y="693"/>
                  </a:lnTo>
                  <a:lnTo>
                    <a:pt x="2461" y="693"/>
                  </a:lnTo>
                  <a:lnTo>
                    <a:pt x="2461" y="693"/>
                  </a:lnTo>
                  <a:lnTo>
                    <a:pt x="2466" y="699"/>
                  </a:lnTo>
                  <a:lnTo>
                    <a:pt x="2466" y="699"/>
                  </a:lnTo>
                  <a:lnTo>
                    <a:pt x="2466" y="693"/>
                  </a:lnTo>
                  <a:lnTo>
                    <a:pt x="2466" y="693"/>
                  </a:lnTo>
                  <a:lnTo>
                    <a:pt x="2466" y="688"/>
                  </a:lnTo>
                  <a:lnTo>
                    <a:pt x="2466" y="688"/>
                  </a:lnTo>
                  <a:lnTo>
                    <a:pt x="2466" y="682"/>
                  </a:lnTo>
                  <a:lnTo>
                    <a:pt x="2466" y="682"/>
                  </a:lnTo>
                  <a:lnTo>
                    <a:pt x="2466" y="682"/>
                  </a:lnTo>
                  <a:lnTo>
                    <a:pt x="2466" y="682"/>
                  </a:lnTo>
                  <a:lnTo>
                    <a:pt x="2466" y="677"/>
                  </a:lnTo>
                  <a:lnTo>
                    <a:pt x="2466" y="677"/>
                  </a:lnTo>
                  <a:lnTo>
                    <a:pt x="2461" y="677"/>
                  </a:lnTo>
                  <a:lnTo>
                    <a:pt x="2461" y="677"/>
                  </a:lnTo>
                  <a:lnTo>
                    <a:pt x="2455" y="671"/>
                  </a:lnTo>
                  <a:close/>
                  <a:moveTo>
                    <a:pt x="2131" y="677"/>
                  </a:moveTo>
                  <a:lnTo>
                    <a:pt x="2131" y="677"/>
                  </a:lnTo>
                  <a:lnTo>
                    <a:pt x="2131" y="677"/>
                  </a:lnTo>
                  <a:lnTo>
                    <a:pt x="2131" y="677"/>
                  </a:lnTo>
                  <a:lnTo>
                    <a:pt x="2131" y="682"/>
                  </a:lnTo>
                  <a:lnTo>
                    <a:pt x="2131" y="682"/>
                  </a:lnTo>
                  <a:lnTo>
                    <a:pt x="2126" y="682"/>
                  </a:lnTo>
                  <a:lnTo>
                    <a:pt x="2126" y="682"/>
                  </a:lnTo>
                  <a:lnTo>
                    <a:pt x="2126" y="688"/>
                  </a:lnTo>
                  <a:lnTo>
                    <a:pt x="2126" y="688"/>
                  </a:lnTo>
                  <a:lnTo>
                    <a:pt x="2160" y="682"/>
                  </a:lnTo>
                  <a:lnTo>
                    <a:pt x="2160" y="682"/>
                  </a:lnTo>
                  <a:lnTo>
                    <a:pt x="2177" y="682"/>
                  </a:lnTo>
                  <a:lnTo>
                    <a:pt x="2177" y="682"/>
                  </a:lnTo>
                  <a:lnTo>
                    <a:pt x="2171" y="677"/>
                  </a:lnTo>
                  <a:lnTo>
                    <a:pt x="2171" y="677"/>
                  </a:lnTo>
                  <a:lnTo>
                    <a:pt x="2131" y="677"/>
                  </a:lnTo>
                  <a:close/>
                  <a:moveTo>
                    <a:pt x="2046" y="688"/>
                  </a:moveTo>
                  <a:lnTo>
                    <a:pt x="2046" y="688"/>
                  </a:lnTo>
                  <a:lnTo>
                    <a:pt x="2046" y="688"/>
                  </a:lnTo>
                  <a:lnTo>
                    <a:pt x="2046" y="688"/>
                  </a:lnTo>
                  <a:lnTo>
                    <a:pt x="2046" y="699"/>
                  </a:lnTo>
                  <a:lnTo>
                    <a:pt x="2046" y="699"/>
                  </a:lnTo>
                  <a:lnTo>
                    <a:pt x="2046" y="705"/>
                  </a:lnTo>
                  <a:lnTo>
                    <a:pt x="2046" y="705"/>
                  </a:lnTo>
                  <a:lnTo>
                    <a:pt x="2046" y="711"/>
                  </a:lnTo>
                  <a:lnTo>
                    <a:pt x="2046" y="711"/>
                  </a:lnTo>
                  <a:lnTo>
                    <a:pt x="2086" y="699"/>
                  </a:lnTo>
                  <a:lnTo>
                    <a:pt x="2086" y="699"/>
                  </a:lnTo>
                  <a:lnTo>
                    <a:pt x="2097" y="699"/>
                  </a:lnTo>
                  <a:lnTo>
                    <a:pt x="2097" y="699"/>
                  </a:lnTo>
                  <a:lnTo>
                    <a:pt x="2086" y="693"/>
                  </a:lnTo>
                  <a:lnTo>
                    <a:pt x="2086" y="693"/>
                  </a:lnTo>
                  <a:lnTo>
                    <a:pt x="2046" y="688"/>
                  </a:lnTo>
                  <a:close/>
                  <a:moveTo>
                    <a:pt x="352" y="745"/>
                  </a:moveTo>
                  <a:lnTo>
                    <a:pt x="352" y="751"/>
                  </a:lnTo>
                  <a:lnTo>
                    <a:pt x="352" y="756"/>
                  </a:lnTo>
                  <a:lnTo>
                    <a:pt x="352" y="762"/>
                  </a:lnTo>
                  <a:lnTo>
                    <a:pt x="352" y="767"/>
                  </a:lnTo>
                  <a:lnTo>
                    <a:pt x="352" y="767"/>
                  </a:lnTo>
                  <a:lnTo>
                    <a:pt x="358" y="767"/>
                  </a:lnTo>
                  <a:lnTo>
                    <a:pt x="358" y="767"/>
                  </a:lnTo>
                  <a:lnTo>
                    <a:pt x="364" y="762"/>
                  </a:lnTo>
                  <a:lnTo>
                    <a:pt x="364" y="762"/>
                  </a:lnTo>
                  <a:lnTo>
                    <a:pt x="358" y="751"/>
                  </a:lnTo>
                  <a:lnTo>
                    <a:pt x="358" y="751"/>
                  </a:lnTo>
                  <a:lnTo>
                    <a:pt x="352" y="745"/>
                  </a:lnTo>
                  <a:close/>
                  <a:moveTo>
                    <a:pt x="881" y="767"/>
                  </a:moveTo>
                  <a:lnTo>
                    <a:pt x="881" y="767"/>
                  </a:lnTo>
                  <a:lnTo>
                    <a:pt x="875" y="802"/>
                  </a:lnTo>
                  <a:lnTo>
                    <a:pt x="875" y="802"/>
                  </a:lnTo>
                  <a:lnTo>
                    <a:pt x="881" y="807"/>
                  </a:lnTo>
                  <a:lnTo>
                    <a:pt x="881" y="813"/>
                  </a:lnTo>
                  <a:lnTo>
                    <a:pt x="881" y="813"/>
                  </a:lnTo>
                  <a:lnTo>
                    <a:pt x="898" y="813"/>
                  </a:lnTo>
                  <a:lnTo>
                    <a:pt x="898" y="813"/>
                  </a:lnTo>
                  <a:lnTo>
                    <a:pt x="932" y="802"/>
                  </a:lnTo>
                  <a:lnTo>
                    <a:pt x="932" y="802"/>
                  </a:lnTo>
                  <a:lnTo>
                    <a:pt x="932" y="790"/>
                  </a:lnTo>
                  <a:lnTo>
                    <a:pt x="932" y="790"/>
                  </a:lnTo>
                  <a:lnTo>
                    <a:pt x="932" y="779"/>
                  </a:lnTo>
                  <a:lnTo>
                    <a:pt x="932" y="779"/>
                  </a:lnTo>
                  <a:lnTo>
                    <a:pt x="932" y="773"/>
                  </a:lnTo>
                  <a:lnTo>
                    <a:pt x="932" y="773"/>
                  </a:lnTo>
                  <a:lnTo>
                    <a:pt x="932" y="767"/>
                  </a:lnTo>
                  <a:lnTo>
                    <a:pt x="932" y="767"/>
                  </a:lnTo>
                  <a:lnTo>
                    <a:pt x="921" y="767"/>
                  </a:lnTo>
                  <a:lnTo>
                    <a:pt x="921" y="767"/>
                  </a:lnTo>
                  <a:lnTo>
                    <a:pt x="904" y="767"/>
                  </a:lnTo>
                  <a:lnTo>
                    <a:pt x="904" y="767"/>
                  </a:lnTo>
                  <a:lnTo>
                    <a:pt x="892" y="767"/>
                  </a:lnTo>
                  <a:lnTo>
                    <a:pt x="892" y="767"/>
                  </a:lnTo>
                  <a:lnTo>
                    <a:pt x="881" y="767"/>
                  </a:lnTo>
                  <a:close/>
                  <a:moveTo>
                    <a:pt x="2330" y="790"/>
                  </a:moveTo>
                  <a:lnTo>
                    <a:pt x="2330" y="790"/>
                  </a:lnTo>
                  <a:lnTo>
                    <a:pt x="2330" y="790"/>
                  </a:lnTo>
                  <a:lnTo>
                    <a:pt x="2330" y="790"/>
                  </a:lnTo>
                  <a:lnTo>
                    <a:pt x="2330" y="796"/>
                  </a:lnTo>
                  <a:lnTo>
                    <a:pt x="2330" y="796"/>
                  </a:lnTo>
                  <a:lnTo>
                    <a:pt x="2330" y="796"/>
                  </a:lnTo>
                  <a:lnTo>
                    <a:pt x="2330" y="796"/>
                  </a:lnTo>
                  <a:lnTo>
                    <a:pt x="2330" y="802"/>
                  </a:lnTo>
                  <a:lnTo>
                    <a:pt x="2330" y="802"/>
                  </a:lnTo>
                  <a:lnTo>
                    <a:pt x="2324" y="802"/>
                  </a:lnTo>
                  <a:lnTo>
                    <a:pt x="2324" y="802"/>
                  </a:lnTo>
                  <a:lnTo>
                    <a:pt x="2319" y="802"/>
                  </a:lnTo>
                  <a:lnTo>
                    <a:pt x="2319" y="802"/>
                  </a:lnTo>
                  <a:lnTo>
                    <a:pt x="2313" y="802"/>
                  </a:lnTo>
                  <a:lnTo>
                    <a:pt x="2313" y="802"/>
                  </a:lnTo>
                  <a:lnTo>
                    <a:pt x="2313" y="802"/>
                  </a:lnTo>
                  <a:lnTo>
                    <a:pt x="2307" y="807"/>
                  </a:lnTo>
                  <a:lnTo>
                    <a:pt x="2307" y="807"/>
                  </a:lnTo>
                  <a:lnTo>
                    <a:pt x="2307" y="813"/>
                  </a:lnTo>
                  <a:lnTo>
                    <a:pt x="2307" y="819"/>
                  </a:lnTo>
                  <a:lnTo>
                    <a:pt x="2307" y="819"/>
                  </a:lnTo>
                  <a:lnTo>
                    <a:pt x="2313" y="819"/>
                  </a:lnTo>
                  <a:lnTo>
                    <a:pt x="2313" y="819"/>
                  </a:lnTo>
                  <a:lnTo>
                    <a:pt x="2319" y="819"/>
                  </a:lnTo>
                  <a:lnTo>
                    <a:pt x="2319" y="819"/>
                  </a:lnTo>
                  <a:lnTo>
                    <a:pt x="2324" y="819"/>
                  </a:lnTo>
                  <a:lnTo>
                    <a:pt x="2324" y="819"/>
                  </a:lnTo>
                  <a:lnTo>
                    <a:pt x="2330" y="819"/>
                  </a:lnTo>
                  <a:lnTo>
                    <a:pt x="2330" y="819"/>
                  </a:lnTo>
                  <a:lnTo>
                    <a:pt x="2330" y="819"/>
                  </a:lnTo>
                  <a:lnTo>
                    <a:pt x="2330" y="819"/>
                  </a:lnTo>
                  <a:lnTo>
                    <a:pt x="2330" y="824"/>
                  </a:lnTo>
                  <a:lnTo>
                    <a:pt x="2330" y="824"/>
                  </a:lnTo>
                  <a:lnTo>
                    <a:pt x="2336" y="830"/>
                  </a:lnTo>
                  <a:lnTo>
                    <a:pt x="2336" y="830"/>
                  </a:lnTo>
                  <a:lnTo>
                    <a:pt x="2336" y="836"/>
                  </a:lnTo>
                  <a:lnTo>
                    <a:pt x="2336" y="836"/>
                  </a:lnTo>
                  <a:lnTo>
                    <a:pt x="2347" y="830"/>
                  </a:lnTo>
                  <a:lnTo>
                    <a:pt x="2347" y="830"/>
                  </a:lnTo>
                  <a:lnTo>
                    <a:pt x="2352" y="824"/>
                  </a:lnTo>
                  <a:lnTo>
                    <a:pt x="2352" y="824"/>
                  </a:lnTo>
                  <a:lnTo>
                    <a:pt x="2352" y="819"/>
                  </a:lnTo>
                  <a:lnTo>
                    <a:pt x="2352" y="819"/>
                  </a:lnTo>
                  <a:lnTo>
                    <a:pt x="2358" y="819"/>
                  </a:lnTo>
                  <a:lnTo>
                    <a:pt x="2358" y="819"/>
                  </a:lnTo>
                  <a:lnTo>
                    <a:pt x="2376" y="819"/>
                  </a:lnTo>
                  <a:lnTo>
                    <a:pt x="2376" y="819"/>
                  </a:lnTo>
                  <a:lnTo>
                    <a:pt x="2387" y="824"/>
                  </a:lnTo>
                  <a:lnTo>
                    <a:pt x="2387" y="824"/>
                  </a:lnTo>
                  <a:lnTo>
                    <a:pt x="2392" y="830"/>
                  </a:lnTo>
                  <a:lnTo>
                    <a:pt x="2392" y="830"/>
                  </a:lnTo>
                  <a:lnTo>
                    <a:pt x="2404" y="836"/>
                  </a:lnTo>
                  <a:lnTo>
                    <a:pt x="2404" y="836"/>
                  </a:lnTo>
                  <a:lnTo>
                    <a:pt x="2410" y="830"/>
                  </a:lnTo>
                  <a:lnTo>
                    <a:pt x="2410" y="830"/>
                  </a:lnTo>
                  <a:lnTo>
                    <a:pt x="2416" y="830"/>
                  </a:lnTo>
                  <a:lnTo>
                    <a:pt x="2416" y="830"/>
                  </a:lnTo>
                  <a:lnTo>
                    <a:pt x="2421" y="824"/>
                  </a:lnTo>
                  <a:lnTo>
                    <a:pt x="2421" y="824"/>
                  </a:lnTo>
                  <a:lnTo>
                    <a:pt x="2427" y="824"/>
                  </a:lnTo>
                  <a:lnTo>
                    <a:pt x="2427" y="824"/>
                  </a:lnTo>
                  <a:lnTo>
                    <a:pt x="2438" y="824"/>
                  </a:lnTo>
                  <a:lnTo>
                    <a:pt x="2438" y="824"/>
                  </a:lnTo>
                  <a:lnTo>
                    <a:pt x="2455" y="830"/>
                  </a:lnTo>
                  <a:lnTo>
                    <a:pt x="2455" y="830"/>
                  </a:lnTo>
                  <a:lnTo>
                    <a:pt x="2472" y="836"/>
                  </a:lnTo>
                  <a:lnTo>
                    <a:pt x="2472" y="836"/>
                  </a:lnTo>
                  <a:lnTo>
                    <a:pt x="2489" y="847"/>
                  </a:lnTo>
                  <a:lnTo>
                    <a:pt x="2489" y="847"/>
                  </a:lnTo>
                  <a:lnTo>
                    <a:pt x="2489" y="841"/>
                  </a:lnTo>
                  <a:lnTo>
                    <a:pt x="2489" y="841"/>
                  </a:lnTo>
                  <a:lnTo>
                    <a:pt x="2495" y="836"/>
                  </a:lnTo>
                  <a:lnTo>
                    <a:pt x="2495" y="836"/>
                  </a:lnTo>
                  <a:lnTo>
                    <a:pt x="2495" y="830"/>
                  </a:lnTo>
                  <a:lnTo>
                    <a:pt x="2495" y="830"/>
                  </a:lnTo>
                  <a:lnTo>
                    <a:pt x="2495" y="824"/>
                  </a:lnTo>
                  <a:lnTo>
                    <a:pt x="2495" y="824"/>
                  </a:lnTo>
                  <a:lnTo>
                    <a:pt x="2495" y="819"/>
                  </a:lnTo>
                  <a:lnTo>
                    <a:pt x="2495" y="819"/>
                  </a:lnTo>
                  <a:lnTo>
                    <a:pt x="2489" y="819"/>
                  </a:lnTo>
                  <a:lnTo>
                    <a:pt x="2489" y="819"/>
                  </a:lnTo>
                  <a:lnTo>
                    <a:pt x="2489" y="813"/>
                  </a:lnTo>
                  <a:lnTo>
                    <a:pt x="2489" y="813"/>
                  </a:lnTo>
                  <a:lnTo>
                    <a:pt x="2483" y="807"/>
                  </a:lnTo>
                  <a:lnTo>
                    <a:pt x="2483" y="807"/>
                  </a:lnTo>
                  <a:lnTo>
                    <a:pt x="2461" y="802"/>
                  </a:lnTo>
                  <a:lnTo>
                    <a:pt x="2461" y="802"/>
                  </a:lnTo>
                  <a:lnTo>
                    <a:pt x="2438" y="802"/>
                  </a:lnTo>
                  <a:lnTo>
                    <a:pt x="2438" y="802"/>
                  </a:lnTo>
                  <a:lnTo>
                    <a:pt x="2421" y="802"/>
                  </a:lnTo>
                  <a:lnTo>
                    <a:pt x="2421" y="802"/>
                  </a:lnTo>
                  <a:lnTo>
                    <a:pt x="2398" y="802"/>
                  </a:lnTo>
                  <a:lnTo>
                    <a:pt x="2398" y="796"/>
                  </a:lnTo>
                  <a:lnTo>
                    <a:pt x="2392" y="796"/>
                  </a:lnTo>
                  <a:lnTo>
                    <a:pt x="2392" y="790"/>
                  </a:lnTo>
                  <a:lnTo>
                    <a:pt x="2387" y="790"/>
                  </a:lnTo>
                  <a:lnTo>
                    <a:pt x="2387" y="790"/>
                  </a:lnTo>
                  <a:lnTo>
                    <a:pt x="2381" y="790"/>
                  </a:lnTo>
                  <a:lnTo>
                    <a:pt x="2381" y="790"/>
                  </a:lnTo>
                  <a:lnTo>
                    <a:pt x="2358" y="790"/>
                  </a:lnTo>
                  <a:lnTo>
                    <a:pt x="2358" y="790"/>
                  </a:lnTo>
                  <a:lnTo>
                    <a:pt x="2342" y="790"/>
                  </a:lnTo>
                  <a:lnTo>
                    <a:pt x="2342" y="790"/>
                  </a:lnTo>
                  <a:lnTo>
                    <a:pt x="2330" y="790"/>
                  </a:lnTo>
                  <a:close/>
                  <a:moveTo>
                    <a:pt x="2233" y="796"/>
                  </a:moveTo>
                  <a:lnTo>
                    <a:pt x="2233" y="796"/>
                  </a:lnTo>
                  <a:lnTo>
                    <a:pt x="2217" y="796"/>
                  </a:lnTo>
                  <a:lnTo>
                    <a:pt x="2217" y="796"/>
                  </a:lnTo>
                  <a:lnTo>
                    <a:pt x="2199" y="802"/>
                  </a:lnTo>
                  <a:lnTo>
                    <a:pt x="2199" y="802"/>
                  </a:lnTo>
                  <a:lnTo>
                    <a:pt x="2177" y="802"/>
                  </a:lnTo>
                  <a:lnTo>
                    <a:pt x="2177" y="802"/>
                  </a:lnTo>
                  <a:lnTo>
                    <a:pt x="2160" y="807"/>
                  </a:lnTo>
                  <a:lnTo>
                    <a:pt x="2160" y="807"/>
                  </a:lnTo>
                  <a:lnTo>
                    <a:pt x="2160" y="807"/>
                  </a:lnTo>
                  <a:lnTo>
                    <a:pt x="2160" y="807"/>
                  </a:lnTo>
                  <a:lnTo>
                    <a:pt x="2160" y="813"/>
                  </a:lnTo>
                  <a:lnTo>
                    <a:pt x="2160" y="813"/>
                  </a:lnTo>
                  <a:lnTo>
                    <a:pt x="2160" y="819"/>
                  </a:lnTo>
                  <a:lnTo>
                    <a:pt x="2160" y="819"/>
                  </a:lnTo>
                  <a:lnTo>
                    <a:pt x="2160" y="824"/>
                  </a:lnTo>
                  <a:lnTo>
                    <a:pt x="2160" y="824"/>
                  </a:lnTo>
                  <a:lnTo>
                    <a:pt x="2165" y="824"/>
                  </a:lnTo>
                  <a:lnTo>
                    <a:pt x="2165" y="824"/>
                  </a:lnTo>
                  <a:lnTo>
                    <a:pt x="2177" y="830"/>
                  </a:lnTo>
                  <a:lnTo>
                    <a:pt x="2177" y="830"/>
                  </a:lnTo>
                  <a:lnTo>
                    <a:pt x="2188" y="830"/>
                  </a:lnTo>
                  <a:lnTo>
                    <a:pt x="2188" y="830"/>
                  </a:lnTo>
                  <a:lnTo>
                    <a:pt x="2194" y="836"/>
                  </a:lnTo>
                  <a:lnTo>
                    <a:pt x="2194" y="836"/>
                  </a:lnTo>
                  <a:lnTo>
                    <a:pt x="2199" y="836"/>
                  </a:lnTo>
                  <a:lnTo>
                    <a:pt x="2199" y="836"/>
                  </a:lnTo>
                  <a:lnTo>
                    <a:pt x="2199" y="841"/>
                  </a:lnTo>
                  <a:lnTo>
                    <a:pt x="2199" y="841"/>
                  </a:lnTo>
                  <a:lnTo>
                    <a:pt x="2199" y="847"/>
                  </a:lnTo>
                  <a:lnTo>
                    <a:pt x="2199" y="847"/>
                  </a:lnTo>
                  <a:lnTo>
                    <a:pt x="2199" y="847"/>
                  </a:lnTo>
                  <a:lnTo>
                    <a:pt x="2199" y="847"/>
                  </a:lnTo>
                  <a:lnTo>
                    <a:pt x="2217" y="847"/>
                  </a:lnTo>
                  <a:lnTo>
                    <a:pt x="2217" y="847"/>
                  </a:lnTo>
                  <a:lnTo>
                    <a:pt x="2233" y="847"/>
                  </a:lnTo>
                  <a:lnTo>
                    <a:pt x="2233" y="847"/>
                  </a:lnTo>
                  <a:lnTo>
                    <a:pt x="2251" y="841"/>
                  </a:lnTo>
                  <a:lnTo>
                    <a:pt x="2251" y="841"/>
                  </a:lnTo>
                  <a:lnTo>
                    <a:pt x="2262" y="841"/>
                  </a:lnTo>
                  <a:lnTo>
                    <a:pt x="2262" y="841"/>
                  </a:lnTo>
                  <a:lnTo>
                    <a:pt x="2262" y="836"/>
                  </a:lnTo>
                  <a:lnTo>
                    <a:pt x="2262" y="836"/>
                  </a:lnTo>
                  <a:lnTo>
                    <a:pt x="2262" y="824"/>
                  </a:lnTo>
                  <a:lnTo>
                    <a:pt x="2262" y="824"/>
                  </a:lnTo>
                  <a:lnTo>
                    <a:pt x="2267" y="819"/>
                  </a:lnTo>
                  <a:lnTo>
                    <a:pt x="2267" y="819"/>
                  </a:lnTo>
                  <a:lnTo>
                    <a:pt x="2267" y="819"/>
                  </a:lnTo>
                  <a:lnTo>
                    <a:pt x="2267" y="819"/>
                  </a:lnTo>
                  <a:lnTo>
                    <a:pt x="2262" y="819"/>
                  </a:lnTo>
                  <a:lnTo>
                    <a:pt x="2262" y="819"/>
                  </a:lnTo>
                  <a:lnTo>
                    <a:pt x="2256" y="819"/>
                  </a:lnTo>
                  <a:lnTo>
                    <a:pt x="2256" y="819"/>
                  </a:lnTo>
                  <a:lnTo>
                    <a:pt x="2256" y="819"/>
                  </a:lnTo>
                  <a:lnTo>
                    <a:pt x="2256" y="819"/>
                  </a:lnTo>
                  <a:lnTo>
                    <a:pt x="2251" y="819"/>
                  </a:lnTo>
                  <a:lnTo>
                    <a:pt x="2251" y="819"/>
                  </a:lnTo>
                  <a:lnTo>
                    <a:pt x="2245" y="807"/>
                  </a:lnTo>
                  <a:lnTo>
                    <a:pt x="2245" y="807"/>
                  </a:lnTo>
                  <a:lnTo>
                    <a:pt x="2251" y="802"/>
                  </a:lnTo>
                  <a:lnTo>
                    <a:pt x="2251" y="802"/>
                  </a:lnTo>
                  <a:lnTo>
                    <a:pt x="2245" y="796"/>
                  </a:lnTo>
                  <a:lnTo>
                    <a:pt x="2245" y="796"/>
                  </a:lnTo>
                  <a:lnTo>
                    <a:pt x="2233" y="796"/>
                  </a:lnTo>
                  <a:close/>
                  <a:moveTo>
                    <a:pt x="1978" y="927"/>
                  </a:moveTo>
                  <a:lnTo>
                    <a:pt x="1978" y="927"/>
                  </a:lnTo>
                  <a:lnTo>
                    <a:pt x="1978" y="932"/>
                  </a:lnTo>
                  <a:lnTo>
                    <a:pt x="1978" y="932"/>
                  </a:lnTo>
                  <a:lnTo>
                    <a:pt x="1978" y="932"/>
                  </a:lnTo>
                  <a:lnTo>
                    <a:pt x="1978" y="932"/>
                  </a:lnTo>
                  <a:lnTo>
                    <a:pt x="1972" y="932"/>
                  </a:lnTo>
                  <a:lnTo>
                    <a:pt x="1972" y="932"/>
                  </a:lnTo>
                  <a:lnTo>
                    <a:pt x="1967" y="932"/>
                  </a:lnTo>
                  <a:lnTo>
                    <a:pt x="1967" y="932"/>
                  </a:lnTo>
                  <a:lnTo>
                    <a:pt x="1967" y="938"/>
                  </a:lnTo>
                  <a:lnTo>
                    <a:pt x="1967" y="938"/>
                  </a:lnTo>
                  <a:lnTo>
                    <a:pt x="1967" y="949"/>
                  </a:lnTo>
                  <a:lnTo>
                    <a:pt x="1967" y="949"/>
                  </a:lnTo>
                  <a:lnTo>
                    <a:pt x="1967" y="955"/>
                  </a:lnTo>
                  <a:lnTo>
                    <a:pt x="1967" y="955"/>
                  </a:lnTo>
                  <a:lnTo>
                    <a:pt x="1967" y="966"/>
                  </a:lnTo>
                  <a:lnTo>
                    <a:pt x="1967" y="966"/>
                  </a:lnTo>
                  <a:lnTo>
                    <a:pt x="1967" y="966"/>
                  </a:lnTo>
                  <a:lnTo>
                    <a:pt x="1967" y="966"/>
                  </a:lnTo>
                  <a:lnTo>
                    <a:pt x="1961" y="972"/>
                  </a:lnTo>
                  <a:lnTo>
                    <a:pt x="1961" y="972"/>
                  </a:lnTo>
                  <a:lnTo>
                    <a:pt x="1955" y="972"/>
                  </a:lnTo>
                  <a:lnTo>
                    <a:pt x="1955" y="972"/>
                  </a:lnTo>
                  <a:lnTo>
                    <a:pt x="1955" y="966"/>
                  </a:lnTo>
                  <a:lnTo>
                    <a:pt x="1955" y="966"/>
                  </a:lnTo>
                  <a:lnTo>
                    <a:pt x="1949" y="966"/>
                  </a:lnTo>
                  <a:lnTo>
                    <a:pt x="1949" y="966"/>
                  </a:lnTo>
                  <a:lnTo>
                    <a:pt x="1949" y="961"/>
                  </a:lnTo>
                  <a:lnTo>
                    <a:pt x="1949" y="961"/>
                  </a:lnTo>
                  <a:lnTo>
                    <a:pt x="1949" y="955"/>
                  </a:lnTo>
                  <a:lnTo>
                    <a:pt x="1949" y="955"/>
                  </a:lnTo>
                  <a:lnTo>
                    <a:pt x="1949" y="955"/>
                  </a:lnTo>
                  <a:lnTo>
                    <a:pt x="1949" y="955"/>
                  </a:lnTo>
                  <a:lnTo>
                    <a:pt x="1949" y="955"/>
                  </a:lnTo>
                  <a:lnTo>
                    <a:pt x="1949" y="955"/>
                  </a:lnTo>
                  <a:lnTo>
                    <a:pt x="1943" y="955"/>
                  </a:lnTo>
                  <a:lnTo>
                    <a:pt x="1943" y="955"/>
                  </a:lnTo>
                  <a:lnTo>
                    <a:pt x="1938" y="955"/>
                  </a:lnTo>
                  <a:lnTo>
                    <a:pt x="1938" y="955"/>
                  </a:lnTo>
                  <a:lnTo>
                    <a:pt x="1932" y="961"/>
                  </a:lnTo>
                  <a:lnTo>
                    <a:pt x="1932" y="961"/>
                  </a:lnTo>
                  <a:lnTo>
                    <a:pt x="1932" y="966"/>
                  </a:lnTo>
                  <a:lnTo>
                    <a:pt x="1932" y="966"/>
                  </a:lnTo>
                  <a:lnTo>
                    <a:pt x="1932" y="972"/>
                  </a:lnTo>
                  <a:lnTo>
                    <a:pt x="1932" y="972"/>
                  </a:lnTo>
                  <a:lnTo>
                    <a:pt x="1932" y="983"/>
                  </a:lnTo>
                  <a:lnTo>
                    <a:pt x="1932" y="983"/>
                  </a:lnTo>
                  <a:lnTo>
                    <a:pt x="1927" y="989"/>
                  </a:lnTo>
                  <a:lnTo>
                    <a:pt x="1927" y="989"/>
                  </a:lnTo>
                  <a:lnTo>
                    <a:pt x="1943" y="995"/>
                  </a:lnTo>
                  <a:lnTo>
                    <a:pt x="1943" y="995"/>
                  </a:lnTo>
                  <a:lnTo>
                    <a:pt x="1949" y="995"/>
                  </a:lnTo>
                  <a:lnTo>
                    <a:pt x="1949" y="995"/>
                  </a:lnTo>
                  <a:lnTo>
                    <a:pt x="1949" y="1006"/>
                  </a:lnTo>
                  <a:lnTo>
                    <a:pt x="1949" y="1006"/>
                  </a:lnTo>
                  <a:lnTo>
                    <a:pt x="1955" y="1023"/>
                  </a:lnTo>
                  <a:lnTo>
                    <a:pt x="1955" y="1023"/>
                  </a:lnTo>
                  <a:lnTo>
                    <a:pt x="1961" y="1023"/>
                  </a:lnTo>
                  <a:lnTo>
                    <a:pt x="1961" y="1023"/>
                  </a:lnTo>
                  <a:lnTo>
                    <a:pt x="1967" y="1023"/>
                  </a:lnTo>
                  <a:lnTo>
                    <a:pt x="1967" y="1023"/>
                  </a:lnTo>
                  <a:lnTo>
                    <a:pt x="1972" y="1023"/>
                  </a:lnTo>
                  <a:lnTo>
                    <a:pt x="1972" y="1023"/>
                  </a:lnTo>
                  <a:lnTo>
                    <a:pt x="1978" y="1023"/>
                  </a:lnTo>
                  <a:lnTo>
                    <a:pt x="1978" y="1023"/>
                  </a:lnTo>
                  <a:lnTo>
                    <a:pt x="1983" y="1017"/>
                  </a:lnTo>
                  <a:lnTo>
                    <a:pt x="1983" y="1017"/>
                  </a:lnTo>
                  <a:lnTo>
                    <a:pt x="1989" y="1012"/>
                  </a:lnTo>
                  <a:lnTo>
                    <a:pt x="1989" y="1012"/>
                  </a:lnTo>
                  <a:lnTo>
                    <a:pt x="1995" y="1001"/>
                  </a:lnTo>
                  <a:lnTo>
                    <a:pt x="1995" y="1001"/>
                  </a:lnTo>
                  <a:lnTo>
                    <a:pt x="2001" y="995"/>
                  </a:lnTo>
                  <a:lnTo>
                    <a:pt x="2001" y="995"/>
                  </a:lnTo>
                  <a:lnTo>
                    <a:pt x="1995" y="989"/>
                  </a:lnTo>
                  <a:lnTo>
                    <a:pt x="1995" y="989"/>
                  </a:lnTo>
                  <a:lnTo>
                    <a:pt x="1989" y="983"/>
                  </a:lnTo>
                  <a:lnTo>
                    <a:pt x="1989" y="983"/>
                  </a:lnTo>
                  <a:lnTo>
                    <a:pt x="1983" y="978"/>
                  </a:lnTo>
                  <a:lnTo>
                    <a:pt x="1983" y="978"/>
                  </a:lnTo>
                  <a:lnTo>
                    <a:pt x="1983" y="978"/>
                  </a:lnTo>
                  <a:lnTo>
                    <a:pt x="1983" y="978"/>
                  </a:lnTo>
                  <a:lnTo>
                    <a:pt x="1983" y="955"/>
                  </a:lnTo>
                  <a:lnTo>
                    <a:pt x="1983" y="955"/>
                  </a:lnTo>
                  <a:lnTo>
                    <a:pt x="1989" y="944"/>
                  </a:lnTo>
                  <a:lnTo>
                    <a:pt x="1989" y="944"/>
                  </a:lnTo>
                  <a:lnTo>
                    <a:pt x="1989" y="938"/>
                  </a:lnTo>
                  <a:lnTo>
                    <a:pt x="1989" y="938"/>
                  </a:lnTo>
                  <a:lnTo>
                    <a:pt x="1978" y="927"/>
                  </a:lnTo>
                  <a:close/>
                  <a:moveTo>
                    <a:pt x="835" y="1006"/>
                  </a:moveTo>
                  <a:lnTo>
                    <a:pt x="829" y="1012"/>
                  </a:lnTo>
                  <a:lnTo>
                    <a:pt x="829" y="1012"/>
                  </a:lnTo>
                  <a:lnTo>
                    <a:pt x="829" y="1017"/>
                  </a:lnTo>
                  <a:lnTo>
                    <a:pt x="829" y="1017"/>
                  </a:lnTo>
                  <a:lnTo>
                    <a:pt x="829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784" y="1017"/>
                  </a:lnTo>
                  <a:lnTo>
                    <a:pt x="784" y="1017"/>
                  </a:lnTo>
                  <a:lnTo>
                    <a:pt x="767" y="1017"/>
                  </a:lnTo>
                  <a:lnTo>
                    <a:pt x="767" y="1017"/>
                  </a:lnTo>
                  <a:lnTo>
                    <a:pt x="744" y="1012"/>
                  </a:lnTo>
                  <a:lnTo>
                    <a:pt x="744" y="1012"/>
                  </a:lnTo>
                  <a:lnTo>
                    <a:pt x="739" y="1041"/>
                  </a:lnTo>
                  <a:lnTo>
                    <a:pt x="739" y="1041"/>
                  </a:lnTo>
                  <a:lnTo>
                    <a:pt x="733" y="1063"/>
                  </a:lnTo>
                  <a:lnTo>
                    <a:pt x="733" y="1063"/>
                  </a:lnTo>
                  <a:lnTo>
                    <a:pt x="722" y="1075"/>
                  </a:lnTo>
                  <a:lnTo>
                    <a:pt x="722" y="1075"/>
                  </a:lnTo>
                  <a:lnTo>
                    <a:pt x="704" y="1097"/>
                  </a:lnTo>
                  <a:lnTo>
                    <a:pt x="704" y="1097"/>
                  </a:lnTo>
                  <a:lnTo>
                    <a:pt x="710" y="1097"/>
                  </a:lnTo>
                  <a:lnTo>
                    <a:pt x="710" y="1097"/>
                  </a:lnTo>
                  <a:lnTo>
                    <a:pt x="710" y="1103"/>
                  </a:lnTo>
                  <a:lnTo>
                    <a:pt x="710" y="1103"/>
                  </a:lnTo>
                  <a:lnTo>
                    <a:pt x="710" y="1103"/>
                  </a:lnTo>
                  <a:lnTo>
                    <a:pt x="710" y="1103"/>
                  </a:lnTo>
                  <a:lnTo>
                    <a:pt x="710" y="1109"/>
                  </a:lnTo>
                  <a:lnTo>
                    <a:pt x="710" y="1109"/>
                  </a:lnTo>
                  <a:lnTo>
                    <a:pt x="733" y="1103"/>
                  </a:lnTo>
                  <a:lnTo>
                    <a:pt x="733" y="1103"/>
                  </a:lnTo>
                  <a:lnTo>
                    <a:pt x="744" y="1103"/>
                  </a:lnTo>
                  <a:lnTo>
                    <a:pt x="744" y="1103"/>
                  </a:lnTo>
                  <a:lnTo>
                    <a:pt x="762" y="1103"/>
                  </a:lnTo>
                  <a:lnTo>
                    <a:pt x="762" y="1103"/>
                  </a:lnTo>
                  <a:lnTo>
                    <a:pt x="784" y="1109"/>
                  </a:lnTo>
                  <a:lnTo>
                    <a:pt x="784" y="1109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84" y="1114"/>
                  </a:lnTo>
                  <a:lnTo>
                    <a:pt x="773" y="1120"/>
                  </a:lnTo>
                  <a:lnTo>
                    <a:pt x="773" y="1120"/>
                  </a:lnTo>
                  <a:lnTo>
                    <a:pt x="773" y="1131"/>
                  </a:lnTo>
                  <a:lnTo>
                    <a:pt x="773" y="1131"/>
                  </a:lnTo>
                  <a:lnTo>
                    <a:pt x="779" y="1137"/>
                  </a:lnTo>
                  <a:lnTo>
                    <a:pt x="779" y="1137"/>
                  </a:lnTo>
                  <a:lnTo>
                    <a:pt x="779" y="1142"/>
                  </a:lnTo>
                  <a:lnTo>
                    <a:pt x="779" y="1142"/>
                  </a:lnTo>
                  <a:lnTo>
                    <a:pt x="779" y="1142"/>
                  </a:lnTo>
                  <a:lnTo>
                    <a:pt x="779" y="1142"/>
                  </a:lnTo>
                  <a:lnTo>
                    <a:pt x="801" y="1142"/>
                  </a:lnTo>
                  <a:lnTo>
                    <a:pt x="801" y="1142"/>
                  </a:lnTo>
                  <a:lnTo>
                    <a:pt x="824" y="1142"/>
                  </a:lnTo>
                  <a:lnTo>
                    <a:pt x="824" y="1142"/>
                  </a:lnTo>
                  <a:lnTo>
                    <a:pt x="847" y="1148"/>
                  </a:lnTo>
                  <a:lnTo>
                    <a:pt x="847" y="1148"/>
                  </a:lnTo>
                  <a:lnTo>
                    <a:pt x="869" y="1154"/>
                  </a:lnTo>
                  <a:lnTo>
                    <a:pt x="869" y="1154"/>
                  </a:lnTo>
                  <a:lnTo>
                    <a:pt x="875" y="1160"/>
                  </a:lnTo>
                  <a:lnTo>
                    <a:pt x="875" y="1160"/>
                  </a:lnTo>
                  <a:lnTo>
                    <a:pt x="881" y="1171"/>
                  </a:lnTo>
                  <a:lnTo>
                    <a:pt x="881" y="1171"/>
                  </a:lnTo>
                  <a:lnTo>
                    <a:pt x="881" y="1176"/>
                  </a:lnTo>
                  <a:lnTo>
                    <a:pt x="881" y="1176"/>
                  </a:lnTo>
                  <a:lnTo>
                    <a:pt x="887" y="1182"/>
                  </a:lnTo>
                  <a:lnTo>
                    <a:pt x="915" y="1182"/>
                  </a:lnTo>
                  <a:lnTo>
                    <a:pt x="938" y="1182"/>
                  </a:lnTo>
                  <a:lnTo>
                    <a:pt x="966" y="1182"/>
                  </a:lnTo>
                  <a:lnTo>
                    <a:pt x="989" y="1182"/>
                  </a:lnTo>
                  <a:lnTo>
                    <a:pt x="989" y="1182"/>
                  </a:lnTo>
                  <a:lnTo>
                    <a:pt x="994" y="1182"/>
                  </a:lnTo>
                  <a:lnTo>
                    <a:pt x="994" y="1182"/>
                  </a:lnTo>
                  <a:lnTo>
                    <a:pt x="1000" y="1176"/>
                  </a:lnTo>
                  <a:lnTo>
                    <a:pt x="1000" y="1176"/>
                  </a:lnTo>
                  <a:lnTo>
                    <a:pt x="1000" y="1171"/>
                  </a:lnTo>
                  <a:lnTo>
                    <a:pt x="1000" y="1171"/>
                  </a:lnTo>
                  <a:lnTo>
                    <a:pt x="1006" y="1171"/>
                  </a:lnTo>
                  <a:lnTo>
                    <a:pt x="1012" y="1176"/>
                  </a:lnTo>
                  <a:lnTo>
                    <a:pt x="1018" y="1176"/>
                  </a:lnTo>
                  <a:lnTo>
                    <a:pt x="1018" y="1182"/>
                  </a:lnTo>
                  <a:lnTo>
                    <a:pt x="1023" y="1182"/>
                  </a:lnTo>
                  <a:lnTo>
                    <a:pt x="1023" y="1182"/>
                  </a:lnTo>
                  <a:lnTo>
                    <a:pt x="1046" y="1188"/>
                  </a:lnTo>
                  <a:lnTo>
                    <a:pt x="1046" y="1188"/>
                  </a:lnTo>
                  <a:lnTo>
                    <a:pt x="1063" y="1194"/>
                  </a:lnTo>
                  <a:lnTo>
                    <a:pt x="1063" y="1194"/>
                  </a:lnTo>
                  <a:lnTo>
                    <a:pt x="1085" y="1200"/>
                  </a:lnTo>
                  <a:lnTo>
                    <a:pt x="1085" y="1200"/>
                  </a:lnTo>
                  <a:lnTo>
                    <a:pt x="1108" y="1205"/>
                  </a:lnTo>
                  <a:lnTo>
                    <a:pt x="1108" y="1205"/>
                  </a:lnTo>
                  <a:lnTo>
                    <a:pt x="1114" y="1205"/>
                  </a:lnTo>
                  <a:lnTo>
                    <a:pt x="1114" y="1205"/>
                  </a:lnTo>
                  <a:lnTo>
                    <a:pt x="1119" y="1211"/>
                  </a:lnTo>
                  <a:lnTo>
                    <a:pt x="1119" y="1211"/>
                  </a:lnTo>
                  <a:lnTo>
                    <a:pt x="1131" y="1216"/>
                  </a:lnTo>
                  <a:lnTo>
                    <a:pt x="1131" y="1216"/>
                  </a:lnTo>
                  <a:lnTo>
                    <a:pt x="1137" y="1222"/>
                  </a:lnTo>
                  <a:lnTo>
                    <a:pt x="1137" y="1222"/>
                  </a:lnTo>
                  <a:lnTo>
                    <a:pt x="1148" y="1222"/>
                  </a:lnTo>
                  <a:lnTo>
                    <a:pt x="1148" y="1222"/>
                  </a:lnTo>
                  <a:lnTo>
                    <a:pt x="1159" y="1216"/>
                  </a:lnTo>
                  <a:lnTo>
                    <a:pt x="1159" y="1216"/>
                  </a:lnTo>
                  <a:lnTo>
                    <a:pt x="1171" y="1216"/>
                  </a:lnTo>
                  <a:lnTo>
                    <a:pt x="1171" y="1216"/>
                  </a:lnTo>
                  <a:lnTo>
                    <a:pt x="1182" y="1216"/>
                  </a:lnTo>
                  <a:lnTo>
                    <a:pt x="1182" y="1216"/>
                  </a:lnTo>
                  <a:lnTo>
                    <a:pt x="1193" y="1222"/>
                  </a:lnTo>
                  <a:lnTo>
                    <a:pt x="1193" y="1222"/>
                  </a:lnTo>
                  <a:lnTo>
                    <a:pt x="1210" y="1228"/>
                  </a:lnTo>
                  <a:lnTo>
                    <a:pt x="1210" y="1228"/>
                  </a:lnTo>
                  <a:lnTo>
                    <a:pt x="1233" y="1234"/>
                  </a:lnTo>
                  <a:lnTo>
                    <a:pt x="1233" y="1234"/>
                  </a:lnTo>
                  <a:lnTo>
                    <a:pt x="1250" y="1239"/>
                  </a:lnTo>
                  <a:lnTo>
                    <a:pt x="1250" y="1239"/>
                  </a:lnTo>
                  <a:lnTo>
                    <a:pt x="1256" y="1234"/>
                  </a:lnTo>
                  <a:lnTo>
                    <a:pt x="1256" y="1234"/>
                  </a:lnTo>
                  <a:lnTo>
                    <a:pt x="1262" y="1228"/>
                  </a:lnTo>
                  <a:lnTo>
                    <a:pt x="1262" y="1228"/>
                  </a:lnTo>
                  <a:lnTo>
                    <a:pt x="1273" y="1228"/>
                  </a:lnTo>
                  <a:lnTo>
                    <a:pt x="1273" y="1228"/>
                  </a:lnTo>
                  <a:lnTo>
                    <a:pt x="1284" y="1228"/>
                  </a:lnTo>
                  <a:lnTo>
                    <a:pt x="1284" y="1228"/>
                  </a:lnTo>
                  <a:lnTo>
                    <a:pt x="1296" y="1234"/>
                  </a:lnTo>
                  <a:lnTo>
                    <a:pt x="1296" y="1234"/>
                  </a:lnTo>
                  <a:lnTo>
                    <a:pt x="1302" y="1239"/>
                  </a:lnTo>
                  <a:lnTo>
                    <a:pt x="1302" y="1239"/>
                  </a:lnTo>
                  <a:lnTo>
                    <a:pt x="1302" y="1251"/>
                  </a:lnTo>
                  <a:lnTo>
                    <a:pt x="1302" y="1251"/>
                  </a:lnTo>
                  <a:lnTo>
                    <a:pt x="1307" y="1256"/>
                  </a:lnTo>
                  <a:lnTo>
                    <a:pt x="1307" y="1256"/>
                  </a:lnTo>
                  <a:lnTo>
                    <a:pt x="1318" y="1256"/>
                  </a:lnTo>
                  <a:lnTo>
                    <a:pt x="1318" y="1256"/>
                  </a:lnTo>
                  <a:lnTo>
                    <a:pt x="1336" y="1262"/>
                  </a:lnTo>
                  <a:lnTo>
                    <a:pt x="1336" y="1262"/>
                  </a:lnTo>
                  <a:lnTo>
                    <a:pt x="1347" y="1262"/>
                  </a:lnTo>
                  <a:lnTo>
                    <a:pt x="1347" y="1262"/>
                  </a:lnTo>
                  <a:lnTo>
                    <a:pt x="1364" y="1262"/>
                  </a:lnTo>
                  <a:lnTo>
                    <a:pt x="1364" y="1262"/>
                  </a:lnTo>
                  <a:lnTo>
                    <a:pt x="1364" y="1268"/>
                  </a:lnTo>
                  <a:lnTo>
                    <a:pt x="1364" y="1268"/>
                  </a:lnTo>
                  <a:lnTo>
                    <a:pt x="1369" y="1273"/>
                  </a:lnTo>
                  <a:lnTo>
                    <a:pt x="1369" y="1273"/>
                  </a:lnTo>
                  <a:lnTo>
                    <a:pt x="1381" y="1279"/>
                  </a:lnTo>
                  <a:lnTo>
                    <a:pt x="1381" y="1279"/>
                  </a:lnTo>
                  <a:lnTo>
                    <a:pt x="1381" y="1279"/>
                  </a:lnTo>
                  <a:lnTo>
                    <a:pt x="1381" y="1279"/>
                  </a:lnTo>
                  <a:lnTo>
                    <a:pt x="1381" y="1268"/>
                  </a:lnTo>
                  <a:lnTo>
                    <a:pt x="1381" y="1268"/>
                  </a:lnTo>
                  <a:lnTo>
                    <a:pt x="1381" y="1256"/>
                  </a:lnTo>
                  <a:lnTo>
                    <a:pt x="1381" y="1256"/>
                  </a:lnTo>
                  <a:lnTo>
                    <a:pt x="1375" y="1251"/>
                  </a:lnTo>
                  <a:lnTo>
                    <a:pt x="1375" y="1251"/>
                  </a:lnTo>
                  <a:lnTo>
                    <a:pt x="1375" y="1239"/>
                  </a:lnTo>
                  <a:lnTo>
                    <a:pt x="1375" y="1239"/>
                  </a:lnTo>
                  <a:lnTo>
                    <a:pt x="1369" y="1234"/>
                  </a:lnTo>
                  <a:lnTo>
                    <a:pt x="1369" y="1234"/>
                  </a:lnTo>
                  <a:lnTo>
                    <a:pt x="1364" y="1234"/>
                  </a:lnTo>
                  <a:lnTo>
                    <a:pt x="1364" y="1234"/>
                  </a:lnTo>
                  <a:lnTo>
                    <a:pt x="1358" y="1228"/>
                  </a:lnTo>
                  <a:lnTo>
                    <a:pt x="1358" y="1228"/>
                  </a:lnTo>
                  <a:lnTo>
                    <a:pt x="1358" y="1228"/>
                  </a:lnTo>
                  <a:lnTo>
                    <a:pt x="1358" y="1228"/>
                  </a:lnTo>
                  <a:lnTo>
                    <a:pt x="1358" y="1216"/>
                  </a:lnTo>
                  <a:lnTo>
                    <a:pt x="1358" y="1216"/>
                  </a:lnTo>
                  <a:lnTo>
                    <a:pt x="1358" y="1205"/>
                  </a:lnTo>
                  <a:lnTo>
                    <a:pt x="1358" y="1205"/>
                  </a:lnTo>
                  <a:lnTo>
                    <a:pt x="1364" y="1188"/>
                  </a:lnTo>
                  <a:lnTo>
                    <a:pt x="1364" y="1188"/>
                  </a:lnTo>
                  <a:lnTo>
                    <a:pt x="1369" y="1176"/>
                  </a:lnTo>
                  <a:lnTo>
                    <a:pt x="1369" y="1176"/>
                  </a:lnTo>
                  <a:lnTo>
                    <a:pt x="1341" y="1166"/>
                  </a:lnTo>
                  <a:lnTo>
                    <a:pt x="1341" y="1166"/>
                  </a:lnTo>
                  <a:lnTo>
                    <a:pt x="1313" y="1166"/>
                  </a:lnTo>
                  <a:lnTo>
                    <a:pt x="1313" y="1166"/>
                  </a:lnTo>
                  <a:lnTo>
                    <a:pt x="1284" y="1160"/>
                  </a:lnTo>
                  <a:lnTo>
                    <a:pt x="1284" y="1160"/>
                  </a:lnTo>
                  <a:lnTo>
                    <a:pt x="1250" y="1160"/>
                  </a:lnTo>
                  <a:lnTo>
                    <a:pt x="1250" y="1160"/>
                  </a:lnTo>
                  <a:lnTo>
                    <a:pt x="1250" y="1154"/>
                  </a:lnTo>
                  <a:lnTo>
                    <a:pt x="1250" y="1154"/>
                  </a:lnTo>
                  <a:lnTo>
                    <a:pt x="1250" y="1137"/>
                  </a:lnTo>
                  <a:lnTo>
                    <a:pt x="1250" y="1137"/>
                  </a:lnTo>
                  <a:lnTo>
                    <a:pt x="1250" y="1120"/>
                  </a:lnTo>
                  <a:lnTo>
                    <a:pt x="1250" y="1120"/>
                  </a:lnTo>
                  <a:lnTo>
                    <a:pt x="1250" y="1114"/>
                  </a:lnTo>
                  <a:lnTo>
                    <a:pt x="1250" y="1114"/>
                  </a:lnTo>
                  <a:lnTo>
                    <a:pt x="1250" y="1109"/>
                  </a:lnTo>
                  <a:lnTo>
                    <a:pt x="1250" y="1109"/>
                  </a:lnTo>
                  <a:lnTo>
                    <a:pt x="1244" y="1109"/>
                  </a:lnTo>
                  <a:lnTo>
                    <a:pt x="1244" y="1109"/>
                  </a:lnTo>
                  <a:lnTo>
                    <a:pt x="1244" y="1109"/>
                  </a:lnTo>
                  <a:lnTo>
                    <a:pt x="1244" y="1109"/>
                  </a:lnTo>
                  <a:lnTo>
                    <a:pt x="1244" y="1109"/>
                  </a:lnTo>
                  <a:lnTo>
                    <a:pt x="1244" y="1109"/>
                  </a:lnTo>
                  <a:lnTo>
                    <a:pt x="1239" y="1097"/>
                  </a:lnTo>
                  <a:lnTo>
                    <a:pt x="1239" y="1097"/>
                  </a:lnTo>
                  <a:lnTo>
                    <a:pt x="1239" y="1091"/>
                  </a:lnTo>
                  <a:lnTo>
                    <a:pt x="1239" y="1091"/>
                  </a:lnTo>
                  <a:lnTo>
                    <a:pt x="1239" y="1080"/>
                  </a:lnTo>
                  <a:lnTo>
                    <a:pt x="1239" y="1080"/>
                  </a:lnTo>
                  <a:lnTo>
                    <a:pt x="1244" y="1075"/>
                  </a:lnTo>
                  <a:lnTo>
                    <a:pt x="1244" y="1075"/>
                  </a:lnTo>
                  <a:lnTo>
                    <a:pt x="1233" y="1075"/>
                  </a:lnTo>
                  <a:lnTo>
                    <a:pt x="1233" y="1075"/>
                  </a:lnTo>
                  <a:lnTo>
                    <a:pt x="1216" y="1080"/>
                  </a:lnTo>
                  <a:lnTo>
                    <a:pt x="1216" y="1080"/>
                  </a:lnTo>
                  <a:lnTo>
                    <a:pt x="1205" y="1086"/>
                  </a:lnTo>
                  <a:lnTo>
                    <a:pt x="1205" y="1086"/>
                  </a:lnTo>
                  <a:lnTo>
                    <a:pt x="1199" y="1086"/>
                  </a:lnTo>
                  <a:lnTo>
                    <a:pt x="1199" y="1086"/>
                  </a:lnTo>
                  <a:lnTo>
                    <a:pt x="1193" y="1080"/>
                  </a:lnTo>
                  <a:lnTo>
                    <a:pt x="1193" y="1080"/>
                  </a:lnTo>
                  <a:lnTo>
                    <a:pt x="1193" y="1075"/>
                  </a:lnTo>
                  <a:lnTo>
                    <a:pt x="1193" y="1075"/>
                  </a:lnTo>
                  <a:lnTo>
                    <a:pt x="1193" y="1069"/>
                  </a:lnTo>
                  <a:lnTo>
                    <a:pt x="1193" y="1069"/>
                  </a:lnTo>
                  <a:lnTo>
                    <a:pt x="1193" y="1069"/>
                  </a:lnTo>
                  <a:lnTo>
                    <a:pt x="1193" y="1069"/>
                  </a:lnTo>
                  <a:lnTo>
                    <a:pt x="1188" y="1069"/>
                  </a:lnTo>
                  <a:lnTo>
                    <a:pt x="1188" y="1069"/>
                  </a:lnTo>
                  <a:lnTo>
                    <a:pt x="1182" y="1069"/>
                  </a:lnTo>
                  <a:lnTo>
                    <a:pt x="1182" y="1069"/>
                  </a:lnTo>
                  <a:lnTo>
                    <a:pt x="1177" y="1069"/>
                  </a:lnTo>
                  <a:lnTo>
                    <a:pt x="1177" y="1069"/>
                  </a:lnTo>
                  <a:lnTo>
                    <a:pt x="1171" y="1069"/>
                  </a:lnTo>
                  <a:lnTo>
                    <a:pt x="1171" y="1063"/>
                  </a:lnTo>
                  <a:lnTo>
                    <a:pt x="1165" y="1063"/>
                  </a:lnTo>
                  <a:lnTo>
                    <a:pt x="1165" y="1057"/>
                  </a:lnTo>
                  <a:lnTo>
                    <a:pt x="1159" y="1057"/>
                  </a:lnTo>
                  <a:lnTo>
                    <a:pt x="1159" y="1057"/>
                  </a:lnTo>
                  <a:lnTo>
                    <a:pt x="1143" y="1057"/>
                  </a:lnTo>
                  <a:lnTo>
                    <a:pt x="1143" y="1057"/>
                  </a:lnTo>
                  <a:lnTo>
                    <a:pt x="1131" y="1057"/>
                  </a:lnTo>
                  <a:lnTo>
                    <a:pt x="1131" y="1057"/>
                  </a:lnTo>
                  <a:lnTo>
                    <a:pt x="1119" y="1051"/>
                  </a:lnTo>
                  <a:lnTo>
                    <a:pt x="1119" y="1051"/>
                  </a:lnTo>
                  <a:lnTo>
                    <a:pt x="1103" y="1046"/>
                  </a:lnTo>
                  <a:lnTo>
                    <a:pt x="1103" y="1046"/>
                  </a:lnTo>
                  <a:lnTo>
                    <a:pt x="1097" y="1051"/>
                  </a:lnTo>
                  <a:lnTo>
                    <a:pt x="1097" y="1051"/>
                  </a:lnTo>
                  <a:lnTo>
                    <a:pt x="1091" y="1057"/>
                  </a:lnTo>
                  <a:lnTo>
                    <a:pt x="1091" y="1057"/>
                  </a:lnTo>
                  <a:lnTo>
                    <a:pt x="1091" y="1063"/>
                  </a:lnTo>
                  <a:lnTo>
                    <a:pt x="1091" y="1063"/>
                  </a:lnTo>
                  <a:lnTo>
                    <a:pt x="1091" y="1075"/>
                  </a:lnTo>
                  <a:lnTo>
                    <a:pt x="1091" y="1075"/>
                  </a:lnTo>
                  <a:lnTo>
                    <a:pt x="1068" y="1075"/>
                  </a:lnTo>
                  <a:lnTo>
                    <a:pt x="1068" y="1075"/>
                  </a:lnTo>
                  <a:lnTo>
                    <a:pt x="1051" y="1075"/>
                  </a:lnTo>
                  <a:lnTo>
                    <a:pt x="1051" y="1075"/>
                  </a:lnTo>
                  <a:lnTo>
                    <a:pt x="1029" y="1075"/>
                  </a:lnTo>
                  <a:lnTo>
                    <a:pt x="1029" y="1075"/>
                  </a:lnTo>
                  <a:lnTo>
                    <a:pt x="1012" y="1075"/>
                  </a:lnTo>
                  <a:lnTo>
                    <a:pt x="1006" y="1069"/>
                  </a:lnTo>
                  <a:lnTo>
                    <a:pt x="1006" y="1069"/>
                  </a:lnTo>
                  <a:lnTo>
                    <a:pt x="1000" y="1063"/>
                  </a:lnTo>
                  <a:lnTo>
                    <a:pt x="994" y="1063"/>
                  </a:lnTo>
                  <a:lnTo>
                    <a:pt x="994" y="1063"/>
                  </a:lnTo>
                  <a:lnTo>
                    <a:pt x="972" y="1057"/>
                  </a:lnTo>
                  <a:lnTo>
                    <a:pt x="972" y="1057"/>
                  </a:lnTo>
                  <a:lnTo>
                    <a:pt x="954" y="1051"/>
                  </a:lnTo>
                  <a:lnTo>
                    <a:pt x="954" y="1051"/>
                  </a:lnTo>
                  <a:lnTo>
                    <a:pt x="944" y="1041"/>
                  </a:lnTo>
                  <a:lnTo>
                    <a:pt x="944" y="1041"/>
                  </a:lnTo>
                  <a:lnTo>
                    <a:pt x="938" y="1017"/>
                  </a:lnTo>
                  <a:lnTo>
                    <a:pt x="938" y="1017"/>
                  </a:lnTo>
                  <a:lnTo>
                    <a:pt x="926" y="1017"/>
                  </a:lnTo>
                  <a:lnTo>
                    <a:pt x="926" y="1017"/>
                  </a:lnTo>
                  <a:lnTo>
                    <a:pt x="909" y="1023"/>
                  </a:lnTo>
                  <a:lnTo>
                    <a:pt x="909" y="1023"/>
                  </a:lnTo>
                  <a:lnTo>
                    <a:pt x="892" y="1023"/>
                  </a:lnTo>
                  <a:lnTo>
                    <a:pt x="892" y="1023"/>
                  </a:lnTo>
                  <a:lnTo>
                    <a:pt x="881" y="1023"/>
                  </a:lnTo>
                  <a:lnTo>
                    <a:pt x="881" y="1023"/>
                  </a:lnTo>
                  <a:lnTo>
                    <a:pt x="881" y="1017"/>
                  </a:lnTo>
                  <a:lnTo>
                    <a:pt x="875" y="1017"/>
                  </a:lnTo>
                  <a:lnTo>
                    <a:pt x="875" y="1012"/>
                  </a:lnTo>
                  <a:lnTo>
                    <a:pt x="875" y="1012"/>
                  </a:lnTo>
                  <a:lnTo>
                    <a:pt x="864" y="1012"/>
                  </a:lnTo>
                  <a:lnTo>
                    <a:pt x="864" y="1012"/>
                  </a:lnTo>
                  <a:lnTo>
                    <a:pt x="853" y="1006"/>
                  </a:lnTo>
                  <a:lnTo>
                    <a:pt x="853" y="1006"/>
                  </a:lnTo>
                  <a:lnTo>
                    <a:pt x="841" y="1006"/>
                  </a:lnTo>
                  <a:lnTo>
                    <a:pt x="841" y="1006"/>
                  </a:lnTo>
                  <a:lnTo>
                    <a:pt x="835" y="1006"/>
                  </a:lnTo>
                  <a:close/>
                  <a:moveTo>
                    <a:pt x="1881" y="1012"/>
                  </a:moveTo>
                  <a:lnTo>
                    <a:pt x="1881" y="1017"/>
                  </a:lnTo>
                  <a:lnTo>
                    <a:pt x="1881" y="1017"/>
                  </a:lnTo>
                  <a:lnTo>
                    <a:pt x="1887" y="1023"/>
                  </a:lnTo>
                  <a:lnTo>
                    <a:pt x="1887" y="1023"/>
                  </a:lnTo>
                  <a:lnTo>
                    <a:pt x="1887" y="1023"/>
                  </a:lnTo>
                  <a:lnTo>
                    <a:pt x="1887" y="1017"/>
                  </a:lnTo>
                  <a:lnTo>
                    <a:pt x="1887" y="1017"/>
                  </a:lnTo>
                  <a:lnTo>
                    <a:pt x="1887" y="1017"/>
                  </a:lnTo>
                  <a:lnTo>
                    <a:pt x="1887" y="1017"/>
                  </a:lnTo>
                  <a:lnTo>
                    <a:pt x="1887" y="1012"/>
                  </a:lnTo>
                  <a:lnTo>
                    <a:pt x="1887" y="1012"/>
                  </a:lnTo>
                  <a:lnTo>
                    <a:pt x="1881" y="1012"/>
                  </a:lnTo>
                  <a:close/>
                  <a:moveTo>
                    <a:pt x="2745" y="1041"/>
                  </a:moveTo>
                  <a:lnTo>
                    <a:pt x="2745" y="1041"/>
                  </a:lnTo>
                  <a:lnTo>
                    <a:pt x="2745" y="1046"/>
                  </a:lnTo>
                  <a:lnTo>
                    <a:pt x="2745" y="1046"/>
                  </a:lnTo>
                  <a:lnTo>
                    <a:pt x="2745" y="1046"/>
                  </a:lnTo>
                  <a:lnTo>
                    <a:pt x="2745" y="1046"/>
                  </a:lnTo>
                  <a:lnTo>
                    <a:pt x="2739" y="1051"/>
                  </a:lnTo>
                  <a:lnTo>
                    <a:pt x="2739" y="1051"/>
                  </a:lnTo>
                  <a:lnTo>
                    <a:pt x="2739" y="1051"/>
                  </a:lnTo>
                  <a:lnTo>
                    <a:pt x="2739" y="1051"/>
                  </a:lnTo>
                  <a:lnTo>
                    <a:pt x="2756" y="1063"/>
                  </a:lnTo>
                  <a:lnTo>
                    <a:pt x="2756" y="1063"/>
                  </a:lnTo>
                  <a:lnTo>
                    <a:pt x="2756" y="1080"/>
                  </a:lnTo>
                  <a:lnTo>
                    <a:pt x="2756" y="1080"/>
                  </a:lnTo>
                  <a:lnTo>
                    <a:pt x="2756" y="1097"/>
                  </a:lnTo>
                  <a:lnTo>
                    <a:pt x="2756" y="1097"/>
                  </a:lnTo>
                  <a:lnTo>
                    <a:pt x="2751" y="1120"/>
                  </a:lnTo>
                  <a:lnTo>
                    <a:pt x="2751" y="1120"/>
                  </a:lnTo>
                  <a:lnTo>
                    <a:pt x="2745" y="1120"/>
                  </a:lnTo>
                  <a:lnTo>
                    <a:pt x="2745" y="1120"/>
                  </a:lnTo>
                  <a:lnTo>
                    <a:pt x="2739" y="1120"/>
                  </a:lnTo>
                  <a:lnTo>
                    <a:pt x="2739" y="1120"/>
                  </a:lnTo>
                  <a:lnTo>
                    <a:pt x="2734" y="1126"/>
                  </a:lnTo>
                  <a:lnTo>
                    <a:pt x="2734" y="1126"/>
                  </a:lnTo>
                  <a:lnTo>
                    <a:pt x="2734" y="1126"/>
                  </a:lnTo>
                  <a:lnTo>
                    <a:pt x="2734" y="1126"/>
                  </a:lnTo>
                  <a:lnTo>
                    <a:pt x="2734" y="1131"/>
                  </a:lnTo>
                  <a:lnTo>
                    <a:pt x="2734" y="1131"/>
                  </a:lnTo>
                  <a:lnTo>
                    <a:pt x="2739" y="1142"/>
                  </a:lnTo>
                  <a:lnTo>
                    <a:pt x="2739" y="1142"/>
                  </a:lnTo>
                  <a:lnTo>
                    <a:pt x="2745" y="1148"/>
                  </a:lnTo>
                  <a:lnTo>
                    <a:pt x="2745" y="1148"/>
                  </a:lnTo>
                  <a:lnTo>
                    <a:pt x="2745" y="1148"/>
                  </a:lnTo>
                  <a:lnTo>
                    <a:pt x="2745" y="1148"/>
                  </a:lnTo>
                  <a:lnTo>
                    <a:pt x="2745" y="1154"/>
                  </a:lnTo>
                  <a:lnTo>
                    <a:pt x="2745" y="1154"/>
                  </a:lnTo>
                  <a:lnTo>
                    <a:pt x="2745" y="1160"/>
                  </a:lnTo>
                  <a:lnTo>
                    <a:pt x="2745" y="1160"/>
                  </a:lnTo>
                  <a:lnTo>
                    <a:pt x="2756" y="1166"/>
                  </a:lnTo>
                  <a:lnTo>
                    <a:pt x="2756" y="1166"/>
                  </a:lnTo>
                  <a:lnTo>
                    <a:pt x="2756" y="1166"/>
                  </a:lnTo>
                  <a:lnTo>
                    <a:pt x="2756" y="1166"/>
                  </a:lnTo>
                  <a:lnTo>
                    <a:pt x="2762" y="1142"/>
                  </a:lnTo>
                  <a:lnTo>
                    <a:pt x="2762" y="1142"/>
                  </a:lnTo>
                  <a:lnTo>
                    <a:pt x="2762" y="1131"/>
                  </a:lnTo>
                  <a:lnTo>
                    <a:pt x="2762" y="1131"/>
                  </a:lnTo>
                  <a:lnTo>
                    <a:pt x="2773" y="1120"/>
                  </a:lnTo>
                  <a:lnTo>
                    <a:pt x="2773" y="1120"/>
                  </a:lnTo>
                  <a:lnTo>
                    <a:pt x="2791" y="1114"/>
                  </a:lnTo>
                  <a:lnTo>
                    <a:pt x="2791" y="1114"/>
                  </a:lnTo>
                  <a:lnTo>
                    <a:pt x="2791" y="1109"/>
                  </a:lnTo>
                  <a:lnTo>
                    <a:pt x="2791" y="1109"/>
                  </a:lnTo>
                  <a:lnTo>
                    <a:pt x="2791" y="1103"/>
                  </a:lnTo>
                  <a:lnTo>
                    <a:pt x="2791" y="1103"/>
                  </a:lnTo>
                  <a:lnTo>
                    <a:pt x="2791" y="1097"/>
                  </a:lnTo>
                  <a:lnTo>
                    <a:pt x="2791" y="1097"/>
                  </a:lnTo>
                  <a:lnTo>
                    <a:pt x="2791" y="1097"/>
                  </a:lnTo>
                  <a:lnTo>
                    <a:pt x="2791" y="1097"/>
                  </a:lnTo>
                  <a:lnTo>
                    <a:pt x="2785" y="1097"/>
                  </a:lnTo>
                  <a:lnTo>
                    <a:pt x="2779" y="1097"/>
                  </a:lnTo>
                  <a:lnTo>
                    <a:pt x="2779" y="1097"/>
                  </a:lnTo>
                  <a:lnTo>
                    <a:pt x="2779" y="1086"/>
                  </a:lnTo>
                  <a:lnTo>
                    <a:pt x="2779" y="1086"/>
                  </a:lnTo>
                  <a:lnTo>
                    <a:pt x="2785" y="1069"/>
                  </a:lnTo>
                  <a:lnTo>
                    <a:pt x="2785" y="1069"/>
                  </a:lnTo>
                  <a:lnTo>
                    <a:pt x="2785" y="1057"/>
                  </a:lnTo>
                  <a:lnTo>
                    <a:pt x="2779" y="1051"/>
                  </a:lnTo>
                  <a:lnTo>
                    <a:pt x="2779" y="1051"/>
                  </a:lnTo>
                  <a:lnTo>
                    <a:pt x="2773" y="1046"/>
                  </a:lnTo>
                  <a:lnTo>
                    <a:pt x="2773" y="1046"/>
                  </a:lnTo>
                  <a:lnTo>
                    <a:pt x="2767" y="1046"/>
                  </a:lnTo>
                  <a:lnTo>
                    <a:pt x="2767" y="1046"/>
                  </a:lnTo>
                  <a:lnTo>
                    <a:pt x="2756" y="1046"/>
                  </a:lnTo>
                  <a:lnTo>
                    <a:pt x="2756" y="1046"/>
                  </a:lnTo>
                  <a:lnTo>
                    <a:pt x="2745" y="1041"/>
                  </a:lnTo>
                  <a:close/>
                  <a:moveTo>
                    <a:pt x="1268" y="1086"/>
                  </a:moveTo>
                  <a:lnTo>
                    <a:pt x="1268" y="1086"/>
                  </a:lnTo>
                  <a:lnTo>
                    <a:pt x="1268" y="1091"/>
                  </a:lnTo>
                  <a:lnTo>
                    <a:pt x="1268" y="1091"/>
                  </a:lnTo>
                  <a:lnTo>
                    <a:pt x="1268" y="1097"/>
                  </a:lnTo>
                  <a:lnTo>
                    <a:pt x="1268" y="1097"/>
                  </a:lnTo>
                  <a:lnTo>
                    <a:pt x="1268" y="1103"/>
                  </a:lnTo>
                  <a:lnTo>
                    <a:pt x="1268" y="1103"/>
                  </a:lnTo>
                  <a:lnTo>
                    <a:pt x="1273" y="1114"/>
                  </a:lnTo>
                  <a:lnTo>
                    <a:pt x="1273" y="1114"/>
                  </a:lnTo>
                  <a:lnTo>
                    <a:pt x="1284" y="1114"/>
                  </a:lnTo>
                  <a:lnTo>
                    <a:pt x="1284" y="1114"/>
                  </a:lnTo>
                  <a:lnTo>
                    <a:pt x="1302" y="1109"/>
                  </a:lnTo>
                  <a:lnTo>
                    <a:pt x="1302" y="1109"/>
                  </a:lnTo>
                  <a:lnTo>
                    <a:pt x="1313" y="1109"/>
                  </a:lnTo>
                  <a:lnTo>
                    <a:pt x="1313" y="1109"/>
                  </a:lnTo>
                  <a:lnTo>
                    <a:pt x="1318" y="1109"/>
                  </a:lnTo>
                  <a:lnTo>
                    <a:pt x="1318" y="1109"/>
                  </a:lnTo>
                  <a:lnTo>
                    <a:pt x="1330" y="1103"/>
                  </a:lnTo>
                  <a:lnTo>
                    <a:pt x="1330" y="1103"/>
                  </a:lnTo>
                  <a:lnTo>
                    <a:pt x="1330" y="1097"/>
                  </a:lnTo>
                  <a:lnTo>
                    <a:pt x="1330" y="1097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13" y="1086"/>
                  </a:lnTo>
                  <a:lnTo>
                    <a:pt x="1313" y="1086"/>
                  </a:lnTo>
                  <a:lnTo>
                    <a:pt x="1296" y="1086"/>
                  </a:lnTo>
                  <a:lnTo>
                    <a:pt x="1296" y="1086"/>
                  </a:lnTo>
                  <a:lnTo>
                    <a:pt x="1284" y="1086"/>
                  </a:lnTo>
                  <a:lnTo>
                    <a:pt x="1284" y="1086"/>
                  </a:lnTo>
                  <a:lnTo>
                    <a:pt x="1268" y="1086"/>
                  </a:lnTo>
                  <a:close/>
                  <a:moveTo>
                    <a:pt x="3035" y="1166"/>
                  </a:moveTo>
                  <a:lnTo>
                    <a:pt x="3035" y="1171"/>
                  </a:lnTo>
                  <a:lnTo>
                    <a:pt x="3035" y="1176"/>
                  </a:lnTo>
                  <a:lnTo>
                    <a:pt x="3035" y="1182"/>
                  </a:lnTo>
                  <a:lnTo>
                    <a:pt x="3029" y="1188"/>
                  </a:lnTo>
                  <a:lnTo>
                    <a:pt x="3029" y="1188"/>
                  </a:lnTo>
                  <a:lnTo>
                    <a:pt x="3035" y="1188"/>
                  </a:lnTo>
                  <a:lnTo>
                    <a:pt x="3035" y="1188"/>
                  </a:lnTo>
                  <a:lnTo>
                    <a:pt x="3041" y="1188"/>
                  </a:lnTo>
                  <a:lnTo>
                    <a:pt x="3041" y="1188"/>
                  </a:lnTo>
                  <a:lnTo>
                    <a:pt x="3046" y="1188"/>
                  </a:lnTo>
                  <a:lnTo>
                    <a:pt x="3046" y="1188"/>
                  </a:lnTo>
                  <a:lnTo>
                    <a:pt x="3046" y="1188"/>
                  </a:lnTo>
                  <a:lnTo>
                    <a:pt x="3046" y="1188"/>
                  </a:lnTo>
                  <a:lnTo>
                    <a:pt x="3046" y="1182"/>
                  </a:lnTo>
                  <a:lnTo>
                    <a:pt x="3046" y="1182"/>
                  </a:lnTo>
                  <a:lnTo>
                    <a:pt x="3046" y="1171"/>
                  </a:lnTo>
                  <a:lnTo>
                    <a:pt x="3046" y="1171"/>
                  </a:lnTo>
                  <a:lnTo>
                    <a:pt x="3046" y="1166"/>
                  </a:lnTo>
                  <a:lnTo>
                    <a:pt x="3046" y="1166"/>
                  </a:lnTo>
                  <a:lnTo>
                    <a:pt x="3035" y="1166"/>
                  </a:lnTo>
                  <a:close/>
                  <a:moveTo>
                    <a:pt x="2535" y="1200"/>
                  </a:moveTo>
                  <a:lnTo>
                    <a:pt x="2535" y="1200"/>
                  </a:lnTo>
                  <a:lnTo>
                    <a:pt x="2529" y="1205"/>
                  </a:lnTo>
                  <a:lnTo>
                    <a:pt x="2529" y="1205"/>
                  </a:lnTo>
                  <a:lnTo>
                    <a:pt x="2529" y="1211"/>
                  </a:lnTo>
                  <a:lnTo>
                    <a:pt x="2529" y="1211"/>
                  </a:lnTo>
                  <a:lnTo>
                    <a:pt x="2529" y="1216"/>
                  </a:lnTo>
                  <a:lnTo>
                    <a:pt x="2529" y="1216"/>
                  </a:lnTo>
                  <a:lnTo>
                    <a:pt x="2523" y="1228"/>
                  </a:lnTo>
                  <a:lnTo>
                    <a:pt x="2523" y="1228"/>
                  </a:lnTo>
                  <a:lnTo>
                    <a:pt x="2517" y="1234"/>
                  </a:lnTo>
                  <a:lnTo>
                    <a:pt x="2517" y="1234"/>
                  </a:lnTo>
                  <a:lnTo>
                    <a:pt x="2506" y="1245"/>
                  </a:lnTo>
                  <a:lnTo>
                    <a:pt x="2506" y="1245"/>
                  </a:lnTo>
                  <a:lnTo>
                    <a:pt x="2506" y="1251"/>
                  </a:lnTo>
                  <a:lnTo>
                    <a:pt x="2506" y="1251"/>
                  </a:lnTo>
                  <a:lnTo>
                    <a:pt x="2506" y="1256"/>
                  </a:lnTo>
                  <a:lnTo>
                    <a:pt x="2517" y="1262"/>
                  </a:lnTo>
                  <a:lnTo>
                    <a:pt x="2517" y="1262"/>
                  </a:lnTo>
                  <a:lnTo>
                    <a:pt x="2529" y="1251"/>
                  </a:lnTo>
                  <a:lnTo>
                    <a:pt x="2529" y="1251"/>
                  </a:lnTo>
                  <a:lnTo>
                    <a:pt x="2541" y="1222"/>
                  </a:lnTo>
                  <a:lnTo>
                    <a:pt x="2541" y="1222"/>
                  </a:lnTo>
                  <a:lnTo>
                    <a:pt x="2546" y="1205"/>
                  </a:lnTo>
                  <a:lnTo>
                    <a:pt x="2546" y="1205"/>
                  </a:lnTo>
                  <a:lnTo>
                    <a:pt x="2546" y="1200"/>
                  </a:lnTo>
                  <a:lnTo>
                    <a:pt x="2535" y="1200"/>
                  </a:lnTo>
                  <a:close/>
                  <a:moveTo>
                    <a:pt x="1381" y="1222"/>
                  </a:moveTo>
                  <a:lnTo>
                    <a:pt x="1381" y="1222"/>
                  </a:lnTo>
                  <a:lnTo>
                    <a:pt x="1387" y="1228"/>
                  </a:lnTo>
                  <a:lnTo>
                    <a:pt x="1387" y="1228"/>
                  </a:lnTo>
                  <a:lnTo>
                    <a:pt x="1381" y="1234"/>
                  </a:lnTo>
                  <a:lnTo>
                    <a:pt x="1381" y="1234"/>
                  </a:lnTo>
                  <a:lnTo>
                    <a:pt x="1381" y="1239"/>
                  </a:lnTo>
                  <a:lnTo>
                    <a:pt x="1381" y="1239"/>
                  </a:lnTo>
                  <a:lnTo>
                    <a:pt x="1381" y="1251"/>
                  </a:lnTo>
                  <a:lnTo>
                    <a:pt x="1381" y="1251"/>
                  </a:lnTo>
                  <a:lnTo>
                    <a:pt x="1387" y="1251"/>
                  </a:lnTo>
                  <a:lnTo>
                    <a:pt x="1387" y="1251"/>
                  </a:lnTo>
                  <a:lnTo>
                    <a:pt x="1393" y="1251"/>
                  </a:lnTo>
                  <a:lnTo>
                    <a:pt x="1393" y="1251"/>
                  </a:lnTo>
                  <a:lnTo>
                    <a:pt x="1398" y="1251"/>
                  </a:lnTo>
                  <a:lnTo>
                    <a:pt x="1398" y="1251"/>
                  </a:lnTo>
                  <a:lnTo>
                    <a:pt x="1398" y="1256"/>
                  </a:lnTo>
                  <a:lnTo>
                    <a:pt x="1398" y="1256"/>
                  </a:lnTo>
                  <a:lnTo>
                    <a:pt x="1404" y="1262"/>
                  </a:lnTo>
                  <a:lnTo>
                    <a:pt x="1404" y="1262"/>
                  </a:lnTo>
                  <a:lnTo>
                    <a:pt x="1409" y="1273"/>
                  </a:lnTo>
                  <a:lnTo>
                    <a:pt x="1409" y="1273"/>
                  </a:lnTo>
                  <a:lnTo>
                    <a:pt x="1409" y="1285"/>
                  </a:lnTo>
                  <a:lnTo>
                    <a:pt x="1409" y="1285"/>
                  </a:lnTo>
                  <a:lnTo>
                    <a:pt x="1409" y="1291"/>
                  </a:lnTo>
                  <a:lnTo>
                    <a:pt x="1409" y="1291"/>
                  </a:lnTo>
                  <a:lnTo>
                    <a:pt x="1415" y="1291"/>
                  </a:lnTo>
                  <a:lnTo>
                    <a:pt x="1415" y="1291"/>
                  </a:lnTo>
                  <a:lnTo>
                    <a:pt x="1421" y="1285"/>
                  </a:lnTo>
                  <a:lnTo>
                    <a:pt x="1421" y="1285"/>
                  </a:lnTo>
                  <a:lnTo>
                    <a:pt x="1421" y="1285"/>
                  </a:lnTo>
                  <a:lnTo>
                    <a:pt x="1421" y="1285"/>
                  </a:lnTo>
                  <a:lnTo>
                    <a:pt x="1421" y="1279"/>
                  </a:lnTo>
                  <a:lnTo>
                    <a:pt x="1421" y="1279"/>
                  </a:lnTo>
                  <a:lnTo>
                    <a:pt x="1427" y="1273"/>
                  </a:lnTo>
                  <a:lnTo>
                    <a:pt x="1427" y="1273"/>
                  </a:lnTo>
                  <a:lnTo>
                    <a:pt x="1432" y="1268"/>
                  </a:lnTo>
                  <a:lnTo>
                    <a:pt x="1432" y="1268"/>
                  </a:lnTo>
                  <a:lnTo>
                    <a:pt x="1438" y="1262"/>
                  </a:lnTo>
                  <a:lnTo>
                    <a:pt x="1438" y="1262"/>
                  </a:lnTo>
                  <a:lnTo>
                    <a:pt x="1443" y="1256"/>
                  </a:lnTo>
                  <a:lnTo>
                    <a:pt x="1443" y="1256"/>
                  </a:lnTo>
                  <a:lnTo>
                    <a:pt x="1443" y="1245"/>
                  </a:lnTo>
                  <a:lnTo>
                    <a:pt x="1443" y="1245"/>
                  </a:lnTo>
                  <a:lnTo>
                    <a:pt x="1443" y="1239"/>
                  </a:lnTo>
                  <a:lnTo>
                    <a:pt x="1443" y="1239"/>
                  </a:lnTo>
                  <a:lnTo>
                    <a:pt x="1438" y="1234"/>
                  </a:lnTo>
                  <a:lnTo>
                    <a:pt x="1438" y="1234"/>
                  </a:lnTo>
                  <a:lnTo>
                    <a:pt x="1438" y="1234"/>
                  </a:lnTo>
                  <a:lnTo>
                    <a:pt x="1438" y="1234"/>
                  </a:lnTo>
                  <a:lnTo>
                    <a:pt x="1421" y="1234"/>
                  </a:lnTo>
                  <a:lnTo>
                    <a:pt x="1421" y="1234"/>
                  </a:lnTo>
                  <a:lnTo>
                    <a:pt x="1409" y="1234"/>
                  </a:lnTo>
                  <a:lnTo>
                    <a:pt x="1409" y="1234"/>
                  </a:lnTo>
                  <a:lnTo>
                    <a:pt x="1398" y="1228"/>
                  </a:lnTo>
                  <a:lnTo>
                    <a:pt x="1398" y="1228"/>
                  </a:lnTo>
                  <a:lnTo>
                    <a:pt x="1381" y="1222"/>
                  </a:lnTo>
                  <a:close/>
                  <a:moveTo>
                    <a:pt x="2160" y="1245"/>
                  </a:moveTo>
                  <a:lnTo>
                    <a:pt x="2160" y="1245"/>
                  </a:lnTo>
                  <a:lnTo>
                    <a:pt x="2160" y="1245"/>
                  </a:lnTo>
                  <a:lnTo>
                    <a:pt x="2160" y="1245"/>
                  </a:lnTo>
                  <a:lnTo>
                    <a:pt x="2154" y="1251"/>
                  </a:lnTo>
                  <a:lnTo>
                    <a:pt x="2154" y="1251"/>
                  </a:lnTo>
                  <a:lnTo>
                    <a:pt x="2154" y="1256"/>
                  </a:lnTo>
                  <a:lnTo>
                    <a:pt x="2154" y="1256"/>
                  </a:lnTo>
                  <a:lnTo>
                    <a:pt x="2154" y="1262"/>
                  </a:lnTo>
                  <a:lnTo>
                    <a:pt x="2171" y="1262"/>
                  </a:lnTo>
                  <a:lnTo>
                    <a:pt x="2188" y="1262"/>
                  </a:lnTo>
                  <a:lnTo>
                    <a:pt x="2205" y="1262"/>
                  </a:lnTo>
                  <a:lnTo>
                    <a:pt x="2222" y="1262"/>
                  </a:lnTo>
                  <a:lnTo>
                    <a:pt x="2222" y="1262"/>
                  </a:lnTo>
                  <a:lnTo>
                    <a:pt x="2222" y="1262"/>
                  </a:lnTo>
                  <a:lnTo>
                    <a:pt x="2222" y="1262"/>
                  </a:lnTo>
                  <a:lnTo>
                    <a:pt x="2222" y="1256"/>
                  </a:lnTo>
                  <a:lnTo>
                    <a:pt x="2222" y="1256"/>
                  </a:lnTo>
                  <a:lnTo>
                    <a:pt x="2222" y="1251"/>
                  </a:lnTo>
                  <a:lnTo>
                    <a:pt x="2222" y="1251"/>
                  </a:lnTo>
                  <a:lnTo>
                    <a:pt x="2217" y="1245"/>
                  </a:lnTo>
                  <a:lnTo>
                    <a:pt x="2217" y="1245"/>
                  </a:lnTo>
                  <a:lnTo>
                    <a:pt x="2199" y="1245"/>
                  </a:lnTo>
                  <a:lnTo>
                    <a:pt x="2199" y="1245"/>
                  </a:lnTo>
                  <a:lnTo>
                    <a:pt x="2188" y="1245"/>
                  </a:lnTo>
                  <a:lnTo>
                    <a:pt x="2188" y="1245"/>
                  </a:lnTo>
                  <a:lnTo>
                    <a:pt x="2177" y="1245"/>
                  </a:lnTo>
                  <a:lnTo>
                    <a:pt x="2177" y="1245"/>
                  </a:lnTo>
                  <a:lnTo>
                    <a:pt x="2160" y="1245"/>
                  </a:lnTo>
                  <a:close/>
                  <a:moveTo>
                    <a:pt x="1494" y="1256"/>
                  </a:moveTo>
                  <a:lnTo>
                    <a:pt x="1494" y="1256"/>
                  </a:lnTo>
                  <a:lnTo>
                    <a:pt x="1489" y="1273"/>
                  </a:lnTo>
                  <a:lnTo>
                    <a:pt x="1489" y="1273"/>
                  </a:lnTo>
                  <a:lnTo>
                    <a:pt x="1483" y="1285"/>
                  </a:lnTo>
                  <a:lnTo>
                    <a:pt x="1483" y="1285"/>
                  </a:lnTo>
                  <a:lnTo>
                    <a:pt x="1478" y="1296"/>
                  </a:lnTo>
                  <a:lnTo>
                    <a:pt x="1478" y="1296"/>
                  </a:lnTo>
                  <a:lnTo>
                    <a:pt x="1478" y="1307"/>
                  </a:lnTo>
                  <a:lnTo>
                    <a:pt x="1478" y="1307"/>
                  </a:lnTo>
                  <a:lnTo>
                    <a:pt x="1500" y="1307"/>
                  </a:lnTo>
                  <a:lnTo>
                    <a:pt x="1500" y="1307"/>
                  </a:lnTo>
                  <a:lnTo>
                    <a:pt x="1512" y="1307"/>
                  </a:lnTo>
                  <a:lnTo>
                    <a:pt x="1512" y="1307"/>
                  </a:lnTo>
                  <a:lnTo>
                    <a:pt x="1518" y="1291"/>
                  </a:lnTo>
                  <a:lnTo>
                    <a:pt x="1518" y="1291"/>
                  </a:lnTo>
                  <a:lnTo>
                    <a:pt x="1518" y="1262"/>
                  </a:lnTo>
                  <a:lnTo>
                    <a:pt x="1518" y="1262"/>
                  </a:lnTo>
                  <a:lnTo>
                    <a:pt x="1518" y="1262"/>
                  </a:lnTo>
                  <a:lnTo>
                    <a:pt x="1518" y="1262"/>
                  </a:lnTo>
                  <a:lnTo>
                    <a:pt x="1506" y="1262"/>
                  </a:lnTo>
                  <a:lnTo>
                    <a:pt x="1506" y="1262"/>
                  </a:lnTo>
                  <a:lnTo>
                    <a:pt x="1500" y="1262"/>
                  </a:lnTo>
                  <a:lnTo>
                    <a:pt x="1500" y="1262"/>
                  </a:lnTo>
                  <a:lnTo>
                    <a:pt x="1494" y="1256"/>
                  </a:lnTo>
                  <a:close/>
                  <a:moveTo>
                    <a:pt x="1591" y="1262"/>
                  </a:moveTo>
                  <a:lnTo>
                    <a:pt x="1591" y="1262"/>
                  </a:lnTo>
                  <a:lnTo>
                    <a:pt x="1591" y="1268"/>
                  </a:lnTo>
                  <a:lnTo>
                    <a:pt x="1591" y="1268"/>
                  </a:lnTo>
                  <a:lnTo>
                    <a:pt x="1591" y="1273"/>
                  </a:lnTo>
                  <a:lnTo>
                    <a:pt x="1591" y="1273"/>
                  </a:lnTo>
                  <a:lnTo>
                    <a:pt x="1586" y="1285"/>
                  </a:lnTo>
                  <a:lnTo>
                    <a:pt x="1586" y="1285"/>
                  </a:lnTo>
                  <a:lnTo>
                    <a:pt x="1586" y="1291"/>
                  </a:lnTo>
                  <a:lnTo>
                    <a:pt x="1586" y="1291"/>
                  </a:lnTo>
                  <a:lnTo>
                    <a:pt x="1591" y="1291"/>
                  </a:lnTo>
                  <a:lnTo>
                    <a:pt x="1591" y="1291"/>
                  </a:lnTo>
                  <a:lnTo>
                    <a:pt x="1597" y="1291"/>
                  </a:lnTo>
                  <a:lnTo>
                    <a:pt x="1597" y="1291"/>
                  </a:lnTo>
                  <a:lnTo>
                    <a:pt x="1603" y="1291"/>
                  </a:lnTo>
                  <a:lnTo>
                    <a:pt x="1603" y="1291"/>
                  </a:lnTo>
                  <a:lnTo>
                    <a:pt x="1608" y="1291"/>
                  </a:lnTo>
                  <a:lnTo>
                    <a:pt x="1608" y="1291"/>
                  </a:lnTo>
                  <a:lnTo>
                    <a:pt x="1603" y="1296"/>
                  </a:lnTo>
                  <a:lnTo>
                    <a:pt x="1603" y="1296"/>
                  </a:lnTo>
                  <a:lnTo>
                    <a:pt x="1603" y="1307"/>
                  </a:lnTo>
                  <a:lnTo>
                    <a:pt x="1603" y="1307"/>
                  </a:lnTo>
                  <a:lnTo>
                    <a:pt x="1603" y="1313"/>
                  </a:lnTo>
                  <a:lnTo>
                    <a:pt x="1603" y="1313"/>
                  </a:lnTo>
                  <a:lnTo>
                    <a:pt x="1580" y="1313"/>
                  </a:lnTo>
                  <a:lnTo>
                    <a:pt x="1580" y="1313"/>
                  </a:lnTo>
                  <a:lnTo>
                    <a:pt x="1568" y="1307"/>
                  </a:lnTo>
                  <a:lnTo>
                    <a:pt x="1568" y="1307"/>
                  </a:lnTo>
                  <a:lnTo>
                    <a:pt x="1563" y="1302"/>
                  </a:lnTo>
                  <a:lnTo>
                    <a:pt x="1563" y="1302"/>
                  </a:lnTo>
                  <a:lnTo>
                    <a:pt x="1552" y="1296"/>
                  </a:lnTo>
                  <a:lnTo>
                    <a:pt x="1552" y="1296"/>
                  </a:lnTo>
                  <a:lnTo>
                    <a:pt x="1546" y="1291"/>
                  </a:lnTo>
                  <a:lnTo>
                    <a:pt x="1546" y="1291"/>
                  </a:lnTo>
                  <a:lnTo>
                    <a:pt x="1540" y="1291"/>
                  </a:lnTo>
                  <a:lnTo>
                    <a:pt x="1540" y="1291"/>
                  </a:lnTo>
                  <a:lnTo>
                    <a:pt x="1540" y="1296"/>
                  </a:lnTo>
                  <a:lnTo>
                    <a:pt x="1540" y="1296"/>
                  </a:lnTo>
                  <a:lnTo>
                    <a:pt x="1540" y="1296"/>
                  </a:lnTo>
                  <a:lnTo>
                    <a:pt x="1540" y="1296"/>
                  </a:lnTo>
                  <a:lnTo>
                    <a:pt x="1528" y="1296"/>
                  </a:lnTo>
                  <a:lnTo>
                    <a:pt x="1528" y="1296"/>
                  </a:lnTo>
                  <a:lnTo>
                    <a:pt x="1528" y="1307"/>
                  </a:lnTo>
                  <a:lnTo>
                    <a:pt x="1528" y="1307"/>
                  </a:lnTo>
                  <a:lnTo>
                    <a:pt x="1523" y="1319"/>
                  </a:lnTo>
                  <a:lnTo>
                    <a:pt x="1523" y="1319"/>
                  </a:lnTo>
                  <a:lnTo>
                    <a:pt x="1523" y="1330"/>
                  </a:lnTo>
                  <a:lnTo>
                    <a:pt x="1523" y="1330"/>
                  </a:lnTo>
                  <a:lnTo>
                    <a:pt x="1518" y="1347"/>
                  </a:lnTo>
                  <a:lnTo>
                    <a:pt x="1518" y="1347"/>
                  </a:lnTo>
                  <a:lnTo>
                    <a:pt x="1528" y="1347"/>
                  </a:lnTo>
                  <a:lnTo>
                    <a:pt x="1528" y="1347"/>
                  </a:lnTo>
                  <a:lnTo>
                    <a:pt x="1540" y="1341"/>
                  </a:lnTo>
                  <a:lnTo>
                    <a:pt x="1540" y="1341"/>
                  </a:lnTo>
                  <a:lnTo>
                    <a:pt x="1546" y="1341"/>
                  </a:lnTo>
                  <a:lnTo>
                    <a:pt x="1546" y="1341"/>
                  </a:lnTo>
                  <a:lnTo>
                    <a:pt x="1552" y="1341"/>
                  </a:lnTo>
                  <a:lnTo>
                    <a:pt x="1552" y="1341"/>
                  </a:lnTo>
                  <a:lnTo>
                    <a:pt x="1557" y="1341"/>
                  </a:lnTo>
                  <a:lnTo>
                    <a:pt x="1557" y="1341"/>
                  </a:lnTo>
                  <a:lnTo>
                    <a:pt x="1563" y="1347"/>
                  </a:lnTo>
                  <a:lnTo>
                    <a:pt x="1563" y="1347"/>
                  </a:lnTo>
                  <a:lnTo>
                    <a:pt x="1568" y="1353"/>
                  </a:lnTo>
                  <a:lnTo>
                    <a:pt x="1568" y="1353"/>
                  </a:lnTo>
                  <a:lnTo>
                    <a:pt x="1574" y="1353"/>
                  </a:lnTo>
                  <a:lnTo>
                    <a:pt x="1580" y="1347"/>
                  </a:lnTo>
                  <a:lnTo>
                    <a:pt x="1580" y="1347"/>
                  </a:lnTo>
                  <a:lnTo>
                    <a:pt x="1586" y="1341"/>
                  </a:lnTo>
                  <a:lnTo>
                    <a:pt x="1586" y="1341"/>
                  </a:lnTo>
                  <a:lnTo>
                    <a:pt x="1586" y="1341"/>
                  </a:lnTo>
                  <a:lnTo>
                    <a:pt x="1608" y="1336"/>
                  </a:lnTo>
                  <a:lnTo>
                    <a:pt x="1608" y="1336"/>
                  </a:lnTo>
                  <a:lnTo>
                    <a:pt x="1637" y="1330"/>
                  </a:lnTo>
                  <a:lnTo>
                    <a:pt x="1637" y="1330"/>
                  </a:lnTo>
                  <a:lnTo>
                    <a:pt x="1665" y="1330"/>
                  </a:lnTo>
                  <a:lnTo>
                    <a:pt x="1665" y="1330"/>
                  </a:lnTo>
                  <a:lnTo>
                    <a:pt x="1682" y="1330"/>
                  </a:lnTo>
                  <a:lnTo>
                    <a:pt x="1682" y="1330"/>
                  </a:lnTo>
                  <a:lnTo>
                    <a:pt x="1682" y="1319"/>
                  </a:lnTo>
                  <a:lnTo>
                    <a:pt x="1682" y="1319"/>
                  </a:lnTo>
                  <a:lnTo>
                    <a:pt x="1677" y="1313"/>
                  </a:lnTo>
                  <a:lnTo>
                    <a:pt x="1677" y="1313"/>
                  </a:lnTo>
                  <a:lnTo>
                    <a:pt x="1677" y="1307"/>
                  </a:lnTo>
                  <a:lnTo>
                    <a:pt x="1677" y="1307"/>
                  </a:lnTo>
                  <a:lnTo>
                    <a:pt x="1671" y="1296"/>
                  </a:lnTo>
                  <a:lnTo>
                    <a:pt x="1671" y="1296"/>
                  </a:lnTo>
                  <a:lnTo>
                    <a:pt x="1648" y="1291"/>
                  </a:lnTo>
                  <a:lnTo>
                    <a:pt x="1648" y="1291"/>
                  </a:lnTo>
                  <a:lnTo>
                    <a:pt x="1625" y="1285"/>
                  </a:lnTo>
                  <a:lnTo>
                    <a:pt x="1625" y="1285"/>
                  </a:lnTo>
                  <a:lnTo>
                    <a:pt x="1608" y="1279"/>
                  </a:lnTo>
                  <a:lnTo>
                    <a:pt x="1608" y="1279"/>
                  </a:lnTo>
                  <a:lnTo>
                    <a:pt x="1591" y="1262"/>
                  </a:lnTo>
                  <a:close/>
                  <a:moveTo>
                    <a:pt x="2313" y="1273"/>
                  </a:moveTo>
                  <a:lnTo>
                    <a:pt x="2313" y="1279"/>
                  </a:lnTo>
                  <a:lnTo>
                    <a:pt x="2313" y="1279"/>
                  </a:lnTo>
                  <a:lnTo>
                    <a:pt x="2313" y="1285"/>
                  </a:lnTo>
                  <a:lnTo>
                    <a:pt x="2313" y="1285"/>
                  </a:lnTo>
                  <a:lnTo>
                    <a:pt x="2313" y="1285"/>
                  </a:lnTo>
                  <a:lnTo>
                    <a:pt x="2319" y="1285"/>
                  </a:lnTo>
                  <a:lnTo>
                    <a:pt x="2319" y="1285"/>
                  </a:lnTo>
                  <a:lnTo>
                    <a:pt x="2324" y="1285"/>
                  </a:lnTo>
                  <a:lnTo>
                    <a:pt x="2324" y="1285"/>
                  </a:lnTo>
                  <a:lnTo>
                    <a:pt x="2319" y="1285"/>
                  </a:lnTo>
                  <a:lnTo>
                    <a:pt x="2319" y="1285"/>
                  </a:lnTo>
                  <a:lnTo>
                    <a:pt x="2319" y="1279"/>
                  </a:lnTo>
                  <a:lnTo>
                    <a:pt x="2319" y="1279"/>
                  </a:lnTo>
                  <a:lnTo>
                    <a:pt x="2319" y="1279"/>
                  </a:lnTo>
                  <a:lnTo>
                    <a:pt x="2319" y="1279"/>
                  </a:lnTo>
                  <a:lnTo>
                    <a:pt x="2313" y="1273"/>
                  </a:lnTo>
                  <a:close/>
                  <a:moveTo>
                    <a:pt x="1762" y="1279"/>
                  </a:moveTo>
                  <a:lnTo>
                    <a:pt x="1762" y="1279"/>
                  </a:lnTo>
                  <a:lnTo>
                    <a:pt x="1756" y="1285"/>
                  </a:lnTo>
                  <a:lnTo>
                    <a:pt x="1756" y="1285"/>
                  </a:lnTo>
                  <a:lnTo>
                    <a:pt x="1745" y="1285"/>
                  </a:lnTo>
                  <a:lnTo>
                    <a:pt x="1745" y="1285"/>
                  </a:lnTo>
                  <a:lnTo>
                    <a:pt x="1739" y="1291"/>
                  </a:lnTo>
                  <a:lnTo>
                    <a:pt x="1739" y="1291"/>
                  </a:lnTo>
                  <a:lnTo>
                    <a:pt x="1728" y="1291"/>
                  </a:lnTo>
                  <a:lnTo>
                    <a:pt x="1728" y="1291"/>
                  </a:lnTo>
                  <a:lnTo>
                    <a:pt x="1728" y="1296"/>
                  </a:lnTo>
                  <a:lnTo>
                    <a:pt x="1728" y="1296"/>
                  </a:lnTo>
                  <a:lnTo>
                    <a:pt x="1733" y="1307"/>
                  </a:lnTo>
                  <a:lnTo>
                    <a:pt x="1733" y="1307"/>
                  </a:lnTo>
                  <a:lnTo>
                    <a:pt x="1733" y="1313"/>
                  </a:lnTo>
                  <a:lnTo>
                    <a:pt x="1733" y="1313"/>
                  </a:lnTo>
                  <a:lnTo>
                    <a:pt x="1733" y="1319"/>
                  </a:lnTo>
                  <a:lnTo>
                    <a:pt x="1733" y="1319"/>
                  </a:lnTo>
                  <a:lnTo>
                    <a:pt x="1762" y="1325"/>
                  </a:lnTo>
                  <a:lnTo>
                    <a:pt x="1762" y="1325"/>
                  </a:lnTo>
                  <a:lnTo>
                    <a:pt x="1790" y="1330"/>
                  </a:lnTo>
                  <a:lnTo>
                    <a:pt x="1790" y="1330"/>
                  </a:lnTo>
                  <a:lnTo>
                    <a:pt x="1813" y="1330"/>
                  </a:lnTo>
                  <a:lnTo>
                    <a:pt x="1813" y="1330"/>
                  </a:lnTo>
                  <a:lnTo>
                    <a:pt x="1842" y="1330"/>
                  </a:lnTo>
                  <a:lnTo>
                    <a:pt x="1842" y="1330"/>
                  </a:lnTo>
                  <a:lnTo>
                    <a:pt x="1847" y="1336"/>
                  </a:lnTo>
                  <a:lnTo>
                    <a:pt x="1847" y="1336"/>
                  </a:lnTo>
                  <a:lnTo>
                    <a:pt x="1847" y="1341"/>
                  </a:lnTo>
                  <a:lnTo>
                    <a:pt x="1847" y="1341"/>
                  </a:lnTo>
                  <a:lnTo>
                    <a:pt x="1870" y="1336"/>
                  </a:lnTo>
                  <a:lnTo>
                    <a:pt x="1870" y="1336"/>
                  </a:lnTo>
                  <a:lnTo>
                    <a:pt x="1892" y="1325"/>
                  </a:lnTo>
                  <a:lnTo>
                    <a:pt x="1892" y="1325"/>
                  </a:lnTo>
                  <a:lnTo>
                    <a:pt x="1915" y="1313"/>
                  </a:lnTo>
                  <a:lnTo>
                    <a:pt x="1915" y="1313"/>
                  </a:lnTo>
                  <a:lnTo>
                    <a:pt x="1932" y="1313"/>
                  </a:lnTo>
                  <a:lnTo>
                    <a:pt x="1932" y="1313"/>
                  </a:lnTo>
                  <a:lnTo>
                    <a:pt x="1938" y="1319"/>
                  </a:lnTo>
                  <a:lnTo>
                    <a:pt x="1938" y="1319"/>
                  </a:lnTo>
                  <a:lnTo>
                    <a:pt x="1943" y="1319"/>
                  </a:lnTo>
                  <a:lnTo>
                    <a:pt x="1943" y="1319"/>
                  </a:lnTo>
                  <a:lnTo>
                    <a:pt x="1949" y="1325"/>
                  </a:lnTo>
                  <a:lnTo>
                    <a:pt x="1949" y="1325"/>
                  </a:lnTo>
                  <a:lnTo>
                    <a:pt x="1949" y="1330"/>
                  </a:lnTo>
                  <a:lnTo>
                    <a:pt x="1949" y="1330"/>
                  </a:lnTo>
                  <a:lnTo>
                    <a:pt x="1955" y="1319"/>
                  </a:lnTo>
                  <a:lnTo>
                    <a:pt x="1955" y="1319"/>
                  </a:lnTo>
                  <a:lnTo>
                    <a:pt x="1955" y="1313"/>
                  </a:lnTo>
                  <a:lnTo>
                    <a:pt x="1955" y="1313"/>
                  </a:lnTo>
                  <a:lnTo>
                    <a:pt x="1955" y="1302"/>
                  </a:lnTo>
                  <a:lnTo>
                    <a:pt x="1955" y="1302"/>
                  </a:lnTo>
                  <a:lnTo>
                    <a:pt x="1955" y="1302"/>
                  </a:lnTo>
                  <a:lnTo>
                    <a:pt x="1955" y="1302"/>
                  </a:lnTo>
                  <a:lnTo>
                    <a:pt x="1955" y="1302"/>
                  </a:lnTo>
                  <a:lnTo>
                    <a:pt x="1955" y="1302"/>
                  </a:lnTo>
                  <a:lnTo>
                    <a:pt x="1949" y="1296"/>
                  </a:lnTo>
                  <a:lnTo>
                    <a:pt x="1949" y="1296"/>
                  </a:lnTo>
                  <a:lnTo>
                    <a:pt x="1938" y="1291"/>
                  </a:lnTo>
                  <a:lnTo>
                    <a:pt x="1938" y="1291"/>
                  </a:lnTo>
                  <a:lnTo>
                    <a:pt x="1921" y="1291"/>
                  </a:lnTo>
                  <a:lnTo>
                    <a:pt x="1921" y="1291"/>
                  </a:lnTo>
                  <a:lnTo>
                    <a:pt x="1915" y="1296"/>
                  </a:lnTo>
                  <a:lnTo>
                    <a:pt x="1915" y="1296"/>
                  </a:lnTo>
                  <a:lnTo>
                    <a:pt x="1909" y="1296"/>
                  </a:lnTo>
                  <a:lnTo>
                    <a:pt x="1909" y="1296"/>
                  </a:lnTo>
                  <a:lnTo>
                    <a:pt x="1904" y="1302"/>
                  </a:lnTo>
                  <a:lnTo>
                    <a:pt x="1904" y="1302"/>
                  </a:lnTo>
                  <a:lnTo>
                    <a:pt x="1892" y="1302"/>
                  </a:lnTo>
                  <a:lnTo>
                    <a:pt x="1892" y="1302"/>
                  </a:lnTo>
                  <a:lnTo>
                    <a:pt x="1887" y="1302"/>
                  </a:lnTo>
                  <a:lnTo>
                    <a:pt x="1887" y="1302"/>
                  </a:lnTo>
                  <a:lnTo>
                    <a:pt x="1881" y="1296"/>
                  </a:lnTo>
                  <a:lnTo>
                    <a:pt x="1881" y="1296"/>
                  </a:lnTo>
                  <a:lnTo>
                    <a:pt x="1870" y="1291"/>
                  </a:lnTo>
                  <a:lnTo>
                    <a:pt x="1870" y="1291"/>
                  </a:lnTo>
                  <a:lnTo>
                    <a:pt x="1864" y="1285"/>
                  </a:lnTo>
                  <a:lnTo>
                    <a:pt x="1864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42" y="1291"/>
                  </a:lnTo>
                  <a:lnTo>
                    <a:pt x="1842" y="1291"/>
                  </a:lnTo>
                  <a:lnTo>
                    <a:pt x="1830" y="1291"/>
                  </a:lnTo>
                  <a:lnTo>
                    <a:pt x="1830" y="1291"/>
                  </a:lnTo>
                  <a:lnTo>
                    <a:pt x="1818" y="1291"/>
                  </a:lnTo>
                  <a:lnTo>
                    <a:pt x="1818" y="1291"/>
                  </a:lnTo>
                  <a:lnTo>
                    <a:pt x="1807" y="1291"/>
                  </a:lnTo>
                  <a:lnTo>
                    <a:pt x="1807" y="1291"/>
                  </a:lnTo>
                  <a:lnTo>
                    <a:pt x="1790" y="1285"/>
                  </a:lnTo>
                  <a:lnTo>
                    <a:pt x="1790" y="1285"/>
                  </a:lnTo>
                  <a:lnTo>
                    <a:pt x="1773" y="1279"/>
                  </a:lnTo>
                  <a:lnTo>
                    <a:pt x="1773" y="1279"/>
                  </a:lnTo>
                  <a:lnTo>
                    <a:pt x="1762" y="1279"/>
                  </a:lnTo>
                  <a:close/>
                  <a:moveTo>
                    <a:pt x="2057" y="1291"/>
                  </a:moveTo>
                  <a:lnTo>
                    <a:pt x="2057" y="1296"/>
                  </a:lnTo>
                  <a:lnTo>
                    <a:pt x="2057" y="1296"/>
                  </a:lnTo>
                  <a:lnTo>
                    <a:pt x="2057" y="1302"/>
                  </a:lnTo>
                  <a:lnTo>
                    <a:pt x="2057" y="1302"/>
                  </a:lnTo>
                  <a:lnTo>
                    <a:pt x="2057" y="1302"/>
                  </a:lnTo>
                  <a:lnTo>
                    <a:pt x="2068" y="1302"/>
                  </a:lnTo>
                  <a:lnTo>
                    <a:pt x="2068" y="1302"/>
                  </a:lnTo>
                  <a:lnTo>
                    <a:pt x="2074" y="1302"/>
                  </a:lnTo>
                  <a:lnTo>
                    <a:pt x="2074" y="1302"/>
                  </a:lnTo>
                  <a:lnTo>
                    <a:pt x="2086" y="1302"/>
                  </a:lnTo>
                  <a:lnTo>
                    <a:pt x="2086" y="1302"/>
                  </a:lnTo>
                  <a:lnTo>
                    <a:pt x="2092" y="1302"/>
                  </a:lnTo>
                  <a:lnTo>
                    <a:pt x="2092" y="1302"/>
                  </a:lnTo>
                  <a:lnTo>
                    <a:pt x="2092" y="1302"/>
                  </a:lnTo>
                  <a:lnTo>
                    <a:pt x="2092" y="1302"/>
                  </a:lnTo>
                  <a:lnTo>
                    <a:pt x="2092" y="1296"/>
                  </a:lnTo>
                  <a:lnTo>
                    <a:pt x="2092" y="1296"/>
                  </a:lnTo>
                  <a:lnTo>
                    <a:pt x="2086" y="1291"/>
                  </a:lnTo>
                  <a:lnTo>
                    <a:pt x="2086" y="1291"/>
                  </a:lnTo>
                  <a:lnTo>
                    <a:pt x="2074" y="1291"/>
                  </a:lnTo>
                  <a:lnTo>
                    <a:pt x="2074" y="1291"/>
                  </a:lnTo>
                  <a:lnTo>
                    <a:pt x="2074" y="1291"/>
                  </a:lnTo>
                  <a:lnTo>
                    <a:pt x="2074" y="1291"/>
                  </a:lnTo>
                  <a:lnTo>
                    <a:pt x="2068" y="1291"/>
                  </a:lnTo>
                  <a:lnTo>
                    <a:pt x="2068" y="1291"/>
                  </a:lnTo>
                  <a:lnTo>
                    <a:pt x="2063" y="1291"/>
                  </a:lnTo>
                  <a:lnTo>
                    <a:pt x="2063" y="1291"/>
                  </a:lnTo>
                  <a:lnTo>
                    <a:pt x="2057" y="1291"/>
                  </a:lnTo>
                  <a:close/>
                  <a:moveTo>
                    <a:pt x="1995" y="1296"/>
                  </a:moveTo>
                  <a:lnTo>
                    <a:pt x="1995" y="1296"/>
                  </a:lnTo>
                  <a:lnTo>
                    <a:pt x="1995" y="1302"/>
                  </a:lnTo>
                  <a:lnTo>
                    <a:pt x="1995" y="1302"/>
                  </a:lnTo>
                  <a:lnTo>
                    <a:pt x="1995" y="1302"/>
                  </a:lnTo>
                  <a:lnTo>
                    <a:pt x="1995" y="1302"/>
                  </a:lnTo>
                  <a:lnTo>
                    <a:pt x="2001" y="1307"/>
                  </a:lnTo>
                  <a:lnTo>
                    <a:pt x="2001" y="1307"/>
                  </a:lnTo>
                  <a:lnTo>
                    <a:pt x="2001" y="1307"/>
                  </a:lnTo>
                  <a:lnTo>
                    <a:pt x="2001" y="1307"/>
                  </a:lnTo>
                  <a:lnTo>
                    <a:pt x="2001" y="1307"/>
                  </a:lnTo>
                  <a:lnTo>
                    <a:pt x="2001" y="1307"/>
                  </a:lnTo>
                  <a:lnTo>
                    <a:pt x="2006" y="1302"/>
                  </a:lnTo>
                  <a:lnTo>
                    <a:pt x="2006" y="1302"/>
                  </a:lnTo>
                  <a:lnTo>
                    <a:pt x="2006" y="1296"/>
                  </a:lnTo>
                  <a:lnTo>
                    <a:pt x="2006" y="1296"/>
                  </a:lnTo>
                  <a:lnTo>
                    <a:pt x="1995" y="1296"/>
                  </a:lnTo>
                  <a:close/>
                  <a:moveTo>
                    <a:pt x="2035" y="1296"/>
                  </a:moveTo>
                  <a:lnTo>
                    <a:pt x="2035" y="1296"/>
                  </a:lnTo>
                  <a:lnTo>
                    <a:pt x="2029" y="1302"/>
                  </a:lnTo>
                  <a:lnTo>
                    <a:pt x="2029" y="1302"/>
                  </a:lnTo>
                  <a:lnTo>
                    <a:pt x="2029" y="1307"/>
                  </a:lnTo>
                  <a:lnTo>
                    <a:pt x="2029" y="1307"/>
                  </a:lnTo>
                  <a:lnTo>
                    <a:pt x="2029" y="1307"/>
                  </a:lnTo>
                  <a:lnTo>
                    <a:pt x="2029" y="1307"/>
                  </a:lnTo>
                  <a:lnTo>
                    <a:pt x="2040" y="1313"/>
                  </a:lnTo>
                  <a:lnTo>
                    <a:pt x="2040" y="1313"/>
                  </a:lnTo>
                  <a:lnTo>
                    <a:pt x="2040" y="1313"/>
                  </a:lnTo>
                  <a:lnTo>
                    <a:pt x="2040" y="1313"/>
                  </a:lnTo>
                  <a:lnTo>
                    <a:pt x="2040" y="1302"/>
                  </a:lnTo>
                  <a:lnTo>
                    <a:pt x="2040" y="1302"/>
                  </a:lnTo>
                  <a:lnTo>
                    <a:pt x="2040" y="1296"/>
                  </a:lnTo>
                  <a:lnTo>
                    <a:pt x="2040" y="1296"/>
                  </a:lnTo>
                  <a:lnTo>
                    <a:pt x="2035" y="1296"/>
                  </a:lnTo>
                  <a:close/>
                  <a:moveTo>
                    <a:pt x="2222" y="1296"/>
                  </a:moveTo>
                  <a:lnTo>
                    <a:pt x="2222" y="1302"/>
                  </a:lnTo>
                  <a:lnTo>
                    <a:pt x="2217" y="1302"/>
                  </a:lnTo>
                  <a:lnTo>
                    <a:pt x="2211" y="1307"/>
                  </a:lnTo>
                  <a:lnTo>
                    <a:pt x="2205" y="1307"/>
                  </a:lnTo>
                  <a:lnTo>
                    <a:pt x="2205" y="1307"/>
                  </a:lnTo>
                  <a:lnTo>
                    <a:pt x="2199" y="1307"/>
                  </a:lnTo>
                  <a:lnTo>
                    <a:pt x="2199" y="1307"/>
                  </a:lnTo>
                  <a:lnTo>
                    <a:pt x="2188" y="1307"/>
                  </a:lnTo>
                  <a:lnTo>
                    <a:pt x="2188" y="1307"/>
                  </a:lnTo>
                  <a:lnTo>
                    <a:pt x="2177" y="1307"/>
                  </a:lnTo>
                  <a:lnTo>
                    <a:pt x="2177" y="1307"/>
                  </a:lnTo>
                  <a:lnTo>
                    <a:pt x="2171" y="1307"/>
                  </a:lnTo>
                  <a:lnTo>
                    <a:pt x="2171" y="1307"/>
                  </a:lnTo>
                  <a:lnTo>
                    <a:pt x="2165" y="1313"/>
                  </a:lnTo>
                  <a:lnTo>
                    <a:pt x="2165" y="1313"/>
                  </a:lnTo>
                  <a:lnTo>
                    <a:pt x="2165" y="1319"/>
                  </a:lnTo>
                  <a:lnTo>
                    <a:pt x="2165" y="1319"/>
                  </a:lnTo>
                  <a:lnTo>
                    <a:pt x="2160" y="1325"/>
                  </a:lnTo>
                  <a:lnTo>
                    <a:pt x="2160" y="1325"/>
                  </a:lnTo>
                  <a:lnTo>
                    <a:pt x="2160" y="1325"/>
                  </a:lnTo>
                  <a:lnTo>
                    <a:pt x="2160" y="1325"/>
                  </a:lnTo>
                  <a:lnTo>
                    <a:pt x="2142" y="1325"/>
                  </a:lnTo>
                  <a:lnTo>
                    <a:pt x="2142" y="1325"/>
                  </a:lnTo>
                  <a:lnTo>
                    <a:pt x="2126" y="1325"/>
                  </a:lnTo>
                  <a:lnTo>
                    <a:pt x="2126" y="1325"/>
                  </a:lnTo>
                  <a:lnTo>
                    <a:pt x="2103" y="1325"/>
                  </a:lnTo>
                  <a:lnTo>
                    <a:pt x="2103" y="1325"/>
                  </a:lnTo>
                  <a:lnTo>
                    <a:pt x="2086" y="1330"/>
                  </a:lnTo>
                  <a:lnTo>
                    <a:pt x="2086" y="1330"/>
                  </a:lnTo>
                  <a:lnTo>
                    <a:pt x="2086" y="1336"/>
                  </a:lnTo>
                  <a:lnTo>
                    <a:pt x="2086" y="1336"/>
                  </a:lnTo>
                  <a:lnTo>
                    <a:pt x="2086" y="1341"/>
                  </a:lnTo>
                  <a:lnTo>
                    <a:pt x="2086" y="1341"/>
                  </a:lnTo>
                  <a:lnTo>
                    <a:pt x="2086" y="1347"/>
                  </a:lnTo>
                  <a:lnTo>
                    <a:pt x="2086" y="1347"/>
                  </a:lnTo>
                  <a:lnTo>
                    <a:pt x="2080" y="1359"/>
                  </a:lnTo>
                  <a:lnTo>
                    <a:pt x="2080" y="1359"/>
                  </a:lnTo>
                  <a:lnTo>
                    <a:pt x="2074" y="1365"/>
                  </a:lnTo>
                  <a:lnTo>
                    <a:pt x="2074" y="1365"/>
                  </a:lnTo>
                  <a:lnTo>
                    <a:pt x="2068" y="1365"/>
                  </a:lnTo>
                  <a:lnTo>
                    <a:pt x="2068" y="1365"/>
                  </a:lnTo>
                  <a:lnTo>
                    <a:pt x="2057" y="1365"/>
                  </a:lnTo>
                  <a:lnTo>
                    <a:pt x="2057" y="1365"/>
                  </a:lnTo>
                  <a:lnTo>
                    <a:pt x="2052" y="1370"/>
                  </a:lnTo>
                  <a:lnTo>
                    <a:pt x="2052" y="1370"/>
                  </a:lnTo>
                  <a:lnTo>
                    <a:pt x="2046" y="1370"/>
                  </a:lnTo>
                  <a:lnTo>
                    <a:pt x="2046" y="1370"/>
                  </a:lnTo>
                  <a:lnTo>
                    <a:pt x="2046" y="1376"/>
                  </a:lnTo>
                  <a:lnTo>
                    <a:pt x="2046" y="1376"/>
                  </a:lnTo>
                  <a:lnTo>
                    <a:pt x="2046" y="1387"/>
                  </a:lnTo>
                  <a:lnTo>
                    <a:pt x="2046" y="1387"/>
                  </a:lnTo>
                  <a:lnTo>
                    <a:pt x="2046" y="1393"/>
                  </a:lnTo>
                  <a:lnTo>
                    <a:pt x="2046" y="1393"/>
                  </a:lnTo>
                  <a:lnTo>
                    <a:pt x="2035" y="1399"/>
                  </a:lnTo>
                  <a:lnTo>
                    <a:pt x="2035" y="1399"/>
                  </a:lnTo>
                  <a:lnTo>
                    <a:pt x="2017" y="1410"/>
                  </a:lnTo>
                  <a:lnTo>
                    <a:pt x="2017" y="1410"/>
                  </a:lnTo>
                  <a:lnTo>
                    <a:pt x="1995" y="1415"/>
                  </a:lnTo>
                  <a:lnTo>
                    <a:pt x="1995" y="1415"/>
                  </a:lnTo>
                  <a:lnTo>
                    <a:pt x="1983" y="1421"/>
                  </a:lnTo>
                  <a:lnTo>
                    <a:pt x="1983" y="1421"/>
                  </a:lnTo>
                  <a:lnTo>
                    <a:pt x="1983" y="1427"/>
                  </a:lnTo>
                  <a:lnTo>
                    <a:pt x="1983" y="1427"/>
                  </a:lnTo>
                  <a:lnTo>
                    <a:pt x="1989" y="1438"/>
                  </a:lnTo>
                  <a:lnTo>
                    <a:pt x="1989" y="1438"/>
                  </a:lnTo>
                  <a:lnTo>
                    <a:pt x="1989" y="1444"/>
                  </a:lnTo>
                  <a:lnTo>
                    <a:pt x="1989" y="1444"/>
                  </a:lnTo>
                  <a:lnTo>
                    <a:pt x="1995" y="1450"/>
                  </a:lnTo>
                  <a:lnTo>
                    <a:pt x="1995" y="1450"/>
                  </a:lnTo>
                  <a:lnTo>
                    <a:pt x="1978" y="1461"/>
                  </a:lnTo>
                  <a:lnTo>
                    <a:pt x="1978" y="1461"/>
                  </a:lnTo>
                  <a:lnTo>
                    <a:pt x="1961" y="1472"/>
                  </a:lnTo>
                  <a:lnTo>
                    <a:pt x="1961" y="1472"/>
                  </a:lnTo>
                  <a:lnTo>
                    <a:pt x="1943" y="1478"/>
                  </a:lnTo>
                  <a:lnTo>
                    <a:pt x="1943" y="1478"/>
                  </a:lnTo>
                  <a:lnTo>
                    <a:pt x="1921" y="1478"/>
                  </a:lnTo>
                  <a:lnTo>
                    <a:pt x="1921" y="1478"/>
                  </a:lnTo>
                  <a:lnTo>
                    <a:pt x="1927" y="1484"/>
                  </a:lnTo>
                  <a:lnTo>
                    <a:pt x="1927" y="1484"/>
                  </a:lnTo>
                  <a:lnTo>
                    <a:pt x="1921" y="1490"/>
                  </a:lnTo>
                  <a:lnTo>
                    <a:pt x="1921" y="1490"/>
                  </a:lnTo>
                  <a:lnTo>
                    <a:pt x="1921" y="1495"/>
                  </a:lnTo>
                  <a:lnTo>
                    <a:pt x="1921" y="1495"/>
                  </a:lnTo>
                  <a:lnTo>
                    <a:pt x="1921" y="1501"/>
                  </a:lnTo>
                  <a:lnTo>
                    <a:pt x="1921" y="1501"/>
                  </a:lnTo>
                  <a:lnTo>
                    <a:pt x="1921" y="1501"/>
                  </a:lnTo>
                  <a:lnTo>
                    <a:pt x="1921" y="1501"/>
                  </a:lnTo>
                  <a:lnTo>
                    <a:pt x="1927" y="1506"/>
                  </a:lnTo>
                  <a:lnTo>
                    <a:pt x="1927" y="1506"/>
                  </a:lnTo>
                  <a:lnTo>
                    <a:pt x="1927" y="1506"/>
                  </a:lnTo>
                  <a:lnTo>
                    <a:pt x="1927" y="1506"/>
                  </a:lnTo>
                  <a:lnTo>
                    <a:pt x="1927" y="1512"/>
                  </a:lnTo>
                  <a:lnTo>
                    <a:pt x="1927" y="1512"/>
                  </a:lnTo>
                  <a:lnTo>
                    <a:pt x="1943" y="1512"/>
                  </a:lnTo>
                  <a:lnTo>
                    <a:pt x="1943" y="1512"/>
                  </a:lnTo>
                  <a:lnTo>
                    <a:pt x="1955" y="1506"/>
                  </a:lnTo>
                  <a:lnTo>
                    <a:pt x="1955" y="1506"/>
                  </a:lnTo>
                  <a:lnTo>
                    <a:pt x="1972" y="1506"/>
                  </a:lnTo>
                  <a:lnTo>
                    <a:pt x="1972" y="1506"/>
                  </a:lnTo>
                  <a:lnTo>
                    <a:pt x="1978" y="1501"/>
                  </a:lnTo>
                  <a:lnTo>
                    <a:pt x="1978" y="1501"/>
                  </a:lnTo>
                  <a:lnTo>
                    <a:pt x="1978" y="1495"/>
                  </a:lnTo>
                  <a:lnTo>
                    <a:pt x="1978" y="1495"/>
                  </a:lnTo>
                  <a:lnTo>
                    <a:pt x="1978" y="1490"/>
                  </a:lnTo>
                  <a:lnTo>
                    <a:pt x="1978" y="1490"/>
                  </a:lnTo>
                  <a:lnTo>
                    <a:pt x="1978" y="1484"/>
                  </a:lnTo>
                  <a:lnTo>
                    <a:pt x="1978" y="1484"/>
                  </a:lnTo>
                  <a:lnTo>
                    <a:pt x="1978" y="1484"/>
                  </a:lnTo>
                  <a:lnTo>
                    <a:pt x="1978" y="1484"/>
                  </a:lnTo>
                  <a:lnTo>
                    <a:pt x="1983" y="1478"/>
                  </a:lnTo>
                  <a:lnTo>
                    <a:pt x="1983" y="1478"/>
                  </a:lnTo>
                  <a:lnTo>
                    <a:pt x="1995" y="1466"/>
                  </a:lnTo>
                  <a:lnTo>
                    <a:pt x="1995" y="1466"/>
                  </a:lnTo>
                  <a:lnTo>
                    <a:pt x="2006" y="1461"/>
                  </a:lnTo>
                  <a:lnTo>
                    <a:pt x="2006" y="1461"/>
                  </a:lnTo>
                  <a:lnTo>
                    <a:pt x="2012" y="1455"/>
                  </a:lnTo>
                  <a:lnTo>
                    <a:pt x="2012" y="1455"/>
                  </a:lnTo>
                  <a:lnTo>
                    <a:pt x="2029" y="1450"/>
                  </a:lnTo>
                  <a:lnTo>
                    <a:pt x="2029" y="1450"/>
                  </a:lnTo>
                  <a:lnTo>
                    <a:pt x="2046" y="1450"/>
                  </a:lnTo>
                  <a:lnTo>
                    <a:pt x="2046" y="1450"/>
                  </a:lnTo>
                  <a:lnTo>
                    <a:pt x="2057" y="1450"/>
                  </a:lnTo>
                  <a:lnTo>
                    <a:pt x="2057" y="1450"/>
                  </a:lnTo>
                  <a:lnTo>
                    <a:pt x="2074" y="1444"/>
                  </a:lnTo>
                  <a:lnTo>
                    <a:pt x="2074" y="1444"/>
                  </a:lnTo>
                  <a:lnTo>
                    <a:pt x="2086" y="1438"/>
                  </a:lnTo>
                  <a:lnTo>
                    <a:pt x="2086" y="1438"/>
                  </a:lnTo>
                  <a:lnTo>
                    <a:pt x="2097" y="1427"/>
                  </a:lnTo>
                  <a:lnTo>
                    <a:pt x="2097" y="1427"/>
                  </a:lnTo>
                  <a:lnTo>
                    <a:pt x="2103" y="1410"/>
                  </a:lnTo>
                  <a:lnTo>
                    <a:pt x="2103" y="1410"/>
                  </a:lnTo>
                  <a:lnTo>
                    <a:pt x="2108" y="1399"/>
                  </a:lnTo>
                  <a:lnTo>
                    <a:pt x="2108" y="1399"/>
                  </a:lnTo>
                  <a:lnTo>
                    <a:pt x="2114" y="1399"/>
                  </a:lnTo>
                  <a:lnTo>
                    <a:pt x="2114" y="1399"/>
                  </a:lnTo>
                  <a:lnTo>
                    <a:pt x="2114" y="1399"/>
                  </a:lnTo>
                  <a:lnTo>
                    <a:pt x="2114" y="1399"/>
                  </a:lnTo>
                  <a:lnTo>
                    <a:pt x="2120" y="1399"/>
                  </a:lnTo>
                  <a:lnTo>
                    <a:pt x="2120" y="1399"/>
                  </a:lnTo>
                  <a:lnTo>
                    <a:pt x="2126" y="1399"/>
                  </a:lnTo>
                  <a:lnTo>
                    <a:pt x="2126" y="1399"/>
                  </a:lnTo>
                  <a:lnTo>
                    <a:pt x="2126" y="1399"/>
                  </a:lnTo>
                  <a:lnTo>
                    <a:pt x="2126" y="1399"/>
                  </a:lnTo>
                  <a:lnTo>
                    <a:pt x="2131" y="1393"/>
                  </a:lnTo>
                  <a:lnTo>
                    <a:pt x="2131" y="1393"/>
                  </a:lnTo>
                  <a:lnTo>
                    <a:pt x="2131" y="1387"/>
                  </a:lnTo>
                  <a:lnTo>
                    <a:pt x="2131" y="1387"/>
                  </a:lnTo>
                  <a:lnTo>
                    <a:pt x="2131" y="1387"/>
                  </a:lnTo>
                  <a:lnTo>
                    <a:pt x="2131" y="1387"/>
                  </a:lnTo>
                  <a:lnTo>
                    <a:pt x="2137" y="1381"/>
                  </a:lnTo>
                  <a:lnTo>
                    <a:pt x="2137" y="1381"/>
                  </a:lnTo>
                  <a:lnTo>
                    <a:pt x="2148" y="1381"/>
                  </a:lnTo>
                  <a:lnTo>
                    <a:pt x="2148" y="1381"/>
                  </a:lnTo>
                  <a:lnTo>
                    <a:pt x="2154" y="1376"/>
                  </a:lnTo>
                  <a:lnTo>
                    <a:pt x="2154" y="1376"/>
                  </a:lnTo>
                  <a:lnTo>
                    <a:pt x="2165" y="1376"/>
                  </a:lnTo>
                  <a:lnTo>
                    <a:pt x="2165" y="1376"/>
                  </a:lnTo>
                  <a:lnTo>
                    <a:pt x="2165" y="1370"/>
                  </a:lnTo>
                  <a:lnTo>
                    <a:pt x="2165" y="1370"/>
                  </a:lnTo>
                  <a:lnTo>
                    <a:pt x="2171" y="1365"/>
                  </a:lnTo>
                  <a:lnTo>
                    <a:pt x="2171" y="1365"/>
                  </a:lnTo>
                  <a:lnTo>
                    <a:pt x="2171" y="1359"/>
                  </a:lnTo>
                  <a:lnTo>
                    <a:pt x="2171" y="1359"/>
                  </a:lnTo>
                  <a:lnTo>
                    <a:pt x="2177" y="1353"/>
                  </a:lnTo>
                  <a:lnTo>
                    <a:pt x="2177" y="1353"/>
                  </a:lnTo>
                  <a:lnTo>
                    <a:pt x="2182" y="1347"/>
                  </a:lnTo>
                  <a:lnTo>
                    <a:pt x="2182" y="1347"/>
                  </a:lnTo>
                  <a:lnTo>
                    <a:pt x="2194" y="1347"/>
                  </a:lnTo>
                  <a:lnTo>
                    <a:pt x="2194" y="1347"/>
                  </a:lnTo>
                  <a:lnTo>
                    <a:pt x="2199" y="1341"/>
                  </a:lnTo>
                  <a:lnTo>
                    <a:pt x="2199" y="1341"/>
                  </a:lnTo>
                  <a:lnTo>
                    <a:pt x="2211" y="1341"/>
                  </a:lnTo>
                  <a:lnTo>
                    <a:pt x="2211" y="1341"/>
                  </a:lnTo>
                  <a:lnTo>
                    <a:pt x="2217" y="1336"/>
                  </a:lnTo>
                  <a:lnTo>
                    <a:pt x="2217" y="1336"/>
                  </a:lnTo>
                  <a:lnTo>
                    <a:pt x="2217" y="1330"/>
                  </a:lnTo>
                  <a:lnTo>
                    <a:pt x="2217" y="1330"/>
                  </a:lnTo>
                  <a:lnTo>
                    <a:pt x="2222" y="1330"/>
                  </a:lnTo>
                  <a:lnTo>
                    <a:pt x="2222" y="1330"/>
                  </a:lnTo>
                  <a:lnTo>
                    <a:pt x="2222" y="1325"/>
                  </a:lnTo>
                  <a:lnTo>
                    <a:pt x="2222" y="1325"/>
                  </a:lnTo>
                  <a:lnTo>
                    <a:pt x="2233" y="1319"/>
                  </a:lnTo>
                  <a:lnTo>
                    <a:pt x="2233" y="1319"/>
                  </a:lnTo>
                  <a:lnTo>
                    <a:pt x="2245" y="1307"/>
                  </a:lnTo>
                  <a:lnTo>
                    <a:pt x="2245" y="1307"/>
                  </a:lnTo>
                  <a:lnTo>
                    <a:pt x="2245" y="1302"/>
                  </a:lnTo>
                  <a:lnTo>
                    <a:pt x="2245" y="1302"/>
                  </a:lnTo>
                  <a:lnTo>
                    <a:pt x="2245" y="1302"/>
                  </a:lnTo>
                  <a:lnTo>
                    <a:pt x="2222" y="1296"/>
                  </a:lnTo>
                  <a:close/>
                  <a:moveTo>
                    <a:pt x="1699" y="1393"/>
                  </a:moveTo>
                  <a:lnTo>
                    <a:pt x="1693" y="1404"/>
                  </a:lnTo>
                  <a:lnTo>
                    <a:pt x="1693" y="1410"/>
                  </a:lnTo>
                  <a:lnTo>
                    <a:pt x="1688" y="1415"/>
                  </a:lnTo>
                  <a:lnTo>
                    <a:pt x="1682" y="1421"/>
                  </a:lnTo>
                  <a:lnTo>
                    <a:pt x="1682" y="1421"/>
                  </a:lnTo>
                  <a:lnTo>
                    <a:pt x="1711" y="1438"/>
                  </a:lnTo>
                  <a:lnTo>
                    <a:pt x="1711" y="1438"/>
                  </a:lnTo>
                  <a:lnTo>
                    <a:pt x="1733" y="1450"/>
                  </a:lnTo>
                  <a:lnTo>
                    <a:pt x="1733" y="1450"/>
                  </a:lnTo>
                  <a:lnTo>
                    <a:pt x="1762" y="1455"/>
                  </a:lnTo>
                  <a:lnTo>
                    <a:pt x="1762" y="1455"/>
                  </a:lnTo>
                  <a:lnTo>
                    <a:pt x="1802" y="1461"/>
                  </a:lnTo>
                  <a:lnTo>
                    <a:pt x="1802" y="1461"/>
                  </a:lnTo>
                  <a:lnTo>
                    <a:pt x="1802" y="1455"/>
                  </a:lnTo>
                  <a:lnTo>
                    <a:pt x="1802" y="1455"/>
                  </a:lnTo>
                  <a:lnTo>
                    <a:pt x="1807" y="1444"/>
                  </a:lnTo>
                  <a:lnTo>
                    <a:pt x="1807" y="1444"/>
                  </a:lnTo>
                  <a:lnTo>
                    <a:pt x="1807" y="1432"/>
                  </a:lnTo>
                  <a:lnTo>
                    <a:pt x="1807" y="1432"/>
                  </a:lnTo>
                  <a:lnTo>
                    <a:pt x="1802" y="1432"/>
                  </a:lnTo>
                  <a:lnTo>
                    <a:pt x="1796" y="1432"/>
                  </a:lnTo>
                  <a:lnTo>
                    <a:pt x="1796" y="1432"/>
                  </a:lnTo>
                  <a:lnTo>
                    <a:pt x="1796" y="1427"/>
                  </a:lnTo>
                  <a:lnTo>
                    <a:pt x="1796" y="1427"/>
                  </a:lnTo>
                  <a:lnTo>
                    <a:pt x="1790" y="1421"/>
                  </a:lnTo>
                  <a:lnTo>
                    <a:pt x="1790" y="1421"/>
                  </a:lnTo>
                  <a:lnTo>
                    <a:pt x="1767" y="1415"/>
                  </a:lnTo>
                  <a:lnTo>
                    <a:pt x="1767" y="1415"/>
                  </a:lnTo>
                  <a:lnTo>
                    <a:pt x="1745" y="1410"/>
                  </a:lnTo>
                  <a:lnTo>
                    <a:pt x="1745" y="1410"/>
                  </a:lnTo>
                  <a:lnTo>
                    <a:pt x="1728" y="1404"/>
                  </a:lnTo>
                  <a:lnTo>
                    <a:pt x="1728" y="1404"/>
                  </a:lnTo>
                  <a:lnTo>
                    <a:pt x="1699" y="1393"/>
                  </a:lnTo>
                  <a:close/>
                  <a:moveTo>
                    <a:pt x="517" y="403"/>
                  </a:moveTo>
                  <a:lnTo>
                    <a:pt x="517" y="403"/>
                  </a:lnTo>
                  <a:lnTo>
                    <a:pt x="517" y="403"/>
                  </a:lnTo>
                  <a:lnTo>
                    <a:pt x="517" y="403"/>
                  </a:lnTo>
                  <a:lnTo>
                    <a:pt x="517" y="415"/>
                  </a:lnTo>
                  <a:lnTo>
                    <a:pt x="517" y="415"/>
                  </a:lnTo>
                  <a:lnTo>
                    <a:pt x="517" y="421"/>
                  </a:lnTo>
                  <a:lnTo>
                    <a:pt x="517" y="421"/>
                  </a:lnTo>
                  <a:lnTo>
                    <a:pt x="517" y="427"/>
                  </a:lnTo>
                  <a:lnTo>
                    <a:pt x="517" y="427"/>
                  </a:lnTo>
                  <a:lnTo>
                    <a:pt x="517" y="427"/>
                  </a:lnTo>
                  <a:lnTo>
                    <a:pt x="517" y="427"/>
                  </a:lnTo>
                  <a:lnTo>
                    <a:pt x="523" y="427"/>
                  </a:lnTo>
                  <a:lnTo>
                    <a:pt x="523" y="427"/>
                  </a:lnTo>
                  <a:lnTo>
                    <a:pt x="534" y="427"/>
                  </a:lnTo>
                  <a:lnTo>
                    <a:pt x="534" y="427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40" y="427"/>
                  </a:lnTo>
                  <a:lnTo>
                    <a:pt x="540" y="427"/>
                  </a:lnTo>
                  <a:lnTo>
                    <a:pt x="540" y="421"/>
                  </a:lnTo>
                  <a:lnTo>
                    <a:pt x="540" y="421"/>
                  </a:lnTo>
                  <a:lnTo>
                    <a:pt x="540" y="415"/>
                  </a:lnTo>
                  <a:lnTo>
                    <a:pt x="540" y="415"/>
                  </a:lnTo>
                  <a:lnTo>
                    <a:pt x="540" y="415"/>
                  </a:lnTo>
                  <a:lnTo>
                    <a:pt x="534" y="409"/>
                  </a:lnTo>
                  <a:lnTo>
                    <a:pt x="529" y="409"/>
                  </a:lnTo>
                  <a:lnTo>
                    <a:pt x="523" y="403"/>
                  </a:lnTo>
                  <a:lnTo>
                    <a:pt x="517" y="403"/>
                  </a:lnTo>
                  <a:close/>
                  <a:moveTo>
                    <a:pt x="614" y="557"/>
                  </a:moveTo>
                  <a:lnTo>
                    <a:pt x="614" y="557"/>
                  </a:lnTo>
                  <a:lnTo>
                    <a:pt x="614" y="563"/>
                  </a:lnTo>
                  <a:lnTo>
                    <a:pt x="614" y="568"/>
                  </a:lnTo>
                  <a:lnTo>
                    <a:pt x="614" y="574"/>
                  </a:lnTo>
                  <a:lnTo>
                    <a:pt x="614" y="574"/>
                  </a:lnTo>
                  <a:lnTo>
                    <a:pt x="619" y="568"/>
                  </a:lnTo>
                  <a:lnTo>
                    <a:pt x="619" y="568"/>
                  </a:lnTo>
                  <a:lnTo>
                    <a:pt x="625" y="563"/>
                  </a:lnTo>
                  <a:lnTo>
                    <a:pt x="625" y="563"/>
                  </a:lnTo>
                  <a:lnTo>
                    <a:pt x="619" y="557"/>
                  </a:lnTo>
                  <a:lnTo>
                    <a:pt x="619" y="557"/>
                  </a:lnTo>
                  <a:lnTo>
                    <a:pt x="614" y="557"/>
                  </a:lnTo>
                  <a:close/>
                  <a:moveTo>
                    <a:pt x="1040" y="341"/>
                  </a:moveTo>
                  <a:lnTo>
                    <a:pt x="1040" y="341"/>
                  </a:lnTo>
                  <a:lnTo>
                    <a:pt x="1040" y="341"/>
                  </a:lnTo>
                  <a:lnTo>
                    <a:pt x="1040" y="341"/>
                  </a:lnTo>
                  <a:lnTo>
                    <a:pt x="1034" y="341"/>
                  </a:lnTo>
                  <a:lnTo>
                    <a:pt x="1034" y="341"/>
                  </a:lnTo>
                  <a:lnTo>
                    <a:pt x="1034" y="336"/>
                  </a:lnTo>
                  <a:lnTo>
                    <a:pt x="1034" y="336"/>
                  </a:lnTo>
                  <a:lnTo>
                    <a:pt x="1034" y="336"/>
                  </a:lnTo>
                  <a:lnTo>
                    <a:pt x="1034" y="336"/>
                  </a:lnTo>
                  <a:lnTo>
                    <a:pt x="1029" y="336"/>
                  </a:lnTo>
                  <a:lnTo>
                    <a:pt x="1029" y="336"/>
                  </a:lnTo>
                  <a:lnTo>
                    <a:pt x="1029" y="336"/>
                  </a:lnTo>
                  <a:lnTo>
                    <a:pt x="1029" y="336"/>
                  </a:lnTo>
                  <a:lnTo>
                    <a:pt x="1023" y="336"/>
                  </a:lnTo>
                  <a:lnTo>
                    <a:pt x="1023" y="336"/>
                  </a:lnTo>
                  <a:lnTo>
                    <a:pt x="1018" y="336"/>
                  </a:lnTo>
                  <a:lnTo>
                    <a:pt x="1018" y="336"/>
                  </a:lnTo>
                  <a:lnTo>
                    <a:pt x="1018" y="341"/>
                  </a:lnTo>
                  <a:lnTo>
                    <a:pt x="1018" y="341"/>
                  </a:lnTo>
                  <a:lnTo>
                    <a:pt x="1018" y="353"/>
                  </a:lnTo>
                  <a:lnTo>
                    <a:pt x="1018" y="353"/>
                  </a:lnTo>
                  <a:lnTo>
                    <a:pt x="1018" y="358"/>
                  </a:lnTo>
                  <a:lnTo>
                    <a:pt x="1018" y="358"/>
                  </a:lnTo>
                  <a:lnTo>
                    <a:pt x="1012" y="364"/>
                  </a:lnTo>
                  <a:lnTo>
                    <a:pt x="1012" y="364"/>
                  </a:lnTo>
                  <a:lnTo>
                    <a:pt x="1012" y="364"/>
                  </a:lnTo>
                  <a:lnTo>
                    <a:pt x="1012" y="364"/>
                  </a:lnTo>
                  <a:lnTo>
                    <a:pt x="1006" y="370"/>
                  </a:lnTo>
                  <a:lnTo>
                    <a:pt x="1006" y="370"/>
                  </a:lnTo>
                  <a:lnTo>
                    <a:pt x="1000" y="370"/>
                  </a:lnTo>
                  <a:lnTo>
                    <a:pt x="1000" y="370"/>
                  </a:lnTo>
                  <a:lnTo>
                    <a:pt x="994" y="370"/>
                  </a:lnTo>
                  <a:lnTo>
                    <a:pt x="994" y="370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92"/>
                  </a:lnTo>
                  <a:lnTo>
                    <a:pt x="989" y="392"/>
                  </a:lnTo>
                  <a:lnTo>
                    <a:pt x="983" y="403"/>
                  </a:lnTo>
                  <a:lnTo>
                    <a:pt x="983" y="403"/>
                  </a:lnTo>
                  <a:lnTo>
                    <a:pt x="978" y="415"/>
                  </a:lnTo>
                  <a:lnTo>
                    <a:pt x="978" y="415"/>
                  </a:lnTo>
                  <a:lnTo>
                    <a:pt x="972" y="421"/>
                  </a:lnTo>
                  <a:lnTo>
                    <a:pt x="972" y="421"/>
                  </a:lnTo>
                  <a:lnTo>
                    <a:pt x="972" y="427"/>
                  </a:lnTo>
                  <a:lnTo>
                    <a:pt x="972" y="427"/>
                  </a:lnTo>
                  <a:lnTo>
                    <a:pt x="966" y="438"/>
                  </a:lnTo>
                  <a:lnTo>
                    <a:pt x="966" y="438"/>
                  </a:lnTo>
                  <a:lnTo>
                    <a:pt x="966" y="461"/>
                  </a:lnTo>
                  <a:lnTo>
                    <a:pt x="966" y="461"/>
                  </a:lnTo>
                  <a:lnTo>
                    <a:pt x="966" y="483"/>
                  </a:lnTo>
                  <a:lnTo>
                    <a:pt x="966" y="483"/>
                  </a:lnTo>
                  <a:lnTo>
                    <a:pt x="972" y="500"/>
                  </a:lnTo>
                  <a:lnTo>
                    <a:pt x="972" y="500"/>
                  </a:lnTo>
                  <a:lnTo>
                    <a:pt x="972" y="506"/>
                  </a:lnTo>
                  <a:lnTo>
                    <a:pt x="972" y="506"/>
                  </a:lnTo>
                  <a:lnTo>
                    <a:pt x="978" y="512"/>
                  </a:lnTo>
                  <a:lnTo>
                    <a:pt x="978" y="512"/>
                  </a:lnTo>
                  <a:lnTo>
                    <a:pt x="989" y="517"/>
                  </a:lnTo>
                  <a:lnTo>
                    <a:pt x="989" y="517"/>
                  </a:lnTo>
                  <a:lnTo>
                    <a:pt x="989" y="529"/>
                  </a:lnTo>
                  <a:lnTo>
                    <a:pt x="989" y="529"/>
                  </a:lnTo>
                  <a:lnTo>
                    <a:pt x="989" y="540"/>
                  </a:lnTo>
                  <a:lnTo>
                    <a:pt x="989" y="540"/>
                  </a:lnTo>
                  <a:lnTo>
                    <a:pt x="989" y="546"/>
                  </a:lnTo>
                  <a:lnTo>
                    <a:pt x="989" y="546"/>
                  </a:lnTo>
                  <a:lnTo>
                    <a:pt x="989" y="557"/>
                  </a:lnTo>
                  <a:lnTo>
                    <a:pt x="989" y="557"/>
                  </a:lnTo>
                  <a:lnTo>
                    <a:pt x="983" y="563"/>
                  </a:lnTo>
                  <a:lnTo>
                    <a:pt x="983" y="563"/>
                  </a:lnTo>
                  <a:lnTo>
                    <a:pt x="989" y="563"/>
                  </a:lnTo>
                  <a:lnTo>
                    <a:pt x="989" y="563"/>
                  </a:lnTo>
                  <a:lnTo>
                    <a:pt x="994" y="568"/>
                  </a:lnTo>
                  <a:lnTo>
                    <a:pt x="994" y="568"/>
                  </a:lnTo>
                  <a:lnTo>
                    <a:pt x="1000" y="574"/>
                  </a:lnTo>
                  <a:lnTo>
                    <a:pt x="1000" y="574"/>
                  </a:lnTo>
                  <a:lnTo>
                    <a:pt x="1000" y="574"/>
                  </a:lnTo>
                  <a:lnTo>
                    <a:pt x="1000" y="574"/>
                  </a:lnTo>
                  <a:lnTo>
                    <a:pt x="1000" y="586"/>
                  </a:lnTo>
                  <a:lnTo>
                    <a:pt x="1000" y="586"/>
                  </a:lnTo>
                  <a:lnTo>
                    <a:pt x="1000" y="592"/>
                  </a:lnTo>
                  <a:lnTo>
                    <a:pt x="1000" y="592"/>
                  </a:lnTo>
                  <a:lnTo>
                    <a:pt x="994" y="597"/>
                  </a:lnTo>
                  <a:lnTo>
                    <a:pt x="994" y="597"/>
                  </a:lnTo>
                  <a:lnTo>
                    <a:pt x="994" y="602"/>
                  </a:lnTo>
                  <a:lnTo>
                    <a:pt x="994" y="602"/>
                  </a:lnTo>
                  <a:lnTo>
                    <a:pt x="1000" y="602"/>
                  </a:lnTo>
                  <a:lnTo>
                    <a:pt x="1000" y="602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12" y="608"/>
                  </a:lnTo>
                  <a:lnTo>
                    <a:pt x="1012" y="608"/>
                  </a:lnTo>
                  <a:lnTo>
                    <a:pt x="1012" y="608"/>
                  </a:lnTo>
                  <a:lnTo>
                    <a:pt x="1012" y="608"/>
                  </a:lnTo>
                  <a:lnTo>
                    <a:pt x="1012" y="620"/>
                  </a:lnTo>
                  <a:lnTo>
                    <a:pt x="1012" y="620"/>
                  </a:lnTo>
                  <a:lnTo>
                    <a:pt x="1006" y="626"/>
                  </a:lnTo>
                  <a:lnTo>
                    <a:pt x="1006" y="626"/>
                  </a:lnTo>
                  <a:lnTo>
                    <a:pt x="1006" y="631"/>
                  </a:lnTo>
                  <a:lnTo>
                    <a:pt x="1006" y="631"/>
                  </a:lnTo>
                  <a:lnTo>
                    <a:pt x="1000" y="642"/>
                  </a:lnTo>
                  <a:lnTo>
                    <a:pt x="1000" y="642"/>
                  </a:lnTo>
                  <a:lnTo>
                    <a:pt x="1006" y="642"/>
                  </a:lnTo>
                  <a:lnTo>
                    <a:pt x="1006" y="642"/>
                  </a:lnTo>
                  <a:lnTo>
                    <a:pt x="1012" y="642"/>
                  </a:lnTo>
                  <a:lnTo>
                    <a:pt x="1012" y="642"/>
                  </a:lnTo>
                  <a:lnTo>
                    <a:pt x="1012" y="642"/>
                  </a:lnTo>
                  <a:lnTo>
                    <a:pt x="1012" y="642"/>
                  </a:lnTo>
                  <a:lnTo>
                    <a:pt x="1018" y="642"/>
                  </a:lnTo>
                  <a:lnTo>
                    <a:pt x="1018" y="642"/>
                  </a:lnTo>
                  <a:lnTo>
                    <a:pt x="1023" y="642"/>
                  </a:lnTo>
                  <a:lnTo>
                    <a:pt x="1023" y="642"/>
                  </a:lnTo>
                  <a:lnTo>
                    <a:pt x="1023" y="637"/>
                  </a:lnTo>
                  <a:lnTo>
                    <a:pt x="1023" y="637"/>
                  </a:lnTo>
                  <a:lnTo>
                    <a:pt x="1029" y="631"/>
                  </a:lnTo>
                  <a:lnTo>
                    <a:pt x="1029" y="631"/>
                  </a:lnTo>
                  <a:lnTo>
                    <a:pt x="1034" y="626"/>
                  </a:lnTo>
                  <a:lnTo>
                    <a:pt x="1034" y="626"/>
                  </a:lnTo>
                  <a:lnTo>
                    <a:pt x="1040" y="626"/>
                  </a:lnTo>
                  <a:lnTo>
                    <a:pt x="1040" y="626"/>
                  </a:lnTo>
                  <a:lnTo>
                    <a:pt x="1046" y="631"/>
                  </a:lnTo>
                  <a:lnTo>
                    <a:pt x="1046" y="631"/>
                  </a:lnTo>
                  <a:lnTo>
                    <a:pt x="1046" y="631"/>
                  </a:lnTo>
                  <a:lnTo>
                    <a:pt x="1046" y="631"/>
                  </a:lnTo>
                  <a:lnTo>
                    <a:pt x="1051" y="631"/>
                  </a:lnTo>
                  <a:lnTo>
                    <a:pt x="1051" y="631"/>
                  </a:lnTo>
                  <a:lnTo>
                    <a:pt x="1057" y="654"/>
                  </a:lnTo>
                  <a:lnTo>
                    <a:pt x="1057" y="654"/>
                  </a:lnTo>
                  <a:lnTo>
                    <a:pt x="1057" y="677"/>
                  </a:lnTo>
                  <a:lnTo>
                    <a:pt x="1057" y="677"/>
                  </a:lnTo>
                  <a:lnTo>
                    <a:pt x="1063" y="693"/>
                  </a:lnTo>
                  <a:lnTo>
                    <a:pt x="1063" y="693"/>
                  </a:lnTo>
                  <a:lnTo>
                    <a:pt x="1068" y="717"/>
                  </a:lnTo>
                  <a:lnTo>
                    <a:pt x="1068" y="717"/>
                  </a:lnTo>
                  <a:lnTo>
                    <a:pt x="1068" y="722"/>
                  </a:lnTo>
                  <a:lnTo>
                    <a:pt x="1068" y="722"/>
                  </a:lnTo>
                  <a:lnTo>
                    <a:pt x="1074" y="727"/>
                  </a:lnTo>
                  <a:lnTo>
                    <a:pt x="1074" y="727"/>
                  </a:lnTo>
                  <a:lnTo>
                    <a:pt x="1080" y="733"/>
                  </a:lnTo>
                  <a:lnTo>
                    <a:pt x="1080" y="733"/>
                  </a:lnTo>
                  <a:lnTo>
                    <a:pt x="1085" y="739"/>
                  </a:lnTo>
                  <a:lnTo>
                    <a:pt x="1085" y="739"/>
                  </a:lnTo>
                  <a:lnTo>
                    <a:pt x="1085" y="751"/>
                  </a:lnTo>
                  <a:lnTo>
                    <a:pt x="1085" y="751"/>
                  </a:lnTo>
                  <a:lnTo>
                    <a:pt x="1085" y="762"/>
                  </a:lnTo>
                  <a:lnTo>
                    <a:pt x="1085" y="762"/>
                  </a:lnTo>
                  <a:lnTo>
                    <a:pt x="1085" y="773"/>
                  </a:lnTo>
                  <a:lnTo>
                    <a:pt x="1085" y="773"/>
                  </a:lnTo>
                  <a:lnTo>
                    <a:pt x="1091" y="785"/>
                  </a:lnTo>
                  <a:lnTo>
                    <a:pt x="1091" y="785"/>
                  </a:lnTo>
                  <a:lnTo>
                    <a:pt x="1103" y="790"/>
                  </a:lnTo>
                  <a:lnTo>
                    <a:pt x="1103" y="790"/>
                  </a:lnTo>
                  <a:lnTo>
                    <a:pt x="1119" y="790"/>
                  </a:lnTo>
                  <a:lnTo>
                    <a:pt x="1119" y="790"/>
                  </a:lnTo>
                  <a:lnTo>
                    <a:pt x="1131" y="796"/>
                  </a:lnTo>
                  <a:lnTo>
                    <a:pt x="1131" y="796"/>
                  </a:lnTo>
                  <a:lnTo>
                    <a:pt x="1143" y="796"/>
                  </a:lnTo>
                  <a:lnTo>
                    <a:pt x="1143" y="79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4" y="785"/>
                  </a:lnTo>
                  <a:lnTo>
                    <a:pt x="1154" y="785"/>
                  </a:lnTo>
                  <a:lnTo>
                    <a:pt x="1159" y="779"/>
                  </a:lnTo>
                  <a:lnTo>
                    <a:pt x="1159" y="779"/>
                  </a:lnTo>
                  <a:lnTo>
                    <a:pt x="1171" y="779"/>
                  </a:lnTo>
                  <a:lnTo>
                    <a:pt x="1171" y="779"/>
                  </a:lnTo>
                  <a:lnTo>
                    <a:pt x="1171" y="779"/>
                  </a:lnTo>
                  <a:lnTo>
                    <a:pt x="1171" y="785"/>
                  </a:lnTo>
                  <a:lnTo>
                    <a:pt x="1171" y="785"/>
                  </a:lnTo>
                  <a:lnTo>
                    <a:pt x="1171" y="785"/>
                  </a:lnTo>
                  <a:lnTo>
                    <a:pt x="1177" y="785"/>
                  </a:lnTo>
                  <a:lnTo>
                    <a:pt x="1177" y="785"/>
                  </a:lnTo>
                  <a:lnTo>
                    <a:pt x="1182" y="790"/>
                  </a:lnTo>
                  <a:lnTo>
                    <a:pt x="1182" y="790"/>
                  </a:lnTo>
                  <a:lnTo>
                    <a:pt x="1188" y="790"/>
                  </a:lnTo>
                  <a:lnTo>
                    <a:pt x="1188" y="790"/>
                  </a:lnTo>
                  <a:lnTo>
                    <a:pt x="1199" y="790"/>
                  </a:lnTo>
                  <a:lnTo>
                    <a:pt x="1199" y="790"/>
                  </a:lnTo>
                  <a:lnTo>
                    <a:pt x="1199" y="796"/>
                  </a:lnTo>
                  <a:lnTo>
                    <a:pt x="1199" y="796"/>
                  </a:lnTo>
                  <a:lnTo>
                    <a:pt x="1199" y="802"/>
                  </a:lnTo>
                  <a:lnTo>
                    <a:pt x="1199" y="802"/>
                  </a:lnTo>
                  <a:lnTo>
                    <a:pt x="1199" y="813"/>
                  </a:lnTo>
                  <a:lnTo>
                    <a:pt x="1199" y="813"/>
                  </a:lnTo>
                  <a:lnTo>
                    <a:pt x="1199" y="819"/>
                  </a:lnTo>
                  <a:lnTo>
                    <a:pt x="1199" y="819"/>
                  </a:lnTo>
                  <a:lnTo>
                    <a:pt x="1205" y="819"/>
                  </a:lnTo>
                  <a:lnTo>
                    <a:pt x="1205" y="819"/>
                  </a:lnTo>
                  <a:lnTo>
                    <a:pt x="1205" y="819"/>
                  </a:lnTo>
                  <a:lnTo>
                    <a:pt x="1205" y="819"/>
                  </a:lnTo>
                  <a:lnTo>
                    <a:pt x="1210" y="819"/>
                  </a:lnTo>
                  <a:lnTo>
                    <a:pt x="1210" y="819"/>
                  </a:lnTo>
                  <a:lnTo>
                    <a:pt x="1216" y="824"/>
                  </a:lnTo>
                  <a:lnTo>
                    <a:pt x="1216" y="824"/>
                  </a:lnTo>
                  <a:lnTo>
                    <a:pt x="1233" y="819"/>
                  </a:lnTo>
                  <a:lnTo>
                    <a:pt x="1233" y="819"/>
                  </a:lnTo>
                  <a:lnTo>
                    <a:pt x="1244" y="819"/>
                  </a:lnTo>
                  <a:lnTo>
                    <a:pt x="1244" y="819"/>
                  </a:lnTo>
                  <a:lnTo>
                    <a:pt x="1256" y="819"/>
                  </a:lnTo>
                  <a:lnTo>
                    <a:pt x="1256" y="819"/>
                  </a:lnTo>
                  <a:lnTo>
                    <a:pt x="1273" y="819"/>
                  </a:lnTo>
                  <a:lnTo>
                    <a:pt x="1279" y="813"/>
                  </a:lnTo>
                  <a:lnTo>
                    <a:pt x="1279" y="807"/>
                  </a:lnTo>
                  <a:lnTo>
                    <a:pt x="1279" y="807"/>
                  </a:lnTo>
                  <a:lnTo>
                    <a:pt x="1279" y="802"/>
                  </a:lnTo>
                  <a:lnTo>
                    <a:pt x="1279" y="802"/>
                  </a:lnTo>
                  <a:lnTo>
                    <a:pt x="1284" y="802"/>
                  </a:lnTo>
                  <a:lnTo>
                    <a:pt x="1284" y="802"/>
                  </a:lnTo>
                  <a:lnTo>
                    <a:pt x="1290" y="802"/>
                  </a:lnTo>
                  <a:lnTo>
                    <a:pt x="1290" y="802"/>
                  </a:lnTo>
                  <a:lnTo>
                    <a:pt x="1290" y="802"/>
                  </a:lnTo>
                  <a:lnTo>
                    <a:pt x="1290" y="802"/>
                  </a:lnTo>
                  <a:lnTo>
                    <a:pt x="1296" y="802"/>
                  </a:lnTo>
                  <a:lnTo>
                    <a:pt x="1296" y="802"/>
                  </a:lnTo>
                  <a:lnTo>
                    <a:pt x="1307" y="807"/>
                  </a:lnTo>
                  <a:lnTo>
                    <a:pt x="1307" y="807"/>
                  </a:lnTo>
                  <a:lnTo>
                    <a:pt x="1318" y="819"/>
                  </a:lnTo>
                  <a:lnTo>
                    <a:pt x="1318" y="819"/>
                  </a:lnTo>
                  <a:lnTo>
                    <a:pt x="1330" y="819"/>
                  </a:lnTo>
                  <a:lnTo>
                    <a:pt x="1330" y="819"/>
                  </a:lnTo>
                  <a:lnTo>
                    <a:pt x="1341" y="819"/>
                  </a:lnTo>
                  <a:lnTo>
                    <a:pt x="1341" y="819"/>
                  </a:lnTo>
                  <a:lnTo>
                    <a:pt x="1341" y="813"/>
                  </a:lnTo>
                  <a:lnTo>
                    <a:pt x="1341" y="813"/>
                  </a:lnTo>
                  <a:lnTo>
                    <a:pt x="1341" y="813"/>
                  </a:lnTo>
                  <a:lnTo>
                    <a:pt x="1341" y="813"/>
                  </a:lnTo>
                  <a:lnTo>
                    <a:pt x="1347" y="807"/>
                  </a:lnTo>
                  <a:lnTo>
                    <a:pt x="1347" y="807"/>
                  </a:lnTo>
                  <a:lnTo>
                    <a:pt x="1353" y="807"/>
                  </a:lnTo>
                  <a:lnTo>
                    <a:pt x="1353" y="807"/>
                  </a:lnTo>
                  <a:lnTo>
                    <a:pt x="1358" y="813"/>
                  </a:lnTo>
                  <a:lnTo>
                    <a:pt x="1358" y="813"/>
                  </a:lnTo>
                  <a:lnTo>
                    <a:pt x="1364" y="819"/>
                  </a:lnTo>
                  <a:lnTo>
                    <a:pt x="1364" y="819"/>
                  </a:lnTo>
                  <a:lnTo>
                    <a:pt x="1375" y="824"/>
                  </a:lnTo>
                  <a:lnTo>
                    <a:pt x="1375" y="824"/>
                  </a:lnTo>
                  <a:lnTo>
                    <a:pt x="1381" y="824"/>
                  </a:lnTo>
                  <a:lnTo>
                    <a:pt x="1381" y="824"/>
                  </a:lnTo>
                  <a:lnTo>
                    <a:pt x="1387" y="830"/>
                  </a:lnTo>
                  <a:lnTo>
                    <a:pt x="1387" y="830"/>
                  </a:lnTo>
                  <a:lnTo>
                    <a:pt x="1393" y="836"/>
                  </a:lnTo>
                  <a:lnTo>
                    <a:pt x="1393" y="836"/>
                  </a:lnTo>
                  <a:lnTo>
                    <a:pt x="1393" y="841"/>
                  </a:lnTo>
                  <a:lnTo>
                    <a:pt x="1393" y="841"/>
                  </a:lnTo>
                  <a:lnTo>
                    <a:pt x="1393" y="847"/>
                  </a:lnTo>
                  <a:lnTo>
                    <a:pt x="1393" y="847"/>
                  </a:lnTo>
                  <a:lnTo>
                    <a:pt x="1398" y="841"/>
                  </a:lnTo>
                  <a:lnTo>
                    <a:pt x="1398" y="841"/>
                  </a:lnTo>
                  <a:lnTo>
                    <a:pt x="1404" y="841"/>
                  </a:lnTo>
                  <a:lnTo>
                    <a:pt x="1404" y="841"/>
                  </a:lnTo>
                  <a:lnTo>
                    <a:pt x="1404" y="847"/>
                  </a:lnTo>
                  <a:lnTo>
                    <a:pt x="1404" y="847"/>
                  </a:lnTo>
                  <a:lnTo>
                    <a:pt x="1409" y="847"/>
                  </a:lnTo>
                  <a:lnTo>
                    <a:pt x="1409" y="847"/>
                  </a:lnTo>
                  <a:lnTo>
                    <a:pt x="1415" y="841"/>
                  </a:lnTo>
                  <a:lnTo>
                    <a:pt x="1415" y="841"/>
                  </a:lnTo>
                  <a:lnTo>
                    <a:pt x="1421" y="836"/>
                  </a:lnTo>
                  <a:lnTo>
                    <a:pt x="1421" y="836"/>
                  </a:lnTo>
                  <a:lnTo>
                    <a:pt x="1427" y="830"/>
                  </a:lnTo>
                  <a:lnTo>
                    <a:pt x="1427" y="830"/>
                  </a:lnTo>
                  <a:lnTo>
                    <a:pt x="1427" y="830"/>
                  </a:lnTo>
                  <a:lnTo>
                    <a:pt x="1427" y="830"/>
                  </a:lnTo>
                  <a:lnTo>
                    <a:pt x="1443" y="824"/>
                  </a:lnTo>
                  <a:lnTo>
                    <a:pt x="1443" y="824"/>
                  </a:lnTo>
                  <a:lnTo>
                    <a:pt x="1455" y="819"/>
                  </a:lnTo>
                  <a:lnTo>
                    <a:pt x="1455" y="819"/>
                  </a:lnTo>
                  <a:lnTo>
                    <a:pt x="1472" y="813"/>
                  </a:lnTo>
                  <a:lnTo>
                    <a:pt x="1472" y="813"/>
                  </a:lnTo>
                  <a:lnTo>
                    <a:pt x="1489" y="813"/>
                  </a:lnTo>
                  <a:lnTo>
                    <a:pt x="1489" y="813"/>
                  </a:lnTo>
                  <a:lnTo>
                    <a:pt x="1500" y="779"/>
                  </a:lnTo>
                  <a:lnTo>
                    <a:pt x="1500" y="779"/>
                  </a:lnTo>
                  <a:lnTo>
                    <a:pt x="1512" y="756"/>
                  </a:lnTo>
                  <a:lnTo>
                    <a:pt x="1512" y="756"/>
                  </a:lnTo>
                  <a:lnTo>
                    <a:pt x="1534" y="733"/>
                  </a:lnTo>
                  <a:lnTo>
                    <a:pt x="1534" y="733"/>
                  </a:lnTo>
                  <a:lnTo>
                    <a:pt x="1557" y="717"/>
                  </a:lnTo>
                  <a:lnTo>
                    <a:pt x="1557" y="717"/>
                  </a:lnTo>
                  <a:lnTo>
                    <a:pt x="1552" y="711"/>
                  </a:lnTo>
                  <a:lnTo>
                    <a:pt x="1552" y="711"/>
                  </a:lnTo>
                  <a:lnTo>
                    <a:pt x="1546" y="699"/>
                  </a:lnTo>
                  <a:lnTo>
                    <a:pt x="1546" y="699"/>
                  </a:lnTo>
                  <a:lnTo>
                    <a:pt x="1540" y="688"/>
                  </a:lnTo>
                  <a:lnTo>
                    <a:pt x="1540" y="688"/>
                  </a:lnTo>
                  <a:lnTo>
                    <a:pt x="1528" y="682"/>
                  </a:lnTo>
                  <a:lnTo>
                    <a:pt x="1528" y="682"/>
                  </a:lnTo>
                  <a:lnTo>
                    <a:pt x="1546" y="665"/>
                  </a:lnTo>
                  <a:lnTo>
                    <a:pt x="1546" y="665"/>
                  </a:lnTo>
                  <a:lnTo>
                    <a:pt x="1557" y="648"/>
                  </a:lnTo>
                  <a:lnTo>
                    <a:pt x="1557" y="648"/>
                  </a:lnTo>
                  <a:lnTo>
                    <a:pt x="1568" y="637"/>
                  </a:lnTo>
                  <a:lnTo>
                    <a:pt x="1568" y="637"/>
                  </a:lnTo>
                  <a:lnTo>
                    <a:pt x="1580" y="620"/>
                  </a:lnTo>
                  <a:lnTo>
                    <a:pt x="1580" y="620"/>
                  </a:lnTo>
                  <a:lnTo>
                    <a:pt x="1580" y="614"/>
                  </a:lnTo>
                  <a:lnTo>
                    <a:pt x="1580" y="614"/>
                  </a:lnTo>
                  <a:lnTo>
                    <a:pt x="1580" y="608"/>
                  </a:lnTo>
                  <a:lnTo>
                    <a:pt x="1580" y="608"/>
                  </a:lnTo>
                  <a:lnTo>
                    <a:pt x="1580" y="602"/>
                  </a:lnTo>
                  <a:lnTo>
                    <a:pt x="1580" y="602"/>
                  </a:lnTo>
                  <a:lnTo>
                    <a:pt x="1580" y="597"/>
                  </a:lnTo>
                  <a:lnTo>
                    <a:pt x="1580" y="597"/>
                  </a:lnTo>
                  <a:lnTo>
                    <a:pt x="1574" y="597"/>
                  </a:lnTo>
                  <a:lnTo>
                    <a:pt x="1574" y="597"/>
                  </a:lnTo>
                  <a:lnTo>
                    <a:pt x="1568" y="592"/>
                  </a:lnTo>
                  <a:lnTo>
                    <a:pt x="1568" y="592"/>
                  </a:lnTo>
                  <a:lnTo>
                    <a:pt x="1563" y="586"/>
                  </a:lnTo>
                  <a:lnTo>
                    <a:pt x="1563" y="586"/>
                  </a:lnTo>
                  <a:lnTo>
                    <a:pt x="1563" y="580"/>
                  </a:lnTo>
                  <a:lnTo>
                    <a:pt x="1563" y="580"/>
                  </a:lnTo>
                  <a:lnTo>
                    <a:pt x="1568" y="580"/>
                  </a:lnTo>
                  <a:lnTo>
                    <a:pt x="1568" y="580"/>
                  </a:lnTo>
                  <a:lnTo>
                    <a:pt x="1574" y="580"/>
                  </a:lnTo>
                  <a:lnTo>
                    <a:pt x="1574" y="580"/>
                  </a:lnTo>
                  <a:lnTo>
                    <a:pt x="1574" y="580"/>
                  </a:lnTo>
                  <a:lnTo>
                    <a:pt x="1574" y="580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86" y="557"/>
                  </a:lnTo>
                  <a:lnTo>
                    <a:pt x="1586" y="557"/>
                  </a:lnTo>
                  <a:lnTo>
                    <a:pt x="1591" y="529"/>
                  </a:lnTo>
                  <a:lnTo>
                    <a:pt x="1591" y="529"/>
                  </a:lnTo>
                  <a:lnTo>
                    <a:pt x="1591" y="500"/>
                  </a:lnTo>
                  <a:lnTo>
                    <a:pt x="1591" y="500"/>
                  </a:lnTo>
                  <a:lnTo>
                    <a:pt x="1586" y="472"/>
                  </a:lnTo>
                  <a:lnTo>
                    <a:pt x="1586" y="472"/>
                  </a:lnTo>
                  <a:lnTo>
                    <a:pt x="1603" y="461"/>
                  </a:lnTo>
                  <a:lnTo>
                    <a:pt x="1603" y="461"/>
                  </a:lnTo>
                  <a:lnTo>
                    <a:pt x="1625" y="455"/>
                  </a:lnTo>
                  <a:lnTo>
                    <a:pt x="1625" y="455"/>
                  </a:lnTo>
                  <a:lnTo>
                    <a:pt x="1648" y="443"/>
                  </a:lnTo>
                  <a:lnTo>
                    <a:pt x="1648" y="443"/>
                  </a:lnTo>
                  <a:lnTo>
                    <a:pt x="1671" y="438"/>
                  </a:lnTo>
                  <a:lnTo>
                    <a:pt x="1671" y="438"/>
                  </a:lnTo>
                  <a:lnTo>
                    <a:pt x="1671" y="438"/>
                  </a:lnTo>
                  <a:lnTo>
                    <a:pt x="1671" y="438"/>
                  </a:lnTo>
                  <a:lnTo>
                    <a:pt x="1665" y="432"/>
                  </a:lnTo>
                  <a:lnTo>
                    <a:pt x="1665" y="432"/>
                  </a:lnTo>
                  <a:lnTo>
                    <a:pt x="1665" y="421"/>
                  </a:lnTo>
                  <a:lnTo>
                    <a:pt x="1665" y="421"/>
                  </a:lnTo>
                  <a:lnTo>
                    <a:pt x="1659" y="421"/>
                  </a:lnTo>
                  <a:lnTo>
                    <a:pt x="1659" y="421"/>
                  </a:lnTo>
                  <a:lnTo>
                    <a:pt x="1643" y="409"/>
                  </a:lnTo>
                  <a:lnTo>
                    <a:pt x="1643" y="409"/>
                  </a:lnTo>
                  <a:lnTo>
                    <a:pt x="1625" y="398"/>
                  </a:lnTo>
                  <a:lnTo>
                    <a:pt x="1625" y="398"/>
                  </a:lnTo>
                  <a:lnTo>
                    <a:pt x="1608" y="387"/>
                  </a:lnTo>
                  <a:lnTo>
                    <a:pt x="1608" y="387"/>
                  </a:lnTo>
                  <a:lnTo>
                    <a:pt x="1603" y="381"/>
                  </a:lnTo>
                  <a:lnTo>
                    <a:pt x="1597" y="370"/>
                  </a:lnTo>
                  <a:lnTo>
                    <a:pt x="1597" y="370"/>
                  </a:lnTo>
                  <a:lnTo>
                    <a:pt x="1597" y="358"/>
                  </a:lnTo>
                  <a:lnTo>
                    <a:pt x="1597" y="358"/>
                  </a:lnTo>
                  <a:lnTo>
                    <a:pt x="1603" y="347"/>
                  </a:lnTo>
                  <a:lnTo>
                    <a:pt x="1603" y="347"/>
                  </a:lnTo>
                  <a:lnTo>
                    <a:pt x="1603" y="341"/>
                  </a:lnTo>
                  <a:lnTo>
                    <a:pt x="1603" y="341"/>
                  </a:lnTo>
                  <a:lnTo>
                    <a:pt x="1608" y="330"/>
                  </a:lnTo>
                  <a:lnTo>
                    <a:pt x="1608" y="330"/>
                  </a:lnTo>
                  <a:lnTo>
                    <a:pt x="1603" y="307"/>
                  </a:lnTo>
                  <a:lnTo>
                    <a:pt x="1603" y="307"/>
                  </a:lnTo>
                  <a:lnTo>
                    <a:pt x="1597" y="284"/>
                  </a:lnTo>
                  <a:lnTo>
                    <a:pt x="1597" y="284"/>
                  </a:lnTo>
                  <a:lnTo>
                    <a:pt x="1586" y="262"/>
                  </a:lnTo>
                  <a:lnTo>
                    <a:pt x="1586" y="262"/>
                  </a:lnTo>
                  <a:lnTo>
                    <a:pt x="1568" y="244"/>
                  </a:lnTo>
                  <a:lnTo>
                    <a:pt x="1568" y="244"/>
                  </a:lnTo>
                  <a:lnTo>
                    <a:pt x="1568" y="239"/>
                  </a:lnTo>
                  <a:lnTo>
                    <a:pt x="1568" y="239"/>
                  </a:lnTo>
                  <a:lnTo>
                    <a:pt x="1568" y="233"/>
                  </a:lnTo>
                  <a:lnTo>
                    <a:pt x="1568" y="233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8" y="222"/>
                  </a:lnTo>
                  <a:lnTo>
                    <a:pt x="1568" y="222"/>
                  </a:lnTo>
                  <a:lnTo>
                    <a:pt x="1568" y="222"/>
                  </a:lnTo>
                  <a:lnTo>
                    <a:pt x="1568" y="222"/>
                  </a:lnTo>
                  <a:lnTo>
                    <a:pt x="1574" y="216"/>
                  </a:lnTo>
                  <a:lnTo>
                    <a:pt x="1574" y="216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80" y="210"/>
                  </a:lnTo>
                  <a:lnTo>
                    <a:pt x="1580" y="210"/>
                  </a:lnTo>
                  <a:lnTo>
                    <a:pt x="1586" y="210"/>
                  </a:lnTo>
                  <a:lnTo>
                    <a:pt x="1586" y="210"/>
                  </a:lnTo>
                  <a:lnTo>
                    <a:pt x="1586" y="210"/>
                  </a:lnTo>
                  <a:lnTo>
                    <a:pt x="1586" y="210"/>
                  </a:lnTo>
                  <a:lnTo>
                    <a:pt x="1586" y="210"/>
                  </a:lnTo>
                  <a:lnTo>
                    <a:pt x="1586" y="210"/>
                  </a:lnTo>
                  <a:lnTo>
                    <a:pt x="1586" y="205"/>
                  </a:lnTo>
                  <a:lnTo>
                    <a:pt x="1586" y="205"/>
                  </a:lnTo>
                  <a:lnTo>
                    <a:pt x="1591" y="205"/>
                  </a:lnTo>
                  <a:lnTo>
                    <a:pt x="1591" y="205"/>
                  </a:lnTo>
                  <a:lnTo>
                    <a:pt x="1591" y="199"/>
                  </a:lnTo>
                  <a:lnTo>
                    <a:pt x="1591" y="199"/>
                  </a:lnTo>
                  <a:lnTo>
                    <a:pt x="1591" y="193"/>
                  </a:lnTo>
                  <a:lnTo>
                    <a:pt x="1591" y="193"/>
                  </a:lnTo>
                  <a:lnTo>
                    <a:pt x="1591" y="188"/>
                  </a:lnTo>
                  <a:lnTo>
                    <a:pt x="1591" y="188"/>
                  </a:lnTo>
                  <a:lnTo>
                    <a:pt x="1586" y="188"/>
                  </a:lnTo>
                  <a:lnTo>
                    <a:pt x="1586" y="188"/>
                  </a:lnTo>
                  <a:lnTo>
                    <a:pt x="1580" y="188"/>
                  </a:lnTo>
                  <a:lnTo>
                    <a:pt x="1580" y="188"/>
                  </a:lnTo>
                  <a:lnTo>
                    <a:pt x="1574" y="188"/>
                  </a:lnTo>
                  <a:lnTo>
                    <a:pt x="1574" y="188"/>
                  </a:lnTo>
                  <a:lnTo>
                    <a:pt x="1568" y="182"/>
                  </a:lnTo>
                  <a:lnTo>
                    <a:pt x="1568" y="182"/>
                  </a:lnTo>
                  <a:lnTo>
                    <a:pt x="1568" y="182"/>
                  </a:lnTo>
                  <a:lnTo>
                    <a:pt x="1568" y="182"/>
                  </a:lnTo>
                  <a:lnTo>
                    <a:pt x="1568" y="182"/>
                  </a:lnTo>
                  <a:lnTo>
                    <a:pt x="1568" y="182"/>
                  </a:lnTo>
                  <a:lnTo>
                    <a:pt x="1568" y="177"/>
                  </a:lnTo>
                  <a:lnTo>
                    <a:pt x="1568" y="177"/>
                  </a:lnTo>
                  <a:lnTo>
                    <a:pt x="1568" y="177"/>
                  </a:lnTo>
                  <a:lnTo>
                    <a:pt x="1557" y="177"/>
                  </a:lnTo>
                  <a:lnTo>
                    <a:pt x="1546" y="177"/>
                  </a:lnTo>
                  <a:lnTo>
                    <a:pt x="1534" y="177"/>
                  </a:lnTo>
                  <a:lnTo>
                    <a:pt x="1518" y="177"/>
                  </a:lnTo>
                  <a:lnTo>
                    <a:pt x="1506" y="177"/>
                  </a:lnTo>
                  <a:lnTo>
                    <a:pt x="1494" y="171"/>
                  </a:lnTo>
                  <a:lnTo>
                    <a:pt x="1483" y="171"/>
                  </a:lnTo>
                  <a:lnTo>
                    <a:pt x="1472" y="165"/>
                  </a:lnTo>
                  <a:lnTo>
                    <a:pt x="1472" y="177"/>
                  </a:lnTo>
                  <a:lnTo>
                    <a:pt x="1466" y="182"/>
                  </a:lnTo>
                  <a:lnTo>
                    <a:pt x="1461" y="188"/>
                  </a:lnTo>
                  <a:lnTo>
                    <a:pt x="1455" y="193"/>
                  </a:lnTo>
                  <a:lnTo>
                    <a:pt x="1455" y="205"/>
                  </a:lnTo>
                  <a:lnTo>
                    <a:pt x="1455" y="222"/>
                  </a:lnTo>
                  <a:lnTo>
                    <a:pt x="1449" y="233"/>
                  </a:lnTo>
                  <a:lnTo>
                    <a:pt x="1449" y="244"/>
                  </a:lnTo>
                  <a:lnTo>
                    <a:pt x="1443" y="250"/>
                  </a:lnTo>
                  <a:lnTo>
                    <a:pt x="1438" y="256"/>
                  </a:lnTo>
                  <a:lnTo>
                    <a:pt x="1438" y="262"/>
                  </a:lnTo>
                  <a:lnTo>
                    <a:pt x="1432" y="262"/>
                  </a:lnTo>
                  <a:lnTo>
                    <a:pt x="1427" y="267"/>
                  </a:lnTo>
                  <a:lnTo>
                    <a:pt x="1421" y="273"/>
                  </a:lnTo>
                  <a:lnTo>
                    <a:pt x="1421" y="278"/>
                  </a:lnTo>
                  <a:lnTo>
                    <a:pt x="1415" y="284"/>
                  </a:lnTo>
                  <a:lnTo>
                    <a:pt x="1409" y="290"/>
                  </a:lnTo>
                  <a:lnTo>
                    <a:pt x="1409" y="296"/>
                  </a:lnTo>
                  <a:lnTo>
                    <a:pt x="1404" y="302"/>
                  </a:lnTo>
                  <a:lnTo>
                    <a:pt x="1404" y="307"/>
                  </a:lnTo>
                  <a:lnTo>
                    <a:pt x="1398" y="307"/>
                  </a:lnTo>
                  <a:lnTo>
                    <a:pt x="1393" y="313"/>
                  </a:lnTo>
                  <a:lnTo>
                    <a:pt x="1387" y="313"/>
                  </a:lnTo>
                  <a:lnTo>
                    <a:pt x="1381" y="318"/>
                  </a:lnTo>
                  <a:lnTo>
                    <a:pt x="1381" y="324"/>
                  </a:lnTo>
                  <a:lnTo>
                    <a:pt x="1375" y="330"/>
                  </a:lnTo>
                  <a:lnTo>
                    <a:pt x="1375" y="336"/>
                  </a:lnTo>
                  <a:lnTo>
                    <a:pt x="1375" y="341"/>
                  </a:lnTo>
                  <a:lnTo>
                    <a:pt x="1369" y="353"/>
                  </a:lnTo>
                  <a:lnTo>
                    <a:pt x="1369" y="364"/>
                  </a:lnTo>
                  <a:lnTo>
                    <a:pt x="1364" y="370"/>
                  </a:lnTo>
                  <a:lnTo>
                    <a:pt x="1364" y="381"/>
                  </a:lnTo>
                  <a:lnTo>
                    <a:pt x="1358" y="387"/>
                  </a:lnTo>
                  <a:lnTo>
                    <a:pt x="1358" y="392"/>
                  </a:lnTo>
                  <a:lnTo>
                    <a:pt x="1353" y="392"/>
                  </a:lnTo>
                  <a:lnTo>
                    <a:pt x="1353" y="398"/>
                  </a:lnTo>
                  <a:lnTo>
                    <a:pt x="1347" y="403"/>
                  </a:lnTo>
                  <a:lnTo>
                    <a:pt x="1336" y="409"/>
                  </a:lnTo>
                  <a:lnTo>
                    <a:pt x="1330" y="415"/>
                  </a:lnTo>
                  <a:lnTo>
                    <a:pt x="1318" y="415"/>
                  </a:lnTo>
                  <a:lnTo>
                    <a:pt x="1313" y="415"/>
                  </a:lnTo>
                  <a:lnTo>
                    <a:pt x="1302" y="415"/>
                  </a:lnTo>
                  <a:lnTo>
                    <a:pt x="1290" y="415"/>
                  </a:lnTo>
                  <a:lnTo>
                    <a:pt x="1279" y="415"/>
                  </a:lnTo>
                  <a:lnTo>
                    <a:pt x="1273" y="415"/>
                  </a:lnTo>
                  <a:lnTo>
                    <a:pt x="1268" y="409"/>
                  </a:lnTo>
                  <a:lnTo>
                    <a:pt x="1262" y="409"/>
                  </a:lnTo>
                  <a:lnTo>
                    <a:pt x="1256" y="403"/>
                  </a:lnTo>
                  <a:lnTo>
                    <a:pt x="1250" y="409"/>
                  </a:lnTo>
                  <a:lnTo>
                    <a:pt x="1239" y="409"/>
                  </a:lnTo>
                  <a:lnTo>
                    <a:pt x="1233" y="409"/>
                  </a:lnTo>
                  <a:lnTo>
                    <a:pt x="1222" y="409"/>
                  </a:lnTo>
                  <a:lnTo>
                    <a:pt x="1216" y="415"/>
                  </a:lnTo>
                  <a:lnTo>
                    <a:pt x="1216" y="421"/>
                  </a:lnTo>
                  <a:lnTo>
                    <a:pt x="1210" y="427"/>
                  </a:lnTo>
                  <a:lnTo>
                    <a:pt x="1205" y="432"/>
                  </a:lnTo>
                  <a:lnTo>
                    <a:pt x="1199" y="432"/>
                  </a:lnTo>
                  <a:lnTo>
                    <a:pt x="1188" y="432"/>
                  </a:lnTo>
                  <a:lnTo>
                    <a:pt x="1177" y="438"/>
                  </a:lnTo>
                  <a:lnTo>
                    <a:pt x="1165" y="438"/>
                  </a:lnTo>
                  <a:lnTo>
                    <a:pt x="1159" y="438"/>
                  </a:lnTo>
                  <a:lnTo>
                    <a:pt x="1148" y="438"/>
                  </a:lnTo>
                  <a:lnTo>
                    <a:pt x="1143" y="443"/>
                  </a:lnTo>
                  <a:lnTo>
                    <a:pt x="1131" y="443"/>
                  </a:lnTo>
                  <a:lnTo>
                    <a:pt x="1125" y="443"/>
                  </a:lnTo>
                  <a:lnTo>
                    <a:pt x="1114" y="443"/>
                  </a:lnTo>
                  <a:lnTo>
                    <a:pt x="1108" y="443"/>
                  </a:lnTo>
                  <a:lnTo>
                    <a:pt x="1097" y="438"/>
                  </a:lnTo>
                  <a:lnTo>
                    <a:pt x="1091" y="438"/>
                  </a:lnTo>
                  <a:lnTo>
                    <a:pt x="1085" y="432"/>
                  </a:lnTo>
                  <a:lnTo>
                    <a:pt x="1080" y="432"/>
                  </a:lnTo>
                  <a:lnTo>
                    <a:pt x="1074" y="427"/>
                  </a:lnTo>
                  <a:lnTo>
                    <a:pt x="1068" y="421"/>
                  </a:lnTo>
                  <a:lnTo>
                    <a:pt x="1063" y="421"/>
                  </a:lnTo>
                  <a:lnTo>
                    <a:pt x="1057" y="415"/>
                  </a:lnTo>
                  <a:lnTo>
                    <a:pt x="1051" y="415"/>
                  </a:lnTo>
                  <a:lnTo>
                    <a:pt x="1046" y="403"/>
                  </a:lnTo>
                  <a:lnTo>
                    <a:pt x="1046" y="398"/>
                  </a:lnTo>
                  <a:lnTo>
                    <a:pt x="1040" y="387"/>
                  </a:lnTo>
                  <a:lnTo>
                    <a:pt x="1040" y="381"/>
                  </a:lnTo>
                  <a:lnTo>
                    <a:pt x="1040" y="370"/>
                  </a:lnTo>
                  <a:lnTo>
                    <a:pt x="1040" y="358"/>
                  </a:lnTo>
                  <a:lnTo>
                    <a:pt x="1040" y="353"/>
                  </a:lnTo>
                  <a:lnTo>
                    <a:pt x="1040" y="341"/>
                  </a:lnTo>
                  <a:close/>
                  <a:moveTo>
                    <a:pt x="2580" y="614"/>
                  </a:moveTo>
                  <a:lnTo>
                    <a:pt x="2580" y="614"/>
                  </a:lnTo>
                  <a:lnTo>
                    <a:pt x="2569" y="620"/>
                  </a:lnTo>
                  <a:lnTo>
                    <a:pt x="2569" y="620"/>
                  </a:lnTo>
                  <a:lnTo>
                    <a:pt x="2552" y="620"/>
                  </a:lnTo>
                  <a:lnTo>
                    <a:pt x="2552" y="620"/>
                  </a:lnTo>
                  <a:lnTo>
                    <a:pt x="2541" y="620"/>
                  </a:lnTo>
                  <a:lnTo>
                    <a:pt x="2541" y="620"/>
                  </a:lnTo>
                  <a:lnTo>
                    <a:pt x="2535" y="620"/>
                  </a:lnTo>
                  <a:lnTo>
                    <a:pt x="2535" y="620"/>
                  </a:lnTo>
                  <a:lnTo>
                    <a:pt x="2535" y="626"/>
                  </a:lnTo>
                  <a:lnTo>
                    <a:pt x="2535" y="626"/>
                  </a:lnTo>
                  <a:lnTo>
                    <a:pt x="2529" y="642"/>
                  </a:lnTo>
                  <a:lnTo>
                    <a:pt x="2529" y="642"/>
                  </a:lnTo>
                  <a:lnTo>
                    <a:pt x="2529" y="660"/>
                  </a:lnTo>
                  <a:lnTo>
                    <a:pt x="2529" y="660"/>
                  </a:lnTo>
                  <a:lnTo>
                    <a:pt x="2529" y="665"/>
                  </a:lnTo>
                  <a:lnTo>
                    <a:pt x="2529" y="665"/>
                  </a:lnTo>
                  <a:lnTo>
                    <a:pt x="2523" y="665"/>
                  </a:lnTo>
                  <a:lnTo>
                    <a:pt x="2523" y="665"/>
                  </a:lnTo>
                  <a:lnTo>
                    <a:pt x="2523" y="671"/>
                  </a:lnTo>
                  <a:lnTo>
                    <a:pt x="2523" y="671"/>
                  </a:lnTo>
                  <a:lnTo>
                    <a:pt x="2529" y="677"/>
                  </a:lnTo>
                  <a:lnTo>
                    <a:pt x="2529" y="677"/>
                  </a:lnTo>
                  <a:lnTo>
                    <a:pt x="2529" y="682"/>
                  </a:lnTo>
                  <a:lnTo>
                    <a:pt x="2529" y="682"/>
                  </a:lnTo>
                  <a:lnTo>
                    <a:pt x="2541" y="682"/>
                  </a:lnTo>
                  <a:lnTo>
                    <a:pt x="2541" y="682"/>
                  </a:lnTo>
                  <a:lnTo>
                    <a:pt x="2552" y="682"/>
                  </a:lnTo>
                  <a:lnTo>
                    <a:pt x="2552" y="682"/>
                  </a:lnTo>
                  <a:lnTo>
                    <a:pt x="2569" y="682"/>
                  </a:lnTo>
                  <a:lnTo>
                    <a:pt x="2569" y="682"/>
                  </a:lnTo>
                  <a:lnTo>
                    <a:pt x="2580" y="682"/>
                  </a:lnTo>
                  <a:lnTo>
                    <a:pt x="2580" y="682"/>
                  </a:lnTo>
                  <a:lnTo>
                    <a:pt x="2580" y="682"/>
                  </a:lnTo>
                  <a:lnTo>
                    <a:pt x="2580" y="682"/>
                  </a:lnTo>
                  <a:lnTo>
                    <a:pt x="2586" y="688"/>
                  </a:lnTo>
                  <a:lnTo>
                    <a:pt x="2586" y="688"/>
                  </a:lnTo>
                  <a:lnTo>
                    <a:pt x="2591" y="688"/>
                  </a:lnTo>
                  <a:lnTo>
                    <a:pt x="2591" y="688"/>
                  </a:lnTo>
                  <a:lnTo>
                    <a:pt x="2597" y="693"/>
                  </a:lnTo>
                  <a:lnTo>
                    <a:pt x="2597" y="693"/>
                  </a:lnTo>
                  <a:lnTo>
                    <a:pt x="2591" y="699"/>
                  </a:lnTo>
                  <a:lnTo>
                    <a:pt x="2591" y="699"/>
                  </a:lnTo>
                  <a:lnTo>
                    <a:pt x="2597" y="705"/>
                  </a:lnTo>
                  <a:lnTo>
                    <a:pt x="2597" y="705"/>
                  </a:lnTo>
                  <a:lnTo>
                    <a:pt x="2597" y="717"/>
                  </a:lnTo>
                  <a:lnTo>
                    <a:pt x="2597" y="717"/>
                  </a:lnTo>
                  <a:lnTo>
                    <a:pt x="2603" y="717"/>
                  </a:lnTo>
                  <a:lnTo>
                    <a:pt x="2603" y="717"/>
                  </a:lnTo>
                  <a:lnTo>
                    <a:pt x="2597" y="717"/>
                  </a:lnTo>
                  <a:lnTo>
                    <a:pt x="2597" y="717"/>
                  </a:lnTo>
                  <a:lnTo>
                    <a:pt x="2591" y="722"/>
                  </a:lnTo>
                  <a:lnTo>
                    <a:pt x="2591" y="722"/>
                  </a:lnTo>
                  <a:lnTo>
                    <a:pt x="2586" y="722"/>
                  </a:lnTo>
                  <a:lnTo>
                    <a:pt x="2586" y="722"/>
                  </a:lnTo>
                  <a:lnTo>
                    <a:pt x="2591" y="722"/>
                  </a:lnTo>
                  <a:lnTo>
                    <a:pt x="2591" y="722"/>
                  </a:lnTo>
                  <a:lnTo>
                    <a:pt x="2608" y="727"/>
                  </a:lnTo>
                  <a:lnTo>
                    <a:pt x="2608" y="727"/>
                  </a:lnTo>
                  <a:lnTo>
                    <a:pt x="2631" y="727"/>
                  </a:lnTo>
                  <a:lnTo>
                    <a:pt x="2631" y="727"/>
                  </a:lnTo>
                  <a:lnTo>
                    <a:pt x="2654" y="722"/>
                  </a:lnTo>
                  <a:lnTo>
                    <a:pt x="2654" y="722"/>
                  </a:lnTo>
                  <a:lnTo>
                    <a:pt x="2671" y="722"/>
                  </a:lnTo>
                  <a:lnTo>
                    <a:pt x="2671" y="722"/>
                  </a:lnTo>
                  <a:lnTo>
                    <a:pt x="2682" y="727"/>
                  </a:lnTo>
                  <a:lnTo>
                    <a:pt x="2682" y="727"/>
                  </a:lnTo>
                  <a:lnTo>
                    <a:pt x="2694" y="727"/>
                  </a:lnTo>
                  <a:lnTo>
                    <a:pt x="2694" y="727"/>
                  </a:lnTo>
                  <a:lnTo>
                    <a:pt x="2705" y="733"/>
                  </a:lnTo>
                  <a:lnTo>
                    <a:pt x="2705" y="733"/>
                  </a:lnTo>
                  <a:lnTo>
                    <a:pt x="2722" y="733"/>
                  </a:lnTo>
                  <a:lnTo>
                    <a:pt x="2722" y="739"/>
                  </a:lnTo>
                  <a:lnTo>
                    <a:pt x="2722" y="739"/>
                  </a:lnTo>
                  <a:lnTo>
                    <a:pt x="2722" y="745"/>
                  </a:lnTo>
                  <a:lnTo>
                    <a:pt x="2722" y="745"/>
                  </a:lnTo>
                  <a:lnTo>
                    <a:pt x="2722" y="745"/>
                  </a:lnTo>
                  <a:lnTo>
                    <a:pt x="2705" y="751"/>
                  </a:lnTo>
                  <a:lnTo>
                    <a:pt x="2705" y="751"/>
                  </a:lnTo>
                  <a:lnTo>
                    <a:pt x="2688" y="751"/>
                  </a:lnTo>
                  <a:lnTo>
                    <a:pt x="2688" y="751"/>
                  </a:lnTo>
                  <a:lnTo>
                    <a:pt x="2677" y="751"/>
                  </a:lnTo>
                  <a:lnTo>
                    <a:pt x="2677" y="751"/>
                  </a:lnTo>
                  <a:lnTo>
                    <a:pt x="2666" y="751"/>
                  </a:lnTo>
                  <a:lnTo>
                    <a:pt x="2666" y="756"/>
                  </a:lnTo>
                  <a:lnTo>
                    <a:pt x="2660" y="756"/>
                  </a:lnTo>
                  <a:lnTo>
                    <a:pt x="2660" y="762"/>
                  </a:lnTo>
                  <a:lnTo>
                    <a:pt x="2654" y="762"/>
                  </a:lnTo>
                  <a:lnTo>
                    <a:pt x="2654" y="762"/>
                  </a:lnTo>
                  <a:lnTo>
                    <a:pt x="2637" y="767"/>
                  </a:lnTo>
                  <a:lnTo>
                    <a:pt x="2637" y="767"/>
                  </a:lnTo>
                  <a:lnTo>
                    <a:pt x="2614" y="767"/>
                  </a:lnTo>
                  <a:lnTo>
                    <a:pt x="2614" y="767"/>
                  </a:lnTo>
                  <a:lnTo>
                    <a:pt x="2591" y="767"/>
                  </a:lnTo>
                  <a:lnTo>
                    <a:pt x="2591" y="767"/>
                  </a:lnTo>
                  <a:lnTo>
                    <a:pt x="2580" y="767"/>
                  </a:lnTo>
                  <a:lnTo>
                    <a:pt x="2580" y="773"/>
                  </a:lnTo>
                  <a:lnTo>
                    <a:pt x="2580" y="779"/>
                  </a:lnTo>
                  <a:lnTo>
                    <a:pt x="2580" y="779"/>
                  </a:lnTo>
                  <a:lnTo>
                    <a:pt x="2586" y="785"/>
                  </a:lnTo>
                  <a:lnTo>
                    <a:pt x="2586" y="785"/>
                  </a:lnTo>
                  <a:lnTo>
                    <a:pt x="2591" y="785"/>
                  </a:lnTo>
                  <a:lnTo>
                    <a:pt x="2591" y="785"/>
                  </a:lnTo>
                  <a:lnTo>
                    <a:pt x="2603" y="785"/>
                  </a:lnTo>
                  <a:lnTo>
                    <a:pt x="2603" y="785"/>
                  </a:lnTo>
                  <a:lnTo>
                    <a:pt x="2608" y="779"/>
                  </a:lnTo>
                  <a:lnTo>
                    <a:pt x="2608" y="779"/>
                  </a:lnTo>
                  <a:lnTo>
                    <a:pt x="2614" y="779"/>
                  </a:lnTo>
                  <a:lnTo>
                    <a:pt x="2614" y="779"/>
                  </a:lnTo>
                  <a:lnTo>
                    <a:pt x="2620" y="802"/>
                  </a:lnTo>
                  <a:lnTo>
                    <a:pt x="2620" y="802"/>
                  </a:lnTo>
                  <a:lnTo>
                    <a:pt x="2626" y="813"/>
                  </a:lnTo>
                  <a:lnTo>
                    <a:pt x="2626" y="813"/>
                  </a:lnTo>
                  <a:lnTo>
                    <a:pt x="2631" y="819"/>
                  </a:lnTo>
                  <a:lnTo>
                    <a:pt x="2631" y="819"/>
                  </a:lnTo>
                  <a:lnTo>
                    <a:pt x="2648" y="824"/>
                  </a:lnTo>
                  <a:lnTo>
                    <a:pt x="2648" y="824"/>
                  </a:lnTo>
                  <a:lnTo>
                    <a:pt x="2648" y="830"/>
                  </a:lnTo>
                  <a:lnTo>
                    <a:pt x="2648" y="830"/>
                  </a:lnTo>
                  <a:lnTo>
                    <a:pt x="2648" y="836"/>
                  </a:lnTo>
                  <a:lnTo>
                    <a:pt x="2648" y="836"/>
                  </a:lnTo>
                  <a:lnTo>
                    <a:pt x="2642" y="841"/>
                  </a:lnTo>
                  <a:lnTo>
                    <a:pt x="2642" y="841"/>
                  </a:lnTo>
                  <a:lnTo>
                    <a:pt x="2642" y="847"/>
                  </a:lnTo>
                  <a:lnTo>
                    <a:pt x="2642" y="847"/>
                  </a:lnTo>
                  <a:lnTo>
                    <a:pt x="2642" y="853"/>
                  </a:lnTo>
                  <a:lnTo>
                    <a:pt x="2642" y="853"/>
                  </a:lnTo>
                  <a:lnTo>
                    <a:pt x="2648" y="858"/>
                  </a:lnTo>
                  <a:lnTo>
                    <a:pt x="2648" y="858"/>
                  </a:lnTo>
                  <a:lnTo>
                    <a:pt x="2654" y="864"/>
                  </a:lnTo>
                  <a:lnTo>
                    <a:pt x="2654" y="864"/>
                  </a:lnTo>
                  <a:lnTo>
                    <a:pt x="2654" y="864"/>
                  </a:lnTo>
                  <a:lnTo>
                    <a:pt x="2654" y="864"/>
                  </a:lnTo>
                  <a:lnTo>
                    <a:pt x="2660" y="864"/>
                  </a:lnTo>
                  <a:lnTo>
                    <a:pt x="2660" y="864"/>
                  </a:lnTo>
                  <a:lnTo>
                    <a:pt x="2666" y="864"/>
                  </a:lnTo>
                  <a:lnTo>
                    <a:pt x="2666" y="864"/>
                  </a:lnTo>
                  <a:lnTo>
                    <a:pt x="2666" y="864"/>
                  </a:lnTo>
                  <a:lnTo>
                    <a:pt x="2666" y="864"/>
                  </a:lnTo>
                  <a:lnTo>
                    <a:pt x="2671" y="864"/>
                  </a:lnTo>
                  <a:lnTo>
                    <a:pt x="2671" y="864"/>
                  </a:lnTo>
                  <a:lnTo>
                    <a:pt x="2677" y="858"/>
                  </a:lnTo>
                  <a:lnTo>
                    <a:pt x="2677" y="858"/>
                  </a:lnTo>
                  <a:lnTo>
                    <a:pt x="2677" y="847"/>
                  </a:lnTo>
                  <a:lnTo>
                    <a:pt x="2677" y="847"/>
                  </a:lnTo>
                  <a:lnTo>
                    <a:pt x="2682" y="830"/>
                  </a:lnTo>
                  <a:lnTo>
                    <a:pt x="2682" y="830"/>
                  </a:lnTo>
                  <a:lnTo>
                    <a:pt x="2688" y="824"/>
                  </a:lnTo>
                  <a:lnTo>
                    <a:pt x="2688" y="824"/>
                  </a:lnTo>
                  <a:lnTo>
                    <a:pt x="2688" y="824"/>
                  </a:lnTo>
                  <a:lnTo>
                    <a:pt x="2688" y="824"/>
                  </a:lnTo>
                  <a:lnTo>
                    <a:pt x="2694" y="819"/>
                  </a:lnTo>
                  <a:lnTo>
                    <a:pt x="2694" y="819"/>
                  </a:lnTo>
                  <a:lnTo>
                    <a:pt x="2694" y="819"/>
                  </a:lnTo>
                  <a:lnTo>
                    <a:pt x="2694" y="819"/>
                  </a:lnTo>
                  <a:lnTo>
                    <a:pt x="2700" y="819"/>
                  </a:lnTo>
                  <a:lnTo>
                    <a:pt x="2700" y="819"/>
                  </a:lnTo>
                  <a:lnTo>
                    <a:pt x="2700" y="819"/>
                  </a:lnTo>
                  <a:lnTo>
                    <a:pt x="2700" y="819"/>
                  </a:lnTo>
                  <a:lnTo>
                    <a:pt x="2700" y="824"/>
                  </a:lnTo>
                  <a:lnTo>
                    <a:pt x="2700" y="824"/>
                  </a:lnTo>
                  <a:lnTo>
                    <a:pt x="2700" y="830"/>
                  </a:lnTo>
                  <a:lnTo>
                    <a:pt x="2700" y="830"/>
                  </a:lnTo>
                  <a:lnTo>
                    <a:pt x="2700" y="836"/>
                  </a:lnTo>
                  <a:lnTo>
                    <a:pt x="2705" y="836"/>
                  </a:lnTo>
                  <a:lnTo>
                    <a:pt x="2716" y="841"/>
                  </a:lnTo>
                  <a:lnTo>
                    <a:pt x="2722" y="847"/>
                  </a:lnTo>
                  <a:lnTo>
                    <a:pt x="2734" y="847"/>
                  </a:lnTo>
                  <a:lnTo>
                    <a:pt x="2734" y="853"/>
                  </a:lnTo>
                  <a:lnTo>
                    <a:pt x="2734" y="853"/>
                  </a:lnTo>
                  <a:lnTo>
                    <a:pt x="2734" y="853"/>
                  </a:lnTo>
                  <a:lnTo>
                    <a:pt x="2734" y="853"/>
                  </a:lnTo>
                  <a:lnTo>
                    <a:pt x="2734" y="853"/>
                  </a:lnTo>
                  <a:lnTo>
                    <a:pt x="2751" y="864"/>
                  </a:lnTo>
                  <a:lnTo>
                    <a:pt x="2751" y="864"/>
                  </a:lnTo>
                  <a:lnTo>
                    <a:pt x="2762" y="864"/>
                  </a:lnTo>
                  <a:lnTo>
                    <a:pt x="2762" y="864"/>
                  </a:lnTo>
                  <a:lnTo>
                    <a:pt x="2767" y="864"/>
                  </a:lnTo>
                  <a:lnTo>
                    <a:pt x="2767" y="864"/>
                  </a:lnTo>
                  <a:lnTo>
                    <a:pt x="2767" y="858"/>
                  </a:lnTo>
                  <a:lnTo>
                    <a:pt x="2767" y="858"/>
                  </a:lnTo>
                  <a:lnTo>
                    <a:pt x="2767" y="870"/>
                  </a:lnTo>
                  <a:lnTo>
                    <a:pt x="2767" y="870"/>
                  </a:lnTo>
                  <a:lnTo>
                    <a:pt x="2767" y="887"/>
                  </a:lnTo>
                  <a:lnTo>
                    <a:pt x="2767" y="887"/>
                  </a:lnTo>
                  <a:lnTo>
                    <a:pt x="2773" y="904"/>
                  </a:lnTo>
                  <a:lnTo>
                    <a:pt x="2773" y="904"/>
                  </a:lnTo>
                  <a:lnTo>
                    <a:pt x="2779" y="910"/>
                  </a:lnTo>
                  <a:lnTo>
                    <a:pt x="2791" y="916"/>
                  </a:lnTo>
                  <a:lnTo>
                    <a:pt x="2791" y="916"/>
                  </a:lnTo>
                  <a:lnTo>
                    <a:pt x="2796" y="916"/>
                  </a:lnTo>
                  <a:lnTo>
                    <a:pt x="2796" y="916"/>
                  </a:lnTo>
                  <a:lnTo>
                    <a:pt x="2807" y="916"/>
                  </a:lnTo>
                  <a:lnTo>
                    <a:pt x="2807" y="916"/>
                  </a:lnTo>
                  <a:lnTo>
                    <a:pt x="2813" y="910"/>
                  </a:lnTo>
                  <a:lnTo>
                    <a:pt x="2813" y="910"/>
                  </a:lnTo>
                  <a:lnTo>
                    <a:pt x="2825" y="910"/>
                  </a:lnTo>
                  <a:lnTo>
                    <a:pt x="2825" y="916"/>
                  </a:lnTo>
                  <a:lnTo>
                    <a:pt x="2830" y="916"/>
                  </a:lnTo>
                  <a:lnTo>
                    <a:pt x="2830" y="916"/>
                  </a:lnTo>
                  <a:lnTo>
                    <a:pt x="2836" y="921"/>
                  </a:lnTo>
                  <a:lnTo>
                    <a:pt x="2836" y="921"/>
                  </a:lnTo>
                  <a:lnTo>
                    <a:pt x="2847" y="921"/>
                  </a:lnTo>
                  <a:lnTo>
                    <a:pt x="2847" y="921"/>
                  </a:lnTo>
                  <a:lnTo>
                    <a:pt x="2853" y="916"/>
                  </a:lnTo>
                  <a:lnTo>
                    <a:pt x="2853" y="916"/>
                  </a:lnTo>
                  <a:lnTo>
                    <a:pt x="2859" y="916"/>
                  </a:lnTo>
                  <a:lnTo>
                    <a:pt x="2859" y="916"/>
                  </a:lnTo>
                  <a:lnTo>
                    <a:pt x="2876" y="916"/>
                  </a:lnTo>
                  <a:lnTo>
                    <a:pt x="2876" y="916"/>
                  </a:lnTo>
                  <a:lnTo>
                    <a:pt x="2876" y="921"/>
                  </a:lnTo>
                  <a:lnTo>
                    <a:pt x="2876" y="921"/>
                  </a:lnTo>
                  <a:lnTo>
                    <a:pt x="2876" y="927"/>
                  </a:lnTo>
                  <a:lnTo>
                    <a:pt x="2876" y="927"/>
                  </a:lnTo>
                  <a:lnTo>
                    <a:pt x="2893" y="938"/>
                  </a:lnTo>
                  <a:lnTo>
                    <a:pt x="2893" y="938"/>
                  </a:lnTo>
                  <a:lnTo>
                    <a:pt x="2904" y="949"/>
                  </a:lnTo>
                  <a:lnTo>
                    <a:pt x="2904" y="949"/>
                  </a:lnTo>
                  <a:lnTo>
                    <a:pt x="2916" y="961"/>
                  </a:lnTo>
                  <a:lnTo>
                    <a:pt x="2916" y="961"/>
                  </a:lnTo>
                  <a:lnTo>
                    <a:pt x="2926" y="983"/>
                  </a:lnTo>
                  <a:lnTo>
                    <a:pt x="2926" y="983"/>
                  </a:lnTo>
                  <a:lnTo>
                    <a:pt x="2950" y="978"/>
                  </a:lnTo>
                  <a:lnTo>
                    <a:pt x="2950" y="978"/>
                  </a:lnTo>
                  <a:lnTo>
                    <a:pt x="2961" y="978"/>
                  </a:lnTo>
                  <a:lnTo>
                    <a:pt x="2961" y="978"/>
                  </a:lnTo>
                  <a:lnTo>
                    <a:pt x="2972" y="983"/>
                  </a:lnTo>
                  <a:lnTo>
                    <a:pt x="2972" y="983"/>
                  </a:lnTo>
                  <a:lnTo>
                    <a:pt x="2989" y="989"/>
                  </a:lnTo>
                  <a:lnTo>
                    <a:pt x="2989" y="989"/>
                  </a:lnTo>
                  <a:lnTo>
                    <a:pt x="2995" y="995"/>
                  </a:lnTo>
                  <a:lnTo>
                    <a:pt x="2995" y="995"/>
                  </a:lnTo>
                  <a:lnTo>
                    <a:pt x="3001" y="995"/>
                  </a:lnTo>
                  <a:lnTo>
                    <a:pt x="3001" y="995"/>
                  </a:lnTo>
                  <a:lnTo>
                    <a:pt x="3006" y="995"/>
                  </a:lnTo>
                  <a:lnTo>
                    <a:pt x="3006" y="995"/>
                  </a:lnTo>
                  <a:lnTo>
                    <a:pt x="3012" y="995"/>
                  </a:lnTo>
                  <a:lnTo>
                    <a:pt x="3018" y="1006"/>
                  </a:lnTo>
                  <a:lnTo>
                    <a:pt x="3023" y="1017"/>
                  </a:lnTo>
                  <a:lnTo>
                    <a:pt x="3029" y="1023"/>
                  </a:lnTo>
                  <a:lnTo>
                    <a:pt x="3035" y="1035"/>
                  </a:lnTo>
                  <a:lnTo>
                    <a:pt x="3035" y="1051"/>
                  </a:lnTo>
                  <a:lnTo>
                    <a:pt x="3035" y="1063"/>
                  </a:lnTo>
                  <a:lnTo>
                    <a:pt x="3035" y="1075"/>
                  </a:lnTo>
                  <a:lnTo>
                    <a:pt x="3035" y="1091"/>
                  </a:lnTo>
                  <a:lnTo>
                    <a:pt x="3035" y="1091"/>
                  </a:lnTo>
                  <a:lnTo>
                    <a:pt x="3035" y="1091"/>
                  </a:lnTo>
                  <a:lnTo>
                    <a:pt x="3035" y="1091"/>
                  </a:lnTo>
                  <a:lnTo>
                    <a:pt x="3029" y="1097"/>
                  </a:lnTo>
                  <a:lnTo>
                    <a:pt x="3029" y="1097"/>
                  </a:lnTo>
                  <a:lnTo>
                    <a:pt x="3029" y="1097"/>
                  </a:lnTo>
                  <a:lnTo>
                    <a:pt x="3029" y="1097"/>
                  </a:lnTo>
                  <a:lnTo>
                    <a:pt x="3029" y="1109"/>
                  </a:lnTo>
                  <a:lnTo>
                    <a:pt x="3029" y="1109"/>
                  </a:lnTo>
                  <a:lnTo>
                    <a:pt x="3035" y="1109"/>
                  </a:lnTo>
                  <a:lnTo>
                    <a:pt x="3035" y="1109"/>
                  </a:lnTo>
                  <a:lnTo>
                    <a:pt x="3041" y="1114"/>
                  </a:lnTo>
                  <a:lnTo>
                    <a:pt x="3041" y="1114"/>
                  </a:lnTo>
                  <a:lnTo>
                    <a:pt x="3046" y="1114"/>
                  </a:lnTo>
                  <a:lnTo>
                    <a:pt x="3046" y="1114"/>
                  </a:lnTo>
                  <a:lnTo>
                    <a:pt x="3046" y="1120"/>
                  </a:lnTo>
                  <a:lnTo>
                    <a:pt x="3046" y="1120"/>
                  </a:lnTo>
                  <a:lnTo>
                    <a:pt x="3052" y="1126"/>
                  </a:lnTo>
                  <a:lnTo>
                    <a:pt x="3052" y="1126"/>
                  </a:lnTo>
                  <a:lnTo>
                    <a:pt x="3052" y="1131"/>
                  </a:lnTo>
                  <a:lnTo>
                    <a:pt x="3052" y="1131"/>
                  </a:lnTo>
                  <a:lnTo>
                    <a:pt x="3052" y="1142"/>
                  </a:lnTo>
                  <a:lnTo>
                    <a:pt x="3052" y="1142"/>
                  </a:lnTo>
                  <a:lnTo>
                    <a:pt x="3052" y="1148"/>
                  </a:lnTo>
                  <a:lnTo>
                    <a:pt x="3052" y="1148"/>
                  </a:lnTo>
                  <a:lnTo>
                    <a:pt x="3057" y="1154"/>
                  </a:lnTo>
                  <a:lnTo>
                    <a:pt x="3057" y="1154"/>
                  </a:lnTo>
                  <a:lnTo>
                    <a:pt x="3063" y="1160"/>
                  </a:lnTo>
                  <a:lnTo>
                    <a:pt x="3063" y="1160"/>
                  </a:lnTo>
                  <a:lnTo>
                    <a:pt x="3069" y="1166"/>
                  </a:lnTo>
                  <a:lnTo>
                    <a:pt x="3069" y="1166"/>
                  </a:lnTo>
                  <a:lnTo>
                    <a:pt x="3069" y="1171"/>
                  </a:lnTo>
                  <a:lnTo>
                    <a:pt x="3069" y="1171"/>
                  </a:lnTo>
                  <a:lnTo>
                    <a:pt x="3069" y="1188"/>
                  </a:lnTo>
                  <a:lnTo>
                    <a:pt x="3069" y="1188"/>
                  </a:lnTo>
                  <a:lnTo>
                    <a:pt x="3069" y="1205"/>
                  </a:lnTo>
                  <a:lnTo>
                    <a:pt x="3069" y="1205"/>
                  </a:lnTo>
                  <a:lnTo>
                    <a:pt x="3069" y="1216"/>
                  </a:lnTo>
                  <a:lnTo>
                    <a:pt x="3069" y="1216"/>
                  </a:lnTo>
                  <a:lnTo>
                    <a:pt x="3075" y="1239"/>
                  </a:lnTo>
                  <a:lnTo>
                    <a:pt x="3075" y="1239"/>
                  </a:lnTo>
                  <a:lnTo>
                    <a:pt x="3069" y="1234"/>
                  </a:lnTo>
                  <a:lnTo>
                    <a:pt x="3069" y="1234"/>
                  </a:lnTo>
                  <a:lnTo>
                    <a:pt x="3063" y="1228"/>
                  </a:lnTo>
                  <a:lnTo>
                    <a:pt x="3063" y="1228"/>
                  </a:lnTo>
                  <a:lnTo>
                    <a:pt x="3057" y="1222"/>
                  </a:lnTo>
                  <a:lnTo>
                    <a:pt x="3057" y="1222"/>
                  </a:lnTo>
                  <a:lnTo>
                    <a:pt x="3052" y="1216"/>
                  </a:lnTo>
                  <a:lnTo>
                    <a:pt x="3052" y="1216"/>
                  </a:lnTo>
                  <a:lnTo>
                    <a:pt x="3046" y="1216"/>
                  </a:lnTo>
                  <a:lnTo>
                    <a:pt x="3046" y="1216"/>
                  </a:lnTo>
                  <a:lnTo>
                    <a:pt x="3035" y="1216"/>
                  </a:lnTo>
                  <a:lnTo>
                    <a:pt x="3035" y="1216"/>
                  </a:lnTo>
                  <a:lnTo>
                    <a:pt x="3029" y="1216"/>
                  </a:lnTo>
                  <a:lnTo>
                    <a:pt x="3029" y="1216"/>
                  </a:lnTo>
                  <a:lnTo>
                    <a:pt x="3018" y="1222"/>
                  </a:lnTo>
                  <a:lnTo>
                    <a:pt x="3018" y="1222"/>
                  </a:lnTo>
                  <a:lnTo>
                    <a:pt x="3012" y="1228"/>
                  </a:lnTo>
                  <a:lnTo>
                    <a:pt x="3012" y="1228"/>
                  </a:lnTo>
                  <a:lnTo>
                    <a:pt x="3001" y="1245"/>
                  </a:lnTo>
                  <a:lnTo>
                    <a:pt x="3001" y="1245"/>
                  </a:lnTo>
                  <a:lnTo>
                    <a:pt x="2989" y="1262"/>
                  </a:lnTo>
                  <a:lnTo>
                    <a:pt x="2989" y="1262"/>
                  </a:lnTo>
                  <a:lnTo>
                    <a:pt x="2984" y="1273"/>
                  </a:lnTo>
                  <a:lnTo>
                    <a:pt x="2984" y="1273"/>
                  </a:lnTo>
                  <a:lnTo>
                    <a:pt x="3001" y="1273"/>
                  </a:lnTo>
                  <a:lnTo>
                    <a:pt x="3001" y="1273"/>
                  </a:lnTo>
                  <a:lnTo>
                    <a:pt x="3018" y="1268"/>
                  </a:lnTo>
                  <a:lnTo>
                    <a:pt x="3018" y="1268"/>
                  </a:lnTo>
                  <a:lnTo>
                    <a:pt x="3041" y="1268"/>
                  </a:lnTo>
                  <a:lnTo>
                    <a:pt x="3041" y="1268"/>
                  </a:lnTo>
                  <a:lnTo>
                    <a:pt x="3057" y="1262"/>
                  </a:lnTo>
                  <a:lnTo>
                    <a:pt x="3057" y="1262"/>
                  </a:lnTo>
                  <a:lnTo>
                    <a:pt x="3057" y="1262"/>
                  </a:lnTo>
                  <a:lnTo>
                    <a:pt x="3057" y="1262"/>
                  </a:lnTo>
                  <a:lnTo>
                    <a:pt x="3063" y="1251"/>
                  </a:lnTo>
                  <a:lnTo>
                    <a:pt x="3063" y="1251"/>
                  </a:lnTo>
                  <a:lnTo>
                    <a:pt x="3063" y="1245"/>
                  </a:lnTo>
                  <a:lnTo>
                    <a:pt x="3063" y="1245"/>
                  </a:lnTo>
                  <a:lnTo>
                    <a:pt x="3063" y="1245"/>
                  </a:lnTo>
                  <a:lnTo>
                    <a:pt x="3063" y="1245"/>
                  </a:lnTo>
                  <a:lnTo>
                    <a:pt x="3069" y="1245"/>
                  </a:lnTo>
                  <a:lnTo>
                    <a:pt x="3069" y="1245"/>
                  </a:lnTo>
                  <a:lnTo>
                    <a:pt x="3069" y="1245"/>
                  </a:lnTo>
                  <a:lnTo>
                    <a:pt x="3069" y="1245"/>
                  </a:lnTo>
                  <a:lnTo>
                    <a:pt x="3075" y="1251"/>
                  </a:lnTo>
                  <a:lnTo>
                    <a:pt x="3075" y="1251"/>
                  </a:lnTo>
                  <a:lnTo>
                    <a:pt x="3075" y="1256"/>
                  </a:lnTo>
                  <a:lnTo>
                    <a:pt x="3075" y="1256"/>
                  </a:lnTo>
                  <a:lnTo>
                    <a:pt x="3091" y="1256"/>
                  </a:lnTo>
                  <a:lnTo>
                    <a:pt x="3091" y="1256"/>
                  </a:lnTo>
                  <a:lnTo>
                    <a:pt x="3109" y="1251"/>
                  </a:lnTo>
                  <a:lnTo>
                    <a:pt x="3109" y="1251"/>
                  </a:lnTo>
                  <a:lnTo>
                    <a:pt x="3120" y="1251"/>
                  </a:lnTo>
                  <a:lnTo>
                    <a:pt x="3120" y="1251"/>
                  </a:lnTo>
                  <a:lnTo>
                    <a:pt x="3137" y="1251"/>
                  </a:lnTo>
                  <a:lnTo>
                    <a:pt x="3137" y="1251"/>
                  </a:lnTo>
                  <a:lnTo>
                    <a:pt x="3143" y="1256"/>
                  </a:lnTo>
                  <a:lnTo>
                    <a:pt x="3143" y="1256"/>
                  </a:lnTo>
                  <a:lnTo>
                    <a:pt x="3160" y="1268"/>
                  </a:lnTo>
                  <a:lnTo>
                    <a:pt x="3160" y="1268"/>
                  </a:lnTo>
                  <a:lnTo>
                    <a:pt x="3166" y="1285"/>
                  </a:lnTo>
                  <a:lnTo>
                    <a:pt x="3166" y="1285"/>
                  </a:lnTo>
                  <a:lnTo>
                    <a:pt x="3171" y="1296"/>
                  </a:lnTo>
                  <a:lnTo>
                    <a:pt x="3171" y="1296"/>
                  </a:lnTo>
                  <a:lnTo>
                    <a:pt x="3171" y="1302"/>
                  </a:lnTo>
                  <a:lnTo>
                    <a:pt x="3171" y="1302"/>
                  </a:lnTo>
                  <a:lnTo>
                    <a:pt x="3171" y="1307"/>
                  </a:lnTo>
                  <a:lnTo>
                    <a:pt x="3171" y="1307"/>
                  </a:lnTo>
                  <a:lnTo>
                    <a:pt x="3171" y="1313"/>
                  </a:lnTo>
                  <a:lnTo>
                    <a:pt x="3171" y="1313"/>
                  </a:lnTo>
                  <a:lnTo>
                    <a:pt x="3171" y="1319"/>
                  </a:lnTo>
                  <a:lnTo>
                    <a:pt x="3177" y="1319"/>
                  </a:lnTo>
                  <a:lnTo>
                    <a:pt x="3177" y="1319"/>
                  </a:lnTo>
                  <a:lnTo>
                    <a:pt x="3182" y="1319"/>
                  </a:lnTo>
                  <a:lnTo>
                    <a:pt x="3182" y="1319"/>
                  </a:lnTo>
                  <a:lnTo>
                    <a:pt x="3182" y="1319"/>
                  </a:lnTo>
                  <a:lnTo>
                    <a:pt x="3188" y="1325"/>
                  </a:lnTo>
                  <a:lnTo>
                    <a:pt x="3188" y="1325"/>
                  </a:lnTo>
                  <a:lnTo>
                    <a:pt x="3188" y="1325"/>
                  </a:lnTo>
                  <a:lnTo>
                    <a:pt x="3188" y="1325"/>
                  </a:lnTo>
                  <a:lnTo>
                    <a:pt x="3194" y="1330"/>
                  </a:lnTo>
                  <a:lnTo>
                    <a:pt x="3194" y="1330"/>
                  </a:lnTo>
                  <a:lnTo>
                    <a:pt x="3194" y="1336"/>
                  </a:lnTo>
                  <a:lnTo>
                    <a:pt x="3194" y="1336"/>
                  </a:lnTo>
                  <a:lnTo>
                    <a:pt x="3200" y="1336"/>
                  </a:lnTo>
                  <a:lnTo>
                    <a:pt x="3200" y="1336"/>
                  </a:lnTo>
                  <a:lnTo>
                    <a:pt x="3205" y="1336"/>
                  </a:lnTo>
                  <a:lnTo>
                    <a:pt x="3205" y="1336"/>
                  </a:lnTo>
                  <a:lnTo>
                    <a:pt x="3205" y="1341"/>
                  </a:lnTo>
                  <a:lnTo>
                    <a:pt x="3205" y="1341"/>
                  </a:lnTo>
                  <a:lnTo>
                    <a:pt x="3211" y="1341"/>
                  </a:lnTo>
                  <a:lnTo>
                    <a:pt x="3211" y="1296"/>
                  </a:lnTo>
                  <a:lnTo>
                    <a:pt x="3211" y="1251"/>
                  </a:lnTo>
                  <a:lnTo>
                    <a:pt x="3211" y="1200"/>
                  </a:lnTo>
                  <a:lnTo>
                    <a:pt x="3211" y="1154"/>
                  </a:lnTo>
                  <a:lnTo>
                    <a:pt x="3205" y="1148"/>
                  </a:lnTo>
                  <a:lnTo>
                    <a:pt x="3205" y="1137"/>
                  </a:lnTo>
                  <a:lnTo>
                    <a:pt x="3200" y="1131"/>
                  </a:lnTo>
                  <a:lnTo>
                    <a:pt x="3200" y="1120"/>
                  </a:lnTo>
                  <a:lnTo>
                    <a:pt x="3200" y="1114"/>
                  </a:lnTo>
                  <a:lnTo>
                    <a:pt x="3205" y="1109"/>
                  </a:lnTo>
                  <a:lnTo>
                    <a:pt x="3205" y="1103"/>
                  </a:lnTo>
                  <a:lnTo>
                    <a:pt x="3211" y="1097"/>
                  </a:lnTo>
                  <a:lnTo>
                    <a:pt x="3211" y="1017"/>
                  </a:lnTo>
                  <a:lnTo>
                    <a:pt x="3211" y="938"/>
                  </a:lnTo>
                  <a:lnTo>
                    <a:pt x="3205" y="853"/>
                  </a:lnTo>
                  <a:lnTo>
                    <a:pt x="3205" y="773"/>
                  </a:lnTo>
                  <a:lnTo>
                    <a:pt x="3205" y="773"/>
                  </a:lnTo>
                  <a:lnTo>
                    <a:pt x="3205" y="773"/>
                  </a:lnTo>
                  <a:lnTo>
                    <a:pt x="3205" y="773"/>
                  </a:lnTo>
                  <a:lnTo>
                    <a:pt x="3205" y="773"/>
                  </a:lnTo>
                  <a:lnTo>
                    <a:pt x="3205" y="773"/>
                  </a:lnTo>
                  <a:lnTo>
                    <a:pt x="3200" y="773"/>
                  </a:lnTo>
                  <a:lnTo>
                    <a:pt x="3200" y="773"/>
                  </a:lnTo>
                  <a:lnTo>
                    <a:pt x="3200" y="773"/>
                  </a:lnTo>
                  <a:lnTo>
                    <a:pt x="3200" y="773"/>
                  </a:lnTo>
                  <a:lnTo>
                    <a:pt x="3200" y="767"/>
                  </a:lnTo>
                  <a:lnTo>
                    <a:pt x="3200" y="767"/>
                  </a:lnTo>
                  <a:lnTo>
                    <a:pt x="3194" y="762"/>
                  </a:lnTo>
                  <a:lnTo>
                    <a:pt x="3194" y="762"/>
                  </a:lnTo>
                  <a:lnTo>
                    <a:pt x="3188" y="751"/>
                  </a:lnTo>
                  <a:lnTo>
                    <a:pt x="3188" y="751"/>
                  </a:lnTo>
                  <a:lnTo>
                    <a:pt x="3177" y="745"/>
                  </a:lnTo>
                  <a:lnTo>
                    <a:pt x="3177" y="745"/>
                  </a:lnTo>
                  <a:lnTo>
                    <a:pt x="3171" y="745"/>
                  </a:lnTo>
                  <a:lnTo>
                    <a:pt x="3171" y="745"/>
                  </a:lnTo>
                  <a:lnTo>
                    <a:pt x="3160" y="745"/>
                  </a:lnTo>
                  <a:lnTo>
                    <a:pt x="3160" y="745"/>
                  </a:lnTo>
                  <a:lnTo>
                    <a:pt x="3154" y="751"/>
                  </a:lnTo>
                  <a:lnTo>
                    <a:pt x="3154" y="751"/>
                  </a:lnTo>
                  <a:lnTo>
                    <a:pt x="3148" y="751"/>
                  </a:lnTo>
                  <a:lnTo>
                    <a:pt x="3148" y="751"/>
                  </a:lnTo>
                  <a:lnTo>
                    <a:pt x="3126" y="751"/>
                  </a:lnTo>
                  <a:lnTo>
                    <a:pt x="3126" y="751"/>
                  </a:lnTo>
                  <a:lnTo>
                    <a:pt x="3109" y="745"/>
                  </a:lnTo>
                  <a:lnTo>
                    <a:pt x="3109" y="745"/>
                  </a:lnTo>
                  <a:lnTo>
                    <a:pt x="3086" y="739"/>
                  </a:lnTo>
                  <a:lnTo>
                    <a:pt x="3086" y="739"/>
                  </a:lnTo>
                  <a:lnTo>
                    <a:pt x="3069" y="727"/>
                  </a:lnTo>
                  <a:lnTo>
                    <a:pt x="3069" y="727"/>
                  </a:lnTo>
                  <a:lnTo>
                    <a:pt x="3052" y="717"/>
                  </a:lnTo>
                  <a:lnTo>
                    <a:pt x="3052" y="717"/>
                  </a:lnTo>
                  <a:lnTo>
                    <a:pt x="3023" y="699"/>
                  </a:lnTo>
                  <a:lnTo>
                    <a:pt x="3023" y="699"/>
                  </a:lnTo>
                  <a:lnTo>
                    <a:pt x="3001" y="682"/>
                  </a:lnTo>
                  <a:lnTo>
                    <a:pt x="3001" y="682"/>
                  </a:lnTo>
                  <a:lnTo>
                    <a:pt x="2989" y="682"/>
                  </a:lnTo>
                  <a:lnTo>
                    <a:pt x="2978" y="682"/>
                  </a:lnTo>
                  <a:lnTo>
                    <a:pt x="2978" y="682"/>
                  </a:lnTo>
                  <a:lnTo>
                    <a:pt x="2978" y="688"/>
                  </a:lnTo>
                  <a:lnTo>
                    <a:pt x="2978" y="688"/>
                  </a:lnTo>
                  <a:lnTo>
                    <a:pt x="2978" y="693"/>
                  </a:lnTo>
                  <a:lnTo>
                    <a:pt x="2978" y="693"/>
                  </a:lnTo>
                  <a:lnTo>
                    <a:pt x="2972" y="693"/>
                  </a:lnTo>
                  <a:lnTo>
                    <a:pt x="2972" y="693"/>
                  </a:lnTo>
                  <a:lnTo>
                    <a:pt x="2966" y="693"/>
                  </a:lnTo>
                  <a:lnTo>
                    <a:pt x="2966" y="693"/>
                  </a:lnTo>
                  <a:lnTo>
                    <a:pt x="2961" y="693"/>
                  </a:lnTo>
                  <a:lnTo>
                    <a:pt x="2961" y="693"/>
                  </a:lnTo>
                  <a:lnTo>
                    <a:pt x="2955" y="699"/>
                  </a:lnTo>
                  <a:lnTo>
                    <a:pt x="2955" y="699"/>
                  </a:lnTo>
                  <a:lnTo>
                    <a:pt x="2950" y="705"/>
                  </a:lnTo>
                  <a:lnTo>
                    <a:pt x="2950" y="705"/>
                  </a:lnTo>
                  <a:lnTo>
                    <a:pt x="2938" y="711"/>
                  </a:lnTo>
                  <a:lnTo>
                    <a:pt x="2938" y="711"/>
                  </a:lnTo>
                  <a:lnTo>
                    <a:pt x="2932" y="722"/>
                  </a:lnTo>
                  <a:lnTo>
                    <a:pt x="2932" y="722"/>
                  </a:lnTo>
                  <a:lnTo>
                    <a:pt x="2926" y="727"/>
                  </a:lnTo>
                  <a:lnTo>
                    <a:pt x="2926" y="727"/>
                  </a:lnTo>
                  <a:lnTo>
                    <a:pt x="2921" y="733"/>
                  </a:lnTo>
                  <a:lnTo>
                    <a:pt x="2921" y="733"/>
                  </a:lnTo>
                  <a:lnTo>
                    <a:pt x="2910" y="739"/>
                  </a:lnTo>
                  <a:lnTo>
                    <a:pt x="2910" y="739"/>
                  </a:lnTo>
                  <a:lnTo>
                    <a:pt x="2898" y="739"/>
                  </a:lnTo>
                  <a:lnTo>
                    <a:pt x="2898" y="739"/>
                  </a:lnTo>
                  <a:lnTo>
                    <a:pt x="2887" y="745"/>
                  </a:lnTo>
                  <a:lnTo>
                    <a:pt x="2887" y="745"/>
                  </a:lnTo>
                  <a:lnTo>
                    <a:pt x="2881" y="762"/>
                  </a:lnTo>
                  <a:lnTo>
                    <a:pt x="2881" y="762"/>
                  </a:lnTo>
                  <a:lnTo>
                    <a:pt x="2876" y="779"/>
                  </a:lnTo>
                  <a:lnTo>
                    <a:pt x="2876" y="779"/>
                  </a:lnTo>
                  <a:lnTo>
                    <a:pt x="2864" y="796"/>
                  </a:lnTo>
                  <a:lnTo>
                    <a:pt x="2864" y="796"/>
                  </a:lnTo>
                  <a:lnTo>
                    <a:pt x="2859" y="807"/>
                  </a:lnTo>
                  <a:lnTo>
                    <a:pt x="2859" y="807"/>
                  </a:lnTo>
                  <a:lnTo>
                    <a:pt x="2847" y="813"/>
                  </a:lnTo>
                  <a:lnTo>
                    <a:pt x="2847" y="813"/>
                  </a:lnTo>
                  <a:lnTo>
                    <a:pt x="2836" y="819"/>
                  </a:lnTo>
                  <a:lnTo>
                    <a:pt x="2836" y="819"/>
                  </a:lnTo>
                  <a:lnTo>
                    <a:pt x="2825" y="824"/>
                  </a:lnTo>
                  <a:lnTo>
                    <a:pt x="2825" y="824"/>
                  </a:lnTo>
                  <a:lnTo>
                    <a:pt x="2813" y="830"/>
                  </a:lnTo>
                  <a:lnTo>
                    <a:pt x="2813" y="830"/>
                  </a:lnTo>
                  <a:lnTo>
                    <a:pt x="2813" y="824"/>
                  </a:lnTo>
                  <a:lnTo>
                    <a:pt x="2813" y="824"/>
                  </a:lnTo>
                  <a:lnTo>
                    <a:pt x="2807" y="824"/>
                  </a:lnTo>
                  <a:lnTo>
                    <a:pt x="2807" y="824"/>
                  </a:lnTo>
                  <a:lnTo>
                    <a:pt x="2807" y="824"/>
                  </a:lnTo>
                  <a:lnTo>
                    <a:pt x="2807" y="824"/>
                  </a:lnTo>
                  <a:lnTo>
                    <a:pt x="2802" y="824"/>
                  </a:lnTo>
                  <a:lnTo>
                    <a:pt x="2802" y="824"/>
                  </a:lnTo>
                  <a:lnTo>
                    <a:pt x="2802" y="813"/>
                  </a:lnTo>
                  <a:lnTo>
                    <a:pt x="2802" y="813"/>
                  </a:lnTo>
                  <a:lnTo>
                    <a:pt x="2802" y="807"/>
                  </a:lnTo>
                  <a:lnTo>
                    <a:pt x="2802" y="807"/>
                  </a:lnTo>
                  <a:lnTo>
                    <a:pt x="2796" y="802"/>
                  </a:lnTo>
                  <a:lnTo>
                    <a:pt x="2796" y="802"/>
                  </a:lnTo>
                  <a:lnTo>
                    <a:pt x="2796" y="796"/>
                  </a:lnTo>
                  <a:lnTo>
                    <a:pt x="2791" y="796"/>
                  </a:lnTo>
                  <a:lnTo>
                    <a:pt x="2791" y="796"/>
                  </a:lnTo>
                  <a:lnTo>
                    <a:pt x="2785" y="802"/>
                  </a:lnTo>
                  <a:lnTo>
                    <a:pt x="2779" y="802"/>
                  </a:lnTo>
                  <a:lnTo>
                    <a:pt x="2779" y="802"/>
                  </a:lnTo>
                  <a:lnTo>
                    <a:pt x="2779" y="790"/>
                  </a:lnTo>
                  <a:lnTo>
                    <a:pt x="2779" y="790"/>
                  </a:lnTo>
                  <a:lnTo>
                    <a:pt x="2779" y="785"/>
                  </a:lnTo>
                  <a:lnTo>
                    <a:pt x="2779" y="785"/>
                  </a:lnTo>
                  <a:lnTo>
                    <a:pt x="2779" y="773"/>
                  </a:lnTo>
                  <a:lnTo>
                    <a:pt x="2779" y="773"/>
                  </a:lnTo>
                  <a:lnTo>
                    <a:pt x="2779" y="762"/>
                  </a:lnTo>
                  <a:lnTo>
                    <a:pt x="2773" y="762"/>
                  </a:lnTo>
                  <a:lnTo>
                    <a:pt x="2773" y="762"/>
                  </a:lnTo>
                  <a:lnTo>
                    <a:pt x="2767" y="756"/>
                  </a:lnTo>
                  <a:lnTo>
                    <a:pt x="2762" y="756"/>
                  </a:lnTo>
                  <a:lnTo>
                    <a:pt x="2762" y="756"/>
                  </a:lnTo>
                  <a:lnTo>
                    <a:pt x="2762" y="762"/>
                  </a:lnTo>
                  <a:lnTo>
                    <a:pt x="2762" y="762"/>
                  </a:lnTo>
                  <a:lnTo>
                    <a:pt x="2762" y="767"/>
                  </a:lnTo>
                  <a:lnTo>
                    <a:pt x="2762" y="767"/>
                  </a:lnTo>
                  <a:lnTo>
                    <a:pt x="2756" y="773"/>
                  </a:lnTo>
                  <a:lnTo>
                    <a:pt x="2756" y="773"/>
                  </a:lnTo>
                  <a:lnTo>
                    <a:pt x="2751" y="773"/>
                  </a:lnTo>
                  <a:lnTo>
                    <a:pt x="2751" y="773"/>
                  </a:lnTo>
                  <a:lnTo>
                    <a:pt x="2751" y="745"/>
                  </a:lnTo>
                  <a:lnTo>
                    <a:pt x="2751" y="745"/>
                  </a:lnTo>
                  <a:lnTo>
                    <a:pt x="2745" y="722"/>
                  </a:lnTo>
                  <a:lnTo>
                    <a:pt x="2745" y="722"/>
                  </a:lnTo>
                  <a:lnTo>
                    <a:pt x="2739" y="699"/>
                  </a:lnTo>
                  <a:lnTo>
                    <a:pt x="2739" y="699"/>
                  </a:lnTo>
                  <a:lnTo>
                    <a:pt x="2739" y="671"/>
                  </a:lnTo>
                  <a:lnTo>
                    <a:pt x="2739" y="671"/>
                  </a:lnTo>
                  <a:lnTo>
                    <a:pt x="2745" y="665"/>
                  </a:lnTo>
                  <a:lnTo>
                    <a:pt x="2745" y="665"/>
                  </a:lnTo>
                  <a:lnTo>
                    <a:pt x="2751" y="660"/>
                  </a:lnTo>
                  <a:lnTo>
                    <a:pt x="2751" y="660"/>
                  </a:lnTo>
                  <a:lnTo>
                    <a:pt x="2751" y="654"/>
                  </a:lnTo>
                  <a:lnTo>
                    <a:pt x="2751" y="654"/>
                  </a:lnTo>
                  <a:lnTo>
                    <a:pt x="2751" y="642"/>
                  </a:lnTo>
                  <a:lnTo>
                    <a:pt x="2751" y="642"/>
                  </a:lnTo>
                  <a:lnTo>
                    <a:pt x="2751" y="631"/>
                  </a:lnTo>
                  <a:lnTo>
                    <a:pt x="2751" y="631"/>
                  </a:lnTo>
                  <a:lnTo>
                    <a:pt x="2745" y="620"/>
                  </a:lnTo>
                  <a:lnTo>
                    <a:pt x="2745" y="620"/>
                  </a:lnTo>
                  <a:lnTo>
                    <a:pt x="2734" y="608"/>
                  </a:lnTo>
                  <a:lnTo>
                    <a:pt x="2734" y="608"/>
                  </a:lnTo>
                  <a:lnTo>
                    <a:pt x="2728" y="597"/>
                  </a:lnTo>
                  <a:lnTo>
                    <a:pt x="2722" y="597"/>
                  </a:lnTo>
                  <a:lnTo>
                    <a:pt x="2722" y="597"/>
                  </a:lnTo>
                  <a:lnTo>
                    <a:pt x="2716" y="597"/>
                  </a:lnTo>
                  <a:lnTo>
                    <a:pt x="2716" y="597"/>
                  </a:lnTo>
                  <a:lnTo>
                    <a:pt x="2716" y="597"/>
                  </a:lnTo>
                  <a:lnTo>
                    <a:pt x="2716" y="602"/>
                  </a:lnTo>
                  <a:lnTo>
                    <a:pt x="2716" y="602"/>
                  </a:lnTo>
                  <a:lnTo>
                    <a:pt x="2711" y="602"/>
                  </a:lnTo>
                  <a:lnTo>
                    <a:pt x="2711" y="602"/>
                  </a:lnTo>
                  <a:lnTo>
                    <a:pt x="2705" y="602"/>
                  </a:lnTo>
                  <a:lnTo>
                    <a:pt x="2705" y="602"/>
                  </a:lnTo>
                  <a:lnTo>
                    <a:pt x="2700" y="602"/>
                  </a:lnTo>
                  <a:lnTo>
                    <a:pt x="2700" y="602"/>
                  </a:lnTo>
                  <a:lnTo>
                    <a:pt x="2694" y="602"/>
                  </a:lnTo>
                  <a:lnTo>
                    <a:pt x="2694" y="602"/>
                  </a:lnTo>
                  <a:lnTo>
                    <a:pt x="2694" y="597"/>
                  </a:lnTo>
                  <a:lnTo>
                    <a:pt x="2694" y="597"/>
                  </a:lnTo>
                  <a:lnTo>
                    <a:pt x="2694" y="592"/>
                  </a:lnTo>
                  <a:lnTo>
                    <a:pt x="2694" y="592"/>
                  </a:lnTo>
                  <a:lnTo>
                    <a:pt x="2682" y="592"/>
                  </a:lnTo>
                  <a:lnTo>
                    <a:pt x="2682" y="592"/>
                  </a:lnTo>
                  <a:lnTo>
                    <a:pt x="2682" y="597"/>
                  </a:lnTo>
                  <a:lnTo>
                    <a:pt x="2682" y="597"/>
                  </a:lnTo>
                  <a:lnTo>
                    <a:pt x="2682" y="602"/>
                  </a:lnTo>
                  <a:lnTo>
                    <a:pt x="2682" y="602"/>
                  </a:lnTo>
                  <a:lnTo>
                    <a:pt x="2677" y="602"/>
                  </a:lnTo>
                  <a:lnTo>
                    <a:pt x="2677" y="602"/>
                  </a:lnTo>
                  <a:lnTo>
                    <a:pt x="2671" y="602"/>
                  </a:lnTo>
                  <a:lnTo>
                    <a:pt x="2671" y="602"/>
                  </a:lnTo>
                  <a:lnTo>
                    <a:pt x="2660" y="602"/>
                  </a:lnTo>
                  <a:lnTo>
                    <a:pt x="2660" y="602"/>
                  </a:lnTo>
                  <a:lnTo>
                    <a:pt x="2642" y="592"/>
                  </a:lnTo>
                  <a:lnTo>
                    <a:pt x="2642" y="592"/>
                  </a:lnTo>
                  <a:lnTo>
                    <a:pt x="2631" y="586"/>
                  </a:lnTo>
                  <a:lnTo>
                    <a:pt x="2631" y="586"/>
                  </a:lnTo>
                  <a:lnTo>
                    <a:pt x="2614" y="580"/>
                  </a:lnTo>
                  <a:lnTo>
                    <a:pt x="2614" y="580"/>
                  </a:lnTo>
                  <a:lnTo>
                    <a:pt x="2597" y="586"/>
                  </a:lnTo>
                  <a:lnTo>
                    <a:pt x="2597" y="586"/>
                  </a:lnTo>
                  <a:lnTo>
                    <a:pt x="2586" y="597"/>
                  </a:lnTo>
                  <a:lnTo>
                    <a:pt x="2586" y="597"/>
                  </a:lnTo>
                  <a:lnTo>
                    <a:pt x="2586" y="608"/>
                  </a:lnTo>
                  <a:lnTo>
                    <a:pt x="2586" y="608"/>
                  </a:lnTo>
                  <a:lnTo>
                    <a:pt x="2580" y="614"/>
                  </a:lnTo>
                  <a:close/>
                  <a:moveTo>
                    <a:pt x="904" y="153"/>
                  </a:moveTo>
                  <a:lnTo>
                    <a:pt x="904" y="153"/>
                  </a:lnTo>
                  <a:lnTo>
                    <a:pt x="904" y="159"/>
                  </a:lnTo>
                  <a:lnTo>
                    <a:pt x="904" y="159"/>
                  </a:lnTo>
                  <a:lnTo>
                    <a:pt x="904" y="165"/>
                  </a:lnTo>
                  <a:lnTo>
                    <a:pt x="904" y="165"/>
                  </a:lnTo>
                  <a:lnTo>
                    <a:pt x="904" y="177"/>
                  </a:lnTo>
                  <a:lnTo>
                    <a:pt x="904" y="177"/>
                  </a:lnTo>
                  <a:lnTo>
                    <a:pt x="904" y="182"/>
                  </a:lnTo>
                  <a:lnTo>
                    <a:pt x="904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15" y="177"/>
                  </a:lnTo>
                  <a:lnTo>
                    <a:pt x="915" y="177"/>
                  </a:lnTo>
                  <a:lnTo>
                    <a:pt x="921" y="177"/>
                  </a:lnTo>
                  <a:lnTo>
                    <a:pt x="921" y="177"/>
                  </a:lnTo>
                  <a:lnTo>
                    <a:pt x="926" y="171"/>
                  </a:lnTo>
                  <a:lnTo>
                    <a:pt x="926" y="171"/>
                  </a:lnTo>
                  <a:lnTo>
                    <a:pt x="926" y="171"/>
                  </a:lnTo>
                  <a:lnTo>
                    <a:pt x="926" y="171"/>
                  </a:lnTo>
                  <a:lnTo>
                    <a:pt x="926" y="159"/>
                  </a:lnTo>
                  <a:lnTo>
                    <a:pt x="926" y="159"/>
                  </a:lnTo>
                  <a:lnTo>
                    <a:pt x="921" y="153"/>
                  </a:lnTo>
                  <a:lnTo>
                    <a:pt x="921" y="153"/>
                  </a:lnTo>
                  <a:lnTo>
                    <a:pt x="921" y="159"/>
                  </a:lnTo>
                  <a:lnTo>
                    <a:pt x="915" y="153"/>
                  </a:lnTo>
                  <a:lnTo>
                    <a:pt x="909" y="153"/>
                  </a:lnTo>
                  <a:lnTo>
                    <a:pt x="909" y="153"/>
                  </a:lnTo>
                  <a:lnTo>
                    <a:pt x="904" y="15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Freeform 105"/>
            <p:cNvSpPr>
              <a:spLocks noChangeArrowheads="1"/>
            </p:cNvSpPr>
            <p:nvPr/>
          </p:nvSpPr>
          <p:spPr bwMode="auto">
            <a:xfrm>
              <a:off x="6797675" y="3348038"/>
              <a:ext cx="742950" cy="955675"/>
            </a:xfrm>
            <a:custGeom>
              <a:avLst/>
              <a:gdLst>
                <a:gd name="T0" fmla="*/ 1756 w 2064"/>
                <a:gd name="T1" fmla="*/ 2193 h 2655"/>
                <a:gd name="T2" fmla="*/ 1721 w 2064"/>
                <a:gd name="T3" fmla="*/ 2341 h 2655"/>
                <a:gd name="T4" fmla="*/ 1807 w 2064"/>
                <a:gd name="T5" fmla="*/ 2642 h 2655"/>
                <a:gd name="T6" fmla="*/ 5 w 2064"/>
                <a:gd name="T7" fmla="*/ 1194 h 2655"/>
                <a:gd name="T8" fmla="*/ 164 w 2064"/>
                <a:gd name="T9" fmla="*/ 1205 h 2655"/>
                <a:gd name="T10" fmla="*/ 130 w 2064"/>
                <a:gd name="T11" fmla="*/ 1267 h 2655"/>
                <a:gd name="T12" fmla="*/ 73 w 2064"/>
                <a:gd name="T13" fmla="*/ 1302 h 2655"/>
                <a:gd name="T14" fmla="*/ 85 w 2064"/>
                <a:gd name="T15" fmla="*/ 1370 h 2655"/>
                <a:gd name="T16" fmla="*/ 216 w 2064"/>
                <a:gd name="T17" fmla="*/ 1420 h 2655"/>
                <a:gd name="T18" fmla="*/ 284 w 2064"/>
                <a:gd name="T19" fmla="*/ 1291 h 2655"/>
                <a:gd name="T20" fmla="*/ 289 w 2064"/>
                <a:gd name="T21" fmla="*/ 1336 h 2655"/>
                <a:gd name="T22" fmla="*/ 295 w 2064"/>
                <a:gd name="T23" fmla="*/ 1376 h 2655"/>
                <a:gd name="T24" fmla="*/ 284 w 2064"/>
                <a:gd name="T25" fmla="*/ 1516 h 2655"/>
                <a:gd name="T26" fmla="*/ 307 w 2064"/>
                <a:gd name="T27" fmla="*/ 1625 h 2655"/>
                <a:gd name="T28" fmla="*/ 323 w 2064"/>
                <a:gd name="T29" fmla="*/ 1739 h 2655"/>
                <a:gd name="T30" fmla="*/ 414 w 2064"/>
                <a:gd name="T31" fmla="*/ 2034 h 2655"/>
                <a:gd name="T32" fmla="*/ 448 w 2064"/>
                <a:gd name="T33" fmla="*/ 2199 h 2655"/>
                <a:gd name="T34" fmla="*/ 506 w 2064"/>
                <a:gd name="T35" fmla="*/ 2295 h 2655"/>
                <a:gd name="T36" fmla="*/ 557 w 2064"/>
                <a:gd name="T37" fmla="*/ 2449 h 2655"/>
                <a:gd name="T38" fmla="*/ 693 w 2064"/>
                <a:gd name="T39" fmla="*/ 2483 h 2655"/>
                <a:gd name="T40" fmla="*/ 761 w 2064"/>
                <a:gd name="T41" fmla="*/ 2386 h 2655"/>
                <a:gd name="T42" fmla="*/ 807 w 2064"/>
                <a:gd name="T43" fmla="*/ 2216 h 2655"/>
                <a:gd name="T44" fmla="*/ 801 w 2064"/>
                <a:gd name="T45" fmla="*/ 2034 h 2655"/>
                <a:gd name="T46" fmla="*/ 812 w 2064"/>
                <a:gd name="T47" fmla="*/ 1892 h 2655"/>
                <a:gd name="T48" fmla="*/ 909 w 2064"/>
                <a:gd name="T49" fmla="*/ 1835 h 2655"/>
                <a:gd name="T50" fmla="*/ 1034 w 2064"/>
                <a:gd name="T51" fmla="*/ 1727 h 2655"/>
                <a:gd name="T52" fmla="*/ 1108 w 2064"/>
                <a:gd name="T53" fmla="*/ 1670 h 2655"/>
                <a:gd name="T54" fmla="*/ 1159 w 2064"/>
                <a:gd name="T55" fmla="*/ 1602 h 2655"/>
                <a:gd name="T56" fmla="*/ 1244 w 2064"/>
                <a:gd name="T57" fmla="*/ 1545 h 2655"/>
                <a:gd name="T58" fmla="*/ 1318 w 2064"/>
                <a:gd name="T59" fmla="*/ 1420 h 2655"/>
                <a:gd name="T60" fmla="*/ 1375 w 2064"/>
                <a:gd name="T61" fmla="*/ 1376 h 2655"/>
                <a:gd name="T62" fmla="*/ 1431 w 2064"/>
                <a:gd name="T63" fmla="*/ 1347 h 2655"/>
                <a:gd name="T64" fmla="*/ 1386 w 2064"/>
                <a:gd name="T65" fmla="*/ 1143 h 2655"/>
                <a:gd name="T66" fmla="*/ 1409 w 2064"/>
                <a:gd name="T67" fmla="*/ 972 h 2655"/>
                <a:gd name="T68" fmla="*/ 1523 w 2064"/>
                <a:gd name="T69" fmla="*/ 1063 h 2655"/>
                <a:gd name="T70" fmla="*/ 1693 w 2064"/>
                <a:gd name="T71" fmla="*/ 1086 h 2655"/>
                <a:gd name="T72" fmla="*/ 1654 w 2064"/>
                <a:gd name="T73" fmla="*/ 1267 h 2655"/>
                <a:gd name="T74" fmla="*/ 1750 w 2064"/>
                <a:gd name="T75" fmla="*/ 1358 h 2655"/>
                <a:gd name="T76" fmla="*/ 1790 w 2064"/>
                <a:gd name="T77" fmla="*/ 1262 h 2655"/>
                <a:gd name="T78" fmla="*/ 1858 w 2064"/>
                <a:gd name="T79" fmla="*/ 1092 h 2655"/>
                <a:gd name="T80" fmla="*/ 1960 w 2064"/>
                <a:gd name="T81" fmla="*/ 949 h 2655"/>
                <a:gd name="T82" fmla="*/ 2045 w 2064"/>
                <a:gd name="T83" fmla="*/ 808 h 2655"/>
                <a:gd name="T84" fmla="*/ 1938 w 2064"/>
                <a:gd name="T85" fmla="*/ 739 h 2655"/>
                <a:gd name="T86" fmla="*/ 1761 w 2064"/>
                <a:gd name="T87" fmla="*/ 744 h 2655"/>
                <a:gd name="T88" fmla="*/ 1625 w 2064"/>
                <a:gd name="T89" fmla="*/ 870 h 2655"/>
                <a:gd name="T90" fmla="*/ 1477 w 2064"/>
                <a:gd name="T91" fmla="*/ 824 h 2655"/>
                <a:gd name="T92" fmla="*/ 1386 w 2064"/>
                <a:gd name="T93" fmla="*/ 858 h 2655"/>
                <a:gd name="T94" fmla="*/ 1296 w 2064"/>
                <a:gd name="T95" fmla="*/ 921 h 2655"/>
                <a:gd name="T96" fmla="*/ 1057 w 2064"/>
                <a:gd name="T97" fmla="*/ 808 h 2655"/>
                <a:gd name="T98" fmla="*/ 846 w 2064"/>
                <a:gd name="T99" fmla="*/ 705 h 2655"/>
                <a:gd name="T100" fmla="*/ 812 w 2064"/>
                <a:gd name="T101" fmla="*/ 534 h 2655"/>
                <a:gd name="T102" fmla="*/ 750 w 2064"/>
                <a:gd name="T103" fmla="*/ 404 h 2655"/>
                <a:gd name="T104" fmla="*/ 676 w 2064"/>
                <a:gd name="T105" fmla="*/ 262 h 2655"/>
                <a:gd name="T106" fmla="*/ 750 w 2064"/>
                <a:gd name="T107" fmla="*/ 119 h 2655"/>
                <a:gd name="T108" fmla="*/ 665 w 2064"/>
                <a:gd name="T109" fmla="*/ 0 h 2655"/>
                <a:gd name="T110" fmla="*/ 528 w 2064"/>
                <a:gd name="T111" fmla="*/ 114 h 2655"/>
                <a:gd name="T112" fmla="*/ 363 w 2064"/>
                <a:gd name="T113" fmla="*/ 199 h 2655"/>
                <a:gd name="T114" fmla="*/ 347 w 2064"/>
                <a:gd name="T115" fmla="*/ 359 h 2655"/>
                <a:gd name="T116" fmla="*/ 358 w 2064"/>
                <a:gd name="T117" fmla="*/ 557 h 2655"/>
                <a:gd name="T118" fmla="*/ 210 w 2064"/>
                <a:gd name="T119" fmla="*/ 744 h 2655"/>
                <a:gd name="T120" fmla="*/ 68 w 2064"/>
                <a:gd name="T121" fmla="*/ 881 h 2655"/>
                <a:gd name="T122" fmla="*/ 125 w 2064"/>
                <a:gd name="T123" fmla="*/ 1018 h 2655"/>
                <a:gd name="T124" fmla="*/ 5 w 2064"/>
                <a:gd name="T125" fmla="*/ 1143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4" h="2655">
                  <a:moveTo>
                    <a:pt x="1750" y="2142"/>
                  </a:moveTo>
                  <a:lnTo>
                    <a:pt x="1750" y="2148"/>
                  </a:lnTo>
                  <a:lnTo>
                    <a:pt x="1750" y="2148"/>
                  </a:lnTo>
                  <a:lnTo>
                    <a:pt x="1750" y="2154"/>
                  </a:lnTo>
                  <a:lnTo>
                    <a:pt x="1756" y="2154"/>
                  </a:lnTo>
                  <a:lnTo>
                    <a:pt x="1756" y="2154"/>
                  </a:lnTo>
                  <a:lnTo>
                    <a:pt x="1756" y="2148"/>
                  </a:lnTo>
                  <a:lnTo>
                    <a:pt x="1756" y="2148"/>
                  </a:lnTo>
                  <a:lnTo>
                    <a:pt x="1756" y="2148"/>
                  </a:lnTo>
                  <a:lnTo>
                    <a:pt x="1756" y="2148"/>
                  </a:lnTo>
                  <a:lnTo>
                    <a:pt x="1750" y="2142"/>
                  </a:lnTo>
                  <a:close/>
                  <a:moveTo>
                    <a:pt x="1750" y="2176"/>
                  </a:moveTo>
                  <a:lnTo>
                    <a:pt x="1750" y="2176"/>
                  </a:lnTo>
                  <a:lnTo>
                    <a:pt x="1750" y="2176"/>
                  </a:lnTo>
                  <a:lnTo>
                    <a:pt x="1750" y="2176"/>
                  </a:lnTo>
                  <a:lnTo>
                    <a:pt x="1750" y="2188"/>
                  </a:lnTo>
                  <a:lnTo>
                    <a:pt x="1750" y="2188"/>
                  </a:lnTo>
                  <a:lnTo>
                    <a:pt x="1750" y="2193"/>
                  </a:lnTo>
                  <a:lnTo>
                    <a:pt x="1750" y="2193"/>
                  </a:lnTo>
                  <a:lnTo>
                    <a:pt x="1750" y="2199"/>
                  </a:lnTo>
                  <a:lnTo>
                    <a:pt x="1750" y="2199"/>
                  </a:lnTo>
                  <a:lnTo>
                    <a:pt x="1756" y="2199"/>
                  </a:lnTo>
                  <a:lnTo>
                    <a:pt x="1756" y="2199"/>
                  </a:lnTo>
                  <a:lnTo>
                    <a:pt x="1756" y="2193"/>
                  </a:lnTo>
                  <a:lnTo>
                    <a:pt x="1756" y="2193"/>
                  </a:lnTo>
                  <a:lnTo>
                    <a:pt x="1756" y="2182"/>
                  </a:lnTo>
                  <a:lnTo>
                    <a:pt x="1756" y="2182"/>
                  </a:lnTo>
                  <a:lnTo>
                    <a:pt x="1750" y="2176"/>
                  </a:lnTo>
                  <a:close/>
                  <a:moveTo>
                    <a:pt x="1739" y="2227"/>
                  </a:moveTo>
                  <a:lnTo>
                    <a:pt x="1739" y="2227"/>
                  </a:lnTo>
                  <a:lnTo>
                    <a:pt x="1739" y="2227"/>
                  </a:lnTo>
                  <a:lnTo>
                    <a:pt x="1739" y="2227"/>
                  </a:lnTo>
                  <a:lnTo>
                    <a:pt x="1739" y="2233"/>
                  </a:lnTo>
                  <a:lnTo>
                    <a:pt x="1739" y="2233"/>
                  </a:lnTo>
                  <a:lnTo>
                    <a:pt x="1739" y="2239"/>
                  </a:lnTo>
                  <a:lnTo>
                    <a:pt x="1739" y="2239"/>
                  </a:lnTo>
                  <a:lnTo>
                    <a:pt x="1745" y="2239"/>
                  </a:lnTo>
                  <a:lnTo>
                    <a:pt x="1745" y="2239"/>
                  </a:lnTo>
                  <a:lnTo>
                    <a:pt x="1750" y="2239"/>
                  </a:lnTo>
                  <a:lnTo>
                    <a:pt x="1750" y="2239"/>
                  </a:lnTo>
                  <a:lnTo>
                    <a:pt x="1750" y="2233"/>
                  </a:lnTo>
                  <a:lnTo>
                    <a:pt x="1750" y="2233"/>
                  </a:lnTo>
                  <a:lnTo>
                    <a:pt x="1745" y="2227"/>
                  </a:lnTo>
                  <a:lnTo>
                    <a:pt x="1745" y="2227"/>
                  </a:lnTo>
                  <a:lnTo>
                    <a:pt x="1739" y="2227"/>
                  </a:lnTo>
                  <a:close/>
                  <a:moveTo>
                    <a:pt x="1721" y="2335"/>
                  </a:moveTo>
                  <a:lnTo>
                    <a:pt x="1721" y="2335"/>
                  </a:lnTo>
                  <a:lnTo>
                    <a:pt x="1721" y="2341"/>
                  </a:lnTo>
                  <a:lnTo>
                    <a:pt x="1721" y="2341"/>
                  </a:lnTo>
                  <a:lnTo>
                    <a:pt x="1721" y="2347"/>
                  </a:lnTo>
                  <a:lnTo>
                    <a:pt x="1721" y="2347"/>
                  </a:lnTo>
                  <a:lnTo>
                    <a:pt x="1727" y="2347"/>
                  </a:lnTo>
                  <a:lnTo>
                    <a:pt x="1727" y="2347"/>
                  </a:lnTo>
                  <a:lnTo>
                    <a:pt x="1727" y="2341"/>
                  </a:lnTo>
                  <a:lnTo>
                    <a:pt x="1727" y="2341"/>
                  </a:lnTo>
                  <a:lnTo>
                    <a:pt x="1727" y="2335"/>
                  </a:lnTo>
                  <a:lnTo>
                    <a:pt x="1727" y="2335"/>
                  </a:lnTo>
                  <a:lnTo>
                    <a:pt x="1721" y="2335"/>
                  </a:lnTo>
                  <a:close/>
                  <a:moveTo>
                    <a:pt x="1790" y="2642"/>
                  </a:moveTo>
                  <a:lnTo>
                    <a:pt x="1795" y="2642"/>
                  </a:lnTo>
                  <a:lnTo>
                    <a:pt x="1795" y="2648"/>
                  </a:lnTo>
                  <a:lnTo>
                    <a:pt x="1801" y="2654"/>
                  </a:lnTo>
                  <a:lnTo>
                    <a:pt x="1801" y="2654"/>
                  </a:lnTo>
                  <a:lnTo>
                    <a:pt x="1801" y="2654"/>
                  </a:lnTo>
                  <a:lnTo>
                    <a:pt x="1807" y="2654"/>
                  </a:lnTo>
                  <a:lnTo>
                    <a:pt x="1807" y="2654"/>
                  </a:lnTo>
                  <a:lnTo>
                    <a:pt x="1807" y="2654"/>
                  </a:lnTo>
                  <a:lnTo>
                    <a:pt x="1807" y="2654"/>
                  </a:lnTo>
                  <a:lnTo>
                    <a:pt x="1807" y="2642"/>
                  </a:lnTo>
                  <a:lnTo>
                    <a:pt x="1807" y="2642"/>
                  </a:lnTo>
                  <a:lnTo>
                    <a:pt x="1807" y="2642"/>
                  </a:lnTo>
                  <a:lnTo>
                    <a:pt x="1807" y="2642"/>
                  </a:lnTo>
                  <a:lnTo>
                    <a:pt x="1801" y="2642"/>
                  </a:lnTo>
                  <a:lnTo>
                    <a:pt x="1801" y="2642"/>
                  </a:lnTo>
                  <a:lnTo>
                    <a:pt x="1801" y="2642"/>
                  </a:lnTo>
                  <a:lnTo>
                    <a:pt x="1801" y="2642"/>
                  </a:lnTo>
                  <a:lnTo>
                    <a:pt x="1795" y="2642"/>
                  </a:lnTo>
                  <a:lnTo>
                    <a:pt x="1795" y="2642"/>
                  </a:lnTo>
                  <a:lnTo>
                    <a:pt x="1790" y="2642"/>
                  </a:lnTo>
                  <a:close/>
                  <a:moveTo>
                    <a:pt x="5" y="1148"/>
                  </a:moveTo>
                  <a:lnTo>
                    <a:pt x="5" y="1148"/>
                  </a:lnTo>
                  <a:lnTo>
                    <a:pt x="11" y="1148"/>
                  </a:lnTo>
                  <a:lnTo>
                    <a:pt x="11" y="1148"/>
                  </a:lnTo>
                  <a:lnTo>
                    <a:pt x="11" y="1148"/>
                  </a:lnTo>
                  <a:lnTo>
                    <a:pt x="11" y="1148"/>
                  </a:lnTo>
                  <a:lnTo>
                    <a:pt x="11" y="1154"/>
                  </a:lnTo>
                  <a:lnTo>
                    <a:pt x="11" y="1154"/>
                  </a:lnTo>
                  <a:lnTo>
                    <a:pt x="11" y="1160"/>
                  </a:lnTo>
                  <a:lnTo>
                    <a:pt x="11" y="1160"/>
                  </a:lnTo>
                  <a:lnTo>
                    <a:pt x="5" y="1160"/>
                  </a:lnTo>
                  <a:lnTo>
                    <a:pt x="5" y="1160"/>
                  </a:lnTo>
                  <a:lnTo>
                    <a:pt x="0" y="1160"/>
                  </a:lnTo>
                  <a:lnTo>
                    <a:pt x="0" y="1160"/>
                  </a:lnTo>
                  <a:lnTo>
                    <a:pt x="5" y="1182"/>
                  </a:lnTo>
                  <a:lnTo>
                    <a:pt x="5" y="1182"/>
                  </a:lnTo>
                  <a:lnTo>
                    <a:pt x="5" y="1194"/>
                  </a:lnTo>
                  <a:lnTo>
                    <a:pt x="5" y="1194"/>
                  </a:lnTo>
                  <a:lnTo>
                    <a:pt x="5" y="1205"/>
                  </a:lnTo>
                  <a:lnTo>
                    <a:pt x="5" y="1205"/>
                  </a:lnTo>
                  <a:lnTo>
                    <a:pt x="5" y="1222"/>
                  </a:lnTo>
                  <a:lnTo>
                    <a:pt x="5" y="1222"/>
                  </a:lnTo>
                  <a:lnTo>
                    <a:pt x="33" y="1233"/>
                  </a:lnTo>
                  <a:lnTo>
                    <a:pt x="33" y="1233"/>
                  </a:lnTo>
                  <a:lnTo>
                    <a:pt x="62" y="1245"/>
                  </a:lnTo>
                  <a:lnTo>
                    <a:pt x="62" y="1245"/>
                  </a:lnTo>
                  <a:lnTo>
                    <a:pt x="96" y="1251"/>
                  </a:lnTo>
                  <a:lnTo>
                    <a:pt x="96" y="1251"/>
                  </a:lnTo>
                  <a:lnTo>
                    <a:pt x="113" y="1251"/>
                  </a:lnTo>
                  <a:lnTo>
                    <a:pt x="130" y="1245"/>
                  </a:lnTo>
                  <a:lnTo>
                    <a:pt x="130" y="1245"/>
                  </a:lnTo>
                  <a:lnTo>
                    <a:pt x="142" y="1233"/>
                  </a:lnTo>
                  <a:lnTo>
                    <a:pt x="142" y="1233"/>
                  </a:lnTo>
                  <a:lnTo>
                    <a:pt x="147" y="1222"/>
                  </a:lnTo>
                  <a:lnTo>
                    <a:pt x="147" y="1222"/>
                  </a:lnTo>
                  <a:lnTo>
                    <a:pt x="153" y="1211"/>
                  </a:lnTo>
                  <a:lnTo>
                    <a:pt x="153" y="1211"/>
                  </a:lnTo>
                  <a:lnTo>
                    <a:pt x="159" y="1205"/>
                  </a:lnTo>
                  <a:lnTo>
                    <a:pt x="159" y="1205"/>
                  </a:lnTo>
                  <a:lnTo>
                    <a:pt x="164" y="1205"/>
                  </a:lnTo>
                  <a:lnTo>
                    <a:pt x="164" y="1205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0" y="1205"/>
                  </a:lnTo>
                  <a:lnTo>
                    <a:pt x="176" y="1205"/>
                  </a:lnTo>
                  <a:lnTo>
                    <a:pt x="176" y="1205"/>
                  </a:lnTo>
                  <a:lnTo>
                    <a:pt x="170" y="1217"/>
                  </a:lnTo>
                  <a:lnTo>
                    <a:pt x="170" y="1217"/>
                  </a:lnTo>
                  <a:lnTo>
                    <a:pt x="164" y="1228"/>
                  </a:lnTo>
                  <a:lnTo>
                    <a:pt x="164" y="1228"/>
                  </a:lnTo>
                  <a:lnTo>
                    <a:pt x="159" y="1239"/>
                  </a:lnTo>
                  <a:lnTo>
                    <a:pt x="159" y="1239"/>
                  </a:lnTo>
                  <a:lnTo>
                    <a:pt x="153" y="1251"/>
                  </a:lnTo>
                  <a:lnTo>
                    <a:pt x="153" y="1251"/>
                  </a:lnTo>
                  <a:lnTo>
                    <a:pt x="147" y="1251"/>
                  </a:lnTo>
                  <a:lnTo>
                    <a:pt x="147" y="1251"/>
                  </a:lnTo>
                  <a:lnTo>
                    <a:pt x="142" y="1257"/>
                  </a:lnTo>
                  <a:lnTo>
                    <a:pt x="142" y="1257"/>
                  </a:lnTo>
                  <a:lnTo>
                    <a:pt x="136" y="1257"/>
                  </a:lnTo>
                  <a:lnTo>
                    <a:pt x="136" y="1257"/>
                  </a:lnTo>
                  <a:lnTo>
                    <a:pt x="130" y="1262"/>
                  </a:lnTo>
                  <a:lnTo>
                    <a:pt x="130" y="1262"/>
                  </a:lnTo>
                  <a:lnTo>
                    <a:pt x="130" y="1267"/>
                  </a:lnTo>
                  <a:lnTo>
                    <a:pt x="130" y="1267"/>
                  </a:lnTo>
                  <a:lnTo>
                    <a:pt x="130" y="1273"/>
                  </a:lnTo>
                  <a:lnTo>
                    <a:pt x="130" y="1273"/>
                  </a:lnTo>
                  <a:lnTo>
                    <a:pt x="125" y="1285"/>
                  </a:lnTo>
                  <a:lnTo>
                    <a:pt x="125" y="1285"/>
                  </a:lnTo>
                  <a:lnTo>
                    <a:pt x="125" y="1285"/>
                  </a:lnTo>
                  <a:lnTo>
                    <a:pt x="125" y="1285"/>
                  </a:lnTo>
                  <a:lnTo>
                    <a:pt x="113" y="1291"/>
                  </a:lnTo>
                  <a:lnTo>
                    <a:pt x="113" y="1291"/>
                  </a:lnTo>
                  <a:lnTo>
                    <a:pt x="108" y="1291"/>
                  </a:lnTo>
                  <a:lnTo>
                    <a:pt x="108" y="1291"/>
                  </a:lnTo>
                  <a:lnTo>
                    <a:pt x="102" y="1285"/>
                  </a:lnTo>
                  <a:lnTo>
                    <a:pt x="102" y="1285"/>
                  </a:lnTo>
                  <a:lnTo>
                    <a:pt x="96" y="1285"/>
                  </a:lnTo>
                  <a:lnTo>
                    <a:pt x="96" y="1285"/>
                  </a:lnTo>
                  <a:lnTo>
                    <a:pt x="91" y="1291"/>
                  </a:lnTo>
                  <a:lnTo>
                    <a:pt x="91" y="1291"/>
                  </a:lnTo>
                  <a:lnTo>
                    <a:pt x="85" y="1296"/>
                  </a:lnTo>
                  <a:lnTo>
                    <a:pt x="85" y="1296"/>
                  </a:lnTo>
                  <a:lnTo>
                    <a:pt x="79" y="1302"/>
                  </a:lnTo>
                  <a:lnTo>
                    <a:pt x="79" y="1302"/>
                  </a:lnTo>
                  <a:lnTo>
                    <a:pt x="79" y="1302"/>
                  </a:lnTo>
                  <a:lnTo>
                    <a:pt x="79" y="1302"/>
                  </a:lnTo>
                  <a:lnTo>
                    <a:pt x="73" y="1302"/>
                  </a:lnTo>
                  <a:lnTo>
                    <a:pt x="73" y="1302"/>
                  </a:lnTo>
                  <a:lnTo>
                    <a:pt x="68" y="1302"/>
                  </a:lnTo>
                  <a:lnTo>
                    <a:pt x="68" y="1302"/>
                  </a:lnTo>
                  <a:lnTo>
                    <a:pt x="62" y="1296"/>
                  </a:lnTo>
                  <a:lnTo>
                    <a:pt x="62" y="1296"/>
                  </a:lnTo>
                  <a:lnTo>
                    <a:pt x="57" y="1296"/>
                  </a:lnTo>
                  <a:lnTo>
                    <a:pt x="57" y="1296"/>
                  </a:lnTo>
                  <a:lnTo>
                    <a:pt x="51" y="1302"/>
                  </a:lnTo>
                  <a:lnTo>
                    <a:pt x="51" y="1302"/>
                  </a:lnTo>
                  <a:lnTo>
                    <a:pt x="51" y="1302"/>
                  </a:lnTo>
                  <a:lnTo>
                    <a:pt x="51" y="1302"/>
                  </a:lnTo>
                  <a:lnTo>
                    <a:pt x="45" y="1307"/>
                  </a:lnTo>
                  <a:lnTo>
                    <a:pt x="45" y="1307"/>
                  </a:lnTo>
                  <a:lnTo>
                    <a:pt x="39" y="1307"/>
                  </a:lnTo>
                  <a:lnTo>
                    <a:pt x="39" y="1307"/>
                  </a:lnTo>
                  <a:lnTo>
                    <a:pt x="45" y="1319"/>
                  </a:lnTo>
                  <a:lnTo>
                    <a:pt x="45" y="1319"/>
                  </a:lnTo>
                  <a:lnTo>
                    <a:pt x="51" y="1324"/>
                  </a:lnTo>
                  <a:lnTo>
                    <a:pt x="51" y="1324"/>
                  </a:lnTo>
                  <a:lnTo>
                    <a:pt x="57" y="1336"/>
                  </a:lnTo>
                  <a:lnTo>
                    <a:pt x="57" y="1336"/>
                  </a:lnTo>
                  <a:lnTo>
                    <a:pt x="62" y="1342"/>
                  </a:lnTo>
                  <a:lnTo>
                    <a:pt x="62" y="1342"/>
                  </a:lnTo>
                  <a:lnTo>
                    <a:pt x="85" y="1370"/>
                  </a:lnTo>
                  <a:lnTo>
                    <a:pt x="85" y="1370"/>
                  </a:lnTo>
                  <a:lnTo>
                    <a:pt x="108" y="1397"/>
                  </a:lnTo>
                  <a:lnTo>
                    <a:pt x="108" y="1397"/>
                  </a:lnTo>
                  <a:lnTo>
                    <a:pt x="130" y="1420"/>
                  </a:lnTo>
                  <a:lnTo>
                    <a:pt x="130" y="1420"/>
                  </a:lnTo>
                  <a:lnTo>
                    <a:pt x="147" y="1449"/>
                  </a:lnTo>
                  <a:lnTo>
                    <a:pt x="147" y="1449"/>
                  </a:lnTo>
                  <a:lnTo>
                    <a:pt x="159" y="1449"/>
                  </a:lnTo>
                  <a:lnTo>
                    <a:pt x="159" y="1449"/>
                  </a:lnTo>
                  <a:lnTo>
                    <a:pt x="164" y="1449"/>
                  </a:lnTo>
                  <a:lnTo>
                    <a:pt x="164" y="1449"/>
                  </a:lnTo>
                  <a:lnTo>
                    <a:pt x="170" y="1449"/>
                  </a:lnTo>
                  <a:lnTo>
                    <a:pt x="170" y="1449"/>
                  </a:lnTo>
                  <a:lnTo>
                    <a:pt x="176" y="1449"/>
                  </a:lnTo>
                  <a:lnTo>
                    <a:pt x="176" y="1449"/>
                  </a:lnTo>
                  <a:lnTo>
                    <a:pt x="182" y="1449"/>
                  </a:lnTo>
                  <a:lnTo>
                    <a:pt x="182" y="1449"/>
                  </a:lnTo>
                  <a:lnTo>
                    <a:pt x="187" y="1443"/>
                  </a:lnTo>
                  <a:lnTo>
                    <a:pt x="187" y="1443"/>
                  </a:lnTo>
                  <a:lnTo>
                    <a:pt x="187" y="1437"/>
                  </a:lnTo>
                  <a:lnTo>
                    <a:pt x="187" y="1437"/>
                  </a:lnTo>
                  <a:lnTo>
                    <a:pt x="193" y="1431"/>
                  </a:lnTo>
                  <a:lnTo>
                    <a:pt x="193" y="1431"/>
                  </a:lnTo>
                  <a:lnTo>
                    <a:pt x="216" y="1420"/>
                  </a:lnTo>
                  <a:lnTo>
                    <a:pt x="216" y="1420"/>
                  </a:lnTo>
                  <a:lnTo>
                    <a:pt x="238" y="1409"/>
                  </a:lnTo>
                  <a:lnTo>
                    <a:pt x="238" y="1409"/>
                  </a:lnTo>
                  <a:lnTo>
                    <a:pt x="255" y="1391"/>
                  </a:lnTo>
                  <a:lnTo>
                    <a:pt x="255" y="1391"/>
                  </a:lnTo>
                  <a:lnTo>
                    <a:pt x="261" y="1370"/>
                  </a:lnTo>
                  <a:lnTo>
                    <a:pt x="261" y="1370"/>
                  </a:lnTo>
                  <a:lnTo>
                    <a:pt x="267" y="1347"/>
                  </a:lnTo>
                  <a:lnTo>
                    <a:pt x="267" y="1347"/>
                  </a:lnTo>
                  <a:lnTo>
                    <a:pt x="267" y="1324"/>
                  </a:lnTo>
                  <a:lnTo>
                    <a:pt x="267" y="1324"/>
                  </a:lnTo>
                  <a:lnTo>
                    <a:pt x="267" y="1307"/>
                  </a:lnTo>
                  <a:lnTo>
                    <a:pt x="267" y="1307"/>
                  </a:lnTo>
                  <a:lnTo>
                    <a:pt x="267" y="1285"/>
                  </a:lnTo>
                  <a:lnTo>
                    <a:pt x="272" y="1285"/>
                  </a:lnTo>
                  <a:lnTo>
                    <a:pt x="272" y="1285"/>
                  </a:lnTo>
                  <a:lnTo>
                    <a:pt x="278" y="1285"/>
                  </a:lnTo>
                  <a:lnTo>
                    <a:pt x="278" y="1285"/>
                  </a:lnTo>
                  <a:lnTo>
                    <a:pt x="278" y="1285"/>
                  </a:lnTo>
                  <a:lnTo>
                    <a:pt x="284" y="1291"/>
                  </a:lnTo>
                  <a:lnTo>
                    <a:pt x="284" y="1291"/>
                  </a:lnTo>
                  <a:lnTo>
                    <a:pt x="284" y="1291"/>
                  </a:lnTo>
                  <a:lnTo>
                    <a:pt x="284" y="1291"/>
                  </a:lnTo>
                  <a:lnTo>
                    <a:pt x="284" y="1291"/>
                  </a:lnTo>
                  <a:lnTo>
                    <a:pt x="284" y="1291"/>
                  </a:lnTo>
                  <a:lnTo>
                    <a:pt x="289" y="1291"/>
                  </a:lnTo>
                  <a:lnTo>
                    <a:pt x="289" y="1291"/>
                  </a:lnTo>
                  <a:lnTo>
                    <a:pt x="289" y="1302"/>
                  </a:lnTo>
                  <a:lnTo>
                    <a:pt x="289" y="1302"/>
                  </a:lnTo>
                  <a:lnTo>
                    <a:pt x="289" y="1302"/>
                  </a:lnTo>
                  <a:lnTo>
                    <a:pt x="289" y="1302"/>
                  </a:lnTo>
                  <a:lnTo>
                    <a:pt x="289" y="1307"/>
                  </a:lnTo>
                  <a:lnTo>
                    <a:pt x="289" y="1307"/>
                  </a:lnTo>
                  <a:lnTo>
                    <a:pt x="284" y="1307"/>
                  </a:lnTo>
                  <a:lnTo>
                    <a:pt x="284" y="1307"/>
                  </a:lnTo>
                  <a:lnTo>
                    <a:pt x="289" y="1307"/>
                  </a:lnTo>
                  <a:lnTo>
                    <a:pt x="289" y="1307"/>
                  </a:lnTo>
                  <a:lnTo>
                    <a:pt x="289" y="1313"/>
                  </a:lnTo>
                  <a:lnTo>
                    <a:pt x="289" y="1313"/>
                  </a:lnTo>
                  <a:lnTo>
                    <a:pt x="295" y="1319"/>
                  </a:lnTo>
                  <a:lnTo>
                    <a:pt x="295" y="1319"/>
                  </a:lnTo>
                  <a:lnTo>
                    <a:pt x="295" y="1319"/>
                  </a:lnTo>
                  <a:lnTo>
                    <a:pt x="295" y="1319"/>
                  </a:lnTo>
                  <a:lnTo>
                    <a:pt x="295" y="1324"/>
                  </a:lnTo>
                  <a:lnTo>
                    <a:pt x="295" y="1324"/>
                  </a:lnTo>
                  <a:lnTo>
                    <a:pt x="289" y="1330"/>
                  </a:lnTo>
                  <a:lnTo>
                    <a:pt x="289" y="1330"/>
                  </a:lnTo>
                  <a:lnTo>
                    <a:pt x="289" y="1336"/>
                  </a:lnTo>
                  <a:lnTo>
                    <a:pt x="289" y="1336"/>
                  </a:lnTo>
                  <a:lnTo>
                    <a:pt x="284" y="1342"/>
                  </a:lnTo>
                  <a:lnTo>
                    <a:pt x="284" y="1342"/>
                  </a:lnTo>
                  <a:lnTo>
                    <a:pt x="295" y="1347"/>
                  </a:lnTo>
                  <a:lnTo>
                    <a:pt x="295" y="1347"/>
                  </a:lnTo>
                  <a:lnTo>
                    <a:pt x="301" y="1353"/>
                  </a:lnTo>
                  <a:lnTo>
                    <a:pt x="301" y="1353"/>
                  </a:lnTo>
                  <a:lnTo>
                    <a:pt x="301" y="1358"/>
                  </a:lnTo>
                  <a:lnTo>
                    <a:pt x="301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5" y="1358"/>
                  </a:lnTo>
                  <a:lnTo>
                    <a:pt x="295" y="1364"/>
                  </a:lnTo>
                  <a:lnTo>
                    <a:pt x="295" y="1364"/>
                  </a:lnTo>
                  <a:lnTo>
                    <a:pt x="295" y="1364"/>
                  </a:lnTo>
                  <a:lnTo>
                    <a:pt x="295" y="1364"/>
                  </a:lnTo>
                  <a:lnTo>
                    <a:pt x="289" y="1364"/>
                  </a:lnTo>
                  <a:lnTo>
                    <a:pt x="289" y="1364"/>
                  </a:lnTo>
                  <a:lnTo>
                    <a:pt x="289" y="1364"/>
                  </a:lnTo>
                  <a:lnTo>
                    <a:pt x="289" y="1364"/>
                  </a:lnTo>
                  <a:lnTo>
                    <a:pt x="289" y="1370"/>
                  </a:lnTo>
                  <a:lnTo>
                    <a:pt x="289" y="1370"/>
                  </a:lnTo>
                  <a:lnTo>
                    <a:pt x="295" y="1376"/>
                  </a:lnTo>
                  <a:lnTo>
                    <a:pt x="295" y="1376"/>
                  </a:lnTo>
                  <a:lnTo>
                    <a:pt x="295" y="1376"/>
                  </a:lnTo>
                  <a:lnTo>
                    <a:pt x="295" y="1382"/>
                  </a:lnTo>
                  <a:lnTo>
                    <a:pt x="295" y="1387"/>
                  </a:lnTo>
                  <a:lnTo>
                    <a:pt x="295" y="1391"/>
                  </a:lnTo>
                  <a:lnTo>
                    <a:pt x="295" y="1397"/>
                  </a:lnTo>
                  <a:lnTo>
                    <a:pt x="295" y="1397"/>
                  </a:lnTo>
                  <a:lnTo>
                    <a:pt x="301" y="1403"/>
                  </a:lnTo>
                  <a:lnTo>
                    <a:pt x="301" y="1403"/>
                  </a:lnTo>
                  <a:lnTo>
                    <a:pt x="312" y="1409"/>
                  </a:lnTo>
                  <a:lnTo>
                    <a:pt x="312" y="1409"/>
                  </a:lnTo>
                  <a:lnTo>
                    <a:pt x="318" y="1420"/>
                  </a:lnTo>
                  <a:lnTo>
                    <a:pt x="318" y="1420"/>
                  </a:lnTo>
                  <a:lnTo>
                    <a:pt x="318" y="1431"/>
                  </a:lnTo>
                  <a:lnTo>
                    <a:pt x="318" y="1437"/>
                  </a:lnTo>
                  <a:lnTo>
                    <a:pt x="312" y="1437"/>
                  </a:lnTo>
                  <a:lnTo>
                    <a:pt x="312" y="1437"/>
                  </a:lnTo>
                  <a:lnTo>
                    <a:pt x="307" y="1437"/>
                  </a:lnTo>
                  <a:lnTo>
                    <a:pt x="307" y="1437"/>
                  </a:lnTo>
                  <a:lnTo>
                    <a:pt x="301" y="1460"/>
                  </a:lnTo>
                  <a:lnTo>
                    <a:pt x="301" y="1460"/>
                  </a:lnTo>
                  <a:lnTo>
                    <a:pt x="289" y="1488"/>
                  </a:lnTo>
                  <a:lnTo>
                    <a:pt x="289" y="1488"/>
                  </a:lnTo>
                  <a:lnTo>
                    <a:pt x="284" y="1516"/>
                  </a:lnTo>
                  <a:lnTo>
                    <a:pt x="284" y="1516"/>
                  </a:lnTo>
                  <a:lnTo>
                    <a:pt x="278" y="1534"/>
                  </a:lnTo>
                  <a:lnTo>
                    <a:pt x="278" y="1534"/>
                  </a:lnTo>
                  <a:lnTo>
                    <a:pt x="284" y="1540"/>
                  </a:lnTo>
                  <a:lnTo>
                    <a:pt x="284" y="1540"/>
                  </a:lnTo>
                  <a:lnTo>
                    <a:pt x="295" y="1551"/>
                  </a:lnTo>
                  <a:lnTo>
                    <a:pt x="295" y="1551"/>
                  </a:lnTo>
                  <a:lnTo>
                    <a:pt x="301" y="1556"/>
                  </a:lnTo>
                  <a:lnTo>
                    <a:pt x="301" y="1556"/>
                  </a:lnTo>
                  <a:lnTo>
                    <a:pt x="307" y="1562"/>
                  </a:lnTo>
                  <a:lnTo>
                    <a:pt x="307" y="1562"/>
                  </a:lnTo>
                  <a:lnTo>
                    <a:pt x="307" y="1568"/>
                  </a:lnTo>
                  <a:lnTo>
                    <a:pt x="307" y="1568"/>
                  </a:lnTo>
                  <a:lnTo>
                    <a:pt x="307" y="1574"/>
                  </a:lnTo>
                  <a:lnTo>
                    <a:pt x="307" y="1574"/>
                  </a:lnTo>
                  <a:lnTo>
                    <a:pt x="301" y="1579"/>
                  </a:lnTo>
                  <a:lnTo>
                    <a:pt x="301" y="1579"/>
                  </a:lnTo>
                  <a:lnTo>
                    <a:pt x="301" y="1579"/>
                  </a:lnTo>
                  <a:lnTo>
                    <a:pt x="301" y="1579"/>
                  </a:lnTo>
                  <a:lnTo>
                    <a:pt x="312" y="1591"/>
                  </a:lnTo>
                  <a:lnTo>
                    <a:pt x="312" y="1591"/>
                  </a:lnTo>
                  <a:lnTo>
                    <a:pt x="312" y="1608"/>
                  </a:lnTo>
                  <a:lnTo>
                    <a:pt x="312" y="1608"/>
                  </a:lnTo>
                  <a:lnTo>
                    <a:pt x="307" y="1625"/>
                  </a:lnTo>
                  <a:lnTo>
                    <a:pt x="307" y="1625"/>
                  </a:lnTo>
                  <a:lnTo>
                    <a:pt x="301" y="1636"/>
                  </a:lnTo>
                  <a:lnTo>
                    <a:pt x="307" y="1636"/>
                  </a:lnTo>
                  <a:lnTo>
                    <a:pt x="307" y="1636"/>
                  </a:lnTo>
                  <a:lnTo>
                    <a:pt x="312" y="1636"/>
                  </a:lnTo>
                  <a:lnTo>
                    <a:pt x="312" y="1636"/>
                  </a:lnTo>
                  <a:lnTo>
                    <a:pt x="312" y="1636"/>
                  </a:lnTo>
                  <a:lnTo>
                    <a:pt x="312" y="1659"/>
                  </a:lnTo>
                  <a:lnTo>
                    <a:pt x="312" y="1659"/>
                  </a:lnTo>
                  <a:lnTo>
                    <a:pt x="312" y="1681"/>
                  </a:lnTo>
                  <a:lnTo>
                    <a:pt x="312" y="1681"/>
                  </a:lnTo>
                  <a:lnTo>
                    <a:pt x="312" y="1705"/>
                  </a:lnTo>
                  <a:lnTo>
                    <a:pt x="312" y="1705"/>
                  </a:lnTo>
                  <a:lnTo>
                    <a:pt x="323" y="1716"/>
                  </a:lnTo>
                  <a:lnTo>
                    <a:pt x="323" y="1716"/>
                  </a:lnTo>
                  <a:lnTo>
                    <a:pt x="323" y="1721"/>
                  </a:lnTo>
                  <a:lnTo>
                    <a:pt x="323" y="1721"/>
                  </a:lnTo>
                  <a:lnTo>
                    <a:pt x="323" y="1721"/>
                  </a:lnTo>
                  <a:lnTo>
                    <a:pt x="323" y="1721"/>
                  </a:lnTo>
                  <a:lnTo>
                    <a:pt x="318" y="1727"/>
                  </a:lnTo>
                  <a:lnTo>
                    <a:pt x="318" y="1727"/>
                  </a:lnTo>
                  <a:lnTo>
                    <a:pt x="318" y="1733"/>
                  </a:lnTo>
                  <a:lnTo>
                    <a:pt x="318" y="1733"/>
                  </a:lnTo>
                  <a:lnTo>
                    <a:pt x="323" y="1739"/>
                  </a:lnTo>
                  <a:lnTo>
                    <a:pt x="323" y="1739"/>
                  </a:lnTo>
                  <a:lnTo>
                    <a:pt x="329" y="1744"/>
                  </a:lnTo>
                  <a:lnTo>
                    <a:pt x="329" y="1744"/>
                  </a:lnTo>
                  <a:lnTo>
                    <a:pt x="329" y="1755"/>
                  </a:lnTo>
                  <a:lnTo>
                    <a:pt x="329" y="1755"/>
                  </a:lnTo>
                  <a:lnTo>
                    <a:pt x="335" y="1761"/>
                  </a:lnTo>
                  <a:lnTo>
                    <a:pt x="335" y="1761"/>
                  </a:lnTo>
                  <a:lnTo>
                    <a:pt x="341" y="1778"/>
                  </a:lnTo>
                  <a:lnTo>
                    <a:pt x="341" y="1778"/>
                  </a:lnTo>
                  <a:lnTo>
                    <a:pt x="341" y="1795"/>
                  </a:lnTo>
                  <a:lnTo>
                    <a:pt x="341" y="1795"/>
                  </a:lnTo>
                  <a:lnTo>
                    <a:pt x="341" y="1812"/>
                  </a:lnTo>
                  <a:lnTo>
                    <a:pt x="341" y="1812"/>
                  </a:lnTo>
                  <a:lnTo>
                    <a:pt x="341" y="1830"/>
                  </a:lnTo>
                  <a:lnTo>
                    <a:pt x="341" y="1830"/>
                  </a:lnTo>
                  <a:lnTo>
                    <a:pt x="352" y="1875"/>
                  </a:lnTo>
                  <a:lnTo>
                    <a:pt x="352" y="1875"/>
                  </a:lnTo>
                  <a:lnTo>
                    <a:pt x="369" y="1920"/>
                  </a:lnTo>
                  <a:lnTo>
                    <a:pt x="369" y="1920"/>
                  </a:lnTo>
                  <a:lnTo>
                    <a:pt x="392" y="1960"/>
                  </a:lnTo>
                  <a:lnTo>
                    <a:pt x="392" y="1960"/>
                  </a:lnTo>
                  <a:lnTo>
                    <a:pt x="403" y="2000"/>
                  </a:lnTo>
                  <a:lnTo>
                    <a:pt x="403" y="2000"/>
                  </a:lnTo>
                  <a:lnTo>
                    <a:pt x="414" y="2034"/>
                  </a:lnTo>
                  <a:lnTo>
                    <a:pt x="414" y="2034"/>
                  </a:lnTo>
                  <a:lnTo>
                    <a:pt x="414" y="2062"/>
                  </a:lnTo>
                  <a:lnTo>
                    <a:pt x="414" y="2062"/>
                  </a:lnTo>
                  <a:lnTo>
                    <a:pt x="414" y="2091"/>
                  </a:lnTo>
                  <a:lnTo>
                    <a:pt x="414" y="2091"/>
                  </a:lnTo>
                  <a:lnTo>
                    <a:pt x="420" y="2125"/>
                  </a:lnTo>
                  <a:lnTo>
                    <a:pt x="420" y="2125"/>
                  </a:lnTo>
                  <a:lnTo>
                    <a:pt x="426" y="2130"/>
                  </a:lnTo>
                  <a:lnTo>
                    <a:pt x="426" y="2130"/>
                  </a:lnTo>
                  <a:lnTo>
                    <a:pt x="432" y="2142"/>
                  </a:lnTo>
                  <a:lnTo>
                    <a:pt x="432" y="2142"/>
                  </a:lnTo>
                  <a:lnTo>
                    <a:pt x="437" y="2148"/>
                  </a:lnTo>
                  <a:lnTo>
                    <a:pt x="437" y="2148"/>
                  </a:lnTo>
                  <a:lnTo>
                    <a:pt x="437" y="2154"/>
                  </a:lnTo>
                  <a:lnTo>
                    <a:pt x="437" y="2154"/>
                  </a:lnTo>
                  <a:lnTo>
                    <a:pt x="443" y="2165"/>
                  </a:lnTo>
                  <a:lnTo>
                    <a:pt x="443" y="2165"/>
                  </a:lnTo>
                  <a:lnTo>
                    <a:pt x="443" y="2176"/>
                  </a:lnTo>
                  <a:lnTo>
                    <a:pt x="443" y="2176"/>
                  </a:lnTo>
                  <a:lnTo>
                    <a:pt x="443" y="2182"/>
                  </a:lnTo>
                  <a:lnTo>
                    <a:pt x="443" y="2182"/>
                  </a:lnTo>
                  <a:lnTo>
                    <a:pt x="443" y="2193"/>
                  </a:lnTo>
                  <a:lnTo>
                    <a:pt x="443" y="2193"/>
                  </a:lnTo>
                  <a:lnTo>
                    <a:pt x="448" y="2199"/>
                  </a:lnTo>
                  <a:lnTo>
                    <a:pt x="448" y="2199"/>
                  </a:lnTo>
                  <a:lnTo>
                    <a:pt x="460" y="2204"/>
                  </a:lnTo>
                  <a:lnTo>
                    <a:pt x="460" y="2204"/>
                  </a:lnTo>
                  <a:lnTo>
                    <a:pt x="466" y="2210"/>
                  </a:lnTo>
                  <a:lnTo>
                    <a:pt x="466" y="2210"/>
                  </a:lnTo>
                  <a:lnTo>
                    <a:pt x="472" y="2216"/>
                  </a:lnTo>
                  <a:lnTo>
                    <a:pt x="472" y="2216"/>
                  </a:lnTo>
                  <a:lnTo>
                    <a:pt x="472" y="2221"/>
                  </a:lnTo>
                  <a:lnTo>
                    <a:pt x="472" y="2221"/>
                  </a:lnTo>
                  <a:lnTo>
                    <a:pt x="477" y="2227"/>
                  </a:lnTo>
                  <a:lnTo>
                    <a:pt x="477" y="2227"/>
                  </a:lnTo>
                  <a:lnTo>
                    <a:pt x="477" y="2239"/>
                  </a:lnTo>
                  <a:lnTo>
                    <a:pt x="477" y="2239"/>
                  </a:lnTo>
                  <a:lnTo>
                    <a:pt x="477" y="2244"/>
                  </a:lnTo>
                  <a:lnTo>
                    <a:pt x="477" y="2244"/>
                  </a:lnTo>
                  <a:lnTo>
                    <a:pt x="482" y="2255"/>
                  </a:lnTo>
                  <a:lnTo>
                    <a:pt x="482" y="2255"/>
                  </a:lnTo>
                  <a:lnTo>
                    <a:pt x="488" y="2267"/>
                  </a:lnTo>
                  <a:lnTo>
                    <a:pt x="488" y="2267"/>
                  </a:lnTo>
                  <a:lnTo>
                    <a:pt x="500" y="2273"/>
                  </a:lnTo>
                  <a:lnTo>
                    <a:pt x="500" y="2273"/>
                  </a:lnTo>
                  <a:lnTo>
                    <a:pt x="506" y="2284"/>
                  </a:lnTo>
                  <a:lnTo>
                    <a:pt x="506" y="2284"/>
                  </a:lnTo>
                  <a:lnTo>
                    <a:pt x="506" y="2295"/>
                  </a:lnTo>
                  <a:lnTo>
                    <a:pt x="506" y="2295"/>
                  </a:lnTo>
                  <a:lnTo>
                    <a:pt x="511" y="2307"/>
                  </a:lnTo>
                  <a:lnTo>
                    <a:pt x="511" y="2307"/>
                  </a:lnTo>
                  <a:lnTo>
                    <a:pt x="511" y="2324"/>
                  </a:lnTo>
                  <a:lnTo>
                    <a:pt x="511" y="2324"/>
                  </a:lnTo>
                  <a:lnTo>
                    <a:pt x="517" y="2335"/>
                  </a:lnTo>
                  <a:lnTo>
                    <a:pt x="517" y="2335"/>
                  </a:lnTo>
                  <a:lnTo>
                    <a:pt x="522" y="2347"/>
                  </a:lnTo>
                  <a:lnTo>
                    <a:pt x="522" y="2347"/>
                  </a:lnTo>
                  <a:lnTo>
                    <a:pt x="534" y="2358"/>
                  </a:lnTo>
                  <a:lnTo>
                    <a:pt x="534" y="2358"/>
                  </a:lnTo>
                  <a:lnTo>
                    <a:pt x="545" y="2375"/>
                  </a:lnTo>
                  <a:lnTo>
                    <a:pt x="545" y="2375"/>
                  </a:lnTo>
                  <a:lnTo>
                    <a:pt x="551" y="2386"/>
                  </a:lnTo>
                  <a:lnTo>
                    <a:pt x="551" y="2386"/>
                  </a:lnTo>
                  <a:lnTo>
                    <a:pt x="551" y="2398"/>
                  </a:lnTo>
                  <a:lnTo>
                    <a:pt x="551" y="2398"/>
                  </a:lnTo>
                  <a:lnTo>
                    <a:pt x="551" y="2404"/>
                  </a:lnTo>
                  <a:lnTo>
                    <a:pt x="551" y="2404"/>
                  </a:lnTo>
                  <a:lnTo>
                    <a:pt x="545" y="2409"/>
                  </a:lnTo>
                  <a:lnTo>
                    <a:pt x="545" y="2409"/>
                  </a:lnTo>
                  <a:lnTo>
                    <a:pt x="534" y="2414"/>
                  </a:lnTo>
                  <a:lnTo>
                    <a:pt x="534" y="2414"/>
                  </a:lnTo>
                  <a:lnTo>
                    <a:pt x="557" y="2449"/>
                  </a:lnTo>
                  <a:lnTo>
                    <a:pt x="557" y="2449"/>
                  </a:lnTo>
                  <a:lnTo>
                    <a:pt x="579" y="2483"/>
                  </a:lnTo>
                  <a:lnTo>
                    <a:pt x="579" y="2483"/>
                  </a:lnTo>
                  <a:lnTo>
                    <a:pt x="597" y="2517"/>
                  </a:lnTo>
                  <a:lnTo>
                    <a:pt x="597" y="2517"/>
                  </a:lnTo>
                  <a:lnTo>
                    <a:pt x="619" y="2551"/>
                  </a:lnTo>
                  <a:lnTo>
                    <a:pt x="619" y="2551"/>
                  </a:lnTo>
                  <a:lnTo>
                    <a:pt x="631" y="2551"/>
                  </a:lnTo>
                  <a:lnTo>
                    <a:pt x="631" y="2551"/>
                  </a:lnTo>
                  <a:lnTo>
                    <a:pt x="636" y="2551"/>
                  </a:lnTo>
                  <a:lnTo>
                    <a:pt x="636" y="2551"/>
                  </a:lnTo>
                  <a:lnTo>
                    <a:pt x="642" y="2551"/>
                  </a:lnTo>
                  <a:lnTo>
                    <a:pt x="642" y="2551"/>
                  </a:lnTo>
                  <a:lnTo>
                    <a:pt x="653" y="2545"/>
                  </a:lnTo>
                  <a:lnTo>
                    <a:pt x="653" y="2545"/>
                  </a:lnTo>
                  <a:lnTo>
                    <a:pt x="665" y="2534"/>
                  </a:lnTo>
                  <a:lnTo>
                    <a:pt x="665" y="2534"/>
                  </a:lnTo>
                  <a:lnTo>
                    <a:pt x="670" y="2517"/>
                  </a:lnTo>
                  <a:lnTo>
                    <a:pt x="670" y="2517"/>
                  </a:lnTo>
                  <a:lnTo>
                    <a:pt x="676" y="2500"/>
                  </a:lnTo>
                  <a:lnTo>
                    <a:pt x="676" y="2500"/>
                  </a:lnTo>
                  <a:lnTo>
                    <a:pt x="682" y="2489"/>
                  </a:lnTo>
                  <a:lnTo>
                    <a:pt x="682" y="2489"/>
                  </a:lnTo>
                  <a:lnTo>
                    <a:pt x="693" y="2483"/>
                  </a:lnTo>
                  <a:lnTo>
                    <a:pt x="693" y="2483"/>
                  </a:lnTo>
                  <a:lnTo>
                    <a:pt x="699" y="2483"/>
                  </a:lnTo>
                  <a:lnTo>
                    <a:pt x="699" y="2483"/>
                  </a:lnTo>
                  <a:lnTo>
                    <a:pt x="704" y="2478"/>
                  </a:lnTo>
                  <a:lnTo>
                    <a:pt x="704" y="2478"/>
                  </a:lnTo>
                  <a:lnTo>
                    <a:pt x="710" y="2478"/>
                  </a:lnTo>
                  <a:lnTo>
                    <a:pt x="710" y="2478"/>
                  </a:lnTo>
                  <a:lnTo>
                    <a:pt x="710" y="2472"/>
                  </a:lnTo>
                  <a:lnTo>
                    <a:pt x="710" y="2472"/>
                  </a:lnTo>
                  <a:lnTo>
                    <a:pt x="710" y="2466"/>
                  </a:lnTo>
                  <a:lnTo>
                    <a:pt x="710" y="2466"/>
                  </a:lnTo>
                  <a:lnTo>
                    <a:pt x="710" y="2460"/>
                  </a:lnTo>
                  <a:lnTo>
                    <a:pt x="710" y="2460"/>
                  </a:lnTo>
                  <a:lnTo>
                    <a:pt x="710" y="2460"/>
                  </a:lnTo>
                  <a:lnTo>
                    <a:pt x="710" y="2460"/>
                  </a:lnTo>
                  <a:lnTo>
                    <a:pt x="716" y="2449"/>
                  </a:lnTo>
                  <a:lnTo>
                    <a:pt x="716" y="2449"/>
                  </a:lnTo>
                  <a:lnTo>
                    <a:pt x="732" y="2426"/>
                  </a:lnTo>
                  <a:lnTo>
                    <a:pt x="732" y="2426"/>
                  </a:lnTo>
                  <a:lnTo>
                    <a:pt x="750" y="2398"/>
                  </a:lnTo>
                  <a:lnTo>
                    <a:pt x="750" y="2398"/>
                  </a:lnTo>
                  <a:lnTo>
                    <a:pt x="756" y="2386"/>
                  </a:lnTo>
                  <a:lnTo>
                    <a:pt x="756" y="2386"/>
                  </a:lnTo>
                  <a:lnTo>
                    <a:pt x="761" y="2386"/>
                  </a:lnTo>
                  <a:lnTo>
                    <a:pt x="761" y="2386"/>
                  </a:lnTo>
                  <a:lnTo>
                    <a:pt x="772" y="2386"/>
                  </a:lnTo>
                  <a:lnTo>
                    <a:pt x="772" y="2386"/>
                  </a:lnTo>
                  <a:lnTo>
                    <a:pt x="784" y="2386"/>
                  </a:lnTo>
                  <a:lnTo>
                    <a:pt x="784" y="2386"/>
                  </a:lnTo>
                  <a:lnTo>
                    <a:pt x="790" y="2381"/>
                  </a:lnTo>
                  <a:lnTo>
                    <a:pt x="790" y="2381"/>
                  </a:lnTo>
                  <a:lnTo>
                    <a:pt x="784" y="2352"/>
                  </a:lnTo>
                  <a:lnTo>
                    <a:pt x="784" y="2352"/>
                  </a:lnTo>
                  <a:lnTo>
                    <a:pt x="778" y="2318"/>
                  </a:lnTo>
                  <a:lnTo>
                    <a:pt x="778" y="2318"/>
                  </a:lnTo>
                  <a:lnTo>
                    <a:pt x="772" y="2284"/>
                  </a:lnTo>
                  <a:lnTo>
                    <a:pt x="772" y="2284"/>
                  </a:lnTo>
                  <a:lnTo>
                    <a:pt x="778" y="2255"/>
                  </a:lnTo>
                  <a:lnTo>
                    <a:pt x="778" y="2255"/>
                  </a:lnTo>
                  <a:lnTo>
                    <a:pt x="784" y="2250"/>
                  </a:lnTo>
                  <a:lnTo>
                    <a:pt x="784" y="2250"/>
                  </a:lnTo>
                  <a:lnTo>
                    <a:pt x="790" y="2239"/>
                  </a:lnTo>
                  <a:lnTo>
                    <a:pt x="790" y="2239"/>
                  </a:lnTo>
                  <a:lnTo>
                    <a:pt x="801" y="2233"/>
                  </a:lnTo>
                  <a:lnTo>
                    <a:pt x="801" y="2233"/>
                  </a:lnTo>
                  <a:lnTo>
                    <a:pt x="807" y="2227"/>
                  </a:lnTo>
                  <a:lnTo>
                    <a:pt x="807" y="2227"/>
                  </a:lnTo>
                  <a:lnTo>
                    <a:pt x="807" y="2216"/>
                  </a:lnTo>
                  <a:lnTo>
                    <a:pt x="807" y="2216"/>
                  </a:lnTo>
                  <a:lnTo>
                    <a:pt x="807" y="2204"/>
                  </a:lnTo>
                  <a:lnTo>
                    <a:pt x="807" y="2204"/>
                  </a:lnTo>
                  <a:lnTo>
                    <a:pt x="807" y="2193"/>
                  </a:lnTo>
                  <a:lnTo>
                    <a:pt x="807" y="2193"/>
                  </a:lnTo>
                  <a:lnTo>
                    <a:pt x="807" y="2182"/>
                  </a:lnTo>
                  <a:lnTo>
                    <a:pt x="812" y="2182"/>
                  </a:lnTo>
                  <a:lnTo>
                    <a:pt x="812" y="2176"/>
                  </a:lnTo>
                  <a:lnTo>
                    <a:pt x="818" y="2176"/>
                  </a:lnTo>
                  <a:lnTo>
                    <a:pt x="818" y="2176"/>
                  </a:lnTo>
                  <a:lnTo>
                    <a:pt x="818" y="2176"/>
                  </a:lnTo>
                  <a:lnTo>
                    <a:pt x="818" y="2159"/>
                  </a:lnTo>
                  <a:lnTo>
                    <a:pt x="818" y="2159"/>
                  </a:lnTo>
                  <a:lnTo>
                    <a:pt x="818" y="2148"/>
                  </a:lnTo>
                  <a:lnTo>
                    <a:pt x="818" y="2148"/>
                  </a:lnTo>
                  <a:lnTo>
                    <a:pt x="812" y="2136"/>
                  </a:lnTo>
                  <a:lnTo>
                    <a:pt x="812" y="2136"/>
                  </a:lnTo>
                  <a:lnTo>
                    <a:pt x="807" y="2125"/>
                  </a:lnTo>
                  <a:lnTo>
                    <a:pt x="807" y="2125"/>
                  </a:lnTo>
                  <a:lnTo>
                    <a:pt x="807" y="2096"/>
                  </a:lnTo>
                  <a:lnTo>
                    <a:pt x="807" y="2096"/>
                  </a:lnTo>
                  <a:lnTo>
                    <a:pt x="801" y="2062"/>
                  </a:lnTo>
                  <a:lnTo>
                    <a:pt x="801" y="2062"/>
                  </a:lnTo>
                  <a:lnTo>
                    <a:pt x="801" y="2034"/>
                  </a:lnTo>
                  <a:lnTo>
                    <a:pt x="801" y="2034"/>
                  </a:lnTo>
                  <a:lnTo>
                    <a:pt x="807" y="2000"/>
                  </a:lnTo>
                  <a:lnTo>
                    <a:pt x="807" y="2000"/>
                  </a:lnTo>
                  <a:lnTo>
                    <a:pt x="807" y="1989"/>
                  </a:lnTo>
                  <a:lnTo>
                    <a:pt x="807" y="1989"/>
                  </a:lnTo>
                  <a:lnTo>
                    <a:pt x="812" y="1977"/>
                  </a:lnTo>
                  <a:lnTo>
                    <a:pt x="812" y="1977"/>
                  </a:lnTo>
                  <a:lnTo>
                    <a:pt x="818" y="1960"/>
                  </a:lnTo>
                  <a:lnTo>
                    <a:pt x="818" y="1960"/>
                  </a:lnTo>
                  <a:lnTo>
                    <a:pt x="818" y="1949"/>
                  </a:lnTo>
                  <a:lnTo>
                    <a:pt x="818" y="1949"/>
                  </a:lnTo>
                  <a:lnTo>
                    <a:pt x="818" y="1949"/>
                  </a:lnTo>
                  <a:lnTo>
                    <a:pt x="818" y="1949"/>
                  </a:lnTo>
                  <a:lnTo>
                    <a:pt x="812" y="1949"/>
                  </a:lnTo>
                  <a:lnTo>
                    <a:pt x="812" y="1949"/>
                  </a:lnTo>
                  <a:lnTo>
                    <a:pt x="812" y="1937"/>
                  </a:lnTo>
                  <a:lnTo>
                    <a:pt x="812" y="1937"/>
                  </a:lnTo>
                  <a:lnTo>
                    <a:pt x="812" y="1926"/>
                  </a:lnTo>
                  <a:lnTo>
                    <a:pt x="812" y="1926"/>
                  </a:lnTo>
                  <a:lnTo>
                    <a:pt x="807" y="1909"/>
                  </a:lnTo>
                  <a:lnTo>
                    <a:pt x="807" y="1909"/>
                  </a:lnTo>
                  <a:lnTo>
                    <a:pt x="807" y="1898"/>
                  </a:lnTo>
                  <a:lnTo>
                    <a:pt x="807" y="1898"/>
                  </a:lnTo>
                  <a:lnTo>
                    <a:pt x="812" y="1892"/>
                  </a:lnTo>
                  <a:lnTo>
                    <a:pt x="812" y="1892"/>
                  </a:lnTo>
                  <a:lnTo>
                    <a:pt x="818" y="1886"/>
                  </a:lnTo>
                  <a:lnTo>
                    <a:pt x="818" y="1886"/>
                  </a:lnTo>
                  <a:lnTo>
                    <a:pt x="824" y="1886"/>
                  </a:lnTo>
                  <a:lnTo>
                    <a:pt x="824" y="1886"/>
                  </a:lnTo>
                  <a:lnTo>
                    <a:pt x="824" y="1880"/>
                  </a:lnTo>
                  <a:lnTo>
                    <a:pt x="824" y="1880"/>
                  </a:lnTo>
                  <a:lnTo>
                    <a:pt x="835" y="1875"/>
                  </a:lnTo>
                  <a:lnTo>
                    <a:pt x="835" y="1875"/>
                  </a:lnTo>
                  <a:lnTo>
                    <a:pt x="846" y="1875"/>
                  </a:lnTo>
                  <a:lnTo>
                    <a:pt x="846" y="1875"/>
                  </a:lnTo>
                  <a:lnTo>
                    <a:pt x="858" y="1875"/>
                  </a:lnTo>
                  <a:lnTo>
                    <a:pt x="858" y="1875"/>
                  </a:lnTo>
                  <a:lnTo>
                    <a:pt x="869" y="1869"/>
                  </a:lnTo>
                  <a:lnTo>
                    <a:pt x="869" y="1869"/>
                  </a:lnTo>
                  <a:lnTo>
                    <a:pt x="881" y="1864"/>
                  </a:lnTo>
                  <a:lnTo>
                    <a:pt x="881" y="1864"/>
                  </a:lnTo>
                  <a:lnTo>
                    <a:pt x="886" y="1852"/>
                  </a:lnTo>
                  <a:lnTo>
                    <a:pt x="886" y="1852"/>
                  </a:lnTo>
                  <a:lnTo>
                    <a:pt x="892" y="1846"/>
                  </a:lnTo>
                  <a:lnTo>
                    <a:pt x="892" y="1846"/>
                  </a:lnTo>
                  <a:lnTo>
                    <a:pt x="897" y="1835"/>
                  </a:lnTo>
                  <a:lnTo>
                    <a:pt x="897" y="1835"/>
                  </a:lnTo>
                  <a:lnTo>
                    <a:pt x="909" y="1835"/>
                  </a:lnTo>
                  <a:lnTo>
                    <a:pt x="909" y="1835"/>
                  </a:lnTo>
                  <a:lnTo>
                    <a:pt x="921" y="1830"/>
                  </a:lnTo>
                  <a:lnTo>
                    <a:pt x="921" y="1830"/>
                  </a:lnTo>
                  <a:lnTo>
                    <a:pt x="937" y="1830"/>
                  </a:lnTo>
                  <a:lnTo>
                    <a:pt x="937" y="1830"/>
                  </a:lnTo>
                  <a:lnTo>
                    <a:pt x="943" y="1824"/>
                  </a:lnTo>
                  <a:lnTo>
                    <a:pt x="943" y="1824"/>
                  </a:lnTo>
                  <a:lnTo>
                    <a:pt x="954" y="1806"/>
                  </a:lnTo>
                  <a:lnTo>
                    <a:pt x="954" y="1806"/>
                  </a:lnTo>
                  <a:lnTo>
                    <a:pt x="960" y="1784"/>
                  </a:lnTo>
                  <a:lnTo>
                    <a:pt x="960" y="1784"/>
                  </a:lnTo>
                  <a:lnTo>
                    <a:pt x="966" y="1761"/>
                  </a:lnTo>
                  <a:lnTo>
                    <a:pt x="966" y="1761"/>
                  </a:lnTo>
                  <a:lnTo>
                    <a:pt x="977" y="1744"/>
                  </a:lnTo>
                  <a:lnTo>
                    <a:pt x="977" y="1744"/>
                  </a:lnTo>
                  <a:lnTo>
                    <a:pt x="988" y="1739"/>
                  </a:lnTo>
                  <a:lnTo>
                    <a:pt x="988" y="1739"/>
                  </a:lnTo>
                  <a:lnTo>
                    <a:pt x="1006" y="1739"/>
                  </a:lnTo>
                  <a:lnTo>
                    <a:pt x="1006" y="1739"/>
                  </a:lnTo>
                  <a:lnTo>
                    <a:pt x="1017" y="1739"/>
                  </a:lnTo>
                  <a:lnTo>
                    <a:pt x="1017" y="1739"/>
                  </a:lnTo>
                  <a:lnTo>
                    <a:pt x="1034" y="1733"/>
                  </a:lnTo>
                  <a:lnTo>
                    <a:pt x="1034" y="1733"/>
                  </a:lnTo>
                  <a:lnTo>
                    <a:pt x="1034" y="1733"/>
                  </a:lnTo>
                  <a:lnTo>
                    <a:pt x="1034" y="1727"/>
                  </a:lnTo>
                  <a:lnTo>
                    <a:pt x="1034" y="1727"/>
                  </a:lnTo>
                  <a:lnTo>
                    <a:pt x="1034" y="1727"/>
                  </a:lnTo>
                  <a:lnTo>
                    <a:pt x="1040" y="1721"/>
                  </a:lnTo>
                  <a:lnTo>
                    <a:pt x="1040" y="1721"/>
                  </a:lnTo>
                  <a:lnTo>
                    <a:pt x="1046" y="1716"/>
                  </a:lnTo>
                  <a:lnTo>
                    <a:pt x="1046" y="1716"/>
                  </a:lnTo>
                  <a:lnTo>
                    <a:pt x="1051" y="1710"/>
                  </a:lnTo>
                  <a:lnTo>
                    <a:pt x="1051" y="1710"/>
                  </a:lnTo>
                  <a:lnTo>
                    <a:pt x="1057" y="1705"/>
                  </a:lnTo>
                  <a:lnTo>
                    <a:pt x="1057" y="1705"/>
                  </a:lnTo>
                  <a:lnTo>
                    <a:pt x="1068" y="1705"/>
                  </a:lnTo>
                  <a:lnTo>
                    <a:pt x="1068" y="1705"/>
                  </a:lnTo>
                  <a:lnTo>
                    <a:pt x="1080" y="1699"/>
                  </a:lnTo>
                  <a:lnTo>
                    <a:pt x="1080" y="1699"/>
                  </a:lnTo>
                  <a:lnTo>
                    <a:pt x="1091" y="1699"/>
                  </a:lnTo>
                  <a:lnTo>
                    <a:pt x="1091" y="1699"/>
                  </a:lnTo>
                  <a:lnTo>
                    <a:pt x="1096" y="1693"/>
                  </a:lnTo>
                  <a:lnTo>
                    <a:pt x="1096" y="1693"/>
                  </a:lnTo>
                  <a:lnTo>
                    <a:pt x="1102" y="1687"/>
                  </a:lnTo>
                  <a:lnTo>
                    <a:pt x="1102" y="1687"/>
                  </a:lnTo>
                  <a:lnTo>
                    <a:pt x="1102" y="1681"/>
                  </a:lnTo>
                  <a:lnTo>
                    <a:pt x="1102" y="1681"/>
                  </a:lnTo>
                  <a:lnTo>
                    <a:pt x="1108" y="1670"/>
                  </a:lnTo>
                  <a:lnTo>
                    <a:pt x="1108" y="1670"/>
                  </a:lnTo>
                  <a:lnTo>
                    <a:pt x="1108" y="1665"/>
                  </a:lnTo>
                  <a:lnTo>
                    <a:pt x="1108" y="1665"/>
                  </a:lnTo>
                  <a:lnTo>
                    <a:pt x="1113" y="1659"/>
                  </a:lnTo>
                  <a:lnTo>
                    <a:pt x="1113" y="1659"/>
                  </a:lnTo>
                  <a:lnTo>
                    <a:pt x="1125" y="1653"/>
                  </a:lnTo>
                  <a:lnTo>
                    <a:pt x="1125" y="1653"/>
                  </a:lnTo>
                  <a:lnTo>
                    <a:pt x="1131" y="1647"/>
                  </a:lnTo>
                  <a:lnTo>
                    <a:pt x="1131" y="1647"/>
                  </a:lnTo>
                  <a:lnTo>
                    <a:pt x="1136" y="1642"/>
                  </a:lnTo>
                  <a:lnTo>
                    <a:pt x="1136" y="1642"/>
                  </a:lnTo>
                  <a:lnTo>
                    <a:pt x="1142" y="1630"/>
                  </a:lnTo>
                  <a:lnTo>
                    <a:pt x="1142" y="1630"/>
                  </a:lnTo>
                  <a:lnTo>
                    <a:pt x="1142" y="1625"/>
                  </a:lnTo>
                  <a:lnTo>
                    <a:pt x="1142" y="1625"/>
                  </a:lnTo>
                  <a:lnTo>
                    <a:pt x="1142" y="1619"/>
                  </a:lnTo>
                  <a:lnTo>
                    <a:pt x="1142" y="1619"/>
                  </a:lnTo>
                  <a:lnTo>
                    <a:pt x="1147" y="1608"/>
                  </a:lnTo>
                  <a:lnTo>
                    <a:pt x="1147" y="1608"/>
                  </a:lnTo>
                  <a:lnTo>
                    <a:pt x="1153" y="1608"/>
                  </a:lnTo>
                  <a:lnTo>
                    <a:pt x="1153" y="1608"/>
                  </a:lnTo>
                  <a:lnTo>
                    <a:pt x="1159" y="1608"/>
                  </a:lnTo>
                  <a:lnTo>
                    <a:pt x="1159" y="1608"/>
                  </a:lnTo>
                  <a:lnTo>
                    <a:pt x="1159" y="1602"/>
                  </a:lnTo>
                  <a:lnTo>
                    <a:pt x="1159" y="1602"/>
                  </a:lnTo>
                  <a:lnTo>
                    <a:pt x="1159" y="1596"/>
                  </a:lnTo>
                  <a:lnTo>
                    <a:pt x="1159" y="1596"/>
                  </a:lnTo>
                  <a:lnTo>
                    <a:pt x="1165" y="1591"/>
                  </a:lnTo>
                  <a:lnTo>
                    <a:pt x="1165" y="1591"/>
                  </a:lnTo>
                  <a:lnTo>
                    <a:pt x="1171" y="1591"/>
                  </a:lnTo>
                  <a:lnTo>
                    <a:pt x="1171" y="1591"/>
                  </a:lnTo>
                  <a:lnTo>
                    <a:pt x="1181" y="1585"/>
                  </a:lnTo>
                  <a:lnTo>
                    <a:pt x="1181" y="1585"/>
                  </a:lnTo>
                  <a:lnTo>
                    <a:pt x="1187" y="1579"/>
                  </a:lnTo>
                  <a:lnTo>
                    <a:pt x="1187" y="1574"/>
                  </a:lnTo>
                  <a:lnTo>
                    <a:pt x="1193" y="1562"/>
                  </a:lnTo>
                  <a:lnTo>
                    <a:pt x="1193" y="1556"/>
                  </a:lnTo>
                  <a:lnTo>
                    <a:pt x="1199" y="1551"/>
                  </a:lnTo>
                  <a:lnTo>
                    <a:pt x="1199" y="1551"/>
                  </a:lnTo>
                  <a:lnTo>
                    <a:pt x="1205" y="1545"/>
                  </a:lnTo>
                  <a:lnTo>
                    <a:pt x="1205" y="1545"/>
                  </a:lnTo>
                  <a:lnTo>
                    <a:pt x="1216" y="1551"/>
                  </a:lnTo>
                  <a:lnTo>
                    <a:pt x="1216" y="1551"/>
                  </a:lnTo>
                  <a:lnTo>
                    <a:pt x="1227" y="1551"/>
                  </a:lnTo>
                  <a:lnTo>
                    <a:pt x="1227" y="1551"/>
                  </a:lnTo>
                  <a:lnTo>
                    <a:pt x="1233" y="1551"/>
                  </a:lnTo>
                  <a:lnTo>
                    <a:pt x="1233" y="1551"/>
                  </a:lnTo>
                  <a:lnTo>
                    <a:pt x="1244" y="1545"/>
                  </a:lnTo>
                  <a:lnTo>
                    <a:pt x="1244" y="1545"/>
                  </a:lnTo>
                  <a:lnTo>
                    <a:pt x="1250" y="1534"/>
                  </a:lnTo>
                  <a:lnTo>
                    <a:pt x="1250" y="1534"/>
                  </a:lnTo>
                  <a:lnTo>
                    <a:pt x="1261" y="1528"/>
                  </a:lnTo>
                  <a:lnTo>
                    <a:pt x="1261" y="1528"/>
                  </a:lnTo>
                  <a:lnTo>
                    <a:pt x="1267" y="1522"/>
                  </a:lnTo>
                  <a:lnTo>
                    <a:pt x="1267" y="1522"/>
                  </a:lnTo>
                  <a:lnTo>
                    <a:pt x="1272" y="1516"/>
                  </a:lnTo>
                  <a:lnTo>
                    <a:pt x="1272" y="1516"/>
                  </a:lnTo>
                  <a:lnTo>
                    <a:pt x="1278" y="1516"/>
                  </a:lnTo>
                  <a:lnTo>
                    <a:pt x="1278" y="1516"/>
                  </a:lnTo>
                  <a:lnTo>
                    <a:pt x="1284" y="1516"/>
                  </a:lnTo>
                  <a:lnTo>
                    <a:pt x="1284" y="1516"/>
                  </a:lnTo>
                  <a:lnTo>
                    <a:pt x="1290" y="1516"/>
                  </a:lnTo>
                  <a:lnTo>
                    <a:pt x="1290" y="1516"/>
                  </a:lnTo>
                  <a:lnTo>
                    <a:pt x="1312" y="1494"/>
                  </a:lnTo>
                  <a:lnTo>
                    <a:pt x="1312" y="1494"/>
                  </a:lnTo>
                  <a:lnTo>
                    <a:pt x="1318" y="1477"/>
                  </a:lnTo>
                  <a:lnTo>
                    <a:pt x="1318" y="1477"/>
                  </a:lnTo>
                  <a:lnTo>
                    <a:pt x="1312" y="1454"/>
                  </a:lnTo>
                  <a:lnTo>
                    <a:pt x="1312" y="1454"/>
                  </a:lnTo>
                  <a:lnTo>
                    <a:pt x="1318" y="1426"/>
                  </a:lnTo>
                  <a:lnTo>
                    <a:pt x="1318" y="1426"/>
                  </a:lnTo>
                  <a:lnTo>
                    <a:pt x="1318" y="1420"/>
                  </a:lnTo>
                  <a:lnTo>
                    <a:pt x="1318" y="1420"/>
                  </a:lnTo>
                  <a:lnTo>
                    <a:pt x="1330" y="1415"/>
                  </a:lnTo>
                  <a:lnTo>
                    <a:pt x="1330" y="1415"/>
                  </a:lnTo>
                  <a:lnTo>
                    <a:pt x="1335" y="1409"/>
                  </a:lnTo>
                  <a:lnTo>
                    <a:pt x="1335" y="1409"/>
                  </a:lnTo>
                  <a:lnTo>
                    <a:pt x="1341" y="1403"/>
                  </a:lnTo>
                  <a:lnTo>
                    <a:pt x="1341" y="1403"/>
                  </a:lnTo>
                  <a:lnTo>
                    <a:pt x="1341" y="1397"/>
                  </a:lnTo>
                  <a:lnTo>
                    <a:pt x="1341" y="1397"/>
                  </a:lnTo>
                  <a:lnTo>
                    <a:pt x="1341" y="1391"/>
                  </a:lnTo>
                  <a:lnTo>
                    <a:pt x="1341" y="1391"/>
                  </a:lnTo>
                  <a:lnTo>
                    <a:pt x="1335" y="1387"/>
                  </a:lnTo>
                  <a:lnTo>
                    <a:pt x="1335" y="1387"/>
                  </a:lnTo>
                  <a:lnTo>
                    <a:pt x="1341" y="1387"/>
                  </a:lnTo>
                  <a:lnTo>
                    <a:pt x="1341" y="1387"/>
                  </a:lnTo>
                  <a:lnTo>
                    <a:pt x="1346" y="1382"/>
                  </a:lnTo>
                  <a:lnTo>
                    <a:pt x="1346" y="1382"/>
                  </a:lnTo>
                  <a:lnTo>
                    <a:pt x="1352" y="1382"/>
                  </a:lnTo>
                  <a:lnTo>
                    <a:pt x="1352" y="1382"/>
                  </a:lnTo>
                  <a:lnTo>
                    <a:pt x="1364" y="1382"/>
                  </a:lnTo>
                  <a:lnTo>
                    <a:pt x="1364" y="1382"/>
                  </a:lnTo>
                  <a:lnTo>
                    <a:pt x="1369" y="1382"/>
                  </a:lnTo>
                  <a:lnTo>
                    <a:pt x="1369" y="1382"/>
                  </a:lnTo>
                  <a:lnTo>
                    <a:pt x="1375" y="1376"/>
                  </a:lnTo>
                  <a:lnTo>
                    <a:pt x="1375" y="1376"/>
                  </a:lnTo>
                  <a:lnTo>
                    <a:pt x="1381" y="1370"/>
                  </a:lnTo>
                  <a:lnTo>
                    <a:pt x="1381" y="1370"/>
                  </a:lnTo>
                  <a:lnTo>
                    <a:pt x="1386" y="1364"/>
                  </a:lnTo>
                  <a:lnTo>
                    <a:pt x="1386" y="1364"/>
                  </a:lnTo>
                  <a:lnTo>
                    <a:pt x="1386" y="1358"/>
                  </a:lnTo>
                  <a:lnTo>
                    <a:pt x="1386" y="1358"/>
                  </a:lnTo>
                  <a:lnTo>
                    <a:pt x="1392" y="1358"/>
                  </a:lnTo>
                  <a:lnTo>
                    <a:pt x="1392" y="1358"/>
                  </a:lnTo>
                  <a:lnTo>
                    <a:pt x="1392" y="1358"/>
                  </a:lnTo>
                  <a:lnTo>
                    <a:pt x="1392" y="1358"/>
                  </a:lnTo>
                  <a:lnTo>
                    <a:pt x="1392" y="1364"/>
                  </a:lnTo>
                  <a:lnTo>
                    <a:pt x="1392" y="1364"/>
                  </a:lnTo>
                  <a:lnTo>
                    <a:pt x="1392" y="1370"/>
                  </a:lnTo>
                  <a:lnTo>
                    <a:pt x="1392" y="1370"/>
                  </a:lnTo>
                  <a:lnTo>
                    <a:pt x="1403" y="1364"/>
                  </a:lnTo>
                  <a:lnTo>
                    <a:pt x="1403" y="1364"/>
                  </a:lnTo>
                  <a:lnTo>
                    <a:pt x="1409" y="1364"/>
                  </a:lnTo>
                  <a:lnTo>
                    <a:pt x="1409" y="1364"/>
                  </a:lnTo>
                  <a:lnTo>
                    <a:pt x="1421" y="1364"/>
                  </a:lnTo>
                  <a:lnTo>
                    <a:pt x="1421" y="1364"/>
                  </a:lnTo>
                  <a:lnTo>
                    <a:pt x="1431" y="1364"/>
                  </a:lnTo>
                  <a:lnTo>
                    <a:pt x="1431" y="1358"/>
                  </a:lnTo>
                  <a:lnTo>
                    <a:pt x="1431" y="1353"/>
                  </a:lnTo>
                  <a:lnTo>
                    <a:pt x="1431" y="1347"/>
                  </a:lnTo>
                  <a:lnTo>
                    <a:pt x="1431" y="1342"/>
                  </a:lnTo>
                  <a:lnTo>
                    <a:pt x="1431" y="1336"/>
                  </a:lnTo>
                  <a:lnTo>
                    <a:pt x="1437" y="1330"/>
                  </a:lnTo>
                  <a:lnTo>
                    <a:pt x="1443" y="1324"/>
                  </a:lnTo>
                  <a:lnTo>
                    <a:pt x="1443" y="1313"/>
                  </a:lnTo>
                  <a:lnTo>
                    <a:pt x="1443" y="1302"/>
                  </a:lnTo>
                  <a:lnTo>
                    <a:pt x="1443" y="1291"/>
                  </a:lnTo>
                  <a:lnTo>
                    <a:pt x="1443" y="1279"/>
                  </a:lnTo>
                  <a:lnTo>
                    <a:pt x="1443" y="1267"/>
                  </a:lnTo>
                  <a:lnTo>
                    <a:pt x="1437" y="1257"/>
                  </a:lnTo>
                  <a:lnTo>
                    <a:pt x="1431" y="1251"/>
                  </a:lnTo>
                  <a:lnTo>
                    <a:pt x="1426" y="1245"/>
                  </a:lnTo>
                  <a:lnTo>
                    <a:pt x="1421" y="1239"/>
                  </a:lnTo>
                  <a:lnTo>
                    <a:pt x="1426" y="1228"/>
                  </a:lnTo>
                  <a:lnTo>
                    <a:pt x="1426" y="1211"/>
                  </a:lnTo>
                  <a:lnTo>
                    <a:pt x="1431" y="1199"/>
                  </a:lnTo>
                  <a:lnTo>
                    <a:pt x="1431" y="1182"/>
                  </a:lnTo>
                  <a:lnTo>
                    <a:pt x="1431" y="1177"/>
                  </a:lnTo>
                  <a:lnTo>
                    <a:pt x="1426" y="1171"/>
                  </a:lnTo>
                  <a:lnTo>
                    <a:pt x="1421" y="1165"/>
                  </a:lnTo>
                  <a:lnTo>
                    <a:pt x="1421" y="1160"/>
                  </a:lnTo>
                  <a:lnTo>
                    <a:pt x="1409" y="1154"/>
                  </a:lnTo>
                  <a:lnTo>
                    <a:pt x="1398" y="1148"/>
                  </a:lnTo>
                  <a:lnTo>
                    <a:pt x="1386" y="1143"/>
                  </a:lnTo>
                  <a:lnTo>
                    <a:pt x="1375" y="1137"/>
                  </a:lnTo>
                  <a:lnTo>
                    <a:pt x="1375" y="1131"/>
                  </a:lnTo>
                  <a:lnTo>
                    <a:pt x="1369" y="1131"/>
                  </a:lnTo>
                  <a:lnTo>
                    <a:pt x="1369" y="1126"/>
                  </a:lnTo>
                  <a:lnTo>
                    <a:pt x="1369" y="1120"/>
                  </a:lnTo>
                  <a:lnTo>
                    <a:pt x="1364" y="1103"/>
                  </a:lnTo>
                  <a:lnTo>
                    <a:pt x="1364" y="1092"/>
                  </a:lnTo>
                  <a:lnTo>
                    <a:pt x="1364" y="1080"/>
                  </a:lnTo>
                  <a:lnTo>
                    <a:pt x="1358" y="1063"/>
                  </a:lnTo>
                  <a:lnTo>
                    <a:pt x="1369" y="1063"/>
                  </a:lnTo>
                  <a:lnTo>
                    <a:pt x="1375" y="1057"/>
                  </a:lnTo>
                  <a:lnTo>
                    <a:pt x="1381" y="1052"/>
                  </a:lnTo>
                  <a:lnTo>
                    <a:pt x="1386" y="1046"/>
                  </a:lnTo>
                  <a:lnTo>
                    <a:pt x="1398" y="1046"/>
                  </a:lnTo>
                  <a:lnTo>
                    <a:pt x="1403" y="1040"/>
                  </a:lnTo>
                  <a:lnTo>
                    <a:pt x="1415" y="1034"/>
                  </a:lnTo>
                  <a:lnTo>
                    <a:pt x="1421" y="1034"/>
                  </a:lnTo>
                  <a:lnTo>
                    <a:pt x="1426" y="1023"/>
                  </a:lnTo>
                  <a:lnTo>
                    <a:pt x="1426" y="1018"/>
                  </a:lnTo>
                  <a:lnTo>
                    <a:pt x="1431" y="1012"/>
                  </a:lnTo>
                  <a:lnTo>
                    <a:pt x="1431" y="1001"/>
                  </a:lnTo>
                  <a:lnTo>
                    <a:pt x="1426" y="995"/>
                  </a:lnTo>
                  <a:lnTo>
                    <a:pt x="1421" y="983"/>
                  </a:lnTo>
                  <a:lnTo>
                    <a:pt x="1409" y="972"/>
                  </a:lnTo>
                  <a:lnTo>
                    <a:pt x="1403" y="961"/>
                  </a:lnTo>
                  <a:lnTo>
                    <a:pt x="1409" y="955"/>
                  </a:lnTo>
                  <a:lnTo>
                    <a:pt x="1415" y="949"/>
                  </a:lnTo>
                  <a:lnTo>
                    <a:pt x="1421" y="943"/>
                  </a:lnTo>
                  <a:lnTo>
                    <a:pt x="1426" y="933"/>
                  </a:lnTo>
                  <a:lnTo>
                    <a:pt x="1431" y="943"/>
                  </a:lnTo>
                  <a:lnTo>
                    <a:pt x="1443" y="949"/>
                  </a:lnTo>
                  <a:lnTo>
                    <a:pt x="1455" y="961"/>
                  </a:lnTo>
                  <a:lnTo>
                    <a:pt x="1460" y="967"/>
                  </a:lnTo>
                  <a:lnTo>
                    <a:pt x="1471" y="967"/>
                  </a:lnTo>
                  <a:lnTo>
                    <a:pt x="1483" y="967"/>
                  </a:lnTo>
                  <a:lnTo>
                    <a:pt x="1489" y="961"/>
                  </a:lnTo>
                  <a:lnTo>
                    <a:pt x="1500" y="961"/>
                  </a:lnTo>
                  <a:lnTo>
                    <a:pt x="1506" y="961"/>
                  </a:lnTo>
                  <a:lnTo>
                    <a:pt x="1511" y="967"/>
                  </a:lnTo>
                  <a:lnTo>
                    <a:pt x="1517" y="967"/>
                  </a:lnTo>
                  <a:lnTo>
                    <a:pt x="1523" y="972"/>
                  </a:lnTo>
                  <a:lnTo>
                    <a:pt x="1523" y="983"/>
                  </a:lnTo>
                  <a:lnTo>
                    <a:pt x="1523" y="995"/>
                  </a:lnTo>
                  <a:lnTo>
                    <a:pt x="1517" y="1006"/>
                  </a:lnTo>
                  <a:lnTo>
                    <a:pt x="1517" y="1018"/>
                  </a:lnTo>
                  <a:lnTo>
                    <a:pt x="1517" y="1034"/>
                  </a:lnTo>
                  <a:lnTo>
                    <a:pt x="1517" y="1046"/>
                  </a:lnTo>
                  <a:lnTo>
                    <a:pt x="1523" y="1063"/>
                  </a:lnTo>
                  <a:lnTo>
                    <a:pt x="1523" y="1074"/>
                  </a:lnTo>
                  <a:lnTo>
                    <a:pt x="1528" y="1074"/>
                  </a:lnTo>
                  <a:lnTo>
                    <a:pt x="1534" y="1074"/>
                  </a:lnTo>
                  <a:lnTo>
                    <a:pt x="1540" y="1074"/>
                  </a:lnTo>
                  <a:lnTo>
                    <a:pt x="1545" y="1074"/>
                  </a:lnTo>
                  <a:lnTo>
                    <a:pt x="1557" y="1074"/>
                  </a:lnTo>
                  <a:lnTo>
                    <a:pt x="1568" y="1074"/>
                  </a:lnTo>
                  <a:lnTo>
                    <a:pt x="1580" y="1074"/>
                  </a:lnTo>
                  <a:lnTo>
                    <a:pt x="1591" y="1074"/>
                  </a:lnTo>
                  <a:lnTo>
                    <a:pt x="1602" y="1074"/>
                  </a:lnTo>
                  <a:lnTo>
                    <a:pt x="1614" y="1074"/>
                  </a:lnTo>
                  <a:lnTo>
                    <a:pt x="1625" y="1074"/>
                  </a:lnTo>
                  <a:lnTo>
                    <a:pt x="1631" y="1074"/>
                  </a:lnTo>
                  <a:lnTo>
                    <a:pt x="1642" y="1068"/>
                  </a:lnTo>
                  <a:lnTo>
                    <a:pt x="1654" y="1068"/>
                  </a:lnTo>
                  <a:lnTo>
                    <a:pt x="1665" y="1063"/>
                  </a:lnTo>
                  <a:lnTo>
                    <a:pt x="1670" y="1063"/>
                  </a:lnTo>
                  <a:lnTo>
                    <a:pt x="1687" y="1063"/>
                  </a:lnTo>
                  <a:lnTo>
                    <a:pt x="1699" y="1063"/>
                  </a:lnTo>
                  <a:lnTo>
                    <a:pt x="1710" y="1063"/>
                  </a:lnTo>
                  <a:lnTo>
                    <a:pt x="1721" y="1063"/>
                  </a:lnTo>
                  <a:lnTo>
                    <a:pt x="1716" y="1068"/>
                  </a:lnTo>
                  <a:lnTo>
                    <a:pt x="1705" y="1074"/>
                  </a:lnTo>
                  <a:lnTo>
                    <a:pt x="1693" y="1086"/>
                  </a:lnTo>
                  <a:lnTo>
                    <a:pt x="1682" y="1092"/>
                  </a:lnTo>
                  <a:lnTo>
                    <a:pt x="1687" y="1097"/>
                  </a:lnTo>
                  <a:lnTo>
                    <a:pt x="1687" y="1108"/>
                  </a:lnTo>
                  <a:lnTo>
                    <a:pt x="1693" y="1114"/>
                  </a:lnTo>
                  <a:lnTo>
                    <a:pt x="1693" y="1120"/>
                  </a:lnTo>
                  <a:lnTo>
                    <a:pt x="1693" y="1120"/>
                  </a:lnTo>
                  <a:lnTo>
                    <a:pt x="1687" y="1131"/>
                  </a:lnTo>
                  <a:lnTo>
                    <a:pt x="1687" y="1131"/>
                  </a:lnTo>
                  <a:lnTo>
                    <a:pt x="1682" y="1143"/>
                  </a:lnTo>
                  <a:lnTo>
                    <a:pt x="1682" y="1143"/>
                  </a:lnTo>
                  <a:lnTo>
                    <a:pt x="1676" y="1154"/>
                  </a:lnTo>
                  <a:lnTo>
                    <a:pt x="1676" y="1154"/>
                  </a:lnTo>
                  <a:lnTo>
                    <a:pt x="1676" y="1160"/>
                  </a:lnTo>
                  <a:lnTo>
                    <a:pt x="1670" y="1165"/>
                  </a:lnTo>
                  <a:lnTo>
                    <a:pt x="1670" y="1177"/>
                  </a:lnTo>
                  <a:lnTo>
                    <a:pt x="1665" y="1182"/>
                  </a:lnTo>
                  <a:lnTo>
                    <a:pt x="1659" y="1194"/>
                  </a:lnTo>
                  <a:lnTo>
                    <a:pt x="1654" y="1205"/>
                  </a:lnTo>
                  <a:lnTo>
                    <a:pt x="1654" y="1222"/>
                  </a:lnTo>
                  <a:lnTo>
                    <a:pt x="1648" y="1233"/>
                  </a:lnTo>
                  <a:lnTo>
                    <a:pt x="1648" y="1245"/>
                  </a:lnTo>
                  <a:lnTo>
                    <a:pt x="1648" y="1257"/>
                  </a:lnTo>
                  <a:lnTo>
                    <a:pt x="1648" y="1262"/>
                  </a:lnTo>
                  <a:lnTo>
                    <a:pt x="1654" y="1267"/>
                  </a:lnTo>
                  <a:lnTo>
                    <a:pt x="1654" y="1273"/>
                  </a:lnTo>
                  <a:lnTo>
                    <a:pt x="1659" y="1273"/>
                  </a:lnTo>
                  <a:lnTo>
                    <a:pt x="1670" y="1273"/>
                  </a:lnTo>
                  <a:lnTo>
                    <a:pt x="1676" y="1273"/>
                  </a:lnTo>
                  <a:lnTo>
                    <a:pt x="1687" y="1273"/>
                  </a:lnTo>
                  <a:lnTo>
                    <a:pt x="1687" y="1262"/>
                  </a:lnTo>
                  <a:lnTo>
                    <a:pt x="1693" y="1257"/>
                  </a:lnTo>
                  <a:lnTo>
                    <a:pt x="1693" y="1245"/>
                  </a:lnTo>
                  <a:lnTo>
                    <a:pt x="1693" y="1233"/>
                  </a:lnTo>
                  <a:lnTo>
                    <a:pt x="1705" y="1251"/>
                  </a:lnTo>
                  <a:lnTo>
                    <a:pt x="1710" y="1262"/>
                  </a:lnTo>
                  <a:lnTo>
                    <a:pt x="1716" y="1273"/>
                  </a:lnTo>
                  <a:lnTo>
                    <a:pt x="1727" y="1291"/>
                  </a:lnTo>
                  <a:lnTo>
                    <a:pt x="1727" y="1302"/>
                  </a:lnTo>
                  <a:lnTo>
                    <a:pt x="1727" y="1307"/>
                  </a:lnTo>
                  <a:lnTo>
                    <a:pt x="1727" y="1319"/>
                  </a:lnTo>
                  <a:lnTo>
                    <a:pt x="1727" y="1330"/>
                  </a:lnTo>
                  <a:lnTo>
                    <a:pt x="1727" y="1336"/>
                  </a:lnTo>
                  <a:lnTo>
                    <a:pt x="1727" y="1347"/>
                  </a:lnTo>
                  <a:lnTo>
                    <a:pt x="1733" y="1353"/>
                  </a:lnTo>
                  <a:lnTo>
                    <a:pt x="1733" y="1358"/>
                  </a:lnTo>
                  <a:lnTo>
                    <a:pt x="1739" y="1358"/>
                  </a:lnTo>
                  <a:lnTo>
                    <a:pt x="1745" y="1358"/>
                  </a:lnTo>
                  <a:lnTo>
                    <a:pt x="1750" y="1358"/>
                  </a:lnTo>
                  <a:lnTo>
                    <a:pt x="1756" y="1353"/>
                  </a:lnTo>
                  <a:lnTo>
                    <a:pt x="1756" y="1358"/>
                  </a:lnTo>
                  <a:lnTo>
                    <a:pt x="1761" y="1364"/>
                  </a:lnTo>
                  <a:lnTo>
                    <a:pt x="1767" y="1364"/>
                  </a:lnTo>
                  <a:lnTo>
                    <a:pt x="1773" y="1370"/>
                  </a:lnTo>
                  <a:lnTo>
                    <a:pt x="1779" y="1364"/>
                  </a:lnTo>
                  <a:lnTo>
                    <a:pt x="1779" y="1364"/>
                  </a:lnTo>
                  <a:lnTo>
                    <a:pt x="1784" y="1358"/>
                  </a:lnTo>
                  <a:lnTo>
                    <a:pt x="1790" y="1353"/>
                  </a:lnTo>
                  <a:lnTo>
                    <a:pt x="1790" y="1347"/>
                  </a:lnTo>
                  <a:lnTo>
                    <a:pt x="1795" y="1347"/>
                  </a:lnTo>
                  <a:lnTo>
                    <a:pt x="1795" y="1342"/>
                  </a:lnTo>
                  <a:lnTo>
                    <a:pt x="1801" y="1336"/>
                  </a:lnTo>
                  <a:lnTo>
                    <a:pt x="1801" y="1330"/>
                  </a:lnTo>
                  <a:lnTo>
                    <a:pt x="1801" y="1324"/>
                  </a:lnTo>
                  <a:lnTo>
                    <a:pt x="1801" y="1319"/>
                  </a:lnTo>
                  <a:lnTo>
                    <a:pt x="1801" y="1313"/>
                  </a:lnTo>
                  <a:lnTo>
                    <a:pt x="1801" y="1307"/>
                  </a:lnTo>
                  <a:lnTo>
                    <a:pt x="1801" y="1296"/>
                  </a:lnTo>
                  <a:lnTo>
                    <a:pt x="1801" y="1291"/>
                  </a:lnTo>
                  <a:lnTo>
                    <a:pt x="1801" y="1279"/>
                  </a:lnTo>
                  <a:lnTo>
                    <a:pt x="1795" y="1273"/>
                  </a:lnTo>
                  <a:lnTo>
                    <a:pt x="1795" y="1267"/>
                  </a:lnTo>
                  <a:lnTo>
                    <a:pt x="1790" y="1262"/>
                  </a:lnTo>
                  <a:lnTo>
                    <a:pt x="1790" y="1251"/>
                  </a:lnTo>
                  <a:lnTo>
                    <a:pt x="1790" y="1233"/>
                  </a:lnTo>
                  <a:lnTo>
                    <a:pt x="1790" y="1217"/>
                  </a:lnTo>
                  <a:lnTo>
                    <a:pt x="1790" y="1199"/>
                  </a:lnTo>
                  <a:lnTo>
                    <a:pt x="1790" y="1182"/>
                  </a:lnTo>
                  <a:lnTo>
                    <a:pt x="1801" y="1188"/>
                  </a:lnTo>
                  <a:lnTo>
                    <a:pt x="1812" y="1194"/>
                  </a:lnTo>
                  <a:lnTo>
                    <a:pt x="1818" y="1205"/>
                  </a:lnTo>
                  <a:lnTo>
                    <a:pt x="1830" y="1211"/>
                  </a:lnTo>
                  <a:lnTo>
                    <a:pt x="1835" y="1199"/>
                  </a:lnTo>
                  <a:lnTo>
                    <a:pt x="1835" y="1188"/>
                  </a:lnTo>
                  <a:lnTo>
                    <a:pt x="1841" y="1171"/>
                  </a:lnTo>
                  <a:lnTo>
                    <a:pt x="1846" y="1160"/>
                  </a:lnTo>
                  <a:lnTo>
                    <a:pt x="1852" y="1154"/>
                  </a:lnTo>
                  <a:lnTo>
                    <a:pt x="1858" y="1143"/>
                  </a:lnTo>
                  <a:lnTo>
                    <a:pt x="1864" y="1131"/>
                  </a:lnTo>
                  <a:lnTo>
                    <a:pt x="1870" y="1126"/>
                  </a:lnTo>
                  <a:lnTo>
                    <a:pt x="1870" y="1120"/>
                  </a:lnTo>
                  <a:lnTo>
                    <a:pt x="1870" y="1114"/>
                  </a:lnTo>
                  <a:lnTo>
                    <a:pt x="1870" y="1108"/>
                  </a:lnTo>
                  <a:lnTo>
                    <a:pt x="1870" y="1103"/>
                  </a:lnTo>
                  <a:lnTo>
                    <a:pt x="1870" y="1103"/>
                  </a:lnTo>
                  <a:lnTo>
                    <a:pt x="1864" y="1097"/>
                  </a:lnTo>
                  <a:lnTo>
                    <a:pt x="1858" y="1092"/>
                  </a:lnTo>
                  <a:lnTo>
                    <a:pt x="1852" y="1092"/>
                  </a:lnTo>
                  <a:lnTo>
                    <a:pt x="1858" y="1086"/>
                  </a:lnTo>
                  <a:lnTo>
                    <a:pt x="1858" y="1086"/>
                  </a:lnTo>
                  <a:lnTo>
                    <a:pt x="1864" y="1080"/>
                  </a:lnTo>
                  <a:lnTo>
                    <a:pt x="1864" y="1080"/>
                  </a:lnTo>
                  <a:lnTo>
                    <a:pt x="1875" y="1074"/>
                  </a:lnTo>
                  <a:lnTo>
                    <a:pt x="1880" y="1068"/>
                  </a:lnTo>
                  <a:lnTo>
                    <a:pt x="1886" y="1068"/>
                  </a:lnTo>
                  <a:lnTo>
                    <a:pt x="1898" y="1063"/>
                  </a:lnTo>
                  <a:lnTo>
                    <a:pt x="1898" y="1057"/>
                  </a:lnTo>
                  <a:lnTo>
                    <a:pt x="1904" y="1052"/>
                  </a:lnTo>
                  <a:lnTo>
                    <a:pt x="1909" y="1040"/>
                  </a:lnTo>
                  <a:lnTo>
                    <a:pt x="1915" y="1034"/>
                  </a:lnTo>
                  <a:lnTo>
                    <a:pt x="1926" y="1029"/>
                  </a:lnTo>
                  <a:lnTo>
                    <a:pt x="1932" y="1023"/>
                  </a:lnTo>
                  <a:lnTo>
                    <a:pt x="1938" y="1012"/>
                  </a:lnTo>
                  <a:lnTo>
                    <a:pt x="1949" y="1006"/>
                  </a:lnTo>
                  <a:lnTo>
                    <a:pt x="1949" y="1001"/>
                  </a:lnTo>
                  <a:lnTo>
                    <a:pt x="1949" y="995"/>
                  </a:lnTo>
                  <a:lnTo>
                    <a:pt x="1949" y="989"/>
                  </a:lnTo>
                  <a:lnTo>
                    <a:pt x="1949" y="983"/>
                  </a:lnTo>
                  <a:lnTo>
                    <a:pt x="1955" y="972"/>
                  </a:lnTo>
                  <a:lnTo>
                    <a:pt x="1955" y="961"/>
                  </a:lnTo>
                  <a:lnTo>
                    <a:pt x="1960" y="949"/>
                  </a:lnTo>
                  <a:lnTo>
                    <a:pt x="1966" y="938"/>
                  </a:lnTo>
                  <a:lnTo>
                    <a:pt x="1977" y="938"/>
                  </a:lnTo>
                  <a:lnTo>
                    <a:pt x="1989" y="933"/>
                  </a:lnTo>
                  <a:lnTo>
                    <a:pt x="2000" y="933"/>
                  </a:lnTo>
                  <a:lnTo>
                    <a:pt x="2011" y="933"/>
                  </a:lnTo>
                  <a:lnTo>
                    <a:pt x="2017" y="933"/>
                  </a:lnTo>
                  <a:lnTo>
                    <a:pt x="2023" y="933"/>
                  </a:lnTo>
                  <a:lnTo>
                    <a:pt x="2029" y="938"/>
                  </a:lnTo>
                  <a:lnTo>
                    <a:pt x="2034" y="938"/>
                  </a:lnTo>
                  <a:lnTo>
                    <a:pt x="2045" y="927"/>
                  </a:lnTo>
                  <a:lnTo>
                    <a:pt x="2051" y="915"/>
                  </a:lnTo>
                  <a:lnTo>
                    <a:pt x="2057" y="904"/>
                  </a:lnTo>
                  <a:lnTo>
                    <a:pt x="2063" y="893"/>
                  </a:lnTo>
                  <a:lnTo>
                    <a:pt x="2063" y="887"/>
                  </a:lnTo>
                  <a:lnTo>
                    <a:pt x="2063" y="875"/>
                  </a:lnTo>
                  <a:lnTo>
                    <a:pt x="2063" y="864"/>
                  </a:lnTo>
                  <a:lnTo>
                    <a:pt x="2063" y="853"/>
                  </a:lnTo>
                  <a:lnTo>
                    <a:pt x="2063" y="847"/>
                  </a:lnTo>
                  <a:lnTo>
                    <a:pt x="2057" y="836"/>
                  </a:lnTo>
                  <a:lnTo>
                    <a:pt x="2057" y="830"/>
                  </a:lnTo>
                  <a:lnTo>
                    <a:pt x="2057" y="824"/>
                  </a:lnTo>
                  <a:lnTo>
                    <a:pt x="2051" y="818"/>
                  </a:lnTo>
                  <a:lnTo>
                    <a:pt x="2051" y="813"/>
                  </a:lnTo>
                  <a:lnTo>
                    <a:pt x="2045" y="808"/>
                  </a:lnTo>
                  <a:lnTo>
                    <a:pt x="2040" y="802"/>
                  </a:lnTo>
                  <a:lnTo>
                    <a:pt x="2034" y="802"/>
                  </a:lnTo>
                  <a:lnTo>
                    <a:pt x="2034" y="796"/>
                  </a:lnTo>
                  <a:lnTo>
                    <a:pt x="2029" y="796"/>
                  </a:lnTo>
                  <a:lnTo>
                    <a:pt x="2023" y="796"/>
                  </a:lnTo>
                  <a:lnTo>
                    <a:pt x="2011" y="790"/>
                  </a:lnTo>
                  <a:lnTo>
                    <a:pt x="2005" y="790"/>
                  </a:lnTo>
                  <a:lnTo>
                    <a:pt x="2000" y="784"/>
                  </a:lnTo>
                  <a:lnTo>
                    <a:pt x="1995" y="784"/>
                  </a:lnTo>
                  <a:lnTo>
                    <a:pt x="1989" y="779"/>
                  </a:lnTo>
                  <a:lnTo>
                    <a:pt x="1983" y="779"/>
                  </a:lnTo>
                  <a:lnTo>
                    <a:pt x="1983" y="779"/>
                  </a:lnTo>
                  <a:lnTo>
                    <a:pt x="1977" y="779"/>
                  </a:lnTo>
                  <a:lnTo>
                    <a:pt x="1971" y="779"/>
                  </a:lnTo>
                  <a:lnTo>
                    <a:pt x="1966" y="779"/>
                  </a:lnTo>
                  <a:lnTo>
                    <a:pt x="1960" y="784"/>
                  </a:lnTo>
                  <a:lnTo>
                    <a:pt x="1949" y="784"/>
                  </a:lnTo>
                  <a:lnTo>
                    <a:pt x="1949" y="779"/>
                  </a:lnTo>
                  <a:lnTo>
                    <a:pt x="1943" y="773"/>
                  </a:lnTo>
                  <a:lnTo>
                    <a:pt x="1938" y="773"/>
                  </a:lnTo>
                  <a:lnTo>
                    <a:pt x="1932" y="768"/>
                  </a:lnTo>
                  <a:lnTo>
                    <a:pt x="1938" y="756"/>
                  </a:lnTo>
                  <a:lnTo>
                    <a:pt x="1938" y="744"/>
                  </a:lnTo>
                  <a:lnTo>
                    <a:pt x="1938" y="739"/>
                  </a:lnTo>
                  <a:lnTo>
                    <a:pt x="1938" y="728"/>
                  </a:lnTo>
                  <a:lnTo>
                    <a:pt x="1926" y="722"/>
                  </a:lnTo>
                  <a:lnTo>
                    <a:pt x="1915" y="722"/>
                  </a:lnTo>
                  <a:lnTo>
                    <a:pt x="1909" y="716"/>
                  </a:lnTo>
                  <a:lnTo>
                    <a:pt x="1898" y="716"/>
                  </a:lnTo>
                  <a:lnTo>
                    <a:pt x="1892" y="711"/>
                  </a:lnTo>
                  <a:lnTo>
                    <a:pt x="1880" y="711"/>
                  </a:lnTo>
                  <a:lnTo>
                    <a:pt x="1875" y="711"/>
                  </a:lnTo>
                  <a:lnTo>
                    <a:pt x="1870" y="711"/>
                  </a:lnTo>
                  <a:lnTo>
                    <a:pt x="1864" y="716"/>
                  </a:lnTo>
                  <a:lnTo>
                    <a:pt x="1858" y="722"/>
                  </a:lnTo>
                  <a:lnTo>
                    <a:pt x="1852" y="728"/>
                  </a:lnTo>
                  <a:lnTo>
                    <a:pt x="1841" y="733"/>
                  </a:lnTo>
                  <a:lnTo>
                    <a:pt x="1835" y="733"/>
                  </a:lnTo>
                  <a:lnTo>
                    <a:pt x="1830" y="728"/>
                  </a:lnTo>
                  <a:lnTo>
                    <a:pt x="1824" y="728"/>
                  </a:lnTo>
                  <a:lnTo>
                    <a:pt x="1818" y="728"/>
                  </a:lnTo>
                  <a:lnTo>
                    <a:pt x="1812" y="728"/>
                  </a:lnTo>
                  <a:lnTo>
                    <a:pt x="1801" y="728"/>
                  </a:lnTo>
                  <a:lnTo>
                    <a:pt x="1790" y="728"/>
                  </a:lnTo>
                  <a:lnTo>
                    <a:pt x="1784" y="728"/>
                  </a:lnTo>
                  <a:lnTo>
                    <a:pt x="1779" y="733"/>
                  </a:lnTo>
                  <a:lnTo>
                    <a:pt x="1773" y="739"/>
                  </a:lnTo>
                  <a:lnTo>
                    <a:pt x="1761" y="744"/>
                  </a:lnTo>
                  <a:lnTo>
                    <a:pt x="1756" y="744"/>
                  </a:lnTo>
                  <a:lnTo>
                    <a:pt x="1750" y="750"/>
                  </a:lnTo>
                  <a:lnTo>
                    <a:pt x="1739" y="756"/>
                  </a:lnTo>
                  <a:lnTo>
                    <a:pt x="1727" y="762"/>
                  </a:lnTo>
                  <a:lnTo>
                    <a:pt x="1716" y="768"/>
                  </a:lnTo>
                  <a:lnTo>
                    <a:pt x="1710" y="768"/>
                  </a:lnTo>
                  <a:lnTo>
                    <a:pt x="1699" y="768"/>
                  </a:lnTo>
                  <a:lnTo>
                    <a:pt x="1687" y="773"/>
                  </a:lnTo>
                  <a:lnTo>
                    <a:pt x="1682" y="773"/>
                  </a:lnTo>
                  <a:lnTo>
                    <a:pt x="1682" y="784"/>
                  </a:lnTo>
                  <a:lnTo>
                    <a:pt x="1687" y="802"/>
                  </a:lnTo>
                  <a:lnTo>
                    <a:pt x="1693" y="813"/>
                  </a:lnTo>
                  <a:lnTo>
                    <a:pt x="1693" y="824"/>
                  </a:lnTo>
                  <a:lnTo>
                    <a:pt x="1693" y="836"/>
                  </a:lnTo>
                  <a:lnTo>
                    <a:pt x="1693" y="841"/>
                  </a:lnTo>
                  <a:lnTo>
                    <a:pt x="1693" y="853"/>
                  </a:lnTo>
                  <a:lnTo>
                    <a:pt x="1693" y="858"/>
                  </a:lnTo>
                  <a:lnTo>
                    <a:pt x="1687" y="858"/>
                  </a:lnTo>
                  <a:lnTo>
                    <a:pt x="1682" y="864"/>
                  </a:lnTo>
                  <a:lnTo>
                    <a:pt x="1676" y="864"/>
                  </a:lnTo>
                  <a:lnTo>
                    <a:pt x="1670" y="870"/>
                  </a:lnTo>
                  <a:lnTo>
                    <a:pt x="1659" y="870"/>
                  </a:lnTo>
                  <a:lnTo>
                    <a:pt x="1642" y="870"/>
                  </a:lnTo>
                  <a:lnTo>
                    <a:pt x="1625" y="870"/>
                  </a:lnTo>
                  <a:lnTo>
                    <a:pt x="1608" y="870"/>
                  </a:lnTo>
                  <a:lnTo>
                    <a:pt x="1596" y="870"/>
                  </a:lnTo>
                  <a:lnTo>
                    <a:pt x="1585" y="864"/>
                  </a:lnTo>
                  <a:lnTo>
                    <a:pt x="1580" y="864"/>
                  </a:lnTo>
                  <a:lnTo>
                    <a:pt x="1568" y="858"/>
                  </a:lnTo>
                  <a:lnTo>
                    <a:pt x="1557" y="858"/>
                  </a:lnTo>
                  <a:lnTo>
                    <a:pt x="1551" y="864"/>
                  </a:lnTo>
                  <a:lnTo>
                    <a:pt x="1540" y="864"/>
                  </a:lnTo>
                  <a:lnTo>
                    <a:pt x="1534" y="864"/>
                  </a:lnTo>
                  <a:lnTo>
                    <a:pt x="1523" y="870"/>
                  </a:lnTo>
                  <a:lnTo>
                    <a:pt x="1517" y="870"/>
                  </a:lnTo>
                  <a:lnTo>
                    <a:pt x="1511" y="870"/>
                  </a:lnTo>
                  <a:lnTo>
                    <a:pt x="1506" y="870"/>
                  </a:lnTo>
                  <a:lnTo>
                    <a:pt x="1500" y="864"/>
                  </a:lnTo>
                  <a:lnTo>
                    <a:pt x="1495" y="858"/>
                  </a:lnTo>
                  <a:lnTo>
                    <a:pt x="1483" y="853"/>
                  </a:lnTo>
                  <a:lnTo>
                    <a:pt x="1477" y="841"/>
                  </a:lnTo>
                  <a:lnTo>
                    <a:pt x="1477" y="836"/>
                  </a:lnTo>
                  <a:lnTo>
                    <a:pt x="1483" y="830"/>
                  </a:lnTo>
                  <a:lnTo>
                    <a:pt x="1483" y="818"/>
                  </a:lnTo>
                  <a:lnTo>
                    <a:pt x="1483" y="813"/>
                  </a:lnTo>
                  <a:lnTo>
                    <a:pt x="1483" y="813"/>
                  </a:lnTo>
                  <a:lnTo>
                    <a:pt x="1477" y="818"/>
                  </a:lnTo>
                  <a:lnTo>
                    <a:pt x="1477" y="824"/>
                  </a:lnTo>
                  <a:lnTo>
                    <a:pt x="1471" y="824"/>
                  </a:lnTo>
                  <a:lnTo>
                    <a:pt x="1466" y="818"/>
                  </a:lnTo>
                  <a:lnTo>
                    <a:pt x="1460" y="808"/>
                  </a:lnTo>
                  <a:lnTo>
                    <a:pt x="1455" y="796"/>
                  </a:lnTo>
                  <a:lnTo>
                    <a:pt x="1449" y="790"/>
                  </a:lnTo>
                  <a:lnTo>
                    <a:pt x="1443" y="790"/>
                  </a:lnTo>
                  <a:lnTo>
                    <a:pt x="1437" y="790"/>
                  </a:lnTo>
                  <a:lnTo>
                    <a:pt x="1431" y="784"/>
                  </a:lnTo>
                  <a:lnTo>
                    <a:pt x="1426" y="784"/>
                  </a:lnTo>
                  <a:lnTo>
                    <a:pt x="1421" y="790"/>
                  </a:lnTo>
                  <a:lnTo>
                    <a:pt x="1409" y="790"/>
                  </a:lnTo>
                  <a:lnTo>
                    <a:pt x="1403" y="796"/>
                  </a:lnTo>
                  <a:lnTo>
                    <a:pt x="1398" y="802"/>
                  </a:lnTo>
                  <a:lnTo>
                    <a:pt x="1398" y="802"/>
                  </a:lnTo>
                  <a:lnTo>
                    <a:pt x="1398" y="802"/>
                  </a:lnTo>
                  <a:lnTo>
                    <a:pt x="1403" y="802"/>
                  </a:lnTo>
                  <a:lnTo>
                    <a:pt x="1403" y="802"/>
                  </a:lnTo>
                  <a:lnTo>
                    <a:pt x="1403" y="813"/>
                  </a:lnTo>
                  <a:lnTo>
                    <a:pt x="1403" y="824"/>
                  </a:lnTo>
                  <a:lnTo>
                    <a:pt x="1398" y="836"/>
                  </a:lnTo>
                  <a:lnTo>
                    <a:pt x="1398" y="841"/>
                  </a:lnTo>
                  <a:lnTo>
                    <a:pt x="1398" y="847"/>
                  </a:lnTo>
                  <a:lnTo>
                    <a:pt x="1392" y="853"/>
                  </a:lnTo>
                  <a:lnTo>
                    <a:pt x="1386" y="858"/>
                  </a:lnTo>
                  <a:lnTo>
                    <a:pt x="1386" y="864"/>
                  </a:lnTo>
                  <a:lnTo>
                    <a:pt x="1392" y="870"/>
                  </a:lnTo>
                  <a:lnTo>
                    <a:pt x="1392" y="875"/>
                  </a:lnTo>
                  <a:lnTo>
                    <a:pt x="1398" y="881"/>
                  </a:lnTo>
                  <a:lnTo>
                    <a:pt x="1403" y="887"/>
                  </a:lnTo>
                  <a:lnTo>
                    <a:pt x="1403" y="893"/>
                  </a:lnTo>
                  <a:lnTo>
                    <a:pt x="1403" y="898"/>
                  </a:lnTo>
                  <a:lnTo>
                    <a:pt x="1403" y="904"/>
                  </a:lnTo>
                  <a:lnTo>
                    <a:pt x="1403" y="909"/>
                  </a:lnTo>
                  <a:lnTo>
                    <a:pt x="1398" y="909"/>
                  </a:lnTo>
                  <a:lnTo>
                    <a:pt x="1398" y="915"/>
                  </a:lnTo>
                  <a:lnTo>
                    <a:pt x="1392" y="921"/>
                  </a:lnTo>
                  <a:lnTo>
                    <a:pt x="1386" y="921"/>
                  </a:lnTo>
                  <a:lnTo>
                    <a:pt x="1381" y="927"/>
                  </a:lnTo>
                  <a:lnTo>
                    <a:pt x="1375" y="927"/>
                  </a:lnTo>
                  <a:lnTo>
                    <a:pt x="1364" y="927"/>
                  </a:lnTo>
                  <a:lnTo>
                    <a:pt x="1358" y="927"/>
                  </a:lnTo>
                  <a:lnTo>
                    <a:pt x="1346" y="927"/>
                  </a:lnTo>
                  <a:lnTo>
                    <a:pt x="1341" y="927"/>
                  </a:lnTo>
                  <a:lnTo>
                    <a:pt x="1330" y="921"/>
                  </a:lnTo>
                  <a:lnTo>
                    <a:pt x="1324" y="921"/>
                  </a:lnTo>
                  <a:lnTo>
                    <a:pt x="1312" y="921"/>
                  </a:lnTo>
                  <a:lnTo>
                    <a:pt x="1301" y="921"/>
                  </a:lnTo>
                  <a:lnTo>
                    <a:pt x="1296" y="921"/>
                  </a:lnTo>
                  <a:lnTo>
                    <a:pt x="1284" y="921"/>
                  </a:lnTo>
                  <a:lnTo>
                    <a:pt x="1267" y="909"/>
                  </a:lnTo>
                  <a:lnTo>
                    <a:pt x="1250" y="904"/>
                  </a:lnTo>
                  <a:lnTo>
                    <a:pt x="1239" y="893"/>
                  </a:lnTo>
                  <a:lnTo>
                    <a:pt x="1221" y="887"/>
                  </a:lnTo>
                  <a:lnTo>
                    <a:pt x="1210" y="887"/>
                  </a:lnTo>
                  <a:lnTo>
                    <a:pt x="1193" y="887"/>
                  </a:lnTo>
                  <a:lnTo>
                    <a:pt x="1181" y="887"/>
                  </a:lnTo>
                  <a:lnTo>
                    <a:pt x="1165" y="887"/>
                  </a:lnTo>
                  <a:lnTo>
                    <a:pt x="1159" y="881"/>
                  </a:lnTo>
                  <a:lnTo>
                    <a:pt x="1147" y="870"/>
                  </a:lnTo>
                  <a:lnTo>
                    <a:pt x="1142" y="864"/>
                  </a:lnTo>
                  <a:lnTo>
                    <a:pt x="1136" y="853"/>
                  </a:lnTo>
                  <a:lnTo>
                    <a:pt x="1125" y="853"/>
                  </a:lnTo>
                  <a:lnTo>
                    <a:pt x="1119" y="853"/>
                  </a:lnTo>
                  <a:lnTo>
                    <a:pt x="1113" y="853"/>
                  </a:lnTo>
                  <a:lnTo>
                    <a:pt x="1102" y="853"/>
                  </a:lnTo>
                  <a:lnTo>
                    <a:pt x="1096" y="847"/>
                  </a:lnTo>
                  <a:lnTo>
                    <a:pt x="1091" y="841"/>
                  </a:lnTo>
                  <a:lnTo>
                    <a:pt x="1085" y="836"/>
                  </a:lnTo>
                  <a:lnTo>
                    <a:pt x="1080" y="824"/>
                  </a:lnTo>
                  <a:lnTo>
                    <a:pt x="1074" y="818"/>
                  </a:lnTo>
                  <a:lnTo>
                    <a:pt x="1062" y="813"/>
                  </a:lnTo>
                  <a:lnTo>
                    <a:pt x="1057" y="808"/>
                  </a:lnTo>
                  <a:lnTo>
                    <a:pt x="1051" y="802"/>
                  </a:lnTo>
                  <a:lnTo>
                    <a:pt x="1040" y="802"/>
                  </a:lnTo>
                  <a:lnTo>
                    <a:pt x="1028" y="802"/>
                  </a:lnTo>
                  <a:lnTo>
                    <a:pt x="1017" y="802"/>
                  </a:lnTo>
                  <a:lnTo>
                    <a:pt x="1006" y="802"/>
                  </a:lnTo>
                  <a:lnTo>
                    <a:pt x="994" y="796"/>
                  </a:lnTo>
                  <a:lnTo>
                    <a:pt x="983" y="790"/>
                  </a:lnTo>
                  <a:lnTo>
                    <a:pt x="971" y="784"/>
                  </a:lnTo>
                  <a:lnTo>
                    <a:pt x="960" y="779"/>
                  </a:lnTo>
                  <a:lnTo>
                    <a:pt x="949" y="773"/>
                  </a:lnTo>
                  <a:lnTo>
                    <a:pt x="943" y="768"/>
                  </a:lnTo>
                  <a:lnTo>
                    <a:pt x="932" y="768"/>
                  </a:lnTo>
                  <a:lnTo>
                    <a:pt x="921" y="762"/>
                  </a:lnTo>
                  <a:lnTo>
                    <a:pt x="915" y="756"/>
                  </a:lnTo>
                  <a:lnTo>
                    <a:pt x="903" y="756"/>
                  </a:lnTo>
                  <a:lnTo>
                    <a:pt x="892" y="750"/>
                  </a:lnTo>
                  <a:lnTo>
                    <a:pt x="886" y="744"/>
                  </a:lnTo>
                  <a:lnTo>
                    <a:pt x="881" y="739"/>
                  </a:lnTo>
                  <a:lnTo>
                    <a:pt x="881" y="733"/>
                  </a:lnTo>
                  <a:lnTo>
                    <a:pt x="875" y="722"/>
                  </a:lnTo>
                  <a:lnTo>
                    <a:pt x="875" y="716"/>
                  </a:lnTo>
                  <a:lnTo>
                    <a:pt x="863" y="711"/>
                  </a:lnTo>
                  <a:lnTo>
                    <a:pt x="852" y="711"/>
                  </a:lnTo>
                  <a:lnTo>
                    <a:pt x="846" y="705"/>
                  </a:lnTo>
                  <a:lnTo>
                    <a:pt x="835" y="699"/>
                  </a:lnTo>
                  <a:lnTo>
                    <a:pt x="829" y="693"/>
                  </a:lnTo>
                  <a:lnTo>
                    <a:pt x="829" y="682"/>
                  </a:lnTo>
                  <a:lnTo>
                    <a:pt x="829" y="671"/>
                  </a:lnTo>
                  <a:lnTo>
                    <a:pt x="824" y="659"/>
                  </a:lnTo>
                  <a:lnTo>
                    <a:pt x="829" y="648"/>
                  </a:lnTo>
                  <a:lnTo>
                    <a:pt x="841" y="637"/>
                  </a:lnTo>
                  <a:lnTo>
                    <a:pt x="846" y="625"/>
                  </a:lnTo>
                  <a:lnTo>
                    <a:pt x="852" y="614"/>
                  </a:lnTo>
                  <a:lnTo>
                    <a:pt x="863" y="608"/>
                  </a:lnTo>
                  <a:lnTo>
                    <a:pt x="875" y="597"/>
                  </a:lnTo>
                  <a:lnTo>
                    <a:pt x="881" y="591"/>
                  </a:lnTo>
                  <a:lnTo>
                    <a:pt x="892" y="585"/>
                  </a:lnTo>
                  <a:lnTo>
                    <a:pt x="886" y="580"/>
                  </a:lnTo>
                  <a:lnTo>
                    <a:pt x="881" y="574"/>
                  </a:lnTo>
                  <a:lnTo>
                    <a:pt x="875" y="569"/>
                  </a:lnTo>
                  <a:lnTo>
                    <a:pt x="869" y="563"/>
                  </a:lnTo>
                  <a:lnTo>
                    <a:pt x="863" y="557"/>
                  </a:lnTo>
                  <a:lnTo>
                    <a:pt x="858" y="552"/>
                  </a:lnTo>
                  <a:lnTo>
                    <a:pt x="852" y="546"/>
                  </a:lnTo>
                  <a:lnTo>
                    <a:pt x="841" y="540"/>
                  </a:lnTo>
                  <a:lnTo>
                    <a:pt x="835" y="540"/>
                  </a:lnTo>
                  <a:lnTo>
                    <a:pt x="824" y="534"/>
                  </a:lnTo>
                  <a:lnTo>
                    <a:pt x="812" y="534"/>
                  </a:lnTo>
                  <a:lnTo>
                    <a:pt x="807" y="534"/>
                  </a:lnTo>
                  <a:lnTo>
                    <a:pt x="801" y="529"/>
                  </a:lnTo>
                  <a:lnTo>
                    <a:pt x="790" y="523"/>
                  </a:lnTo>
                  <a:lnTo>
                    <a:pt x="784" y="518"/>
                  </a:lnTo>
                  <a:lnTo>
                    <a:pt x="778" y="512"/>
                  </a:lnTo>
                  <a:lnTo>
                    <a:pt x="767" y="512"/>
                  </a:lnTo>
                  <a:lnTo>
                    <a:pt x="761" y="506"/>
                  </a:lnTo>
                  <a:lnTo>
                    <a:pt x="750" y="500"/>
                  </a:lnTo>
                  <a:lnTo>
                    <a:pt x="744" y="500"/>
                  </a:lnTo>
                  <a:lnTo>
                    <a:pt x="738" y="489"/>
                  </a:lnTo>
                  <a:lnTo>
                    <a:pt x="738" y="483"/>
                  </a:lnTo>
                  <a:lnTo>
                    <a:pt x="732" y="478"/>
                  </a:lnTo>
                  <a:lnTo>
                    <a:pt x="732" y="466"/>
                  </a:lnTo>
                  <a:lnTo>
                    <a:pt x="732" y="466"/>
                  </a:lnTo>
                  <a:lnTo>
                    <a:pt x="738" y="460"/>
                  </a:lnTo>
                  <a:lnTo>
                    <a:pt x="744" y="455"/>
                  </a:lnTo>
                  <a:lnTo>
                    <a:pt x="744" y="449"/>
                  </a:lnTo>
                  <a:lnTo>
                    <a:pt x="744" y="444"/>
                  </a:lnTo>
                  <a:lnTo>
                    <a:pt x="744" y="444"/>
                  </a:lnTo>
                  <a:lnTo>
                    <a:pt x="744" y="438"/>
                  </a:lnTo>
                  <a:lnTo>
                    <a:pt x="738" y="432"/>
                  </a:lnTo>
                  <a:lnTo>
                    <a:pt x="744" y="421"/>
                  </a:lnTo>
                  <a:lnTo>
                    <a:pt x="744" y="415"/>
                  </a:lnTo>
                  <a:lnTo>
                    <a:pt x="750" y="404"/>
                  </a:lnTo>
                  <a:lnTo>
                    <a:pt x="750" y="392"/>
                  </a:lnTo>
                  <a:lnTo>
                    <a:pt x="750" y="387"/>
                  </a:lnTo>
                  <a:lnTo>
                    <a:pt x="750" y="381"/>
                  </a:lnTo>
                  <a:lnTo>
                    <a:pt x="750" y="375"/>
                  </a:lnTo>
                  <a:lnTo>
                    <a:pt x="750" y="369"/>
                  </a:lnTo>
                  <a:lnTo>
                    <a:pt x="750" y="369"/>
                  </a:lnTo>
                  <a:lnTo>
                    <a:pt x="744" y="369"/>
                  </a:lnTo>
                  <a:lnTo>
                    <a:pt x="738" y="364"/>
                  </a:lnTo>
                  <a:lnTo>
                    <a:pt x="732" y="364"/>
                  </a:lnTo>
                  <a:lnTo>
                    <a:pt x="727" y="364"/>
                  </a:lnTo>
                  <a:lnTo>
                    <a:pt x="722" y="359"/>
                  </a:lnTo>
                  <a:lnTo>
                    <a:pt x="716" y="359"/>
                  </a:lnTo>
                  <a:lnTo>
                    <a:pt x="710" y="353"/>
                  </a:lnTo>
                  <a:lnTo>
                    <a:pt x="710" y="341"/>
                  </a:lnTo>
                  <a:lnTo>
                    <a:pt x="710" y="330"/>
                  </a:lnTo>
                  <a:lnTo>
                    <a:pt x="710" y="319"/>
                  </a:lnTo>
                  <a:lnTo>
                    <a:pt x="710" y="307"/>
                  </a:lnTo>
                  <a:lnTo>
                    <a:pt x="710" y="301"/>
                  </a:lnTo>
                  <a:lnTo>
                    <a:pt x="704" y="295"/>
                  </a:lnTo>
                  <a:lnTo>
                    <a:pt x="699" y="284"/>
                  </a:lnTo>
                  <a:lnTo>
                    <a:pt x="699" y="279"/>
                  </a:lnTo>
                  <a:lnTo>
                    <a:pt x="687" y="273"/>
                  </a:lnTo>
                  <a:lnTo>
                    <a:pt x="682" y="267"/>
                  </a:lnTo>
                  <a:lnTo>
                    <a:pt x="676" y="262"/>
                  </a:lnTo>
                  <a:lnTo>
                    <a:pt x="665" y="256"/>
                  </a:lnTo>
                  <a:lnTo>
                    <a:pt x="670" y="250"/>
                  </a:lnTo>
                  <a:lnTo>
                    <a:pt x="676" y="244"/>
                  </a:lnTo>
                  <a:lnTo>
                    <a:pt x="676" y="239"/>
                  </a:lnTo>
                  <a:lnTo>
                    <a:pt x="682" y="228"/>
                  </a:lnTo>
                  <a:lnTo>
                    <a:pt x="687" y="228"/>
                  </a:lnTo>
                  <a:lnTo>
                    <a:pt x="687" y="222"/>
                  </a:lnTo>
                  <a:lnTo>
                    <a:pt x="693" y="216"/>
                  </a:lnTo>
                  <a:lnTo>
                    <a:pt x="699" y="210"/>
                  </a:lnTo>
                  <a:lnTo>
                    <a:pt x="699" y="205"/>
                  </a:lnTo>
                  <a:lnTo>
                    <a:pt x="704" y="199"/>
                  </a:lnTo>
                  <a:lnTo>
                    <a:pt x="710" y="188"/>
                  </a:lnTo>
                  <a:lnTo>
                    <a:pt x="710" y="182"/>
                  </a:lnTo>
                  <a:lnTo>
                    <a:pt x="716" y="176"/>
                  </a:lnTo>
                  <a:lnTo>
                    <a:pt x="722" y="170"/>
                  </a:lnTo>
                  <a:lnTo>
                    <a:pt x="727" y="165"/>
                  </a:lnTo>
                  <a:lnTo>
                    <a:pt x="732" y="159"/>
                  </a:lnTo>
                  <a:lnTo>
                    <a:pt x="732" y="154"/>
                  </a:lnTo>
                  <a:lnTo>
                    <a:pt x="738" y="148"/>
                  </a:lnTo>
                  <a:lnTo>
                    <a:pt x="744" y="142"/>
                  </a:lnTo>
                  <a:lnTo>
                    <a:pt x="744" y="136"/>
                  </a:lnTo>
                  <a:lnTo>
                    <a:pt x="750" y="131"/>
                  </a:lnTo>
                  <a:lnTo>
                    <a:pt x="750" y="125"/>
                  </a:lnTo>
                  <a:lnTo>
                    <a:pt x="750" y="119"/>
                  </a:lnTo>
                  <a:lnTo>
                    <a:pt x="750" y="114"/>
                  </a:lnTo>
                  <a:lnTo>
                    <a:pt x="756" y="108"/>
                  </a:lnTo>
                  <a:lnTo>
                    <a:pt x="761" y="108"/>
                  </a:lnTo>
                  <a:lnTo>
                    <a:pt x="767" y="102"/>
                  </a:lnTo>
                  <a:lnTo>
                    <a:pt x="767" y="97"/>
                  </a:lnTo>
                  <a:lnTo>
                    <a:pt x="767" y="85"/>
                  </a:lnTo>
                  <a:lnTo>
                    <a:pt x="761" y="80"/>
                  </a:lnTo>
                  <a:lnTo>
                    <a:pt x="761" y="74"/>
                  </a:lnTo>
                  <a:lnTo>
                    <a:pt x="756" y="63"/>
                  </a:lnTo>
                  <a:lnTo>
                    <a:pt x="750" y="57"/>
                  </a:lnTo>
                  <a:lnTo>
                    <a:pt x="750" y="51"/>
                  </a:lnTo>
                  <a:lnTo>
                    <a:pt x="744" y="45"/>
                  </a:lnTo>
                  <a:lnTo>
                    <a:pt x="738" y="40"/>
                  </a:lnTo>
                  <a:lnTo>
                    <a:pt x="732" y="34"/>
                  </a:lnTo>
                  <a:lnTo>
                    <a:pt x="732" y="29"/>
                  </a:lnTo>
                  <a:lnTo>
                    <a:pt x="727" y="17"/>
                  </a:lnTo>
                  <a:lnTo>
                    <a:pt x="722" y="11"/>
                  </a:lnTo>
                  <a:lnTo>
                    <a:pt x="716" y="11"/>
                  </a:lnTo>
                  <a:lnTo>
                    <a:pt x="704" y="11"/>
                  </a:lnTo>
                  <a:lnTo>
                    <a:pt x="699" y="5"/>
                  </a:lnTo>
                  <a:lnTo>
                    <a:pt x="687" y="5"/>
                  </a:lnTo>
                  <a:lnTo>
                    <a:pt x="682" y="5"/>
                  </a:lnTo>
                  <a:lnTo>
                    <a:pt x="676" y="5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3" y="0"/>
                  </a:lnTo>
                  <a:lnTo>
                    <a:pt x="642" y="0"/>
                  </a:lnTo>
                  <a:lnTo>
                    <a:pt x="636" y="0"/>
                  </a:lnTo>
                  <a:lnTo>
                    <a:pt x="631" y="0"/>
                  </a:lnTo>
                  <a:lnTo>
                    <a:pt x="625" y="0"/>
                  </a:lnTo>
                  <a:lnTo>
                    <a:pt x="619" y="5"/>
                  </a:lnTo>
                  <a:lnTo>
                    <a:pt x="613" y="11"/>
                  </a:lnTo>
                  <a:lnTo>
                    <a:pt x="613" y="11"/>
                  </a:lnTo>
                  <a:lnTo>
                    <a:pt x="602" y="23"/>
                  </a:lnTo>
                  <a:lnTo>
                    <a:pt x="597" y="29"/>
                  </a:lnTo>
                  <a:lnTo>
                    <a:pt x="585" y="34"/>
                  </a:lnTo>
                  <a:lnTo>
                    <a:pt x="579" y="40"/>
                  </a:lnTo>
                  <a:lnTo>
                    <a:pt x="573" y="51"/>
                  </a:lnTo>
                  <a:lnTo>
                    <a:pt x="568" y="63"/>
                  </a:lnTo>
                  <a:lnTo>
                    <a:pt x="562" y="69"/>
                  </a:lnTo>
                  <a:lnTo>
                    <a:pt x="562" y="80"/>
                  </a:lnTo>
                  <a:lnTo>
                    <a:pt x="557" y="85"/>
                  </a:lnTo>
                  <a:lnTo>
                    <a:pt x="551" y="91"/>
                  </a:lnTo>
                  <a:lnTo>
                    <a:pt x="545" y="97"/>
                  </a:lnTo>
                  <a:lnTo>
                    <a:pt x="540" y="102"/>
                  </a:lnTo>
                  <a:lnTo>
                    <a:pt x="534" y="108"/>
                  </a:lnTo>
                  <a:lnTo>
                    <a:pt x="528" y="114"/>
                  </a:lnTo>
                  <a:lnTo>
                    <a:pt x="528" y="114"/>
                  </a:lnTo>
                  <a:lnTo>
                    <a:pt x="522" y="119"/>
                  </a:lnTo>
                  <a:lnTo>
                    <a:pt x="517" y="131"/>
                  </a:lnTo>
                  <a:lnTo>
                    <a:pt x="506" y="136"/>
                  </a:lnTo>
                  <a:lnTo>
                    <a:pt x="494" y="142"/>
                  </a:lnTo>
                  <a:lnTo>
                    <a:pt x="488" y="148"/>
                  </a:lnTo>
                  <a:lnTo>
                    <a:pt x="477" y="154"/>
                  </a:lnTo>
                  <a:lnTo>
                    <a:pt x="466" y="159"/>
                  </a:lnTo>
                  <a:lnTo>
                    <a:pt x="448" y="159"/>
                  </a:lnTo>
                  <a:lnTo>
                    <a:pt x="437" y="165"/>
                  </a:lnTo>
                  <a:lnTo>
                    <a:pt x="432" y="165"/>
                  </a:lnTo>
                  <a:lnTo>
                    <a:pt x="426" y="170"/>
                  </a:lnTo>
                  <a:lnTo>
                    <a:pt x="414" y="176"/>
                  </a:lnTo>
                  <a:lnTo>
                    <a:pt x="409" y="176"/>
                  </a:lnTo>
                  <a:lnTo>
                    <a:pt x="409" y="182"/>
                  </a:lnTo>
                  <a:lnTo>
                    <a:pt x="403" y="188"/>
                  </a:lnTo>
                  <a:lnTo>
                    <a:pt x="403" y="188"/>
                  </a:lnTo>
                  <a:lnTo>
                    <a:pt x="403" y="194"/>
                  </a:lnTo>
                  <a:lnTo>
                    <a:pt x="397" y="194"/>
                  </a:lnTo>
                  <a:lnTo>
                    <a:pt x="392" y="199"/>
                  </a:lnTo>
                  <a:lnTo>
                    <a:pt x="386" y="205"/>
                  </a:lnTo>
                  <a:lnTo>
                    <a:pt x="386" y="205"/>
                  </a:lnTo>
                  <a:lnTo>
                    <a:pt x="381" y="205"/>
                  </a:lnTo>
                  <a:lnTo>
                    <a:pt x="369" y="199"/>
                  </a:lnTo>
                  <a:lnTo>
                    <a:pt x="363" y="199"/>
                  </a:lnTo>
                  <a:lnTo>
                    <a:pt x="358" y="194"/>
                  </a:lnTo>
                  <a:lnTo>
                    <a:pt x="352" y="199"/>
                  </a:lnTo>
                  <a:lnTo>
                    <a:pt x="347" y="199"/>
                  </a:lnTo>
                  <a:lnTo>
                    <a:pt x="341" y="205"/>
                  </a:lnTo>
                  <a:lnTo>
                    <a:pt x="335" y="205"/>
                  </a:lnTo>
                  <a:lnTo>
                    <a:pt x="323" y="210"/>
                  </a:lnTo>
                  <a:lnTo>
                    <a:pt x="318" y="216"/>
                  </a:lnTo>
                  <a:lnTo>
                    <a:pt x="312" y="216"/>
                  </a:lnTo>
                  <a:lnTo>
                    <a:pt x="301" y="222"/>
                  </a:lnTo>
                  <a:lnTo>
                    <a:pt x="301" y="228"/>
                  </a:lnTo>
                  <a:lnTo>
                    <a:pt x="301" y="233"/>
                  </a:lnTo>
                  <a:lnTo>
                    <a:pt x="295" y="239"/>
                  </a:lnTo>
                  <a:lnTo>
                    <a:pt x="295" y="250"/>
                  </a:lnTo>
                  <a:lnTo>
                    <a:pt x="301" y="256"/>
                  </a:lnTo>
                  <a:lnTo>
                    <a:pt x="307" y="262"/>
                  </a:lnTo>
                  <a:lnTo>
                    <a:pt x="318" y="273"/>
                  </a:lnTo>
                  <a:lnTo>
                    <a:pt x="323" y="279"/>
                  </a:lnTo>
                  <a:lnTo>
                    <a:pt x="329" y="295"/>
                  </a:lnTo>
                  <a:lnTo>
                    <a:pt x="329" y="313"/>
                  </a:lnTo>
                  <a:lnTo>
                    <a:pt x="335" y="330"/>
                  </a:lnTo>
                  <a:lnTo>
                    <a:pt x="335" y="347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47" y="359"/>
                  </a:lnTo>
                  <a:lnTo>
                    <a:pt x="347" y="364"/>
                  </a:lnTo>
                  <a:lnTo>
                    <a:pt x="352" y="369"/>
                  </a:lnTo>
                  <a:lnTo>
                    <a:pt x="358" y="369"/>
                  </a:lnTo>
                  <a:lnTo>
                    <a:pt x="363" y="375"/>
                  </a:lnTo>
                  <a:lnTo>
                    <a:pt x="369" y="381"/>
                  </a:lnTo>
                  <a:lnTo>
                    <a:pt x="381" y="392"/>
                  </a:lnTo>
                  <a:lnTo>
                    <a:pt x="386" y="398"/>
                  </a:lnTo>
                  <a:lnTo>
                    <a:pt x="392" y="409"/>
                  </a:lnTo>
                  <a:lnTo>
                    <a:pt x="403" y="415"/>
                  </a:lnTo>
                  <a:lnTo>
                    <a:pt x="403" y="426"/>
                  </a:lnTo>
                  <a:lnTo>
                    <a:pt x="403" y="438"/>
                  </a:lnTo>
                  <a:lnTo>
                    <a:pt x="403" y="449"/>
                  </a:lnTo>
                  <a:lnTo>
                    <a:pt x="403" y="455"/>
                  </a:lnTo>
                  <a:lnTo>
                    <a:pt x="397" y="466"/>
                  </a:lnTo>
                  <a:lnTo>
                    <a:pt x="392" y="472"/>
                  </a:lnTo>
                  <a:lnTo>
                    <a:pt x="392" y="483"/>
                  </a:lnTo>
                  <a:lnTo>
                    <a:pt x="386" y="489"/>
                  </a:lnTo>
                  <a:lnTo>
                    <a:pt x="381" y="500"/>
                  </a:lnTo>
                  <a:lnTo>
                    <a:pt x="375" y="506"/>
                  </a:lnTo>
                  <a:lnTo>
                    <a:pt x="369" y="518"/>
                  </a:lnTo>
                  <a:lnTo>
                    <a:pt x="363" y="523"/>
                  </a:lnTo>
                  <a:lnTo>
                    <a:pt x="358" y="534"/>
                  </a:lnTo>
                  <a:lnTo>
                    <a:pt x="358" y="546"/>
                  </a:lnTo>
                  <a:lnTo>
                    <a:pt x="358" y="557"/>
                  </a:lnTo>
                  <a:lnTo>
                    <a:pt x="358" y="574"/>
                  </a:lnTo>
                  <a:lnTo>
                    <a:pt x="352" y="580"/>
                  </a:lnTo>
                  <a:lnTo>
                    <a:pt x="352" y="591"/>
                  </a:lnTo>
                  <a:lnTo>
                    <a:pt x="352" y="603"/>
                  </a:lnTo>
                  <a:lnTo>
                    <a:pt x="352" y="608"/>
                  </a:lnTo>
                  <a:lnTo>
                    <a:pt x="341" y="619"/>
                  </a:lnTo>
                  <a:lnTo>
                    <a:pt x="335" y="625"/>
                  </a:lnTo>
                  <a:lnTo>
                    <a:pt x="329" y="631"/>
                  </a:lnTo>
                  <a:lnTo>
                    <a:pt x="318" y="637"/>
                  </a:lnTo>
                  <a:lnTo>
                    <a:pt x="312" y="643"/>
                  </a:lnTo>
                  <a:lnTo>
                    <a:pt x="307" y="648"/>
                  </a:lnTo>
                  <a:lnTo>
                    <a:pt x="301" y="654"/>
                  </a:lnTo>
                  <a:lnTo>
                    <a:pt x="295" y="659"/>
                  </a:lnTo>
                  <a:lnTo>
                    <a:pt x="289" y="665"/>
                  </a:lnTo>
                  <a:lnTo>
                    <a:pt x="284" y="671"/>
                  </a:lnTo>
                  <a:lnTo>
                    <a:pt x="278" y="677"/>
                  </a:lnTo>
                  <a:lnTo>
                    <a:pt x="272" y="682"/>
                  </a:lnTo>
                  <a:lnTo>
                    <a:pt x="261" y="693"/>
                  </a:lnTo>
                  <a:lnTo>
                    <a:pt x="250" y="699"/>
                  </a:lnTo>
                  <a:lnTo>
                    <a:pt x="238" y="705"/>
                  </a:lnTo>
                  <a:lnTo>
                    <a:pt x="233" y="711"/>
                  </a:lnTo>
                  <a:lnTo>
                    <a:pt x="222" y="722"/>
                  </a:lnTo>
                  <a:lnTo>
                    <a:pt x="216" y="733"/>
                  </a:lnTo>
                  <a:lnTo>
                    <a:pt x="210" y="744"/>
                  </a:lnTo>
                  <a:lnTo>
                    <a:pt x="198" y="756"/>
                  </a:lnTo>
                  <a:lnTo>
                    <a:pt x="193" y="768"/>
                  </a:lnTo>
                  <a:lnTo>
                    <a:pt x="187" y="779"/>
                  </a:lnTo>
                  <a:lnTo>
                    <a:pt x="176" y="790"/>
                  </a:lnTo>
                  <a:lnTo>
                    <a:pt x="170" y="796"/>
                  </a:lnTo>
                  <a:lnTo>
                    <a:pt x="164" y="802"/>
                  </a:lnTo>
                  <a:lnTo>
                    <a:pt x="153" y="802"/>
                  </a:lnTo>
                  <a:lnTo>
                    <a:pt x="147" y="802"/>
                  </a:lnTo>
                  <a:lnTo>
                    <a:pt x="136" y="808"/>
                  </a:lnTo>
                  <a:lnTo>
                    <a:pt x="136" y="802"/>
                  </a:lnTo>
                  <a:lnTo>
                    <a:pt x="130" y="796"/>
                  </a:lnTo>
                  <a:lnTo>
                    <a:pt x="125" y="790"/>
                  </a:lnTo>
                  <a:lnTo>
                    <a:pt x="125" y="784"/>
                  </a:lnTo>
                  <a:lnTo>
                    <a:pt x="119" y="796"/>
                  </a:lnTo>
                  <a:lnTo>
                    <a:pt x="113" y="808"/>
                  </a:lnTo>
                  <a:lnTo>
                    <a:pt x="108" y="818"/>
                  </a:lnTo>
                  <a:lnTo>
                    <a:pt x="108" y="830"/>
                  </a:lnTo>
                  <a:lnTo>
                    <a:pt x="102" y="836"/>
                  </a:lnTo>
                  <a:lnTo>
                    <a:pt x="96" y="841"/>
                  </a:lnTo>
                  <a:lnTo>
                    <a:pt x="91" y="841"/>
                  </a:lnTo>
                  <a:lnTo>
                    <a:pt x="85" y="847"/>
                  </a:lnTo>
                  <a:lnTo>
                    <a:pt x="79" y="858"/>
                  </a:lnTo>
                  <a:lnTo>
                    <a:pt x="73" y="870"/>
                  </a:lnTo>
                  <a:lnTo>
                    <a:pt x="68" y="881"/>
                  </a:lnTo>
                  <a:lnTo>
                    <a:pt x="62" y="887"/>
                  </a:lnTo>
                  <a:lnTo>
                    <a:pt x="68" y="893"/>
                  </a:lnTo>
                  <a:lnTo>
                    <a:pt x="73" y="898"/>
                  </a:lnTo>
                  <a:lnTo>
                    <a:pt x="73" y="904"/>
                  </a:lnTo>
                  <a:lnTo>
                    <a:pt x="79" y="909"/>
                  </a:lnTo>
                  <a:lnTo>
                    <a:pt x="85" y="915"/>
                  </a:lnTo>
                  <a:lnTo>
                    <a:pt x="85" y="915"/>
                  </a:lnTo>
                  <a:lnTo>
                    <a:pt x="91" y="921"/>
                  </a:lnTo>
                  <a:lnTo>
                    <a:pt x="96" y="921"/>
                  </a:lnTo>
                  <a:lnTo>
                    <a:pt x="91" y="927"/>
                  </a:lnTo>
                  <a:lnTo>
                    <a:pt x="91" y="938"/>
                  </a:lnTo>
                  <a:lnTo>
                    <a:pt x="91" y="943"/>
                  </a:lnTo>
                  <a:lnTo>
                    <a:pt x="85" y="949"/>
                  </a:lnTo>
                  <a:lnTo>
                    <a:pt x="85" y="955"/>
                  </a:lnTo>
                  <a:lnTo>
                    <a:pt x="85" y="967"/>
                  </a:lnTo>
                  <a:lnTo>
                    <a:pt x="85" y="972"/>
                  </a:lnTo>
                  <a:lnTo>
                    <a:pt x="85" y="983"/>
                  </a:lnTo>
                  <a:lnTo>
                    <a:pt x="91" y="983"/>
                  </a:lnTo>
                  <a:lnTo>
                    <a:pt x="102" y="989"/>
                  </a:lnTo>
                  <a:lnTo>
                    <a:pt x="108" y="989"/>
                  </a:lnTo>
                  <a:lnTo>
                    <a:pt x="113" y="995"/>
                  </a:lnTo>
                  <a:lnTo>
                    <a:pt x="119" y="1001"/>
                  </a:lnTo>
                  <a:lnTo>
                    <a:pt x="119" y="1012"/>
                  </a:lnTo>
                  <a:lnTo>
                    <a:pt x="125" y="1018"/>
                  </a:lnTo>
                  <a:lnTo>
                    <a:pt x="125" y="1023"/>
                  </a:lnTo>
                  <a:lnTo>
                    <a:pt x="125" y="1046"/>
                  </a:lnTo>
                  <a:lnTo>
                    <a:pt x="125" y="1068"/>
                  </a:lnTo>
                  <a:lnTo>
                    <a:pt x="130" y="1092"/>
                  </a:lnTo>
                  <a:lnTo>
                    <a:pt x="130" y="1108"/>
                  </a:lnTo>
                  <a:lnTo>
                    <a:pt x="125" y="1108"/>
                  </a:lnTo>
                  <a:lnTo>
                    <a:pt x="119" y="1108"/>
                  </a:lnTo>
                  <a:lnTo>
                    <a:pt x="113" y="1108"/>
                  </a:lnTo>
                  <a:lnTo>
                    <a:pt x="108" y="1103"/>
                  </a:lnTo>
                  <a:lnTo>
                    <a:pt x="96" y="1103"/>
                  </a:lnTo>
                  <a:lnTo>
                    <a:pt x="85" y="1103"/>
                  </a:lnTo>
                  <a:lnTo>
                    <a:pt x="73" y="1103"/>
                  </a:lnTo>
                  <a:lnTo>
                    <a:pt x="68" y="1103"/>
                  </a:lnTo>
                  <a:lnTo>
                    <a:pt x="62" y="1103"/>
                  </a:lnTo>
                  <a:lnTo>
                    <a:pt x="51" y="1103"/>
                  </a:lnTo>
                  <a:lnTo>
                    <a:pt x="45" y="1103"/>
                  </a:lnTo>
                  <a:lnTo>
                    <a:pt x="39" y="1103"/>
                  </a:lnTo>
                  <a:lnTo>
                    <a:pt x="33" y="1108"/>
                  </a:lnTo>
                  <a:lnTo>
                    <a:pt x="28" y="1114"/>
                  </a:lnTo>
                  <a:lnTo>
                    <a:pt x="17" y="1114"/>
                  </a:lnTo>
                  <a:lnTo>
                    <a:pt x="11" y="1120"/>
                  </a:lnTo>
                  <a:lnTo>
                    <a:pt x="11" y="1126"/>
                  </a:lnTo>
                  <a:lnTo>
                    <a:pt x="5" y="1137"/>
                  </a:lnTo>
                  <a:lnTo>
                    <a:pt x="5" y="1143"/>
                  </a:lnTo>
                  <a:lnTo>
                    <a:pt x="5" y="1148"/>
                  </a:lnTo>
                  <a:close/>
                  <a:moveTo>
                    <a:pt x="1756" y="2068"/>
                  </a:moveTo>
                  <a:lnTo>
                    <a:pt x="1756" y="2068"/>
                  </a:lnTo>
                  <a:lnTo>
                    <a:pt x="1750" y="2074"/>
                  </a:lnTo>
                  <a:lnTo>
                    <a:pt x="1750" y="2074"/>
                  </a:lnTo>
                  <a:lnTo>
                    <a:pt x="1750" y="2080"/>
                  </a:lnTo>
                  <a:lnTo>
                    <a:pt x="1750" y="2080"/>
                  </a:lnTo>
                  <a:lnTo>
                    <a:pt x="1750" y="2085"/>
                  </a:lnTo>
                  <a:lnTo>
                    <a:pt x="1750" y="2085"/>
                  </a:lnTo>
                  <a:lnTo>
                    <a:pt x="1756" y="2091"/>
                  </a:lnTo>
                  <a:lnTo>
                    <a:pt x="1756" y="2091"/>
                  </a:lnTo>
                  <a:lnTo>
                    <a:pt x="1756" y="2085"/>
                  </a:lnTo>
                  <a:lnTo>
                    <a:pt x="1756" y="2085"/>
                  </a:lnTo>
                  <a:lnTo>
                    <a:pt x="1756" y="2074"/>
                  </a:lnTo>
                  <a:lnTo>
                    <a:pt x="1756" y="2074"/>
                  </a:lnTo>
                  <a:lnTo>
                    <a:pt x="1756" y="2068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Freeform 106"/>
            <p:cNvSpPr>
              <a:spLocks noChangeArrowheads="1"/>
            </p:cNvSpPr>
            <p:nvPr/>
          </p:nvSpPr>
          <p:spPr bwMode="auto">
            <a:xfrm>
              <a:off x="4448175" y="2138363"/>
              <a:ext cx="263525" cy="139700"/>
            </a:xfrm>
            <a:custGeom>
              <a:avLst/>
              <a:gdLst>
                <a:gd name="T0" fmla="*/ 540 w 734"/>
                <a:gd name="T1" fmla="*/ 51 h 387"/>
                <a:gd name="T2" fmla="*/ 506 w 734"/>
                <a:gd name="T3" fmla="*/ 51 h 387"/>
                <a:gd name="T4" fmla="*/ 472 w 734"/>
                <a:gd name="T5" fmla="*/ 62 h 387"/>
                <a:gd name="T6" fmla="*/ 415 w 734"/>
                <a:gd name="T7" fmla="*/ 56 h 387"/>
                <a:gd name="T8" fmla="*/ 381 w 734"/>
                <a:gd name="T9" fmla="*/ 80 h 387"/>
                <a:gd name="T10" fmla="*/ 386 w 734"/>
                <a:gd name="T11" fmla="*/ 51 h 387"/>
                <a:gd name="T12" fmla="*/ 358 w 734"/>
                <a:gd name="T13" fmla="*/ 51 h 387"/>
                <a:gd name="T14" fmla="*/ 318 w 734"/>
                <a:gd name="T15" fmla="*/ 96 h 387"/>
                <a:gd name="T16" fmla="*/ 296 w 734"/>
                <a:gd name="T17" fmla="*/ 85 h 387"/>
                <a:gd name="T18" fmla="*/ 272 w 734"/>
                <a:gd name="T19" fmla="*/ 62 h 387"/>
                <a:gd name="T20" fmla="*/ 244 w 734"/>
                <a:gd name="T21" fmla="*/ 125 h 387"/>
                <a:gd name="T22" fmla="*/ 222 w 734"/>
                <a:gd name="T23" fmla="*/ 148 h 387"/>
                <a:gd name="T24" fmla="*/ 187 w 734"/>
                <a:gd name="T25" fmla="*/ 148 h 387"/>
                <a:gd name="T26" fmla="*/ 193 w 734"/>
                <a:gd name="T27" fmla="*/ 91 h 387"/>
                <a:gd name="T28" fmla="*/ 182 w 734"/>
                <a:gd name="T29" fmla="*/ 68 h 387"/>
                <a:gd name="T30" fmla="*/ 125 w 734"/>
                <a:gd name="T31" fmla="*/ 40 h 387"/>
                <a:gd name="T32" fmla="*/ 137 w 734"/>
                <a:gd name="T33" fmla="*/ 68 h 387"/>
                <a:gd name="T34" fmla="*/ 125 w 734"/>
                <a:gd name="T35" fmla="*/ 91 h 387"/>
                <a:gd name="T36" fmla="*/ 74 w 734"/>
                <a:gd name="T37" fmla="*/ 45 h 387"/>
                <a:gd name="T38" fmla="*/ 68 w 734"/>
                <a:gd name="T39" fmla="*/ 62 h 387"/>
                <a:gd name="T40" fmla="*/ 40 w 734"/>
                <a:gd name="T41" fmla="*/ 74 h 387"/>
                <a:gd name="T42" fmla="*/ 62 w 734"/>
                <a:gd name="T43" fmla="*/ 102 h 387"/>
                <a:gd name="T44" fmla="*/ 17 w 734"/>
                <a:gd name="T45" fmla="*/ 148 h 387"/>
                <a:gd name="T46" fmla="*/ 6 w 734"/>
                <a:gd name="T47" fmla="*/ 153 h 387"/>
                <a:gd name="T48" fmla="*/ 46 w 734"/>
                <a:gd name="T49" fmla="*/ 153 h 387"/>
                <a:gd name="T50" fmla="*/ 113 w 734"/>
                <a:gd name="T51" fmla="*/ 125 h 387"/>
                <a:gd name="T52" fmla="*/ 113 w 734"/>
                <a:gd name="T53" fmla="*/ 159 h 387"/>
                <a:gd name="T54" fmla="*/ 137 w 734"/>
                <a:gd name="T55" fmla="*/ 170 h 387"/>
                <a:gd name="T56" fmla="*/ 91 w 734"/>
                <a:gd name="T57" fmla="*/ 182 h 387"/>
                <a:gd name="T58" fmla="*/ 28 w 734"/>
                <a:gd name="T59" fmla="*/ 216 h 387"/>
                <a:gd name="T60" fmla="*/ 46 w 734"/>
                <a:gd name="T61" fmla="*/ 239 h 387"/>
                <a:gd name="T62" fmla="*/ 125 w 734"/>
                <a:gd name="T63" fmla="*/ 233 h 387"/>
                <a:gd name="T64" fmla="*/ 153 w 734"/>
                <a:gd name="T65" fmla="*/ 255 h 387"/>
                <a:gd name="T66" fmla="*/ 153 w 734"/>
                <a:gd name="T67" fmla="*/ 290 h 387"/>
                <a:gd name="T68" fmla="*/ 97 w 734"/>
                <a:gd name="T69" fmla="*/ 324 h 387"/>
                <a:gd name="T70" fmla="*/ 210 w 734"/>
                <a:gd name="T71" fmla="*/ 330 h 387"/>
                <a:gd name="T72" fmla="*/ 261 w 734"/>
                <a:gd name="T73" fmla="*/ 341 h 387"/>
                <a:gd name="T74" fmla="*/ 272 w 734"/>
                <a:gd name="T75" fmla="*/ 369 h 387"/>
                <a:gd name="T76" fmla="*/ 358 w 734"/>
                <a:gd name="T77" fmla="*/ 386 h 387"/>
                <a:gd name="T78" fmla="*/ 397 w 734"/>
                <a:gd name="T79" fmla="*/ 375 h 387"/>
                <a:gd name="T80" fmla="*/ 415 w 734"/>
                <a:gd name="T81" fmla="*/ 369 h 387"/>
                <a:gd name="T82" fmla="*/ 421 w 734"/>
                <a:gd name="T83" fmla="*/ 324 h 387"/>
                <a:gd name="T84" fmla="*/ 489 w 734"/>
                <a:gd name="T85" fmla="*/ 335 h 387"/>
                <a:gd name="T86" fmla="*/ 517 w 734"/>
                <a:gd name="T87" fmla="*/ 318 h 387"/>
                <a:gd name="T88" fmla="*/ 591 w 734"/>
                <a:gd name="T89" fmla="*/ 290 h 387"/>
                <a:gd name="T90" fmla="*/ 636 w 734"/>
                <a:gd name="T91" fmla="*/ 267 h 387"/>
                <a:gd name="T92" fmla="*/ 671 w 734"/>
                <a:gd name="T93" fmla="*/ 227 h 387"/>
                <a:gd name="T94" fmla="*/ 687 w 734"/>
                <a:gd name="T95" fmla="*/ 205 h 387"/>
                <a:gd name="T96" fmla="*/ 727 w 734"/>
                <a:gd name="T97" fmla="*/ 216 h 387"/>
                <a:gd name="T98" fmla="*/ 727 w 734"/>
                <a:gd name="T99" fmla="*/ 182 h 387"/>
                <a:gd name="T100" fmla="*/ 727 w 734"/>
                <a:gd name="T101" fmla="*/ 153 h 387"/>
                <a:gd name="T102" fmla="*/ 705 w 734"/>
                <a:gd name="T103" fmla="*/ 130 h 387"/>
                <a:gd name="T104" fmla="*/ 671 w 734"/>
                <a:gd name="T105" fmla="*/ 120 h 387"/>
                <a:gd name="T106" fmla="*/ 659 w 734"/>
                <a:gd name="T107" fmla="*/ 96 h 387"/>
                <a:gd name="T108" fmla="*/ 642 w 734"/>
                <a:gd name="T109" fmla="*/ 62 h 387"/>
                <a:gd name="T110" fmla="*/ 676 w 734"/>
                <a:gd name="T111" fmla="*/ 40 h 387"/>
                <a:gd name="T112" fmla="*/ 619 w 734"/>
                <a:gd name="T113" fmla="*/ 51 h 387"/>
                <a:gd name="T114" fmla="*/ 580 w 734"/>
                <a:gd name="T115" fmla="*/ 6 h 387"/>
                <a:gd name="T116" fmla="*/ 79 w 734"/>
                <a:gd name="T117" fmla="*/ 11 h 387"/>
                <a:gd name="T118" fmla="*/ 147 w 734"/>
                <a:gd name="T119" fmla="*/ 23 h 387"/>
                <a:gd name="T120" fmla="*/ 97 w 734"/>
                <a:gd name="T1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387">
                  <a:moveTo>
                    <a:pt x="562" y="6"/>
                  </a:moveTo>
                  <a:lnTo>
                    <a:pt x="562" y="6"/>
                  </a:lnTo>
                  <a:lnTo>
                    <a:pt x="557" y="11"/>
                  </a:lnTo>
                  <a:lnTo>
                    <a:pt x="557" y="11"/>
                  </a:lnTo>
                  <a:lnTo>
                    <a:pt x="557" y="11"/>
                  </a:lnTo>
                  <a:lnTo>
                    <a:pt x="557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40" y="11"/>
                  </a:lnTo>
                  <a:lnTo>
                    <a:pt x="540" y="11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51"/>
                  </a:lnTo>
                  <a:lnTo>
                    <a:pt x="540" y="51"/>
                  </a:lnTo>
                  <a:lnTo>
                    <a:pt x="540" y="56"/>
                  </a:lnTo>
                  <a:lnTo>
                    <a:pt x="540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3" y="56"/>
                  </a:lnTo>
                  <a:lnTo>
                    <a:pt x="523" y="56"/>
                  </a:lnTo>
                  <a:lnTo>
                    <a:pt x="511" y="62"/>
                  </a:lnTo>
                  <a:lnTo>
                    <a:pt x="511" y="62"/>
                  </a:lnTo>
                  <a:lnTo>
                    <a:pt x="511" y="62"/>
                  </a:lnTo>
                  <a:lnTo>
                    <a:pt x="511" y="62"/>
                  </a:lnTo>
                  <a:lnTo>
                    <a:pt x="511" y="62"/>
                  </a:lnTo>
                  <a:lnTo>
                    <a:pt x="511" y="62"/>
                  </a:lnTo>
                  <a:lnTo>
                    <a:pt x="506" y="51"/>
                  </a:lnTo>
                  <a:lnTo>
                    <a:pt x="506" y="51"/>
                  </a:lnTo>
                  <a:lnTo>
                    <a:pt x="500" y="45"/>
                  </a:lnTo>
                  <a:lnTo>
                    <a:pt x="500" y="45"/>
                  </a:lnTo>
                  <a:lnTo>
                    <a:pt x="489" y="45"/>
                  </a:lnTo>
                  <a:lnTo>
                    <a:pt x="489" y="45"/>
                  </a:lnTo>
                  <a:lnTo>
                    <a:pt x="483" y="51"/>
                  </a:lnTo>
                  <a:lnTo>
                    <a:pt x="483" y="51"/>
                  </a:lnTo>
                  <a:lnTo>
                    <a:pt x="483" y="56"/>
                  </a:lnTo>
                  <a:lnTo>
                    <a:pt x="483" y="56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77" y="62"/>
                  </a:lnTo>
                  <a:lnTo>
                    <a:pt x="477" y="62"/>
                  </a:lnTo>
                  <a:lnTo>
                    <a:pt x="472" y="62"/>
                  </a:lnTo>
                  <a:lnTo>
                    <a:pt x="472" y="62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1" y="62"/>
                  </a:lnTo>
                  <a:lnTo>
                    <a:pt x="461" y="68"/>
                  </a:lnTo>
                  <a:lnTo>
                    <a:pt x="455" y="68"/>
                  </a:lnTo>
                  <a:lnTo>
                    <a:pt x="455" y="68"/>
                  </a:lnTo>
                  <a:lnTo>
                    <a:pt x="449" y="74"/>
                  </a:lnTo>
                  <a:lnTo>
                    <a:pt x="449" y="74"/>
                  </a:lnTo>
                  <a:lnTo>
                    <a:pt x="437" y="74"/>
                  </a:lnTo>
                  <a:lnTo>
                    <a:pt x="437" y="74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15" y="56"/>
                  </a:lnTo>
                  <a:lnTo>
                    <a:pt x="415" y="56"/>
                  </a:lnTo>
                  <a:lnTo>
                    <a:pt x="403" y="51"/>
                  </a:lnTo>
                  <a:lnTo>
                    <a:pt x="403" y="51"/>
                  </a:lnTo>
                  <a:lnTo>
                    <a:pt x="409" y="62"/>
                  </a:lnTo>
                  <a:lnTo>
                    <a:pt x="409" y="62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09" y="102"/>
                  </a:lnTo>
                  <a:lnTo>
                    <a:pt x="409" y="102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392" y="91"/>
                  </a:lnTo>
                  <a:lnTo>
                    <a:pt x="392" y="91"/>
                  </a:lnTo>
                  <a:lnTo>
                    <a:pt x="381" y="80"/>
                  </a:lnTo>
                  <a:lnTo>
                    <a:pt x="381" y="80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2"/>
                  </a:lnTo>
                  <a:lnTo>
                    <a:pt x="381" y="62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86" y="51"/>
                  </a:lnTo>
                  <a:lnTo>
                    <a:pt x="386" y="51"/>
                  </a:lnTo>
                  <a:lnTo>
                    <a:pt x="386" y="45"/>
                  </a:lnTo>
                  <a:lnTo>
                    <a:pt x="386" y="45"/>
                  </a:lnTo>
                  <a:lnTo>
                    <a:pt x="386" y="40"/>
                  </a:lnTo>
                  <a:lnTo>
                    <a:pt x="386" y="4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75" y="40"/>
                  </a:lnTo>
                  <a:lnTo>
                    <a:pt x="375" y="40"/>
                  </a:lnTo>
                  <a:lnTo>
                    <a:pt x="369" y="40"/>
                  </a:lnTo>
                  <a:lnTo>
                    <a:pt x="369" y="40"/>
                  </a:lnTo>
                  <a:lnTo>
                    <a:pt x="364" y="40"/>
                  </a:lnTo>
                  <a:lnTo>
                    <a:pt x="364" y="40"/>
                  </a:lnTo>
                  <a:lnTo>
                    <a:pt x="358" y="45"/>
                  </a:lnTo>
                  <a:lnTo>
                    <a:pt x="358" y="45"/>
                  </a:lnTo>
                  <a:lnTo>
                    <a:pt x="358" y="51"/>
                  </a:lnTo>
                  <a:lnTo>
                    <a:pt x="358" y="51"/>
                  </a:lnTo>
                  <a:lnTo>
                    <a:pt x="358" y="51"/>
                  </a:lnTo>
                  <a:lnTo>
                    <a:pt x="358" y="51"/>
                  </a:lnTo>
                  <a:lnTo>
                    <a:pt x="358" y="56"/>
                  </a:lnTo>
                  <a:lnTo>
                    <a:pt x="358" y="56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35" y="62"/>
                  </a:lnTo>
                  <a:lnTo>
                    <a:pt x="335" y="62"/>
                  </a:lnTo>
                  <a:lnTo>
                    <a:pt x="324" y="68"/>
                  </a:lnTo>
                  <a:lnTo>
                    <a:pt x="324" y="68"/>
                  </a:lnTo>
                  <a:lnTo>
                    <a:pt x="312" y="74"/>
                  </a:lnTo>
                  <a:lnTo>
                    <a:pt x="312" y="80"/>
                  </a:lnTo>
                  <a:lnTo>
                    <a:pt x="318" y="85"/>
                  </a:lnTo>
                  <a:lnTo>
                    <a:pt x="318" y="96"/>
                  </a:lnTo>
                  <a:lnTo>
                    <a:pt x="318" y="102"/>
                  </a:lnTo>
                  <a:lnTo>
                    <a:pt x="318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307" y="108"/>
                  </a:lnTo>
                  <a:lnTo>
                    <a:pt x="307" y="108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84" y="56"/>
                  </a:lnTo>
                  <a:lnTo>
                    <a:pt x="284" y="56"/>
                  </a:lnTo>
                  <a:lnTo>
                    <a:pt x="278" y="62"/>
                  </a:lnTo>
                  <a:lnTo>
                    <a:pt x="278" y="62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67" y="62"/>
                  </a:lnTo>
                  <a:lnTo>
                    <a:pt x="267" y="62"/>
                  </a:lnTo>
                  <a:lnTo>
                    <a:pt x="261" y="62"/>
                  </a:lnTo>
                  <a:lnTo>
                    <a:pt x="261" y="62"/>
                  </a:lnTo>
                  <a:lnTo>
                    <a:pt x="261" y="80"/>
                  </a:lnTo>
                  <a:lnTo>
                    <a:pt x="261" y="80"/>
                  </a:lnTo>
                  <a:lnTo>
                    <a:pt x="267" y="102"/>
                  </a:lnTo>
                  <a:lnTo>
                    <a:pt x="267" y="102"/>
                  </a:lnTo>
                  <a:lnTo>
                    <a:pt x="267" y="120"/>
                  </a:lnTo>
                  <a:lnTo>
                    <a:pt x="267" y="120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33" y="120"/>
                  </a:lnTo>
                  <a:lnTo>
                    <a:pt x="233" y="120"/>
                  </a:lnTo>
                  <a:lnTo>
                    <a:pt x="238" y="125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7" y="130"/>
                  </a:lnTo>
                  <a:lnTo>
                    <a:pt x="227" y="130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2" y="148"/>
                  </a:lnTo>
                  <a:lnTo>
                    <a:pt x="222" y="148"/>
                  </a:lnTo>
                  <a:lnTo>
                    <a:pt x="222" y="153"/>
                  </a:lnTo>
                  <a:lnTo>
                    <a:pt x="222" y="153"/>
                  </a:lnTo>
                  <a:lnTo>
                    <a:pt x="216" y="159"/>
                  </a:lnTo>
                  <a:lnTo>
                    <a:pt x="216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7" y="142"/>
                  </a:lnTo>
                  <a:lnTo>
                    <a:pt x="187" y="142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93" y="114"/>
                  </a:lnTo>
                  <a:lnTo>
                    <a:pt x="193" y="114"/>
                  </a:lnTo>
                  <a:lnTo>
                    <a:pt x="199" y="102"/>
                  </a:lnTo>
                  <a:lnTo>
                    <a:pt x="199" y="102"/>
                  </a:lnTo>
                  <a:lnTo>
                    <a:pt x="193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93" y="91"/>
                  </a:lnTo>
                  <a:lnTo>
                    <a:pt x="193" y="91"/>
                  </a:lnTo>
                  <a:lnTo>
                    <a:pt x="193" y="85"/>
                  </a:lnTo>
                  <a:lnTo>
                    <a:pt x="193" y="85"/>
                  </a:lnTo>
                  <a:lnTo>
                    <a:pt x="193" y="80"/>
                  </a:lnTo>
                  <a:lnTo>
                    <a:pt x="193" y="80"/>
                  </a:lnTo>
                  <a:lnTo>
                    <a:pt x="187" y="80"/>
                  </a:lnTo>
                  <a:lnTo>
                    <a:pt x="187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13" y="40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7" y="96"/>
                  </a:lnTo>
                  <a:lnTo>
                    <a:pt x="147" y="96"/>
                  </a:lnTo>
                  <a:lnTo>
                    <a:pt x="142" y="102"/>
                  </a:lnTo>
                  <a:lnTo>
                    <a:pt x="137" y="102"/>
                  </a:lnTo>
                  <a:lnTo>
                    <a:pt x="137" y="102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31" y="96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68" y="45"/>
                  </a:lnTo>
                  <a:lnTo>
                    <a:pt x="68" y="51"/>
                  </a:lnTo>
                  <a:lnTo>
                    <a:pt x="68" y="56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1" y="114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6" y="159"/>
                  </a:lnTo>
                  <a:lnTo>
                    <a:pt x="46" y="159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13" y="148"/>
                  </a:lnTo>
                  <a:lnTo>
                    <a:pt x="113" y="148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19" y="176"/>
                  </a:lnTo>
                  <a:lnTo>
                    <a:pt x="125" y="176"/>
                  </a:lnTo>
                  <a:lnTo>
                    <a:pt x="125" y="176"/>
                  </a:lnTo>
                  <a:lnTo>
                    <a:pt x="131" y="170"/>
                  </a:lnTo>
                  <a:lnTo>
                    <a:pt x="131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1" y="182"/>
                  </a:lnTo>
                  <a:lnTo>
                    <a:pt x="91" y="182"/>
                  </a:lnTo>
                  <a:lnTo>
                    <a:pt x="79" y="187"/>
                  </a:lnTo>
                  <a:lnTo>
                    <a:pt x="79" y="187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57" y="210"/>
                  </a:lnTo>
                  <a:lnTo>
                    <a:pt x="57" y="210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2" y="221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22" y="233"/>
                  </a:lnTo>
                  <a:lnTo>
                    <a:pt x="22" y="233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46" y="239"/>
                  </a:lnTo>
                  <a:lnTo>
                    <a:pt x="46" y="239"/>
                  </a:lnTo>
                  <a:lnTo>
                    <a:pt x="51" y="239"/>
                  </a:lnTo>
                  <a:lnTo>
                    <a:pt x="57" y="233"/>
                  </a:lnTo>
                  <a:lnTo>
                    <a:pt x="57" y="233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91" y="227"/>
                  </a:lnTo>
                  <a:lnTo>
                    <a:pt x="91" y="227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25" y="233"/>
                  </a:lnTo>
                  <a:lnTo>
                    <a:pt x="125" y="233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5"/>
                  </a:lnTo>
                  <a:lnTo>
                    <a:pt x="125" y="245"/>
                  </a:lnTo>
                  <a:lnTo>
                    <a:pt x="131" y="255"/>
                  </a:lnTo>
                  <a:lnTo>
                    <a:pt x="131" y="255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42" y="255"/>
                  </a:lnTo>
                  <a:lnTo>
                    <a:pt x="142" y="255"/>
                  </a:lnTo>
                  <a:lnTo>
                    <a:pt x="147" y="255"/>
                  </a:lnTo>
                  <a:lnTo>
                    <a:pt x="147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53" y="255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53" y="273"/>
                  </a:lnTo>
                  <a:lnTo>
                    <a:pt x="153" y="273"/>
                  </a:lnTo>
                  <a:lnTo>
                    <a:pt x="153" y="273"/>
                  </a:lnTo>
                  <a:lnTo>
                    <a:pt x="153" y="279"/>
                  </a:lnTo>
                  <a:lnTo>
                    <a:pt x="153" y="279"/>
                  </a:lnTo>
                  <a:lnTo>
                    <a:pt x="153" y="284"/>
                  </a:lnTo>
                  <a:lnTo>
                    <a:pt x="153" y="284"/>
                  </a:lnTo>
                  <a:lnTo>
                    <a:pt x="153" y="284"/>
                  </a:lnTo>
                  <a:lnTo>
                    <a:pt x="153" y="290"/>
                  </a:lnTo>
                  <a:lnTo>
                    <a:pt x="153" y="290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53" y="295"/>
                  </a:lnTo>
                  <a:lnTo>
                    <a:pt x="147" y="301"/>
                  </a:lnTo>
                  <a:lnTo>
                    <a:pt x="147" y="301"/>
                  </a:lnTo>
                  <a:lnTo>
                    <a:pt x="131" y="301"/>
                  </a:lnTo>
                  <a:lnTo>
                    <a:pt x="131" y="301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13" y="307"/>
                  </a:lnTo>
                  <a:lnTo>
                    <a:pt x="113" y="307"/>
                  </a:lnTo>
                  <a:lnTo>
                    <a:pt x="97" y="312"/>
                  </a:lnTo>
                  <a:lnTo>
                    <a:pt x="97" y="318"/>
                  </a:lnTo>
                  <a:lnTo>
                    <a:pt x="97" y="324"/>
                  </a:lnTo>
                  <a:lnTo>
                    <a:pt x="102" y="324"/>
                  </a:lnTo>
                  <a:lnTo>
                    <a:pt x="102" y="330"/>
                  </a:lnTo>
                  <a:lnTo>
                    <a:pt x="102" y="330"/>
                  </a:lnTo>
                  <a:lnTo>
                    <a:pt x="131" y="330"/>
                  </a:lnTo>
                  <a:lnTo>
                    <a:pt x="131" y="330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205" y="318"/>
                  </a:lnTo>
                  <a:lnTo>
                    <a:pt x="205" y="324"/>
                  </a:lnTo>
                  <a:lnTo>
                    <a:pt x="205" y="324"/>
                  </a:lnTo>
                  <a:lnTo>
                    <a:pt x="210" y="330"/>
                  </a:lnTo>
                  <a:lnTo>
                    <a:pt x="210" y="330"/>
                  </a:lnTo>
                  <a:lnTo>
                    <a:pt x="210" y="330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27" y="330"/>
                  </a:lnTo>
                  <a:lnTo>
                    <a:pt x="227" y="330"/>
                  </a:lnTo>
                  <a:lnTo>
                    <a:pt x="233" y="324"/>
                  </a:lnTo>
                  <a:lnTo>
                    <a:pt x="233" y="324"/>
                  </a:lnTo>
                  <a:lnTo>
                    <a:pt x="238" y="324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38" y="335"/>
                  </a:lnTo>
                  <a:lnTo>
                    <a:pt x="244" y="335"/>
                  </a:lnTo>
                  <a:lnTo>
                    <a:pt x="244" y="335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72" y="341"/>
                  </a:lnTo>
                  <a:lnTo>
                    <a:pt x="272" y="341"/>
                  </a:lnTo>
                  <a:lnTo>
                    <a:pt x="278" y="346"/>
                  </a:lnTo>
                  <a:lnTo>
                    <a:pt x="284" y="346"/>
                  </a:lnTo>
                  <a:lnTo>
                    <a:pt x="284" y="346"/>
                  </a:lnTo>
                  <a:lnTo>
                    <a:pt x="290" y="346"/>
                  </a:lnTo>
                  <a:lnTo>
                    <a:pt x="290" y="346"/>
                  </a:lnTo>
                  <a:lnTo>
                    <a:pt x="290" y="346"/>
                  </a:lnTo>
                  <a:lnTo>
                    <a:pt x="284" y="352"/>
                  </a:lnTo>
                  <a:lnTo>
                    <a:pt x="284" y="352"/>
                  </a:lnTo>
                  <a:lnTo>
                    <a:pt x="278" y="364"/>
                  </a:lnTo>
                  <a:lnTo>
                    <a:pt x="278" y="364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67" y="380"/>
                  </a:lnTo>
                  <a:lnTo>
                    <a:pt x="267" y="380"/>
                  </a:lnTo>
                  <a:lnTo>
                    <a:pt x="272" y="380"/>
                  </a:lnTo>
                  <a:lnTo>
                    <a:pt x="272" y="380"/>
                  </a:lnTo>
                  <a:lnTo>
                    <a:pt x="278" y="375"/>
                  </a:lnTo>
                  <a:lnTo>
                    <a:pt x="278" y="375"/>
                  </a:lnTo>
                  <a:lnTo>
                    <a:pt x="284" y="375"/>
                  </a:lnTo>
                  <a:lnTo>
                    <a:pt x="284" y="375"/>
                  </a:lnTo>
                  <a:lnTo>
                    <a:pt x="290" y="375"/>
                  </a:lnTo>
                  <a:lnTo>
                    <a:pt x="290" y="375"/>
                  </a:lnTo>
                  <a:lnTo>
                    <a:pt x="312" y="375"/>
                  </a:lnTo>
                  <a:lnTo>
                    <a:pt x="312" y="375"/>
                  </a:lnTo>
                  <a:lnTo>
                    <a:pt x="330" y="380"/>
                  </a:lnTo>
                  <a:lnTo>
                    <a:pt x="330" y="380"/>
                  </a:lnTo>
                  <a:lnTo>
                    <a:pt x="358" y="386"/>
                  </a:lnTo>
                  <a:lnTo>
                    <a:pt x="358" y="386"/>
                  </a:lnTo>
                  <a:lnTo>
                    <a:pt x="381" y="386"/>
                  </a:lnTo>
                  <a:lnTo>
                    <a:pt x="381" y="386"/>
                  </a:lnTo>
                  <a:lnTo>
                    <a:pt x="381" y="380"/>
                  </a:lnTo>
                  <a:lnTo>
                    <a:pt x="381" y="380"/>
                  </a:lnTo>
                  <a:lnTo>
                    <a:pt x="386" y="375"/>
                  </a:lnTo>
                  <a:lnTo>
                    <a:pt x="386" y="375"/>
                  </a:lnTo>
                  <a:lnTo>
                    <a:pt x="386" y="369"/>
                  </a:lnTo>
                  <a:lnTo>
                    <a:pt x="386" y="369"/>
                  </a:lnTo>
                  <a:lnTo>
                    <a:pt x="392" y="369"/>
                  </a:lnTo>
                  <a:lnTo>
                    <a:pt x="392" y="369"/>
                  </a:lnTo>
                  <a:lnTo>
                    <a:pt x="392" y="369"/>
                  </a:lnTo>
                  <a:lnTo>
                    <a:pt x="392" y="369"/>
                  </a:lnTo>
                  <a:lnTo>
                    <a:pt x="397" y="375"/>
                  </a:lnTo>
                  <a:lnTo>
                    <a:pt x="397" y="375"/>
                  </a:lnTo>
                  <a:lnTo>
                    <a:pt x="397" y="380"/>
                  </a:lnTo>
                  <a:lnTo>
                    <a:pt x="397" y="380"/>
                  </a:lnTo>
                  <a:lnTo>
                    <a:pt x="403" y="386"/>
                  </a:lnTo>
                  <a:lnTo>
                    <a:pt x="403" y="386"/>
                  </a:lnTo>
                  <a:lnTo>
                    <a:pt x="403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15" y="380"/>
                  </a:lnTo>
                  <a:lnTo>
                    <a:pt x="415" y="380"/>
                  </a:lnTo>
                  <a:lnTo>
                    <a:pt x="415" y="375"/>
                  </a:lnTo>
                  <a:lnTo>
                    <a:pt x="415" y="375"/>
                  </a:lnTo>
                  <a:lnTo>
                    <a:pt x="415" y="375"/>
                  </a:lnTo>
                  <a:lnTo>
                    <a:pt x="415" y="375"/>
                  </a:lnTo>
                  <a:lnTo>
                    <a:pt x="415" y="369"/>
                  </a:lnTo>
                  <a:lnTo>
                    <a:pt x="415" y="369"/>
                  </a:lnTo>
                  <a:lnTo>
                    <a:pt x="426" y="358"/>
                  </a:lnTo>
                  <a:lnTo>
                    <a:pt x="426" y="358"/>
                  </a:lnTo>
                  <a:lnTo>
                    <a:pt x="432" y="352"/>
                  </a:lnTo>
                  <a:lnTo>
                    <a:pt x="432" y="352"/>
                  </a:lnTo>
                  <a:lnTo>
                    <a:pt x="432" y="346"/>
                  </a:lnTo>
                  <a:lnTo>
                    <a:pt x="432" y="346"/>
                  </a:lnTo>
                  <a:lnTo>
                    <a:pt x="415" y="341"/>
                  </a:lnTo>
                  <a:lnTo>
                    <a:pt x="415" y="341"/>
                  </a:lnTo>
                  <a:lnTo>
                    <a:pt x="415" y="335"/>
                  </a:lnTo>
                  <a:lnTo>
                    <a:pt x="415" y="335"/>
                  </a:lnTo>
                  <a:lnTo>
                    <a:pt x="421" y="330"/>
                  </a:lnTo>
                  <a:lnTo>
                    <a:pt x="421" y="330"/>
                  </a:lnTo>
                  <a:lnTo>
                    <a:pt x="421" y="324"/>
                  </a:lnTo>
                  <a:lnTo>
                    <a:pt x="421" y="324"/>
                  </a:lnTo>
                  <a:lnTo>
                    <a:pt x="415" y="318"/>
                  </a:lnTo>
                  <a:lnTo>
                    <a:pt x="415" y="318"/>
                  </a:lnTo>
                  <a:lnTo>
                    <a:pt x="437" y="324"/>
                  </a:lnTo>
                  <a:lnTo>
                    <a:pt x="437" y="324"/>
                  </a:lnTo>
                  <a:lnTo>
                    <a:pt x="449" y="330"/>
                  </a:lnTo>
                  <a:lnTo>
                    <a:pt x="449" y="330"/>
                  </a:lnTo>
                  <a:lnTo>
                    <a:pt x="461" y="335"/>
                  </a:lnTo>
                  <a:lnTo>
                    <a:pt x="461" y="335"/>
                  </a:lnTo>
                  <a:lnTo>
                    <a:pt x="477" y="341"/>
                  </a:lnTo>
                  <a:lnTo>
                    <a:pt x="477" y="341"/>
                  </a:lnTo>
                  <a:lnTo>
                    <a:pt x="483" y="341"/>
                  </a:lnTo>
                  <a:lnTo>
                    <a:pt x="483" y="341"/>
                  </a:lnTo>
                  <a:lnTo>
                    <a:pt x="483" y="335"/>
                  </a:lnTo>
                  <a:lnTo>
                    <a:pt x="483" y="335"/>
                  </a:lnTo>
                  <a:lnTo>
                    <a:pt x="489" y="335"/>
                  </a:lnTo>
                  <a:lnTo>
                    <a:pt x="489" y="335"/>
                  </a:lnTo>
                  <a:lnTo>
                    <a:pt x="500" y="335"/>
                  </a:lnTo>
                  <a:lnTo>
                    <a:pt x="500" y="335"/>
                  </a:lnTo>
                  <a:lnTo>
                    <a:pt x="500" y="330"/>
                  </a:lnTo>
                  <a:lnTo>
                    <a:pt x="500" y="330"/>
                  </a:lnTo>
                  <a:lnTo>
                    <a:pt x="500" y="324"/>
                  </a:lnTo>
                  <a:lnTo>
                    <a:pt x="500" y="324"/>
                  </a:lnTo>
                  <a:lnTo>
                    <a:pt x="500" y="318"/>
                  </a:lnTo>
                  <a:lnTo>
                    <a:pt x="500" y="318"/>
                  </a:lnTo>
                  <a:lnTo>
                    <a:pt x="506" y="312"/>
                  </a:lnTo>
                  <a:lnTo>
                    <a:pt x="506" y="312"/>
                  </a:lnTo>
                  <a:lnTo>
                    <a:pt x="511" y="318"/>
                  </a:lnTo>
                  <a:lnTo>
                    <a:pt x="511" y="318"/>
                  </a:lnTo>
                  <a:lnTo>
                    <a:pt x="517" y="318"/>
                  </a:lnTo>
                  <a:lnTo>
                    <a:pt x="517" y="318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34" y="330"/>
                  </a:lnTo>
                  <a:lnTo>
                    <a:pt x="534" y="330"/>
                  </a:lnTo>
                  <a:lnTo>
                    <a:pt x="540" y="324"/>
                  </a:lnTo>
                  <a:lnTo>
                    <a:pt x="540" y="324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557" y="301"/>
                  </a:lnTo>
                  <a:lnTo>
                    <a:pt x="557" y="301"/>
                  </a:lnTo>
                  <a:lnTo>
                    <a:pt x="562" y="295"/>
                  </a:lnTo>
                  <a:lnTo>
                    <a:pt x="562" y="295"/>
                  </a:lnTo>
                  <a:lnTo>
                    <a:pt x="580" y="290"/>
                  </a:lnTo>
                  <a:lnTo>
                    <a:pt x="580" y="290"/>
                  </a:lnTo>
                  <a:lnTo>
                    <a:pt x="591" y="290"/>
                  </a:lnTo>
                  <a:lnTo>
                    <a:pt x="591" y="290"/>
                  </a:lnTo>
                  <a:lnTo>
                    <a:pt x="602" y="290"/>
                  </a:lnTo>
                  <a:lnTo>
                    <a:pt x="602" y="290"/>
                  </a:lnTo>
                  <a:lnTo>
                    <a:pt x="619" y="284"/>
                  </a:lnTo>
                  <a:lnTo>
                    <a:pt x="619" y="284"/>
                  </a:lnTo>
                  <a:lnTo>
                    <a:pt x="625" y="284"/>
                  </a:lnTo>
                  <a:lnTo>
                    <a:pt x="625" y="284"/>
                  </a:lnTo>
                  <a:lnTo>
                    <a:pt x="625" y="279"/>
                  </a:lnTo>
                  <a:lnTo>
                    <a:pt x="625" y="279"/>
                  </a:lnTo>
                  <a:lnTo>
                    <a:pt x="631" y="273"/>
                  </a:lnTo>
                  <a:lnTo>
                    <a:pt x="631" y="273"/>
                  </a:lnTo>
                  <a:lnTo>
                    <a:pt x="636" y="273"/>
                  </a:lnTo>
                  <a:lnTo>
                    <a:pt x="636" y="273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42" y="273"/>
                  </a:lnTo>
                  <a:lnTo>
                    <a:pt x="642" y="273"/>
                  </a:lnTo>
                  <a:lnTo>
                    <a:pt x="648" y="273"/>
                  </a:lnTo>
                  <a:lnTo>
                    <a:pt x="648" y="273"/>
                  </a:lnTo>
                  <a:lnTo>
                    <a:pt x="653" y="273"/>
                  </a:lnTo>
                  <a:lnTo>
                    <a:pt x="653" y="273"/>
                  </a:lnTo>
                  <a:lnTo>
                    <a:pt x="653" y="261"/>
                  </a:lnTo>
                  <a:lnTo>
                    <a:pt x="653" y="261"/>
                  </a:lnTo>
                  <a:lnTo>
                    <a:pt x="659" y="250"/>
                  </a:lnTo>
                  <a:lnTo>
                    <a:pt x="659" y="250"/>
                  </a:lnTo>
                  <a:lnTo>
                    <a:pt x="659" y="239"/>
                  </a:lnTo>
                  <a:lnTo>
                    <a:pt x="659" y="239"/>
                  </a:lnTo>
                  <a:lnTo>
                    <a:pt x="665" y="227"/>
                  </a:lnTo>
                  <a:lnTo>
                    <a:pt x="665" y="227"/>
                  </a:lnTo>
                  <a:lnTo>
                    <a:pt x="671" y="227"/>
                  </a:lnTo>
                  <a:lnTo>
                    <a:pt x="671" y="227"/>
                  </a:lnTo>
                  <a:lnTo>
                    <a:pt x="676" y="227"/>
                  </a:lnTo>
                  <a:lnTo>
                    <a:pt x="676" y="227"/>
                  </a:lnTo>
                  <a:lnTo>
                    <a:pt x="682" y="221"/>
                  </a:lnTo>
                  <a:lnTo>
                    <a:pt x="682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16"/>
                  </a:lnTo>
                  <a:lnTo>
                    <a:pt x="687" y="216"/>
                  </a:lnTo>
                  <a:lnTo>
                    <a:pt x="687" y="216"/>
                  </a:lnTo>
                  <a:lnTo>
                    <a:pt x="687" y="210"/>
                  </a:lnTo>
                  <a:lnTo>
                    <a:pt x="687" y="210"/>
                  </a:lnTo>
                  <a:lnTo>
                    <a:pt x="687" y="205"/>
                  </a:lnTo>
                  <a:lnTo>
                    <a:pt x="687" y="205"/>
                  </a:lnTo>
                  <a:lnTo>
                    <a:pt x="687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5" y="205"/>
                  </a:lnTo>
                  <a:lnTo>
                    <a:pt x="705" y="205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11" y="210"/>
                  </a:lnTo>
                  <a:lnTo>
                    <a:pt x="711" y="210"/>
                  </a:lnTo>
                  <a:lnTo>
                    <a:pt x="716" y="216"/>
                  </a:lnTo>
                  <a:lnTo>
                    <a:pt x="716" y="216"/>
                  </a:lnTo>
                  <a:lnTo>
                    <a:pt x="716" y="216"/>
                  </a:lnTo>
                  <a:lnTo>
                    <a:pt x="716" y="216"/>
                  </a:lnTo>
                  <a:lnTo>
                    <a:pt x="727" y="216"/>
                  </a:lnTo>
                  <a:lnTo>
                    <a:pt x="727" y="216"/>
                  </a:lnTo>
                  <a:lnTo>
                    <a:pt x="733" y="210"/>
                  </a:lnTo>
                  <a:lnTo>
                    <a:pt x="733" y="210"/>
                  </a:lnTo>
                  <a:lnTo>
                    <a:pt x="733" y="205"/>
                  </a:lnTo>
                  <a:lnTo>
                    <a:pt x="733" y="205"/>
                  </a:lnTo>
                  <a:lnTo>
                    <a:pt x="733" y="193"/>
                  </a:lnTo>
                  <a:lnTo>
                    <a:pt x="733" y="193"/>
                  </a:lnTo>
                  <a:lnTo>
                    <a:pt x="727" y="187"/>
                  </a:lnTo>
                  <a:lnTo>
                    <a:pt x="727" y="187"/>
                  </a:lnTo>
                  <a:lnTo>
                    <a:pt x="733" y="187"/>
                  </a:lnTo>
                  <a:lnTo>
                    <a:pt x="733" y="182"/>
                  </a:lnTo>
                  <a:lnTo>
                    <a:pt x="733" y="182"/>
                  </a:lnTo>
                  <a:lnTo>
                    <a:pt x="733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1" y="176"/>
                  </a:lnTo>
                  <a:lnTo>
                    <a:pt x="721" y="176"/>
                  </a:lnTo>
                  <a:lnTo>
                    <a:pt x="716" y="176"/>
                  </a:lnTo>
                  <a:lnTo>
                    <a:pt x="716" y="176"/>
                  </a:lnTo>
                  <a:lnTo>
                    <a:pt x="716" y="170"/>
                  </a:lnTo>
                  <a:lnTo>
                    <a:pt x="716" y="170"/>
                  </a:lnTo>
                  <a:lnTo>
                    <a:pt x="716" y="165"/>
                  </a:lnTo>
                  <a:lnTo>
                    <a:pt x="716" y="165"/>
                  </a:lnTo>
                  <a:lnTo>
                    <a:pt x="721" y="165"/>
                  </a:lnTo>
                  <a:lnTo>
                    <a:pt x="721" y="165"/>
                  </a:lnTo>
                  <a:lnTo>
                    <a:pt x="727" y="159"/>
                  </a:lnTo>
                  <a:lnTo>
                    <a:pt x="727" y="159"/>
                  </a:lnTo>
                  <a:lnTo>
                    <a:pt x="727" y="153"/>
                  </a:lnTo>
                  <a:lnTo>
                    <a:pt x="727" y="153"/>
                  </a:lnTo>
                  <a:lnTo>
                    <a:pt x="727" y="148"/>
                  </a:lnTo>
                  <a:lnTo>
                    <a:pt x="727" y="148"/>
                  </a:lnTo>
                  <a:lnTo>
                    <a:pt x="721" y="148"/>
                  </a:lnTo>
                  <a:lnTo>
                    <a:pt x="721" y="148"/>
                  </a:lnTo>
                  <a:lnTo>
                    <a:pt x="721" y="136"/>
                  </a:lnTo>
                  <a:lnTo>
                    <a:pt x="721" y="136"/>
                  </a:lnTo>
                  <a:lnTo>
                    <a:pt x="716" y="130"/>
                  </a:lnTo>
                  <a:lnTo>
                    <a:pt x="716" y="130"/>
                  </a:lnTo>
                  <a:lnTo>
                    <a:pt x="711" y="130"/>
                  </a:lnTo>
                  <a:lnTo>
                    <a:pt x="711" y="130"/>
                  </a:lnTo>
                  <a:lnTo>
                    <a:pt x="711" y="130"/>
                  </a:lnTo>
                  <a:lnTo>
                    <a:pt x="711" y="130"/>
                  </a:lnTo>
                  <a:lnTo>
                    <a:pt x="705" y="130"/>
                  </a:lnTo>
                  <a:lnTo>
                    <a:pt x="705" y="130"/>
                  </a:lnTo>
                  <a:lnTo>
                    <a:pt x="705" y="136"/>
                  </a:lnTo>
                  <a:lnTo>
                    <a:pt x="705" y="136"/>
                  </a:lnTo>
                  <a:lnTo>
                    <a:pt x="693" y="136"/>
                  </a:lnTo>
                  <a:lnTo>
                    <a:pt x="693" y="130"/>
                  </a:lnTo>
                  <a:lnTo>
                    <a:pt x="693" y="130"/>
                  </a:lnTo>
                  <a:lnTo>
                    <a:pt x="693" y="125"/>
                  </a:lnTo>
                  <a:lnTo>
                    <a:pt x="687" y="125"/>
                  </a:lnTo>
                  <a:lnTo>
                    <a:pt x="687" y="125"/>
                  </a:lnTo>
                  <a:lnTo>
                    <a:pt x="682" y="125"/>
                  </a:lnTo>
                  <a:lnTo>
                    <a:pt x="682" y="125"/>
                  </a:lnTo>
                  <a:lnTo>
                    <a:pt x="676" y="120"/>
                  </a:lnTo>
                  <a:lnTo>
                    <a:pt x="676" y="120"/>
                  </a:lnTo>
                  <a:lnTo>
                    <a:pt x="676" y="120"/>
                  </a:lnTo>
                  <a:lnTo>
                    <a:pt x="676" y="120"/>
                  </a:lnTo>
                  <a:lnTo>
                    <a:pt x="671" y="120"/>
                  </a:lnTo>
                  <a:lnTo>
                    <a:pt x="671" y="120"/>
                  </a:lnTo>
                  <a:lnTo>
                    <a:pt x="665" y="120"/>
                  </a:lnTo>
                  <a:lnTo>
                    <a:pt x="665" y="120"/>
                  </a:lnTo>
                  <a:lnTo>
                    <a:pt x="659" y="120"/>
                  </a:lnTo>
                  <a:lnTo>
                    <a:pt x="659" y="120"/>
                  </a:lnTo>
                  <a:lnTo>
                    <a:pt x="653" y="125"/>
                  </a:lnTo>
                  <a:lnTo>
                    <a:pt x="653" y="125"/>
                  </a:lnTo>
                  <a:lnTo>
                    <a:pt x="648" y="130"/>
                  </a:lnTo>
                  <a:lnTo>
                    <a:pt x="648" y="130"/>
                  </a:lnTo>
                  <a:lnTo>
                    <a:pt x="648" y="120"/>
                  </a:lnTo>
                  <a:lnTo>
                    <a:pt x="648" y="120"/>
                  </a:lnTo>
                  <a:lnTo>
                    <a:pt x="653" y="102"/>
                  </a:lnTo>
                  <a:lnTo>
                    <a:pt x="653" y="102"/>
                  </a:lnTo>
                  <a:lnTo>
                    <a:pt x="659" y="96"/>
                  </a:lnTo>
                  <a:lnTo>
                    <a:pt x="659" y="96"/>
                  </a:lnTo>
                  <a:lnTo>
                    <a:pt x="659" y="85"/>
                  </a:lnTo>
                  <a:lnTo>
                    <a:pt x="659" y="85"/>
                  </a:lnTo>
                  <a:lnTo>
                    <a:pt x="653" y="80"/>
                  </a:lnTo>
                  <a:lnTo>
                    <a:pt x="653" y="80"/>
                  </a:lnTo>
                  <a:lnTo>
                    <a:pt x="653" y="80"/>
                  </a:lnTo>
                  <a:lnTo>
                    <a:pt x="653" y="80"/>
                  </a:lnTo>
                  <a:lnTo>
                    <a:pt x="648" y="80"/>
                  </a:lnTo>
                  <a:lnTo>
                    <a:pt x="648" y="80"/>
                  </a:lnTo>
                  <a:lnTo>
                    <a:pt x="642" y="80"/>
                  </a:lnTo>
                  <a:lnTo>
                    <a:pt x="642" y="80"/>
                  </a:lnTo>
                  <a:lnTo>
                    <a:pt x="642" y="74"/>
                  </a:lnTo>
                  <a:lnTo>
                    <a:pt x="642" y="74"/>
                  </a:lnTo>
                  <a:lnTo>
                    <a:pt x="642" y="68"/>
                  </a:lnTo>
                  <a:lnTo>
                    <a:pt x="642" y="68"/>
                  </a:lnTo>
                  <a:lnTo>
                    <a:pt x="642" y="62"/>
                  </a:lnTo>
                  <a:lnTo>
                    <a:pt x="642" y="62"/>
                  </a:lnTo>
                  <a:lnTo>
                    <a:pt x="642" y="56"/>
                  </a:lnTo>
                  <a:lnTo>
                    <a:pt x="642" y="56"/>
                  </a:lnTo>
                  <a:lnTo>
                    <a:pt x="648" y="56"/>
                  </a:lnTo>
                  <a:lnTo>
                    <a:pt x="648" y="56"/>
                  </a:lnTo>
                  <a:lnTo>
                    <a:pt x="653" y="51"/>
                  </a:lnTo>
                  <a:lnTo>
                    <a:pt x="653" y="51"/>
                  </a:lnTo>
                  <a:lnTo>
                    <a:pt x="659" y="51"/>
                  </a:lnTo>
                  <a:lnTo>
                    <a:pt x="659" y="51"/>
                  </a:lnTo>
                  <a:lnTo>
                    <a:pt x="671" y="45"/>
                  </a:lnTo>
                  <a:lnTo>
                    <a:pt x="671" y="45"/>
                  </a:lnTo>
                  <a:lnTo>
                    <a:pt x="671" y="45"/>
                  </a:lnTo>
                  <a:lnTo>
                    <a:pt x="671" y="45"/>
                  </a:lnTo>
                  <a:lnTo>
                    <a:pt x="676" y="40"/>
                  </a:lnTo>
                  <a:lnTo>
                    <a:pt x="676" y="40"/>
                  </a:lnTo>
                  <a:lnTo>
                    <a:pt x="676" y="34"/>
                  </a:lnTo>
                  <a:lnTo>
                    <a:pt x="676" y="34"/>
                  </a:lnTo>
                  <a:lnTo>
                    <a:pt x="676" y="28"/>
                  </a:lnTo>
                  <a:lnTo>
                    <a:pt x="676" y="28"/>
                  </a:lnTo>
                  <a:lnTo>
                    <a:pt x="665" y="34"/>
                  </a:lnTo>
                  <a:lnTo>
                    <a:pt x="665" y="34"/>
                  </a:lnTo>
                  <a:lnTo>
                    <a:pt x="653" y="40"/>
                  </a:lnTo>
                  <a:lnTo>
                    <a:pt x="653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25" y="51"/>
                  </a:lnTo>
                  <a:lnTo>
                    <a:pt x="625" y="51"/>
                  </a:lnTo>
                  <a:lnTo>
                    <a:pt x="619" y="51"/>
                  </a:lnTo>
                  <a:lnTo>
                    <a:pt x="619" y="51"/>
                  </a:lnTo>
                  <a:lnTo>
                    <a:pt x="614" y="51"/>
                  </a:lnTo>
                  <a:lnTo>
                    <a:pt x="614" y="51"/>
                  </a:lnTo>
                  <a:lnTo>
                    <a:pt x="608" y="51"/>
                  </a:lnTo>
                  <a:lnTo>
                    <a:pt x="608" y="51"/>
                  </a:lnTo>
                  <a:lnTo>
                    <a:pt x="602" y="45"/>
                  </a:lnTo>
                  <a:lnTo>
                    <a:pt x="602" y="45"/>
                  </a:lnTo>
                  <a:lnTo>
                    <a:pt x="591" y="28"/>
                  </a:lnTo>
                  <a:lnTo>
                    <a:pt x="591" y="28"/>
                  </a:lnTo>
                  <a:lnTo>
                    <a:pt x="586" y="17"/>
                  </a:lnTo>
                  <a:lnTo>
                    <a:pt x="586" y="17"/>
                  </a:lnTo>
                  <a:lnTo>
                    <a:pt x="580" y="6"/>
                  </a:lnTo>
                  <a:lnTo>
                    <a:pt x="580" y="6"/>
                  </a:lnTo>
                  <a:lnTo>
                    <a:pt x="580" y="6"/>
                  </a:lnTo>
                  <a:lnTo>
                    <a:pt x="580" y="6"/>
                  </a:lnTo>
                  <a:lnTo>
                    <a:pt x="574" y="11"/>
                  </a:lnTo>
                  <a:lnTo>
                    <a:pt x="574" y="11"/>
                  </a:lnTo>
                  <a:lnTo>
                    <a:pt x="568" y="11"/>
                  </a:lnTo>
                  <a:lnTo>
                    <a:pt x="568" y="11"/>
                  </a:lnTo>
                  <a:lnTo>
                    <a:pt x="562" y="6"/>
                  </a:lnTo>
                  <a:close/>
                  <a:moveTo>
                    <a:pt x="85" y="0"/>
                  </a:moveTo>
                  <a:lnTo>
                    <a:pt x="85" y="0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47" y="23"/>
                  </a:lnTo>
                  <a:lnTo>
                    <a:pt x="147" y="23"/>
                  </a:lnTo>
                  <a:lnTo>
                    <a:pt x="147" y="23"/>
                  </a:lnTo>
                  <a:lnTo>
                    <a:pt x="147" y="2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Freeform 107"/>
            <p:cNvSpPr>
              <a:spLocks noChangeArrowheads="1"/>
            </p:cNvSpPr>
            <p:nvPr/>
          </p:nvSpPr>
          <p:spPr bwMode="auto">
            <a:xfrm>
              <a:off x="5470525" y="2895600"/>
              <a:ext cx="180975" cy="120650"/>
            </a:xfrm>
            <a:custGeom>
              <a:avLst/>
              <a:gdLst>
                <a:gd name="T0" fmla="*/ 210 w 501"/>
                <a:gd name="T1" fmla="*/ 335 h 336"/>
                <a:gd name="T2" fmla="*/ 181 w 501"/>
                <a:gd name="T3" fmla="*/ 335 h 336"/>
                <a:gd name="T4" fmla="*/ 153 w 501"/>
                <a:gd name="T5" fmla="*/ 318 h 336"/>
                <a:gd name="T6" fmla="*/ 125 w 501"/>
                <a:gd name="T7" fmla="*/ 307 h 336"/>
                <a:gd name="T8" fmla="*/ 91 w 501"/>
                <a:gd name="T9" fmla="*/ 278 h 336"/>
                <a:gd name="T10" fmla="*/ 62 w 501"/>
                <a:gd name="T11" fmla="*/ 244 h 336"/>
                <a:gd name="T12" fmla="*/ 51 w 501"/>
                <a:gd name="T13" fmla="*/ 210 h 336"/>
                <a:gd name="T14" fmla="*/ 16 w 501"/>
                <a:gd name="T15" fmla="*/ 182 h 336"/>
                <a:gd name="T16" fmla="*/ 11 w 501"/>
                <a:gd name="T17" fmla="*/ 176 h 336"/>
                <a:gd name="T18" fmla="*/ 16 w 501"/>
                <a:gd name="T19" fmla="*/ 165 h 336"/>
                <a:gd name="T20" fmla="*/ 11 w 501"/>
                <a:gd name="T21" fmla="*/ 142 h 336"/>
                <a:gd name="T22" fmla="*/ 0 w 501"/>
                <a:gd name="T23" fmla="*/ 131 h 336"/>
                <a:gd name="T24" fmla="*/ 0 w 501"/>
                <a:gd name="T25" fmla="*/ 119 h 336"/>
                <a:gd name="T26" fmla="*/ 11 w 501"/>
                <a:gd name="T27" fmla="*/ 103 h 336"/>
                <a:gd name="T28" fmla="*/ 34 w 501"/>
                <a:gd name="T29" fmla="*/ 103 h 336"/>
                <a:gd name="T30" fmla="*/ 39 w 501"/>
                <a:gd name="T31" fmla="*/ 68 h 336"/>
                <a:gd name="T32" fmla="*/ 39 w 501"/>
                <a:gd name="T33" fmla="*/ 51 h 336"/>
                <a:gd name="T34" fmla="*/ 39 w 501"/>
                <a:gd name="T35" fmla="*/ 28 h 336"/>
                <a:gd name="T36" fmla="*/ 56 w 501"/>
                <a:gd name="T37" fmla="*/ 28 h 336"/>
                <a:gd name="T38" fmla="*/ 73 w 501"/>
                <a:gd name="T39" fmla="*/ 40 h 336"/>
                <a:gd name="T40" fmla="*/ 107 w 501"/>
                <a:gd name="T41" fmla="*/ 51 h 336"/>
                <a:gd name="T42" fmla="*/ 130 w 501"/>
                <a:gd name="T43" fmla="*/ 51 h 336"/>
                <a:gd name="T44" fmla="*/ 170 w 501"/>
                <a:gd name="T45" fmla="*/ 57 h 336"/>
                <a:gd name="T46" fmla="*/ 204 w 501"/>
                <a:gd name="T47" fmla="*/ 63 h 336"/>
                <a:gd name="T48" fmla="*/ 204 w 501"/>
                <a:gd name="T49" fmla="*/ 57 h 336"/>
                <a:gd name="T50" fmla="*/ 198 w 501"/>
                <a:gd name="T51" fmla="*/ 34 h 336"/>
                <a:gd name="T52" fmla="*/ 204 w 501"/>
                <a:gd name="T53" fmla="*/ 34 h 336"/>
                <a:gd name="T54" fmla="*/ 238 w 501"/>
                <a:gd name="T55" fmla="*/ 28 h 336"/>
                <a:gd name="T56" fmla="*/ 272 w 501"/>
                <a:gd name="T57" fmla="*/ 17 h 336"/>
                <a:gd name="T58" fmla="*/ 295 w 501"/>
                <a:gd name="T59" fmla="*/ 23 h 336"/>
                <a:gd name="T60" fmla="*/ 312 w 501"/>
                <a:gd name="T61" fmla="*/ 34 h 336"/>
                <a:gd name="T62" fmla="*/ 323 w 501"/>
                <a:gd name="T63" fmla="*/ 28 h 336"/>
                <a:gd name="T64" fmla="*/ 329 w 501"/>
                <a:gd name="T65" fmla="*/ 23 h 336"/>
                <a:gd name="T66" fmla="*/ 351 w 501"/>
                <a:gd name="T67" fmla="*/ 11 h 336"/>
                <a:gd name="T68" fmla="*/ 380 w 501"/>
                <a:gd name="T69" fmla="*/ 0 h 336"/>
                <a:gd name="T70" fmla="*/ 415 w 501"/>
                <a:gd name="T71" fmla="*/ 0 h 336"/>
                <a:gd name="T72" fmla="*/ 448 w 501"/>
                <a:gd name="T73" fmla="*/ 0 h 336"/>
                <a:gd name="T74" fmla="*/ 465 w 501"/>
                <a:gd name="T75" fmla="*/ 6 h 336"/>
                <a:gd name="T76" fmla="*/ 488 w 501"/>
                <a:gd name="T77" fmla="*/ 17 h 336"/>
                <a:gd name="T78" fmla="*/ 500 w 501"/>
                <a:gd name="T79" fmla="*/ 17 h 336"/>
                <a:gd name="T80" fmla="*/ 500 w 501"/>
                <a:gd name="T81" fmla="*/ 45 h 336"/>
                <a:gd name="T82" fmla="*/ 494 w 501"/>
                <a:gd name="T83" fmla="*/ 85 h 336"/>
                <a:gd name="T84" fmla="*/ 482 w 501"/>
                <a:gd name="T85" fmla="*/ 103 h 336"/>
                <a:gd name="T86" fmla="*/ 448 w 501"/>
                <a:gd name="T87" fmla="*/ 125 h 336"/>
                <a:gd name="T88" fmla="*/ 431 w 501"/>
                <a:gd name="T89" fmla="*/ 176 h 336"/>
                <a:gd name="T90" fmla="*/ 426 w 501"/>
                <a:gd name="T91" fmla="*/ 233 h 336"/>
                <a:gd name="T92" fmla="*/ 397 w 501"/>
                <a:gd name="T93" fmla="*/ 273 h 336"/>
                <a:gd name="T94" fmla="*/ 369 w 501"/>
                <a:gd name="T95" fmla="*/ 290 h 336"/>
                <a:gd name="T96" fmla="*/ 363 w 501"/>
                <a:gd name="T97" fmla="*/ 290 h 336"/>
                <a:gd name="T98" fmla="*/ 357 w 501"/>
                <a:gd name="T99" fmla="*/ 290 h 336"/>
                <a:gd name="T100" fmla="*/ 340 w 501"/>
                <a:gd name="T101" fmla="*/ 290 h 336"/>
                <a:gd name="T102" fmla="*/ 318 w 501"/>
                <a:gd name="T103" fmla="*/ 290 h 336"/>
                <a:gd name="T104" fmla="*/ 295 w 501"/>
                <a:gd name="T105" fmla="*/ 290 h 336"/>
                <a:gd name="T106" fmla="*/ 266 w 501"/>
                <a:gd name="T107" fmla="*/ 301 h 336"/>
                <a:gd name="T108" fmla="*/ 250 w 501"/>
                <a:gd name="T109" fmla="*/ 324 h 336"/>
                <a:gd name="T110" fmla="*/ 226 w 501"/>
                <a:gd name="T111" fmla="*/ 335 h 336"/>
                <a:gd name="T112" fmla="*/ 221 w 501"/>
                <a:gd name="T113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1" h="336">
                  <a:moveTo>
                    <a:pt x="216" y="335"/>
                  </a:moveTo>
                  <a:lnTo>
                    <a:pt x="216" y="335"/>
                  </a:lnTo>
                  <a:lnTo>
                    <a:pt x="210" y="335"/>
                  </a:lnTo>
                  <a:lnTo>
                    <a:pt x="210" y="335"/>
                  </a:lnTo>
                  <a:lnTo>
                    <a:pt x="198" y="335"/>
                  </a:lnTo>
                  <a:lnTo>
                    <a:pt x="198" y="335"/>
                  </a:lnTo>
                  <a:lnTo>
                    <a:pt x="181" y="335"/>
                  </a:lnTo>
                  <a:lnTo>
                    <a:pt x="181" y="335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41" y="313"/>
                  </a:lnTo>
                  <a:lnTo>
                    <a:pt x="141" y="313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07" y="296"/>
                  </a:lnTo>
                  <a:lnTo>
                    <a:pt x="107" y="296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16" y="165"/>
                  </a:lnTo>
                  <a:lnTo>
                    <a:pt x="16" y="165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1" y="142"/>
                  </a:lnTo>
                  <a:lnTo>
                    <a:pt x="11" y="142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0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11" y="103"/>
                  </a:lnTo>
                  <a:lnTo>
                    <a:pt x="11" y="103"/>
                  </a:lnTo>
                  <a:lnTo>
                    <a:pt x="22" y="103"/>
                  </a:lnTo>
                  <a:lnTo>
                    <a:pt x="22" y="103"/>
                  </a:lnTo>
                  <a:lnTo>
                    <a:pt x="28" y="103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9" y="28"/>
                  </a:lnTo>
                  <a:lnTo>
                    <a:pt x="39" y="28"/>
                  </a:lnTo>
                  <a:lnTo>
                    <a:pt x="45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107" y="51"/>
                  </a:lnTo>
                  <a:lnTo>
                    <a:pt x="107" y="51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04" y="57"/>
                  </a:lnTo>
                  <a:lnTo>
                    <a:pt x="204" y="45"/>
                  </a:lnTo>
                  <a:lnTo>
                    <a:pt x="204" y="40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38" y="28"/>
                  </a:lnTo>
                  <a:lnTo>
                    <a:pt x="238" y="28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72" y="17"/>
                  </a:lnTo>
                  <a:lnTo>
                    <a:pt x="272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95" y="23"/>
                  </a:lnTo>
                  <a:lnTo>
                    <a:pt x="295" y="23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12" y="34"/>
                  </a:lnTo>
                  <a:lnTo>
                    <a:pt x="312" y="34"/>
                  </a:lnTo>
                  <a:lnTo>
                    <a:pt x="318" y="34"/>
                  </a:lnTo>
                  <a:lnTo>
                    <a:pt x="318" y="34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3" y="28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5" y="17"/>
                  </a:lnTo>
                  <a:lnTo>
                    <a:pt x="335" y="17"/>
                  </a:lnTo>
                  <a:lnTo>
                    <a:pt x="351" y="11"/>
                  </a:lnTo>
                  <a:lnTo>
                    <a:pt x="351" y="11"/>
                  </a:lnTo>
                  <a:lnTo>
                    <a:pt x="369" y="6"/>
                  </a:lnTo>
                  <a:lnTo>
                    <a:pt x="369" y="6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391" y="0"/>
                  </a:lnTo>
                  <a:lnTo>
                    <a:pt x="391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31" y="0"/>
                  </a:lnTo>
                  <a:lnTo>
                    <a:pt x="431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65" y="6"/>
                  </a:lnTo>
                  <a:lnTo>
                    <a:pt x="465" y="6"/>
                  </a:lnTo>
                  <a:lnTo>
                    <a:pt x="477" y="11"/>
                  </a:lnTo>
                  <a:lnTo>
                    <a:pt x="477" y="11"/>
                  </a:lnTo>
                  <a:lnTo>
                    <a:pt x="488" y="17"/>
                  </a:lnTo>
                  <a:lnTo>
                    <a:pt x="488" y="17"/>
                  </a:lnTo>
                  <a:lnTo>
                    <a:pt x="500" y="17"/>
                  </a:lnTo>
                  <a:lnTo>
                    <a:pt x="500" y="17"/>
                  </a:lnTo>
                  <a:lnTo>
                    <a:pt x="500" y="17"/>
                  </a:lnTo>
                  <a:lnTo>
                    <a:pt x="500" y="17"/>
                  </a:lnTo>
                  <a:lnTo>
                    <a:pt x="500" y="28"/>
                  </a:lnTo>
                  <a:lnTo>
                    <a:pt x="500" y="28"/>
                  </a:lnTo>
                  <a:lnTo>
                    <a:pt x="500" y="45"/>
                  </a:lnTo>
                  <a:lnTo>
                    <a:pt x="500" y="45"/>
                  </a:lnTo>
                  <a:lnTo>
                    <a:pt x="494" y="68"/>
                  </a:lnTo>
                  <a:lnTo>
                    <a:pt x="494" y="68"/>
                  </a:lnTo>
                  <a:lnTo>
                    <a:pt x="494" y="85"/>
                  </a:lnTo>
                  <a:lnTo>
                    <a:pt x="494" y="85"/>
                  </a:lnTo>
                  <a:lnTo>
                    <a:pt x="488" y="97"/>
                  </a:lnTo>
                  <a:lnTo>
                    <a:pt x="488" y="97"/>
                  </a:lnTo>
                  <a:lnTo>
                    <a:pt x="482" y="103"/>
                  </a:lnTo>
                  <a:lnTo>
                    <a:pt x="482" y="103"/>
                  </a:lnTo>
                  <a:lnTo>
                    <a:pt x="465" y="108"/>
                  </a:lnTo>
                  <a:lnTo>
                    <a:pt x="465" y="108"/>
                  </a:lnTo>
                  <a:lnTo>
                    <a:pt x="448" y="125"/>
                  </a:lnTo>
                  <a:lnTo>
                    <a:pt x="448" y="125"/>
                  </a:lnTo>
                  <a:lnTo>
                    <a:pt x="443" y="137"/>
                  </a:lnTo>
                  <a:lnTo>
                    <a:pt x="437" y="148"/>
                  </a:lnTo>
                  <a:lnTo>
                    <a:pt x="437" y="148"/>
                  </a:lnTo>
                  <a:lnTo>
                    <a:pt x="431" y="176"/>
                  </a:lnTo>
                  <a:lnTo>
                    <a:pt x="431" y="176"/>
                  </a:lnTo>
                  <a:lnTo>
                    <a:pt x="426" y="216"/>
                  </a:lnTo>
                  <a:lnTo>
                    <a:pt x="426" y="216"/>
                  </a:lnTo>
                  <a:lnTo>
                    <a:pt x="426" y="233"/>
                  </a:lnTo>
                  <a:lnTo>
                    <a:pt x="415" y="250"/>
                  </a:lnTo>
                  <a:lnTo>
                    <a:pt x="415" y="250"/>
                  </a:lnTo>
                  <a:lnTo>
                    <a:pt x="397" y="273"/>
                  </a:lnTo>
                  <a:lnTo>
                    <a:pt x="397" y="273"/>
                  </a:lnTo>
                  <a:lnTo>
                    <a:pt x="380" y="284"/>
                  </a:lnTo>
                  <a:lnTo>
                    <a:pt x="380" y="284"/>
                  </a:lnTo>
                  <a:lnTo>
                    <a:pt x="369" y="290"/>
                  </a:lnTo>
                  <a:lnTo>
                    <a:pt x="369" y="290"/>
                  </a:lnTo>
                  <a:lnTo>
                    <a:pt x="369" y="290"/>
                  </a:lnTo>
                  <a:lnTo>
                    <a:pt x="369" y="290"/>
                  </a:lnTo>
                  <a:lnTo>
                    <a:pt x="363" y="290"/>
                  </a:lnTo>
                  <a:lnTo>
                    <a:pt x="363" y="290"/>
                  </a:lnTo>
                  <a:lnTo>
                    <a:pt x="363" y="290"/>
                  </a:lnTo>
                  <a:lnTo>
                    <a:pt x="363" y="290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46" y="290"/>
                  </a:lnTo>
                  <a:lnTo>
                    <a:pt x="346" y="290"/>
                  </a:lnTo>
                  <a:lnTo>
                    <a:pt x="340" y="290"/>
                  </a:lnTo>
                  <a:lnTo>
                    <a:pt x="340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18" y="290"/>
                  </a:lnTo>
                  <a:lnTo>
                    <a:pt x="318" y="290"/>
                  </a:lnTo>
                  <a:lnTo>
                    <a:pt x="312" y="290"/>
                  </a:lnTo>
                  <a:lnTo>
                    <a:pt x="312" y="290"/>
                  </a:lnTo>
                  <a:lnTo>
                    <a:pt x="295" y="290"/>
                  </a:lnTo>
                  <a:lnTo>
                    <a:pt x="295" y="290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266" y="301"/>
                  </a:lnTo>
                  <a:lnTo>
                    <a:pt x="266" y="301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26" y="335"/>
                  </a:lnTo>
                  <a:lnTo>
                    <a:pt x="226" y="335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21" y="335"/>
                  </a:lnTo>
                  <a:lnTo>
                    <a:pt x="216" y="335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Freeform 108"/>
            <p:cNvSpPr>
              <a:spLocks noChangeArrowheads="1"/>
            </p:cNvSpPr>
            <p:nvPr/>
          </p:nvSpPr>
          <p:spPr bwMode="auto">
            <a:xfrm>
              <a:off x="7964488" y="3803650"/>
              <a:ext cx="14287" cy="6350"/>
            </a:xfrm>
            <a:custGeom>
              <a:avLst/>
              <a:gdLst>
                <a:gd name="T0" fmla="*/ 40 w 41"/>
                <a:gd name="T1" fmla="*/ 12 h 19"/>
                <a:gd name="T2" fmla="*/ 34 w 41"/>
                <a:gd name="T3" fmla="*/ 12 h 19"/>
                <a:gd name="T4" fmla="*/ 34 w 41"/>
                <a:gd name="T5" fmla="*/ 12 h 19"/>
                <a:gd name="T6" fmla="*/ 34 w 41"/>
                <a:gd name="T7" fmla="*/ 18 h 19"/>
                <a:gd name="T8" fmla="*/ 29 w 41"/>
                <a:gd name="T9" fmla="*/ 18 h 19"/>
                <a:gd name="T10" fmla="*/ 29 w 41"/>
                <a:gd name="T11" fmla="*/ 18 h 19"/>
                <a:gd name="T12" fmla="*/ 29 w 41"/>
                <a:gd name="T13" fmla="*/ 18 h 19"/>
                <a:gd name="T14" fmla="*/ 29 w 41"/>
                <a:gd name="T15" fmla="*/ 18 h 19"/>
                <a:gd name="T16" fmla="*/ 23 w 41"/>
                <a:gd name="T17" fmla="*/ 18 h 19"/>
                <a:gd name="T18" fmla="*/ 23 w 41"/>
                <a:gd name="T19" fmla="*/ 18 h 19"/>
                <a:gd name="T20" fmla="*/ 17 w 41"/>
                <a:gd name="T21" fmla="*/ 18 h 19"/>
                <a:gd name="T22" fmla="*/ 17 w 41"/>
                <a:gd name="T23" fmla="*/ 18 h 19"/>
                <a:gd name="T24" fmla="*/ 11 w 41"/>
                <a:gd name="T25" fmla="*/ 18 h 19"/>
                <a:gd name="T26" fmla="*/ 11 w 41"/>
                <a:gd name="T27" fmla="*/ 18 h 19"/>
                <a:gd name="T28" fmla="*/ 5 w 41"/>
                <a:gd name="T29" fmla="*/ 18 h 19"/>
                <a:gd name="T30" fmla="*/ 5 w 41"/>
                <a:gd name="T31" fmla="*/ 18 h 19"/>
                <a:gd name="T32" fmla="*/ 5 w 41"/>
                <a:gd name="T33" fmla="*/ 12 h 19"/>
                <a:gd name="T34" fmla="*/ 5 w 41"/>
                <a:gd name="T35" fmla="*/ 12 h 19"/>
                <a:gd name="T36" fmla="*/ 0 w 41"/>
                <a:gd name="T37" fmla="*/ 6 h 19"/>
                <a:gd name="T38" fmla="*/ 0 w 41"/>
                <a:gd name="T39" fmla="*/ 6 h 19"/>
                <a:gd name="T40" fmla="*/ 0 w 41"/>
                <a:gd name="T41" fmla="*/ 0 h 19"/>
                <a:gd name="T42" fmla="*/ 0 w 41"/>
                <a:gd name="T43" fmla="*/ 0 h 19"/>
                <a:gd name="T44" fmla="*/ 11 w 41"/>
                <a:gd name="T45" fmla="*/ 0 h 19"/>
                <a:gd name="T46" fmla="*/ 11 w 41"/>
                <a:gd name="T47" fmla="*/ 0 h 19"/>
                <a:gd name="T48" fmla="*/ 23 w 41"/>
                <a:gd name="T49" fmla="*/ 0 h 19"/>
                <a:gd name="T50" fmla="*/ 23 w 41"/>
                <a:gd name="T51" fmla="*/ 0 h 19"/>
                <a:gd name="T52" fmla="*/ 29 w 41"/>
                <a:gd name="T53" fmla="*/ 0 h 19"/>
                <a:gd name="T54" fmla="*/ 29 w 41"/>
                <a:gd name="T55" fmla="*/ 0 h 19"/>
                <a:gd name="T56" fmla="*/ 34 w 41"/>
                <a:gd name="T57" fmla="*/ 6 h 19"/>
                <a:gd name="T58" fmla="*/ 40 w 41"/>
                <a:gd name="T5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19">
                  <a:moveTo>
                    <a:pt x="40" y="12"/>
                  </a:moveTo>
                  <a:lnTo>
                    <a:pt x="34" y="12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6"/>
                  </a:lnTo>
                  <a:lnTo>
                    <a:pt x="40" y="12"/>
                  </a:lnTo>
                </a:path>
              </a:pathLst>
            </a:custGeom>
            <a:solidFill>
              <a:srgbClr val="DBC5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Freeform 109"/>
            <p:cNvSpPr>
              <a:spLocks noChangeArrowheads="1"/>
            </p:cNvSpPr>
            <p:nvPr/>
          </p:nvSpPr>
          <p:spPr bwMode="auto">
            <a:xfrm>
              <a:off x="2771775" y="4006850"/>
              <a:ext cx="158750" cy="96838"/>
            </a:xfrm>
            <a:custGeom>
              <a:avLst/>
              <a:gdLst>
                <a:gd name="T0" fmla="*/ 433 w 439"/>
                <a:gd name="T1" fmla="*/ 102 h 267"/>
                <a:gd name="T2" fmla="*/ 438 w 439"/>
                <a:gd name="T3" fmla="*/ 96 h 267"/>
                <a:gd name="T4" fmla="*/ 421 w 439"/>
                <a:gd name="T5" fmla="*/ 85 h 267"/>
                <a:gd name="T6" fmla="*/ 393 w 439"/>
                <a:gd name="T7" fmla="*/ 79 h 267"/>
                <a:gd name="T8" fmla="*/ 381 w 439"/>
                <a:gd name="T9" fmla="*/ 68 h 267"/>
                <a:gd name="T10" fmla="*/ 376 w 439"/>
                <a:gd name="T11" fmla="*/ 39 h 267"/>
                <a:gd name="T12" fmla="*/ 364 w 439"/>
                <a:gd name="T13" fmla="*/ 28 h 267"/>
                <a:gd name="T14" fmla="*/ 358 w 439"/>
                <a:gd name="T15" fmla="*/ 28 h 267"/>
                <a:gd name="T16" fmla="*/ 348 w 439"/>
                <a:gd name="T17" fmla="*/ 22 h 267"/>
                <a:gd name="T18" fmla="*/ 330 w 439"/>
                <a:gd name="T19" fmla="*/ 16 h 267"/>
                <a:gd name="T20" fmla="*/ 290 w 439"/>
                <a:gd name="T21" fmla="*/ 16 h 267"/>
                <a:gd name="T22" fmla="*/ 268 w 439"/>
                <a:gd name="T23" fmla="*/ 10 h 267"/>
                <a:gd name="T24" fmla="*/ 262 w 439"/>
                <a:gd name="T25" fmla="*/ 5 h 267"/>
                <a:gd name="T26" fmla="*/ 251 w 439"/>
                <a:gd name="T27" fmla="*/ 5 h 267"/>
                <a:gd name="T28" fmla="*/ 251 w 439"/>
                <a:gd name="T29" fmla="*/ 10 h 267"/>
                <a:gd name="T30" fmla="*/ 234 w 439"/>
                <a:gd name="T31" fmla="*/ 16 h 267"/>
                <a:gd name="T32" fmla="*/ 199 w 439"/>
                <a:gd name="T33" fmla="*/ 22 h 267"/>
                <a:gd name="T34" fmla="*/ 183 w 439"/>
                <a:gd name="T35" fmla="*/ 34 h 267"/>
                <a:gd name="T36" fmla="*/ 148 w 439"/>
                <a:gd name="T37" fmla="*/ 39 h 267"/>
                <a:gd name="T38" fmla="*/ 97 w 439"/>
                <a:gd name="T39" fmla="*/ 34 h 267"/>
                <a:gd name="T40" fmla="*/ 69 w 439"/>
                <a:gd name="T41" fmla="*/ 34 h 267"/>
                <a:gd name="T42" fmla="*/ 63 w 439"/>
                <a:gd name="T43" fmla="*/ 50 h 267"/>
                <a:gd name="T44" fmla="*/ 34 w 439"/>
                <a:gd name="T45" fmla="*/ 56 h 267"/>
                <a:gd name="T46" fmla="*/ 23 w 439"/>
                <a:gd name="T47" fmla="*/ 73 h 267"/>
                <a:gd name="T48" fmla="*/ 18 w 439"/>
                <a:gd name="T49" fmla="*/ 96 h 267"/>
                <a:gd name="T50" fmla="*/ 6 w 439"/>
                <a:gd name="T51" fmla="*/ 125 h 267"/>
                <a:gd name="T52" fmla="*/ 12 w 439"/>
                <a:gd name="T53" fmla="*/ 130 h 267"/>
                <a:gd name="T54" fmla="*/ 52 w 439"/>
                <a:gd name="T55" fmla="*/ 141 h 267"/>
                <a:gd name="T56" fmla="*/ 80 w 439"/>
                <a:gd name="T57" fmla="*/ 159 h 267"/>
                <a:gd name="T58" fmla="*/ 97 w 439"/>
                <a:gd name="T59" fmla="*/ 170 h 267"/>
                <a:gd name="T60" fmla="*/ 125 w 439"/>
                <a:gd name="T61" fmla="*/ 175 h 267"/>
                <a:gd name="T62" fmla="*/ 143 w 439"/>
                <a:gd name="T63" fmla="*/ 181 h 267"/>
                <a:gd name="T64" fmla="*/ 143 w 439"/>
                <a:gd name="T65" fmla="*/ 221 h 267"/>
                <a:gd name="T66" fmla="*/ 143 w 439"/>
                <a:gd name="T67" fmla="*/ 232 h 267"/>
                <a:gd name="T68" fmla="*/ 154 w 439"/>
                <a:gd name="T69" fmla="*/ 232 h 267"/>
                <a:gd name="T70" fmla="*/ 154 w 439"/>
                <a:gd name="T71" fmla="*/ 238 h 267"/>
                <a:gd name="T72" fmla="*/ 154 w 439"/>
                <a:gd name="T73" fmla="*/ 255 h 267"/>
                <a:gd name="T74" fmla="*/ 154 w 439"/>
                <a:gd name="T75" fmla="*/ 261 h 267"/>
                <a:gd name="T76" fmla="*/ 171 w 439"/>
                <a:gd name="T77" fmla="*/ 261 h 267"/>
                <a:gd name="T78" fmla="*/ 188 w 439"/>
                <a:gd name="T79" fmla="*/ 232 h 267"/>
                <a:gd name="T80" fmla="*/ 183 w 439"/>
                <a:gd name="T81" fmla="*/ 193 h 267"/>
                <a:gd name="T82" fmla="*/ 188 w 439"/>
                <a:gd name="T83" fmla="*/ 181 h 267"/>
                <a:gd name="T84" fmla="*/ 217 w 439"/>
                <a:gd name="T85" fmla="*/ 170 h 267"/>
                <a:gd name="T86" fmla="*/ 251 w 439"/>
                <a:gd name="T87" fmla="*/ 159 h 267"/>
                <a:gd name="T88" fmla="*/ 268 w 439"/>
                <a:gd name="T89" fmla="*/ 164 h 267"/>
                <a:gd name="T90" fmla="*/ 279 w 439"/>
                <a:gd name="T91" fmla="*/ 175 h 267"/>
                <a:gd name="T92" fmla="*/ 302 w 439"/>
                <a:gd name="T93" fmla="*/ 175 h 267"/>
                <a:gd name="T94" fmla="*/ 330 w 439"/>
                <a:gd name="T95" fmla="*/ 164 h 267"/>
                <a:gd name="T96" fmla="*/ 358 w 439"/>
                <a:gd name="T97" fmla="*/ 159 h 267"/>
                <a:gd name="T98" fmla="*/ 364 w 439"/>
                <a:gd name="T99" fmla="*/ 141 h 267"/>
                <a:gd name="T100" fmla="*/ 387 w 439"/>
                <a:gd name="T101" fmla="*/ 119 h 267"/>
                <a:gd name="T102" fmla="*/ 421 w 439"/>
                <a:gd name="T103" fmla="*/ 1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9" h="267">
                  <a:moveTo>
                    <a:pt x="433" y="113"/>
                  </a:moveTo>
                  <a:lnTo>
                    <a:pt x="433" y="113"/>
                  </a:lnTo>
                  <a:lnTo>
                    <a:pt x="433" y="102"/>
                  </a:lnTo>
                  <a:lnTo>
                    <a:pt x="433" y="102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8" y="96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21" y="85"/>
                  </a:lnTo>
                  <a:lnTo>
                    <a:pt x="421" y="85"/>
                  </a:lnTo>
                  <a:lnTo>
                    <a:pt x="404" y="85"/>
                  </a:lnTo>
                  <a:lnTo>
                    <a:pt x="404" y="85"/>
                  </a:lnTo>
                  <a:lnTo>
                    <a:pt x="393" y="79"/>
                  </a:lnTo>
                  <a:lnTo>
                    <a:pt x="393" y="79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6" y="39"/>
                  </a:lnTo>
                  <a:lnTo>
                    <a:pt x="376" y="39"/>
                  </a:lnTo>
                  <a:lnTo>
                    <a:pt x="370" y="28"/>
                  </a:lnTo>
                  <a:lnTo>
                    <a:pt x="37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53" y="28"/>
                  </a:lnTo>
                  <a:lnTo>
                    <a:pt x="353" y="28"/>
                  </a:lnTo>
                  <a:lnTo>
                    <a:pt x="353" y="22"/>
                  </a:lnTo>
                  <a:lnTo>
                    <a:pt x="348" y="22"/>
                  </a:lnTo>
                  <a:lnTo>
                    <a:pt x="348" y="16"/>
                  </a:lnTo>
                  <a:lnTo>
                    <a:pt x="348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1" y="5"/>
                  </a:lnTo>
                  <a:lnTo>
                    <a:pt x="251" y="5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0"/>
                  </a:lnTo>
                  <a:lnTo>
                    <a:pt x="251" y="16"/>
                  </a:lnTo>
                  <a:lnTo>
                    <a:pt x="251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83" y="22"/>
                  </a:lnTo>
                  <a:lnTo>
                    <a:pt x="183" y="28"/>
                  </a:lnTo>
                  <a:lnTo>
                    <a:pt x="183" y="28"/>
                  </a:lnTo>
                  <a:lnTo>
                    <a:pt x="183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29" y="135"/>
                  </a:lnTo>
                  <a:lnTo>
                    <a:pt x="29" y="135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6" y="164"/>
                  </a:lnTo>
                  <a:lnTo>
                    <a:pt x="86" y="164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43" y="181"/>
                  </a:lnTo>
                  <a:lnTo>
                    <a:pt x="143" y="181"/>
                  </a:lnTo>
                  <a:lnTo>
                    <a:pt x="143" y="187"/>
                  </a:lnTo>
                  <a:lnTo>
                    <a:pt x="143" y="199"/>
                  </a:lnTo>
                  <a:lnTo>
                    <a:pt x="143" y="210"/>
                  </a:lnTo>
                  <a:lnTo>
                    <a:pt x="143" y="221"/>
                  </a:lnTo>
                  <a:lnTo>
                    <a:pt x="137" y="232"/>
                  </a:lnTo>
                  <a:lnTo>
                    <a:pt x="137" y="232"/>
                  </a:lnTo>
                  <a:lnTo>
                    <a:pt x="143" y="232"/>
                  </a:lnTo>
                  <a:lnTo>
                    <a:pt x="143" y="232"/>
                  </a:lnTo>
                  <a:lnTo>
                    <a:pt x="148" y="232"/>
                  </a:lnTo>
                  <a:lnTo>
                    <a:pt x="148" y="232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9" y="232"/>
                  </a:lnTo>
                  <a:lnTo>
                    <a:pt x="159" y="232"/>
                  </a:lnTo>
                  <a:lnTo>
                    <a:pt x="154" y="238"/>
                  </a:lnTo>
                  <a:lnTo>
                    <a:pt x="154" y="238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55"/>
                  </a:lnTo>
                  <a:lnTo>
                    <a:pt x="154" y="255"/>
                  </a:lnTo>
                  <a:lnTo>
                    <a:pt x="148" y="261"/>
                  </a:lnTo>
                  <a:lnTo>
                    <a:pt x="148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65" y="266"/>
                  </a:lnTo>
                  <a:lnTo>
                    <a:pt x="165" y="266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83" y="250"/>
                  </a:lnTo>
                  <a:lnTo>
                    <a:pt x="183" y="250"/>
                  </a:lnTo>
                  <a:lnTo>
                    <a:pt x="188" y="232"/>
                  </a:lnTo>
                  <a:lnTo>
                    <a:pt x="188" y="232"/>
                  </a:lnTo>
                  <a:lnTo>
                    <a:pt x="183" y="210"/>
                  </a:lnTo>
                  <a:lnTo>
                    <a:pt x="183" y="210"/>
                  </a:lnTo>
                  <a:lnTo>
                    <a:pt x="183" y="193"/>
                  </a:lnTo>
                  <a:lnTo>
                    <a:pt x="183" y="193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17" y="170"/>
                  </a:lnTo>
                  <a:lnTo>
                    <a:pt x="217" y="170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8" y="164"/>
                  </a:lnTo>
                  <a:lnTo>
                    <a:pt x="268" y="164"/>
                  </a:lnTo>
                  <a:lnTo>
                    <a:pt x="273" y="170"/>
                  </a:lnTo>
                  <a:lnTo>
                    <a:pt x="273" y="170"/>
                  </a:lnTo>
                  <a:lnTo>
                    <a:pt x="279" y="175"/>
                  </a:lnTo>
                  <a:lnTo>
                    <a:pt x="279" y="175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13" y="170"/>
                  </a:lnTo>
                  <a:lnTo>
                    <a:pt x="313" y="170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42" y="159"/>
                  </a:lnTo>
                  <a:lnTo>
                    <a:pt x="342" y="159"/>
                  </a:lnTo>
                  <a:lnTo>
                    <a:pt x="358" y="159"/>
                  </a:lnTo>
                  <a:lnTo>
                    <a:pt x="358" y="159"/>
                  </a:lnTo>
                  <a:lnTo>
                    <a:pt x="358" y="147"/>
                  </a:lnTo>
                  <a:lnTo>
                    <a:pt x="358" y="147"/>
                  </a:lnTo>
                  <a:lnTo>
                    <a:pt x="364" y="141"/>
                  </a:lnTo>
                  <a:lnTo>
                    <a:pt x="364" y="141"/>
                  </a:lnTo>
                  <a:lnTo>
                    <a:pt x="376" y="130"/>
                  </a:lnTo>
                  <a:lnTo>
                    <a:pt x="376" y="130"/>
                  </a:lnTo>
                  <a:lnTo>
                    <a:pt x="387" y="119"/>
                  </a:lnTo>
                  <a:lnTo>
                    <a:pt x="387" y="119"/>
                  </a:lnTo>
                  <a:lnTo>
                    <a:pt x="387" y="119"/>
                  </a:lnTo>
                  <a:lnTo>
                    <a:pt x="398" y="113"/>
                  </a:lnTo>
                  <a:lnTo>
                    <a:pt x="410" y="113"/>
                  </a:lnTo>
                  <a:lnTo>
                    <a:pt x="421" y="113"/>
                  </a:lnTo>
                  <a:lnTo>
                    <a:pt x="433" y="113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Freeform 110"/>
            <p:cNvSpPr>
              <a:spLocks noChangeArrowheads="1"/>
            </p:cNvSpPr>
            <p:nvPr/>
          </p:nvSpPr>
          <p:spPr bwMode="auto">
            <a:xfrm>
              <a:off x="963613" y="3795713"/>
              <a:ext cx="9182100" cy="104775"/>
            </a:xfrm>
            <a:custGeom>
              <a:avLst/>
              <a:gdLst>
                <a:gd name="T0" fmla="*/ 25498 w 25505"/>
                <a:gd name="T1" fmla="*/ 57 h 290"/>
                <a:gd name="T2" fmla="*/ 25492 w 25505"/>
                <a:gd name="T3" fmla="*/ 62 h 290"/>
                <a:gd name="T4" fmla="*/ 25487 w 25505"/>
                <a:gd name="T5" fmla="*/ 68 h 290"/>
                <a:gd name="T6" fmla="*/ 25492 w 25505"/>
                <a:gd name="T7" fmla="*/ 74 h 290"/>
                <a:gd name="T8" fmla="*/ 25498 w 25505"/>
                <a:gd name="T9" fmla="*/ 74 h 290"/>
                <a:gd name="T10" fmla="*/ 25504 w 25505"/>
                <a:gd name="T11" fmla="*/ 74 h 290"/>
                <a:gd name="T12" fmla="*/ 25504 w 25505"/>
                <a:gd name="T13" fmla="*/ 57 h 290"/>
                <a:gd name="T14" fmla="*/ 301 w 25505"/>
                <a:gd name="T15" fmla="*/ 204 h 290"/>
                <a:gd name="T16" fmla="*/ 301 w 25505"/>
                <a:gd name="T17" fmla="*/ 215 h 290"/>
                <a:gd name="T18" fmla="*/ 301 w 25505"/>
                <a:gd name="T19" fmla="*/ 221 h 290"/>
                <a:gd name="T20" fmla="*/ 301 w 25505"/>
                <a:gd name="T21" fmla="*/ 221 h 290"/>
                <a:gd name="T22" fmla="*/ 295 w 25505"/>
                <a:gd name="T23" fmla="*/ 226 h 290"/>
                <a:gd name="T24" fmla="*/ 284 w 25505"/>
                <a:gd name="T25" fmla="*/ 232 h 290"/>
                <a:gd name="T26" fmla="*/ 289 w 25505"/>
                <a:gd name="T27" fmla="*/ 277 h 290"/>
                <a:gd name="T28" fmla="*/ 301 w 25505"/>
                <a:gd name="T29" fmla="*/ 289 h 290"/>
                <a:gd name="T30" fmla="*/ 324 w 25505"/>
                <a:gd name="T31" fmla="*/ 283 h 290"/>
                <a:gd name="T32" fmla="*/ 352 w 25505"/>
                <a:gd name="T33" fmla="*/ 255 h 290"/>
                <a:gd name="T34" fmla="*/ 347 w 25505"/>
                <a:gd name="T35" fmla="*/ 243 h 290"/>
                <a:gd name="T36" fmla="*/ 341 w 25505"/>
                <a:gd name="T37" fmla="*/ 232 h 290"/>
                <a:gd name="T38" fmla="*/ 335 w 25505"/>
                <a:gd name="T39" fmla="*/ 215 h 290"/>
                <a:gd name="T40" fmla="*/ 318 w 25505"/>
                <a:gd name="T41" fmla="*/ 209 h 290"/>
                <a:gd name="T42" fmla="*/ 210 w 25505"/>
                <a:gd name="T43" fmla="*/ 119 h 290"/>
                <a:gd name="T44" fmla="*/ 216 w 25505"/>
                <a:gd name="T45" fmla="*/ 125 h 290"/>
                <a:gd name="T46" fmla="*/ 216 w 25505"/>
                <a:gd name="T47" fmla="*/ 125 h 290"/>
                <a:gd name="T48" fmla="*/ 216 w 25505"/>
                <a:gd name="T49" fmla="*/ 119 h 290"/>
                <a:gd name="T50" fmla="*/ 210 w 25505"/>
                <a:gd name="T51" fmla="*/ 119 h 290"/>
                <a:gd name="T52" fmla="*/ 250 w 25505"/>
                <a:gd name="T53" fmla="*/ 119 h 290"/>
                <a:gd name="T54" fmla="*/ 250 w 25505"/>
                <a:gd name="T55" fmla="*/ 131 h 290"/>
                <a:gd name="T56" fmla="*/ 261 w 25505"/>
                <a:gd name="T57" fmla="*/ 146 h 290"/>
                <a:gd name="T58" fmla="*/ 261 w 25505"/>
                <a:gd name="T59" fmla="*/ 146 h 290"/>
                <a:gd name="T60" fmla="*/ 267 w 25505"/>
                <a:gd name="T61" fmla="*/ 142 h 290"/>
                <a:gd name="T62" fmla="*/ 267 w 25505"/>
                <a:gd name="T63" fmla="*/ 142 h 290"/>
                <a:gd name="T64" fmla="*/ 273 w 25505"/>
                <a:gd name="T65" fmla="*/ 131 h 290"/>
                <a:gd name="T66" fmla="*/ 273 w 25505"/>
                <a:gd name="T67" fmla="*/ 119 h 290"/>
                <a:gd name="T68" fmla="*/ 261 w 25505"/>
                <a:gd name="T69" fmla="*/ 113 h 290"/>
                <a:gd name="T70" fmla="*/ 255 w 25505"/>
                <a:gd name="T71" fmla="*/ 113 h 290"/>
                <a:gd name="T72" fmla="*/ 244 w 25505"/>
                <a:gd name="T73" fmla="*/ 113 h 290"/>
                <a:gd name="T74" fmla="*/ 136 w 25505"/>
                <a:gd name="T75" fmla="*/ 40 h 290"/>
                <a:gd name="T76" fmla="*/ 130 w 25505"/>
                <a:gd name="T77" fmla="*/ 40 h 290"/>
                <a:gd name="T78" fmla="*/ 125 w 25505"/>
                <a:gd name="T79" fmla="*/ 40 h 290"/>
                <a:gd name="T80" fmla="*/ 125 w 25505"/>
                <a:gd name="T81" fmla="*/ 46 h 290"/>
                <a:gd name="T82" fmla="*/ 125 w 25505"/>
                <a:gd name="T83" fmla="*/ 57 h 290"/>
                <a:gd name="T84" fmla="*/ 125 w 25505"/>
                <a:gd name="T85" fmla="*/ 57 h 290"/>
                <a:gd name="T86" fmla="*/ 136 w 25505"/>
                <a:gd name="T87" fmla="*/ 62 h 290"/>
                <a:gd name="T88" fmla="*/ 142 w 25505"/>
                <a:gd name="T89" fmla="*/ 68 h 290"/>
                <a:gd name="T90" fmla="*/ 153 w 25505"/>
                <a:gd name="T91" fmla="*/ 68 h 290"/>
                <a:gd name="T92" fmla="*/ 159 w 25505"/>
                <a:gd name="T93" fmla="*/ 68 h 290"/>
                <a:gd name="T94" fmla="*/ 153 w 25505"/>
                <a:gd name="T95" fmla="*/ 62 h 290"/>
                <a:gd name="T96" fmla="*/ 153 w 25505"/>
                <a:gd name="T97" fmla="*/ 62 h 290"/>
                <a:gd name="T98" fmla="*/ 153 w 25505"/>
                <a:gd name="T99" fmla="*/ 57 h 290"/>
                <a:gd name="T100" fmla="*/ 153 w 25505"/>
                <a:gd name="T101" fmla="*/ 51 h 290"/>
                <a:gd name="T102" fmla="*/ 153 w 25505"/>
                <a:gd name="T103" fmla="*/ 40 h 290"/>
                <a:gd name="T104" fmla="*/ 148 w 25505"/>
                <a:gd name="T105" fmla="*/ 40 h 290"/>
                <a:gd name="T106" fmla="*/ 136 w 25505"/>
                <a:gd name="T107" fmla="*/ 40 h 290"/>
                <a:gd name="T108" fmla="*/ 11 w 25505"/>
                <a:gd name="T109" fmla="*/ 0 h 290"/>
                <a:gd name="T110" fmla="*/ 0 w 25505"/>
                <a:gd name="T111" fmla="*/ 6 h 290"/>
                <a:gd name="T112" fmla="*/ 0 w 25505"/>
                <a:gd name="T113" fmla="*/ 17 h 290"/>
                <a:gd name="T114" fmla="*/ 17 w 25505"/>
                <a:gd name="T115" fmla="*/ 34 h 290"/>
                <a:gd name="T116" fmla="*/ 34 w 25505"/>
                <a:gd name="T117" fmla="*/ 28 h 290"/>
                <a:gd name="T118" fmla="*/ 34 w 25505"/>
                <a:gd name="T119" fmla="*/ 17 h 290"/>
                <a:gd name="T120" fmla="*/ 17 w 25505"/>
                <a:gd name="T12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05" h="290">
                  <a:moveTo>
                    <a:pt x="25504" y="51"/>
                  </a:moveTo>
                  <a:lnTo>
                    <a:pt x="25504" y="51"/>
                  </a:lnTo>
                  <a:lnTo>
                    <a:pt x="25498" y="57"/>
                  </a:lnTo>
                  <a:lnTo>
                    <a:pt x="25498" y="57"/>
                  </a:lnTo>
                  <a:lnTo>
                    <a:pt x="25492" y="62"/>
                  </a:lnTo>
                  <a:lnTo>
                    <a:pt x="25492" y="62"/>
                  </a:lnTo>
                  <a:lnTo>
                    <a:pt x="25487" y="68"/>
                  </a:lnTo>
                  <a:lnTo>
                    <a:pt x="25487" y="68"/>
                  </a:lnTo>
                  <a:lnTo>
                    <a:pt x="25487" y="68"/>
                  </a:lnTo>
                  <a:lnTo>
                    <a:pt x="25487" y="74"/>
                  </a:lnTo>
                  <a:lnTo>
                    <a:pt x="25487" y="74"/>
                  </a:lnTo>
                  <a:lnTo>
                    <a:pt x="25492" y="74"/>
                  </a:lnTo>
                  <a:lnTo>
                    <a:pt x="25492" y="74"/>
                  </a:lnTo>
                  <a:lnTo>
                    <a:pt x="25498" y="74"/>
                  </a:lnTo>
                  <a:lnTo>
                    <a:pt x="25498" y="74"/>
                  </a:lnTo>
                  <a:lnTo>
                    <a:pt x="25504" y="74"/>
                  </a:lnTo>
                  <a:lnTo>
                    <a:pt x="25504" y="74"/>
                  </a:lnTo>
                  <a:lnTo>
                    <a:pt x="25504" y="74"/>
                  </a:lnTo>
                  <a:lnTo>
                    <a:pt x="25504" y="68"/>
                  </a:lnTo>
                  <a:lnTo>
                    <a:pt x="25504" y="62"/>
                  </a:lnTo>
                  <a:lnTo>
                    <a:pt x="25504" y="57"/>
                  </a:lnTo>
                  <a:lnTo>
                    <a:pt x="25504" y="51"/>
                  </a:lnTo>
                  <a:close/>
                  <a:moveTo>
                    <a:pt x="301" y="204"/>
                  </a:moveTo>
                  <a:lnTo>
                    <a:pt x="301" y="204"/>
                  </a:lnTo>
                  <a:lnTo>
                    <a:pt x="301" y="209"/>
                  </a:lnTo>
                  <a:lnTo>
                    <a:pt x="301" y="209"/>
                  </a:lnTo>
                  <a:lnTo>
                    <a:pt x="301" y="215"/>
                  </a:lnTo>
                  <a:lnTo>
                    <a:pt x="301" y="215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301" y="221"/>
                  </a:lnTo>
                  <a:lnTo>
                    <a:pt x="295" y="226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84" y="232"/>
                  </a:lnTo>
                  <a:lnTo>
                    <a:pt x="284" y="232"/>
                  </a:lnTo>
                  <a:lnTo>
                    <a:pt x="284" y="232"/>
                  </a:lnTo>
                  <a:lnTo>
                    <a:pt x="289" y="277"/>
                  </a:lnTo>
                  <a:lnTo>
                    <a:pt x="289" y="277"/>
                  </a:lnTo>
                  <a:lnTo>
                    <a:pt x="295" y="283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13" y="289"/>
                  </a:lnTo>
                  <a:lnTo>
                    <a:pt x="324" y="283"/>
                  </a:lnTo>
                  <a:lnTo>
                    <a:pt x="324" y="283"/>
                  </a:lnTo>
                  <a:lnTo>
                    <a:pt x="352" y="266"/>
                  </a:lnTo>
                  <a:lnTo>
                    <a:pt x="352" y="266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47" y="243"/>
                  </a:lnTo>
                  <a:lnTo>
                    <a:pt x="347" y="243"/>
                  </a:lnTo>
                  <a:lnTo>
                    <a:pt x="347" y="237"/>
                  </a:lnTo>
                  <a:lnTo>
                    <a:pt x="347" y="237"/>
                  </a:lnTo>
                  <a:lnTo>
                    <a:pt x="341" y="232"/>
                  </a:lnTo>
                  <a:lnTo>
                    <a:pt x="341" y="232"/>
                  </a:lnTo>
                  <a:lnTo>
                    <a:pt x="335" y="215"/>
                  </a:lnTo>
                  <a:lnTo>
                    <a:pt x="335" y="215"/>
                  </a:lnTo>
                  <a:lnTo>
                    <a:pt x="329" y="209"/>
                  </a:lnTo>
                  <a:lnTo>
                    <a:pt x="329" y="209"/>
                  </a:lnTo>
                  <a:lnTo>
                    <a:pt x="318" y="209"/>
                  </a:lnTo>
                  <a:lnTo>
                    <a:pt x="318" y="209"/>
                  </a:lnTo>
                  <a:lnTo>
                    <a:pt x="301" y="204"/>
                  </a:lnTo>
                  <a:close/>
                  <a:moveTo>
                    <a:pt x="210" y="119"/>
                  </a:moveTo>
                  <a:lnTo>
                    <a:pt x="210" y="119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10" y="119"/>
                  </a:lnTo>
                  <a:close/>
                  <a:moveTo>
                    <a:pt x="244" y="113"/>
                  </a:moveTo>
                  <a:lnTo>
                    <a:pt x="244" y="113"/>
                  </a:lnTo>
                  <a:lnTo>
                    <a:pt x="250" y="119"/>
                  </a:lnTo>
                  <a:lnTo>
                    <a:pt x="250" y="119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7" y="146"/>
                  </a:lnTo>
                  <a:lnTo>
                    <a:pt x="267" y="146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67" y="113"/>
                  </a:lnTo>
                  <a:lnTo>
                    <a:pt x="267" y="113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5" y="113"/>
                  </a:lnTo>
                  <a:lnTo>
                    <a:pt x="255" y="113"/>
                  </a:lnTo>
                  <a:lnTo>
                    <a:pt x="250" y="113"/>
                  </a:lnTo>
                  <a:lnTo>
                    <a:pt x="250" y="113"/>
                  </a:lnTo>
                  <a:lnTo>
                    <a:pt x="244" y="113"/>
                  </a:lnTo>
                  <a:close/>
                  <a:moveTo>
                    <a:pt x="136" y="34"/>
                  </a:moveTo>
                  <a:lnTo>
                    <a:pt x="136" y="34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34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7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BC5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Freeform 111"/>
            <p:cNvSpPr>
              <a:spLocks noChangeArrowheads="1"/>
            </p:cNvSpPr>
            <p:nvPr/>
          </p:nvSpPr>
          <p:spPr bwMode="auto">
            <a:xfrm>
              <a:off x="3159125" y="3879850"/>
              <a:ext cx="73025" cy="50800"/>
            </a:xfrm>
            <a:custGeom>
              <a:avLst/>
              <a:gdLst>
                <a:gd name="T0" fmla="*/ 198 w 205"/>
                <a:gd name="T1" fmla="*/ 142 h 143"/>
                <a:gd name="T2" fmla="*/ 198 w 205"/>
                <a:gd name="T3" fmla="*/ 136 h 143"/>
                <a:gd name="T4" fmla="*/ 198 w 205"/>
                <a:gd name="T5" fmla="*/ 119 h 143"/>
                <a:gd name="T6" fmla="*/ 198 w 205"/>
                <a:gd name="T7" fmla="*/ 114 h 143"/>
                <a:gd name="T8" fmla="*/ 187 w 205"/>
                <a:gd name="T9" fmla="*/ 102 h 143"/>
                <a:gd name="T10" fmla="*/ 187 w 205"/>
                <a:gd name="T11" fmla="*/ 97 h 143"/>
                <a:gd name="T12" fmla="*/ 187 w 205"/>
                <a:gd name="T13" fmla="*/ 85 h 143"/>
                <a:gd name="T14" fmla="*/ 193 w 205"/>
                <a:gd name="T15" fmla="*/ 68 h 143"/>
                <a:gd name="T16" fmla="*/ 193 w 205"/>
                <a:gd name="T17" fmla="*/ 39 h 143"/>
                <a:gd name="T18" fmla="*/ 187 w 205"/>
                <a:gd name="T19" fmla="*/ 17 h 143"/>
                <a:gd name="T20" fmla="*/ 153 w 205"/>
                <a:gd name="T21" fmla="*/ 17 h 143"/>
                <a:gd name="T22" fmla="*/ 147 w 205"/>
                <a:gd name="T23" fmla="*/ 5 h 143"/>
                <a:gd name="T24" fmla="*/ 125 w 205"/>
                <a:gd name="T25" fmla="*/ 0 h 143"/>
                <a:gd name="T26" fmla="*/ 113 w 205"/>
                <a:gd name="T27" fmla="*/ 0 h 143"/>
                <a:gd name="T28" fmla="*/ 97 w 205"/>
                <a:gd name="T29" fmla="*/ 0 h 143"/>
                <a:gd name="T30" fmla="*/ 102 w 205"/>
                <a:gd name="T31" fmla="*/ 5 h 143"/>
                <a:gd name="T32" fmla="*/ 125 w 205"/>
                <a:gd name="T33" fmla="*/ 17 h 143"/>
                <a:gd name="T34" fmla="*/ 136 w 205"/>
                <a:gd name="T35" fmla="*/ 23 h 143"/>
                <a:gd name="T36" fmla="*/ 131 w 205"/>
                <a:gd name="T37" fmla="*/ 39 h 143"/>
                <a:gd name="T38" fmla="*/ 131 w 205"/>
                <a:gd name="T39" fmla="*/ 51 h 143"/>
                <a:gd name="T40" fmla="*/ 136 w 205"/>
                <a:gd name="T41" fmla="*/ 74 h 143"/>
                <a:gd name="T42" fmla="*/ 142 w 205"/>
                <a:gd name="T43" fmla="*/ 79 h 143"/>
                <a:gd name="T44" fmla="*/ 159 w 205"/>
                <a:gd name="T45" fmla="*/ 91 h 143"/>
                <a:gd name="T46" fmla="*/ 159 w 205"/>
                <a:gd name="T47" fmla="*/ 102 h 143"/>
                <a:gd name="T48" fmla="*/ 153 w 205"/>
                <a:gd name="T49" fmla="*/ 114 h 143"/>
                <a:gd name="T50" fmla="*/ 153 w 205"/>
                <a:gd name="T51" fmla="*/ 114 h 143"/>
                <a:gd name="T52" fmla="*/ 147 w 205"/>
                <a:gd name="T53" fmla="*/ 119 h 143"/>
                <a:gd name="T54" fmla="*/ 147 w 205"/>
                <a:gd name="T55" fmla="*/ 119 h 143"/>
                <a:gd name="T56" fmla="*/ 142 w 205"/>
                <a:gd name="T57" fmla="*/ 119 h 143"/>
                <a:gd name="T58" fmla="*/ 136 w 205"/>
                <a:gd name="T59" fmla="*/ 119 h 143"/>
                <a:gd name="T60" fmla="*/ 107 w 205"/>
                <a:gd name="T61" fmla="*/ 108 h 143"/>
                <a:gd name="T62" fmla="*/ 91 w 205"/>
                <a:gd name="T63" fmla="*/ 108 h 143"/>
                <a:gd name="T64" fmla="*/ 68 w 205"/>
                <a:gd name="T65" fmla="*/ 108 h 143"/>
                <a:gd name="T66" fmla="*/ 62 w 205"/>
                <a:gd name="T67" fmla="*/ 108 h 143"/>
                <a:gd name="T68" fmla="*/ 45 w 205"/>
                <a:gd name="T69" fmla="*/ 108 h 143"/>
                <a:gd name="T70" fmla="*/ 45 w 205"/>
                <a:gd name="T71" fmla="*/ 108 h 143"/>
                <a:gd name="T72" fmla="*/ 28 w 205"/>
                <a:gd name="T73" fmla="*/ 97 h 143"/>
                <a:gd name="T74" fmla="*/ 22 w 205"/>
                <a:gd name="T75" fmla="*/ 91 h 143"/>
                <a:gd name="T76" fmla="*/ 11 w 205"/>
                <a:gd name="T77" fmla="*/ 97 h 143"/>
                <a:gd name="T78" fmla="*/ 5 w 205"/>
                <a:gd name="T79" fmla="*/ 102 h 143"/>
                <a:gd name="T80" fmla="*/ 0 w 205"/>
                <a:gd name="T81" fmla="*/ 108 h 143"/>
                <a:gd name="T82" fmla="*/ 0 w 205"/>
                <a:gd name="T83" fmla="*/ 114 h 143"/>
                <a:gd name="T84" fmla="*/ 0 w 205"/>
                <a:gd name="T85" fmla="*/ 125 h 143"/>
                <a:gd name="T86" fmla="*/ 5 w 205"/>
                <a:gd name="T87" fmla="*/ 131 h 143"/>
                <a:gd name="T88" fmla="*/ 17 w 205"/>
                <a:gd name="T89" fmla="*/ 136 h 143"/>
                <a:gd name="T90" fmla="*/ 28 w 205"/>
                <a:gd name="T91" fmla="*/ 142 h 143"/>
                <a:gd name="T92" fmla="*/ 51 w 205"/>
                <a:gd name="T93" fmla="*/ 142 h 143"/>
                <a:gd name="T94" fmla="*/ 62 w 205"/>
                <a:gd name="T95" fmla="*/ 136 h 143"/>
                <a:gd name="T96" fmla="*/ 97 w 205"/>
                <a:gd name="T97" fmla="*/ 136 h 143"/>
                <a:gd name="T98" fmla="*/ 131 w 205"/>
                <a:gd name="T99" fmla="*/ 136 h 143"/>
                <a:gd name="T100" fmla="*/ 198 w 205"/>
                <a:gd name="T101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5" h="143">
                  <a:moveTo>
                    <a:pt x="198" y="142"/>
                  </a:moveTo>
                  <a:lnTo>
                    <a:pt x="198" y="142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8" y="136"/>
                  </a:lnTo>
                  <a:lnTo>
                    <a:pt x="198" y="136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198" y="119"/>
                  </a:lnTo>
                  <a:lnTo>
                    <a:pt x="198" y="119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3" y="102"/>
                  </a:lnTo>
                  <a:lnTo>
                    <a:pt x="193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87" y="85"/>
                  </a:lnTo>
                  <a:lnTo>
                    <a:pt x="193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3" y="63"/>
                  </a:lnTo>
                  <a:lnTo>
                    <a:pt x="193" y="51"/>
                  </a:lnTo>
                  <a:lnTo>
                    <a:pt x="193" y="39"/>
                  </a:lnTo>
                  <a:lnTo>
                    <a:pt x="193" y="29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64" y="23"/>
                  </a:lnTo>
                  <a:lnTo>
                    <a:pt x="164" y="23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1" y="39"/>
                  </a:lnTo>
                  <a:lnTo>
                    <a:pt x="131" y="3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42" y="79"/>
                  </a:lnTo>
                  <a:lnTo>
                    <a:pt x="142" y="79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59" y="91"/>
                  </a:lnTo>
                  <a:lnTo>
                    <a:pt x="159" y="91"/>
                  </a:lnTo>
                  <a:lnTo>
                    <a:pt x="159" y="102"/>
                  </a:lnTo>
                  <a:lnTo>
                    <a:pt x="159" y="102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2" y="119"/>
                  </a:lnTo>
                  <a:lnTo>
                    <a:pt x="142" y="119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36" y="119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07" y="108"/>
                  </a:lnTo>
                  <a:lnTo>
                    <a:pt x="107" y="108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98" y="142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Freeform 112"/>
            <p:cNvSpPr>
              <a:spLocks noChangeArrowheads="1"/>
            </p:cNvSpPr>
            <p:nvPr/>
          </p:nvSpPr>
          <p:spPr bwMode="auto">
            <a:xfrm>
              <a:off x="3473450" y="4249738"/>
              <a:ext cx="125413" cy="246062"/>
            </a:xfrm>
            <a:custGeom>
              <a:avLst/>
              <a:gdLst>
                <a:gd name="T0" fmla="*/ 119 w 347"/>
                <a:gd name="T1" fmla="*/ 28 h 683"/>
                <a:gd name="T2" fmla="*/ 114 w 347"/>
                <a:gd name="T3" fmla="*/ 39 h 683"/>
                <a:gd name="T4" fmla="*/ 80 w 347"/>
                <a:gd name="T5" fmla="*/ 62 h 683"/>
                <a:gd name="T6" fmla="*/ 46 w 347"/>
                <a:gd name="T7" fmla="*/ 68 h 683"/>
                <a:gd name="T8" fmla="*/ 51 w 347"/>
                <a:gd name="T9" fmla="*/ 97 h 683"/>
                <a:gd name="T10" fmla="*/ 68 w 347"/>
                <a:gd name="T11" fmla="*/ 125 h 683"/>
                <a:gd name="T12" fmla="*/ 85 w 347"/>
                <a:gd name="T13" fmla="*/ 131 h 683"/>
                <a:gd name="T14" fmla="*/ 91 w 347"/>
                <a:gd name="T15" fmla="*/ 159 h 683"/>
                <a:gd name="T16" fmla="*/ 34 w 347"/>
                <a:gd name="T17" fmla="*/ 170 h 683"/>
                <a:gd name="T18" fmla="*/ 28 w 347"/>
                <a:gd name="T19" fmla="*/ 187 h 683"/>
                <a:gd name="T20" fmla="*/ 11 w 347"/>
                <a:gd name="T21" fmla="*/ 216 h 683"/>
                <a:gd name="T22" fmla="*/ 62 w 347"/>
                <a:gd name="T23" fmla="*/ 312 h 683"/>
                <a:gd name="T24" fmla="*/ 102 w 347"/>
                <a:gd name="T25" fmla="*/ 324 h 683"/>
                <a:gd name="T26" fmla="*/ 131 w 347"/>
                <a:gd name="T27" fmla="*/ 335 h 683"/>
                <a:gd name="T28" fmla="*/ 119 w 347"/>
                <a:gd name="T29" fmla="*/ 363 h 683"/>
                <a:gd name="T30" fmla="*/ 125 w 347"/>
                <a:gd name="T31" fmla="*/ 375 h 683"/>
                <a:gd name="T32" fmla="*/ 153 w 347"/>
                <a:gd name="T33" fmla="*/ 387 h 683"/>
                <a:gd name="T34" fmla="*/ 147 w 347"/>
                <a:gd name="T35" fmla="*/ 415 h 683"/>
                <a:gd name="T36" fmla="*/ 159 w 347"/>
                <a:gd name="T37" fmla="*/ 437 h 683"/>
                <a:gd name="T38" fmla="*/ 125 w 347"/>
                <a:gd name="T39" fmla="*/ 466 h 683"/>
                <a:gd name="T40" fmla="*/ 114 w 347"/>
                <a:gd name="T41" fmla="*/ 488 h 683"/>
                <a:gd name="T42" fmla="*/ 108 w 347"/>
                <a:gd name="T43" fmla="*/ 585 h 683"/>
                <a:gd name="T44" fmla="*/ 119 w 347"/>
                <a:gd name="T45" fmla="*/ 625 h 683"/>
                <a:gd name="T46" fmla="*/ 147 w 347"/>
                <a:gd name="T47" fmla="*/ 647 h 683"/>
                <a:gd name="T48" fmla="*/ 165 w 347"/>
                <a:gd name="T49" fmla="*/ 671 h 683"/>
                <a:gd name="T50" fmla="*/ 193 w 347"/>
                <a:gd name="T51" fmla="*/ 682 h 683"/>
                <a:gd name="T52" fmla="*/ 210 w 347"/>
                <a:gd name="T53" fmla="*/ 659 h 683"/>
                <a:gd name="T54" fmla="*/ 233 w 347"/>
                <a:gd name="T55" fmla="*/ 647 h 683"/>
                <a:gd name="T56" fmla="*/ 256 w 347"/>
                <a:gd name="T57" fmla="*/ 631 h 683"/>
                <a:gd name="T58" fmla="*/ 273 w 347"/>
                <a:gd name="T59" fmla="*/ 619 h 683"/>
                <a:gd name="T60" fmla="*/ 306 w 347"/>
                <a:gd name="T61" fmla="*/ 625 h 683"/>
                <a:gd name="T62" fmla="*/ 295 w 347"/>
                <a:gd name="T63" fmla="*/ 568 h 683"/>
                <a:gd name="T64" fmla="*/ 290 w 347"/>
                <a:gd name="T65" fmla="*/ 517 h 683"/>
                <a:gd name="T66" fmla="*/ 290 w 347"/>
                <a:gd name="T67" fmla="*/ 477 h 683"/>
                <a:gd name="T68" fmla="*/ 273 w 347"/>
                <a:gd name="T69" fmla="*/ 460 h 683"/>
                <a:gd name="T70" fmla="*/ 273 w 347"/>
                <a:gd name="T71" fmla="*/ 437 h 683"/>
                <a:gd name="T72" fmla="*/ 273 w 347"/>
                <a:gd name="T73" fmla="*/ 392 h 683"/>
                <a:gd name="T74" fmla="*/ 267 w 347"/>
                <a:gd name="T75" fmla="*/ 352 h 683"/>
                <a:gd name="T76" fmla="*/ 301 w 347"/>
                <a:gd name="T77" fmla="*/ 329 h 683"/>
                <a:gd name="T78" fmla="*/ 306 w 347"/>
                <a:gd name="T79" fmla="*/ 295 h 683"/>
                <a:gd name="T80" fmla="*/ 312 w 347"/>
                <a:gd name="T81" fmla="*/ 262 h 683"/>
                <a:gd name="T82" fmla="*/ 346 w 347"/>
                <a:gd name="T83" fmla="*/ 216 h 683"/>
                <a:gd name="T84" fmla="*/ 335 w 347"/>
                <a:gd name="T85" fmla="*/ 170 h 683"/>
                <a:gd name="T86" fmla="*/ 312 w 347"/>
                <a:gd name="T87" fmla="*/ 159 h 683"/>
                <a:gd name="T88" fmla="*/ 290 w 347"/>
                <a:gd name="T89" fmla="*/ 153 h 683"/>
                <a:gd name="T90" fmla="*/ 273 w 347"/>
                <a:gd name="T91" fmla="*/ 136 h 683"/>
                <a:gd name="T92" fmla="*/ 261 w 347"/>
                <a:gd name="T93" fmla="*/ 136 h 683"/>
                <a:gd name="T94" fmla="*/ 256 w 347"/>
                <a:gd name="T95" fmla="*/ 131 h 683"/>
                <a:gd name="T96" fmla="*/ 239 w 347"/>
                <a:gd name="T97" fmla="*/ 142 h 683"/>
                <a:gd name="T98" fmla="*/ 233 w 347"/>
                <a:gd name="T99" fmla="*/ 193 h 683"/>
                <a:gd name="T100" fmla="*/ 210 w 347"/>
                <a:gd name="T101" fmla="*/ 182 h 683"/>
                <a:gd name="T102" fmla="*/ 205 w 347"/>
                <a:gd name="T103" fmla="*/ 187 h 683"/>
                <a:gd name="T104" fmla="*/ 205 w 347"/>
                <a:gd name="T105" fmla="*/ 187 h 683"/>
                <a:gd name="T106" fmla="*/ 205 w 347"/>
                <a:gd name="T107" fmla="*/ 170 h 683"/>
                <a:gd name="T108" fmla="*/ 199 w 347"/>
                <a:gd name="T109" fmla="*/ 159 h 683"/>
                <a:gd name="T110" fmla="*/ 210 w 347"/>
                <a:gd name="T111" fmla="*/ 148 h 683"/>
                <a:gd name="T112" fmla="*/ 221 w 347"/>
                <a:gd name="T113" fmla="*/ 142 h 683"/>
                <a:gd name="T114" fmla="*/ 233 w 347"/>
                <a:gd name="T115" fmla="*/ 108 h 683"/>
                <a:gd name="T116" fmla="*/ 210 w 347"/>
                <a:gd name="T117" fmla="*/ 57 h 683"/>
                <a:gd name="T118" fmla="*/ 147 w 347"/>
                <a:gd name="T119" fmla="*/ 0 h 683"/>
                <a:gd name="T120" fmla="*/ 131 w 347"/>
                <a:gd name="T12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7" h="683">
                  <a:moveTo>
                    <a:pt x="119" y="0"/>
                  </a:moveTo>
                  <a:lnTo>
                    <a:pt x="119" y="5"/>
                  </a:lnTo>
                  <a:lnTo>
                    <a:pt x="119" y="17"/>
                  </a:lnTo>
                  <a:lnTo>
                    <a:pt x="119" y="23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31"/>
                  </a:lnTo>
                  <a:lnTo>
                    <a:pt x="68" y="131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6" y="153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28" y="170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2" y="204"/>
                  </a:lnTo>
                  <a:lnTo>
                    <a:pt x="17" y="210"/>
                  </a:lnTo>
                  <a:lnTo>
                    <a:pt x="11" y="216"/>
                  </a:lnTo>
                  <a:lnTo>
                    <a:pt x="0" y="216"/>
                  </a:lnTo>
                  <a:lnTo>
                    <a:pt x="17" y="244"/>
                  </a:lnTo>
                  <a:lnTo>
                    <a:pt x="34" y="267"/>
                  </a:lnTo>
                  <a:lnTo>
                    <a:pt x="51" y="290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74" y="318"/>
                  </a:lnTo>
                  <a:lnTo>
                    <a:pt x="74" y="318"/>
                  </a:lnTo>
                  <a:lnTo>
                    <a:pt x="85" y="324"/>
                  </a:lnTo>
                  <a:lnTo>
                    <a:pt x="85" y="324"/>
                  </a:lnTo>
                  <a:lnTo>
                    <a:pt x="102" y="324"/>
                  </a:lnTo>
                  <a:lnTo>
                    <a:pt x="102" y="324"/>
                  </a:lnTo>
                  <a:lnTo>
                    <a:pt x="119" y="324"/>
                  </a:lnTo>
                  <a:lnTo>
                    <a:pt x="119" y="324"/>
                  </a:lnTo>
                  <a:lnTo>
                    <a:pt x="131" y="324"/>
                  </a:lnTo>
                  <a:lnTo>
                    <a:pt x="131" y="324"/>
                  </a:lnTo>
                  <a:lnTo>
                    <a:pt x="131" y="335"/>
                  </a:lnTo>
                  <a:lnTo>
                    <a:pt x="131" y="335"/>
                  </a:lnTo>
                  <a:lnTo>
                    <a:pt x="136" y="341"/>
                  </a:lnTo>
                  <a:lnTo>
                    <a:pt x="136" y="341"/>
                  </a:lnTo>
                  <a:lnTo>
                    <a:pt x="136" y="347"/>
                  </a:lnTo>
                  <a:lnTo>
                    <a:pt x="131" y="352"/>
                  </a:lnTo>
                  <a:lnTo>
                    <a:pt x="125" y="358"/>
                  </a:lnTo>
                  <a:lnTo>
                    <a:pt x="119" y="363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9" y="369"/>
                  </a:lnTo>
                  <a:lnTo>
                    <a:pt x="119" y="369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42" y="381"/>
                  </a:lnTo>
                  <a:lnTo>
                    <a:pt x="142" y="381"/>
                  </a:lnTo>
                  <a:lnTo>
                    <a:pt x="147" y="387"/>
                  </a:lnTo>
                  <a:lnTo>
                    <a:pt x="147" y="387"/>
                  </a:lnTo>
                  <a:lnTo>
                    <a:pt x="153" y="387"/>
                  </a:lnTo>
                  <a:lnTo>
                    <a:pt x="153" y="387"/>
                  </a:lnTo>
                  <a:lnTo>
                    <a:pt x="147" y="397"/>
                  </a:lnTo>
                  <a:lnTo>
                    <a:pt x="147" y="397"/>
                  </a:lnTo>
                  <a:lnTo>
                    <a:pt x="147" y="403"/>
                  </a:lnTo>
                  <a:lnTo>
                    <a:pt x="147" y="403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59" y="426"/>
                  </a:lnTo>
                  <a:lnTo>
                    <a:pt x="159" y="426"/>
                  </a:lnTo>
                  <a:lnTo>
                    <a:pt x="159" y="432"/>
                  </a:lnTo>
                  <a:lnTo>
                    <a:pt x="159" y="432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47" y="449"/>
                  </a:lnTo>
                  <a:lnTo>
                    <a:pt x="147" y="449"/>
                  </a:lnTo>
                  <a:lnTo>
                    <a:pt x="136" y="460"/>
                  </a:lnTo>
                  <a:lnTo>
                    <a:pt x="136" y="460"/>
                  </a:lnTo>
                  <a:lnTo>
                    <a:pt x="125" y="466"/>
                  </a:lnTo>
                  <a:lnTo>
                    <a:pt x="125" y="466"/>
                  </a:lnTo>
                  <a:lnTo>
                    <a:pt x="114" y="472"/>
                  </a:lnTo>
                  <a:lnTo>
                    <a:pt x="114" y="472"/>
                  </a:lnTo>
                  <a:lnTo>
                    <a:pt x="108" y="477"/>
                  </a:lnTo>
                  <a:lnTo>
                    <a:pt x="108" y="477"/>
                  </a:lnTo>
                  <a:lnTo>
                    <a:pt x="114" y="488"/>
                  </a:lnTo>
                  <a:lnTo>
                    <a:pt x="114" y="488"/>
                  </a:lnTo>
                  <a:lnTo>
                    <a:pt x="114" y="522"/>
                  </a:lnTo>
                  <a:lnTo>
                    <a:pt x="114" y="522"/>
                  </a:lnTo>
                  <a:lnTo>
                    <a:pt x="114" y="562"/>
                  </a:lnTo>
                  <a:lnTo>
                    <a:pt x="114" y="562"/>
                  </a:lnTo>
                  <a:lnTo>
                    <a:pt x="108" y="585"/>
                  </a:lnTo>
                  <a:lnTo>
                    <a:pt x="108" y="585"/>
                  </a:lnTo>
                  <a:lnTo>
                    <a:pt x="108" y="602"/>
                  </a:lnTo>
                  <a:lnTo>
                    <a:pt x="108" y="602"/>
                  </a:lnTo>
                  <a:lnTo>
                    <a:pt x="114" y="614"/>
                  </a:lnTo>
                  <a:lnTo>
                    <a:pt x="114" y="614"/>
                  </a:lnTo>
                  <a:lnTo>
                    <a:pt x="119" y="625"/>
                  </a:lnTo>
                  <a:lnTo>
                    <a:pt x="119" y="625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36" y="642"/>
                  </a:lnTo>
                  <a:lnTo>
                    <a:pt x="136" y="642"/>
                  </a:lnTo>
                  <a:lnTo>
                    <a:pt x="147" y="647"/>
                  </a:lnTo>
                  <a:lnTo>
                    <a:pt x="147" y="647"/>
                  </a:lnTo>
                  <a:lnTo>
                    <a:pt x="159" y="653"/>
                  </a:lnTo>
                  <a:lnTo>
                    <a:pt x="159" y="653"/>
                  </a:lnTo>
                  <a:lnTo>
                    <a:pt x="159" y="659"/>
                  </a:lnTo>
                  <a:lnTo>
                    <a:pt x="159" y="659"/>
                  </a:lnTo>
                  <a:lnTo>
                    <a:pt x="165" y="671"/>
                  </a:lnTo>
                  <a:lnTo>
                    <a:pt x="165" y="671"/>
                  </a:lnTo>
                  <a:lnTo>
                    <a:pt x="170" y="676"/>
                  </a:lnTo>
                  <a:lnTo>
                    <a:pt x="170" y="676"/>
                  </a:lnTo>
                  <a:lnTo>
                    <a:pt x="181" y="682"/>
                  </a:lnTo>
                  <a:lnTo>
                    <a:pt x="181" y="682"/>
                  </a:lnTo>
                  <a:lnTo>
                    <a:pt x="193" y="682"/>
                  </a:lnTo>
                  <a:lnTo>
                    <a:pt x="193" y="682"/>
                  </a:lnTo>
                  <a:lnTo>
                    <a:pt x="199" y="676"/>
                  </a:lnTo>
                  <a:lnTo>
                    <a:pt x="199" y="676"/>
                  </a:lnTo>
                  <a:lnTo>
                    <a:pt x="205" y="671"/>
                  </a:lnTo>
                  <a:lnTo>
                    <a:pt x="205" y="671"/>
                  </a:lnTo>
                  <a:lnTo>
                    <a:pt x="210" y="659"/>
                  </a:lnTo>
                  <a:lnTo>
                    <a:pt x="210" y="659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27" y="653"/>
                  </a:lnTo>
                  <a:lnTo>
                    <a:pt x="227" y="653"/>
                  </a:lnTo>
                  <a:lnTo>
                    <a:pt x="233" y="647"/>
                  </a:lnTo>
                  <a:lnTo>
                    <a:pt x="233" y="647"/>
                  </a:lnTo>
                  <a:lnTo>
                    <a:pt x="233" y="636"/>
                  </a:lnTo>
                  <a:lnTo>
                    <a:pt x="233" y="636"/>
                  </a:lnTo>
                  <a:lnTo>
                    <a:pt x="244" y="636"/>
                  </a:lnTo>
                  <a:lnTo>
                    <a:pt x="244" y="636"/>
                  </a:lnTo>
                  <a:lnTo>
                    <a:pt x="256" y="631"/>
                  </a:lnTo>
                  <a:lnTo>
                    <a:pt x="256" y="631"/>
                  </a:lnTo>
                  <a:lnTo>
                    <a:pt x="256" y="625"/>
                  </a:lnTo>
                  <a:lnTo>
                    <a:pt x="256" y="625"/>
                  </a:lnTo>
                  <a:lnTo>
                    <a:pt x="261" y="619"/>
                  </a:lnTo>
                  <a:lnTo>
                    <a:pt x="261" y="619"/>
                  </a:lnTo>
                  <a:lnTo>
                    <a:pt x="273" y="619"/>
                  </a:lnTo>
                  <a:lnTo>
                    <a:pt x="273" y="619"/>
                  </a:lnTo>
                  <a:lnTo>
                    <a:pt x="284" y="625"/>
                  </a:lnTo>
                  <a:lnTo>
                    <a:pt x="284" y="625"/>
                  </a:lnTo>
                  <a:lnTo>
                    <a:pt x="301" y="625"/>
                  </a:lnTo>
                  <a:lnTo>
                    <a:pt x="301" y="625"/>
                  </a:lnTo>
                  <a:lnTo>
                    <a:pt x="306" y="625"/>
                  </a:lnTo>
                  <a:lnTo>
                    <a:pt x="306" y="625"/>
                  </a:lnTo>
                  <a:lnTo>
                    <a:pt x="312" y="625"/>
                  </a:lnTo>
                  <a:lnTo>
                    <a:pt x="306" y="614"/>
                  </a:lnTo>
                  <a:lnTo>
                    <a:pt x="306" y="602"/>
                  </a:lnTo>
                  <a:lnTo>
                    <a:pt x="301" y="597"/>
                  </a:lnTo>
                  <a:lnTo>
                    <a:pt x="301" y="585"/>
                  </a:lnTo>
                  <a:lnTo>
                    <a:pt x="295" y="568"/>
                  </a:lnTo>
                  <a:lnTo>
                    <a:pt x="295" y="551"/>
                  </a:lnTo>
                  <a:lnTo>
                    <a:pt x="290" y="540"/>
                  </a:lnTo>
                  <a:lnTo>
                    <a:pt x="290" y="522"/>
                  </a:lnTo>
                  <a:lnTo>
                    <a:pt x="290" y="522"/>
                  </a:lnTo>
                  <a:lnTo>
                    <a:pt x="290" y="517"/>
                  </a:lnTo>
                  <a:lnTo>
                    <a:pt x="290" y="517"/>
                  </a:lnTo>
                  <a:lnTo>
                    <a:pt x="295" y="500"/>
                  </a:lnTo>
                  <a:lnTo>
                    <a:pt x="295" y="500"/>
                  </a:lnTo>
                  <a:lnTo>
                    <a:pt x="295" y="488"/>
                  </a:lnTo>
                  <a:lnTo>
                    <a:pt x="295" y="488"/>
                  </a:lnTo>
                  <a:lnTo>
                    <a:pt x="290" y="477"/>
                  </a:lnTo>
                  <a:lnTo>
                    <a:pt x="290" y="477"/>
                  </a:lnTo>
                  <a:lnTo>
                    <a:pt x="284" y="472"/>
                  </a:lnTo>
                  <a:lnTo>
                    <a:pt x="284" y="472"/>
                  </a:lnTo>
                  <a:lnTo>
                    <a:pt x="278" y="466"/>
                  </a:lnTo>
                  <a:lnTo>
                    <a:pt x="278" y="466"/>
                  </a:lnTo>
                  <a:lnTo>
                    <a:pt x="273" y="460"/>
                  </a:lnTo>
                  <a:lnTo>
                    <a:pt x="273" y="460"/>
                  </a:lnTo>
                  <a:lnTo>
                    <a:pt x="273" y="460"/>
                  </a:lnTo>
                  <a:lnTo>
                    <a:pt x="273" y="460"/>
                  </a:lnTo>
                  <a:lnTo>
                    <a:pt x="273" y="454"/>
                  </a:lnTo>
                  <a:lnTo>
                    <a:pt x="273" y="454"/>
                  </a:lnTo>
                  <a:lnTo>
                    <a:pt x="273" y="437"/>
                  </a:lnTo>
                  <a:lnTo>
                    <a:pt x="273" y="43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73" y="392"/>
                  </a:lnTo>
                  <a:lnTo>
                    <a:pt x="273" y="392"/>
                  </a:lnTo>
                  <a:lnTo>
                    <a:pt x="267" y="375"/>
                  </a:lnTo>
                  <a:lnTo>
                    <a:pt x="267" y="375"/>
                  </a:lnTo>
                  <a:lnTo>
                    <a:pt x="261" y="363"/>
                  </a:lnTo>
                  <a:lnTo>
                    <a:pt x="261" y="363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78" y="347"/>
                  </a:lnTo>
                  <a:lnTo>
                    <a:pt x="278" y="347"/>
                  </a:lnTo>
                  <a:lnTo>
                    <a:pt x="290" y="341"/>
                  </a:lnTo>
                  <a:lnTo>
                    <a:pt x="290" y="341"/>
                  </a:lnTo>
                  <a:lnTo>
                    <a:pt x="301" y="329"/>
                  </a:lnTo>
                  <a:lnTo>
                    <a:pt x="301" y="329"/>
                  </a:lnTo>
                  <a:lnTo>
                    <a:pt x="306" y="318"/>
                  </a:lnTo>
                  <a:lnTo>
                    <a:pt x="306" y="318"/>
                  </a:lnTo>
                  <a:lnTo>
                    <a:pt x="306" y="307"/>
                  </a:lnTo>
                  <a:lnTo>
                    <a:pt x="306" y="307"/>
                  </a:lnTo>
                  <a:lnTo>
                    <a:pt x="306" y="295"/>
                  </a:lnTo>
                  <a:lnTo>
                    <a:pt x="306" y="295"/>
                  </a:lnTo>
                  <a:lnTo>
                    <a:pt x="306" y="284"/>
                  </a:lnTo>
                  <a:lnTo>
                    <a:pt x="306" y="284"/>
                  </a:lnTo>
                  <a:lnTo>
                    <a:pt x="306" y="278"/>
                  </a:lnTo>
                  <a:lnTo>
                    <a:pt x="306" y="278"/>
                  </a:lnTo>
                  <a:lnTo>
                    <a:pt x="312" y="262"/>
                  </a:lnTo>
                  <a:lnTo>
                    <a:pt x="312" y="262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41" y="222"/>
                  </a:lnTo>
                  <a:lnTo>
                    <a:pt x="341" y="222"/>
                  </a:lnTo>
                  <a:lnTo>
                    <a:pt x="346" y="216"/>
                  </a:lnTo>
                  <a:lnTo>
                    <a:pt x="346" y="216"/>
                  </a:lnTo>
                  <a:lnTo>
                    <a:pt x="346" y="198"/>
                  </a:lnTo>
                  <a:lnTo>
                    <a:pt x="346" y="198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5" y="170"/>
                  </a:lnTo>
                  <a:lnTo>
                    <a:pt x="335" y="170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18" y="159"/>
                  </a:lnTo>
                  <a:lnTo>
                    <a:pt x="318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01" y="159"/>
                  </a:lnTo>
                  <a:lnTo>
                    <a:pt x="301" y="159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78" y="136"/>
                  </a:lnTo>
                  <a:lnTo>
                    <a:pt x="278" y="136"/>
                  </a:lnTo>
                  <a:lnTo>
                    <a:pt x="273" y="136"/>
                  </a:lnTo>
                  <a:lnTo>
                    <a:pt x="273" y="136"/>
                  </a:lnTo>
                  <a:lnTo>
                    <a:pt x="267" y="136"/>
                  </a:lnTo>
                  <a:lnTo>
                    <a:pt x="267" y="136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6" y="131"/>
                  </a:lnTo>
                  <a:lnTo>
                    <a:pt x="256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39" y="142"/>
                  </a:lnTo>
                  <a:lnTo>
                    <a:pt x="239" y="142"/>
                  </a:lnTo>
                  <a:lnTo>
                    <a:pt x="239" y="159"/>
                  </a:lnTo>
                  <a:lnTo>
                    <a:pt x="239" y="159"/>
                  </a:lnTo>
                  <a:lnTo>
                    <a:pt x="233" y="170"/>
                  </a:lnTo>
                  <a:lnTo>
                    <a:pt x="233" y="170"/>
                  </a:lnTo>
                  <a:lnTo>
                    <a:pt x="233" y="193"/>
                  </a:lnTo>
                  <a:lnTo>
                    <a:pt x="233" y="193"/>
                  </a:lnTo>
                  <a:lnTo>
                    <a:pt x="221" y="187"/>
                  </a:lnTo>
                  <a:lnTo>
                    <a:pt x="221" y="187"/>
                  </a:lnTo>
                  <a:lnTo>
                    <a:pt x="216" y="182"/>
                  </a:lnTo>
                  <a:lnTo>
                    <a:pt x="216" y="182"/>
                  </a:lnTo>
                  <a:lnTo>
                    <a:pt x="210" y="182"/>
                  </a:lnTo>
                  <a:lnTo>
                    <a:pt x="210" y="182"/>
                  </a:lnTo>
                  <a:lnTo>
                    <a:pt x="210" y="182"/>
                  </a:lnTo>
                  <a:lnTo>
                    <a:pt x="210" y="182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76"/>
                  </a:lnTo>
                  <a:lnTo>
                    <a:pt x="205" y="176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59"/>
                  </a:lnTo>
                  <a:lnTo>
                    <a:pt x="199" y="159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27" y="136"/>
                  </a:lnTo>
                  <a:lnTo>
                    <a:pt x="227" y="136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33" y="91"/>
                  </a:lnTo>
                  <a:lnTo>
                    <a:pt x="233" y="91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9" y="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Freeform 113"/>
            <p:cNvSpPr>
              <a:spLocks noChangeArrowheads="1"/>
            </p:cNvSpPr>
            <p:nvPr/>
          </p:nvSpPr>
          <p:spPr bwMode="auto">
            <a:xfrm>
              <a:off x="4632325" y="4113213"/>
              <a:ext cx="68263" cy="55562"/>
            </a:xfrm>
            <a:custGeom>
              <a:avLst/>
              <a:gdLst>
                <a:gd name="T0" fmla="*/ 114 w 189"/>
                <a:gd name="T1" fmla="*/ 154 h 155"/>
                <a:gd name="T2" fmla="*/ 114 w 189"/>
                <a:gd name="T3" fmla="*/ 154 h 155"/>
                <a:gd name="T4" fmla="*/ 114 w 189"/>
                <a:gd name="T5" fmla="*/ 148 h 155"/>
                <a:gd name="T6" fmla="*/ 114 w 189"/>
                <a:gd name="T7" fmla="*/ 142 h 155"/>
                <a:gd name="T8" fmla="*/ 108 w 189"/>
                <a:gd name="T9" fmla="*/ 130 h 155"/>
                <a:gd name="T10" fmla="*/ 114 w 189"/>
                <a:gd name="T11" fmla="*/ 130 h 155"/>
                <a:gd name="T12" fmla="*/ 120 w 189"/>
                <a:gd name="T13" fmla="*/ 130 h 155"/>
                <a:gd name="T14" fmla="*/ 125 w 189"/>
                <a:gd name="T15" fmla="*/ 130 h 155"/>
                <a:gd name="T16" fmla="*/ 137 w 189"/>
                <a:gd name="T17" fmla="*/ 130 h 155"/>
                <a:gd name="T18" fmla="*/ 148 w 189"/>
                <a:gd name="T19" fmla="*/ 125 h 155"/>
                <a:gd name="T20" fmla="*/ 160 w 189"/>
                <a:gd name="T21" fmla="*/ 119 h 155"/>
                <a:gd name="T22" fmla="*/ 165 w 189"/>
                <a:gd name="T23" fmla="*/ 108 h 155"/>
                <a:gd name="T24" fmla="*/ 171 w 189"/>
                <a:gd name="T25" fmla="*/ 108 h 155"/>
                <a:gd name="T26" fmla="*/ 171 w 189"/>
                <a:gd name="T27" fmla="*/ 102 h 155"/>
                <a:gd name="T28" fmla="*/ 176 w 189"/>
                <a:gd name="T29" fmla="*/ 96 h 155"/>
                <a:gd name="T30" fmla="*/ 176 w 189"/>
                <a:gd name="T31" fmla="*/ 85 h 155"/>
                <a:gd name="T32" fmla="*/ 171 w 189"/>
                <a:gd name="T33" fmla="*/ 74 h 155"/>
                <a:gd name="T34" fmla="*/ 165 w 189"/>
                <a:gd name="T35" fmla="*/ 63 h 155"/>
                <a:gd name="T36" fmla="*/ 165 w 189"/>
                <a:gd name="T37" fmla="*/ 57 h 155"/>
                <a:gd name="T38" fmla="*/ 171 w 189"/>
                <a:gd name="T39" fmla="*/ 51 h 155"/>
                <a:gd name="T40" fmla="*/ 182 w 189"/>
                <a:gd name="T41" fmla="*/ 51 h 155"/>
                <a:gd name="T42" fmla="*/ 188 w 189"/>
                <a:gd name="T43" fmla="*/ 45 h 155"/>
                <a:gd name="T44" fmla="*/ 188 w 189"/>
                <a:gd name="T45" fmla="*/ 29 h 155"/>
                <a:gd name="T46" fmla="*/ 182 w 189"/>
                <a:gd name="T47" fmla="*/ 11 h 155"/>
                <a:gd name="T48" fmla="*/ 182 w 189"/>
                <a:gd name="T49" fmla="*/ 5 h 155"/>
                <a:gd name="T50" fmla="*/ 160 w 189"/>
                <a:gd name="T51" fmla="*/ 5 h 155"/>
                <a:gd name="T52" fmla="*/ 120 w 189"/>
                <a:gd name="T53" fmla="*/ 0 h 155"/>
                <a:gd name="T54" fmla="*/ 85 w 189"/>
                <a:gd name="T55" fmla="*/ 0 h 155"/>
                <a:gd name="T56" fmla="*/ 75 w 189"/>
                <a:gd name="T57" fmla="*/ 0 h 155"/>
                <a:gd name="T58" fmla="*/ 51 w 189"/>
                <a:gd name="T59" fmla="*/ 17 h 155"/>
                <a:gd name="T60" fmla="*/ 35 w 189"/>
                <a:gd name="T61" fmla="*/ 29 h 155"/>
                <a:gd name="T62" fmla="*/ 17 w 189"/>
                <a:gd name="T63" fmla="*/ 29 h 155"/>
                <a:gd name="T64" fmla="*/ 6 w 189"/>
                <a:gd name="T65" fmla="*/ 34 h 155"/>
                <a:gd name="T66" fmla="*/ 6 w 189"/>
                <a:gd name="T67" fmla="*/ 40 h 155"/>
                <a:gd name="T68" fmla="*/ 6 w 189"/>
                <a:gd name="T69" fmla="*/ 45 h 155"/>
                <a:gd name="T70" fmla="*/ 0 w 189"/>
                <a:gd name="T71" fmla="*/ 45 h 155"/>
                <a:gd name="T72" fmla="*/ 0 w 189"/>
                <a:gd name="T73" fmla="*/ 51 h 155"/>
                <a:gd name="T74" fmla="*/ 12 w 189"/>
                <a:gd name="T75" fmla="*/ 63 h 155"/>
                <a:gd name="T76" fmla="*/ 29 w 189"/>
                <a:gd name="T77" fmla="*/ 74 h 155"/>
                <a:gd name="T78" fmla="*/ 46 w 189"/>
                <a:gd name="T79" fmla="*/ 79 h 155"/>
                <a:gd name="T80" fmla="*/ 63 w 189"/>
                <a:gd name="T81" fmla="*/ 85 h 155"/>
                <a:gd name="T82" fmla="*/ 63 w 189"/>
                <a:gd name="T83" fmla="*/ 91 h 155"/>
                <a:gd name="T84" fmla="*/ 63 w 189"/>
                <a:gd name="T85" fmla="*/ 102 h 155"/>
                <a:gd name="T86" fmla="*/ 63 w 189"/>
                <a:gd name="T87" fmla="*/ 119 h 155"/>
                <a:gd name="T88" fmla="*/ 63 w 189"/>
                <a:gd name="T89" fmla="*/ 125 h 155"/>
                <a:gd name="T90" fmla="*/ 69 w 189"/>
                <a:gd name="T91" fmla="*/ 130 h 155"/>
                <a:gd name="T92" fmla="*/ 75 w 189"/>
                <a:gd name="T93" fmla="*/ 136 h 155"/>
                <a:gd name="T94" fmla="*/ 85 w 189"/>
                <a:gd name="T95" fmla="*/ 136 h 155"/>
                <a:gd name="T96" fmla="*/ 91 w 189"/>
                <a:gd name="T97" fmla="*/ 136 h 155"/>
                <a:gd name="T98" fmla="*/ 91 w 189"/>
                <a:gd name="T99" fmla="*/ 142 h 155"/>
                <a:gd name="T100" fmla="*/ 97 w 189"/>
                <a:gd name="T101" fmla="*/ 148 h 155"/>
                <a:gd name="T102" fmla="*/ 97 w 189"/>
                <a:gd name="T103" fmla="*/ 154 h 155"/>
                <a:gd name="T104" fmla="*/ 97 w 189"/>
                <a:gd name="T105" fmla="*/ 154 h 155"/>
                <a:gd name="T106" fmla="*/ 103 w 189"/>
                <a:gd name="T107" fmla="*/ 154 h 155"/>
                <a:gd name="T108" fmla="*/ 103 w 189"/>
                <a:gd name="T109" fmla="*/ 154 h 155"/>
                <a:gd name="T110" fmla="*/ 108 w 189"/>
                <a:gd name="T111" fmla="*/ 154 h 155"/>
                <a:gd name="T112" fmla="*/ 114 w 189"/>
                <a:gd name="T113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55">
                  <a:moveTo>
                    <a:pt x="114" y="154"/>
                  </a:moveTo>
                  <a:lnTo>
                    <a:pt x="114" y="154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20" y="130"/>
                  </a:lnTo>
                  <a:lnTo>
                    <a:pt x="120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37" y="130"/>
                  </a:lnTo>
                  <a:lnTo>
                    <a:pt x="137" y="130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60" y="119"/>
                  </a:lnTo>
                  <a:lnTo>
                    <a:pt x="160" y="119"/>
                  </a:lnTo>
                  <a:lnTo>
                    <a:pt x="165" y="108"/>
                  </a:lnTo>
                  <a:lnTo>
                    <a:pt x="165" y="108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1" y="102"/>
                  </a:lnTo>
                  <a:lnTo>
                    <a:pt x="171" y="102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82" y="45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63" y="5"/>
                  </a:lnTo>
                  <a:lnTo>
                    <a:pt x="51" y="17"/>
                  </a:lnTo>
                  <a:lnTo>
                    <a:pt x="46" y="23"/>
                  </a:lnTo>
                  <a:lnTo>
                    <a:pt x="35" y="29"/>
                  </a:lnTo>
                  <a:lnTo>
                    <a:pt x="29" y="29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9" y="130"/>
                  </a:lnTo>
                  <a:lnTo>
                    <a:pt x="69" y="130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7" y="148"/>
                  </a:lnTo>
                  <a:lnTo>
                    <a:pt x="97" y="148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3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4" y="154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Freeform 114"/>
            <p:cNvSpPr>
              <a:spLocks noChangeArrowheads="1"/>
            </p:cNvSpPr>
            <p:nvPr/>
          </p:nvSpPr>
          <p:spPr bwMode="auto">
            <a:xfrm>
              <a:off x="4670425" y="4114800"/>
              <a:ext cx="188913" cy="168275"/>
            </a:xfrm>
            <a:custGeom>
              <a:avLst/>
              <a:gdLst>
                <a:gd name="T0" fmla="*/ 114 w 524"/>
                <a:gd name="T1" fmla="*/ 324 h 468"/>
                <a:gd name="T2" fmla="*/ 131 w 524"/>
                <a:gd name="T3" fmla="*/ 308 h 468"/>
                <a:gd name="T4" fmla="*/ 154 w 524"/>
                <a:gd name="T5" fmla="*/ 274 h 468"/>
                <a:gd name="T6" fmla="*/ 171 w 524"/>
                <a:gd name="T7" fmla="*/ 222 h 468"/>
                <a:gd name="T8" fmla="*/ 227 w 524"/>
                <a:gd name="T9" fmla="*/ 234 h 468"/>
                <a:gd name="T10" fmla="*/ 256 w 524"/>
                <a:gd name="T11" fmla="*/ 228 h 468"/>
                <a:gd name="T12" fmla="*/ 279 w 524"/>
                <a:gd name="T13" fmla="*/ 268 h 468"/>
                <a:gd name="T14" fmla="*/ 296 w 524"/>
                <a:gd name="T15" fmla="*/ 290 h 468"/>
                <a:gd name="T16" fmla="*/ 313 w 524"/>
                <a:gd name="T17" fmla="*/ 324 h 468"/>
                <a:gd name="T18" fmla="*/ 313 w 524"/>
                <a:gd name="T19" fmla="*/ 364 h 468"/>
                <a:gd name="T20" fmla="*/ 336 w 524"/>
                <a:gd name="T21" fmla="*/ 376 h 468"/>
                <a:gd name="T22" fmla="*/ 358 w 524"/>
                <a:gd name="T23" fmla="*/ 376 h 468"/>
                <a:gd name="T24" fmla="*/ 381 w 524"/>
                <a:gd name="T25" fmla="*/ 353 h 468"/>
                <a:gd name="T26" fmla="*/ 387 w 524"/>
                <a:gd name="T27" fmla="*/ 364 h 468"/>
                <a:gd name="T28" fmla="*/ 398 w 524"/>
                <a:gd name="T29" fmla="*/ 433 h 468"/>
                <a:gd name="T30" fmla="*/ 398 w 524"/>
                <a:gd name="T31" fmla="*/ 467 h 468"/>
                <a:gd name="T32" fmla="*/ 421 w 524"/>
                <a:gd name="T33" fmla="*/ 444 h 468"/>
                <a:gd name="T34" fmla="*/ 455 w 524"/>
                <a:gd name="T35" fmla="*/ 421 h 468"/>
                <a:gd name="T36" fmla="*/ 483 w 524"/>
                <a:gd name="T37" fmla="*/ 410 h 468"/>
                <a:gd name="T38" fmla="*/ 477 w 524"/>
                <a:gd name="T39" fmla="*/ 399 h 468"/>
                <a:gd name="T40" fmla="*/ 506 w 524"/>
                <a:gd name="T41" fmla="*/ 370 h 468"/>
                <a:gd name="T42" fmla="*/ 517 w 524"/>
                <a:gd name="T43" fmla="*/ 336 h 468"/>
                <a:gd name="T44" fmla="*/ 506 w 524"/>
                <a:gd name="T45" fmla="*/ 290 h 468"/>
                <a:gd name="T46" fmla="*/ 517 w 524"/>
                <a:gd name="T47" fmla="*/ 274 h 468"/>
                <a:gd name="T48" fmla="*/ 489 w 524"/>
                <a:gd name="T49" fmla="*/ 262 h 468"/>
                <a:gd name="T50" fmla="*/ 466 w 524"/>
                <a:gd name="T51" fmla="*/ 228 h 468"/>
                <a:gd name="T52" fmla="*/ 432 w 524"/>
                <a:gd name="T53" fmla="*/ 211 h 468"/>
                <a:gd name="T54" fmla="*/ 415 w 524"/>
                <a:gd name="T55" fmla="*/ 205 h 468"/>
                <a:gd name="T56" fmla="*/ 387 w 524"/>
                <a:gd name="T57" fmla="*/ 199 h 468"/>
                <a:gd name="T58" fmla="*/ 444 w 524"/>
                <a:gd name="T59" fmla="*/ 165 h 468"/>
                <a:gd name="T60" fmla="*/ 415 w 524"/>
                <a:gd name="T61" fmla="*/ 160 h 468"/>
                <a:gd name="T62" fmla="*/ 404 w 524"/>
                <a:gd name="T63" fmla="*/ 125 h 468"/>
                <a:gd name="T64" fmla="*/ 404 w 524"/>
                <a:gd name="T65" fmla="*/ 91 h 468"/>
                <a:gd name="T66" fmla="*/ 398 w 524"/>
                <a:gd name="T67" fmla="*/ 46 h 468"/>
                <a:gd name="T68" fmla="*/ 387 w 524"/>
                <a:gd name="T69" fmla="*/ 29 h 468"/>
                <a:gd name="T70" fmla="*/ 347 w 524"/>
                <a:gd name="T71" fmla="*/ 35 h 468"/>
                <a:gd name="T72" fmla="*/ 324 w 524"/>
                <a:gd name="T73" fmla="*/ 24 h 468"/>
                <a:gd name="T74" fmla="*/ 307 w 524"/>
                <a:gd name="T75" fmla="*/ 46 h 468"/>
                <a:gd name="T76" fmla="*/ 279 w 524"/>
                <a:gd name="T77" fmla="*/ 29 h 468"/>
                <a:gd name="T78" fmla="*/ 256 w 524"/>
                <a:gd name="T79" fmla="*/ 35 h 468"/>
                <a:gd name="T80" fmla="*/ 233 w 524"/>
                <a:gd name="T81" fmla="*/ 24 h 468"/>
                <a:gd name="T82" fmla="*/ 205 w 524"/>
                <a:gd name="T83" fmla="*/ 18 h 468"/>
                <a:gd name="T84" fmla="*/ 148 w 524"/>
                <a:gd name="T85" fmla="*/ 6 h 468"/>
                <a:gd name="T86" fmla="*/ 114 w 524"/>
                <a:gd name="T87" fmla="*/ 12 h 468"/>
                <a:gd name="T88" fmla="*/ 74 w 524"/>
                <a:gd name="T89" fmla="*/ 6 h 468"/>
                <a:gd name="T90" fmla="*/ 74 w 524"/>
                <a:gd name="T91" fmla="*/ 46 h 468"/>
                <a:gd name="T92" fmla="*/ 57 w 524"/>
                <a:gd name="T93" fmla="*/ 58 h 468"/>
                <a:gd name="T94" fmla="*/ 63 w 524"/>
                <a:gd name="T95" fmla="*/ 97 h 468"/>
                <a:gd name="T96" fmla="*/ 52 w 524"/>
                <a:gd name="T97" fmla="*/ 114 h 468"/>
                <a:gd name="T98" fmla="*/ 12 w 524"/>
                <a:gd name="T99" fmla="*/ 125 h 468"/>
                <a:gd name="T100" fmla="*/ 6 w 524"/>
                <a:gd name="T101" fmla="*/ 137 h 468"/>
                <a:gd name="T102" fmla="*/ 6 w 524"/>
                <a:gd name="T103" fmla="*/ 149 h 468"/>
                <a:gd name="T104" fmla="*/ 6 w 524"/>
                <a:gd name="T105" fmla="*/ 160 h 468"/>
                <a:gd name="T106" fmla="*/ 29 w 524"/>
                <a:gd name="T107" fmla="*/ 177 h 468"/>
                <a:gd name="T108" fmla="*/ 23 w 524"/>
                <a:gd name="T109" fmla="*/ 194 h 468"/>
                <a:gd name="T110" fmla="*/ 34 w 524"/>
                <a:gd name="T111" fmla="*/ 211 h 468"/>
                <a:gd name="T112" fmla="*/ 40 w 524"/>
                <a:gd name="T113" fmla="*/ 228 h 468"/>
                <a:gd name="T114" fmla="*/ 63 w 524"/>
                <a:gd name="T115" fmla="*/ 234 h 468"/>
                <a:gd name="T116" fmla="*/ 63 w 524"/>
                <a:gd name="T117" fmla="*/ 29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68">
                  <a:moveTo>
                    <a:pt x="102" y="319"/>
                  </a:moveTo>
                  <a:lnTo>
                    <a:pt x="102" y="319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14" y="324"/>
                  </a:lnTo>
                  <a:lnTo>
                    <a:pt x="120" y="319"/>
                  </a:lnTo>
                  <a:lnTo>
                    <a:pt x="120" y="319"/>
                  </a:lnTo>
                  <a:lnTo>
                    <a:pt x="131" y="319"/>
                  </a:lnTo>
                  <a:lnTo>
                    <a:pt x="131" y="319"/>
                  </a:lnTo>
                  <a:lnTo>
                    <a:pt x="131" y="308"/>
                  </a:lnTo>
                  <a:lnTo>
                    <a:pt x="131" y="308"/>
                  </a:lnTo>
                  <a:lnTo>
                    <a:pt x="137" y="302"/>
                  </a:lnTo>
                  <a:lnTo>
                    <a:pt x="137" y="302"/>
                  </a:lnTo>
                  <a:lnTo>
                    <a:pt x="142" y="296"/>
                  </a:lnTo>
                  <a:lnTo>
                    <a:pt x="142" y="296"/>
                  </a:lnTo>
                  <a:lnTo>
                    <a:pt x="154" y="284"/>
                  </a:lnTo>
                  <a:lnTo>
                    <a:pt x="154" y="284"/>
                  </a:lnTo>
                  <a:lnTo>
                    <a:pt x="154" y="274"/>
                  </a:lnTo>
                  <a:lnTo>
                    <a:pt x="154" y="274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71" y="222"/>
                  </a:lnTo>
                  <a:lnTo>
                    <a:pt x="171" y="222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217" y="228"/>
                  </a:lnTo>
                  <a:lnTo>
                    <a:pt x="217" y="228"/>
                  </a:lnTo>
                  <a:lnTo>
                    <a:pt x="227" y="234"/>
                  </a:lnTo>
                  <a:lnTo>
                    <a:pt x="227" y="234"/>
                  </a:lnTo>
                  <a:lnTo>
                    <a:pt x="239" y="234"/>
                  </a:lnTo>
                  <a:lnTo>
                    <a:pt x="239" y="234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6" y="228"/>
                  </a:lnTo>
                  <a:lnTo>
                    <a:pt x="256" y="228"/>
                  </a:lnTo>
                  <a:lnTo>
                    <a:pt x="267" y="234"/>
                  </a:lnTo>
                  <a:lnTo>
                    <a:pt x="267" y="234"/>
                  </a:lnTo>
                  <a:lnTo>
                    <a:pt x="273" y="239"/>
                  </a:lnTo>
                  <a:lnTo>
                    <a:pt x="273" y="239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9" y="268"/>
                  </a:lnTo>
                  <a:lnTo>
                    <a:pt x="279" y="268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5" y="284"/>
                  </a:lnTo>
                  <a:lnTo>
                    <a:pt x="285" y="284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302" y="302"/>
                  </a:lnTo>
                  <a:lnTo>
                    <a:pt x="302" y="302"/>
                  </a:lnTo>
                  <a:lnTo>
                    <a:pt x="307" y="313"/>
                  </a:lnTo>
                  <a:lnTo>
                    <a:pt x="307" y="313"/>
                  </a:lnTo>
                  <a:lnTo>
                    <a:pt x="313" y="319"/>
                  </a:lnTo>
                  <a:lnTo>
                    <a:pt x="313" y="319"/>
                  </a:lnTo>
                  <a:lnTo>
                    <a:pt x="313" y="324"/>
                  </a:lnTo>
                  <a:lnTo>
                    <a:pt x="313" y="324"/>
                  </a:lnTo>
                  <a:lnTo>
                    <a:pt x="318" y="336"/>
                  </a:lnTo>
                  <a:lnTo>
                    <a:pt x="318" y="336"/>
                  </a:lnTo>
                  <a:lnTo>
                    <a:pt x="318" y="348"/>
                  </a:lnTo>
                  <a:lnTo>
                    <a:pt x="318" y="348"/>
                  </a:lnTo>
                  <a:lnTo>
                    <a:pt x="313" y="364"/>
                  </a:lnTo>
                  <a:lnTo>
                    <a:pt x="313" y="364"/>
                  </a:lnTo>
                  <a:lnTo>
                    <a:pt x="307" y="376"/>
                  </a:lnTo>
                  <a:lnTo>
                    <a:pt x="307" y="376"/>
                  </a:lnTo>
                  <a:lnTo>
                    <a:pt x="307" y="381"/>
                  </a:lnTo>
                  <a:lnTo>
                    <a:pt x="313" y="381"/>
                  </a:lnTo>
                  <a:lnTo>
                    <a:pt x="318" y="376"/>
                  </a:lnTo>
                  <a:lnTo>
                    <a:pt x="330" y="376"/>
                  </a:lnTo>
                  <a:lnTo>
                    <a:pt x="336" y="376"/>
                  </a:lnTo>
                  <a:lnTo>
                    <a:pt x="336" y="376"/>
                  </a:lnTo>
                  <a:lnTo>
                    <a:pt x="341" y="376"/>
                  </a:lnTo>
                  <a:lnTo>
                    <a:pt x="341" y="376"/>
                  </a:lnTo>
                  <a:lnTo>
                    <a:pt x="347" y="376"/>
                  </a:lnTo>
                  <a:lnTo>
                    <a:pt x="347" y="37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70" y="376"/>
                  </a:lnTo>
                  <a:lnTo>
                    <a:pt x="370" y="376"/>
                  </a:lnTo>
                  <a:lnTo>
                    <a:pt x="376" y="370"/>
                  </a:lnTo>
                  <a:lnTo>
                    <a:pt x="376" y="370"/>
                  </a:lnTo>
                  <a:lnTo>
                    <a:pt x="381" y="359"/>
                  </a:lnTo>
                  <a:lnTo>
                    <a:pt x="381" y="359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81" y="353"/>
                  </a:lnTo>
                  <a:lnTo>
                    <a:pt x="387" y="364"/>
                  </a:lnTo>
                  <a:lnTo>
                    <a:pt x="387" y="364"/>
                  </a:lnTo>
                  <a:lnTo>
                    <a:pt x="392" y="381"/>
                  </a:lnTo>
                  <a:lnTo>
                    <a:pt x="392" y="381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415"/>
                  </a:lnTo>
                  <a:lnTo>
                    <a:pt x="404" y="415"/>
                  </a:lnTo>
                  <a:lnTo>
                    <a:pt x="398" y="433"/>
                  </a:lnTo>
                  <a:lnTo>
                    <a:pt x="398" y="433"/>
                  </a:lnTo>
                  <a:lnTo>
                    <a:pt x="392" y="444"/>
                  </a:lnTo>
                  <a:lnTo>
                    <a:pt x="392" y="444"/>
                  </a:lnTo>
                  <a:lnTo>
                    <a:pt x="387" y="449"/>
                  </a:lnTo>
                  <a:lnTo>
                    <a:pt x="392" y="455"/>
                  </a:lnTo>
                  <a:lnTo>
                    <a:pt x="398" y="461"/>
                  </a:lnTo>
                  <a:lnTo>
                    <a:pt x="398" y="467"/>
                  </a:lnTo>
                  <a:lnTo>
                    <a:pt x="404" y="467"/>
                  </a:lnTo>
                  <a:lnTo>
                    <a:pt x="404" y="467"/>
                  </a:lnTo>
                  <a:lnTo>
                    <a:pt x="404" y="467"/>
                  </a:lnTo>
                  <a:lnTo>
                    <a:pt x="404" y="467"/>
                  </a:lnTo>
                  <a:lnTo>
                    <a:pt x="410" y="455"/>
                  </a:lnTo>
                  <a:lnTo>
                    <a:pt x="410" y="455"/>
                  </a:lnTo>
                  <a:lnTo>
                    <a:pt x="421" y="444"/>
                  </a:lnTo>
                  <a:lnTo>
                    <a:pt x="421" y="444"/>
                  </a:lnTo>
                  <a:lnTo>
                    <a:pt x="432" y="427"/>
                  </a:lnTo>
                  <a:lnTo>
                    <a:pt x="432" y="427"/>
                  </a:lnTo>
                  <a:lnTo>
                    <a:pt x="444" y="415"/>
                  </a:lnTo>
                  <a:lnTo>
                    <a:pt x="444" y="415"/>
                  </a:lnTo>
                  <a:lnTo>
                    <a:pt x="455" y="421"/>
                  </a:lnTo>
                  <a:lnTo>
                    <a:pt x="455" y="421"/>
                  </a:lnTo>
                  <a:lnTo>
                    <a:pt x="455" y="427"/>
                  </a:lnTo>
                  <a:lnTo>
                    <a:pt x="455" y="427"/>
                  </a:lnTo>
                  <a:lnTo>
                    <a:pt x="461" y="427"/>
                  </a:lnTo>
                  <a:lnTo>
                    <a:pt x="466" y="427"/>
                  </a:lnTo>
                  <a:lnTo>
                    <a:pt x="472" y="421"/>
                  </a:lnTo>
                  <a:lnTo>
                    <a:pt x="477" y="415"/>
                  </a:lnTo>
                  <a:lnTo>
                    <a:pt x="483" y="410"/>
                  </a:lnTo>
                  <a:lnTo>
                    <a:pt x="483" y="410"/>
                  </a:lnTo>
                  <a:lnTo>
                    <a:pt x="477" y="410"/>
                  </a:lnTo>
                  <a:lnTo>
                    <a:pt x="477" y="410"/>
                  </a:lnTo>
                  <a:lnTo>
                    <a:pt x="477" y="404"/>
                  </a:lnTo>
                  <a:lnTo>
                    <a:pt x="477" y="404"/>
                  </a:lnTo>
                  <a:lnTo>
                    <a:pt x="477" y="399"/>
                  </a:lnTo>
                  <a:lnTo>
                    <a:pt x="477" y="399"/>
                  </a:lnTo>
                  <a:lnTo>
                    <a:pt x="472" y="387"/>
                  </a:lnTo>
                  <a:lnTo>
                    <a:pt x="472" y="387"/>
                  </a:lnTo>
                  <a:lnTo>
                    <a:pt x="477" y="381"/>
                  </a:lnTo>
                  <a:lnTo>
                    <a:pt x="477" y="381"/>
                  </a:lnTo>
                  <a:lnTo>
                    <a:pt x="489" y="381"/>
                  </a:lnTo>
                  <a:lnTo>
                    <a:pt x="489" y="381"/>
                  </a:lnTo>
                  <a:lnTo>
                    <a:pt x="506" y="370"/>
                  </a:lnTo>
                  <a:lnTo>
                    <a:pt x="506" y="370"/>
                  </a:lnTo>
                  <a:lnTo>
                    <a:pt x="517" y="359"/>
                  </a:lnTo>
                  <a:lnTo>
                    <a:pt x="517" y="359"/>
                  </a:lnTo>
                  <a:lnTo>
                    <a:pt x="523" y="348"/>
                  </a:lnTo>
                  <a:lnTo>
                    <a:pt x="523" y="348"/>
                  </a:lnTo>
                  <a:lnTo>
                    <a:pt x="517" y="336"/>
                  </a:lnTo>
                  <a:lnTo>
                    <a:pt x="517" y="336"/>
                  </a:lnTo>
                  <a:lnTo>
                    <a:pt x="512" y="324"/>
                  </a:lnTo>
                  <a:lnTo>
                    <a:pt x="512" y="324"/>
                  </a:lnTo>
                  <a:lnTo>
                    <a:pt x="501" y="313"/>
                  </a:lnTo>
                  <a:lnTo>
                    <a:pt x="501" y="313"/>
                  </a:lnTo>
                  <a:lnTo>
                    <a:pt x="501" y="302"/>
                  </a:lnTo>
                  <a:lnTo>
                    <a:pt x="501" y="302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17" y="279"/>
                  </a:lnTo>
                  <a:lnTo>
                    <a:pt x="517" y="279"/>
                  </a:lnTo>
                  <a:lnTo>
                    <a:pt x="523" y="279"/>
                  </a:lnTo>
                  <a:lnTo>
                    <a:pt x="523" y="279"/>
                  </a:lnTo>
                  <a:lnTo>
                    <a:pt x="517" y="274"/>
                  </a:lnTo>
                  <a:lnTo>
                    <a:pt x="517" y="274"/>
                  </a:lnTo>
                  <a:lnTo>
                    <a:pt x="517" y="274"/>
                  </a:lnTo>
                  <a:lnTo>
                    <a:pt x="517" y="274"/>
                  </a:lnTo>
                  <a:lnTo>
                    <a:pt x="506" y="268"/>
                  </a:lnTo>
                  <a:lnTo>
                    <a:pt x="506" y="268"/>
                  </a:lnTo>
                  <a:lnTo>
                    <a:pt x="501" y="268"/>
                  </a:lnTo>
                  <a:lnTo>
                    <a:pt x="501" y="268"/>
                  </a:lnTo>
                  <a:lnTo>
                    <a:pt x="489" y="262"/>
                  </a:lnTo>
                  <a:lnTo>
                    <a:pt x="489" y="262"/>
                  </a:lnTo>
                  <a:lnTo>
                    <a:pt x="483" y="256"/>
                  </a:lnTo>
                  <a:lnTo>
                    <a:pt x="483" y="256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66" y="228"/>
                  </a:lnTo>
                  <a:lnTo>
                    <a:pt x="466" y="228"/>
                  </a:lnTo>
                  <a:lnTo>
                    <a:pt x="461" y="217"/>
                  </a:lnTo>
                  <a:lnTo>
                    <a:pt x="461" y="217"/>
                  </a:lnTo>
                  <a:lnTo>
                    <a:pt x="449" y="217"/>
                  </a:lnTo>
                  <a:lnTo>
                    <a:pt x="449" y="217"/>
                  </a:lnTo>
                  <a:lnTo>
                    <a:pt x="438" y="217"/>
                  </a:lnTo>
                  <a:lnTo>
                    <a:pt x="438" y="217"/>
                  </a:lnTo>
                  <a:lnTo>
                    <a:pt x="432" y="211"/>
                  </a:lnTo>
                  <a:lnTo>
                    <a:pt x="432" y="211"/>
                  </a:lnTo>
                  <a:lnTo>
                    <a:pt x="421" y="199"/>
                  </a:lnTo>
                  <a:lnTo>
                    <a:pt x="421" y="199"/>
                  </a:lnTo>
                  <a:lnTo>
                    <a:pt x="421" y="205"/>
                  </a:lnTo>
                  <a:lnTo>
                    <a:pt x="421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404" y="211"/>
                  </a:lnTo>
                  <a:lnTo>
                    <a:pt x="404" y="211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2" y="205"/>
                  </a:lnTo>
                  <a:lnTo>
                    <a:pt x="392" y="205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194"/>
                  </a:lnTo>
                  <a:lnTo>
                    <a:pt x="398" y="188"/>
                  </a:lnTo>
                  <a:lnTo>
                    <a:pt x="415" y="183"/>
                  </a:lnTo>
                  <a:lnTo>
                    <a:pt x="427" y="171"/>
                  </a:lnTo>
                  <a:lnTo>
                    <a:pt x="444" y="165"/>
                  </a:lnTo>
                  <a:lnTo>
                    <a:pt x="444" y="165"/>
                  </a:lnTo>
                  <a:lnTo>
                    <a:pt x="438" y="165"/>
                  </a:lnTo>
                  <a:lnTo>
                    <a:pt x="438" y="165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15" y="160"/>
                  </a:lnTo>
                  <a:lnTo>
                    <a:pt x="415" y="160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10" y="137"/>
                  </a:lnTo>
                  <a:lnTo>
                    <a:pt x="410" y="137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8" y="103"/>
                  </a:lnTo>
                  <a:lnTo>
                    <a:pt x="398" y="103"/>
                  </a:lnTo>
                  <a:lnTo>
                    <a:pt x="404" y="91"/>
                  </a:lnTo>
                  <a:lnTo>
                    <a:pt x="404" y="91"/>
                  </a:lnTo>
                  <a:lnTo>
                    <a:pt x="404" y="74"/>
                  </a:lnTo>
                  <a:lnTo>
                    <a:pt x="404" y="74"/>
                  </a:lnTo>
                  <a:lnTo>
                    <a:pt x="404" y="63"/>
                  </a:lnTo>
                  <a:lnTo>
                    <a:pt x="404" y="63"/>
                  </a:lnTo>
                  <a:lnTo>
                    <a:pt x="398" y="46"/>
                  </a:lnTo>
                  <a:lnTo>
                    <a:pt x="398" y="46"/>
                  </a:lnTo>
                  <a:lnTo>
                    <a:pt x="392" y="40"/>
                  </a:lnTo>
                  <a:lnTo>
                    <a:pt x="392" y="40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87" y="29"/>
                  </a:lnTo>
                  <a:lnTo>
                    <a:pt x="387" y="29"/>
                  </a:lnTo>
                  <a:lnTo>
                    <a:pt x="381" y="29"/>
                  </a:lnTo>
                  <a:lnTo>
                    <a:pt x="381" y="29"/>
                  </a:lnTo>
                  <a:lnTo>
                    <a:pt x="364" y="29"/>
                  </a:lnTo>
                  <a:lnTo>
                    <a:pt x="364" y="29"/>
                  </a:lnTo>
                  <a:lnTo>
                    <a:pt x="347" y="35"/>
                  </a:lnTo>
                  <a:lnTo>
                    <a:pt x="347" y="35"/>
                  </a:lnTo>
                  <a:lnTo>
                    <a:pt x="336" y="29"/>
                  </a:lnTo>
                  <a:lnTo>
                    <a:pt x="336" y="29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18"/>
                  </a:lnTo>
                  <a:lnTo>
                    <a:pt x="330" y="18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4" y="29"/>
                  </a:lnTo>
                  <a:lnTo>
                    <a:pt x="324" y="2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96" y="40"/>
                  </a:lnTo>
                  <a:lnTo>
                    <a:pt x="290" y="35"/>
                  </a:lnTo>
                  <a:lnTo>
                    <a:pt x="290" y="35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67" y="29"/>
                  </a:lnTo>
                  <a:lnTo>
                    <a:pt x="267" y="29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6" y="40"/>
                  </a:lnTo>
                  <a:lnTo>
                    <a:pt x="251" y="40"/>
                  </a:lnTo>
                  <a:lnTo>
                    <a:pt x="245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3" y="29"/>
                  </a:lnTo>
                  <a:lnTo>
                    <a:pt x="233" y="24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6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05" y="18"/>
                  </a:lnTo>
                  <a:lnTo>
                    <a:pt x="205" y="18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4" y="4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6" y="160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7" y="171"/>
                  </a:lnTo>
                  <a:lnTo>
                    <a:pt x="17" y="171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29" y="183"/>
                  </a:lnTo>
                  <a:lnTo>
                    <a:pt x="29" y="183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34" y="211"/>
                  </a:lnTo>
                  <a:lnTo>
                    <a:pt x="34" y="211"/>
                  </a:lnTo>
                  <a:lnTo>
                    <a:pt x="40" y="217"/>
                  </a:lnTo>
                  <a:lnTo>
                    <a:pt x="40" y="217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46" y="228"/>
                  </a:lnTo>
                  <a:lnTo>
                    <a:pt x="46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96"/>
                  </a:lnTo>
                  <a:lnTo>
                    <a:pt x="63" y="296"/>
                  </a:lnTo>
                  <a:lnTo>
                    <a:pt x="68" y="308"/>
                  </a:lnTo>
                  <a:lnTo>
                    <a:pt x="80" y="308"/>
                  </a:lnTo>
                  <a:lnTo>
                    <a:pt x="86" y="313"/>
                  </a:lnTo>
                  <a:lnTo>
                    <a:pt x="97" y="313"/>
                  </a:lnTo>
                  <a:lnTo>
                    <a:pt x="102" y="319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Freeform 115"/>
            <p:cNvSpPr>
              <a:spLocks noChangeArrowheads="1"/>
            </p:cNvSpPr>
            <p:nvPr/>
          </p:nvSpPr>
          <p:spPr bwMode="auto">
            <a:xfrm>
              <a:off x="2692400" y="3943350"/>
              <a:ext cx="106363" cy="133350"/>
            </a:xfrm>
            <a:custGeom>
              <a:avLst/>
              <a:gdLst>
                <a:gd name="T0" fmla="*/ 154 w 296"/>
                <a:gd name="T1" fmla="*/ 364 h 371"/>
                <a:gd name="T2" fmla="*/ 170 w 296"/>
                <a:gd name="T3" fmla="*/ 358 h 371"/>
                <a:gd name="T4" fmla="*/ 188 w 296"/>
                <a:gd name="T5" fmla="*/ 352 h 371"/>
                <a:gd name="T6" fmla="*/ 188 w 296"/>
                <a:gd name="T7" fmla="*/ 347 h 371"/>
                <a:gd name="T8" fmla="*/ 205 w 296"/>
                <a:gd name="T9" fmla="*/ 318 h 371"/>
                <a:gd name="T10" fmla="*/ 216 w 296"/>
                <a:gd name="T11" fmla="*/ 307 h 371"/>
                <a:gd name="T12" fmla="*/ 227 w 296"/>
                <a:gd name="T13" fmla="*/ 302 h 371"/>
                <a:gd name="T14" fmla="*/ 233 w 296"/>
                <a:gd name="T15" fmla="*/ 290 h 371"/>
                <a:gd name="T16" fmla="*/ 239 w 296"/>
                <a:gd name="T17" fmla="*/ 262 h 371"/>
                <a:gd name="T18" fmla="*/ 244 w 296"/>
                <a:gd name="T19" fmla="*/ 250 h 371"/>
                <a:gd name="T20" fmla="*/ 255 w 296"/>
                <a:gd name="T21" fmla="*/ 233 h 371"/>
                <a:gd name="T22" fmla="*/ 267 w 296"/>
                <a:gd name="T23" fmla="*/ 233 h 371"/>
                <a:gd name="T24" fmla="*/ 290 w 296"/>
                <a:gd name="T25" fmla="*/ 216 h 371"/>
                <a:gd name="T26" fmla="*/ 295 w 296"/>
                <a:gd name="T27" fmla="*/ 211 h 371"/>
                <a:gd name="T28" fmla="*/ 284 w 296"/>
                <a:gd name="T29" fmla="*/ 205 h 371"/>
                <a:gd name="T30" fmla="*/ 273 w 296"/>
                <a:gd name="T31" fmla="*/ 205 h 371"/>
                <a:gd name="T32" fmla="*/ 250 w 296"/>
                <a:gd name="T33" fmla="*/ 205 h 371"/>
                <a:gd name="T34" fmla="*/ 255 w 296"/>
                <a:gd name="T35" fmla="*/ 199 h 371"/>
                <a:gd name="T36" fmla="*/ 244 w 296"/>
                <a:gd name="T37" fmla="*/ 199 h 371"/>
                <a:gd name="T38" fmla="*/ 233 w 296"/>
                <a:gd name="T39" fmla="*/ 153 h 371"/>
                <a:gd name="T40" fmla="*/ 233 w 296"/>
                <a:gd name="T41" fmla="*/ 0 h 371"/>
                <a:gd name="T42" fmla="*/ 142 w 296"/>
                <a:gd name="T43" fmla="*/ 0 h 371"/>
                <a:gd name="T44" fmla="*/ 108 w 296"/>
                <a:gd name="T45" fmla="*/ 23 h 371"/>
                <a:gd name="T46" fmla="*/ 96 w 296"/>
                <a:gd name="T47" fmla="*/ 40 h 371"/>
                <a:gd name="T48" fmla="*/ 80 w 296"/>
                <a:gd name="T49" fmla="*/ 40 h 371"/>
                <a:gd name="T50" fmla="*/ 80 w 296"/>
                <a:gd name="T51" fmla="*/ 57 h 371"/>
                <a:gd name="T52" fmla="*/ 85 w 296"/>
                <a:gd name="T53" fmla="*/ 68 h 371"/>
                <a:gd name="T54" fmla="*/ 96 w 296"/>
                <a:gd name="T55" fmla="*/ 86 h 371"/>
                <a:gd name="T56" fmla="*/ 120 w 296"/>
                <a:gd name="T57" fmla="*/ 108 h 371"/>
                <a:gd name="T58" fmla="*/ 130 w 296"/>
                <a:gd name="T59" fmla="*/ 119 h 371"/>
                <a:gd name="T60" fmla="*/ 136 w 296"/>
                <a:gd name="T61" fmla="*/ 148 h 371"/>
                <a:gd name="T62" fmla="*/ 114 w 296"/>
                <a:gd name="T63" fmla="*/ 153 h 371"/>
                <a:gd name="T64" fmla="*/ 51 w 296"/>
                <a:gd name="T65" fmla="*/ 148 h 371"/>
                <a:gd name="T66" fmla="*/ 40 w 296"/>
                <a:gd name="T67" fmla="*/ 159 h 371"/>
                <a:gd name="T68" fmla="*/ 11 w 296"/>
                <a:gd name="T69" fmla="*/ 205 h 371"/>
                <a:gd name="T70" fmla="*/ 5 w 296"/>
                <a:gd name="T71" fmla="*/ 216 h 371"/>
                <a:gd name="T72" fmla="*/ 11 w 296"/>
                <a:gd name="T73" fmla="*/ 227 h 371"/>
                <a:gd name="T74" fmla="*/ 5 w 296"/>
                <a:gd name="T75" fmla="*/ 256 h 371"/>
                <a:gd name="T76" fmla="*/ 0 w 296"/>
                <a:gd name="T77" fmla="*/ 256 h 371"/>
                <a:gd name="T78" fmla="*/ 5 w 296"/>
                <a:gd name="T79" fmla="*/ 262 h 371"/>
                <a:gd name="T80" fmla="*/ 5 w 296"/>
                <a:gd name="T81" fmla="*/ 262 h 371"/>
                <a:gd name="T82" fmla="*/ 11 w 296"/>
                <a:gd name="T83" fmla="*/ 267 h 371"/>
                <a:gd name="T84" fmla="*/ 17 w 296"/>
                <a:gd name="T85" fmla="*/ 273 h 371"/>
                <a:gd name="T86" fmla="*/ 29 w 296"/>
                <a:gd name="T87" fmla="*/ 279 h 371"/>
                <a:gd name="T88" fmla="*/ 40 w 296"/>
                <a:gd name="T89" fmla="*/ 290 h 371"/>
                <a:gd name="T90" fmla="*/ 51 w 296"/>
                <a:gd name="T91" fmla="*/ 312 h 371"/>
                <a:gd name="T92" fmla="*/ 62 w 296"/>
                <a:gd name="T93" fmla="*/ 318 h 371"/>
                <a:gd name="T94" fmla="*/ 74 w 296"/>
                <a:gd name="T95" fmla="*/ 324 h 371"/>
                <a:gd name="T96" fmla="*/ 85 w 296"/>
                <a:gd name="T97" fmla="*/ 330 h 371"/>
                <a:gd name="T98" fmla="*/ 96 w 296"/>
                <a:gd name="T99" fmla="*/ 341 h 371"/>
                <a:gd name="T100" fmla="*/ 91 w 296"/>
                <a:gd name="T101" fmla="*/ 341 h 371"/>
                <a:gd name="T102" fmla="*/ 108 w 296"/>
                <a:gd name="T103" fmla="*/ 352 h 371"/>
                <a:gd name="T104" fmla="*/ 108 w 296"/>
                <a:gd name="T105" fmla="*/ 352 h 371"/>
                <a:gd name="T106" fmla="*/ 108 w 296"/>
                <a:gd name="T107" fmla="*/ 358 h 371"/>
                <a:gd name="T108" fmla="*/ 108 w 296"/>
                <a:gd name="T109" fmla="*/ 358 h 371"/>
                <a:gd name="T110" fmla="*/ 125 w 296"/>
                <a:gd name="T111" fmla="*/ 358 h 371"/>
                <a:gd name="T112" fmla="*/ 130 w 296"/>
                <a:gd name="T113" fmla="*/ 358 h 371"/>
                <a:gd name="T114" fmla="*/ 142 w 296"/>
                <a:gd name="T115" fmla="*/ 36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6" h="371">
                  <a:moveTo>
                    <a:pt x="154" y="370"/>
                  </a:moveTo>
                  <a:lnTo>
                    <a:pt x="154" y="370"/>
                  </a:lnTo>
                  <a:lnTo>
                    <a:pt x="154" y="364"/>
                  </a:lnTo>
                  <a:lnTo>
                    <a:pt x="159" y="358"/>
                  </a:lnTo>
                  <a:lnTo>
                    <a:pt x="159" y="358"/>
                  </a:lnTo>
                  <a:lnTo>
                    <a:pt x="170" y="358"/>
                  </a:lnTo>
                  <a:lnTo>
                    <a:pt x="170" y="358"/>
                  </a:lnTo>
                  <a:lnTo>
                    <a:pt x="188" y="352"/>
                  </a:lnTo>
                  <a:lnTo>
                    <a:pt x="188" y="352"/>
                  </a:lnTo>
                  <a:lnTo>
                    <a:pt x="188" y="352"/>
                  </a:lnTo>
                  <a:lnTo>
                    <a:pt x="188" y="347"/>
                  </a:lnTo>
                  <a:lnTo>
                    <a:pt x="188" y="347"/>
                  </a:lnTo>
                  <a:lnTo>
                    <a:pt x="193" y="330"/>
                  </a:lnTo>
                  <a:lnTo>
                    <a:pt x="193" y="330"/>
                  </a:lnTo>
                  <a:lnTo>
                    <a:pt x="205" y="318"/>
                  </a:lnTo>
                  <a:lnTo>
                    <a:pt x="205" y="318"/>
                  </a:lnTo>
                  <a:lnTo>
                    <a:pt x="216" y="307"/>
                  </a:lnTo>
                  <a:lnTo>
                    <a:pt x="216" y="307"/>
                  </a:lnTo>
                  <a:lnTo>
                    <a:pt x="221" y="307"/>
                  </a:lnTo>
                  <a:lnTo>
                    <a:pt x="221" y="307"/>
                  </a:lnTo>
                  <a:lnTo>
                    <a:pt x="227" y="302"/>
                  </a:lnTo>
                  <a:lnTo>
                    <a:pt x="227" y="302"/>
                  </a:lnTo>
                  <a:lnTo>
                    <a:pt x="233" y="290"/>
                  </a:lnTo>
                  <a:lnTo>
                    <a:pt x="233" y="290"/>
                  </a:lnTo>
                  <a:lnTo>
                    <a:pt x="239" y="273"/>
                  </a:lnTo>
                  <a:lnTo>
                    <a:pt x="239" y="273"/>
                  </a:lnTo>
                  <a:lnTo>
                    <a:pt x="239" y="262"/>
                  </a:lnTo>
                  <a:lnTo>
                    <a:pt x="239" y="262"/>
                  </a:lnTo>
                  <a:lnTo>
                    <a:pt x="244" y="250"/>
                  </a:lnTo>
                  <a:lnTo>
                    <a:pt x="244" y="250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7" y="233"/>
                  </a:lnTo>
                  <a:lnTo>
                    <a:pt x="267" y="233"/>
                  </a:lnTo>
                  <a:lnTo>
                    <a:pt x="284" y="227"/>
                  </a:lnTo>
                  <a:lnTo>
                    <a:pt x="284" y="22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295" y="205"/>
                  </a:lnTo>
                  <a:lnTo>
                    <a:pt x="295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61" y="205"/>
                  </a:lnTo>
                  <a:lnTo>
                    <a:pt x="261" y="205"/>
                  </a:lnTo>
                  <a:lnTo>
                    <a:pt x="250" y="205"/>
                  </a:lnTo>
                  <a:lnTo>
                    <a:pt x="255" y="205"/>
                  </a:lnTo>
                  <a:lnTo>
                    <a:pt x="255" y="205"/>
                  </a:lnTo>
                  <a:lnTo>
                    <a:pt x="255" y="199"/>
                  </a:lnTo>
                  <a:lnTo>
                    <a:pt x="255" y="199"/>
                  </a:lnTo>
                  <a:lnTo>
                    <a:pt x="250" y="199"/>
                  </a:lnTo>
                  <a:lnTo>
                    <a:pt x="244" y="199"/>
                  </a:lnTo>
                  <a:lnTo>
                    <a:pt x="239" y="199"/>
                  </a:lnTo>
                  <a:lnTo>
                    <a:pt x="227" y="199"/>
                  </a:lnTo>
                  <a:lnTo>
                    <a:pt x="233" y="153"/>
                  </a:lnTo>
                  <a:lnTo>
                    <a:pt x="233" y="102"/>
                  </a:lnTo>
                  <a:lnTo>
                    <a:pt x="233" y="52"/>
                  </a:lnTo>
                  <a:lnTo>
                    <a:pt x="233" y="0"/>
                  </a:lnTo>
                  <a:lnTo>
                    <a:pt x="205" y="0"/>
                  </a:lnTo>
                  <a:lnTo>
                    <a:pt x="176" y="0"/>
                  </a:lnTo>
                  <a:lnTo>
                    <a:pt x="142" y="0"/>
                  </a:lnTo>
                  <a:lnTo>
                    <a:pt x="114" y="0"/>
                  </a:lnTo>
                  <a:lnTo>
                    <a:pt x="114" y="12"/>
                  </a:lnTo>
                  <a:lnTo>
                    <a:pt x="108" y="23"/>
                  </a:lnTo>
                  <a:lnTo>
                    <a:pt x="108" y="28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91" y="40"/>
                  </a:lnTo>
                  <a:lnTo>
                    <a:pt x="85" y="40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80" y="52"/>
                  </a:lnTo>
                  <a:lnTo>
                    <a:pt x="80" y="57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48"/>
                  </a:lnTo>
                  <a:lnTo>
                    <a:pt x="136" y="148"/>
                  </a:lnTo>
                  <a:lnTo>
                    <a:pt x="136" y="153"/>
                  </a:lnTo>
                  <a:lnTo>
                    <a:pt x="114" y="153"/>
                  </a:lnTo>
                  <a:lnTo>
                    <a:pt x="91" y="153"/>
                  </a:lnTo>
                  <a:lnTo>
                    <a:pt x="74" y="148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23" y="182"/>
                  </a:lnTo>
                  <a:lnTo>
                    <a:pt x="23" y="182"/>
                  </a:lnTo>
                  <a:lnTo>
                    <a:pt x="11" y="205"/>
                  </a:lnTo>
                  <a:lnTo>
                    <a:pt x="11" y="205"/>
                  </a:lnTo>
                  <a:lnTo>
                    <a:pt x="5" y="211"/>
                  </a:lnTo>
                  <a:lnTo>
                    <a:pt x="5" y="216"/>
                  </a:lnTo>
                  <a:lnTo>
                    <a:pt x="5" y="216"/>
                  </a:lnTo>
                  <a:lnTo>
                    <a:pt x="11" y="227"/>
                  </a:lnTo>
                  <a:lnTo>
                    <a:pt x="11" y="227"/>
                  </a:lnTo>
                  <a:lnTo>
                    <a:pt x="11" y="245"/>
                  </a:lnTo>
                  <a:lnTo>
                    <a:pt x="11" y="245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2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11" y="267"/>
                  </a:lnTo>
                  <a:lnTo>
                    <a:pt x="11" y="267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85" y="330"/>
                  </a:lnTo>
                  <a:lnTo>
                    <a:pt x="85" y="330"/>
                  </a:lnTo>
                  <a:lnTo>
                    <a:pt x="91" y="330"/>
                  </a:lnTo>
                  <a:lnTo>
                    <a:pt x="91" y="330"/>
                  </a:lnTo>
                  <a:lnTo>
                    <a:pt x="96" y="341"/>
                  </a:lnTo>
                  <a:lnTo>
                    <a:pt x="96" y="341"/>
                  </a:lnTo>
                  <a:lnTo>
                    <a:pt x="91" y="341"/>
                  </a:lnTo>
                  <a:lnTo>
                    <a:pt x="91" y="341"/>
                  </a:lnTo>
                  <a:lnTo>
                    <a:pt x="96" y="347"/>
                  </a:lnTo>
                  <a:lnTo>
                    <a:pt x="96" y="347"/>
                  </a:lnTo>
                  <a:lnTo>
                    <a:pt x="108" y="352"/>
                  </a:lnTo>
                  <a:lnTo>
                    <a:pt x="108" y="352"/>
                  </a:lnTo>
                  <a:lnTo>
                    <a:pt x="108" y="352"/>
                  </a:lnTo>
                  <a:lnTo>
                    <a:pt x="108" y="352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08" y="358"/>
                  </a:lnTo>
                  <a:lnTo>
                    <a:pt x="114" y="364"/>
                  </a:lnTo>
                  <a:lnTo>
                    <a:pt x="114" y="364"/>
                  </a:lnTo>
                  <a:lnTo>
                    <a:pt x="125" y="358"/>
                  </a:lnTo>
                  <a:lnTo>
                    <a:pt x="125" y="358"/>
                  </a:lnTo>
                  <a:lnTo>
                    <a:pt x="130" y="358"/>
                  </a:lnTo>
                  <a:lnTo>
                    <a:pt x="130" y="358"/>
                  </a:lnTo>
                  <a:lnTo>
                    <a:pt x="136" y="358"/>
                  </a:lnTo>
                  <a:lnTo>
                    <a:pt x="142" y="364"/>
                  </a:lnTo>
                  <a:lnTo>
                    <a:pt x="142" y="364"/>
                  </a:lnTo>
                  <a:lnTo>
                    <a:pt x="148" y="364"/>
                  </a:lnTo>
                  <a:lnTo>
                    <a:pt x="154" y="370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Freeform 116"/>
            <p:cNvSpPr>
              <a:spLocks noChangeArrowheads="1"/>
            </p:cNvSpPr>
            <p:nvPr/>
          </p:nvSpPr>
          <p:spPr bwMode="auto">
            <a:xfrm>
              <a:off x="3211513" y="1252538"/>
              <a:ext cx="1535112" cy="1182687"/>
            </a:xfrm>
            <a:custGeom>
              <a:avLst/>
              <a:gdLst>
                <a:gd name="T0" fmla="*/ 2200 w 4264"/>
                <a:gd name="T1" fmla="*/ 244 h 3286"/>
                <a:gd name="T2" fmla="*/ 1608 w 4264"/>
                <a:gd name="T3" fmla="*/ 2427 h 3286"/>
                <a:gd name="T4" fmla="*/ 3416 w 4264"/>
                <a:gd name="T5" fmla="*/ 1546 h 3286"/>
                <a:gd name="T6" fmla="*/ 3467 w 4264"/>
                <a:gd name="T7" fmla="*/ 1625 h 3286"/>
                <a:gd name="T8" fmla="*/ 3620 w 4264"/>
                <a:gd name="T9" fmla="*/ 1637 h 3286"/>
                <a:gd name="T10" fmla="*/ 3745 w 4264"/>
                <a:gd name="T11" fmla="*/ 1369 h 3286"/>
                <a:gd name="T12" fmla="*/ 3894 w 4264"/>
                <a:gd name="T13" fmla="*/ 1262 h 3286"/>
                <a:gd name="T14" fmla="*/ 3734 w 4264"/>
                <a:gd name="T15" fmla="*/ 580 h 3286"/>
                <a:gd name="T16" fmla="*/ 1495 w 4264"/>
                <a:gd name="T17" fmla="*/ 295 h 3286"/>
                <a:gd name="T18" fmla="*/ 3041 w 4264"/>
                <a:gd name="T19" fmla="*/ 131 h 3286"/>
                <a:gd name="T20" fmla="*/ 2740 w 4264"/>
                <a:gd name="T21" fmla="*/ 119 h 3286"/>
                <a:gd name="T22" fmla="*/ 3359 w 4264"/>
                <a:gd name="T23" fmla="*/ 165 h 3286"/>
                <a:gd name="T24" fmla="*/ 2995 w 4264"/>
                <a:gd name="T25" fmla="*/ 34 h 3286"/>
                <a:gd name="T26" fmla="*/ 2325 w 4264"/>
                <a:gd name="T27" fmla="*/ 85 h 3286"/>
                <a:gd name="T28" fmla="*/ 2035 w 4264"/>
                <a:gd name="T29" fmla="*/ 119 h 3286"/>
                <a:gd name="T30" fmla="*/ 1927 w 4264"/>
                <a:gd name="T31" fmla="*/ 187 h 3286"/>
                <a:gd name="T32" fmla="*/ 1882 w 4264"/>
                <a:gd name="T33" fmla="*/ 415 h 3286"/>
                <a:gd name="T34" fmla="*/ 1586 w 4264"/>
                <a:gd name="T35" fmla="*/ 381 h 3286"/>
                <a:gd name="T36" fmla="*/ 1165 w 4264"/>
                <a:gd name="T37" fmla="*/ 284 h 3286"/>
                <a:gd name="T38" fmla="*/ 750 w 4264"/>
                <a:gd name="T39" fmla="*/ 403 h 3286"/>
                <a:gd name="T40" fmla="*/ 603 w 4264"/>
                <a:gd name="T41" fmla="*/ 614 h 3286"/>
                <a:gd name="T42" fmla="*/ 23 w 4264"/>
                <a:gd name="T43" fmla="*/ 864 h 3286"/>
                <a:gd name="T44" fmla="*/ 432 w 4264"/>
                <a:gd name="T45" fmla="*/ 966 h 3286"/>
                <a:gd name="T46" fmla="*/ 262 w 4264"/>
                <a:gd name="T47" fmla="*/ 1170 h 3286"/>
                <a:gd name="T48" fmla="*/ 683 w 4264"/>
                <a:gd name="T49" fmla="*/ 1136 h 3286"/>
                <a:gd name="T50" fmla="*/ 1160 w 4264"/>
                <a:gd name="T51" fmla="*/ 1353 h 3286"/>
                <a:gd name="T52" fmla="*/ 1262 w 4264"/>
                <a:gd name="T53" fmla="*/ 1591 h 3286"/>
                <a:gd name="T54" fmla="*/ 1370 w 4264"/>
                <a:gd name="T55" fmla="*/ 1762 h 3286"/>
                <a:gd name="T56" fmla="*/ 1523 w 4264"/>
                <a:gd name="T57" fmla="*/ 1927 h 3286"/>
                <a:gd name="T58" fmla="*/ 1223 w 4264"/>
                <a:gd name="T59" fmla="*/ 2057 h 3286"/>
                <a:gd name="T60" fmla="*/ 1336 w 4264"/>
                <a:gd name="T61" fmla="*/ 1961 h 3286"/>
                <a:gd name="T62" fmla="*/ 1569 w 4264"/>
                <a:gd name="T63" fmla="*/ 2160 h 3286"/>
                <a:gd name="T64" fmla="*/ 1461 w 4264"/>
                <a:gd name="T65" fmla="*/ 2307 h 3286"/>
                <a:gd name="T66" fmla="*/ 1523 w 4264"/>
                <a:gd name="T67" fmla="*/ 2353 h 3286"/>
                <a:gd name="T68" fmla="*/ 1382 w 4264"/>
                <a:gd name="T69" fmla="*/ 2484 h 3286"/>
                <a:gd name="T70" fmla="*/ 1449 w 4264"/>
                <a:gd name="T71" fmla="*/ 2643 h 3286"/>
                <a:gd name="T72" fmla="*/ 1478 w 4264"/>
                <a:gd name="T73" fmla="*/ 2779 h 3286"/>
                <a:gd name="T74" fmla="*/ 1614 w 4264"/>
                <a:gd name="T75" fmla="*/ 2950 h 3286"/>
                <a:gd name="T76" fmla="*/ 1733 w 4264"/>
                <a:gd name="T77" fmla="*/ 3092 h 3286"/>
                <a:gd name="T78" fmla="*/ 1916 w 4264"/>
                <a:gd name="T79" fmla="*/ 3160 h 3286"/>
                <a:gd name="T80" fmla="*/ 2035 w 4264"/>
                <a:gd name="T81" fmla="*/ 3194 h 3286"/>
                <a:gd name="T82" fmla="*/ 2097 w 4264"/>
                <a:gd name="T83" fmla="*/ 3137 h 3286"/>
                <a:gd name="T84" fmla="*/ 2217 w 4264"/>
                <a:gd name="T85" fmla="*/ 2899 h 3286"/>
                <a:gd name="T86" fmla="*/ 2307 w 4264"/>
                <a:gd name="T87" fmla="*/ 2620 h 3286"/>
                <a:gd name="T88" fmla="*/ 2586 w 4264"/>
                <a:gd name="T89" fmla="*/ 2541 h 3286"/>
                <a:gd name="T90" fmla="*/ 2950 w 4264"/>
                <a:gd name="T91" fmla="*/ 2262 h 3286"/>
                <a:gd name="T92" fmla="*/ 3280 w 4264"/>
                <a:gd name="T93" fmla="*/ 2137 h 3286"/>
                <a:gd name="T94" fmla="*/ 3592 w 4264"/>
                <a:gd name="T95" fmla="*/ 1983 h 3286"/>
                <a:gd name="T96" fmla="*/ 3348 w 4264"/>
                <a:gd name="T97" fmla="*/ 1881 h 3286"/>
                <a:gd name="T98" fmla="*/ 3160 w 4264"/>
                <a:gd name="T99" fmla="*/ 1762 h 3286"/>
                <a:gd name="T100" fmla="*/ 3626 w 4264"/>
                <a:gd name="T101" fmla="*/ 1898 h 3286"/>
                <a:gd name="T102" fmla="*/ 3393 w 4264"/>
                <a:gd name="T103" fmla="*/ 1643 h 3286"/>
                <a:gd name="T104" fmla="*/ 3274 w 4264"/>
                <a:gd name="T105" fmla="*/ 1574 h 3286"/>
                <a:gd name="T106" fmla="*/ 3700 w 4264"/>
                <a:gd name="T107" fmla="*/ 1472 h 3286"/>
                <a:gd name="T108" fmla="*/ 3689 w 4264"/>
                <a:gd name="T109" fmla="*/ 1347 h 3286"/>
                <a:gd name="T110" fmla="*/ 3729 w 4264"/>
                <a:gd name="T111" fmla="*/ 1154 h 3286"/>
                <a:gd name="T112" fmla="*/ 3830 w 4264"/>
                <a:gd name="T113" fmla="*/ 1006 h 3286"/>
                <a:gd name="T114" fmla="*/ 3615 w 4264"/>
                <a:gd name="T115" fmla="*/ 852 h 3286"/>
                <a:gd name="T116" fmla="*/ 3751 w 4264"/>
                <a:gd name="T117" fmla="*/ 545 h 3286"/>
                <a:gd name="T118" fmla="*/ 4064 w 4264"/>
                <a:gd name="T119" fmla="*/ 466 h 3286"/>
                <a:gd name="T120" fmla="*/ 3785 w 4264"/>
                <a:gd name="T121" fmla="*/ 375 h 3286"/>
                <a:gd name="T122" fmla="*/ 3552 w 4264"/>
                <a:gd name="T123" fmla="*/ 295 h 3286"/>
                <a:gd name="T124" fmla="*/ 2796 w 4264"/>
                <a:gd name="T125" fmla="*/ 346 h 3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4" h="3286">
                  <a:moveTo>
                    <a:pt x="3768" y="1085"/>
                  </a:moveTo>
                  <a:lnTo>
                    <a:pt x="3768" y="1085"/>
                  </a:lnTo>
                  <a:lnTo>
                    <a:pt x="3768" y="1091"/>
                  </a:lnTo>
                  <a:lnTo>
                    <a:pt x="3774" y="1091"/>
                  </a:lnTo>
                  <a:lnTo>
                    <a:pt x="3774" y="1097"/>
                  </a:lnTo>
                  <a:lnTo>
                    <a:pt x="3774" y="1097"/>
                  </a:lnTo>
                  <a:lnTo>
                    <a:pt x="3774" y="1091"/>
                  </a:lnTo>
                  <a:lnTo>
                    <a:pt x="3774" y="1091"/>
                  </a:lnTo>
                  <a:lnTo>
                    <a:pt x="3774" y="1085"/>
                  </a:lnTo>
                  <a:lnTo>
                    <a:pt x="3774" y="1085"/>
                  </a:lnTo>
                  <a:lnTo>
                    <a:pt x="3774" y="1085"/>
                  </a:lnTo>
                  <a:lnTo>
                    <a:pt x="3774" y="1085"/>
                  </a:lnTo>
                  <a:lnTo>
                    <a:pt x="3768" y="1085"/>
                  </a:lnTo>
                  <a:close/>
                  <a:moveTo>
                    <a:pt x="2023" y="3256"/>
                  </a:moveTo>
                  <a:lnTo>
                    <a:pt x="2023" y="3262"/>
                  </a:lnTo>
                  <a:lnTo>
                    <a:pt x="2018" y="3268"/>
                  </a:lnTo>
                  <a:lnTo>
                    <a:pt x="2018" y="3274"/>
                  </a:lnTo>
                  <a:lnTo>
                    <a:pt x="2018" y="3280"/>
                  </a:lnTo>
                  <a:lnTo>
                    <a:pt x="2018" y="3280"/>
                  </a:lnTo>
                  <a:lnTo>
                    <a:pt x="2023" y="3280"/>
                  </a:lnTo>
                  <a:lnTo>
                    <a:pt x="2023" y="3280"/>
                  </a:lnTo>
                  <a:lnTo>
                    <a:pt x="2029" y="3280"/>
                  </a:lnTo>
                  <a:lnTo>
                    <a:pt x="2029" y="3280"/>
                  </a:lnTo>
                  <a:lnTo>
                    <a:pt x="2035" y="3285"/>
                  </a:lnTo>
                  <a:lnTo>
                    <a:pt x="2035" y="3285"/>
                  </a:lnTo>
                  <a:lnTo>
                    <a:pt x="2047" y="3280"/>
                  </a:lnTo>
                  <a:lnTo>
                    <a:pt x="2047" y="3280"/>
                  </a:lnTo>
                  <a:lnTo>
                    <a:pt x="2047" y="3280"/>
                  </a:lnTo>
                  <a:lnTo>
                    <a:pt x="2047" y="3280"/>
                  </a:lnTo>
                  <a:lnTo>
                    <a:pt x="2047" y="3274"/>
                  </a:lnTo>
                  <a:lnTo>
                    <a:pt x="2047" y="3274"/>
                  </a:lnTo>
                  <a:lnTo>
                    <a:pt x="2047" y="3268"/>
                  </a:lnTo>
                  <a:lnTo>
                    <a:pt x="2047" y="3268"/>
                  </a:lnTo>
                  <a:lnTo>
                    <a:pt x="2047" y="3268"/>
                  </a:lnTo>
                  <a:lnTo>
                    <a:pt x="2047" y="3268"/>
                  </a:lnTo>
                  <a:lnTo>
                    <a:pt x="2041" y="3262"/>
                  </a:lnTo>
                  <a:lnTo>
                    <a:pt x="2041" y="3262"/>
                  </a:lnTo>
                  <a:lnTo>
                    <a:pt x="2035" y="3262"/>
                  </a:lnTo>
                  <a:lnTo>
                    <a:pt x="2035" y="3262"/>
                  </a:lnTo>
                  <a:lnTo>
                    <a:pt x="2029" y="3256"/>
                  </a:lnTo>
                  <a:lnTo>
                    <a:pt x="2029" y="3256"/>
                  </a:lnTo>
                  <a:lnTo>
                    <a:pt x="2023" y="3256"/>
                  </a:lnTo>
                  <a:close/>
                  <a:moveTo>
                    <a:pt x="1932" y="3137"/>
                  </a:moveTo>
                  <a:lnTo>
                    <a:pt x="1932" y="3137"/>
                  </a:lnTo>
                  <a:lnTo>
                    <a:pt x="1927" y="3137"/>
                  </a:lnTo>
                  <a:lnTo>
                    <a:pt x="1927" y="3137"/>
                  </a:lnTo>
                  <a:lnTo>
                    <a:pt x="1927" y="3143"/>
                  </a:lnTo>
                  <a:lnTo>
                    <a:pt x="1927" y="3143"/>
                  </a:lnTo>
                  <a:lnTo>
                    <a:pt x="1927" y="3149"/>
                  </a:lnTo>
                  <a:lnTo>
                    <a:pt x="1927" y="3149"/>
                  </a:lnTo>
                  <a:lnTo>
                    <a:pt x="1927" y="3149"/>
                  </a:lnTo>
                  <a:lnTo>
                    <a:pt x="1927" y="3149"/>
                  </a:lnTo>
                  <a:lnTo>
                    <a:pt x="1922" y="3149"/>
                  </a:lnTo>
                  <a:lnTo>
                    <a:pt x="1922" y="3149"/>
                  </a:lnTo>
                  <a:lnTo>
                    <a:pt x="1922" y="3143"/>
                  </a:lnTo>
                  <a:lnTo>
                    <a:pt x="1922" y="3143"/>
                  </a:lnTo>
                  <a:lnTo>
                    <a:pt x="1927" y="3137"/>
                  </a:lnTo>
                  <a:lnTo>
                    <a:pt x="1927" y="3137"/>
                  </a:lnTo>
                  <a:lnTo>
                    <a:pt x="1932" y="3137"/>
                  </a:lnTo>
                  <a:close/>
                  <a:moveTo>
                    <a:pt x="3598" y="1398"/>
                  </a:moveTo>
                  <a:lnTo>
                    <a:pt x="3598" y="1398"/>
                  </a:lnTo>
                  <a:lnTo>
                    <a:pt x="3598" y="1404"/>
                  </a:lnTo>
                  <a:lnTo>
                    <a:pt x="3598" y="1404"/>
                  </a:lnTo>
                  <a:lnTo>
                    <a:pt x="3598" y="1415"/>
                  </a:lnTo>
                  <a:lnTo>
                    <a:pt x="3598" y="1415"/>
                  </a:lnTo>
                  <a:lnTo>
                    <a:pt x="3598" y="1426"/>
                  </a:lnTo>
                  <a:lnTo>
                    <a:pt x="3598" y="1426"/>
                  </a:lnTo>
                  <a:lnTo>
                    <a:pt x="3592" y="1438"/>
                  </a:lnTo>
                  <a:lnTo>
                    <a:pt x="3592" y="1438"/>
                  </a:lnTo>
                  <a:lnTo>
                    <a:pt x="3598" y="1438"/>
                  </a:lnTo>
                  <a:lnTo>
                    <a:pt x="3598" y="1438"/>
                  </a:lnTo>
                  <a:lnTo>
                    <a:pt x="3604" y="1443"/>
                  </a:lnTo>
                  <a:lnTo>
                    <a:pt x="3604" y="1443"/>
                  </a:lnTo>
                  <a:lnTo>
                    <a:pt x="3609" y="1443"/>
                  </a:lnTo>
                  <a:lnTo>
                    <a:pt x="3609" y="1443"/>
                  </a:lnTo>
                  <a:lnTo>
                    <a:pt x="3609" y="1449"/>
                  </a:lnTo>
                  <a:lnTo>
                    <a:pt x="3609" y="1449"/>
                  </a:lnTo>
                  <a:lnTo>
                    <a:pt x="3626" y="1449"/>
                  </a:lnTo>
                  <a:lnTo>
                    <a:pt x="3626" y="1449"/>
                  </a:lnTo>
                  <a:lnTo>
                    <a:pt x="3638" y="1443"/>
                  </a:lnTo>
                  <a:lnTo>
                    <a:pt x="3638" y="1443"/>
                  </a:lnTo>
                  <a:lnTo>
                    <a:pt x="3655" y="1443"/>
                  </a:lnTo>
                  <a:lnTo>
                    <a:pt x="3655" y="1443"/>
                  </a:lnTo>
                  <a:lnTo>
                    <a:pt x="3666" y="1438"/>
                  </a:lnTo>
                  <a:lnTo>
                    <a:pt x="3666" y="1438"/>
                  </a:lnTo>
                  <a:lnTo>
                    <a:pt x="3677" y="1432"/>
                  </a:lnTo>
                  <a:lnTo>
                    <a:pt x="3677" y="1426"/>
                  </a:lnTo>
                  <a:lnTo>
                    <a:pt x="3677" y="1426"/>
                  </a:lnTo>
                  <a:lnTo>
                    <a:pt x="3655" y="1415"/>
                  </a:lnTo>
                  <a:lnTo>
                    <a:pt x="3655" y="1415"/>
                  </a:lnTo>
                  <a:lnTo>
                    <a:pt x="3620" y="1404"/>
                  </a:lnTo>
                  <a:lnTo>
                    <a:pt x="3620" y="1404"/>
                  </a:lnTo>
                  <a:lnTo>
                    <a:pt x="3598" y="1398"/>
                  </a:lnTo>
                  <a:close/>
                  <a:moveTo>
                    <a:pt x="3206" y="506"/>
                  </a:moveTo>
                  <a:lnTo>
                    <a:pt x="3206" y="506"/>
                  </a:lnTo>
                  <a:lnTo>
                    <a:pt x="3223" y="500"/>
                  </a:lnTo>
                  <a:lnTo>
                    <a:pt x="3223" y="500"/>
                  </a:lnTo>
                  <a:lnTo>
                    <a:pt x="3211" y="506"/>
                  </a:lnTo>
                  <a:lnTo>
                    <a:pt x="3211" y="506"/>
                  </a:lnTo>
                  <a:lnTo>
                    <a:pt x="3200" y="517"/>
                  </a:lnTo>
                  <a:lnTo>
                    <a:pt x="3200" y="517"/>
                  </a:lnTo>
                  <a:lnTo>
                    <a:pt x="3189" y="523"/>
                  </a:lnTo>
                  <a:lnTo>
                    <a:pt x="3189" y="523"/>
                  </a:lnTo>
                  <a:lnTo>
                    <a:pt x="3189" y="523"/>
                  </a:lnTo>
                  <a:lnTo>
                    <a:pt x="3189" y="523"/>
                  </a:lnTo>
                  <a:lnTo>
                    <a:pt x="3183" y="534"/>
                  </a:lnTo>
                  <a:lnTo>
                    <a:pt x="3183" y="534"/>
                  </a:lnTo>
                  <a:lnTo>
                    <a:pt x="3183" y="540"/>
                  </a:lnTo>
                  <a:lnTo>
                    <a:pt x="3183" y="540"/>
                  </a:lnTo>
                  <a:lnTo>
                    <a:pt x="3177" y="545"/>
                  </a:lnTo>
                  <a:lnTo>
                    <a:pt x="3177" y="545"/>
                  </a:lnTo>
                  <a:lnTo>
                    <a:pt x="3171" y="545"/>
                  </a:lnTo>
                  <a:lnTo>
                    <a:pt x="3166" y="545"/>
                  </a:lnTo>
                  <a:lnTo>
                    <a:pt x="3166" y="545"/>
                  </a:lnTo>
                  <a:lnTo>
                    <a:pt x="3171" y="534"/>
                  </a:lnTo>
                  <a:lnTo>
                    <a:pt x="3171" y="534"/>
                  </a:lnTo>
                  <a:lnTo>
                    <a:pt x="3183" y="517"/>
                  </a:lnTo>
                  <a:lnTo>
                    <a:pt x="3183" y="517"/>
                  </a:lnTo>
                  <a:lnTo>
                    <a:pt x="3206" y="506"/>
                  </a:lnTo>
                  <a:close/>
                  <a:moveTo>
                    <a:pt x="2200" y="244"/>
                  </a:moveTo>
                  <a:lnTo>
                    <a:pt x="2200" y="244"/>
                  </a:lnTo>
                  <a:lnTo>
                    <a:pt x="2206" y="250"/>
                  </a:lnTo>
                  <a:lnTo>
                    <a:pt x="2206" y="250"/>
                  </a:lnTo>
                  <a:lnTo>
                    <a:pt x="2217" y="256"/>
                  </a:lnTo>
                  <a:lnTo>
                    <a:pt x="2217" y="256"/>
                  </a:lnTo>
                  <a:lnTo>
                    <a:pt x="2217" y="261"/>
                  </a:lnTo>
                  <a:lnTo>
                    <a:pt x="2217" y="261"/>
                  </a:lnTo>
                  <a:lnTo>
                    <a:pt x="2206" y="261"/>
                  </a:lnTo>
                  <a:lnTo>
                    <a:pt x="2206" y="261"/>
                  </a:lnTo>
                  <a:lnTo>
                    <a:pt x="2200" y="256"/>
                  </a:lnTo>
                  <a:lnTo>
                    <a:pt x="2200" y="256"/>
                  </a:lnTo>
                  <a:lnTo>
                    <a:pt x="2194" y="250"/>
                  </a:lnTo>
                  <a:lnTo>
                    <a:pt x="2194" y="250"/>
                  </a:lnTo>
                  <a:lnTo>
                    <a:pt x="2194" y="244"/>
                  </a:lnTo>
                  <a:lnTo>
                    <a:pt x="2194" y="244"/>
                  </a:lnTo>
                  <a:lnTo>
                    <a:pt x="2200" y="244"/>
                  </a:lnTo>
                  <a:close/>
                  <a:moveTo>
                    <a:pt x="2495" y="2484"/>
                  </a:moveTo>
                  <a:lnTo>
                    <a:pt x="2495" y="2484"/>
                  </a:lnTo>
                  <a:lnTo>
                    <a:pt x="2507" y="2489"/>
                  </a:lnTo>
                  <a:lnTo>
                    <a:pt x="2507" y="2489"/>
                  </a:lnTo>
                  <a:lnTo>
                    <a:pt x="2512" y="2489"/>
                  </a:lnTo>
                  <a:lnTo>
                    <a:pt x="2512" y="2489"/>
                  </a:lnTo>
                  <a:lnTo>
                    <a:pt x="2518" y="2489"/>
                  </a:lnTo>
                  <a:lnTo>
                    <a:pt x="2518" y="2489"/>
                  </a:lnTo>
                  <a:lnTo>
                    <a:pt x="2529" y="2489"/>
                  </a:lnTo>
                  <a:lnTo>
                    <a:pt x="2529" y="2489"/>
                  </a:lnTo>
                  <a:lnTo>
                    <a:pt x="2524" y="2495"/>
                  </a:lnTo>
                  <a:lnTo>
                    <a:pt x="2524" y="2495"/>
                  </a:lnTo>
                  <a:lnTo>
                    <a:pt x="2524" y="2506"/>
                  </a:lnTo>
                  <a:lnTo>
                    <a:pt x="2524" y="2506"/>
                  </a:lnTo>
                  <a:lnTo>
                    <a:pt x="2518" y="2512"/>
                  </a:lnTo>
                  <a:lnTo>
                    <a:pt x="2518" y="2512"/>
                  </a:lnTo>
                  <a:lnTo>
                    <a:pt x="2512" y="2517"/>
                  </a:lnTo>
                  <a:lnTo>
                    <a:pt x="2512" y="2517"/>
                  </a:lnTo>
                  <a:lnTo>
                    <a:pt x="2507" y="2517"/>
                  </a:lnTo>
                  <a:lnTo>
                    <a:pt x="2507" y="2517"/>
                  </a:lnTo>
                  <a:lnTo>
                    <a:pt x="2501" y="2517"/>
                  </a:lnTo>
                  <a:lnTo>
                    <a:pt x="2501" y="2517"/>
                  </a:lnTo>
                  <a:lnTo>
                    <a:pt x="2495" y="2523"/>
                  </a:lnTo>
                  <a:lnTo>
                    <a:pt x="2495" y="2523"/>
                  </a:lnTo>
                  <a:lnTo>
                    <a:pt x="2484" y="2523"/>
                  </a:lnTo>
                  <a:lnTo>
                    <a:pt x="2484" y="2523"/>
                  </a:lnTo>
                  <a:lnTo>
                    <a:pt x="2484" y="2517"/>
                  </a:lnTo>
                  <a:lnTo>
                    <a:pt x="2484" y="2517"/>
                  </a:lnTo>
                  <a:lnTo>
                    <a:pt x="2484" y="2506"/>
                  </a:lnTo>
                  <a:lnTo>
                    <a:pt x="2484" y="2506"/>
                  </a:lnTo>
                  <a:lnTo>
                    <a:pt x="2484" y="2501"/>
                  </a:lnTo>
                  <a:lnTo>
                    <a:pt x="2484" y="2501"/>
                  </a:lnTo>
                  <a:lnTo>
                    <a:pt x="2478" y="2495"/>
                  </a:lnTo>
                  <a:lnTo>
                    <a:pt x="2478" y="2495"/>
                  </a:lnTo>
                  <a:lnTo>
                    <a:pt x="2484" y="2495"/>
                  </a:lnTo>
                  <a:lnTo>
                    <a:pt x="2484" y="2495"/>
                  </a:lnTo>
                  <a:lnTo>
                    <a:pt x="2490" y="2489"/>
                  </a:lnTo>
                  <a:lnTo>
                    <a:pt x="2490" y="2489"/>
                  </a:lnTo>
                  <a:lnTo>
                    <a:pt x="2495" y="2489"/>
                  </a:lnTo>
                  <a:lnTo>
                    <a:pt x="2495" y="2489"/>
                  </a:lnTo>
                  <a:lnTo>
                    <a:pt x="2495" y="2484"/>
                  </a:lnTo>
                  <a:close/>
                  <a:moveTo>
                    <a:pt x="1421" y="2450"/>
                  </a:moveTo>
                  <a:lnTo>
                    <a:pt x="1421" y="2450"/>
                  </a:lnTo>
                  <a:lnTo>
                    <a:pt x="1427" y="2450"/>
                  </a:lnTo>
                  <a:lnTo>
                    <a:pt x="1427" y="2450"/>
                  </a:lnTo>
                  <a:lnTo>
                    <a:pt x="1433" y="2461"/>
                  </a:lnTo>
                  <a:lnTo>
                    <a:pt x="1433" y="2461"/>
                  </a:lnTo>
                  <a:lnTo>
                    <a:pt x="1438" y="2467"/>
                  </a:lnTo>
                  <a:lnTo>
                    <a:pt x="1438" y="2467"/>
                  </a:lnTo>
                  <a:lnTo>
                    <a:pt x="1427" y="2461"/>
                  </a:lnTo>
                  <a:lnTo>
                    <a:pt x="1427" y="2461"/>
                  </a:lnTo>
                  <a:lnTo>
                    <a:pt x="1427" y="2461"/>
                  </a:lnTo>
                  <a:lnTo>
                    <a:pt x="1427" y="2461"/>
                  </a:lnTo>
                  <a:lnTo>
                    <a:pt x="1421" y="2455"/>
                  </a:lnTo>
                  <a:lnTo>
                    <a:pt x="1421" y="2455"/>
                  </a:lnTo>
                  <a:lnTo>
                    <a:pt x="1415" y="2450"/>
                  </a:lnTo>
                  <a:lnTo>
                    <a:pt x="1415" y="2450"/>
                  </a:lnTo>
                  <a:lnTo>
                    <a:pt x="1421" y="2450"/>
                  </a:lnTo>
                  <a:close/>
                  <a:moveTo>
                    <a:pt x="1620" y="2427"/>
                  </a:moveTo>
                  <a:lnTo>
                    <a:pt x="1620" y="2427"/>
                  </a:lnTo>
                  <a:lnTo>
                    <a:pt x="1626" y="2427"/>
                  </a:lnTo>
                  <a:lnTo>
                    <a:pt x="1626" y="2427"/>
                  </a:lnTo>
                  <a:lnTo>
                    <a:pt x="1626" y="2432"/>
                  </a:lnTo>
                  <a:lnTo>
                    <a:pt x="1626" y="2432"/>
                  </a:lnTo>
                  <a:lnTo>
                    <a:pt x="1620" y="2432"/>
                  </a:lnTo>
                  <a:lnTo>
                    <a:pt x="1620" y="2432"/>
                  </a:lnTo>
                  <a:lnTo>
                    <a:pt x="1620" y="2438"/>
                  </a:lnTo>
                  <a:lnTo>
                    <a:pt x="1620" y="2438"/>
                  </a:lnTo>
                  <a:lnTo>
                    <a:pt x="1620" y="2438"/>
                  </a:lnTo>
                  <a:lnTo>
                    <a:pt x="1620" y="2438"/>
                  </a:lnTo>
                  <a:lnTo>
                    <a:pt x="1620" y="2444"/>
                  </a:lnTo>
                  <a:lnTo>
                    <a:pt x="1620" y="2444"/>
                  </a:lnTo>
                  <a:lnTo>
                    <a:pt x="1620" y="2450"/>
                  </a:lnTo>
                  <a:lnTo>
                    <a:pt x="1620" y="2450"/>
                  </a:lnTo>
                  <a:lnTo>
                    <a:pt x="1620" y="2455"/>
                  </a:lnTo>
                  <a:lnTo>
                    <a:pt x="1620" y="2455"/>
                  </a:lnTo>
                  <a:lnTo>
                    <a:pt x="1608" y="2461"/>
                  </a:lnTo>
                  <a:lnTo>
                    <a:pt x="1608" y="2461"/>
                  </a:lnTo>
                  <a:lnTo>
                    <a:pt x="1592" y="2467"/>
                  </a:lnTo>
                  <a:lnTo>
                    <a:pt x="1592" y="2467"/>
                  </a:lnTo>
                  <a:lnTo>
                    <a:pt x="1574" y="2472"/>
                  </a:lnTo>
                  <a:lnTo>
                    <a:pt x="1574" y="2472"/>
                  </a:lnTo>
                  <a:lnTo>
                    <a:pt x="1563" y="2472"/>
                  </a:lnTo>
                  <a:lnTo>
                    <a:pt x="1563" y="2472"/>
                  </a:lnTo>
                  <a:lnTo>
                    <a:pt x="1558" y="2472"/>
                  </a:lnTo>
                  <a:lnTo>
                    <a:pt x="1558" y="2472"/>
                  </a:lnTo>
                  <a:lnTo>
                    <a:pt x="1558" y="2472"/>
                  </a:lnTo>
                  <a:lnTo>
                    <a:pt x="1558" y="2472"/>
                  </a:lnTo>
                  <a:lnTo>
                    <a:pt x="1558" y="2467"/>
                  </a:lnTo>
                  <a:lnTo>
                    <a:pt x="1558" y="2467"/>
                  </a:lnTo>
                  <a:lnTo>
                    <a:pt x="1563" y="2461"/>
                  </a:lnTo>
                  <a:lnTo>
                    <a:pt x="1563" y="2461"/>
                  </a:lnTo>
                  <a:lnTo>
                    <a:pt x="1569" y="2461"/>
                  </a:lnTo>
                  <a:lnTo>
                    <a:pt x="1569" y="2461"/>
                  </a:lnTo>
                  <a:lnTo>
                    <a:pt x="1574" y="2455"/>
                  </a:lnTo>
                  <a:lnTo>
                    <a:pt x="1574" y="2455"/>
                  </a:lnTo>
                  <a:lnTo>
                    <a:pt x="1574" y="2450"/>
                  </a:lnTo>
                  <a:lnTo>
                    <a:pt x="1574" y="2450"/>
                  </a:lnTo>
                  <a:lnTo>
                    <a:pt x="1580" y="2450"/>
                  </a:lnTo>
                  <a:lnTo>
                    <a:pt x="1580" y="2450"/>
                  </a:lnTo>
                  <a:lnTo>
                    <a:pt x="1592" y="2444"/>
                  </a:lnTo>
                  <a:lnTo>
                    <a:pt x="1592" y="2444"/>
                  </a:lnTo>
                  <a:lnTo>
                    <a:pt x="1597" y="2432"/>
                  </a:lnTo>
                  <a:lnTo>
                    <a:pt x="1597" y="2432"/>
                  </a:lnTo>
                  <a:lnTo>
                    <a:pt x="1608" y="2427"/>
                  </a:lnTo>
                  <a:lnTo>
                    <a:pt x="1608" y="2427"/>
                  </a:lnTo>
                  <a:lnTo>
                    <a:pt x="1620" y="2427"/>
                  </a:lnTo>
                  <a:close/>
                  <a:moveTo>
                    <a:pt x="1592" y="2336"/>
                  </a:moveTo>
                  <a:lnTo>
                    <a:pt x="1592" y="2336"/>
                  </a:lnTo>
                  <a:lnTo>
                    <a:pt x="1597" y="2342"/>
                  </a:lnTo>
                  <a:lnTo>
                    <a:pt x="1597" y="2342"/>
                  </a:lnTo>
                  <a:lnTo>
                    <a:pt x="1597" y="2342"/>
                  </a:lnTo>
                  <a:lnTo>
                    <a:pt x="1597" y="2342"/>
                  </a:lnTo>
                  <a:lnTo>
                    <a:pt x="1592" y="2347"/>
                  </a:lnTo>
                  <a:lnTo>
                    <a:pt x="1592" y="2347"/>
                  </a:lnTo>
                  <a:lnTo>
                    <a:pt x="1586" y="2347"/>
                  </a:lnTo>
                  <a:lnTo>
                    <a:pt x="1586" y="2347"/>
                  </a:lnTo>
                  <a:lnTo>
                    <a:pt x="1586" y="2342"/>
                  </a:lnTo>
                  <a:lnTo>
                    <a:pt x="1586" y="2342"/>
                  </a:lnTo>
                  <a:lnTo>
                    <a:pt x="1586" y="2342"/>
                  </a:lnTo>
                  <a:lnTo>
                    <a:pt x="1586" y="2342"/>
                  </a:lnTo>
                  <a:lnTo>
                    <a:pt x="1586" y="2342"/>
                  </a:lnTo>
                  <a:lnTo>
                    <a:pt x="1586" y="2342"/>
                  </a:lnTo>
                  <a:lnTo>
                    <a:pt x="1592" y="2336"/>
                  </a:lnTo>
                  <a:close/>
                  <a:moveTo>
                    <a:pt x="1597" y="2319"/>
                  </a:moveTo>
                  <a:lnTo>
                    <a:pt x="1597" y="2319"/>
                  </a:lnTo>
                  <a:lnTo>
                    <a:pt x="1608" y="2319"/>
                  </a:lnTo>
                  <a:lnTo>
                    <a:pt x="1608" y="2319"/>
                  </a:lnTo>
                  <a:lnTo>
                    <a:pt x="1608" y="2319"/>
                  </a:lnTo>
                  <a:lnTo>
                    <a:pt x="1608" y="2319"/>
                  </a:lnTo>
                  <a:lnTo>
                    <a:pt x="1603" y="2324"/>
                  </a:lnTo>
                  <a:lnTo>
                    <a:pt x="1603" y="2324"/>
                  </a:lnTo>
                  <a:lnTo>
                    <a:pt x="1603" y="2324"/>
                  </a:lnTo>
                  <a:lnTo>
                    <a:pt x="1603" y="2324"/>
                  </a:lnTo>
                  <a:lnTo>
                    <a:pt x="1597" y="2324"/>
                  </a:lnTo>
                  <a:lnTo>
                    <a:pt x="1597" y="2324"/>
                  </a:lnTo>
                  <a:lnTo>
                    <a:pt x="1592" y="2324"/>
                  </a:lnTo>
                  <a:lnTo>
                    <a:pt x="1592" y="2324"/>
                  </a:lnTo>
                  <a:lnTo>
                    <a:pt x="1592" y="2319"/>
                  </a:lnTo>
                  <a:lnTo>
                    <a:pt x="1592" y="2319"/>
                  </a:lnTo>
                  <a:lnTo>
                    <a:pt x="1597" y="2319"/>
                  </a:lnTo>
                  <a:close/>
                  <a:moveTo>
                    <a:pt x="3234" y="1961"/>
                  </a:moveTo>
                  <a:lnTo>
                    <a:pt x="3234" y="1961"/>
                  </a:lnTo>
                  <a:lnTo>
                    <a:pt x="3245" y="1961"/>
                  </a:lnTo>
                  <a:lnTo>
                    <a:pt x="3245" y="1961"/>
                  </a:lnTo>
                  <a:lnTo>
                    <a:pt x="3251" y="1972"/>
                  </a:lnTo>
                  <a:lnTo>
                    <a:pt x="3251" y="1972"/>
                  </a:lnTo>
                  <a:lnTo>
                    <a:pt x="3245" y="1978"/>
                  </a:lnTo>
                  <a:lnTo>
                    <a:pt x="3245" y="1978"/>
                  </a:lnTo>
                  <a:lnTo>
                    <a:pt x="3240" y="1983"/>
                  </a:lnTo>
                  <a:lnTo>
                    <a:pt x="3240" y="1983"/>
                  </a:lnTo>
                  <a:lnTo>
                    <a:pt x="3234" y="1983"/>
                  </a:lnTo>
                  <a:lnTo>
                    <a:pt x="3234" y="1983"/>
                  </a:lnTo>
                  <a:lnTo>
                    <a:pt x="3217" y="1978"/>
                  </a:lnTo>
                  <a:lnTo>
                    <a:pt x="3217" y="1978"/>
                  </a:lnTo>
                  <a:lnTo>
                    <a:pt x="3206" y="1972"/>
                  </a:lnTo>
                  <a:lnTo>
                    <a:pt x="3206" y="1972"/>
                  </a:lnTo>
                  <a:lnTo>
                    <a:pt x="3200" y="1972"/>
                  </a:lnTo>
                  <a:lnTo>
                    <a:pt x="3200" y="1972"/>
                  </a:lnTo>
                  <a:lnTo>
                    <a:pt x="3206" y="1972"/>
                  </a:lnTo>
                  <a:lnTo>
                    <a:pt x="3206" y="1972"/>
                  </a:lnTo>
                  <a:lnTo>
                    <a:pt x="3211" y="1972"/>
                  </a:lnTo>
                  <a:lnTo>
                    <a:pt x="3211" y="1972"/>
                  </a:lnTo>
                  <a:lnTo>
                    <a:pt x="3211" y="1972"/>
                  </a:lnTo>
                  <a:lnTo>
                    <a:pt x="3211" y="1972"/>
                  </a:lnTo>
                  <a:lnTo>
                    <a:pt x="3217" y="1972"/>
                  </a:lnTo>
                  <a:lnTo>
                    <a:pt x="3217" y="1972"/>
                  </a:lnTo>
                  <a:lnTo>
                    <a:pt x="3223" y="1972"/>
                  </a:lnTo>
                  <a:lnTo>
                    <a:pt x="3223" y="1972"/>
                  </a:lnTo>
                  <a:lnTo>
                    <a:pt x="3223" y="1967"/>
                  </a:lnTo>
                  <a:lnTo>
                    <a:pt x="3223" y="1967"/>
                  </a:lnTo>
                  <a:lnTo>
                    <a:pt x="3228" y="1961"/>
                  </a:lnTo>
                  <a:lnTo>
                    <a:pt x="3228" y="1961"/>
                  </a:lnTo>
                  <a:lnTo>
                    <a:pt x="3234" y="1961"/>
                  </a:lnTo>
                  <a:close/>
                  <a:moveTo>
                    <a:pt x="1421" y="1818"/>
                  </a:moveTo>
                  <a:lnTo>
                    <a:pt x="1421" y="1818"/>
                  </a:lnTo>
                  <a:lnTo>
                    <a:pt x="1415" y="1824"/>
                  </a:lnTo>
                  <a:lnTo>
                    <a:pt x="1415" y="1824"/>
                  </a:lnTo>
                  <a:lnTo>
                    <a:pt x="1421" y="1824"/>
                  </a:lnTo>
                  <a:lnTo>
                    <a:pt x="1421" y="1824"/>
                  </a:lnTo>
                  <a:lnTo>
                    <a:pt x="1433" y="1830"/>
                  </a:lnTo>
                  <a:lnTo>
                    <a:pt x="1433" y="1830"/>
                  </a:lnTo>
                  <a:lnTo>
                    <a:pt x="1438" y="1830"/>
                  </a:lnTo>
                  <a:lnTo>
                    <a:pt x="1438" y="1830"/>
                  </a:lnTo>
                  <a:lnTo>
                    <a:pt x="1438" y="1830"/>
                  </a:lnTo>
                  <a:lnTo>
                    <a:pt x="1438" y="1830"/>
                  </a:lnTo>
                  <a:lnTo>
                    <a:pt x="1438" y="1824"/>
                  </a:lnTo>
                  <a:lnTo>
                    <a:pt x="1438" y="1824"/>
                  </a:lnTo>
                  <a:lnTo>
                    <a:pt x="1433" y="1818"/>
                  </a:lnTo>
                  <a:lnTo>
                    <a:pt x="1433" y="1818"/>
                  </a:lnTo>
                  <a:lnTo>
                    <a:pt x="1421" y="1818"/>
                  </a:lnTo>
                  <a:close/>
                  <a:moveTo>
                    <a:pt x="1353" y="1802"/>
                  </a:moveTo>
                  <a:lnTo>
                    <a:pt x="1353" y="1802"/>
                  </a:lnTo>
                  <a:lnTo>
                    <a:pt x="1348" y="1807"/>
                  </a:lnTo>
                  <a:lnTo>
                    <a:pt x="1348" y="1807"/>
                  </a:lnTo>
                  <a:lnTo>
                    <a:pt x="1342" y="1813"/>
                  </a:lnTo>
                  <a:lnTo>
                    <a:pt x="1342" y="1813"/>
                  </a:lnTo>
                  <a:lnTo>
                    <a:pt x="1336" y="1818"/>
                  </a:lnTo>
                  <a:lnTo>
                    <a:pt x="1336" y="1818"/>
                  </a:lnTo>
                  <a:lnTo>
                    <a:pt x="1336" y="1824"/>
                  </a:lnTo>
                  <a:lnTo>
                    <a:pt x="1336" y="1824"/>
                  </a:lnTo>
                  <a:lnTo>
                    <a:pt x="1336" y="1824"/>
                  </a:lnTo>
                  <a:lnTo>
                    <a:pt x="1336" y="1824"/>
                  </a:lnTo>
                  <a:lnTo>
                    <a:pt x="1342" y="1830"/>
                  </a:lnTo>
                  <a:lnTo>
                    <a:pt x="1342" y="1830"/>
                  </a:lnTo>
                  <a:lnTo>
                    <a:pt x="1348" y="1836"/>
                  </a:lnTo>
                  <a:lnTo>
                    <a:pt x="1348" y="1836"/>
                  </a:lnTo>
                  <a:lnTo>
                    <a:pt x="1348" y="1836"/>
                  </a:lnTo>
                  <a:lnTo>
                    <a:pt x="1348" y="1836"/>
                  </a:lnTo>
                  <a:lnTo>
                    <a:pt x="1348" y="1836"/>
                  </a:lnTo>
                  <a:lnTo>
                    <a:pt x="1348" y="1836"/>
                  </a:lnTo>
                  <a:lnTo>
                    <a:pt x="1353" y="1836"/>
                  </a:lnTo>
                  <a:lnTo>
                    <a:pt x="1353" y="1836"/>
                  </a:lnTo>
                  <a:lnTo>
                    <a:pt x="1358" y="1836"/>
                  </a:lnTo>
                  <a:lnTo>
                    <a:pt x="1358" y="1836"/>
                  </a:lnTo>
                  <a:lnTo>
                    <a:pt x="1364" y="1836"/>
                  </a:lnTo>
                  <a:lnTo>
                    <a:pt x="1364" y="1836"/>
                  </a:lnTo>
                  <a:lnTo>
                    <a:pt x="1364" y="1824"/>
                  </a:lnTo>
                  <a:lnTo>
                    <a:pt x="1364" y="1824"/>
                  </a:lnTo>
                  <a:lnTo>
                    <a:pt x="1364" y="1813"/>
                  </a:lnTo>
                  <a:lnTo>
                    <a:pt x="1364" y="1813"/>
                  </a:lnTo>
                  <a:lnTo>
                    <a:pt x="1358" y="1807"/>
                  </a:lnTo>
                  <a:lnTo>
                    <a:pt x="1358" y="1807"/>
                  </a:lnTo>
                  <a:lnTo>
                    <a:pt x="1353" y="1802"/>
                  </a:lnTo>
                  <a:close/>
                  <a:moveTo>
                    <a:pt x="3421" y="1540"/>
                  </a:moveTo>
                  <a:lnTo>
                    <a:pt x="3416" y="1546"/>
                  </a:lnTo>
                  <a:lnTo>
                    <a:pt x="3416" y="1546"/>
                  </a:lnTo>
                  <a:lnTo>
                    <a:pt x="3416" y="1552"/>
                  </a:lnTo>
                  <a:lnTo>
                    <a:pt x="3416" y="1552"/>
                  </a:lnTo>
                  <a:lnTo>
                    <a:pt x="3416" y="1552"/>
                  </a:lnTo>
                  <a:lnTo>
                    <a:pt x="3405" y="1557"/>
                  </a:lnTo>
                  <a:lnTo>
                    <a:pt x="3405" y="1557"/>
                  </a:lnTo>
                  <a:lnTo>
                    <a:pt x="3393" y="1557"/>
                  </a:lnTo>
                  <a:lnTo>
                    <a:pt x="3393" y="1557"/>
                  </a:lnTo>
                  <a:lnTo>
                    <a:pt x="3382" y="1557"/>
                  </a:lnTo>
                  <a:lnTo>
                    <a:pt x="3382" y="1557"/>
                  </a:lnTo>
                  <a:lnTo>
                    <a:pt x="3376" y="1563"/>
                  </a:lnTo>
                  <a:lnTo>
                    <a:pt x="3376" y="1563"/>
                  </a:lnTo>
                  <a:lnTo>
                    <a:pt x="3376" y="1568"/>
                  </a:lnTo>
                  <a:lnTo>
                    <a:pt x="3376" y="1568"/>
                  </a:lnTo>
                  <a:lnTo>
                    <a:pt x="3370" y="1574"/>
                  </a:lnTo>
                  <a:lnTo>
                    <a:pt x="3370" y="1574"/>
                  </a:lnTo>
                  <a:lnTo>
                    <a:pt x="3370" y="1574"/>
                  </a:lnTo>
                  <a:lnTo>
                    <a:pt x="3370" y="1574"/>
                  </a:lnTo>
                  <a:lnTo>
                    <a:pt x="3370" y="1580"/>
                  </a:lnTo>
                  <a:lnTo>
                    <a:pt x="3370" y="1580"/>
                  </a:lnTo>
                  <a:lnTo>
                    <a:pt x="3376" y="1585"/>
                  </a:lnTo>
                  <a:lnTo>
                    <a:pt x="3376" y="1585"/>
                  </a:lnTo>
                  <a:lnTo>
                    <a:pt x="3382" y="1585"/>
                  </a:lnTo>
                  <a:lnTo>
                    <a:pt x="3382" y="1585"/>
                  </a:lnTo>
                  <a:lnTo>
                    <a:pt x="3382" y="1591"/>
                  </a:lnTo>
                  <a:lnTo>
                    <a:pt x="3382" y="1591"/>
                  </a:lnTo>
                  <a:lnTo>
                    <a:pt x="3387" y="1597"/>
                  </a:lnTo>
                  <a:lnTo>
                    <a:pt x="3387" y="1597"/>
                  </a:lnTo>
                  <a:lnTo>
                    <a:pt x="3365" y="1585"/>
                  </a:lnTo>
                  <a:lnTo>
                    <a:pt x="3365" y="1585"/>
                  </a:lnTo>
                  <a:lnTo>
                    <a:pt x="3336" y="1580"/>
                  </a:lnTo>
                  <a:lnTo>
                    <a:pt x="3336" y="1580"/>
                  </a:lnTo>
                  <a:lnTo>
                    <a:pt x="3314" y="1580"/>
                  </a:lnTo>
                  <a:lnTo>
                    <a:pt x="3314" y="1580"/>
                  </a:lnTo>
                  <a:lnTo>
                    <a:pt x="3291" y="1591"/>
                  </a:lnTo>
                  <a:lnTo>
                    <a:pt x="3291" y="1591"/>
                  </a:lnTo>
                  <a:lnTo>
                    <a:pt x="3285" y="1597"/>
                  </a:lnTo>
                  <a:lnTo>
                    <a:pt x="3285" y="1597"/>
                  </a:lnTo>
                  <a:lnTo>
                    <a:pt x="3280" y="1597"/>
                  </a:lnTo>
                  <a:lnTo>
                    <a:pt x="3280" y="1597"/>
                  </a:lnTo>
                  <a:lnTo>
                    <a:pt x="3274" y="1603"/>
                  </a:lnTo>
                  <a:lnTo>
                    <a:pt x="3274" y="1603"/>
                  </a:lnTo>
                  <a:lnTo>
                    <a:pt x="3274" y="1608"/>
                  </a:lnTo>
                  <a:lnTo>
                    <a:pt x="3274" y="1608"/>
                  </a:lnTo>
                  <a:lnTo>
                    <a:pt x="3274" y="1614"/>
                  </a:lnTo>
                  <a:lnTo>
                    <a:pt x="3274" y="1614"/>
                  </a:lnTo>
                  <a:lnTo>
                    <a:pt x="3274" y="1619"/>
                  </a:lnTo>
                  <a:lnTo>
                    <a:pt x="3274" y="1619"/>
                  </a:lnTo>
                  <a:lnTo>
                    <a:pt x="3274" y="1631"/>
                  </a:lnTo>
                  <a:lnTo>
                    <a:pt x="3274" y="1631"/>
                  </a:lnTo>
                  <a:lnTo>
                    <a:pt x="3274" y="1637"/>
                  </a:lnTo>
                  <a:lnTo>
                    <a:pt x="3274" y="1637"/>
                  </a:lnTo>
                  <a:lnTo>
                    <a:pt x="3280" y="1631"/>
                  </a:lnTo>
                  <a:lnTo>
                    <a:pt x="3280" y="1631"/>
                  </a:lnTo>
                  <a:lnTo>
                    <a:pt x="3285" y="1631"/>
                  </a:lnTo>
                  <a:lnTo>
                    <a:pt x="3285" y="1631"/>
                  </a:lnTo>
                  <a:lnTo>
                    <a:pt x="3291" y="1631"/>
                  </a:lnTo>
                  <a:lnTo>
                    <a:pt x="3291" y="1631"/>
                  </a:lnTo>
                  <a:lnTo>
                    <a:pt x="3296" y="1637"/>
                  </a:lnTo>
                  <a:lnTo>
                    <a:pt x="3296" y="1637"/>
                  </a:lnTo>
                  <a:lnTo>
                    <a:pt x="3302" y="1637"/>
                  </a:lnTo>
                  <a:lnTo>
                    <a:pt x="3302" y="1637"/>
                  </a:lnTo>
                  <a:lnTo>
                    <a:pt x="3302" y="1643"/>
                  </a:lnTo>
                  <a:lnTo>
                    <a:pt x="3302" y="1643"/>
                  </a:lnTo>
                  <a:lnTo>
                    <a:pt x="3308" y="1654"/>
                  </a:lnTo>
                  <a:lnTo>
                    <a:pt x="3308" y="1654"/>
                  </a:lnTo>
                  <a:lnTo>
                    <a:pt x="3308" y="1654"/>
                  </a:lnTo>
                  <a:lnTo>
                    <a:pt x="3308" y="1654"/>
                  </a:lnTo>
                  <a:lnTo>
                    <a:pt x="3320" y="1654"/>
                  </a:lnTo>
                  <a:lnTo>
                    <a:pt x="3320" y="1654"/>
                  </a:lnTo>
                  <a:lnTo>
                    <a:pt x="3325" y="1654"/>
                  </a:lnTo>
                  <a:lnTo>
                    <a:pt x="3325" y="1654"/>
                  </a:lnTo>
                  <a:lnTo>
                    <a:pt x="3330" y="1654"/>
                  </a:lnTo>
                  <a:lnTo>
                    <a:pt x="3330" y="1654"/>
                  </a:lnTo>
                  <a:lnTo>
                    <a:pt x="3336" y="1648"/>
                  </a:lnTo>
                  <a:lnTo>
                    <a:pt x="3336" y="1648"/>
                  </a:lnTo>
                  <a:lnTo>
                    <a:pt x="3342" y="1648"/>
                  </a:lnTo>
                  <a:lnTo>
                    <a:pt x="3342" y="1648"/>
                  </a:lnTo>
                  <a:lnTo>
                    <a:pt x="3348" y="1637"/>
                  </a:lnTo>
                  <a:lnTo>
                    <a:pt x="3348" y="1637"/>
                  </a:lnTo>
                  <a:lnTo>
                    <a:pt x="3353" y="1631"/>
                  </a:lnTo>
                  <a:lnTo>
                    <a:pt x="3353" y="1631"/>
                  </a:lnTo>
                  <a:lnTo>
                    <a:pt x="3359" y="1631"/>
                  </a:lnTo>
                  <a:lnTo>
                    <a:pt x="3359" y="1631"/>
                  </a:lnTo>
                  <a:lnTo>
                    <a:pt x="3365" y="1631"/>
                  </a:lnTo>
                  <a:lnTo>
                    <a:pt x="3365" y="1631"/>
                  </a:lnTo>
                  <a:lnTo>
                    <a:pt x="3370" y="1631"/>
                  </a:lnTo>
                  <a:lnTo>
                    <a:pt x="3370" y="1631"/>
                  </a:lnTo>
                  <a:lnTo>
                    <a:pt x="3376" y="1631"/>
                  </a:lnTo>
                  <a:lnTo>
                    <a:pt x="3376" y="1631"/>
                  </a:lnTo>
                  <a:lnTo>
                    <a:pt x="3382" y="1631"/>
                  </a:lnTo>
                  <a:lnTo>
                    <a:pt x="3382" y="1631"/>
                  </a:lnTo>
                  <a:lnTo>
                    <a:pt x="3387" y="1625"/>
                  </a:lnTo>
                  <a:lnTo>
                    <a:pt x="3387" y="1625"/>
                  </a:lnTo>
                  <a:lnTo>
                    <a:pt x="3387" y="1614"/>
                  </a:lnTo>
                  <a:lnTo>
                    <a:pt x="3387" y="1614"/>
                  </a:lnTo>
                  <a:lnTo>
                    <a:pt x="3387" y="1608"/>
                  </a:lnTo>
                  <a:lnTo>
                    <a:pt x="3387" y="1608"/>
                  </a:lnTo>
                  <a:lnTo>
                    <a:pt x="3393" y="1603"/>
                  </a:lnTo>
                  <a:lnTo>
                    <a:pt x="3393" y="1603"/>
                  </a:lnTo>
                  <a:lnTo>
                    <a:pt x="3393" y="1603"/>
                  </a:lnTo>
                  <a:lnTo>
                    <a:pt x="3393" y="1603"/>
                  </a:lnTo>
                  <a:lnTo>
                    <a:pt x="3399" y="1603"/>
                  </a:lnTo>
                  <a:lnTo>
                    <a:pt x="3399" y="1603"/>
                  </a:lnTo>
                  <a:lnTo>
                    <a:pt x="3405" y="1603"/>
                  </a:lnTo>
                  <a:lnTo>
                    <a:pt x="3405" y="1603"/>
                  </a:lnTo>
                  <a:lnTo>
                    <a:pt x="3410" y="1603"/>
                  </a:lnTo>
                  <a:lnTo>
                    <a:pt x="3410" y="1603"/>
                  </a:lnTo>
                  <a:lnTo>
                    <a:pt x="3410" y="1608"/>
                  </a:lnTo>
                  <a:lnTo>
                    <a:pt x="3410" y="1608"/>
                  </a:lnTo>
                  <a:lnTo>
                    <a:pt x="3416" y="1614"/>
                  </a:lnTo>
                  <a:lnTo>
                    <a:pt x="3416" y="1614"/>
                  </a:lnTo>
                  <a:lnTo>
                    <a:pt x="3421" y="1619"/>
                  </a:lnTo>
                  <a:lnTo>
                    <a:pt x="3421" y="1619"/>
                  </a:lnTo>
                  <a:lnTo>
                    <a:pt x="3427" y="1625"/>
                  </a:lnTo>
                  <a:lnTo>
                    <a:pt x="3427" y="1625"/>
                  </a:lnTo>
                  <a:lnTo>
                    <a:pt x="3439" y="1625"/>
                  </a:lnTo>
                  <a:lnTo>
                    <a:pt x="3439" y="1625"/>
                  </a:lnTo>
                  <a:lnTo>
                    <a:pt x="3450" y="1625"/>
                  </a:lnTo>
                  <a:lnTo>
                    <a:pt x="3450" y="1625"/>
                  </a:lnTo>
                  <a:lnTo>
                    <a:pt x="3467" y="1625"/>
                  </a:lnTo>
                  <a:lnTo>
                    <a:pt x="3467" y="1625"/>
                  </a:lnTo>
                  <a:lnTo>
                    <a:pt x="3484" y="1631"/>
                  </a:lnTo>
                  <a:lnTo>
                    <a:pt x="3484" y="1631"/>
                  </a:lnTo>
                  <a:lnTo>
                    <a:pt x="3484" y="1631"/>
                  </a:lnTo>
                  <a:lnTo>
                    <a:pt x="3484" y="1631"/>
                  </a:lnTo>
                  <a:lnTo>
                    <a:pt x="3484" y="1637"/>
                  </a:lnTo>
                  <a:lnTo>
                    <a:pt x="3484" y="1637"/>
                  </a:lnTo>
                  <a:lnTo>
                    <a:pt x="3490" y="1637"/>
                  </a:lnTo>
                  <a:lnTo>
                    <a:pt x="3490" y="1637"/>
                  </a:lnTo>
                  <a:lnTo>
                    <a:pt x="3490" y="1643"/>
                  </a:lnTo>
                  <a:lnTo>
                    <a:pt x="3490" y="1643"/>
                  </a:lnTo>
                  <a:lnTo>
                    <a:pt x="3484" y="1643"/>
                  </a:lnTo>
                  <a:lnTo>
                    <a:pt x="3484" y="1643"/>
                  </a:lnTo>
                  <a:lnTo>
                    <a:pt x="3473" y="1643"/>
                  </a:lnTo>
                  <a:lnTo>
                    <a:pt x="3473" y="1643"/>
                  </a:lnTo>
                  <a:lnTo>
                    <a:pt x="3467" y="1648"/>
                  </a:lnTo>
                  <a:lnTo>
                    <a:pt x="3467" y="1648"/>
                  </a:lnTo>
                  <a:lnTo>
                    <a:pt x="3473" y="1654"/>
                  </a:lnTo>
                  <a:lnTo>
                    <a:pt x="3473" y="1654"/>
                  </a:lnTo>
                  <a:lnTo>
                    <a:pt x="3479" y="1659"/>
                  </a:lnTo>
                  <a:lnTo>
                    <a:pt x="3479" y="1659"/>
                  </a:lnTo>
                  <a:lnTo>
                    <a:pt x="3479" y="1659"/>
                  </a:lnTo>
                  <a:lnTo>
                    <a:pt x="3479" y="1659"/>
                  </a:lnTo>
                  <a:lnTo>
                    <a:pt x="3479" y="1659"/>
                  </a:lnTo>
                  <a:lnTo>
                    <a:pt x="3479" y="1659"/>
                  </a:lnTo>
                  <a:lnTo>
                    <a:pt x="3484" y="1659"/>
                  </a:lnTo>
                  <a:lnTo>
                    <a:pt x="3484" y="1659"/>
                  </a:lnTo>
                  <a:lnTo>
                    <a:pt x="3473" y="1677"/>
                  </a:lnTo>
                  <a:lnTo>
                    <a:pt x="3473" y="1688"/>
                  </a:lnTo>
                  <a:lnTo>
                    <a:pt x="3473" y="1688"/>
                  </a:lnTo>
                  <a:lnTo>
                    <a:pt x="3484" y="1699"/>
                  </a:lnTo>
                  <a:lnTo>
                    <a:pt x="3495" y="1705"/>
                  </a:lnTo>
                  <a:lnTo>
                    <a:pt x="3495" y="1705"/>
                  </a:lnTo>
                  <a:lnTo>
                    <a:pt x="3530" y="1722"/>
                  </a:lnTo>
                  <a:lnTo>
                    <a:pt x="3530" y="1722"/>
                  </a:lnTo>
                  <a:lnTo>
                    <a:pt x="3558" y="1733"/>
                  </a:lnTo>
                  <a:lnTo>
                    <a:pt x="3558" y="1733"/>
                  </a:lnTo>
                  <a:lnTo>
                    <a:pt x="3564" y="1739"/>
                  </a:lnTo>
                  <a:lnTo>
                    <a:pt x="3564" y="1739"/>
                  </a:lnTo>
                  <a:lnTo>
                    <a:pt x="3570" y="1745"/>
                  </a:lnTo>
                  <a:lnTo>
                    <a:pt x="3570" y="1745"/>
                  </a:lnTo>
                  <a:lnTo>
                    <a:pt x="3580" y="1756"/>
                  </a:lnTo>
                  <a:lnTo>
                    <a:pt x="3580" y="1756"/>
                  </a:lnTo>
                  <a:lnTo>
                    <a:pt x="3586" y="1762"/>
                  </a:lnTo>
                  <a:lnTo>
                    <a:pt x="3586" y="1762"/>
                  </a:lnTo>
                  <a:lnTo>
                    <a:pt x="3598" y="1762"/>
                  </a:lnTo>
                  <a:lnTo>
                    <a:pt x="3598" y="1762"/>
                  </a:lnTo>
                  <a:lnTo>
                    <a:pt x="3609" y="1762"/>
                  </a:lnTo>
                  <a:lnTo>
                    <a:pt x="3609" y="1762"/>
                  </a:lnTo>
                  <a:lnTo>
                    <a:pt x="3615" y="1762"/>
                  </a:lnTo>
                  <a:lnTo>
                    <a:pt x="3615" y="1762"/>
                  </a:lnTo>
                  <a:lnTo>
                    <a:pt x="3626" y="1762"/>
                  </a:lnTo>
                  <a:lnTo>
                    <a:pt x="3626" y="1762"/>
                  </a:lnTo>
                  <a:lnTo>
                    <a:pt x="3626" y="1756"/>
                  </a:lnTo>
                  <a:lnTo>
                    <a:pt x="3626" y="1756"/>
                  </a:lnTo>
                  <a:lnTo>
                    <a:pt x="3626" y="1750"/>
                  </a:lnTo>
                  <a:lnTo>
                    <a:pt x="3626" y="1750"/>
                  </a:lnTo>
                  <a:lnTo>
                    <a:pt x="3632" y="1745"/>
                  </a:lnTo>
                  <a:lnTo>
                    <a:pt x="3632" y="1745"/>
                  </a:lnTo>
                  <a:lnTo>
                    <a:pt x="3626" y="1739"/>
                  </a:lnTo>
                  <a:lnTo>
                    <a:pt x="3626" y="1739"/>
                  </a:lnTo>
                  <a:lnTo>
                    <a:pt x="3615" y="1733"/>
                  </a:lnTo>
                  <a:lnTo>
                    <a:pt x="3604" y="1728"/>
                  </a:lnTo>
                  <a:lnTo>
                    <a:pt x="3604" y="1728"/>
                  </a:lnTo>
                  <a:lnTo>
                    <a:pt x="3592" y="1728"/>
                  </a:lnTo>
                  <a:lnTo>
                    <a:pt x="3592" y="1728"/>
                  </a:lnTo>
                  <a:lnTo>
                    <a:pt x="3592" y="1728"/>
                  </a:lnTo>
                  <a:lnTo>
                    <a:pt x="3592" y="1722"/>
                  </a:lnTo>
                  <a:lnTo>
                    <a:pt x="3592" y="1722"/>
                  </a:lnTo>
                  <a:lnTo>
                    <a:pt x="3615" y="1705"/>
                  </a:lnTo>
                  <a:lnTo>
                    <a:pt x="3615" y="1705"/>
                  </a:lnTo>
                  <a:lnTo>
                    <a:pt x="3615" y="1699"/>
                  </a:lnTo>
                  <a:lnTo>
                    <a:pt x="3615" y="1699"/>
                  </a:lnTo>
                  <a:lnTo>
                    <a:pt x="3615" y="1693"/>
                  </a:lnTo>
                  <a:lnTo>
                    <a:pt x="3615" y="1693"/>
                  </a:lnTo>
                  <a:lnTo>
                    <a:pt x="3604" y="1693"/>
                  </a:lnTo>
                  <a:lnTo>
                    <a:pt x="3604" y="1693"/>
                  </a:lnTo>
                  <a:lnTo>
                    <a:pt x="3586" y="1688"/>
                  </a:lnTo>
                  <a:lnTo>
                    <a:pt x="3586" y="1688"/>
                  </a:lnTo>
                  <a:lnTo>
                    <a:pt x="3575" y="1688"/>
                  </a:lnTo>
                  <a:lnTo>
                    <a:pt x="3575" y="1688"/>
                  </a:lnTo>
                  <a:lnTo>
                    <a:pt x="3570" y="1682"/>
                  </a:lnTo>
                  <a:lnTo>
                    <a:pt x="3570" y="1682"/>
                  </a:lnTo>
                  <a:lnTo>
                    <a:pt x="3564" y="1682"/>
                  </a:lnTo>
                  <a:lnTo>
                    <a:pt x="3564" y="1682"/>
                  </a:lnTo>
                  <a:lnTo>
                    <a:pt x="3552" y="1677"/>
                  </a:lnTo>
                  <a:lnTo>
                    <a:pt x="3552" y="1677"/>
                  </a:lnTo>
                  <a:lnTo>
                    <a:pt x="3546" y="1671"/>
                  </a:lnTo>
                  <a:lnTo>
                    <a:pt x="3546" y="1671"/>
                  </a:lnTo>
                  <a:lnTo>
                    <a:pt x="3546" y="1665"/>
                  </a:lnTo>
                  <a:lnTo>
                    <a:pt x="3546" y="1665"/>
                  </a:lnTo>
                  <a:lnTo>
                    <a:pt x="3541" y="1665"/>
                  </a:lnTo>
                  <a:lnTo>
                    <a:pt x="3541" y="1665"/>
                  </a:lnTo>
                  <a:lnTo>
                    <a:pt x="3546" y="1665"/>
                  </a:lnTo>
                  <a:lnTo>
                    <a:pt x="3546" y="1665"/>
                  </a:lnTo>
                  <a:lnTo>
                    <a:pt x="3558" y="1659"/>
                  </a:lnTo>
                  <a:lnTo>
                    <a:pt x="3558" y="1659"/>
                  </a:lnTo>
                  <a:lnTo>
                    <a:pt x="3570" y="1659"/>
                  </a:lnTo>
                  <a:lnTo>
                    <a:pt x="3570" y="1659"/>
                  </a:lnTo>
                  <a:lnTo>
                    <a:pt x="3570" y="1665"/>
                  </a:lnTo>
                  <a:lnTo>
                    <a:pt x="3570" y="1665"/>
                  </a:lnTo>
                  <a:lnTo>
                    <a:pt x="3570" y="1671"/>
                  </a:lnTo>
                  <a:lnTo>
                    <a:pt x="3570" y="1671"/>
                  </a:lnTo>
                  <a:lnTo>
                    <a:pt x="3575" y="1677"/>
                  </a:lnTo>
                  <a:lnTo>
                    <a:pt x="3575" y="1677"/>
                  </a:lnTo>
                  <a:lnTo>
                    <a:pt x="3575" y="1677"/>
                  </a:lnTo>
                  <a:lnTo>
                    <a:pt x="3575" y="1677"/>
                  </a:lnTo>
                  <a:lnTo>
                    <a:pt x="3586" y="1677"/>
                  </a:lnTo>
                  <a:lnTo>
                    <a:pt x="3586" y="1677"/>
                  </a:lnTo>
                  <a:lnTo>
                    <a:pt x="3598" y="1677"/>
                  </a:lnTo>
                  <a:lnTo>
                    <a:pt x="3598" y="1677"/>
                  </a:lnTo>
                  <a:lnTo>
                    <a:pt x="3604" y="1671"/>
                  </a:lnTo>
                  <a:lnTo>
                    <a:pt x="3604" y="1671"/>
                  </a:lnTo>
                  <a:lnTo>
                    <a:pt x="3609" y="1671"/>
                  </a:lnTo>
                  <a:lnTo>
                    <a:pt x="3609" y="1671"/>
                  </a:lnTo>
                  <a:lnTo>
                    <a:pt x="3615" y="1665"/>
                  </a:lnTo>
                  <a:lnTo>
                    <a:pt x="3615" y="1665"/>
                  </a:lnTo>
                  <a:lnTo>
                    <a:pt x="3615" y="1654"/>
                  </a:lnTo>
                  <a:lnTo>
                    <a:pt x="3615" y="1654"/>
                  </a:lnTo>
                  <a:lnTo>
                    <a:pt x="3615" y="1648"/>
                  </a:lnTo>
                  <a:lnTo>
                    <a:pt x="3615" y="1648"/>
                  </a:lnTo>
                  <a:lnTo>
                    <a:pt x="3620" y="1637"/>
                  </a:lnTo>
                  <a:lnTo>
                    <a:pt x="3620" y="1637"/>
                  </a:lnTo>
                  <a:lnTo>
                    <a:pt x="3592" y="1625"/>
                  </a:lnTo>
                  <a:lnTo>
                    <a:pt x="3592" y="1625"/>
                  </a:lnTo>
                  <a:lnTo>
                    <a:pt x="3570" y="1625"/>
                  </a:lnTo>
                  <a:lnTo>
                    <a:pt x="3570" y="1625"/>
                  </a:lnTo>
                  <a:lnTo>
                    <a:pt x="3546" y="1625"/>
                  </a:lnTo>
                  <a:lnTo>
                    <a:pt x="3546" y="1625"/>
                  </a:lnTo>
                  <a:lnTo>
                    <a:pt x="3518" y="1637"/>
                  </a:lnTo>
                  <a:lnTo>
                    <a:pt x="3518" y="1637"/>
                  </a:lnTo>
                  <a:lnTo>
                    <a:pt x="3524" y="1631"/>
                  </a:lnTo>
                  <a:lnTo>
                    <a:pt x="3524" y="1631"/>
                  </a:lnTo>
                  <a:lnTo>
                    <a:pt x="3530" y="1625"/>
                  </a:lnTo>
                  <a:lnTo>
                    <a:pt x="3530" y="1625"/>
                  </a:lnTo>
                  <a:lnTo>
                    <a:pt x="3535" y="1614"/>
                  </a:lnTo>
                  <a:lnTo>
                    <a:pt x="3535" y="1614"/>
                  </a:lnTo>
                  <a:lnTo>
                    <a:pt x="3541" y="1614"/>
                  </a:lnTo>
                  <a:lnTo>
                    <a:pt x="3541" y="1614"/>
                  </a:lnTo>
                  <a:lnTo>
                    <a:pt x="3546" y="1614"/>
                  </a:lnTo>
                  <a:lnTo>
                    <a:pt x="3546" y="1614"/>
                  </a:lnTo>
                  <a:lnTo>
                    <a:pt x="3552" y="1614"/>
                  </a:lnTo>
                  <a:lnTo>
                    <a:pt x="3552" y="1614"/>
                  </a:lnTo>
                  <a:lnTo>
                    <a:pt x="3558" y="1614"/>
                  </a:lnTo>
                  <a:lnTo>
                    <a:pt x="3558" y="1614"/>
                  </a:lnTo>
                  <a:lnTo>
                    <a:pt x="3564" y="1614"/>
                  </a:lnTo>
                  <a:lnTo>
                    <a:pt x="3564" y="1614"/>
                  </a:lnTo>
                  <a:lnTo>
                    <a:pt x="3564" y="1608"/>
                  </a:lnTo>
                  <a:lnTo>
                    <a:pt x="3564" y="1608"/>
                  </a:lnTo>
                  <a:lnTo>
                    <a:pt x="3564" y="1603"/>
                  </a:lnTo>
                  <a:lnTo>
                    <a:pt x="3564" y="1603"/>
                  </a:lnTo>
                  <a:lnTo>
                    <a:pt x="3564" y="1597"/>
                  </a:lnTo>
                  <a:lnTo>
                    <a:pt x="3564" y="1597"/>
                  </a:lnTo>
                  <a:lnTo>
                    <a:pt x="3570" y="1597"/>
                  </a:lnTo>
                  <a:lnTo>
                    <a:pt x="3552" y="1597"/>
                  </a:lnTo>
                  <a:lnTo>
                    <a:pt x="3535" y="1597"/>
                  </a:lnTo>
                  <a:lnTo>
                    <a:pt x="3524" y="1597"/>
                  </a:lnTo>
                  <a:lnTo>
                    <a:pt x="3507" y="1597"/>
                  </a:lnTo>
                  <a:lnTo>
                    <a:pt x="3507" y="1597"/>
                  </a:lnTo>
                  <a:lnTo>
                    <a:pt x="3512" y="1591"/>
                  </a:lnTo>
                  <a:lnTo>
                    <a:pt x="3512" y="1591"/>
                  </a:lnTo>
                  <a:lnTo>
                    <a:pt x="3518" y="1585"/>
                  </a:lnTo>
                  <a:lnTo>
                    <a:pt x="3518" y="1585"/>
                  </a:lnTo>
                  <a:lnTo>
                    <a:pt x="3518" y="1580"/>
                  </a:lnTo>
                  <a:lnTo>
                    <a:pt x="3518" y="1580"/>
                  </a:lnTo>
                  <a:lnTo>
                    <a:pt x="3524" y="1574"/>
                  </a:lnTo>
                  <a:lnTo>
                    <a:pt x="3524" y="1574"/>
                  </a:lnTo>
                  <a:lnTo>
                    <a:pt x="3501" y="1563"/>
                  </a:lnTo>
                  <a:lnTo>
                    <a:pt x="3501" y="1563"/>
                  </a:lnTo>
                  <a:lnTo>
                    <a:pt x="3473" y="1552"/>
                  </a:lnTo>
                  <a:lnTo>
                    <a:pt x="3473" y="1552"/>
                  </a:lnTo>
                  <a:lnTo>
                    <a:pt x="3445" y="1546"/>
                  </a:lnTo>
                  <a:lnTo>
                    <a:pt x="3445" y="1546"/>
                  </a:lnTo>
                  <a:lnTo>
                    <a:pt x="3421" y="1540"/>
                  </a:lnTo>
                  <a:close/>
                  <a:moveTo>
                    <a:pt x="1109" y="1369"/>
                  </a:moveTo>
                  <a:lnTo>
                    <a:pt x="1109" y="1369"/>
                  </a:lnTo>
                  <a:lnTo>
                    <a:pt x="1097" y="1369"/>
                  </a:lnTo>
                  <a:lnTo>
                    <a:pt x="1097" y="1369"/>
                  </a:lnTo>
                  <a:lnTo>
                    <a:pt x="1086" y="1381"/>
                  </a:lnTo>
                  <a:lnTo>
                    <a:pt x="1086" y="1381"/>
                  </a:lnTo>
                  <a:lnTo>
                    <a:pt x="1080" y="1387"/>
                  </a:lnTo>
                  <a:lnTo>
                    <a:pt x="1080" y="1387"/>
                  </a:lnTo>
                  <a:lnTo>
                    <a:pt x="1097" y="1387"/>
                  </a:lnTo>
                  <a:lnTo>
                    <a:pt x="1097" y="1387"/>
                  </a:lnTo>
                  <a:lnTo>
                    <a:pt x="1103" y="1387"/>
                  </a:lnTo>
                  <a:lnTo>
                    <a:pt x="1103" y="1387"/>
                  </a:lnTo>
                  <a:lnTo>
                    <a:pt x="1114" y="1381"/>
                  </a:lnTo>
                  <a:lnTo>
                    <a:pt x="1114" y="1381"/>
                  </a:lnTo>
                  <a:lnTo>
                    <a:pt x="1120" y="1375"/>
                  </a:lnTo>
                  <a:lnTo>
                    <a:pt x="1120" y="1375"/>
                  </a:lnTo>
                  <a:lnTo>
                    <a:pt x="1120" y="1369"/>
                  </a:lnTo>
                  <a:lnTo>
                    <a:pt x="1120" y="1369"/>
                  </a:lnTo>
                  <a:lnTo>
                    <a:pt x="1120" y="1369"/>
                  </a:lnTo>
                  <a:lnTo>
                    <a:pt x="1120" y="1369"/>
                  </a:lnTo>
                  <a:lnTo>
                    <a:pt x="1120" y="1369"/>
                  </a:lnTo>
                  <a:lnTo>
                    <a:pt x="1120" y="1369"/>
                  </a:lnTo>
                  <a:lnTo>
                    <a:pt x="1114" y="1364"/>
                  </a:lnTo>
                  <a:lnTo>
                    <a:pt x="1114" y="1364"/>
                  </a:lnTo>
                  <a:lnTo>
                    <a:pt x="1109" y="1369"/>
                  </a:lnTo>
                  <a:close/>
                  <a:moveTo>
                    <a:pt x="3819" y="1358"/>
                  </a:moveTo>
                  <a:lnTo>
                    <a:pt x="3819" y="1358"/>
                  </a:lnTo>
                  <a:lnTo>
                    <a:pt x="3819" y="1358"/>
                  </a:lnTo>
                  <a:lnTo>
                    <a:pt x="3819" y="1358"/>
                  </a:lnTo>
                  <a:lnTo>
                    <a:pt x="3814" y="1358"/>
                  </a:lnTo>
                  <a:lnTo>
                    <a:pt x="3814" y="1358"/>
                  </a:lnTo>
                  <a:lnTo>
                    <a:pt x="3814" y="1364"/>
                  </a:lnTo>
                  <a:lnTo>
                    <a:pt x="3814" y="1364"/>
                  </a:lnTo>
                  <a:lnTo>
                    <a:pt x="3814" y="1369"/>
                  </a:lnTo>
                  <a:lnTo>
                    <a:pt x="3814" y="1369"/>
                  </a:lnTo>
                  <a:lnTo>
                    <a:pt x="3814" y="1369"/>
                  </a:lnTo>
                  <a:lnTo>
                    <a:pt x="3814" y="1369"/>
                  </a:lnTo>
                  <a:lnTo>
                    <a:pt x="3819" y="1369"/>
                  </a:lnTo>
                  <a:lnTo>
                    <a:pt x="3819" y="1369"/>
                  </a:lnTo>
                  <a:lnTo>
                    <a:pt x="3825" y="1369"/>
                  </a:lnTo>
                  <a:lnTo>
                    <a:pt x="3825" y="1369"/>
                  </a:lnTo>
                  <a:lnTo>
                    <a:pt x="3830" y="1369"/>
                  </a:lnTo>
                  <a:lnTo>
                    <a:pt x="3830" y="1369"/>
                  </a:lnTo>
                  <a:lnTo>
                    <a:pt x="3825" y="1364"/>
                  </a:lnTo>
                  <a:lnTo>
                    <a:pt x="3825" y="1364"/>
                  </a:lnTo>
                  <a:lnTo>
                    <a:pt x="3825" y="1364"/>
                  </a:lnTo>
                  <a:lnTo>
                    <a:pt x="3825" y="1364"/>
                  </a:lnTo>
                  <a:lnTo>
                    <a:pt x="3825" y="1358"/>
                  </a:lnTo>
                  <a:lnTo>
                    <a:pt x="3825" y="1358"/>
                  </a:lnTo>
                  <a:lnTo>
                    <a:pt x="3819" y="1358"/>
                  </a:lnTo>
                  <a:close/>
                  <a:moveTo>
                    <a:pt x="3717" y="1319"/>
                  </a:moveTo>
                  <a:lnTo>
                    <a:pt x="3717" y="1319"/>
                  </a:lnTo>
                  <a:lnTo>
                    <a:pt x="3717" y="1329"/>
                  </a:lnTo>
                  <a:lnTo>
                    <a:pt x="3717" y="1329"/>
                  </a:lnTo>
                  <a:lnTo>
                    <a:pt x="3717" y="1341"/>
                  </a:lnTo>
                  <a:lnTo>
                    <a:pt x="3717" y="1341"/>
                  </a:lnTo>
                  <a:lnTo>
                    <a:pt x="3717" y="1353"/>
                  </a:lnTo>
                  <a:lnTo>
                    <a:pt x="3717" y="1353"/>
                  </a:lnTo>
                  <a:lnTo>
                    <a:pt x="3723" y="1369"/>
                  </a:lnTo>
                  <a:lnTo>
                    <a:pt x="3723" y="1369"/>
                  </a:lnTo>
                  <a:lnTo>
                    <a:pt x="3729" y="1369"/>
                  </a:lnTo>
                  <a:lnTo>
                    <a:pt x="3729" y="1369"/>
                  </a:lnTo>
                  <a:lnTo>
                    <a:pt x="3734" y="1369"/>
                  </a:lnTo>
                  <a:lnTo>
                    <a:pt x="3734" y="1369"/>
                  </a:lnTo>
                  <a:lnTo>
                    <a:pt x="3740" y="1369"/>
                  </a:lnTo>
                  <a:lnTo>
                    <a:pt x="3740" y="1369"/>
                  </a:lnTo>
                  <a:lnTo>
                    <a:pt x="3740" y="1369"/>
                  </a:lnTo>
                  <a:lnTo>
                    <a:pt x="3740" y="1369"/>
                  </a:lnTo>
                  <a:lnTo>
                    <a:pt x="3745" y="1369"/>
                  </a:lnTo>
                  <a:lnTo>
                    <a:pt x="3745" y="1369"/>
                  </a:lnTo>
                  <a:lnTo>
                    <a:pt x="3745" y="1364"/>
                  </a:lnTo>
                  <a:lnTo>
                    <a:pt x="3745" y="1364"/>
                  </a:lnTo>
                  <a:lnTo>
                    <a:pt x="3751" y="1364"/>
                  </a:lnTo>
                  <a:lnTo>
                    <a:pt x="3751" y="1364"/>
                  </a:lnTo>
                  <a:lnTo>
                    <a:pt x="3757" y="1364"/>
                  </a:lnTo>
                  <a:lnTo>
                    <a:pt x="3757" y="1364"/>
                  </a:lnTo>
                  <a:lnTo>
                    <a:pt x="3757" y="1353"/>
                  </a:lnTo>
                  <a:lnTo>
                    <a:pt x="3757" y="1353"/>
                  </a:lnTo>
                  <a:lnTo>
                    <a:pt x="3757" y="1353"/>
                  </a:lnTo>
                  <a:lnTo>
                    <a:pt x="3757" y="1353"/>
                  </a:lnTo>
                  <a:lnTo>
                    <a:pt x="3763" y="1347"/>
                  </a:lnTo>
                  <a:lnTo>
                    <a:pt x="3763" y="1347"/>
                  </a:lnTo>
                  <a:lnTo>
                    <a:pt x="3763" y="1341"/>
                  </a:lnTo>
                  <a:lnTo>
                    <a:pt x="3763" y="1341"/>
                  </a:lnTo>
                  <a:lnTo>
                    <a:pt x="3757" y="1341"/>
                  </a:lnTo>
                  <a:lnTo>
                    <a:pt x="3757" y="1341"/>
                  </a:lnTo>
                  <a:lnTo>
                    <a:pt x="3751" y="1341"/>
                  </a:lnTo>
                  <a:lnTo>
                    <a:pt x="3751" y="1341"/>
                  </a:lnTo>
                  <a:lnTo>
                    <a:pt x="3745" y="1341"/>
                  </a:lnTo>
                  <a:lnTo>
                    <a:pt x="3745" y="1341"/>
                  </a:lnTo>
                  <a:lnTo>
                    <a:pt x="3740" y="1341"/>
                  </a:lnTo>
                  <a:lnTo>
                    <a:pt x="3740" y="1341"/>
                  </a:lnTo>
                  <a:lnTo>
                    <a:pt x="3740" y="1335"/>
                  </a:lnTo>
                  <a:lnTo>
                    <a:pt x="3740" y="1335"/>
                  </a:lnTo>
                  <a:lnTo>
                    <a:pt x="3740" y="1329"/>
                  </a:lnTo>
                  <a:lnTo>
                    <a:pt x="3740" y="1329"/>
                  </a:lnTo>
                  <a:lnTo>
                    <a:pt x="3740" y="1324"/>
                  </a:lnTo>
                  <a:lnTo>
                    <a:pt x="3740" y="1324"/>
                  </a:lnTo>
                  <a:lnTo>
                    <a:pt x="3734" y="1324"/>
                  </a:lnTo>
                  <a:lnTo>
                    <a:pt x="3734" y="1324"/>
                  </a:lnTo>
                  <a:lnTo>
                    <a:pt x="3734" y="1319"/>
                  </a:lnTo>
                  <a:lnTo>
                    <a:pt x="3734" y="1319"/>
                  </a:lnTo>
                  <a:lnTo>
                    <a:pt x="3729" y="1319"/>
                  </a:lnTo>
                  <a:lnTo>
                    <a:pt x="3729" y="1319"/>
                  </a:lnTo>
                  <a:lnTo>
                    <a:pt x="3723" y="1319"/>
                  </a:lnTo>
                  <a:lnTo>
                    <a:pt x="3723" y="1319"/>
                  </a:lnTo>
                  <a:lnTo>
                    <a:pt x="3717" y="1319"/>
                  </a:lnTo>
                  <a:close/>
                  <a:moveTo>
                    <a:pt x="3570" y="1279"/>
                  </a:moveTo>
                  <a:lnTo>
                    <a:pt x="3570" y="1279"/>
                  </a:lnTo>
                  <a:lnTo>
                    <a:pt x="3580" y="1284"/>
                  </a:lnTo>
                  <a:lnTo>
                    <a:pt x="3580" y="1284"/>
                  </a:lnTo>
                  <a:lnTo>
                    <a:pt x="3586" y="1295"/>
                  </a:lnTo>
                  <a:lnTo>
                    <a:pt x="3586" y="1295"/>
                  </a:lnTo>
                  <a:lnTo>
                    <a:pt x="3586" y="1307"/>
                  </a:lnTo>
                  <a:lnTo>
                    <a:pt x="3586" y="1307"/>
                  </a:lnTo>
                  <a:lnTo>
                    <a:pt x="3586" y="1324"/>
                  </a:lnTo>
                  <a:lnTo>
                    <a:pt x="3586" y="1324"/>
                  </a:lnTo>
                  <a:lnTo>
                    <a:pt x="3586" y="1324"/>
                  </a:lnTo>
                  <a:lnTo>
                    <a:pt x="3586" y="1324"/>
                  </a:lnTo>
                  <a:lnTo>
                    <a:pt x="3580" y="1324"/>
                  </a:lnTo>
                  <a:lnTo>
                    <a:pt x="3580" y="1324"/>
                  </a:lnTo>
                  <a:lnTo>
                    <a:pt x="3575" y="1324"/>
                  </a:lnTo>
                  <a:lnTo>
                    <a:pt x="3575" y="1324"/>
                  </a:lnTo>
                  <a:lnTo>
                    <a:pt x="3570" y="1324"/>
                  </a:lnTo>
                  <a:lnTo>
                    <a:pt x="3570" y="1324"/>
                  </a:lnTo>
                  <a:lnTo>
                    <a:pt x="3570" y="1319"/>
                  </a:lnTo>
                  <a:lnTo>
                    <a:pt x="3570" y="1319"/>
                  </a:lnTo>
                  <a:lnTo>
                    <a:pt x="3564" y="1301"/>
                  </a:lnTo>
                  <a:lnTo>
                    <a:pt x="3564" y="1301"/>
                  </a:lnTo>
                  <a:lnTo>
                    <a:pt x="3564" y="1284"/>
                  </a:lnTo>
                  <a:lnTo>
                    <a:pt x="3564" y="1284"/>
                  </a:lnTo>
                  <a:lnTo>
                    <a:pt x="3570" y="1279"/>
                  </a:lnTo>
                  <a:close/>
                  <a:moveTo>
                    <a:pt x="3830" y="1228"/>
                  </a:moveTo>
                  <a:lnTo>
                    <a:pt x="3830" y="1228"/>
                  </a:lnTo>
                  <a:lnTo>
                    <a:pt x="3825" y="1228"/>
                  </a:lnTo>
                  <a:lnTo>
                    <a:pt x="3825" y="1228"/>
                  </a:lnTo>
                  <a:lnTo>
                    <a:pt x="3825" y="1233"/>
                  </a:lnTo>
                  <a:lnTo>
                    <a:pt x="3825" y="1233"/>
                  </a:lnTo>
                  <a:lnTo>
                    <a:pt x="3819" y="1239"/>
                  </a:lnTo>
                  <a:lnTo>
                    <a:pt x="3819" y="1239"/>
                  </a:lnTo>
                  <a:lnTo>
                    <a:pt x="3819" y="1239"/>
                  </a:lnTo>
                  <a:lnTo>
                    <a:pt x="3819" y="1239"/>
                  </a:lnTo>
                  <a:lnTo>
                    <a:pt x="3814" y="1244"/>
                  </a:lnTo>
                  <a:lnTo>
                    <a:pt x="3814" y="1244"/>
                  </a:lnTo>
                  <a:lnTo>
                    <a:pt x="3808" y="1239"/>
                  </a:lnTo>
                  <a:lnTo>
                    <a:pt x="3808" y="1239"/>
                  </a:lnTo>
                  <a:lnTo>
                    <a:pt x="3802" y="1239"/>
                  </a:lnTo>
                  <a:lnTo>
                    <a:pt x="3802" y="1239"/>
                  </a:lnTo>
                  <a:lnTo>
                    <a:pt x="3797" y="1239"/>
                  </a:lnTo>
                  <a:lnTo>
                    <a:pt x="3797" y="1239"/>
                  </a:lnTo>
                  <a:lnTo>
                    <a:pt x="3797" y="1273"/>
                  </a:lnTo>
                  <a:lnTo>
                    <a:pt x="3797" y="1273"/>
                  </a:lnTo>
                  <a:lnTo>
                    <a:pt x="3802" y="1295"/>
                  </a:lnTo>
                  <a:lnTo>
                    <a:pt x="3802" y="1295"/>
                  </a:lnTo>
                  <a:lnTo>
                    <a:pt x="3808" y="1307"/>
                  </a:lnTo>
                  <a:lnTo>
                    <a:pt x="3819" y="1313"/>
                  </a:lnTo>
                  <a:lnTo>
                    <a:pt x="3819" y="1313"/>
                  </a:lnTo>
                  <a:lnTo>
                    <a:pt x="3830" y="1319"/>
                  </a:lnTo>
                  <a:lnTo>
                    <a:pt x="3848" y="1313"/>
                  </a:lnTo>
                  <a:lnTo>
                    <a:pt x="3848" y="1313"/>
                  </a:lnTo>
                  <a:lnTo>
                    <a:pt x="3854" y="1307"/>
                  </a:lnTo>
                  <a:lnTo>
                    <a:pt x="3854" y="1307"/>
                  </a:lnTo>
                  <a:lnTo>
                    <a:pt x="3859" y="1301"/>
                  </a:lnTo>
                  <a:lnTo>
                    <a:pt x="3859" y="1301"/>
                  </a:lnTo>
                  <a:lnTo>
                    <a:pt x="3865" y="1295"/>
                  </a:lnTo>
                  <a:lnTo>
                    <a:pt x="3865" y="1295"/>
                  </a:lnTo>
                  <a:lnTo>
                    <a:pt x="3865" y="1290"/>
                  </a:lnTo>
                  <a:lnTo>
                    <a:pt x="3865" y="1290"/>
                  </a:lnTo>
                  <a:lnTo>
                    <a:pt x="3870" y="1290"/>
                  </a:lnTo>
                  <a:lnTo>
                    <a:pt x="3870" y="1290"/>
                  </a:lnTo>
                  <a:lnTo>
                    <a:pt x="3876" y="1290"/>
                  </a:lnTo>
                  <a:lnTo>
                    <a:pt x="3876" y="1290"/>
                  </a:lnTo>
                  <a:lnTo>
                    <a:pt x="3876" y="1290"/>
                  </a:lnTo>
                  <a:lnTo>
                    <a:pt x="3876" y="1290"/>
                  </a:lnTo>
                  <a:lnTo>
                    <a:pt x="3882" y="1290"/>
                  </a:lnTo>
                  <a:lnTo>
                    <a:pt x="3882" y="1290"/>
                  </a:lnTo>
                  <a:lnTo>
                    <a:pt x="3882" y="1295"/>
                  </a:lnTo>
                  <a:lnTo>
                    <a:pt x="3882" y="1295"/>
                  </a:lnTo>
                  <a:lnTo>
                    <a:pt x="3888" y="1295"/>
                  </a:lnTo>
                  <a:lnTo>
                    <a:pt x="3888" y="1295"/>
                  </a:lnTo>
                  <a:lnTo>
                    <a:pt x="3894" y="1290"/>
                  </a:lnTo>
                  <a:lnTo>
                    <a:pt x="3894" y="1290"/>
                  </a:lnTo>
                  <a:lnTo>
                    <a:pt x="3899" y="1290"/>
                  </a:lnTo>
                  <a:lnTo>
                    <a:pt x="3899" y="1290"/>
                  </a:lnTo>
                  <a:lnTo>
                    <a:pt x="3899" y="1284"/>
                  </a:lnTo>
                  <a:lnTo>
                    <a:pt x="3899" y="1284"/>
                  </a:lnTo>
                  <a:lnTo>
                    <a:pt x="3894" y="1273"/>
                  </a:lnTo>
                  <a:lnTo>
                    <a:pt x="3894" y="1273"/>
                  </a:lnTo>
                  <a:lnTo>
                    <a:pt x="3894" y="1262"/>
                  </a:lnTo>
                  <a:lnTo>
                    <a:pt x="3894" y="1262"/>
                  </a:lnTo>
                  <a:lnTo>
                    <a:pt x="3894" y="1256"/>
                  </a:lnTo>
                  <a:lnTo>
                    <a:pt x="3894" y="1256"/>
                  </a:lnTo>
                  <a:lnTo>
                    <a:pt x="3894" y="1262"/>
                  </a:lnTo>
                  <a:lnTo>
                    <a:pt x="3894" y="1262"/>
                  </a:lnTo>
                  <a:lnTo>
                    <a:pt x="3888" y="1267"/>
                  </a:lnTo>
                  <a:lnTo>
                    <a:pt x="3888" y="1267"/>
                  </a:lnTo>
                  <a:lnTo>
                    <a:pt x="3882" y="1273"/>
                  </a:lnTo>
                  <a:lnTo>
                    <a:pt x="3882" y="1273"/>
                  </a:lnTo>
                  <a:lnTo>
                    <a:pt x="3876" y="1273"/>
                  </a:lnTo>
                  <a:lnTo>
                    <a:pt x="3876" y="1273"/>
                  </a:lnTo>
                  <a:lnTo>
                    <a:pt x="3854" y="1267"/>
                  </a:lnTo>
                  <a:lnTo>
                    <a:pt x="3854" y="1267"/>
                  </a:lnTo>
                  <a:lnTo>
                    <a:pt x="3848" y="1262"/>
                  </a:lnTo>
                  <a:lnTo>
                    <a:pt x="3848" y="1262"/>
                  </a:lnTo>
                  <a:lnTo>
                    <a:pt x="3842" y="1244"/>
                  </a:lnTo>
                  <a:lnTo>
                    <a:pt x="3842" y="1244"/>
                  </a:lnTo>
                  <a:lnTo>
                    <a:pt x="3836" y="1228"/>
                  </a:lnTo>
                  <a:lnTo>
                    <a:pt x="3836" y="1228"/>
                  </a:lnTo>
                  <a:lnTo>
                    <a:pt x="3836" y="1228"/>
                  </a:lnTo>
                  <a:lnTo>
                    <a:pt x="3830" y="1228"/>
                  </a:lnTo>
                  <a:close/>
                  <a:moveTo>
                    <a:pt x="3774" y="1097"/>
                  </a:moveTo>
                  <a:lnTo>
                    <a:pt x="3774" y="1097"/>
                  </a:lnTo>
                  <a:lnTo>
                    <a:pt x="3774" y="1103"/>
                  </a:lnTo>
                  <a:lnTo>
                    <a:pt x="3774" y="1103"/>
                  </a:lnTo>
                  <a:lnTo>
                    <a:pt x="3768" y="1108"/>
                  </a:lnTo>
                  <a:lnTo>
                    <a:pt x="3768" y="1108"/>
                  </a:lnTo>
                  <a:lnTo>
                    <a:pt x="3768" y="1108"/>
                  </a:lnTo>
                  <a:lnTo>
                    <a:pt x="3768" y="1108"/>
                  </a:lnTo>
                  <a:lnTo>
                    <a:pt x="3768" y="1108"/>
                  </a:lnTo>
                  <a:lnTo>
                    <a:pt x="3768" y="1108"/>
                  </a:lnTo>
                  <a:lnTo>
                    <a:pt x="3780" y="1125"/>
                  </a:lnTo>
                  <a:lnTo>
                    <a:pt x="3780" y="1125"/>
                  </a:lnTo>
                  <a:lnTo>
                    <a:pt x="3791" y="1154"/>
                  </a:lnTo>
                  <a:lnTo>
                    <a:pt x="3791" y="1154"/>
                  </a:lnTo>
                  <a:lnTo>
                    <a:pt x="3802" y="1170"/>
                  </a:lnTo>
                  <a:lnTo>
                    <a:pt x="3802" y="1170"/>
                  </a:lnTo>
                  <a:lnTo>
                    <a:pt x="3802" y="1159"/>
                  </a:lnTo>
                  <a:lnTo>
                    <a:pt x="3802" y="1159"/>
                  </a:lnTo>
                  <a:lnTo>
                    <a:pt x="3802" y="1154"/>
                  </a:lnTo>
                  <a:lnTo>
                    <a:pt x="3802" y="1154"/>
                  </a:lnTo>
                  <a:lnTo>
                    <a:pt x="3802" y="1148"/>
                  </a:lnTo>
                  <a:lnTo>
                    <a:pt x="3802" y="1148"/>
                  </a:lnTo>
                  <a:lnTo>
                    <a:pt x="3802" y="1142"/>
                  </a:lnTo>
                  <a:lnTo>
                    <a:pt x="3802" y="1142"/>
                  </a:lnTo>
                  <a:lnTo>
                    <a:pt x="3802" y="1136"/>
                  </a:lnTo>
                  <a:lnTo>
                    <a:pt x="3802" y="1136"/>
                  </a:lnTo>
                  <a:lnTo>
                    <a:pt x="3797" y="1136"/>
                  </a:lnTo>
                  <a:lnTo>
                    <a:pt x="3797" y="1136"/>
                  </a:lnTo>
                  <a:lnTo>
                    <a:pt x="3791" y="1131"/>
                  </a:lnTo>
                  <a:lnTo>
                    <a:pt x="3791" y="1131"/>
                  </a:lnTo>
                  <a:lnTo>
                    <a:pt x="3785" y="1125"/>
                  </a:lnTo>
                  <a:lnTo>
                    <a:pt x="3785" y="1125"/>
                  </a:lnTo>
                  <a:lnTo>
                    <a:pt x="3785" y="1119"/>
                  </a:lnTo>
                  <a:lnTo>
                    <a:pt x="3785" y="1119"/>
                  </a:lnTo>
                  <a:lnTo>
                    <a:pt x="3785" y="1114"/>
                  </a:lnTo>
                  <a:lnTo>
                    <a:pt x="3785" y="1114"/>
                  </a:lnTo>
                  <a:lnTo>
                    <a:pt x="3785" y="1108"/>
                  </a:lnTo>
                  <a:lnTo>
                    <a:pt x="3785" y="1108"/>
                  </a:lnTo>
                  <a:lnTo>
                    <a:pt x="3791" y="1108"/>
                  </a:lnTo>
                  <a:lnTo>
                    <a:pt x="3791" y="1108"/>
                  </a:lnTo>
                  <a:lnTo>
                    <a:pt x="3791" y="1103"/>
                  </a:lnTo>
                  <a:lnTo>
                    <a:pt x="3785" y="1103"/>
                  </a:lnTo>
                  <a:lnTo>
                    <a:pt x="3780" y="1103"/>
                  </a:lnTo>
                  <a:lnTo>
                    <a:pt x="3780" y="1103"/>
                  </a:lnTo>
                  <a:lnTo>
                    <a:pt x="3774" y="1097"/>
                  </a:lnTo>
                  <a:close/>
                  <a:moveTo>
                    <a:pt x="75" y="960"/>
                  </a:moveTo>
                  <a:lnTo>
                    <a:pt x="75" y="966"/>
                  </a:lnTo>
                  <a:lnTo>
                    <a:pt x="80" y="966"/>
                  </a:lnTo>
                  <a:lnTo>
                    <a:pt x="80" y="972"/>
                  </a:lnTo>
                  <a:lnTo>
                    <a:pt x="80" y="972"/>
                  </a:lnTo>
                  <a:lnTo>
                    <a:pt x="80" y="972"/>
                  </a:lnTo>
                  <a:lnTo>
                    <a:pt x="91" y="972"/>
                  </a:lnTo>
                  <a:lnTo>
                    <a:pt x="91" y="972"/>
                  </a:lnTo>
                  <a:lnTo>
                    <a:pt x="97" y="972"/>
                  </a:lnTo>
                  <a:lnTo>
                    <a:pt x="97" y="972"/>
                  </a:lnTo>
                  <a:lnTo>
                    <a:pt x="97" y="972"/>
                  </a:lnTo>
                  <a:lnTo>
                    <a:pt x="97" y="972"/>
                  </a:lnTo>
                  <a:lnTo>
                    <a:pt x="85" y="966"/>
                  </a:lnTo>
                  <a:lnTo>
                    <a:pt x="85" y="966"/>
                  </a:lnTo>
                  <a:lnTo>
                    <a:pt x="85" y="966"/>
                  </a:lnTo>
                  <a:lnTo>
                    <a:pt x="85" y="966"/>
                  </a:lnTo>
                  <a:lnTo>
                    <a:pt x="80" y="966"/>
                  </a:lnTo>
                  <a:lnTo>
                    <a:pt x="80" y="966"/>
                  </a:lnTo>
                  <a:lnTo>
                    <a:pt x="80" y="966"/>
                  </a:lnTo>
                  <a:lnTo>
                    <a:pt x="80" y="966"/>
                  </a:lnTo>
                  <a:lnTo>
                    <a:pt x="75" y="960"/>
                  </a:lnTo>
                  <a:close/>
                  <a:moveTo>
                    <a:pt x="6" y="955"/>
                  </a:moveTo>
                  <a:lnTo>
                    <a:pt x="6" y="955"/>
                  </a:lnTo>
                  <a:lnTo>
                    <a:pt x="0" y="955"/>
                  </a:lnTo>
                  <a:lnTo>
                    <a:pt x="0" y="955"/>
                  </a:lnTo>
                  <a:lnTo>
                    <a:pt x="0" y="960"/>
                  </a:lnTo>
                  <a:lnTo>
                    <a:pt x="0" y="960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6" y="972"/>
                  </a:lnTo>
                  <a:lnTo>
                    <a:pt x="6" y="972"/>
                  </a:lnTo>
                  <a:lnTo>
                    <a:pt x="17" y="972"/>
                  </a:lnTo>
                  <a:lnTo>
                    <a:pt x="17" y="972"/>
                  </a:lnTo>
                  <a:lnTo>
                    <a:pt x="23" y="966"/>
                  </a:lnTo>
                  <a:lnTo>
                    <a:pt x="23" y="966"/>
                  </a:lnTo>
                  <a:lnTo>
                    <a:pt x="29" y="960"/>
                  </a:lnTo>
                  <a:lnTo>
                    <a:pt x="29" y="960"/>
                  </a:lnTo>
                  <a:lnTo>
                    <a:pt x="35" y="960"/>
                  </a:lnTo>
                  <a:lnTo>
                    <a:pt x="35" y="960"/>
                  </a:lnTo>
                  <a:lnTo>
                    <a:pt x="23" y="955"/>
                  </a:lnTo>
                  <a:lnTo>
                    <a:pt x="23" y="955"/>
                  </a:lnTo>
                  <a:lnTo>
                    <a:pt x="17" y="955"/>
                  </a:lnTo>
                  <a:lnTo>
                    <a:pt x="17" y="955"/>
                  </a:lnTo>
                  <a:lnTo>
                    <a:pt x="12" y="955"/>
                  </a:lnTo>
                  <a:lnTo>
                    <a:pt x="12" y="955"/>
                  </a:lnTo>
                  <a:lnTo>
                    <a:pt x="6" y="955"/>
                  </a:lnTo>
                  <a:close/>
                  <a:moveTo>
                    <a:pt x="3740" y="556"/>
                  </a:moveTo>
                  <a:lnTo>
                    <a:pt x="3740" y="556"/>
                  </a:lnTo>
                  <a:lnTo>
                    <a:pt x="3740" y="562"/>
                  </a:lnTo>
                  <a:lnTo>
                    <a:pt x="3740" y="562"/>
                  </a:lnTo>
                  <a:lnTo>
                    <a:pt x="3740" y="568"/>
                  </a:lnTo>
                  <a:lnTo>
                    <a:pt x="3740" y="568"/>
                  </a:lnTo>
                  <a:lnTo>
                    <a:pt x="3734" y="574"/>
                  </a:lnTo>
                  <a:lnTo>
                    <a:pt x="3734" y="574"/>
                  </a:lnTo>
                  <a:lnTo>
                    <a:pt x="3734" y="580"/>
                  </a:lnTo>
                  <a:lnTo>
                    <a:pt x="3734" y="580"/>
                  </a:lnTo>
                  <a:lnTo>
                    <a:pt x="3757" y="574"/>
                  </a:lnTo>
                  <a:lnTo>
                    <a:pt x="3757" y="574"/>
                  </a:lnTo>
                  <a:lnTo>
                    <a:pt x="3763" y="574"/>
                  </a:lnTo>
                  <a:lnTo>
                    <a:pt x="3763" y="574"/>
                  </a:lnTo>
                  <a:lnTo>
                    <a:pt x="3757" y="568"/>
                  </a:lnTo>
                  <a:lnTo>
                    <a:pt x="3757" y="568"/>
                  </a:lnTo>
                  <a:lnTo>
                    <a:pt x="3740" y="556"/>
                  </a:lnTo>
                  <a:close/>
                  <a:moveTo>
                    <a:pt x="3280" y="477"/>
                  </a:moveTo>
                  <a:lnTo>
                    <a:pt x="3280" y="477"/>
                  </a:lnTo>
                  <a:lnTo>
                    <a:pt x="3291" y="477"/>
                  </a:lnTo>
                  <a:lnTo>
                    <a:pt x="3296" y="477"/>
                  </a:lnTo>
                  <a:lnTo>
                    <a:pt x="3296" y="477"/>
                  </a:lnTo>
                  <a:lnTo>
                    <a:pt x="3280" y="489"/>
                  </a:lnTo>
                  <a:lnTo>
                    <a:pt x="3280" y="489"/>
                  </a:lnTo>
                  <a:lnTo>
                    <a:pt x="3251" y="500"/>
                  </a:lnTo>
                  <a:lnTo>
                    <a:pt x="3251" y="500"/>
                  </a:lnTo>
                  <a:lnTo>
                    <a:pt x="3240" y="506"/>
                  </a:lnTo>
                  <a:lnTo>
                    <a:pt x="3240" y="506"/>
                  </a:lnTo>
                  <a:lnTo>
                    <a:pt x="3234" y="506"/>
                  </a:lnTo>
                  <a:lnTo>
                    <a:pt x="3234" y="506"/>
                  </a:lnTo>
                  <a:lnTo>
                    <a:pt x="3223" y="500"/>
                  </a:lnTo>
                  <a:lnTo>
                    <a:pt x="3223" y="500"/>
                  </a:lnTo>
                  <a:lnTo>
                    <a:pt x="3217" y="500"/>
                  </a:lnTo>
                  <a:lnTo>
                    <a:pt x="3217" y="500"/>
                  </a:lnTo>
                  <a:lnTo>
                    <a:pt x="3217" y="500"/>
                  </a:lnTo>
                  <a:lnTo>
                    <a:pt x="3217" y="500"/>
                  </a:lnTo>
                  <a:lnTo>
                    <a:pt x="3223" y="500"/>
                  </a:lnTo>
                  <a:lnTo>
                    <a:pt x="3223" y="500"/>
                  </a:lnTo>
                  <a:lnTo>
                    <a:pt x="3228" y="500"/>
                  </a:lnTo>
                  <a:lnTo>
                    <a:pt x="3228" y="500"/>
                  </a:lnTo>
                  <a:lnTo>
                    <a:pt x="3240" y="494"/>
                  </a:lnTo>
                  <a:lnTo>
                    <a:pt x="3240" y="494"/>
                  </a:lnTo>
                  <a:lnTo>
                    <a:pt x="3245" y="494"/>
                  </a:lnTo>
                  <a:lnTo>
                    <a:pt x="3245" y="494"/>
                  </a:lnTo>
                  <a:lnTo>
                    <a:pt x="3251" y="489"/>
                  </a:lnTo>
                  <a:lnTo>
                    <a:pt x="3251" y="489"/>
                  </a:lnTo>
                  <a:lnTo>
                    <a:pt x="3262" y="483"/>
                  </a:lnTo>
                  <a:lnTo>
                    <a:pt x="3262" y="483"/>
                  </a:lnTo>
                  <a:lnTo>
                    <a:pt x="3268" y="483"/>
                  </a:lnTo>
                  <a:lnTo>
                    <a:pt x="3268" y="483"/>
                  </a:lnTo>
                  <a:lnTo>
                    <a:pt x="3280" y="477"/>
                  </a:lnTo>
                  <a:close/>
                  <a:moveTo>
                    <a:pt x="3791" y="290"/>
                  </a:moveTo>
                  <a:lnTo>
                    <a:pt x="3791" y="290"/>
                  </a:lnTo>
                  <a:lnTo>
                    <a:pt x="3791" y="295"/>
                  </a:lnTo>
                  <a:lnTo>
                    <a:pt x="3791" y="295"/>
                  </a:lnTo>
                  <a:lnTo>
                    <a:pt x="3791" y="301"/>
                  </a:lnTo>
                  <a:lnTo>
                    <a:pt x="3791" y="301"/>
                  </a:lnTo>
                  <a:lnTo>
                    <a:pt x="3791" y="306"/>
                  </a:lnTo>
                  <a:lnTo>
                    <a:pt x="3791" y="306"/>
                  </a:lnTo>
                  <a:lnTo>
                    <a:pt x="3791" y="306"/>
                  </a:lnTo>
                  <a:lnTo>
                    <a:pt x="3791" y="306"/>
                  </a:lnTo>
                  <a:lnTo>
                    <a:pt x="3797" y="306"/>
                  </a:lnTo>
                  <a:lnTo>
                    <a:pt x="3797" y="306"/>
                  </a:lnTo>
                  <a:lnTo>
                    <a:pt x="3802" y="301"/>
                  </a:lnTo>
                  <a:lnTo>
                    <a:pt x="3802" y="301"/>
                  </a:lnTo>
                  <a:lnTo>
                    <a:pt x="3797" y="295"/>
                  </a:lnTo>
                  <a:lnTo>
                    <a:pt x="3797" y="295"/>
                  </a:lnTo>
                  <a:lnTo>
                    <a:pt x="3791" y="290"/>
                  </a:lnTo>
                  <a:close/>
                  <a:moveTo>
                    <a:pt x="3729" y="284"/>
                  </a:moveTo>
                  <a:lnTo>
                    <a:pt x="3729" y="284"/>
                  </a:lnTo>
                  <a:lnTo>
                    <a:pt x="3729" y="295"/>
                  </a:lnTo>
                  <a:lnTo>
                    <a:pt x="3729" y="295"/>
                  </a:lnTo>
                  <a:lnTo>
                    <a:pt x="3729" y="301"/>
                  </a:lnTo>
                  <a:lnTo>
                    <a:pt x="3729" y="301"/>
                  </a:lnTo>
                  <a:lnTo>
                    <a:pt x="3729" y="312"/>
                  </a:lnTo>
                  <a:lnTo>
                    <a:pt x="3729" y="312"/>
                  </a:lnTo>
                  <a:lnTo>
                    <a:pt x="3729" y="324"/>
                  </a:lnTo>
                  <a:lnTo>
                    <a:pt x="3734" y="324"/>
                  </a:lnTo>
                  <a:lnTo>
                    <a:pt x="3734" y="324"/>
                  </a:lnTo>
                  <a:lnTo>
                    <a:pt x="3740" y="324"/>
                  </a:lnTo>
                  <a:lnTo>
                    <a:pt x="3740" y="324"/>
                  </a:lnTo>
                  <a:lnTo>
                    <a:pt x="3740" y="324"/>
                  </a:lnTo>
                  <a:lnTo>
                    <a:pt x="3740" y="318"/>
                  </a:lnTo>
                  <a:lnTo>
                    <a:pt x="3740" y="318"/>
                  </a:lnTo>
                  <a:lnTo>
                    <a:pt x="3740" y="306"/>
                  </a:lnTo>
                  <a:lnTo>
                    <a:pt x="3740" y="306"/>
                  </a:lnTo>
                  <a:lnTo>
                    <a:pt x="3740" y="301"/>
                  </a:lnTo>
                  <a:lnTo>
                    <a:pt x="3740" y="301"/>
                  </a:lnTo>
                  <a:lnTo>
                    <a:pt x="3740" y="290"/>
                  </a:lnTo>
                  <a:lnTo>
                    <a:pt x="3740" y="290"/>
                  </a:lnTo>
                  <a:lnTo>
                    <a:pt x="3734" y="290"/>
                  </a:lnTo>
                  <a:lnTo>
                    <a:pt x="3734" y="290"/>
                  </a:lnTo>
                  <a:lnTo>
                    <a:pt x="3729" y="284"/>
                  </a:lnTo>
                  <a:close/>
                  <a:moveTo>
                    <a:pt x="1358" y="233"/>
                  </a:moveTo>
                  <a:lnTo>
                    <a:pt x="1358" y="233"/>
                  </a:lnTo>
                  <a:lnTo>
                    <a:pt x="1358" y="244"/>
                  </a:lnTo>
                  <a:lnTo>
                    <a:pt x="1358" y="244"/>
                  </a:lnTo>
                  <a:lnTo>
                    <a:pt x="1358" y="250"/>
                  </a:lnTo>
                  <a:lnTo>
                    <a:pt x="1358" y="250"/>
                  </a:lnTo>
                  <a:lnTo>
                    <a:pt x="1358" y="261"/>
                  </a:lnTo>
                  <a:lnTo>
                    <a:pt x="1358" y="261"/>
                  </a:lnTo>
                  <a:lnTo>
                    <a:pt x="1364" y="272"/>
                  </a:lnTo>
                  <a:lnTo>
                    <a:pt x="1364" y="272"/>
                  </a:lnTo>
                  <a:lnTo>
                    <a:pt x="1370" y="284"/>
                  </a:lnTo>
                  <a:lnTo>
                    <a:pt x="1387" y="290"/>
                  </a:lnTo>
                  <a:lnTo>
                    <a:pt x="1387" y="290"/>
                  </a:lnTo>
                  <a:lnTo>
                    <a:pt x="1427" y="312"/>
                  </a:lnTo>
                  <a:lnTo>
                    <a:pt x="1427" y="312"/>
                  </a:lnTo>
                  <a:lnTo>
                    <a:pt x="1478" y="330"/>
                  </a:lnTo>
                  <a:lnTo>
                    <a:pt x="1478" y="330"/>
                  </a:lnTo>
                  <a:lnTo>
                    <a:pt x="1523" y="335"/>
                  </a:lnTo>
                  <a:lnTo>
                    <a:pt x="1523" y="335"/>
                  </a:lnTo>
                  <a:lnTo>
                    <a:pt x="1523" y="335"/>
                  </a:lnTo>
                  <a:lnTo>
                    <a:pt x="1523" y="335"/>
                  </a:lnTo>
                  <a:lnTo>
                    <a:pt x="1529" y="335"/>
                  </a:lnTo>
                  <a:lnTo>
                    <a:pt x="1529" y="335"/>
                  </a:lnTo>
                  <a:lnTo>
                    <a:pt x="1535" y="335"/>
                  </a:lnTo>
                  <a:lnTo>
                    <a:pt x="1535" y="335"/>
                  </a:lnTo>
                  <a:lnTo>
                    <a:pt x="1529" y="324"/>
                  </a:lnTo>
                  <a:lnTo>
                    <a:pt x="1529" y="324"/>
                  </a:lnTo>
                  <a:lnTo>
                    <a:pt x="1523" y="324"/>
                  </a:lnTo>
                  <a:lnTo>
                    <a:pt x="1523" y="324"/>
                  </a:lnTo>
                  <a:lnTo>
                    <a:pt x="1523" y="318"/>
                  </a:lnTo>
                  <a:lnTo>
                    <a:pt x="1523" y="318"/>
                  </a:lnTo>
                  <a:lnTo>
                    <a:pt x="1523" y="312"/>
                  </a:lnTo>
                  <a:lnTo>
                    <a:pt x="1523" y="312"/>
                  </a:lnTo>
                  <a:lnTo>
                    <a:pt x="1523" y="306"/>
                  </a:lnTo>
                  <a:lnTo>
                    <a:pt x="1523" y="306"/>
                  </a:lnTo>
                  <a:lnTo>
                    <a:pt x="1512" y="306"/>
                  </a:lnTo>
                  <a:lnTo>
                    <a:pt x="1512" y="306"/>
                  </a:lnTo>
                  <a:lnTo>
                    <a:pt x="1495" y="295"/>
                  </a:lnTo>
                  <a:lnTo>
                    <a:pt x="1495" y="295"/>
                  </a:lnTo>
                  <a:lnTo>
                    <a:pt x="1478" y="290"/>
                  </a:lnTo>
                  <a:lnTo>
                    <a:pt x="1478" y="290"/>
                  </a:lnTo>
                  <a:lnTo>
                    <a:pt x="1473" y="284"/>
                  </a:lnTo>
                  <a:lnTo>
                    <a:pt x="1473" y="284"/>
                  </a:lnTo>
                  <a:lnTo>
                    <a:pt x="1467" y="284"/>
                  </a:lnTo>
                  <a:lnTo>
                    <a:pt x="1467" y="284"/>
                  </a:lnTo>
                  <a:lnTo>
                    <a:pt x="1455" y="290"/>
                  </a:lnTo>
                  <a:lnTo>
                    <a:pt x="1455" y="290"/>
                  </a:lnTo>
                  <a:lnTo>
                    <a:pt x="1449" y="290"/>
                  </a:lnTo>
                  <a:lnTo>
                    <a:pt x="1449" y="290"/>
                  </a:lnTo>
                  <a:lnTo>
                    <a:pt x="1444" y="284"/>
                  </a:lnTo>
                  <a:lnTo>
                    <a:pt x="1444" y="284"/>
                  </a:lnTo>
                  <a:lnTo>
                    <a:pt x="1438" y="284"/>
                  </a:lnTo>
                  <a:lnTo>
                    <a:pt x="1438" y="284"/>
                  </a:lnTo>
                  <a:lnTo>
                    <a:pt x="1438" y="278"/>
                  </a:lnTo>
                  <a:lnTo>
                    <a:pt x="1438" y="278"/>
                  </a:lnTo>
                  <a:lnTo>
                    <a:pt x="1433" y="267"/>
                  </a:lnTo>
                  <a:lnTo>
                    <a:pt x="1433" y="267"/>
                  </a:lnTo>
                  <a:lnTo>
                    <a:pt x="1427" y="267"/>
                  </a:lnTo>
                  <a:lnTo>
                    <a:pt x="1427" y="267"/>
                  </a:lnTo>
                  <a:lnTo>
                    <a:pt x="1421" y="261"/>
                  </a:lnTo>
                  <a:lnTo>
                    <a:pt x="1421" y="261"/>
                  </a:lnTo>
                  <a:lnTo>
                    <a:pt x="1415" y="261"/>
                  </a:lnTo>
                  <a:lnTo>
                    <a:pt x="1415" y="261"/>
                  </a:lnTo>
                  <a:lnTo>
                    <a:pt x="1410" y="261"/>
                  </a:lnTo>
                  <a:lnTo>
                    <a:pt x="1410" y="261"/>
                  </a:lnTo>
                  <a:lnTo>
                    <a:pt x="1398" y="261"/>
                  </a:lnTo>
                  <a:lnTo>
                    <a:pt x="1398" y="261"/>
                  </a:lnTo>
                  <a:lnTo>
                    <a:pt x="1393" y="256"/>
                  </a:lnTo>
                  <a:lnTo>
                    <a:pt x="1393" y="25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70" y="238"/>
                  </a:lnTo>
                  <a:lnTo>
                    <a:pt x="1370" y="238"/>
                  </a:lnTo>
                  <a:lnTo>
                    <a:pt x="1358" y="233"/>
                  </a:lnTo>
                  <a:close/>
                  <a:moveTo>
                    <a:pt x="2677" y="136"/>
                  </a:moveTo>
                  <a:lnTo>
                    <a:pt x="2677" y="136"/>
                  </a:lnTo>
                  <a:lnTo>
                    <a:pt x="2688" y="136"/>
                  </a:lnTo>
                  <a:lnTo>
                    <a:pt x="2688" y="136"/>
                  </a:lnTo>
                  <a:lnTo>
                    <a:pt x="2683" y="142"/>
                  </a:lnTo>
                  <a:lnTo>
                    <a:pt x="2683" y="142"/>
                  </a:lnTo>
                  <a:lnTo>
                    <a:pt x="2666" y="147"/>
                  </a:lnTo>
                  <a:lnTo>
                    <a:pt x="2666" y="147"/>
                  </a:lnTo>
                  <a:lnTo>
                    <a:pt x="2654" y="147"/>
                  </a:lnTo>
                  <a:lnTo>
                    <a:pt x="2654" y="147"/>
                  </a:lnTo>
                  <a:lnTo>
                    <a:pt x="2654" y="153"/>
                  </a:lnTo>
                  <a:lnTo>
                    <a:pt x="2654" y="153"/>
                  </a:lnTo>
                  <a:lnTo>
                    <a:pt x="2654" y="159"/>
                  </a:lnTo>
                  <a:lnTo>
                    <a:pt x="2654" y="159"/>
                  </a:lnTo>
                  <a:lnTo>
                    <a:pt x="2654" y="165"/>
                  </a:lnTo>
                  <a:lnTo>
                    <a:pt x="2654" y="165"/>
                  </a:lnTo>
                  <a:lnTo>
                    <a:pt x="2649" y="165"/>
                  </a:lnTo>
                  <a:lnTo>
                    <a:pt x="2649" y="165"/>
                  </a:lnTo>
                  <a:lnTo>
                    <a:pt x="2649" y="165"/>
                  </a:lnTo>
                  <a:lnTo>
                    <a:pt x="2649" y="165"/>
                  </a:lnTo>
                  <a:lnTo>
                    <a:pt x="2637" y="165"/>
                  </a:lnTo>
                  <a:lnTo>
                    <a:pt x="2637" y="165"/>
                  </a:lnTo>
                  <a:lnTo>
                    <a:pt x="2626" y="159"/>
                  </a:lnTo>
                  <a:lnTo>
                    <a:pt x="2626" y="159"/>
                  </a:lnTo>
                  <a:lnTo>
                    <a:pt x="2615" y="153"/>
                  </a:lnTo>
                  <a:lnTo>
                    <a:pt x="2615" y="153"/>
                  </a:lnTo>
                  <a:lnTo>
                    <a:pt x="2615" y="159"/>
                  </a:lnTo>
                  <a:lnTo>
                    <a:pt x="2615" y="159"/>
                  </a:lnTo>
                  <a:lnTo>
                    <a:pt x="2615" y="165"/>
                  </a:lnTo>
                  <a:lnTo>
                    <a:pt x="2615" y="165"/>
                  </a:lnTo>
                  <a:lnTo>
                    <a:pt x="2615" y="171"/>
                  </a:lnTo>
                  <a:lnTo>
                    <a:pt x="2615" y="171"/>
                  </a:lnTo>
                  <a:lnTo>
                    <a:pt x="2615" y="171"/>
                  </a:lnTo>
                  <a:lnTo>
                    <a:pt x="2615" y="171"/>
                  </a:lnTo>
                  <a:lnTo>
                    <a:pt x="2603" y="171"/>
                  </a:lnTo>
                  <a:lnTo>
                    <a:pt x="2603" y="171"/>
                  </a:lnTo>
                  <a:lnTo>
                    <a:pt x="2609" y="159"/>
                  </a:lnTo>
                  <a:lnTo>
                    <a:pt x="2609" y="159"/>
                  </a:lnTo>
                  <a:lnTo>
                    <a:pt x="2609" y="147"/>
                  </a:lnTo>
                  <a:lnTo>
                    <a:pt x="2609" y="147"/>
                  </a:lnTo>
                  <a:lnTo>
                    <a:pt x="2615" y="142"/>
                  </a:lnTo>
                  <a:lnTo>
                    <a:pt x="2615" y="142"/>
                  </a:lnTo>
                  <a:lnTo>
                    <a:pt x="2626" y="142"/>
                  </a:lnTo>
                  <a:lnTo>
                    <a:pt x="2626" y="142"/>
                  </a:lnTo>
                  <a:lnTo>
                    <a:pt x="2649" y="136"/>
                  </a:lnTo>
                  <a:lnTo>
                    <a:pt x="2649" y="136"/>
                  </a:lnTo>
                  <a:lnTo>
                    <a:pt x="2660" y="136"/>
                  </a:lnTo>
                  <a:lnTo>
                    <a:pt x="2660" y="136"/>
                  </a:lnTo>
                  <a:lnTo>
                    <a:pt x="2677" y="136"/>
                  </a:lnTo>
                  <a:close/>
                  <a:moveTo>
                    <a:pt x="2995" y="107"/>
                  </a:moveTo>
                  <a:lnTo>
                    <a:pt x="2995" y="107"/>
                  </a:lnTo>
                  <a:lnTo>
                    <a:pt x="3012" y="107"/>
                  </a:lnTo>
                  <a:lnTo>
                    <a:pt x="3012" y="107"/>
                  </a:lnTo>
                  <a:lnTo>
                    <a:pt x="3030" y="107"/>
                  </a:lnTo>
                  <a:lnTo>
                    <a:pt x="3030" y="107"/>
                  </a:lnTo>
                  <a:lnTo>
                    <a:pt x="3041" y="107"/>
                  </a:lnTo>
                  <a:lnTo>
                    <a:pt x="3041" y="107"/>
                  </a:lnTo>
                  <a:lnTo>
                    <a:pt x="3052" y="113"/>
                  </a:lnTo>
                  <a:lnTo>
                    <a:pt x="3052" y="113"/>
                  </a:lnTo>
                  <a:lnTo>
                    <a:pt x="3075" y="113"/>
                  </a:lnTo>
                  <a:lnTo>
                    <a:pt x="3075" y="113"/>
                  </a:lnTo>
                  <a:lnTo>
                    <a:pt x="3092" y="107"/>
                  </a:lnTo>
                  <a:lnTo>
                    <a:pt x="3092" y="107"/>
                  </a:lnTo>
                  <a:lnTo>
                    <a:pt x="3115" y="107"/>
                  </a:lnTo>
                  <a:lnTo>
                    <a:pt x="3115" y="107"/>
                  </a:lnTo>
                  <a:lnTo>
                    <a:pt x="3137" y="107"/>
                  </a:lnTo>
                  <a:lnTo>
                    <a:pt x="3137" y="107"/>
                  </a:lnTo>
                  <a:lnTo>
                    <a:pt x="3149" y="107"/>
                  </a:lnTo>
                  <a:lnTo>
                    <a:pt x="3149" y="107"/>
                  </a:lnTo>
                  <a:lnTo>
                    <a:pt x="3171" y="113"/>
                  </a:lnTo>
                  <a:lnTo>
                    <a:pt x="3171" y="113"/>
                  </a:lnTo>
                  <a:lnTo>
                    <a:pt x="3194" y="113"/>
                  </a:lnTo>
                  <a:lnTo>
                    <a:pt x="3194" y="113"/>
                  </a:lnTo>
                  <a:lnTo>
                    <a:pt x="3206" y="119"/>
                  </a:lnTo>
                  <a:lnTo>
                    <a:pt x="3206" y="119"/>
                  </a:lnTo>
                  <a:lnTo>
                    <a:pt x="3171" y="119"/>
                  </a:lnTo>
                  <a:lnTo>
                    <a:pt x="3171" y="119"/>
                  </a:lnTo>
                  <a:lnTo>
                    <a:pt x="3131" y="125"/>
                  </a:lnTo>
                  <a:lnTo>
                    <a:pt x="3131" y="125"/>
                  </a:lnTo>
                  <a:lnTo>
                    <a:pt x="3092" y="131"/>
                  </a:lnTo>
                  <a:lnTo>
                    <a:pt x="3092" y="131"/>
                  </a:lnTo>
                  <a:lnTo>
                    <a:pt x="3058" y="136"/>
                  </a:lnTo>
                  <a:lnTo>
                    <a:pt x="3058" y="136"/>
                  </a:lnTo>
                  <a:lnTo>
                    <a:pt x="3041" y="131"/>
                  </a:lnTo>
                  <a:lnTo>
                    <a:pt x="3041" y="131"/>
                  </a:lnTo>
                  <a:lnTo>
                    <a:pt x="3024" y="131"/>
                  </a:lnTo>
                  <a:lnTo>
                    <a:pt x="3024" y="131"/>
                  </a:lnTo>
                  <a:lnTo>
                    <a:pt x="3001" y="125"/>
                  </a:lnTo>
                  <a:lnTo>
                    <a:pt x="3001" y="125"/>
                  </a:lnTo>
                  <a:lnTo>
                    <a:pt x="2978" y="131"/>
                  </a:lnTo>
                  <a:lnTo>
                    <a:pt x="2972" y="131"/>
                  </a:lnTo>
                  <a:lnTo>
                    <a:pt x="2972" y="136"/>
                  </a:lnTo>
                  <a:lnTo>
                    <a:pt x="2967" y="136"/>
                  </a:lnTo>
                  <a:lnTo>
                    <a:pt x="2967" y="142"/>
                  </a:lnTo>
                  <a:lnTo>
                    <a:pt x="2967" y="142"/>
                  </a:lnTo>
                  <a:lnTo>
                    <a:pt x="2944" y="142"/>
                  </a:lnTo>
                  <a:lnTo>
                    <a:pt x="2944" y="142"/>
                  </a:lnTo>
                  <a:lnTo>
                    <a:pt x="2927" y="142"/>
                  </a:lnTo>
                  <a:lnTo>
                    <a:pt x="2927" y="142"/>
                  </a:lnTo>
                  <a:lnTo>
                    <a:pt x="2910" y="142"/>
                  </a:lnTo>
                  <a:lnTo>
                    <a:pt x="2910" y="142"/>
                  </a:lnTo>
                  <a:lnTo>
                    <a:pt x="2887" y="142"/>
                  </a:lnTo>
                  <a:lnTo>
                    <a:pt x="2893" y="136"/>
                  </a:lnTo>
                  <a:lnTo>
                    <a:pt x="2893" y="136"/>
                  </a:lnTo>
                  <a:lnTo>
                    <a:pt x="2893" y="131"/>
                  </a:lnTo>
                  <a:lnTo>
                    <a:pt x="2893" y="131"/>
                  </a:lnTo>
                  <a:lnTo>
                    <a:pt x="2893" y="131"/>
                  </a:lnTo>
                  <a:lnTo>
                    <a:pt x="2899" y="131"/>
                  </a:lnTo>
                  <a:lnTo>
                    <a:pt x="2899" y="131"/>
                  </a:lnTo>
                  <a:lnTo>
                    <a:pt x="2905" y="131"/>
                  </a:lnTo>
                  <a:lnTo>
                    <a:pt x="2905" y="131"/>
                  </a:lnTo>
                  <a:lnTo>
                    <a:pt x="2910" y="131"/>
                  </a:lnTo>
                  <a:lnTo>
                    <a:pt x="2910" y="131"/>
                  </a:lnTo>
                  <a:lnTo>
                    <a:pt x="2916" y="131"/>
                  </a:lnTo>
                  <a:lnTo>
                    <a:pt x="2916" y="131"/>
                  </a:lnTo>
                  <a:lnTo>
                    <a:pt x="2933" y="125"/>
                  </a:lnTo>
                  <a:lnTo>
                    <a:pt x="2933" y="125"/>
                  </a:lnTo>
                  <a:lnTo>
                    <a:pt x="2956" y="113"/>
                  </a:lnTo>
                  <a:lnTo>
                    <a:pt x="2956" y="113"/>
                  </a:lnTo>
                  <a:lnTo>
                    <a:pt x="2972" y="107"/>
                  </a:lnTo>
                  <a:lnTo>
                    <a:pt x="2972" y="107"/>
                  </a:lnTo>
                  <a:lnTo>
                    <a:pt x="2995" y="107"/>
                  </a:lnTo>
                  <a:close/>
                  <a:moveTo>
                    <a:pt x="2746" y="85"/>
                  </a:moveTo>
                  <a:lnTo>
                    <a:pt x="2746" y="85"/>
                  </a:lnTo>
                  <a:lnTo>
                    <a:pt x="2751" y="85"/>
                  </a:lnTo>
                  <a:lnTo>
                    <a:pt x="2751" y="85"/>
                  </a:lnTo>
                  <a:lnTo>
                    <a:pt x="2751" y="85"/>
                  </a:lnTo>
                  <a:lnTo>
                    <a:pt x="2751" y="85"/>
                  </a:lnTo>
                  <a:lnTo>
                    <a:pt x="2756" y="91"/>
                  </a:lnTo>
                  <a:lnTo>
                    <a:pt x="2756" y="91"/>
                  </a:lnTo>
                  <a:lnTo>
                    <a:pt x="2751" y="96"/>
                  </a:lnTo>
                  <a:lnTo>
                    <a:pt x="2751" y="96"/>
                  </a:lnTo>
                  <a:lnTo>
                    <a:pt x="2751" y="107"/>
                  </a:lnTo>
                  <a:lnTo>
                    <a:pt x="2751" y="107"/>
                  </a:lnTo>
                  <a:lnTo>
                    <a:pt x="2751" y="113"/>
                  </a:lnTo>
                  <a:lnTo>
                    <a:pt x="2751" y="113"/>
                  </a:lnTo>
                  <a:lnTo>
                    <a:pt x="2756" y="119"/>
                  </a:lnTo>
                  <a:lnTo>
                    <a:pt x="2756" y="119"/>
                  </a:lnTo>
                  <a:lnTo>
                    <a:pt x="2762" y="125"/>
                  </a:lnTo>
                  <a:lnTo>
                    <a:pt x="2762" y="125"/>
                  </a:lnTo>
                  <a:lnTo>
                    <a:pt x="2768" y="131"/>
                  </a:lnTo>
                  <a:lnTo>
                    <a:pt x="2768" y="131"/>
                  </a:lnTo>
                  <a:lnTo>
                    <a:pt x="2774" y="136"/>
                  </a:lnTo>
                  <a:lnTo>
                    <a:pt x="2774" y="136"/>
                  </a:lnTo>
                  <a:lnTo>
                    <a:pt x="2808" y="125"/>
                  </a:lnTo>
                  <a:lnTo>
                    <a:pt x="2808" y="125"/>
                  </a:lnTo>
                  <a:lnTo>
                    <a:pt x="2831" y="119"/>
                  </a:lnTo>
                  <a:lnTo>
                    <a:pt x="2831" y="119"/>
                  </a:lnTo>
                  <a:lnTo>
                    <a:pt x="2847" y="125"/>
                  </a:lnTo>
                  <a:lnTo>
                    <a:pt x="2847" y="125"/>
                  </a:lnTo>
                  <a:lnTo>
                    <a:pt x="2881" y="142"/>
                  </a:lnTo>
                  <a:lnTo>
                    <a:pt x="2881" y="142"/>
                  </a:lnTo>
                  <a:lnTo>
                    <a:pt x="2865" y="136"/>
                  </a:lnTo>
                  <a:lnTo>
                    <a:pt x="2865" y="136"/>
                  </a:lnTo>
                  <a:lnTo>
                    <a:pt x="2853" y="136"/>
                  </a:lnTo>
                  <a:lnTo>
                    <a:pt x="2853" y="136"/>
                  </a:lnTo>
                  <a:lnTo>
                    <a:pt x="2842" y="136"/>
                  </a:lnTo>
                  <a:lnTo>
                    <a:pt x="2842" y="136"/>
                  </a:lnTo>
                  <a:lnTo>
                    <a:pt x="2836" y="136"/>
                  </a:lnTo>
                  <a:lnTo>
                    <a:pt x="2836" y="136"/>
                  </a:lnTo>
                  <a:lnTo>
                    <a:pt x="2825" y="136"/>
                  </a:lnTo>
                  <a:lnTo>
                    <a:pt x="2825" y="136"/>
                  </a:lnTo>
                  <a:lnTo>
                    <a:pt x="2808" y="136"/>
                  </a:lnTo>
                  <a:lnTo>
                    <a:pt x="2808" y="136"/>
                  </a:lnTo>
                  <a:lnTo>
                    <a:pt x="2791" y="136"/>
                  </a:lnTo>
                  <a:lnTo>
                    <a:pt x="2791" y="136"/>
                  </a:lnTo>
                  <a:lnTo>
                    <a:pt x="2774" y="142"/>
                  </a:lnTo>
                  <a:lnTo>
                    <a:pt x="2774" y="142"/>
                  </a:lnTo>
                  <a:lnTo>
                    <a:pt x="2774" y="142"/>
                  </a:lnTo>
                  <a:lnTo>
                    <a:pt x="2774" y="142"/>
                  </a:lnTo>
                  <a:lnTo>
                    <a:pt x="2774" y="147"/>
                  </a:lnTo>
                  <a:lnTo>
                    <a:pt x="2774" y="147"/>
                  </a:lnTo>
                  <a:lnTo>
                    <a:pt x="2774" y="153"/>
                  </a:lnTo>
                  <a:lnTo>
                    <a:pt x="2774" y="153"/>
                  </a:lnTo>
                  <a:lnTo>
                    <a:pt x="2774" y="153"/>
                  </a:lnTo>
                  <a:lnTo>
                    <a:pt x="2774" y="153"/>
                  </a:lnTo>
                  <a:lnTo>
                    <a:pt x="2768" y="153"/>
                  </a:lnTo>
                  <a:lnTo>
                    <a:pt x="2768" y="153"/>
                  </a:lnTo>
                  <a:lnTo>
                    <a:pt x="2768" y="159"/>
                  </a:lnTo>
                  <a:lnTo>
                    <a:pt x="2768" y="159"/>
                  </a:lnTo>
                  <a:lnTo>
                    <a:pt x="2768" y="159"/>
                  </a:lnTo>
                  <a:lnTo>
                    <a:pt x="2768" y="159"/>
                  </a:lnTo>
                  <a:lnTo>
                    <a:pt x="2762" y="159"/>
                  </a:lnTo>
                  <a:lnTo>
                    <a:pt x="2762" y="159"/>
                  </a:lnTo>
                  <a:lnTo>
                    <a:pt x="2762" y="159"/>
                  </a:lnTo>
                  <a:lnTo>
                    <a:pt x="2762" y="159"/>
                  </a:lnTo>
                  <a:lnTo>
                    <a:pt x="2756" y="153"/>
                  </a:lnTo>
                  <a:lnTo>
                    <a:pt x="2756" y="153"/>
                  </a:lnTo>
                  <a:lnTo>
                    <a:pt x="2756" y="147"/>
                  </a:lnTo>
                  <a:lnTo>
                    <a:pt x="2756" y="147"/>
                  </a:lnTo>
                  <a:lnTo>
                    <a:pt x="2751" y="142"/>
                  </a:lnTo>
                  <a:lnTo>
                    <a:pt x="2751" y="142"/>
                  </a:lnTo>
                  <a:lnTo>
                    <a:pt x="2751" y="142"/>
                  </a:lnTo>
                  <a:lnTo>
                    <a:pt x="2751" y="142"/>
                  </a:lnTo>
                  <a:lnTo>
                    <a:pt x="2740" y="142"/>
                  </a:lnTo>
                  <a:lnTo>
                    <a:pt x="2740" y="142"/>
                  </a:lnTo>
                  <a:lnTo>
                    <a:pt x="2734" y="142"/>
                  </a:lnTo>
                  <a:lnTo>
                    <a:pt x="2734" y="142"/>
                  </a:lnTo>
                  <a:lnTo>
                    <a:pt x="2734" y="142"/>
                  </a:lnTo>
                  <a:lnTo>
                    <a:pt x="2734" y="136"/>
                  </a:lnTo>
                  <a:lnTo>
                    <a:pt x="2734" y="136"/>
                  </a:lnTo>
                  <a:lnTo>
                    <a:pt x="2734" y="136"/>
                  </a:lnTo>
                  <a:lnTo>
                    <a:pt x="2734" y="136"/>
                  </a:lnTo>
                  <a:lnTo>
                    <a:pt x="2734" y="136"/>
                  </a:lnTo>
                  <a:lnTo>
                    <a:pt x="2740" y="131"/>
                  </a:lnTo>
                  <a:lnTo>
                    <a:pt x="2740" y="119"/>
                  </a:lnTo>
                  <a:lnTo>
                    <a:pt x="2740" y="119"/>
                  </a:lnTo>
                  <a:lnTo>
                    <a:pt x="2740" y="102"/>
                  </a:lnTo>
                  <a:lnTo>
                    <a:pt x="2740" y="102"/>
                  </a:lnTo>
                  <a:lnTo>
                    <a:pt x="2740" y="91"/>
                  </a:lnTo>
                  <a:lnTo>
                    <a:pt x="2740" y="91"/>
                  </a:lnTo>
                  <a:lnTo>
                    <a:pt x="2740" y="85"/>
                  </a:lnTo>
                  <a:lnTo>
                    <a:pt x="2746" y="85"/>
                  </a:lnTo>
                  <a:close/>
                  <a:moveTo>
                    <a:pt x="3604" y="267"/>
                  </a:moveTo>
                  <a:lnTo>
                    <a:pt x="3604" y="267"/>
                  </a:lnTo>
                  <a:lnTo>
                    <a:pt x="3615" y="261"/>
                  </a:lnTo>
                  <a:lnTo>
                    <a:pt x="3615" y="261"/>
                  </a:lnTo>
                  <a:lnTo>
                    <a:pt x="3620" y="250"/>
                  </a:lnTo>
                  <a:lnTo>
                    <a:pt x="3620" y="250"/>
                  </a:lnTo>
                  <a:lnTo>
                    <a:pt x="3632" y="238"/>
                  </a:lnTo>
                  <a:lnTo>
                    <a:pt x="3632" y="238"/>
                  </a:lnTo>
                  <a:lnTo>
                    <a:pt x="3638" y="233"/>
                  </a:lnTo>
                  <a:lnTo>
                    <a:pt x="3638" y="233"/>
                  </a:lnTo>
                  <a:lnTo>
                    <a:pt x="3643" y="233"/>
                  </a:lnTo>
                  <a:lnTo>
                    <a:pt x="3643" y="233"/>
                  </a:lnTo>
                  <a:lnTo>
                    <a:pt x="3649" y="233"/>
                  </a:lnTo>
                  <a:lnTo>
                    <a:pt x="3649" y="233"/>
                  </a:lnTo>
                  <a:lnTo>
                    <a:pt x="3655" y="233"/>
                  </a:lnTo>
                  <a:lnTo>
                    <a:pt x="3655" y="233"/>
                  </a:lnTo>
                  <a:lnTo>
                    <a:pt x="3660" y="233"/>
                  </a:lnTo>
                  <a:lnTo>
                    <a:pt x="3660" y="233"/>
                  </a:lnTo>
                  <a:lnTo>
                    <a:pt x="3666" y="227"/>
                  </a:lnTo>
                  <a:lnTo>
                    <a:pt x="3666" y="227"/>
                  </a:lnTo>
                  <a:lnTo>
                    <a:pt x="3677" y="221"/>
                  </a:lnTo>
                  <a:lnTo>
                    <a:pt x="3677" y="221"/>
                  </a:lnTo>
                  <a:lnTo>
                    <a:pt x="3689" y="216"/>
                  </a:lnTo>
                  <a:lnTo>
                    <a:pt x="3689" y="216"/>
                  </a:lnTo>
                  <a:lnTo>
                    <a:pt x="3700" y="210"/>
                  </a:lnTo>
                  <a:lnTo>
                    <a:pt x="3700" y="210"/>
                  </a:lnTo>
                  <a:lnTo>
                    <a:pt x="3694" y="210"/>
                  </a:lnTo>
                  <a:lnTo>
                    <a:pt x="3694" y="210"/>
                  </a:lnTo>
                  <a:lnTo>
                    <a:pt x="3694" y="204"/>
                  </a:lnTo>
                  <a:lnTo>
                    <a:pt x="3694" y="204"/>
                  </a:lnTo>
                  <a:lnTo>
                    <a:pt x="3694" y="199"/>
                  </a:lnTo>
                  <a:lnTo>
                    <a:pt x="3694" y="199"/>
                  </a:lnTo>
                  <a:lnTo>
                    <a:pt x="3694" y="193"/>
                  </a:lnTo>
                  <a:lnTo>
                    <a:pt x="3694" y="193"/>
                  </a:lnTo>
                  <a:lnTo>
                    <a:pt x="3683" y="187"/>
                  </a:lnTo>
                  <a:lnTo>
                    <a:pt x="3683" y="187"/>
                  </a:lnTo>
                  <a:lnTo>
                    <a:pt x="3671" y="187"/>
                  </a:lnTo>
                  <a:lnTo>
                    <a:pt x="3671" y="187"/>
                  </a:lnTo>
                  <a:lnTo>
                    <a:pt x="3655" y="187"/>
                  </a:lnTo>
                  <a:lnTo>
                    <a:pt x="3655" y="187"/>
                  </a:lnTo>
                  <a:lnTo>
                    <a:pt x="3643" y="181"/>
                  </a:lnTo>
                  <a:lnTo>
                    <a:pt x="3643" y="181"/>
                  </a:lnTo>
                  <a:lnTo>
                    <a:pt x="3638" y="181"/>
                  </a:lnTo>
                  <a:lnTo>
                    <a:pt x="3638" y="181"/>
                  </a:lnTo>
                  <a:lnTo>
                    <a:pt x="3632" y="176"/>
                  </a:lnTo>
                  <a:lnTo>
                    <a:pt x="3632" y="176"/>
                  </a:lnTo>
                  <a:lnTo>
                    <a:pt x="3632" y="171"/>
                  </a:lnTo>
                  <a:lnTo>
                    <a:pt x="3632" y="171"/>
                  </a:lnTo>
                  <a:lnTo>
                    <a:pt x="3626" y="165"/>
                  </a:lnTo>
                  <a:lnTo>
                    <a:pt x="3626" y="165"/>
                  </a:lnTo>
                  <a:lnTo>
                    <a:pt x="3604" y="165"/>
                  </a:lnTo>
                  <a:lnTo>
                    <a:pt x="3604" y="165"/>
                  </a:lnTo>
                  <a:lnTo>
                    <a:pt x="3580" y="171"/>
                  </a:lnTo>
                  <a:lnTo>
                    <a:pt x="3580" y="171"/>
                  </a:lnTo>
                  <a:lnTo>
                    <a:pt x="3558" y="176"/>
                  </a:lnTo>
                  <a:lnTo>
                    <a:pt x="3558" y="176"/>
                  </a:lnTo>
                  <a:lnTo>
                    <a:pt x="3541" y="171"/>
                  </a:lnTo>
                  <a:lnTo>
                    <a:pt x="3541" y="171"/>
                  </a:lnTo>
                  <a:lnTo>
                    <a:pt x="3541" y="171"/>
                  </a:lnTo>
                  <a:lnTo>
                    <a:pt x="3541" y="171"/>
                  </a:lnTo>
                  <a:lnTo>
                    <a:pt x="3541" y="165"/>
                  </a:lnTo>
                  <a:lnTo>
                    <a:pt x="3541" y="165"/>
                  </a:lnTo>
                  <a:lnTo>
                    <a:pt x="3541" y="159"/>
                  </a:lnTo>
                  <a:lnTo>
                    <a:pt x="3541" y="159"/>
                  </a:lnTo>
                  <a:lnTo>
                    <a:pt x="3541" y="153"/>
                  </a:lnTo>
                  <a:lnTo>
                    <a:pt x="3541" y="153"/>
                  </a:lnTo>
                  <a:lnTo>
                    <a:pt x="3535" y="153"/>
                  </a:lnTo>
                  <a:lnTo>
                    <a:pt x="3535" y="153"/>
                  </a:lnTo>
                  <a:lnTo>
                    <a:pt x="3524" y="147"/>
                  </a:lnTo>
                  <a:lnTo>
                    <a:pt x="3524" y="147"/>
                  </a:lnTo>
                  <a:lnTo>
                    <a:pt x="3518" y="142"/>
                  </a:lnTo>
                  <a:lnTo>
                    <a:pt x="3518" y="142"/>
                  </a:lnTo>
                  <a:lnTo>
                    <a:pt x="3512" y="142"/>
                  </a:lnTo>
                  <a:lnTo>
                    <a:pt x="3512" y="142"/>
                  </a:lnTo>
                  <a:lnTo>
                    <a:pt x="3507" y="142"/>
                  </a:lnTo>
                  <a:lnTo>
                    <a:pt x="3507" y="142"/>
                  </a:lnTo>
                  <a:lnTo>
                    <a:pt x="3501" y="142"/>
                  </a:lnTo>
                  <a:lnTo>
                    <a:pt x="3501" y="142"/>
                  </a:lnTo>
                  <a:lnTo>
                    <a:pt x="3501" y="136"/>
                  </a:lnTo>
                  <a:lnTo>
                    <a:pt x="3501" y="136"/>
                  </a:lnTo>
                  <a:lnTo>
                    <a:pt x="3495" y="142"/>
                  </a:lnTo>
                  <a:lnTo>
                    <a:pt x="3495" y="142"/>
                  </a:lnTo>
                  <a:lnTo>
                    <a:pt x="3490" y="142"/>
                  </a:lnTo>
                  <a:lnTo>
                    <a:pt x="3490" y="142"/>
                  </a:lnTo>
                  <a:lnTo>
                    <a:pt x="3490" y="147"/>
                  </a:lnTo>
                  <a:lnTo>
                    <a:pt x="3490" y="147"/>
                  </a:lnTo>
                  <a:lnTo>
                    <a:pt x="3484" y="153"/>
                  </a:lnTo>
                  <a:lnTo>
                    <a:pt x="3484" y="153"/>
                  </a:lnTo>
                  <a:lnTo>
                    <a:pt x="3479" y="153"/>
                  </a:lnTo>
                  <a:lnTo>
                    <a:pt x="3479" y="153"/>
                  </a:lnTo>
                  <a:lnTo>
                    <a:pt x="3479" y="153"/>
                  </a:lnTo>
                  <a:lnTo>
                    <a:pt x="3479" y="153"/>
                  </a:lnTo>
                  <a:lnTo>
                    <a:pt x="3479" y="142"/>
                  </a:lnTo>
                  <a:lnTo>
                    <a:pt x="3479" y="142"/>
                  </a:lnTo>
                  <a:lnTo>
                    <a:pt x="3479" y="136"/>
                  </a:lnTo>
                  <a:lnTo>
                    <a:pt x="3479" y="136"/>
                  </a:lnTo>
                  <a:lnTo>
                    <a:pt x="3479" y="136"/>
                  </a:lnTo>
                  <a:lnTo>
                    <a:pt x="3479" y="136"/>
                  </a:lnTo>
                  <a:lnTo>
                    <a:pt x="3479" y="131"/>
                  </a:lnTo>
                  <a:lnTo>
                    <a:pt x="3479" y="131"/>
                  </a:lnTo>
                  <a:lnTo>
                    <a:pt x="3473" y="131"/>
                  </a:lnTo>
                  <a:lnTo>
                    <a:pt x="3473" y="131"/>
                  </a:lnTo>
                  <a:lnTo>
                    <a:pt x="3473" y="131"/>
                  </a:lnTo>
                  <a:lnTo>
                    <a:pt x="3473" y="131"/>
                  </a:lnTo>
                  <a:lnTo>
                    <a:pt x="3467" y="131"/>
                  </a:lnTo>
                  <a:lnTo>
                    <a:pt x="3467" y="131"/>
                  </a:lnTo>
                  <a:lnTo>
                    <a:pt x="3445" y="136"/>
                  </a:lnTo>
                  <a:lnTo>
                    <a:pt x="3445" y="136"/>
                  </a:lnTo>
                  <a:lnTo>
                    <a:pt x="3421" y="147"/>
                  </a:lnTo>
                  <a:lnTo>
                    <a:pt x="3421" y="147"/>
                  </a:lnTo>
                  <a:lnTo>
                    <a:pt x="3393" y="159"/>
                  </a:lnTo>
                  <a:lnTo>
                    <a:pt x="3393" y="159"/>
                  </a:lnTo>
                  <a:lnTo>
                    <a:pt x="3359" y="165"/>
                  </a:lnTo>
                  <a:lnTo>
                    <a:pt x="3359" y="165"/>
                  </a:lnTo>
                  <a:lnTo>
                    <a:pt x="3359" y="159"/>
                  </a:lnTo>
                  <a:lnTo>
                    <a:pt x="3359" y="159"/>
                  </a:lnTo>
                  <a:lnTo>
                    <a:pt x="3359" y="153"/>
                  </a:lnTo>
                  <a:lnTo>
                    <a:pt x="3359" y="153"/>
                  </a:lnTo>
                  <a:lnTo>
                    <a:pt x="3370" y="153"/>
                  </a:lnTo>
                  <a:lnTo>
                    <a:pt x="3370" y="153"/>
                  </a:lnTo>
                  <a:lnTo>
                    <a:pt x="3387" y="147"/>
                  </a:lnTo>
                  <a:lnTo>
                    <a:pt x="3387" y="147"/>
                  </a:lnTo>
                  <a:lnTo>
                    <a:pt x="3399" y="147"/>
                  </a:lnTo>
                  <a:lnTo>
                    <a:pt x="3399" y="147"/>
                  </a:lnTo>
                  <a:lnTo>
                    <a:pt x="3416" y="142"/>
                  </a:lnTo>
                  <a:lnTo>
                    <a:pt x="3416" y="142"/>
                  </a:lnTo>
                  <a:lnTo>
                    <a:pt x="3416" y="142"/>
                  </a:lnTo>
                  <a:lnTo>
                    <a:pt x="3416" y="142"/>
                  </a:lnTo>
                  <a:lnTo>
                    <a:pt x="3416" y="142"/>
                  </a:lnTo>
                  <a:lnTo>
                    <a:pt x="3416" y="142"/>
                  </a:lnTo>
                  <a:lnTo>
                    <a:pt x="3421" y="136"/>
                  </a:lnTo>
                  <a:lnTo>
                    <a:pt x="3421" y="136"/>
                  </a:lnTo>
                  <a:lnTo>
                    <a:pt x="3427" y="136"/>
                  </a:lnTo>
                  <a:lnTo>
                    <a:pt x="3427" y="136"/>
                  </a:lnTo>
                  <a:lnTo>
                    <a:pt x="3421" y="125"/>
                  </a:lnTo>
                  <a:lnTo>
                    <a:pt x="3421" y="125"/>
                  </a:lnTo>
                  <a:lnTo>
                    <a:pt x="3427" y="119"/>
                  </a:lnTo>
                  <a:lnTo>
                    <a:pt x="3427" y="119"/>
                  </a:lnTo>
                  <a:lnTo>
                    <a:pt x="3427" y="113"/>
                  </a:lnTo>
                  <a:lnTo>
                    <a:pt x="3427" y="113"/>
                  </a:lnTo>
                  <a:lnTo>
                    <a:pt x="3427" y="107"/>
                  </a:lnTo>
                  <a:lnTo>
                    <a:pt x="3427" y="107"/>
                  </a:lnTo>
                  <a:lnTo>
                    <a:pt x="3416" y="91"/>
                  </a:lnTo>
                  <a:lnTo>
                    <a:pt x="3416" y="91"/>
                  </a:lnTo>
                  <a:lnTo>
                    <a:pt x="3393" y="79"/>
                  </a:lnTo>
                  <a:lnTo>
                    <a:pt x="3393" y="79"/>
                  </a:lnTo>
                  <a:lnTo>
                    <a:pt x="3376" y="68"/>
                  </a:lnTo>
                  <a:lnTo>
                    <a:pt x="3376" y="68"/>
                  </a:lnTo>
                  <a:lnTo>
                    <a:pt x="3353" y="62"/>
                  </a:lnTo>
                  <a:lnTo>
                    <a:pt x="3353" y="62"/>
                  </a:lnTo>
                  <a:lnTo>
                    <a:pt x="3348" y="68"/>
                  </a:lnTo>
                  <a:lnTo>
                    <a:pt x="3348" y="68"/>
                  </a:lnTo>
                  <a:lnTo>
                    <a:pt x="3336" y="74"/>
                  </a:lnTo>
                  <a:lnTo>
                    <a:pt x="3336" y="74"/>
                  </a:lnTo>
                  <a:lnTo>
                    <a:pt x="3330" y="85"/>
                  </a:lnTo>
                  <a:lnTo>
                    <a:pt x="3330" y="85"/>
                  </a:lnTo>
                  <a:lnTo>
                    <a:pt x="3325" y="91"/>
                  </a:lnTo>
                  <a:lnTo>
                    <a:pt x="3325" y="91"/>
                  </a:lnTo>
                  <a:lnTo>
                    <a:pt x="3302" y="96"/>
                  </a:lnTo>
                  <a:lnTo>
                    <a:pt x="3302" y="96"/>
                  </a:lnTo>
                  <a:lnTo>
                    <a:pt x="3280" y="107"/>
                  </a:lnTo>
                  <a:lnTo>
                    <a:pt x="3280" y="107"/>
                  </a:lnTo>
                  <a:lnTo>
                    <a:pt x="3251" y="107"/>
                  </a:lnTo>
                  <a:lnTo>
                    <a:pt x="3251" y="107"/>
                  </a:lnTo>
                  <a:lnTo>
                    <a:pt x="3223" y="113"/>
                  </a:lnTo>
                  <a:lnTo>
                    <a:pt x="3223" y="113"/>
                  </a:lnTo>
                  <a:lnTo>
                    <a:pt x="3234" y="102"/>
                  </a:lnTo>
                  <a:lnTo>
                    <a:pt x="3234" y="102"/>
                  </a:lnTo>
                  <a:lnTo>
                    <a:pt x="3240" y="91"/>
                  </a:lnTo>
                  <a:lnTo>
                    <a:pt x="3240" y="91"/>
                  </a:lnTo>
                  <a:lnTo>
                    <a:pt x="3251" y="79"/>
                  </a:lnTo>
                  <a:lnTo>
                    <a:pt x="3251" y="79"/>
                  </a:lnTo>
                  <a:lnTo>
                    <a:pt x="3262" y="74"/>
                  </a:lnTo>
                  <a:lnTo>
                    <a:pt x="3262" y="74"/>
                  </a:lnTo>
                  <a:lnTo>
                    <a:pt x="3268" y="68"/>
                  </a:lnTo>
                  <a:lnTo>
                    <a:pt x="3268" y="68"/>
                  </a:lnTo>
                  <a:lnTo>
                    <a:pt x="3280" y="68"/>
                  </a:lnTo>
                  <a:lnTo>
                    <a:pt x="3280" y="68"/>
                  </a:lnTo>
                  <a:lnTo>
                    <a:pt x="3285" y="68"/>
                  </a:lnTo>
                  <a:lnTo>
                    <a:pt x="3285" y="68"/>
                  </a:lnTo>
                  <a:lnTo>
                    <a:pt x="3296" y="62"/>
                  </a:lnTo>
                  <a:lnTo>
                    <a:pt x="3296" y="62"/>
                  </a:lnTo>
                  <a:lnTo>
                    <a:pt x="3296" y="56"/>
                  </a:lnTo>
                  <a:lnTo>
                    <a:pt x="3296" y="56"/>
                  </a:lnTo>
                  <a:lnTo>
                    <a:pt x="3296" y="51"/>
                  </a:lnTo>
                  <a:lnTo>
                    <a:pt x="3296" y="51"/>
                  </a:lnTo>
                  <a:lnTo>
                    <a:pt x="3302" y="45"/>
                  </a:lnTo>
                  <a:lnTo>
                    <a:pt x="3302" y="45"/>
                  </a:lnTo>
                  <a:lnTo>
                    <a:pt x="3302" y="40"/>
                  </a:lnTo>
                  <a:lnTo>
                    <a:pt x="3302" y="40"/>
                  </a:lnTo>
                  <a:lnTo>
                    <a:pt x="3296" y="40"/>
                  </a:lnTo>
                  <a:lnTo>
                    <a:pt x="3296" y="40"/>
                  </a:lnTo>
                  <a:lnTo>
                    <a:pt x="3291" y="34"/>
                  </a:lnTo>
                  <a:lnTo>
                    <a:pt x="3291" y="34"/>
                  </a:lnTo>
                  <a:lnTo>
                    <a:pt x="3280" y="34"/>
                  </a:lnTo>
                  <a:lnTo>
                    <a:pt x="3280" y="34"/>
                  </a:lnTo>
                  <a:lnTo>
                    <a:pt x="3280" y="28"/>
                  </a:lnTo>
                  <a:lnTo>
                    <a:pt x="3280" y="28"/>
                  </a:lnTo>
                  <a:lnTo>
                    <a:pt x="3251" y="28"/>
                  </a:lnTo>
                  <a:lnTo>
                    <a:pt x="3251" y="28"/>
                  </a:lnTo>
                  <a:lnTo>
                    <a:pt x="3223" y="34"/>
                  </a:lnTo>
                  <a:lnTo>
                    <a:pt x="3223" y="34"/>
                  </a:lnTo>
                  <a:lnTo>
                    <a:pt x="3189" y="34"/>
                  </a:lnTo>
                  <a:lnTo>
                    <a:pt x="3189" y="34"/>
                  </a:lnTo>
                  <a:lnTo>
                    <a:pt x="3160" y="28"/>
                  </a:lnTo>
                  <a:lnTo>
                    <a:pt x="3160" y="28"/>
                  </a:lnTo>
                  <a:lnTo>
                    <a:pt x="3143" y="28"/>
                  </a:lnTo>
                  <a:lnTo>
                    <a:pt x="3143" y="28"/>
                  </a:lnTo>
                  <a:lnTo>
                    <a:pt x="3120" y="22"/>
                  </a:lnTo>
                  <a:lnTo>
                    <a:pt x="3120" y="22"/>
                  </a:lnTo>
                  <a:lnTo>
                    <a:pt x="3103" y="17"/>
                  </a:lnTo>
                  <a:lnTo>
                    <a:pt x="3103" y="17"/>
                  </a:lnTo>
                  <a:lnTo>
                    <a:pt x="3081" y="11"/>
                  </a:lnTo>
                  <a:lnTo>
                    <a:pt x="3081" y="11"/>
                  </a:lnTo>
                  <a:lnTo>
                    <a:pt x="3081" y="17"/>
                  </a:lnTo>
                  <a:lnTo>
                    <a:pt x="3081" y="17"/>
                  </a:lnTo>
                  <a:lnTo>
                    <a:pt x="3081" y="17"/>
                  </a:lnTo>
                  <a:lnTo>
                    <a:pt x="3081" y="17"/>
                  </a:lnTo>
                  <a:lnTo>
                    <a:pt x="3075" y="22"/>
                  </a:lnTo>
                  <a:lnTo>
                    <a:pt x="3075" y="22"/>
                  </a:lnTo>
                  <a:lnTo>
                    <a:pt x="3075" y="22"/>
                  </a:lnTo>
                  <a:lnTo>
                    <a:pt x="3075" y="22"/>
                  </a:lnTo>
                  <a:lnTo>
                    <a:pt x="3064" y="22"/>
                  </a:lnTo>
                  <a:lnTo>
                    <a:pt x="3064" y="22"/>
                  </a:lnTo>
                  <a:lnTo>
                    <a:pt x="3058" y="22"/>
                  </a:lnTo>
                  <a:lnTo>
                    <a:pt x="3058" y="22"/>
                  </a:lnTo>
                  <a:lnTo>
                    <a:pt x="3046" y="17"/>
                  </a:lnTo>
                  <a:lnTo>
                    <a:pt x="3046" y="17"/>
                  </a:lnTo>
                  <a:lnTo>
                    <a:pt x="3035" y="17"/>
                  </a:lnTo>
                  <a:lnTo>
                    <a:pt x="3035" y="17"/>
                  </a:lnTo>
                  <a:lnTo>
                    <a:pt x="3024" y="22"/>
                  </a:lnTo>
                  <a:lnTo>
                    <a:pt x="3024" y="22"/>
                  </a:lnTo>
                  <a:lnTo>
                    <a:pt x="3012" y="28"/>
                  </a:lnTo>
                  <a:lnTo>
                    <a:pt x="3012" y="28"/>
                  </a:lnTo>
                  <a:lnTo>
                    <a:pt x="2995" y="34"/>
                  </a:lnTo>
                  <a:lnTo>
                    <a:pt x="2995" y="34"/>
                  </a:lnTo>
                  <a:lnTo>
                    <a:pt x="2978" y="34"/>
                  </a:lnTo>
                  <a:lnTo>
                    <a:pt x="2978" y="34"/>
                  </a:lnTo>
                  <a:lnTo>
                    <a:pt x="2956" y="28"/>
                  </a:lnTo>
                  <a:lnTo>
                    <a:pt x="2956" y="28"/>
                  </a:lnTo>
                  <a:lnTo>
                    <a:pt x="2927" y="17"/>
                  </a:lnTo>
                  <a:lnTo>
                    <a:pt x="2927" y="17"/>
                  </a:lnTo>
                  <a:lnTo>
                    <a:pt x="2905" y="0"/>
                  </a:lnTo>
                  <a:lnTo>
                    <a:pt x="2905" y="0"/>
                  </a:lnTo>
                  <a:lnTo>
                    <a:pt x="2881" y="0"/>
                  </a:lnTo>
                  <a:lnTo>
                    <a:pt x="2881" y="0"/>
                  </a:lnTo>
                  <a:lnTo>
                    <a:pt x="2876" y="0"/>
                  </a:lnTo>
                  <a:lnTo>
                    <a:pt x="2876" y="0"/>
                  </a:lnTo>
                  <a:lnTo>
                    <a:pt x="2865" y="6"/>
                  </a:lnTo>
                  <a:lnTo>
                    <a:pt x="2865" y="6"/>
                  </a:lnTo>
                  <a:lnTo>
                    <a:pt x="2859" y="11"/>
                  </a:lnTo>
                  <a:lnTo>
                    <a:pt x="2859" y="11"/>
                  </a:lnTo>
                  <a:lnTo>
                    <a:pt x="2853" y="11"/>
                  </a:lnTo>
                  <a:lnTo>
                    <a:pt x="2853" y="11"/>
                  </a:lnTo>
                  <a:lnTo>
                    <a:pt x="2831" y="17"/>
                  </a:lnTo>
                  <a:lnTo>
                    <a:pt x="2831" y="17"/>
                  </a:lnTo>
                  <a:lnTo>
                    <a:pt x="2813" y="11"/>
                  </a:lnTo>
                  <a:lnTo>
                    <a:pt x="2813" y="11"/>
                  </a:lnTo>
                  <a:lnTo>
                    <a:pt x="2802" y="6"/>
                  </a:lnTo>
                  <a:lnTo>
                    <a:pt x="2802" y="6"/>
                  </a:lnTo>
                  <a:lnTo>
                    <a:pt x="2785" y="6"/>
                  </a:lnTo>
                  <a:lnTo>
                    <a:pt x="2785" y="6"/>
                  </a:lnTo>
                  <a:lnTo>
                    <a:pt x="2756" y="6"/>
                  </a:lnTo>
                  <a:lnTo>
                    <a:pt x="2756" y="6"/>
                  </a:lnTo>
                  <a:lnTo>
                    <a:pt x="2734" y="6"/>
                  </a:lnTo>
                  <a:lnTo>
                    <a:pt x="2734" y="6"/>
                  </a:lnTo>
                  <a:lnTo>
                    <a:pt x="2706" y="11"/>
                  </a:lnTo>
                  <a:lnTo>
                    <a:pt x="2706" y="11"/>
                  </a:lnTo>
                  <a:lnTo>
                    <a:pt x="2671" y="11"/>
                  </a:lnTo>
                  <a:lnTo>
                    <a:pt x="2671" y="11"/>
                  </a:lnTo>
                  <a:lnTo>
                    <a:pt x="2643" y="11"/>
                  </a:lnTo>
                  <a:lnTo>
                    <a:pt x="2643" y="11"/>
                  </a:lnTo>
                  <a:lnTo>
                    <a:pt x="2597" y="6"/>
                  </a:lnTo>
                  <a:lnTo>
                    <a:pt x="2597" y="6"/>
                  </a:lnTo>
                  <a:lnTo>
                    <a:pt x="2552" y="0"/>
                  </a:lnTo>
                  <a:lnTo>
                    <a:pt x="2552" y="0"/>
                  </a:lnTo>
                  <a:lnTo>
                    <a:pt x="2524" y="0"/>
                  </a:lnTo>
                  <a:lnTo>
                    <a:pt x="2524" y="0"/>
                  </a:lnTo>
                  <a:lnTo>
                    <a:pt x="2518" y="0"/>
                  </a:lnTo>
                  <a:lnTo>
                    <a:pt x="2518" y="0"/>
                  </a:lnTo>
                  <a:lnTo>
                    <a:pt x="2518" y="6"/>
                  </a:lnTo>
                  <a:lnTo>
                    <a:pt x="2518" y="6"/>
                  </a:lnTo>
                  <a:lnTo>
                    <a:pt x="2518" y="17"/>
                  </a:lnTo>
                  <a:lnTo>
                    <a:pt x="2518" y="17"/>
                  </a:lnTo>
                  <a:lnTo>
                    <a:pt x="2518" y="22"/>
                  </a:lnTo>
                  <a:lnTo>
                    <a:pt x="2518" y="22"/>
                  </a:lnTo>
                  <a:lnTo>
                    <a:pt x="2501" y="17"/>
                  </a:lnTo>
                  <a:lnTo>
                    <a:pt x="2501" y="17"/>
                  </a:lnTo>
                  <a:lnTo>
                    <a:pt x="2484" y="11"/>
                  </a:lnTo>
                  <a:lnTo>
                    <a:pt x="2484" y="11"/>
                  </a:lnTo>
                  <a:lnTo>
                    <a:pt x="2472" y="11"/>
                  </a:lnTo>
                  <a:lnTo>
                    <a:pt x="2472" y="11"/>
                  </a:lnTo>
                  <a:lnTo>
                    <a:pt x="2456" y="6"/>
                  </a:lnTo>
                  <a:lnTo>
                    <a:pt x="2456" y="6"/>
                  </a:lnTo>
                  <a:lnTo>
                    <a:pt x="2456" y="6"/>
                  </a:lnTo>
                  <a:lnTo>
                    <a:pt x="2456" y="6"/>
                  </a:lnTo>
                  <a:lnTo>
                    <a:pt x="2450" y="11"/>
                  </a:lnTo>
                  <a:lnTo>
                    <a:pt x="2450" y="11"/>
                  </a:lnTo>
                  <a:lnTo>
                    <a:pt x="2450" y="17"/>
                  </a:lnTo>
                  <a:lnTo>
                    <a:pt x="2450" y="17"/>
                  </a:lnTo>
                  <a:lnTo>
                    <a:pt x="2450" y="22"/>
                  </a:lnTo>
                  <a:lnTo>
                    <a:pt x="2450" y="22"/>
                  </a:lnTo>
                  <a:lnTo>
                    <a:pt x="2450" y="28"/>
                  </a:lnTo>
                  <a:lnTo>
                    <a:pt x="2450" y="28"/>
                  </a:lnTo>
                  <a:lnTo>
                    <a:pt x="2456" y="28"/>
                  </a:lnTo>
                  <a:lnTo>
                    <a:pt x="2456" y="28"/>
                  </a:lnTo>
                  <a:lnTo>
                    <a:pt x="2456" y="34"/>
                  </a:lnTo>
                  <a:lnTo>
                    <a:pt x="2456" y="34"/>
                  </a:lnTo>
                  <a:lnTo>
                    <a:pt x="2461" y="34"/>
                  </a:lnTo>
                  <a:lnTo>
                    <a:pt x="2461" y="34"/>
                  </a:lnTo>
                  <a:lnTo>
                    <a:pt x="2444" y="34"/>
                  </a:lnTo>
                  <a:lnTo>
                    <a:pt x="2444" y="34"/>
                  </a:lnTo>
                  <a:lnTo>
                    <a:pt x="2427" y="40"/>
                  </a:lnTo>
                  <a:lnTo>
                    <a:pt x="2427" y="40"/>
                  </a:lnTo>
                  <a:lnTo>
                    <a:pt x="2404" y="40"/>
                  </a:lnTo>
                  <a:lnTo>
                    <a:pt x="2404" y="40"/>
                  </a:lnTo>
                  <a:lnTo>
                    <a:pt x="2382" y="34"/>
                  </a:lnTo>
                  <a:lnTo>
                    <a:pt x="2382" y="34"/>
                  </a:lnTo>
                  <a:lnTo>
                    <a:pt x="2382" y="34"/>
                  </a:lnTo>
                  <a:lnTo>
                    <a:pt x="2382" y="34"/>
                  </a:lnTo>
                  <a:lnTo>
                    <a:pt x="2382" y="28"/>
                  </a:lnTo>
                  <a:lnTo>
                    <a:pt x="2382" y="28"/>
                  </a:lnTo>
                  <a:lnTo>
                    <a:pt x="2382" y="28"/>
                  </a:lnTo>
                  <a:lnTo>
                    <a:pt x="2382" y="28"/>
                  </a:lnTo>
                  <a:lnTo>
                    <a:pt x="2376" y="28"/>
                  </a:lnTo>
                  <a:lnTo>
                    <a:pt x="2376" y="28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6" y="40"/>
                  </a:lnTo>
                  <a:lnTo>
                    <a:pt x="2376" y="40"/>
                  </a:lnTo>
                  <a:lnTo>
                    <a:pt x="2376" y="40"/>
                  </a:lnTo>
                  <a:lnTo>
                    <a:pt x="2376" y="40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65" y="51"/>
                  </a:lnTo>
                  <a:lnTo>
                    <a:pt x="2365" y="51"/>
                  </a:lnTo>
                  <a:lnTo>
                    <a:pt x="2353" y="56"/>
                  </a:lnTo>
                  <a:lnTo>
                    <a:pt x="2353" y="56"/>
                  </a:lnTo>
                  <a:lnTo>
                    <a:pt x="2347" y="62"/>
                  </a:lnTo>
                  <a:lnTo>
                    <a:pt x="2347" y="62"/>
                  </a:lnTo>
                  <a:lnTo>
                    <a:pt x="2353" y="68"/>
                  </a:lnTo>
                  <a:lnTo>
                    <a:pt x="2353" y="68"/>
                  </a:lnTo>
                  <a:lnTo>
                    <a:pt x="2365" y="68"/>
                  </a:lnTo>
                  <a:lnTo>
                    <a:pt x="2365" y="68"/>
                  </a:lnTo>
                  <a:lnTo>
                    <a:pt x="2370" y="68"/>
                  </a:lnTo>
                  <a:lnTo>
                    <a:pt x="2370" y="68"/>
                  </a:lnTo>
                  <a:lnTo>
                    <a:pt x="2376" y="68"/>
                  </a:lnTo>
                  <a:lnTo>
                    <a:pt x="2376" y="68"/>
                  </a:lnTo>
                  <a:lnTo>
                    <a:pt x="2382" y="68"/>
                  </a:lnTo>
                  <a:lnTo>
                    <a:pt x="2387" y="74"/>
                  </a:lnTo>
                  <a:lnTo>
                    <a:pt x="2387" y="74"/>
                  </a:lnTo>
                  <a:lnTo>
                    <a:pt x="2393" y="74"/>
                  </a:lnTo>
                  <a:lnTo>
                    <a:pt x="2393" y="79"/>
                  </a:lnTo>
                  <a:lnTo>
                    <a:pt x="2393" y="79"/>
                  </a:lnTo>
                  <a:lnTo>
                    <a:pt x="2325" y="85"/>
                  </a:lnTo>
                  <a:lnTo>
                    <a:pt x="2325" y="85"/>
                  </a:lnTo>
                  <a:lnTo>
                    <a:pt x="2313" y="85"/>
                  </a:lnTo>
                  <a:lnTo>
                    <a:pt x="2307" y="96"/>
                  </a:lnTo>
                  <a:lnTo>
                    <a:pt x="2307" y="96"/>
                  </a:lnTo>
                  <a:lnTo>
                    <a:pt x="2313" y="102"/>
                  </a:lnTo>
                  <a:lnTo>
                    <a:pt x="2325" y="113"/>
                  </a:lnTo>
                  <a:lnTo>
                    <a:pt x="2325" y="113"/>
                  </a:lnTo>
                  <a:lnTo>
                    <a:pt x="2353" y="142"/>
                  </a:lnTo>
                  <a:lnTo>
                    <a:pt x="2353" y="142"/>
                  </a:lnTo>
                  <a:lnTo>
                    <a:pt x="2353" y="142"/>
                  </a:lnTo>
                  <a:lnTo>
                    <a:pt x="2353" y="142"/>
                  </a:lnTo>
                  <a:lnTo>
                    <a:pt x="2347" y="142"/>
                  </a:lnTo>
                  <a:lnTo>
                    <a:pt x="2347" y="142"/>
                  </a:lnTo>
                  <a:lnTo>
                    <a:pt x="2336" y="147"/>
                  </a:lnTo>
                  <a:lnTo>
                    <a:pt x="2336" y="147"/>
                  </a:lnTo>
                  <a:lnTo>
                    <a:pt x="2336" y="142"/>
                  </a:lnTo>
                  <a:lnTo>
                    <a:pt x="2336" y="142"/>
                  </a:lnTo>
                  <a:lnTo>
                    <a:pt x="2325" y="136"/>
                  </a:lnTo>
                  <a:lnTo>
                    <a:pt x="2325" y="136"/>
                  </a:lnTo>
                  <a:lnTo>
                    <a:pt x="2313" y="125"/>
                  </a:lnTo>
                  <a:lnTo>
                    <a:pt x="2313" y="125"/>
                  </a:lnTo>
                  <a:lnTo>
                    <a:pt x="2302" y="107"/>
                  </a:lnTo>
                  <a:lnTo>
                    <a:pt x="2302" y="107"/>
                  </a:lnTo>
                  <a:lnTo>
                    <a:pt x="2296" y="102"/>
                  </a:lnTo>
                  <a:lnTo>
                    <a:pt x="2296" y="102"/>
                  </a:lnTo>
                  <a:lnTo>
                    <a:pt x="2291" y="102"/>
                  </a:lnTo>
                  <a:lnTo>
                    <a:pt x="2291" y="102"/>
                  </a:lnTo>
                  <a:lnTo>
                    <a:pt x="2279" y="102"/>
                  </a:lnTo>
                  <a:lnTo>
                    <a:pt x="2279" y="102"/>
                  </a:lnTo>
                  <a:lnTo>
                    <a:pt x="2273" y="102"/>
                  </a:lnTo>
                  <a:lnTo>
                    <a:pt x="2273" y="102"/>
                  </a:lnTo>
                  <a:lnTo>
                    <a:pt x="2268" y="102"/>
                  </a:lnTo>
                  <a:lnTo>
                    <a:pt x="2268" y="102"/>
                  </a:lnTo>
                  <a:lnTo>
                    <a:pt x="2273" y="102"/>
                  </a:lnTo>
                  <a:lnTo>
                    <a:pt x="2273" y="102"/>
                  </a:lnTo>
                  <a:lnTo>
                    <a:pt x="2273" y="107"/>
                  </a:lnTo>
                  <a:lnTo>
                    <a:pt x="2273" y="107"/>
                  </a:lnTo>
                  <a:lnTo>
                    <a:pt x="2279" y="113"/>
                  </a:lnTo>
                  <a:lnTo>
                    <a:pt x="2279" y="113"/>
                  </a:lnTo>
                  <a:lnTo>
                    <a:pt x="2285" y="113"/>
                  </a:lnTo>
                  <a:lnTo>
                    <a:pt x="2285" y="113"/>
                  </a:lnTo>
                  <a:lnTo>
                    <a:pt x="2285" y="119"/>
                  </a:lnTo>
                  <a:lnTo>
                    <a:pt x="2285" y="119"/>
                  </a:lnTo>
                  <a:lnTo>
                    <a:pt x="2285" y="125"/>
                  </a:lnTo>
                  <a:lnTo>
                    <a:pt x="2285" y="125"/>
                  </a:lnTo>
                  <a:lnTo>
                    <a:pt x="2285" y="131"/>
                  </a:lnTo>
                  <a:lnTo>
                    <a:pt x="2285" y="131"/>
                  </a:lnTo>
                  <a:lnTo>
                    <a:pt x="2291" y="136"/>
                  </a:lnTo>
                  <a:lnTo>
                    <a:pt x="2291" y="136"/>
                  </a:lnTo>
                  <a:lnTo>
                    <a:pt x="2273" y="125"/>
                  </a:lnTo>
                  <a:lnTo>
                    <a:pt x="2273" y="125"/>
                  </a:lnTo>
                  <a:lnTo>
                    <a:pt x="2262" y="119"/>
                  </a:lnTo>
                  <a:lnTo>
                    <a:pt x="2262" y="119"/>
                  </a:lnTo>
                  <a:lnTo>
                    <a:pt x="2257" y="125"/>
                  </a:lnTo>
                  <a:lnTo>
                    <a:pt x="2257" y="125"/>
                  </a:lnTo>
                  <a:lnTo>
                    <a:pt x="2245" y="147"/>
                  </a:lnTo>
                  <a:lnTo>
                    <a:pt x="2245" y="147"/>
                  </a:lnTo>
                  <a:lnTo>
                    <a:pt x="2234" y="142"/>
                  </a:lnTo>
                  <a:lnTo>
                    <a:pt x="2234" y="142"/>
                  </a:lnTo>
                  <a:lnTo>
                    <a:pt x="2211" y="136"/>
                  </a:lnTo>
                  <a:lnTo>
                    <a:pt x="2211" y="136"/>
                  </a:lnTo>
                  <a:lnTo>
                    <a:pt x="2194" y="125"/>
                  </a:lnTo>
                  <a:lnTo>
                    <a:pt x="2194" y="125"/>
                  </a:lnTo>
                  <a:lnTo>
                    <a:pt x="2188" y="119"/>
                  </a:lnTo>
                  <a:lnTo>
                    <a:pt x="2188" y="119"/>
                  </a:lnTo>
                  <a:lnTo>
                    <a:pt x="2182" y="113"/>
                  </a:lnTo>
                  <a:lnTo>
                    <a:pt x="2182" y="113"/>
                  </a:lnTo>
                  <a:lnTo>
                    <a:pt x="2182" y="102"/>
                  </a:lnTo>
                  <a:lnTo>
                    <a:pt x="2182" y="102"/>
                  </a:lnTo>
                  <a:lnTo>
                    <a:pt x="2188" y="91"/>
                  </a:lnTo>
                  <a:lnTo>
                    <a:pt x="2188" y="91"/>
                  </a:lnTo>
                  <a:lnTo>
                    <a:pt x="2188" y="85"/>
                  </a:lnTo>
                  <a:lnTo>
                    <a:pt x="2188" y="85"/>
                  </a:lnTo>
                  <a:lnTo>
                    <a:pt x="2166" y="79"/>
                  </a:lnTo>
                  <a:lnTo>
                    <a:pt x="2166" y="79"/>
                  </a:lnTo>
                  <a:lnTo>
                    <a:pt x="2143" y="74"/>
                  </a:lnTo>
                  <a:lnTo>
                    <a:pt x="2143" y="74"/>
                  </a:lnTo>
                  <a:lnTo>
                    <a:pt x="2114" y="68"/>
                  </a:lnTo>
                  <a:lnTo>
                    <a:pt x="2114" y="68"/>
                  </a:lnTo>
                  <a:lnTo>
                    <a:pt x="2086" y="74"/>
                  </a:lnTo>
                  <a:lnTo>
                    <a:pt x="2086" y="74"/>
                  </a:lnTo>
                  <a:lnTo>
                    <a:pt x="2086" y="74"/>
                  </a:lnTo>
                  <a:lnTo>
                    <a:pt x="2086" y="79"/>
                  </a:lnTo>
                  <a:lnTo>
                    <a:pt x="2086" y="79"/>
                  </a:lnTo>
                  <a:lnTo>
                    <a:pt x="2092" y="91"/>
                  </a:lnTo>
                  <a:lnTo>
                    <a:pt x="2092" y="91"/>
                  </a:lnTo>
                  <a:lnTo>
                    <a:pt x="2092" y="96"/>
                  </a:lnTo>
                  <a:lnTo>
                    <a:pt x="2092" y="96"/>
                  </a:lnTo>
                  <a:lnTo>
                    <a:pt x="2081" y="102"/>
                  </a:lnTo>
                  <a:lnTo>
                    <a:pt x="2081" y="102"/>
                  </a:lnTo>
                  <a:lnTo>
                    <a:pt x="2075" y="102"/>
                  </a:lnTo>
                  <a:lnTo>
                    <a:pt x="2075" y="102"/>
                  </a:lnTo>
                  <a:lnTo>
                    <a:pt x="2057" y="96"/>
                  </a:lnTo>
                  <a:lnTo>
                    <a:pt x="2057" y="96"/>
                  </a:lnTo>
                  <a:lnTo>
                    <a:pt x="2047" y="91"/>
                  </a:lnTo>
                  <a:lnTo>
                    <a:pt x="2047" y="91"/>
                  </a:lnTo>
                  <a:lnTo>
                    <a:pt x="2035" y="91"/>
                  </a:lnTo>
                  <a:lnTo>
                    <a:pt x="2035" y="91"/>
                  </a:lnTo>
                  <a:lnTo>
                    <a:pt x="2035" y="85"/>
                  </a:lnTo>
                  <a:lnTo>
                    <a:pt x="2035" y="85"/>
                  </a:lnTo>
                  <a:lnTo>
                    <a:pt x="2029" y="91"/>
                  </a:lnTo>
                  <a:lnTo>
                    <a:pt x="2029" y="91"/>
                  </a:lnTo>
                  <a:lnTo>
                    <a:pt x="2023" y="91"/>
                  </a:lnTo>
                  <a:lnTo>
                    <a:pt x="2023" y="91"/>
                  </a:lnTo>
                  <a:lnTo>
                    <a:pt x="2023" y="91"/>
                  </a:lnTo>
                  <a:lnTo>
                    <a:pt x="2023" y="91"/>
                  </a:lnTo>
                  <a:lnTo>
                    <a:pt x="2023" y="96"/>
                  </a:lnTo>
                  <a:lnTo>
                    <a:pt x="2023" y="96"/>
                  </a:lnTo>
                  <a:lnTo>
                    <a:pt x="2023" y="96"/>
                  </a:lnTo>
                  <a:lnTo>
                    <a:pt x="2023" y="96"/>
                  </a:lnTo>
                  <a:lnTo>
                    <a:pt x="2023" y="102"/>
                  </a:lnTo>
                  <a:lnTo>
                    <a:pt x="2023" y="102"/>
                  </a:lnTo>
                  <a:lnTo>
                    <a:pt x="2029" y="102"/>
                  </a:lnTo>
                  <a:lnTo>
                    <a:pt x="2029" y="102"/>
                  </a:lnTo>
                  <a:lnTo>
                    <a:pt x="2029" y="107"/>
                  </a:lnTo>
                  <a:lnTo>
                    <a:pt x="2029" y="107"/>
                  </a:lnTo>
                  <a:lnTo>
                    <a:pt x="2029" y="113"/>
                  </a:lnTo>
                  <a:lnTo>
                    <a:pt x="2029" y="113"/>
                  </a:lnTo>
                  <a:lnTo>
                    <a:pt x="2029" y="113"/>
                  </a:lnTo>
                  <a:lnTo>
                    <a:pt x="2029" y="113"/>
                  </a:lnTo>
                  <a:lnTo>
                    <a:pt x="2035" y="119"/>
                  </a:lnTo>
                  <a:lnTo>
                    <a:pt x="2035" y="119"/>
                  </a:lnTo>
                  <a:lnTo>
                    <a:pt x="2041" y="119"/>
                  </a:lnTo>
                  <a:lnTo>
                    <a:pt x="2041" y="119"/>
                  </a:lnTo>
                  <a:lnTo>
                    <a:pt x="2047" y="125"/>
                  </a:lnTo>
                  <a:lnTo>
                    <a:pt x="2047" y="125"/>
                  </a:lnTo>
                  <a:lnTo>
                    <a:pt x="2047" y="125"/>
                  </a:lnTo>
                  <a:lnTo>
                    <a:pt x="2047" y="125"/>
                  </a:lnTo>
                  <a:lnTo>
                    <a:pt x="2047" y="131"/>
                  </a:lnTo>
                  <a:lnTo>
                    <a:pt x="2047" y="131"/>
                  </a:lnTo>
                  <a:lnTo>
                    <a:pt x="2047" y="131"/>
                  </a:lnTo>
                  <a:lnTo>
                    <a:pt x="2047" y="131"/>
                  </a:lnTo>
                  <a:lnTo>
                    <a:pt x="2052" y="136"/>
                  </a:lnTo>
                  <a:lnTo>
                    <a:pt x="2052" y="136"/>
                  </a:lnTo>
                  <a:lnTo>
                    <a:pt x="2047" y="136"/>
                  </a:lnTo>
                  <a:lnTo>
                    <a:pt x="2047" y="136"/>
                  </a:lnTo>
                  <a:lnTo>
                    <a:pt x="2035" y="136"/>
                  </a:lnTo>
                  <a:lnTo>
                    <a:pt x="2035" y="136"/>
                  </a:lnTo>
                  <a:lnTo>
                    <a:pt x="2029" y="136"/>
                  </a:lnTo>
                  <a:lnTo>
                    <a:pt x="2029" y="136"/>
                  </a:lnTo>
                  <a:lnTo>
                    <a:pt x="2023" y="136"/>
                  </a:lnTo>
                  <a:lnTo>
                    <a:pt x="2023" y="136"/>
                  </a:lnTo>
                  <a:lnTo>
                    <a:pt x="2023" y="142"/>
                  </a:lnTo>
                  <a:lnTo>
                    <a:pt x="2023" y="142"/>
                  </a:lnTo>
                  <a:lnTo>
                    <a:pt x="2023" y="147"/>
                  </a:lnTo>
                  <a:lnTo>
                    <a:pt x="2023" y="147"/>
                  </a:lnTo>
                  <a:lnTo>
                    <a:pt x="2023" y="153"/>
                  </a:lnTo>
                  <a:lnTo>
                    <a:pt x="2023" y="153"/>
                  </a:lnTo>
                  <a:lnTo>
                    <a:pt x="2023" y="159"/>
                  </a:lnTo>
                  <a:lnTo>
                    <a:pt x="2023" y="159"/>
                  </a:lnTo>
                  <a:lnTo>
                    <a:pt x="2029" y="159"/>
                  </a:lnTo>
                  <a:lnTo>
                    <a:pt x="2029" y="159"/>
                  </a:lnTo>
                  <a:lnTo>
                    <a:pt x="2047" y="165"/>
                  </a:lnTo>
                  <a:lnTo>
                    <a:pt x="2047" y="165"/>
                  </a:lnTo>
                  <a:lnTo>
                    <a:pt x="2057" y="165"/>
                  </a:lnTo>
                  <a:lnTo>
                    <a:pt x="2057" y="165"/>
                  </a:lnTo>
                  <a:lnTo>
                    <a:pt x="2069" y="165"/>
                  </a:lnTo>
                  <a:lnTo>
                    <a:pt x="2075" y="171"/>
                  </a:lnTo>
                  <a:lnTo>
                    <a:pt x="2075" y="171"/>
                  </a:lnTo>
                  <a:lnTo>
                    <a:pt x="2081" y="176"/>
                  </a:lnTo>
                  <a:lnTo>
                    <a:pt x="2081" y="176"/>
                  </a:lnTo>
                  <a:lnTo>
                    <a:pt x="2081" y="176"/>
                  </a:lnTo>
                  <a:lnTo>
                    <a:pt x="2103" y="176"/>
                  </a:lnTo>
                  <a:lnTo>
                    <a:pt x="2103" y="176"/>
                  </a:lnTo>
                  <a:lnTo>
                    <a:pt x="2120" y="171"/>
                  </a:lnTo>
                  <a:lnTo>
                    <a:pt x="2120" y="171"/>
                  </a:lnTo>
                  <a:lnTo>
                    <a:pt x="2137" y="171"/>
                  </a:lnTo>
                  <a:lnTo>
                    <a:pt x="2137" y="171"/>
                  </a:lnTo>
                  <a:lnTo>
                    <a:pt x="2154" y="176"/>
                  </a:lnTo>
                  <a:lnTo>
                    <a:pt x="2154" y="176"/>
                  </a:lnTo>
                  <a:lnTo>
                    <a:pt x="2160" y="187"/>
                  </a:lnTo>
                  <a:lnTo>
                    <a:pt x="2160" y="187"/>
                  </a:lnTo>
                  <a:lnTo>
                    <a:pt x="2160" y="193"/>
                  </a:lnTo>
                  <a:lnTo>
                    <a:pt x="2160" y="193"/>
                  </a:lnTo>
                  <a:lnTo>
                    <a:pt x="2160" y="204"/>
                  </a:lnTo>
                  <a:lnTo>
                    <a:pt x="2160" y="204"/>
                  </a:lnTo>
                  <a:lnTo>
                    <a:pt x="2166" y="216"/>
                  </a:lnTo>
                  <a:lnTo>
                    <a:pt x="2166" y="216"/>
                  </a:lnTo>
                  <a:lnTo>
                    <a:pt x="2172" y="221"/>
                  </a:lnTo>
                  <a:lnTo>
                    <a:pt x="2172" y="221"/>
                  </a:lnTo>
                  <a:lnTo>
                    <a:pt x="2177" y="227"/>
                  </a:lnTo>
                  <a:lnTo>
                    <a:pt x="2177" y="227"/>
                  </a:lnTo>
                  <a:lnTo>
                    <a:pt x="2188" y="238"/>
                  </a:lnTo>
                  <a:lnTo>
                    <a:pt x="2188" y="238"/>
                  </a:lnTo>
                  <a:lnTo>
                    <a:pt x="2194" y="244"/>
                  </a:lnTo>
                  <a:lnTo>
                    <a:pt x="2194" y="244"/>
                  </a:lnTo>
                  <a:lnTo>
                    <a:pt x="2182" y="238"/>
                  </a:lnTo>
                  <a:lnTo>
                    <a:pt x="2182" y="238"/>
                  </a:lnTo>
                  <a:lnTo>
                    <a:pt x="2172" y="233"/>
                  </a:lnTo>
                  <a:lnTo>
                    <a:pt x="2172" y="233"/>
                  </a:lnTo>
                  <a:lnTo>
                    <a:pt x="2166" y="227"/>
                  </a:lnTo>
                  <a:lnTo>
                    <a:pt x="2166" y="227"/>
                  </a:lnTo>
                  <a:lnTo>
                    <a:pt x="2160" y="221"/>
                  </a:lnTo>
                  <a:lnTo>
                    <a:pt x="2160" y="216"/>
                  </a:lnTo>
                  <a:lnTo>
                    <a:pt x="2160" y="216"/>
                  </a:lnTo>
                  <a:lnTo>
                    <a:pt x="2160" y="210"/>
                  </a:lnTo>
                  <a:lnTo>
                    <a:pt x="2160" y="210"/>
                  </a:lnTo>
                  <a:lnTo>
                    <a:pt x="2160" y="210"/>
                  </a:lnTo>
                  <a:lnTo>
                    <a:pt x="2154" y="204"/>
                  </a:lnTo>
                  <a:lnTo>
                    <a:pt x="2143" y="199"/>
                  </a:lnTo>
                  <a:lnTo>
                    <a:pt x="2143" y="199"/>
                  </a:lnTo>
                  <a:lnTo>
                    <a:pt x="2120" y="187"/>
                  </a:lnTo>
                  <a:lnTo>
                    <a:pt x="2120" y="187"/>
                  </a:lnTo>
                  <a:lnTo>
                    <a:pt x="2092" y="181"/>
                  </a:lnTo>
                  <a:lnTo>
                    <a:pt x="2092" y="181"/>
                  </a:lnTo>
                  <a:lnTo>
                    <a:pt x="2069" y="176"/>
                  </a:lnTo>
                  <a:lnTo>
                    <a:pt x="2069" y="176"/>
                  </a:lnTo>
                  <a:lnTo>
                    <a:pt x="2035" y="171"/>
                  </a:lnTo>
                  <a:lnTo>
                    <a:pt x="2035" y="171"/>
                  </a:lnTo>
                  <a:lnTo>
                    <a:pt x="2001" y="171"/>
                  </a:lnTo>
                  <a:lnTo>
                    <a:pt x="2001" y="171"/>
                  </a:lnTo>
                  <a:lnTo>
                    <a:pt x="1984" y="176"/>
                  </a:lnTo>
                  <a:lnTo>
                    <a:pt x="1972" y="181"/>
                  </a:lnTo>
                  <a:lnTo>
                    <a:pt x="1972" y="181"/>
                  </a:lnTo>
                  <a:lnTo>
                    <a:pt x="1972" y="193"/>
                  </a:lnTo>
                  <a:lnTo>
                    <a:pt x="1978" y="210"/>
                  </a:lnTo>
                  <a:lnTo>
                    <a:pt x="1978" y="210"/>
                  </a:lnTo>
                  <a:lnTo>
                    <a:pt x="1984" y="216"/>
                  </a:lnTo>
                  <a:lnTo>
                    <a:pt x="1984" y="216"/>
                  </a:lnTo>
                  <a:lnTo>
                    <a:pt x="1989" y="216"/>
                  </a:lnTo>
                  <a:lnTo>
                    <a:pt x="1989" y="216"/>
                  </a:lnTo>
                  <a:lnTo>
                    <a:pt x="1995" y="216"/>
                  </a:lnTo>
                  <a:lnTo>
                    <a:pt x="1995" y="216"/>
                  </a:lnTo>
                  <a:lnTo>
                    <a:pt x="2001" y="221"/>
                  </a:lnTo>
                  <a:lnTo>
                    <a:pt x="2001" y="221"/>
                  </a:lnTo>
                  <a:lnTo>
                    <a:pt x="2001" y="227"/>
                  </a:lnTo>
                  <a:lnTo>
                    <a:pt x="2001" y="227"/>
                  </a:lnTo>
                  <a:lnTo>
                    <a:pt x="2001" y="233"/>
                  </a:lnTo>
                  <a:lnTo>
                    <a:pt x="2001" y="233"/>
                  </a:lnTo>
                  <a:lnTo>
                    <a:pt x="2007" y="238"/>
                  </a:lnTo>
                  <a:lnTo>
                    <a:pt x="2007" y="238"/>
                  </a:lnTo>
                  <a:lnTo>
                    <a:pt x="2007" y="244"/>
                  </a:lnTo>
                  <a:lnTo>
                    <a:pt x="2007" y="244"/>
                  </a:lnTo>
                  <a:lnTo>
                    <a:pt x="1995" y="233"/>
                  </a:lnTo>
                  <a:lnTo>
                    <a:pt x="1995" y="233"/>
                  </a:lnTo>
                  <a:lnTo>
                    <a:pt x="1978" y="216"/>
                  </a:lnTo>
                  <a:lnTo>
                    <a:pt x="1978" y="216"/>
                  </a:lnTo>
                  <a:lnTo>
                    <a:pt x="1961" y="199"/>
                  </a:lnTo>
                  <a:lnTo>
                    <a:pt x="1961" y="199"/>
                  </a:lnTo>
                  <a:lnTo>
                    <a:pt x="1955" y="193"/>
                  </a:lnTo>
                  <a:lnTo>
                    <a:pt x="1955" y="193"/>
                  </a:lnTo>
                  <a:lnTo>
                    <a:pt x="1927" y="187"/>
                  </a:lnTo>
                  <a:lnTo>
                    <a:pt x="1927" y="187"/>
                  </a:lnTo>
                  <a:lnTo>
                    <a:pt x="1904" y="193"/>
                  </a:lnTo>
                  <a:lnTo>
                    <a:pt x="1904" y="193"/>
                  </a:lnTo>
                  <a:lnTo>
                    <a:pt x="1882" y="199"/>
                  </a:lnTo>
                  <a:lnTo>
                    <a:pt x="1882" y="199"/>
                  </a:lnTo>
                  <a:lnTo>
                    <a:pt x="1859" y="204"/>
                  </a:lnTo>
                  <a:lnTo>
                    <a:pt x="1859" y="204"/>
                  </a:lnTo>
                  <a:lnTo>
                    <a:pt x="1847" y="204"/>
                  </a:lnTo>
                  <a:lnTo>
                    <a:pt x="1847" y="204"/>
                  </a:lnTo>
                  <a:lnTo>
                    <a:pt x="1830" y="204"/>
                  </a:lnTo>
                  <a:lnTo>
                    <a:pt x="1830" y="204"/>
                  </a:lnTo>
                  <a:lnTo>
                    <a:pt x="1813" y="199"/>
                  </a:lnTo>
                  <a:lnTo>
                    <a:pt x="1813" y="199"/>
                  </a:lnTo>
                  <a:lnTo>
                    <a:pt x="1802" y="199"/>
                  </a:lnTo>
                  <a:lnTo>
                    <a:pt x="1802" y="199"/>
                  </a:lnTo>
                  <a:lnTo>
                    <a:pt x="1802" y="204"/>
                  </a:lnTo>
                  <a:lnTo>
                    <a:pt x="1802" y="204"/>
                  </a:lnTo>
                  <a:lnTo>
                    <a:pt x="1802" y="210"/>
                  </a:lnTo>
                  <a:lnTo>
                    <a:pt x="1802" y="210"/>
                  </a:lnTo>
                  <a:lnTo>
                    <a:pt x="1796" y="216"/>
                  </a:lnTo>
                  <a:lnTo>
                    <a:pt x="1796" y="216"/>
                  </a:lnTo>
                  <a:lnTo>
                    <a:pt x="1802" y="221"/>
                  </a:lnTo>
                  <a:lnTo>
                    <a:pt x="1802" y="221"/>
                  </a:lnTo>
                  <a:lnTo>
                    <a:pt x="1802" y="227"/>
                  </a:lnTo>
                  <a:lnTo>
                    <a:pt x="1802" y="227"/>
                  </a:lnTo>
                  <a:lnTo>
                    <a:pt x="1808" y="227"/>
                  </a:lnTo>
                  <a:lnTo>
                    <a:pt x="1808" y="227"/>
                  </a:lnTo>
                  <a:lnTo>
                    <a:pt x="1819" y="233"/>
                  </a:lnTo>
                  <a:lnTo>
                    <a:pt x="1819" y="233"/>
                  </a:lnTo>
                  <a:lnTo>
                    <a:pt x="1819" y="238"/>
                  </a:lnTo>
                  <a:lnTo>
                    <a:pt x="1819" y="238"/>
                  </a:lnTo>
                  <a:lnTo>
                    <a:pt x="1825" y="244"/>
                  </a:lnTo>
                  <a:lnTo>
                    <a:pt x="1825" y="244"/>
                  </a:lnTo>
                  <a:lnTo>
                    <a:pt x="1825" y="250"/>
                  </a:lnTo>
                  <a:lnTo>
                    <a:pt x="1825" y="250"/>
                  </a:lnTo>
                  <a:lnTo>
                    <a:pt x="1825" y="256"/>
                  </a:lnTo>
                  <a:lnTo>
                    <a:pt x="1825" y="256"/>
                  </a:lnTo>
                  <a:lnTo>
                    <a:pt x="1825" y="261"/>
                  </a:lnTo>
                  <a:lnTo>
                    <a:pt x="1825" y="261"/>
                  </a:lnTo>
                  <a:lnTo>
                    <a:pt x="1830" y="261"/>
                  </a:lnTo>
                  <a:lnTo>
                    <a:pt x="1830" y="261"/>
                  </a:lnTo>
                  <a:lnTo>
                    <a:pt x="1836" y="261"/>
                  </a:lnTo>
                  <a:lnTo>
                    <a:pt x="1836" y="261"/>
                  </a:lnTo>
                  <a:lnTo>
                    <a:pt x="1842" y="261"/>
                  </a:lnTo>
                  <a:lnTo>
                    <a:pt x="1842" y="261"/>
                  </a:lnTo>
                  <a:lnTo>
                    <a:pt x="1847" y="267"/>
                  </a:lnTo>
                  <a:lnTo>
                    <a:pt x="1847" y="267"/>
                  </a:lnTo>
                  <a:lnTo>
                    <a:pt x="1853" y="267"/>
                  </a:lnTo>
                  <a:lnTo>
                    <a:pt x="1853" y="267"/>
                  </a:lnTo>
                  <a:lnTo>
                    <a:pt x="1859" y="272"/>
                  </a:lnTo>
                  <a:lnTo>
                    <a:pt x="1859" y="272"/>
                  </a:lnTo>
                  <a:lnTo>
                    <a:pt x="1859" y="284"/>
                  </a:lnTo>
                  <a:lnTo>
                    <a:pt x="1859" y="284"/>
                  </a:lnTo>
                  <a:lnTo>
                    <a:pt x="1864" y="284"/>
                  </a:lnTo>
                  <a:lnTo>
                    <a:pt x="1864" y="284"/>
                  </a:lnTo>
                  <a:lnTo>
                    <a:pt x="1876" y="295"/>
                  </a:lnTo>
                  <a:lnTo>
                    <a:pt x="1876" y="295"/>
                  </a:lnTo>
                  <a:lnTo>
                    <a:pt x="1887" y="301"/>
                  </a:lnTo>
                  <a:lnTo>
                    <a:pt x="1887" y="301"/>
                  </a:lnTo>
                  <a:lnTo>
                    <a:pt x="1904" y="312"/>
                  </a:lnTo>
                  <a:lnTo>
                    <a:pt x="1904" y="312"/>
                  </a:lnTo>
                  <a:lnTo>
                    <a:pt x="1916" y="318"/>
                  </a:lnTo>
                  <a:lnTo>
                    <a:pt x="1916" y="318"/>
                  </a:lnTo>
                  <a:lnTo>
                    <a:pt x="1922" y="324"/>
                  </a:lnTo>
                  <a:lnTo>
                    <a:pt x="1922" y="324"/>
                  </a:lnTo>
                  <a:lnTo>
                    <a:pt x="1927" y="335"/>
                  </a:lnTo>
                  <a:lnTo>
                    <a:pt x="1927" y="335"/>
                  </a:lnTo>
                  <a:lnTo>
                    <a:pt x="1932" y="341"/>
                  </a:lnTo>
                  <a:lnTo>
                    <a:pt x="1932" y="341"/>
                  </a:lnTo>
                  <a:lnTo>
                    <a:pt x="1938" y="346"/>
                  </a:lnTo>
                  <a:lnTo>
                    <a:pt x="1938" y="346"/>
                  </a:lnTo>
                  <a:lnTo>
                    <a:pt x="1961" y="358"/>
                  </a:lnTo>
                  <a:lnTo>
                    <a:pt x="1961" y="358"/>
                  </a:lnTo>
                  <a:lnTo>
                    <a:pt x="1984" y="364"/>
                  </a:lnTo>
                  <a:lnTo>
                    <a:pt x="1984" y="364"/>
                  </a:lnTo>
                  <a:lnTo>
                    <a:pt x="2012" y="375"/>
                  </a:lnTo>
                  <a:lnTo>
                    <a:pt x="2012" y="375"/>
                  </a:lnTo>
                  <a:lnTo>
                    <a:pt x="2035" y="386"/>
                  </a:lnTo>
                  <a:lnTo>
                    <a:pt x="2035" y="386"/>
                  </a:lnTo>
                  <a:lnTo>
                    <a:pt x="2041" y="392"/>
                  </a:lnTo>
                  <a:lnTo>
                    <a:pt x="2041" y="392"/>
                  </a:lnTo>
                  <a:lnTo>
                    <a:pt x="2041" y="397"/>
                  </a:lnTo>
                  <a:lnTo>
                    <a:pt x="2041" y="397"/>
                  </a:lnTo>
                  <a:lnTo>
                    <a:pt x="2047" y="403"/>
                  </a:lnTo>
                  <a:lnTo>
                    <a:pt x="2047" y="403"/>
                  </a:lnTo>
                  <a:lnTo>
                    <a:pt x="2052" y="415"/>
                  </a:lnTo>
                  <a:lnTo>
                    <a:pt x="2052" y="415"/>
                  </a:lnTo>
                  <a:lnTo>
                    <a:pt x="2041" y="403"/>
                  </a:lnTo>
                  <a:lnTo>
                    <a:pt x="2041" y="403"/>
                  </a:lnTo>
                  <a:lnTo>
                    <a:pt x="2029" y="397"/>
                  </a:lnTo>
                  <a:lnTo>
                    <a:pt x="2029" y="397"/>
                  </a:lnTo>
                  <a:lnTo>
                    <a:pt x="2018" y="386"/>
                  </a:lnTo>
                  <a:lnTo>
                    <a:pt x="2018" y="386"/>
                  </a:lnTo>
                  <a:lnTo>
                    <a:pt x="2007" y="386"/>
                  </a:lnTo>
                  <a:lnTo>
                    <a:pt x="2007" y="386"/>
                  </a:lnTo>
                  <a:lnTo>
                    <a:pt x="2001" y="386"/>
                  </a:lnTo>
                  <a:lnTo>
                    <a:pt x="2001" y="386"/>
                  </a:lnTo>
                  <a:lnTo>
                    <a:pt x="1995" y="386"/>
                  </a:lnTo>
                  <a:lnTo>
                    <a:pt x="1995" y="386"/>
                  </a:lnTo>
                  <a:lnTo>
                    <a:pt x="1989" y="392"/>
                  </a:lnTo>
                  <a:lnTo>
                    <a:pt x="1989" y="392"/>
                  </a:lnTo>
                  <a:lnTo>
                    <a:pt x="1984" y="392"/>
                  </a:lnTo>
                  <a:lnTo>
                    <a:pt x="1984" y="386"/>
                  </a:lnTo>
                  <a:lnTo>
                    <a:pt x="1978" y="386"/>
                  </a:lnTo>
                  <a:lnTo>
                    <a:pt x="1978" y="381"/>
                  </a:lnTo>
                  <a:lnTo>
                    <a:pt x="1972" y="381"/>
                  </a:lnTo>
                  <a:lnTo>
                    <a:pt x="1972" y="381"/>
                  </a:lnTo>
                  <a:lnTo>
                    <a:pt x="1950" y="375"/>
                  </a:lnTo>
                  <a:lnTo>
                    <a:pt x="1950" y="375"/>
                  </a:lnTo>
                  <a:lnTo>
                    <a:pt x="1932" y="386"/>
                  </a:lnTo>
                  <a:lnTo>
                    <a:pt x="1932" y="386"/>
                  </a:lnTo>
                  <a:lnTo>
                    <a:pt x="1922" y="397"/>
                  </a:lnTo>
                  <a:lnTo>
                    <a:pt x="1922" y="397"/>
                  </a:lnTo>
                  <a:lnTo>
                    <a:pt x="1910" y="415"/>
                  </a:lnTo>
                  <a:lnTo>
                    <a:pt x="1910" y="415"/>
                  </a:lnTo>
                  <a:lnTo>
                    <a:pt x="1904" y="415"/>
                  </a:lnTo>
                  <a:lnTo>
                    <a:pt x="1904" y="415"/>
                  </a:lnTo>
                  <a:lnTo>
                    <a:pt x="1893" y="415"/>
                  </a:lnTo>
                  <a:lnTo>
                    <a:pt x="1893" y="415"/>
                  </a:lnTo>
                  <a:lnTo>
                    <a:pt x="1887" y="415"/>
                  </a:lnTo>
                  <a:lnTo>
                    <a:pt x="1887" y="415"/>
                  </a:lnTo>
                  <a:lnTo>
                    <a:pt x="1882" y="415"/>
                  </a:lnTo>
                  <a:lnTo>
                    <a:pt x="1882" y="415"/>
                  </a:lnTo>
                  <a:lnTo>
                    <a:pt x="1876" y="409"/>
                  </a:lnTo>
                  <a:lnTo>
                    <a:pt x="1876" y="409"/>
                  </a:lnTo>
                  <a:lnTo>
                    <a:pt x="1870" y="403"/>
                  </a:lnTo>
                  <a:lnTo>
                    <a:pt x="1870" y="403"/>
                  </a:lnTo>
                  <a:lnTo>
                    <a:pt x="1870" y="392"/>
                  </a:lnTo>
                  <a:lnTo>
                    <a:pt x="1870" y="392"/>
                  </a:lnTo>
                  <a:lnTo>
                    <a:pt x="1864" y="392"/>
                  </a:lnTo>
                  <a:lnTo>
                    <a:pt x="1864" y="392"/>
                  </a:lnTo>
                  <a:lnTo>
                    <a:pt x="1859" y="392"/>
                  </a:lnTo>
                  <a:lnTo>
                    <a:pt x="1859" y="392"/>
                  </a:lnTo>
                  <a:lnTo>
                    <a:pt x="1853" y="392"/>
                  </a:lnTo>
                  <a:lnTo>
                    <a:pt x="1853" y="392"/>
                  </a:lnTo>
                  <a:lnTo>
                    <a:pt x="1847" y="397"/>
                  </a:lnTo>
                  <a:lnTo>
                    <a:pt x="1847" y="397"/>
                  </a:lnTo>
                  <a:lnTo>
                    <a:pt x="1836" y="397"/>
                  </a:lnTo>
                  <a:lnTo>
                    <a:pt x="1836" y="397"/>
                  </a:lnTo>
                  <a:lnTo>
                    <a:pt x="1825" y="386"/>
                  </a:lnTo>
                  <a:lnTo>
                    <a:pt x="1825" y="386"/>
                  </a:lnTo>
                  <a:lnTo>
                    <a:pt x="1802" y="364"/>
                  </a:lnTo>
                  <a:lnTo>
                    <a:pt x="1802" y="364"/>
                  </a:lnTo>
                  <a:lnTo>
                    <a:pt x="1785" y="341"/>
                  </a:lnTo>
                  <a:lnTo>
                    <a:pt x="1785" y="341"/>
                  </a:lnTo>
                  <a:lnTo>
                    <a:pt x="1773" y="330"/>
                  </a:lnTo>
                  <a:lnTo>
                    <a:pt x="1773" y="330"/>
                  </a:lnTo>
                  <a:lnTo>
                    <a:pt x="1768" y="318"/>
                  </a:lnTo>
                  <a:lnTo>
                    <a:pt x="1768" y="318"/>
                  </a:lnTo>
                  <a:lnTo>
                    <a:pt x="1768" y="306"/>
                  </a:lnTo>
                  <a:lnTo>
                    <a:pt x="1768" y="306"/>
                  </a:lnTo>
                  <a:lnTo>
                    <a:pt x="1768" y="295"/>
                  </a:lnTo>
                  <a:lnTo>
                    <a:pt x="1768" y="295"/>
                  </a:lnTo>
                  <a:lnTo>
                    <a:pt x="1768" y="284"/>
                  </a:lnTo>
                  <a:lnTo>
                    <a:pt x="1768" y="284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45" y="272"/>
                  </a:lnTo>
                  <a:lnTo>
                    <a:pt x="1745" y="272"/>
                  </a:lnTo>
                  <a:lnTo>
                    <a:pt x="1722" y="256"/>
                  </a:lnTo>
                  <a:lnTo>
                    <a:pt x="1722" y="256"/>
                  </a:lnTo>
                  <a:lnTo>
                    <a:pt x="1705" y="233"/>
                  </a:lnTo>
                  <a:lnTo>
                    <a:pt x="1705" y="233"/>
                  </a:lnTo>
                  <a:lnTo>
                    <a:pt x="1688" y="221"/>
                  </a:lnTo>
                  <a:lnTo>
                    <a:pt x="1688" y="221"/>
                  </a:lnTo>
                  <a:lnTo>
                    <a:pt x="1677" y="216"/>
                  </a:lnTo>
                  <a:lnTo>
                    <a:pt x="1677" y="216"/>
                  </a:lnTo>
                  <a:lnTo>
                    <a:pt x="1648" y="210"/>
                  </a:lnTo>
                  <a:lnTo>
                    <a:pt x="1648" y="210"/>
                  </a:lnTo>
                  <a:lnTo>
                    <a:pt x="1626" y="204"/>
                  </a:lnTo>
                  <a:lnTo>
                    <a:pt x="1626" y="204"/>
                  </a:lnTo>
                  <a:lnTo>
                    <a:pt x="1614" y="199"/>
                  </a:lnTo>
                  <a:lnTo>
                    <a:pt x="1614" y="199"/>
                  </a:lnTo>
                  <a:lnTo>
                    <a:pt x="1608" y="199"/>
                  </a:lnTo>
                  <a:lnTo>
                    <a:pt x="1608" y="199"/>
                  </a:lnTo>
                  <a:lnTo>
                    <a:pt x="1597" y="199"/>
                  </a:lnTo>
                  <a:lnTo>
                    <a:pt x="1597" y="199"/>
                  </a:lnTo>
                  <a:lnTo>
                    <a:pt x="1592" y="199"/>
                  </a:lnTo>
                  <a:lnTo>
                    <a:pt x="1592" y="199"/>
                  </a:lnTo>
                  <a:lnTo>
                    <a:pt x="1586" y="199"/>
                  </a:lnTo>
                  <a:lnTo>
                    <a:pt x="1586" y="199"/>
                  </a:lnTo>
                  <a:lnTo>
                    <a:pt x="1586" y="216"/>
                  </a:lnTo>
                  <a:lnTo>
                    <a:pt x="1586" y="216"/>
                  </a:lnTo>
                  <a:lnTo>
                    <a:pt x="1586" y="233"/>
                  </a:lnTo>
                  <a:lnTo>
                    <a:pt x="1586" y="233"/>
                  </a:lnTo>
                  <a:lnTo>
                    <a:pt x="1592" y="250"/>
                  </a:lnTo>
                  <a:lnTo>
                    <a:pt x="1592" y="250"/>
                  </a:lnTo>
                  <a:lnTo>
                    <a:pt x="1592" y="267"/>
                  </a:lnTo>
                  <a:lnTo>
                    <a:pt x="1592" y="267"/>
                  </a:lnTo>
                  <a:lnTo>
                    <a:pt x="1592" y="267"/>
                  </a:lnTo>
                  <a:lnTo>
                    <a:pt x="1592" y="267"/>
                  </a:lnTo>
                  <a:lnTo>
                    <a:pt x="1597" y="278"/>
                  </a:lnTo>
                  <a:lnTo>
                    <a:pt x="1597" y="278"/>
                  </a:lnTo>
                  <a:lnTo>
                    <a:pt x="1603" y="284"/>
                  </a:lnTo>
                  <a:lnTo>
                    <a:pt x="1603" y="284"/>
                  </a:lnTo>
                  <a:lnTo>
                    <a:pt x="1608" y="284"/>
                  </a:lnTo>
                  <a:lnTo>
                    <a:pt x="1608" y="284"/>
                  </a:lnTo>
                  <a:lnTo>
                    <a:pt x="1608" y="290"/>
                  </a:lnTo>
                  <a:lnTo>
                    <a:pt x="1608" y="290"/>
                  </a:lnTo>
                  <a:lnTo>
                    <a:pt x="1603" y="295"/>
                  </a:lnTo>
                  <a:lnTo>
                    <a:pt x="1603" y="295"/>
                  </a:lnTo>
                  <a:lnTo>
                    <a:pt x="1597" y="301"/>
                  </a:lnTo>
                  <a:lnTo>
                    <a:pt x="1597" y="301"/>
                  </a:lnTo>
                  <a:lnTo>
                    <a:pt x="1597" y="295"/>
                  </a:lnTo>
                  <a:lnTo>
                    <a:pt x="1597" y="295"/>
                  </a:lnTo>
                  <a:lnTo>
                    <a:pt x="1597" y="295"/>
                  </a:lnTo>
                  <a:lnTo>
                    <a:pt x="1597" y="295"/>
                  </a:lnTo>
                  <a:lnTo>
                    <a:pt x="1592" y="290"/>
                  </a:lnTo>
                  <a:lnTo>
                    <a:pt x="1592" y="290"/>
                  </a:lnTo>
                  <a:lnTo>
                    <a:pt x="1586" y="290"/>
                  </a:lnTo>
                  <a:lnTo>
                    <a:pt x="1586" y="290"/>
                  </a:lnTo>
                  <a:lnTo>
                    <a:pt x="1580" y="290"/>
                  </a:lnTo>
                  <a:lnTo>
                    <a:pt x="1580" y="290"/>
                  </a:lnTo>
                  <a:lnTo>
                    <a:pt x="1580" y="301"/>
                  </a:lnTo>
                  <a:lnTo>
                    <a:pt x="1580" y="301"/>
                  </a:lnTo>
                  <a:lnTo>
                    <a:pt x="1580" y="306"/>
                  </a:lnTo>
                  <a:lnTo>
                    <a:pt x="1580" y="306"/>
                  </a:lnTo>
                  <a:lnTo>
                    <a:pt x="1580" y="312"/>
                  </a:lnTo>
                  <a:lnTo>
                    <a:pt x="1580" y="312"/>
                  </a:lnTo>
                  <a:lnTo>
                    <a:pt x="1580" y="312"/>
                  </a:lnTo>
                  <a:lnTo>
                    <a:pt x="1580" y="312"/>
                  </a:lnTo>
                  <a:lnTo>
                    <a:pt x="1580" y="324"/>
                  </a:lnTo>
                  <a:lnTo>
                    <a:pt x="1580" y="324"/>
                  </a:lnTo>
                  <a:lnTo>
                    <a:pt x="1586" y="330"/>
                  </a:lnTo>
                  <a:lnTo>
                    <a:pt x="1586" y="330"/>
                  </a:lnTo>
                  <a:lnTo>
                    <a:pt x="1586" y="335"/>
                  </a:lnTo>
                  <a:lnTo>
                    <a:pt x="1586" y="335"/>
                  </a:lnTo>
                  <a:lnTo>
                    <a:pt x="1586" y="341"/>
                  </a:lnTo>
                  <a:lnTo>
                    <a:pt x="1586" y="341"/>
                  </a:lnTo>
                  <a:lnTo>
                    <a:pt x="1586" y="346"/>
                  </a:lnTo>
                  <a:lnTo>
                    <a:pt x="1586" y="346"/>
                  </a:lnTo>
                  <a:lnTo>
                    <a:pt x="1586" y="358"/>
                  </a:lnTo>
                  <a:lnTo>
                    <a:pt x="1586" y="358"/>
                  </a:lnTo>
                  <a:lnTo>
                    <a:pt x="1592" y="369"/>
                  </a:lnTo>
                  <a:lnTo>
                    <a:pt x="1592" y="369"/>
                  </a:lnTo>
                  <a:lnTo>
                    <a:pt x="1592" y="375"/>
                  </a:lnTo>
                  <a:lnTo>
                    <a:pt x="1592" y="375"/>
                  </a:lnTo>
                  <a:lnTo>
                    <a:pt x="1586" y="375"/>
                  </a:lnTo>
                  <a:lnTo>
                    <a:pt x="1586" y="375"/>
                  </a:lnTo>
                  <a:lnTo>
                    <a:pt x="1586" y="381"/>
                  </a:lnTo>
                  <a:lnTo>
                    <a:pt x="1586" y="381"/>
                  </a:lnTo>
                  <a:lnTo>
                    <a:pt x="1586" y="386"/>
                  </a:lnTo>
                  <a:lnTo>
                    <a:pt x="1586" y="386"/>
                  </a:lnTo>
                  <a:lnTo>
                    <a:pt x="1580" y="392"/>
                  </a:lnTo>
                  <a:lnTo>
                    <a:pt x="1580" y="392"/>
                  </a:lnTo>
                  <a:lnTo>
                    <a:pt x="1580" y="392"/>
                  </a:lnTo>
                  <a:lnTo>
                    <a:pt x="1580" y="392"/>
                  </a:lnTo>
                  <a:lnTo>
                    <a:pt x="1574" y="392"/>
                  </a:lnTo>
                  <a:lnTo>
                    <a:pt x="1574" y="392"/>
                  </a:lnTo>
                  <a:lnTo>
                    <a:pt x="1569" y="392"/>
                  </a:lnTo>
                  <a:lnTo>
                    <a:pt x="1569" y="392"/>
                  </a:lnTo>
                  <a:lnTo>
                    <a:pt x="1563" y="392"/>
                  </a:lnTo>
                  <a:lnTo>
                    <a:pt x="1563" y="392"/>
                  </a:lnTo>
                  <a:lnTo>
                    <a:pt x="1552" y="375"/>
                  </a:lnTo>
                  <a:lnTo>
                    <a:pt x="1552" y="375"/>
                  </a:lnTo>
                  <a:lnTo>
                    <a:pt x="1529" y="364"/>
                  </a:lnTo>
                  <a:lnTo>
                    <a:pt x="1529" y="364"/>
                  </a:lnTo>
                  <a:lnTo>
                    <a:pt x="1507" y="352"/>
                  </a:lnTo>
                  <a:lnTo>
                    <a:pt x="1507" y="352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3" y="346"/>
                  </a:lnTo>
                  <a:lnTo>
                    <a:pt x="1483" y="346"/>
                  </a:lnTo>
                  <a:lnTo>
                    <a:pt x="1478" y="352"/>
                  </a:lnTo>
                  <a:lnTo>
                    <a:pt x="1478" y="352"/>
                  </a:lnTo>
                  <a:lnTo>
                    <a:pt x="1478" y="352"/>
                  </a:lnTo>
                  <a:lnTo>
                    <a:pt x="1478" y="352"/>
                  </a:lnTo>
                  <a:lnTo>
                    <a:pt x="1473" y="352"/>
                  </a:lnTo>
                  <a:lnTo>
                    <a:pt x="1473" y="346"/>
                  </a:lnTo>
                  <a:lnTo>
                    <a:pt x="1473" y="346"/>
                  </a:lnTo>
                  <a:lnTo>
                    <a:pt x="1473" y="341"/>
                  </a:lnTo>
                  <a:lnTo>
                    <a:pt x="1473" y="335"/>
                  </a:lnTo>
                  <a:lnTo>
                    <a:pt x="1473" y="335"/>
                  </a:lnTo>
                  <a:lnTo>
                    <a:pt x="1467" y="335"/>
                  </a:lnTo>
                  <a:lnTo>
                    <a:pt x="1467" y="335"/>
                  </a:lnTo>
                  <a:lnTo>
                    <a:pt x="1461" y="341"/>
                  </a:lnTo>
                  <a:lnTo>
                    <a:pt x="1461" y="341"/>
                  </a:lnTo>
                  <a:lnTo>
                    <a:pt x="1461" y="341"/>
                  </a:lnTo>
                  <a:lnTo>
                    <a:pt x="1461" y="341"/>
                  </a:lnTo>
                  <a:lnTo>
                    <a:pt x="1461" y="346"/>
                  </a:lnTo>
                  <a:lnTo>
                    <a:pt x="1461" y="346"/>
                  </a:lnTo>
                  <a:lnTo>
                    <a:pt x="1444" y="346"/>
                  </a:lnTo>
                  <a:lnTo>
                    <a:pt x="1444" y="346"/>
                  </a:lnTo>
                  <a:lnTo>
                    <a:pt x="1421" y="341"/>
                  </a:lnTo>
                  <a:lnTo>
                    <a:pt x="1421" y="341"/>
                  </a:lnTo>
                  <a:lnTo>
                    <a:pt x="1404" y="330"/>
                  </a:lnTo>
                  <a:lnTo>
                    <a:pt x="1404" y="330"/>
                  </a:lnTo>
                  <a:lnTo>
                    <a:pt x="1393" y="318"/>
                  </a:lnTo>
                  <a:lnTo>
                    <a:pt x="1393" y="318"/>
                  </a:lnTo>
                  <a:lnTo>
                    <a:pt x="1393" y="324"/>
                  </a:lnTo>
                  <a:lnTo>
                    <a:pt x="1393" y="324"/>
                  </a:lnTo>
                  <a:lnTo>
                    <a:pt x="1393" y="330"/>
                  </a:lnTo>
                  <a:lnTo>
                    <a:pt x="1393" y="330"/>
                  </a:lnTo>
                  <a:lnTo>
                    <a:pt x="1387" y="335"/>
                  </a:lnTo>
                  <a:lnTo>
                    <a:pt x="1387" y="335"/>
                  </a:lnTo>
                  <a:lnTo>
                    <a:pt x="1387" y="341"/>
                  </a:lnTo>
                  <a:lnTo>
                    <a:pt x="1387" y="341"/>
                  </a:lnTo>
                  <a:lnTo>
                    <a:pt x="1376" y="352"/>
                  </a:lnTo>
                  <a:lnTo>
                    <a:pt x="1376" y="352"/>
                  </a:lnTo>
                  <a:lnTo>
                    <a:pt x="1364" y="358"/>
                  </a:lnTo>
                  <a:lnTo>
                    <a:pt x="1364" y="358"/>
                  </a:lnTo>
                  <a:lnTo>
                    <a:pt x="1353" y="364"/>
                  </a:lnTo>
                  <a:lnTo>
                    <a:pt x="1353" y="364"/>
                  </a:lnTo>
                  <a:lnTo>
                    <a:pt x="1342" y="375"/>
                  </a:lnTo>
                  <a:lnTo>
                    <a:pt x="1342" y="375"/>
                  </a:lnTo>
                  <a:lnTo>
                    <a:pt x="1342" y="375"/>
                  </a:lnTo>
                  <a:lnTo>
                    <a:pt x="1342" y="375"/>
                  </a:lnTo>
                  <a:lnTo>
                    <a:pt x="1348" y="381"/>
                  </a:lnTo>
                  <a:lnTo>
                    <a:pt x="1348" y="381"/>
                  </a:lnTo>
                  <a:lnTo>
                    <a:pt x="1348" y="386"/>
                  </a:lnTo>
                  <a:lnTo>
                    <a:pt x="1348" y="386"/>
                  </a:lnTo>
                  <a:lnTo>
                    <a:pt x="1348" y="392"/>
                  </a:lnTo>
                  <a:lnTo>
                    <a:pt x="1342" y="392"/>
                  </a:lnTo>
                  <a:lnTo>
                    <a:pt x="1342" y="392"/>
                  </a:lnTo>
                  <a:lnTo>
                    <a:pt x="1336" y="392"/>
                  </a:lnTo>
                  <a:lnTo>
                    <a:pt x="1336" y="392"/>
                  </a:lnTo>
                  <a:lnTo>
                    <a:pt x="1336" y="392"/>
                  </a:lnTo>
                  <a:lnTo>
                    <a:pt x="1330" y="346"/>
                  </a:lnTo>
                  <a:lnTo>
                    <a:pt x="1330" y="346"/>
                  </a:lnTo>
                  <a:lnTo>
                    <a:pt x="1324" y="295"/>
                  </a:lnTo>
                  <a:lnTo>
                    <a:pt x="1324" y="295"/>
                  </a:lnTo>
                  <a:lnTo>
                    <a:pt x="1319" y="272"/>
                  </a:lnTo>
                  <a:lnTo>
                    <a:pt x="1308" y="256"/>
                  </a:lnTo>
                  <a:lnTo>
                    <a:pt x="1308" y="256"/>
                  </a:lnTo>
                  <a:lnTo>
                    <a:pt x="1290" y="238"/>
                  </a:lnTo>
                  <a:lnTo>
                    <a:pt x="1268" y="238"/>
                  </a:lnTo>
                  <a:lnTo>
                    <a:pt x="1268" y="238"/>
                  </a:lnTo>
                  <a:lnTo>
                    <a:pt x="1262" y="238"/>
                  </a:lnTo>
                  <a:lnTo>
                    <a:pt x="1262" y="238"/>
                  </a:lnTo>
                  <a:lnTo>
                    <a:pt x="1251" y="244"/>
                  </a:lnTo>
                  <a:lnTo>
                    <a:pt x="1251" y="244"/>
                  </a:lnTo>
                  <a:lnTo>
                    <a:pt x="1233" y="250"/>
                  </a:lnTo>
                  <a:lnTo>
                    <a:pt x="1233" y="250"/>
                  </a:lnTo>
                  <a:lnTo>
                    <a:pt x="1228" y="256"/>
                  </a:lnTo>
                  <a:lnTo>
                    <a:pt x="1228" y="261"/>
                  </a:lnTo>
                  <a:lnTo>
                    <a:pt x="1228" y="272"/>
                  </a:lnTo>
                  <a:lnTo>
                    <a:pt x="1228" y="278"/>
                  </a:lnTo>
                  <a:lnTo>
                    <a:pt x="1228" y="284"/>
                  </a:lnTo>
                  <a:lnTo>
                    <a:pt x="1228" y="284"/>
                  </a:lnTo>
                  <a:lnTo>
                    <a:pt x="1217" y="278"/>
                  </a:lnTo>
                  <a:lnTo>
                    <a:pt x="1217" y="278"/>
                  </a:lnTo>
                  <a:lnTo>
                    <a:pt x="1205" y="272"/>
                  </a:lnTo>
                  <a:lnTo>
                    <a:pt x="1205" y="272"/>
                  </a:lnTo>
                  <a:lnTo>
                    <a:pt x="1194" y="261"/>
                  </a:lnTo>
                  <a:lnTo>
                    <a:pt x="1194" y="261"/>
                  </a:lnTo>
                  <a:lnTo>
                    <a:pt x="1188" y="261"/>
                  </a:lnTo>
                  <a:lnTo>
                    <a:pt x="1188" y="261"/>
                  </a:lnTo>
                  <a:lnTo>
                    <a:pt x="1183" y="261"/>
                  </a:lnTo>
                  <a:lnTo>
                    <a:pt x="1183" y="261"/>
                  </a:lnTo>
                  <a:lnTo>
                    <a:pt x="1183" y="261"/>
                  </a:lnTo>
                  <a:lnTo>
                    <a:pt x="1183" y="261"/>
                  </a:lnTo>
                  <a:lnTo>
                    <a:pt x="1177" y="267"/>
                  </a:lnTo>
                  <a:lnTo>
                    <a:pt x="1177" y="267"/>
                  </a:lnTo>
                  <a:lnTo>
                    <a:pt x="1171" y="267"/>
                  </a:lnTo>
                  <a:lnTo>
                    <a:pt x="1171" y="267"/>
                  </a:lnTo>
                  <a:lnTo>
                    <a:pt x="1171" y="272"/>
                  </a:lnTo>
                  <a:lnTo>
                    <a:pt x="1171" y="272"/>
                  </a:lnTo>
                  <a:lnTo>
                    <a:pt x="1171" y="278"/>
                  </a:lnTo>
                  <a:lnTo>
                    <a:pt x="1171" y="278"/>
                  </a:lnTo>
                  <a:lnTo>
                    <a:pt x="1171" y="284"/>
                  </a:lnTo>
                  <a:lnTo>
                    <a:pt x="1171" y="284"/>
                  </a:lnTo>
                  <a:lnTo>
                    <a:pt x="1165" y="284"/>
                  </a:lnTo>
                  <a:lnTo>
                    <a:pt x="1165" y="284"/>
                  </a:lnTo>
                  <a:lnTo>
                    <a:pt x="1160" y="290"/>
                  </a:lnTo>
                  <a:lnTo>
                    <a:pt x="1160" y="290"/>
                  </a:lnTo>
                  <a:lnTo>
                    <a:pt x="1160" y="290"/>
                  </a:lnTo>
                  <a:lnTo>
                    <a:pt x="1160" y="290"/>
                  </a:lnTo>
                  <a:lnTo>
                    <a:pt x="1154" y="290"/>
                  </a:lnTo>
                  <a:lnTo>
                    <a:pt x="1154" y="290"/>
                  </a:lnTo>
                  <a:lnTo>
                    <a:pt x="1148" y="290"/>
                  </a:lnTo>
                  <a:lnTo>
                    <a:pt x="1148" y="290"/>
                  </a:lnTo>
                  <a:lnTo>
                    <a:pt x="1143" y="284"/>
                  </a:lnTo>
                  <a:lnTo>
                    <a:pt x="1143" y="284"/>
                  </a:lnTo>
                  <a:lnTo>
                    <a:pt x="1143" y="278"/>
                  </a:lnTo>
                  <a:lnTo>
                    <a:pt x="1143" y="278"/>
                  </a:lnTo>
                  <a:lnTo>
                    <a:pt x="1137" y="267"/>
                  </a:lnTo>
                  <a:lnTo>
                    <a:pt x="1137" y="267"/>
                  </a:lnTo>
                  <a:lnTo>
                    <a:pt x="1126" y="267"/>
                  </a:lnTo>
                  <a:lnTo>
                    <a:pt x="1126" y="267"/>
                  </a:lnTo>
                  <a:lnTo>
                    <a:pt x="1109" y="261"/>
                  </a:lnTo>
                  <a:lnTo>
                    <a:pt x="1109" y="261"/>
                  </a:lnTo>
                  <a:lnTo>
                    <a:pt x="1086" y="267"/>
                  </a:lnTo>
                  <a:lnTo>
                    <a:pt x="1086" y="267"/>
                  </a:lnTo>
                  <a:lnTo>
                    <a:pt x="1063" y="278"/>
                  </a:lnTo>
                  <a:lnTo>
                    <a:pt x="1063" y="278"/>
                  </a:lnTo>
                  <a:lnTo>
                    <a:pt x="1046" y="278"/>
                  </a:lnTo>
                  <a:lnTo>
                    <a:pt x="1046" y="278"/>
                  </a:lnTo>
                  <a:lnTo>
                    <a:pt x="1018" y="284"/>
                  </a:lnTo>
                  <a:lnTo>
                    <a:pt x="1018" y="284"/>
                  </a:lnTo>
                  <a:lnTo>
                    <a:pt x="989" y="284"/>
                  </a:lnTo>
                  <a:lnTo>
                    <a:pt x="989" y="284"/>
                  </a:lnTo>
                  <a:lnTo>
                    <a:pt x="961" y="284"/>
                  </a:lnTo>
                  <a:lnTo>
                    <a:pt x="961" y="284"/>
                  </a:lnTo>
                  <a:lnTo>
                    <a:pt x="933" y="290"/>
                  </a:lnTo>
                  <a:lnTo>
                    <a:pt x="933" y="290"/>
                  </a:lnTo>
                  <a:lnTo>
                    <a:pt x="921" y="295"/>
                  </a:lnTo>
                  <a:lnTo>
                    <a:pt x="921" y="295"/>
                  </a:lnTo>
                  <a:lnTo>
                    <a:pt x="909" y="306"/>
                  </a:lnTo>
                  <a:lnTo>
                    <a:pt x="909" y="306"/>
                  </a:lnTo>
                  <a:lnTo>
                    <a:pt x="904" y="312"/>
                  </a:lnTo>
                  <a:lnTo>
                    <a:pt x="904" y="312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87" y="318"/>
                  </a:lnTo>
                  <a:lnTo>
                    <a:pt x="887" y="318"/>
                  </a:lnTo>
                  <a:lnTo>
                    <a:pt x="881" y="318"/>
                  </a:lnTo>
                  <a:lnTo>
                    <a:pt x="881" y="318"/>
                  </a:lnTo>
                  <a:lnTo>
                    <a:pt x="875" y="318"/>
                  </a:lnTo>
                  <a:lnTo>
                    <a:pt x="875" y="318"/>
                  </a:lnTo>
                  <a:lnTo>
                    <a:pt x="864" y="318"/>
                  </a:lnTo>
                  <a:lnTo>
                    <a:pt x="864" y="318"/>
                  </a:lnTo>
                  <a:lnTo>
                    <a:pt x="870" y="324"/>
                  </a:lnTo>
                  <a:lnTo>
                    <a:pt x="870" y="324"/>
                  </a:lnTo>
                  <a:lnTo>
                    <a:pt x="875" y="330"/>
                  </a:lnTo>
                  <a:lnTo>
                    <a:pt x="875" y="330"/>
                  </a:lnTo>
                  <a:lnTo>
                    <a:pt x="881" y="335"/>
                  </a:lnTo>
                  <a:lnTo>
                    <a:pt x="881" y="335"/>
                  </a:lnTo>
                  <a:lnTo>
                    <a:pt x="881" y="341"/>
                  </a:lnTo>
                  <a:lnTo>
                    <a:pt x="881" y="341"/>
                  </a:lnTo>
                  <a:lnTo>
                    <a:pt x="887" y="352"/>
                  </a:lnTo>
                  <a:lnTo>
                    <a:pt x="887" y="352"/>
                  </a:lnTo>
                  <a:lnTo>
                    <a:pt x="887" y="369"/>
                  </a:lnTo>
                  <a:lnTo>
                    <a:pt x="887" y="369"/>
                  </a:lnTo>
                  <a:lnTo>
                    <a:pt x="887" y="381"/>
                  </a:lnTo>
                  <a:lnTo>
                    <a:pt x="887" y="381"/>
                  </a:lnTo>
                  <a:lnTo>
                    <a:pt x="887" y="392"/>
                  </a:lnTo>
                  <a:lnTo>
                    <a:pt x="887" y="392"/>
                  </a:lnTo>
                  <a:lnTo>
                    <a:pt x="893" y="392"/>
                  </a:lnTo>
                  <a:lnTo>
                    <a:pt x="893" y="392"/>
                  </a:lnTo>
                  <a:lnTo>
                    <a:pt x="898" y="397"/>
                  </a:lnTo>
                  <a:lnTo>
                    <a:pt x="898" y="397"/>
                  </a:lnTo>
                  <a:lnTo>
                    <a:pt x="898" y="403"/>
                  </a:lnTo>
                  <a:lnTo>
                    <a:pt x="898" y="403"/>
                  </a:lnTo>
                  <a:lnTo>
                    <a:pt x="904" y="409"/>
                  </a:lnTo>
                  <a:lnTo>
                    <a:pt x="904" y="409"/>
                  </a:lnTo>
                  <a:lnTo>
                    <a:pt x="898" y="403"/>
                  </a:lnTo>
                  <a:lnTo>
                    <a:pt x="898" y="403"/>
                  </a:lnTo>
                  <a:lnTo>
                    <a:pt x="887" y="397"/>
                  </a:lnTo>
                  <a:lnTo>
                    <a:pt x="887" y="397"/>
                  </a:lnTo>
                  <a:lnTo>
                    <a:pt x="875" y="392"/>
                  </a:lnTo>
                  <a:lnTo>
                    <a:pt x="875" y="392"/>
                  </a:lnTo>
                  <a:lnTo>
                    <a:pt x="870" y="386"/>
                  </a:lnTo>
                  <a:lnTo>
                    <a:pt x="870" y="386"/>
                  </a:lnTo>
                  <a:lnTo>
                    <a:pt x="864" y="369"/>
                  </a:lnTo>
                  <a:lnTo>
                    <a:pt x="864" y="369"/>
                  </a:lnTo>
                  <a:lnTo>
                    <a:pt x="864" y="358"/>
                  </a:lnTo>
                  <a:lnTo>
                    <a:pt x="864" y="358"/>
                  </a:lnTo>
                  <a:lnTo>
                    <a:pt x="859" y="341"/>
                  </a:lnTo>
                  <a:lnTo>
                    <a:pt x="859" y="341"/>
                  </a:lnTo>
                  <a:lnTo>
                    <a:pt x="847" y="330"/>
                  </a:lnTo>
                  <a:lnTo>
                    <a:pt x="847" y="330"/>
                  </a:lnTo>
                  <a:lnTo>
                    <a:pt x="842" y="324"/>
                  </a:lnTo>
                  <a:lnTo>
                    <a:pt x="842" y="324"/>
                  </a:lnTo>
                  <a:lnTo>
                    <a:pt x="830" y="324"/>
                  </a:lnTo>
                  <a:lnTo>
                    <a:pt x="830" y="324"/>
                  </a:lnTo>
                  <a:lnTo>
                    <a:pt x="824" y="324"/>
                  </a:lnTo>
                  <a:lnTo>
                    <a:pt x="824" y="324"/>
                  </a:lnTo>
                  <a:lnTo>
                    <a:pt x="813" y="318"/>
                  </a:lnTo>
                  <a:lnTo>
                    <a:pt x="813" y="318"/>
                  </a:lnTo>
                  <a:lnTo>
                    <a:pt x="813" y="318"/>
                  </a:lnTo>
                  <a:lnTo>
                    <a:pt x="813" y="318"/>
                  </a:lnTo>
                  <a:lnTo>
                    <a:pt x="802" y="318"/>
                  </a:lnTo>
                  <a:lnTo>
                    <a:pt x="802" y="318"/>
                  </a:lnTo>
                  <a:lnTo>
                    <a:pt x="790" y="318"/>
                  </a:lnTo>
                  <a:lnTo>
                    <a:pt x="790" y="318"/>
                  </a:lnTo>
                  <a:lnTo>
                    <a:pt x="779" y="330"/>
                  </a:lnTo>
                  <a:lnTo>
                    <a:pt x="779" y="330"/>
                  </a:lnTo>
                  <a:lnTo>
                    <a:pt x="774" y="341"/>
                  </a:lnTo>
                  <a:lnTo>
                    <a:pt x="774" y="341"/>
                  </a:lnTo>
                  <a:lnTo>
                    <a:pt x="768" y="358"/>
                  </a:lnTo>
                  <a:lnTo>
                    <a:pt x="768" y="358"/>
                  </a:lnTo>
                  <a:lnTo>
                    <a:pt x="762" y="375"/>
                  </a:lnTo>
                  <a:lnTo>
                    <a:pt x="762" y="375"/>
                  </a:lnTo>
                  <a:lnTo>
                    <a:pt x="756" y="392"/>
                  </a:lnTo>
                  <a:lnTo>
                    <a:pt x="756" y="392"/>
                  </a:lnTo>
                  <a:lnTo>
                    <a:pt x="756" y="392"/>
                  </a:lnTo>
                  <a:lnTo>
                    <a:pt x="750" y="392"/>
                  </a:lnTo>
                  <a:lnTo>
                    <a:pt x="750" y="392"/>
                  </a:lnTo>
                  <a:lnTo>
                    <a:pt x="750" y="392"/>
                  </a:lnTo>
                  <a:lnTo>
                    <a:pt x="750" y="397"/>
                  </a:lnTo>
                  <a:lnTo>
                    <a:pt x="750" y="397"/>
                  </a:lnTo>
                  <a:lnTo>
                    <a:pt x="750" y="403"/>
                  </a:lnTo>
                  <a:lnTo>
                    <a:pt x="750" y="403"/>
                  </a:lnTo>
                  <a:lnTo>
                    <a:pt x="756" y="409"/>
                  </a:lnTo>
                  <a:lnTo>
                    <a:pt x="756" y="409"/>
                  </a:lnTo>
                  <a:lnTo>
                    <a:pt x="756" y="415"/>
                  </a:lnTo>
                  <a:lnTo>
                    <a:pt x="756" y="415"/>
                  </a:lnTo>
                  <a:lnTo>
                    <a:pt x="762" y="420"/>
                  </a:lnTo>
                  <a:lnTo>
                    <a:pt x="762" y="420"/>
                  </a:lnTo>
                  <a:lnTo>
                    <a:pt x="768" y="426"/>
                  </a:lnTo>
                  <a:lnTo>
                    <a:pt x="768" y="426"/>
                  </a:lnTo>
                  <a:lnTo>
                    <a:pt x="774" y="431"/>
                  </a:lnTo>
                  <a:lnTo>
                    <a:pt x="774" y="431"/>
                  </a:lnTo>
                  <a:lnTo>
                    <a:pt x="779" y="437"/>
                  </a:lnTo>
                  <a:lnTo>
                    <a:pt x="779" y="437"/>
                  </a:lnTo>
                  <a:lnTo>
                    <a:pt x="779" y="443"/>
                  </a:lnTo>
                  <a:lnTo>
                    <a:pt x="779" y="443"/>
                  </a:lnTo>
                  <a:lnTo>
                    <a:pt x="774" y="443"/>
                  </a:lnTo>
                  <a:lnTo>
                    <a:pt x="774" y="443"/>
                  </a:lnTo>
                  <a:lnTo>
                    <a:pt x="774" y="449"/>
                  </a:lnTo>
                  <a:lnTo>
                    <a:pt x="774" y="449"/>
                  </a:lnTo>
                  <a:lnTo>
                    <a:pt x="768" y="443"/>
                  </a:lnTo>
                  <a:lnTo>
                    <a:pt x="768" y="449"/>
                  </a:lnTo>
                  <a:lnTo>
                    <a:pt x="768" y="449"/>
                  </a:lnTo>
                  <a:lnTo>
                    <a:pt x="762" y="449"/>
                  </a:lnTo>
                  <a:lnTo>
                    <a:pt x="762" y="449"/>
                  </a:lnTo>
                  <a:lnTo>
                    <a:pt x="762" y="449"/>
                  </a:lnTo>
                  <a:lnTo>
                    <a:pt x="756" y="449"/>
                  </a:lnTo>
                  <a:lnTo>
                    <a:pt x="756" y="449"/>
                  </a:lnTo>
                  <a:lnTo>
                    <a:pt x="750" y="443"/>
                  </a:lnTo>
                  <a:lnTo>
                    <a:pt x="750" y="443"/>
                  </a:lnTo>
                  <a:lnTo>
                    <a:pt x="750" y="431"/>
                  </a:lnTo>
                  <a:lnTo>
                    <a:pt x="750" y="431"/>
                  </a:lnTo>
                  <a:lnTo>
                    <a:pt x="745" y="426"/>
                  </a:lnTo>
                  <a:lnTo>
                    <a:pt x="745" y="426"/>
                  </a:lnTo>
                  <a:lnTo>
                    <a:pt x="734" y="426"/>
                  </a:lnTo>
                  <a:lnTo>
                    <a:pt x="734" y="426"/>
                  </a:lnTo>
                  <a:lnTo>
                    <a:pt x="711" y="420"/>
                  </a:lnTo>
                  <a:lnTo>
                    <a:pt x="711" y="420"/>
                  </a:lnTo>
                  <a:lnTo>
                    <a:pt x="688" y="415"/>
                  </a:lnTo>
                  <a:lnTo>
                    <a:pt x="688" y="415"/>
                  </a:lnTo>
                  <a:lnTo>
                    <a:pt x="671" y="415"/>
                  </a:lnTo>
                  <a:lnTo>
                    <a:pt x="671" y="415"/>
                  </a:lnTo>
                  <a:lnTo>
                    <a:pt x="649" y="415"/>
                  </a:lnTo>
                  <a:lnTo>
                    <a:pt x="620" y="420"/>
                  </a:lnTo>
                  <a:lnTo>
                    <a:pt x="620" y="420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40" y="460"/>
                  </a:lnTo>
                  <a:lnTo>
                    <a:pt x="540" y="460"/>
                  </a:lnTo>
                  <a:lnTo>
                    <a:pt x="495" y="477"/>
                  </a:lnTo>
                  <a:lnTo>
                    <a:pt x="495" y="477"/>
                  </a:lnTo>
                  <a:lnTo>
                    <a:pt x="461" y="483"/>
                  </a:lnTo>
                  <a:lnTo>
                    <a:pt x="461" y="483"/>
                  </a:lnTo>
                  <a:lnTo>
                    <a:pt x="427" y="489"/>
                  </a:lnTo>
                  <a:lnTo>
                    <a:pt x="427" y="489"/>
                  </a:lnTo>
                  <a:lnTo>
                    <a:pt x="398" y="500"/>
                  </a:lnTo>
                  <a:lnTo>
                    <a:pt x="398" y="500"/>
                  </a:lnTo>
                  <a:lnTo>
                    <a:pt x="375" y="511"/>
                  </a:lnTo>
                  <a:lnTo>
                    <a:pt x="375" y="511"/>
                  </a:lnTo>
                  <a:lnTo>
                    <a:pt x="370" y="517"/>
                  </a:lnTo>
                  <a:lnTo>
                    <a:pt x="370" y="517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64" y="545"/>
                  </a:lnTo>
                  <a:lnTo>
                    <a:pt x="364" y="545"/>
                  </a:lnTo>
                  <a:lnTo>
                    <a:pt x="359" y="562"/>
                  </a:lnTo>
                  <a:lnTo>
                    <a:pt x="359" y="562"/>
                  </a:lnTo>
                  <a:lnTo>
                    <a:pt x="359" y="568"/>
                  </a:lnTo>
                  <a:lnTo>
                    <a:pt x="359" y="568"/>
                  </a:lnTo>
                  <a:lnTo>
                    <a:pt x="364" y="580"/>
                  </a:lnTo>
                  <a:lnTo>
                    <a:pt x="364" y="580"/>
                  </a:lnTo>
                  <a:lnTo>
                    <a:pt x="370" y="591"/>
                  </a:lnTo>
                  <a:lnTo>
                    <a:pt x="370" y="591"/>
                  </a:lnTo>
                  <a:lnTo>
                    <a:pt x="387" y="585"/>
                  </a:lnTo>
                  <a:lnTo>
                    <a:pt x="387" y="585"/>
                  </a:lnTo>
                  <a:lnTo>
                    <a:pt x="410" y="574"/>
                  </a:lnTo>
                  <a:lnTo>
                    <a:pt x="410" y="574"/>
                  </a:lnTo>
                  <a:lnTo>
                    <a:pt x="432" y="568"/>
                  </a:lnTo>
                  <a:lnTo>
                    <a:pt x="432" y="568"/>
                  </a:lnTo>
                  <a:lnTo>
                    <a:pt x="455" y="568"/>
                  </a:lnTo>
                  <a:lnTo>
                    <a:pt x="455" y="568"/>
                  </a:lnTo>
                  <a:lnTo>
                    <a:pt x="461" y="574"/>
                  </a:lnTo>
                  <a:lnTo>
                    <a:pt x="461" y="574"/>
                  </a:lnTo>
                  <a:lnTo>
                    <a:pt x="466" y="585"/>
                  </a:lnTo>
                  <a:lnTo>
                    <a:pt x="466" y="585"/>
                  </a:lnTo>
                  <a:lnTo>
                    <a:pt x="472" y="591"/>
                  </a:lnTo>
                  <a:lnTo>
                    <a:pt x="472" y="591"/>
                  </a:lnTo>
                  <a:lnTo>
                    <a:pt x="478" y="596"/>
                  </a:lnTo>
                  <a:lnTo>
                    <a:pt x="478" y="596"/>
                  </a:lnTo>
                  <a:lnTo>
                    <a:pt x="489" y="591"/>
                  </a:lnTo>
                  <a:lnTo>
                    <a:pt x="489" y="591"/>
                  </a:lnTo>
                  <a:lnTo>
                    <a:pt x="500" y="585"/>
                  </a:lnTo>
                  <a:lnTo>
                    <a:pt x="500" y="585"/>
                  </a:lnTo>
                  <a:lnTo>
                    <a:pt x="506" y="580"/>
                  </a:lnTo>
                  <a:lnTo>
                    <a:pt x="506" y="580"/>
                  </a:lnTo>
                  <a:lnTo>
                    <a:pt x="518" y="574"/>
                  </a:lnTo>
                  <a:lnTo>
                    <a:pt x="518" y="574"/>
                  </a:lnTo>
                  <a:lnTo>
                    <a:pt x="524" y="574"/>
                  </a:lnTo>
                  <a:lnTo>
                    <a:pt x="524" y="574"/>
                  </a:lnTo>
                  <a:lnTo>
                    <a:pt x="534" y="580"/>
                  </a:lnTo>
                  <a:lnTo>
                    <a:pt x="534" y="580"/>
                  </a:lnTo>
                  <a:lnTo>
                    <a:pt x="540" y="580"/>
                  </a:lnTo>
                  <a:lnTo>
                    <a:pt x="540" y="580"/>
                  </a:lnTo>
                  <a:lnTo>
                    <a:pt x="546" y="580"/>
                  </a:lnTo>
                  <a:lnTo>
                    <a:pt x="546" y="580"/>
                  </a:lnTo>
                  <a:lnTo>
                    <a:pt x="557" y="580"/>
                  </a:lnTo>
                  <a:lnTo>
                    <a:pt x="557" y="580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91" y="574"/>
                  </a:lnTo>
                  <a:lnTo>
                    <a:pt x="591" y="574"/>
                  </a:lnTo>
                  <a:lnTo>
                    <a:pt x="603" y="568"/>
                  </a:lnTo>
                  <a:lnTo>
                    <a:pt x="603" y="568"/>
                  </a:lnTo>
                  <a:lnTo>
                    <a:pt x="597" y="585"/>
                  </a:lnTo>
                  <a:lnTo>
                    <a:pt x="597" y="585"/>
                  </a:lnTo>
                  <a:lnTo>
                    <a:pt x="591" y="591"/>
                  </a:lnTo>
                  <a:lnTo>
                    <a:pt x="591" y="591"/>
                  </a:lnTo>
                  <a:lnTo>
                    <a:pt x="597" y="596"/>
                  </a:lnTo>
                  <a:lnTo>
                    <a:pt x="597" y="596"/>
                  </a:lnTo>
                  <a:lnTo>
                    <a:pt x="603" y="614"/>
                  </a:lnTo>
                  <a:lnTo>
                    <a:pt x="603" y="614"/>
                  </a:lnTo>
                  <a:lnTo>
                    <a:pt x="597" y="620"/>
                  </a:lnTo>
                  <a:lnTo>
                    <a:pt x="597" y="620"/>
                  </a:lnTo>
                  <a:lnTo>
                    <a:pt x="591" y="625"/>
                  </a:lnTo>
                  <a:lnTo>
                    <a:pt x="591" y="625"/>
                  </a:lnTo>
                  <a:lnTo>
                    <a:pt x="586" y="630"/>
                  </a:lnTo>
                  <a:lnTo>
                    <a:pt x="586" y="630"/>
                  </a:lnTo>
                  <a:lnTo>
                    <a:pt x="580" y="636"/>
                  </a:lnTo>
                  <a:lnTo>
                    <a:pt x="580" y="636"/>
                  </a:lnTo>
                  <a:lnTo>
                    <a:pt x="586" y="642"/>
                  </a:lnTo>
                  <a:lnTo>
                    <a:pt x="586" y="642"/>
                  </a:lnTo>
                  <a:lnTo>
                    <a:pt x="591" y="653"/>
                  </a:lnTo>
                  <a:lnTo>
                    <a:pt x="591" y="653"/>
                  </a:lnTo>
                  <a:lnTo>
                    <a:pt x="591" y="665"/>
                  </a:lnTo>
                  <a:lnTo>
                    <a:pt x="591" y="665"/>
                  </a:lnTo>
                  <a:lnTo>
                    <a:pt x="586" y="682"/>
                  </a:lnTo>
                  <a:lnTo>
                    <a:pt x="574" y="693"/>
                  </a:lnTo>
                  <a:lnTo>
                    <a:pt x="557" y="705"/>
                  </a:lnTo>
                  <a:lnTo>
                    <a:pt x="540" y="721"/>
                  </a:lnTo>
                  <a:lnTo>
                    <a:pt x="524" y="733"/>
                  </a:lnTo>
                  <a:lnTo>
                    <a:pt x="524" y="733"/>
                  </a:lnTo>
                  <a:lnTo>
                    <a:pt x="518" y="733"/>
                  </a:lnTo>
                  <a:lnTo>
                    <a:pt x="518" y="733"/>
                  </a:lnTo>
                  <a:lnTo>
                    <a:pt x="512" y="733"/>
                  </a:lnTo>
                  <a:lnTo>
                    <a:pt x="512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3"/>
                  </a:lnTo>
                  <a:lnTo>
                    <a:pt x="500" y="733"/>
                  </a:lnTo>
                  <a:lnTo>
                    <a:pt x="495" y="739"/>
                  </a:lnTo>
                  <a:lnTo>
                    <a:pt x="495" y="739"/>
                  </a:lnTo>
                  <a:lnTo>
                    <a:pt x="495" y="745"/>
                  </a:lnTo>
                  <a:lnTo>
                    <a:pt x="495" y="745"/>
                  </a:lnTo>
                  <a:lnTo>
                    <a:pt x="489" y="750"/>
                  </a:lnTo>
                  <a:lnTo>
                    <a:pt x="489" y="750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8" y="755"/>
                  </a:lnTo>
                  <a:lnTo>
                    <a:pt x="478" y="755"/>
                  </a:lnTo>
                  <a:lnTo>
                    <a:pt x="472" y="750"/>
                  </a:lnTo>
                  <a:lnTo>
                    <a:pt x="472" y="750"/>
                  </a:lnTo>
                  <a:lnTo>
                    <a:pt x="466" y="745"/>
                  </a:lnTo>
                  <a:lnTo>
                    <a:pt x="466" y="745"/>
                  </a:lnTo>
                  <a:lnTo>
                    <a:pt x="461" y="739"/>
                  </a:lnTo>
                  <a:lnTo>
                    <a:pt x="461" y="739"/>
                  </a:lnTo>
                  <a:lnTo>
                    <a:pt x="449" y="739"/>
                  </a:lnTo>
                  <a:lnTo>
                    <a:pt x="449" y="739"/>
                  </a:lnTo>
                  <a:lnTo>
                    <a:pt x="415" y="739"/>
                  </a:lnTo>
                  <a:lnTo>
                    <a:pt x="415" y="739"/>
                  </a:lnTo>
                  <a:lnTo>
                    <a:pt x="381" y="739"/>
                  </a:lnTo>
                  <a:lnTo>
                    <a:pt x="381" y="739"/>
                  </a:lnTo>
                  <a:lnTo>
                    <a:pt x="364" y="739"/>
                  </a:lnTo>
                  <a:lnTo>
                    <a:pt x="364" y="739"/>
                  </a:lnTo>
                  <a:lnTo>
                    <a:pt x="341" y="745"/>
                  </a:lnTo>
                  <a:lnTo>
                    <a:pt x="341" y="745"/>
                  </a:lnTo>
                  <a:lnTo>
                    <a:pt x="319" y="755"/>
                  </a:lnTo>
                  <a:lnTo>
                    <a:pt x="319" y="755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85" y="773"/>
                  </a:lnTo>
                  <a:lnTo>
                    <a:pt x="285" y="773"/>
                  </a:lnTo>
                  <a:lnTo>
                    <a:pt x="273" y="773"/>
                  </a:lnTo>
                  <a:lnTo>
                    <a:pt x="273" y="773"/>
                  </a:lnTo>
                  <a:lnTo>
                    <a:pt x="262" y="767"/>
                  </a:lnTo>
                  <a:lnTo>
                    <a:pt x="262" y="767"/>
                  </a:lnTo>
                  <a:lnTo>
                    <a:pt x="250" y="767"/>
                  </a:lnTo>
                  <a:lnTo>
                    <a:pt x="250" y="767"/>
                  </a:lnTo>
                  <a:lnTo>
                    <a:pt x="239" y="767"/>
                  </a:lnTo>
                  <a:lnTo>
                    <a:pt x="239" y="767"/>
                  </a:lnTo>
                  <a:lnTo>
                    <a:pt x="222" y="767"/>
                  </a:lnTo>
                  <a:lnTo>
                    <a:pt x="222" y="767"/>
                  </a:lnTo>
                  <a:lnTo>
                    <a:pt x="199" y="773"/>
                  </a:lnTo>
                  <a:lnTo>
                    <a:pt x="199" y="773"/>
                  </a:lnTo>
                  <a:lnTo>
                    <a:pt x="182" y="779"/>
                  </a:lnTo>
                  <a:lnTo>
                    <a:pt x="182" y="779"/>
                  </a:lnTo>
                  <a:lnTo>
                    <a:pt x="165" y="784"/>
                  </a:lnTo>
                  <a:lnTo>
                    <a:pt x="165" y="784"/>
                  </a:lnTo>
                  <a:lnTo>
                    <a:pt x="154" y="784"/>
                  </a:lnTo>
                  <a:lnTo>
                    <a:pt x="154" y="784"/>
                  </a:lnTo>
                  <a:lnTo>
                    <a:pt x="143" y="784"/>
                  </a:lnTo>
                  <a:lnTo>
                    <a:pt x="143" y="784"/>
                  </a:lnTo>
                  <a:lnTo>
                    <a:pt x="131" y="784"/>
                  </a:lnTo>
                  <a:lnTo>
                    <a:pt x="131" y="784"/>
                  </a:lnTo>
                  <a:lnTo>
                    <a:pt x="120" y="784"/>
                  </a:lnTo>
                  <a:lnTo>
                    <a:pt x="114" y="784"/>
                  </a:lnTo>
                  <a:lnTo>
                    <a:pt x="114" y="790"/>
                  </a:lnTo>
                  <a:lnTo>
                    <a:pt x="109" y="790"/>
                  </a:lnTo>
                  <a:lnTo>
                    <a:pt x="109" y="795"/>
                  </a:lnTo>
                  <a:lnTo>
                    <a:pt x="109" y="795"/>
                  </a:lnTo>
                  <a:lnTo>
                    <a:pt x="91" y="795"/>
                  </a:lnTo>
                  <a:lnTo>
                    <a:pt x="91" y="795"/>
                  </a:lnTo>
                  <a:lnTo>
                    <a:pt x="75" y="795"/>
                  </a:lnTo>
                  <a:lnTo>
                    <a:pt x="75" y="795"/>
                  </a:lnTo>
                  <a:lnTo>
                    <a:pt x="57" y="790"/>
                  </a:lnTo>
                  <a:lnTo>
                    <a:pt x="57" y="790"/>
                  </a:lnTo>
                  <a:lnTo>
                    <a:pt x="40" y="795"/>
                  </a:lnTo>
                  <a:lnTo>
                    <a:pt x="40" y="795"/>
                  </a:lnTo>
                  <a:lnTo>
                    <a:pt x="35" y="801"/>
                  </a:lnTo>
                  <a:lnTo>
                    <a:pt x="35" y="801"/>
                  </a:lnTo>
                  <a:lnTo>
                    <a:pt x="23" y="813"/>
                  </a:lnTo>
                  <a:lnTo>
                    <a:pt x="23" y="813"/>
                  </a:lnTo>
                  <a:lnTo>
                    <a:pt x="12" y="824"/>
                  </a:lnTo>
                  <a:lnTo>
                    <a:pt x="12" y="824"/>
                  </a:lnTo>
                  <a:lnTo>
                    <a:pt x="6" y="830"/>
                  </a:lnTo>
                  <a:lnTo>
                    <a:pt x="6" y="830"/>
                  </a:lnTo>
                  <a:lnTo>
                    <a:pt x="6" y="835"/>
                  </a:lnTo>
                  <a:lnTo>
                    <a:pt x="6" y="835"/>
                  </a:lnTo>
                  <a:lnTo>
                    <a:pt x="6" y="841"/>
                  </a:lnTo>
                  <a:lnTo>
                    <a:pt x="6" y="841"/>
                  </a:lnTo>
                  <a:lnTo>
                    <a:pt x="6" y="846"/>
                  </a:lnTo>
                  <a:lnTo>
                    <a:pt x="6" y="846"/>
                  </a:lnTo>
                  <a:lnTo>
                    <a:pt x="6" y="846"/>
                  </a:lnTo>
                  <a:lnTo>
                    <a:pt x="6" y="846"/>
                  </a:lnTo>
                  <a:lnTo>
                    <a:pt x="6" y="846"/>
                  </a:lnTo>
                  <a:lnTo>
                    <a:pt x="6" y="846"/>
                  </a:lnTo>
                  <a:lnTo>
                    <a:pt x="12" y="852"/>
                  </a:lnTo>
                  <a:lnTo>
                    <a:pt x="12" y="852"/>
                  </a:lnTo>
                  <a:lnTo>
                    <a:pt x="17" y="852"/>
                  </a:lnTo>
                  <a:lnTo>
                    <a:pt x="17" y="852"/>
                  </a:lnTo>
                  <a:lnTo>
                    <a:pt x="23" y="852"/>
                  </a:lnTo>
                  <a:lnTo>
                    <a:pt x="23" y="852"/>
                  </a:lnTo>
                  <a:lnTo>
                    <a:pt x="23" y="864"/>
                  </a:lnTo>
                  <a:lnTo>
                    <a:pt x="23" y="864"/>
                  </a:lnTo>
                  <a:lnTo>
                    <a:pt x="23" y="869"/>
                  </a:lnTo>
                  <a:lnTo>
                    <a:pt x="23" y="869"/>
                  </a:lnTo>
                  <a:lnTo>
                    <a:pt x="29" y="880"/>
                  </a:lnTo>
                  <a:lnTo>
                    <a:pt x="29" y="880"/>
                  </a:lnTo>
                  <a:lnTo>
                    <a:pt x="35" y="886"/>
                  </a:lnTo>
                  <a:lnTo>
                    <a:pt x="35" y="886"/>
                  </a:lnTo>
                  <a:lnTo>
                    <a:pt x="35" y="886"/>
                  </a:lnTo>
                  <a:lnTo>
                    <a:pt x="35" y="886"/>
                  </a:lnTo>
                  <a:lnTo>
                    <a:pt x="40" y="886"/>
                  </a:lnTo>
                  <a:lnTo>
                    <a:pt x="40" y="886"/>
                  </a:lnTo>
                  <a:lnTo>
                    <a:pt x="46" y="892"/>
                  </a:lnTo>
                  <a:lnTo>
                    <a:pt x="46" y="892"/>
                  </a:lnTo>
                  <a:lnTo>
                    <a:pt x="51" y="892"/>
                  </a:lnTo>
                  <a:lnTo>
                    <a:pt x="51" y="892"/>
                  </a:lnTo>
                  <a:lnTo>
                    <a:pt x="57" y="898"/>
                  </a:lnTo>
                  <a:lnTo>
                    <a:pt x="57" y="898"/>
                  </a:lnTo>
                  <a:lnTo>
                    <a:pt x="57" y="904"/>
                  </a:lnTo>
                  <a:lnTo>
                    <a:pt x="57" y="904"/>
                  </a:lnTo>
                  <a:lnTo>
                    <a:pt x="57" y="909"/>
                  </a:lnTo>
                  <a:lnTo>
                    <a:pt x="57" y="909"/>
                  </a:lnTo>
                  <a:lnTo>
                    <a:pt x="57" y="915"/>
                  </a:lnTo>
                  <a:lnTo>
                    <a:pt x="57" y="915"/>
                  </a:lnTo>
                  <a:lnTo>
                    <a:pt x="69" y="915"/>
                  </a:lnTo>
                  <a:lnTo>
                    <a:pt x="69" y="915"/>
                  </a:lnTo>
                  <a:lnTo>
                    <a:pt x="75" y="915"/>
                  </a:lnTo>
                  <a:lnTo>
                    <a:pt x="75" y="915"/>
                  </a:lnTo>
                  <a:lnTo>
                    <a:pt x="85" y="915"/>
                  </a:lnTo>
                  <a:lnTo>
                    <a:pt x="85" y="915"/>
                  </a:lnTo>
                  <a:lnTo>
                    <a:pt x="91" y="915"/>
                  </a:lnTo>
                  <a:lnTo>
                    <a:pt x="91" y="915"/>
                  </a:lnTo>
                  <a:lnTo>
                    <a:pt x="91" y="915"/>
                  </a:lnTo>
                  <a:lnTo>
                    <a:pt x="91" y="920"/>
                  </a:lnTo>
                  <a:lnTo>
                    <a:pt x="91" y="920"/>
                  </a:lnTo>
                  <a:lnTo>
                    <a:pt x="91" y="920"/>
                  </a:lnTo>
                  <a:lnTo>
                    <a:pt x="97" y="926"/>
                  </a:lnTo>
                  <a:lnTo>
                    <a:pt x="97" y="926"/>
                  </a:lnTo>
                  <a:lnTo>
                    <a:pt x="103" y="926"/>
                  </a:lnTo>
                  <a:lnTo>
                    <a:pt x="103" y="926"/>
                  </a:lnTo>
                  <a:lnTo>
                    <a:pt x="109" y="926"/>
                  </a:lnTo>
                  <a:lnTo>
                    <a:pt x="109" y="926"/>
                  </a:lnTo>
                  <a:lnTo>
                    <a:pt x="114" y="932"/>
                  </a:lnTo>
                  <a:lnTo>
                    <a:pt x="114" y="932"/>
                  </a:lnTo>
                  <a:lnTo>
                    <a:pt x="114" y="932"/>
                  </a:lnTo>
                  <a:lnTo>
                    <a:pt x="114" y="932"/>
                  </a:lnTo>
                  <a:lnTo>
                    <a:pt x="114" y="938"/>
                  </a:lnTo>
                  <a:lnTo>
                    <a:pt x="114" y="938"/>
                  </a:lnTo>
                  <a:lnTo>
                    <a:pt x="114" y="943"/>
                  </a:lnTo>
                  <a:lnTo>
                    <a:pt x="114" y="943"/>
                  </a:lnTo>
                  <a:lnTo>
                    <a:pt x="120" y="949"/>
                  </a:lnTo>
                  <a:lnTo>
                    <a:pt x="120" y="949"/>
                  </a:lnTo>
                  <a:lnTo>
                    <a:pt x="125" y="949"/>
                  </a:lnTo>
                  <a:lnTo>
                    <a:pt x="125" y="949"/>
                  </a:lnTo>
                  <a:lnTo>
                    <a:pt x="137" y="949"/>
                  </a:lnTo>
                  <a:lnTo>
                    <a:pt x="137" y="949"/>
                  </a:lnTo>
                  <a:lnTo>
                    <a:pt x="148" y="949"/>
                  </a:lnTo>
                  <a:lnTo>
                    <a:pt x="148" y="949"/>
                  </a:lnTo>
                  <a:lnTo>
                    <a:pt x="160" y="949"/>
                  </a:lnTo>
                  <a:lnTo>
                    <a:pt x="160" y="949"/>
                  </a:lnTo>
                  <a:lnTo>
                    <a:pt x="194" y="955"/>
                  </a:lnTo>
                  <a:lnTo>
                    <a:pt x="194" y="955"/>
                  </a:lnTo>
                  <a:lnTo>
                    <a:pt x="210" y="955"/>
                  </a:lnTo>
                  <a:lnTo>
                    <a:pt x="210" y="955"/>
                  </a:lnTo>
                  <a:lnTo>
                    <a:pt x="216" y="949"/>
                  </a:lnTo>
                  <a:lnTo>
                    <a:pt x="222" y="938"/>
                  </a:lnTo>
                  <a:lnTo>
                    <a:pt x="222" y="938"/>
                  </a:lnTo>
                  <a:lnTo>
                    <a:pt x="234" y="904"/>
                  </a:lnTo>
                  <a:lnTo>
                    <a:pt x="234" y="904"/>
                  </a:lnTo>
                  <a:lnTo>
                    <a:pt x="239" y="904"/>
                  </a:lnTo>
                  <a:lnTo>
                    <a:pt x="239" y="904"/>
                  </a:lnTo>
                  <a:lnTo>
                    <a:pt x="245" y="904"/>
                  </a:lnTo>
                  <a:lnTo>
                    <a:pt x="245" y="904"/>
                  </a:lnTo>
                  <a:lnTo>
                    <a:pt x="250" y="909"/>
                  </a:lnTo>
                  <a:lnTo>
                    <a:pt x="250" y="909"/>
                  </a:lnTo>
                  <a:lnTo>
                    <a:pt x="256" y="909"/>
                  </a:lnTo>
                  <a:lnTo>
                    <a:pt x="256" y="909"/>
                  </a:lnTo>
                  <a:lnTo>
                    <a:pt x="262" y="915"/>
                  </a:lnTo>
                  <a:lnTo>
                    <a:pt x="262" y="915"/>
                  </a:lnTo>
                  <a:lnTo>
                    <a:pt x="268" y="932"/>
                  </a:lnTo>
                  <a:lnTo>
                    <a:pt x="268" y="932"/>
                  </a:lnTo>
                  <a:lnTo>
                    <a:pt x="273" y="943"/>
                  </a:lnTo>
                  <a:lnTo>
                    <a:pt x="273" y="943"/>
                  </a:lnTo>
                  <a:lnTo>
                    <a:pt x="279" y="955"/>
                  </a:lnTo>
                  <a:lnTo>
                    <a:pt x="279" y="955"/>
                  </a:lnTo>
                  <a:lnTo>
                    <a:pt x="324" y="949"/>
                  </a:lnTo>
                  <a:lnTo>
                    <a:pt x="324" y="949"/>
                  </a:lnTo>
                  <a:lnTo>
                    <a:pt x="370" y="943"/>
                  </a:lnTo>
                  <a:lnTo>
                    <a:pt x="370" y="943"/>
                  </a:lnTo>
                  <a:lnTo>
                    <a:pt x="415" y="938"/>
                  </a:lnTo>
                  <a:lnTo>
                    <a:pt x="415" y="938"/>
                  </a:lnTo>
                  <a:lnTo>
                    <a:pt x="466" y="938"/>
                  </a:lnTo>
                  <a:lnTo>
                    <a:pt x="466" y="938"/>
                  </a:lnTo>
                  <a:lnTo>
                    <a:pt x="472" y="943"/>
                  </a:lnTo>
                  <a:lnTo>
                    <a:pt x="472" y="943"/>
                  </a:lnTo>
                  <a:lnTo>
                    <a:pt x="472" y="949"/>
                  </a:lnTo>
                  <a:lnTo>
                    <a:pt x="472" y="949"/>
                  </a:lnTo>
                  <a:lnTo>
                    <a:pt x="478" y="960"/>
                  </a:lnTo>
                  <a:lnTo>
                    <a:pt x="478" y="960"/>
                  </a:lnTo>
                  <a:lnTo>
                    <a:pt x="478" y="960"/>
                  </a:lnTo>
                  <a:lnTo>
                    <a:pt x="478" y="960"/>
                  </a:lnTo>
                  <a:lnTo>
                    <a:pt x="472" y="966"/>
                  </a:lnTo>
                  <a:lnTo>
                    <a:pt x="472" y="966"/>
                  </a:lnTo>
                  <a:lnTo>
                    <a:pt x="466" y="972"/>
                  </a:lnTo>
                  <a:lnTo>
                    <a:pt x="466" y="972"/>
                  </a:lnTo>
                  <a:lnTo>
                    <a:pt x="461" y="972"/>
                  </a:lnTo>
                  <a:lnTo>
                    <a:pt x="461" y="972"/>
                  </a:lnTo>
                  <a:lnTo>
                    <a:pt x="455" y="972"/>
                  </a:lnTo>
                  <a:lnTo>
                    <a:pt x="455" y="977"/>
                  </a:lnTo>
                  <a:lnTo>
                    <a:pt x="455" y="977"/>
                  </a:lnTo>
                  <a:lnTo>
                    <a:pt x="455" y="983"/>
                  </a:lnTo>
                  <a:lnTo>
                    <a:pt x="455" y="983"/>
                  </a:lnTo>
                  <a:lnTo>
                    <a:pt x="455" y="983"/>
                  </a:lnTo>
                  <a:lnTo>
                    <a:pt x="449" y="983"/>
                  </a:lnTo>
                  <a:lnTo>
                    <a:pt x="449" y="983"/>
                  </a:lnTo>
                  <a:lnTo>
                    <a:pt x="444" y="983"/>
                  </a:lnTo>
                  <a:lnTo>
                    <a:pt x="444" y="983"/>
                  </a:lnTo>
                  <a:lnTo>
                    <a:pt x="444" y="983"/>
                  </a:lnTo>
                  <a:lnTo>
                    <a:pt x="444" y="983"/>
                  </a:lnTo>
                  <a:lnTo>
                    <a:pt x="438" y="972"/>
                  </a:lnTo>
                  <a:lnTo>
                    <a:pt x="438" y="972"/>
                  </a:lnTo>
                  <a:lnTo>
                    <a:pt x="432" y="966"/>
                  </a:lnTo>
                  <a:lnTo>
                    <a:pt x="432" y="966"/>
                  </a:lnTo>
                  <a:lnTo>
                    <a:pt x="432" y="960"/>
                  </a:lnTo>
                  <a:lnTo>
                    <a:pt x="432" y="960"/>
                  </a:lnTo>
                  <a:lnTo>
                    <a:pt x="415" y="960"/>
                  </a:lnTo>
                  <a:lnTo>
                    <a:pt x="415" y="960"/>
                  </a:lnTo>
                  <a:lnTo>
                    <a:pt x="387" y="966"/>
                  </a:lnTo>
                  <a:lnTo>
                    <a:pt x="387" y="966"/>
                  </a:lnTo>
                  <a:lnTo>
                    <a:pt x="364" y="966"/>
                  </a:lnTo>
                  <a:lnTo>
                    <a:pt x="364" y="966"/>
                  </a:lnTo>
                  <a:lnTo>
                    <a:pt x="341" y="966"/>
                  </a:lnTo>
                  <a:lnTo>
                    <a:pt x="341" y="972"/>
                  </a:lnTo>
                  <a:lnTo>
                    <a:pt x="335" y="972"/>
                  </a:lnTo>
                  <a:lnTo>
                    <a:pt x="335" y="977"/>
                  </a:lnTo>
                  <a:lnTo>
                    <a:pt x="330" y="977"/>
                  </a:lnTo>
                  <a:lnTo>
                    <a:pt x="330" y="977"/>
                  </a:lnTo>
                  <a:lnTo>
                    <a:pt x="319" y="977"/>
                  </a:lnTo>
                  <a:lnTo>
                    <a:pt x="319" y="977"/>
                  </a:lnTo>
                  <a:lnTo>
                    <a:pt x="307" y="977"/>
                  </a:lnTo>
                  <a:lnTo>
                    <a:pt x="307" y="977"/>
                  </a:lnTo>
                  <a:lnTo>
                    <a:pt x="290" y="972"/>
                  </a:lnTo>
                  <a:lnTo>
                    <a:pt x="290" y="972"/>
                  </a:lnTo>
                  <a:lnTo>
                    <a:pt x="279" y="972"/>
                  </a:lnTo>
                  <a:lnTo>
                    <a:pt x="279" y="972"/>
                  </a:lnTo>
                  <a:lnTo>
                    <a:pt x="256" y="977"/>
                  </a:lnTo>
                  <a:lnTo>
                    <a:pt x="256" y="977"/>
                  </a:lnTo>
                  <a:lnTo>
                    <a:pt x="234" y="989"/>
                  </a:lnTo>
                  <a:lnTo>
                    <a:pt x="234" y="989"/>
                  </a:lnTo>
                  <a:lnTo>
                    <a:pt x="205" y="1000"/>
                  </a:lnTo>
                  <a:lnTo>
                    <a:pt x="205" y="1000"/>
                  </a:lnTo>
                  <a:lnTo>
                    <a:pt x="176" y="1006"/>
                  </a:lnTo>
                  <a:lnTo>
                    <a:pt x="176" y="1006"/>
                  </a:lnTo>
                  <a:lnTo>
                    <a:pt x="176" y="1011"/>
                  </a:lnTo>
                  <a:lnTo>
                    <a:pt x="176" y="1011"/>
                  </a:lnTo>
                  <a:lnTo>
                    <a:pt x="176" y="1017"/>
                  </a:lnTo>
                  <a:lnTo>
                    <a:pt x="176" y="1017"/>
                  </a:lnTo>
                  <a:lnTo>
                    <a:pt x="176" y="1023"/>
                  </a:lnTo>
                  <a:lnTo>
                    <a:pt x="176" y="1023"/>
                  </a:lnTo>
                  <a:lnTo>
                    <a:pt x="176" y="1023"/>
                  </a:lnTo>
                  <a:lnTo>
                    <a:pt x="176" y="1023"/>
                  </a:lnTo>
                  <a:lnTo>
                    <a:pt x="188" y="1029"/>
                  </a:lnTo>
                  <a:lnTo>
                    <a:pt x="188" y="1029"/>
                  </a:lnTo>
                  <a:lnTo>
                    <a:pt x="194" y="1029"/>
                  </a:lnTo>
                  <a:lnTo>
                    <a:pt x="194" y="1029"/>
                  </a:lnTo>
                  <a:lnTo>
                    <a:pt x="194" y="1029"/>
                  </a:lnTo>
                  <a:lnTo>
                    <a:pt x="194" y="1029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82" y="1034"/>
                  </a:lnTo>
                  <a:lnTo>
                    <a:pt x="182" y="1034"/>
                  </a:lnTo>
                  <a:lnTo>
                    <a:pt x="165" y="1034"/>
                  </a:lnTo>
                  <a:lnTo>
                    <a:pt x="165" y="1034"/>
                  </a:lnTo>
                  <a:lnTo>
                    <a:pt x="148" y="1034"/>
                  </a:lnTo>
                  <a:lnTo>
                    <a:pt x="148" y="1034"/>
                  </a:lnTo>
                  <a:lnTo>
                    <a:pt x="137" y="1034"/>
                  </a:lnTo>
                  <a:lnTo>
                    <a:pt x="137" y="1034"/>
                  </a:lnTo>
                  <a:lnTo>
                    <a:pt x="125" y="1029"/>
                  </a:lnTo>
                  <a:lnTo>
                    <a:pt x="114" y="1023"/>
                  </a:lnTo>
                  <a:lnTo>
                    <a:pt x="114" y="1023"/>
                  </a:lnTo>
                  <a:lnTo>
                    <a:pt x="109" y="1011"/>
                  </a:lnTo>
                  <a:lnTo>
                    <a:pt x="109" y="1011"/>
                  </a:lnTo>
                  <a:lnTo>
                    <a:pt x="103" y="1011"/>
                  </a:lnTo>
                  <a:lnTo>
                    <a:pt x="91" y="1011"/>
                  </a:lnTo>
                  <a:lnTo>
                    <a:pt x="91" y="1011"/>
                  </a:lnTo>
                  <a:lnTo>
                    <a:pt x="57" y="1023"/>
                  </a:lnTo>
                  <a:lnTo>
                    <a:pt x="57" y="1023"/>
                  </a:lnTo>
                  <a:lnTo>
                    <a:pt x="63" y="1034"/>
                  </a:lnTo>
                  <a:lnTo>
                    <a:pt x="63" y="1034"/>
                  </a:lnTo>
                  <a:lnTo>
                    <a:pt x="69" y="1045"/>
                  </a:lnTo>
                  <a:lnTo>
                    <a:pt x="69" y="1045"/>
                  </a:lnTo>
                  <a:lnTo>
                    <a:pt x="75" y="1057"/>
                  </a:lnTo>
                  <a:lnTo>
                    <a:pt x="75" y="1057"/>
                  </a:lnTo>
                  <a:lnTo>
                    <a:pt x="80" y="1074"/>
                  </a:lnTo>
                  <a:lnTo>
                    <a:pt x="80" y="1074"/>
                  </a:lnTo>
                  <a:lnTo>
                    <a:pt x="91" y="1069"/>
                  </a:lnTo>
                  <a:lnTo>
                    <a:pt x="91" y="1069"/>
                  </a:lnTo>
                  <a:lnTo>
                    <a:pt x="97" y="1069"/>
                  </a:lnTo>
                  <a:lnTo>
                    <a:pt x="97" y="1069"/>
                  </a:lnTo>
                  <a:lnTo>
                    <a:pt x="103" y="1069"/>
                  </a:lnTo>
                  <a:lnTo>
                    <a:pt x="103" y="1069"/>
                  </a:lnTo>
                  <a:lnTo>
                    <a:pt x="114" y="1069"/>
                  </a:lnTo>
                  <a:lnTo>
                    <a:pt x="114" y="1069"/>
                  </a:lnTo>
                  <a:lnTo>
                    <a:pt x="114" y="1069"/>
                  </a:lnTo>
                  <a:lnTo>
                    <a:pt x="114" y="1069"/>
                  </a:lnTo>
                  <a:lnTo>
                    <a:pt x="120" y="1074"/>
                  </a:lnTo>
                  <a:lnTo>
                    <a:pt x="120" y="1074"/>
                  </a:lnTo>
                  <a:lnTo>
                    <a:pt x="120" y="1080"/>
                  </a:lnTo>
                  <a:lnTo>
                    <a:pt x="120" y="1080"/>
                  </a:lnTo>
                  <a:lnTo>
                    <a:pt x="125" y="1085"/>
                  </a:lnTo>
                  <a:lnTo>
                    <a:pt x="125" y="1085"/>
                  </a:lnTo>
                  <a:lnTo>
                    <a:pt x="137" y="1091"/>
                  </a:lnTo>
                  <a:lnTo>
                    <a:pt x="137" y="1091"/>
                  </a:lnTo>
                  <a:lnTo>
                    <a:pt x="154" y="1091"/>
                  </a:lnTo>
                  <a:lnTo>
                    <a:pt x="154" y="1091"/>
                  </a:lnTo>
                  <a:lnTo>
                    <a:pt x="165" y="1091"/>
                  </a:lnTo>
                  <a:lnTo>
                    <a:pt x="165" y="1091"/>
                  </a:lnTo>
                  <a:lnTo>
                    <a:pt x="182" y="1097"/>
                  </a:lnTo>
                  <a:lnTo>
                    <a:pt x="182" y="1097"/>
                  </a:lnTo>
                  <a:lnTo>
                    <a:pt x="176" y="1097"/>
                  </a:lnTo>
                  <a:lnTo>
                    <a:pt x="176" y="1097"/>
                  </a:lnTo>
                  <a:lnTo>
                    <a:pt x="171" y="1103"/>
                  </a:lnTo>
                  <a:lnTo>
                    <a:pt x="171" y="1103"/>
                  </a:lnTo>
                  <a:lnTo>
                    <a:pt x="165" y="1108"/>
                  </a:lnTo>
                  <a:lnTo>
                    <a:pt x="165" y="1108"/>
                  </a:lnTo>
                  <a:lnTo>
                    <a:pt x="160" y="1108"/>
                  </a:lnTo>
                  <a:lnTo>
                    <a:pt x="160" y="1108"/>
                  </a:lnTo>
                  <a:lnTo>
                    <a:pt x="171" y="1125"/>
                  </a:lnTo>
                  <a:lnTo>
                    <a:pt x="171" y="1125"/>
                  </a:lnTo>
                  <a:lnTo>
                    <a:pt x="182" y="1148"/>
                  </a:lnTo>
                  <a:lnTo>
                    <a:pt x="182" y="1148"/>
                  </a:lnTo>
                  <a:lnTo>
                    <a:pt x="194" y="1165"/>
                  </a:lnTo>
                  <a:lnTo>
                    <a:pt x="194" y="1165"/>
                  </a:lnTo>
                  <a:lnTo>
                    <a:pt x="210" y="1176"/>
                  </a:lnTo>
                  <a:lnTo>
                    <a:pt x="210" y="1176"/>
                  </a:lnTo>
                  <a:lnTo>
                    <a:pt x="228" y="1176"/>
                  </a:lnTo>
                  <a:lnTo>
                    <a:pt x="228" y="1176"/>
                  </a:lnTo>
                  <a:lnTo>
                    <a:pt x="239" y="1176"/>
                  </a:lnTo>
                  <a:lnTo>
                    <a:pt x="239" y="1176"/>
                  </a:lnTo>
                  <a:lnTo>
                    <a:pt x="245" y="1170"/>
                  </a:lnTo>
                  <a:lnTo>
                    <a:pt x="245" y="1170"/>
                  </a:lnTo>
                  <a:lnTo>
                    <a:pt x="262" y="1170"/>
                  </a:lnTo>
                  <a:lnTo>
                    <a:pt x="262" y="1170"/>
                  </a:lnTo>
                  <a:lnTo>
                    <a:pt x="279" y="1170"/>
                  </a:lnTo>
                  <a:lnTo>
                    <a:pt x="279" y="1170"/>
                  </a:lnTo>
                  <a:lnTo>
                    <a:pt x="296" y="1176"/>
                  </a:lnTo>
                  <a:lnTo>
                    <a:pt x="296" y="1176"/>
                  </a:lnTo>
                  <a:lnTo>
                    <a:pt x="313" y="1182"/>
                  </a:lnTo>
                  <a:lnTo>
                    <a:pt x="313" y="1182"/>
                  </a:lnTo>
                  <a:lnTo>
                    <a:pt x="330" y="1188"/>
                  </a:lnTo>
                  <a:lnTo>
                    <a:pt x="330" y="1188"/>
                  </a:lnTo>
                  <a:lnTo>
                    <a:pt x="324" y="1159"/>
                  </a:lnTo>
                  <a:lnTo>
                    <a:pt x="324" y="1159"/>
                  </a:lnTo>
                  <a:lnTo>
                    <a:pt x="324" y="1142"/>
                  </a:lnTo>
                  <a:lnTo>
                    <a:pt x="324" y="1142"/>
                  </a:lnTo>
                  <a:lnTo>
                    <a:pt x="330" y="1131"/>
                  </a:lnTo>
                  <a:lnTo>
                    <a:pt x="330" y="1131"/>
                  </a:lnTo>
                  <a:lnTo>
                    <a:pt x="341" y="1108"/>
                  </a:lnTo>
                  <a:lnTo>
                    <a:pt x="341" y="1108"/>
                  </a:lnTo>
                  <a:lnTo>
                    <a:pt x="353" y="1119"/>
                  </a:lnTo>
                  <a:lnTo>
                    <a:pt x="353" y="1119"/>
                  </a:lnTo>
                  <a:lnTo>
                    <a:pt x="364" y="1131"/>
                  </a:lnTo>
                  <a:lnTo>
                    <a:pt x="364" y="1131"/>
                  </a:lnTo>
                  <a:lnTo>
                    <a:pt x="381" y="1136"/>
                  </a:lnTo>
                  <a:lnTo>
                    <a:pt x="381" y="1136"/>
                  </a:lnTo>
                  <a:lnTo>
                    <a:pt x="393" y="1148"/>
                  </a:lnTo>
                  <a:lnTo>
                    <a:pt x="393" y="1148"/>
                  </a:lnTo>
                  <a:lnTo>
                    <a:pt x="393" y="1142"/>
                  </a:lnTo>
                  <a:lnTo>
                    <a:pt x="393" y="1142"/>
                  </a:lnTo>
                  <a:lnTo>
                    <a:pt x="393" y="1136"/>
                  </a:lnTo>
                  <a:lnTo>
                    <a:pt x="393" y="1136"/>
                  </a:lnTo>
                  <a:lnTo>
                    <a:pt x="393" y="1131"/>
                  </a:lnTo>
                  <a:lnTo>
                    <a:pt x="393" y="1131"/>
                  </a:lnTo>
                  <a:lnTo>
                    <a:pt x="398" y="1125"/>
                  </a:lnTo>
                  <a:lnTo>
                    <a:pt x="398" y="1125"/>
                  </a:lnTo>
                  <a:lnTo>
                    <a:pt x="410" y="1119"/>
                  </a:lnTo>
                  <a:lnTo>
                    <a:pt x="410" y="1119"/>
                  </a:lnTo>
                  <a:lnTo>
                    <a:pt x="427" y="1114"/>
                  </a:lnTo>
                  <a:lnTo>
                    <a:pt x="427" y="1114"/>
                  </a:lnTo>
                  <a:lnTo>
                    <a:pt x="449" y="1114"/>
                  </a:lnTo>
                  <a:lnTo>
                    <a:pt x="449" y="1114"/>
                  </a:lnTo>
                  <a:lnTo>
                    <a:pt x="466" y="1114"/>
                  </a:lnTo>
                  <a:lnTo>
                    <a:pt x="466" y="1114"/>
                  </a:lnTo>
                  <a:lnTo>
                    <a:pt x="466" y="1119"/>
                  </a:lnTo>
                  <a:lnTo>
                    <a:pt x="466" y="1119"/>
                  </a:lnTo>
                  <a:lnTo>
                    <a:pt x="466" y="1125"/>
                  </a:lnTo>
                  <a:lnTo>
                    <a:pt x="466" y="1125"/>
                  </a:lnTo>
                  <a:lnTo>
                    <a:pt x="466" y="1131"/>
                  </a:lnTo>
                  <a:lnTo>
                    <a:pt x="466" y="1131"/>
                  </a:lnTo>
                  <a:lnTo>
                    <a:pt x="466" y="1136"/>
                  </a:lnTo>
                  <a:lnTo>
                    <a:pt x="466" y="1136"/>
                  </a:lnTo>
                  <a:lnTo>
                    <a:pt x="472" y="1142"/>
                  </a:lnTo>
                  <a:lnTo>
                    <a:pt x="472" y="1142"/>
                  </a:lnTo>
                  <a:lnTo>
                    <a:pt x="484" y="1148"/>
                  </a:lnTo>
                  <a:lnTo>
                    <a:pt x="484" y="1148"/>
                  </a:lnTo>
                  <a:lnTo>
                    <a:pt x="495" y="1154"/>
                  </a:lnTo>
                  <a:lnTo>
                    <a:pt x="495" y="1154"/>
                  </a:lnTo>
                  <a:lnTo>
                    <a:pt x="506" y="1159"/>
                  </a:lnTo>
                  <a:lnTo>
                    <a:pt x="506" y="1159"/>
                  </a:lnTo>
                  <a:lnTo>
                    <a:pt x="512" y="1154"/>
                  </a:lnTo>
                  <a:lnTo>
                    <a:pt x="512" y="1154"/>
                  </a:lnTo>
                  <a:lnTo>
                    <a:pt x="512" y="1142"/>
                  </a:lnTo>
                  <a:lnTo>
                    <a:pt x="512" y="1142"/>
                  </a:lnTo>
                  <a:lnTo>
                    <a:pt x="518" y="1136"/>
                  </a:lnTo>
                  <a:lnTo>
                    <a:pt x="518" y="1136"/>
                  </a:lnTo>
                  <a:lnTo>
                    <a:pt x="524" y="1125"/>
                  </a:lnTo>
                  <a:lnTo>
                    <a:pt x="524" y="1125"/>
                  </a:lnTo>
                  <a:lnTo>
                    <a:pt x="529" y="1131"/>
                  </a:lnTo>
                  <a:lnTo>
                    <a:pt x="529" y="1131"/>
                  </a:lnTo>
                  <a:lnTo>
                    <a:pt x="534" y="1131"/>
                  </a:lnTo>
                  <a:lnTo>
                    <a:pt x="534" y="1131"/>
                  </a:lnTo>
                  <a:lnTo>
                    <a:pt x="534" y="1136"/>
                  </a:lnTo>
                  <a:lnTo>
                    <a:pt x="534" y="1136"/>
                  </a:lnTo>
                  <a:lnTo>
                    <a:pt x="540" y="1136"/>
                  </a:lnTo>
                  <a:lnTo>
                    <a:pt x="540" y="1136"/>
                  </a:lnTo>
                  <a:lnTo>
                    <a:pt x="546" y="1136"/>
                  </a:lnTo>
                  <a:lnTo>
                    <a:pt x="546" y="1136"/>
                  </a:lnTo>
                  <a:lnTo>
                    <a:pt x="552" y="1136"/>
                  </a:lnTo>
                  <a:lnTo>
                    <a:pt x="552" y="1136"/>
                  </a:lnTo>
                  <a:lnTo>
                    <a:pt x="552" y="1131"/>
                  </a:lnTo>
                  <a:lnTo>
                    <a:pt x="552" y="1131"/>
                  </a:lnTo>
                  <a:lnTo>
                    <a:pt x="557" y="1125"/>
                  </a:lnTo>
                  <a:lnTo>
                    <a:pt x="557" y="1125"/>
                  </a:lnTo>
                  <a:lnTo>
                    <a:pt x="569" y="1125"/>
                  </a:lnTo>
                  <a:lnTo>
                    <a:pt x="569" y="1125"/>
                  </a:lnTo>
                  <a:lnTo>
                    <a:pt x="586" y="1131"/>
                  </a:lnTo>
                  <a:lnTo>
                    <a:pt x="586" y="1131"/>
                  </a:lnTo>
                  <a:lnTo>
                    <a:pt x="609" y="1131"/>
                  </a:lnTo>
                  <a:lnTo>
                    <a:pt x="609" y="1131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20" y="1119"/>
                  </a:lnTo>
                  <a:lnTo>
                    <a:pt x="620" y="1119"/>
                  </a:lnTo>
                  <a:lnTo>
                    <a:pt x="620" y="1114"/>
                  </a:lnTo>
                  <a:lnTo>
                    <a:pt x="620" y="1114"/>
                  </a:lnTo>
                  <a:lnTo>
                    <a:pt x="620" y="1108"/>
                  </a:lnTo>
                  <a:lnTo>
                    <a:pt x="620" y="1108"/>
                  </a:lnTo>
                  <a:lnTo>
                    <a:pt x="631" y="1108"/>
                  </a:lnTo>
                  <a:lnTo>
                    <a:pt x="631" y="1108"/>
                  </a:lnTo>
                  <a:lnTo>
                    <a:pt x="643" y="1103"/>
                  </a:lnTo>
                  <a:lnTo>
                    <a:pt x="643" y="1103"/>
                  </a:lnTo>
                  <a:lnTo>
                    <a:pt x="649" y="1097"/>
                  </a:lnTo>
                  <a:lnTo>
                    <a:pt x="649" y="1097"/>
                  </a:lnTo>
                  <a:lnTo>
                    <a:pt x="659" y="1097"/>
                  </a:lnTo>
                  <a:lnTo>
                    <a:pt x="659" y="1097"/>
                  </a:lnTo>
                  <a:lnTo>
                    <a:pt x="659" y="1097"/>
                  </a:lnTo>
                  <a:lnTo>
                    <a:pt x="659" y="1097"/>
                  </a:lnTo>
                  <a:lnTo>
                    <a:pt x="665" y="1103"/>
                  </a:lnTo>
                  <a:lnTo>
                    <a:pt x="665" y="1103"/>
                  </a:lnTo>
                  <a:lnTo>
                    <a:pt x="671" y="1108"/>
                  </a:lnTo>
                  <a:lnTo>
                    <a:pt x="671" y="1108"/>
                  </a:lnTo>
                  <a:lnTo>
                    <a:pt x="671" y="1108"/>
                  </a:lnTo>
                  <a:lnTo>
                    <a:pt x="671" y="1108"/>
                  </a:lnTo>
                  <a:lnTo>
                    <a:pt x="671" y="1119"/>
                  </a:lnTo>
                  <a:lnTo>
                    <a:pt x="671" y="1119"/>
                  </a:lnTo>
                  <a:lnTo>
                    <a:pt x="671" y="1125"/>
                  </a:lnTo>
                  <a:lnTo>
                    <a:pt x="671" y="1125"/>
                  </a:lnTo>
                  <a:lnTo>
                    <a:pt x="671" y="1136"/>
                  </a:lnTo>
                  <a:lnTo>
                    <a:pt x="671" y="1136"/>
                  </a:lnTo>
                  <a:lnTo>
                    <a:pt x="671" y="1142"/>
                  </a:lnTo>
                  <a:lnTo>
                    <a:pt x="671" y="1142"/>
                  </a:lnTo>
                  <a:lnTo>
                    <a:pt x="683" y="1136"/>
                  </a:lnTo>
                  <a:lnTo>
                    <a:pt x="683" y="1136"/>
                  </a:lnTo>
                  <a:lnTo>
                    <a:pt x="694" y="1125"/>
                  </a:lnTo>
                  <a:lnTo>
                    <a:pt x="694" y="1125"/>
                  </a:lnTo>
                  <a:lnTo>
                    <a:pt x="705" y="1119"/>
                  </a:lnTo>
                  <a:lnTo>
                    <a:pt x="705" y="1119"/>
                  </a:lnTo>
                  <a:lnTo>
                    <a:pt x="711" y="1103"/>
                  </a:lnTo>
                  <a:lnTo>
                    <a:pt x="711" y="1103"/>
                  </a:lnTo>
                  <a:lnTo>
                    <a:pt x="722" y="1108"/>
                  </a:lnTo>
                  <a:lnTo>
                    <a:pt x="722" y="1108"/>
                  </a:lnTo>
                  <a:lnTo>
                    <a:pt x="728" y="1108"/>
                  </a:lnTo>
                  <a:lnTo>
                    <a:pt x="728" y="1108"/>
                  </a:lnTo>
                  <a:lnTo>
                    <a:pt x="734" y="1108"/>
                  </a:lnTo>
                  <a:lnTo>
                    <a:pt x="734" y="1108"/>
                  </a:lnTo>
                  <a:lnTo>
                    <a:pt x="739" y="1103"/>
                  </a:lnTo>
                  <a:lnTo>
                    <a:pt x="745" y="1108"/>
                  </a:lnTo>
                  <a:lnTo>
                    <a:pt x="745" y="1114"/>
                  </a:lnTo>
                  <a:lnTo>
                    <a:pt x="750" y="1119"/>
                  </a:lnTo>
                  <a:lnTo>
                    <a:pt x="750" y="1125"/>
                  </a:lnTo>
                  <a:lnTo>
                    <a:pt x="750" y="1125"/>
                  </a:lnTo>
                  <a:lnTo>
                    <a:pt x="779" y="1131"/>
                  </a:lnTo>
                  <a:lnTo>
                    <a:pt x="779" y="1131"/>
                  </a:lnTo>
                  <a:lnTo>
                    <a:pt x="808" y="1131"/>
                  </a:lnTo>
                  <a:lnTo>
                    <a:pt x="808" y="1131"/>
                  </a:lnTo>
                  <a:lnTo>
                    <a:pt x="836" y="1136"/>
                  </a:lnTo>
                  <a:lnTo>
                    <a:pt x="836" y="1136"/>
                  </a:lnTo>
                  <a:lnTo>
                    <a:pt x="859" y="1142"/>
                  </a:lnTo>
                  <a:lnTo>
                    <a:pt x="859" y="1142"/>
                  </a:lnTo>
                  <a:lnTo>
                    <a:pt x="864" y="1148"/>
                  </a:lnTo>
                  <a:lnTo>
                    <a:pt x="864" y="1148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59"/>
                  </a:lnTo>
                  <a:lnTo>
                    <a:pt x="864" y="1159"/>
                  </a:lnTo>
                  <a:lnTo>
                    <a:pt x="875" y="1165"/>
                  </a:lnTo>
                  <a:lnTo>
                    <a:pt x="875" y="1165"/>
                  </a:lnTo>
                  <a:lnTo>
                    <a:pt x="887" y="1170"/>
                  </a:lnTo>
                  <a:lnTo>
                    <a:pt x="887" y="1170"/>
                  </a:lnTo>
                  <a:lnTo>
                    <a:pt x="898" y="1176"/>
                  </a:lnTo>
                  <a:lnTo>
                    <a:pt x="898" y="1176"/>
                  </a:lnTo>
                  <a:lnTo>
                    <a:pt x="909" y="1188"/>
                  </a:lnTo>
                  <a:lnTo>
                    <a:pt x="909" y="1188"/>
                  </a:lnTo>
                  <a:lnTo>
                    <a:pt x="909" y="1188"/>
                  </a:lnTo>
                  <a:lnTo>
                    <a:pt x="909" y="1188"/>
                  </a:lnTo>
                  <a:lnTo>
                    <a:pt x="909" y="1194"/>
                  </a:lnTo>
                  <a:lnTo>
                    <a:pt x="909" y="1194"/>
                  </a:lnTo>
                  <a:lnTo>
                    <a:pt x="915" y="1199"/>
                  </a:lnTo>
                  <a:lnTo>
                    <a:pt x="915" y="1199"/>
                  </a:lnTo>
                  <a:lnTo>
                    <a:pt x="915" y="1204"/>
                  </a:lnTo>
                  <a:lnTo>
                    <a:pt x="915" y="1204"/>
                  </a:lnTo>
                  <a:lnTo>
                    <a:pt x="927" y="1204"/>
                  </a:lnTo>
                  <a:lnTo>
                    <a:pt x="927" y="1204"/>
                  </a:lnTo>
                  <a:lnTo>
                    <a:pt x="949" y="1199"/>
                  </a:lnTo>
                  <a:lnTo>
                    <a:pt x="949" y="1199"/>
                  </a:lnTo>
                  <a:lnTo>
                    <a:pt x="967" y="1199"/>
                  </a:lnTo>
                  <a:lnTo>
                    <a:pt x="967" y="1199"/>
                  </a:lnTo>
                  <a:lnTo>
                    <a:pt x="984" y="1204"/>
                  </a:lnTo>
                  <a:lnTo>
                    <a:pt x="984" y="1204"/>
                  </a:lnTo>
                  <a:lnTo>
                    <a:pt x="995" y="1210"/>
                  </a:lnTo>
                  <a:lnTo>
                    <a:pt x="995" y="1210"/>
                  </a:lnTo>
                  <a:lnTo>
                    <a:pt x="1001" y="1216"/>
                  </a:lnTo>
                  <a:lnTo>
                    <a:pt x="1001" y="1216"/>
                  </a:lnTo>
                  <a:lnTo>
                    <a:pt x="1012" y="1228"/>
                  </a:lnTo>
                  <a:lnTo>
                    <a:pt x="1012" y="1228"/>
                  </a:lnTo>
                  <a:lnTo>
                    <a:pt x="1018" y="1233"/>
                  </a:lnTo>
                  <a:lnTo>
                    <a:pt x="1018" y="1233"/>
                  </a:lnTo>
                  <a:lnTo>
                    <a:pt x="1023" y="1244"/>
                  </a:lnTo>
                  <a:lnTo>
                    <a:pt x="1023" y="1244"/>
                  </a:lnTo>
                  <a:lnTo>
                    <a:pt x="1018" y="1256"/>
                  </a:lnTo>
                  <a:lnTo>
                    <a:pt x="1018" y="1256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23" y="1267"/>
                  </a:lnTo>
                  <a:lnTo>
                    <a:pt x="1023" y="1267"/>
                  </a:lnTo>
                  <a:lnTo>
                    <a:pt x="1029" y="1267"/>
                  </a:lnTo>
                  <a:lnTo>
                    <a:pt x="1029" y="1267"/>
                  </a:lnTo>
                  <a:lnTo>
                    <a:pt x="1034" y="1267"/>
                  </a:lnTo>
                  <a:lnTo>
                    <a:pt x="1034" y="1267"/>
                  </a:lnTo>
                  <a:lnTo>
                    <a:pt x="1040" y="1267"/>
                  </a:lnTo>
                  <a:lnTo>
                    <a:pt x="1040" y="1267"/>
                  </a:lnTo>
                  <a:lnTo>
                    <a:pt x="1040" y="1267"/>
                  </a:lnTo>
                  <a:lnTo>
                    <a:pt x="1040" y="1267"/>
                  </a:lnTo>
                  <a:lnTo>
                    <a:pt x="1046" y="1273"/>
                  </a:lnTo>
                  <a:lnTo>
                    <a:pt x="1046" y="1273"/>
                  </a:lnTo>
                  <a:lnTo>
                    <a:pt x="1063" y="1284"/>
                  </a:lnTo>
                  <a:lnTo>
                    <a:pt x="1063" y="1284"/>
                  </a:lnTo>
                  <a:lnTo>
                    <a:pt x="1080" y="1295"/>
                  </a:lnTo>
                  <a:lnTo>
                    <a:pt x="1080" y="1295"/>
                  </a:lnTo>
                  <a:lnTo>
                    <a:pt x="1092" y="1301"/>
                  </a:lnTo>
                  <a:lnTo>
                    <a:pt x="1092" y="1301"/>
                  </a:lnTo>
                  <a:lnTo>
                    <a:pt x="1097" y="1307"/>
                  </a:lnTo>
                  <a:lnTo>
                    <a:pt x="1097" y="1307"/>
                  </a:lnTo>
                  <a:lnTo>
                    <a:pt x="1103" y="1324"/>
                  </a:lnTo>
                  <a:lnTo>
                    <a:pt x="1103" y="1324"/>
                  </a:lnTo>
                  <a:lnTo>
                    <a:pt x="1109" y="1335"/>
                  </a:lnTo>
                  <a:lnTo>
                    <a:pt x="1109" y="1335"/>
                  </a:lnTo>
                  <a:lnTo>
                    <a:pt x="1114" y="1341"/>
                  </a:lnTo>
                  <a:lnTo>
                    <a:pt x="1114" y="1341"/>
                  </a:lnTo>
                  <a:lnTo>
                    <a:pt x="1120" y="1341"/>
                  </a:lnTo>
                  <a:lnTo>
                    <a:pt x="1120" y="1341"/>
                  </a:lnTo>
                  <a:lnTo>
                    <a:pt x="1131" y="1341"/>
                  </a:lnTo>
                  <a:lnTo>
                    <a:pt x="1131" y="1341"/>
                  </a:lnTo>
                  <a:lnTo>
                    <a:pt x="1143" y="1341"/>
                  </a:lnTo>
                  <a:lnTo>
                    <a:pt x="1143" y="1341"/>
                  </a:lnTo>
                  <a:lnTo>
                    <a:pt x="1148" y="1341"/>
                  </a:lnTo>
                  <a:lnTo>
                    <a:pt x="1148" y="1341"/>
                  </a:lnTo>
                  <a:lnTo>
                    <a:pt x="1148" y="1341"/>
                  </a:lnTo>
                  <a:lnTo>
                    <a:pt x="1148" y="1341"/>
                  </a:lnTo>
                  <a:lnTo>
                    <a:pt x="1154" y="1347"/>
                  </a:lnTo>
                  <a:lnTo>
                    <a:pt x="1154" y="1347"/>
                  </a:lnTo>
                  <a:lnTo>
                    <a:pt x="1154" y="1347"/>
                  </a:lnTo>
                  <a:lnTo>
                    <a:pt x="1154" y="1347"/>
                  </a:lnTo>
                  <a:lnTo>
                    <a:pt x="1154" y="1353"/>
                  </a:lnTo>
                  <a:lnTo>
                    <a:pt x="1154" y="1353"/>
                  </a:lnTo>
                  <a:lnTo>
                    <a:pt x="1160" y="1347"/>
                  </a:lnTo>
                  <a:lnTo>
                    <a:pt x="1160" y="1347"/>
                  </a:lnTo>
                  <a:lnTo>
                    <a:pt x="1160" y="1353"/>
                  </a:lnTo>
                  <a:lnTo>
                    <a:pt x="1160" y="1353"/>
                  </a:lnTo>
                  <a:lnTo>
                    <a:pt x="1160" y="1353"/>
                  </a:lnTo>
                  <a:lnTo>
                    <a:pt x="1160" y="1353"/>
                  </a:lnTo>
                  <a:lnTo>
                    <a:pt x="1160" y="1358"/>
                  </a:lnTo>
                  <a:lnTo>
                    <a:pt x="1160" y="1358"/>
                  </a:lnTo>
                  <a:lnTo>
                    <a:pt x="1165" y="1353"/>
                  </a:lnTo>
                  <a:lnTo>
                    <a:pt x="1165" y="1353"/>
                  </a:lnTo>
                  <a:lnTo>
                    <a:pt x="1165" y="1358"/>
                  </a:lnTo>
                  <a:lnTo>
                    <a:pt x="1165" y="1358"/>
                  </a:lnTo>
                  <a:lnTo>
                    <a:pt x="1165" y="1358"/>
                  </a:lnTo>
                  <a:lnTo>
                    <a:pt x="1165" y="1358"/>
                  </a:lnTo>
                  <a:lnTo>
                    <a:pt x="1165" y="1364"/>
                  </a:lnTo>
                  <a:lnTo>
                    <a:pt x="1165" y="1364"/>
                  </a:lnTo>
                  <a:lnTo>
                    <a:pt x="1165" y="1364"/>
                  </a:lnTo>
                  <a:lnTo>
                    <a:pt x="1165" y="1364"/>
                  </a:lnTo>
                  <a:lnTo>
                    <a:pt x="1160" y="1364"/>
                  </a:lnTo>
                  <a:lnTo>
                    <a:pt x="1160" y="1364"/>
                  </a:lnTo>
                  <a:lnTo>
                    <a:pt x="1154" y="1369"/>
                  </a:lnTo>
                  <a:lnTo>
                    <a:pt x="1154" y="1369"/>
                  </a:lnTo>
                  <a:lnTo>
                    <a:pt x="1148" y="1369"/>
                  </a:lnTo>
                  <a:lnTo>
                    <a:pt x="1148" y="1369"/>
                  </a:lnTo>
                  <a:lnTo>
                    <a:pt x="1148" y="1375"/>
                  </a:lnTo>
                  <a:lnTo>
                    <a:pt x="1148" y="1375"/>
                  </a:lnTo>
                  <a:lnTo>
                    <a:pt x="1154" y="1381"/>
                  </a:lnTo>
                  <a:lnTo>
                    <a:pt x="1154" y="1381"/>
                  </a:lnTo>
                  <a:lnTo>
                    <a:pt x="1154" y="1387"/>
                  </a:lnTo>
                  <a:lnTo>
                    <a:pt x="1154" y="1387"/>
                  </a:lnTo>
                  <a:lnTo>
                    <a:pt x="1154" y="1392"/>
                  </a:lnTo>
                  <a:lnTo>
                    <a:pt x="1154" y="1392"/>
                  </a:lnTo>
                  <a:lnTo>
                    <a:pt x="1154" y="1398"/>
                  </a:lnTo>
                  <a:lnTo>
                    <a:pt x="1154" y="1398"/>
                  </a:lnTo>
                  <a:lnTo>
                    <a:pt x="1148" y="1404"/>
                  </a:lnTo>
                  <a:lnTo>
                    <a:pt x="1148" y="1404"/>
                  </a:lnTo>
                  <a:lnTo>
                    <a:pt x="1148" y="1404"/>
                  </a:lnTo>
                  <a:lnTo>
                    <a:pt x="1148" y="1404"/>
                  </a:lnTo>
                  <a:lnTo>
                    <a:pt x="1143" y="1409"/>
                  </a:lnTo>
                  <a:lnTo>
                    <a:pt x="1143" y="1409"/>
                  </a:lnTo>
                  <a:lnTo>
                    <a:pt x="1137" y="1409"/>
                  </a:lnTo>
                  <a:lnTo>
                    <a:pt x="1137" y="1409"/>
                  </a:lnTo>
                  <a:lnTo>
                    <a:pt x="1131" y="1409"/>
                  </a:lnTo>
                  <a:lnTo>
                    <a:pt x="1131" y="1409"/>
                  </a:lnTo>
                  <a:lnTo>
                    <a:pt x="1126" y="1415"/>
                  </a:lnTo>
                  <a:lnTo>
                    <a:pt x="1126" y="1415"/>
                  </a:lnTo>
                  <a:lnTo>
                    <a:pt x="1120" y="1415"/>
                  </a:lnTo>
                  <a:lnTo>
                    <a:pt x="1120" y="1415"/>
                  </a:lnTo>
                  <a:lnTo>
                    <a:pt x="1114" y="1421"/>
                  </a:lnTo>
                  <a:lnTo>
                    <a:pt x="1114" y="1421"/>
                  </a:lnTo>
                  <a:lnTo>
                    <a:pt x="1114" y="1426"/>
                  </a:lnTo>
                  <a:lnTo>
                    <a:pt x="1114" y="1426"/>
                  </a:lnTo>
                  <a:lnTo>
                    <a:pt x="1114" y="1432"/>
                  </a:lnTo>
                  <a:lnTo>
                    <a:pt x="1114" y="1432"/>
                  </a:lnTo>
                  <a:lnTo>
                    <a:pt x="1114" y="1432"/>
                  </a:lnTo>
                  <a:lnTo>
                    <a:pt x="1114" y="1432"/>
                  </a:lnTo>
                  <a:lnTo>
                    <a:pt x="1126" y="1426"/>
                  </a:lnTo>
                  <a:lnTo>
                    <a:pt x="1126" y="1426"/>
                  </a:lnTo>
                  <a:lnTo>
                    <a:pt x="1137" y="1426"/>
                  </a:lnTo>
                  <a:lnTo>
                    <a:pt x="1137" y="1426"/>
                  </a:lnTo>
                  <a:lnTo>
                    <a:pt x="1154" y="1421"/>
                  </a:lnTo>
                  <a:lnTo>
                    <a:pt x="1154" y="1421"/>
                  </a:lnTo>
                  <a:lnTo>
                    <a:pt x="1165" y="1415"/>
                  </a:lnTo>
                  <a:lnTo>
                    <a:pt x="1165" y="1415"/>
                  </a:lnTo>
                  <a:lnTo>
                    <a:pt x="1165" y="1421"/>
                  </a:lnTo>
                  <a:lnTo>
                    <a:pt x="1165" y="1421"/>
                  </a:lnTo>
                  <a:lnTo>
                    <a:pt x="1165" y="1426"/>
                  </a:lnTo>
                  <a:lnTo>
                    <a:pt x="1165" y="1426"/>
                  </a:lnTo>
                  <a:lnTo>
                    <a:pt x="1165" y="1426"/>
                  </a:lnTo>
                  <a:lnTo>
                    <a:pt x="1165" y="1426"/>
                  </a:lnTo>
                  <a:lnTo>
                    <a:pt x="1165" y="1432"/>
                  </a:lnTo>
                  <a:lnTo>
                    <a:pt x="1165" y="1432"/>
                  </a:lnTo>
                  <a:lnTo>
                    <a:pt x="1177" y="1443"/>
                  </a:lnTo>
                  <a:lnTo>
                    <a:pt x="1177" y="1443"/>
                  </a:lnTo>
                  <a:lnTo>
                    <a:pt x="1194" y="1460"/>
                  </a:lnTo>
                  <a:lnTo>
                    <a:pt x="1194" y="1460"/>
                  </a:lnTo>
                  <a:lnTo>
                    <a:pt x="1211" y="1483"/>
                  </a:lnTo>
                  <a:lnTo>
                    <a:pt x="1211" y="1483"/>
                  </a:lnTo>
                  <a:lnTo>
                    <a:pt x="1223" y="1494"/>
                  </a:lnTo>
                  <a:lnTo>
                    <a:pt x="1223" y="1494"/>
                  </a:lnTo>
                  <a:lnTo>
                    <a:pt x="1223" y="1494"/>
                  </a:lnTo>
                  <a:lnTo>
                    <a:pt x="1223" y="1494"/>
                  </a:lnTo>
                  <a:lnTo>
                    <a:pt x="1217" y="1500"/>
                  </a:lnTo>
                  <a:lnTo>
                    <a:pt x="1217" y="1500"/>
                  </a:lnTo>
                  <a:lnTo>
                    <a:pt x="1217" y="1500"/>
                  </a:lnTo>
                  <a:lnTo>
                    <a:pt x="1217" y="1500"/>
                  </a:lnTo>
                  <a:lnTo>
                    <a:pt x="1211" y="1500"/>
                  </a:lnTo>
                  <a:lnTo>
                    <a:pt x="1211" y="1500"/>
                  </a:lnTo>
                  <a:lnTo>
                    <a:pt x="1211" y="1506"/>
                  </a:lnTo>
                  <a:lnTo>
                    <a:pt x="1211" y="1506"/>
                  </a:lnTo>
                  <a:lnTo>
                    <a:pt x="1211" y="1506"/>
                  </a:lnTo>
                  <a:lnTo>
                    <a:pt x="1211" y="1506"/>
                  </a:lnTo>
                  <a:lnTo>
                    <a:pt x="1217" y="1518"/>
                  </a:lnTo>
                  <a:lnTo>
                    <a:pt x="1217" y="1518"/>
                  </a:lnTo>
                  <a:lnTo>
                    <a:pt x="1228" y="1529"/>
                  </a:lnTo>
                  <a:lnTo>
                    <a:pt x="1228" y="1529"/>
                  </a:lnTo>
                  <a:lnTo>
                    <a:pt x="1239" y="1534"/>
                  </a:lnTo>
                  <a:lnTo>
                    <a:pt x="1239" y="1534"/>
                  </a:lnTo>
                  <a:lnTo>
                    <a:pt x="1245" y="1546"/>
                  </a:lnTo>
                  <a:lnTo>
                    <a:pt x="1245" y="1546"/>
                  </a:lnTo>
                  <a:lnTo>
                    <a:pt x="1245" y="1557"/>
                  </a:lnTo>
                  <a:lnTo>
                    <a:pt x="1245" y="1557"/>
                  </a:lnTo>
                  <a:lnTo>
                    <a:pt x="1239" y="1557"/>
                  </a:lnTo>
                  <a:lnTo>
                    <a:pt x="1239" y="1557"/>
                  </a:lnTo>
                  <a:lnTo>
                    <a:pt x="1239" y="1563"/>
                  </a:lnTo>
                  <a:lnTo>
                    <a:pt x="1239" y="1563"/>
                  </a:lnTo>
                  <a:lnTo>
                    <a:pt x="1239" y="1568"/>
                  </a:lnTo>
                  <a:lnTo>
                    <a:pt x="1239" y="1568"/>
                  </a:lnTo>
                  <a:lnTo>
                    <a:pt x="1245" y="1568"/>
                  </a:lnTo>
                  <a:lnTo>
                    <a:pt x="1245" y="1568"/>
                  </a:lnTo>
                  <a:lnTo>
                    <a:pt x="1256" y="1568"/>
                  </a:lnTo>
                  <a:lnTo>
                    <a:pt x="1256" y="1568"/>
                  </a:lnTo>
                  <a:lnTo>
                    <a:pt x="1262" y="1568"/>
                  </a:lnTo>
                  <a:lnTo>
                    <a:pt x="1262" y="1568"/>
                  </a:lnTo>
                  <a:lnTo>
                    <a:pt x="1268" y="1568"/>
                  </a:lnTo>
                  <a:lnTo>
                    <a:pt x="1268" y="1568"/>
                  </a:lnTo>
                  <a:lnTo>
                    <a:pt x="1268" y="1574"/>
                  </a:lnTo>
                  <a:lnTo>
                    <a:pt x="1268" y="1574"/>
                  </a:lnTo>
                  <a:lnTo>
                    <a:pt x="1268" y="1580"/>
                  </a:lnTo>
                  <a:lnTo>
                    <a:pt x="1268" y="1580"/>
                  </a:lnTo>
                  <a:lnTo>
                    <a:pt x="1268" y="1585"/>
                  </a:lnTo>
                  <a:lnTo>
                    <a:pt x="1268" y="1585"/>
                  </a:lnTo>
                  <a:lnTo>
                    <a:pt x="1256" y="1585"/>
                  </a:lnTo>
                  <a:lnTo>
                    <a:pt x="1256" y="1585"/>
                  </a:lnTo>
                  <a:lnTo>
                    <a:pt x="1262" y="1585"/>
                  </a:lnTo>
                  <a:lnTo>
                    <a:pt x="1262" y="1585"/>
                  </a:lnTo>
                  <a:lnTo>
                    <a:pt x="1262" y="1591"/>
                  </a:lnTo>
                  <a:lnTo>
                    <a:pt x="1262" y="1591"/>
                  </a:lnTo>
                  <a:lnTo>
                    <a:pt x="1262" y="1603"/>
                  </a:lnTo>
                  <a:lnTo>
                    <a:pt x="1262" y="1603"/>
                  </a:lnTo>
                  <a:lnTo>
                    <a:pt x="1262" y="1608"/>
                  </a:lnTo>
                  <a:lnTo>
                    <a:pt x="1262" y="1608"/>
                  </a:lnTo>
                  <a:lnTo>
                    <a:pt x="1256" y="1614"/>
                  </a:lnTo>
                  <a:lnTo>
                    <a:pt x="1256" y="1614"/>
                  </a:lnTo>
                  <a:lnTo>
                    <a:pt x="1256" y="1614"/>
                  </a:lnTo>
                  <a:lnTo>
                    <a:pt x="1256" y="1614"/>
                  </a:lnTo>
                  <a:lnTo>
                    <a:pt x="1256" y="1619"/>
                  </a:lnTo>
                  <a:lnTo>
                    <a:pt x="1256" y="1619"/>
                  </a:lnTo>
                  <a:lnTo>
                    <a:pt x="1256" y="1631"/>
                  </a:lnTo>
                  <a:lnTo>
                    <a:pt x="1256" y="1631"/>
                  </a:lnTo>
                  <a:lnTo>
                    <a:pt x="1256" y="1637"/>
                  </a:lnTo>
                  <a:lnTo>
                    <a:pt x="1256" y="1637"/>
                  </a:lnTo>
                  <a:lnTo>
                    <a:pt x="1256" y="1643"/>
                  </a:lnTo>
                  <a:lnTo>
                    <a:pt x="1256" y="1643"/>
                  </a:lnTo>
                  <a:lnTo>
                    <a:pt x="1245" y="1643"/>
                  </a:lnTo>
                  <a:lnTo>
                    <a:pt x="1245" y="1643"/>
                  </a:lnTo>
                  <a:lnTo>
                    <a:pt x="1228" y="1643"/>
                  </a:lnTo>
                  <a:lnTo>
                    <a:pt x="1228" y="1643"/>
                  </a:lnTo>
                  <a:lnTo>
                    <a:pt x="1211" y="1643"/>
                  </a:lnTo>
                  <a:lnTo>
                    <a:pt x="1211" y="1643"/>
                  </a:lnTo>
                  <a:lnTo>
                    <a:pt x="1199" y="1643"/>
                  </a:lnTo>
                  <a:lnTo>
                    <a:pt x="1199" y="1648"/>
                  </a:lnTo>
                  <a:lnTo>
                    <a:pt x="1199" y="1648"/>
                  </a:lnTo>
                  <a:lnTo>
                    <a:pt x="1199" y="1654"/>
                  </a:lnTo>
                  <a:lnTo>
                    <a:pt x="1199" y="1654"/>
                  </a:lnTo>
                  <a:lnTo>
                    <a:pt x="1199" y="1654"/>
                  </a:lnTo>
                  <a:lnTo>
                    <a:pt x="1205" y="1659"/>
                  </a:lnTo>
                  <a:lnTo>
                    <a:pt x="1205" y="1659"/>
                  </a:lnTo>
                  <a:lnTo>
                    <a:pt x="1211" y="1659"/>
                  </a:lnTo>
                  <a:lnTo>
                    <a:pt x="1211" y="1659"/>
                  </a:lnTo>
                  <a:lnTo>
                    <a:pt x="1217" y="1654"/>
                  </a:lnTo>
                  <a:lnTo>
                    <a:pt x="1217" y="1654"/>
                  </a:lnTo>
                  <a:lnTo>
                    <a:pt x="1223" y="1654"/>
                  </a:lnTo>
                  <a:lnTo>
                    <a:pt x="1223" y="1654"/>
                  </a:lnTo>
                  <a:lnTo>
                    <a:pt x="1217" y="1665"/>
                  </a:lnTo>
                  <a:lnTo>
                    <a:pt x="1217" y="1665"/>
                  </a:lnTo>
                  <a:lnTo>
                    <a:pt x="1217" y="1682"/>
                  </a:lnTo>
                  <a:lnTo>
                    <a:pt x="1217" y="1682"/>
                  </a:lnTo>
                  <a:lnTo>
                    <a:pt x="1211" y="1688"/>
                  </a:lnTo>
                  <a:lnTo>
                    <a:pt x="1211" y="1688"/>
                  </a:lnTo>
                  <a:lnTo>
                    <a:pt x="1205" y="1699"/>
                  </a:lnTo>
                  <a:lnTo>
                    <a:pt x="1205" y="1699"/>
                  </a:lnTo>
                  <a:lnTo>
                    <a:pt x="1199" y="1699"/>
                  </a:lnTo>
                  <a:lnTo>
                    <a:pt x="1199" y="1699"/>
                  </a:lnTo>
                  <a:lnTo>
                    <a:pt x="1194" y="1705"/>
                  </a:lnTo>
                  <a:lnTo>
                    <a:pt x="1194" y="1705"/>
                  </a:lnTo>
                  <a:lnTo>
                    <a:pt x="1194" y="1705"/>
                  </a:lnTo>
                  <a:lnTo>
                    <a:pt x="1194" y="1705"/>
                  </a:lnTo>
                  <a:lnTo>
                    <a:pt x="1188" y="1705"/>
                  </a:lnTo>
                  <a:lnTo>
                    <a:pt x="1188" y="1705"/>
                  </a:lnTo>
                  <a:lnTo>
                    <a:pt x="1188" y="1711"/>
                  </a:lnTo>
                  <a:lnTo>
                    <a:pt x="1188" y="1711"/>
                  </a:lnTo>
                  <a:lnTo>
                    <a:pt x="1188" y="1716"/>
                  </a:lnTo>
                  <a:lnTo>
                    <a:pt x="1188" y="1716"/>
                  </a:lnTo>
                  <a:lnTo>
                    <a:pt x="1188" y="1722"/>
                  </a:lnTo>
                  <a:lnTo>
                    <a:pt x="1188" y="1722"/>
                  </a:lnTo>
                  <a:lnTo>
                    <a:pt x="1188" y="1728"/>
                  </a:lnTo>
                  <a:lnTo>
                    <a:pt x="1188" y="1728"/>
                  </a:lnTo>
                  <a:lnTo>
                    <a:pt x="1199" y="1728"/>
                  </a:lnTo>
                  <a:lnTo>
                    <a:pt x="1199" y="1728"/>
                  </a:lnTo>
                  <a:lnTo>
                    <a:pt x="1205" y="1728"/>
                  </a:lnTo>
                  <a:lnTo>
                    <a:pt x="1205" y="1728"/>
                  </a:lnTo>
                  <a:lnTo>
                    <a:pt x="1211" y="1722"/>
                  </a:lnTo>
                  <a:lnTo>
                    <a:pt x="1211" y="1722"/>
                  </a:lnTo>
                  <a:lnTo>
                    <a:pt x="1217" y="1722"/>
                  </a:lnTo>
                  <a:lnTo>
                    <a:pt x="1217" y="1722"/>
                  </a:lnTo>
                  <a:lnTo>
                    <a:pt x="1211" y="1728"/>
                  </a:lnTo>
                  <a:lnTo>
                    <a:pt x="1211" y="1728"/>
                  </a:lnTo>
                  <a:lnTo>
                    <a:pt x="1211" y="1733"/>
                  </a:lnTo>
                  <a:lnTo>
                    <a:pt x="1211" y="1733"/>
                  </a:lnTo>
                  <a:lnTo>
                    <a:pt x="1211" y="1745"/>
                  </a:lnTo>
                  <a:lnTo>
                    <a:pt x="1211" y="1745"/>
                  </a:lnTo>
                  <a:lnTo>
                    <a:pt x="1205" y="1750"/>
                  </a:lnTo>
                  <a:lnTo>
                    <a:pt x="1205" y="1750"/>
                  </a:lnTo>
                  <a:lnTo>
                    <a:pt x="1199" y="1750"/>
                  </a:lnTo>
                  <a:lnTo>
                    <a:pt x="1199" y="1750"/>
                  </a:lnTo>
                  <a:lnTo>
                    <a:pt x="1194" y="1756"/>
                  </a:lnTo>
                  <a:lnTo>
                    <a:pt x="1194" y="1756"/>
                  </a:lnTo>
                  <a:lnTo>
                    <a:pt x="1188" y="1756"/>
                  </a:lnTo>
                  <a:lnTo>
                    <a:pt x="1188" y="1756"/>
                  </a:lnTo>
                  <a:lnTo>
                    <a:pt x="1183" y="1762"/>
                  </a:lnTo>
                  <a:lnTo>
                    <a:pt x="1183" y="1762"/>
                  </a:lnTo>
                  <a:lnTo>
                    <a:pt x="1183" y="1768"/>
                  </a:lnTo>
                  <a:lnTo>
                    <a:pt x="1183" y="1768"/>
                  </a:lnTo>
                  <a:lnTo>
                    <a:pt x="1183" y="1773"/>
                  </a:lnTo>
                  <a:lnTo>
                    <a:pt x="1183" y="1773"/>
                  </a:lnTo>
                  <a:lnTo>
                    <a:pt x="1199" y="1784"/>
                  </a:lnTo>
                  <a:lnTo>
                    <a:pt x="1199" y="1784"/>
                  </a:lnTo>
                  <a:lnTo>
                    <a:pt x="1228" y="1796"/>
                  </a:lnTo>
                  <a:lnTo>
                    <a:pt x="1228" y="1796"/>
                  </a:lnTo>
                  <a:lnTo>
                    <a:pt x="1256" y="1796"/>
                  </a:lnTo>
                  <a:lnTo>
                    <a:pt x="1256" y="1796"/>
                  </a:lnTo>
                  <a:lnTo>
                    <a:pt x="1268" y="1796"/>
                  </a:lnTo>
                  <a:lnTo>
                    <a:pt x="1279" y="1784"/>
                  </a:lnTo>
                  <a:lnTo>
                    <a:pt x="1279" y="1784"/>
                  </a:lnTo>
                  <a:lnTo>
                    <a:pt x="1285" y="1778"/>
                  </a:lnTo>
                  <a:lnTo>
                    <a:pt x="1285" y="1778"/>
                  </a:lnTo>
                  <a:lnTo>
                    <a:pt x="1290" y="1762"/>
                  </a:lnTo>
                  <a:lnTo>
                    <a:pt x="1290" y="1762"/>
                  </a:lnTo>
                  <a:lnTo>
                    <a:pt x="1296" y="1745"/>
                  </a:lnTo>
                  <a:lnTo>
                    <a:pt x="1296" y="1745"/>
                  </a:lnTo>
                  <a:lnTo>
                    <a:pt x="1296" y="1733"/>
                  </a:lnTo>
                  <a:lnTo>
                    <a:pt x="1296" y="1733"/>
                  </a:lnTo>
                  <a:lnTo>
                    <a:pt x="1302" y="1733"/>
                  </a:lnTo>
                  <a:lnTo>
                    <a:pt x="1302" y="1733"/>
                  </a:lnTo>
                  <a:lnTo>
                    <a:pt x="1302" y="1733"/>
                  </a:lnTo>
                  <a:lnTo>
                    <a:pt x="1302" y="1733"/>
                  </a:lnTo>
                  <a:lnTo>
                    <a:pt x="1308" y="1739"/>
                  </a:lnTo>
                  <a:lnTo>
                    <a:pt x="1308" y="1739"/>
                  </a:lnTo>
                  <a:lnTo>
                    <a:pt x="1308" y="1750"/>
                  </a:lnTo>
                  <a:lnTo>
                    <a:pt x="1308" y="1750"/>
                  </a:lnTo>
                  <a:lnTo>
                    <a:pt x="1308" y="1756"/>
                  </a:lnTo>
                  <a:lnTo>
                    <a:pt x="1308" y="1756"/>
                  </a:lnTo>
                  <a:lnTo>
                    <a:pt x="1313" y="1768"/>
                  </a:lnTo>
                  <a:lnTo>
                    <a:pt x="1313" y="1768"/>
                  </a:lnTo>
                  <a:lnTo>
                    <a:pt x="1342" y="1762"/>
                  </a:lnTo>
                  <a:lnTo>
                    <a:pt x="1342" y="1762"/>
                  </a:lnTo>
                  <a:lnTo>
                    <a:pt x="1370" y="1762"/>
                  </a:lnTo>
                  <a:lnTo>
                    <a:pt x="1370" y="1762"/>
                  </a:lnTo>
                  <a:lnTo>
                    <a:pt x="1398" y="1768"/>
                  </a:lnTo>
                  <a:lnTo>
                    <a:pt x="1398" y="1768"/>
                  </a:lnTo>
                  <a:lnTo>
                    <a:pt x="1433" y="1778"/>
                  </a:lnTo>
                  <a:lnTo>
                    <a:pt x="1433" y="1778"/>
                  </a:lnTo>
                  <a:lnTo>
                    <a:pt x="1433" y="1778"/>
                  </a:lnTo>
                  <a:lnTo>
                    <a:pt x="1433" y="1778"/>
                  </a:lnTo>
                  <a:lnTo>
                    <a:pt x="1433" y="1784"/>
                  </a:lnTo>
                  <a:lnTo>
                    <a:pt x="1433" y="1784"/>
                  </a:lnTo>
                  <a:lnTo>
                    <a:pt x="1427" y="1784"/>
                  </a:lnTo>
                  <a:lnTo>
                    <a:pt x="1427" y="1784"/>
                  </a:lnTo>
                  <a:lnTo>
                    <a:pt x="1421" y="1784"/>
                  </a:lnTo>
                  <a:lnTo>
                    <a:pt x="1427" y="1790"/>
                  </a:lnTo>
                  <a:lnTo>
                    <a:pt x="1427" y="1796"/>
                  </a:lnTo>
                  <a:lnTo>
                    <a:pt x="1427" y="1802"/>
                  </a:lnTo>
                  <a:lnTo>
                    <a:pt x="1427" y="1802"/>
                  </a:lnTo>
                  <a:lnTo>
                    <a:pt x="1427" y="1802"/>
                  </a:lnTo>
                  <a:lnTo>
                    <a:pt x="1438" y="1802"/>
                  </a:lnTo>
                  <a:lnTo>
                    <a:pt x="1438" y="1802"/>
                  </a:lnTo>
                  <a:lnTo>
                    <a:pt x="1455" y="1802"/>
                  </a:lnTo>
                  <a:lnTo>
                    <a:pt x="1455" y="1802"/>
                  </a:lnTo>
                  <a:lnTo>
                    <a:pt x="1467" y="1802"/>
                  </a:lnTo>
                  <a:lnTo>
                    <a:pt x="1467" y="1802"/>
                  </a:lnTo>
                  <a:lnTo>
                    <a:pt x="1483" y="1796"/>
                  </a:lnTo>
                  <a:lnTo>
                    <a:pt x="1483" y="1796"/>
                  </a:lnTo>
                  <a:lnTo>
                    <a:pt x="1483" y="1796"/>
                  </a:lnTo>
                  <a:lnTo>
                    <a:pt x="1483" y="1796"/>
                  </a:lnTo>
                  <a:lnTo>
                    <a:pt x="1495" y="1790"/>
                  </a:lnTo>
                  <a:lnTo>
                    <a:pt x="1495" y="1790"/>
                  </a:lnTo>
                  <a:lnTo>
                    <a:pt x="1501" y="1784"/>
                  </a:lnTo>
                  <a:lnTo>
                    <a:pt x="1501" y="1784"/>
                  </a:lnTo>
                  <a:lnTo>
                    <a:pt x="1507" y="1778"/>
                  </a:lnTo>
                  <a:lnTo>
                    <a:pt x="1507" y="1778"/>
                  </a:lnTo>
                  <a:lnTo>
                    <a:pt x="1512" y="1784"/>
                  </a:lnTo>
                  <a:lnTo>
                    <a:pt x="1512" y="1784"/>
                  </a:lnTo>
                  <a:lnTo>
                    <a:pt x="1512" y="1784"/>
                  </a:lnTo>
                  <a:lnTo>
                    <a:pt x="1512" y="1784"/>
                  </a:lnTo>
                  <a:lnTo>
                    <a:pt x="1518" y="1784"/>
                  </a:lnTo>
                  <a:lnTo>
                    <a:pt x="1518" y="1784"/>
                  </a:lnTo>
                  <a:lnTo>
                    <a:pt x="1523" y="1784"/>
                  </a:lnTo>
                  <a:lnTo>
                    <a:pt x="1523" y="1784"/>
                  </a:lnTo>
                  <a:lnTo>
                    <a:pt x="1512" y="1790"/>
                  </a:lnTo>
                  <a:lnTo>
                    <a:pt x="1512" y="1790"/>
                  </a:lnTo>
                  <a:lnTo>
                    <a:pt x="1501" y="1796"/>
                  </a:lnTo>
                  <a:lnTo>
                    <a:pt x="1501" y="1796"/>
                  </a:lnTo>
                  <a:lnTo>
                    <a:pt x="1489" y="1802"/>
                  </a:lnTo>
                  <a:lnTo>
                    <a:pt x="1489" y="1802"/>
                  </a:lnTo>
                  <a:lnTo>
                    <a:pt x="1483" y="1807"/>
                  </a:lnTo>
                  <a:lnTo>
                    <a:pt x="1483" y="1807"/>
                  </a:lnTo>
                  <a:lnTo>
                    <a:pt x="1478" y="1813"/>
                  </a:lnTo>
                  <a:lnTo>
                    <a:pt x="1478" y="1818"/>
                  </a:lnTo>
                  <a:lnTo>
                    <a:pt x="1478" y="1818"/>
                  </a:lnTo>
                  <a:lnTo>
                    <a:pt x="1495" y="1818"/>
                  </a:lnTo>
                  <a:lnTo>
                    <a:pt x="1495" y="1818"/>
                  </a:lnTo>
                  <a:lnTo>
                    <a:pt x="1529" y="1818"/>
                  </a:lnTo>
                  <a:lnTo>
                    <a:pt x="1529" y="1818"/>
                  </a:lnTo>
                  <a:lnTo>
                    <a:pt x="1546" y="1818"/>
                  </a:lnTo>
                  <a:lnTo>
                    <a:pt x="1546" y="1818"/>
                  </a:lnTo>
                  <a:lnTo>
                    <a:pt x="1546" y="1824"/>
                  </a:lnTo>
                  <a:lnTo>
                    <a:pt x="1546" y="1824"/>
                  </a:lnTo>
                  <a:lnTo>
                    <a:pt x="1552" y="1830"/>
                  </a:lnTo>
                  <a:lnTo>
                    <a:pt x="1552" y="1830"/>
                  </a:lnTo>
                  <a:lnTo>
                    <a:pt x="1552" y="1836"/>
                  </a:lnTo>
                  <a:lnTo>
                    <a:pt x="1552" y="1836"/>
                  </a:lnTo>
                  <a:lnTo>
                    <a:pt x="1552" y="1842"/>
                  </a:lnTo>
                  <a:lnTo>
                    <a:pt x="1552" y="1842"/>
                  </a:lnTo>
                  <a:lnTo>
                    <a:pt x="1541" y="1842"/>
                  </a:lnTo>
                  <a:lnTo>
                    <a:pt x="1541" y="1842"/>
                  </a:lnTo>
                  <a:lnTo>
                    <a:pt x="1529" y="1842"/>
                  </a:lnTo>
                  <a:lnTo>
                    <a:pt x="1529" y="1842"/>
                  </a:lnTo>
                  <a:lnTo>
                    <a:pt x="1518" y="1842"/>
                  </a:lnTo>
                  <a:lnTo>
                    <a:pt x="1518" y="1842"/>
                  </a:lnTo>
                  <a:lnTo>
                    <a:pt x="1507" y="1842"/>
                  </a:lnTo>
                  <a:lnTo>
                    <a:pt x="1507" y="1842"/>
                  </a:lnTo>
                  <a:lnTo>
                    <a:pt x="1507" y="1847"/>
                  </a:lnTo>
                  <a:lnTo>
                    <a:pt x="1507" y="1847"/>
                  </a:lnTo>
                  <a:lnTo>
                    <a:pt x="1518" y="1847"/>
                  </a:lnTo>
                  <a:lnTo>
                    <a:pt x="1518" y="1847"/>
                  </a:lnTo>
                  <a:lnTo>
                    <a:pt x="1523" y="1853"/>
                  </a:lnTo>
                  <a:lnTo>
                    <a:pt x="1523" y="1853"/>
                  </a:lnTo>
                  <a:lnTo>
                    <a:pt x="1529" y="1858"/>
                  </a:lnTo>
                  <a:lnTo>
                    <a:pt x="1529" y="1858"/>
                  </a:lnTo>
                  <a:lnTo>
                    <a:pt x="1541" y="1864"/>
                  </a:lnTo>
                  <a:lnTo>
                    <a:pt x="1541" y="1864"/>
                  </a:lnTo>
                  <a:lnTo>
                    <a:pt x="1535" y="1870"/>
                  </a:lnTo>
                  <a:lnTo>
                    <a:pt x="1535" y="1870"/>
                  </a:lnTo>
                  <a:lnTo>
                    <a:pt x="1523" y="1870"/>
                  </a:lnTo>
                  <a:lnTo>
                    <a:pt x="1523" y="1870"/>
                  </a:lnTo>
                  <a:lnTo>
                    <a:pt x="1512" y="1870"/>
                  </a:lnTo>
                  <a:lnTo>
                    <a:pt x="1512" y="1870"/>
                  </a:lnTo>
                  <a:lnTo>
                    <a:pt x="1512" y="1875"/>
                  </a:lnTo>
                  <a:lnTo>
                    <a:pt x="1512" y="1875"/>
                  </a:lnTo>
                  <a:lnTo>
                    <a:pt x="1512" y="1881"/>
                  </a:lnTo>
                  <a:lnTo>
                    <a:pt x="1512" y="1881"/>
                  </a:lnTo>
                  <a:lnTo>
                    <a:pt x="1501" y="1887"/>
                  </a:lnTo>
                  <a:lnTo>
                    <a:pt x="1501" y="1887"/>
                  </a:lnTo>
                  <a:lnTo>
                    <a:pt x="1507" y="1887"/>
                  </a:lnTo>
                  <a:lnTo>
                    <a:pt x="1507" y="1887"/>
                  </a:lnTo>
                  <a:lnTo>
                    <a:pt x="1518" y="1893"/>
                  </a:lnTo>
                  <a:lnTo>
                    <a:pt x="1518" y="1893"/>
                  </a:lnTo>
                  <a:lnTo>
                    <a:pt x="1529" y="1893"/>
                  </a:lnTo>
                  <a:lnTo>
                    <a:pt x="1529" y="1893"/>
                  </a:lnTo>
                  <a:lnTo>
                    <a:pt x="1529" y="1893"/>
                  </a:lnTo>
                  <a:lnTo>
                    <a:pt x="1529" y="1893"/>
                  </a:lnTo>
                  <a:lnTo>
                    <a:pt x="1535" y="1893"/>
                  </a:lnTo>
                  <a:lnTo>
                    <a:pt x="1535" y="1893"/>
                  </a:lnTo>
                  <a:lnTo>
                    <a:pt x="1541" y="1893"/>
                  </a:lnTo>
                  <a:lnTo>
                    <a:pt x="1541" y="1893"/>
                  </a:lnTo>
                  <a:lnTo>
                    <a:pt x="1541" y="1898"/>
                  </a:lnTo>
                  <a:lnTo>
                    <a:pt x="1541" y="1898"/>
                  </a:lnTo>
                  <a:lnTo>
                    <a:pt x="1541" y="1904"/>
                  </a:lnTo>
                  <a:lnTo>
                    <a:pt x="1541" y="1904"/>
                  </a:lnTo>
                  <a:lnTo>
                    <a:pt x="1541" y="1909"/>
                  </a:lnTo>
                  <a:lnTo>
                    <a:pt x="1541" y="1909"/>
                  </a:lnTo>
                  <a:lnTo>
                    <a:pt x="1512" y="1909"/>
                  </a:lnTo>
                  <a:lnTo>
                    <a:pt x="1512" y="1909"/>
                  </a:lnTo>
                  <a:lnTo>
                    <a:pt x="1507" y="1915"/>
                  </a:lnTo>
                  <a:lnTo>
                    <a:pt x="1507" y="1921"/>
                  </a:lnTo>
                  <a:lnTo>
                    <a:pt x="1507" y="1921"/>
                  </a:lnTo>
                  <a:lnTo>
                    <a:pt x="1523" y="1927"/>
                  </a:lnTo>
                  <a:lnTo>
                    <a:pt x="1523" y="1927"/>
                  </a:lnTo>
                  <a:lnTo>
                    <a:pt x="1546" y="1938"/>
                  </a:lnTo>
                  <a:lnTo>
                    <a:pt x="1546" y="1938"/>
                  </a:lnTo>
                  <a:lnTo>
                    <a:pt x="1546" y="1943"/>
                  </a:lnTo>
                  <a:lnTo>
                    <a:pt x="1546" y="1943"/>
                  </a:lnTo>
                  <a:lnTo>
                    <a:pt x="1546" y="1949"/>
                  </a:lnTo>
                  <a:lnTo>
                    <a:pt x="1546" y="1949"/>
                  </a:lnTo>
                  <a:lnTo>
                    <a:pt x="1546" y="1955"/>
                  </a:lnTo>
                  <a:lnTo>
                    <a:pt x="1546" y="1955"/>
                  </a:lnTo>
                  <a:lnTo>
                    <a:pt x="1546" y="1955"/>
                  </a:lnTo>
                  <a:lnTo>
                    <a:pt x="1546" y="1955"/>
                  </a:lnTo>
                  <a:lnTo>
                    <a:pt x="1518" y="1949"/>
                  </a:lnTo>
                  <a:lnTo>
                    <a:pt x="1518" y="1949"/>
                  </a:lnTo>
                  <a:lnTo>
                    <a:pt x="1489" y="1938"/>
                  </a:lnTo>
                  <a:lnTo>
                    <a:pt x="1489" y="1938"/>
                  </a:lnTo>
                  <a:lnTo>
                    <a:pt x="1461" y="1927"/>
                  </a:lnTo>
                  <a:lnTo>
                    <a:pt x="1461" y="1927"/>
                  </a:lnTo>
                  <a:lnTo>
                    <a:pt x="1438" y="1915"/>
                  </a:lnTo>
                  <a:lnTo>
                    <a:pt x="1438" y="1915"/>
                  </a:lnTo>
                  <a:lnTo>
                    <a:pt x="1433" y="1915"/>
                  </a:lnTo>
                  <a:lnTo>
                    <a:pt x="1433" y="1915"/>
                  </a:lnTo>
                  <a:lnTo>
                    <a:pt x="1427" y="1909"/>
                  </a:lnTo>
                  <a:lnTo>
                    <a:pt x="1427" y="1909"/>
                  </a:lnTo>
                  <a:lnTo>
                    <a:pt x="1421" y="1898"/>
                  </a:lnTo>
                  <a:lnTo>
                    <a:pt x="1421" y="1898"/>
                  </a:lnTo>
                  <a:lnTo>
                    <a:pt x="1415" y="1898"/>
                  </a:lnTo>
                  <a:lnTo>
                    <a:pt x="1415" y="1898"/>
                  </a:lnTo>
                  <a:lnTo>
                    <a:pt x="1382" y="1887"/>
                  </a:lnTo>
                  <a:lnTo>
                    <a:pt x="1382" y="1887"/>
                  </a:lnTo>
                  <a:lnTo>
                    <a:pt x="1342" y="1881"/>
                  </a:lnTo>
                  <a:lnTo>
                    <a:pt x="1342" y="1881"/>
                  </a:lnTo>
                  <a:lnTo>
                    <a:pt x="1296" y="1881"/>
                  </a:lnTo>
                  <a:lnTo>
                    <a:pt x="1296" y="1881"/>
                  </a:lnTo>
                  <a:lnTo>
                    <a:pt x="1256" y="1887"/>
                  </a:lnTo>
                  <a:lnTo>
                    <a:pt x="1256" y="1887"/>
                  </a:lnTo>
                  <a:lnTo>
                    <a:pt x="1256" y="1887"/>
                  </a:lnTo>
                  <a:lnTo>
                    <a:pt x="1256" y="1887"/>
                  </a:lnTo>
                  <a:lnTo>
                    <a:pt x="1256" y="1893"/>
                  </a:lnTo>
                  <a:lnTo>
                    <a:pt x="1256" y="1893"/>
                  </a:lnTo>
                  <a:lnTo>
                    <a:pt x="1251" y="1898"/>
                  </a:lnTo>
                  <a:lnTo>
                    <a:pt x="1251" y="1898"/>
                  </a:lnTo>
                  <a:lnTo>
                    <a:pt x="1251" y="1904"/>
                  </a:lnTo>
                  <a:lnTo>
                    <a:pt x="1251" y="1904"/>
                  </a:lnTo>
                  <a:lnTo>
                    <a:pt x="1251" y="1909"/>
                  </a:lnTo>
                  <a:lnTo>
                    <a:pt x="1251" y="1909"/>
                  </a:lnTo>
                  <a:lnTo>
                    <a:pt x="1256" y="1915"/>
                  </a:lnTo>
                  <a:lnTo>
                    <a:pt x="1256" y="1915"/>
                  </a:lnTo>
                  <a:lnTo>
                    <a:pt x="1262" y="1927"/>
                  </a:lnTo>
                  <a:lnTo>
                    <a:pt x="1262" y="1927"/>
                  </a:lnTo>
                  <a:lnTo>
                    <a:pt x="1262" y="1927"/>
                  </a:lnTo>
                  <a:lnTo>
                    <a:pt x="1262" y="1927"/>
                  </a:lnTo>
                  <a:lnTo>
                    <a:pt x="1268" y="1932"/>
                  </a:lnTo>
                  <a:lnTo>
                    <a:pt x="1268" y="1932"/>
                  </a:lnTo>
                  <a:lnTo>
                    <a:pt x="1279" y="1932"/>
                  </a:lnTo>
                  <a:lnTo>
                    <a:pt x="1279" y="1932"/>
                  </a:lnTo>
                  <a:lnTo>
                    <a:pt x="1285" y="1927"/>
                  </a:lnTo>
                  <a:lnTo>
                    <a:pt x="1285" y="1927"/>
                  </a:lnTo>
                  <a:lnTo>
                    <a:pt x="1290" y="1927"/>
                  </a:lnTo>
                  <a:lnTo>
                    <a:pt x="1290" y="1932"/>
                  </a:lnTo>
                  <a:lnTo>
                    <a:pt x="1290" y="1932"/>
                  </a:lnTo>
                  <a:lnTo>
                    <a:pt x="1290" y="1932"/>
                  </a:lnTo>
                  <a:lnTo>
                    <a:pt x="1290" y="1932"/>
                  </a:lnTo>
                  <a:lnTo>
                    <a:pt x="1290" y="1932"/>
                  </a:lnTo>
                  <a:lnTo>
                    <a:pt x="1302" y="1938"/>
                  </a:lnTo>
                  <a:lnTo>
                    <a:pt x="1302" y="1938"/>
                  </a:lnTo>
                  <a:lnTo>
                    <a:pt x="1308" y="1938"/>
                  </a:lnTo>
                  <a:lnTo>
                    <a:pt x="1308" y="1938"/>
                  </a:lnTo>
                  <a:lnTo>
                    <a:pt x="1319" y="1943"/>
                  </a:lnTo>
                  <a:lnTo>
                    <a:pt x="1319" y="1943"/>
                  </a:lnTo>
                  <a:lnTo>
                    <a:pt x="1324" y="1943"/>
                  </a:lnTo>
                  <a:lnTo>
                    <a:pt x="1324" y="1949"/>
                  </a:lnTo>
                  <a:lnTo>
                    <a:pt x="1324" y="1949"/>
                  </a:lnTo>
                  <a:lnTo>
                    <a:pt x="1324" y="1955"/>
                  </a:lnTo>
                  <a:lnTo>
                    <a:pt x="1324" y="1955"/>
                  </a:lnTo>
                  <a:lnTo>
                    <a:pt x="1324" y="1955"/>
                  </a:lnTo>
                  <a:lnTo>
                    <a:pt x="1319" y="1961"/>
                  </a:lnTo>
                  <a:lnTo>
                    <a:pt x="1319" y="1961"/>
                  </a:lnTo>
                  <a:lnTo>
                    <a:pt x="1319" y="1961"/>
                  </a:lnTo>
                  <a:lnTo>
                    <a:pt x="1319" y="1961"/>
                  </a:lnTo>
                  <a:lnTo>
                    <a:pt x="1313" y="1967"/>
                  </a:lnTo>
                  <a:lnTo>
                    <a:pt x="1313" y="1967"/>
                  </a:lnTo>
                  <a:lnTo>
                    <a:pt x="1308" y="1967"/>
                  </a:lnTo>
                  <a:lnTo>
                    <a:pt x="1302" y="1967"/>
                  </a:lnTo>
                  <a:lnTo>
                    <a:pt x="1296" y="1961"/>
                  </a:lnTo>
                  <a:lnTo>
                    <a:pt x="1290" y="1961"/>
                  </a:lnTo>
                  <a:lnTo>
                    <a:pt x="1279" y="1955"/>
                  </a:lnTo>
                  <a:lnTo>
                    <a:pt x="1279" y="1955"/>
                  </a:lnTo>
                  <a:lnTo>
                    <a:pt x="1273" y="1955"/>
                  </a:lnTo>
                  <a:lnTo>
                    <a:pt x="1273" y="1955"/>
                  </a:lnTo>
                  <a:lnTo>
                    <a:pt x="1262" y="1961"/>
                  </a:lnTo>
                  <a:lnTo>
                    <a:pt x="1262" y="1961"/>
                  </a:lnTo>
                  <a:lnTo>
                    <a:pt x="1256" y="1961"/>
                  </a:lnTo>
                  <a:lnTo>
                    <a:pt x="1256" y="1961"/>
                  </a:lnTo>
                  <a:lnTo>
                    <a:pt x="1251" y="1961"/>
                  </a:lnTo>
                  <a:lnTo>
                    <a:pt x="1251" y="1961"/>
                  </a:lnTo>
                  <a:lnTo>
                    <a:pt x="1245" y="1967"/>
                  </a:lnTo>
                  <a:lnTo>
                    <a:pt x="1245" y="1967"/>
                  </a:lnTo>
                  <a:lnTo>
                    <a:pt x="1239" y="1972"/>
                  </a:lnTo>
                  <a:lnTo>
                    <a:pt x="1239" y="1972"/>
                  </a:lnTo>
                  <a:lnTo>
                    <a:pt x="1233" y="1972"/>
                  </a:lnTo>
                  <a:lnTo>
                    <a:pt x="1233" y="1972"/>
                  </a:lnTo>
                  <a:lnTo>
                    <a:pt x="1233" y="1978"/>
                  </a:lnTo>
                  <a:lnTo>
                    <a:pt x="1233" y="1978"/>
                  </a:lnTo>
                  <a:lnTo>
                    <a:pt x="1233" y="1989"/>
                  </a:lnTo>
                  <a:lnTo>
                    <a:pt x="1233" y="1989"/>
                  </a:lnTo>
                  <a:lnTo>
                    <a:pt x="1239" y="1995"/>
                  </a:lnTo>
                  <a:lnTo>
                    <a:pt x="1239" y="1995"/>
                  </a:lnTo>
                  <a:lnTo>
                    <a:pt x="1245" y="2006"/>
                  </a:lnTo>
                  <a:lnTo>
                    <a:pt x="1245" y="2006"/>
                  </a:lnTo>
                  <a:lnTo>
                    <a:pt x="1245" y="2017"/>
                  </a:lnTo>
                  <a:lnTo>
                    <a:pt x="1239" y="2017"/>
                  </a:lnTo>
                  <a:lnTo>
                    <a:pt x="1233" y="2023"/>
                  </a:lnTo>
                  <a:lnTo>
                    <a:pt x="1228" y="2029"/>
                  </a:lnTo>
                  <a:lnTo>
                    <a:pt x="1223" y="2034"/>
                  </a:lnTo>
                  <a:lnTo>
                    <a:pt x="1223" y="2034"/>
                  </a:lnTo>
                  <a:lnTo>
                    <a:pt x="1223" y="2040"/>
                  </a:lnTo>
                  <a:lnTo>
                    <a:pt x="1223" y="2040"/>
                  </a:lnTo>
                  <a:lnTo>
                    <a:pt x="1223" y="2046"/>
                  </a:lnTo>
                  <a:lnTo>
                    <a:pt x="1223" y="2046"/>
                  </a:lnTo>
                  <a:lnTo>
                    <a:pt x="1223" y="2052"/>
                  </a:lnTo>
                  <a:lnTo>
                    <a:pt x="1223" y="2052"/>
                  </a:lnTo>
                  <a:lnTo>
                    <a:pt x="1223" y="2057"/>
                  </a:lnTo>
                  <a:lnTo>
                    <a:pt x="1223" y="2057"/>
                  </a:lnTo>
                  <a:lnTo>
                    <a:pt x="1211" y="2063"/>
                  </a:lnTo>
                  <a:lnTo>
                    <a:pt x="1211" y="2063"/>
                  </a:lnTo>
                  <a:lnTo>
                    <a:pt x="1211" y="2068"/>
                  </a:lnTo>
                  <a:lnTo>
                    <a:pt x="1211" y="2068"/>
                  </a:lnTo>
                  <a:lnTo>
                    <a:pt x="1205" y="2074"/>
                  </a:lnTo>
                  <a:lnTo>
                    <a:pt x="1205" y="2074"/>
                  </a:lnTo>
                  <a:lnTo>
                    <a:pt x="1205" y="2074"/>
                  </a:lnTo>
                  <a:lnTo>
                    <a:pt x="1205" y="2074"/>
                  </a:lnTo>
                  <a:lnTo>
                    <a:pt x="1205" y="2080"/>
                  </a:lnTo>
                  <a:lnTo>
                    <a:pt x="1205" y="2080"/>
                  </a:lnTo>
                  <a:lnTo>
                    <a:pt x="1211" y="2086"/>
                  </a:lnTo>
                  <a:lnTo>
                    <a:pt x="1211" y="2086"/>
                  </a:lnTo>
                  <a:lnTo>
                    <a:pt x="1211" y="2092"/>
                  </a:lnTo>
                  <a:lnTo>
                    <a:pt x="1211" y="2092"/>
                  </a:lnTo>
                  <a:lnTo>
                    <a:pt x="1217" y="2092"/>
                  </a:lnTo>
                  <a:lnTo>
                    <a:pt x="1217" y="2092"/>
                  </a:lnTo>
                  <a:lnTo>
                    <a:pt x="1228" y="2092"/>
                  </a:lnTo>
                  <a:lnTo>
                    <a:pt x="1228" y="2092"/>
                  </a:lnTo>
                  <a:lnTo>
                    <a:pt x="1245" y="2092"/>
                  </a:lnTo>
                  <a:lnTo>
                    <a:pt x="1245" y="2092"/>
                  </a:lnTo>
                  <a:lnTo>
                    <a:pt x="1256" y="2086"/>
                  </a:lnTo>
                  <a:lnTo>
                    <a:pt x="1256" y="2086"/>
                  </a:lnTo>
                  <a:lnTo>
                    <a:pt x="1262" y="2086"/>
                  </a:lnTo>
                  <a:lnTo>
                    <a:pt x="1262" y="2086"/>
                  </a:lnTo>
                  <a:lnTo>
                    <a:pt x="1273" y="2092"/>
                  </a:lnTo>
                  <a:lnTo>
                    <a:pt x="1273" y="2092"/>
                  </a:lnTo>
                  <a:lnTo>
                    <a:pt x="1279" y="2097"/>
                  </a:lnTo>
                  <a:lnTo>
                    <a:pt x="1279" y="2097"/>
                  </a:lnTo>
                  <a:lnTo>
                    <a:pt x="1285" y="2097"/>
                  </a:lnTo>
                  <a:lnTo>
                    <a:pt x="1285" y="2097"/>
                  </a:lnTo>
                  <a:lnTo>
                    <a:pt x="1296" y="2097"/>
                  </a:lnTo>
                  <a:lnTo>
                    <a:pt x="1296" y="2097"/>
                  </a:lnTo>
                  <a:lnTo>
                    <a:pt x="1296" y="2097"/>
                  </a:lnTo>
                  <a:lnTo>
                    <a:pt x="1296" y="2097"/>
                  </a:lnTo>
                  <a:lnTo>
                    <a:pt x="1302" y="2092"/>
                  </a:lnTo>
                  <a:lnTo>
                    <a:pt x="1302" y="2092"/>
                  </a:lnTo>
                  <a:lnTo>
                    <a:pt x="1302" y="2092"/>
                  </a:lnTo>
                  <a:lnTo>
                    <a:pt x="1302" y="2092"/>
                  </a:lnTo>
                  <a:lnTo>
                    <a:pt x="1308" y="2086"/>
                  </a:lnTo>
                  <a:lnTo>
                    <a:pt x="1308" y="2086"/>
                  </a:lnTo>
                  <a:lnTo>
                    <a:pt x="1308" y="2092"/>
                  </a:lnTo>
                  <a:lnTo>
                    <a:pt x="1308" y="2092"/>
                  </a:lnTo>
                  <a:lnTo>
                    <a:pt x="1308" y="2097"/>
                  </a:lnTo>
                  <a:lnTo>
                    <a:pt x="1308" y="2097"/>
                  </a:lnTo>
                  <a:lnTo>
                    <a:pt x="1308" y="2108"/>
                  </a:lnTo>
                  <a:lnTo>
                    <a:pt x="1308" y="2108"/>
                  </a:lnTo>
                  <a:lnTo>
                    <a:pt x="1308" y="2114"/>
                  </a:lnTo>
                  <a:lnTo>
                    <a:pt x="1290" y="2114"/>
                  </a:lnTo>
                  <a:lnTo>
                    <a:pt x="1273" y="2114"/>
                  </a:lnTo>
                  <a:lnTo>
                    <a:pt x="1256" y="2114"/>
                  </a:lnTo>
                  <a:lnTo>
                    <a:pt x="1245" y="2114"/>
                  </a:lnTo>
                  <a:lnTo>
                    <a:pt x="1245" y="2120"/>
                  </a:lnTo>
                  <a:lnTo>
                    <a:pt x="1245" y="2120"/>
                  </a:lnTo>
                  <a:lnTo>
                    <a:pt x="1245" y="2120"/>
                  </a:lnTo>
                  <a:lnTo>
                    <a:pt x="1245" y="2126"/>
                  </a:lnTo>
                  <a:lnTo>
                    <a:pt x="1245" y="2126"/>
                  </a:lnTo>
                  <a:lnTo>
                    <a:pt x="1251" y="2131"/>
                  </a:lnTo>
                  <a:lnTo>
                    <a:pt x="1251" y="2131"/>
                  </a:lnTo>
                  <a:lnTo>
                    <a:pt x="1262" y="2137"/>
                  </a:lnTo>
                  <a:lnTo>
                    <a:pt x="1262" y="2137"/>
                  </a:lnTo>
                  <a:lnTo>
                    <a:pt x="1273" y="2142"/>
                  </a:lnTo>
                  <a:lnTo>
                    <a:pt x="1273" y="2142"/>
                  </a:lnTo>
                  <a:lnTo>
                    <a:pt x="1279" y="2148"/>
                  </a:lnTo>
                  <a:lnTo>
                    <a:pt x="1279" y="2148"/>
                  </a:lnTo>
                  <a:lnTo>
                    <a:pt x="1308" y="2148"/>
                  </a:lnTo>
                  <a:lnTo>
                    <a:pt x="1308" y="2148"/>
                  </a:lnTo>
                  <a:lnTo>
                    <a:pt x="1324" y="2142"/>
                  </a:lnTo>
                  <a:lnTo>
                    <a:pt x="1324" y="2142"/>
                  </a:lnTo>
                  <a:lnTo>
                    <a:pt x="1336" y="2137"/>
                  </a:lnTo>
                  <a:lnTo>
                    <a:pt x="1336" y="2137"/>
                  </a:lnTo>
                  <a:lnTo>
                    <a:pt x="1348" y="2131"/>
                  </a:lnTo>
                  <a:lnTo>
                    <a:pt x="1348" y="2131"/>
                  </a:lnTo>
                  <a:lnTo>
                    <a:pt x="1358" y="2131"/>
                  </a:lnTo>
                  <a:lnTo>
                    <a:pt x="1358" y="2131"/>
                  </a:lnTo>
                  <a:lnTo>
                    <a:pt x="1370" y="2126"/>
                  </a:lnTo>
                  <a:lnTo>
                    <a:pt x="1370" y="2126"/>
                  </a:lnTo>
                  <a:lnTo>
                    <a:pt x="1382" y="2126"/>
                  </a:lnTo>
                  <a:lnTo>
                    <a:pt x="1382" y="2126"/>
                  </a:lnTo>
                  <a:lnTo>
                    <a:pt x="1393" y="2126"/>
                  </a:lnTo>
                  <a:lnTo>
                    <a:pt x="1404" y="2120"/>
                  </a:lnTo>
                  <a:lnTo>
                    <a:pt x="1415" y="2108"/>
                  </a:lnTo>
                  <a:lnTo>
                    <a:pt x="1433" y="2103"/>
                  </a:lnTo>
                  <a:lnTo>
                    <a:pt x="1444" y="2092"/>
                  </a:lnTo>
                  <a:lnTo>
                    <a:pt x="1444" y="2092"/>
                  </a:lnTo>
                  <a:lnTo>
                    <a:pt x="1449" y="2086"/>
                  </a:lnTo>
                  <a:lnTo>
                    <a:pt x="1449" y="2086"/>
                  </a:lnTo>
                  <a:lnTo>
                    <a:pt x="1449" y="2080"/>
                  </a:lnTo>
                  <a:lnTo>
                    <a:pt x="1449" y="2080"/>
                  </a:lnTo>
                  <a:lnTo>
                    <a:pt x="1449" y="2074"/>
                  </a:lnTo>
                  <a:lnTo>
                    <a:pt x="1449" y="2074"/>
                  </a:lnTo>
                  <a:lnTo>
                    <a:pt x="1449" y="2063"/>
                  </a:lnTo>
                  <a:lnTo>
                    <a:pt x="1449" y="2063"/>
                  </a:lnTo>
                  <a:lnTo>
                    <a:pt x="1438" y="2057"/>
                  </a:lnTo>
                  <a:lnTo>
                    <a:pt x="1438" y="2057"/>
                  </a:lnTo>
                  <a:lnTo>
                    <a:pt x="1421" y="2046"/>
                  </a:lnTo>
                  <a:lnTo>
                    <a:pt x="1421" y="2046"/>
                  </a:lnTo>
                  <a:lnTo>
                    <a:pt x="1410" y="2040"/>
                  </a:lnTo>
                  <a:lnTo>
                    <a:pt x="1410" y="2040"/>
                  </a:lnTo>
                  <a:lnTo>
                    <a:pt x="1398" y="2029"/>
                  </a:lnTo>
                  <a:lnTo>
                    <a:pt x="1398" y="2029"/>
                  </a:lnTo>
                  <a:lnTo>
                    <a:pt x="1393" y="2017"/>
                  </a:lnTo>
                  <a:lnTo>
                    <a:pt x="1393" y="2017"/>
                  </a:lnTo>
                  <a:lnTo>
                    <a:pt x="1393" y="2012"/>
                  </a:lnTo>
                  <a:lnTo>
                    <a:pt x="1393" y="2012"/>
                  </a:lnTo>
                  <a:lnTo>
                    <a:pt x="1387" y="2001"/>
                  </a:lnTo>
                  <a:lnTo>
                    <a:pt x="1387" y="2001"/>
                  </a:lnTo>
                  <a:lnTo>
                    <a:pt x="1382" y="1995"/>
                  </a:lnTo>
                  <a:lnTo>
                    <a:pt x="1382" y="1995"/>
                  </a:lnTo>
                  <a:lnTo>
                    <a:pt x="1370" y="1989"/>
                  </a:lnTo>
                  <a:lnTo>
                    <a:pt x="1370" y="1989"/>
                  </a:lnTo>
                  <a:lnTo>
                    <a:pt x="1358" y="1983"/>
                  </a:lnTo>
                  <a:lnTo>
                    <a:pt x="1358" y="1983"/>
                  </a:lnTo>
                  <a:lnTo>
                    <a:pt x="1348" y="1978"/>
                  </a:lnTo>
                  <a:lnTo>
                    <a:pt x="1348" y="1978"/>
                  </a:lnTo>
                  <a:lnTo>
                    <a:pt x="1336" y="1972"/>
                  </a:lnTo>
                  <a:lnTo>
                    <a:pt x="1336" y="1972"/>
                  </a:lnTo>
                  <a:lnTo>
                    <a:pt x="1336" y="1967"/>
                  </a:lnTo>
                  <a:lnTo>
                    <a:pt x="1336" y="1967"/>
                  </a:lnTo>
                  <a:lnTo>
                    <a:pt x="1336" y="1961"/>
                  </a:lnTo>
                  <a:lnTo>
                    <a:pt x="1336" y="1961"/>
                  </a:lnTo>
                  <a:lnTo>
                    <a:pt x="1330" y="1955"/>
                  </a:lnTo>
                  <a:lnTo>
                    <a:pt x="1330" y="1955"/>
                  </a:lnTo>
                  <a:lnTo>
                    <a:pt x="1330" y="1949"/>
                  </a:lnTo>
                  <a:lnTo>
                    <a:pt x="1330" y="1949"/>
                  </a:lnTo>
                  <a:lnTo>
                    <a:pt x="1353" y="1955"/>
                  </a:lnTo>
                  <a:lnTo>
                    <a:pt x="1353" y="1955"/>
                  </a:lnTo>
                  <a:lnTo>
                    <a:pt x="1364" y="1961"/>
                  </a:lnTo>
                  <a:lnTo>
                    <a:pt x="1364" y="1961"/>
                  </a:lnTo>
                  <a:lnTo>
                    <a:pt x="1382" y="1967"/>
                  </a:lnTo>
                  <a:lnTo>
                    <a:pt x="1382" y="1967"/>
                  </a:lnTo>
                  <a:lnTo>
                    <a:pt x="1393" y="1972"/>
                  </a:lnTo>
                  <a:lnTo>
                    <a:pt x="1393" y="1972"/>
                  </a:lnTo>
                  <a:lnTo>
                    <a:pt x="1410" y="1983"/>
                  </a:lnTo>
                  <a:lnTo>
                    <a:pt x="1410" y="1983"/>
                  </a:lnTo>
                  <a:lnTo>
                    <a:pt x="1427" y="1995"/>
                  </a:lnTo>
                  <a:lnTo>
                    <a:pt x="1427" y="1995"/>
                  </a:lnTo>
                  <a:lnTo>
                    <a:pt x="1444" y="2006"/>
                  </a:lnTo>
                  <a:lnTo>
                    <a:pt x="1444" y="2006"/>
                  </a:lnTo>
                  <a:lnTo>
                    <a:pt x="1473" y="2006"/>
                  </a:lnTo>
                  <a:lnTo>
                    <a:pt x="1473" y="2006"/>
                  </a:lnTo>
                  <a:lnTo>
                    <a:pt x="1478" y="2001"/>
                  </a:lnTo>
                  <a:lnTo>
                    <a:pt x="1478" y="2001"/>
                  </a:lnTo>
                  <a:lnTo>
                    <a:pt x="1478" y="2001"/>
                  </a:lnTo>
                  <a:lnTo>
                    <a:pt x="1478" y="2001"/>
                  </a:lnTo>
                  <a:lnTo>
                    <a:pt x="1483" y="1995"/>
                  </a:lnTo>
                  <a:lnTo>
                    <a:pt x="1483" y="1995"/>
                  </a:lnTo>
                  <a:lnTo>
                    <a:pt x="1495" y="1995"/>
                  </a:lnTo>
                  <a:lnTo>
                    <a:pt x="1495" y="2001"/>
                  </a:lnTo>
                  <a:lnTo>
                    <a:pt x="1495" y="2001"/>
                  </a:lnTo>
                  <a:lnTo>
                    <a:pt x="1495" y="2006"/>
                  </a:lnTo>
                  <a:lnTo>
                    <a:pt x="1501" y="2012"/>
                  </a:lnTo>
                  <a:lnTo>
                    <a:pt x="1501" y="2012"/>
                  </a:lnTo>
                  <a:lnTo>
                    <a:pt x="1512" y="2006"/>
                  </a:lnTo>
                  <a:lnTo>
                    <a:pt x="1512" y="2006"/>
                  </a:lnTo>
                  <a:lnTo>
                    <a:pt x="1523" y="2006"/>
                  </a:lnTo>
                  <a:lnTo>
                    <a:pt x="1523" y="2006"/>
                  </a:lnTo>
                  <a:lnTo>
                    <a:pt x="1541" y="2001"/>
                  </a:lnTo>
                  <a:lnTo>
                    <a:pt x="1541" y="2001"/>
                  </a:lnTo>
                  <a:lnTo>
                    <a:pt x="1552" y="2001"/>
                  </a:lnTo>
                  <a:lnTo>
                    <a:pt x="1552" y="2001"/>
                  </a:lnTo>
                  <a:lnTo>
                    <a:pt x="1552" y="2006"/>
                  </a:lnTo>
                  <a:lnTo>
                    <a:pt x="1552" y="2006"/>
                  </a:lnTo>
                  <a:lnTo>
                    <a:pt x="1552" y="2012"/>
                  </a:lnTo>
                  <a:lnTo>
                    <a:pt x="1552" y="2012"/>
                  </a:lnTo>
                  <a:lnTo>
                    <a:pt x="1552" y="2012"/>
                  </a:lnTo>
                  <a:lnTo>
                    <a:pt x="1552" y="2012"/>
                  </a:lnTo>
                  <a:lnTo>
                    <a:pt x="1546" y="2012"/>
                  </a:lnTo>
                  <a:lnTo>
                    <a:pt x="1546" y="2012"/>
                  </a:lnTo>
                  <a:lnTo>
                    <a:pt x="1546" y="2017"/>
                  </a:lnTo>
                  <a:lnTo>
                    <a:pt x="1546" y="2017"/>
                  </a:lnTo>
                  <a:lnTo>
                    <a:pt x="1541" y="2023"/>
                  </a:lnTo>
                  <a:lnTo>
                    <a:pt x="1541" y="2023"/>
                  </a:lnTo>
                  <a:lnTo>
                    <a:pt x="1546" y="2023"/>
                  </a:lnTo>
                  <a:lnTo>
                    <a:pt x="1546" y="2023"/>
                  </a:lnTo>
                  <a:lnTo>
                    <a:pt x="1552" y="2029"/>
                  </a:lnTo>
                  <a:lnTo>
                    <a:pt x="1552" y="2029"/>
                  </a:lnTo>
                  <a:lnTo>
                    <a:pt x="1552" y="2034"/>
                  </a:lnTo>
                  <a:lnTo>
                    <a:pt x="1552" y="2034"/>
                  </a:lnTo>
                  <a:lnTo>
                    <a:pt x="1552" y="2046"/>
                  </a:lnTo>
                  <a:lnTo>
                    <a:pt x="1552" y="2046"/>
                  </a:lnTo>
                  <a:lnTo>
                    <a:pt x="1552" y="2046"/>
                  </a:lnTo>
                  <a:lnTo>
                    <a:pt x="1552" y="2046"/>
                  </a:lnTo>
                  <a:lnTo>
                    <a:pt x="1546" y="2046"/>
                  </a:lnTo>
                  <a:lnTo>
                    <a:pt x="1546" y="2046"/>
                  </a:lnTo>
                  <a:lnTo>
                    <a:pt x="1541" y="2046"/>
                  </a:lnTo>
                  <a:lnTo>
                    <a:pt x="1541" y="2046"/>
                  </a:lnTo>
                  <a:lnTo>
                    <a:pt x="1535" y="2046"/>
                  </a:lnTo>
                  <a:lnTo>
                    <a:pt x="1535" y="2046"/>
                  </a:lnTo>
                  <a:lnTo>
                    <a:pt x="1535" y="2052"/>
                  </a:lnTo>
                  <a:lnTo>
                    <a:pt x="1535" y="2052"/>
                  </a:lnTo>
                  <a:lnTo>
                    <a:pt x="1535" y="2057"/>
                  </a:lnTo>
                  <a:lnTo>
                    <a:pt x="1535" y="2057"/>
                  </a:lnTo>
                  <a:lnTo>
                    <a:pt x="1529" y="2063"/>
                  </a:lnTo>
                  <a:lnTo>
                    <a:pt x="1529" y="2063"/>
                  </a:lnTo>
                  <a:lnTo>
                    <a:pt x="1529" y="2068"/>
                  </a:lnTo>
                  <a:lnTo>
                    <a:pt x="1529" y="2068"/>
                  </a:lnTo>
                  <a:lnTo>
                    <a:pt x="1529" y="2074"/>
                  </a:lnTo>
                  <a:lnTo>
                    <a:pt x="1529" y="2074"/>
                  </a:lnTo>
                  <a:lnTo>
                    <a:pt x="1541" y="2074"/>
                  </a:lnTo>
                  <a:lnTo>
                    <a:pt x="1541" y="2074"/>
                  </a:lnTo>
                  <a:lnTo>
                    <a:pt x="1546" y="2080"/>
                  </a:lnTo>
                  <a:lnTo>
                    <a:pt x="1546" y="2080"/>
                  </a:lnTo>
                  <a:lnTo>
                    <a:pt x="1546" y="2080"/>
                  </a:lnTo>
                  <a:lnTo>
                    <a:pt x="1546" y="2080"/>
                  </a:lnTo>
                  <a:lnTo>
                    <a:pt x="1541" y="2086"/>
                  </a:lnTo>
                  <a:lnTo>
                    <a:pt x="1541" y="2086"/>
                  </a:lnTo>
                  <a:lnTo>
                    <a:pt x="1535" y="2086"/>
                  </a:lnTo>
                  <a:lnTo>
                    <a:pt x="1535" y="2086"/>
                  </a:lnTo>
                  <a:lnTo>
                    <a:pt x="1529" y="2092"/>
                  </a:lnTo>
                  <a:lnTo>
                    <a:pt x="1529" y="2092"/>
                  </a:lnTo>
                  <a:lnTo>
                    <a:pt x="1529" y="2092"/>
                  </a:lnTo>
                  <a:lnTo>
                    <a:pt x="1529" y="2097"/>
                  </a:lnTo>
                  <a:lnTo>
                    <a:pt x="1529" y="2097"/>
                  </a:lnTo>
                  <a:lnTo>
                    <a:pt x="1529" y="2103"/>
                  </a:lnTo>
                  <a:lnTo>
                    <a:pt x="1529" y="2103"/>
                  </a:lnTo>
                  <a:lnTo>
                    <a:pt x="1529" y="2103"/>
                  </a:lnTo>
                  <a:lnTo>
                    <a:pt x="1552" y="2097"/>
                  </a:lnTo>
                  <a:lnTo>
                    <a:pt x="1552" y="2097"/>
                  </a:lnTo>
                  <a:lnTo>
                    <a:pt x="1563" y="2103"/>
                  </a:lnTo>
                  <a:lnTo>
                    <a:pt x="1563" y="2103"/>
                  </a:lnTo>
                  <a:lnTo>
                    <a:pt x="1563" y="2108"/>
                  </a:lnTo>
                  <a:lnTo>
                    <a:pt x="1563" y="2108"/>
                  </a:lnTo>
                  <a:lnTo>
                    <a:pt x="1558" y="2131"/>
                  </a:lnTo>
                  <a:lnTo>
                    <a:pt x="1558" y="2131"/>
                  </a:lnTo>
                  <a:lnTo>
                    <a:pt x="1563" y="2131"/>
                  </a:lnTo>
                  <a:lnTo>
                    <a:pt x="1563" y="2131"/>
                  </a:lnTo>
                  <a:lnTo>
                    <a:pt x="1569" y="2131"/>
                  </a:lnTo>
                  <a:lnTo>
                    <a:pt x="1569" y="2131"/>
                  </a:lnTo>
                  <a:lnTo>
                    <a:pt x="1574" y="2131"/>
                  </a:lnTo>
                  <a:lnTo>
                    <a:pt x="1574" y="2131"/>
                  </a:lnTo>
                  <a:lnTo>
                    <a:pt x="1574" y="2131"/>
                  </a:lnTo>
                  <a:lnTo>
                    <a:pt x="1574" y="2131"/>
                  </a:lnTo>
                  <a:lnTo>
                    <a:pt x="1574" y="2137"/>
                  </a:lnTo>
                  <a:lnTo>
                    <a:pt x="1574" y="2137"/>
                  </a:lnTo>
                  <a:lnTo>
                    <a:pt x="1574" y="2142"/>
                  </a:lnTo>
                  <a:lnTo>
                    <a:pt x="1574" y="2142"/>
                  </a:lnTo>
                  <a:lnTo>
                    <a:pt x="1574" y="2148"/>
                  </a:lnTo>
                  <a:lnTo>
                    <a:pt x="1574" y="2148"/>
                  </a:lnTo>
                  <a:lnTo>
                    <a:pt x="1574" y="2154"/>
                  </a:lnTo>
                  <a:lnTo>
                    <a:pt x="1574" y="2154"/>
                  </a:lnTo>
                  <a:lnTo>
                    <a:pt x="1569" y="2160"/>
                  </a:lnTo>
                  <a:lnTo>
                    <a:pt x="1569" y="2160"/>
                  </a:lnTo>
                  <a:lnTo>
                    <a:pt x="1569" y="2160"/>
                  </a:lnTo>
                  <a:lnTo>
                    <a:pt x="1569" y="2160"/>
                  </a:lnTo>
                  <a:lnTo>
                    <a:pt x="1569" y="2165"/>
                  </a:lnTo>
                  <a:lnTo>
                    <a:pt x="1569" y="2165"/>
                  </a:lnTo>
                  <a:lnTo>
                    <a:pt x="1563" y="2177"/>
                  </a:lnTo>
                  <a:lnTo>
                    <a:pt x="1563" y="2171"/>
                  </a:lnTo>
                  <a:lnTo>
                    <a:pt x="1558" y="2171"/>
                  </a:lnTo>
                  <a:lnTo>
                    <a:pt x="1552" y="2171"/>
                  </a:lnTo>
                  <a:lnTo>
                    <a:pt x="1546" y="2171"/>
                  </a:lnTo>
                  <a:lnTo>
                    <a:pt x="1546" y="2171"/>
                  </a:lnTo>
                  <a:lnTo>
                    <a:pt x="1546" y="2165"/>
                  </a:lnTo>
                  <a:lnTo>
                    <a:pt x="1546" y="2165"/>
                  </a:lnTo>
                  <a:lnTo>
                    <a:pt x="1541" y="2160"/>
                  </a:lnTo>
                  <a:lnTo>
                    <a:pt x="1541" y="2160"/>
                  </a:lnTo>
                  <a:lnTo>
                    <a:pt x="1546" y="2148"/>
                  </a:lnTo>
                  <a:lnTo>
                    <a:pt x="1546" y="2148"/>
                  </a:lnTo>
                  <a:lnTo>
                    <a:pt x="1541" y="2142"/>
                  </a:lnTo>
                  <a:lnTo>
                    <a:pt x="1541" y="2142"/>
                  </a:lnTo>
                  <a:lnTo>
                    <a:pt x="1541" y="2142"/>
                  </a:lnTo>
                  <a:lnTo>
                    <a:pt x="1541" y="2142"/>
                  </a:lnTo>
                  <a:lnTo>
                    <a:pt x="1535" y="2142"/>
                  </a:lnTo>
                  <a:lnTo>
                    <a:pt x="1535" y="2142"/>
                  </a:lnTo>
                  <a:lnTo>
                    <a:pt x="1523" y="2142"/>
                  </a:lnTo>
                  <a:lnTo>
                    <a:pt x="1523" y="2142"/>
                  </a:lnTo>
                  <a:lnTo>
                    <a:pt x="1523" y="2142"/>
                  </a:lnTo>
                  <a:lnTo>
                    <a:pt x="1523" y="2142"/>
                  </a:lnTo>
                  <a:lnTo>
                    <a:pt x="1518" y="2160"/>
                  </a:lnTo>
                  <a:lnTo>
                    <a:pt x="1518" y="2160"/>
                  </a:lnTo>
                  <a:lnTo>
                    <a:pt x="1518" y="2177"/>
                  </a:lnTo>
                  <a:lnTo>
                    <a:pt x="1518" y="2177"/>
                  </a:lnTo>
                  <a:lnTo>
                    <a:pt x="1523" y="2194"/>
                  </a:lnTo>
                  <a:lnTo>
                    <a:pt x="1523" y="2194"/>
                  </a:lnTo>
                  <a:lnTo>
                    <a:pt x="1523" y="2194"/>
                  </a:lnTo>
                  <a:lnTo>
                    <a:pt x="1523" y="2199"/>
                  </a:lnTo>
                  <a:lnTo>
                    <a:pt x="1523" y="2199"/>
                  </a:lnTo>
                  <a:lnTo>
                    <a:pt x="1523" y="2199"/>
                  </a:lnTo>
                  <a:lnTo>
                    <a:pt x="1523" y="2199"/>
                  </a:lnTo>
                  <a:lnTo>
                    <a:pt x="1523" y="2199"/>
                  </a:lnTo>
                  <a:lnTo>
                    <a:pt x="1523" y="2205"/>
                  </a:lnTo>
                  <a:lnTo>
                    <a:pt x="1523" y="2205"/>
                  </a:lnTo>
                  <a:lnTo>
                    <a:pt x="1529" y="2205"/>
                  </a:lnTo>
                  <a:lnTo>
                    <a:pt x="1529" y="2205"/>
                  </a:lnTo>
                  <a:lnTo>
                    <a:pt x="1535" y="2205"/>
                  </a:lnTo>
                  <a:lnTo>
                    <a:pt x="1535" y="2205"/>
                  </a:lnTo>
                  <a:lnTo>
                    <a:pt x="1535" y="2205"/>
                  </a:lnTo>
                  <a:lnTo>
                    <a:pt x="1535" y="2205"/>
                  </a:lnTo>
                  <a:lnTo>
                    <a:pt x="1535" y="2217"/>
                  </a:lnTo>
                  <a:lnTo>
                    <a:pt x="1535" y="2217"/>
                  </a:lnTo>
                  <a:lnTo>
                    <a:pt x="1535" y="2222"/>
                  </a:lnTo>
                  <a:lnTo>
                    <a:pt x="1535" y="2222"/>
                  </a:lnTo>
                  <a:lnTo>
                    <a:pt x="1529" y="2233"/>
                  </a:lnTo>
                  <a:lnTo>
                    <a:pt x="1529" y="2233"/>
                  </a:lnTo>
                  <a:lnTo>
                    <a:pt x="1529" y="2239"/>
                  </a:lnTo>
                  <a:lnTo>
                    <a:pt x="1529" y="2239"/>
                  </a:lnTo>
                  <a:lnTo>
                    <a:pt x="1512" y="2245"/>
                  </a:lnTo>
                  <a:lnTo>
                    <a:pt x="1512" y="2245"/>
                  </a:lnTo>
                  <a:lnTo>
                    <a:pt x="1501" y="2245"/>
                  </a:lnTo>
                  <a:lnTo>
                    <a:pt x="1501" y="2245"/>
                  </a:lnTo>
                  <a:lnTo>
                    <a:pt x="1483" y="2245"/>
                  </a:lnTo>
                  <a:lnTo>
                    <a:pt x="1483" y="2245"/>
                  </a:lnTo>
                  <a:lnTo>
                    <a:pt x="1467" y="2245"/>
                  </a:lnTo>
                  <a:lnTo>
                    <a:pt x="1467" y="2245"/>
                  </a:lnTo>
                  <a:lnTo>
                    <a:pt x="1461" y="2245"/>
                  </a:lnTo>
                  <a:lnTo>
                    <a:pt x="1461" y="2245"/>
                  </a:lnTo>
                  <a:lnTo>
                    <a:pt x="1461" y="2239"/>
                  </a:lnTo>
                  <a:lnTo>
                    <a:pt x="1461" y="2239"/>
                  </a:lnTo>
                  <a:lnTo>
                    <a:pt x="1455" y="2233"/>
                  </a:lnTo>
                  <a:lnTo>
                    <a:pt x="1455" y="2233"/>
                  </a:lnTo>
                  <a:lnTo>
                    <a:pt x="1449" y="2233"/>
                  </a:lnTo>
                  <a:lnTo>
                    <a:pt x="1449" y="2233"/>
                  </a:lnTo>
                  <a:lnTo>
                    <a:pt x="1444" y="2239"/>
                  </a:lnTo>
                  <a:lnTo>
                    <a:pt x="1444" y="2239"/>
                  </a:lnTo>
                  <a:lnTo>
                    <a:pt x="1444" y="2245"/>
                  </a:lnTo>
                  <a:lnTo>
                    <a:pt x="1444" y="2245"/>
                  </a:lnTo>
                  <a:lnTo>
                    <a:pt x="1444" y="2251"/>
                  </a:lnTo>
                  <a:lnTo>
                    <a:pt x="1444" y="2251"/>
                  </a:lnTo>
                  <a:lnTo>
                    <a:pt x="1438" y="2256"/>
                  </a:lnTo>
                  <a:lnTo>
                    <a:pt x="1438" y="2256"/>
                  </a:lnTo>
                  <a:lnTo>
                    <a:pt x="1433" y="2262"/>
                  </a:lnTo>
                  <a:lnTo>
                    <a:pt x="1433" y="2262"/>
                  </a:lnTo>
                  <a:lnTo>
                    <a:pt x="1427" y="2262"/>
                  </a:lnTo>
                  <a:lnTo>
                    <a:pt x="1427" y="2262"/>
                  </a:lnTo>
                  <a:lnTo>
                    <a:pt x="1415" y="2262"/>
                  </a:lnTo>
                  <a:lnTo>
                    <a:pt x="1415" y="2262"/>
                  </a:lnTo>
                  <a:lnTo>
                    <a:pt x="1410" y="2267"/>
                  </a:lnTo>
                  <a:lnTo>
                    <a:pt x="1410" y="2267"/>
                  </a:lnTo>
                  <a:lnTo>
                    <a:pt x="1410" y="2267"/>
                  </a:lnTo>
                  <a:lnTo>
                    <a:pt x="1410" y="2267"/>
                  </a:lnTo>
                  <a:lnTo>
                    <a:pt x="1404" y="2267"/>
                  </a:lnTo>
                  <a:lnTo>
                    <a:pt x="1404" y="2267"/>
                  </a:lnTo>
                  <a:lnTo>
                    <a:pt x="1398" y="2267"/>
                  </a:lnTo>
                  <a:lnTo>
                    <a:pt x="1398" y="2267"/>
                  </a:lnTo>
                  <a:lnTo>
                    <a:pt x="1393" y="2267"/>
                  </a:lnTo>
                  <a:lnTo>
                    <a:pt x="1393" y="2267"/>
                  </a:lnTo>
                  <a:lnTo>
                    <a:pt x="1393" y="2273"/>
                  </a:lnTo>
                  <a:lnTo>
                    <a:pt x="1393" y="2273"/>
                  </a:lnTo>
                  <a:lnTo>
                    <a:pt x="1393" y="2279"/>
                  </a:lnTo>
                  <a:lnTo>
                    <a:pt x="1393" y="2279"/>
                  </a:lnTo>
                  <a:lnTo>
                    <a:pt x="1438" y="2279"/>
                  </a:lnTo>
                  <a:lnTo>
                    <a:pt x="1438" y="2279"/>
                  </a:lnTo>
                  <a:lnTo>
                    <a:pt x="1473" y="2279"/>
                  </a:lnTo>
                  <a:lnTo>
                    <a:pt x="1473" y="2279"/>
                  </a:lnTo>
                  <a:lnTo>
                    <a:pt x="1507" y="2273"/>
                  </a:lnTo>
                  <a:lnTo>
                    <a:pt x="1507" y="2273"/>
                  </a:lnTo>
                  <a:lnTo>
                    <a:pt x="1535" y="2256"/>
                  </a:lnTo>
                  <a:lnTo>
                    <a:pt x="1535" y="2256"/>
                  </a:lnTo>
                  <a:lnTo>
                    <a:pt x="1546" y="2285"/>
                  </a:lnTo>
                  <a:lnTo>
                    <a:pt x="1546" y="2285"/>
                  </a:lnTo>
                  <a:lnTo>
                    <a:pt x="1546" y="2296"/>
                  </a:lnTo>
                  <a:lnTo>
                    <a:pt x="1546" y="2296"/>
                  </a:lnTo>
                  <a:lnTo>
                    <a:pt x="1535" y="2296"/>
                  </a:lnTo>
                  <a:lnTo>
                    <a:pt x="1535" y="2296"/>
                  </a:lnTo>
                  <a:lnTo>
                    <a:pt x="1507" y="2296"/>
                  </a:lnTo>
                  <a:lnTo>
                    <a:pt x="1507" y="2296"/>
                  </a:lnTo>
                  <a:lnTo>
                    <a:pt x="1489" y="2296"/>
                  </a:lnTo>
                  <a:lnTo>
                    <a:pt x="1489" y="2296"/>
                  </a:lnTo>
                  <a:lnTo>
                    <a:pt x="1478" y="2302"/>
                  </a:lnTo>
                  <a:lnTo>
                    <a:pt x="1478" y="2302"/>
                  </a:lnTo>
                  <a:lnTo>
                    <a:pt x="1461" y="2307"/>
                  </a:lnTo>
                  <a:lnTo>
                    <a:pt x="1461" y="2307"/>
                  </a:lnTo>
                  <a:lnTo>
                    <a:pt x="1444" y="2307"/>
                  </a:lnTo>
                  <a:lnTo>
                    <a:pt x="1444" y="2307"/>
                  </a:lnTo>
                  <a:lnTo>
                    <a:pt x="1444" y="2302"/>
                  </a:lnTo>
                  <a:lnTo>
                    <a:pt x="1444" y="2302"/>
                  </a:lnTo>
                  <a:lnTo>
                    <a:pt x="1438" y="2296"/>
                  </a:lnTo>
                  <a:lnTo>
                    <a:pt x="1438" y="2296"/>
                  </a:lnTo>
                  <a:lnTo>
                    <a:pt x="1438" y="2291"/>
                  </a:lnTo>
                  <a:lnTo>
                    <a:pt x="1438" y="2291"/>
                  </a:lnTo>
                  <a:lnTo>
                    <a:pt x="1433" y="2291"/>
                  </a:lnTo>
                  <a:lnTo>
                    <a:pt x="1433" y="2291"/>
                  </a:lnTo>
                  <a:lnTo>
                    <a:pt x="1427" y="2285"/>
                  </a:lnTo>
                  <a:lnTo>
                    <a:pt x="1427" y="2285"/>
                  </a:lnTo>
                  <a:lnTo>
                    <a:pt x="1415" y="2285"/>
                  </a:lnTo>
                  <a:lnTo>
                    <a:pt x="1415" y="2285"/>
                  </a:lnTo>
                  <a:lnTo>
                    <a:pt x="1410" y="2285"/>
                  </a:lnTo>
                  <a:lnTo>
                    <a:pt x="1410" y="2285"/>
                  </a:lnTo>
                  <a:lnTo>
                    <a:pt x="1398" y="2285"/>
                  </a:lnTo>
                  <a:lnTo>
                    <a:pt x="1398" y="2291"/>
                  </a:lnTo>
                  <a:lnTo>
                    <a:pt x="1398" y="2296"/>
                  </a:lnTo>
                  <a:lnTo>
                    <a:pt x="1398" y="2302"/>
                  </a:lnTo>
                  <a:lnTo>
                    <a:pt x="1398" y="2307"/>
                  </a:lnTo>
                  <a:lnTo>
                    <a:pt x="1398" y="2307"/>
                  </a:lnTo>
                  <a:lnTo>
                    <a:pt x="1415" y="2313"/>
                  </a:lnTo>
                  <a:lnTo>
                    <a:pt x="1415" y="2313"/>
                  </a:lnTo>
                  <a:lnTo>
                    <a:pt x="1433" y="2319"/>
                  </a:lnTo>
                  <a:lnTo>
                    <a:pt x="1433" y="2319"/>
                  </a:lnTo>
                  <a:lnTo>
                    <a:pt x="1449" y="2330"/>
                  </a:lnTo>
                  <a:lnTo>
                    <a:pt x="1449" y="2330"/>
                  </a:lnTo>
                  <a:lnTo>
                    <a:pt x="1449" y="2330"/>
                  </a:lnTo>
                  <a:lnTo>
                    <a:pt x="1444" y="2330"/>
                  </a:lnTo>
                  <a:lnTo>
                    <a:pt x="1444" y="2330"/>
                  </a:lnTo>
                  <a:lnTo>
                    <a:pt x="1438" y="2330"/>
                  </a:lnTo>
                  <a:lnTo>
                    <a:pt x="1438" y="2330"/>
                  </a:lnTo>
                  <a:lnTo>
                    <a:pt x="1433" y="2330"/>
                  </a:lnTo>
                  <a:lnTo>
                    <a:pt x="1433" y="2330"/>
                  </a:lnTo>
                  <a:lnTo>
                    <a:pt x="1427" y="2330"/>
                  </a:lnTo>
                  <a:lnTo>
                    <a:pt x="1427" y="2330"/>
                  </a:lnTo>
                  <a:lnTo>
                    <a:pt x="1421" y="2324"/>
                  </a:lnTo>
                  <a:lnTo>
                    <a:pt x="1421" y="2324"/>
                  </a:lnTo>
                  <a:lnTo>
                    <a:pt x="1421" y="2324"/>
                  </a:lnTo>
                  <a:lnTo>
                    <a:pt x="1421" y="2324"/>
                  </a:lnTo>
                  <a:lnTo>
                    <a:pt x="1415" y="2319"/>
                  </a:lnTo>
                  <a:lnTo>
                    <a:pt x="1415" y="2319"/>
                  </a:lnTo>
                  <a:lnTo>
                    <a:pt x="1410" y="2313"/>
                  </a:lnTo>
                  <a:lnTo>
                    <a:pt x="1410" y="2313"/>
                  </a:lnTo>
                  <a:lnTo>
                    <a:pt x="1404" y="2313"/>
                  </a:lnTo>
                  <a:lnTo>
                    <a:pt x="1404" y="2313"/>
                  </a:lnTo>
                  <a:lnTo>
                    <a:pt x="1387" y="2307"/>
                  </a:lnTo>
                  <a:lnTo>
                    <a:pt x="1387" y="2307"/>
                  </a:lnTo>
                  <a:lnTo>
                    <a:pt x="1376" y="2319"/>
                  </a:lnTo>
                  <a:lnTo>
                    <a:pt x="1376" y="2319"/>
                  </a:lnTo>
                  <a:lnTo>
                    <a:pt x="1364" y="2330"/>
                  </a:lnTo>
                  <a:lnTo>
                    <a:pt x="1364" y="2330"/>
                  </a:lnTo>
                  <a:lnTo>
                    <a:pt x="1358" y="2336"/>
                  </a:lnTo>
                  <a:lnTo>
                    <a:pt x="1358" y="2336"/>
                  </a:lnTo>
                  <a:lnTo>
                    <a:pt x="1353" y="2342"/>
                  </a:lnTo>
                  <a:lnTo>
                    <a:pt x="1353" y="2342"/>
                  </a:lnTo>
                  <a:lnTo>
                    <a:pt x="1348" y="2347"/>
                  </a:lnTo>
                  <a:lnTo>
                    <a:pt x="1348" y="2347"/>
                  </a:lnTo>
                  <a:lnTo>
                    <a:pt x="1342" y="2353"/>
                  </a:lnTo>
                  <a:lnTo>
                    <a:pt x="1342" y="2353"/>
                  </a:lnTo>
                  <a:lnTo>
                    <a:pt x="1336" y="2358"/>
                  </a:lnTo>
                  <a:lnTo>
                    <a:pt x="1336" y="2358"/>
                  </a:lnTo>
                  <a:lnTo>
                    <a:pt x="1336" y="2364"/>
                  </a:lnTo>
                  <a:lnTo>
                    <a:pt x="1336" y="2364"/>
                  </a:lnTo>
                  <a:lnTo>
                    <a:pt x="1336" y="2376"/>
                  </a:lnTo>
                  <a:lnTo>
                    <a:pt x="1336" y="2376"/>
                  </a:lnTo>
                  <a:lnTo>
                    <a:pt x="1336" y="2381"/>
                  </a:lnTo>
                  <a:lnTo>
                    <a:pt x="1336" y="2381"/>
                  </a:lnTo>
                  <a:lnTo>
                    <a:pt x="1336" y="2387"/>
                  </a:lnTo>
                  <a:lnTo>
                    <a:pt x="1336" y="2387"/>
                  </a:lnTo>
                  <a:lnTo>
                    <a:pt x="1348" y="2381"/>
                  </a:lnTo>
                  <a:lnTo>
                    <a:pt x="1348" y="2381"/>
                  </a:lnTo>
                  <a:lnTo>
                    <a:pt x="1358" y="2370"/>
                  </a:lnTo>
                  <a:lnTo>
                    <a:pt x="1358" y="2370"/>
                  </a:lnTo>
                  <a:lnTo>
                    <a:pt x="1370" y="2364"/>
                  </a:lnTo>
                  <a:lnTo>
                    <a:pt x="1370" y="2364"/>
                  </a:lnTo>
                  <a:lnTo>
                    <a:pt x="1387" y="2353"/>
                  </a:lnTo>
                  <a:lnTo>
                    <a:pt x="1387" y="2353"/>
                  </a:lnTo>
                  <a:lnTo>
                    <a:pt x="1387" y="2353"/>
                  </a:lnTo>
                  <a:lnTo>
                    <a:pt x="1387" y="2353"/>
                  </a:lnTo>
                  <a:lnTo>
                    <a:pt x="1387" y="2347"/>
                  </a:lnTo>
                  <a:lnTo>
                    <a:pt x="1387" y="2347"/>
                  </a:lnTo>
                  <a:lnTo>
                    <a:pt x="1393" y="2347"/>
                  </a:lnTo>
                  <a:lnTo>
                    <a:pt x="1393" y="2347"/>
                  </a:lnTo>
                  <a:lnTo>
                    <a:pt x="1398" y="2353"/>
                  </a:lnTo>
                  <a:lnTo>
                    <a:pt x="1398" y="2353"/>
                  </a:lnTo>
                  <a:lnTo>
                    <a:pt x="1404" y="2353"/>
                  </a:lnTo>
                  <a:lnTo>
                    <a:pt x="1404" y="2353"/>
                  </a:lnTo>
                  <a:lnTo>
                    <a:pt x="1410" y="2353"/>
                  </a:lnTo>
                  <a:lnTo>
                    <a:pt x="1410" y="2353"/>
                  </a:lnTo>
                  <a:lnTo>
                    <a:pt x="1427" y="2353"/>
                  </a:lnTo>
                  <a:lnTo>
                    <a:pt x="1427" y="2353"/>
                  </a:lnTo>
                  <a:lnTo>
                    <a:pt x="1444" y="2347"/>
                  </a:lnTo>
                  <a:lnTo>
                    <a:pt x="1444" y="2347"/>
                  </a:lnTo>
                  <a:lnTo>
                    <a:pt x="1461" y="2336"/>
                  </a:lnTo>
                  <a:lnTo>
                    <a:pt x="1461" y="2336"/>
                  </a:lnTo>
                  <a:lnTo>
                    <a:pt x="1478" y="2330"/>
                  </a:lnTo>
                  <a:lnTo>
                    <a:pt x="1478" y="2330"/>
                  </a:lnTo>
                  <a:lnTo>
                    <a:pt x="1467" y="2342"/>
                  </a:lnTo>
                  <a:lnTo>
                    <a:pt x="1467" y="2342"/>
                  </a:lnTo>
                  <a:lnTo>
                    <a:pt x="1467" y="2353"/>
                  </a:lnTo>
                  <a:lnTo>
                    <a:pt x="1467" y="2353"/>
                  </a:lnTo>
                  <a:lnTo>
                    <a:pt x="1473" y="2358"/>
                  </a:lnTo>
                  <a:lnTo>
                    <a:pt x="1473" y="2358"/>
                  </a:lnTo>
                  <a:lnTo>
                    <a:pt x="1483" y="2364"/>
                  </a:lnTo>
                  <a:lnTo>
                    <a:pt x="1483" y="2370"/>
                  </a:lnTo>
                  <a:lnTo>
                    <a:pt x="1483" y="2370"/>
                  </a:lnTo>
                  <a:lnTo>
                    <a:pt x="1489" y="2376"/>
                  </a:lnTo>
                  <a:lnTo>
                    <a:pt x="1489" y="2376"/>
                  </a:lnTo>
                  <a:lnTo>
                    <a:pt x="1489" y="2376"/>
                  </a:lnTo>
                  <a:lnTo>
                    <a:pt x="1495" y="2376"/>
                  </a:lnTo>
                  <a:lnTo>
                    <a:pt x="1495" y="2376"/>
                  </a:lnTo>
                  <a:lnTo>
                    <a:pt x="1507" y="2370"/>
                  </a:lnTo>
                  <a:lnTo>
                    <a:pt x="1507" y="2370"/>
                  </a:lnTo>
                  <a:lnTo>
                    <a:pt x="1518" y="2370"/>
                  </a:lnTo>
                  <a:lnTo>
                    <a:pt x="1518" y="2370"/>
                  </a:lnTo>
                  <a:lnTo>
                    <a:pt x="1529" y="2364"/>
                  </a:lnTo>
                  <a:lnTo>
                    <a:pt x="1529" y="2364"/>
                  </a:lnTo>
                  <a:lnTo>
                    <a:pt x="1523" y="2353"/>
                  </a:lnTo>
                  <a:lnTo>
                    <a:pt x="1523" y="2353"/>
                  </a:lnTo>
                  <a:lnTo>
                    <a:pt x="1523" y="2347"/>
                  </a:lnTo>
                  <a:lnTo>
                    <a:pt x="1523" y="2347"/>
                  </a:lnTo>
                  <a:lnTo>
                    <a:pt x="1523" y="2336"/>
                  </a:lnTo>
                  <a:lnTo>
                    <a:pt x="1523" y="2336"/>
                  </a:lnTo>
                  <a:lnTo>
                    <a:pt x="1523" y="2324"/>
                  </a:lnTo>
                  <a:lnTo>
                    <a:pt x="1523" y="2324"/>
                  </a:lnTo>
                  <a:lnTo>
                    <a:pt x="1529" y="2330"/>
                  </a:lnTo>
                  <a:lnTo>
                    <a:pt x="1529" y="2330"/>
                  </a:lnTo>
                  <a:lnTo>
                    <a:pt x="1541" y="2330"/>
                  </a:lnTo>
                  <a:lnTo>
                    <a:pt x="1541" y="2330"/>
                  </a:lnTo>
                  <a:lnTo>
                    <a:pt x="1552" y="2324"/>
                  </a:lnTo>
                  <a:lnTo>
                    <a:pt x="1552" y="2324"/>
                  </a:lnTo>
                  <a:lnTo>
                    <a:pt x="1558" y="2324"/>
                  </a:lnTo>
                  <a:lnTo>
                    <a:pt x="1558" y="2324"/>
                  </a:lnTo>
                  <a:lnTo>
                    <a:pt x="1552" y="2336"/>
                  </a:lnTo>
                  <a:lnTo>
                    <a:pt x="1552" y="2336"/>
                  </a:lnTo>
                  <a:lnTo>
                    <a:pt x="1546" y="2347"/>
                  </a:lnTo>
                  <a:lnTo>
                    <a:pt x="1546" y="2347"/>
                  </a:lnTo>
                  <a:lnTo>
                    <a:pt x="1541" y="2353"/>
                  </a:lnTo>
                  <a:lnTo>
                    <a:pt x="1541" y="2353"/>
                  </a:lnTo>
                  <a:lnTo>
                    <a:pt x="1546" y="2347"/>
                  </a:lnTo>
                  <a:lnTo>
                    <a:pt x="1546" y="2347"/>
                  </a:lnTo>
                  <a:lnTo>
                    <a:pt x="1546" y="2353"/>
                  </a:lnTo>
                  <a:lnTo>
                    <a:pt x="1546" y="2353"/>
                  </a:lnTo>
                  <a:lnTo>
                    <a:pt x="1546" y="2358"/>
                  </a:lnTo>
                  <a:lnTo>
                    <a:pt x="1546" y="2358"/>
                  </a:lnTo>
                  <a:lnTo>
                    <a:pt x="1546" y="2364"/>
                  </a:lnTo>
                  <a:lnTo>
                    <a:pt x="1546" y="2364"/>
                  </a:lnTo>
                  <a:lnTo>
                    <a:pt x="1541" y="2364"/>
                  </a:lnTo>
                  <a:lnTo>
                    <a:pt x="1541" y="2364"/>
                  </a:lnTo>
                  <a:lnTo>
                    <a:pt x="1541" y="2370"/>
                  </a:lnTo>
                  <a:lnTo>
                    <a:pt x="1541" y="2370"/>
                  </a:lnTo>
                  <a:lnTo>
                    <a:pt x="1541" y="2376"/>
                  </a:lnTo>
                  <a:lnTo>
                    <a:pt x="1541" y="2376"/>
                  </a:lnTo>
                  <a:lnTo>
                    <a:pt x="1541" y="2381"/>
                  </a:lnTo>
                  <a:lnTo>
                    <a:pt x="1541" y="2381"/>
                  </a:lnTo>
                  <a:lnTo>
                    <a:pt x="1535" y="2387"/>
                  </a:lnTo>
                  <a:lnTo>
                    <a:pt x="1535" y="2387"/>
                  </a:lnTo>
                  <a:lnTo>
                    <a:pt x="1523" y="2387"/>
                  </a:lnTo>
                  <a:lnTo>
                    <a:pt x="1523" y="2387"/>
                  </a:lnTo>
                  <a:lnTo>
                    <a:pt x="1512" y="2387"/>
                  </a:lnTo>
                  <a:lnTo>
                    <a:pt x="1512" y="2387"/>
                  </a:lnTo>
                  <a:lnTo>
                    <a:pt x="1495" y="2387"/>
                  </a:lnTo>
                  <a:lnTo>
                    <a:pt x="1495" y="2387"/>
                  </a:lnTo>
                  <a:lnTo>
                    <a:pt x="1483" y="2387"/>
                  </a:lnTo>
                  <a:lnTo>
                    <a:pt x="1483" y="2387"/>
                  </a:lnTo>
                  <a:lnTo>
                    <a:pt x="1467" y="2381"/>
                  </a:lnTo>
                  <a:lnTo>
                    <a:pt x="1467" y="2381"/>
                  </a:lnTo>
                  <a:lnTo>
                    <a:pt x="1444" y="2364"/>
                  </a:lnTo>
                  <a:lnTo>
                    <a:pt x="1444" y="2364"/>
                  </a:lnTo>
                  <a:lnTo>
                    <a:pt x="1421" y="2358"/>
                  </a:lnTo>
                  <a:lnTo>
                    <a:pt x="1421" y="2358"/>
                  </a:lnTo>
                  <a:lnTo>
                    <a:pt x="1404" y="2358"/>
                  </a:lnTo>
                  <a:lnTo>
                    <a:pt x="1393" y="2358"/>
                  </a:lnTo>
                  <a:lnTo>
                    <a:pt x="1393" y="2358"/>
                  </a:lnTo>
                  <a:lnTo>
                    <a:pt x="1393" y="2364"/>
                  </a:lnTo>
                  <a:lnTo>
                    <a:pt x="1393" y="2364"/>
                  </a:lnTo>
                  <a:lnTo>
                    <a:pt x="1393" y="2364"/>
                  </a:lnTo>
                  <a:lnTo>
                    <a:pt x="1393" y="2364"/>
                  </a:lnTo>
                  <a:lnTo>
                    <a:pt x="1382" y="2376"/>
                  </a:lnTo>
                  <a:lnTo>
                    <a:pt x="1382" y="2376"/>
                  </a:lnTo>
                  <a:lnTo>
                    <a:pt x="1376" y="2381"/>
                  </a:lnTo>
                  <a:lnTo>
                    <a:pt x="1376" y="2381"/>
                  </a:lnTo>
                  <a:lnTo>
                    <a:pt x="1370" y="2392"/>
                  </a:lnTo>
                  <a:lnTo>
                    <a:pt x="1370" y="2392"/>
                  </a:lnTo>
                  <a:lnTo>
                    <a:pt x="1370" y="2398"/>
                  </a:lnTo>
                  <a:lnTo>
                    <a:pt x="1370" y="2398"/>
                  </a:lnTo>
                  <a:lnTo>
                    <a:pt x="1364" y="2398"/>
                  </a:lnTo>
                  <a:lnTo>
                    <a:pt x="1364" y="2398"/>
                  </a:lnTo>
                  <a:lnTo>
                    <a:pt x="1358" y="2398"/>
                  </a:lnTo>
                  <a:lnTo>
                    <a:pt x="1358" y="2398"/>
                  </a:lnTo>
                  <a:lnTo>
                    <a:pt x="1353" y="2398"/>
                  </a:lnTo>
                  <a:lnTo>
                    <a:pt x="1353" y="2398"/>
                  </a:lnTo>
                  <a:lnTo>
                    <a:pt x="1348" y="2398"/>
                  </a:lnTo>
                  <a:lnTo>
                    <a:pt x="1348" y="2398"/>
                  </a:lnTo>
                  <a:lnTo>
                    <a:pt x="1342" y="2398"/>
                  </a:lnTo>
                  <a:lnTo>
                    <a:pt x="1342" y="2398"/>
                  </a:lnTo>
                  <a:lnTo>
                    <a:pt x="1342" y="2404"/>
                  </a:lnTo>
                  <a:lnTo>
                    <a:pt x="1342" y="2404"/>
                  </a:lnTo>
                  <a:lnTo>
                    <a:pt x="1336" y="2410"/>
                  </a:lnTo>
                  <a:lnTo>
                    <a:pt x="1336" y="2410"/>
                  </a:lnTo>
                  <a:lnTo>
                    <a:pt x="1330" y="2416"/>
                  </a:lnTo>
                  <a:lnTo>
                    <a:pt x="1330" y="2416"/>
                  </a:lnTo>
                  <a:lnTo>
                    <a:pt x="1336" y="2421"/>
                  </a:lnTo>
                  <a:lnTo>
                    <a:pt x="1336" y="2421"/>
                  </a:lnTo>
                  <a:lnTo>
                    <a:pt x="1336" y="2427"/>
                  </a:lnTo>
                  <a:lnTo>
                    <a:pt x="1336" y="2427"/>
                  </a:lnTo>
                  <a:lnTo>
                    <a:pt x="1342" y="2432"/>
                  </a:lnTo>
                  <a:lnTo>
                    <a:pt x="1342" y="2432"/>
                  </a:lnTo>
                  <a:lnTo>
                    <a:pt x="1348" y="2438"/>
                  </a:lnTo>
                  <a:lnTo>
                    <a:pt x="1348" y="2438"/>
                  </a:lnTo>
                  <a:lnTo>
                    <a:pt x="1348" y="2444"/>
                  </a:lnTo>
                  <a:lnTo>
                    <a:pt x="1348" y="2444"/>
                  </a:lnTo>
                  <a:lnTo>
                    <a:pt x="1342" y="2444"/>
                  </a:lnTo>
                  <a:lnTo>
                    <a:pt x="1342" y="2444"/>
                  </a:lnTo>
                  <a:lnTo>
                    <a:pt x="1342" y="2450"/>
                  </a:lnTo>
                  <a:lnTo>
                    <a:pt x="1342" y="2450"/>
                  </a:lnTo>
                  <a:lnTo>
                    <a:pt x="1342" y="2455"/>
                  </a:lnTo>
                  <a:lnTo>
                    <a:pt x="1342" y="2455"/>
                  </a:lnTo>
                  <a:lnTo>
                    <a:pt x="1348" y="2455"/>
                  </a:lnTo>
                  <a:lnTo>
                    <a:pt x="1348" y="2455"/>
                  </a:lnTo>
                  <a:lnTo>
                    <a:pt x="1358" y="2455"/>
                  </a:lnTo>
                  <a:lnTo>
                    <a:pt x="1358" y="2455"/>
                  </a:lnTo>
                  <a:lnTo>
                    <a:pt x="1364" y="2455"/>
                  </a:lnTo>
                  <a:lnTo>
                    <a:pt x="1364" y="2455"/>
                  </a:lnTo>
                  <a:lnTo>
                    <a:pt x="1376" y="2461"/>
                  </a:lnTo>
                  <a:lnTo>
                    <a:pt x="1376" y="2461"/>
                  </a:lnTo>
                  <a:lnTo>
                    <a:pt x="1376" y="2461"/>
                  </a:lnTo>
                  <a:lnTo>
                    <a:pt x="1376" y="2461"/>
                  </a:lnTo>
                  <a:lnTo>
                    <a:pt x="1376" y="2467"/>
                  </a:lnTo>
                  <a:lnTo>
                    <a:pt x="1376" y="2467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76" y="2478"/>
                  </a:lnTo>
                  <a:lnTo>
                    <a:pt x="1382" y="2478"/>
                  </a:lnTo>
                  <a:lnTo>
                    <a:pt x="1382" y="2478"/>
                  </a:lnTo>
                  <a:lnTo>
                    <a:pt x="1387" y="2478"/>
                  </a:lnTo>
                  <a:lnTo>
                    <a:pt x="1387" y="2478"/>
                  </a:lnTo>
                  <a:lnTo>
                    <a:pt x="1382" y="2484"/>
                  </a:lnTo>
                  <a:lnTo>
                    <a:pt x="1382" y="2484"/>
                  </a:lnTo>
                  <a:lnTo>
                    <a:pt x="1382" y="2489"/>
                  </a:lnTo>
                  <a:lnTo>
                    <a:pt x="1382" y="2489"/>
                  </a:lnTo>
                  <a:lnTo>
                    <a:pt x="1376" y="2495"/>
                  </a:lnTo>
                  <a:lnTo>
                    <a:pt x="1376" y="2495"/>
                  </a:lnTo>
                  <a:lnTo>
                    <a:pt x="1376" y="2501"/>
                  </a:lnTo>
                  <a:lnTo>
                    <a:pt x="1376" y="2501"/>
                  </a:lnTo>
                  <a:lnTo>
                    <a:pt x="1370" y="2501"/>
                  </a:lnTo>
                  <a:lnTo>
                    <a:pt x="1370" y="2501"/>
                  </a:lnTo>
                  <a:lnTo>
                    <a:pt x="1364" y="2501"/>
                  </a:lnTo>
                  <a:lnTo>
                    <a:pt x="1364" y="2501"/>
                  </a:lnTo>
                  <a:lnTo>
                    <a:pt x="1358" y="2501"/>
                  </a:lnTo>
                  <a:lnTo>
                    <a:pt x="1358" y="2501"/>
                  </a:lnTo>
                  <a:lnTo>
                    <a:pt x="1353" y="2501"/>
                  </a:lnTo>
                  <a:lnTo>
                    <a:pt x="1353" y="2501"/>
                  </a:lnTo>
                  <a:lnTo>
                    <a:pt x="1353" y="2506"/>
                  </a:lnTo>
                  <a:lnTo>
                    <a:pt x="1353" y="2506"/>
                  </a:lnTo>
                  <a:lnTo>
                    <a:pt x="1353" y="2512"/>
                  </a:lnTo>
                  <a:lnTo>
                    <a:pt x="1353" y="2512"/>
                  </a:lnTo>
                  <a:lnTo>
                    <a:pt x="1353" y="2517"/>
                  </a:lnTo>
                  <a:lnTo>
                    <a:pt x="1353" y="2517"/>
                  </a:lnTo>
                  <a:lnTo>
                    <a:pt x="1353" y="2517"/>
                  </a:lnTo>
                  <a:lnTo>
                    <a:pt x="1353" y="2523"/>
                  </a:lnTo>
                  <a:lnTo>
                    <a:pt x="1353" y="2523"/>
                  </a:lnTo>
                  <a:lnTo>
                    <a:pt x="1353" y="2529"/>
                  </a:lnTo>
                  <a:lnTo>
                    <a:pt x="1353" y="2529"/>
                  </a:lnTo>
                  <a:lnTo>
                    <a:pt x="1353" y="2529"/>
                  </a:lnTo>
                  <a:lnTo>
                    <a:pt x="1353" y="2529"/>
                  </a:lnTo>
                  <a:lnTo>
                    <a:pt x="1353" y="2529"/>
                  </a:lnTo>
                  <a:lnTo>
                    <a:pt x="1364" y="2529"/>
                  </a:lnTo>
                  <a:lnTo>
                    <a:pt x="1364" y="2529"/>
                  </a:lnTo>
                  <a:lnTo>
                    <a:pt x="1370" y="2529"/>
                  </a:lnTo>
                  <a:lnTo>
                    <a:pt x="1370" y="2529"/>
                  </a:lnTo>
                  <a:lnTo>
                    <a:pt x="1370" y="2523"/>
                  </a:lnTo>
                  <a:lnTo>
                    <a:pt x="1370" y="2529"/>
                  </a:lnTo>
                  <a:lnTo>
                    <a:pt x="1370" y="2529"/>
                  </a:lnTo>
                  <a:lnTo>
                    <a:pt x="1370" y="2529"/>
                  </a:lnTo>
                  <a:lnTo>
                    <a:pt x="1376" y="2535"/>
                  </a:lnTo>
                  <a:lnTo>
                    <a:pt x="1376" y="2535"/>
                  </a:lnTo>
                  <a:lnTo>
                    <a:pt x="1358" y="2541"/>
                  </a:lnTo>
                  <a:lnTo>
                    <a:pt x="1358" y="2541"/>
                  </a:lnTo>
                  <a:lnTo>
                    <a:pt x="1348" y="2541"/>
                  </a:lnTo>
                  <a:lnTo>
                    <a:pt x="1348" y="2541"/>
                  </a:lnTo>
                  <a:lnTo>
                    <a:pt x="1336" y="2546"/>
                  </a:lnTo>
                  <a:lnTo>
                    <a:pt x="1336" y="2546"/>
                  </a:lnTo>
                  <a:lnTo>
                    <a:pt x="1348" y="2557"/>
                  </a:lnTo>
                  <a:lnTo>
                    <a:pt x="1348" y="2563"/>
                  </a:lnTo>
                  <a:lnTo>
                    <a:pt x="1348" y="2563"/>
                  </a:lnTo>
                  <a:lnTo>
                    <a:pt x="1353" y="2569"/>
                  </a:lnTo>
                  <a:lnTo>
                    <a:pt x="1353" y="2575"/>
                  </a:lnTo>
                  <a:lnTo>
                    <a:pt x="1353" y="2575"/>
                  </a:lnTo>
                  <a:lnTo>
                    <a:pt x="1364" y="2569"/>
                  </a:lnTo>
                  <a:lnTo>
                    <a:pt x="1364" y="2569"/>
                  </a:lnTo>
                  <a:lnTo>
                    <a:pt x="1376" y="2569"/>
                  </a:lnTo>
                  <a:lnTo>
                    <a:pt x="1376" y="2569"/>
                  </a:lnTo>
                  <a:lnTo>
                    <a:pt x="1387" y="2569"/>
                  </a:lnTo>
                  <a:lnTo>
                    <a:pt x="1387" y="2569"/>
                  </a:lnTo>
                  <a:lnTo>
                    <a:pt x="1393" y="2569"/>
                  </a:lnTo>
                  <a:lnTo>
                    <a:pt x="1393" y="2569"/>
                  </a:lnTo>
                  <a:lnTo>
                    <a:pt x="1393" y="2569"/>
                  </a:lnTo>
                  <a:lnTo>
                    <a:pt x="1393" y="2569"/>
                  </a:lnTo>
                  <a:lnTo>
                    <a:pt x="1382" y="2575"/>
                  </a:lnTo>
                  <a:lnTo>
                    <a:pt x="1382" y="2575"/>
                  </a:lnTo>
                  <a:lnTo>
                    <a:pt x="1376" y="2581"/>
                  </a:lnTo>
                  <a:lnTo>
                    <a:pt x="1376" y="2581"/>
                  </a:lnTo>
                  <a:lnTo>
                    <a:pt x="1376" y="2586"/>
                  </a:lnTo>
                  <a:lnTo>
                    <a:pt x="1376" y="2586"/>
                  </a:lnTo>
                  <a:lnTo>
                    <a:pt x="1376" y="2586"/>
                  </a:lnTo>
                  <a:lnTo>
                    <a:pt x="1376" y="2586"/>
                  </a:lnTo>
                  <a:lnTo>
                    <a:pt x="1376" y="2597"/>
                  </a:lnTo>
                  <a:lnTo>
                    <a:pt x="1376" y="2597"/>
                  </a:lnTo>
                  <a:lnTo>
                    <a:pt x="1376" y="2603"/>
                  </a:lnTo>
                  <a:lnTo>
                    <a:pt x="1376" y="2603"/>
                  </a:lnTo>
                  <a:lnTo>
                    <a:pt x="1376" y="2603"/>
                  </a:lnTo>
                  <a:lnTo>
                    <a:pt x="1376" y="2603"/>
                  </a:lnTo>
                  <a:lnTo>
                    <a:pt x="1382" y="2603"/>
                  </a:lnTo>
                  <a:lnTo>
                    <a:pt x="1382" y="2603"/>
                  </a:lnTo>
                  <a:lnTo>
                    <a:pt x="1387" y="2603"/>
                  </a:lnTo>
                  <a:lnTo>
                    <a:pt x="1387" y="2603"/>
                  </a:lnTo>
                  <a:lnTo>
                    <a:pt x="1398" y="2597"/>
                  </a:lnTo>
                  <a:lnTo>
                    <a:pt x="1398" y="2597"/>
                  </a:lnTo>
                  <a:lnTo>
                    <a:pt x="1404" y="2597"/>
                  </a:lnTo>
                  <a:lnTo>
                    <a:pt x="1404" y="2597"/>
                  </a:lnTo>
                  <a:lnTo>
                    <a:pt x="1410" y="2603"/>
                  </a:lnTo>
                  <a:lnTo>
                    <a:pt x="1410" y="2603"/>
                  </a:lnTo>
                  <a:lnTo>
                    <a:pt x="1410" y="2603"/>
                  </a:lnTo>
                  <a:lnTo>
                    <a:pt x="1410" y="2603"/>
                  </a:lnTo>
                  <a:lnTo>
                    <a:pt x="1415" y="2609"/>
                  </a:lnTo>
                  <a:lnTo>
                    <a:pt x="1415" y="2609"/>
                  </a:lnTo>
                  <a:lnTo>
                    <a:pt x="1421" y="2603"/>
                  </a:lnTo>
                  <a:lnTo>
                    <a:pt x="1421" y="2603"/>
                  </a:lnTo>
                  <a:lnTo>
                    <a:pt x="1427" y="2603"/>
                  </a:lnTo>
                  <a:lnTo>
                    <a:pt x="1427" y="2603"/>
                  </a:lnTo>
                  <a:lnTo>
                    <a:pt x="1427" y="2597"/>
                  </a:lnTo>
                  <a:lnTo>
                    <a:pt x="1427" y="2597"/>
                  </a:lnTo>
                  <a:lnTo>
                    <a:pt x="1433" y="2591"/>
                  </a:lnTo>
                  <a:lnTo>
                    <a:pt x="1433" y="2591"/>
                  </a:lnTo>
                  <a:lnTo>
                    <a:pt x="1433" y="2591"/>
                  </a:lnTo>
                  <a:lnTo>
                    <a:pt x="1433" y="2591"/>
                  </a:lnTo>
                  <a:lnTo>
                    <a:pt x="1438" y="2586"/>
                  </a:lnTo>
                  <a:lnTo>
                    <a:pt x="1438" y="2586"/>
                  </a:lnTo>
                  <a:lnTo>
                    <a:pt x="1444" y="2586"/>
                  </a:lnTo>
                  <a:lnTo>
                    <a:pt x="1444" y="2586"/>
                  </a:lnTo>
                  <a:lnTo>
                    <a:pt x="1455" y="2586"/>
                  </a:lnTo>
                  <a:lnTo>
                    <a:pt x="1455" y="2586"/>
                  </a:lnTo>
                  <a:lnTo>
                    <a:pt x="1461" y="2586"/>
                  </a:lnTo>
                  <a:lnTo>
                    <a:pt x="1461" y="2586"/>
                  </a:lnTo>
                  <a:lnTo>
                    <a:pt x="1449" y="2591"/>
                  </a:lnTo>
                  <a:lnTo>
                    <a:pt x="1449" y="2591"/>
                  </a:lnTo>
                  <a:lnTo>
                    <a:pt x="1438" y="2603"/>
                  </a:lnTo>
                  <a:lnTo>
                    <a:pt x="1438" y="2603"/>
                  </a:lnTo>
                  <a:lnTo>
                    <a:pt x="1427" y="2614"/>
                  </a:lnTo>
                  <a:lnTo>
                    <a:pt x="1427" y="2614"/>
                  </a:lnTo>
                  <a:lnTo>
                    <a:pt x="1415" y="2626"/>
                  </a:lnTo>
                  <a:lnTo>
                    <a:pt x="1415" y="2626"/>
                  </a:lnTo>
                  <a:lnTo>
                    <a:pt x="1427" y="2631"/>
                  </a:lnTo>
                  <a:lnTo>
                    <a:pt x="1427" y="2631"/>
                  </a:lnTo>
                  <a:lnTo>
                    <a:pt x="1433" y="2637"/>
                  </a:lnTo>
                  <a:lnTo>
                    <a:pt x="1433" y="2637"/>
                  </a:lnTo>
                  <a:lnTo>
                    <a:pt x="1444" y="2637"/>
                  </a:lnTo>
                  <a:lnTo>
                    <a:pt x="1444" y="2637"/>
                  </a:lnTo>
                  <a:lnTo>
                    <a:pt x="1449" y="2643"/>
                  </a:lnTo>
                  <a:lnTo>
                    <a:pt x="1449" y="2648"/>
                  </a:lnTo>
                  <a:lnTo>
                    <a:pt x="1449" y="2648"/>
                  </a:lnTo>
                  <a:lnTo>
                    <a:pt x="1449" y="2654"/>
                  </a:lnTo>
                  <a:lnTo>
                    <a:pt x="1449" y="2654"/>
                  </a:lnTo>
                  <a:lnTo>
                    <a:pt x="1449" y="2654"/>
                  </a:lnTo>
                  <a:lnTo>
                    <a:pt x="1444" y="2654"/>
                  </a:lnTo>
                  <a:lnTo>
                    <a:pt x="1444" y="2654"/>
                  </a:lnTo>
                  <a:lnTo>
                    <a:pt x="1438" y="2654"/>
                  </a:lnTo>
                  <a:lnTo>
                    <a:pt x="1438" y="2654"/>
                  </a:lnTo>
                  <a:lnTo>
                    <a:pt x="1433" y="2660"/>
                  </a:lnTo>
                  <a:lnTo>
                    <a:pt x="1433" y="2660"/>
                  </a:lnTo>
                  <a:lnTo>
                    <a:pt x="1427" y="2660"/>
                  </a:lnTo>
                  <a:lnTo>
                    <a:pt x="1427" y="2660"/>
                  </a:lnTo>
                  <a:lnTo>
                    <a:pt x="1427" y="2666"/>
                  </a:lnTo>
                  <a:lnTo>
                    <a:pt x="1427" y="2666"/>
                  </a:lnTo>
                  <a:lnTo>
                    <a:pt x="1427" y="2671"/>
                  </a:lnTo>
                  <a:lnTo>
                    <a:pt x="1427" y="2671"/>
                  </a:lnTo>
                  <a:lnTo>
                    <a:pt x="1427" y="2677"/>
                  </a:lnTo>
                  <a:lnTo>
                    <a:pt x="1427" y="2677"/>
                  </a:lnTo>
                  <a:lnTo>
                    <a:pt x="1427" y="2682"/>
                  </a:lnTo>
                  <a:lnTo>
                    <a:pt x="1427" y="2682"/>
                  </a:lnTo>
                  <a:lnTo>
                    <a:pt x="1433" y="2682"/>
                  </a:lnTo>
                  <a:lnTo>
                    <a:pt x="1433" y="2682"/>
                  </a:lnTo>
                  <a:lnTo>
                    <a:pt x="1444" y="2682"/>
                  </a:lnTo>
                  <a:lnTo>
                    <a:pt x="1444" y="2682"/>
                  </a:lnTo>
                  <a:lnTo>
                    <a:pt x="1449" y="2682"/>
                  </a:lnTo>
                  <a:lnTo>
                    <a:pt x="1449" y="2682"/>
                  </a:lnTo>
                  <a:lnTo>
                    <a:pt x="1455" y="2682"/>
                  </a:lnTo>
                  <a:lnTo>
                    <a:pt x="1455" y="2682"/>
                  </a:lnTo>
                  <a:lnTo>
                    <a:pt x="1455" y="2682"/>
                  </a:lnTo>
                  <a:lnTo>
                    <a:pt x="1455" y="2682"/>
                  </a:lnTo>
                  <a:lnTo>
                    <a:pt x="1455" y="2688"/>
                  </a:lnTo>
                  <a:lnTo>
                    <a:pt x="1455" y="2688"/>
                  </a:lnTo>
                  <a:lnTo>
                    <a:pt x="1455" y="2694"/>
                  </a:lnTo>
                  <a:lnTo>
                    <a:pt x="1455" y="2694"/>
                  </a:lnTo>
                  <a:lnTo>
                    <a:pt x="1455" y="2700"/>
                  </a:lnTo>
                  <a:lnTo>
                    <a:pt x="1455" y="2700"/>
                  </a:lnTo>
                  <a:lnTo>
                    <a:pt x="1461" y="2700"/>
                  </a:lnTo>
                  <a:lnTo>
                    <a:pt x="1461" y="2700"/>
                  </a:lnTo>
                  <a:lnTo>
                    <a:pt x="1461" y="2700"/>
                  </a:lnTo>
                  <a:lnTo>
                    <a:pt x="1461" y="2700"/>
                  </a:lnTo>
                  <a:lnTo>
                    <a:pt x="1467" y="2700"/>
                  </a:lnTo>
                  <a:lnTo>
                    <a:pt x="1467" y="2700"/>
                  </a:lnTo>
                  <a:lnTo>
                    <a:pt x="1473" y="2706"/>
                  </a:lnTo>
                  <a:lnTo>
                    <a:pt x="1473" y="2706"/>
                  </a:lnTo>
                  <a:lnTo>
                    <a:pt x="1467" y="2716"/>
                  </a:lnTo>
                  <a:lnTo>
                    <a:pt x="1467" y="2716"/>
                  </a:lnTo>
                  <a:lnTo>
                    <a:pt x="1461" y="2728"/>
                  </a:lnTo>
                  <a:lnTo>
                    <a:pt x="1461" y="2728"/>
                  </a:lnTo>
                  <a:lnTo>
                    <a:pt x="1461" y="2734"/>
                  </a:lnTo>
                  <a:lnTo>
                    <a:pt x="1461" y="2734"/>
                  </a:lnTo>
                  <a:lnTo>
                    <a:pt x="1461" y="2751"/>
                  </a:lnTo>
                  <a:lnTo>
                    <a:pt x="1473" y="2745"/>
                  </a:lnTo>
                  <a:lnTo>
                    <a:pt x="1483" y="2734"/>
                  </a:lnTo>
                  <a:lnTo>
                    <a:pt x="1495" y="2722"/>
                  </a:lnTo>
                  <a:lnTo>
                    <a:pt x="1507" y="2716"/>
                  </a:lnTo>
                  <a:lnTo>
                    <a:pt x="1507" y="2716"/>
                  </a:lnTo>
                  <a:lnTo>
                    <a:pt x="1507" y="2716"/>
                  </a:lnTo>
                  <a:lnTo>
                    <a:pt x="1507" y="2716"/>
                  </a:lnTo>
                  <a:lnTo>
                    <a:pt x="1512" y="2716"/>
                  </a:lnTo>
                  <a:lnTo>
                    <a:pt x="1512" y="2716"/>
                  </a:lnTo>
                  <a:lnTo>
                    <a:pt x="1518" y="2722"/>
                  </a:lnTo>
                  <a:lnTo>
                    <a:pt x="1518" y="2722"/>
                  </a:lnTo>
                  <a:lnTo>
                    <a:pt x="1529" y="2722"/>
                  </a:lnTo>
                  <a:lnTo>
                    <a:pt x="1529" y="2722"/>
                  </a:lnTo>
                  <a:lnTo>
                    <a:pt x="1529" y="2716"/>
                  </a:lnTo>
                  <a:lnTo>
                    <a:pt x="1529" y="2716"/>
                  </a:lnTo>
                  <a:lnTo>
                    <a:pt x="1535" y="2711"/>
                  </a:lnTo>
                  <a:lnTo>
                    <a:pt x="1535" y="2711"/>
                  </a:lnTo>
                  <a:lnTo>
                    <a:pt x="1535" y="2700"/>
                  </a:lnTo>
                  <a:lnTo>
                    <a:pt x="1535" y="2700"/>
                  </a:lnTo>
                  <a:lnTo>
                    <a:pt x="1535" y="2700"/>
                  </a:lnTo>
                  <a:lnTo>
                    <a:pt x="1535" y="2700"/>
                  </a:lnTo>
                  <a:lnTo>
                    <a:pt x="1546" y="2700"/>
                  </a:lnTo>
                  <a:lnTo>
                    <a:pt x="1546" y="2700"/>
                  </a:lnTo>
                  <a:lnTo>
                    <a:pt x="1552" y="2700"/>
                  </a:lnTo>
                  <a:lnTo>
                    <a:pt x="1552" y="2700"/>
                  </a:lnTo>
                  <a:lnTo>
                    <a:pt x="1558" y="2706"/>
                  </a:lnTo>
                  <a:lnTo>
                    <a:pt x="1558" y="2706"/>
                  </a:lnTo>
                  <a:lnTo>
                    <a:pt x="1563" y="2706"/>
                  </a:lnTo>
                  <a:lnTo>
                    <a:pt x="1563" y="2706"/>
                  </a:lnTo>
                  <a:lnTo>
                    <a:pt x="1563" y="2711"/>
                  </a:lnTo>
                  <a:lnTo>
                    <a:pt x="1563" y="2711"/>
                  </a:lnTo>
                  <a:lnTo>
                    <a:pt x="1563" y="2722"/>
                  </a:lnTo>
                  <a:lnTo>
                    <a:pt x="1563" y="2722"/>
                  </a:lnTo>
                  <a:lnTo>
                    <a:pt x="1563" y="2740"/>
                  </a:lnTo>
                  <a:lnTo>
                    <a:pt x="1563" y="2740"/>
                  </a:lnTo>
                  <a:lnTo>
                    <a:pt x="1563" y="2740"/>
                  </a:lnTo>
                  <a:lnTo>
                    <a:pt x="1563" y="2740"/>
                  </a:lnTo>
                  <a:lnTo>
                    <a:pt x="1558" y="2740"/>
                  </a:lnTo>
                  <a:lnTo>
                    <a:pt x="1558" y="2740"/>
                  </a:lnTo>
                  <a:lnTo>
                    <a:pt x="1552" y="2734"/>
                  </a:lnTo>
                  <a:lnTo>
                    <a:pt x="1552" y="2734"/>
                  </a:lnTo>
                  <a:lnTo>
                    <a:pt x="1546" y="2734"/>
                  </a:lnTo>
                  <a:lnTo>
                    <a:pt x="1546" y="2734"/>
                  </a:lnTo>
                  <a:lnTo>
                    <a:pt x="1535" y="2734"/>
                  </a:lnTo>
                  <a:lnTo>
                    <a:pt x="1535" y="2734"/>
                  </a:lnTo>
                  <a:lnTo>
                    <a:pt x="1535" y="2734"/>
                  </a:lnTo>
                  <a:lnTo>
                    <a:pt x="1535" y="2734"/>
                  </a:lnTo>
                  <a:lnTo>
                    <a:pt x="1535" y="2740"/>
                  </a:lnTo>
                  <a:lnTo>
                    <a:pt x="1535" y="2740"/>
                  </a:lnTo>
                  <a:lnTo>
                    <a:pt x="1535" y="2745"/>
                  </a:lnTo>
                  <a:lnTo>
                    <a:pt x="1535" y="2745"/>
                  </a:lnTo>
                  <a:lnTo>
                    <a:pt x="1535" y="2745"/>
                  </a:lnTo>
                  <a:lnTo>
                    <a:pt x="1535" y="2745"/>
                  </a:lnTo>
                  <a:lnTo>
                    <a:pt x="1541" y="2745"/>
                  </a:lnTo>
                  <a:lnTo>
                    <a:pt x="1541" y="2745"/>
                  </a:lnTo>
                  <a:lnTo>
                    <a:pt x="1546" y="2751"/>
                  </a:lnTo>
                  <a:lnTo>
                    <a:pt x="1546" y="2751"/>
                  </a:lnTo>
                  <a:lnTo>
                    <a:pt x="1541" y="2756"/>
                  </a:lnTo>
                  <a:lnTo>
                    <a:pt x="1541" y="2756"/>
                  </a:lnTo>
                  <a:lnTo>
                    <a:pt x="1541" y="2762"/>
                  </a:lnTo>
                  <a:lnTo>
                    <a:pt x="1541" y="2762"/>
                  </a:lnTo>
                  <a:lnTo>
                    <a:pt x="1523" y="2768"/>
                  </a:lnTo>
                  <a:lnTo>
                    <a:pt x="1523" y="2768"/>
                  </a:lnTo>
                  <a:lnTo>
                    <a:pt x="1507" y="2768"/>
                  </a:lnTo>
                  <a:lnTo>
                    <a:pt x="1507" y="2768"/>
                  </a:lnTo>
                  <a:lnTo>
                    <a:pt x="1495" y="2768"/>
                  </a:lnTo>
                  <a:lnTo>
                    <a:pt x="1495" y="2768"/>
                  </a:lnTo>
                  <a:lnTo>
                    <a:pt x="1478" y="2773"/>
                  </a:lnTo>
                  <a:lnTo>
                    <a:pt x="1478" y="2779"/>
                  </a:lnTo>
                  <a:lnTo>
                    <a:pt x="1478" y="2779"/>
                  </a:lnTo>
                  <a:lnTo>
                    <a:pt x="1478" y="2785"/>
                  </a:lnTo>
                  <a:lnTo>
                    <a:pt x="1478" y="2785"/>
                  </a:lnTo>
                  <a:lnTo>
                    <a:pt x="1478" y="2785"/>
                  </a:lnTo>
                  <a:lnTo>
                    <a:pt x="1489" y="2785"/>
                  </a:lnTo>
                  <a:lnTo>
                    <a:pt x="1489" y="2785"/>
                  </a:lnTo>
                  <a:lnTo>
                    <a:pt x="1495" y="2785"/>
                  </a:lnTo>
                  <a:lnTo>
                    <a:pt x="1495" y="2785"/>
                  </a:lnTo>
                  <a:lnTo>
                    <a:pt x="1507" y="2785"/>
                  </a:lnTo>
                  <a:lnTo>
                    <a:pt x="1507" y="2785"/>
                  </a:lnTo>
                  <a:lnTo>
                    <a:pt x="1518" y="2785"/>
                  </a:lnTo>
                  <a:lnTo>
                    <a:pt x="1518" y="2791"/>
                  </a:lnTo>
                  <a:lnTo>
                    <a:pt x="1518" y="2791"/>
                  </a:lnTo>
                  <a:lnTo>
                    <a:pt x="1518" y="2796"/>
                  </a:lnTo>
                  <a:lnTo>
                    <a:pt x="1518" y="2796"/>
                  </a:lnTo>
                  <a:lnTo>
                    <a:pt x="1518" y="2796"/>
                  </a:lnTo>
                  <a:lnTo>
                    <a:pt x="1507" y="2796"/>
                  </a:lnTo>
                  <a:lnTo>
                    <a:pt x="1507" y="2796"/>
                  </a:lnTo>
                  <a:lnTo>
                    <a:pt x="1501" y="2796"/>
                  </a:lnTo>
                  <a:lnTo>
                    <a:pt x="1501" y="2796"/>
                  </a:lnTo>
                  <a:lnTo>
                    <a:pt x="1489" y="2796"/>
                  </a:lnTo>
                  <a:lnTo>
                    <a:pt x="1489" y="2796"/>
                  </a:lnTo>
                  <a:lnTo>
                    <a:pt x="1483" y="2796"/>
                  </a:lnTo>
                  <a:lnTo>
                    <a:pt x="1483" y="2796"/>
                  </a:lnTo>
                  <a:lnTo>
                    <a:pt x="1478" y="2796"/>
                  </a:lnTo>
                  <a:lnTo>
                    <a:pt x="1478" y="2796"/>
                  </a:lnTo>
                  <a:lnTo>
                    <a:pt x="1473" y="2802"/>
                  </a:lnTo>
                  <a:lnTo>
                    <a:pt x="1473" y="2802"/>
                  </a:lnTo>
                  <a:lnTo>
                    <a:pt x="1473" y="2807"/>
                  </a:lnTo>
                  <a:lnTo>
                    <a:pt x="1473" y="2807"/>
                  </a:lnTo>
                  <a:lnTo>
                    <a:pt x="1478" y="2807"/>
                  </a:lnTo>
                  <a:lnTo>
                    <a:pt x="1478" y="2807"/>
                  </a:lnTo>
                  <a:lnTo>
                    <a:pt x="1483" y="2813"/>
                  </a:lnTo>
                  <a:lnTo>
                    <a:pt x="1483" y="2813"/>
                  </a:lnTo>
                  <a:lnTo>
                    <a:pt x="1489" y="2819"/>
                  </a:lnTo>
                  <a:lnTo>
                    <a:pt x="1489" y="2819"/>
                  </a:lnTo>
                  <a:lnTo>
                    <a:pt x="1495" y="2825"/>
                  </a:lnTo>
                  <a:lnTo>
                    <a:pt x="1495" y="2825"/>
                  </a:lnTo>
                  <a:lnTo>
                    <a:pt x="1495" y="2825"/>
                  </a:lnTo>
                  <a:lnTo>
                    <a:pt x="1495" y="2825"/>
                  </a:lnTo>
                  <a:lnTo>
                    <a:pt x="1495" y="2819"/>
                  </a:lnTo>
                  <a:lnTo>
                    <a:pt x="1495" y="2819"/>
                  </a:lnTo>
                  <a:lnTo>
                    <a:pt x="1495" y="2813"/>
                  </a:lnTo>
                  <a:lnTo>
                    <a:pt x="1495" y="2813"/>
                  </a:lnTo>
                  <a:lnTo>
                    <a:pt x="1501" y="2813"/>
                  </a:lnTo>
                  <a:lnTo>
                    <a:pt x="1501" y="2813"/>
                  </a:lnTo>
                  <a:lnTo>
                    <a:pt x="1495" y="2841"/>
                  </a:lnTo>
                  <a:lnTo>
                    <a:pt x="1495" y="2841"/>
                  </a:lnTo>
                  <a:lnTo>
                    <a:pt x="1495" y="2853"/>
                  </a:lnTo>
                  <a:lnTo>
                    <a:pt x="1495" y="2853"/>
                  </a:lnTo>
                  <a:lnTo>
                    <a:pt x="1501" y="2853"/>
                  </a:lnTo>
                  <a:lnTo>
                    <a:pt x="1501" y="2853"/>
                  </a:lnTo>
                  <a:lnTo>
                    <a:pt x="1512" y="2853"/>
                  </a:lnTo>
                  <a:lnTo>
                    <a:pt x="1512" y="2853"/>
                  </a:lnTo>
                  <a:lnTo>
                    <a:pt x="1529" y="2853"/>
                  </a:lnTo>
                  <a:lnTo>
                    <a:pt x="1529" y="2853"/>
                  </a:lnTo>
                  <a:lnTo>
                    <a:pt x="1529" y="2859"/>
                  </a:lnTo>
                  <a:lnTo>
                    <a:pt x="1529" y="2859"/>
                  </a:lnTo>
                  <a:lnTo>
                    <a:pt x="1529" y="2865"/>
                  </a:lnTo>
                  <a:lnTo>
                    <a:pt x="1529" y="2865"/>
                  </a:lnTo>
                  <a:lnTo>
                    <a:pt x="1529" y="2876"/>
                  </a:lnTo>
                  <a:lnTo>
                    <a:pt x="1529" y="2876"/>
                  </a:lnTo>
                  <a:lnTo>
                    <a:pt x="1529" y="2876"/>
                  </a:lnTo>
                  <a:lnTo>
                    <a:pt x="1529" y="2876"/>
                  </a:lnTo>
                  <a:lnTo>
                    <a:pt x="1518" y="2876"/>
                  </a:lnTo>
                  <a:lnTo>
                    <a:pt x="1518" y="2876"/>
                  </a:lnTo>
                  <a:lnTo>
                    <a:pt x="1518" y="2881"/>
                  </a:lnTo>
                  <a:lnTo>
                    <a:pt x="1518" y="2881"/>
                  </a:lnTo>
                  <a:lnTo>
                    <a:pt x="1518" y="2893"/>
                  </a:lnTo>
                  <a:lnTo>
                    <a:pt x="1518" y="2893"/>
                  </a:lnTo>
                  <a:lnTo>
                    <a:pt x="1523" y="2893"/>
                  </a:lnTo>
                  <a:lnTo>
                    <a:pt x="1523" y="2893"/>
                  </a:lnTo>
                  <a:lnTo>
                    <a:pt x="1523" y="2893"/>
                  </a:lnTo>
                  <a:lnTo>
                    <a:pt x="1523" y="2893"/>
                  </a:lnTo>
                  <a:lnTo>
                    <a:pt x="1529" y="2893"/>
                  </a:lnTo>
                  <a:lnTo>
                    <a:pt x="1529" y="2893"/>
                  </a:lnTo>
                  <a:lnTo>
                    <a:pt x="1541" y="2893"/>
                  </a:lnTo>
                  <a:lnTo>
                    <a:pt x="1541" y="2893"/>
                  </a:lnTo>
                  <a:lnTo>
                    <a:pt x="1541" y="2893"/>
                  </a:lnTo>
                  <a:lnTo>
                    <a:pt x="1541" y="2893"/>
                  </a:lnTo>
                  <a:lnTo>
                    <a:pt x="1535" y="2899"/>
                  </a:lnTo>
                  <a:lnTo>
                    <a:pt x="1535" y="2899"/>
                  </a:lnTo>
                  <a:lnTo>
                    <a:pt x="1535" y="2910"/>
                  </a:lnTo>
                  <a:lnTo>
                    <a:pt x="1535" y="2910"/>
                  </a:lnTo>
                  <a:lnTo>
                    <a:pt x="1535" y="2921"/>
                  </a:lnTo>
                  <a:lnTo>
                    <a:pt x="1535" y="2921"/>
                  </a:lnTo>
                  <a:lnTo>
                    <a:pt x="1535" y="2927"/>
                  </a:lnTo>
                  <a:lnTo>
                    <a:pt x="1535" y="2927"/>
                  </a:lnTo>
                  <a:lnTo>
                    <a:pt x="1541" y="2927"/>
                  </a:lnTo>
                  <a:lnTo>
                    <a:pt x="1541" y="2927"/>
                  </a:lnTo>
                  <a:lnTo>
                    <a:pt x="1546" y="2927"/>
                  </a:lnTo>
                  <a:lnTo>
                    <a:pt x="1546" y="2927"/>
                  </a:lnTo>
                  <a:lnTo>
                    <a:pt x="1546" y="2927"/>
                  </a:lnTo>
                  <a:lnTo>
                    <a:pt x="1546" y="2927"/>
                  </a:lnTo>
                  <a:lnTo>
                    <a:pt x="1541" y="2921"/>
                  </a:lnTo>
                  <a:lnTo>
                    <a:pt x="1541" y="2921"/>
                  </a:lnTo>
                  <a:lnTo>
                    <a:pt x="1546" y="2921"/>
                  </a:lnTo>
                  <a:lnTo>
                    <a:pt x="1546" y="2921"/>
                  </a:lnTo>
                  <a:lnTo>
                    <a:pt x="1546" y="2916"/>
                  </a:lnTo>
                  <a:lnTo>
                    <a:pt x="1546" y="2916"/>
                  </a:lnTo>
                  <a:lnTo>
                    <a:pt x="1552" y="2916"/>
                  </a:lnTo>
                  <a:lnTo>
                    <a:pt x="1552" y="2916"/>
                  </a:lnTo>
                  <a:lnTo>
                    <a:pt x="1546" y="2910"/>
                  </a:lnTo>
                  <a:lnTo>
                    <a:pt x="1546" y="2910"/>
                  </a:lnTo>
                  <a:lnTo>
                    <a:pt x="1552" y="2910"/>
                  </a:lnTo>
                  <a:lnTo>
                    <a:pt x="1552" y="2910"/>
                  </a:lnTo>
                  <a:lnTo>
                    <a:pt x="1563" y="2910"/>
                  </a:lnTo>
                  <a:lnTo>
                    <a:pt x="1563" y="2910"/>
                  </a:lnTo>
                  <a:lnTo>
                    <a:pt x="1574" y="2910"/>
                  </a:lnTo>
                  <a:lnTo>
                    <a:pt x="1574" y="2910"/>
                  </a:lnTo>
                  <a:lnTo>
                    <a:pt x="1580" y="2904"/>
                  </a:lnTo>
                  <a:lnTo>
                    <a:pt x="1580" y="2904"/>
                  </a:lnTo>
                  <a:lnTo>
                    <a:pt x="1574" y="2933"/>
                  </a:lnTo>
                  <a:lnTo>
                    <a:pt x="1574" y="2933"/>
                  </a:lnTo>
                  <a:lnTo>
                    <a:pt x="1574" y="2955"/>
                  </a:lnTo>
                  <a:lnTo>
                    <a:pt x="1574" y="2955"/>
                  </a:lnTo>
                  <a:lnTo>
                    <a:pt x="1574" y="2961"/>
                  </a:lnTo>
                  <a:lnTo>
                    <a:pt x="1586" y="2961"/>
                  </a:lnTo>
                  <a:lnTo>
                    <a:pt x="1586" y="2961"/>
                  </a:lnTo>
                  <a:lnTo>
                    <a:pt x="1614" y="2950"/>
                  </a:lnTo>
                  <a:lnTo>
                    <a:pt x="1614" y="2950"/>
                  </a:lnTo>
                  <a:lnTo>
                    <a:pt x="1614" y="2955"/>
                  </a:lnTo>
                  <a:lnTo>
                    <a:pt x="1614" y="2955"/>
                  </a:lnTo>
                  <a:lnTo>
                    <a:pt x="1608" y="2972"/>
                  </a:lnTo>
                  <a:lnTo>
                    <a:pt x="1608" y="2972"/>
                  </a:lnTo>
                  <a:lnTo>
                    <a:pt x="1603" y="2990"/>
                  </a:lnTo>
                  <a:lnTo>
                    <a:pt x="1603" y="2990"/>
                  </a:lnTo>
                  <a:lnTo>
                    <a:pt x="1608" y="3001"/>
                  </a:lnTo>
                  <a:lnTo>
                    <a:pt x="1608" y="3001"/>
                  </a:lnTo>
                  <a:lnTo>
                    <a:pt x="1620" y="3001"/>
                  </a:lnTo>
                  <a:lnTo>
                    <a:pt x="1620" y="3001"/>
                  </a:lnTo>
                  <a:lnTo>
                    <a:pt x="1632" y="2990"/>
                  </a:lnTo>
                  <a:lnTo>
                    <a:pt x="1632" y="2990"/>
                  </a:lnTo>
                  <a:lnTo>
                    <a:pt x="1637" y="2984"/>
                  </a:lnTo>
                  <a:lnTo>
                    <a:pt x="1637" y="2984"/>
                  </a:lnTo>
                  <a:lnTo>
                    <a:pt x="1654" y="2978"/>
                  </a:lnTo>
                  <a:lnTo>
                    <a:pt x="1654" y="2978"/>
                  </a:lnTo>
                  <a:lnTo>
                    <a:pt x="1654" y="2978"/>
                  </a:lnTo>
                  <a:lnTo>
                    <a:pt x="1654" y="2978"/>
                  </a:lnTo>
                  <a:lnTo>
                    <a:pt x="1660" y="2978"/>
                  </a:lnTo>
                  <a:lnTo>
                    <a:pt x="1660" y="2978"/>
                  </a:lnTo>
                  <a:lnTo>
                    <a:pt x="1671" y="2978"/>
                  </a:lnTo>
                  <a:lnTo>
                    <a:pt x="1671" y="2978"/>
                  </a:lnTo>
                  <a:lnTo>
                    <a:pt x="1671" y="2978"/>
                  </a:lnTo>
                  <a:lnTo>
                    <a:pt x="1671" y="2978"/>
                  </a:lnTo>
                  <a:lnTo>
                    <a:pt x="1671" y="2984"/>
                  </a:lnTo>
                  <a:lnTo>
                    <a:pt x="1671" y="2984"/>
                  </a:lnTo>
                  <a:lnTo>
                    <a:pt x="1666" y="2990"/>
                  </a:lnTo>
                  <a:lnTo>
                    <a:pt x="1666" y="2990"/>
                  </a:lnTo>
                  <a:lnTo>
                    <a:pt x="1666" y="3001"/>
                  </a:lnTo>
                  <a:lnTo>
                    <a:pt x="1666" y="3001"/>
                  </a:lnTo>
                  <a:lnTo>
                    <a:pt x="1666" y="3006"/>
                  </a:lnTo>
                  <a:lnTo>
                    <a:pt x="1666" y="3006"/>
                  </a:lnTo>
                  <a:lnTo>
                    <a:pt x="1660" y="3012"/>
                  </a:lnTo>
                  <a:lnTo>
                    <a:pt x="1660" y="3012"/>
                  </a:lnTo>
                  <a:lnTo>
                    <a:pt x="1666" y="3012"/>
                  </a:lnTo>
                  <a:lnTo>
                    <a:pt x="1666" y="3012"/>
                  </a:lnTo>
                  <a:lnTo>
                    <a:pt x="1671" y="3018"/>
                  </a:lnTo>
                  <a:lnTo>
                    <a:pt x="1671" y="3018"/>
                  </a:lnTo>
                  <a:lnTo>
                    <a:pt x="1671" y="3018"/>
                  </a:lnTo>
                  <a:lnTo>
                    <a:pt x="1671" y="3018"/>
                  </a:lnTo>
                  <a:lnTo>
                    <a:pt x="1683" y="3018"/>
                  </a:lnTo>
                  <a:lnTo>
                    <a:pt x="1683" y="3018"/>
                  </a:lnTo>
                  <a:lnTo>
                    <a:pt x="1688" y="3012"/>
                  </a:lnTo>
                  <a:lnTo>
                    <a:pt x="1688" y="3012"/>
                  </a:lnTo>
                  <a:lnTo>
                    <a:pt x="1694" y="3006"/>
                  </a:lnTo>
                  <a:lnTo>
                    <a:pt x="1694" y="3006"/>
                  </a:lnTo>
                  <a:lnTo>
                    <a:pt x="1700" y="3006"/>
                  </a:lnTo>
                  <a:lnTo>
                    <a:pt x="1700" y="3006"/>
                  </a:lnTo>
                  <a:lnTo>
                    <a:pt x="1700" y="3006"/>
                  </a:lnTo>
                  <a:lnTo>
                    <a:pt x="1700" y="3006"/>
                  </a:lnTo>
                  <a:lnTo>
                    <a:pt x="1700" y="3012"/>
                  </a:lnTo>
                  <a:lnTo>
                    <a:pt x="1700" y="3012"/>
                  </a:lnTo>
                  <a:lnTo>
                    <a:pt x="1700" y="3018"/>
                  </a:lnTo>
                  <a:lnTo>
                    <a:pt x="1700" y="3018"/>
                  </a:lnTo>
                  <a:lnTo>
                    <a:pt x="1700" y="3018"/>
                  </a:lnTo>
                  <a:lnTo>
                    <a:pt x="1700" y="3018"/>
                  </a:lnTo>
                  <a:lnTo>
                    <a:pt x="1700" y="3024"/>
                  </a:lnTo>
                  <a:lnTo>
                    <a:pt x="1700" y="3024"/>
                  </a:lnTo>
                  <a:lnTo>
                    <a:pt x="1694" y="3030"/>
                  </a:lnTo>
                  <a:lnTo>
                    <a:pt x="1694" y="3030"/>
                  </a:lnTo>
                  <a:lnTo>
                    <a:pt x="1688" y="3030"/>
                  </a:lnTo>
                  <a:lnTo>
                    <a:pt x="1688" y="3030"/>
                  </a:lnTo>
                  <a:lnTo>
                    <a:pt x="1683" y="3035"/>
                  </a:lnTo>
                  <a:lnTo>
                    <a:pt x="1683" y="3035"/>
                  </a:lnTo>
                  <a:lnTo>
                    <a:pt x="1683" y="3041"/>
                  </a:lnTo>
                  <a:lnTo>
                    <a:pt x="1688" y="3046"/>
                  </a:lnTo>
                  <a:lnTo>
                    <a:pt x="1688" y="3046"/>
                  </a:lnTo>
                  <a:lnTo>
                    <a:pt x="1700" y="3041"/>
                  </a:lnTo>
                  <a:lnTo>
                    <a:pt x="1700" y="3041"/>
                  </a:lnTo>
                  <a:lnTo>
                    <a:pt x="1705" y="3041"/>
                  </a:lnTo>
                  <a:lnTo>
                    <a:pt x="1711" y="3046"/>
                  </a:lnTo>
                  <a:lnTo>
                    <a:pt x="1711" y="3046"/>
                  </a:lnTo>
                  <a:lnTo>
                    <a:pt x="1711" y="3052"/>
                  </a:lnTo>
                  <a:lnTo>
                    <a:pt x="1705" y="3069"/>
                  </a:lnTo>
                  <a:lnTo>
                    <a:pt x="1705" y="3069"/>
                  </a:lnTo>
                  <a:lnTo>
                    <a:pt x="1705" y="3075"/>
                  </a:lnTo>
                  <a:lnTo>
                    <a:pt x="1705" y="3075"/>
                  </a:lnTo>
                  <a:lnTo>
                    <a:pt x="1700" y="3080"/>
                  </a:lnTo>
                  <a:lnTo>
                    <a:pt x="1700" y="3080"/>
                  </a:lnTo>
                  <a:lnTo>
                    <a:pt x="1700" y="3086"/>
                  </a:lnTo>
                  <a:lnTo>
                    <a:pt x="1700" y="3086"/>
                  </a:lnTo>
                  <a:lnTo>
                    <a:pt x="1700" y="3086"/>
                  </a:lnTo>
                  <a:lnTo>
                    <a:pt x="1700" y="3086"/>
                  </a:lnTo>
                  <a:lnTo>
                    <a:pt x="1700" y="3086"/>
                  </a:lnTo>
                  <a:lnTo>
                    <a:pt x="1700" y="3086"/>
                  </a:lnTo>
                  <a:lnTo>
                    <a:pt x="1705" y="3092"/>
                  </a:lnTo>
                  <a:lnTo>
                    <a:pt x="1705" y="3092"/>
                  </a:lnTo>
                  <a:lnTo>
                    <a:pt x="1711" y="3092"/>
                  </a:lnTo>
                  <a:lnTo>
                    <a:pt x="1711" y="3092"/>
                  </a:lnTo>
                  <a:lnTo>
                    <a:pt x="1717" y="3092"/>
                  </a:lnTo>
                  <a:lnTo>
                    <a:pt x="1717" y="3092"/>
                  </a:lnTo>
                  <a:lnTo>
                    <a:pt x="1722" y="3086"/>
                  </a:lnTo>
                  <a:lnTo>
                    <a:pt x="1722" y="3086"/>
                  </a:lnTo>
                  <a:lnTo>
                    <a:pt x="1722" y="3080"/>
                  </a:lnTo>
                  <a:lnTo>
                    <a:pt x="1722" y="3080"/>
                  </a:lnTo>
                  <a:lnTo>
                    <a:pt x="1728" y="3075"/>
                  </a:lnTo>
                  <a:lnTo>
                    <a:pt x="1728" y="3075"/>
                  </a:lnTo>
                  <a:lnTo>
                    <a:pt x="1728" y="3075"/>
                  </a:lnTo>
                  <a:lnTo>
                    <a:pt x="1728" y="3075"/>
                  </a:lnTo>
                  <a:lnTo>
                    <a:pt x="1733" y="3075"/>
                  </a:lnTo>
                  <a:lnTo>
                    <a:pt x="1733" y="3075"/>
                  </a:lnTo>
                  <a:lnTo>
                    <a:pt x="1739" y="3075"/>
                  </a:lnTo>
                  <a:lnTo>
                    <a:pt x="1739" y="3075"/>
                  </a:lnTo>
                  <a:lnTo>
                    <a:pt x="1739" y="3075"/>
                  </a:lnTo>
                  <a:lnTo>
                    <a:pt x="1739" y="3075"/>
                  </a:lnTo>
                  <a:lnTo>
                    <a:pt x="1739" y="3080"/>
                  </a:lnTo>
                  <a:lnTo>
                    <a:pt x="1739" y="3080"/>
                  </a:lnTo>
                  <a:lnTo>
                    <a:pt x="1739" y="3080"/>
                  </a:lnTo>
                  <a:lnTo>
                    <a:pt x="1739" y="3080"/>
                  </a:lnTo>
                  <a:lnTo>
                    <a:pt x="1745" y="3080"/>
                  </a:lnTo>
                  <a:lnTo>
                    <a:pt x="1745" y="3080"/>
                  </a:lnTo>
                  <a:lnTo>
                    <a:pt x="1751" y="3080"/>
                  </a:lnTo>
                  <a:lnTo>
                    <a:pt x="1751" y="3080"/>
                  </a:lnTo>
                  <a:lnTo>
                    <a:pt x="1745" y="3086"/>
                  </a:lnTo>
                  <a:lnTo>
                    <a:pt x="1745" y="3086"/>
                  </a:lnTo>
                  <a:lnTo>
                    <a:pt x="1739" y="3086"/>
                  </a:lnTo>
                  <a:lnTo>
                    <a:pt x="1739" y="3086"/>
                  </a:lnTo>
                  <a:lnTo>
                    <a:pt x="1733" y="3086"/>
                  </a:lnTo>
                  <a:lnTo>
                    <a:pt x="1733" y="3086"/>
                  </a:lnTo>
                  <a:lnTo>
                    <a:pt x="1733" y="3092"/>
                  </a:lnTo>
                  <a:lnTo>
                    <a:pt x="1733" y="3092"/>
                  </a:lnTo>
                  <a:lnTo>
                    <a:pt x="1739" y="3092"/>
                  </a:lnTo>
                  <a:lnTo>
                    <a:pt x="1739" y="3092"/>
                  </a:lnTo>
                  <a:lnTo>
                    <a:pt x="1728" y="3097"/>
                  </a:lnTo>
                  <a:lnTo>
                    <a:pt x="1728" y="3097"/>
                  </a:lnTo>
                  <a:lnTo>
                    <a:pt x="1722" y="3097"/>
                  </a:lnTo>
                  <a:lnTo>
                    <a:pt x="1722" y="3097"/>
                  </a:lnTo>
                  <a:lnTo>
                    <a:pt x="1717" y="3097"/>
                  </a:lnTo>
                  <a:lnTo>
                    <a:pt x="1717" y="3097"/>
                  </a:lnTo>
                  <a:lnTo>
                    <a:pt x="1711" y="3097"/>
                  </a:lnTo>
                  <a:lnTo>
                    <a:pt x="1711" y="3097"/>
                  </a:lnTo>
                  <a:lnTo>
                    <a:pt x="1711" y="3103"/>
                  </a:lnTo>
                  <a:lnTo>
                    <a:pt x="1711" y="3103"/>
                  </a:lnTo>
                  <a:lnTo>
                    <a:pt x="1711" y="3109"/>
                  </a:lnTo>
                  <a:lnTo>
                    <a:pt x="1711" y="3109"/>
                  </a:lnTo>
                  <a:lnTo>
                    <a:pt x="1717" y="3109"/>
                  </a:lnTo>
                  <a:lnTo>
                    <a:pt x="1717" y="3109"/>
                  </a:lnTo>
                  <a:lnTo>
                    <a:pt x="1722" y="3109"/>
                  </a:lnTo>
                  <a:lnTo>
                    <a:pt x="1722" y="3109"/>
                  </a:lnTo>
                  <a:lnTo>
                    <a:pt x="1733" y="3109"/>
                  </a:lnTo>
                  <a:lnTo>
                    <a:pt x="1733" y="3109"/>
                  </a:lnTo>
                  <a:lnTo>
                    <a:pt x="1739" y="3109"/>
                  </a:lnTo>
                  <a:lnTo>
                    <a:pt x="1739" y="3109"/>
                  </a:lnTo>
                  <a:lnTo>
                    <a:pt x="1739" y="3115"/>
                  </a:lnTo>
                  <a:lnTo>
                    <a:pt x="1739" y="3115"/>
                  </a:lnTo>
                  <a:lnTo>
                    <a:pt x="1739" y="3120"/>
                  </a:lnTo>
                  <a:lnTo>
                    <a:pt x="1739" y="3120"/>
                  </a:lnTo>
                  <a:lnTo>
                    <a:pt x="1739" y="3126"/>
                  </a:lnTo>
                  <a:lnTo>
                    <a:pt x="1739" y="3126"/>
                  </a:lnTo>
                  <a:lnTo>
                    <a:pt x="1733" y="3126"/>
                  </a:lnTo>
                  <a:lnTo>
                    <a:pt x="1733" y="3126"/>
                  </a:lnTo>
                  <a:lnTo>
                    <a:pt x="1733" y="3126"/>
                  </a:lnTo>
                  <a:lnTo>
                    <a:pt x="1733" y="3126"/>
                  </a:lnTo>
                  <a:lnTo>
                    <a:pt x="1733" y="3131"/>
                  </a:lnTo>
                  <a:lnTo>
                    <a:pt x="1733" y="3131"/>
                  </a:lnTo>
                  <a:lnTo>
                    <a:pt x="1733" y="3143"/>
                  </a:lnTo>
                  <a:lnTo>
                    <a:pt x="1733" y="3143"/>
                  </a:lnTo>
                  <a:lnTo>
                    <a:pt x="1733" y="3143"/>
                  </a:lnTo>
                  <a:lnTo>
                    <a:pt x="1733" y="3143"/>
                  </a:lnTo>
                  <a:lnTo>
                    <a:pt x="1757" y="3143"/>
                  </a:lnTo>
                  <a:lnTo>
                    <a:pt x="1757" y="3143"/>
                  </a:lnTo>
                  <a:lnTo>
                    <a:pt x="1762" y="3143"/>
                  </a:lnTo>
                  <a:lnTo>
                    <a:pt x="1762" y="3143"/>
                  </a:lnTo>
                  <a:lnTo>
                    <a:pt x="1762" y="3155"/>
                  </a:lnTo>
                  <a:lnTo>
                    <a:pt x="1762" y="3155"/>
                  </a:lnTo>
                  <a:lnTo>
                    <a:pt x="1757" y="3171"/>
                  </a:lnTo>
                  <a:lnTo>
                    <a:pt x="1757" y="3171"/>
                  </a:lnTo>
                  <a:lnTo>
                    <a:pt x="1762" y="3171"/>
                  </a:lnTo>
                  <a:lnTo>
                    <a:pt x="1762" y="3171"/>
                  </a:lnTo>
                  <a:lnTo>
                    <a:pt x="1768" y="3171"/>
                  </a:lnTo>
                  <a:lnTo>
                    <a:pt x="1768" y="3171"/>
                  </a:lnTo>
                  <a:lnTo>
                    <a:pt x="1773" y="3171"/>
                  </a:lnTo>
                  <a:lnTo>
                    <a:pt x="1773" y="3171"/>
                  </a:lnTo>
                  <a:lnTo>
                    <a:pt x="1779" y="3171"/>
                  </a:lnTo>
                  <a:lnTo>
                    <a:pt x="1779" y="3171"/>
                  </a:lnTo>
                  <a:lnTo>
                    <a:pt x="1779" y="3171"/>
                  </a:lnTo>
                  <a:lnTo>
                    <a:pt x="1779" y="3171"/>
                  </a:lnTo>
                  <a:lnTo>
                    <a:pt x="1779" y="3165"/>
                  </a:lnTo>
                  <a:lnTo>
                    <a:pt x="1779" y="3165"/>
                  </a:lnTo>
                  <a:lnTo>
                    <a:pt x="1785" y="3155"/>
                  </a:lnTo>
                  <a:lnTo>
                    <a:pt x="1785" y="3155"/>
                  </a:lnTo>
                  <a:lnTo>
                    <a:pt x="1796" y="3149"/>
                  </a:lnTo>
                  <a:lnTo>
                    <a:pt x="1796" y="3149"/>
                  </a:lnTo>
                  <a:lnTo>
                    <a:pt x="1796" y="3149"/>
                  </a:lnTo>
                  <a:lnTo>
                    <a:pt x="1796" y="3149"/>
                  </a:lnTo>
                  <a:lnTo>
                    <a:pt x="1796" y="3143"/>
                  </a:lnTo>
                  <a:lnTo>
                    <a:pt x="1796" y="3143"/>
                  </a:lnTo>
                  <a:lnTo>
                    <a:pt x="1802" y="3143"/>
                  </a:lnTo>
                  <a:lnTo>
                    <a:pt x="1802" y="3143"/>
                  </a:lnTo>
                  <a:lnTo>
                    <a:pt x="1808" y="3149"/>
                  </a:lnTo>
                  <a:lnTo>
                    <a:pt x="1808" y="3149"/>
                  </a:lnTo>
                  <a:lnTo>
                    <a:pt x="1808" y="3155"/>
                  </a:lnTo>
                  <a:lnTo>
                    <a:pt x="1808" y="3155"/>
                  </a:lnTo>
                  <a:lnTo>
                    <a:pt x="1808" y="3155"/>
                  </a:lnTo>
                  <a:lnTo>
                    <a:pt x="1808" y="3155"/>
                  </a:lnTo>
                  <a:lnTo>
                    <a:pt x="1819" y="3155"/>
                  </a:lnTo>
                  <a:lnTo>
                    <a:pt x="1819" y="3155"/>
                  </a:lnTo>
                  <a:lnTo>
                    <a:pt x="1830" y="3149"/>
                  </a:lnTo>
                  <a:lnTo>
                    <a:pt x="1830" y="3149"/>
                  </a:lnTo>
                  <a:lnTo>
                    <a:pt x="1842" y="3143"/>
                  </a:lnTo>
                  <a:lnTo>
                    <a:pt x="1842" y="3143"/>
                  </a:lnTo>
                  <a:lnTo>
                    <a:pt x="1847" y="3143"/>
                  </a:lnTo>
                  <a:lnTo>
                    <a:pt x="1847" y="3143"/>
                  </a:lnTo>
                  <a:lnTo>
                    <a:pt x="1853" y="3131"/>
                  </a:lnTo>
                  <a:lnTo>
                    <a:pt x="1853" y="3131"/>
                  </a:lnTo>
                  <a:lnTo>
                    <a:pt x="1864" y="3115"/>
                  </a:lnTo>
                  <a:lnTo>
                    <a:pt x="1864" y="3115"/>
                  </a:lnTo>
                  <a:lnTo>
                    <a:pt x="1876" y="3103"/>
                  </a:lnTo>
                  <a:lnTo>
                    <a:pt x="1876" y="3103"/>
                  </a:lnTo>
                  <a:lnTo>
                    <a:pt x="1882" y="3092"/>
                  </a:lnTo>
                  <a:lnTo>
                    <a:pt x="1882" y="3092"/>
                  </a:lnTo>
                  <a:lnTo>
                    <a:pt x="1882" y="3092"/>
                  </a:lnTo>
                  <a:lnTo>
                    <a:pt x="1882" y="3092"/>
                  </a:lnTo>
                  <a:lnTo>
                    <a:pt x="1887" y="3097"/>
                  </a:lnTo>
                  <a:lnTo>
                    <a:pt x="1887" y="3097"/>
                  </a:lnTo>
                  <a:lnTo>
                    <a:pt x="1887" y="3097"/>
                  </a:lnTo>
                  <a:lnTo>
                    <a:pt x="1887" y="3097"/>
                  </a:lnTo>
                  <a:lnTo>
                    <a:pt x="1893" y="3097"/>
                  </a:lnTo>
                  <a:lnTo>
                    <a:pt x="1893" y="3097"/>
                  </a:lnTo>
                  <a:lnTo>
                    <a:pt x="1887" y="3109"/>
                  </a:lnTo>
                  <a:lnTo>
                    <a:pt x="1887" y="3109"/>
                  </a:lnTo>
                  <a:lnTo>
                    <a:pt x="1887" y="3120"/>
                  </a:lnTo>
                  <a:lnTo>
                    <a:pt x="1887" y="3120"/>
                  </a:lnTo>
                  <a:lnTo>
                    <a:pt x="1882" y="3131"/>
                  </a:lnTo>
                  <a:lnTo>
                    <a:pt x="1882" y="3131"/>
                  </a:lnTo>
                  <a:lnTo>
                    <a:pt x="1882" y="3143"/>
                  </a:lnTo>
                  <a:lnTo>
                    <a:pt x="1882" y="3143"/>
                  </a:lnTo>
                  <a:lnTo>
                    <a:pt x="1893" y="3137"/>
                  </a:lnTo>
                  <a:lnTo>
                    <a:pt x="1893" y="3137"/>
                  </a:lnTo>
                  <a:lnTo>
                    <a:pt x="1898" y="3143"/>
                  </a:lnTo>
                  <a:lnTo>
                    <a:pt x="1898" y="3143"/>
                  </a:lnTo>
                  <a:lnTo>
                    <a:pt x="1893" y="3143"/>
                  </a:lnTo>
                  <a:lnTo>
                    <a:pt x="1893" y="3143"/>
                  </a:lnTo>
                  <a:lnTo>
                    <a:pt x="1887" y="3149"/>
                  </a:lnTo>
                  <a:lnTo>
                    <a:pt x="1887" y="3149"/>
                  </a:lnTo>
                  <a:lnTo>
                    <a:pt x="1876" y="3160"/>
                  </a:lnTo>
                  <a:lnTo>
                    <a:pt x="1876" y="3160"/>
                  </a:lnTo>
                  <a:lnTo>
                    <a:pt x="1882" y="3160"/>
                  </a:lnTo>
                  <a:lnTo>
                    <a:pt x="1882" y="3160"/>
                  </a:lnTo>
                  <a:lnTo>
                    <a:pt x="1893" y="3160"/>
                  </a:lnTo>
                  <a:lnTo>
                    <a:pt x="1893" y="3160"/>
                  </a:lnTo>
                  <a:lnTo>
                    <a:pt x="1916" y="3160"/>
                  </a:lnTo>
                  <a:lnTo>
                    <a:pt x="1916" y="3160"/>
                  </a:lnTo>
                  <a:lnTo>
                    <a:pt x="1910" y="3160"/>
                  </a:lnTo>
                  <a:lnTo>
                    <a:pt x="1910" y="3160"/>
                  </a:lnTo>
                  <a:lnTo>
                    <a:pt x="1916" y="3160"/>
                  </a:lnTo>
                  <a:lnTo>
                    <a:pt x="1916" y="3160"/>
                  </a:lnTo>
                  <a:lnTo>
                    <a:pt x="1916" y="3155"/>
                  </a:lnTo>
                  <a:lnTo>
                    <a:pt x="1916" y="3155"/>
                  </a:lnTo>
                  <a:lnTo>
                    <a:pt x="1922" y="3155"/>
                  </a:lnTo>
                  <a:lnTo>
                    <a:pt x="1922" y="3155"/>
                  </a:lnTo>
                  <a:lnTo>
                    <a:pt x="1922" y="3160"/>
                  </a:lnTo>
                  <a:lnTo>
                    <a:pt x="1922" y="3160"/>
                  </a:lnTo>
                  <a:lnTo>
                    <a:pt x="1916" y="3171"/>
                  </a:lnTo>
                  <a:lnTo>
                    <a:pt x="1916" y="3171"/>
                  </a:lnTo>
                  <a:lnTo>
                    <a:pt x="1916" y="3177"/>
                  </a:lnTo>
                  <a:lnTo>
                    <a:pt x="1916" y="3177"/>
                  </a:lnTo>
                  <a:lnTo>
                    <a:pt x="1916" y="3183"/>
                  </a:lnTo>
                  <a:lnTo>
                    <a:pt x="1916" y="3183"/>
                  </a:lnTo>
                  <a:lnTo>
                    <a:pt x="1922" y="3183"/>
                  </a:lnTo>
                  <a:lnTo>
                    <a:pt x="1922" y="3183"/>
                  </a:lnTo>
                  <a:lnTo>
                    <a:pt x="1922" y="3189"/>
                  </a:lnTo>
                  <a:lnTo>
                    <a:pt x="1922" y="3189"/>
                  </a:lnTo>
                  <a:lnTo>
                    <a:pt x="1922" y="3189"/>
                  </a:lnTo>
                  <a:lnTo>
                    <a:pt x="1922" y="3189"/>
                  </a:lnTo>
                  <a:lnTo>
                    <a:pt x="1927" y="3189"/>
                  </a:lnTo>
                  <a:lnTo>
                    <a:pt x="1927" y="3189"/>
                  </a:lnTo>
                  <a:lnTo>
                    <a:pt x="1927" y="3189"/>
                  </a:lnTo>
                  <a:lnTo>
                    <a:pt x="1927" y="3189"/>
                  </a:lnTo>
                  <a:lnTo>
                    <a:pt x="1932" y="3189"/>
                  </a:lnTo>
                  <a:lnTo>
                    <a:pt x="1932" y="3189"/>
                  </a:lnTo>
                  <a:lnTo>
                    <a:pt x="1938" y="3183"/>
                  </a:lnTo>
                  <a:lnTo>
                    <a:pt x="1938" y="3183"/>
                  </a:lnTo>
                  <a:lnTo>
                    <a:pt x="1938" y="3183"/>
                  </a:lnTo>
                  <a:lnTo>
                    <a:pt x="1938" y="3183"/>
                  </a:lnTo>
                  <a:lnTo>
                    <a:pt x="1944" y="3177"/>
                  </a:lnTo>
                  <a:lnTo>
                    <a:pt x="1944" y="3177"/>
                  </a:lnTo>
                  <a:lnTo>
                    <a:pt x="1944" y="3177"/>
                  </a:lnTo>
                  <a:lnTo>
                    <a:pt x="1944" y="3177"/>
                  </a:lnTo>
                  <a:lnTo>
                    <a:pt x="1944" y="3171"/>
                  </a:lnTo>
                  <a:lnTo>
                    <a:pt x="1944" y="3171"/>
                  </a:lnTo>
                  <a:lnTo>
                    <a:pt x="1944" y="3160"/>
                  </a:lnTo>
                  <a:lnTo>
                    <a:pt x="1950" y="3160"/>
                  </a:lnTo>
                  <a:lnTo>
                    <a:pt x="1950" y="3160"/>
                  </a:lnTo>
                  <a:lnTo>
                    <a:pt x="1955" y="3160"/>
                  </a:lnTo>
                  <a:lnTo>
                    <a:pt x="1955" y="3160"/>
                  </a:lnTo>
                  <a:lnTo>
                    <a:pt x="1955" y="3160"/>
                  </a:lnTo>
                  <a:lnTo>
                    <a:pt x="1961" y="3165"/>
                  </a:lnTo>
                  <a:lnTo>
                    <a:pt x="1961" y="3165"/>
                  </a:lnTo>
                  <a:lnTo>
                    <a:pt x="1961" y="3171"/>
                  </a:lnTo>
                  <a:lnTo>
                    <a:pt x="1961" y="3171"/>
                  </a:lnTo>
                  <a:lnTo>
                    <a:pt x="1967" y="3171"/>
                  </a:lnTo>
                  <a:lnTo>
                    <a:pt x="1967" y="3171"/>
                  </a:lnTo>
                  <a:lnTo>
                    <a:pt x="1972" y="3177"/>
                  </a:lnTo>
                  <a:lnTo>
                    <a:pt x="1972" y="3177"/>
                  </a:lnTo>
                  <a:lnTo>
                    <a:pt x="1978" y="3177"/>
                  </a:lnTo>
                  <a:lnTo>
                    <a:pt x="1978" y="3177"/>
                  </a:lnTo>
                  <a:lnTo>
                    <a:pt x="1984" y="3171"/>
                  </a:lnTo>
                  <a:lnTo>
                    <a:pt x="1984" y="3171"/>
                  </a:lnTo>
                  <a:lnTo>
                    <a:pt x="1984" y="3165"/>
                  </a:lnTo>
                  <a:lnTo>
                    <a:pt x="1984" y="3165"/>
                  </a:lnTo>
                  <a:lnTo>
                    <a:pt x="1989" y="3160"/>
                  </a:lnTo>
                  <a:lnTo>
                    <a:pt x="1989" y="3160"/>
                  </a:lnTo>
                  <a:lnTo>
                    <a:pt x="1989" y="3165"/>
                  </a:lnTo>
                  <a:lnTo>
                    <a:pt x="1989" y="3165"/>
                  </a:lnTo>
                  <a:lnTo>
                    <a:pt x="1989" y="3177"/>
                  </a:lnTo>
                  <a:lnTo>
                    <a:pt x="1989" y="3177"/>
                  </a:lnTo>
                  <a:lnTo>
                    <a:pt x="1989" y="3183"/>
                  </a:lnTo>
                  <a:lnTo>
                    <a:pt x="1989" y="3183"/>
                  </a:lnTo>
                  <a:lnTo>
                    <a:pt x="1989" y="3189"/>
                  </a:lnTo>
                  <a:lnTo>
                    <a:pt x="1989" y="3189"/>
                  </a:lnTo>
                  <a:lnTo>
                    <a:pt x="1989" y="3189"/>
                  </a:lnTo>
                  <a:lnTo>
                    <a:pt x="1989" y="3189"/>
                  </a:lnTo>
                  <a:lnTo>
                    <a:pt x="1978" y="3194"/>
                  </a:lnTo>
                  <a:lnTo>
                    <a:pt x="1978" y="3194"/>
                  </a:lnTo>
                  <a:lnTo>
                    <a:pt x="1972" y="3200"/>
                  </a:lnTo>
                  <a:lnTo>
                    <a:pt x="1972" y="3200"/>
                  </a:lnTo>
                  <a:lnTo>
                    <a:pt x="1967" y="3200"/>
                  </a:lnTo>
                  <a:lnTo>
                    <a:pt x="1967" y="3200"/>
                  </a:lnTo>
                  <a:lnTo>
                    <a:pt x="1967" y="3205"/>
                  </a:lnTo>
                  <a:lnTo>
                    <a:pt x="1967" y="3205"/>
                  </a:lnTo>
                  <a:lnTo>
                    <a:pt x="1967" y="3211"/>
                  </a:lnTo>
                  <a:lnTo>
                    <a:pt x="1967" y="3211"/>
                  </a:lnTo>
                  <a:lnTo>
                    <a:pt x="1967" y="3217"/>
                  </a:lnTo>
                  <a:lnTo>
                    <a:pt x="1967" y="3217"/>
                  </a:lnTo>
                  <a:lnTo>
                    <a:pt x="1961" y="3223"/>
                  </a:lnTo>
                  <a:lnTo>
                    <a:pt x="1961" y="3223"/>
                  </a:lnTo>
                  <a:lnTo>
                    <a:pt x="1967" y="3223"/>
                  </a:lnTo>
                  <a:lnTo>
                    <a:pt x="1967" y="3223"/>
                  </a:lnTo>
                  <a:lnTo>
                    <a:pt x="1978" y="3211"/>
                  </a:lnTo>
                  <a:lnTo>
                    <a:pt x="1978" y="3211"/>
                  </a:lnTo>
                  <a:lnTo>
                    <a:pt x="1989" y="3200"/>
                  </a:lnTo>
                  <a:lnTo>
                    <a:pt x="1989" y="3200"/>
                  </a:lnTo>
                  <a:lnTo>
                    <a:pt x="2001" y="3189"/>
                  </a:lnTo>
                  <a:lnTo>
                    <a:pt x="2001" y="3189"/>
                  </a:lnTo>
                  <a:lnTo>
                    <a:pt x="1995" y="3200"/>
                  </a:lnTo>
                  <a:lnTo>
                    <a:pt x="1995" y="3200"/>
                  </a:lnTo>
                  <a:lnTo>
                    <a:pt x="1995" y="3217"/>
                  </a:lnTo>
                  <a:lnTo>
                    <a:pt x="1995" y="3217"/>
                  </a:lnTo>
                  <a:lnTo>
                    <a:pt x="1995" y="3228"/>
                  </a:lnTo>
                  <a:lnTo>
                    <a:pt x="1995" y="3228"/>
                  </a:lnTo>
                  <a:lnTo>
                    <a:pt x="1995" y="3234"/>
                  </a:lnTo>
                  <a:lnTo>
                    <a:pt x="2001" y="3234"/>
                  </a:lnTo>
                  <a:lnTo>
                    <a:pt x="2001" y="3234"/>
                  </a:lnTo>
                  <a:lnTo>
                    <a:pt x="2001" y="3234"/>
                  </a:lnTo>
                  <a:lnTo>
                    <a:pt x="2001" y="3234"/>
                  </a:lnTo>
                  <a:lnTo>
                    <a:pt x="2007" y="3234"/>
                  </a:lnTo>
                  <a:lnTo>
                    <a:pt x="2007" y="3234"/>
                  </a:lnTo>
                  <a:lnTo>
                    <a:pt x="2012" y="3234"/>
                  </a:lnTo>
                  <a:lnTo>
                    <a:pt x="2012" y="3234"/>
                  </a:lnTo>
                  <a:lnTo>
                    <a:pt x="2018" y="3234"/>
                  </a:lnTo>
                  <a:lnTo>
                    <a:pt x="2018" y="3234"/>
                  </a:lnTo>
                  <a:lnTo>
                    <a:pt x="2018" y="3223"/>
                  </a:lnTo>
                  <a:lnTo>
                    <a:pt x="2018" y="3223"/>
                  </a:lnTo>
                  <a:lnTo>
                    <a:pt x="2018" y="3217"/>
                  </a:lnTo>
                  <a:lnTo>
                    <a:pt x="2018" y="3217"/>
                  </a:lnTo>
                  <a:lnTo>
                    <a:pt x="2018" y="3211"/>
                  </a:lnTo>
                  <a:lnTo>
                    <a:pt x="2018" y="3211"/>
                  </a:lnTo>
                  <a:lnTo>
                    <a:pt x="2023" y="3200"/>
                  </a:lnTo>
                  <a:lnTo>
                    <a:pt x="2023" y="3200"/>
                  </a:lnTo>
                  <a:lnTo>
                    <a:pt x="2029" y="3200"/>
                  </a:lnTo>
                  <a:lnTo>
                    <a:pt x="2029" y="3194"/>
                  </a:lnTo>
                  <a:lnTo>
                    <a:pt x="2035" y="3194"/>
                  </a:lnTo>
                  <a:lnTo>
                    <a:pt x="2035" y="3194"/>
                  </a:lnTo>
                  <a:lnTo>
                    <a:pt x="2035" y="3205"/>
                  </a:lnTo>
                  <a:lnTo>
                    <a:pt x="2035" y="3205"/>
                  </a:lnTo>
                  <a:lnTo>
                    <a:pt x="2035" y="3205"/>
                  </a:lnTo>
                  <a:lnTo>
                    <a:pt x="2035" y="3205"/>
                  </a:lnTo>
                  <a:lnTo>
                    <a:pt x="2035" y="3211"/>
                  </a:lnTo>
                  <a:lnTo>
                    <a:pt x="2035" y="3211"/>
                  </a:lnTo>
                  <a:lnTo>
                    <a:pt x="2041" y="3217"/>
                  </a:lnTo>
                  <a:lnTo>
                    <a:pt x="2041" y="3217"/>
                  </a:lnTo>
                  <a:lnTo>
                    <a:pt x="2035" y="3217"/>
                  </a:lnTo>
                  <a:lnTo>
                    <a:pt x="2035" y="3217"/>
                  </a:lnTo>
                  <a:lnTo>
                    <a:pt x="2035" y="3217"/>
                  </a:lnTo>
                  <a:lnTo>
                    <a:pt x="2035" y="3217"/>
                  </a:lnTo>
                  <a:lnTo>
                    <a:pt x="2029" y="3223"/>
                  </a:lnTo>
                  <a:lnTo>
                    <a:pt x="2029" y="3223"/>
                  </a:lnTo>
                  <a:lnTo>
                    <a:pt x="2029" y="3223"/>
                  </a:lnTo>
                  <a:lnTo>
                    <a:pt x="2029" y="3223"/>
                  </a:lnTo>
                  <a:lnTo>
                    <a:pt x="2029" y="3223"/>
                  </a:lnTo>
                  <a:lnTo>
                    <a:pt x="2029" y="3223"/>
                  </a:lnTo>
                  <a:lnTo>
                    <a:pt x="2029" y="3228"/>
                  </a:lnTo>
                  <a:lnTo>
                    <a:pt x="2029" y="3228"/>
                  </a:lnTo>
                  <a:lnTo>
                    <a:pt x="2029" y="3234"/>
                  </a:lnTo>
                  <a:lnTo>
                    <a:pt x="2029" y="3234"/>
                  </a:lnTo>
                  <a:lnTo>
                    <a:pt x="2029" y="3240"/>
                  </a:lnTo>
                  <a:lnTo>
                    <a:pt x="2029" y="3240"/>
                  </a:lnTo>
                  <a:lnTo>
                    <a:pt x="2035" y="3240"/>
                  </a:lnTo>
                  <a:lnTo>
                    <a:pt x="2035" y="3240"/>
                  </a:lnTo>
                  <a:lnTo>
                    <a:pt x="2047" y="3251"/>
                  </a:lnTo>
                  <a:lnTo>
                    <a:pt x="2047" y="3251"/>
                  </a:lnTo>
                  <a:lnTo>
                    <a:pt x="2063" y="3262"/>
                  </a:lnTo>
                  <a:lnTo>
                    <a:pt x="2063" y="3262"/>
                  </a:lnTo>
                  <a:lnTo>
                    <a:pt x="2069" y="3268"/>
                  </a:lnTo>
                  <a:lnTo>
                    <a:pt x="2069" y="3268"/>
                  </a:lnTo>
                  <a:lnTo>
                    <a:pt x="2075" y="3262"/>
                  </a:lnTo>
                  <a:lnTo>
                    <a:pt x="2075" y="3262"/>
                  </a:lnTo>
                  <a:lnTo>
                    <a:pt x="2075" y="3256"/>
                  </a:lnTo>
                  <a:lnTo>
                    <a:pt x="2075" y="3256"/>
                  </a:lnTo>
                  <a:lnTo>
                    <a:pt x="2081" y="3251"/>
                  </a:lnTo>
                  <a:lnTo>
                    <a:pt x="2081" y="3251"/>
                  </a:lnTo>
                  <a:lnTo>
                    <a:pt x="2081" y="3251"/>
                  </a:lnTo>
                  <a:lnTo>
                    <a:pt x="2081" y="3251"/>
                  </a:lnTo>
                  <a:lnTo>
                    <a:pt x="2086" y="3251"/>
                  </a:lnTo>
                  <a:lnTo>
                    <a:pt x="2086" y="3251"/>
                  </a:lnTo>
                  <a:lnTo>
                    <a:pt x="2092" y="3251"/>
                  </a:lnTo>
                  <a:lnTo>
                    <a:pt x="2092" y="3251"/>
                  </a:lnTo>
                  <a:lnTo>
                    <a:pt x="2097" y="3251"/>
                  </a:lnTo>
                  <a:lnTo>
                    <a:pt x="2097" y="3251"/>
                  </a:lnTo>
                  <a:lnTo>
                    <a:pt x="2097" y="3251"/>
                  </a:lnTo>
                  <a:lnTo>
                    <a:pt x="2097" y="3251"/>
                  </a:lnTo>
                  <a:lnTo>
                    <a:pt x="2097" y="3245"/>
                  </a:lnTo>
                  <a:lnTo>
                    <a:pt x="2097" y="3245"/>
                  </a:lnTo>
                  <a:lnTo>
                    <a:pt x="2097" y="3245"/>
                  </a:lnTo>
                  <a:lnTo>
                    <a:pt x="2097" y="3245"/>
                  </a:lnTo>
                  <a:lnTo>
                    <a:pt x="2092" y="3240"/>
                  </a:lnTo>
                  <a:lnTo>
                    <a:pt x="2092" y="3240"/>
                  </a:lnTo>
                  <a:lnTo>
                    <a:pt x="2092" y="3240"/>
                  </a:lnTo>
                  <a:lnTo>
                    <a:pt x="2092" y="3240"/>
                  </a:lnTo>
                  <a:lnTo>
                    <a:pt x="2092" y="3240"/>
                  </a:lnTo>
                  <a:lnTo>
                    <a:pt x="2092" y="3240"/>
                  </a:lnTo>
                  <a:lnTo>
                    <a:pt x="2097" y="3234"/>
                  </a:lnTo>
                  <a:lnTo>
                    <a:pt x="2097" y="3234"/>
                  </a:lnTo>
                  <a:lnTo>
                    <a:pt x="2109" y="3234"/>
                  </a:lnTo>
                  <a:lnTo>
                    <a:pt x="2109" y="3234"/>
                  </a:lnTo>
                  <a:lnTo>
                    <a:pt x="2114" y="3234"/>
                  </a:lnTo>
                  <a:lnTo>
                    <a:pt x="2114" y="3234"/>
                  </a:lnTo>
                  <a:lnTo>
                    <a:pt x="2114" y="3228"/>
                  </a:lnTo>
                  <a:lnTo>
                    <a:pt x="2114" y="3228"/>
                  </a:lnTo>
                  <a:lnTo>
                    <a:pt x="2114" y="3223"/>
                  </a:lnTo>
                  <a:lnTo>
                    <a:pt x="2114" y="3223"/>
                  </a:lnTo>
                  <a:lnTo>
                    <a:pt x="2114" y="3223"/>
                  </a:lnTo>
                  <a:lnTo>
                    <a:pt x="2114" y="3223"/>
                  </a:lnTo>
                  <a:lnTo>
                    <a:pt x="2109" y="3217"/>
                  </a:lnTo>
                  <a:lnTo>
                    <a:pt x="2109" y="3217"/>
                  </a:lnTo>
                  <a:lnTo>
                    <a:pt x="2103" y="3217"/>
                  </a:lnTo>
                  <a:lnTo>
                    <a:pt x="2103" y="3217"/>
                  </a:lnTo>
                  <a:lnTo>
                    <a:pt x="2092" y="3211"/>
                  </a:lnTo>
                  <a:lnTo>
                    <a:pt x="2092" y="3211"/>
                  </a:lnTo>
                  <a:lnTo>
                    <a:pt x="2086" y="3205"/>
                  </a:lnTo>
                  <a:lnTo>
                    <a:pt x="2086" y="3205"/>
                  </a:lnTo>
                  <a:lnTo>
                    <a:pt x="2092" y="3200"/>
                  </a:lnTo>
                  <a:lnTo>
                    <a:pt x="2092" y="3200"/>
                  </a:lnTo>
                  <a:lnTo>
                    <a:pt x="2103" y="3194"/>
                  </a:lnTo>
                  <a:lnTo>
                    <a:pt x="2103" y="3194"/>
                  </a:lnTo>
                  <a:lnTo>
                    <a:pt x="2109" y="3189"/>
                  </a:lnTo>
                  <a:lnTo>
                    <a:pt x="2109" y="3189"/>
                  </a:lnTo>
                  <a:lnTo>
                    <a:pt x="2103" y="3183"/>
                  </a:lnTo>
                  <a:lnTo>
                    <a:pt x="2103" y="3183"/>
                  </a:lnTo>
                  <a:lnTo>
                    <a:pt x="2092" y="3177"/>
                  </a:lnTo>
                  <a:lnTo>
                    <a:pt x="2092" y="3177"/>
                  </a:lnTo>
                  <a:lnTo>
                    <a:pt x="2086" y="3171"/>
                  </a:lnTo>
                  <a:lnTo>
                    <a:pt x="2086" y="3171"/>
                  </a:lnTo>
                  <a:lnTo>
                    <a:pt x="2081" y="3165"/>
                  </a:lnTo>
                  <a:lnTo>
                    <a:pt x="2081" y="3165"/>
                  </a:lnTo>
                  <a:lnTo>
                    <a:pt x="2081" y="3165"/>
                  </a:lnTo>
                  <a:lnTo>
                    <a:pt x="2081" y="3165"/>
                  </a:lnTo>
                  <a:lnTo>
                    <a:pt x="2075" y="3165"/>
                  </a:lnTo>
                  <a:lnTo>
                    <a:pt x="2075" y="3165"/>
                  </a:lnTo>
                  <a:lnTo>
                    <a:pt x="2063" y="3165"/>
                  </a:lnTo>
                  <a:lnTo>
                    <a:pt x="2063" y="3165"/>
                  </a:lnTo>
                  <a:lnTo>
                    <a:pt x="2063" y="3165"/>
                  </a:lnTo>
                  <a:lnTo>
                    <a:pt x="2063" y="3165"/>
                  </a:lnTo>
                  <a:lnTo>
                    <a:pt x="2063" y="3160"/>
                  </a:lnTo>
                  <a:lnTo>
                    <a:pt x="2063" y="3155"/>
                  </a:lnTo>
                  <a:lnTo>
                    <a:pt x="2063" y="3149"/>
                  </a:lnTo>
                  <a:lnTo>
                    <a:pt x="2063" y="3149"/>
                  </a:lnTo>
                  <a:lnTo>
                    <a:pt x="2069" y="3149"/>
                  </a:lnTo>
                  <a:lnTo>
                    <a:pt x="2069" y="3149"/>
                  </a:lnTo>
                  <a:lnTo>
                    <a:pt x="2075" y="3155"/>
                  </a:lnTo>
                  <a:lnTo>
                    <a:pt x="2075" y="3155"/>
                  </a:lnTo>
                  <a:lnTo>
                    <a:pt x="2086" y="3155"/>
                  </a:lnTo>
                  <a:lnTo>
                    <a:pt x="2086" y="3155"/>
                  </a:lnTo>
                  <a:lnTo>
                    <a:pt x="2092" y="3155"/>
                  </a:lnTo>
                  <a:lnTo>
                    <a:pt x="2092" y="3155"/>
                  </a:lnTo>
                  <a:lnTo>
                    <a:pt x="2097" y="3155"/>
                  </a:lnTo>
                  <a:lnTo>
                    <a:pt x="2097" y="3155"/>
                  </a:lnTo>
                  <a:lnTo>
                    <a:pt x="2097" y="3149"/>
                  </a:lnTo>
                  <a:lnTo>
                    <a:pt x="2097" y="3149"/>
                  </a:lnTo>
                  <a:lnTo>
                    <a:pt x="2097" y="3143"/>
                  </a:lnTo>
                  <a:lnTo>
                    <a:pt x="2097" y="3143"/>
                  </a:lnTo>
                  <a:lnTo>
                    <a:pt x="2092" y="3143"/>
                  </a:lnTo>
                  <a:lnTo>
                    <a:pt x="2097" y="3137"/>
                  </a:lnTo>
                  <a:lnTo>
                    <a:pt x="2103" y="3137"/>
                  </a:lnTo>
                  <a:lnTo>
                    <a:pt x="2103" y="3137"/>
                  </a:lnTo>
                  <a:lnTo>
                    <a:pt x="2109" y="3137"/>
                  </a:lnTo>
                  <a:lnTo>
                    <a:pt x="2109" y="3137"/>
                  </a:lnTo>
                  <a:lnTo>
                    <a:pt x="2109" y="3126"/>
                  </a:lnTo>
                  <a:lnTo>
                    <a:pt x="2109" y="3126"/>
                  </a:lnTo>
                  <a:lnTo>
                    <a:pt x="2109" y="3120"/>
                  </a:lnTo>
                  <a:lnTo>
                    <a:pt x="2109" y="3120"/>
                  </a:lnTo>
                  <a:lnTo>
                    <a:pt x="2103" y="3109"/>
                  </a:lnTo>
                  <a:lnTo>
                    <a:pt x="2103" y="3109"/>
                  </a:lnTo>
                  <a:lnTo>
                    <a:pt x="2103" y="3103"/>
                  </a:lnTo>
                  <a:lnTo>
                    <a:pt x="2109" y="3097"/>
                  </a:lnTo>
                  <a:lnTo>
                    <a:pt x="2120" y="3092"/>
                  </a:lnTo>
                  <a:lnTo>
                    <a:pt x="2126" y="3086"/>
                  </a:lnTo>
                  <a:lnTo>
                    <a:pt x="2132" y="3080"/>
                  </a:lnTo>
                  <a:lnTo>
                    <a:pt x="2132" y="3080"/>
                  </a:lnTo>
                  <a:lnTo>
                    <a:pt x="2132" y="3069"/>
                  </a:lnTo>
                  <a:lnTo>
                    <a:pt x="2132" y="3069"/>
                  </a:lnTo>
                  <a:lnTo>
                    <a:pt x="2132" y="3063"/>
                  </a:lnTo>
                  <a:lnTo>
                    <a:pt x="2132" y="3063"/>
                  </a:lnTo>
                  <a:lnTo>
                    <a:pt x="2126" y="3052"/>
                  </a:lnTo>
                  <a:lnTo>
                    <a:pt x="2126" y="3052"/>
                  </a:lnTo>
                  <a:lnTo>
                    <a:pt x="2120" y="3046"/>
                  </a:lnTo>
                  <a:lnTo>
                    <a:pt x="2120" y="3046"/>
                  </a:lnTo>
                  <a:lnTo>
                    <a:pt x="2126" y="3046"/>
                  </a:lnTo>
                  <a:lnTo>
                    <a:pt x="2126" y="3046"/>
                  </a:lnTo>
                  <a:lnTo>
                    <a:pt x="2132" y="3046"/>
                  </a:lnTo>
                  <a:lnTo>
                    <a:pt x="2132" y="3046"/>
                  </a:lnTo>
                  <a:lnTo>
                    <a:pt x="2137" y="3046"/>
                  </a:lnTo>
                  <a:lnTo>
                    <a:pt x="2137" y="3046"/>
                  </a:lnTo>
                  <a:lnTo>
                    <a:pt x="2143" y="3041"/>
                  </a:lnTo>
                  <a:lnTo>
                    <a:pt x="2143" y="3041"/>
                  </a:lnTo>
                  <a:lnTo>
                    <a:pt x="2143" y="3035"/>
                  </a:lnTo>
                  <a:lnTo>
                    <a:pt x="2143" y="3035"/>
                  </a:lnTo>
                  <a:lnTo>
                    <a:pt x="2148" y="3030"/>
                  </a:lnTo>
                  <a:lnTo>
                    <a:pt x="2148" y="3030"/>
                  </a:lnTo>
                  <a:lnTo>
                    <a:pt x="2154" y="3018"/>
                  </a:lnTo>
                  <a:lnTo>
                    <a:pt x="2154" y="3018"/>
                  </a:lnTo>
                  <a:lnTo>
                    <a:pt x="2160" y="3006"/>
                  </a:lnTo>
                  <a:lnTo>
                    <a:pt x="2160" y="3006"/>
                  </a:lnTo>
                  <a:lnTo>
                    <a:pt x="2160" y="3006"/>
                  </a:lnTo>
                  <a:lnTo>
                    <a:pt x="2160" y="3006"/>
                  </a:lnTo>
                  <a:lnTo>
                    <a:pt x="2154" y="3001"/>
                  </a:lnTo>
                  <a:lnTo>
                    <a:pt x="2154" y="3001"/>
                  </a:lnTo>
                  <a:lnTo>
                    <a:pt x="2148" y="2995"/>
                  </a:lnTo>
                  <a:lnTo>
                    <a:pt x="2148" y="2995"/>
                  </a:lnTo>
                  <a:lnTo>
                    <a:pt x="2143" y="2995"/>
                  </a:lnTo>
                  <a:lnTo>
                    <a:pt x="2143" y="2995"/>
                  </a:lnTo>
                  <a:lnTo>
                    <a:pt x="2143" y="2984"/>
                  </a:lnTo>
                  <a:lnTo>
                    <a:pt x="2143" y="2984"/>
                  </a:lnTo>
                  <a:lnTo>
                    <a:pt x="2143" y="2978"/>
                  </a:lnTo>
                  <a:lnTo>
                    <a:pt x="2143" y="2978"/>
                  </a:lnTo>
                  <a:lnTo>
                    <a:pt x="2148" y="2966"/>
                  </a:lnTo>
                  <a:lnTo>
                    <a:pt x="2148" y="2966"/>
                  </a:lnTo>
                  <a:lnTo>
                    <a:pt x="2148" y="2955"/>
                  </a:lnTo>
                  <a:lnTo>
                    <a:pt x="2148" y="2955"/>
                  </a:lnTo>
                  <a:lnTo>
                    <a:pt x="2154" y="2955"/>
                  </a:lnTo>
                  <a:lnTo>
                    <a:pt x="2154" y="2955"/>
                  </a:lnTo>
                  <a:lnTo>
                    <a:pt x="2154" y="2955"/>
                  </a:lnTo>
                  <a:lnTo>
                    <a:pt x="2154" y="2955"/>
                  </a:lnTo>
                  <a:lnTo>
                    <a:pt x="2160" y="2955"/>
                  </a:lnTo>
                  <a:lnTo>
                    <a:pt x="2160" y="2955"/>
                  </a:lnTo>
                  <a:lnTo>
                    <a:pt x="2166" y="2955"/>
                  </a:lnTo>
                  <a:lnTo>
                    <a:pt x="2166" y="2955"/>
                  </a:lnTo>
                  <a:lnTo>
                    <a:pt x="2166" y="2961"/>
                  </a:lnTo>
                  <a:lnTo>
                    <a:pt x="2166" y="2961"/>
                  </a:lnTo>
                  <a:lnTo>
                    <a:pt x="2166" y="2961"/>
                  </a:lnTo>
                  <a:lnTo>
                    <a:pt x="2166" y="2961"/>
                  </a:lnTo>
                  <a:lnTo>
                    <a:pt x="2172" y="2961"/>
                  </a:lnTo>
                  <a:lnTo>
                    <a:pt x="2172" y="2961"/>
                  </a:lnTo>
                  <a:lnTo>
                    <a:pt x="2177" y="2961"/>
                  </a:lnTo>
                  <a:lnTo>
                    <a:pt x="2177" y="2961"/>
                  </a:lnTo>
                  <a:lnTo>
                    <a:pt x="2177" y="2955"/>
                  </a:lnTo>
                  <a:lnTo>
                    <a:pt x="2177" y="2955"/>
                  </a:lnTo>
                  <a:lnTo>
                    <a:pt x="2177" y="2944"/>
                  </a:lnTo>
                  <a:lnTo>
                    <a:pt x="2177" y="2944"/>
                  </a:lnTo>
                  <a:lnTo>
                    <a:pt x="2177" y="2944"/>
                  </a:lnTo>
                  <a:lnTo>
                    <a:pt x="2177" y="2944"/>
                  </a:lnTo>
                  <a:lnTo>
                    <a:pt x="2182" y="2938"/>
                  </a:lnTo>
                  <a:lnTo>
                    <a:pt x="2182" y="2938"/>
                  </a:lnTo>
                  <a:lnTo>
                    <a:pt x="2182" y="2938"/>
                  </a:lnTo>
                  <a:lnTo>
                    <a:pt x="2182" y="2938"/>
                  </a:lnTo>
                  <a:lnTo>
                    <a:pt x="2182" y="2933"/>
                  </a:lnTo>
                  <a:lnTo>
                    <a:pt x="2182" y="2933"/>
                  </a:lnTo>
                  <a:lnTo>
                    <a:pt x="2182" y="2927"/>
                  </a:lnTo>
                  <a:lnTo>
                    <a:pt x="2182" y="2927"/>
                  </a:lnTo>
                  <a:lnTo>
                    <a:pt x="2182" y="2921"/>
                  </a:lnTo>
                  <a:lnTo>
                    <a:pt x="2182" y="2921"/>
                  </a:lnTo>
                  <a:lnTo>
                    <a:pt x="2177" y="2921"/>
                  </a:lnTo>
                  <a:lnTo>
                    <a:pt x="2177" y="2921"/>
                  </a:lnTo>
                  <a:lnTo>
                    <a:pt x="2172" y="2921"/>
                  </a:lnTo>
                  <a:lnTo>
                    <a:pt x="2172" y="2921"/>
                  </a:lnTo>
                  <a:lnTo>
                    <a:pt x="2166" y="2921"/>
                  </a:lnTo>
                  <a:lnTo>
                    <a:pt x="2166" y="2921"/>
                  </a:lnTo>
                  <a:lnTo>
                    <a:pt x="2166" y="2921"/>
                  </a:lnTo>
                  <a:lnTo>
                    <a:pt x="2166" y="2921"/>
                  </a:lnTo>
                  <a:lnTo>
                    <a:pt x="2166" y="2921"/>
                  </a:lnTo>
                  <a:lnTo>
                    <a:pt x="2166" y="2921"/>
                  </a:lnTo>
                  <a:lnTo>
                    <a:pt x="2166" y="2916"/>
                  </a:lnTo>
                  <a:lnTo>
                    <a:pt x="2166" y="2916"/>
                  </a:lnTo>
                  <a:lnTo>
                    <a:pt x="2166" y="2910"/>
                  </a:lnTo>
                  <a:lnTo>
                    <a:pt x="2166" y="2910"/>
                  </a:lnTo>
                  <a:lnTo>
                    <a:pt x="2166" y="2904"/>
                  </a:lnTo>
                  <a:lnTo>
                    <a:pt x="2166" y="2904"/>
                  </a:lnTo>
                  <a:lnTo>
                    <a:pt x="2172" y="2904"/>
                  </a:lnTo>
                  <a:lnTo>
                    <a:pt x="2172" y="2904"/>
                  </a:lnTo>
                  <a:lnTo>
                    <a:pt x="2172" y="2899"/>
                  </a:lnTo>
                  <a:lnTo>
                    <a:pt x="2172" y="2899"/>
                  </a:lnTo>
                  <a:lnTo>
                    <a:pt x="2172" y="2893"/>
                  </a:lnTo>
                  <a:lnTo>
                    <a:pt x="2172" y="2893"/>
                  </a:lnTo>
                  <a:lnTo>
                    <a:pt x="2177" y="2887"/>
                  </a:lnTo>
                  <a:lnTo>
                    <a:pt x="2177" y="2887"/>
                  </a:lnTo>
                  <a:lnTo>
                    <a:pt x="2188" y="2893"/>
                  </a:lnTo>
                  <a:lnTo>
                    <a:pt x="2188" y="2893"/>
                  </a:lnTo>
                  <a:lnTo>
                    <a:pt x="2194" y="2899"/>
                  </a:lnTo>
                  <a:lnTo>
                    <a:pt x="2194" y="2899"/>
                  </a:lnTo>
                  <a:lnTo>
                    <a:pt x="2206" y="2899"/>
                  </a:lnTo>
                  <a:lnTo>
                    <a:pt x="2206" y="2899"/>
                  </a:lnTo>
                  <a:lnTo>
                    <a:pt x="2217" y="2904"/>
                  </a:lnTo>
                  <a:lnTo>
                    <a:pt x="2217" y="2904"/>
                  </a:lnTo>
                  <a:lnTo>
                    <a:pt x="2217" y="2899"/>
                  </a:lnTo>
                  <a:lnTo>
                    <a:pt x="2217" y="2899"/>
                  </a:lnTo>
                  <a:lnTo>
                    <a:pt x="2217" y="2893"/>
                  </a:lnTo>
                  <a:lnTo>
                    <a:pt x="2217" y="2893"/>
                  </a:lnTo>
                  <a:lnTo>
                    <a:pt x="2211" y="2887"/>
                  </a:lnTo>
                  <a:lnTo>
                    <a:pt x="2211" y="2887"/>
                  </a:lnTo>
                  <a:lnTo>
                    <a:pt x="2211" y="2876"/>
                  </a:lnTo>
                  <a:lnTo>
                    <a:pt x="2217" y="2876"/>
                  </a:lnTo>
                  <a:lnTo>
                    <a:pt x="2217" y="2876"/>
                  </a:lnTo>
                  <a:lnTo>
                    <a:pt x="2222" y="2876"/>
                  </a:lnTo>
                  <a:lnTo>
                    <a:pt x="2222" y="2870"/>
                  </a:lnTo>
                  <a:lnTo>
                    <a:pt x="2222" y="2870"/>
                  </a:lnTo>
                  <a:lnTo>
                    <a:pt x="2222" y="2859"/>
                  </a:lnTo>
                  <a:lnTo>
                    <a:pt x="2222" y="2859"/>
                  </a:lnTo>
                  <a:lnTo>
                    <a:pt x="2217" y="2847"/>
                  </a:lnTo>
                  <a:lnTo>
                    <a:pt x="2217" y="2847"/>
                  </a:lnTo>
                  <a:lnTo>
                    <a:pt x="2211" y="2836"/>
                  </a:lnTo>
                  <a:lnTo>
                    <a:pt x="2211" y="2836"/>
                  </a:lnTo>
                  <a:lnTo>
                    <a:pt x="2206" y="2825"/>
                  </a:lnTo>
                  <a:lnTo>
                    <a:pt x="2206" y="2825"/>
                  </a:lnTo>
                  <a:lnTo>
                    <a:pt x="2206" y="2825"/>
                  </a:lnTo>
                  <a:lnTo>
                    <a:pt x="2206" y="2825"/>
                  </a:lnTo>
                  <a:lnTo>
                    <a:pt x="2211" y="2825"/>
                  </a:lnTo>
                  <a:lnTo>
                    <a:pt x="2211" y="2825"/>
                  </a:lnTo>
                  <a:lnTo>
                    <a:pt x="2217" y="2825"/>
                  </a:lnTo>
                  <a:lnTo>
                    <a:pt x="2217" y="2825"/>
                  </a:lnTo>
                  <a:lnTo>
                    <a:pt x="2217" y="2825"/>
                  </a:lnTo>
                  <a:lnTo>
                    <a:pt x="2217" y="2825"/>
                  </a:lnTo>
                  <a:lnTo>
                    <a:pt x="2222" y="2825"/>
                  </a:lnTo>
                  <a:lnTo>
                    <a:pt x="2222" y="2825"/>
                  </a:lnTo>
                  <a:lnTo>
                    <a:pt x="2228" y="2830"/>
                  </a:lnTo>
                  <a:lnTo>
                    <a:pt x="2228" y="2830"/>
                  </a:lnTo>
                  <a:lnTo>
                    <a:pt x="2234" y="2836"/>
                  </a:lnTo>
                  <a:lnTo>
                    <a:pt x="2234" y="2836"/>
                  </a:lnTo>
                  <a:lnTo>
                    <a:pt x="2234" y="2841"/>
                  </a:lnTo>
                  <a:lnTo>
                    <a:pt x="2234" y="2841"/>
                  </a:lnTo>
                  <a:lnTo>
                    <a:pt x="2251" y="2841"/>
                  </a:lnTo>
                  <a:lnTo>
                    <a:pt x="2251" y="2841"/>
                  </a:lnTo>
                  <a:lnTo>
                    <a:pt x="2257" y="2830"/>
                  </a:lnTo>
                  <a:lnTo>
                    <a:pt x="2257" y="2830"/>
                  </a:lnTo>
                  <a:lnTo>
                    <a:pt x="2257" y="2825"/>
                  </a:lnTo>
                  <a:lnTo>
                    <a:pt x="2257" y="2825"/>
                  </a:lnTo>
                  <a:lnTo>
                    <a:pt x="2251" y="2825"/>
                  </a:lnTo>
                  <a:lnTo>
                    <a:pt x="2251" y="2825"/>
                  </a:lnTo>
                  <a:lnTo>
                    <a:pt x="2257" y="2802"/>
                  </a:lnTo>
                  <a:lnTo>
                    <a:pt x="2257" y="2802"/>
                  </a:lnTo>
                  <a:lnTo>
                    <a:pt x="2257" y="2785"/>
                  </a:lnTo>
                  <a:lnTo>
                    <a:pt x="2257" y="2785"/>
                  </a:lnTo>
                  <a:lnTo>
                    <a:pt x="2262" y="2768"/>
                  </a:lnTo>
                  <a:lnTo>
                    <a:pt x="2262" y="2768"/>
                  </a:lnTo>
                  <a:lnTo>
                    <a:pt x="2273" y="2751"/>
                  </a:lnTo>
                  <a:lnTo>
                    <a:pt x="2273" y="2751"/>
                  </a:lnTo>
                  <a:lnTo>
                    <a:pt x="2257" y="2751"/>
                  </a:lnTo>
                  <a:lnTo>
                    <a:pt x="2257" y="2751"/>
                  </a:lnTo>
                  <a:lnTo>
                    <a:pt x="2240" y="2751"/>
                  </a:lnTo>
                  <a:lnTo>
                    <a:pt x="2240" y="2751"/>
                  </a:lnTo>
                  <a:lnTo>
                    <a:pt x="2228" y="2745"/>
                  </a:lnTo>
                  <a:lnTo>
                    <a:pt x="2228" y="2745"/>
                  </a:lnTo>
                  <a:lnTo>
                    <a:pt x="2211" y="2740"/>
                  </a:lnTo>
                  <a:lnTo>
                    <a:pt x="2211" y="2740"/>
                  </a:lnTo>
                  <a:lnTo>
                    <a:pt x="2211" y="2734"/>
                  </a:lnTo>
                  <a:lnTo>
                    <a:pt x="2211" y="2734"/>
                  </a:lnTo>
                  <a:lnTo>
                    <a:pt x="2211" y="2734"/>
                  </a:lnTo>
                  <a:lnTo>
                    <a:pt x="2211" y="2734"/>
                  </a:lnTo>
                  <a:lnTo>
                    <a:pt x="2217" y="2734"/>
                  </a:lnTo>
                  <a:lnTo>
                    <a:pt x="2217" y="2734"/>
                  </a:lnTo>
                  <a:lnTo>
                    <a:pt x="2228" y="2734"/>
                  </a:lnTo>
                  <a:lnTo>
                    <a:pt x="2228" y="2734"/>
                  </a:lnTo>
                  <a:lnTo>
                    <a:pt x="2234" y="2734"/>
                  </a:lnTo>
                  <a:lnTo>
                    <a:pt x="2234" y="2734"/>
                  </a:lnTo>
                  <a:lnTo>
                    <a:pt x="2234" y="2734"/>
                  </a:lnTo>
                  <a:lnTo>
                    <a:pt x="2234" y="2734"/>
                  </a:lnTo>
                  <a:lnTo>
                    <a:pt x="2245" y="2734"/>
                  </a:lnTo>
                  <a:lnTo>
                    <a:pt x="2245" y="2734"/>
                  </a:lnTo>
                  <a:lnTo>
                    <a:pt x="2257" y="2734"/>
                  </a:lnTo>
                  <a:lnTo>
                    <a:pt x="2257" y="2734"/>
                  </a:lnTo>
                  <a:lnTo>
                    <a:pt x="2268" y="2734"/>
                  </a:lnTo>
                  <a:lnTo>
                    <a:pt x="2268" y="2734"/>
                  </a:lnTo>
                  <a:lnTo>
                    <a:pt x="2279" y="2734"/>
                  </a:lnTo>
                  <a:lnTo>
                    <a:pt x="2279" y="2734"/>
                  </a:lnTo>
                  <a:lnTo>
                    <a:pt x="2285" y="2706"/>
                  </a:lnTo>
                  <a:lnTo>
                    <a:pt x="2285" y="2706"/>
                  </a:lnTo>
                  <a:lnTo>
                    <a:pt x="2285" y="2688"/>
                  </a:lnTo>
                  <a:lnTo>
                    <a:pt x="2285" y="2688"/>
                  </a:lnTo>
                  <a:lnTo>
                    <a:pt x="2279" y="2671"/>
                  </a:lnTo>
                  <a:lnTo>
                    <a:pt x="2279" y="2671"/>
                  </a:lnTo>
                  <a:lnTo>
                    <a:pt x="2262" y="2648"/>
                  </a:lnTo>
                  <a:lnTo>
                    <a:pt x="2262" y="2648"/>
                  </a:lnTo>
                  <a:lnTo>
                    <a:pt x="2257" y="2643"/>
                  </a:lnTo>
                  <a:lnTo>
                    <a:pt x="2257" y="2643"/>
                  </a:lnTo>
                  <a:lnTo>
                    <a:pt x="2251" y="2637"/>
                  </a:lnTo>
                  <a:lnTo>
                    <a:pt x="2251" y="2637"/>
                  </a:lnTo>
                  <a:lnTo>
                    <a:pt x="2251" y="2631"/>
                  </a:lnTo>
                  <a:lnTo>
                    <a:pt x="2251" y="2631"/>
                  </a:lnTo>
                  <a:lnTo>
                    <a:pt x="2251" y="2626"/>
                  </a:lnTo>
                  <a:lnTo>
                    <a:pt x="2251" y="2626"/>
                  </a:lnTo>
                  <a:lnTo>
                    <a:pt x="2262" y="2626"/>
                  </a:lnTo>
                  <a:lnTo>
                    <a:pt x="2262" y="2626"/>
                  </a:lnTo>
                  <a:lnTo>
                    <a:pt x="2262" y="2626"/>
                  </a:lnTo>
                  <a:lnTo>
                    <a:pt x="2262" y="2626"/>
                  </a:lnTo>
                  <a:lnTo>
                    <a:pt x="2268" y="2626"/>
                  </a:lnTo>
                  <a:lnTo>
                    <a:pt x="2268" y="2626"/>
                  </a:lnTo>
                  <a:lnTo>
                    <a:pt x="2273" y="2620"/>
                  </a:lnTo>
                  <a:lnTo>
                    <a:pt x="2273" y="2620"/>
                  </a:lnTo>
                  <a:lnTo>
                    <a:pt x="2268" y="2626"/>
                  </a:lnTo>
                  <a:lnTo>
                    <a:pt x="2268" y="2626"/>
                  </a:lnTo>
                  <a:lnTo>
                    <a:pt x="2268" y="2626"/>
                  </a:lnTo>
                  <a:lnTo>
                    <a:pt x="2268" y="2626"/>
                  </a:lnTo>
                  <a:lnTo>
                    <a:pt x="2273" y="2626"/>
                  </a:lnTo>
                  <a:lnTo>
                    <a:pt x="2273" y="2626"/>
                  </a:lnTo>
                  <a:lnTo>
                    <a:pt x="2279" y="2626"/>
                  </a:lnTo>
                  <a:lnTo>
                    <a:pt x="2279" y="2626"/>
                  </a:lnTo>
                  <a:lnTo>
                    <a:pt x="2279" y="2626"/>
                  </a:lnTo>
                  <a:lnTo>
                    <a:pt x="2279" y="2626"/>
                  </a:lnTo>
                  <a:lnTo>
                    <a:pt x="2291" y="2626"/>
                  </a:lnTo>
                  <a:lnTo>
                    <a:pt x="2291" y="2626"/>
                  </a:lnTo>
                  <a:lnTo>
                    <a:pt x="2296" y="2626"/>
                  </a:lnTo>
                  <a:lnTo>
                    <a:pt x="2296" y="2626"/>
                  </a:lnTo>
                  <a:lnTo>
                    <a:pt x="2302" y="2626"/>
                  </a:lnTo>
                  <a:lnTo>
                    <a:pt x="2302" y="2626"/>
                  </a:lnTo>
                  <a:lnTo>
                    <a:pt x="2307" y="2620"/>
                  </a:lnTo>
                  <a:lnTo>
                    <a:pt x="2307" y="2620"/>
                  </a:lnTo>
                  <a:lnTo>
                    <a:pt x="2307" y="2614"/>
                  </a:lnTo>
                  <a:lnTo>
                    <a:pt x="2307" y="2614"/>
                  </a:lnTo>
                  <a:lnTo>
                    <a:pt x="2313" y="2609"/>
                  </a:lnTo>
                  <a:lnTo>
                    <a:pt x="2313" y="2609"/>
                  </a:lnTo>
                  <a:lnTo>
                    <a:pt x="2319" y="2603"/>
                  </a:lnTo>
                  <a:lnTo>
                    <a:pt x="2319" y="2603"/>
                  </a:lnTo>
                  <a:lnTo>
                    <a:pt x="2319" y="2597"/>
                  </a:lnTo>
                  <a:lnTo>
                    <a:pt x="2319" y="2597"/>
                  </a:lnTo>
                  <a:lnTo>
                    <a:pt x="2313" y="2591"/>
                  </a:lnTo>
                  <a:lnTo>
                    <a:pt x="2313" y="2591"/>
                  </a:lnTo>
                  <a:lnTo>
                    <a:pt x="2313" y="2586"/>
                  </a:lnTo>
                  <a:lnTo>
                    <a:pt x="2313" y="2586"/>
                  </a:lnTo>
                  <a:lnTo>
                    <a:pt x="2313" y="2586"/>
                  </a:lnTo>
                  <a:lnTo>
                    <a:pt x="2313" y="2581"/>
                  </a:lnTo>
                  <a:lnTo>
                    <a:pt x="2313" y="2581"/>
                  </a:lnTo>
                  <a:lnTo>
                    <a:pt x="2313" y="2575"/>
                  </a:lnTo>
                  <a:lnTo>
                    <a:pt x="2313" y="2575"/>
                  </a:lnTo>
                  <a:lnTo>
                    <a:pt x="2313" y="2575"/>
                  </a:lnTo>
                  <a:lnTo>
                    <a:pt x="2325" y="2569"/>
                  </a:lnTo>
                  <a:lnTo>
                    <a:pt x="2325" y="2569"/>
                  </a:lnTo>
                  <a:lnTo>
                    <a:pt x="2336" y="2575"/>
                  </a:lnTo>
                  <a:lnTo>
                    <a:pt x="2336" y="2575"/>
                  </a:lnTo>
                  <a:lnTo>
                    <a:pt x="2347" y="2575"/>
                  </a:lnTo>
                  <a:lnTo>
                    <a:pt x="2347" y="2575"/>
                  </a:lnTo>
                  <a:lnTo>
                    <a:pt x="2353" y="2581"/>
                  </a:lnTo>
                  <a:lnTo>
                    <a:pt x="2353" y="2581"/>
                  </a:lnTo>
                  <a:lnTo>
                    <a:pt x="2365" y="2581"/>
                  </a:lnTo>
                  <a:lnTo>
                    <a:pt x="2365" y="2581"/>
                  </a:lnTo>
                  <a:lnTo>
                    <a:pt x="2370" y="2581"/>
                  </a:lnTo>
                  <a:lnTo>
                    <a:pt x="2370" y="2581"/>
                  </a:lnTo>
                  <a:lnTo>
                    <a:pt x="2370" y="2581"/>
                  </a:lnTo>
                  <a:lnTo>
                    <a:pt x="2370" y="2581"/>
                  </a:lnTo>
                  <a:lnTo>
                    <a:pt x="2370" y="2581"/>
                  </a:lnTo>
                  <a:lnTo>
                    <a:pt x="2370" y="2581"/>
                  </a:lnTo>
                  <a:lnTo>
                    <a:pt x="2365" y="2575"/>
                  </a:lnTo>
                  <a:lnTo>
                    <a:pt x="2365" y="2575"/>
                  </a:lnTo>
                  <a:lnTo>
                    <a:pt x="2359" y="2575"/>
                  </a:lnTo>
                  <a:lnTo>
                    <a:pt x="2359" y="2575"/>
                  </a:lnTo>
                  <a:lnTo>
                    <a:pt x="2353" y="2575"/>
                  </a:lnTo>
                  <a:lnTo>
                    <a:pt x="2353" y="2575"/>
                  </a:lnTo>
                  <a:lnTo>
                    <a:pt x="2370" y="2569"/>
                  </a:lnTo>
                  <a:lnTo>
                    <a:pt x="2370" y="2569"/>
                  </a:lnTo>
                  <a:lnTo>
                    <a:pt x="2387" y="2569"/>
                  </a:lnTo>
                  <a:lnTo>
                    <a:pt x="2387" y="2569"/>
                  </a:lnTo>
                  <a:lnTo>
                    <a:pt x="2399" y="2569"/>
                  </a:lnTo>
                  <a:lnTo>
                    <a:pt x="2399" y="2569"/>
                  </a:lnTo>
                  <a:lnTo>
                    <a:pt x="2416" y="2575"/>
                  </a:lnTo>
                  <a:lnTo>
                    <a:pt x="2416" y="2575"/>
                  </a:lnTo>
                  <a:lnTo>
                    <a:pt x="2432" y="2575"/>
                  </a:lnTo>
                  <a:lnTo>
                    <a:pt x="2432" y="2575"/>
                  </a:lnTo>
                  <a:lnTo>
                    <a:pt x="2438" y="2569"/>
                  </a:lnTo>
                  <a:lnTo>
                    <a:pt x="2438" y="2569"/>
                  </a:lnTo>
                  <a:lnTo>
                    <a:pt x="2444" y="2557"/>
                  </a:lnTo>
                  <a:lnTo>
                    <a:pt x="2444" y="2557"/>
                  </a:lnTo>
                  <a:lnTo>
                    <a:pt x="2450" y="2552"/>
                  </a:lnTo>
                  <a:lnTo>
                    <a:pt x="2450" y="2552"/>
                  </a:lnTo>
                  <a:lnTo>
                    <a:pt x="2461" y="2546"/>
                  </a:lnTo>
                  <a:lnTo>
                    <a:pt x="2461" y="2546"/>
                  </a:lnTo>
                  <a:lnTo>
                    <a:pt x="2467" y="2541"/>
                  </a:lnTo>
                  <a:lnTo>
                    <a:pt x="2467" y="2541"/>
                  </a:lnTo>
                  <a:lnTo>
                    <a:pt x="2472" y="2541"/>
                  </a:lnTo>
                  <a:lnTo>
                    <a:pt x="2472" y="2541"/>
                  </a:lnTo>
                  <a:lnTo>
                    <a:pt x="2478" y="2541"/>
                  </a:lnTo>
                  <a:lnTo>
                    <a:pt x="2478" y="2541"/>
                  </a:lnTo>
                  <a:lnTo>
                    <a:pt x="2484" y="2541"/>
                  </a:lnTo>
                  <a:lnTo>
                    <a:pt x="2484" y="2541"/>
                  </a:lnTo>
                  <a:lnTo>
                    <a:pt x="2490" y="2552"/>
                  </a:lnTo>
                  <a:lnTo>
                    <a:pt x="2490" y="2552"/>
                  </a:lnTo>
                  <a:lnTo>
                    <a:pt x="2495" y="2563"/>
                  </a:lnTo>
                  <a:lnTo>
                    <a:pt x="2495" y="2563"/>
                  </a:lnTo>
                  <a:lnTo>
                    <a:pt x="2501" y="2569"/>
                  </a:lnTo>
                  <a:lnTo>
                    <a:pt x="2501" y="2569"/>
                  </a:lnTo>
                  <a:lnTo>
                    <a:pt x="2501" y="2581"/>
                  </a:lnTo>
                  <a:lnTo>
                    <a:pt x="2507" y="2581"/>
                  </a:lnTo>
                  <a:lnTo>
                    <a:pt x="2507" y="2586"/>
                  </a:lnTo>
                  <a:lnTo>
                    <a:pt x="2507" y="2586"/>
                  </a:lnTo>
                  <a:lnTo>
                    <a:pt x="2507" y="2591"/>
                  </a:lnTo>
                  <a:lnTo>
                    <a:pt x="2507" y="2591"/>
                  </a:lnTo>
                  <a:lnTo>
                    <a:pt x="2512" y="2591"/>
                  </a:lnTo>
                  <a:lnTo>
                    <a:pt x="2512" y="2591"/>
                  </a:lnTo>
                  <a:lnTo>
                    <a:pt x="2518" y="2586"/>
                  </a:lnTo>
                  <a:lnTo>
                    <a:pt x="2518" y="2586"/>
                  </a:lnTo>
                  <a:lnTo>
                    <a:pt x="2518" y="2586"/>
                  </a:lnTo>
                  <a:lnTo>
                    <a:pt x="2518" y="2586"/>
                  </a:lnTo>
                  <a:lnTo>
                    <a:pt x="2512" y="2586"/>
                  </a:lnTo>
                  <a:lnTo>
                    <a:pt x="2512" y="2586"/>
                  </a:lnTo>
                  <a:lnTo>
                    <a:pt x="2518" y="2586"/>
                  </a:lnTo>
                  <a:lnTo>
                    <a:pt x="2518" y="2586"/>
                  </a:lnTo>
                  <a:lnTo>
                    <a:pt x="2524" y="2581"/>
                  </a:lnTo>
                  <a:lnTo>
                    <a:pt x="2524" y="2581"/>
                  </a:lnTo>
                  <a:lnTo>
                    <a:pt x="2524" y="2581"/>
                  </a:lnTo>
                  <a:lnTo>
                    <a:pt x="2524" y="2581"/>
                  </a:lnTo>
                  <a:lnTo>
                    <a:pt x="2518" y="2581"/>
                  </a:lnTo>
                  <a:lnTo>
                    <a:pt x="2518" y="2581"/>
                  </a:lnTo>
                  <a:lnTo>
                    <a:pt x="2524" y="2575"/>
                  </a:lnTo>
                  <a:lnTo>
                    <a:pt x="2524" y="2575"/>
                  </a:lnTo>
                  <a:lnTo>
                    <a:pt x="2529" y="2569"/>
                  </a:lnTo>
                  <a:lnTo>
                    <a:pt x="2529" y="2569"/>
                  </a:lnTo>
                  <a:lnTo>
                    <a:pt x="2535" y="2569"/>
                  </a:lnTo>
                  <a:lnTo>
                    <a:pt x="2535" y="2569"/>
                  </a:lnTo>
                  <a:lnTo>
                    <a:pt x="2541" y="2563"/>
                  </a:lnTo>
                  <a:lnTo>
                    <a:pt x="2541" y="2563"/>
                  </a:lnTo>
                  <a:lnTo>
                    <a:pt x="2546" y="2557"/>
                  </a:lnTo>
                  <a:lnTo>
                    <a:pt x="2546" y="2557"/>
                  </a:lnTo>
                  <a:lnTo>
                    <a:pt x="2546" y="2552"/>
                  </a:lnTo>
                  <a:lnTo>
                    <a:pt x="2546" y="2552"/>
                  </a:lnTo>
                  <a:lnTo>
                    <a:pt x="2546" y="2541"/>
                  </a:lnTo>
                  <a:lnTo>
                    <a:pt x="2546" y="2541"/>
                  </a:lnTo>
                  <a:lnTo>
                    <a:pt x="2546" y="2535"/>
                  </a:lnTo>
                  <a:lnTo>
                    <a:pt x="2546" y="2535"/>
                  </a:lnTo>
                  <a:lnTo>
                    <a:pt x="2552" y="2535"/>
                  </a:lnTo>
                  <a:lnTo>
                    <a:pt x="2552" y="2535"/>
                  </a:lnTo>
                  <a:lnTo>
                    <a:pt x="2563" y="2535"/>
                  </a:lnTo>
                  <a:lnTo>
                    <a:pt x="2563" y="2535"/>
                  </a:lnTo>
                  <a:lnTo>
                    <a:pt x="2575" y="2535"/>
                  </a:lnTo>
                  <a:lnTo>
                    <a:pt x="2575" y="2535"/>
                  </a:lnTo>
                  <a:lnTo>
                    <a:pt x="2586" y="2535"/>
                  </a:lnTo>
                  <a:lnTo>
                    <a:pt x="2586" y="2535"/>
                  </a:lnTo>
                  <a:lnTo>
                    <a:pt x="2586" y="2541"/>
                  </a:lnTo>
                  <a:lnTo>
                    <a:pt x="2586" y="2541"/>
                  </a:lnTo>
                  <a:lnTo>
                    <a:pt x="2586" y="2541"/>
                  </a:lnTo>
                  <a:lnTo>
                    <a:pt x="2586" y="2541"/>
                  </a:lnTo>
                  <a:lnTo>
                    <a:pt x="2586" y="2546"/>
                  </a:lnTo>
                  <a:lnTo>
                    <a:pt x="2586" y="2546"/>
                  </a:lnTo>
                  <a:lnTo>
                    <a:pt x="2592" y="2546"/>
                  </a:lnTo>
                  <a:lnTo>
                    <a:pt x="2592" y="2546"/>
                  </a:lnTo>
                  <a:lnTo>
                    <a:pt x="2592" y="2552"/>
                  </a:lnTo>
                  <a:lnTo>
                    <a:pt x="2592" y="2552"/>
                  </a:lnTo>
                  <a:lnTo>
                    <a:pt x="2592" y="2557"/>
                  </a:lnTo>
                  <a:lnTo>
                    <a:pt x="2592" y="2557"/>
                  </a:lnTo>
                  <a:lnTo>
                    <a:pt x="2597" y="2557"/>
                  </a:lnTo>
                  <a:lnTo>
                    <a:pt x="2597" y="2557"/>
                  </a:lnTo>
                  <a:lnTo>
                    <a:pt x="2603" y="2557"/>
                  </a:lnTo>
                  <a:lnTo>
                    <a:pt x="2603" y="2557"/>
                  </a:lnTo>
                  <a:lnTo>
                    <a:pt x="2603" y="2552"/>
                  </a:lnTo>
                  <a:lnTo>
                    <a:pt x="2603" y="2552"/>
                  </a:lnTo>
                  <a:lnTo>
                    <a:pt x="2609" y="2541"/>
                  </a:lnTo>
                  <a:lnTo>
                    <a:pt x="2609" y="2541"/>
                  </a:lnTo>
                  <a:lnTo>
                    <a:pt x="2615" y="2535"/>
                  </a:lnTo>
                  <a:lnTo>
                    <a:pt x="2615" y="2535"/>
                  </a:lnTo>
                  <a:lnTo>
                    <a:pt x="2615" y="2529"/>
                  </a:lnTo>
                  <a:lnTo>
                    <a:pt x="2615" y="2529"/>
                  </a:lnTo>
                  <a:lnTo>
                    <a:pt x="2615" y="2523"/>
                  </a:lnTo>
                  <a:lnTo>
                    <a:pt x="2615" y="2523"/>
                  </a:lnTo>
                  <a:lnTo>
                    <a:pt x="2615" y="2517"/>
                  </a:lnTo>
                  <a:lnTo>
                    <a:pt x="2615" y="2517"/>
                  </a:lnTo>
                  <a:lnTo>
                    <a:pt x="2615" y="2512"/>
                  </a:lnTo>
                  <a:lnTo>
                    <a:pt x="2615" y="2512"/>
                  </a:lnTo>
                  <a:lnTo>
                    <a:pt x="2615" y="2506"/>
                  </a:lnTo>
                  <a:lnTo>
                    <a:pt x="2615" y="2506"/>
                  </a:lnTo>
                  <a:lnTo>
                    <a:pt x="2621" y="2506"/>
                  </a:lnTo>
                  <a:lnTo>
                    <a:pt x="2621" y="2506"/>
                  </a:lnTo>
                  <a:lnTo>
                    <a:pt x="2626" y="2501"/>
                  </a:lnTo>
                  <a:lnTo>
                    <a:pt x="2626" y="2501"/>
                  </a:lnTo>
                  <a:lnTo>
                    <a:pt x="2637" y="2501"/>
                  </a:lnTo>
                  <a:lnTo>
                    <a:pt x="2637" y="2501"/>
                  </a:lnTo>
                  <a:lnTo>
                    <a:pt x="2643" y="2495"/>
                  </a:lnTo>
                  <a:lnTo>
                    <a:pt x="2643" y="2495"/>
                  </a:lnTo>
                  <a:lnTo>
                    <a:pt x="2649" y="2484"/>
                  </a:lnTo>
                  <a:lnTo>
                    <a:pt x="2649" y="2484"/>
                  </a:lnTo>
                  <a:lnTo>
                    <a:pt x="2654" y="2472"/>
                  </a:lnTo>
                  <a:lnTo>
                    <a:pt x="2654" y="2472"/>
                  </a:lnTo>
                  <a:lnTo>
                    <a:pt x="2654" y="2455"/>
                  </a:lnTo>
                  <a:lnTo>
                    <a:pt x="2654" y="2455"/>
                  </a:lnTo>
                  <a:lnTo>
                    <a:pt x="2660" y="2450"/>
                  </a:lnTo>
                  <a:lnTo>
                    <a:pt x="2660" y="2450"/>
                  </a:lnTo>
                  <a:lnTo>
                    <a:pt x="2666" y="2444"/>
                  </a:lnTo>
                  <a:lnTo>
                    <a:pt x="2666" y="2444"/>
                  </a:lnTo>
                  <a:lnTo>
                    <a:pt x="2671" y="2444"/>
                  </a:lnTo>
                  <a:lnTo>
                    <a:pt x="2671" y="2444"/>
                  </a:lnTo>
                  <a:lnTo>
                    <a:pt x="2677" y="2450"/>
                  </a:lnTo>
                  <a:lnTo>
                    <a:pt x="2677" y="2450"/>
                  </a:lnTo>
                  <a:lnTo>
                    <a:pt x="2683" y="2450"/>
                  </a:lnTo>
                  <a:lnTo>
                    <a:pt x="2683" y="2450"/>
                  </a:lnTo>
                  <a:lnTo>
                    <a:pt x="2688" y="2444"/>
                  </a:lnTo>
                  <a:lnTo>
                    <a:pt x="2688" y="2444"/>
                  </a:lnTo>
                  <a:lnTo>
                    <a:pt x="2694" y="2432"/>
                  </a:lnTo>
                  <a:lnTo>
                    <a:pt x="2694" y="2432"/>
                  </a:lnTo>
                  <a:lnTo>
                    <a:pt x="2706" y="2427"/>
                  </a:lnTo>
                  <a:lnTo>
                    <a:pt x="2706" y="2427"/>
                  </a:lnTo>
                  <a:lnTo>
                    <a:pt x="2711" y="2421"/>
                  </a:lnTo>
                  <a:lnTo>
                    <a:pt x="2711" y="2421"/>
                  </a:lnTo>
                  <a:lnTo>
                    <a:pt x="2722" y="2416"/>
                  </a:lnTo>
                  <a:lnTo>
                    <a:pt x="2722" y="2416"/>
                  </a:lnTo>
                  <a:lnTo>
                    <a:pt x="2734" y="2410"/>
                  </a:lnTo>
                  <a:lnTo>
                    <a:pt x="2734" y="2410"/>
                  </a:lnTo>
                  <a:lnTo>
                    <a:pt x="2746" y="2410"/>
                  </a:lnTo>
                  <a:lnTo>
                    <a:pt x="2746" y="2410"/>
                  </a:lnTo>
                  <a:lnTo>
                    <a:pt x="2756" y="2404"/>
                  </a:lnTo>
                  <a:lnTo>
                    <a:pt x="2756" y="2404"/>
                  </a:lnTo>
                  <a:lnTo>
                    <a:pt x="2774" y="2387"/>
                  </a:lnTo>
                  <a:lnTo>
                    <a:pt x="2774" y="2387"/>
                  </a:lnTo>
                  <a:lnTo>
                    <a:pt x="2785" y="2364"/>
                  </a:lnTo>
                  <a:lnTo>
                    <a:pt x="2785" y="2364"/>
                  </a:lnTo>
                  <a:lnTo>
                    <a:pt x="2796" y="2347"/>
                  </a:lnTo>
                  <a:lnTo>
                    <a:pt x="2796" y="2347"/>
                  </a:lnTo>
                  <a:lnTo>
                    <a:pt x="2813" y="2330"/>
                  </a:lnTo>
                  <a:lnTo>
                    <a:pt x="2813" y="2330"/>
                  </a:lnTo>
                  <a:lnTo>
                    <a:pt x="2825" y="2330"/>
                  </a:lnTo>
                  <a:lnTo>
                    <a:pt x="2825" y="2330"/>
                  </a:lnTo>
                  <a:lnTo>
                    <a:pt x="2831" y="2336"/>
                  </a:lnTo>
                  <a:lnTo>
                    <a:pt x="2831" y="2336"/>
                  </a:lnTo>
                  <a:lnTo>
                    <a:pt x="2836" y="2336"/>
                  </a:lnTo>
                  <a:lnTo>
                    <a:pt x="2836" y="2336"/>
                  </a:lnTo>
                  <a:lnTo>
                    <a:pt x="2842" y="2336"/>
                  </a:lnTo>
                  <a:lnTo>
                    <a:pt x="2842" y="2336"/>
                  </a:lnTo>
                  <a:lnTo>
                    <a:pt x="2842" y="2330"/>
                  </a:lnTo>
                  <a:lnTo>
                    <a:pt x="2847" y="2330"/>
                  </a:lnTo>
                  <a:lnTo>
                    <a:pt x="2847" y="2324"/>
                  </a:lnTo>
                  <a:lnTo>
                    <a:pt x="2847" y="2324"/>
                  </a:lnTo>
                  <a:lnTo>
                    <a:pt x="2853" y="2319"/>
                  </a:lnTo>
                  <a:lnTo>
                    <a:pt x="2853" y="2313"/>
                  </a:lnTo>
                  <a:lnTo>
                    <a:pt x="2859" y="2313"/>
                  </a:lnTo>
                  <a:lnTo>
                    <a:pt x="2859" y="2313"/>
                  </a:lnTo>
                  <a:lnTo>
                    <a:pt x="2859" y="2285"/>
                  </a:lnTo>
                  <a:lnTo>
                    <a:pt x="2859" y="2285"/>
                  </a:lnTo>
                  <a:lnTo>
                    <a:pt x="2847" y="2279"/>
                  </a:lnTo>
                  <a:lnTo>
                    <a:pt x="2847" y="2279"/>
                  </a:lnTo>
                  <a:lnTo>
                    <a:pt x="2842" y="2273"/>
                  </a:lnTo>
                  <a:lnTo>
                    <a:pt x="2842" y="2273"/>
                  </a:lnTo>
                  <a:lnTo>
                    <a:pt x="2831" y="2267"/>
                  </a:lnTo>
                  <a:lnTo>
                    <a:pt x="2831" y="2267"/>
                  </a:lnTo>
                  <a:lnTo>
                    <a:pt x="2825" y="2256"/>
                  </a:lnTo>
                  <a:lnTo>
                    <a:pt x="2825" y="2256"/>
                  </a:lnTo>
                  <a:lnTo>
                    <a:pt x="2825" y="2239"/>
                  </a:lnTo>
                  <a:lnTo>
                    <a:pt x="2825" y="2239"/>
                  </a:lnTo>
                  <a:lnTo>
                    <a:pt x="2819" y="2217"/>
                  </a:lnTo>
                  <a:lnTo>
                    <a:pt x="2819" y="2217"/>
                  </a:lnTo>
                  <a:lnTo>
                    <a:pt x="2819" y="2199"/>
                  </a:lnTo>
                  <a:lnTo>
                    <a:pt x="2819" y="2199"/>
                  </a:lnTo>
                  <a:lnTo>
                    <a:pt x="2842" y="2233"/>
                  </a:lnTo>
                  <a:lnTo>
                    <a:pt x="2842" y="2233"/>
                  </a:lnTo>
                  <a:lnTo>
                    <a:pt x="2871" y="2256"/>
                  </a:lnTo>
                  <a:lnTo>
                    <a:pt x="2871" y="2256"/>
                  </a:lnTo>
                  <a:lnTo>
                    <a:pt x="2910" y="2267"/>
                  </a:lnTo>
                  <a:lnTo>
                    <a:pt x="2910" y="2267"/>
                  </a:lnTo>
                  <a:lnTo>
                    <a:pt x="2950" y="2273"/>
                  </a:lnTo>
                  <a:lnTo>
                    <a:pt x="2950" y="2267"/>
                  </a:lnTo>
                  <a:lnTo>
                    <a:pt x="2950" y="2267"/>
                  </a:lnTo>
                  <a:lnTo>
                    <a:pt x="2950" y="2262"/>
                  </a:lnTo>
                  <a:lnTo>
                    <a:pt x="2950" y="2262"/>
                  </a:lnTo>
                  <a:lnTo>
                    <a:pt x="2950" y="2262"/>
                  </a:lnTo>
                  <a:lnTo>
                    <a:pt x="2961" y="2262"/>
                  </a:lnTo>
                  <a:lnTo>
                    <a:pt x="2961" y="2262"/>
                  </a:lnTo>
                  <a:lnTo>
                    <a:pt x="2967" y="2262"/>
                  </a:lnTo>
                  <a:lnTo>
                    <a:pt x="2967" y="2262"/>
                  </a:lnTo>
                  <a:lnTo>
                    <a:pt x="2972" y="2262"/>
                  </a:lnTo>
                  <a:lnTo>
                    <a:pt x="2972" y="2262"/>
                  </a:lnTo>
                  <a:lnTo>
                    <a:pt x="2984" y="2256"/>
                  </a:lnTo>
                  <a:lnTo>
                    <a:pt x="2984" y="2256"/>
                  </a:lnTo>
                  <a:lnTo>
                    <a:pt x="2984" y="2251"/>
                  </a:lnTo>
                  <a:lnTo>
                    <a:pt x="2984" y="2251"/>
                  </a:lnTo>
                  <a:lnTo>
                    <a:pt x="2984" y="2239"/>
                  </a:lnTo>
                  <a:lnTo>
                    <a:pt x="2984" y="2239"/>
                  </a:lnTo>
                  <a:lnTo>
                    <a:pt x="2984" y="2233"/>
                  </a:lnTo>
                  <a:lnTo>
                    <a:pt x="2984" y="2233"/>
                  </a:lnTo>
                  <a:lnTo>
                    <a:pt x="2984" y="2228"/>
                  </a:lnTo>
                  <a:lnTo>
                    <a:pt x="2984" y="2228"/>
                  </a:lnTo>
                  <a:lnTo>
                    <a:pt x="2984" y="2228"/>
                  </a:lnTo>
                  <a:lnTo>
                    <a:pt x="2984" y="2228"/>
                  </a:lnTo>
                  <a:lnTo>
                    <a:pt x="2990" y="2228"/>
                  </a:lnTo>
                  <a:lnTo>
                    <a:pt x="2990" y="2228"/>
                  </a:lnTo>
                  <a:lnTo>
                    <a:pt x="2995" y="2228"/>
                  </a:lnTo>
                  <a:lnTo>
                    <a:pt x="2995" y="2228"/>
                  </a:lnTo>
                  <a:lnTo>
                    <a:pt x="3001" y="2228"/>
                  </a:lnTo>
                  <a:lnTo>
                    <a:pt x="3001" y="2228"/>
                  </a:lnTo>
                  <a:lnTo>
                    <a:pt x="3001" y="2233"/>
                  </a:lnTo>
                  <a:lnTo>
                    <a:pt x="3001" y="2233"/>
                  </a:lnTo>
                  <a:lnTo>
                    <a:pt x="3001" y="2239"/>
                  </a:lnTo>
                  <a:lnTo>
                    <a:pt x="3001" y="2239"/>
                  </a:lnTo>
                  <a:lnTo>
                    <a:pt x="3001" y="2245"/>
                  </a:lnTo>
                  <a:lnTo>
                    <a:pt x="3001" y="2245"/>
                  </a:lnTo>
                  <a:lnTo>
                    <a:pt x="3006" y="2251"/>
                  </a:lnTo>
                  <a:lnTo>
                    <a:pt x="3006" y="2251"/>
                  </a:lnTo>
                  <a:lnTo>
                    <a:pt x="3012" y="2251"/>
                  </a:lnTo>
                  <a:lnTo>
                    <a:pt x="3012" y="2251"/>
                  </a:lnTo>
                  <a:lnTo>
                    <a:pt x="3024" y="2245"/>
                  </a:lnTo>
                  <a:lnTo>
                    <a:pt x="3024" y="2245"/>
                  </a:lnTo>
                  <a:lnTo>
                    <a:pt x="3030" y="2239"/>
                  </a:lnTo>
                  <a:lnTo>
                    <a:pt x="3030" y="2239"/>
                  </a:lnTo>
                  <a:lnTo>
                    <a:pt x="3030" y="2239"/>
                  </a:lnTo>
                  <a:lnTo>
                    <a:pt x="3030" y="2239"/>
                  </a:lnTo>
                  <a:lnTo>
                    <a:pt x="3035" y="2239"/>
                  </a:lnTo>
                  <a:lnTo>
                    <a:pt x="3035" y="2239"/>
                  </a:lnTo>
                  <a:lnTo>
                    <a:pt x="3041" y="2239"/>
                  </a:lnTo>
                  <a:lnTo>
                    <a:pt x="3041" y="2239"/>
                  </a:lnTo>
                  <a:lnTo>
                    <a:pt x="3046" y="2239"/>
                  </a:lnTo>
                  <a:lnTo>
                    <a:pt x="3046" y="2239"/>
                  </a:lnTo>
                  <a:lnTo>
                    <a:pt x="3046" y="2239"/>
                  </a:lnTo>
                  <a:lnTo>
                    <a:pt x="3046" y="2239"/>
                  </a:lnTo>
                  <a:lnTo>
                    <a:pt x="3052" y="2233"/>
                  </a:lnTo>
                  <a:lnTo>
                    <a:pt x="3052" y="2233"/>
                  </a:lnTo>
                  <a:lnTo>
                    <a:pt x="3052" y="2228"/>
                  </a:lnTo>
                  <a:lnTo>
                    <a:pt x="3052" y="2228"/>
                  </a:lnTo>
                  <a:lnTo>
                    <a:pt x="3052" y="2222"/>
                  </a:lnTo>
                  <a:lnTo>
                    <a:pt x="3052" y="2222"/>
                  </a:lnTo>
                  <a:lnTo>
                    <a:pt x="3052" y="2217"/>
                  </a:lnTo>
                  <a:lnTo>
                    <a:pt x="3052" y="2217"/>
                  </a:lnTo>
                  <a:lnTo>
                    <a:pt x="3058" y="2217"/>
                  </a:lnTo>
                  <a:lnTo>
                    <a:pt x="3058" y="2217"/>
                  </a:lnTo>
                  <a:lnTo>
                    <a:pt x="3064" y="2217"/>
                  </a:lnTo>
                  <a:lnTo>
                    <a:pt x="3064" y="2217"/>
                  </a:lnTo>
                  <a:lnTo>
                    <a:pt x="3064" y="2217"/>
                  </a:lnTo>
                  <a:lnTo>
                    <a:pt x="3064" y="2217"/>
                  </a:lnTo>
                  <a:lnTo>
                    <a:pt x="3069" y="2217"/>
                  </a:lnTo>
                  <a:lnTo>
                    <a:pt x="3069" y="2217"/>
                  </a:lnTo>
                  <a:lnTo>
                    <a:pt x="3075" y="2222"/>
                  </a:lnTo>
                  <a:lnTo>
                    <a:pt x="3075" y="2222"/>
                  </a:lnTo>
                  <a:lnTo>
                    <a:pt x="3075" y="2228"/>
                  </a:lnTo>
                  <a:lnTo>
                    <a:pt x="3075" y="2228"/>
                  </a:lnTo>
                  <a:lnTo>
                    <a:pt x="3081" y="2233"/>
                  </a:lnTo>
                  <a:lnTo>
                    <a:pt x="3081" y="2233"/>
                  </a:lnTo>
                  <a:lnTo>
                    <a:pt x="3081" y="2233"/>
                  </a:lnTo>
                  <a:lnTo>
                    <a:pt x="3081" y="2233"/>
                  </a:lnTo>
                  <a:lnTo>
                    <a:pt x="3098" y="2228"/>
                  </a:lnTo>
                  <a:lnTo>
                    <a:pt x="3098" y="2228"/>
                  </a:lnTo>
                  <a:lnTo>
                    <a:pt x="3109" y="2228"/>
                  </a:lnTo>
                  <a:lnTo>
                    <a:pt x="3109" y="2228"/>
                  </a:lnTo>
                  <a:lnTo>
                    <a:pt x="3120" y="2228"/>
                  </a:lnTo>
                  <a:lnTo>
                    <a:pt x="3120" y="2228"/>
                  </a:lnTo>
                  <a:lnTo>
                    <a:pt x="3137" y="2228"/>
                  </a:lnTo>
                  <a:lnTo>
                    <a:pt x="3137" y="2222"/>
                  </a:lnTo>
                  <a:lnTo>
                    <a:pt x="3137" y="2222"/>
                  </a:lnTo>
                  <a:lnTo>
                    <a:pt x="3137" y="2217"/>
                  </a:lnTo>
                  <a:lnTo>
                    <a:pt x="3143" y="2211"/>
                  </a:lnTo>
                  <a:lnTo>
                    <a:pt x="3143" y="2211"/>
                  </a:lnTo>
                  <a:lnTo>
                    <a:pt x="3149" y="2211"/>
                  </a:lnTo>
                  <a:lnTo>
                    <a:pt x="3149" y="2211"/>
                  </a:lnTo>
                  <a:lnTo>
                    <a:pt x="3155" y="2217"/>
                  </a:lnTo>
                  <a:lnTo>
                    <a:pt x="3155" y="2217"/>
                  </a:lnTo>
                  <a:lnTo>
                    <a:pt x="3155" y="2217"/>
                  </a:lnTo>
                  <a:lnTo>
                    <a:pt x="3155" y="2217"/>
                  </a:lnTo>
                  <a:lnTo>
                    <a:pt x="3160" y="2217"/>
                  </a:lnTo>
                  <a:lnTo>
                    <a:pt x="3160" y="2217"/>
                  </a:lnTo>
                  <a:lnTo>
                    <a:pt x="3171" y="2211"/>
                  </a:lnTo>
                  <a:lnTo>
                    <a:pt x="3171" y="2211"/>
                  </a:lnTo>
                  <a:lnTo>
                    <a:pt x="3177" y="2205"/>
                  </a:lnTo>
                  <a:lnTo>
                    <a:pt x="3177" y="2205"/>
                  </a:lnTo>
                  <a:lnTo>
                    <a:pt x="3183" y="2199"/>
                  </a:lnTo>
                  <a:lnTo>
                    <a:pt x="3183" y="2199"/>
                  </a:lnTo>
                  <a:lnTo>
                    <a:pt x="3189" y="2194"/>
                  </a:lnTo>
                  <a:lnTo>
                    <a:pt x="3189" y="2194"/>
                  </a:lnTo>
                  <a:lnTo>
                    <a:pt x="3194" y="2194"/>
                  </a:lnTo>
                  <a:lnTo>
                    <a:pt x="3194" y="2194"/>
                  </a:lnTo>
                  <a:lnTo>
                    <a:pt x="3206" y="2194"/>
                  </a:lnTo>
                  <a:lnTo>
                    <a:pt x="3206" y="2194"/>
                  </a:lnTo>
                  <a:lnTo>
                    <a:pt x="3211" y="2194"/>
                  </a:lnTo>
                  <a:lnTo>
                    <a:pt x="3211" y="2194"/>
                  </a:lnTo>
                  <a:lnTo>
                    <a:pt x="3217" y="2194"/>
                  </a:lnTo>
                  <a:lnTo>
                    <a:pt x="3217" y="2194"/>
                  </a:lnTo>
                  <a:lnTo>
                    <a:pt x="3228" y="2194"/>
                  </a:lnTo>
                  <a:lnTo>
                    <a:pt x="3228" y="2194"/>
                  </a:lnTo>
                  <a:lnTo>
                    <a:pt x="3245" y="2188"/>
                  </a:lnTo>
                  <a:lnTo>
                    <a:pt x="3245" y="2188"/>
                  </a:lnTo>
                  <a:lnTo>
                    <a:pt x="3257" y="2182"/>
                  </a:lnTo>
                  <a:lnTo>
                    <a:pt x="3257" y="2182"/>
                  </a:lnTo>
                  <a:lnTo>
                    <a:pt x="3274" y="2177"/>
                  </a:lnTo>
                  <a:lnTo>
                    <a:pt x="3274" y="2165"/>
                  </a:lnTo>
                  <a:lnTo>
                    <a:pt x="3274" y="2154"/>
                  </a:lnTo>
                  <a:lnTo>
                    <a:pt x="3274" y="2148"/>
                  </a:lnTo>
                  <a:lnTo>
                    <a:pt x="3274" y="2137"/>
                  </a:lnTo>
                  <a:lnTo>
                    <a:pt x="3274" y="2137"/>
                  </a:lnTo>
                  <a:lnTo>
                    <a:pt x="3280" y="2137"/>
                  </a:lnTo>
                  <a:lnTo>
                    <a:pt x="3280" y="2137"/>
                  </a:lnTo>
                  <a:lnTo>
                    <a:pt x="3285" y="2142"/>
                  </a:lnTo>
                  <a:lnTo>
                    <a:pt x="3285" y="2142"/>
                  </a:lnTo>
                  <a:lnTo>
                    <a:pt x="3291" y="2148"/>
                  </a:lnTo>
                  <a:lnTo>
                    <a:pt x="3291" y="2148"/>
                  </a:lnTo>
                  <a:lnTo>
                    <a:pt x="3296" y="2154"/>
                  </a:lnTo>
                  <a:lnTo>
                    <a:pt x="3296" y="2154"/>
                  </a:lnTo>
                  <a:lnTo>
                    <a:pt x="3296" y="2154"/>
                  </a:lnTo>
                  <a:lnTo>
                    <a:pt x="3296" y="2154"/>
                  </a:lnTo>
                  <a:lnTo>
                    <a:pt x="3302" y="2154"/>
                  </a:lnTo>
                  <a:lnTo>
                    <a:pt x="3302" y="2154"/>
                  </a:lnTo>
                  <a:lnTo>
                    <a:pt x="3308" y="2154"/>
                  </a:lnTo>
                  <a:lnTo>
                    <a:pt x="3308" y="2154"/>
                  </a:lnTo>
                  <a:lnTo>
                    <a:pt x="3314" y="2154"/>
                  </a:lnTo>
                  <a:lnTo>
                    <a:pt x="3314" y="2154"/>
                  </a:lnTo>
                  <a:lnTo>
                    <a:pt x="3325" y="2137"/>
                  </a:lnTo>
                  <a:lnTo>
                    <a:pt x="3325" y="2137"/>
                  </a:lnTo>
                  <a:lnTo>
                    <a:pt x="3330" y="2126"/>
                  </a:lnTo>
                  <a:lnTo>
                    <a:pt x="3330" y="2126"/>
                  </a:lnTo>
                  <a:lnTo>
                    <a:pt x="3336" y="2114"/>
                  </a:lnTo>
                  <a:lnTo>
                    <a:pt x="3336" y="2114"/>
                  </a:lnTo>
                  <a:lnTo>
                    <a:pt x="3348" y="2103"/>
                  </a:lnTo>
                  <a:lnTo>
                    <a:pt x="3348" y="2103"/>
                  </a:lnTo>
                  <a:lnTo>
                    <a:pt x="3353" y="2108"/>
                  </a:lnTo>
                  <a:lnTo>
                    <a:pt x="3353" y="2108"/>
                  </a:lnTo>
                  <a:lnTo>
                    <a:pt x="3359" y="2108"/>
                  </a:lnTo>
                  <a:lnTo>
                    <a:pt x="3359" y="2108"/>
                  </a:lnTo>
                  <a:lnTo>
                    <a:pt x="3365" y="2108"/>
                  </a:lnTo>
                  <a:lnTo>
                    <a:pt x="3365" y="2108"/>
                  </a:lnTo>
                  <a:lnTo>
                    <a:pt x="3370" y="2108"/>
                  </a:lnTo>
                  <a:lnTo>
                    <a:pt x="3370" y="2108"/>
                  </a:lnTo>
                  <a:lnTo>
                    <a:pt x="3370" y="2108"/>
                  </a:lnTo>
                  <a:lnTo>
                    <a:pt x="3370" y="2108"/>
                  </a:lnTo>
                  <a:lnTo>
                    <a:pt x="3370" y="2114"/>
                  </a:lnTo>
                  <a:lnTo>
                    <a:pt x="3370" y="2114"/>
                  </a:lnTo>
                  <a:lnTo>
                    <a:pt x="3376" y="2120"/>
                  </a:lnTo>
                  <a:lnTo>
                    <a:pt x="3376" y="2120"/>
                  </a:lnTo>
                  <a:lnTo>
                    <a:pt x="3376" y="2120"/>
                  </a:lnTo>
                  <a:lnTo>
                    <a:pt x="3376" y="2120"/>
                  </a:lnTo>
                  <a:lnTo>
                    <a:pt x="3376" y="2114"/>
                  </a:lnTo>
                  <a:lnTo>
                    <a:pt x="3376" y="2114"/>
                  </a:lnTo>
                  <a:lnTo>
                    <a:pt x="3382" y="2108"/>
                  </a:lnTo>
                  <a:lnTo>
                    <a:pt x="3382" y="2108"/>
                  </a:lnTo>
                  <a:lnTo>
                    <a:pt x="3387" y="2108"/>
                  </a:lnTo>
                  <a:lnTo>
                    <a:pt x="3387" y="2108"/>
                  </a:lnTo>
                  <a:lnTo>
                    <a:pt x="3393" y="2103"/>
                  </a:lnTo>
                  <a:lnTo>
                    <a:pt x="3393" y="2103"/>
                  </a:lnTo>
                  <a:lnTo>
                    <a:pt x="3399" y="2103"/>
                  </a:lnTo>
                  <a:lnTo>
                    <a:pt x="3399" y="2103"/>
                  </a:lnTo>
                  <a:lnTo>
                    <a:pt x="3399" y="2103"/>
                  </a:lnTo>
                  <a:lnTo>
                    <a:pt x="3399" y="2103"/>
                  </a:lnTo>
                  <a:lnTo>
                    <a:pt x="3405" y="2103"/>
                  </a:lnTo>
                  <a:lnTo>
                    <a:pt x="3405" y="2103"/>
                  </a:lnTo>
                  <a:lnTo>
                    <a:pt x="3410" y="2103"/>
                  </a:lnTo>
                  <a:lnTo>
                    <a:pt x="3410" y="2103"/>
                  </a:lnTo>
                  <a:lnTo>
                    <a:pt x="3410" y="2103"/>
                  </a:lnTo>
                  <a:lnTo>
                    <a:pt x="3410" y="2103"/>
                  </a:lnTo>
                  <a:lnTo>
                    <a:pt x="3410" y="2097"/>
                  </a:lnTo>
                  <a:lnTo>
                    <a:pt x="3410" y="2097"/>
                  </a:lnTo>
                  <a:lnTo>
                    <a:pt x="3410" y="2092"/>
                  </a:lnTo>
                  <a:lnTo>
                    <a:pt x="3410" y="2092"/>
                  </a:lnTo>
                  <a:lnTo>
                    <a:pt x="3416" y="2086"/>
                  </a:lnTo>
                  <a:lnTo>
                    <a:pt x="3416" y="2086"/>
                  </a:lnTo>
                  <a:lnTo>
                    <a:pt x="3421" y="2086"/>
                  </a:lnTo>
                  <a:lnTo>
                    <a:pt x="3421" y="2086"/>
                  </a:lnTo>
                  <a:lnTo>
                    <a:pt x="3433" y="2086"/>
                  </a:lnTo>
                  <a:lnTo>
                    <a:pt x="3433" y="2086"/>
                  </a:lnTo>
                  <a:lnTo>
                    <a:pt x="3439" y="2092"/>
                  </a:lnTo>
                  <a:lnTo>
                    <a:pt x="3439" y="2092"/>
                  </a:lnTo>
                  <a:lnTo>
                    <a:pt x="3445" y="2092"/>
                  </a:lnTo>
                  <a:lnTo>
                    <a:pt x="3445" y="2092"/>
                  </a:lnTo>
                  <a:lnTo>
                    <a:pt x="3455" y="2092"/>
                  </a:lnTo>
                  <a:lnTo>
                    <a:pt x="3455" y="2092"/>
                  </a:lnTo>
                  <a:lnTo>
                    <a:pt x="3461" y="2086"/>
                  </a:lnTo>
                  <a:lnTo>
                    <a:pt x="3461" y="2086"/>
                  </a:lnTo>
                  <a:lnTo>
                    <a:pt x="3467" y="2080"/>
                  </a:lnTo>
                  <a:lnTo>
                    <a:pt x="3467" y="2080"/>
                  </a:lnTo>
                  <a:lnTo>
                    <a:pt x="3473" y="2074"/>
                  </a:lnTo>
                  <a:lnTo>
                    <a:pt x="3473" y="2074"/>
                  </a:lnTo>
                  <a:lnTo>
                    <a:pt x="3479" y="2074"/>
                  </a:lnTo>
                  <a:lnTo>
                    <a:pt x="3479" y="2074"/>
                  </a:lnTo>
                  <a:lnTo>
                    <a:pt x="3490" y="2074"/>
                  </a:lnTo>
                  <a:lnTo>
                    <a:pt x="3490" y="2074"/>
                  </a:lnTo>
                  <a:lnTo>
                    <a:pt x="3495" y="2074"/>
                  </a:lnTo>
                  <a:lnTo>
                    <a:pt x="3495" y="2074"/>
                  </a:lnTo>
                  <a:lnTo>
                    <a:pt x="3507" y="2074"/>
                  </a:lnTo>
                  <a:lnTo>
                    <a:pt x="3507" y="2074"/>
                  </a:lnTo>
                  <a:lnTo>
                    <a:pt x="3507" y="2057"/>
                  </a:lnTo>
                  <a:lnTo>
                    <a:pt x="3507" y="2057"/>
                  </a:lnTo>
                  <a:lnTo>
                    <a:pt x="3507" y="2046"/>
                  </a:lnTo>
                  <a:lnTo>
                    <a:pt x="3507" y="2046"/>
                  </a:lnTo>
                  <a:lnTo>
                    <a:pt x="3518" y="2040"/>
                  </a:lnTo>
                  <a:lnTo>
                    <a:pt x="3518" y="2040"/>
                  </a:lnTo>
                  <a:lnTo>
                    <a:pt x="3541" y="2046"/>
                  </a:lnTo>
                  <a:lnTo>
                    <a:pt x="3541" y="2046"/>
                  </a:lnTo>
                  <a:lnTo>
                    <a:pt x="3541" y="2034"/>
                  </a:lnTo>
                  <a:lnTo>
                    <a:pt x="3541" y="2034"/>
                  </a:lnTo>
                  <a:lnTo>
                    <a:pt x="3535" y="2029"/>
                  </a:lnTo>
                  <a:lnTo>
                    <a:pt x="3535" y="2029"/>
                  </a:lnTo>
                  <a:lnTo>
                    <a:pt x="3535" y="2023"/>
                  </a:lnTo>
                  <a:lnTo>
                    <a:pt x="3535" y="2023"/>
                  </a:lnTo>
                  <a:lnTo>
                    <a:pt x="3535" y="2017"/>
                  </a:lnTo>
                  <a:lnTo>
                    <a:pt x="3535" y="2017"/>
                  </a:lnTo>
                  <a:lnTo>
                    <a:pt x="3541" y="2012"/>
                  </a:lnTo>
                  <a:lnTo>
                    <a:pt x="3541" y="2012"/>
                  </a:lnTo>
                  <a:lnTo>
                    <a:pt x="3546" y="2006"/>
                  </a:lnTo>
                  <a:lnTo>
                    <a:pt x="3546" y="2006"/>
                  </a:lnTo>
                  <a:lnTo>
                    <a:pt x="3552" y="2001"/>
                  </a:lnTo>
                  <a:lnTo>
                    <a:pt x="3552" y="2001"/>
                  </a:lnTo>
                  <a:lnTo>
                    <a:pt x="3558" y="1995"/>
                  </a:lnTo>
                  <a:lnTo>
                    <a:pt x="3558" y="1995"/>
                  </a:lnTo>
                  <a:lnTo>
                    <a:pt x="3564" y="1989"/>
                  </a:lnTo>
                  <a:lnTo>
                    <a:pt x="3564" y="1989"/>
                  </a:lnTo>
                  <a:lnTo>
                    <a:pt x="3575" y="1989"/>
                  </a:lnTo>
                  <a:lnTo>
                    <a:pt x="3575" y="1989"/>
                  </a:lnTo>
                  <a:lnTo>
                    <a:pt x="3580" y="1989"/>
                  </a:lnTo>
                  <a:lnTo>
                    <a:pt x="3580" y="1989"/>
                  </a:lnTo>
                  <a:lnTo>
                    <a:pt x="3586" y="1989"/>
                  </a:lnTo>
                  <a:lnTo>
                    <a:pt x="3586" y="1989"/>
                  </a:lnTo>
                  <a:lnTo>
                    <a:pt x="3592" y="1983"/>
                  </a:lnTo>
                  <a:lnTo>
                    <a:pt x="3592" y="1983"/>
                  </a:lnTo>
                  <a:lnTo>
                    <a:pt x="3592" y="1978"/>
                  </a:lnTo>
                  <a:lnTo>
                    <a:pt x="3592" y="1978"/>
                  </a:lnTo>
                  <a:lnTo>
                    <a:pt x="3592" y="1972"/>
                  </a:lnTo>
                  <a:lnTo>
                    <a:pt x="3592" y="1972"/>
                  </a:lnTo>
                  <a:lnTo>
                    <a:pt x="3592" y="1967"/>
                  </a:lnTo>
                  <a:lnTo>
                    <a:pt x="3592" y="1967"/>
                  </a:lnTo>
                  <a:lnTo>
                    <a:pt x="3564" y="1972"/>
                  </a:lnTo>
                  <a:lnTo>
                    <a:pt x="3564" y="1972"/>
                  </a:lnTo>
                  <a:lnTo>
                    <a:pt x="3535" y="1972"/>
                  </a:lnTo>
                  <a:lnTo>
                    <a:pt x="3535" y="1972"/>
                  </a:lnTo>
                  <a:lnTo>
                    <a:pt x="3507" y="1967"/>
                  </a:lnTo>
                  <a:lnTo>
                    <a:pt x="3507" y="1967"/>
                  </a:lnTo>
                  <a:lnTo>
                    <a:pt x="3479" y="1961"/>
                  </a:lnTo>
                  <a:lnTo>
                    <a:pt x="3479" y="1961"/>
                  </a:lnTo>
                  <a:lnTo>
                    <a:pt x="3473" y="1955"/>
                  </a:lnTo>
                  <a:lnTo>
                    <a:pt x="3473" y="1955"/>
                  </a:lnTo>
                  <a:lnTo>
                    <a:pt x="3461" y="1949"/>
                  </a:lnTo>
                  <a:lnTo>
                    <a:pt x="3461" y="1949"/>
                  </a:lnTo>
                  <a:lnTo>
                    <a:pt x="3455" y="1943"/>
                  </a:lnTo>
                  <a:lnTo>
                    <a:pt x="3455" y="1943"/>
                  </a:lnTo>
                  <a:lnTo>
                    <a:pt x="3445" y="1938"/>
                  </a:lnTo>
                  <a:lnTo>
                    <a:pt x="3445" y="1938"/>
                  </a:lnTo>
                  <a:lnTo>
                    <a:pt x="3439" y="1938"/>
                  </a:lnTo>
                  <a:lnTo>
                    <a:pt x="3439" y="1938"/>
                  </a:lnTo>
                  <a:lnTo>
                    <a:pt x="3433" y="1943"/>
                  </a:lnTo>
                  <a:lnTo>
                    <a:pt x="3433" y="1943"/>
                  </a:lnTo>
                  <a:lnTo>
                    <a:pt x="3433" y="1943"/>
                  </a:lnTo>
                  <a:lnTo>
                    <a:pt x="3433" y="1943"/>
                  </a:lnTo>
                  <a:lnTo>
                    <a:pt x="3427" y="1943"/>
                  </a:lnTo>
                  <a:lnTo>
                    <a:pt x="3421" y="1943"/>
                  </a:lnTo>
                  <a:lnTo>
                    <a:pt x="3421" y="1938"/>
                  </a:lnTo>
                  <a:lnTo>
                    <a:pt x="3421" y="1938"/>
                  </a:lnTo>
                  <a:lnTo>
                    <a:pt x="3421" y="1932"/>
                  </a:lnTo>
                  <a:lnTo>
                    <a:pt x="3421" y="1932"/>
                  </a:lnTo>
                  <a:lnTo>
                    <a:pt x="3399" y="1938"/>
                  </a:lnTo>
                  <a:lnTo>
                    <a:pt x="3399" y="1938"/>
                  </a:lnTo>
                  <a:lnTo>
                    <a:pt x="3387" y="1949"/>
                  </a:lnTo>
                  <a:lnTo>
                    <a:pt x="3387" y="1949"/>
                  </a:lnTo>
                  <a:lnTo>
                    <a:pt x="3370" y="1955"/>
                  </a:lnTo>
                  <a:lnTo>
                    <a:pt x="3370" y="1955"/>
                  </a:lnTo>
                  <a:lnTo>
                    <a:pt x="3353" y="1961"/>
                  </a:lnTo>
                  <a:lnTo>
                    <a:pt x="3353" y="1961"/>
                  </a:lnTo>
                  <a:lnTo>
                    <a:pt x="3330" y="1961"/>
                  </a:lnTo>
                  <a:lnTo>
                    <a:pt x="3330" y="1961"/>
                  </a:lnTo>
                  <a:lnTo>
                    <a:pt x="3308" y="1961"/>
                  </a:lnTo>
                  <a:lnTo>
                    <a:pt x="3308" y="1961"/>
                  </a:lnTo>
                  <a:lnTo>
                    <a:pt x="3291" y="1961"/>
                  </a:lnTo>
                  <a:lnTo>
                    <a:pt x="3291" y="1961"/>
                  </a:lnTo>
                  <a:lnTo>
                    <a:pt x="3268" y="1961"/>
                  </a:lnTo>
                  <a:lnTo>
                    <a:pt x="3268" y="1961"/>
                  </a:lnTo>
                  <a:lnTo>
                    <a:pt x="3291" y="1943"/>
                  </a:lnTo>
                  <a:lnTo>
                    <a:pt x="3296" y="1932"/>
                  </a:lnTo>
                  <a:lnTo>
                    <a:pt x="3291" y="1927"/>
                  </a:lnTo>
                  <a:lnTo>
                    <a:pt x="3291" y="1927"/>
                  </a:lnTo>
                  <a:lnTo>
                    <a:pt x="3280" y="1921"/>
                  </a:lnTo>
                  <a:lnTo>
                    <a:pt x="3257" y="1921"/>
                  </a:lnTo>
                  <a:lnTo>
                    <a:pt x="3257" y="1921"/>
                  </a:lnTo>
                  <a:lnTo>
                    <a:pt x="3194" y="1927"/>
                  </a:lnTo>
                  <a:lnTo>
                    <a:pt x="3194" y="1927"/>
                  </a:lnTo>
                  <a:lnTo>
                    <a:pt x="3149" y="1932"/>
                  </a:lnTo>
                  <a:lnTo>
                    <a:pt x="3149" y="1932"/>
                  </a:lnTo>
                  <a:lnTo>
                    <a:pt x="3143" y="1927"/>
                  </a:lnTo>
                  <a:lnTo>
                    <a:pt x="3143" y="1927"/>
                  </a:lnTo>
                  <a:lnTo>
                    <a:pt x="3137" y="1915"/>
                  </a:lnTo>
                  <a:lnTo>
                    <a:pt x="3137" y="1915"/>
                  </a:lnTo>
                  <a:lnTo>
                    <a:pt x="3131" y="1904"/>
                  </a:lnTo>
                  <a:lnTo>
                    <a:pt x="3131" y="1904"/>
                  </a:lnTo>
                  <a:lnTo>
                    <a:pt x="3131" y="1898"/>
                  </a:lnTo>
                  <a:lnTo>
                    <a:pt x="3131" y="1898"/>
                  </a:lnTo>
                  <a:lnTo>
                    <a:pt x="3137" y="1893"/>
                  </a:lnTo>
                  <a:lnTo>
                    <a:pt x="3137" y="1893"/>
                  </a:lnTo>
                  <a:lnTo>
                    <a:pt x="3137" y="1893"/>
                  </a:lnTo>
                  <a:lnTo>
                    <a:pt x="3137" y="1893"/>
                  </a:lnTo>
                  <a:lnTo>
                    <a:pt x="3137" y="1893"/>
                  </a:lnTo>
                  <a:lnTo>
                    <a:pt x="3137" y="1893"/>
                  </a:lnTo>
                  <a:lnTo>
                    <a:pt x="3137" y="1887"/>
                  </a:lnTo>
                  <a:lnTo>
                    <a:pt x="3137" y="1887"/>
                  </a:lnTo>
                  <a:lnTo>
                    <a:pt x="3137" y="1887"/>
                  </a:lnTo>
                  <a:lnTo>
                    <a:pt x="3137" y="1887"/>
                  </a:lnTo>
                  <a:lnTo>
                    <a:pt x="3143" y="1887"/>
                  </a:lnTo>
                  <a:lnTo>
                    <a:pt x="3143" y="1887"/>
                  </a:lnTo>
                  <a:lnTo>
                    <a:pt x="3149" y="1881"/>
                  </a:lnTo>
                  <a:lnTo>
                    <a:pt x="3149" y="1881"/>
                  </a:lnTo>
                  <a:lnTo>
                    <a:pt x="3155" y="1881"/>
                  </a:lnTo>
                  <a:lnTo>
                    <a:pt x="3155" y="1881"/>
                  </a:lnTo>
                  <a:lnTo>
                    <a:pt x="3155" y="1893"/>
                  </a:lnTo>
                  <a:lnTo>
                    <a:pt x="3155" y="1893"/>
                  </a:lnTo>
                  <a:lnTo>
                    <a:pt x="3155" y="1904"/>
                  </a:lnTo>
                  <a:lnTo>
                    <a:pt x="3155" y="1904"/>
                  </a:lnTo>
                  <a:lnTo>
                    <a:pt x="3155" y="1915"/>
                  </a:lnTo>
                  <a:lnTo>
                    <a:pt x="3155" y="1915"/>
                  </a:lnTo>
                  <a:lnTo>
                    <a:pt x="3160" y="1921"/>
                  </a:lnTo>
                  <a:lnTo>
                    <a:pt x="3160" y="1921"/>
                  </a:lnTo>
                  <a:lnTo>
                    <a:pt x="3189" y="1915"/>
                  </a:lnTo>
                  <a:lnTo>
                    <a:pt x="3189" y="1915"/>
                  </a:lnTo>
                  <a:lnTo>
                    <a:pt x="3223" y="1909"/>
                  </a:lnTo>
                  <a:lnTo>
                    <a:pt x="3223" y="1909"/>
                  </a:lnTo>
                  <a:lnTo>
                    <a:pt x="3262" y="1904"/>
                  </a:lnTo>
                  <a:lnTo>
                    <a:pt x="3262" y="1904"/>
                  </a:lnTo>
                  <a:lnTo>
                    <a:pt x="3296" y="1909"/>
                  </a:lnTo>
                  <a:lnTo>
                    <a:pt x="3296" y="1909"/>
                  </a:lnTo>
                  <a:lnTo>
                    <a:pt x="3302" y="1909"/>
                  </a:lnTo>
                  <a:lnTo>
                    <a:pt x="3302" y="1909"/>
                  </a:lnTo>
                  <a:lnTo>
                    <a:pt x="3314" y="1915"/>
                  </a:lnTo>
                  <a:lnTo>
                    <a:pt x="3314" y="1915"/>
                  </a:lnTo>
                  <a:lnTo>
                    <a:pt x="3325" y="1921"/>
                  </a:lnTo>
                  <a:lnTo>
                    <a:pt x="3325" y="1921"/>
                  </a:lnTo>
                  <a:lnTo>
                    <a:pt x="3342" y="1915"/>
                  </a:lnTo>
                  <a:lnTo>
                    <a:pt x="3342" y="1915"/>
                  </a:lnTo>
                  <a:lnTo>
                    <a:pt x="3342" y="1915"/>
                  </a:lnTo>
                  <a:lnTo>
                    <a:pt x="3342" y="1915"/>
                  </a:lnTo>
                  <a:lnTo>
                    <a:pt x="3348" y="1915"/>
                  </a:lnTo>
                  <a:lnTo>
                    <a:pt x="3348" y="1915"/>
                  </a:lnTo>
                  <a:lnTo>
                    <a:pt x="3348" y="1909"/>
                  </a:lnTo>
                  <a:lnTo>
                    <a:pt x="3348" y="1909"/>
                  </a:lnTo>
                  <a:lnTo>
                    <a:pt x="3353" y="1909"/>
                  </a:lnTo>
                  <a:lnTo>
                    <a:pt x="3353" y="1909"/>
                  </a:lnTo>
                  <a:lnTo>
                    <a:pt x="3353" y="1893"/>
                  </a:lnTo>
                  <a:lnTo>
                    <a:pt x="3353" y="1893"/>
                  </a:lnTo>
                  <a:lnTo>
                    <a:pt x="3348" y="1881"/>
                  </a:lnTo>
                  <a:lnTo>
                    <a:pt x="3348" y="1881"/>
                  </a:lnTo>
                  <a:lnTo>
                    <a:pt x="3348" y="1875"/>
                  </a:lnTo>
                  <a:lnTo>
                    <a:pt x="3348" y="1875"/>
                  </a:lnTo>
                  <a:lnTo>
                    <a:pt x="3342" y="1864"/>
                  </a:lnTo>
                  <a:lnTo>
                    <a:pt x="3342" y="1864"/>
                  </a:lnTo>
                  <a:lnTo>
                    <a:pt x="3308" y="1870"/>
                  </a:lnTo>
                  <a:lnTo>
                    <a:pt x="3308" y="1870"/>
                  </a:lnTo>
                  <a:lnTo>
                    <a:pt x="3280" y="1870"/>
                  </a:lnTo>
                  <a:lnTo>
                    <a:pt x="3280" y="1870"/>
                  </a:lnTo>
                  <a:lnTo>
                    <a:pt x="3251" y="1870"/>
                  </a:lnTo>
                  <a:lnTo>
                    <a:pt x="3251" y="1870"/>
                  </a:lnTo>
                  <a:lnTo>
                    <a:pt x="3211" y="1875"/>
                  </a:lnTo>
                  <a:lnTo>
                    <a:pt x="3211" y="1875"/>
                  </a:lnTo>
                  <a:lnTo>
                    <a:pt x="3194" y="1875"/>
                  </a:lnTo>
                  <a:lnTo>
                    <a:pt x="3194" y="1875"/>
                  </a:lnTo>
                  <a:lnTo>
                    <a:pt x="3171" y="1881"/>
                  </a:lnTo>
                  <a:lnTo>
                    <a:pt x="3171" y="1881"/>
                  </a:lnTo>
                  <a:lnTo>
                    <a:pt x="3160" y="1881"/>
                  </a:lnTo>
                  <a:lnTo>
                    <a:pt x="3160" y="1881"/>
                  </a:lnTo>
                  <a:lnTo>
                    <a:pt x="3155" y="1875"/>
                  </a:lnTo>
                  <a:lnTo>
                    <a:pt x="3160" y="1870"/>
                  </a:lnTo>
                  <a:lnTo>
                    <a:pt x="3160" y="1870"/>
                  </a:lnTo>
                  <a:lnTo>
                    <a:pt x="3166" y="1864"/>
                  </a:lnTo>
                  <a:lnTo>
                    <a:pt x="3166" y="1864"/>
                  </a:lnTo>
                  <a:lnTo>
                    <a:pt x="3171" y="1858"/>
                  </a:lnTo>
                  <a:lnTo>
                    <a:pt x="3171" y="1858"/>
                  </a:lnTo>
                  <a:lnTo>
                    <a:pt x="3177" y="1858"/>
                  </a:lnTo>
                  <a:lnTo>
                    <a:pt x="3177" y="1858"/>
                  </a:lnTo>
                  <a:lnTo>
                    <a:pt x="3177" y="1853"/>
                  </a:lnTo>
                  <a:lnTo>
                    <a:pt x="3177" y="1853"/>
                  </a:lnTo>
                  <a:lnTo>
                    <a:pt x="3177" y="1847"/>
                  </a:lnTo>
                  <a:lnTo>
                    <a:pt x="3177" y="1847"/>
                  </a:lnTo>
                  <a:lnTo>
                    <a:pt x="3177" y="1847"/>
                  </a:lnTo>
                  <a:lnTo>
                    <a:pt x="3177" y="1847"/>
                  </a:lnTo>
                  <a:lnTo>
                    <a:pt x="3189" y="1847"/>
                  </a:lnTo>
                  <a:lnTo>
                    <a:pt x="3189" y="1847"/>
                  </a:lnTo>
                  <a:lnTo>
                    <a:pt x="3194" y="1853"/>
                  </a:lnTo>
                  <a:lnTo>
                    <a:pt x="3194" y="1853"/>
                  </a:lnTo>
                  <a:lnTo>
                    <a:pt x="3200" y="1853"/>
                  </a:lnTo>
                  <a:lnTo>
                    <a:pt x="3200" y="1853"/>
                  </a:lnTo>
                  <a:lnTo>
                    <a:pt x="3200" y="1858"/>
                  </a:lnTo>
                  <a:lnTo>
                    <a:pt x="3200" y="1858"/>
                  </a:lnTo>
                  <a:lnTo>
                    <a:pt x="3223" y="1864"/>
                  </a:lnTo>
                  <a:lnTo>
                    <a:pt x="3223" y="1864"/>
                  </a:lnTo>
                  <a:lnTo>
                    <a:pt x="3251" y="1864"/>
                  </a:lnTo>
                  <a:lnTo>
                    <a:pt x="3251" y="1864"/>
                  </a:lnTo>
                  <a:lnTo>
                    <a:pt x="3274" y="1864"/>
                  </a:lnTo>
                  <a:lnTo>
                    <a:pt x="3274" y="1864"/>
                  </a:lnTo>
                  <a:lnTo>
                    <a:pt x="3296" y="1864"/>
                  </a:lnTo>
                  <a:lnTo>
                    <a:pt x="3296" y="1864"/>
                  </a:lnTo>
                  <a:lnTo>
                    <a:pt x="3296" y="1858"/>
                  </a:lnTo>
                  <a:lnTo>
                    <a:pt x="3296" y="1858"/>
                  </a:lnTo>
                  <a:lnTo>
                    <a:pt x="3302" y="1853"/>
                  </a:lnTo>
                  <a:lnTo>
                    <a:pt x="3302" y="1853"/>
                  </a:lnTo>
                  <a:lnTo>
                    <a:pt x="3314" y="1847"/>
                  </a:lnTo>
                  <a:lnTo>
                    <a:pt x="3314" y="1847"/>
                  </a:lnTo>
                  <a:lnTo>
                    <a:pt x="3314" y="1847"/>
                  </a:lnTo>
                  <a:lnTo>
                    <a:pt x="3314" y="1847"/>
                  </a:lnTo>
                  <a:lnTo>
                    <a:pt x="3325" y="1847"/>
                  </a:lnTo>
                  <a:lnTo>
                    <a:pt x="3325" y="1847"/>
                  </a:lnTo>
                  <a:lnTo>
                    <a:pt x="3342" y="1847"/>
                  </a:lnTo>
                  <a:lnTo>
                    <a:pt x="3342" y="1847"/>
                  </a:lnTo>
                  <a:lnTo>
                    <a:pt x="3353" y="1847"/>
                  </a:lnTo>
                  <a:lnTo>
                    <a:pt x="3353" y="1847"/>
                  </a:lnTo>
                  <a:lnTo>
                    <a:pt x="3365" y="1847"/>
                  </a:lnTo>
                  <a:lnTo>
                    <a:pt x="3365" y="1847"/>
                  </a:lnTo>
                  <a:lnTo>
                    <a:pt x="3365" y="1842"/>
                  </a:lnTo>
                  <a:lnTo>
                    <a:pt x="3365" y="1842"/>
                  </a:lnTo>
                  <a:lnTo>
                    <a:pt x="3365" y="1836"/>
                  </a:lnTo>
                  <a:lnTo>
                    <a:pt x="3365" y="1836"/>
                  </a:lnTo>
                  <a:lnTo>
                    <a:pt x="3359" y="1830"/>
                  </a:lnTo>
                  <a:lnTo>
                    <a:pt x="3359" y="1830"/>
                  </a:lnTo>
                  <a:lnTo>
                    <a:pt x="3359" y="1830"/>
                  </a:lnTo>
                  <a:lnTo>
                    <a:pt x="3359" y="1830"/>
                  </a:lnTo>
                  <a:lnTo>
                    <a:pt x="3359" y="1824"/>
                  </a:lnTo>
                  <a:lnTo>
                    <a:pt x="3359" y="1824"/>
                  </a:lnTo>
                  <a:lnTo>
                    <a:pt x="3359" y="1813"/>
                  </a:lnTo>
                  <a:lnTo>
                    <a:pt x="3359" y="1813"/>
                  </a:lnTo>
                  <a:lnTo>
                    <a:pt x="3342" y="1813"/>
                  </a:lnTo>
                  <a:lnTo>
                    <a:pt x="3342" y="1813"/>
                  </a:lnTo>
                  <a:lnTo>
                    <a:pt x="3330" y="1807"/>
                  </a:lnTo>
                  <a:lnTo>
                    <a:pt x="3330" y="1807"/>
                  </a:lnTo>
                  <a:lnTo>
                    <a:pt x="3320" y="1807"/>
                  </a:lnTo>
                  <a:lnTo>
                    <a:pt x="3320" y="1807"/>
                  </a:lnTo>
                  <a:lnTo>
                    <a:pt x="3302" y="1802"/>
                  </a:lnTo>
                  <a:lnTo>
                    <a:pt x="3302" y="1802"/>
                  </a:lnTo>
                  <a:lnTo>
                    <a:pt x="3302" y="1796"/>
                  </a:lnTo>
                  <a:lnTo>
                    <a:pt x="3302" y="1790"/>
                  </a:lnTo>
                  <a:lnTo>
                    <a:pt x="3296" y="1784"/>
                  </a:lnTo>
                  <a:lnTo>
                    <a:pt x="3296" y="1784"/>
                  </a:lnTo>
                  <a:lnTo>
                    <a:pt x="3262" y="1790"/>
                  </a:lnTo>
                  <a:lnTo>
                    <a:pt x="3262" y="1790"/>
                  </a:lnTo>
                  <a:lnTo>
                    <a:pt x="3223" y="1796"/>
                  </a:lnTo>
                  <a:lnTo>
                    <a:pt x="3223" y="1796"/>
                  </a:lnTo>
                  <a:lnTo>
                    <a:pt x="3183" y="1796"/>
                  </a:lnTo>
                  <a:lnTo>
                    <a:pt x="3183" y="1796"/>
                  </a:lnTo>
                  <a:lnTo>
                    <a:pt x="3149" y="1802"/>
                  </a:lnTo>
                  <a:lnTo>
                    <a:pt x="3143" y="1802"/>
                  </a:lnTo>
                  <a:lnTo>
                    <a:pt x="3143" y="1796"/>
                  </a:lnTo>
                  <a:lnTo>
                    <a:pt x="3143" y="1796"/>
                  </a:lnTo>
                  <a:lnTo>
                    <a:pt x="3143" y="1790"/>
                  </a:lnTo>
                  <a:lnTo>
                    <a:pt x="3143" y="1790"/>
                  </a:lnTo>
                  <a:lnTo>
                    <a:pt x="3149" y="1790"/>
                  </a:lnTo>
                  <a:lnTo>
                    <a:pt x="3149" y="1790"/>
                  </a:lnTo>
                  <a:lnTo>
                    <a:pt x="3155" y="1790"/>
                  </a:lnTo>
                  <a:lnTo>
                    <a:pt x="3155" y="1790"/>
                  </a:lnTo>
                  <a:lnTo>
                    <a:pt x="3166" y="1790"/>
                  </a:lnTo>
                  <a:lnTo>
                    <a:pt x="3166" y="1790"/>
                  </a:lnTo>
                  <a:lnTo>
                    <a:pt x="3171" y="1784"/>
                  </a:lnTo>
                  <a:lnTo>
                    <a:pt x="3171" y="1784"/>
                  </a:lnTo>
                  <a:lnTo>
                    <a:pt x="3171" y="1784"/>
                  </a:lnTo>
                  <a:lnTo>
                    <a:pt x="3171" y="1784"/>
                  </a:lnTo>
                  <a:lnTo>
                    <a:pt x="3177" y="1778"/>
                  </a:lnTo>
                  <a:lnTo>
                    <a:pt x="3177" y="1778"/>
                  </a:lnTo>
                  <a:lnTo>
                    <a:pt x="3177" y="1773"/>
                  </a:lnTo>
                  <a:lnTo>
                    <a:pt x="3177" y="1773"/>
                  </a:lnTo>
                  <a:lnTo>
                    <a:pt x="3171" y="1768"/>
                  </a:lnTo>
                  <a:lnTo>
                    <a:pt x="3171" y="1762"/>
                  </a:lnTo>
                  <a:lnTo>
                    <a:pt x="3166" y="1762"/>
                  </a:lnTo>
                  <a:lnTo>
                    <a:pt x="3160" y="1762"/>
                  </a:lnTo>
                  <a:lnTo>
                    <a:pt x="3160" y="1762"/>
                  </a:lnTo>
                  <a:lnTo>
                    <a:pt x="3160" y="1762"/>
                  </a:lnTo>
                  <a:lnTo>
                    <a:pt x="3155" y="1750"/>
                  </a:lnTo>
                  <a:lnTo>
                    <a:pt x="3155" y="1750"/>
                  </a:lnTo>
                  <a:lnTo>
                    <a:pt x="3160" y="1745"/>
                  </a:lnTo>
                  <a:lnTo>
                    <a:pt x="3160" y="1745"/>
                  </a:lnTo>
                  <a:lnTo>
                    <a:pt x="3160" y="1739"/>
                  </a:lnTo>
                  <a:lnTo>
                    <a:pt x="3160" y="1739"/>
                  </a:lnTo>
                  <a:lnTo>
                    <a:pt x="3160" y="1739"/>
                  </a:lnTo>
                  <a:lnTo>
                    <a:pt x="3160" y="1739"/>
                  </a:lnTo>
                  <a:lnTo>
                    <a:pt x="3171" y="1745"/>
                  </a:lnTo>
                  <a:lnTo>
                    <a:pt x="3171" y="1745"/>
                  </a:lnTo>
                  <a:lnTo>
                    <a:pt x="3183" y="1756"/>
                  </a:lnTo>
                  <a:lnTo>
                    <a:pt x="3183" y="1756"/>
                  </a:lnTo>
                  <a:lnTo>
                    <a:pt x="3194" y="1762"/>
                  </a:lnTo>
                  <a:lnTo>
                    <a:pt x="3194" y="1762"/>
                  </a:lnTo>
                  <a:lnTo>
                    <a:pt x="3200" y="1773"/>
                  </a:lnTo>
                  <a:lnTo>
                    <a:pt x="3200" y="1773"/>
                  </a:lnTo>
                  <a:lnTo>
                    <a:pt x="3223" y="1762"/>
                  </a:lnTo>
                  <a:lnTo>
                    <a:pt x="3223" y="1762"/>
                  </a:lnTo>
                  <a:lnTo>
                    <a:pt x="3245" y="1762"/>
                  </a:lnTo>
                  <a:lnTo>
                    <a:pt x="3245" y="1762"/>
                  </a:lnTo>
                  <a:lnTo>
                    <a:pt x="3268" y="1762"/>
                  </a:lnTo>
                  <a:lnTo>
                    <a:pt x="3268" y="1762"/>
                  </a:lnTo>
                  <a:lnTo>
                    <a:pt x="3296" y="1768"/>
                  </a:lnTo>
                  <a:lnTo>
                    <a:pt x="3296" y="1768"/>
                  </a:lnTo>
                  <a:lnTo>
                    <a:pt x="3296" y="1773"/>
                  </a:lnTo>
                  <a:lnTo>
                    <a:pt x="3302" y="1773"/>
                  </a:lnTo>
                  <a:lnTo>
                    <a:pt x="3302" y="1778"/>
                  </a:lnTo>
                  <a:lnTo>
                    <a:pt x="3302" y="1778"/>
                  </a:lnTo>
                  <a:lnTo>
                    <a:pt x="3314" y="1778"/>
                  </a:lnTo>
                  <a:lnTo>
                    <a:pt x="3314" y="1778"/>
                  </a:lnTo>
                  <a:lnTo>
                    <a:pt x="3320" y="1773"/>
                  </a:lnTo>
                  <a:lnTo>
                    <a:pt x="3320" y="1773"/>
                  </a:lnTo>
                  <a:lnTo>
                    <a:pt x="3330" y="1773"/>
                  </a:lnTo>
                  <a:lnTo>
                    <a:pt x="3330" y="1773"/>
                  </a:lnTo>
                  <a:lnTo>
                    <a:pt x="3336" y="1778"/>
                  </a:lnTo>
                  <a:lnTo>
                    <a:pt x="3336" y="1778"/>
                  </a:lnTo>
                  <a:lnTo>
                    <a:pt x="3342" y="1778"/>
                  </a:lnTo>
                  <a:lnTo>
                    <a:pt x="3342" y="1778"/>
                  </a:lnTo>
                  <a:lnTo>
                    <a:pt x="3348" y="1790"/>
                  </a:lnTo>
                  <a:lnTo>
                    <a:pt x="3348" y="1790"/>
                  </a:lnTo>
                  <a:lnTo>
                    <a:pt x="3348" y="1796"/>
                  </a:lnTo>
                  <a:lnTo>
                    <a:pt x="3348" y="1796"/>
                  </a:lnTo>
                  <a:lnTo>
                    <a:pt x="3353" y="1802"/>
                  </a:lnTo>
                  <a:lnTo>
                    <a:pt x="3353" y="1802"/>
                  </a:lnTo>
                  <a:lnTo>
                    <a:pt x="3370" y="1807"/>
                  </a:lnTo>
                  <a:lnTo>
                    <a:pt x="3370" y="1807"/>
                  </a:lnTo>
                  <a:lnTo>
                    <a:pt x="3382" y="1807"/>
                  </a:lnTo>
                  <a:lnTo>
                    <a:pt x="3382" y="1807"/>
                  </a:lnTo>
                  <a:lnTo>
                    <a:pt x="3399" y="1807"/>
                  </a:lnTo>
                  <a:lnTo>
                    <a:pt x="3399" y="1807"/>
                  </a:lnTo>
                  <a:lnTo>
                    <a:pt x="3416" y="1807"/>
                  </a:lnTo>
                  <a:lnTo>
                    <a:pt x="3416" y="1807"/>
                  </a:lnTo>
                  <a:lnTo>
                    <a:pt x="3416" y="1813"/>
                  </a:lnTo>
                  <a:lnTo>
                    <a:pt x="3416" y="1813"/>
                  </a:lnTo>
                  <a:lnTo>
                    <a:pt x="3421" y="1818"/>
                  </a:lnTo>
                  <a:lnTo>
                    <a:pt x="3421" y="1818"/>
                  </a:lnTo>
                  <a:lnTo>
                    <a:pt x="3421" y="1830"/>
                  </a:lnTo>
                  <a:lnTo>
                    <a:pt x="3421" y="1830"/>
                  </a:lnTo>
                  <a:lnTo>
                    <a:pt x="3427" y="1836"/>
                  </a:lnTo>
                  <a:lnTo>
                    <a:pt x="3427" y="1836"/>
                  </a:lnTo>
                  <a:lnTo>
                    <a:pt x="3439" y="1858"/>
                  </a:lnTo>
                  <a:lnTo>
                    <a:pt x="3439" y="1858"/>
                  </a:lnTo>
                  <a:lnTo>
                    <a:pt x="3455" y="1881"/>
                  </a:lnTo>
                  <a:lnTo>
                    <a:pt x="3455" y="1881"/>
                  </a:lnTo>
                  <a:lnTo>
                    <a:pt x="3479" y="1904"/>
                  </a:lnTo>
                  <a:lnTo>
                    <a:pt x="3479" y="1904"/>
                  </a:lnTo>
                  <a:lnTo>
                    <a:pt x="3495" y="1921"/>
                  </a:lnTo>
                  <a:lnTo>
                    <a:pt x="3495" y="1921"/>
                  </a:lnTo>
                  <a:lnTo>
                    <a:pt x="3507" y="1932"/>
                  </a:lnTo>
                  <a:lnTo>
                    <a:pt x="3507" y="1932"/>
                  </a:lnTo>
                  <a:lnTo>
                    <a:pt x="3518" y="1938"/>
                  </a:lnTo>
                  <a:lnTo>
                    <a:pt x="3518" y="1938"/>
                  </a:lnTo>
                  <a:lnTo>
                    <a:pt x="3530" y="1938"/>
                  </a:lnTo>
                  <a:lnTo>
                    <a:pt x="3530" y="1938"/>
                  </a:lnTo>
                  <a:lnTo>
                    <a:pt x="3541" y="1943"/>
                  </a:lnTo>
                  <a:lnTo>
                    <a:pt x="3541" y="1949"/>
                  </a:lnTo>
                  <a:lnTo>
                    <a:pt x="3541" y="1949"/>
                  </a:lnTo>
                  <a:lnTo>
                    <a:pt x="3541" y="1949"/>
                  </a:lnTo>
                  <a:lnTo>
                    <a:pt x="3541" y="1949"/>
                  </a:lnTo>
                  <a:lnTo>
                    <a:pt x="3541" y="1949"/>
                  </a:lnTo>
                  <a:lnTo>
                    <a:pt x="3546" y="1949"/>
                  </a:lnTo>
                  <a:lnTo>
                    <a:pt x="3546" y="1949"/>
                  </a:lnTo>
                  <a:lnTo>
                    <a:pt x="3552" y="1943"/>
                  </a:lnTo>
                  <a:lnTo>
                    <a:pt x="3552" y="1943"/>
                  </a:lnTo>
                  <a:lnTo>
                    <a:pt x="3552" y="1938"/>
                  </a:lnTo>
                  <a:lnTo>
                    <a:pt x="3552" y="1938"/>
                  </a:lnTo>
                  <a:lnTo>
                    <a:pt x="3558" y="1932"/>
                  </a:lnTo>
                  <a:lnTo>
                    <a:pt x="3558" y="1932"/>
                  </a:lnTo>
                  <a:lnTo>
                    <a:pt x="3570" y="1932"/>
                  </a:lnTo>
                  <a:lnTo>
                    <a:pt x="3570" y="1932"/>
                  </a:lnTo>
                  <a:lnTo>
                    <a:pt x="3586" y="1938"/>
                  </a:lnTo>
                  <a:lnTo>
                    <a:pt x="3586" y="1938"/>
                  </a:lnTo>
                  <a:lnTo>
                    <a:pt x="3604" y="1943"/>
                  </a:lnTo>
                  <a:lnTo>
                    <a:pt x="3604" y="1943"/>
                  </a:lnTo>
                  <a:lnTo>
                    <a:pt x="3620" y="1955"/>
                  </a:lnTo>
                  <a:lnTo>
                    <a:pt x="3620" y="1955"/>
                  </a:lnTo>
                  <a:lnTo>
                    <a:pt x="3620" y="1955"/>
                  </a:lnTo>
                  <a:lnTo>
                    <a:pt x="3626" y="1955"/>
                  </a:lnTo>
                  <a:lnTo>
                    <a:pt x="3626" y="1955"/>
                  </a:lnTo>
                  <a:lnTo>
                    <a:pt x="3626" y="1955"/>
                  </a:lnTo>
                  <a:lnTo>
                    <a:pt x="3638" y="1943"/>
                  </a:lnTo>
                  <a:lnTo>
                    <a:pt x="3638" y="1943"/>
                  </a:lnTo>
                  <a:lnTo>
                    <a:pt x="3638" y="1932"/>
                  </a:lnTo>
                  <a:lnTo>
                    <a:pt x="3638" y="1932"/>
                  </a:lnTo>
                  <a:lnTo>
                    <a:pt x="3626" y="1927"/>
                  </a:lnTo>
                  <a:lnTo>
                    <a:pt x="3626" y="1927"/>
                  </a:lnTo>
                  <a:lnTo>
                    <a:pt x="3615" y="1915"/>
                  </a:lnTo>
                  <a:lnTo>
                    <a:pt x="3615" y="1915"/>
                  </a:lnTo>
                  <a:lnTo>
                    <a:pt x="3620" y="1915"/>
                  </a:lnTo>
                  <a:lnTo>
                    <a:pt x="3620" y="1915"/>
                  </a:lnTo>
                  <a:lnTo>
                    <a:pt x="3626" y="1909"/>
                  </a:lnTo>
                  <a:lnTo>
                    <a:pt x="3626" y="1909"/>
                  </a:lnTo>
                  <a:lnTo>
                    <a:pt x="3626" y="1909"/>
                  </a:lnTo>
                  <a:lnTo>
                    <a:pt x="3626" y="1909"/>
                  </a:lnTo>
                  <a:lnTo>
                    <a:pt x="3632" y="1909"/>
                  </a:lnTo>
                  <a:lnTo>
                    <a:pt x="3632" y="1909"/>
                  </a:lnTo>
                  <a:lnTo>
                    <a:pt x="3632" y="1904"/>
                  </a:lnTo>
                  <a:lnTo>
                    <a:pt x="3632" y="1904"/>
                  </a:lnTo>
                  <a:lnTo>
                    <a:pt x="3626" y="1898"/>
                  </a:lnTo>
                  <a:lnTo>
                    <a:pt x="3626" y="1898"/>
                  </a:lnTo>
                  <a:lnTo>
                    <a:pt x="3626" y="1898"/>
                  </a:lnTo>
                  <a:lnTo>
                    <a:pt x="3626" y="1898"/>
                  </a:lnTo>
                  <a:lnTo>
                    <a:pt x="3626" y="1898"/>
                  </a:lnTo>
                  <a:lnTo>
                    <a:pt x="3626" y="1898"/>
                  </a:lnTo>
                  <a:lnTo>
                    <a:pt x="3632" y="1893"/>
                  </a:lnTo>
                  <a:lnTo>
                    <a:pt x="3638" y="1881"/>
                  </a:lnTo>
                  <a:lnTo>
                    <a:pt x="3638" y="1881"/>
                  </a:lnTo>
                  <a:lnTo>
                    <a:pt x="3632" y="1858"/>
                  </a:lnTo>
                  <a:lnTo>
                    <a:pt x="3632" y="1858"/>
                  </a:lnTo>
                  <a:lnTo>
                    <a:pt x="3626" y="1842"/>
                  </a:lnTo>
                  <a:lnTo>
                    <a:pt x="3626" y="1842"/>
                  </a:lnTo>
                  <a:lnTo>
                    <a:pt x="3615" y="1830"/>
                  </a:lnTo>
                  <a:lnTo>
                    <a:pt x="3615" y="1830"/>
                  </a:lnTo>
                  <a:lnTo>
                    <a:pt x="3609" y="1830"/>
                  </a:lnTo>
                  <a:lnTo>
                    <a:pt x="3609" y="1830"/>
                  </a:lnTo>
                  <a:lnTo>
                    <a:pt x="3604" y="1830"/>
                  </a:lnTo>
                  <a:lnTo>
                    <a:pt x="3604" y="1830"/>
                  </a:lnTo>
                  <a:lnTo>
                    <a:pt x="3604" y="1824"/>
                  </a:lnTo>
                  <a:lnTo>
                    <a:pt x="3604" y="1824"/>
                  </a:lnTo>
                  <a:lnTo>
                    <a:pt x="3604" y="1813"/>
                  </a:lnTo>
                  <a:lnTo>
                    <a:pt x="3604" y="1813"/>
                  </a:lnTo>
                  <a:lnTo>
                    <a:pt x="3604" y="1807"/>
                  </a:lnTo>
                  <a:lnTo>
                    <a:pt x="3604" y="1807"/>
                  </a:lnTo>
                  <a:lnTo>
                    <a:pt x="3598" y="1796"/>
                  </a:lnTo>
                  <a:lnTo>
                    <a:pt x="3598" y="1796"/>
                  </a:lnTo>
                  <a:lnTo>
                    <a:pt x="3598" y="1796"/>
                  </a:lnTo>
                  <a:lnTo>
                    <a:pt x="3598" y="1796"/>
                  </a:lnTo>
                  <a:lnTo>
                    <a:pt x="3592" y="1796"/>
                  </a:lnTo>
                  <a:lnTo>
                    <a:pt x="3592" y="1796"/>
                  </a:lnTo>
                  <a:lnTo>
                    <a:pt x="3586" y="1796"/>
                  </a:lnTo>
                  <a:lnTo>
                    <a:pt x="3586" y="1796"/>
                  </a:lnTo>
                  <a:lnTo>
                    <a:pt x="3580" y="1796"/>
                  </a:lnTo>
                  <a:lnTo>
                    <a:pt x="3580" y="1796"/>
                  </a:lnTo>
                  <a:lnTo>
                    <a:pt x="3580" y="1807"/>
                  </a:lnTo>
                  <a:lnTo>
                    <a:pt x="3580" y="1807"/>
                  </a:lnTo>
                  <a:lnTo>
                    <a:pt x="3580" y="1807"/>
                  </a:lnTo>
                  <a:lnTo>
                    <a:pt x="3580" y="1807"/>
                  </a:lnTo>
                  <a:lnTo>
                    <a:pt x="3580" y="1813"/>
                  </a:lnTo>
                  <a:lnTo>
                    <a:pt x="3580" y="1813"/>
                  </a:lnTo>
                  <a:lnTo>
                    <a:pt x="3570" y="1813"/>
                  </a:lnTo>
                  <a:lnTo>
                    <a:pt x="3570" y="1813"/>
                  </a:lnTo>
                  <a:lnTo>
                    <a:pt x="3575" y="1807"/>
                  </a:lnTo>
                  <a:lnTo>
                    <a:pt x="3575" y="1807"/>
                  </a:lnTo>
                  <a:lnTo>
                    <a:pt x="3575" y="1802"/>
                  </a:lnTo>
                  <a:lnTo>
                    <a:pt x="3575" y="1802"/>
                  </a:lnTo>
                  <a:lnTo>
                    <a:pt x="3575" y="1790"/>
                  </a:lnTo>
                  <a:lnTo>
                    <a:pt x="3575" y="1790"/>
                  </a:lnTo>
                  <a:lnTo>
                    <a:pt x="3570" y="1784"/>
                  </a:lnTo>
                  <a:lnTo>
                    <a:pt x="3570" y="1784"/>
                  </a:lnTo>
                  <a:lnTo>
                    <a:pt x="3575" y="1784"/>
                  </a:lnTo>
                  <a:lnTo>
                    <a:pt x="3575" y="1784"/>
                  </a:lnTo>
                  <a:lnTo>
                    <a:pt x="3575" y="1784"/>
                  </a:lnTo>
                  <a:lnTo>
                    <a:pt x="3575" y="1784"/>
                  </a:lnTo>
                  <a:lnTo>
                    <a:pt x="3575" y="1778"/>
                  </a:lnTo>
                  <a:lnTo>
                    <a:pt x="3575" y="1778"/>
                  </a:lnTo>
                  <a:lnTo>
                    <a:pt x="3575" y="1778"/>
                  </a:lnTo>
                  <a:lnTo>
                    <a:pt x="3575" y="1778"/>
                  </a:lnTo>
                  <a:lnTo>
                    <a:pt x="3570" y="1778"/>
                  </a:lnTo>
                  <a:lnTo>
                    <a:pt x="3570" y="1778"/>
                  </a:lnTo>
                  <a:lnTo>
                    <a:pt x="3564" y="1778"/>
                  </a:lnTo>
                  <a:lnTo>
                    <a:pt x="3564" y="1778"/>
                  </a:lnTo>
                  <a:lnTo>
                    <a:pt x="3558" y="1778"/>
                  </a:lnTo>
                  <a:lnTo>
                    <a:pt x="3558" y="1778"/>
                  </a:lnTo>
                  <a:lnTo>
                    <a:pt x="3552" y="1778"/>
                  </a:lnTo>
                  <a:lnTo>
                    <a:pt x="3552" y="1778"/>
                  </a:lnTo>
                  <a:lnTo>
                    <a:pt x="3546" y="1773"/>
                  </a:lnTo>
                  <a:lnTo>
                    <a:pt x="3546" y="1773"/>
                  </a:lnTo>
                  <a:lnTo>
                    <a:pt x="3552" y="1768"/>
                  </a:lnTo>
                  <a:lnTo>
                    <a:pt x="3552" y="1768"/>
                  </a:lnTo>
                  <a:lnTo>
                    <a:pt x="3552" y="1762"/>
                  </a:lnTo>
                  <a:lnTo>
                    <a:pt x="3552" y="1762"/>
                  </a:lnTo>
                  <a:lnTo>
                    <a:pt x="3558" y="1762"/>
                  </a:lnTo>
                  <a:lnTo>
                    <a:pt x="3558" y="1762"/>
                  </a:lnTo>
                  <a:lnTo>
                    <a:pt x="3546" y="1756"/>
                  </a:lnTo>
                  <a:lnTo>
                    <a:pt x="3546" y="1756"/>
                  </a:lnTo>
                  <a:lnTo>
                    <a:pt x="3541" y="1745"/>
                  </a:lnTo>
                  <a:lnTo>
                    <a:pt x="3541" y="1745"/>
                  </a:lnTo>
                  <a:lnTo>
                    <a:pt x="3530" y="1739"/>
                  </a:lnTo>
                  <a:lnTo>
                    <a:pt x="3530" y="1739"/>
                  </a:lnTo>
                  <a:lnTo>
                    <a:pt x="3524" y="1733"/>
                  </a:lnTo>
                  <a:lnTo>
                    <a:pt x="3524" y="1733"/>
                  </a:lnTo>
                  <a:lnTo>
                    <a:pt x="3512" y="1728"/>
                  </a:lnTo>
                  <a:lnTo>
                    <a:pt x="3512" y="1728"/>
                  </a:lnTo>
                  <a:lnTo>
                    <a:pt x="3507" y="1728"/>
                  </a:lnTo>
                  <a:lnTo>
                    <a:pt x="3507" y="1728"/>
                  </a:lnTo>
                  <a:lnTo>
                    <a:pt x="3501" y="1728"/>
                  </a:lnTo>
                  <a:lnTo>
                    <a:pt x="3501" y="1728"/>
                  </a:lnTo>
                  <a:lnTo>
                    <a:pt x="3490" y="1728"/>
                  </a:lnTo>
                  <a:lnTo>
                    <a:pt x="3490" y="1728"/>
                  </a:lnTo>
                  <a:lnTo>
                    <a:pt x="3484" y="1722"/>
                  </a:lnTo>
                  <a:lnTo>
                    <a:pt x="3484" y="1722"/>
                  </a:lnTo>
                  <a:lnTo>
                    <a:pt x="3473" y="1711"/>
                  </a:lnTo>
                  <a:lnTo>
                    <a:pt x="3473" y="1711"/>
                  </a:lnTo>
                  <a:lnTo>
                    <a:pt x="3461" y="1699"/>
                  </a:lnTo>
                  <a:lnTo>
                    <a:pt x="3461" y="1699"/>
                  </a:lnTo>
                  <a:lnTo>
                    <a:pt x="3450" y="1693"/>
                  </a:lnTo>
                  <a:lnTo>
                    <a:pt x="3450" y="1693"/>
                  </a:lnTo>
                  <a:lnTo>
                    <a:pt x="3433" y="1693"/>
                  </a:lnTo>
                  <a:lnTo>
                    <a:pt x="3433" y="1693"/>
                  </a:lnTo>
                  <a:lnTo>
                    <a:pt x="3410" y="1693"/>
                  </a:lnTo>
                  <a:lnTo>
                    <a:pt x="3410" y="1693"/>
                  </a:lnTo>
                  <a:lnTo>
                    <a:pt x="3393" y="1699"/>
                  </a:lnTo>
                  <a:lnTo>
                    <a:pt x="3393" y="1699"/>
                  </a:lnTo>
                  <a:lnTo>
                    <a:pt x="3370" y="1699"/>
                  </a:lnTo>
                  <a:lnTo>
                    <a:pt x="3370" y="1699"/>
                  </a:lnTo>
                  <a:lnTo>
                    <a:pt x="3370" y="1693"/>
                  </a:lnTo>
                  <a:lnTo>
                    <a:pt x="3376" y="1693"/>
                  </a:lnTo>
                  <a:lnTo>
                    <a:pt x="3376" y="1688"/>
                  </a:lnTo>
                  <a:lnTo>
                    <a:pt x="3376" y="1688"/>
                  </a:lnTo>
                  <a:lnTo>
                    <a:pt x="3387" y="1688"/>
                  </a:lnTo>
                  <a:lnTo>
                    <a:pt x="3387" y="1688"/>
                  </a:lnTo>
                  <a:lnTo>
                    <a:pt x="3399" y="1682"/>
                  </a:lnTo>
                  <a:lnTo>
                    <a:pt x="3399" y="1682"/>
                  </a:lnTo>
                  <a:lnTo>
                    <a:pt x="3410" y="1682"/>
                  </a:lnTo>
                  <a:lnTo>
                    <a:pt x="3410" y="1682"/>
                  </a:lnTo>
                  <a:lnTo>
                    <a:pt x="3421" y="1677"/>
                  </a:lnTo>
                  <a:lnTo>
                    <a:pt x="3421" y="1677"/>
                  </a:lnTo>
                  <a:lnTo>
                    <a:pt x="3410" y="1665"/>
                  </a:lnTo>
                  <a:lnTo>
                    <a:pt x="3410" y="1665"/>
                  </a:lnTo>
                  <a:lnTo>
                    <a:pt x="3405" y="1654"/>
                  </a:lnTo>
                  <a:lnTo>
                    <a:pt x="3405" y="1654"/>
                  </a:lnTo>
                  <a:lnTo>
                    <a:pt x="3393" y="1643"/>
                  </a:lnTo>
                  <a:lnTo>
                    <a:pt x="3393" y="1643"/>
                  </a:lnTo>
                  <a:lnTo>
                    <a:pt x="3382" y="1643"/>
                  </a:lnTo>
                  <a:lnTo>
                    <a:pt x="3382" y="1643"/>
                  </a:lnTo>
                  <a:lnTo>
                    <a:pt x="3376" y="1643"/>
                  </a:lnTo>
                  <a:lnTo>
                    <a:pt x="3376" y="1643"/>
                  </a:lnTo>
                  <a:lnTo>
                    <a:pt x="3370" y="1643"/>
                  </a:lnTo>
                  <a:lnTo>
                    <a:pt x="3370" y="1643"/>
                  </a:lnTo>
                  <a:lnTo>
                    <a:pt x="3370" y="1643"/>
                  </a:lnTo>
                  <a:lnTo>
                    <a:pt x="3370" y="1643"/>
                  </a:lnTo>
                  <a:lnTo>
                    <a:pt x="3370" y="1643"/>
                  </a:lnTo>
                  <a:lnTo>
                    <a:pt x="3370" y="1643"/>
                  </a:lnTo>
                  <a:lnTo>
                    <a:pt x="3365" y="1648"/>
                  </a:lnTo>
                  <a:lnTo>
                    <a:pt x="3365" y="1648"/>
                  </a:lnTo>
                  <a:lnTo>
                    <a:pt x="3359" y="1654"/>
                  </a:lnTo>
                  <a:lnTo>
                    <a:pt x="3359" y="1654"/>
                  </a:lnTo>
                  <a:lnTo>
                    <a:pt x="3359" y="1659"/>
                  </a:lnTo>
                  <a:lnTo>
                    <a:pt x="3359" y="1659"/>
                  </a:lnTo>
                  <a:lnTo>
                    <a:pt x="3353" y="1659"/>
                  </a:lnTo>
                  <a:lnTo>
                    <a:pt x="3353" y="1659"/>
                  </a:lnTo>
                  <a:lnTo>
                    <a:pt x="3348" y="1665"/>
                  </a:lnTo>
                  <a:lnTo>
                    <a:pt x="3348" y="1665"/>
                  </a:lnTo>
                  <a:lnTo>
                    <a:pt x="3336" y="1665"/>
                  </a:lnTo>
                  <a:lnTo>
                    <a:pt x="3336" y="1665"/>
                  </a:lnTo>
                  <a:lnTo>
                    <a:pt x="3325" y="1665"/>
                  </a:lnTo>
                  <a:lnTo>
                    <a:pt x="3325" y="1665"/>
                  </a:lnTo>
                  <a:lnTo>
                    <a:pt x="3320" y="1665"/>
                  </a:lnTo>
                  <a:lnTo>
                    <a:pt x="3320" y="1665"/>
                  </a:lnTo>
                  <a:lnTo>
                    <a:pt x="3320" y="1671"/>
                  </a:lnTo>
                  <a:lnTo>
                    <a:pt x="3320" y="1671"/>
                  </a:lnTo>
                  <a:lnTo>
                    <a:pt x="3320" y="1671"/>
                  </a:lnTo>
                  <a:lnTo>
                    <a:pt x="3320" y="1671"/>
                  </a:lnTo>
                  <a:lnTo>
                    <a:pt x="3320" y="1677"/>
                  </a:lnTo>
                  <a:lnTo>
                    <a:pt x="3320" y="1677"/>
                  </a:lnTo>
                  <a:lnTo>
                    <a:pt x="3314" y="1677"/>
                  </a:lnTo>
                  <a:lnTo>
                    <a:pt x="3314" y="1677"/>
                  </a:lnTo>
                  <a:lnTo>
                    <a:pt x="3308" y="1677"/>
                  </a:lnTo>
                  <a:lnTo>
                    <a:pt x="3308" y="1677"/>
                  </a:lnTo>
                  <a:lnTo>
                    <a:pt x="3302" y="1677"/>
                  </a:lnTo>
                  <a:lnTo>
                    <a:pt x="3302" y="1677"/>
                  </a:lnTo>
                  <a:lnTo>
                    <a:pt x="3296" y="1677"/>
                  </a:lnTo>
                  <a:lnTo>
                    <a:pt x="3296" y="1677"/>
                  </a:lnTo>
                  <a:lnTo>
                    <a:pt x="3291" y="1671"/>
                  </a:lnTo>
                  <a:lnTo>
                    <a:pt x="3291" y="1671"/>
                  </a:lnTo>
                  <a:lnTo>
                    <a:pt x="3291" y="1671"/>
                  </a:lnTo>
                  <a:lnTo>
                    <a:pt x="3291" y="1671"/>
                  </a:lnTo>
                  <a:lnTo>
                    <a:pt x="3291" y="1665"/>
                  </a:lnTo>
                  <a:lnTo>
                    <a:pt x="3291" y="1665"/>
                  </a:lnTo>
                  <a:lnTo>
                    <a:pt x="3291" y="1659"/>
                  </a:lnTo>
                  <a:lnTo>
                    <a:pt x="3291" y="1659"/>
                  </a:lnTo>
                  <a:lnTo>
                    <a:pt x="3296" y="1654"/>
                  </a:lnTo>
                  <a:lnTo>
                    <a:pt x="3296" y="1654"/>
                  </a:lnTo>
                  <a:lnTo>
                    <a:pt x="3291" y="1654"/>
                  </a:lnTo>
                  <a:lnTo>
                    <a:pt x="3291" y="1654"/>
                  </a:lnTo>
                  <a:lnTo>
                    <a:pt x="3280" y="1654"/>
                  </a:lnTo>
                  <a:lnTo>
                    <a:pt x="3280" y="1654"/>
                  </a:lnTo>
                  <a:lnTo>
                    <a:pt x="3280" y="1648"/>
                  </a:lnTo>
                  <a:lnTo>
                    <a:pt x="3280" y="1648"/>
                  </a:lnTo>
                  <a:lnTo>
                    <a:pt x="3274" y="1643"/>
                  </a:lnTo>
                  <a:lnTo>
                    <a:pt x="3274" y="1643"/>
                  </a:lnTo>
                  <a:lnTo>
                    <a:pt x="3274" y="1648"/>
                  </a:lnTo>
                  <a:lnTo>
                    <a:pt x="3274" y="1648"/>
                  </a:lnTo>
                  <a:lnTo>
                    <a:pt x="3268" y="1648"/>
                  </a:lnTo>
                  <a:lnTo>
                    <a:pt x="3268" y="1648"/>
                  </a:lnTo>
                  <a:lnTo>
                    <a:pt x="3262" y="1648"/>
                  </a:lnTo>
                  <a:lnTo>
                    <a:pt x="3262" y="1648"/>
                  </a:lnTo>
                  <a:lnTo>
                    <a:pt x="3257" y="1648"/>
                  </a:lnTo>
                  <a:lnTo>
                    <a:pt x="3257" y="1648"/>
                  </a:lnTo>
                  <a:lnTo>
                    <a:pt x="3257" y="1648"/>
                  </a:lnTo>
                  <a:lnTo>
                    <a:pt x="3257" y="1648"/>
                  </a:lnTo>
                  <a:lnTo>
                    <a:pt x="3257" y="1643"/>
                  </a:lnTo>
                  <a:lnTo>
                    <a:pt x="3257" y="1643"/>
                  </a:lnTo>
                  <a:lnTo>
                    <a:pt x="3257" y="1631"/>
                  </a:lnTo>
                  <a:lnTo>
                    <a:pt x="3257" y="1631"/>
                  </a:lnTo>
                  <a:lnTo>
                    <a:pt x="3262" y="1631"/>
                  </a:lnTo>
                  <a:lnTo>
                    <a:pt x="3262" y="1631"/>
                  </a:lnTo>
                  <a:lnTo>
                    <a:pt x="3257" y="1625"/>
                  </a:lnTo>
                  <a:lnTo>
                    <a:pt x="3257" y="1625"/>
                  </a:lnTo>
                  <a:lnTo>
                    <a:pt x="3251" y="1625"/>
                  </a:lnTo>
                  <a:lnTo>
                    <a:pt x="3251" y="1625"/>
                  </a:lnTo>
                  <a:lnTo>
                    <a:pt x="3245" y="1625"/>
                  </a:lnTo>
                  <a:lnTo>
                    <a:pt x="3245" y="1625"/>
                  </a:lnTo>
                  <a:lnTo>
                    <a:pt x="3240" y="1625"/>
                  </a:lnTo>
                  <a:lnTo>
                    <a:pt x="3240" y="1625"/>
                  </a:lnTo>
                  <a:lnTo>
                    <a:pt x="3240" y="1614"/>
                  </a:lnTo>
                  <a:lnTo>
                    <a:pt x="3240" y="1614"/>
                  </a:lnTo>
                  <a:lnTo>
                    <a:pt x="3240" y="1614"/>
                  </a:lnTo>
                  <a:lnTo>
                    <a:pt x="3240" y="1614"/>
                  </a:lnTo>
                  <a:lnTo>
                    <a:pt x="3240" y="1608"/>
                  </a:lnTo>
                  <a:lnTo>
                    <a:pt x="3240" y="1608"/>
                  </a:lnTo>
                  <a:lnTo>
                    <a:pt x="3234" y="1608"/>
                  </a:lnTo>
                  <a:lnTo>
                    <a:pt x="3234" y="1608"/>
                  </a:lnTo>
                  <a:lnTo>
                    <a:pt x="3234" y="1603"/>
                  </a:lnTo>
                  <a:lnTo>
                    <a:pt x="3234" y="1603"/>
                  </a:lnTo>
                  <a:lnTo>
                    <a:pt x="3234" y="1603"/>
                  </a:lnTo>
                  <a:lnTo>
                    <a:pt x="3234" y="1603"/>
                  </a:lnTo>
                  <a:lnTo>
                    <a:pt x="3240" y="1597"/>
                  </a:lnTo>
                  <a:lnTo>
                    <a:pt x="3240" y="1597"/>
                  </a:lnTo>
                  <a:lnTo>
                    <a:pt x="3251" y="1597"/>
                  </a:lnTo>
                  <a:lnTo>
                    <a:pt x="3251" y="1597"/>
                  </a:lnTo>
                  <a:lnTo>
                    <a:pt x="3257" y="1597"/>
                  </a:lnTo>
                  <a:lnTo>
                    <a:pt x="3257" y="1597"/>
                  </a:lnTo>
                  <a:lnTo>
                    <a:pt x="3262" y="1597"/>
                  </a:lnTo>
                  <a:lnTo>
                    <a:pt x="3262" y="1597"/>
                  </a:lnTo>
                  <a:lnTo>
                    <a:pt x="3274" y="1591"/>
                  </a:lnTo>
                  <a:lnTo>
                    <a:pt x="3274" y="1591"/>
                  </a:lnTo>
                  <a:lnTo>
                    <a:pt x="3274" y="1585"/>
                  </a:lnTo>
                  <a:lnTo>
                    <a:pt x="3274" y="1585"/>
                  </a:lnTo>
                  <a:lnTo>
                    <a:pt x="3268" y="1585"/>
                  </a:lnTo>
                  <a:lnTo>
                    <a:pt x="3268" y="1585"/>
                  </a:lnTo>
                  <a:lnTo>
                    <a:pt x="3274" y="1580"/>
                  </a:lnTo>
                  <a:lnTo>
                    <a:pt x="3274" y="1580"/>
                  </a:lnTo>
                  <a:lnTo>
                    <a:pt x="3262" y="1580"/>
                  </a:lnTo>
                  <a:lnTo>
                    <a:pt x="3262" y="1580"/>
                  </a:lnTo>
                  <a:lnTo>
                    <a:pt x="3262" y="1580"/>
                  </a:lnTo>
                  <a:lnTo>
                    <a:pt x="3262" y="1580"/>
                  </a:lnTo>
                  <a:lnTo>
                    <a:pt x="3257" y="1574"/>
                  </a:lnTo>
                  <a:lnTo>
                    <a:pt x="3257" y="1574"/>
                  </a:lnTo>
                  <a:lnTo>
                    <a:pt x="3257" y="1574"/>
                  </a:lnTo>
                  <a:lnTo>
                    <a:pt x="3257" y="1574"/>
                  </a:lnTo>
                  <a:lnTo>
                    <a:pt x="3274" y="1574"/>
                  </a:lnTo>
                  <a:lnTo>
                    <a:pt x="3274" y="1574"/>
                  </a:lnTo>
                  <a:lnTo>
                    <a:pt x="3291" y="1574"/>
                  </a:lnTo>
                  <a:lnTo>
                    <a:pt x="3291" y="1574"/>
                  </a:lnTo>
                  <a:lnTo>
                    <a:pt x="3308" y="1574"/>
                  </a:lnTo>
                  <a:lnTo>
                    <a:pt x="3308" y="1574"/>
                  </a:lnTo>
                  <a:lnTo>
                    <a:pt x="3325" y="1574"/>
                  </a:lnTo>
                  <a:lnTo>
                    <a:pt x="3325" y="1574"/>
                  </a:lnTo>
                  <a:lnTo>
                    <a:pt x="3336" y="1568"/>
                  </a:lnTo>
                  <a:lnTo>
                    <a:pt x="3336" y="1568"/>
                  </a:lnTo>
                  <a:lnTo>
                    <a:pt x="3348" y="1563"/>
                  </a:lnTo>
                  <a:lnTo>
                    <a:pt x="3348" y="1563"/>
                  </a:lnTo>
                  <a:lnTo>
                    <a:pt x="3353" y="1552"/>
                  </a:lnTo>
                  <a:lnTo>
                    <a:pt x="3353" y="1552"/>
                  </a:lnTo>
                  <a:lnTo>
                    <a:pt x="3365" y="1546"/>
                  </a:lnTo>
                  <a:lnTo>
                    <a:pt x="3365" y="1546"/>
                  </a:lnTo>
                  <a:lnTo>
                    <a:pt x="3370" y="1546"/>
                  </a:lnTo>
                  <a:lnTo>
                    <a:pt x="3370" y="1546"/>
                  </a:lnTo>
                  <a:lnTo>
                    <a:pt x="3370" y="1546"/>
                  </a:lnTo>
                  <a:lnTo>
                    <a:pt x="3370" y="1546"/>
                  </a:lnTo>
                  <a:lnTo>
                    <a:pt x="3376" y="1546"/>
                  </a:lnTo>
                  <a:lnTo>
                    <a:pt x="3376" y="1546"/>
                  </a:lnTo>
                  <a:lnTo>
                    <a:pt x="3382" y="1546"/>
                  </a:lnTo>
                  <a:lnTo>
                    <a:pt x="3382" y="1546"/>
                  </a:lnTo>
                  <a:lnTo>
                    <a:pt x="3382" y="1546"/>
                  </a:lnTo>
                  <a:lnTo>
                    <a:pt x="3382" y="1546"/>
                  </a:lnTo>
                  <a:lnTo>
                    <a:pt x="3382" y="1540"/>
                  </a:lnTo>
                  <a:lnTo>
                    <a:pt x="3382" y="1540"/>
                  </a:lnTo>
                  <a:lnTo>
                    <a:pt x="3387" y="1534"/>
                  </a:lnTo>
                  <a:lnTo>
                    <a:pt x="3387" y="1534"/>
                  </a:lnTo>
                  <a:lnTo>
                    <a:pt x="3387" y="1529"/>
                  </a:lnTo>
                  <a:lnTo>
                    <a:pt x="3387" y="1529"/>
                  </a:lnTo>
                  <a:lnTo>
                    <a:pt x="3393" y="1529"/>
                  </a:lnTo>
                  <a:lnTo>
                    <a:pt x="3393" y="1529"/>
                  </a:lnTo>
                  <a:lnTo>
                    <a:pt x="3405" y="1529"/>
                  </a:lnTo>
                  <a:lnTo>
                    <a:pt x="3405" y="1529"/>
                  </a:lnTo>
                  <a:lnTo>
                    <a:pt x="3416" y="1529"/>
                  </a:lnTo>
                  <a:lnTo>
                    <a:pt x="3416" y="1529"/>
                  </a:lnTo>
                  <a:lnTo>
                    <a:pt x="3427" y="1523"/>
                  </a:lnTo>
                  <a:lnTo>
                    <a:pt x="3427" y="1523"/>
                  </a:lnTo>
                  <a:lnTo>
                    <a:pt x="3421" y="1518"/>
                  </a:lnTo>
                  <a:lnTo>
                    <a:pt x="3421" y="1518"/>
                  </a:lnTo>
                  <a:lnTo>
                    <a:pt x="3421" y="1506"/>
                  </a:lnTo>
                  <a:lnTo>
                    <a:pt x="3421" y="1506"/>
                  </a:lnTo>
                  <a:lnTo>
                    <a:pt x="3421" y="1500"/>
                  </a:lnTo>
                  <a:lnTo>
                    <a:pt x="3421" y="1500"/>
                  </a:lnTo>
                  <a:lnTo>
                    <a:pt x="3427" y="1494"/>
                  </a:lnTo>
                  <a:lnTo>
                    <a:pt x="3427" y="1494"/>
                  </a:lnTo>
                  <a:lnTo>
                    <a:pt x="3427" y="1494"/>
                  </a:lnTo>
                  <a:lnTo>
                    <a:pt x="3427" y="1494"/>
                  </a:lnTo>
                  <a:lnTo>
                    <a:pt x="3433" y="1494"/>
                  </a:lnTo>
                  <a:lnTo>
                    <a:pt x="3433" y="1494"/>
                  </a:lnTo>
                  <a:lnTo>
                    <a:pt x="3445" y="1494"/>
                  </a:lnTo>
                  <a:lnTo>
                    <a:pt x="3445" y="1494"/>
                  </a:lnTo>
                  <a:lnTo>
                    <a:pt x="3445" y="1494"/>
                  </a:lnTo>
                  <a:lnTo>
                    <a:pt x="3445" y="1494"/>
                  </a:lnTo>
                  <a:lnTo>
                    <a:pt x="3445" y="1506"/>
                  </a:lnTo>
                  <a:lnTo>
                    <a:pt x="3445" y="1506"/>
                  </a:lnTo>
                  <a:lnTo>
                    <a:pt x="3439" y="1518"/>
                  </a:lnTo>
                  <a:lnTo>
                    <a:pt x="3439" y="1518"/>
                  </a:lnTo>
                  <a:lnTo>
                    <a:pt x="3439" y="1529"/>
                  </a:lnTo>
                  <a:lnTo>
                    <a:pt x="3439" y="1529"/>
                  </a:lnTo>
                  <a:lnTo>
                    <a:pt x="3445" y="1534"/>
                  </a:lnTo>
                  <a:lnTo>
                    <a:pt x="3445" y="1534"/>
                  </a:lnTo>
                  <a:lnTo>
                    <a:pt x="3461" y="1540"/>
                  </a:lnTo>
                  <a:lnTo>
                    <a:pt x="3461" y="1540"/>
                  </a:lnTo>
                  <a:lnTo>
                    <a:pt x="3473" y="1540"/>
                  </a:lnTo>
                  <a:lnTo>
                    <a:pt x="3473" y="1540"/>
                  </a:lnTo>
                  <a:lnTo>
                    <a:pt x="3484" y="1540"/>
                  </a:lnTo>
                  <a:lnTo>
                    <a:pt x="3484" y="1540"/>
                  </a:lnTo>
                  <a:lnTo>
                    <a:pt x="3501" y="1540"/>
                  </a:lnTo>
                  <a:lnTo>
                    <a:pt x="3501" y="1546"/>
                  </a:lnTo>
                  <a:lnTo>
                    <a:pt x="3507" y="1546"/>
                  </a:lnTo>
                  <a:lnTo>
                    <a:pt x="3507" y="1552"/>
                  </a:lnTo>
                  <a:lnTo>
                    <a:pt x="3512" y="1552"/>
                  </a:lnTo>
                  <a:lnTo>
                    <a:pt x="3512" y="1552"/>
                  </a:lnTo>
                  <a:lnTo>
                    <a:pt x="3524" y="1552"/>
                  </a:lnTo>
                  <a:lnTo>
                    <a:pt x="3524" y="1552"/>
                  </a:lnTo>
                  <a:lnTo>
                    <a:pt x="3530" y="1552"/>
                  </a:lnTo>
                  <a:lnTo>
                    <a:pt x="3530" y="1552"/>
                  </a:lnTo>
                  <a:lnTo>
                    <a:pt x="3541" y="1552"/>
                  </a:lnTo>
                  <a:lnTo>
                    <a:pt x="3541" y="1552"/>
                  </a:lnTo>
                  <a:lnTo>
                    <a:pt x="3552" y="1552"/>
                  </a:lnTo>
                  <a:lnTo>
                    <a:pt x="3552" y="1552"/>
                  </a:lnTo>
                  <a:lnTo>
                    <a:pt x="3552" y="1557"/>
                  </a:lnTo>
                  <a:lnTo>
                    <a:pt x="3552" y="1557"/>
                  </a:lnTo>
                  <a:lnTo>
                    <a:pt x="3564" y="1563"/>
                  </a:lnTo>
                  <a:lnTo>
                    <a:pt x="3564" y="1563"/>
                  </a:lnTo>
                  <a:lnTo>
                    <a:pt x="3570" y="1568"/>
                  </a:lnTo>
                  <a:lnTo>
                    <a:pt x="3570" y="1568"/>
                  </a:lnTo>
                  <a:lnTo>
                    <a:pt x="3570" y="1568"/>
                  </a:lnTo>
                  <a:lnTo>
                    <a:pt x="3570" y="1568"/>
                  </a:lnTo>
                  <a:lnTo>
                    <a:pt x="3592" y="1568"/>
                  </a:lnTo>
                  <a:lnTo>
                    <a:pt x="3592" y="1568"/>
                  </a:lnTo>
                  <a:lnTo>
                    <a:pt x="3609" y="1557"/>
                  </a:lnTo>
                  <a:lnTo>
                    <a:pt x="3609" y="1557"/>
                  </a:lnTo>
                  <a:lnTo>
                    <a:pt x="3632" y="1552"/>
                  </a:lnTo>
                  <a:lnTo>
                    <a:pt x="3632" y="1552"/>
                  </a:lnTo>
                  <a:lnTo>
                    <a:pt x="3649" y="1540"/>
                  </a:lnTo>
                  <a:lnTo>
                    <a:pt x="3649" y="1540"/>
                  </a:lnTo>
                  <a:lnTo>
                    <a:pt x="3649" y="1540"/>
                  </a:lnTo>
                  <a:lnTo>
                    <a:pt x="3649" y="1540"/>
                  </a:lnTo>
                  <a:lnTo>
                    <a:pt x="3649" y="1534"/>
                  </a:lnTo>
                  <a:lnTo>
                    <a:pt x="3649" y="1534"/>
                  </a:lnTo>
                  <a:lnTo>
                    <a:pt x="3649" y="1529"/>
                  </a:lnTo>
                  <a:lnTo>
                    <a:pt x="3649" y="1529"/>
                  </a:lnTo>
                  <a:lnTo>
                    <a:pt x="3649" y="1523"/>
                  </a:lnTo>
                  <a:lnTo>
                    <a:pt x="3649" y="1523"/>
                  </a:lnTo>
                  <a:lnTo>
                    <a:pt x="3660" y="1523"/>
                  </a:lnTo>
                  <a:lnTo>
                    <a:pt x="3660" y="1523"/>
                  </a:lnTo>
                  <a:lnTo>
                    <a:pt x="3677" y="1518"/>
                  </a:lnTo>
                  <a:lnTo>
                    <a:pt x="3677" y="1518"/>
                  </a:lnTo>
                  <a:lnTo>
                    <a:pt x="3689" y="1518"/>
                  </a:lnTo>
                  <a:lnTo>
                    <a:pt x="3689" y="1518"/>
                  </a:lnTo>
                  <a:lnTo>
                    <a:pt x="3700" y="1512"/>
                  </a:lnTo>
                  <a:lnTo>
                    <a:pt x="3700" y="1512"/>
                  </a:lnTo>
                  <a:lnTo>
                    <a:pt x="3700" y="1506"/>
                  </a:lnTo>
                  <a:lnTo>
                    <a:pt x="3700" y="1506"/>
                  </a:lnTo>
                  <a:lnTo>
                    <a:pt x="3700" y="1489"/>
                  </a:lnTo>
                  <a:lnTo>
                    <a:pt x="3700" y="1489"/>
                  </a:lnTo>
                  <a:lnTo>
                    <a:pt x="3700" y="1478"/>
                  </a:lnTo>
                  <a:lnTo>
                    <a:pt x="3700" y="1478"/>
                  </a:lnTo>
                  <a:lnTo>
                    <a:pt x="3700" y="1472"/>
                  </a:lnTo>
                  <a:lnTo>
                    <a:pt x="3700" y="1472"/>
                  </a:lnTo>
                  <a:lnTo>
                    <a:pt x="3694" y="1466"/>
                  </a:lnTo>
                  <a:lnTo>
                    <a:pt x="3694" y="1466"/>
                  </a:lnTo>
                  <a:lnTo>
                    <a:pt x="3689" y="1472"/>
                  </a:lnTo>
                  <a:lnTo>
                    <a:pt x="3689" y="1472"/>
                  </a:lnTo>
                  <a:lnTo>
                    <a:pt x="3683" y="1472"/>
                  </a:lnTo>
                  <a:lnTo>
                    <a:pt x="3683" y="1472"/>
                  </a:lnTo>
                  <a:lnTo>
                    <a:pt x="3677" y="1472"/>
                  </a:lnTo>
                  <a:lnTo>
                    <a:pt x="3677" y="1472"/>
                  </a:lnTo>
                  <a:lnTo>
                    <a:pt x="3649" y="1466"/>
                  </a:lnTo>
                  <a:lnTo>
                    <a:pt x="3649" y="1466"/>
                  </a:lnTo>
                  <a:lnTo>
                    <a:pt x="3638" y="1460"/>
                  </a:lnTo>
                  <a:lnTo>
                    <a:pt x="3638" y="1460"/>
                  </a:lnTo>
                  <a:lnTo>
                    <a:pt x="3632" y="1460"/>
                  </a:lnTo>
                  <a:lnTo>
                    <a:pt x="3626" y="1466"/>
                  </a:lnTo>
                  <a:lnTo>
                    <a:pt x="3626" y="1466"/>
                  </a:lnTo>
                  <a:lnTo>
                    <a:pt x="3609" y="1494"/>
                  </a:lnTo>
                  <a:lnTo>
                    <a:pt x="3609" y="1494"/>
                  </a:lnTo>
                  <a:lnTo>
                    <a:pt x="3609" y="1483"/>
                  </a:lnTo>
                  <a:lnTo>
                    <a:pt x="3609" y="1483"/>
                  </a:lnTo>
                  <a:lnTo>
                    <a:pt x="3604" y="1478"/>
                  </a:lnTo>
                  <a:lnTo>
                    <a:pt x="3604" y="1478"/>
                  </a:lnTo>
                  <a:lnTo>
                    <a:pt x="3604" y="1466"/>
                  </a:lnTo>
                  <a:lnTo>
                    <a:pt x="3604" y="1466"/>
                  </a:lnTo>
                  <a:lnTo>
                    <a:pt x="3598" y="1460"/>
                  </a:lnTo>
                  <a:lnTo>
                    <a:pt x="3598" y="1460"/>
                  </a:lnTo>
                  <a:lnTo>
                    <a:pt x="3598" y="1460"/>
                  </a:lnTo>
                  <a:lnTo>
                    <a:pt x="3598" y="1460"/>
                  </a:lnTo>
                  <a:lnTo>
                    <a:pt x="3592" y="1460"/>
                  </a:lnTo>
                  <a:lnTo>
                    <a:pt x="3592" y="1460"/>
                  </a:lnTo>
                  <a:lnTo>
                    <a:pt x="3586" y="1460"/>
                  </a:lnTo>
                  <a:lnTo>
                    <a:pt x="3586" y="1460"/>
                  </a:lnTo>
                  <a:lnTo>
                    <a:pt x="3580" y="1460"/>
                  </a:lnTo>
                  <a:lnTo>
                    <a:pt x="3580" y="1460"/>
                  </a:lnTo>
                  <a:lnTo>
                    <a:pt x="3575" y="1455"/>
                  </a:lnTo>
                  <a:lnTo>
                    <a:pt x="3575" y="1449"/>
                  </a:lnTo>
                  <a:lnTo>
                    <a:pt x="3575" y="1449"/>
                  </a:lnTo>
                  <a:lnTo>
                    <a:pt x="3575" y="1438"/>
                  </a:lnTo>
                  <a:lnTo>
                    <a:pt x="3575" y="1438"/>
                  </a:lnTo>
                  <a:lnTo>
                    <a:pt x="3580" y="1426"/>
                  </a:lnTo>
                  <a:lnTo>
                    <a:pt x="3580" y="1426"/>
                  </a:lnTo>
                  <a:lnTo>
                    <a:pt x="3586" y="1415"/>
                  </a:lnTo>
                  <a:lnTo>
                    <a:pt x="3586" y="1415"/>
                  </a:lnTo>
                  <a:lnTo>
                    <a:pt x="3592" y="1409"/>
                  </a:lnTo>
                  <a:lnTo>
                    <a:pt x="3592" y="1409"/>
                  </a:lnTo>
                  <a:lnTo>
                    <a:pt x="3592" y="1398"/>
                  </a:lnTo>
                  <a:lnTo>
                    <a:pt x="3592" y="1398"/>
                  </a:lnTo>
                  <a:lnTo>
                    <a:pt x="3586" y="1387"/>
                  </a:lnTo>
                  <a:lnTo>
                    <a:pt x="3586" y="1387"/>
                  </a:lnTo>
                  <a:lnTo>
                    <a:pt x="3586" y="1375"/>
                  </a:lnTo>
                  <a:lnTo>
                    <a:pt x="3586" y="1375"/>
                  </a:lnTo>
                  <a:lnTo>
                    <a:pt x="3598" y="1381"/>
                  </a:lnTo>
                  <a:lnTo>
                    <a:pt x="3598" y="1381"/>
                  </a:lnTo>
                  <a:lnTo>
                    <a:pt x="3609" y="1392"/>
                  </a:lnTo>
                  <a:lnTo>
                    <a:pt x="3609" y="1392"/>
                  </a:lnTo>
                  <a:lnTo>
                    <a:pt x="3620" y="1398"/>
                  </a:lnTo>
                  <a:lnTo>
                    <a:pt x="3620" y="1398"/>
                  </a:lnTo>
                  <a:lnTo>
                    <a:pt x="3626" y="1398"/>
                  </a:lnTo>
                  <a:lnTo>
                    <a:pt x="3626" y="1398"/>
                  </a:lnTo>
                  <a:lnTo>
                    <a:pt x="3655" y="1404"/>
                  </a:lnTo>
                  <a:lnTo>
                    <a:pt x="3655" y="1404"/>
                  </a:lnTo>
                  <a:lnTo>
                    <a:pt x="3677" y="1404"/>
                  </a:lnTo>
                  <a:lnTo>
                    <a:pt x="3677" y="1404"/>
                  </a:lnTo>
                  <a:lnTo>
                    <a:pt x="3700" y="1404"/>
                  </a:lnTo>
                  <a:lnTo>
                    <a:pt x="3700" y="1404"/>
                  </a:lnTo>
                  <a:lnTo>
                    <a:pt x="3723" y="1409"/>
                  </a:lnTo>
                  <a:lnTo>
                    <a:pt x="3723" y="1409"/>
                  </a:lnTo>
                  <a:lnTo>
                    <a:pt x="3734" y="1421"/>
                  </a:lnTo>
                  <a:lnTo>
                    <a:pt x="3734" y="1421"/>
                  </a:lnTo>
                  <a:lnTo>
                    <a:pt x="3745" y="1426"/>
                  </a:lnTo>
                  <a:lnTo>
                    <a:pt x="3745" y="1426"/>
                  </a:lnTo>
                  <a:lnTo>
                    <a:pt x="3763" y="1432"/>
                  </a:lnTo>
                  <a:lnTo>
                    <a:pt x="3763" y="1432"/>
                  </a:lnTo>
                  <a:lnTo>
                    <a:pt x="3785" y="1432"/>
                  </a:lnTo>
                  <a:lnTo>
                    <a:pt x="3785" y="1432"/>
                  </a:lnTo>
                  <a:lnTo>
                    <a:pt x="3791" y="1432"/>
                  </a:lnTo>
                  <a:lnTo>
                    <a:pt x="3791" y="1432"/>
                  </a:lnTo>
                  <a:lnTo>
                    <a:pt x="3791" y="1426"/>
                  </a:lnTo>
                  <a:lnTo>
                    <a:pt x="3791" y="1426"/>
                  </a:lnTo>
                  <a:lnTo>
                    <a:pt x="3797" y="1421"/>
                  </a:lnTo>
                  <a:lnTo>
                    <a:pt x="3797" y="1421"/>
                  </a:lnTo>
                  <a:lnTo>
                    <a:pt x="3802" y="1415"/>
                  </a:lnTo>
                  <a:lnTo>
                    <a:pt x="3802" y="1415"/>
                  </a:lnTo>
                  <a:lnTo>
                    <a:pt x="3802" y="1415"/>
                  </a:lnTo>
                  <a:lnTo>
                    <a:pt x="3802" y="1415"/>
                  </a:lnTo>
                  <a:lnTo>
                    <a:pt x="3808" y="1409"/>
                  </a:lnTo>
                  <a:lnTo>
                    <a:pt x="3808" y="1409"/>
                  </a:lnTo>
                  <a:lnTo>
                    <a:pt x="3808" y="1398"/>
                  </a:lnTo>
                  <a:lnTo>
                    <a:pt x="3808" y="1398"/>
                  </a:lnTo>
                  <a:lnTo>
                    <a:pt x="3808" y="1392"/>
                  </a:lnTo>
                  <a:lnTo>
                    <a:pt x="3808" y="1392"/>
                  </a:lnTo>
                  <a:lnTo>
                    <a:pt x="3797" y="1392"/>
                  </a:lnTo>
                  <a:lnTo>
                    <a:pt x="3797" y="1392"/>
                  </a:lnTo>
                  <a:lnTo>
                    <a:pt x="3785" y="1387"/>
                  </a:lnTo>
                  <a:lnTo>
                    <a:pt x="3785" y="1387"/>
                  </a:lnTo>
                  <a:lnTo>
                    <a:pt x="3774" y="1381"/>
                  </a:lnTo>
                  <a:lnTo>
                    <a:pt x="3774" y="1381"/>
                  </a:lnTo>
                  <a:lnTo>
                    <a:pt x="3763" y="1381"/>
                  </a:lnTo>
                  <a:lnTo>
                    <a:pt x="3757" y="1387"/>
                  </a:lnTo>
                  <a:lnTo>
                    <a:pt x="3757" y="1387"/>
                  </a:lnTo>
                  <a:lnTo>
                    <a:pt x="3751" y="1392"/>
                  </a:lnTo>
                  <a:lnTo>
                    <a:pt x="3745" y="1392"/>
                  </a:lnTo>
                  <a:lnTo>
                    <a:pt x="3745" y="1392"/>
                  </a:lnTo>
                  <a:lnTo>
                    <a:pt x="3729" y="1398"/>
                  </a:lnTo>
                  <a:lnTo>
                    <a:pt x="3729" y="1398"/>
                  </a:lnTo>
                  <a:lnTo>
                    <a:pt x="3711" y="1392"/>
                  </a:lnTo>
                  <a:lnTo>
                    <a:pt x="3711" y="1392"/>
                  </a:lnTo>
                  <a:lnTo>
                    <a:pt x="3694" y="1392"/>
                  </a:lnTo>
                  <a:lnTo>
                    <a:pt x="3694" y="1392"/>
                  </a:lnTo>
                  <a:lnTo>
                    <a:pt x="3683" y="1392"/>
                  </a:lnTo>
                  <a:lnTo>
                    <a:pt x="3683" y="1392"/>
                  </a:lnTo>
                  <a:lnTo>
                    <a:pt x="3683" y="1387"/>
                  </a:lnTo>
                  <a:lnTo>
                    <a:pt x="3683" y="1381"/>
                  </a:lnTo>
                  <a:lnTo>
                    <a:pt x="3689" y="1375"/>
                  </a:lnTo>
                  <a:lnTo>
                    <a:pt x="3689" y="1375"/>
                  </a:lnTo>
                  <a:lnTo>
                    <a:pt x="3694" y="1369"/>
                  </a:lnTo>
                  <a:lnTo>
                    <a:pt x="3694" y="1369"/>
                  </a:lnTo>
                  <a:lnTo>
                    <a:pt x="3700" y="1358"/>
                  </a:lnTo>
                  <a:lnTo>
                    <a:pt x="3700" y="1358"/>
                  </a:lnTo>
                  <a:lnTo>
                    <a:pt x="3694" y="1353"/>
                  </a:lnTo>
                  <a:lnTo>
                    <a:pt x="3689" y="1347"/>
                  </a:lnTo>
                  <a:lnTo>
                    <a:pt x="3689" y="1347"/>
                  </a:lnTo>
                  <a:lnTo>
                    <a:pt x="3677" y="1347"/>
                  </a:lnTo>
                  <a:lnTo>
                    <a:pt x="3666" y="1353"/>
                  </a:lnTo>
                  <a:lnTo>
                    <a:pt x="3666" y="1353"/>
                  </a:lnTo>
                  <a:lnTo>
                    <a:pt x="3660" y="1358"/>
                  </a:lnTo>
                  <a:lnTo>
                    <a:pt x="3660" y="1364"/>
                  </a:lnTo>
                  <a:lnTo>
                    <a:pt x="3660" y="1369"/>
                  </a:lnTo>
                  <a:lnTo>
                    <a:pt x="3660" y="1369"/>
                  </a:lnTo>
                  <a:lnTo>
                    <a:pt x="3649" y="1364"/>
                  </a:lnTo>
                  <a:lnTo>
                    <a:pt x="3649" y="1364"/>
                  </a:lnTo>
                  <a:lnTo>
                    <a:pt x="3638" y="1364"/>
                  </a:lnTo>
                  <a:lnTo>
                    <a:pt x="3638" y="1364"/>
                  </a:lnTo>
                  <a:lnTo>
                    <a:pt x="3632" y="1364"/>
                  </a:lnTo>
                  <a:lnTo>
                    <a:pt x="3632" y="1364"/>
                  </a:lnTo>
                  <a:lnTo>
                    <a:pt x="3626" y="1364"/>
                  </a:lnTo>
                  <a:lnTo>
                    <a:pt x="3626" y="1364"/>
                  </a:lnTo>
                  <a:lnTo>
                    <a:pt x="3638" y="1358"/>
                  </a:lnTo>
                  <a:lnTo>
                    <a:pt x="3638" y="1358"/>
                  </a:lnTo>
                  <a:lnTo>
                    <a:pt x="3649" y="1353"/>
                  </a:lnTo>
                  <a:lnTo>
                    <a:pt x="3649" y="1353"/>
                  </a:lnTo>
                  <a:lnTo>
                    <a:pt x="3655" y="1347"/>
                  </a:lnTo>
                  <a:lnTo>
                    <a:pt x="3655" y="1347"/>
                  </a:lnTo>
                  <a:lnTo>
                    <a:pt x="3666" y="1335"/>
                  </a:lnTo>
                  <a:lnTo>
                    <a:pt x="3666" y="1335"/>
                  </a:lnTo>
                  <a:lnTo>
                    <a:pt x="3666" y="1329"/>
                  </a:lnTo>
                  <a:lnTo>
                    <a:pt x="3666" y="1329"/>
                  </a:lnTo>
                  <a:lnTo>
                    <a:pt x="3671" y="1329"/>
                  </a:lnTo>
                  <a:lnTo>
                    <a:pt x="3671" y="1329"/>
                  </a:lnTo>
                  <a:lnTo>
                    <a:pt x="3677" y="1324"/>
                  </a:lnTo>
                  <a:lnTo>
                    <a:pt x="3677" y="1324"/>
                  </a:lnTo>
                  <a:lnTo>
                    <a:pt x="3683" y="1324"/>
                  </a:lnTo>
                  <a:lnTo>
                    <a:pt x="3683" y="1324"/>
                  </a:lnTo>
                  <a:lnTo>
                    <a:pt x="3666" y="1301"/>
                  </a:lnTo>
                  <a:lnTo>
                    <a:pt x="3666" y="1301"/>
                  </a:lnTo>
                  <a:lnTo>
                    <a:pt x="3649" y="1295"/>
                  </a:lnTo>
                  <a:lnTo>
                    <a:pt x="3649" y="1295"/>
                  </a:lnTo>
                  <a:lnTo>
                    <a:pt x="3632" y="1284"/>
                  </a:lnTo>
                  <a:lnTo>
                    <a:pt x="3632" y="1284"/>
                  </a:lnTo>
                  <a:lnTo>
                    <a:pt x="3604" y="1279"/>
                  </a:lnTo>
                  <a:lnTo>
                    <a:pt x="3604" y="1273"/>
                  </a:lnTo>
                  <a:lnTo>
                    <a:pt x="3609" y="1273"/>
                  </a:lnTo>
                  <a:lnTo>
                    <a:pt x="3609" y="1267"/>
                  </a:lnTo>
                  <a:lnTo>
                    <a:pt x="3609" y="1262"/>
                  </a:lnTo>
                  <a:lnTo>
                    <a:pt x="3609" y="1262"/>
                  </a:lnTo>
                  <a:lnTo>
                    <a:pt x="3615" y="1262"/>
                  </a:lnTo>
                  <a:lnTo>
                    <a:pt x="3615" y="1262"/>
                  </a:lnTo>
                  <a:lnTo>
                    <a:pt x="3620" y="1267"/>
                  </a:lnTo>
                  <a:lnTo>
                    <a:pt x="3620" y="1267"/>
                  </a:lnTo>
                  <a:lnTo>
                    <a:pt x="3626" y="1267"/>
                  </a:lnTo>
                  <a:lnTo>
                    <a:pt x="3626" y="1267"/>
                  </a:lnTo>
                  <a:lnTo>
                    <a:pt x="3626" y="1267"/>
                  </a:lnTo>
                  <a:lnTo>
                    <a:pt x="3626" y="1267"/>
                  </a:lnTo>
                  <a:lnTo>
                    <a:pt x="3632" y="1267"/>
                  </a:lnTo>
                  <a:lnTo>
                    <a:pt x="3632" y="1267"/>
                  </a:lnTo>
                  <a:lnTo>
                    <a:pt x="3632" y="1273"/>
                  </a:lnTo>
                  <a:lnTo>
                    <a:pt x="3632" y="1273"/>
                  </a:lnTo>
                  <a:lnTo>
                    <a:pt x="3638" y="1273"/>
                  </a:lnTo>
                  <a:lnTo>
                    <a:pt x="3638" y="1273"/>
                  </a:lnTo>
                  <a:lnTo>
                    <a:pt x="3638" y="1273"/>
                  </a:lnTo>
                  <a:lnTo>
                    <a:pt x="3638" y="1273"/>
                  </a:lnTo>
                  <a:lnTo>
                    <a:pt x="3649" y="1279"/>
                  </a:lnTo>
                  <a:lnTo>
                    <a:pt x="3649" y="1279"/>
                  </a:lnTo>
                  <a:lnTo>
                    <a:pt x="3660" y="1279"/>
                  </a:lnTo>
                  <a:lnTo>
                    <a:pt x="3660" y="1279"/>
                  </a:lnTo>
                  <a:lnTo>
                    <a:pt x="3671" y="1279"/>
                  </a:lnTo>
                  <a:lnTo>
                    <a:pt x="3671" y="1279"/>
                  </a:lnTo>
                  <a:lnTo>
                    <a:pt x="3689" y="1279"/>
                  </a:lnTo>
                  <a:lnTo>
                    <a:pt x="3689" y="1279"/>
                  </a:lnTo>
                  <a:lnTo>
                    <a:pt x="3694" y="1279"/>
                  </a:lnTo>
                  <a:lnTo>
                    <a:pt x="3694" y="1279"/>
                  </a:lnTo>
                  <a:lnTo>
                    <a:pt x="3694" y="1273"/>
                  </a:lnTo>
                  <a:lnTo>
                    <a:pt x="3694" y="1273"/>
                  </a:lnTo>
                  <a:lnTo>
                    <a:pt x="3705" y="1267"/>
                  </a:lnTo>
                  <a:lnTo>
                    <a:pt x="3705" y="1267"/>
                  </a:lnTo>
                  <a:lnTo>
                    <a:pt x="3711" y="1267"/>
                  </a:lnTo>
                  <a:lnTo>
                    <a:pt x="3711" y="1267"/>
                  </a:lnTo>
                  <a:lnTo>
                    <a:pt x="3711" y="1273"/>
                  </a:lnTo>
                  <a:lnTo>
                    <a:pt x="3711" y="1273"/>
                  </a:lnTo>
                  <a:lnTo>
                    <a:pt x="3711" y="1279"/>
                  </a:lnTo>
                  <a:lnTo>
                    <a:pt x="3711" y="1279"/>
                  </a:lnTo>
                  <a:lnTo>
                    <a:pt x="3711" y="1284"/>
                  </a:lnTo>
                  <a:lnTo>
                    <a:pt x="3711" y="1284"/>
                  </a:lnTo>
                  <a:lnTo>
                    <a:pt x="3711" y="1284"/>
                  </a:lnTo>
                  <a:lnTo>
                    <a:pt x="3717" y="1284"/>
                  </a:lnTo>
                  <a:lnTo>
                    <a:pt x="3717" y="1290"/>
                  </a:lnTo>
                  <a:lnTo>
                    <a:pt x="3723" y="1290"/>
                  </a:lnTo>
                  <a:lnTo>
                    <a:pt x="3723" y="1290"/>
                  </a:lnTo>
                  <a:lnTo>
                    <a:pt x="3723" y="1290"/>
                  </a:lnTo>
                  <a:lnTo>
                    <a:pt x="3723" y="1295"/>
                  </a:lnTo>
                  <a:lnTo>
                    <a:pt x="3723" y="1295"/>
                  </a:lnTo>
                  <a:lnTo>
                    <a:pt x="3723" y="1295"/>
                  </a:lnTo>
                  <a:lnTo>
                    <a:pt x="3723" y="1295"/>
                  </a:lnTo>
                  <a:lnTo>
                    <a:pt x="3729" y="1295"/>
                  </a:lnTo>
                  <a:lnTo>
                    <a:pt x="3729" y="1295"/>
                  </a:lnTo>
                  <a:lnTo>
                    <a:pt x="3734" y="1295"/>
                  </a:lnTo>
                  <a:lnTo>
                    <a:pt x="3734" y="1295"/>
                  </a:lnTo>
                  <a:lnTo>
                    <a:pt x="3740" y="1295"/>
                  </a:lnTo>
                  <a:lnTo>
                    <a:pt x="3740" y="1295"/>
                  </a:lnTo>
                  <a:lnTo>
                    <a:pt x="3745" y="1295"/>
                  </a:lnTo>
                  <a:lnTo>
                    <a:pt x="3745" y="1295"/>
                  </a:lnTo>
                  <a:lnTo>
                    <a:pt x="3751" y="1267"/>
                  </a:lnTo>
                  <a:lnTo>
                    <a:pt x="3751" y="1267"/>
                  </a:lnTo>
                  <a:lnTo>
                    <a:pt x="3751" y="1239"/>
                  </a:lnTo>
                  <a:lnTo>
                    <a:pt x="3751" y="1239"/>
                  </a:lnTo>
                  <a:lnTo>
                    <a:pt x="3751" y="1210"/>
                  </a:lnTo>
                  <a:lnTo>
                    <a:pt x="3751" y="1210"/>
                  </a:lnTo>
                  <a:lnTo>
                    <a:pt x="3740" y="1182"/>
                  </a:lnTo>
                  <a:lnTo>
                    <a:pt x="3734" y="1182"/>
                  </a:lnTo>
                  <a:lnTo>
                    <a:pt x="3729" y="1176"/>
                  </a:lnTo>
                  <a:lnTo>
                    <a:pt x="3723" y="1176"/>
                  </a:lnTo>
                  <a:lnTo>
                    <a:pt x="3717" y="1176"/>
                  </a:lnTo>
                  <a:lnTo>
                    <a:pt x="3717" y="1176"/>
                  </a:lnTo>
                  <a:lnTo>
                    <a:pt x="3717" y="1170"/>
                  </a:lnTo>
                  <a:lnTo>
                    <a:pt x="3717" y="1170"/>
                  </a:lnTo>
                  <a:lnTo>
                    <a:pt x="3723" y="1170"/>
                  </a:lnTo>
                  <a:lnTo>
                    <a:pt x="3723" y="1170"/>
                  </a:lnTo>
                  <a:lnTo>
                    <a:pt x="3729" y="1165"/>
                  </a:lnTo>
                  <a:lnTo>
                    <a:pt x="3729" y="1165"/>
                  </a:lnTo>
                  <a:lnTo>
                    <a:pt x="3729" y="1165"/>
                  </a:lnTo>
                  <a:lnTo>
                    <a:pt x="3729" y="1165"/>
                  </a:lnTo>
                  <a:lnTo>
                    <a:pt x="3729" y="1154"/>
                  </a:lnTo>
                  <a:lnTo>
                    <a:pt x="3729" y="1154"/>
                  </a:lnTo>
                  <a:lnTo>
                    <a:pt x="3729" y="1148"/>
                  </a:lnTo>
                  <a:lnTo>
                    <a:pt x="3729" y="1148"/>
                  </a:lnTo>
                  <a:lnTo>
                    <a:pt x="3729" y="1136"/>
                  </a:lnTo>
                  <a:lnTo>
                    <a:pt x="3729" y="1136"/>
                  </a:lnTo>
                  <a:lnTo>
                    <a:pt x="3723" y="1131"/>
                  </a:lnTo>
                  <a:lnTo>
                    <a:pt x="3723" y="1131"/>
                  </a:lnTo>
                  <a:lnTo>
                    <a:pt x="3694" y="1125"/>
                  </a:lnTo>
                  <a:lnTo>
                    <a:pt x="3694" y="1125"/>
                  </a:lnTo>
                  <a:lnTo>
                    <a:pt x="3683" y="1131"/>
                  </a:lnTo>
                  <a:lnTo>
                    <a:pt x="3683" y="1131"/>
                  </a:lnTo>
                  <a:lnTo>
                    <a:pt x="3671" y="1142"/>
                  </a:lnTo>
                  <a:lnTo>
                    <a:pt x="3671" y="1142"/>
                  </a:lnTo>
                  <a:lnTo>
                    <a:pt x="3660" y="1159"/>
                  </a:lnTo>
                  <a:lnTo>
                    <a:pt x="3660" y="1159"/>
                  </a:lnTo>
                  <a:lnTo>
                    <a:pt x="3655" y="1154"/>
                  </a:lnTo>
                  <a:lnTo>
                    <a:pt x="3655" y="1154"/>
                  </a:lnTo>
                  <a:lnTo>
                    <a:pt x="3649" y="1154"/>
                  </a:lnTo>
                  <a:lnTo>
                    <a:pt x="3649" y="1154"/>
                  </a:lnTo>
                  <a:lnTo>
                    <a:pt x="3649" y="1148"/>
                  </a:lnTo>
                  <a:lnTo>
                    <a:pt x="3649" y="1148"/>
                  </a:lnTo>
                  <a:lnTo>
                    <a:pt x="3649" y="1142"/>
                  </a:lnTo>
                  <a:lnTo>
                    <a:pt x="3649" y="1142"/>
                  </a:lnTo>
                  <a:lnTo>
                    <a:pt x="3638" y="1142"/>
                  </a:lnTo>
                  <a:lnTo>
                    <a:pt x="3638" y="1142"/>
                  </a:lnTo>
                  <a:lnTo>
                    <a:pt x="3632" y="1148"/>
                  </a:lnTo>
                  <a:lnTo>
                    <a:pt x="3632" y="1148"/>
                  </a:lnTo>
                  <a:lnTo>
                    <a:pt x="3620" y="1148"/>
                  </a:lnTo>
                  <a:lnTo>
                    <a:pt x="3620" y="1148"/>
                  </a:lnTo>
                  <a:lnTo>
                    <a:pt x="3615" y="1148"/>
                  </a:lnTo>
                  <a:lnTo>
                    <a:pt x="3615" y="1148"/>
                  </a:lnTo>
                  <a:lnTo>
                    <a:pt x="3615" y="1142"/>
                  </a:lnTo>
                  <a:lnTo>
                    <a:pt x="3615" y="1142"/>
                  </a:lnTo>
                  <a:lnTo>
                    <a:pt x="3615" y="1136"/>
                  </a:lnTo>
                  <a:lnTo>
                    <a:pt x="3615" y="1136"/>
                  </a:lnTo>
                  <a:lnTo>
                    <a:pt x="3615" y="1125"/>
                  </a:lnTo>
                  <a:lnTo>
                    <a:pt x="3615" y="1125"/>
                  </a:lnTo>
                  <a:lnTo>
                    <a:pt x="3615" y="1119"/>
                  </a:lnTo>
                  <a:lnTo>
                    <a:pt x="3615" y="1119"/>
                  </a:lnTo>
                  <a:lnTo>
                    <a:pt x="3626" y="1119"/>
                  </a:lnTo>
                  <a:lnTo>
                    <a:pt x="3626" y="1119"/>
                  </a:lnTo>
                  <a:lnTo>
                    <a:pt x="3632" y="1125"/>
                  </a:lnTo>
                  <a:lnTo>
                    <a:pt x="3632" y="1125"/>
                  </a:lnTo>
                  <a:lnTo>
                    <a:pt x="3638" y="1125"/>
                  </a:lnTo>
                  <a:lnTo>
                    <a:pt x="3638" y="1125"/>
                  </a:lnTo>
                  <a:lnTo>
                    <a:pt x="3643" y="1125"/>
                  </a:lnTo>
                  <a:lnTo>
                    <a:pt x="3643" y="1125"/>
                  </a:lnTo>
                  <a:lnTo>
                    <a:pt x="3643" y="1125"/>
                  </a:lnTo>
                  <a:lnTo>
                    <a:pt x="3643" y="1125"/>
                  </a:lnTo>
                  <a:lnTo>
                    <a:pt x="3649" y="1119"/>
                  </a:lnTo>
                  <a:lnTo>
                    <a:pt x="3649" y="1119"/>
                  </a:lnTo>
                  <a:lnTo>
                    <a:pt x="3649" y="1114"/>
                  </a:lnTo>
                  <a:lnTo>
                    <a:pt x="3649" y="1114"/>
                  </a:lnTo>
                  <a:lnTo>
                    <a:pt x="3655" y="1108"/>
                  </a:lnTo>
                  <a:lnTo>
                    <a:pt x="3655" y="1108"/>
                  </a:lnTo>
                  <a:lnTo>
                    <a:pt x="3666" y="1103"/>
                  </a:lnTo>
                  <a:lnTo>
                    <a:pt x="3666" y="1103"/>
                  </a:lnTo>
                  <a:lnTo>
                    <a:pt x="3671" y="1097"/>
                  </a:lnTo>
                  <a:lnTo>
                    <a:pt x="3671" y="1097"/>
                  </a:lnTo>
                  <a:lnTo>
                    <a:pt x="3671" y="1091"/>
                  </a:lnTo>
                  <a:lnTo>
                    <a:pt x="3671" y="1091"/>
                  </a:lnTo>
                  <a:lnTo>
                    <a:pt x="3660" y="1080"/>
                  </a:lnTo>
                  <a:lnTo>
                    <a:pt x="3660" y="1080"/>
                  </a:lnTo>
                  <a:lnTo>
                    <a:pt x="3666" y="1074"/>
                  </a:lnTo>
                  <a:lnTo>
                    <a:pt x="3666" y="1074"/>
                  </a:lnTo>
                  <a:lnTo>
                    <a:pt x="3666" y="1074"/>
                  </a:lnTo>
                  <a:lnTo>
                    <a:pt x="3666" y="1074"/>
                  </a:lnTo>
                  <a:lnTo>
                    <a:pt x="3666" y="1069"/>
                  </a:lnTo>
                  <a:lnTo>
                    <a:pt x="3666" y="1069"/>
                  </a:lnTo>
                  <a:lnTo>
                    <a:pt x="3655" y="1069"/>
                  </a:lnTo>
                  <a:lnTo>
                    <a:pt x="3655" y="1069"/>
                  </a:lnTo>
                  <a:lnTo>
                    <a:pt x="3655" y="1063"/>
                  </a:lnTo>
                  <a:lnTo>
                    <a:pt x="3655" y="1063"/>
                  </a:lnTo>
                  <a:lnTo>
                    <a:pt x="3655" y="1057"/>
                  </a:lnTo>
                  <a:lnTo>
                    <a:pt x="3655" y="1057"/>
                  </a:lnTo>
                  <a:lnTo>
                    <a:pt x="3660" y="1051"/>
                  </a:lnTo>
                  <a:lnTo>
                    <a:pt x="3660" y="1051"/>
                  </a:lnTo>
                  <a:lnTo>
                    <a:pt x="3660" y="1051"/>
                  </a:lnTo>
                  <a:lnTo>
                    <a:pt x="3660" y="1051"/>
                  </a:lnTo>
                  <a:lnTo>
                    <a:pt x="3683" y="1051"/>
                  </a:lnTo>
                  <a:lnTo>
                    <a:pt x="3683" y="1051"/>
                  </a:lnTo>
                  <a:lnTo>
                    <a:pt x="3711" y="1051"/>
                  </a:lnTo>
                  <a:lnTo>
                    <a:pt x="3711" y="1051"/>
                  </a:lnTo>
                  <a:lnTo>
                    <a:pt x="3740" y="1057"/>
                  </a:lnTo>
                  <a:lnTo>
                    <a:pt x="3740" y="1057"/>
                  </a:lnTo>
                  <a:lnTo>
                    <a:pt x="3768" y="1063"/>
                  </a:lnTo>
                  <a:lnTo>
                    <a:pt x="3768" y="1063"/>
                  </a:lnTo>
                  <a:lnTo>
                    <a:pt x="3774" y="1063"/>
                  </a:lnTo>
                  <a:lnTo>
                    <a:pt x="3774" y="1063"/>
                  </a:lnTo>
                  <a:lnTo>
                    <a:pt x="3785" y="1074"/>
                  </a:lnTo>
                  <a:lnTo>
                    <a:pt x="3785" y="1074"/>
                  </a:lnTo>
                  <a:lnTo>
                    <a:pt x="3791" y="1080"/>
                  </a:lnTo>
                  <a:lnTo>
                    <a:pt x="3791" y="1080"/>
                  </a:lnTo>
                  <a:lnTo>
                    <a:pt x="3802" y="1085"/>
                  </a:lnTo>
                  <a:lnTo>
                    <a:pt x="3802" y="1085"/>
                  </a:lnTo>
                  <a:lnTo>
                    <a:pt x="3814" y="1085"/>
                  </a:lnTo>
                  <a:lnTo>
                    <a:pt x="3814" y="1085"/>
                  </a:lnTo>
                  <a:lnTo>
                    <a:pt x="3830" y="1080"/>
                  </a:lnTo>
                  <a:lnTo>
                    <a:pt x="3830" y="1080"/>
                  </a:lnTo>
                  <a:lnTo>
                    <a:pt x="3842" y="1080"/>
                  </a:lnTo>
                  <a:lnTo>
                    <a:pt x="3842" y="1080"/>
                  </a:lnTo>
                  <a:lnTo>
                    <a:pt x="3848" y="1080"/>
                  </a:lnTo>
                  <a:lnTo>
                    <a:pt x="3848" y="1074"/>
                  </a:lnTo>
                  <a:lnTo>
                    <a:pt x="3848" y="1074"/>
                  </a:lnTo>
                  <a:lnTo>
                    <a:pt x="3848" y="1069"/>
                  </a:lnTo>
                  <a:lnTo>
                    <a:pt x="3842" y="1069"/>
                  </a:lnTo>
                  <a:lnTo>
                    <a:pt x="3842" y="1069"/>
                  </a:lnTo>
                  <a:lnTo>
                    <a:pt x="3848" y="1045"/>
                  </a:lnTo>
                  <a:lnTo>
                    <a:pt x="3848" y="1045"/>
                  </a:lnTo>
                  <a:lnTo>
                    <a:pt x="3848" y="1040"/>
                  </a:lnTo>
                  <a:lnTo>
                    <a:pt x="3848" y="1040"/>
                  </a:lnTo>
                  <a:lnTo>
                    <a:pt x="3842" y="1034"/>
                  </a:lnTo>
                  <a:lnTo>
                    <a:pt x="3842" y="1034"/>
                  </a:lnTo>
                  <a:lnTo>
                    <a:pt x="3836" y="1023"/>
                  </a:lnTo>
                  <a:lnTo>
                    <a:pt x="3836" y="1023"/>
                  </a:lnTo>
                  <a:lnTo>
                    <a:pt x="3830" y="1017"/>
                  </a:lnTo>
                  <a:lnTo>
                    <a:pt x="3830" y="1017"/>
                  </a:lnTo>
                  <a:lnTo>
                    <a:pt x="3830" y="1011"/>
                  </a:lnTo>
                  <a:lnTo>
                    <a:pt x="3830" y="1011"/>
                  </a:lnTo>
                  <a:lnTo>
                    <a:pt x="3830" y="1006"/>
                  </a:lnTo>
                  <a:lnTo>
                    <a:pt x="3830" y="1006"/>
                  </a:lnTo>
                  <a:lnTo>
                    <a:pt x="3830" y="994"/>
                  </a:lnTo>
                  <a:lnTo>
                    <a:pt x="3830" y="994"/>
                  </a:lnTo>
                  <a:lnTo>
                    <a:pt x="3825" y="994"/>
                  </a:lnTo>
                  <a:lnTo>
                    <a:pt x="3825" y="994"/>
                  </a:lnTo>
                  <a:lnTo>
                    <a:pt x="3819" y="989"/>
                  </a:lnTo>
                  <a:lnTo>
                    <a:pt x="3819" y="989"/>
                  </a:lnTo>
                  <a:lnTo>
                    <a:pt x="3814" y="989"/>
                  </a:lnTo>
                  <a:lnTo>
                    <a:pt x="3814" y="989"/>
                  </a:lnTo>
                  <a:lnTo>
                    <a:pt x="3814" y="983"/>
                  </a:lnTo>
                  <a:lnTo>
                    <a:pt x="3814" y="983"/>
                  </a:lnTo>
                  <a:lnTo>
                    <a:pt x="3814" y="983"/>
                  </a:lnTo>
                  <a:lnTo>
                    <a:pt x="3814" y="983"/>
                  </a:lnTo>
                  <a:lnTo>
                    <a:pt x="3808" y="977"/>
                  </a:lnTo>
                  <a:lnTo>
                    <a:pt x="3808" y="977"/>
                  </a:lnTo>
                  <a:lnTo>
                    <a:pt x="3802" y="977"/>
                  </a:lnTo>
                  <a:lnTo>
                    <a:pt x="3802" y="977"/>
                  </a:lnTo>
                  <a:lnTo>
                    <a:pt x="3802" y="972"/>
                  </a:lnTo>
                  <a:lnTo>
                    <a:pt x="3802" y="972"/>
                  </a:lnTo>
                  <a:lnTo>
                    <a:pt x="3797" y="972"/>
                  </a:lnTo>
                  <a:lnTo>
                    <a:pt x="3797" y="972"/>
                  </a:lnTo>
                  <a:lnTo>
                    <a:pt x="3791" y="972"/>
                  </a:lnTo>
                  <a:lnTo>
                    <a:pt x="3791" y="972"/>
                  </a:lnTo>
                  <a:lnTo>
                    <a:pt x="3785" y="972"/>
                  </a:lnTo>
                  <a:lnTo>
                    <a:pt x="3785" y="972"/>
                  </a:lnTo>
                  <a:lnTo>
                    <a:pt x="3785" y="972"/>
                  </a:lnTo>
                  <a:lnTo>
                    <a:pt x="3785" y="972"/>
                  </a:lnTo>
                  <a:lnTo>
                    <a:pt x="3785" y="977"/>
                  </a:lnTo>
                  <a:lnTo>
                    <a:pt x="3785" y="977"/>
                  </a:lnTo>
                  <a:lnTo>
                    <a:pt x="3780" y="989"/>
                  </a:lnTo>
                  <a:lnTo>
                    <a:pt x="3780" y="989"/>
                  </a:lnTo>
                  <a:lnTo>
                    <a:pt x="3780" y="994"/>
                  </a:lnTo>
                  <a:lnTo>
                    <a:pt x="3780" y="994"/>
                  </a:lnTo>
                  <a:lnTo>
                    <a:pt x="3780" y="994"/>
                  </a:lnTo>
                  <a:lnTo>
                    <a:pt x="3780" y="994"/>
                  </a:lnTo>
                  <a:lnTo>
                    <a:pt x="3768" y="1000"/>
                  </a:lnTo>
                  <a:lnTo>
                    <a:pt x="3768" y="1000"/>
                  </a:lnTo>
                  <a:lnTo>
                    <a:pt x="3763" y="994"/>
                  </a:lnTo>
                  <a:lnTo>
                    <a:pt x="3763" y="994"/>
                  </a:lnTo>
                  <a:lnTo>
                    <a:pt x="3757" y="994"/>
                  </a:lnTo>
                  <a:lnTo>
                    <a:pt x="3757" y="994"/>
                  </a:lnTo>
                  <a:lnTo>
                    <a:pt x="3745" y="989"/>
                  </a:lnTo>
                  <a:lnTo>
                    <a:pt x="3745" y="989"/>
                  </a:lnTo>
                  <a:lnTo>
                    <a:pt x="3734" y="989"/>
                  </a:lnTo>
                  <a:lnTo>
                    <a:pt x="3734" y="989"/>
                  </a:lnTo>
                  <a:lnTo>
                    <a:pt x="3729" y="989"/>
                  </a:lnTo>
                  <a:lnTo>
                    <a:pt x="3729" y="989"/>
                  </a:lnTo>
                  <a:lnTo>
                    <a:pt x="3717" y="994"/>
                  </a:lnTo>
                  <a:lnTo>
                    <a:pt x="3717" y="994"/>
                  </a:lnTo>
                  <a:lnTo>
                    <a:pt x="3705" y="994"/>
                  </a:lnTo>
                  <a:lnTo>
                    <a:pt x="3705" y="994"/>
                  </a:lnTo>
                  <a:lnTo>
                    <a:pt x="3711" y="983"/>
                  </a:lnTo>
                  <a:lnTo>
                    <a:pt x="3711" y="983"/>
                  </a:lnTo>
                  <a:lnTo>
                    <a:pt x="3711" y="966"/>
                  </a:lnTo>
                  <a:lnTo>
                    <a:pt x="3711" y="966"/>
                  </a:lnTo>
                  <a:lnTo>
                    <a:pt x="3711" y="949"/>
                  </a:lnTo>
                  <a:lnTo>
                    <a:pt x="3711" y="949"/>
                  </a:lnTo>
                  <a:lnTo>
                    <a:pt x="3705" y="938"/>
                  </a:lnTo>
                  <a:lnTo>
                    <a:pt x="3705" y="938"/>
                  </a:lnTo>
                  <a:lnTo>
                    <a:pt x="3723" y="943"/>
                  </a:lnTo>
                  <a:lnTo>
                    <a:pt x="3723" y="943"/>
                  </a:lnTo>
                  <a:lnTo>
                    <a:pt x="3740" y="943"/>
                  </a:lnTo>
                  <a:lnTo>
                    <a:pt x="3740" y="943"/>
                  </a:lnTo>
                  <a:lnTo>
                    <a:pt x="3751" y="949"/>
                  </a:lnTo>
                  <a:lnTo>
                    <a:pt x="3751" y="949"/>
                  </a:lnTo>
                  <a:lnTo>
                    <a:pt x="3763" y="949"/>
                  </a:lnTo>
                  <a:lnTo>
                    <a:pt x="3763" y="949"/>
                  </a:lnTo>
                  <a:lnTo>
                    <a:pt x="3774" y="943"/>
                  </a:lnTo>
                  <a:lnTo>
                    <a:pt x="3780" y="938"/>
                  </a:lnTo>
                  <a:lnTo>
                    <a:pt x="3780" y="938"/>
                  </a:lnTo>
                  <a:lnTo>
                    <a:pt x="3780" y="938"/>
                  </a:lnTo>
                  <a:lnTo>
                    <a:pt x="3774" y="932"/>
                  </a:lnTo>
                  <a:lnTo>
                    <a:pt x="3774" y="932"/>
                  </a:lnTo>
                  <a:lnTo>
                    <a:pt x="3751" y="920"/>
                  </a:lnTo>
                  <a:lnTo>
                    <a:pt x="3751" y="920"/>
                  </a:lnTo>
                  <a:lnTo>
                    <a:pt x="3734" y="915"/>
                  </a:lnTo>
                  <a:lnTo>
                    <a:pt x="3734" y="915"/>
                  </a:lnTo>
                  <a:lnTo>
                    <a:pt x="3734" y="909"/>
                  </a:lnTo>
                  <a:lnTo>
                    <a:pt x="3734" y="909"/>
                  </a:lnTo>
                  <a:lnTo>
                    <a:pt x="3729" y="904"/>
                  </a:lnTo>
                  <a:lnTo>
                    <a:pt x="3729" y="904"/>
                  </a:lnTo>
                  <a:lnTo>
                    <a:pt x="3729" y="898"/>
                  </a:lnTo>
                  <a:lnTo>
                    <a:pt x="3729" y="898"/>
                  </a:lnTo>
                  <a:lnTo>
                    <a:pt x="3723" y="898"/>
                  </a:lnTo>
                  <a:lnTo>
                    <a:pt x="3723" y="898"/>
                  </a:lnTo>
                  <a:lnTo>
                    <a:pt x="3711" y="898"/>
                  </a:lnTo>
                  <a:lnTo>
                    <a:pt x="3711" y="898"/>
                  </a:lnTo>
                  <a:lnTo>
                    <a:pt x="3705" y="904"/>
                  </a:lnTo>
                  <a:lnTo>
                    <a:pt x="3705" y="904"/>
                  </a:lnTo>
                  <a:lnTo>
                    <a:pt x="3694" y="904"/>
                  </a:lnTo>
                  <a:lnTo>
                    <a:pt x="3694" y="904"/>
                  </a:lnTo>
                  <a:lnTo>
                    <a:pt x="3689" y="909"/>
                  </a:lnTo>
                  <a:lnTo>
                    <a:pt x="3689" y="909"/>
                  </a:lnTo>
                  <a:lnTo>
                    <a:pt x="3671" y="904"/>
                  </a:lnTo>
                  <a:lnTo>
                    <a:pt x="3671" y="904"/>
                  </a:lnTo>
                  <a:lnTo>
                    <a:pt x="3655" y="898"/>
                  </a:lnTo>
                  <a:lnTo>
                    <a:pt x="3655" y="898"/>
                  </a:lnTo>
                  <a:lnTo>
                    <a:pt x="3643" y="892"/>
                  </a:lnTo>
                  <a:lnTo>
                    <a:pt x="3643" y="892"/>
                  </a:lnTo>
                  <a:lnTo>
                    <a:pt x="3626" y="886"/>
                  </a:lnTo>
                  <a:lnTo>
                    <a:pt x="3626" y="886"/>
                  </a:lnTo>
                  <a:lnTo>
                    <a:pt x="3626" y="886"/>
                  </a:lnTo>
                  <a:lnTo>
                    <a:pt x="3626" y="886"/>
                  </a:lnTo>
                  <a:lnTo>
                    <a:pt x="3620" y="892"/>
                  </a:lnTo>
                  <a:lnTo>
                    <a:pt x="3620" y="892"/>
                  </a:lnTo>
                  <a:lnTo>
                    <a:pt x="3615" y="898"/>
                  </a:lnTo>
                  <a:lnTo>
                    <a:pt x="3615" y="898"/>
                  </a:lnTo>
                  <a:lnTo>
                    <a:pt x="3609" y="898"/>
                  </a:lnTo>
                  <a:lnTo>
                    <a:pt x="3609" y="898"/>
                  </a:lnTo>
                  <a:lnTo>
                    <a:pt x="3609" y="892"/>
                  </a:lnTo>
                  <a:lnTo>
                    <a:pt x="3609" y="892"/>
                  </a:lnTo>
                  <a:lnTo>
                    <a:pt x="3604" y="886"/>
                  </a:lnTo>
                  <a:lnTo>
                    <a:pt x="3604" y="886"/>
                  </a:lnTo>
                  <a:lnTo>
                    <a:pt x="3604" y="880"/>
                  </a:lnTo>
                  <a:lnTo>
                    <a:pt x="3604" y="880"/>
                  </a:lnTo>
                  <a:lnTo>
                    <a:pt x="3609" y="880"/>
                  </a:lnTo>
                  <a:lnTo>
                    <a:pt x="3609" y="880"/>
                  </a:lnTo>
                  <a:lnTo>
                    <a:pt x="3609" y="869"/>
                  </a:lnTo>
                  <a:lnTo>
                    <a:pt x="3609" y="869"/>
                  </a:lnTo>
                  <a:lnTo>
                    <a:pt x="3615" y="864"/>
                  </a:lnTo>
                  <a:lnTo>
                    <a:pt x="3615" y="864"/>
                  </a:lnTo>
                  <a:lnTo>
                    <a:pt x="3615" y="852"/>
                  </a:lnTo>
                  <a:lnTo>
                    <a:pt x="3615" y="852"/>
                  </a:lnTo>
                  <a:lnTo>
                    <a:pt x="3615" y="846"/>
                  </a:lnTo>
                  <a:lnTo>
                    <a:pt x="3615" y="846"/>
                  </a:lnTo>
                  <a:lnTo>
                    <a:pt x="3649" y="852"/>
                  </a:lnTo>
                  <a:lnTo>
                    <a:pt x="3649" y="852"/>
                  </a:lnTo>
                  <a:lnTo>
                    <a:pt x="3671" y="858"/>
                  </a:lnTo>
                  <a:lnTo>
                    <a:pt x="3671" y="858"/>
                  </a:lnTo>
                  <a:lnTo>
                    <a:pt x="3694" y="869"/>
                  </a:lnTo>
                  <a:lnTo>
                    <a:pt x="3694" y="869"/>
                  </a:lnTo>
                  <a:lnTo>
                    <a:pt x="3717" y="880"/>
                  </a:lnTo>
                  <a:lnTo>
                    <a:pt x="3717" y="880"/>
                  </a:lnTo>
                  <a:lnTo>
                    <a:pt x="3723" y="869"/>
                  </a:lnTo>
                  <a:lnTo>
                    <a:pt x="3723" y="869"/>
                  </a:lnTo>
                  <a:lnTo>
                    <a:pt x="3723" y="858"/>
                  </a:lnTo>
                  <a:lnTo>
                    <a:pt x="3723" y="858"/>
                  </a:lnTo>
                  <a:lnTo>
                    <a:pt x="3729" y="841"/>
                  </a:lnTo>
                  <a:lnTo>
                    <a:pt x="3729" y="841"/>
                  </a:lnTo>
                  <a:lnTo>
                    <a:pt x="3729" y="830"/>
                  </a:lnTo>
                  <a:lnTo>
                    <a:pt x="3729" y="830"/>
                  </a:lnTo>
                  <a:lnTo>
                    <a:pt x="3740" y="824"/>
                  </a:lnTo>
                  <a:lnTo>
                    <a:pt x="3740" y="824"/>
                  </a:lnTo>
                  <a:lnTo>
                    <a:pt x="3751" y="813"/>
                  </a:lnTo>
                  <a:lnTo>
                    <a:pt x="3751" y="813"/>
                  </a:lnTo>
                  <a:lnTo>
                    <a:pt x="3768" y="807"/>
                  </a:lnTo>
                  <a:lnTo>
                    <a:pt x="3768" y="807"/>
                  </a:lnTo>
                  <a:lnTo>
                    <a:pt x="3780" y="801"/>
                  </a:lnTo>
                  <a:lnTo>
                    <a:pt x="3780" y="801"/>
                  </a:lnTo>
                  <a:lnTo>
                    <a:pt x="3780" y="795"/>
                  </a:lnTo>
                  <a:lnTo>
                    <a:pt x="3780" y="795"/>
                  </a:lnTo>
                  <a:lnTo>
                    <a:pt x="3774" y="795"/>
                  </a:lnTo>
                  <a:lnTo>
                    <a:pt x="3774" y="795"/>
                  </a:lnTo>
                  <a:lnTo>
                    <a:pt x="3774" y="790"/>
                  </a:lnTo>
                  <a:lnTo>
                    <a:pt x="3774" y="790"/>
                  </a:lnTo>
                  <a:lnTo>
                    <a:pt x="3774" y="784"/>
                  </a:lnTo>
                  <a:lnTo>
                    <a:pt x="3774" y="784"/>
                  </a:lnTo>
                  <a:lnTo>
                    <a:pt x="3774" y="779"/>
                  </a:lnTo>
                  <a:lnTo>
                    <a:pt x="3774" y="779"/>
                  </a:lnTo>
                  <a:lnTo>
                    <a:pt x="3780" y="773"/>
                  </a:lnTo>
                  <a:lnTo>
                    <a:pt x="3780" y="773"/>
                  </a:lnTo>
                  <a:lnTo>
                    <a:pt x="3780" y="761"/>
                  </a:lnTo>
                  <a:lnTo>
                    <a:pt x="3780" y="761"/>
                  </a:lnTo>
                  <a:lnTo>
                    <a:pt x="3774" y="755"/>
                  </a:lnTo>
                  <a:lnTo>
                    <a:pt x="3774" y="755"/>
                  </a:lnTo>
                  <a:lnTo>
                    <a:pt x="3791" y="739"/>
                  </a:lnTo>
                  <a:lnTo>
                    <a:pt x="3791" y="739"/>
                  </a:lnTo>
                  <a:lnTo>
                    <a:pt x="3802" y="727"/>
                  </a:lnTo>
                  <a:lnTo>
                    <a:pt x="3802" y="727"/>
                  </a:lnTo>
                  <a:lnTo>
                    <a:pt x="3802" y="716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774" y="693"/>
                  </a:lnTo>
                  <a:lnTo>
                    <a:pt x="3774" y="693"/>
                  </a:lnTo>
                  <a:lnTo>
                    <a:pt x="3797" y="693"/>
                  </a:lnTo>
                  <a:lnTo>
                    <a:pt x="3797" y="693"/>
                  </a:lnTo>
                  <a:lnTo>
                    <a:pt x="3819" y="687"/>
                  </a:lnTo>
                  <a:lnTo>
                    <a:pt x="3819" y="687"/>
                  </a:lnTo>
                  <a:lnTo>
                    <a:pt x="3848" y="687"/>
                  </a:lnTo>
                  <a:lnTo>
                    <a:pt x="3848" y="687"/>
                  </a:lnTo>
                  <a:lnTo>
                    <a:pt x="3876" y="687"/>
                  </a:lnTo>
                  <a:lnTo>
                    <a:pt x="3876" y="687"/>
                  </a:lnTo>
                  <a:lnTo>
                    <a:pt x="3876" y="676"/>
                  </a:lnTo>
                  <a:lnTo>
                    <a:pt x="3876" y="676"/>
                  </a:lnTo>
                  <a:lnTo>
                    <a:pt x="3876" y="670"/>
                  </a:lnTo>
                  <a:lnTo>
                    <a:pt x="3876" y="670"/>
                  </a:lnTo>
                  <a:lnTo>
                    <a:pt x="3876" y="659"/>
                  </a:lnTo>
                  <a:lnTo>
                    <a:pt x="3876" y="659"/>
                  </a:lnTo>
                  <a:lnTo>
                    <a:pt x="3876" y="653"/>
                  </a:lnTo>
                  <a:lnTo>
                    <a:pt x="3876" y="653"/>
                  </a:lnTo>
                  <a:lnTo>
                    <a:pt x="3910" y="630"/>
                  </a:lnTo>
                  <a:lnTo>
                    <a:pt x="3910" y="630"/>
                  </a:lnTo>
                  <a:lnTo>
                    <a:pt x="3916" y="625"/>
                  </a:lnTo>
                  <a:lnTo>
                    <a:pt x="3922" y="614"/>
                  </a:lnTo>
                  <a:lnTo>
                    <a:pt x="3922" y="614"/>
                  </a:lnTo>
                  <a:lnTo>
                    <a:pt x="3916" y="608"/>
                  </a:lnTo>
                  <a:lnTo>
                    <a:pt x="3910" y="602"/>
                  </a:lnTo>
                  <a:lnTo>
                    <a:pt x="3910" y="602"/>
                  </a:lnTo>
                  <a:lnTo>
                    <a:pt x="3865" y="591"/>
                  </a:lnTo>
                  <a:lnTo>
                    <a:pt x="3865" y="591"/>
                  </a:lnTo>
                  <a:lnTo>
                    <a:pt x="3854" y="591"/>
                  </a:lnTo>
                  <a:lnTo>
                    <a:pt x="3854" y="591"/>
                  </a:lnTo>
                  <a:lnTo>
                    <a:pt x="3836" y="585"/>
                  </a:lnTo>
                  <a:lnTo>
                    <a:pt x="3836" y="585"/>
                  </a:lnTo>
                  <a:lnTo>
                    <a:pt x="3819" y="585"/>
                  </a:lnTo>
                  <a:lnTo>
                    <a:pt x="3819" y="585"/>
                  </a:lnTo>
                  <a:lnTo>
                    <a:pt x="3802" y="585"/>
                  </a:lnTo>
                  <a:lnTo>
                    <a:pt x="3802" y="585"/>
                  </a:lnTo>
                  <a:lnTo>
                    <a:pt x="3797" y="591"/>
                  </a:lnTo>
                  <a:lnTo>
                    <a:pt x="3797" y="591"/>
                  </a:lnTo>
                  <a:lnTo>
                    <a:pt x="3791" y="596"/>
                  </a:lnTo>
                  <a:lnTo>
                    <a:pt x="3791" y="596"/>
                  </a:lnTo>
                  <a:lnTo>
                    <a:pt x="3791" y="602"/>
                  </a:lnTo>
                  <a:lnTo>
                    <a:pt x="3791" y="602"/>
                  </a:lnTo>
                  <a:lnTo>
                    <a:pt x="3785" y="602"/>
                  </a:lnTo>
                  <a:lnTo>
                    <a:pt x="3785" y="602"/>
                  </a:lnTo>
                  <a:lnTo>
                    <a:pt x="3768" y="608"/>
                  </a:lnTo>
                  <a:lnTo>
                    <a:pt x="3768" y="608"/>
                  </a:lnTo>
                  <a:lnTo>
                    <a:pt x="3751" y="620"/>
                  </a:lnTo>
                  <a:lnTo>
                    <a:pt x="3751" y="620"/>
                  </a:lnTo>
                  <a:lnTo>
                    <a:pt x="3740" y="625"/>
                  </a:lnTo>
                  <a:lnTo>
                    <a:pt x="3740" y="625"/>
                  </a:lnTo>
                  <a:lnTo>
                    <a:pt x="3723" y="630"/>
                  </a:lnTo>
                  <a:lnTo>
                    <a:pt x="3723" y="630"/>
                  </a:lnTo>
                  <a:lnTo>
                    <a:pt x="3723" y="620"/>
                  </a:lnTo>
                  <a:lnTo>
                    <a:pt x="3723" y="620"/>
                  </a:lnTo>
                  <a:lnTo>
                    <a:pt x="3723" y="614"/>
                  </a:lnTo>
                  <a:lnTo>
                    <a:pt x="3723" y="614"/>
                  </a:lnTo>
                  <a:lnTo>
                    <a:pt x="3723" y="608"/>
                  </a:lnTo>
                  <a:lnTo>
                    <a:pt x="3723" y="608"/>
                  </a:lnTo>
                  <a:lnTo>
                    <a:pt x="3717" y="602"/>
                  </a:lnTo>
                  <a:lnTo>
                    <a:pt x="3717" y="602"/>
                  </a:lnTo>
                  <a:lnTo>
                    <a:pt x="3711" y="591"/>
                  </a:lnTo>
                  <a:lnTo>
                    <a:pt x="3711" y="591"/>
                  </a:lnTo>
                  <a:lnTo>
                    <a:pt x="3705" y="580"/>
                  </a:lnTo>
                  <a:lnTo>
                    <a:pt x="3705" y="580"/>
                  </a:lnTo>
                  <a:lnTo>
                    <a:pt x="3705" y="568"/>
                  </a:lnTo>
                  <a:lnTo>
                    <a:pt x="3705" y="568"/>
                  </a:lnTo>
                  <a:lnTo>
                    <a:pt x="3711" y="556"/>
                  </a:lnTo>
                  <a:lnTo>
                    <a:pt x="3711" y="556"/>
                  </a:lnTo>
                  <a:lnTo>
                    <a:pt x="3734" y="551"/>
                  </a:lnTo>
                  <a:lnTo>
                    <a:pt x="3751" y="545"/>
                  </a:lnTo>
                  <a:lnTo>
                    <a:pt x="3751" y="545"/>
                  </a:lnTo>
                  <a:lnTo>
                    <a:pt x="3797" y="551"/>
                  </a:lnTo>
                  <a:lnTo>
                    <a:pt x="3797" y="551"/>
                  </a:lnTo>
                  <a:lnTo>
                    <a:pt x="3842" y="562"/>
                  </a:lnTo>
                  <a:lnTo>
                    <a:pt x="3842" y="562"/>
                  </a:lnTo>
                  <a:lnTo>
                    <a:pt x="3876" y="568"/>
                  </a:lnTo>
                  <a:lnTo>
                    <a:pt x="3876" y="568"/>
                  </a:lnTo>
                  <a:lnTo>
                    <a:pt x="3894" y="568"/>
                  </a:lnTo>
                  <a:lnTo>
                    <a:pt x="3894" y="568"/>
                  </a:lnTo>
                  <a:lnTo>
                    <a:pt x="3905" y="568"/>
                  </a:lnTo>
                  <a:lnTo>
                    <a:pt x="3905" y="568"/>
                  </a:lnTo>
                  <a:lnTo>
                    <a:pt x="3922" y="568"/>
                  </a:lnTo>
                  <a:lnTo>
                    <a:pt x="3922" y="568"/>
                  </a:lnTo>
                  <a:lnTo>
                    <a:pt x="3939" y="568"/>
                  </a:lnTo>
                  <a:lnTo>
                    <a:pt x="3939" y="568"/>
                  </a:lnTo>
                  <a:lnTo>
                    <a:pt x="3939" y="574"/>
                  </a:lnTo>
                  <a:lnTo>
                    <a:pt x="3939" y="574"/>
                  </a:lnTo>
                  <a:lnTo>
                    <a:pt x="3950" y="574"/>
                  </a:lnTo>
                  <a:lnTo>
                    <a:pt x="3950" y="574"/>
                  </a:lnTo>
                  <a:lnTo>
                    <a:pt x="3956" y="574"/>
                  </a:lnTo>
                  <a:lnTo>
                    <a:pt x="3956" y="574"/>
                  </a:lnTo>
                  <a:lnTo>
                    <a:pt x="3967" y="574"/>
                  </a:lnTo>
                  <a:lnTo>
                    <a:pt x="3967" y="574"/>
                  </a:lnTo>
                  <a:lnTo>
                    <a:pt x="3979" y="562"/>
                  </a:lnTo>
                  <a:lnTo>
                    <a:pt x="3979" y="562"/>
                  </a:lnTo>
                  <a:lnTo>
                    <a:pt x="3995" y="545"/>
                  </a:lnTo>
                  <a:lnTo>
                    <a:pt x="3995" y="545"/>
                  </a:lnTo>
                  <a:lnTo>
                    <a:pt x="4019" y="523"/>
                  </a:lnTo>
                  <a:lnTo>
                    <a:pt x="4019" y="523"/>
                  </a:lnTo>
                  <a:lnTo>
                    <a:pt x="4029" y="506"/>
                  </a:lnTo>
                  <a:lnTo>
                    <a:pt x="4029" y="506"/>
                  </a:lnTo>
                  <a:lnTo>
                    <a:pt x="4035" y="506"/>
                  </a:lnTo>
                  <a:lnTo>
                    <a:pt x="4035" y="506"/>
                  </a:lnTo>
                  <a:lnTo>
                    <a:pt x="4035" y="500"/>
                  </a:lnTo>
                  <a:lnTo>
                    <a:pt x="4035" y="500"/>
                  </a:lnTo>
                  <a:lnTo>
                    <a:pt x="4035" y="494"/>
                  </a:lnTo>
                  <a:lnTo>
                    <a:pt x="4035" y="494"/>
                  </a:lnTo>
                  <a:lnTo>
                    <a:pt x="4035" y="489"/>
                  </a:lnTo>
                  <a:lnTo>
                    <a:pt x="4035" y="489"/>
                  </a:lnTo>
                  <a:lnTo>
                    <a:pt x="4019" y="489"/>
                  </a:lnTo>
                  <a:lnTo>
                    <a:pt x="4019" y="489"/>
                  </a:lnTo>
                  <a:lnTo>
                    <a:pt x="4001" y="483"/>
                  </a:lnTo>
                  <a:lnTo>
                    <a:pt x="4001" y="483"/>
                  </a:lnTo>
                  <a:lnTo>
                    <a:pt x="3984" y="483"/>
                  </a:lnTo>
                  <a:lnTo>
                    <a:pt x="3984" y="483"/>
                  </a:lnTo>
                  <a:lnTo>
                    <a:pt x="3973" y="483"/>
                  </a:lnTo>
                  <a:lnTo>
                    <a:pt x="3973" y="483"/>
                  </a:lnTo>
                  <a:lnTo>
                    <a:pt x="3973" y="489"/>
                  </a:lnTo>
                  <a:lnTo>
                    <a:pt x="3973" y="489"/>
                  </a:lnTo>
                  <a:lnTo>
                    <a:pt x="3967" y="494"/>
                  </a:lnTo>
                  <a:lnTo>
                    <a:pt x="3967" y="494"/>
                  </a:lnTo>
                  <a:lnTo>
                    <a:pt x="3961" y="500"/>
                  </a:lnTo>
                  <a:lnTo>
                    <a:pt x="3961" y="500"/>
                  </a:lnTo>
                  <a:lnTo>
                    <a:pt x="3961" y="506"/>
                  </a:lnTo>
                  <a:lnTo>
                    <a:pt x="3961" y="506"/>
                  </a:lnTo>
                  <a:lnTo>
                    <a:pt x="3950" y="506"/>
                  </a:lnTo>
                  <a:lnTo>
                    <a:pt x="3950" y="506"/>
                  </a:lnTo>
                  <a:lnTo>
                    <a:pt x="3939" y="506"/>
                  </a:lnTo>
                  <a:lnTo>
                    <a:pt x="3939" y="506"/>
                  </a:lnTo>
                  <a:lnTo>
                    <a:pt x="3927" y="500"/>
                  </a:lnTo>
                  <a:lnTo>
                    <a:pt x="3927" y="500"/>
                  </a:lnTo>
                  <a:lnTo>
                    <a:pt x="3916" y="500"/>
                  </a:lnTo>
                  <a:lnTo>
                    <a:pt x="3916" y="500"/>
                  </a:lnTo>
                  <a:lnTo>
                    <a:pt x="3899" y="500"/>
                  </a:lnTo>
                  <a:lnTo>
                    <a:pt x="3899" y="500"/>
                  </a:lnTo>
                  <a:lnTo>
                    <a:pt x="3882" y="511"/>
                  </a:lnTo>
                  <a:lnTo>
                    <a:pt x="3882" y="511"/>
                  </a:lnTo>
                  <a:lnTo>
                    <a:pt x="3865" y="517"/>
                  </a:lnTo>
                  <a:lnTo>
                    <a:pt x="3865" y="517"/>
                  </a:lnTo>
                  <a:lnTo>
                    <a:pt x="3842" y="517"/>
                  </a:lnTo>
                  <a:lnTo>
                    <a:pt x="3842" y="517"/>
                  </a:lnTo>
                  <a:lnTo>
                    <a:pt x="3836" y="511"/>
                  </a:lnTo>
                  <a:lnTo>
                    <a:pt x="3836" y="511"/>
                  </a:lnTo>
                  <a:lnTo>
                    <a:pt x="3819" y="506"/>
                  </a:lnTo>
                  <a:lnTo>
                    <a:pt x="3819" y="506"/>
                  </a:lnTo>
                  <a:lnTo>
                    <a:pt x="3808" y="494"/>
                  </a:lnTo>
                  <a:lnTo>
                    <a:pt x="3808" y="494"/>
                  </a:lnTo>
                  <a:lnTo>
                    <a:pt x="3802" y="489"/>
                  </a:lnTo>
                  <a:lnTo>
                    <a:pt x="3802" y="489"/>
                  </a:lnTo>
                  <a:lnTo>
                    <a:pt x="3819" y="489"/>
                  </a:lnTo>
                  <a:lnTo>
                    <a:pt x="3819" y="489"/>
                  </a:lnTo>
                  <a:lnTo>
                    <a:pt x="3836" y="489"/>
                  </a:lnTo>
                  <a:lnTo>
                    <a:pt x="3836" y="489"/>
                  </a:lnTo>
                  <a:lnTo>
                    <a:pt x="3854" y="489"/>
                  </a:lnTo>
                  <a:lnTo>
                    <a:pt x="3854" y="489"/>
                  </a:lnTo>
                  <a:lnTo>
                    <a:pt x="3865" y="483"/>
                  </a:lnTo>
                  <a:lnTo>
                    <a:pt x="3865" y="483"/>
                  </a:lnTo>
                  <a:lnTo>
                    <a:pt x="3870" y="477"/>
                  </a:lnTo>
                  <a:lnTo>
                    <a:pt x="3870" y="477"/>
                  </a:lnTo>
                  <a:lnTo>
                    <a:pt x="3870" y="477"/>
                  </a:lnTo>
                  <a:lnTo>
                    <a:pt x="3870" y="477"/>
                  </a:lnTo>
                  <a:lnTo>
                    <a:pt x="3876" y="471"/>
                  </a:lnTo>
                  <a:lnTo>
                    <a:pt x="3876" y="471"/>
                  </a:lnTo>
                  <a:lnTo>
                    <a:pt x="3876" y="466"/>
                  </a:lnTo>
                  <a:lnTo>
                    <a:pt x="3876" y="466"/>
                  </a:lnTo>
                  <a:lnTo>
                    <a:pt x="3899" y="466"/>
                  </a:lnTo>
                  <a:lnTo>
                    <a:pt x="3899" y="466"/>
                  </a:lnTo>
                  <a:lnTo>
                    <a:pt x="3922" y="471"/>
                  </a:lnTo>
                  <a:lnTo>
                    <a:pt x="3922" y="471"/>
                  </a:lnTo>
                  <a:lnTo>
                    <a:pt x="3950" y="477"/>
                  </a:lnTo>
                  <a:lnTo>
                    <a:pt x="3950" y="477"/>
                  </a:lnTo>
                  <a:lnTo>
                    <a:pt x="3973" y="477"/>
                  </a:lnTo>
                  <a:lnTo>
                    <a:pt x="3973" y="477"/>
                  </a:lnTo>
                  <a:lnTo>
                    <a:pt x="3979" y="477"/>
                  </a:lnTo>
                  <a:lnTo>
                    <a:pt x="3979" y="477"/>
                  </a:lnTo>
                  <a:lnTo>
                    <a:pt x="3990" y="471"/>
                  </a:lnTo>
                  <a:lnTo>
                    <a:pt x="3990" y="471"/>
                  </a:lnTo>
                  <a:lnTo>
                    <a:pt x="3995" y="466"/>
                  </a:lnTo>
                  <a:lnTo>
                    <a:pt x="3995" y="466"/>
                  </a:lnTo>
                  <a:lnTo>
                    <a:pt x="4007" y="466"/>
                  </a:lnTo>
                  <a:lnTo>
                    <a:pt x="4007" y="466"/>
                  </a:lnTo>
                  <a:lnTo>
                    <a:pt x="4019" y="471"/>
                  </a:lnTo>
                  <a:lnTo>
                    <a:pt x="4019" y="471"/>
                  </a:lnTo>
                  <a:lnTo>
                    <a:pt x="4029" y="471"/>
                  </a:lnTo>
                  <a:lnTo>
                    <a:pt x="4029" y="471"/>
                  </a:lnTo>
                  <a:lnTo>
                    <a:pt x="4047" y="477"/>
                  </a:lnTo>
                  <a:lnTo>
                    <a:pt x="4047" y="477"/>
                  </a:lnTo>
                  <a:lnTo>
                    <a:pt x="4058" y="477"/>
                  </a:lnTo>
                  <a:lnTo>
                    <a:pt x="4058" y="477"/>
                  </a:lnTo>
                  <a:lnTo>
                    <a:pt x="4058" y="471"/>
                  </a:lnTo>
                  <a:lnTo>
                    <a:pt x="4058" y="471"/>
                  </a:lnTo>
                  <a:lnTo>
                    <a:pt x="4064" y="466"/>
                  </a:lnTo>
                  <a:lnTo>
                    <a:pt x="4064" y="466"/>
                  </a:lnTo>
                  <a:lnTo>
                    <a:pt x="4064" y="460"/>
                  </a:lnTo>
                  <a:lnTo>
                    <a:pt x="4064" y="460"/>
                  </a:lnTo>
                  <a:lnTo>
                    <a:pt x="4069" y="455"/>
                  </a:lnTo>
                  <a:lnTo>
                    <a:pt x="4069" y="455"/>
                  </a:lnTo>
                  <a:lnTo>
                    <a:pt x="4086" y="449"/>
                  </a:lnTo>
                  <a:lnTo>
                    <a:pt x="4086" y="449"/>
                  </a:lnTo>
                  <a:lnTo>
                    <a:pt x="4104" y="449"/>
                  </a:lnTo>
                  <a:lnTo>
                    <a:pt x="4104" y="449"/>
                  </a:lnTo>
                  <a:lnTo>
                    <a:pt x="4120" y="449"/>
                  </a:lnTo>
                  <a:lnTo>
                    <a:pt x="4120" y="449"/>
                  </a:lnTo>
                  <a:lnTo>
                    <a:pt x="4132" y="443"/>
                  </a:lnTo>
                  <a:lnTo>
                    <a:pt x="4132" y="443"/>
                  </a:lnTo>
                  <a:lnTo>
                    <a:pt x="4132" y="437"/>
                  </a:lnTo>
                  <a:lnTo>
                    <a:pt x="4132" y="437"/>
                  </a:lnTo>
                  <a:lnTo>
                    <a:pt x="4132" y="426"/>
                  </a:lnTo>
                  <a:lnTo>
                    <a:pt x="4132" y="426"/>
                  </a:lnTo>
                  <a:lnTo>
                    <a:pt x="4138" y="420"/>
                  </a:lnTo>
                  <a:lnTo>
                    <a:pt x="4138" y="420"/>
                  </a:lnTo>
                  <a:lnTo>
                    <a:pt x="4138" y="415"/>
                  </a:lnTo>
                  <a:lnTo>
                    <a:pt x="4138" y="415"/>
                  </a:lnTo>
                  <a:lnTo>
                    <a:pt x="4149" y="415"/>
                  </a:lnTo>
                  <a:lnTo>
                    <a:pt x="4149" y="415"/>
                  </a:lnTo>
                  <a:lnTo>
                    <a:pt x="4154" y="415"/>
                  </a:lnTo>
                  <a:lnTo>
                    <a:pt x="4154" y="415"/>
                  </a:lnTo>
                  <a:lnTo>
                    <a:pt x="4166" y="420"/>
                  </a:lnTo>
                  <a:lnTo>
                    <a:pt x="4166" y="420"/>
                  </a:lnTo>
                  <a:lnTo>
                    <a:pt x="4172" y="415"/>
                  </a:lnTo>
                  <a:lnTo>
                    <a:pt x="4172" y="415"/>
                  </a:lnTo>
                  <a:lnTo>
                    <a:pt x="4183" y="415"/>
                  </a:lnTo>
                  <a:lnTo>
                    <a:pt x="4183" y="415"/>
                  </a:lnTo>
                  <a:lnTo>
                    <a:pt x="4189" y="403"/>
                  </a:lnTo>
                  <a:lnTo>
                    <a:pt x="4189" y="403"/>
                  </a:lnTo>
                  <a:lnTo>
                    <a:pt x="4194" y="397"/>
                  </a:lnTo>
                  <a:lnTo>
                    <a:pt x="4194" y="397"/>
                  </a:lnTo>
                  <a:lnTo>
                    <a:pt x="4206" y="392"/>
                  </a:lnTo>
                  <a:lnTo>
                    <a:pt x="4206" y="392"/>
                  </a:lnTo>
                  <a:lnTo>
                    <a:pt x="4217" y="392"/>
                  </a:lnTo>
                  <a:lnTo>
                    <a:pt x="4217" y="392"/>
                  </a:lnTo>
                  <a:lnTo>
                    <a:pt x="4223" y="392"/>
                  </a:lnTo>
                  <a:lnTo>
                    <a:pt x="4223" y="392"/>
                  </a:lnTo>
                  <a:lnTo>
                    <a:pt x="4234" y="397"/>
                  </a:lnTo>
                  <a:lnTo>
                    <a:pt x="4234" y="397"/>
                  </a:lnTo>
                  <a:lnTo>
                    <a:pt x="4245" y="397"/>
                  </a:lnTo>
                  <a:lnTo>
                    <a:pt x="4245" y="397"/>
                  </a:lnTo>
                  <a:lnTo>
                    <a:pt x="4251" y="392"/>
                  </a:lnTo>
                  <a:lnTo>
                    <a:pt x="4251" y="392"/>
                  </a:lnTo>
                  <a:lnTo>
                    <a:pt x="4257" y="386"/>
                  </a:lnTo>
                  <a:lnTo>
                    <a:pt x="4257" y="386"/>
                  </a:lnTo>
                  <a:lnTo>
                    <a:pt x="4263" y="381"/>
                  </a:lnTo>
                  <a:lnTo>
                    <a:pt x="4263" y="381"/>
                  </a:lnTo>
                  <a:lnTo>
                    <a:pt x="4263" y="381"/>
                  </a:lnTo>
                  <a:lnTo>
                    <a:pt x="4263" y="381"/>
                  </a:lnTo>
                  <a:lnTo>
                    <a:pt x="4257" y="369"/>
                  </a:lnTo>
                  <a:lnTo>
                    <a:pt x="4257" y="369"/>
                  </a:lnTo>
                  <a:lnTo>
                    <a:pt x="4245" y="358"/>
                  </a:lnTo>
                  <a:lnTo>
                    <a:pt x="4245" y="358"/>
                  </a:lnTo>
                  <a:lnTo>
                    <a:pt x="4240" y="346"/>
                  </a:lnTo>
                  <a:lnTo>
                    <a:pt x="4240" y="346"/>
                  </a:lnTo>
                  <a:lnTo>
                    <a:pt x="4229" y="341"/>
                  </a:lnTo>
                  <a:lnTo>
                    <a:pt x="4229" y="341"/>
                  </a:lnTo>
                  <a:lnTo>
                    <a:pt x="4206" y="341"/>
                  </a:lnTo>
                  <a:lnTo>
                    <a:pt x="4206" y="341"/>
                  </a:lnTo>
                  <a:lnTo>
                    <a:pt x="4178" y="341"/>
                  </a:lnTo>
                  <a:lnTo>
                    <a:pt x="4178" y="341"/>
                  </a:lnTo>
                  <a:lnTo>
                    <a:pt x="4154" y="346"/>
                  </a:lnTo>
                  <a:lnTo>
                    <a:pt x="4154" y="346"/>
                  </a:lnTo>
                  <a:lnTo>
                    <a:pt x="4138" y="346"/>
                  </a:lnTo>
                  <a:lnTo>
                    <a:pt x="4138" y="346"/>
                  </a:lnTo>
                  <a:lnTo>
                    <a:pt x="4115" y="341"/>
                  </a:lnTo>
                  <a:lnTo>
                    <a:pt x="4115" y="341"/>
                  </a:lnTo>
                  <a:lnTo>
                    <a:pt x="4081" y="335"/>
                  </a:lnTo>
                  <a:lnTo>
                    <a:pt x="4081" y="335"/>
                  </a:lnTo>
                  <a:lnTo>
                    <a:pt x="4052" y="330"/>
                  </a:lnTo>
                  <a:lnTo>
                    <a:pt x="4052" y="330"/>
                  </a:lnTo>
                  <a:lnTo>
                    <a:pt x="4024" y="324"/>
                  </a:lnTo>
                  <a:lnTo>
                    <a:pt x="4024" y="324"/>
                  </a:lnTo>
                  <a:lnTo>
                    <a:pt x="4001" y="324"/>
                  </a:lnTo>
                  <a:lnTo>
                    <a:pt x="4001" y="324"/>
                  </a:lnTo>
                  <a:lnTo>
                    <a:pt x="3984" y="324"/>
                  </a:lnTo>
                  <a:lnTo>
                    <a:pt x="3984" y="324"/>
                  </a:lnTo>
                  <a:lnTo>
                    <a:pt x="3961" y="330"/>
                  </a:lnTo>
                  <a:lnTo>
                    <a:pt x="3961" y="330"/>
                  </a:lnTo>
                  <a:lnTo>
                    <a:pt x="3944" y="330"/>
                  </a:lnTo>
                  <a:lnTo>
                    <a:pt x="3944" y="330"/>
                  </a:lnTo>
                  <a:lnTo>
                    <a:pt x="3933" y="330"/>
                  </a:lnTo>
                  <a:lnTo>
                    <a:pt x="3933" y="330"/>
                  </a:lnTo>
                  <a:lnTo>
                    <a:pt x="3916" y="324"/>
                  </a:lnTo>
                  <a:lnTo>
                    <a:pt x="3916" y="324"/>
                  </a:lnTo>
                  <a:lnTo>
                    <a:pt x="3905" y="324"/>
                  </a:lnTo>
                  <a:lnTo>
                    <a:pt x="3905" y="324"/>
                  </a:lnTo>
                  <a:lnTo>
                    <a:pt x="3888" y="324"/>
                  </a:lnTo>
                  <a:lnTo>
                    <a:pt x="3888" y="330"/>
                  </a:lnTo>
                  <a:lnTo>
                    <a:pt x="3888" y="341"/>
                  </a:lnTo>
                  <a:lnTo>
                    <a:pt x="3882" y="346"/>
                  </a:lnTo>
                  <a:lnTo>
                    <a:pt x="3882" y="352"/>
                  </a:lnTo>
                  <a:lnTo>
                    <a:pt x="3882" y="352"/>
                  </a:lnTo>
                  <a:lnTo>
                    <a:pt x="3865" y="352"/>
                  </a:lnTo>
                  <a:lnTo>
                    <a:pt x="3865" y="352"/>
                  </a:lnTo>
                  <a:lnTo>
                    <a:pt x="3842" y="358"/>
                  </a:lnTo>
                  <a:lnTo>
                    <a:pt x="3842" y="358"/>
                  </a:lnTo>
                  <a:lnTo>
                    <a:pt x="3825" y="358"/>
                  </a:lnTo>
                  <a:lnTo>
                    <a:pt x="3825" y="358"/>
                  </a:lnTo>
                  <a:lnTo>
                    <a:pt x="3808" y="364"/>
                  </a:lnTo>
                  <a:lnTo>
                    <a:pt x="3808" y="364"/>
                  </a:lnTo>
                  <a:lnTo>
                    <a:pt x="3808" y="369"/>
                  </a:lnTo>
                  <a:lnTo>
                    <a:pt x="3808" y="369"/>
                  </a:lnTo>
                  <a:lnTo>
                    <a:pt x="3808" y="375"/>
                  </a:lnTo>
                  <a:lnTo>
                    <a:pt x="3808" y="375"/>
                  </a:lnTo>
                  <a:lnTo>
                    <a:pt x="3808" y="381"/>
                  </a:lnTo>
                  <a:lnTo>
                    <a:pt x="3808" y="381"/>
                  </a:lnTo>
                  <a:lnTo>
                    <a:pt x="3808" y="386"/>
                  </a:lnTo>
                  <a:lnTo>
                    <a:pt x="3808" y="386"/>
                  </a:lnTo>
                  <a:lnTo>
                    <a:pt x="3797" y="386"/>
                  </a:lnTo>
                  <a:lnTo>
                    <a:pt x="3797" y="386"/>
                  </a:lnTo>
                  <a:lnTo>
                    <a:pt x="3791" y="381"/>
                  </a:lnTo>
                  <a:lnTo>
                    <a:pt x="3791" y="381"/>
                  </a:lnTo>
                  <a:lnTo>
                    <a:pt x="3791" y="375"/>
                  </a:lnTo>
                  <a:lnTo>
                    <a:pt x="3791" y="375"/>
                  </a:lnTo>
                  <a:lnTo>
                    <a:pt x="3785" y="375"/>
                  </a:lnTo>
                  <a:lnTo>
                    <a:pt x="3785" y="375"/>
                  </a:lnTo>
                  <a:lnTo>
                    <a:pt x="3763" y="364"/>
                  </a:lnTo>
                  <a:lnTo>
                    <a:pt x="3763" y="364"/>
                  </a:lnTo>
                  <a:lnTo>
                    <a:pt x="3751" y="364"/>
                  </a:lnTo>
                  <a:lnTo>
                    <a:pt x="3751" y="364"/>
                  </a:lnTo>
                  <a:lnTo>
                    <a:pt x="3740" y="369"/>
                  </a:lnTo>
                  <a:lnTo>
                    <a:pt x="3740" y="369"/>
                  </a:lnTo>
                  <a:lnTo>
                    <a:pt x="3729" y="386"/>
                  </a:lnTo>
                  <a:lnTo>
                    <a:pt x="3729" y="386"/>
                  </a:lnTo>
                  <a:lnTo>
                    <a:pt x="3723" y="369"/>
                  </a:lnTo>
                  <a:lnTo>
                    <a:pt x="3723" y="369"/>
                  </a:lnTo>
                  <a:lnTo>
                    <a:pt x="3717" y="364"/>
                  </a:lnTo>
                  <a:lnTo>
                    <a:pt x="3717" y="364"/>
                  </a:lnTo>
                  <a:lnTo>
                    <a:pt x="3711" y="352"/>
                  </a:lnTo>
                  <a:lnTo>
                    <a:pt x="3711" y="352"/>
                  </a:lnTo>
                  <a:lnTo>
                    <a:pt x="3705" y="341"/>
                  </a:lnTo>
                  <a:lnTo>
                    <a:pt x="3705" y="341"/>
                  </a:lnTo>
                  <a:lnTo>
                    <a:pt x="3694" y="352"/>
                  </a:lnTo>
                  <a:lnTo>
                    <a:pt x="3694" y="352"/>
                  </a:lnTo>
                  <a:lnTo>
                    <a:pt x="3671" y="369"/>
                  </a:lnTo>
                  <a:lnTo>
                    <a:pt x="3671" y="369"/>
                  </a:lnTo>
                  <a:lnTo>
                    <a:pt x="3655" y="386"/>
                  </a:lnTo>
                  <a:lnTo>
                    <a:pt x="3655" y="386"/>
                  </a:lnTo>
                  <a:lnTo>
                    <a:pt x="3638" y="397"/>
                  </a:lnTo>
                  <a:lnTo>
                    <a:pt x="3638" y="397"/>
                  </a:lnTo>
                  <a:lnTo>
                    <a:pt x="3632" y="397"/>
                  </a:lnTo>
                  <a:lnTo>
                    <a:pt x="3632" y="397"/>
                  </a:lnTo>
                  <a:lnTo>
                    <a:pt x="3626" y="397"/>
                  </a:lnTo>
                  <a:lnTo>
                    <a:pt x="3626" y="397"/>
                  </a:lnTo>
                  <a:lnTo>
                    <a:pt x="3615" y="392"/>
                  </a:lnTo>
                  <a:lnTo>
                    <a:pt x="3615" y="392"/>
                  </a:lnTo>
                  <a:lnTo>
                    <a:pt x="3609" y="397"/>
                  </a:lnTo>
                  <a:lnTo>
                    <a:pt x="3609" y="397"/>
                  </a:lnTo>
                  <a:lnTo>
                    <a:pt x="3604" y="403"/>
                  </a:lnTo>
                  <a:lnTo>
                    <a:pt x="3604" y="403"/>
                  </a:lnTo>
                  <a:lnTo>
                    <a:pt x="3598" y="409"/>
                  </a:lnTo>
                  <a:lnTo>
                    <a:pt x="3598" y="409"/>
                  </a:lnTo>
                  <a:lnTo>
                    <a:pt x="3592" y="420"/>
                  </a:lnTo>
                  <a:lnTo>
                    <a:pt x="3592" y="420"/>
                  </a:lnTo>
                  <a:lnTo>
                    <a:pt x="3580" y="426"/>
                  </a:lnTo>
                  <a:lnTo>
                    <a:pt x="3580" y="426"/>
                  </a:lnTo>
                  <a:lnTo>
                    <a:pt x="3564" y="437"/>
                  </a:lnTo>
                  <a:lnTo>
                    <a:pt x="3564" y="437"/>
                  </a:lnTo>
                  <a:lnTo>
                    <a:pt x="3535" y="443"/>
                  </a:lnTo>
                  <a:lnTo>
                    <a:pt x="3535" y="443"/>
                  </a:lnTo>
                  <a:lnTo>
                    <a:pt x="3507" y="443"/>
                  </a:lnTo>
                  <a:lnTo>
                    <a:pt x="3507" y="443"/>
                  </a:lnTo>
                  <a:lnTo>
                    <a:pt x="3479" y="443"/>
                  </a:lnTo>
                  <a:lnTo>
                    <a:pt x="3479" y="443"/>
                  </a:lnTo>
                  <a:lnTo>
                    <a:pt x="3473" y="443"/>
                  </a:lnTo>
                  <a:lnTo>
                    <a:pt x="3473" y="443"/>
                  </a:lnTo>
                  <a:lnTo>
                    <a:pt x="3467" y="443"/>
                  </a:lnTo>
                  <a:lnTo>
                    <a:pt x="3467" y="443"/>
                  </a:lnTo>
                  <a:lnTo>
                    <a:pt x="3461" y="437"/>
                  </a:lnTo>
                  <a:lnTo>
                    <a:pt x="3461" y="437"/>
                  </a:lnTo>
                  <a:lnTo>
                    <a:pt x="3450" y="437"/>
                  </a:lnTo>
                  <a:lnTo>
                    <a:pt x="3450" y="437"/>
                  </a:lnTo>
                  <a:lnTo>
                    <a:pt x="3450" y="443"/>
                  </a:lnTo>
                  <a:lnTo>
                    <a:pt x="3450" y="443"/>
                  </a:lnTo>
                  <a:lnTo>
                    <a:pt x="3445" y="443"/>
                  </a:lnTo>
                  <a:lnTo>
                    <a:pt x="3445" y="443"/>
                  </a:lnTo>
                  <a:lnTo>
                    <a:pt x="3439" y="449"/>
                  </a:lnTo>
                  <a:lnTo>
                    <a:pt x="3439" y="449"/>
                  </a:lnTo>
                  <a:lnTo>
                    <a:pt x="3433" y="449"/>
                  </a:lnTo>
                  <a:lnTo>
                    <a:pt x="3433" y="449"/>
                  </a:lnTo>
                  <a:lnTo>
                    <a:pt x="3421" y="449"/>
                  </a:lnTo>
                  <a:lnTo>
                    <a:pt x="3421" y="449"/>
                  </a:lnTo>
                  <a:lnTo>
                    <a:pt x="3416" y="443"/>
                  </a:lnTo>
                  <a:lnTo>
                    <a:pt x="3416" y="443"/>
                  </a:lnTo>
                  <a:lnTo>
                    <a:pt x="3410" y="437"/>
                  </a:lnTo>
                  <a:lnTo>
                    <a:pt x="3410" y="437"/>
                  </a:lnTo>
                  <a:lnTo>
                    <a:pt x="3405" y="431"/>
                  </a:lnTo>
                  <a:lnTo>
                    <a:pt x="3405" y="431"/>
                  </a:lnTo>
                  <a:lnTo>
                    <a:pt x="3416" y="426"/>
                  </a:lnTo>
                  <a:lnTo>
                    <a:pt x="3416" y="426"/>
                  </a:lnTo>
                  <a:lnTo>
                    <a:pt x="3427" y="415"/>
                  </a:lnTo>
                  <a:lnTo>
                    <a:pt x="3427" y="415"/>
                  </a:lnTo>
                  <a:lnTo>
                    <a:pt x="3445" y="409"/>
                  </a:lnTo>
                  <a:lnTo>
                    <a:pt x="3445" y="409"/>
                  </a:lnTo>
                  <a:lnTo>
                    <a:pt x="3461" y="409"/>
                  </a:lnTo>
                  <a:lnTo>
                    <a:pt x="3461" y="409"/>
                  </a:lnTo>
                  <a:lnTo>
                    <a:pt x="3467" y="409"/>
                  </a:lnTo>
                  <a:lnTo>
                    <a:pt x="3467" y="409"/>
                  </a:lnTo>
                  <a:lnTo>
                    <a:pt x="3473" y="409"/>
                  </a:lnTo>
                  <a:lnTo>
                    <a:pt x="3473" y="409"/>
                  </a:lnTo>
                  <a:lnTo>
                    <a:pt x="3484" y="415"/>
                  </a:lnTo>
                  <a:lnTo>
                    <a:pt x="3484" y="415"/>
                  </a:lnTo>
                  <a:lnTo>
                    <a:pt x="3490" y="415"/>
                  </a:lnTo>
                  <a:lnTo>
                    <a:pt x="3490" y="415"/>
                  </a:lnTo>
                  <a:lnTo>
                    <a:pt x="3495" y="409"/>
                  </a:lnTo>
                  <a:lnTo>
                    <a:pt x="3495" y="409"/>
                  </a:lnTo>
                  <a:lnTo>
                    <a:pt x="3495" y="403"/>
                  </a:lnTo>
                  <a:lnTo>
                    <a:pt x="3495" y="403"/>
                  </a:lnTo>
                  <a:lnTo>
                    <a:pt x="3501" y="397"/>
                  </a:lnTo>
                  <a:lnTo>
                    <a:pt x="3501" y="397"/>
                  </a:lnTo>
                  <a:lnTo>
                    <a:pt x="3501" y="397"/>
                  </a:lnTo>
                  <a:lnTo>
                    <a:pt x="3501" y="397"/>
                  </a:lnTo>
                  <a:lnTo>
                    <a:pt x="3512" y="392"/>
                  </a:lnTo>
                  <a:lnTo>
                    <a:pt x="3512" y="392"/>
                  </a:lnTo>
                  <a:lnTo>
                    <a:pt x="3518" y="392"/>
                  </a:lnTo>
                  <a:lnTo>
                    <a:pt x="3518" y="392"/>
                  </a:lnTo>
                  <a:lnTo>
                    <a:pt x="3530" y="386"/>
                  </a:lnTo>
                  <a:lnTo>
                    <a:pt x="3530" y="386"/>
                  </a:lnTo>
                  <a:lnTo>
                    <a:pt x="3541" y="386"/>
                  </a:lnTo>
                  <a:lnTo>
                    <a:pt x="3541" y="386"/>
                  </a:lnTo>
                  <a:lnTo>
                    <a:pt x="3546" y="375"/>
                  </a:lnTo>
                  <a:lnTo>
                    <a:pt x="3546" y="375"/>
                  </a:lnTo>
                  <a:lnTo>
                    <a:pt x="3564" y="352"/>
                  </a:lnTo>
                  <a:lnTo>
                    <a:pt x="3564" y="352"/>
                  </a:lnTo>
                  <a:lnTo>
                    <a:pt x="3575" y="330"/>
                  </a:lnTo>
                  <a:lnTo>
                    <a:pt x="3575" y="330"/>
                  </a:lnTo>
                  <a:lnTo>
                    <a:pt x="3580" y="318"/>
                  </a:lnTo>
                  <a:lnTo>
                    <a:pt x="3580" y="318"/>
                  </a:lnTo>
                  <a:lnTo>
                    <a:pt x="3580" y="312"/>
                  </a:lnTo>
                  <a:lnTo>
                    <a:pt x="3580" y="312"/>
                  </a:lnTo>
                  <a:lnTo>
                    <a:pt x="3580" y="306"/>
                  </a:lnTo>
                  <a:lnTo>
                    <a:pt x="3580" y="306"/>
                  </a:lnTo>
                  <a:lnTo>
                    <a:pt x="3580" y="301"/>
                  </a:lnTo>
                  <a:lnTo>
                    <a:pt x="3580" y="301"/>
                  </a:lnTo>
                  <a:lnTo>
                    <a:pt x="3575" y="290"/>
                  </a:lnTo>
                  <a:lnTo>
                    <a:pt x="3575" y="290"/>
                  </a:lnTo>
                  <a:lnTo>
                    <a:pt x="3552" y="295"/>
                  </a:lnTo>
                  <a:lnTo>
                    <a:pt x="3552" y="295"/>
                  </a:lnTo>
                  <a:lnTo>
                    <a:pt x="3530" y="295"/>
                  </a:lnTo>
                  <a:lnTo>
                    <a:pt x="3530" y="295"/>
                  </a:lnTo>
                  <a:lnTo>
                    <a:pt x="3512" y="295"/>
                  </a:lnTo>
                  <a:lnTo>
                    <a:pt x="3512" y="295"/>
                  </a:lnTo>
                  <a:lnTo>
                    <a:pt x="3490" y="295"/>
                  </a:lnTo>
                  <a:lnTo>
                    <a:pt x="3490" y="295"/>
                  </a:lnTo>
                  <a:lnTo>
                    <a:pt x="3484" y="295"/>
                  </a:lnTo>
                  <a:lnTo>
                    <a:pt x="3484" y="295"/>
                  </a:lnTo>
                  <a:lnTo>
                    <a:pt x="3473" y="295"/>
                  </a:lnTo>
                  <a:lnTo>
                    <a:pt x="3473" y="295"/>
                  </a:lnTo>
                  <a:lnTo>
                    <a:pt x="3461" y="290"/>
                  </a:lnTo>
                  <a:lnTo>
                    <a:pt x="3461" y="290"/>
                  </a:lnTo>
                  <a:lnTo>
                    <a:pt x="3450" y="290"/>
                  </a:lnTo>
                  <a:lnTo>
                    <a:pt x="3450" y="290"/>
                  </a:lnTo>
                  <a:lnTo>
                    <a:pt x="3450" y="295"/>
                  </a:lnTo>
                  <a:lnTo>
                    <a:pt x="3450" y="295"/>
                  </a:lnTo>
                  <a:lnTo>
                    <a:pt x="3450" y="295"/>
                  </a:lnTo>
                  <a:lnTo>
                    <a:pt x="3450" y="295"/>
                  </a:lnTo>
                  <a:lnTo>
                    <a:pt x="3445" y="301"/>
                  </a:lnTo>
                  <a:lnTo>
                    <a:pt x="3445" y="301"/>
                  </a:lnTo>
                  <a:lnTo>
                    <a:pt x="3439" y="301"/>
                  </a:lnTo>
                  <a:lnTo>
                    <a:pt x="3439" y="301"/>
                  </a:lnTo>
                  <a:lnTo>
                    <a:pt x="3439" y="312"/>
                  </a:lnTo>
                  <a:lnTo>
                    <a:pt x="3439" y="312"/>
                  </a:lnTo>
                  <a:lnTo>
                    <a:pt x="3439" y="324"/>
                  </a:lnTo>
                  <a:lnTo>
                    <a:pt x="3439" y="324"/>
                  </a:lnTo>
                  <a:lnTo>
                    <a:pt x="3439" y="335"/>
                  </a:lnTo>
                  <a:lnTo>
                    <a:pt x="3439" y="335"/>
                  </a:lnTo>
                  <a:lnTo>
                    <a:pt x="3439" y="346"/>
                  </a:lnTo>
                  <a:lnTo>
                    <a:pt x="3439" y="346"/>
                  </a:lnTo>
                  <a:lnTo>
                    <a:pt x="3405" y="346"/>
                  </a:lnTo>
                  <a:lnTo>
                    <a:pt x="3405" y="346"/>
                  </a:lnTo>
                  <a:lnTo>
                    <a:pt x="3365" y="346"/>
                  </a:lnTo>
                  <a:lnTo>
                    <a:pt x="3365" y="346"/>
                  </a:lnTo>
                  <a:lnTo>
                    <a:pt x="3320" y="352"/>
                  </a:lnTo>
                  <a:lnTo>
                    <a:pt x="3320" y="352"/>
                  </a:lnTo>
                  <a:lnTo>
                    <a:pt x="3280" y="352"/>
                  </a:lnTo>
                  <a:lnTo>
                    <a:pt x="3280" y="352"/>
                  </a:lnTo>
                  <a:lnTo>
                    <a:pt x="3280" y="346"/>
                  </a:lnTo>
                  <a:lnTo>
                    <a:pt x="3280" y="346"/>
                  </a:lnTo>
                  <a:lnTo>
                    <a:pt x="3285" y="346"/>
                  </a:lnTo>
                  <a:lnTo>
                    <a:pt x="3285" y="346"/>
                  </a:lnTo>
                  <a:lnTo>
                    <a:pt x="3285" y="341"/>
                  </a:lnTo>
                  <a:lnTo>
                    <a:pt x="3285" y="341"/>
                  </a:lnTo>
                  <a:lnTo>
                    <a:pt x="3291" y="341"/>
                  </a:lnTo>
                  <a:lnTo>
                    <a:pt x="3291" y="341"/>
                  </a:lnTo>
                  <a:lnTo>
                    <a:pt x="3291" y="330"/>
                  </a:lnTo>
                  <a:lnTo>
                    <a:pt x="3291" y="330"/>
                  </a:lnTo>
                  <a:lnTo>
                    <a:pt x="3291" y="318"/>
                  </a:lnTo>
                  <a:lnTo>
                    <a:pt x="3291" y="318"/>
                  </a:lnTo>
                  <a:lnTo>
                    <a:pt x="3291" y="306"/>
                  </a:lnTo>
                  <a:lnTo>
                    <a:pt x="3291" y="306"/>
                  </a:lnTo>
                  <a:lnTo>
                    <a:pt x="3291" y="295"/>
                  </a:lnTo>
                  <a:lnTo>
                    <a:pt x="3291" y="295"/>
                  </a:lnTo>
                  <a:lnTo>
                    <a:pt x="3285" y="295"/>
                  </a:lnTo>
                  <a:lnTo>
                    <a:pt x="3285" y="295"/>
                  </a:lnTo>
                  <a:lnTo>
                    <a:pt x="3280" y="295"/>
                  </a:lnTo>
                  <a:lnTo>
                    <a:pt x="3280" y="295"/>
                  </a:lnTo>
                  <a:lnTo>
                    <a:pt x="3280" y="295"/>
                  </a:lnTo>
                  <a:lnTo>
                    <a:pt x="3280" y="295"/>
                  </a:lnTo>
                  <a:lnTo>
                    <a:pt x="3280" y="290"/>
                  </a:lnTo>
                  <a:lnTo>
                    <a:pt x="3280" y="290"/>
                  </a:lnTo>
                  <a:lnTo>
                    <a:pt x="3234" y="290"/>
                  </a:lnTo>
                  <a:lnTo>
                    <a:pt x="3234" y="290"/>
                  </a:lnTo>
                  <a:lnTo>
                    <a:pt x="3189" y="290"/>
                  </a:lnTo>
                  <a:lnTo>
                    <a:pt x="3189" y="290"/>
                  </a:lnTo>
                  <a:lnTo>
                    <a:pt x="3143" y="295"/>
                  </a:lnTo>
                  <a:lnTo>
                    <a:pt x="3143" y="295"/>
                  </a:lnTo>
                  <a:lnTo>
                    <a:pt x="3098" y="295"/>
                  </a:lnTo>
                  <a:lnTo>
                    <a:pt x="3098" y="295"/>
                  </a:lnTo>
                  <a:lnTo>
                    <a:pt x="3092" y="301"/>
                  </a:lnTo>
                  <a:lnTo>
                    <a:pt x="3092" y="301"/>
                  </a:lnTo>
                  <a:lnTo>
                    <a:pt x="3081" y="301"/>
                  </a:lnTo>
                  <a:lnTo>
                    <a:pt x="3081" y="301"/>
                  </a:lnTo>
                  <a:lnTo>
                    <a:pt x="3064" y="306"/>
                  </a:lnTo>
                  <a:lnTo>
                    <a:pt x="3064" y="306"/>
                  </a:lnTo>
                  <a:lnTo>
                    <a:pt x="3058" y="306"/>
                  </a:lnTo>
                  <a:lnTo>
                    <a:pt x="3058" y="306"/>
                  </a:lnTo>
                  <a:lnTo>
                    <a:pt x="3041" y="306"/>
                  </a:lnTo>
                  <a:lnTo>
                    <a:pt x="3041" y="306"/>
                  </a:lnTo>
                  <a:lnTo>
                    <a:pt x="3030" y="301"/>
                  </a:lnTo>
                  <a:lnTo>
                    <a:pt x="3030" y="301"/>
                  </a:lnTo>
                  <a:lnTo>
                    <a:pt x="3018" y="301"/>
                  </a:lnTo>
                  <a:lnTo>
                    <a:pt x="3018" y="301"/>
                  </a:lnTo>
                  <a:lnTo>
                    <a:pt x="3012" y="295"/>
                  </a:lnTo>
                  <a:lnTo>
                    <a:pt x="3012" y="295"/>
                  </a:lnTo>
                  <a:lnTo>
                    <a:pt x="3001" y="301"/>
                  </a:lnTo>
                  <a:lnTo>
                    <a:pt x="3001" y="301"/>
                  </a:lnTo>
                  <a:lnTo>
                    <a:pt x="2990" y="301"/>
                  </a:lnTo>
                  <a:lnTo>
                    <a:pt x="2990" y="301"/>
                  </a:lnTo>
                  <a:lnTo>
                    <a:pt x="2984" y="306"/>
                  </a:lnTo>
                  <a:lnTo>
                    <a:pt x="2984" y="306"/>
                  </a:lnTo>
                  <a:lnTo>
                    <a:pt x="2978" y="306"/>
                  </a:lnTo>
                  <a:lnTo>
                    <a:pt x="2978" y="306"/>
                  </a:lnTo>
                  <a:lnTo>
                    <a:pt x="2967" y="306"/>
                  </a:lnTo>
                  <a:lnTo>
                    <a:pt x="2967" y="306"/>
                  </a:lnTo>
                  <a:lnTo>
                    <a:pt x="2967" y="306"/>
                  </a:lnTo>
                  <a:lnTo>
                    <a:pt x="2967" y="306"/>
                  </a:lnTo>
                  <a:lnTo>
                    <a:pt x="2961" y="301"/>
                  </a:lnTo>
                  <a:lnTo>
                    <a:pt x="2961" y="301"/>
                  </a:lnTo>
                  <a:lnTo>
                    <a:pt x="2950" y="301"/>
                  </a:lnTo>
                  <a:lnTo>
                    <a:pt x="2950" y="301"/>
                  </a:lnTo>
                  <a:lnTo>
                    <a:pt x="2927" y="312"/>
                  </a:lnTo>
                  <a:lnTo>
                    <a:pt x="2927" y="312"/>
                  </a:lnTo>
                  <a:lnTo>
                    <a:pt x="2910" y="324"/>
                  </a:lnTo>
                  <a:lnTo>
                    <a:pt x="2910" y="324"/>
                  </a:lnTo>
                  <a:lnTo>
                    <a:pt x="2887" y="335"/>
                  </a:lnTo>
                  <a:lnTo>
                    <a:pt x="2887" y="335"/>
                  </a:lnTo>
                  <a:lnTo>
                    <a:pt x="2871" y="341"/>
                  </a:lnTo>
                  <a:lnTo>
                    <a:pt x="2871" y="341"/>
                  </a:lnTo>
                  <a:lnTo>
                    <a:pt x="2853" y="341"/>
                  </a:lnTo>
                  <a:lnTo>
                    <a:pt x="2853" y="341"/>
                  </a:lnTo>
                  <a:lnTo>
                    <a:pt x="2836" y="341"/>
                  </a:lnTo>
                  <a:lnTo>
                    <a:pt x="2836" y="341"/>
                  </a:lnTo>
                  <a:lnTo>
                    <a:pt x="2819" y="341"/>
                  </a:lnTo>
                  <a:lnTo>
                    <a:pt x="2819" y="341"/>
                  </a:lnTo>
                  <a:lnTo>
                    <a:pt x="2802" y="341"/>
                  </a:lnTo>
                  <a:lnTo>
                    <a:pt x="2802" y="341"/>
                  </a:lnTo>
                  <a:lnTo>
                    <a:pt x="2796" y="346"/>
                  </a:lnTo>
                  <a:lnTo>
                    <a:pt x="2796" y="346"/>
                  </a:lnTo>
                  <a:lnTo>
                    <a:pt x="2791" y="352"/>
                  </a:lnTo>
                  <a:lnTo>
                    <a:pt x="2791" y="352"/>
                  </a:lnTo>
                  <a:lnTo>
                    <a:pt x="2791" y="364"/>
                  </a:lnTo>
                  <a:lnTo>
                    <a:pt x="2791" y="364"/>
                  </a:lnTo>
                  <a:lnTo>
                    <a:pt x="2785" y="369"/>
                  </a:lnTo>
                  <a:lnTo>
                    <a:pt x="2785" y="369"/>
                  </a:lnTo>
                  <a:lnTo>
                    <a:pt x="2780" y="364"/>
                  </a:lnTo>
                  <a:lnTo>
                    <a:pt x="2780" y="364"/>
                  </a:lnTo>
                  <a:lnTo>
                    <a:pt x="2774" y="364"/>
                  </a:lnTo>
                  <a:lnTo>
                    <a:pt x="2774" y="364"/>
                  </a:lnTo>
                  <a:lnTo>
                    <a:pt x="2768" y="364"/>
                  </a:lnTo>
                  <a:lnTo>
                    <a:pt x="2768" y="364"/>
                  </a:lnTo>
                  <a:lnTo>
                    <a:pt x="2756" y="364"/>
                  </a:lnTo>
                  <a:lnTo>
                    <a:pt x="2756" y="364"/>
                  </a:lnTo>
                  <a:lnTo>
                    <a:pt x="2762" y="358"/>
                  </a:lnTo>
                  <a:lnTo>
                    <a:pt x="2762" y="358"/>
                  </a:lnTo>
                  <a:lnTo>
                    <a:pt x="2762" y="352"/>
                  </a:lnTo>
                  <a:lnTo>
                    <a:pt x="2762" y="352"/>
                  </a:lnTo>
                  <a:lnTo>
                    <a:pt x="2768" y="346"/>
                  </a:lnTo>
                  <a:lnTo>
                    <a:pt x="2768" y="346"/>
                  </a:lnTo>
                  <a:lnTo>
                    <a:pt x="2768" y="341"/>
                  </a:lnTo>
                  <a:lnTo>
                    <a:pt x="2768" y="341"/>
                  </a:lnTo>
                  <a:lnTo>
                    <a:pt x="2791" y="335"/>
                  </a:lnTo>
                  <a:lnTo>
                    <a:pt x="2791" y="335"/>
                  </a:lnTo>
                  <a:lnTo>
                    <a:pt x="2819" y="330"/>
                  </a:lnTo>
                  <a:lnTo>
                    <a:pt x="2819" y="330"/>
                  </a:lnTo>
                  <a:lnTo>
                    <a:pt x="2842" y="330"/>
                  </a:lnTo>
                  <a:lnTo>
                    <a:pt x="2842" y="330"/>
                  </a:lnTo>
                  <a:lnTo>
                    <a:pt x="2871" y="324"/>
                  </a:lnTo>
                  <a:lnTo>
                    <a:pt x="2871" y="324"/>
                  </a:lnTo>
                  <a:lnTo>
                    <a:pt x="2871" y="324"/>
                  </a:lnTo>
                  <a:lnTo>
                    <a:pt x="2871" y="324"/>
                  </a:lnTo>
                  <a:lnTo>
                    <a:pt x="2876" y="318"/>
                  </a:lnTo>
                  <a:lnTo>
                    <a:pt x="2876" y="318"/>
                  </a:lnTo>
                  <a:lnTo>
                    <a:pt x="2881" y="312"/>
                  </a:lnTo>
                  <a:lnTo>
                    <a:pt x="2881" y="312"/>
                  </a:lnTo>
                  <a:lnTo>
                    <a:pt x="2887" y="306"/>
                  </a:lnTo>
                  <a:lnTo>
                    <a:pt x="2887" y="306"/>
                  </a:lnTo>
                  <a:lnTo>
                    <a:pt x="2887" y="306"/>
                  </a:lnTo>
                  <a:lnTo>
                    <a:pt x="2887" y="306"/>
                  </a:lnTo>
                  <a:lnTo>
                    <a:pt x="2887" y="301"/>
                  </a:lnTo>
                  <a:lnTo>
                    <a:pt x="2887" y="301"/>
                  </a:lnTo>
                  <a:lnTo>
                    <a:pt x="2899" y="301"/>
                  </a:lnTo>
                  <a:lnTo>
                    <a:pt x="2899" y="301"/>
                  </a:lnTo>
                  <a:lnTo>
                    <a:pt x="2910" y="301"/>
                  </a:lnTo>
                  <a:lnTo>
                    <a:pt x="2910" y="301"/>
                  </a:lnTo>
                  <a:lnTo>
                    <a:pt x="2927" y="301"/>
                  </a:lnTo>
                  <a:lnTo>
                    <a:pt x="2927" y="301"/>
                  </a:lnTo>
                  <a:lnTo>
                    <a:pt x="2939" y="295"/>
                  </a:lnTo>
                  <a:lnTo>
                    <a:pt x="2939" y="295"/>
                  </a:lnTo>
                  <a:lnTo>
                    <a:pt x="2944" y="295"/>
                  </a:lnTo>
                  <a:lnTo>
                    <a:pt x="2944" y="295"/>
                  </a:lnTo>
                  <a:lnTo>
                    <a:pt x="2944" y="290"/>
                  </a:lnTo>
                  <a:lnTo>
                    <a:pt x="2944" y="290"/>
                  </a:lnTo>
                  <a:lnTo>
                    <a:pt x="2944" y="284"/>
                  </a:lnTo>
                  <a:lnTo>
                    <a:pt x="2944" y="284"/>
                  </a:lnTo>
                  <a:lnTo>
                    <a:pt x="2944" y="278"/>
                  </a:lnTo>
                  <a:lnTo>
                    <a:pt x="2944" y="278"/>
                  </a:lnTo>
                  <a:lnTo>
                    <a:pt x="2956" y="272"/>
                  </a:lnTo>
                  <a:lnTo>
                    <a:pt x="2956" y="272"/>
                  </a:lnTo>
                  <a:lnTo>
                    <a:pt x="2967" y="267"/>
                  </a:lnTo>
                  <a:lnTo>
                    <a:pt x="2967" y="267"/>
                  </a:lnTo>
                  <a:lnTo>
                    <a:pt x="2978" y="261"/>
                  </a:lnTo>
                  <a:lnTo>
                    <a:pt x="2978" y="261"/>
                  </a:lnTo>
                  <a:lnTo>
                    <a:pt x="2990" y="261"/>
                  </a:lnTo>
                  <a:lnTo>
                    <a:pt x="2990" y="261"/>
                  </a:lnTo>
                  <a:lnTo>
                    <a:pt x="3001" y="261"/>
                  </a:lnTo>
                  <a:lnTo>
                    <a:pt x="3001" y="261"/>
                  </a:lnTo>
                  <a:lnTo>
                    <a:pt x="3018" y="261"/>
                  </a:lnTo>
                  <a:lnTo>
                    <a:pt x="3018" y="261"/>
                  </a:lnTo>
                  <a:lnTo>
                    <a:pt x="3035" y="261"/>
                  </a:lnTo>
                  <a:lnTo>
                    <a:pt x="3035" y="261"/>
                  </a:lnTo>
                  <a:lnTo>
                    <a:pt x="3041" y="267"/>
                  </a:lnTo>
                  <a:lnTo>
                    <a:pt x="3041" y="267"/>
                  </a:lnTo>
                  <a:lnTo>
                    <a:pt x="3075" y="267"/>
                  </a:lnTo>
                  <a:lnTo>
                    <a:pt x="3075" y="267"/>
                  </a:lnTo>
                  <a:lnTo>
                    <a:pt x="3109" y="261"/>
                  </a:lnTo>
                  <a:lnTo>
                    <a:pt x="3109" y="261"/>
                  </a:lnTo>
                  <a:lnTo>
                    <a:pt x="3143" y="261"/>
                  </a:lnTo>
                  <a:lnTo>
                    <a:pt x="3143" y="261"/>
                  </a:lnTo>
                  <a:lnTo>
                    <a:pt x="3166" y="261"/>
                  </a:lnTo>
                  <a:lnTo>
                    <a:pt x="3177" y="261"/>
                  </a:lnTo>
                  <a:lnTo>
                    <a:pt x="3183" y="267"/>
                  </a:lnTo>
                  <a:lnTo>
                    <a:pt x="3194" y="267"/>
                  </a:lnTo>
                  <a:lnTo>
                    <a:pt x="3200" y="272"/>
                  </a:lnTo>
                  <a:lnTo>
                    <a:pt x="3200" y="272"/>
                  </a:lnTo>
                  <a:lnTo>
                    <a:pt x="3245" y="267"/>
                  </a:lnTo>
                  <a:lnTo>
                    <a:pt x="3245" y="267"/>
                  </a:lnTo>
                  <a:lnTo>
                    <a:pt x="3291" y="267"/>
                  </a:lnTo>
                  <a:lnTo>
                    <a:pt x="3291" y="267"/>
                  </a:lnTo>
                  <a:lnTo>
                    <a:pt x="3336" y="261"/>
                  </a:lnTo>
                  <a:lnTo>
                    <a:pt x="3336" y="261"/>
                  </a:lnTo>
                  <a:lnTo>
                    <a:pt x="3387" y="267"/>
                  </a:lnTo>
                  <a:lnTo>
                    <a:pt x="3387" y="267"/>
                  </a:lnTo>
                  <a:lnTo>
                    <a:pt x="3405" y="267"/>
                  </a:lnTo>
                  <a:lnTo>
                    <a:pt x="3405" y="267"/>
                  </a:lnTo>
                  <a:lnTo>
                    <a:pt x="3421" y="272"/>
                  </a:lnTo>
                  <a:lnTo>
                    <a:pt x="3421" y="272"/>
                  </a:lnTo>
                  <a:lnTo>
                    <a:pt x="3445" y="278"/>
                  </a:lnTo>
                  <a:lnTo>
                    <a:pt x="3445" y="278"/>
                  </a:lnTo>
                  <a:lnTo>
                    <a:pt x="3467" y="278"/>
                  </a:lnTo>
                  <a:lnTo>
                    <a:pt x="3467" y="278"/>
                  </a:lnTo>
                  <a:lnTo>
                    <a:pt x="3479" y="272"/>
                  </a:lnTo>
                  <a:lnTo>
                    <a:pt x="3479" y="272"/>
                  </a:lnTo>
                  <a:lnTo>
                    <a:pt x="3495" y="267"/>
                  </a:lnTo>
                  <a:lnTo>
                    <a:pt x="3495" y="267"/>
                  </a:lnTo>
                  <a:lnTo>
                    <a:pt x="3512" y="261"/>
                  </a:lnTo>
                  <a:lnTo>
                    <a:pt x="3512" y="261"/>
                  </a:lnTo>
                  <a:lnTo>
                    <a:pt x="3524" y="261"/>
                  </a:lnTo>
                  <a:lnTo>
                    <a:pt x="3524" y="261"/>
                  </a:lnTo>
                  <a:lnTo>
                    <a:pt x="3546" y="261"/>
                  </a:lnTo>
                  <a:lnTo>
                    <a:pt x="3546" y="261"/>
                  </a:lnTo>
                  <a:lnTo>
                    <a:pt x="3564" y="261"/>
                  </a:lnTo>
                  <a:lnTo>
                    <a:pt x="3564" y="261"/>
                  </a:lnTo>
                  <a:lnTo>
                    <a:pt x="3586" y="267"/>
                  </a:lnTo>
                  <a:lnTo>
                    <a:pt x="3586" y="267"/>
                  </a:lnTo>
                  <a:lnTo>
                    <a:pt x="3604" y="267"/>
                  </a:lnTo>
                  <a:close/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Freeform 117"/>
            <p:cNvSpPr>
              <a:spLocks noChangeArrowheads="1"/>
            </p:cNvSpPr>
            <p:nvPr/>
          </p:nvSpPr>
          <p:spPr bwMode="auto">
            <a:xfrm>
              <a:off x="5565775" y="3149600"/>
              <a:ext cx="195263" cy="244475"/>
            </a:xfrm>
            <a:custGeom>
              <a:avLst/>
              <a:gdLst>
                <a:gd name="T0" fmla="*/ 40 w 541"/>
                <a:gd name="T1" fmla="*/ 238 h 677"/>
                <a:gd name="T2" fmla="*/ 57 w 541"/>
                <a:gd name="T3" fmla="*/ 267 h 677"/>
                <a:gd name="T4" fmla="*/ 85 w 541"/>
                <a:gd name="T5" fmla="*/ 284 h 677"/>
                <a:gd name="T6" fmla="*/ 120 w 541"/>
                <a:gd name="T7" fmla="*/ 341 h 677"/>
                <a:gd name="T8" fmla="*/ 177 w 541"/>
                <a:gd name="T9" fmla="*/ 381 h 677"/>
                <a:gd name="T10" fmla="*/ 91 w 541"/>
                <a:gd name="T11" fmla="*/ 381 h 677"/>
                <a:gd name="T12" fmla="*/ 120 w 541"/>
                <a:gd name="T13" fmla="*/ 466 h 677"/>
                <a:gd name="T14" fmla="*/ 149 w 541"/>
                <a:gd name="T15" fmla="*/ 460 h 677"/>
                <a:gd name="T16" fmla="*/ 194 w 541"/>
                <a:gd name="T17" fmla="*/ 466 h 677"/>
                <a:gd name="T18" fmla="*/ 194 w 541"/>
                <a:gd name="T19" fmla="*/ 437 h 677"/>
                <a:gd name="T20" fmla="*/ 256 w 541"/>
                <a:gd name="T21" fmla="*/ 426 h 677"/>
                <a:gd name="T22" fmla="*/ 239 w 541"/>
                <a:gd name="T23" fmla="*/ 386 h 677"/>
                <a:gd name="T24" fmla="*/ 290 w 541"/>
                <a:gd name="T25" fmla="*/ 392 h 677"/>
                <a:gd name="T26" fmla="*/ 234 w 541"/>
                <a:gd name="T27" fmla="*/ 330 h 677"/>
                <a:gd name="T28" fmla="*/ 234 w 541"/>
                <a:gd name="T29" fmla="*/ 301 h 677"/>
                <a:gd name="T30" fmla="*/ 262 w 541"/>
                <a:gd name="T31" fmla="*/ 335 h 677"/>
                <a:gd name="T32" fmla="*/ 302 w 541"/>
                <a:gd name="T33" fmla="*/ 346 h 677"/>
                <a:gd name="T34" fmla="*/ 330 w 541"/>
                <a:gd name="T35" fmla="*/ 375 h 677"/>
                <a:gd name="T36" fmla="*/ 302 w 541"/>
                <a:gd name="T37" fmla="*/ 318 h 677"/>
                <a:gd name="T38" fmla="*/ 250 w 541"/>
                <a:gd name="T39" fmla="*/ 278 h 677"/>
                <a:gd name="T40" fmla="*/ 222 w 541"/>
                <a:gd name="T41" fmla="*/ 272 h 677"/>
                <a:gd name="T42" fmla="*/ 222 w 541"/>
                <a:gd name="T43" fmla="*/ 250 h 677"/>
                <a:gd name="T44" fmla="*/ 211 w 541"/>
                <a:gd name="T45" fmla="*/ 193 h 677"/>
                <a:gd name="T46" fmla="*/ 194 w 541"/>
                <a:gd name="T47" fmla="*/ 131 h 677"/>
                <a:gd name="T48" fmla="*/ 250 w 541"/>
                <a:gd name="T49" fmla="*/ 171 h 677"/>
                <a:gd name="T50" fmla="*/ 256 w 541"/>
                <a:gd name="T51" fmla="*/ 153 h 677"/>
                <a:gd name="T52" fmla="*/ 285 w 541"/>
                <a:gd name="T53" fmla="*/ 153 h 677"/>
                <a:gd name="T54" fmla="*/ 296 w 541"/>
                <a:gd name="T55" fmla="*/ 119 h 677"/>
                <a:gd name="T56" fmla="*/ 353 w 541"/>
                <a:gd name="T57" fmla="*/ 79 h 677"/>
                <a:gd name="T58" fmla="*/ 433 w 541"/>
                <a:gd name="T59" fmla="*/ 79 h 677"/>
                <a:gd name="T60" fmla="*/ 472 w 541"/>
                <a:gd name="T61" fmla="*/ 57 h 677"/>
                <a:gd name="T62" fmla="*/ 512 w 541"/>
                <a:gd name="T63" fmla="*/ 22 h 677"/>
                <a:gd name="T64" fmla="*/ 461 w 541"/>
                <a:gd name="T65" fmla="*/ 17 h 677"/>
                <a:gd name="T66" fmla="*/ 404 w 541"/>
                <a:gd name="T67" fmla="*/ 34 h 677"/>
                <a:gd name="T68" fmla="*/ 341 w 541"/>
                <a:gd name="T69" fmla="*/ 6 h 677"/>
                <a:gd name="T70" fmla="*/ 256 w 541"/>
                <a:gd name="T71" fmla="*/ 34 h 677"/>
                <a:gd name="T72" fmla="*/ 234 w 541"/>
                <a:gd name="T73" fmla="*/ 62 h 677"/>
                <a:gd name="T74" fmla="*/ 177 w 541"/>
                <a:gd name="T75" fmla="*/ 85 h 677"/>
                <a:gd name="T76" fmla="*/ 120 w 541"/>
                <a:gd name="T77" fmla="*/ 107 h 677"/>
                <a:gd name="T78" fmla="*/ 69 w 541"/>
                <a:gd name="T79" fmla="*/ 159 h 677"/>
                <a:gd name="T80" fmla="*/ 46 w 541"/>
                <a:gd name="T81" fmla="*/ 187 h 677"/>
                <a:gd name="T82" fmla="*/ 518 w 541"/>
                <a:gd name="T83" fmla="*/ 620 h 677"/>
                <a:gd name="T84" fmla="*/ 250 w 541"/>
                <a:gd name="T85" fmla="*/ 620 h 677"/>
                <a:gd name="T86" fmla="*/ 290 w 541"/>
                <a:gd name="T87" fmla="*/ 653 h 677"/>
                <a:gd name="T88" fmla="*/ 359 w 541"/>
                <a:gd name="T89" fmla="*/ 676 h 677"/>
                <a:gd name="T90" fmla="*/ 433 w 541"/>
                <a:gd name="T91" fmla="*/ 670 h 677"/>
                <a:gd name="T92" fmla="*/ 449 w 541"/>
                <a:gd name="T93" fmla="*/ 648 h 677"/>
                <a:gd name="T94" fmla="*/ 427 w 541"/>
                <a:gd name="T95" fmla="*/ 625 h 677"/>
                <a:gd name="T96" fmla="*/ 364 w 541"/>
                <a:gd name="T97" fmla="*/ 631 h 677"/>
                <a:gd name="T98" fmla="*/ 216 w 541"/>
                <a:gd name="T99" fmla="*/ 290 h 677"/>
                <a:gd name="T100" fmla="*/ 165 w 541"/>
                <a:gd name="T101" fmla="*/ 511 h 677"/>
                <a:gd name="T102" fmla="*/ 534 w 541"/>
                <a:gd name="T103" fmla="*/ 477 h 677"/>
                <a:gd name="T104" fmla="*/ 534 w 541"/>
                <a:gd name="T105" fmla="*/ 477 h 677"/>
                <a:gd name="T106" fmla="*/ 29 w 541"/>
                <a:gd name="T107" fmla="*/ 341 h 677"/>
                <a:gd name="T108" fmla="*/ 57 w 541"/>
                <a:gd name="T109" fmla="*/ 352 h 677"/>
                <a:gd name="T110" fmla="*/ 427 w 541"/>
                <a:gd name="T111" fmla="*/ 346 h 677"/>
                <a:gd name="T112" fmla="*/ 438 w 541"/>
                <a:gd name="T113" fmla="*/ 250 h 677"/>
                <a:gd name="T114" fmla="*/ 449 w 541"/>
                <a:gd name="T115" fmla="*/ 272 h 677"/>
                <a:gd name="T116" fmla="*/ 467 w 541"/>
                <a:gd name="T117" fmla="*/ 250 h 677"/>
                <a:gd name="T118" fmla="*/ 0 w 541"/>
                <a:gd name="T119" fmla="*/ 20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1" h="677">
                  <a:moveTo>
                    <a:pt x="18" y="193"/>
                  </a:moveTo>
                  <a:lnTo>
                    <a:pt x="18" y="193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9" y="233"/>
                  </a:lnTo>
                  <a:lnTo>
                    <a:pt x="29" y="233"/>
                  </a:lnTo>
                  <a:lnTo>
                    <a:pt x="35" y="233"/>
                  </a:lnTo>
                  <a:lnTo>
                    <a:pt x="35" y="233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46" y="250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7" y="267"/>
                  </a:lnTo>
                  <a:lnTo>
                    <a:pt x="57" y="267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9" y="278"/>
                  </a:lnTo>
                  <a:lnTo>
                    <a:pt x="69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97" y="272"/>
                  </a:lnTo>
                  <a:lnTo>
                    <a:pt x="97" y="27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85" y="284"/>
                  </a:lnTo>
                  <a:lnTo>
                    <a:pt x="85" y="284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5" y="335"/>
                  </a:lnTo>
                  <a:lnTo>
                    <a:pt x="85" y="335"/>
                  </a:lnTo>
                  <a:lnTo>
                    <a:pt x="85" y="341"/>
                  </a:lnTo>
                  <a:lnTo>
                    <a:pt x="85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49" y="346"/>
                  </a:lnTo>
                  <a:lnTo>
                    <a:pt x="149" y="346"/>
                  </a:lnTo>
                  <a:lnTo>
                    <a:pt x="177" y="358"/>
                  </a:lnTo>
                  <a:lnTo>
                    <a:pt x="177" y="358"/>
                  </a:lnTo>
                  <a:lnTo>
                    <a:pt x="205" y="369"/>
                  </a:lnTo>
                  <a:lnTo>
                    <a:pt x="205" y="369"/>
                  </a:lnTo>
                  <a:lnTo>
                    <a:pt x="205" y="375"/>
                  </a:lnTo>
                  <a:lnTo>
                    <a:pt x="205" y="375"/>
                  </a:lnTo>
                  <a:lnTo>
                    <a:pt x="199" y="375"/>
                  </a:lnTo>
                  <a:lnTo>
                    <a:pt x="199" y="375"/>
                  </a:lnTo>
                  <a:lnTo>
                    <a:pt x="194" y="381"/>
                  </a:lnTo>
                  <a:lnTo>
                    <a:pt x="194" y="381"/>
                  </a:lnTo>
                  <a:lnTo>
                    <a:pt x="182" y="381"/>
                  </a:lnTo>
                  <a:lnTo>
                    <a:pt x="182" y="381"/>
                  </a:lnTo>
                  <a:lnTo>
                    <a:pt x="177" y="381"/>
                  </a:lnTo>
                  <a:lnTo>
                    <a:pt x="177" y="381"/>
                  </a:lnTo>
                  <a:lnTo>
                    <a:pt x="171" y="369"/>
                  </a:lnTo>
                  <a:lnTo>
                    <a:pt x="171" y="369"/>
                  </a:lnTo>
                  <a:lnTo>
                    <a:pt x="160" y="364"/>
                  </a:lnTo>
                  <a:lnTo>
                    <a:pt x="160" y="364"/>
                  </a:lnTo>
                  <a:lnTo>
                    <a:pt x="154" y="358"/>
                  </a:lnTo>
                  <a:lnTo>
                    <a:pt x="154" y="358"/>
                  </a:lnTo>
                  <a:lnTo>
                    <a:pt x="131" y="352"/>
                  </a:lnTo>
                  <a:lnTo>
                    <a:pt x="131" y="352"/>
                  </a:lnTo>
                  <a:lnTo>
                    <a:pt x="114" y="358"/>
                  </a:lnTo>
                  <a:lnTo>
                    <a:pt x="114" y="358"/>
                  </a:lnTo>
                  <a:lnTo>
                    <a:pt x="103" y="364"/>
                  </a:lnTo>
                  <a:lnTo>
                    <a:pt x="103" y="364"/>
                  </a:lnTo>
                  <a:lnTo>
                    <a:pt x="91" y="381"/>
                  </a:lnTo>
                  <a:lnTo>
                    <a:pt x="91" y="381"/>
                  </a:lnTo>
                  <a:lnTo>
                    <a:pt x="103" y="397"/>
                  </a:lnTo>
                  <a:lnTo>
                    <a:pt x="103" y="397"/>
                  </a:lnTo>
                  <a:lnTo>
                    <a:pt x="109" y="415"/>
                  </a:lnTo>
                  <a:lnTo>
                    <a:pt x="109" y="415"/>
                  </a:lnTo>
                  <a:lnTo>
                    <a:pt x="109" y="431"/>
                  </a:lnTo>
                  <a:lnTo>
                    <a:pt x="109" y="431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14" y="460"/>
                  </a:lnTo>
                  <a:lnTo>
                    <a:pt x="114" y="46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20" y="466"/>
                  </a:lnTo>
                  <a:lnTo>
                    <a:pt x="120" y="466"/>
                  </a:lnTo>
                  <a:lnTo>
                    <a:pt x="125" y="466"/>
                  </a:lnTo>
                  <a:lnTo>
                    <a:pt x="125" y="466"/>
                  </a:lnTo>
                  <a:lnTo>
                    <a:pt x="125" y="460"/>
                  </a:lnTo>
                  <a:lnTo>
                    <a:pt x="125" y="460"/>
                  </a:lnTo>
                  <a:lnTo>
                    <a:pt x="125" y="460"/>
                  </a:lnTo>
                  <a:lnTo>
                    <a:pt x="125" y="460"/>
                  </a:lnTo>
                  <a:lnTo>
                    <a:pt x="131" y="460"/>
                  </a:lnTo>
                  <a:lnTo>
                    <a:pt x="131" y="460"/>
                  </a:lnTo>
                  <a:lnTo>
                    <a:pt x="137" y="460"/>
                  </a:lnTo>
                  <a:lnTo>
                    <a:pt x="137" y="460"/>
                  </a:lnTo>
                  <a:lnTo>
                    <a:pt x="143" y="460"/>
                  </a:lnTo>
                  <a:lnTo>
                    <a:pt x="143" y="460"/>
                  </a:lnTo>
                  <a:lnTo>
                    <a:pt x="149" y="460"/>
                  </a:lnTo>
                  <a:lnTo>
                    <a:pt x="149" y="460"/>
                  </a:lnTo>
                  <a:lnTo>
                    <a:pt x="149" y="466"/>
                  </a:lnTo>
                  <a:lnTo>
                    <a:pt x="149" y="466"/>
                  </a:lnTo>
                  <a:lnTo>
                    <a:pt x="154" y="466"/>
                  </a:lnTo>
                  <a:lnTo>
                    <a:pt x="154" y="466"/>
                  </a:lnTo>
                  <a:lnTo>
                    <a:pt x="160" y="466"/>
                  </a:lnTo>
                  <a:lnTo>
                    <a:pt x="160" y="466"/>
                  </a:lnTo>
                  <a:lnTo>
                    <a:pt x="171" y="466"/>
                  </a:lnTo>
                  <a:lnTo>
                    <a:pt x="171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88" y="466"/>
                  </a:lnTo>
                  <a:lnTo>
                    <a:pt x="188" y="466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99" y="466"/>
                  </a:lnTo>
                  <a:lnTo>
                    <a:pt x="199" y="466"/>
                  </a:lnTo>
                  <a:lnTo>
                    <a:pt x="199" y="466"/>
                  </a:lnTo>
                  <a:lnTo>
                    <a:pt x="199" y="460"/>
                  </a:lnTo>
                  <a:lnTo>
                    <a:pt x="199" y="460"/>
                  </a:lnTo>
                  <a:lnTo>
                    <a:pt x="199" y="460"/>
                  </a:lnTo>
                  <a:lnTo>
                    <a:pt x="199" y="455"/>
                  </a:lnTo>
                  <a:lnTo>
                    <a:pt x="199" y="455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4" y="443"/>
                  </a:lnTo>
                  <a:lnTo>
                    <a:pt x="194" y="443"/>
                  </a:lnTo>
                  <a:lnTo>
                    <a:pt x="194" y="437"/>
                  </a:lnTo>
                  <a:lnTo>
                    <a:pt x="194" y="437"/>
                  </a:lnTo>
                  <a:lnTo>
                    <a:pt x="205" y="431"/>
                  </a:lnTo>
                  <a:lnTo>
                    <a:pt x="205" y="431"/>
                  </a:lnTo>
                  <a:lnTo>
                    <a:pt x="222" y="437"/>
                  </a:lnTo>
                  <a:lnTo>
                    <a:pt x="22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45" y="437"/>
                  </a:lnTo>
                  <a:lnTo>
                    <a:pt x="245" y="437"/>
                  </a:lnTo>
                  <a:lnTo>
                    <a:pt x="250" y="431"/>
                  </a:lnTo>
                  <a:lnTo>
                    <a:pt x="250" y="431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6" y="426"/>
                  </a:lnTo>
                  <a:lnTo>
                    <a:pt x="250" y="421"/>
                  </a:lnTo>
                  <a:lnTo>
                    <a:pt x="239" y="415"/>
                  </a:lnTo>
                  <a:lnTo>
                    <a:pt x="234" y="409"/>
                  </a:lnTo>
                  <a:lnTo>
                    <a:pt x="228" y="403"/>
                  </a:lnTo>
                  <a:lnTo>
                    <a:pt x="228" y="403"/>
                  </a:lnTo>
                  <a:lnTo>
                    <a:pt x="228" y="397"/>
                  </a:lnTo>
                  <a:lnTo>
                    <a:pt x="228" y="397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8" y="392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39" y="386"/>
                  </a:lnTo>
                  <a:lnTo>
                    <a:pt x="239" y="386"/>
                  </a:lnTo>
                  <a:lnTo>
                    <a:pt x="250" y="386"/>
                  </a:lnTo>
                  <a:lnTo>
                    <a:pt x="250" y="386"/>
                  </a:lnTo>
                  <a:lnTo>
                    <a:pt x="256" y="386"/>
                  </a:lnTo>
                  <a:lnTo>
                    <a:pt x="256" y="386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2" y="392"/>
                  </a:lnTo>
                  <a:lnTo>
                    <a:pt x="268" y="397"/>
                  </a:lnTo>
                  <a:lnTo>
                    <a:pt x="268" y="397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90" y="409"/>
                  </a:lnTo>
                  <a:lnTo>
                    <a:pt x="290" y="409"/>
                  </a:lnTo>
                  <a:lnTo>
                    <a:pt x="290" y="392"/>
                  </a:lnTo>
                  <a:lnTo>
                    <a:pt x="290" y="392"/>
                  </a:lnTo>
                  <a:lnTo>
                    <a:pt x="290" y="381"/>
                  </a:lnTo>
                  <a:lnTo>
                    <a:pt x="290" y="381"/>
                  </a:lnTo>
                  <a:lnTo>
                    <a:pt x="285" y="369"/>
                  </a:lnTo>
                  <a:lnTo>
                    <a:pt x="285" y="369"/>
                  </a:lnTo>
                  <a:lnTo>
                    <a:pt x="290" y="358"/>
                  </a:lnTo>
                  <a:lnTo>
                    <a:pt x="290" y="358"/>
                  </a:lnTo>
                  <a:lnTo>
                    <a:pt x="274" y="352"/>
                  </a:lnTo>
                  <a:lnTo>
                    <a:pt x="274" y="352"/>
                  </a:lnTo>
                  <a:lnTo>
                    <a:pt x="256" y="346"/>
                  </a:lnTo>
                  <a:lnTo>
                    <a:pt x="256" y="346"/>
                  </a:lnTo>
                  <a:lnTo>
                    <a:pt x="245" y="335"/>
                  </a:lnTo>
                  <a:lnTo>
                    <a:pt x="245" y="335"/>
                  </a:lnTo>
                  <a:lnTo>
                    <a:pt x="234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34" y="324"/>
                  </a:lnTo>
                  <a:lnTo>
                    <a:pt x="234" y="318"/>
                  </a:lnTo>
                  <a:lnTo>
                    <a:pt x="234" y="318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28" y="307"/>
                  </a:lnTo>
                  <a:lnTo>
                    <a:pt x="228" y="307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28" y="301"/>
                  </a:lnTo>
                  <a:lnTo>
                    <a:pt x="234" y="301"/>
                  </a:lnTo>
                  <a:lnTo>
                    <a:pt x="234" y="301"/>
                  </a:lnTo>
                  <a:lnTo>
                    <a:pt x="234" y="301"/>
                  </a:lnTo>
                  <a:lnTo>
                    <a:pt x="234" y="301"/>
                  </a:lnTo>
                  <a:lnTo>
                    <a:pt x="239" y="307"/>
                  </a:lnTo>
                  <a:lnTo>
                    <a:pt x="239" y="307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56" y="330"/>
                  </a:lnTo>
                  <a:lnTo>
                    <a:pt x="256" y="330"/>
                  </a:lnTo>
                  <a:lnTo>
                    <a:pt x="262" y="335"/>
                  </a:lnTo>
                  <a:lnTo>
                    <a:pt x="262" y="335"/>
                  </a:lnTo>
                  <a:lnTo>
                    <a:pt x="274" y="335"/>
                  </a:lnTo>
                  <a:lnTo>
                    <a:pt x="274" y="335"/>
                  </a:lnTo>
                  <a:lnTo>
                    <a:pt x="274" y="341"/>
                  </a:lnTo>
                  <a:lnTo>
                    <a:pt x="274" y="341"/>
                  </a:lnTo>
                  <a:lnTo>
                    <a:pt x="274" y="341"/>
                  </a:lnTo>
                  <a:lnTo>
                    <a:pt x="274" y="341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79" y="346"/>
                  </a:lnTo>
                  <a:lnTo>
                    <a:pt x="279" y="346"/>
                  </a:lnTo>
                  <a:lnTo>
                    <a:pt x="285" y="346"/>
                  </a:lnTo>
                  <a:lnTo>
                    <a:pt x="285" y="346"/>
                  </a:lnTo>
                  <a:lnTo>
                    <a:pt x="290" y="346"/>
                  </a:lnTo>
                  <a:lnTo>
                    <a:pt x="290" y="346"/>
                  </a:lnTo>
                  <a:lnTo>
                    <a:pt x="302" y="346"/>
                  </a:lnTo>
                  <a:lnTo>
                    <a:pt x="302" y="346"/>
                  </a:lnTo>
                  <a:lnTo>
                    <a:pt x="308" y="346"/>
                  </a:lnTo>
                  <a:lnTo>
                    <a:pt x="308" y="346"/>
                  </a:lnTo>
                  <a:lnTo>
                    <a:pt x="313" y="352"/>
                  </a:lnTo>
                  <a:lnTo>
                    <a:pt x="313" y="352"/>
                  </a:lnTo>
                  <a:lnTo>
                    <a:pt x="319" y="358"/>
                  </a:lnTo>
                  <a:lnTo>
                    <a:pt x="319" y="358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30" y="369"/>
                  </a:lnTo>
                  <a:lnTo>
                    <a:pt x="330" y="369"/>
                  </a:lnTo>
                  <a:lnTo>
                    <a:pt x="330" y="375"/>
                  </a:lnTo>
                  <a:lnTo>
                    <a:pt x="330" y="375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41" y="381"/>
                  </a:lnTo>
                  <a:lnTo>
                    <a:pt x="347" y="375"/>
                  </a:lnTo>
                  <a:lnTo>
                    <a:pt x="347" y="375"/>
                  </a:lnTo>
                  <a:lnTo>
                    <a:pt x="336" y="358"/>
                  </a:lnTo>
                  <a:lnTo>
                    <a:pt x="336" y="358"/>
                  </a:lnTo>
                  <a:lnTo>
                    <a:pt x="319" y="335"/>
                  </a:lnTo>
                  <a:lnTo>
                    <a:pt x="319" y="335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02" y="318"/>
                  </a:lnTo>
                  <a:lnTo>
                    <a:pt x="302" y="318"/>
                  </a:lnTo>
                  <a:lnTo>
                    <a:pt x="290" y="312"/>
                  </a:lnTo>
                  <a:lnTo>
                    <a:pt x="290" y="312"/>
                  </a:lnTo>
                  <a:lnTo>
                    <a:pt x="279" y="312"/>
                  </a:lnTo>
                  <a:lnTo>
                    <a:pt x="279" y="312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68" y="301"/>
                  </a:lnTo>
                  <a:lnTo>
                    <a:pt x="268" y="301"/>
                  </a:lnTo>
                  <a:lnTo>
                    <a:pt x="268" y="296"/>
                  </a:lnTo>
                  <a:lnTo>
                    <a:pt x="268" y="296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68" y="290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45" y="278"/>
                  </a:lnTo>
                  <a:lnTo>
                    <a:pt x="245" y="278"/>
                  </a:lnTo>
                  <a:lnTo>
                    <a:pt x="234" y="278"/>
                  </a:lnTo>
                  <a:lnTo>
                    <a:pt x="234" y="278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22" y="278"/>
                  </a:lnTo>
                  <a:lnTo>
                    <a:pt x="222" y="278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16" y="267"/>
                  </a:lnTo>
                  <a:lnTo>
                    <a:pt x="216" y="267"/>
                  </a:lnTo>
                  <a:lnTo>
                    <a:pt x="211" y="256"/>
                  </a:lnTo>
                  <a:lnTo>
                    <a:pt x="211" y="256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05" y="233"/>
                  </a:lnTo>
                  <a:lnTo>
                    <a:pt x="205" y="233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6" y="244"/>
                  </a:lnTo>
                  <a:lnTo>
                    <a:pt x="216" y="244"/>
                  </a:lnTo>
                  <a:lnTo>
                    <a:pt x="222" y="250"/>
                  </a:lnTo>
                  <a:lnTo>
                    <a:pt x="222" y="250"/>
                  </a:lnTo>
                  <a:lnTo>
                    <a:pt x="222" y="250"/>
                  </a:lnTo>
                  <a:lnTo>
                    <a:pt x="222" y="250"/>
                  </a:lnTo>
                  <a:lnTo>
                    <a:pt x="239" y="256"/>
                  </a:lnTo>
                  <a:lnTo>
                    <a:pt x="245" y="250"/>
                  </a:lnTo>
                  <a:lnTo>
                    <a:pt x="245" y="250"/>
                  </a:lnTo>
                  <a:lnTo>
                    <a:pt x="239" y="244"/>
                  </a:lnTo>
                  <a:lnTo>
                    <a:pt x="234" y="233"/>
                  </a:lnTo>
                  <a:lnTo>
                    <a:pt x="234" y="233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11" y="204"/>
                  </a:lnTo>
                  <a:lnTo>
                    <a:pt x="211" y="204"/>
                  </a:lnTo>
                  <a:lnTo>
                    <a:pt x="211" y="199"/>
                  </a:lnTo>
                  <a:lnTo>
                    <a:pt x="211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82"/>
                  </a:lnTo>
                  <a:lnTo>
                    <a:pt x="205" y="176"/>
                  </a:lnTo>
                  <a:lnTo>
                    <a:pt x="205" y="176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4" y="171"/>
                  </a:lnTo>
                  <a:lnTo>
                    <a:pt x="194" y="171"/>
                  </a:lnTo>
                  <a:lnTo>
                    <a:pt x="188" y="165"/>
                  </a:lnTo>
                  <a:lnTo>
                    <a:pt x="188" y="165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94" y="131"/>
                  </a:lnTo>
                  <a:lnTo>
                    <a:pt x="194" y="131"/>
                  </a:lnTo>
                  <a:lnTo>
                    <a:pt x="205" y="113"/>
                  </a:lnTo>
                  <a:lnTo>
                    <a:pt x="205" y="113"/>
                  </a:lnTo>
                  <a:lnTo>
                    <a:pt x="211" y="102"/>
                  </a:lnTo>
                  <a:lnTo>
                    <a:pt x="211" y="102"/>
                  </a:lnTo>
                  <a:lnTo>
                    <a:pt x="216" y="119"/>
                  </a:lnTo>
                  <a:lnTo>
                    <a:pt x="216" y="119"/>
                  </a:lnTo>
                  <a:lnTo>
                    <a:pt x="228" y="136"/>
                  </a:lnTo>
                  <a:lnTo>
                    <a:pt x="228" y="136"/>
                  </a:lnTo>
                  <a:lnTo>
                    <a:pt x="239" y="159"/>
                  </a:lnTo>
                  <a:lnTo>
                    <a:pt x="239" y="159"/>
                  </a:lnTo>
                  <a:lnTo>
                    <a:pt x="245" y="171"/>
                  </a:lnTo>
                  <a:lnTo>
                    <a:pt x="245" y="171"/>
                  </a:lnTo>
                  <a:lnTo>
                    <a:pt x="250" y="171"/>
                  </a:lnTo>
                  <a:lnTo>
                    <a:pt x="250" y="171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56" y="165"/>
                  </a:lnTo>
                  <a:lnTo>
                    <a:pt x="256" y="165"/>
                  </a:lnTo>
                  <a:lnTo>
                    <a:pt x="256" y="159"/>
                  </a:lnTo>
                  <a:lnTo>
                    <a:pt x="256" y="159"/>
                  </a:lnTo>
                  <a:lnTo>
                    <a:pt x="250" y="153"/>
                  </a:lnTo>
                  <a:lnTo>
                    <a:pt x="250" y="153"/>
                  </a:lnTo>
                  <a:lnTo>
                    <a:pt x="256" y="153"/>
                  </a:lnTo>
                  <a:lnTo>
                    <a:pt x="256" y="153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74" y="147"/>
                  </a:lnTo>
                  <a:lnTo>
                    <a:pt x="274" y="147"/>
                  </a:lnTo>
                  <a:lnTo>
                    <a:pt x="279" y="153"/>
                  </a:lnTo>
                  <a:lnTo>
                    <a:pt x="279" y="153"/>
                  </a:lnTo>
                  <a:lnTo>
                    <a:pt x="285" y="153"/>
                  </a:lnTo>
                  <a:lnTo>
                    <a:pt x="285" y="153"/>
                  </a:lnTo>
                  <a:lnTo>
                    <a:pt x="285" y="147"/>
                  </a:lnTo>
                  <a:lnTo>
                    <a:pt x="285" y="14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5" y="136"/>
                  </a:lnTo>
                  <a:lnTo>
                    <a:pt x="285" y="136"/>
                  </a:lnTo>
                  <a:lnTo>
                    <a:pt x="285" y="131"/>
                  </a:lnTo>
                  <a:lnTo>
                    <a:pt x="285" y="131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296" y="119"/>
                  </a:lnTo>
                  <a:lnTo>
                    <a:pt x="296" y="119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4" y="85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75" y="79"/>
                  </a:lnTo>
                  <a:lnTo>
                    <a:pt x="375" y="79"/>
                  </a:lnTo>
                  <a:lnTo>
                    <a:pt x="393" y="79"/>
                  </a:lnTo>
                  <a:lnTo>
                    <a:pt x="393" y="79"/>
                  </a:lnTo>
                  <a:lnTo>
                    <a:pt x="415" y="74"/>
                  </a:lnTo>
                  <a:lnTo>
                    <a:pt x="415" y="74"/>
                  </a:lnTo>
                  <a:lnTo>
                    <a:pt x="433" y="68"/>
                  </a:lnTo>
                  <a:lnTo>
                    <a:pt x="433" y="68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8" y="91"/>
                  </a:lnTo>
                  <a:lnTo>
                    <a:pt x="438" y="91"/>
                  </a:lnTo>
                  <a:lnTo>
                    <a:pt x="444" y="91"/>
                  </a:lnTo>
                  <a:lnTo>
                    <a:pt x="444" y="96"/>
                  </a:lnTo>
                  <a:lnTo>
                    <a:pt x="444" y="96"/>
                  </a:lnTo>
                  <a:lnTo>
                    <a:pt x="449" y="91"/>
                  </a:lnTo>
                  <a:lnTo>
                    <a:pt x="449" y="91"/>
                  </a:lnTo>
                  <a:lnTo>
                    <a:pt x="455" y="85"/>
                  </a:lnTo>
                  <a:lnTo>
                    <a:pt x="455" y="85"/>
                  </a:lnTo>
                  <a:lnTo>
                    <a:pt x="467" y="68"/>
                  </a:lnTo>
                  <a:lnTo>
                    <a:pt x="467" y="68"/>
                  </a:lnTo>
                  <a:lnTo>
                    <a:pt x="472" y="57"/>
                  </a:lnTo>
                  <a:lnTo>
                    <a:pt x="472" y="57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95" y="51"/>
                  </a:lnTo>
                  <a:lnTo>
                    <a:pt x="495" y="51"/>
                  </a:lnTo>
                  <a:lnTo>
                    <a:pt x="506" y="51"/>
                  </a:lnTo>
                  <a:lnTo>
                    <a:pt x="506" y="51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518" y="28"/>
                  </a:lnTo>
                  <a:lnTo>
                    <a:pt x="518" y="28"/>
                  </a:lnTo>
                  <a:lnTo>
                    <a:pt x="512" y="22"/>
                  </a:lnTo>
                  <a:lnTo>
                    <a:pt x="512" y="22"/>
                  </a:lnTo>
                  <a:lnTo>
                    <a:pt x="512" y="17"/>
                  </a:lnTo>
                  <a:lnTo>
                    <a:pt x="506" y="17"/>
                  </a:lnTo>
                  <a:lnTo>
                    <a:pt x="500" y="11"/>
                  </a:lnTo>
                  <a:lnTo>
                    <a:pt x="495" y="6"/>
                  </a:lnTo>
                  <a:lnTo>
                    <a:pt x="489" y="6"/>
                  </a:lnTo>
                  <a:lnTo>
                    <a:pt x="489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61" y="6"/>
                  </a:lnTo>
                  <a:lnTo>
                    <a:pt x="461" y="6"/>
                  </a:lnTo>
                  <a:lnTo>
                    <a:pt x="455" y="11"/>
                  </a:lnTo>
                  <a:lnTo>
                    <a:pt x="461" y="17"/>
                  </a:lnTo>
                  <a:lnTo>
                    <a:pt x="461" y="17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61" y="34"/>
                  </a:lnTo>
                  <a:lnTo>
                    <a:pt x="449" y="34"/>
                  </a:lnTo>
                  <a:lnTo>
                    <a:pt x="449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27" y="34"/>
                  </a:lnTo>
                  <a:lnTo>
                    <a:pt x="427" y="34"/>
                  </a:lnTo>
                  <a:lnTo>
                    <a:pt x="415" y="34"/>
                  </a:lnTo>
                  <a:lnTo>
                    <a:pt x="415" y="34"/>
                  </a:lnTo>
                  <a:lnTo>
                    <a:pt x="404" y="34"/>
                  </a:lnTo>
                  <a:lnTo>
                    <a:pt x="404" y="34"/>
                  </a:lnTo>
                  <a:lnTo>
                    <a:pt x="404" y="34"/>
                  </a:lnTo>
                  <a:lnTo>
                    <a:pt x="404" y="34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9" y="22"/>
                  </a:lnTo>
                  <a:lnTo>
                    <a:pt x="399" y="22"/>
                  </a:lnTo>
                  <a:lnTo>
                    <a:pt x="393" y="11"/>
                  </a:lnTo>
                  <a:lnTo>
                    <a:pt x="393" y="11"/>
                  </a:lnTo>
                  <a:lnTo>
                    <a:pt x="381" y="6"/>
                  </a:lnTo>
                  <a:lnTo>
                    <a:pt x="381" y="6"/>
                  </a:lnTo>
                  <a:lnTo>
                    <a:pt x="364" y="6"/>
                  </a:lnTo>
                  <a:lnTo>
                    <a:pt x="364" y="6"/>
                  </a:lnTo>
                  <a:lnTo>
                    <a:pt x="353" y="6"/>
                  </a:lnTo>
                  <a:lnTo>
                    <a:pt x="353" y="6"/>
                  </a:lnTo>
                  <a:lnTo>
                    <a:pt x="341" y="6"/>
                  </a:lnTo>
                  <a:lnTo>
                    <a:pt x="341" y="6"/>
                  </a:lnTo>
                  <a:lnTo>
                    <a:pt x="336" y="17"/>
                  </a:lnTo>
                  <a:lnTo>
                    <a:pt x="336" y="17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19" y="40"/>
                  </a:lnTo>
                  <a:lnTo>
                    <a:pt x="319" y="40"/>
                  </a:lnTo>
                  <a:lnTo>
                    <a:pt x="308" y="40"/>
                  </a:lnTo>
                  <a:lnTo>
                    <a:pt x="308" y="40"/>
                  </a:lnTo>
                  <a:lnTo>
                    <a:pt x="296" y="40"/>
                  </a:lnTo>
                  <a:lnTo>
                    <a:pt x="296" y="40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51"/>
                  </a:lnTo>
                  <a:lnTo>
                    <a:pt x="239" y="51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2" y="79"/>
                  </a:lnTo>
                  <a:lnTo>
                    <a:pt x="182" y="79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77" y="85"/>
                  </a:lnTo>
                  <a:lnTo>
                    <a:pt x="177" y="85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60" y="91"/>
                  </a:lnTo>
                  <a:lnTo>
                    <a:pt x="160" y="91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20" y="107"/>
                  </a:lnTo>
                  <a:lnTo>
                    <a:pt x="120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74" y="107"/>
                  </a:lnTo>
                  <a:lnTo>
                    <a:pt x="74" y="113"/>
                  </a:lnTo>
                  <a:lnTo>
                    <a:pt x="74" y="125"/>
                  </a:lnTo>
                  <a:lnTo>
                    <a:pt x="74" y="131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35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3" y="193"/>
                  </a:lnTo>
                  <a:lnTo>
                    <a:pt x="18" y="193"/>
                  </a:lnTo>
                  <a:close/>
                  <a:moveTo>
                    <a:pt x="512" y="608"/>
                  </a:moveTo>
                  <a:lnTo>
                    <a:pt x="512" y="614"/>
                  </a:lnTo>
                  <a:lnTo>
                    <a:pt x="512" y="614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18" y="620"/>
                  </a:lnTo>
                  <a:lnTo>
                    <a:pt x="518" y="614"/>
                  </a:lnTo>
                  <a:lnTo>
                    <a:pt x="518" y="614"/>
                  </a:lnTo>
                  <a:lnTo>
                    <a:pt x="518" y="614"/>
                  </a:lnTo>
                  <a:lnTo>
                    <a:pt x="518" y="614"/>
                  </a:lnTo>
                  <a:lnTo>
                    <a:pt x="512" y="608"/>
                  </a:lnTo>
                  <a:close/>
                  <a:moveTo>
                    <a:pt x="268" y="608"/>
                  </a:moveTo>
                  <a:lnTo>
                    <a:pt x="268" y="608"/>
                  </a:lnTo>
                  <a:lnTo>
                    <a:pt x="262" y="614"/>
                  </a:lnTo>
                  <a:lnTo>
                    <a:pt x="262" y="614"/>
                  </a:lnTo>
                  <a:lnTo>
                    <a:pt x="256" y="614"/>
                  </a:lnTo>
                  <a:lnTo>
                    <a:pt x="256" y="614"/>
                  </a:lnTo>
                  <a:lnTo>
                    <a:pt x="256" y="620"/>
                  </a:lnTo>
                  <a:lnTo>
                    <a:pt x="256" y="620"/>
                  </a:lnTo>
                  <a:lnTo>
                    <a:pt x="250" y="620"/>
                  </a:lnTo>
                  <a:lnTo>
                    <a:pt x="250" y="620"/>
                  </a:lnTo>
                  <a:lnTo>
                    <a:pt x="250" y="625"/>
                  </a:lnTo>
                  <a:lnTo>
                    <a:pt x="250" y="625"/>
                  </a:lnTo>
                  <a:lnTo>
                    <a:pt x="250" y="631"/>
                  </a:lnTo>
                  <a:lnTo>
                    <a:pt x="250" y="631"/>
                  </a:lnTo>
                  <a:lnTo>
                    <a:pt x="250" y="636"/>
                  </a:lnTo>
                  <a:lnTo>
                    <a:pt x="250" y="636"/>
                  </a:lnTo>
                  <a:lnTo>
                    <a:pt x="250" y="636"/>
                  </a:lnTo>
                  <a:lnTo>
                    <a:pt x="250" y="636"/>
                  </a:lnTo>
                  <a:lnTo>
                    <a:pt x="262" y="642"/>
                  </a:lnTo>
                  <a:lnTo>
                    <a:pt x="262" y="642"/>
                  </a:lnTo>
                  <a:lnTo>
                    <a:pt x="274" y="648"/>
                  </a:lnTo>
                  <a:lnTo>
                    <a:pt x="274" y="648"/>
                  </a:lnTo>
                  <a:lnTo>
                    <a:pt x="285" y="653"/>
                  </a:lnTo>
                  <a:lnTo>
                    <a:pt x="285" y="653"/>
                  </a:lnTo>
                  <a:lnTo>
                    <a:pt x="290" y="653"/>
                  </a:lnTo>
                  <a:lnTo>
                    <a:pt x="290" y="653"/>
                  </a:lnTo>
                  <a:lnTo>
                    <a:pt x="302" y="653"/>
                  </a:lnTo>
                  <a:lnTo>
                    <a:pt x="302" y="653"/>
                  </a:lnTo>
                  <a:lnTo>
                    <a:pt x="308" y="653"/>
                  </a:lnTo>
                  <a:lnTo>
                    <a:pt x="308" y="653"/>
                  </a:lnTo>
                  <a:lnTo>
                    <a:pt x="319" y="653"/>
                  </a:lnTo>
                  <a:lnTo>
                    <a:pt x="319" y="653"/>
                  </a:lnTo>
                  <a:lnTo>
                    <a:pt x="324" y="653"/>
                  </a:lnTo>
                  <a:lnTo>
                    <a:pt x="324" y="653"/>
                  </a:lnTo>
                  <a:lnTo>
                    <a:pt x="336" y="659"/>
                  </a:lnTo>
                  <a:lnTo>
                    <a:pt x="336" y="659"/>
                  </a:lnTo>
                  <a:lnTo>
                    <a:pt x="347" y="670"/>
                  </a:lnTo>
                  <a:lnTo>
                    <a:pt x="347" y="670"/>
                  </a:lnTo>
                  <a:lnTo>
                    <a:pt x="359" y="676"/>
                  </a:lnTo>
                  <a:lnTo>
                    <a:pt x="359" y="676"/>
                  </a:lnTo>
                  <a:lnTo>
                    <a:pt x="381" y="676"/>
                  </a:lnTo>
                  <a:lnTo>
                    <a:pt x="381" y="670"/>
                  </a:lnTo>
                  <a:lnTo>
                    <a:pt x="387" y="670"/>
                  </a:lnTo>
                  <a:lnTo>
                    <a:pt x="387" y="670"/>
                  </a:lnTo>
                  <a:lnTo>
                    <a:pt x="393" y="665"/>
                  </a:lnTo>
                  <a:lnTo>
                    <a:pt x="393" y="665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9" y="665"/>
                  </a:lnTo>
                  <a:lnTo>
                    <a:pt x="409" y="665"/>
                  </a:lnTo>
                  <a:lnTo>
                    <a:pt x="415" y="670"/>
                  </a:lnTo>
                  <a:lnTo>
                    <a:pt x="415" y="670"/>
                  </a:lnTo>
                  <a:lnTo>
                    <a:pt x="427" y="670"/>
                  </a:lnTo>
                  <a:lnTo>
                    <a:pt x="427" y="670"/>
                  </a:lnTo>
                  <a:lnTo>
                    <a:pt x="433" y="670"/>
                  </a:lnTo>
                  <a:lnTo>
                    <a:pt x="433" y="670"/>
                  </a:lnTo>
                  <a:lnTo>
                    <a:pt x="438" y="670"/>
                  </a:lnTo>
                  <a:lnTo>
                    <a:pt x="438" y="670"/>
                  </a:lnTo>
                  <a:lnTo>
                    <a:pt x="444" y="665"/>
                  </a:lnTo>
                  <a:lnTo>
                    <a:pt x="444" y="665"/>
                  </a:lnTo>
                  <a:lnTo>
                    <a:pt x="449" y="665"/>
                  </a:lnTo>
                  <a:lnTo>
                    <a:pt x="449" y="665"/>
                  </a:lnTo>
                  <a:lnTo>
                    <a:pt x="449" y="665"/>
                  </a:lnTo>
                  <a:lnTo>
                    <a:pt x="449" y="665"/>
                  </a:lnTo>
                  <a:lnTo>
                    <a:pt x="455" y="659"/>
                  </a:lnTo>
                  <a:lnTo>
                    <a:pt x="455" y="659"/>
                  </a:lnTo>
                  <a:lnTo>
                    <a:pt x="455" y="653"/>
                  </a:lnTo>
                  <a:lnTo>
                    <a:pt x="455" y="653"/>
                  </a:lnTo>
                  <a:lnTo>
                    <a:pt x="449" y="648"/>
                  </a:lnTo>
                  <a:lnTo>
                    <a:pt x="449" y="648"/>
                  </a:lnTo>
                  <a:lnTo>
                    <a:pt x="444" y="648"/>
                  </a:lnTo>
                  <a:lnTo>
                    <a:pt x="444" y="648"/>
                  </a:lnTo>
                  <a:lnTo>
                    <a:pt x="438" y="648"/>
                  </a:lnTo>
                  <a:lnTo>
                    <a:pt x="438" y="648"/>
                  </a:lnTo>
                  <a:lnTo>
                    <a:pt x="433" y="648"/>
                  </a:lnTo>
                  <a:lnTo>
                    <a:pt x="433" y="648"/>
                  </a:lnTo>
                  <a:lnTo>
                    <a:pt x="427" y="648"/>
                  </a:lnTo>
                  <a:lnTo>
                    <a:pt x="427" y="648"/>
                  </a:lnTo>
                  <a:lnTo>
                    <a:pt x="427" y="648"/>
                  </a:lnTo>
                  <a:lnTo>
                    <a:pt x="427" y="648"/>
                  </a:lnTo>
                  <a:lnTo>
                    <a:pt x="427" y="636"/>
                  </a:lnTo>
                  <a:lnTo>
                    <a:pt x="427" y="636"/>
                  </a:lnTo>
                  <a:lnTo>
                    <a:pt x="427" y="631"/>
                  </a:lnTo>
                  <a:lnTo>
                    <a:pt x="427" y="631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27" y="625"/>
                  </a:lnTo>
                  <a:lnTo>
                    <a:pt x="415" y="625"/>
                  </a:lnTo>
                  <a:lnTo>
                    <a:pt x="415" y="625"/>
                  </a:lnTo>
                  <a:lnTo>
                    <a:pt x="409" y="631"/>
                  </a:lnTo>
                  <a:lnTo>
                    <a:pt x="409" y="631"/>
                  </a:lnTo>
                  <a:lnTo>
                    <a:pt x="415" y="631"/>
                  </a:lnTo>
                  <a:lnTo>
                    <a:pt x="415" y="631"/>
                  </a:lnTo>
                  <a:lnTo>
                    <a:pt x="399" y="631"/>
                  </a:lnTo>
                  <a:lnTo>
                    <a:pt x="399" y="631"/>
                  </a:lnTo>
                  <a:lnTo>
                    <a:pt x="375" y="636"/>
                  </a:lnTo>
                  <a:lnTo>
                    <a:pt x="375" y="636"/>
                  </a:lnTo>
                  <a:lnTo>
                    <a:pt x="364" y="631"/>
                  </a:lnTo>
                  <a:lnTo>
                    <a:pt x="364" y="631"/>
                  </a:lnTo>
                  <a:lnTo>
                    <a:pt x="364" y="631"/>
                  </a:lnTo>
                  <a:lnTo>
                    <a:pt x="364" y="631"/>
                  </a:lnTo>
                  <a:lnTo>
                    <a:pt x="336" y="631"/>
                  </a:lnTo>
                  <a:lnTo>
                    <a:pt x="336" y="631"/>
                  </a:lnTo>
                  <a:lnTo>
                    <a:pt x="313" y="625"/>
                  </a:lnTo>
                  <a:lnTo>
                    <a:pt x="313" y="625"/>
                  </a:lnTo>
                  <a:lnTo>
                    <a:pt x="290" y="620"/>
                  </a:lnTo>
                  <a:lnTo>
                    <a:pt x="290" y="620"/>
                  </a:lnTo>
                  <a:lnTo>
                    <a:pt x="268" y="608"/>
                  </a:lnTo>
                  <a:close/>
                  <a:moveTo>
                    <a:pt x="216" y="284"/>
                  </a:moveTo>
                  <a:lnTo>
                    <a:pt x="216" y="284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05" y="296"/>
                  </a:lnTo>
                  <a:lnTo>
                    <a:pt x="205" y="296"/>
                  </a:lnTo>
                  <a:lnTo>
                    <a:pt x="199" y="290"/>
                  </a:lnTo>
                  <a:lnTo>
                    <a:pt x="199" y="290"/>
                  </a:lnTo>
                  <a:lnTo>
                    <a:pt x="199" y="290"/>
                  </a:lnTo>
                  <a:lnTo>
                    <a:pt x="199" y="290"/>
                  </a:lnTo>
                  <a:lnTo>
                    <a:pt x="216" y="284"/>
                  </a:lnTo>
                  <a:close/>
                  <a:moveTo>
                    <a:pt x="165" y="506"/>
                  </a:moveTo>
                  <a:lnTo>
                    <a:pt x="165" y="506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23"/>
                  </a:lnTo>
                  <a:lnTo>
                    <a:pt x="165" y="523"/>
                  </a:lnTo>
                  <a:lnTo>
                    <a:pt x="165" y="528"/>
                  </a:lnTo>
                  <a:lnTo>
                    <a:pt x="165" y="528"/>
                  </a:lnTo>
                  <a:lnTo>
                    <a:pt x="177" y="528"/>
                  </a:lnTo>
                  <a:lnTo>
                    <a:pt x="177" y="528"/>
                  </a:lnTo>
                  <a:lnTo>
                    <a:pt x="177" y="523"/>
                  </a:lnTo>
                  <a:lnTo>
                    <a:pt x="177" y="523"/>
                  </a:lnTo>
                  <a:lnTo>
                    <a:pt x="177" y="511"/>
                  </a:lnTo>
                  <a:lnTo>
                    <a:pt x="177" y="511"/>
                  </a:lnTo>
                  <a:lnTo>
                    <a:pt x="165" y="506"/>
                  </a:lnTo>
                  <a:close/>
                  <a:moveTo>
                    <a:pt x="534" y="477"/>
                  </a:moveTo>
                  <a:lnTo>
                    <a:pt x="534" y="477"/>
                  </a:lnTo>
                  <a:lnTo>
                    <a:pt x="529" y="483"/>
                  </a:lnTo>
                  <a:lnTo>
                    <a:pt x="529" y="483"/>
                  </a:lnTo>
                  <a:lnTo>
                    <a:pt x="524" y="489"/>
                  </a:lnTo>
                  <a:lnTo>
                    <a:pt x="524" y="489"/>
                  </a:lnTo>
                  <a:lnTo>
                    <a:pt x="524" y="494"/>
                  </a:lnTo>
                  <a:lnTo>
                    <a:pt x="524" y="494"/>
                  </a:lnTo>
                  <a:lnTo>
                    <a:pt x="529" y="494"/>
                  </a:lnTo>
                  <a:lnTo>
                    <a:pt x="529" y="494"/>
                  </a:lnTo>
                  <a:lnTo>
                    <a:pt x="529" y="494"/>
                  </a:lnTo>
                  <a:lnTo>
                    <a:pt x="529" y="494"/>
                  </a:lnTo>
                  <a:lnTo>
                    <a:pt x="534" y="483"/>
                  </a:lnTo>
                  <a:lnTo>
                    <a:pt x="534" y="483"/>
                  </a:lnTo>
                  <a:lnTo>
                    <a:pt x="540" y="477"/>
                  </a:lnTo>
                  <a:lnTo>
                    <a:pt x="540" y="477"/>
                  </a:lnTo>
                  <a:lnTo>
                    <a:pt x="534" y="477"/>
                  </a:lnTo>
                  <a:close/>
                  <a:moveTo>
                    <a:pt x="444" y="403"/>
                  </a:moveTo>
                  <a:lnTo>
                    <a:pt x="444" y="403"/>
                  </a:lnTo>
                  <a:lnTo>
                    <a:pt x="444" y="409"/>
                  </a:lnTo>
                  <a:lnTo>
                    <a:pt x="444" y="409"/>
                  </a:lnTo>
                  <a:lnTo>
                    <a:pt x="444" y="415"/>
                  </a:lnTo>
                  <a:lnTo>
                    <a:pt x="444" y="415"/>
                  </a:lnTo>
                  <a:lnTo>
                    <a:pt x="455" y="415"/>
                  </a:lnTo>
                  <a:lnTo>
                    <a:pt x="455" y="415"/>
                  </a:lnTo>
                  <a:lnTo>
                    <a:pt x="461" y="409"/>
                  </a:lnTo>
                  <a:lnTo>
                    <a:pt x="461" y="409"/>
                  </a:lnTo>
                  <a:lnTo>
                    <a:pt x="455" y="403"/>
                  </a:lnTo>
                  <a:lnTo>
                    <a:pt x="455" y="403"/>
                  </a:lnTo>
                  <a:lnTo>
                    <a:pt x="444" y="403"/>
                  </a:lnTo>
                  <a:close/>
                  <a:moveTo>
                    <a:pt x="29" y="341"/>
                  </a:moveTo>
                  <a:lnTo>
                    <a:pt x="29" y="341"/>
                  </a:lnTo>
                  <a:lnTo>
                    <a:pt x="29" y="346"/>
                  </a:lnTo>
                  <a:lnTo>
                    <a:pt x="29" y="346"/>
                  </a:lnTo>
                  <a:lnTo>
                    <a:pt x="29" y="352"/>
                  </a:lnTo>
                  <a:lnTo>
                    <a:pt x="29" y="352"/>
                  </a:lnTo>
                  <a:lnTo>
                    <a:pt x="29" y="358"/>
                  </a:lnTo>
                  <a:lnTo>
                    <a:pt x="29" y="358"/>
                  </a:lnTo>
                  <a:lnTo>
                    <a:pt x="29" y="358"/>
                  </a:lnTo>
                  <a:lnTo>
                    <a:pt x="29" y="358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52" y="358"/>
                  </a:lnTo>
                  <a:lnTo>
                    <a:pt x="52" y="358"/>
                  </a:lnTo>
                  <a:lnTo>
                    <a:pt x="63" y="358"/>
                  </a:lnTo>
                  <a:lnTo>
                    <a:pt x="63" y="358"/>
                  </a:lnTo>
                  <a:lnTo>
                    <a:pt x="57" y="352"/>
                  </a:lnTo>
                  <a:lnTo>
                    <a:pt x="57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40" y="346"/>
                  </a:lnTo>
                  <a:lnTo>
                    <a:pt x="40" y="346"/>
                  </a:lnTo>
                  <a:lnTo>
                    <a:pt x="29" y="341"/>
                  </a:lnTo>
                  <a:close/>
                  <a:moveTo>
                    <a:pt x="427" y="330"/>
                  </a:moveTo>
                  <a:lnTo>
                    <a:pt x="427" y="330"/>
                  </a:lnTo>
                  <a:lnTo>
                    <a:pt x="433" y="330"/>
                  </a:lnTo>
                  <a:lnTo>
                    <a:pt x="433" y="330"/>
                  </a:lnTo>
                  <a:lnTo>
                    <a:pt x="433" y="335"/>
                  </a:lnTo>
                  <a:lnTo>
                    <a:pt x="433" y="335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38" y="346"/>
                  </a:lnTo>
                  <a:lnTo>
                    <a:pt x="438" y="346"/>
                  </a:lnTo>
                  <a:lnTo>
                    <a:pt x="438" y="341"/>
                  </a:lnTo>
                  <a:lnTo>
                    <a:pt x="438" y="341"/>
                  </a:lnTo>
                  <a:lnTo>
                    <a:pt x="433" y="335"/>
                  </a:lnTo>
                  <a:lnTo>
                    <a:pt x="433" y="335"/>
                  </a:lnTo>
                  <a:lnTo>
                    <a:pt x="427" y="330"/>
                  </a:lnTo>
                  <a:close/>
                  <a:moveTo>
                    <a:pt x="444" y="238"/>
                  </a:moveTo>
                  <a:lnTo>
                    <a:pt x="444" y="238"/>
                  </a:lnTo>
                  <a:lnTo>
                    <a:pt x="444" y="244"/>
                  </a:lnTo>
                  <a:lnTo>
                    <a:pt x="444" y="244"/>
                  </a:lnTo>
                  <a:lnTo>
                    <a:pt x="438" y="250"/>
                  </a:lnTo>
                  <a:lnTo>
                    <a:pt x="438" y="250"/>
                  </a:lnTo>
                  <a:lnTo>
                    <a:pt x="438" y="256"/>
                  </a:lnTo>
                  <a:lnTo>
                    <a:pt x="438" y="256"/>
                  </a:lnTo>
                  <a:lnTo>
                    <a:pt x="433" y="256"/>
                  </a:lnTo>
                  <a:lnTo>
                    <a:pt x="438" y="256"/>
                  </a:lnTo>
                  <a:lnTo>
                    <a:pt x="438" y="256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4" y="261"/>
                  </a:lnTo>
                  <a:lnTo>
                    <a:pt x="444" y="261"/>
                  </a:lnTo>
                  <a:lnTo>
                    <a:pt x="449" y="267"/>
                  </a:lnTo>
                  <a:lnTo>
                    <a:pt x="449" y="267"/>
                  </a:lnTo>
                  <a:lnTo>
                    <a:pt x="449" y="272"/>
                  </a:lnTo>
                  <a:lnTo>
                    <a:pt x="449" y="272"/>
                  </a:lnTo>
                  <a:lnTo>
                    <a:pt x="449" y="278"/>
                  </a:lnTo>
                  <a:lnTo>
                    <a:pt x="449" y="278"/>
                  </a:lnTo>
                  <a:lnTo>
                    <a:pt x="455" y="278"/>
                  </a:lnTo>
                  <a:lnTo>
                    <a:pt x="455" y="278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72" y="272"/>
                  </a:lnTo>
                  <a:lnTo>
                    <a:pt x="472" y="272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467" y="256"/>
                  </a:lnTo>
                  <a:lnTo>
                    <a:pt x="467" y="256"/>
                  </a:lnTo>
                  <a:lnTo>
                    <a:pt x="467" y="250"/>
                  </a:lnTo>
                  <a:lnTo>
                    <a:pt x="467" y="250"/>
                  </a:lnTo>
                  <a:lnTo>
                    <a:pt x="461" y="238"/>
                  </a:lnTo>
                  <a:lnTo>
                    <a:pt x="461" y="238"/>
                  </a:lnTo>
                  <a:lnTo>
                    <a:pt x="461" y="238"/>
                  </a:lnTo>
                  <a:lnTo>
                    <a:pt x="461" y="238"/>
                  </a:lnTo>
                  <a:lnTo>
                    <a:pt x="455" y="238"/>
                  </a:lnTo>
                  <a:lnTo>
                    <a:pt x="455" y="238"/>
                  </a:lnTo>
                  <a:lnTo>
                    <a:pt x="449" y="238"/>
                  </a:lnTo>
                  <a:lnTo>
                    <a:pt x="449" y="238"/>
                  </a:lnTo>
                  <a:lnTo>
                    <a:pt x="444" y="238"/>
                  </a:lnTo>
                  <a:close/>
                  <a:moveTo>
                    <a:pt x="0" y="193"/>
                  </a:moveTo>
                  <a:lnTo>
                    <a:pt x="0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Freeform 118"/>
            <p:cNvSpPr>
              <a:spLocks noChangeArrowheads="1"/>
            </p:cNvSpPr>
            <p:nvPr/>
          </p:nvSpPr>
          <p:spPr bwMode="auto">
            <a:xfrm>
              <a:off x="4959350" y="4143375"/>
              <a:ext cx="120650" cy="227013"/>
            </a:xfrm>
            <a:custGeom>
              <a:avLst/>
              <a:gdLst>
                <a:gd name="T0" fmla="*/ 319 w 337"/>
                <a:gd name="T1" fmla="*/ 494 h 632"/>
                <a:gd name="T2" fmla="*/ 290 w 337"/>
                <a:gd name="T3" fmla="*/ 449 h 632"/>
                <a:gd name="T4" fmla="*/ 296 w 337"/>
                <a:gd name="T5" fmla="*/ 438 h 632"/>
                <a:gd name="T6" fmla="*/ 285 w 337"/>
                <a:gd name="T7" fmla="*/ 421 h 632"/>
                <a:gd name="T8" fmla="*/ 290 w 337"/>
                <a:gd name="T9" fmla="*/ 398 h 632"/>
                <a:gd name="T10" fmla="*/ 290 w 337"/>
                <a:gd name="T11" fmla="*/ 364 h 632"/>
                <a:gd name="T12" fmla="*/ 296 w 337"/>
                <a:gd name="T13" fmla="*/ 313 h 632"/>
                <a:gd name="T14" fmla="*/ 285 w 337"/>
                <a:gd name="T15" fmla="*/ 290 h 632"/>
                <a:gd name="T16" fmla="*/ 268 w 337"/>
                <a:gd name="T17" fmla="*/ 244 h 632"/>
                <a:gd name="T18" fmla="*/ 285 w 337"/>
                <a:gd name="T19" fmla="*/ 216 h 632"/>
                <a:gd name="T20" fmla="*/ 268 w 337"/>
                <a:gd name="T21" fmla="*/ 194 h 632"/>
                <a:gd name="T22" fmla="*/ 279 w 337"/>
                <a:gd name="T23" fmla="*/ 171 h 632"/>
                <a:gd name="T24" fmla="*/ 274 w 337"/>
                <a:gd name="T25" fmla="*/ 114 h 632"/>
                <a:gd name="T26" fmla="*/ 268 w 337"/>
                <a:gd name="T27" fmla="*/ 85 h 632"/>
                <a:gd name="T28" fmla="*/ 245 w 337"/>
                <a:gd name="T29" fmla="*/ 69 h 632"/>
                <a:gd name="T30" fmla="*/ 250 w 337"/>
                <a:gd name="T31" fmla="*/ 17 h 632"/>
                <a:gd name="T32" fmla="*/ 211 w 337"/>
                <a:gd name="T33" fmla="*/ 6 h 632"/>
                <a:gd name="T34" fmla="*/ 194 w 337"/>
                <a:gd name="T35" fmla="*/ 17 h 632"/>
                <a:gd name="T36" fmla="*/ 149 w 337"/>
                <a:gd name="T37" fmla="*/ 11 h 632"/>
                <a:gd name="T38" fmla="*/ 80 w 337"/>
                <a:gd name="T39" fmla="*/ 17 h 632"/>
                <a:gd name="T40" fmla="*/ 69 w 337"/>
                <a:gd name="T41" fmla="*/ 40 h 632"/>
                <a:gd name="T42" fmla="*/ 75 w 337"/>
                <a:gd name="T43" fmla="*/ 74 h 632"/>
                <a:gd name="T44" fmla="*/ 75 w 337"/>
                <a:gd name="T45" fmla="*/ 97 h 632"/>
                <a:gd name="T46" fmla="*/ 69 w 337"/>
                <a:gd name="T47" fmla="*/ 137 h 632"/>
                <a:gd name="T48" fmla="*/ 69 w 337"/>
                <a:gd name="T49" fmla="*/ 148 h 632"/>
                <a:gd name="T50" fmla="*/ 75 w 337"/>
                <a:gd name="T51" fmla="*/ 188 h 632"/>
                <a:gd name="T52" fmla="*/ 80 w 337"/>
                <a:gd name="T53" fmla="*/ 210 h 632"/>
                <a:gd name="T54" fmla="*/ 86 w 337"/>
                <a:gd name="T55" fmla="*/ 256 h 632"/>
                <a:gd name="T56" fmla="*/ 80 w 337"/>
                <a:gd name="T57" fmla="*/ 290 h 632"/>
                <a:gd name="T58" fmla="*/ 75 w 337"/>
                <a:gd name="T59" fmla="*/ 307 h 632"/>
                <a:gd name="T60" fmla="*/ 63 w 337"/>
                <a:gd name="T61" fmla="*/ 335 h 632"/>
                <a:gd name="T62" fmla="*/ 46 w 337"/>
                <a:gd name="T63" fmla="*/ 381 h 632"/>
                <a:gd name="T64" fmla="*/ 35 w 337"/>
                <a:gd name="T65" fmla="*/ 409 h 632"/>
                <a:gd name="T66" fmla="*/ 18 w 337"/>
                <a:gd name="T67" fmla="*/ 449 h 632"/>
                <a:gd name="T68" fmla="*/ 6 w 337"/>
                <a:gd name="T69" fmla="*/ 512 h 632"/>
                <a:gd name="T70" fmla="*/ 12 w 337"/>
                <a:gd name="T71" fmla="*/ 552 h 632"/>
                <a:gd name="T72" fmla="*/ 18 w 337"/>
                <a:gd name="T73" fmla="*/ 574 h 632"/>
                <a:gd name="T74" fmla="*/ 6 w 337"/>
                <a:gd name="T75" fmla="*/ 614 h 632"/>
                <a:gd name="T76" fmla="*/ 0 w 337"/>
                <a:gd name="T77" fmla="*/ 625 h 632"/>
                <a:gd name="T78" fmla="*/ 35 w 337"/>
                <a:gd name="T79" fmla="*/ 631 h 632"/>
                <a:gd name="T80" fmla="*/ 63 w 337"/>
                <a:gd name="T81" fmla="*/ 620 h 632"/>
                <a:gd name="T82" fmla="*/ 91 w 337"/>
                <a:gd name="T83" fmla="*/ 597 h 632"/>
                <a:gd name="T84" fmla="*/ 120 w 337"/>
                <a:gd name="T85" fmla="*/ 597 h 632"/>
                <a:gd name="T86" fmla="*/ 149 w 337"/>
                <a:gd name="T87" fmla="*/ 586 h 632"/>
                <a:gd name="T88" fmla="*/ 171 w 337"/>
                <a:gd name="T89" fmla="*/ 568 h 632"/>
                <a:gd name="T90" fmla="*/ 211 w 337"/>
                <a:gd name="T91" fmla="*/ 563 h 632"/>
                <a:gd name="T92" fmla="*/ 239 w 337"/>
                <a:gd name="T93" fmla="*/ 568 h 632"/>
                <a:gd name="T94" fmla="*/ 262 w 337"/>
                <a:gd name="T95" fmla="*/ 552 h 632"/>
                <a:gd name="T96" fmla="*/ 274 w 337"/>
                <a:gd name="T97" fmla="*/ 546 h 632"/>
                <a:gd name="T98" fmla="*/ 302 w 337"/>
                <a:gd name="T99" fmla="*/ 552 h 632"/>
                <a:gd name="T100" fmla="*/ 302 w 337"/>
                <a:gd name="T101" fmla="*/ 534 h 632"/>
                <a:gd name="T102" fmla="*/ 296 w 337"/>
                <a:gd name="T103" fmla="*/ 518 h 632"/>
                <a:gd name="T104" fmla="*/ 290 w 337"/>
                <a:gd name="T105" fmla="*/ 512 h 632"/>
                <a:gd name="T106" fmla="*/ 296 w 337"/>
                <a:gd name="T107" fmla="*/ 506 h 632"/>
                <a:gd name="T108" fmla="*/ 308 w 337"/>
                <a:gd name="T109" fmla="*/ 506 h 632"/>
                <a:gd name="T110" fmla="*/ 313 w 337"/>
                <a:gd name="T111" fmla="*/ 529 h 632"/>
                <a:gd name="T112" fmla="*/ 319 w 337"/>
                <a:gd name="T113" fmla="*/ 534 h 632"/>
                <a:gd name="T114" fmla="*/ 336 w 337"/>
                <a:gd name="T115" fmla="*/ 53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632">
                  <a:moveTo>
                    <a:pt x="336" y="529"/>
                  </a:moveTo>
                  <a:lnTo>
                    <a:pt x="336" y="529"/>
                  </a:lnTo>
                  <a:lnTo>
                    <a:pt x="330" y="518"/>
                  </a:lnTo>
                  <a:lnTo>
                    <a:pt x="330" y="518"/>
                  </a:lnTo>
                  <a:lnTo>
                    <a:pt x="319" y="494"/>
                  </a:lnTo>
                  <a:lnTo>
                    <a:pt x="319" y="494"/>
                  </a:lnTo>
                  <a:lnTo>
                    <a:pt x="302" y="466"/>
                  </a:lnTo>
                  <a:lnTo>
                    <a:pt x="302" y="466"/>
                  </a:lnTo>
                  <a:lnTo>
                    <a:pt x="290" y="449"/>
                  </a:lnTo>
                  <a:lnTo>
                    <a:pt x="290" y="449"/>
                  </a:lnTo>
                  <a:lnTo>
                    <a:pt x="290" y="444"/>
                  </a:lnTo>
                  <a:lnTo>
                    <a:pt x="290" y="444"/>
                  </a:lnTo>
                  <a:lnTo>
                    <a:pt x="290" y="438"/>
                  </a:lnTo>
                  <a:lnTo>
                    <a:pt x="290" y="438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0" y="432"/>
                  </a:lnTo>
                  <a:lnTo>
                    <a:pt x="290" y="432"/>
                  </a:lnTo>
                  <a:lnTo>
                    <a:pt x="285" y="421"/>
                  </a:lnTo>
                  <a:lnTo>
                    <a:pt x="285" y="421"/>
                  </a:lnTo>
                  <a:lnTo>
                    <a:pt x="285" y="415"/>
                  </a:lnTo>
                  <a:lnTo>
                    <a:pt x="285" y="415"/>
                  </a:lnTo>
                  <a:lnTo>
                    <a:pt x="285" y="404"/>
                  </a:lnTo>
                  <a:lnTo>
                    <a:pt x="285" y="404"/>
                  </a:lnTo>
                  <a:lnTo>
                    <a:pt x="290" y="398"/>
                  </a:lnTo>
                  <a:lnTo>
                    <a:pt x="290" y="398"/>
                  </a:lnTo>
                  <a:lnTo>
                    <a:pt x="290" y="387"/>
                  </a:lnTo>
                  <a:lnTo>
                    <a:pt x="290" y="387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6" y="347"/>
                  </a:lnTo>
                  <a:lnTo>
                    <a:pt x="296" y="347"/>
                  </a:lnTo>
                  <a:lnTo>
                    <a:pt x="296" y="324"/>
                  </a:lnTo>
                  <a:lnTo>
                    <a:pt x="296" y="324"/>
                  </a:lnTo>
                  <a:lnTo>
                    <a:pt x="296" y="313"/>
                  </a:lnTo>
                  <a:lnTo>
                    <a:pt x="296" y="313"/>
                  </a:lnTo>
                  <a:lnTo>
                    <a:pt x="290" y="301"/>
                  </a:lnTo>
                  <a:lnTo>
                    <a:pt x="290" y="301"/>
                  </a:lnTo>
                  <a:lnTo>
                    <a:pt x="285" y="290"/>
                  </a:lnTo>
                  <a:lnTo>
                    <a:pt x="285" y="290"/>
                  </a:lnTo>
                  <a:lnTo>
                    <a:pt x="274" y="279"/>
                  </a:lnTo>
                  <a:lnTo>
                    <a:pt x="274" y="279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79" y="228"/>
                  </a:lnTo>
                  <a:lnTo>
                    <a:pt x="279" y="228"/>
                  </a:lnTo>
                  <a:lnTo>
                    <a:pt x="285" y="216"/>
                  </a:lnTo>
                  <a:lnTo>
                    <a:pt x="285" y="216"/>
                  </a:lnTo>
                  <a:lnTo>
                    <a:pt x="279" y="210"/>
                  </a:lnTo>
                  <a:lnTo>
                    <a:pt x="279" y="210"/>
                  </a:lnTo>
                  <a:lnTo>
                    <a:pt x="274" y="199"/>
                  </a:lnTo>
                  <a:lnTo>
                    <a:pt x="274" y="199"/>
                  </a:lnTo>
                  <a:lnTo>
                    <a:pt x="268" y="194"/>
                  </a:lnTo>
                  <a:lnTo>
                    <a:pt x="268" y="194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9" y="171"/>
                  </a:lnTo>
                  <a:lnTo>
                    <a:pt x="279" y="171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14"/>
                  </a:lnTo>
                  <a:lnTo>
                    <a:pt x="274" y="114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0" y="74"/>
                  </a:lnTo>
                  <a:lnTo>
                    <a:pt x="250" y="74"/>
                  </a:lnTo>
                  <a:lnTo>
                    <a:pt x="245" y="69"/>
                  </a:lnTo>
                  <a:lnTo>
                    <a:pt x="245" y="63"/>
                  </a:lnTo>
                  <a:lnTo>
                    <a:pt x="245" y="63"/>
                  </a:lnTo>
                  <a:lnTo>
                    <a:pt x="245" y="40"/>
                  </a:lnTo>
                  <a:lnTo>
                    <a:pt x="245" y="40"/>
                  </a:lnTo>
                  <a:lnTo>
                    <a:pt x="250" y="17"/>
                  </a:lnTo>
                  <a:lnTo>
                    <a:pt x="250" y="17"/>
                  </a:lnTo>
                  <a:lnTo>
                    <a:pt x="250" y="6"/>
                  </a:lnTo>
                  <a:lnTo>
                    <a:pt x="239" y="6"/>
                  </a:lnTo>
                  <a:lnTo>
                    <a:pt x="228" y="6"/>
                  </a:lnTo>
                  <a:lnTo>
                    <a:pt x="211" y="6"/>
                  </a:lnTo>
                  <a:lnTo>
                    <a:pt x="200" y="0"/>
                  </a:lnTo>
                  <a:lnTo>
                    <a:pt x="200" y="6"/>
                  </a:lnTo>
                  <a:lnTo>
                    <a:pt x="200" y="11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83" y="17"/>
                  </a:lnTo>
                  <a:lnTo>
                    <a:pt x="183" y="17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108"/>
                  </a:lnTo>
                  <a:lnTo>
                    <a:pt x="75" y="108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69" y="142"/>
                  </a:lnTo>
                  <a:lnTo>
                    <a:pt x="69" y="142"/>
                  </a:lnTo>
                  <a:lnTo>
                    <a:pt x="69" y="148"/>
                  </a:lnTo>
                  <a:lnTo>
                    <a:pt x="69" y="148"/>
                  </a:lnTo>
                  <a:lnTo>
                    <a:pt x="75" y="159"/>
                  </a:lnTo>
                  <a:lnTo>
                    <a:pt x="75" y="159"/>
                  </a:lnTo>
                  <a:lnTo>
                    <a:pt x="75" y="176"/>
                  </a:lnTo>
                  <a:lnTo>
                    <a:pt x="75" y="176"/>
                  </a:lnTo>
                  <a:lnTo>
                    <a:pt x="75" y="188"/>
                  </a:lnTo>
                  <a:lnTo>
                    <a:pt x="75" y="18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6" y="222"/>
                  </a:lnTo>
                  <a:lnTo>
                    <a:pt x="86" y="222"/>
                  </a:lnTo>
                  <a:lnTo>
                    <a:pt x="86" y="239"/>
                  </a:lnTo>
                  <a:lnTo>
                    <a:pt x="86" y="239"/>
                  </a:lnTo>
                  <a:lnTo>
                    <a:pt x="86" y="256"/>
                  </a:lnTo>
                  <a:lnTo>
                    <a:pt x="86" y="256"/>
                  </a:lnTo>
                  <a:lnTo>
                    <a:pt x="86" y="279"/>
                  </a:lnTo>
                  <a:lnTo>
                    <a:pt x="86" y="279"/>
                  </a:lnTo>
                  <a:lnTo>
                    <a:pt x="80" y="290"/>
                  </a:lnTo>
                  <a:lnTo>
                    <a:pt x="80" y="290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75" y="307"/>
                  </a:lnTo>
                  <a:lnTo>
                    <a:pt x="75" y="307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52" y="364"/>
                  </a:lnTo>
                  <a:lnTo>
                    <a:pt x="52" y="364"/>
                  </a:lnTo>
                  <a:lnTo>
                    <a:pt x="46" y="381"/>
                  </a:lnTo>
                  <a:lnTo>
                    <a:pt x="46" y="381"/>
                  </a:lnTo>
                  <a:lnTo>
                    <a:pt x="40" y="393"/>
                  </a:lnTo>
                  <a:lnTo>
                    <a:pt x="40" y="393"/>
                  </a:lnTo>
                  <a:lnTo>
                    <a:pt x="35" y="409"/>
                  </a:lnTo>
                  <a:lnTo>
                    <a:pt x="35" y="409"/>
                  </a:lnTo>
                  <a:lnTo>
                    <a:pt x="29" y="432"/>
                  </a:lnTo>
                  <a:lnTo>
                    <a:pt x="29" y="432"/>
                  </a:lnTo>
                  <a:lnTo>
                    <a:pt x="24" y="444"/>
                  </a:lnTo>
                  <a:lnTo>
                    <a:pt x="24" y="444"/>
                  </a:lnTo>
                  <a:lnTo>
                    <a:pt x="18" y="449"/>
                  </a:lnTo>
                  <a:lnTo>
                    <a:pt x="18" y="461"/>
                  </a:lnTo>
                  <a:lnTo>
                    <a:pt x="12" y="472"/>
                  </a:lnTo>
                  <a:lnTo>
                    <a:pt x="6" y="483"/>
                  </a:lnTo>
                  <a:lnTo>
                    <a:pt x="6" y="494"/>
                  </a:lnTo>
                  <a:lnTo>
                    <a:pt x="6" y="512"/>
                  </a:lnTo>
                  <a:lnTo>
                    <a:pt x="6" y="523"/>
                  </a:lnTo>
                  <a:lnTo>
                    <a:pt x="6" y="534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18" y="574"/>
                  </a:lnTo>
                  <a:lnTo>
                    <a:pt x="18" y="574"/>
                  </a:lnTo>
                  <a:lnTo>
                    <a:pt x="12" y="586"/>
                  </a:lnTo>
                  <a:lnTo>
                    <a:pt x="12" y="586"/>
                  </a:lnTo>
                  <a:lnTo>
                    <a:pt x="6" y="603"/>
                  </a:lnTo>
                  <a:lnTo>
                    <a:pt x="6" y="603"/>
                  </a:lnTo>
                  <a:lnTo>
                    <a:pt x="6" y="614"/>
                  </a:lnTo>
                  <a:lnTo>
                    <a:pt x="6" y="614"/>
                  </a:lnTo>
                  <a:lnTo>
                    <a:pt x="0" y="620"/>
                  </a:lnTo>
                  <a:lnTo>
                    <a:pt x="0" y="620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6" y="625"/>
                  </a:lnTo>
                  <a:lnTo>
                    <a:pt x="6" y="625"/>
                  </a:lnTo>
                  <a:lnTo>
                    <a:pt x="18" y="631"/>
                  </a:lnTo>
                  <a:lnTo>
                    <a:pt x="18" y="631"/>
                  </a:lnTo>
                  <a:lnTo>
                    <a:pt x="35" y="631"/>
                  </a:lnTo>
                  <a:lnTo>
                    <a:pt x="35" y="631"/>
                  </a:lnTo>
                  <a:lnTo>
                    <a:pt x="52" y="625"/>
                  </a:lnTo>
                  <a:lnTo>
                    <a:pt x="52" y="625"/>
                  </a:lnTo>
                  <a:lnTo>
                    <a:pt x="63" y="620"/>
                  </a:lnTo>
                  <a:lnTo>
                    <a:pt x="63" y="620"/>
                  </a:lnTo>
                  <a:lnTo>
                    <a:pt x="69" y="614"/>
                  </a:lnTo>
                  <a:lnTo>
                    <a:pt x="69" y="614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91" y="597"/>
                  </a:lnTo>
                  <a:lnTo>
                    <a:pt x="91" y="597"/>
                  </a:lnTo>
                  <a:lnTo>
                    <a:pt x="103" y="597"/>
                  </a:lnTo>
                  <a:lnTo>
                    <a:pt x="103" y="597"/>
                  </a:lnTo>
                  <a:lnTo>
                    <a:pt x="120" y="597"/>
                  </a:lnTo>
                  <a:lnTo>
                    <a:pt x="120" y="597"/>
                  </a:lnTo>
                  <a:lnTo>
                    <a:pt x="131" y="597"/>
                  </a:lnTo>
                  <a:lnTo>
                    <a:pt x="131" y="597"/>
                  </a:lnTo>
                  <a:lnTo>
                    <a:pt x="143" y="591"/>
                  </a:lnTo>
                  <a:lnTo>
                    <a:pt x="143" y="591"/>
                  </a:lnTo>
                  <a:lnTo>
                    <a:pt x="149" y="586"/>
                  </a:lnTo>
                  <a:lnTo>
                    <a:pt x="149" y="586"/>
                  </a:lnTo>
                  <a:lnTo>
                    <a:pt x="160" y="580"/>
                  </a:lnTo>
                  <a:lnTo>
                    <a:pt x="160" y="580"/>
                  </a:lnTo>
                  <a:lnTo>
                    <a:pt x="171" y="568"/>
                  </a:lnTo>
                  <a:lnTo>
                    <a:pt x="171" y="568"/>
                  </a:lnTo>
                  <a:lnTo>
                    <a:pt x="183" y="568"/>
                  </a:lnTo>
                  <a:lnTo>
                    <a:pt x="183" y="568"/>
                  </a:lnTo>
                  <a:lnTo>
                    <a:pt x="194" y="563"/>
                  </a:lnTo>
                  <a:lnTo>
                    <a:pt x="194" y="563"/>
                  </a:lnTo>
                  <a:lnTo>
                    <a:pt x="211" y="563"/>
                  </a:lnTo>
                  <a:lnTo>
                    <a:pt x="211" y="563"/>
                  </a:lnTo>
                  <a:lnTo>
                    <a:pt x="228" y="568"/>
                  </a:lnTo>
                  <a:lnTo>
                    <a:pt x="228" y="568"/>
                  </a:lnTo>
                  <a:lnTo>
                    <a:pt x="239" y="568"/>
                  </a:lnTo>
                  <a:lnTo>
                    <a:pt x="239" y="568"/>
                  </a:lnTo>
                  <a:lnTo>
                    <a:pt x="245" y="563"/>
                  </a:lnTo>
                  <a:lnTo>
                    <a:pt x="245" y="563"/>
                  </a:lnTo>
                  <a:lnTo>
                    <a:pt x="256" y="558"/>
                  </a:lnTo>
                  <a:lnTo>
                    <a:pt x="256" y="558"/>
                  </a:lnTo>
                  <a:lnTo>
                    <a:pt x="262" y="552"/>
                  </a:lnTo>
                  <a:lnTo>
                    <a:pt x="262" y="552"/>
                  </a:lnTo>
                  <a:lnTo>
                    <a:pt x="268" y="552"/>
                  </a:lnTo>
                  <a:lnTo>
                    <a:pt x="268" y="552"/>
                  </a:lnTo>
                  <a:lnTo>
                    <a:pt x="274" y="546"/>
                  </a:lnTo>
                  <a:lnTo>
                    <a:pt x="274" y="546"/>
                  </a:lnTo>
                  <a:lnTo>
                    <a:pt x="285" y="552"/>
                  </a:lnTo>
                  <a:lnTo>
                    <a:pt x="285" y="552"/>
                  </a:lnTo>
                  <a:lnTo>
                    <a:pt x="290" y="552"/>
                  </a:lnTo>
                  <a:lnTo>
                    <a:pt x="290" y="552"/>
                  </a:lnTo>
                  <a:lnTo>
                    <a:pt x="302" y="552"/>
                  </a:lnTo>
                  <a:lnTo>
                    <a:pt x="302" y="552"/>
                  </a:lnTo>
                  <a:lnTo>
                    <a:pt x="302" y="546"/>
                  </a:lnTo>
                  <a:lnTo>
                    <a:pt x="302" y="546"/>
                  </a:lnTo>
                  <a:lnTo>
                    <a:pt x="302" y="534"/>
                  </a:lnTo>
                  <a:lnTo>
                    <a:pt x="302" y="534"/>
                  </a:lnTo>
                  <a:lnTo>
                    <a:pt x="302" y="529"/>
                  </a:lnTo>
                  <a:lnTo>
                    <a:pt x="302" y="529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296" y="518"/>
                  </a:lnTo>
                  <a:lnTo>
                    <a:pt x="296" y="518"/>
                  </a:lnTo>
                  <a:lnTo>
                    <a:pt x="290" y="518"/>
                  </a:lnTo>
                  <a:lnTo>
                    <a:pt x="290" y="518"/>
                  </a:lnTo>
                  <a:lnTo>
                    <a:pt x="290" y="512"/>
                  </a:lnTo>
                  <a:lnTo>
                    <a:pt x="290" y="512"/>
                  </a:lnTo>
                  <a:lnTo>
                    <a:pt x="285" y="506"/>
                  </a:lnTo>
                  <a:lnTo>
                    <a:pt x="285" y="506"/>
                  </a:lnTo>
                  <a:lnTo>
                    <a:pt x="290" y="506"/>
                  </a:lnTo>
                  <a:lnTo>
                    <a:pt x="290" y="506"/>
                  </a:lnTo>
                  <a:lnTo>
                    <a:pt x="296" y="506"/>
                  </a:lnTo>
                  <a:lnTo>
                    <a:pt x="296" y="506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308" y="506"/>
                  </a:lnTo>
                  <a:lnTo>
                    <a:pt x="308" y="506"/>
                  </a:lnTo>
                  <a:lnTo>
                    <a:pt x="308" y="512"/>
                  </a:lnTo>
                  <a:lnTo>
                    <a:pt x="308" y="512"/>
                  </a:lnTo>
                  <a:lnTo>
                    <a:pt x="313" y="518"/>
                  </a:lnTo>
                  <a:lnTo>
                    <a:pt x="313" y="518"/>
                  </a:lnTo>
                  <a:lnTo>
                    <a:pt x="313" y="529"/>
                  </a:lnTo>
                  <a:lnTo>
                    <a:pt x="313" y="529"/>
                  </a:lnTo>
                  <a:lnTo>
                    <a:pt x="319" y="534"/>
                  </a:lnTo>
                  <a:lnTo>
                    <a:pt x="319" y="534"/>
                  </a:lnTo>
                  <a:lnTo>
                    <a:pt x="319" y="534"/>
                  </a:lnTo>
                  <a:lnTo>
                    <a:pt x="319" y="534"/>
                  </a:lnTo>
                  <a:lnTo>
                    <a:pt x="325" y="534"/>
                  </a:lnTo>
                  <a:lnTo>
                    <a:pt x="325" y="534"/>
                  </a:lnTo>
                  <a:lnTo>
                    <a:pt x="330" y="534"/>
                  </a:lnTo>
                  <a:lnTo>
                    <a:pt x="330" y="534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29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Freeform 119"/>
            <p:cNvSpPr>
              <a:spLocks noChangeArrowheads="1"/>
            </p:cNvSpPr>
            <p:nvPr/>
          </p:nvSpPr>
          <p:spPr bwMode="auto">
            <a:xfrm>
              <a:off x="5195888" y="2641600"/>
              <a:ext cx="230187" cy="298450"/>
            </a:xfrm>
            <a:custGeom>
              <a:avLst/>
              <a:gdLst>
                <a:gd name="T0" fmla="*/ 597 w 638"/>
                <a:gd name="T1" fmla="*/ 108 h 831"/>
                <a:gd name="T2" fmla="*/ 579 w 638"/>
                <a:gd name="T3" fmla="*/ 97 h 831"/>
                <a:gd name="T4" fmla="*/ 551 w 638"/>
                <a:gd name="T5" fmla="*/ 91 h 831"/>
                <a:gd name="T6" fmla="*/ 500 w 638"/>
                <a:gd name="T7" fmla="*/ 80 h 831"/>
                <a:gd name="T8" fmla="*/ 466 w 638"/>
                <a:gd name="T9" fmla="*/ 114 h 831"/>
                <a:gd name="T10" fmla="*/ 438 w 638"/>
                <a:gd name="T11" fmla="*/ 119 h 831"/>
                <a:gd name="T12" fmla="*/ 438 w 638"/>
                <a:gd name="T13" fmla="*/ 136 h 831"/>
                <a:gd name="T14" fmla="*/ 403 w 638"/>
                <a:gd name="T15" fmla="*/ 131 h 831"/>
                <a:gd name="T16" fmla="*/ 392 w 638"/>
                <a:gd name="T17" fmla="*/ 103 h 831"/>
                <a:gd name="T18" fmla="*/ 358 w 638"/>
                <a:gd name="T19" fmla="*/ 108 h 831"/>
                <a:gd name="T20" fmla="*/ 329 w 638"/>
                <a:gd name="T21" fmla="*/ 69 h 831"/>
                <a:gd name="T22" fmla="*/ 324 w 638"/>
                <a:gd name="T23" fmla="*/ 40 h 831"/>
                <a:gd name="T24" fmla="*/ 318 w 638"/>
                <a:gd name="T25" fmla="*/ 29 h 831"/>
                <a:gd name="T26" fmla="*/ 335 w 638"/>
                <a:gd name="T27" fmla="*/ 11 h 831"/>
                <a:gd name="T28" fmla="*/ 335 w 638"/>
                <a:gd name="T29" fmla="*/ 0 h 831"/>
                <a:gd name="T30" fmla="*/ 318 w 638"/>
                <a:gd name="T31" fmla="*/ 11 h 831"/>
                <a:gd name="T32" fmla="*/ 301 w 638"/>
                <a:gd name="T33" fmla="*/ 11 h 831"/>
                <a:gd name="T34" fmla="*/ 227 w 638"/>
                <a:gd name="T35" fmla="*/ 11 h 831"/>
                <a:gd name="T36" fmla="*/ 233 w 638"/>
                <a:gd name="T37" fmla="*/ 34 h 831"/>
                <a:gd name="T38" fmla="*/ 244 w 638"/>
                <a:gd name="T39" fmla="*/ 63 h 831"/>
                <a:gd name="T40" fmla="*/ 244 w 638"/>
                <a:gd name="T41" fmla="*/ 108 h 831"/>
                <a:gd name="T42" fmla="*/ 239 w 638"/>
                <a:gd name="T43" fmla="*/ 148 h 831"/>
                <a:gd name="T44" fmla="*/ 216 w 638"/>
                <a:gd name="T45" fmla="*/ 205 h 831"/>
                <a:gd name="T46" fmla="*/ 164 w 638"/>
                <a:gd name="T47" fmla="*/ 188 h 831"/>
                <a:gd name="T48" fmla="*/ 154 w 638"/>
                <a:gd name="T49" fmla="*/ 244 h 831"/>
                <a:gd name="T50" fmla="*/ 130 w 638"/>
                <a:gd name="T51" fmla="*/ 296 h 831"/>
                <a:gd name="T52" fmla="*/ 130 w 638"/>
                <a:gd name="T53" fmla="*/ 330 h 831"/>
                <a:gd name="T54" fmla="*/ 97 w 638"/>
                <a:gd name="T55" fmla="*/ 353 h 831"/>
                <a:gd name="T56" fmla="*/ 29 w 638"/>
                <a:gd name="T57" fmla="*/ 364 h 831"/>
                <a:gd name="T58" fmla="*/ 0 w 638"/>
                <a:gd name="T59" fmla="*/ 444 h 831"/>
                <a:gd name="T60" fmla="*/ 34 w 638"/>
                <a:gd name="T61" fmla="*/ 460 h 831"/>
                <a:gd name="T62" fmla="*/ 34 w 638"/>
                <a:gd name="T63" fmla="*/ 489 h 831"/>
                <a:gd name="T64" fmla="*/ 34 w 638"/>
                <a:gd name="T65" fmla="*/ 534 h 831"/>
                <a:gd name="T66" fmla="*/ 57 w 638"/>
                <a:gd name="T67" fmla="*/ 569 h 831"/>
                <a:gd name="T68" fmla="*/ 51 w 638"/>
                <a:gd name="T69" fmla="*/ 619 h 831"/>
                <a:gd name="T70" fmla="*/ 114 w 638"/>
                <a:gd name="T71" fmla="*/ 631 h 831"/>
                <a:gd name="T72" fmla="*/ 164 w 638"/>
                <a:gd name="T73" fmla="*/ 643 h 831"/>
                <a:gd name="T74" fmla="*/ 182 w 638"/>
                <a:gd name="T75" fmla="*/ 665 h 831"/>
                <a:gd name="T76" fmla="*/ 170 w 638"/>
                <a:gd name="T77" fmla="*/ 722 h 831"/>
                <a:gd name="T78" fmla="*/ 176 w 638"/>
                <a:gd name="T79" fmla="*/ 802 h 831"/>
                <a:gd name="T80" fmla="*/ 216 w 638"/>
                <a:gd name="T81" fmla="*/ 779 h 831"/>
                <a:gd name="T82" fmla="*/ 267 w 638"/>
                <a:gd name="T83" fmla="*/ 784 h 831"/>
                <a:gd name="T84" fmla="*/ 329 w 638"/>
                <a:gd name="T85" fmla="*/ 818 h 831"/>
                <a:gd name="T86" fmla="*/ 375 w 638"/>
                <a:gd name="T87" fmla="*/ 796 h 831"/>
                <a:gd name="T88" fmla="*/ 414 w 638"/>
                <a:gd name="T89" fmla="*/ 773 h 831"/>
                <a:gd name="T90" fmla="*/ 472 w 638"/>
                <a:gd name="T91" fmla="*/ 773 h 831"/>
                <a:gd name="T92" fmla="*/ 511 w 638"/>
                <a:gd name="T93" fmla="*/ 796 h 831"/>
                <a:gd name="T94" fmla="*/ 506 w 638"/>
                <a:gd name="T95" fmla="*/ 745 h 831"/>
                <a:gd name="T96" fmla="*/ 511 w 638"/>
                <a:gd name="T97" fmla="*/ 728 h 831"/>
                <a:gd name="T98" fmla="*/ 545 w 638"/>
                <a:gd name="T99" fmla="*/ 693 h 831"/>
                <a:gd name="T100" fmla="*/ 574 w 638"/>
                <a:gd name="T101" fmla="*/ 659 h 831"/>
                <a:gd name="T102" fmla="*/ 528 w 638"/>
                <a:gd name="T103" fmla="*/ 625 h 831"/>
                <a:gd name="T104" fmla="*/ 506 w 638"/>
                <a:gd name="T105" fmla="*/ 574 h 831"/>
                <a:gd name="T106" fmla="*/ 472 w 638"/>
                <a:gd name="T107" fmla="*/ 518 h 831"/>
                <a:gd name="T108" fmla="*/ 489 w 638"/>
                <a:gd name="T109" fmla="*/ 489 h 831"/>
                <a:gd name="T110" fmla="*/ 534 w 638"/>
                <a:gd name="T111" fmla="*/ 460 h 831"/>
                <a:gd name="T112" fmla="*/ 603 w 638"/>
                <a:gd name="T113" fmla="*/ 421 h 831"/>
                <a:gd name="T114" fmla="*/ 637 w 638"/>
                <a:gd name="T115" fmla="*/ 392 h 831"/>
                <a:gd name="T116" fmla="*/ 619 w 638"/>
                <a:gd name="T117" fmla="*/ 313 h 831"/>
                <a:gd name="T118" fmla="*/ 625 w 638"/>
                <a:gd name="T119" fmla="*/ 250 h 831"/>
                <a:gd name="T120" fmla="*/ 614 w 638"/>
                <a:gd name="T121" fmla="*/ 182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8" h="831">
                  <a:moveTo>
                    <a:pt x="614" y="119"/>
                  </a:moveTo>
                  <a:lnTo>
                    <a:pt x="614" y="119"/>
                  </a:lnTo>
                  <a:lnTo>
                    <a:pt x="608" y="114"/>
                  </a:lnTo>
                  <a:lnTo>
                    <a:pt x="608" y="114"/>
                  </a:lnTo>
                  <a:lnTo>
                    <a:pt x="608" y="114"/>
                  </a:lnTo>
                  <a:lnTo>
                    <a:pt x="608" y="114"/>
                  </a:lnTo>
                  <a:lnTo>
                    <a:pt x="603" y="114"/>
                  </a:lnTo>
                  <a:lnTo>
                    <a:pt x="603" y="114"/>
                  </a:lnTo>
                  <a:lnTo>
                    <a:pt x="597" y="108"/>
                  </a:lnTo>
                  <a:lnTo>
                    <a:pt x="597" y="108"/>
                  </a:lnTo>
                  <a:lnTo>
                    <a:pt x="597" y="108"/>
                  </a:lnTo>
                  <a:lnTo>
                    <a:pt x="597" y="108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91" y="103"/>
                  </a:lnTo>
                  <a:lnTo>
                    <a:pt x="579" y="97"/>
                  </a:lnTo>
                  <a:lnTo>
                    <a:pt x="579" y="97"/>
                  </a:lnTo>
                  <a:lnTo>
                    <a:pt x="574" y="97"/>
                  </a:lnTo>
                  <a:lnTo>
                    <a:pt x="574" y="97"/>
                  </a:lnTo>
                  <a:lnTo>
                    <a:pt x="568" y="103"/>
                  </a:lnTo>
                  <a:lnTo>
                    <a:pt x="568" y="103"/>
                  </a:lnTo>
                  <a:lnTo>
                    <a:pt x="563" y="103"/>
                  </a:lnTo>
                  <a:lnTo>
                    <a:pt x="563" y="103"/>
                  </a:lnTo>
                  <a:lnTo>
                    <a:pt x="557" y="97"/>
                  </a:lnTo>
                  <a:lnTo>
                    <a:pt x="557" y="97"/>
                  </a:lnTo>
                  <a:lnTo>
                    <a:pt x="551" y="91"/>
                  </a:lnTo>
                  <a:lnTo>
                    <a:pt x="551" y="91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34" y="85"/>
                  </a:lnTo>
                  <a:lnTo>
                    <a:pt x="534" y="85"/>
                  </a:lnTo>
                  <a:lnTo>
                    <a:pt x="523" y="80"/>
                  </a:lnTo>
                  <a:lnTo>
                    <a:pt x="523" y="80"/>
                  </a:lnTo>
                  <a:lnTo>
                    <a:pt x="511" y="80"/>
                  </a:lnTo>
                  <a:lnTo>
                    <a:pt x="511" y="80"/>
                  </a:lnTo>
                  <a:lnTo>
                    <a:pt x="500" y="80"/>
                  </a:lnTo>
                  <a:lnTo>
                    <a:pt x="500" y="80"/>
                  </a:lnTo>
                  <a:lnTo>
                    <a:pt x="489" y="80"/>
                  </a:lnTo>
                  <a:lnTo>
                    <a:pt x="489" y="80"/>
                  </a:lnTo>
                  <a:lnTo>
                    <a:pt x="483" y="85"/>
                  </a:lnTo>
                  <a:lnTo>
                    <a:pt x="483" y="85"/>
                  </a:lnTo>
                  <a:lnTo>
                    <a:pt x="478" y="97"/>
                  </a:lnTo>
                  <a:lnTo>
                    <a:pt x="478" y="97"/>
                  </a:lnTo>
                  <a:lnTo>
                    <a:pt x="472" y="108"/>
                  </a:lnTo>
                  <a:lnTo>
                    <a:pt x="472" y="108"/>
                  </a:lnTo>
                  <a:lnTo>
                    <a:pt x="466" y="114"/>
                  </a:lnTo>
                  <a:lnTo>
                    <a:pt x="466" y="114"/>
                  </a:lnTo>
                  <a:lnTo>
                    <a:pt x="460" y="114"/>
                  </a:lnTo>
                  <a:lnTo>
                    <a:pt x="460" y="114"/>
                  </a:lnTo>
                  <a:lnTo>
                    <a:pt x="454" y="114"/>
                  </a:lnTo>
                  <a:lnTo>
                    <a:pt x="454" y="114"/>
                  </a:lnTo>
                  <a:lnTo>
                    <a:pt x="443" y="114"/>
                  </a:lnTo>
                  <a:lnTo>
                    <a:pt x="443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38" y="119"/>
                  </a:lnTo>
                  <a:lnTo>
                    <a:pt x="438" y="119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2" y="131"/>
                  </a:lnTo>
                  <a:lnTo>
                    <a:pt x="438" y="136"/>
                  </a:lnTo>
                  <a:lnTo>
                    <a:pt x="438" y="136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26" y="136"/>
                  </a:lnTo>
                  <a:lnTo>
                    <a:pt x="426" y="136"/>
                  </a:lnTo>
                  <a:lnTo>
                    <a:pt x="414" y="136"/>
                  </a:lnTo>
                  <a:lnTo>
                    <a:pt x="414" y="136"/>
                  </a:lnTo>
                  <a:lnTo>
                    <a:pt x="403" y="131"/>
                  </a:lnTo>
                  <a:lnTo>
                    <a:pt x="403" y="131"/>
                  </a:lnTo>
                  <a:lnTo>
                    <a:pt x="392" y="125"/>
                  </a:lnTo>
                  <a:lnTo>
                    <a:pt x="392" y="125"/>
                  </a:lnTo>
                  <a:lnTo>
                    <a:pt x="392" y="125"/>
                  </a:lnTo>
                  <a:lnTo>
                    <a:pt x="392" y="125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92" y="108"/>
                  </a:lnTo>
                  <a:lnTo>
                    <a:pt x="392" y="108"/>
                  </a:lnTo>
                  <a:lnTo>
                    <a:pt x="392" y="103"/>
                  </a:lnTo>
                  <a:lnTo>
                    <a:pt x="392" y="103"/>
                  </a:lnTo>
                  <a:lnTo>
                    <a:pt x="386" y="103"/>
                  </a:lnTo>
                  <a:lnTo>
                    <a:pt x="381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352" y="108"/>
                  </a:lnTo>
                  <a:lnTo>
                    <a:pt x="352" y="108"/>
                  </a:lnTo>
                  <a:lnTo>
                    <a:pt x="347" y="103"/>
                  </a:lnTo>
                  <a:lnTo>
                    <a:pt x="347" y="103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69"/>
                  </a:lnTo>
                  <a:lnTo>
                    <a:pt x="329" y="69"/>
                  </a:lnTo>
                  <a:lnTo>
                    <a:pt x="329" y="63"/>
                  </a:lnTo>
                  <a:lnTo>
                    <a:pt x="329" y="63"/>
                  </a:lnTo>
                  <a:lnTo>
                    <a:pt x="329" y="57"/>
                  </a:lnTo>
                  <a:lnTo>
                    <a:pt x="329" y="57"/>
                  </a:lnTo>
                  <a:lnTo>
                    <a:pt x="329" y="51"/>
                  </a:lnTo>
                  <a:lnTo>
                    <a:pt x="329" y="51"/>
                  </a:lnTo>
                  <a:lnTo>
                    <a:pt x="329" y="45"/>
                  </a:lnTo>
                  <a:lnTo>
                    <a:pt x="329" y="45"/>
                  </a:lnTo>
                  <a:lnTo>
                    <a:pt x="324" y="40"/>
                  </a:lnTo>
                  <a:lnTo>
                    <a:pt x="324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07" y="34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4" y="23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9" y="17"/>
                  </a:lnTo>
                  <a:lnTo>
                    <a:pt x="329" y="17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41" y="6"/>
                  </a:lnTo>
                  <a:lnTo>
                    <a:pt x="341" y="6"/>
                  </a:lnTo>
                  <a:lnTo>
                    <a:pt x="341" y="6"/>
                  </a:lnTo>
                  <a:lnTo>
                    <a:pt x="341" y="6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18" y="11"/>
                  </a:lnTo>
                  <a:lnTo>
                    <a:pt x="318" y="11"/>
                  </a:lnTo>
                  <a:lnTo>
                    <a:pt x="313" y="11"/>
                  </a:lnTo>
                  <a:lnTo>
                    <a:pt x="313" y="11"/>
                  </a:lnTo>
                  <a:lnTo>
                    <a:pt x="307" y="11"/>
                  </a:lnTo>
                  <a:lnTo>
                    <a:pt x="307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11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301" y="6"/>
                  </a:lnTo>
                  <a:lnTo>
                    <a:pt x="284" y="6"/>
                  </a:lnTo>
                  <a:lnTo>
                    <a:pt x="267" y="0"/>
                  </a:lnTo>
                  <a:lnTo>
                    <a:pt x="250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27" y="11"/>
                  </a:lnTo>
                  <a:lnTo>
                    <a:pt x="227" y="11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9" y="45"/>
                  </a:lnTo>
                  <a:lnTo>
                    <a:pt x="239" y="45"/>
                  </a:lnTo>
                  <a:lnTo>
                    <a:pt x="239" y="51"/>
                  </a:lnTo>
                  <a:lnTo>
                    <a:pt x="239" y="51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50" y="91"/>
                  </a:lnTo>
                  <a:lnTo>
                    <a:pt x="250" y="91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261" y="154"/>
                  </a:lnTo>
                  <a:lnTo>
                    <a:pt x="261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39" y="148"/>
                  </a:lnTo>
                  <a:lnTo>
                    <a:pt x="239" y="148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7" y="170"/>
                  </a:lnTo>
                  <a:lnTo>
                    <a:pt x="227" y="170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16" y="205"/>
                  </a:lnTo>
                  <a:lnTo>
                    <a:pt x="216" y="205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64" y="188"/>
                  </a:lnTo>
                  <a:lnTo>
                    <a:pt x="164" y="188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205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48" y="273"/>
                  </a:lnTo>
                  <a:lnTo>
                    <a:pt x="148" y="273"/>
                  </a:lnTo>
                  <a:lnTo>
                    <a:pt x="142" y="290"/>
                  </a:lnTo>
                  <a:lnTo>
                    <a:pt x="142" y="290"/>
                  </a:lnTo>
                  <a:lnTo>
                    <a:pt x="136" y="296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19" y="296"/>
                  </a:lnTo>
                  <a:lnTo>
                    <a:pt x="119" y="296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19" y="313"/>
                  </a:lnTo>
                  <a:lnTo>
                    <a:pt x="119" y="313"/>
                  </a:lnTo>
                  <a:lnTo>
                    <a:pt x="130" y="319"/>
                  </a:lnTo>
                  <a:lnTo>
                    <a:pt x="130" y="319"/>
                  </a:lnTo>
                  <a:lnTo>
                    <a:pt x="130" y="324"/>
                  </a:lnTo>
                  <a:lnTo>
                    <a:pt x="130" y="330"/>
                  </a:lnTo>
                  <a:lnTo>
                    <a:pt x="130" y="330"/>
                  </a:lnTo>
                  <a:lnTo>
                    <a:pt x="119" y="335"/>
                  </a:lnTo>
                  <a:lnTo>
                    <a:pt x="119" y="335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2" y="347"/>
                  </a:lnTo>
                  <a:lnTo>
                    <a:pt x="102" y="347"/>
                  </a:lnTo>
                  <a:lnTo>
                    <a:pt x="97" y="353"/>
                  </a:lnTo>
                  <a:lnTo>
                    <a:pt x="97" y="353"/>
                  </a:lnTo>
                  <a:lnTo>
                    <a:pt x="85" y="359"/>
                  </a:lnTo>
                  <a:lnTo>
                    <a:pt x="85" y="359"/>
                  </a:lnTo>
                  <a:lnTo>
                    <a:pt x="63" y="353"/>
                  </a:lnTo>
                  <a:lnTo>
                    <a:pt x="63" y="353"/>
                  </a:lnTo>
                  <a:lnTo>
                    <a:pt x="45" y="347"/>
                  </a:lnTo>
                  <a:lnTo>
                    <a:pt x="45" y="347"/>
                  </a:lnTo>
                  <a:lnTo>
                    <a:pt x="34" y="353"/>
                  </a:lnTo>
                  <a:lnTo>
                    <a:pt x="34" y="353"/>
                  </a:lnTo>
                  <a:lnTo>
                    <a:pt x="29" y="364"/>
                  </a:lnTo>
                  <a:lnTo>
                    <a:pt x="29" y="364"/>
                  </a:lnTo>
                  <a:lnTo>
                    <a:pt x="29" y="375"/>
                  </a:lnTo>
                  <a:lnTo>
                    <a:pt x="29" y="375"/>
                  </a:lnTo>
                  <a:lnTo>
                    <a:pt x="17" y="392"/>
                  </a:lnTo>
                  <a:lnTo>
                    <a:pt x="17" y="392"/>
                  </a:lnTo>
                  <a:lnTo>
                    <a:pt x="11" y="415"/>
                  </a:lnTo>
                  <a:lnTo>
                    <a:pt x="11" y="415"/>
                  </a:lnTo>
                  <a:lnTo>
                    <a:pt x="5" y="438"/>
                  </a:lnTo>
                  <a:lnTo>
                    <a:pt x="5" y="438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5" y="449"/>
                  </a:lnTo>
                  <a:lnTo>
                    <a:pt x="5" y="449"/>
                  </a:lnTo>
                  <a:lnTo>
                    <a:pt x="11" y="455"/>
                  </a:lnTo>
                  <a:lnTo>
                    <a:pt x="11" y="455"/>
                  </a:lnTo>
                  <a:lnTo>
                    <a:pt x="23" y="460"/>
                  </a:lnTo>
                  <a:lnTo>
                    <a:pt x="23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6"/>
                  </a:lnTo>
                  <a:lnTo>
                    <a:pt x="34" y="466"/>
                  </a:lnTo>
                  <a:lnTo>
                    <a:pt x="29" y="472"/>
                  </a:lnTo>
                  <a:lnTo>
                    <a:pt x="29" y="472"/>
                  </a:lnTo>
                  <a:lnTo>
                    <a:pt x="17" y="478"/>
                  </a:lnTo>
                  <a:lnTo>
                    <a:pt x="17" y="478"/>
                  </a:lnTo>
                  <a:lnTo>
                    <a:pt x="23" y="483"/>
                  </a:lnTo>
                  <a:lnTo>
                    <a:pt x="29" y="483"/>
                  </a:lnTo>
                  <a:lnTo>
                    <a:pt x="29" y="483"/>
                  </a:lnTo>
                  <a:lnTo>
                    <a:pt x="34" y="489"/>
                  </a:lnTo>
                  <a:lnTo>
                    <a:pt x="39" y="500"/>
                  </a:lnTo>
                  <a:lnTo>
                    <a:pt x="39" y="500"/>
                  </a:lnTo>
                  <a:lnTo>
                    <a:pt x="39" y="518"/>
                  </a:lnTo>
                  <a:lnTo>
                    <a:pt x="39" y="518"/>
                  </a:lnTo>
                  <a:lnTo>
                    <a:pt x="34" y="529"/>
                  </a:lnTo>
                  <a:lnTo>
                    <a:pt x="34" y="529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4" y="534"/>
                  </a:lnTo>
                  <a:lnTo>
                    <a:pt x="39" y="540"/>
                  </a:lnTo>
                  <a:lnTo>
                    <a:pt x="39" y="540"/>
                  </a:lnTo>
                  <a:lnTo>
                    <a:pt x="45" y="557"/>
                  </a:lnTo>
                  <a:lnTo>
                    <a:pt x="45" y="557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7" y="569"/>
                  </a:lnTo>
                  <a:lnTo>
                    <a:pt x="51" y="580"/>
                  </a:lnTo>
                  <a:lnTo>
                    <a:pt x="51" y="580"/>
                  </a:lnTo>
                  <a:lnTo>
                    <a:pt x="45" y="597"/>
                  </a:lnTo>
                  <a:lnTo>
                    <a:pt x="45" y="597"/>
                  </a:lnTo>
                  <a:lnTo>
                    <a:pt x="45" y="614"/>
                  </a:lnTo>
                  <a:lnTo>
                    <a:pt x="45" y="614"/>
                  </a:lnTo>
                  <a:lnTo>
                    <a:pt x="51" y="619"/>
                  </a:lnTo>
                  <a:lnTo>
                    <a:pt x="51" y="619"/>
                  </a:lnTo>
                  <a:lnTo>
                    <a:pt x="51" y="619"/>
                  </a:lnTo>
                  <a:lnTo>
                    <a:pt x="51" y="619"/>
                  </a:lnTo>
                  <a:lnTo>
                    <a:pt x="57" y="619"/>
                  </a:lnTo>
                  <a:lnTo>
                    <a:pt x="57" y="619"/>
                  </a:lnTo>
                  <a:lnTo>
                    <a:pt x="74" y="614"/>
                  </a:lnTo>
                  <a:lnTo>
                    <a:pt x="74" y="614"/>
                  </a:lnTo>
                  <a:lnTo>
                    <a:pt x="97" y="619"/>
                  </a:lnTo>
                  <a:lnTo>
                    <a:pt x="97" y="619"/>
                  </a:lnTo>
                  <a:lnTo>
                    <a:pt x="102" y="619"/>
                  </a:lnTo>
                  <a:lnTo>
                    <a:pt x="114" y="631"/>
                  </a:lnTo>
                  <a:lnTo>
                    <a:pt x="114" y="631"/>
                  </a:lnTo>
                  <a:lnTo>
                    <a:pt x="119" y="643"/>
                  </a:lnTo>
                  <a:lnTo>
                    <a:pt x="119" y="643"/>
                  </a:lnTo>
                  <a:lnTo>
                    <a:pt x="130" y="643"/>
                  </a:lnTo>
                  <a:lnTo>
                    <a:pt x="130" y="643"/>
                  </a:lnTo>
                  <a:lnTo>
                    <a:pt x="136" y="643"/>
                  </a:lnTo>
                  <a:lnTo>
                    <a:pt x="136" y="643"/>
                  </a:lnTo>
                  <a:lnTo>
                    <a:pt x="148" y="643"/>
                  </a:lnTo>
                  <a:lnTo>
                    <a:pt x="148" y="643"/>
                  </a:lnTo>
                  <a:lnTo>
                    <a:pt x="164" y="643"/>
                  </a:lnTo>
                  <a:lnTo>
                    <a:pt x="164" y="643"/>
                  </a:lnTo>
                  <a:lnTo>
                    <a:pt x="176" y="648"/>
                  </a:lnTo>
                  <a:lnTo>
                    <a:pt x="176" y="648"/>
                  </a:lnTo>
                  <a:lnTo>
                    <a:pt x="182" y="648"/>
                  </a:lnTo>
                  <a:lnTo>
                    <a:pt x="182" y="648"/>
                  </a:lnTo>
                  <a:lnTo>
                    <a:pt x="182" y="648"/>
                  </a:lnTo>
                  <a:lnTo>
                    <a:pt x="182" y="648"/>
                  </a:lnTo>
                  <a:lnTo>
                    <a:pt x="182" y="654"/>
                  </a:lnTo>
                  <a:lnTo>
                    <a:pt x="182" y="654"/>
                  </a:lnTo>
                  <a:lnTo>
                    <a:pt x="182" y="665"/>
                  </a:lnTo>
                  <a:lnTo>
                    <a:pt x="182" y="665"/>
                  </a:lnTo>
                  <a:lnTo>
                    <a:pt x="182" y="677"/>
                  </a:lnTo>
                  <a:lnTo>
                    <a:pt x="182" y="677"/>
                  </a:lnTo>
                  <a:lnTo>
                    <a:pt x="176" y="693"/>
                  </a:lnTo>
                  <a:lnTo>
                    <a:pt x="176" y="693"/>
                  </a:lnTo>
                  <a:lnTo>
                    <a:pt x="170" y="705"/>
                  </a:lnTo>
                  <a:lnTo>
                    <a:pt x="170" y="705"/>
                  </a:lnTo>
                  <a:lnTo>
                    <a:pt x="170" y="711"/>
                  </a:lnTo>
                  <a:lnTo>
                    <a:pt x="170" y="711"/>
                  </a:lnTo>
                  <a:lnTo>
                    <a:pt x="170" y="722"/>
                  </a:lnTo>
                  <a:lnTo>
                    <a:pt x="170" y="722"/>
                  </a:lnTo>
                  <a:lnTo>
                    <a:pt x="170" y="733"/>
                  </a:lnTo>
                  <a:lnTo>
                    <a:pt x="170" y="733"/>
                  </a:lnTo>
                  <a:lnTo>
                    <a:pt x="170" y="745"/>
                  </a:lnTo>
                  <a:lnTo>
                    <a:pt x="170" y="745"/>
                  </a:lnTo>
                  <a:lnTo>
                    <a:pt x="170" y="762"/>
                  </a:lnTo>
                  <a:lnTo>
                    <a:pt x="170" y="762"/>
                  </a:lnTo>
                  <a:lnTo>
                    <a:pt x="170" y="784"/>
                  </a:lnTo>
                  <a:lnTo>
                    <a:pt x="170" y="784"/>
                  </a:lnTo>
                  <a:lnTo>
                    <a:pt x="176" y="802"/>
                  </a:lnTo>
                  <a:lnTo>
                    <a:pt x="176" y="802"/>
                  </a:lnTo>
                  <a:lnTo>
                    <a:pt x="182" y="802"/>
                  </a:lnTo>
                  <a:lnTo>
                    <a:pt x="182" y="802"/>
                  </a:lnTo>
                  <a:lnTo>
                    <a:pt x="188" y="796"/>
                  </a:lnTo>
                  <a:lnTo>
                    <a:pt x="188" y="796"/>
                  </a:lnTo>
                  <a:lnTo>
                    <a:pt x="199" y="790"/>
                  </a:lnTo>
                  <a:lnTo>
                    <a:pt x="199" y="790"/>
                  </a:lnTo>
                  <a:lnTo>
                    <a:pt x="210" y="784"/>
                  </a:lnTo>
                  <a:lnTo>
                    <a:pt x="210" y="784"/>
                  </a:lnTo>
                  <a:lnTo>
                    <a:pt x="216" y="779"/>
                  </a:lnTo>
                  <a:lnTo>
                    <a:pt x="216" y="779"/>
                  </a:lnTo>
                  <a:lnTo>
                    <a:pt x="222" y="773"/>
                  </a:lnTo>
                  <a:lnTo>
                    <a:pt x="222" y="773"/>
                  </a:lnTo>
                  <a:lnTo>
                    <a:pt x="227" y="773"/>
                  </a:lnTo>
                  <a:lnTo>
                    <a:pt x="227" y="773"/>
                  </a:lnTo>
                  <a:lnTo>
                    <a:pt x="244" y="773"/>
                  </a:lnTo>
                  <a:lnTo>
                    <a:pt x="244" y="773"/>
                  </a:lnTo>
                  <a:lnTo>
                    <a:pt x="255" y="779"/>
                  </a:lnTo>
                  <a:lnTo>
                    <a:pt x="255" y="779"/>
                  </a:lnTo>
                  <a:lnTo>
                    <a:pt x="267" y="784"/>
                  </a:lnTo>
                  <a:lnTo>
                    <a:pt x="267" y="784"/>
                  </a:lnTo>
                  <a:lnTo>
                    <a:pt x="267" y="790"/>
                  </a:lnTo>
                  <a:lnTo>
                    <a:pt x="267" y="790"/>
                  </a:lnTo>
                  <a:lnTo>
                    <a:pt x="273" y="790"/>
                  </a:lnTo>
                  <a:lnTo>
                    <a:pt x="284" y="802"/>
                  </a:lnTo>
                  <a:lnTo>
                    <a:pt x="301" y="808"/>
                  </a:lnTo>
                  <a:lnTo>
                    <a:pt x="313" y="818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9" y="818"/>
                  </a:lnTo>
                  <a:lnTo>
                    <a:pt x="329" y="818"/>
                  </a:lnTo>
                  <a:lnTo>
                    <a:pt x="341" y="813"/>
                  </a:lnTo>
                  <a:lnTo>
                    <a:pt x="341" y="813"/>
                  </a:lnTo>
                  <a:lnTo>
                    <a:pt x="347" y="802"/>
                  </a:lnTo>
                  <a:lnTo>
                    <a:pt x="347" y="802"/>
                  </a:lnTo>
                  <a:lnTo>
                    <a:pt x="358" y="802"/>
                  </a:lnTo>
                  <a:lnTo>
                    <a:pt x="358" y="802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75" y="796"/>
                  </a:lnTo>
                  <a:lnTo>
                    <a:pt x="375" y="796"/>
                  </a:lnTo>
                  <a:lnTo>
                    <a:pt x="386" y="796"/>
                  </a:lnTo>
                  <a:lnTo>
                    <a:pt x="386" y="796"/>
                  </a:lnTo>
                  <a:lnTo>
                    <a:pt x="398" y="790"/>
                  </a:lnTo>
                  <a:lnTo>
                    <a:pt x="398" y="790"/>
                  </a:lnTo>
                  <a:lnTo>
                    <a:pt x="403" y="790"/>
                  </a:lnTo>
                  <a:lnTo>
                    <a:pt x="403" y="790"/>
                  </a:lnTo>
                  <a:lnTo>
                    <a:pt x="409" y="784"/>
                  </a:lnTo>
                  <a:lnTo>
                    <a:pt x="409" y="784"/>
                  </a:lnTo>
                  <a:lnTo>
                    <a:pt x="414" y="773"/>
                  </a:lnTo>
                  <a:lnTo>
                    <a:pt x="414" y="773"/>
                  </a:lnTo>
                  <a:lnTo>
                    <a:pt x="420" y="768"/>
                  </a:lnTo>
                  <a:lnTo>
                    <a:pt x="420" y="768"/>
                  </a:lnTo>
                  <a:lnTo>
                    <a:pt x="432" y="768"/>
                  </a:lnTo>
                  <a:lnTo>
                    <a:pt x="432" y="768"/>
                  </a:lnTo>
                  <a:lnTo>
                    <a:pt x="443" y="768"/>
                  </a:lnTo>
                  <a:lnTo>
                    <a:pt x="443" y="768"/>
                  </a:lnTo>
                  <a:lnTo>
                    <a:pt x="460" y="773"/>
                  </a:lnTo>
                  <a:lnTo>
                    <a:pt x="460" y="773"/>
                  </a:lnTo>
                  <a:lnTo>
                    <a:pt x="472" y="773"/>
                  </a:lnTo>
                  <a:lnTo>
                    <a:pt x="472" y="773"/>
                  </a:lnTo>
                  <a:lnTo>
                    <a:pt x="478" y="773"/>
                  </a:lnTo>
                  <a:lnTo>
                    <a:pt x="478" y="773"/>
                  </a:lnTo>
                  <a:lnTo>
                    <a:pt x="483" y="779"/>
                  </a:lnTo>
                  <a:lnTo>
                    <a:pt x="483" y="779"/>
                  </a:lnTo>
                  <a:lnTo>
                    <a:pt x="494" y="784"/>
                  </a:lnTo>
                  <a:lnTo>
                    <a:pt x="494" y="784"/>
                  </a:lnTo>
                  <a:lnTo>
                    <a:pt x="500" y="790"/>
                  </a:lnTo>
                  <a:lnTo>
                    <a:pt x="500" y="790"/>
                  </a:lnTo>
                  <a:lnTo>
                    <a:pt x="511" y="796"/>
                  </a:lnTo>
                  <a:lnTo>
                    <a:pt x="511" y="796"/>
                  </a:lnTo>
                  <a:lnTo>
                    <a:pt x="517" y="790"/>
                  </a:lnTo>
                  <a:lnTo>
                    <a:pt x="517" y="790"/>
                  </a:lnTo>
                  <a:lnTo>
                    <a:pt x="517" y="784"/>
                  </a:lnTo>
                  <a:lnTo>
                    <a:pt x="517" y="784"/>
                  </a:lnTo>
                  <a:lnTo>
                    <a:pt x="517" y="768"/>
                  </a:lnTo>
                  <a:lnTo>
                    <a:pt x="517" y="768"/>
                  </a:lnTo>
                  <a:lnTo>
                    <a:pt x="517" y="756"/>
                  </a:lnTo>
                  <a:lnTo>
                    <a:pt x="517" y="756"/>
                  </a:lnTo>
                  <a:lnTo>
                    <a:pt x="506" y="745"/>
                  </a:lnTo>
                  <a:lnTo>
                    <a:pt x="506" y="745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4" y="739"/>
                  </a:lnTo>
                  <a:lnTo>
                    <a:pt x="494" y="739"/>
                  </a:lnTo>
                  <a:lnTo>
                    <a:pt x="494" y="733"/>
                  </a:lnTo>
                  <a:lnTo>
                    <a:pt x="494" y="733"/>
                  </a:lnTo>
                  <a:lnTo>
                    <a:pt x="500" y="733"/>
                  </a:lnTo>
                  <a:lnTo>
                    <a:pt x="500" y="733"/>
                  </a:lnTo>
                  <a:lnTo>
                    <a:pt x="511" y="728"/>
                  </a:lnTo>
                  <a:lnTo>
                    <a:pt x="511" y="728"/>
                  </a:lnTo>
                  <a:lnTo>
                    <a:pt x="523" y="722"/>
                  </a:lnTo>
                  <a:lnTo>
                    <a:pt x="523" y="722"/>
                  </a:lnTo>
                  <a:lnTo>
                    <a:pt x="534" y="716"/>
                  </a:lnTo>
                  <a:lnTo>
                    <a:pt x="534" y="716"/>
                  </a:lnTo>
                  <a:lnTo>
                    <a:pt x="545" y="716"/>
                  </a:lnTo>
                  <a:lnTo>
                    <a:pt x="545" y="716"/>
                  </a:lnTo>
                  <a:lnTo>
                    <a:pt x="545" y="711"/>
                  </a:lnTo>
                  <a:lnTo>
                    <a:pt x="545" y="711"/>
                  </a:lnTo>
                  <a:lnTo>
                    <a:pt x="545" y="693"/>
                  </a:lnTo>
                  <a:lnTo>
                    <a:pt x="545" y="693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63" y="665"/>
                  </a:lnTo>
                  <a:lnTo>
                    <a:pt x="563" y="665"/>
                  </a:lnTo>
                  <a:lnTo>
                    <a:pt x="568" y="659"/>
                  </a:lnTo>
                  <a:lnTo>
                    <a:pt x="568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4" y="659"/>
                  </a:lnTo>
                  <a:lnTo>
                    <a:pt x="574" y="654"/>
                  </a:lnTo>
                  <a:lnTo>
                    <a:pt x="574" y="654"/>
                  </a:lnTo>
                  <a:lnTo>
                    <a:pt x="563" y="648"/>
                  </a:lnTo>
                  <a:lnTo>
                    <a:pt x="563" y="648"/>
                  </a:lnTo>
                  <a:lnTo>
                    <a:pt x="551" y="637"/>
                  </a:lnTo>
                  <a:lnTo>
                    <a:pt x="551" y="637"/>
                  </a:lnTo>
                  <a:lnTo>
                    <a:pt x="540" y="625"/>
                  </a:lnTo>
                  <a:lnTo>
                    <a:pt x="540" y="625"/>
                  </a:lnTo>
                  <a:lnTo>
                    <a:pt x="528" y="625"/>
                  </a:lnTo>
                  <a:lnTo>
                    <a:pt x="528" y="625"/>
                  </a:lnTo>
                  <a:lnTo>
                    <a:pt x="517" y="619"/>
                  </a:lnTo>
                  <a:lnTo>
                    <a:pt x="517" y="619"/>
                  </a:lnTo>
                  <a:lnTo>
                    <a:pt x="517" y="608"/>
                  </a:lnTo>
                  <a:lnTo>
                    <a:pt x="517" y="608"/>
                  </a:lnTo>
                  <a:lnTo>
                    <a:pt x="517" y="591"/>
                  </a:lnTo>
                  <a:lnTo>
                    <a:pt x="517" y="591"/>
                  </a:lnTo>
                  <a:lnTo>
                    <a:pt x="511" y="580"/>
                  </a:lnTo>
                  <a:lnTo>
                    <a:pt x="511" y="580"/>
                  </a:lnTo>
                  <a:lnTo>
                    <a:pt x="506" y="574"/>
                  </a:lnTo>
                  <a:lnTo>
                    <a:pt x="506" y="574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489" y="552"/>
                  </a:lnTo>
                  <a:lnTo>
                    <a:pt x="489" y="552"/>
                  </a:lnTo>
                  <a:lnTo>
                    <a:pt x="483" y="546"/>
                  </a:lnTo>
                  <a:lnTo>
                    <a:pt x="483" y="546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2" y="518"/>
                  </a:lnTo>
                  <a:lnTo>
                    <a:pt x="472" y="518"/>
                  </a:lnTo>
                  <a:lnTo>
                    <a:pt x="466" y="506"/>
                  </a:lnTo>
                  <a:lnTo>
                    <a:pt x="466" y="506"/>
                  </a:lnTo>
                  <a:lnTo>
                    <a:pt x="466" y="500"/>
                  </a:lnTo>
                  <a:lnTo>
                    <a:pt x="466" y="500"/>
                  </a:lnTo>
                  <a:lnTo>
                    <a:pt x="472" y="494"/>
                  </a:lnTo>
                  <a:lnTo>
                    <a:pt x="472" y="494"/>
                  </a:lnTo>
                  <a:lnTo>
                    <a:pt x="478" y="494"/>
                  </a:lnTo>
                  <a:lnTo>
                    <a:pt x="478" y="494"/>
                  </a:lnTo>
                  <a:lnTo>
                    <a:pt x="489" y="489"/>
                  </a:lnTo>
                  <a:lnTo>
                    <a:pt x="489" y="489"/>
                  </a:lnTo>
                  <a:lnTo>
                    <a:pt x="500" y="489"/>
                  </a:lnTo>
                  <a:lnTo>
                    <a:pt x="500" y="489"/>
                  </a:lnTo>
                  <a:lnTo>
                    <a:pt x="511" y="483"/>
                  </a:lnTo>
                  <a:lnTo>
                    <a:pt x="511" y="483"/>
                  </a:lnTo>
                  <a:lnTo>
                    <a:pt x="517" y="478"/>
                  </a:lnTo>
                  <a:lnTo>
                    <a:pt x="517" y="478"/>
                  </a:lnTo>
                  <a:lnTo>
                    <a:pt x="523" y="466"/>
                  </a:lnTo>
                  <a:lnTo>
                    <a:pt x="523" y="466"/>
                  </a:lnTo>
                  <a:lnTo>
                    <a:pt x="534" y="460"/>
                  </a:lnTo>
                  <a:lnTo>
                    <a:pt x="534" y="460"/>
                  </a:lnTo>
                  <a:lnTo>
                    <a:pt x="545" y="455"/>
                  </a:lnTo>
                  <a:lnTo>
                    <a:pt x="545" y="455"/>
                  </a:lnTo>
                  <a:lnTo>
                    <a:pt x="563" y="444"/>
                  </a:lnTo>
                  <a:lnTo>
                    <a:pt x="563" y="444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97" y="426"/>
                  </a:lnTo>
                  <a:lnTo>
                    <a:pt x="597" y="426"/>
                  </a:lnTo>
                  <a:lnTo>
                    <a:pt x="603" y="421"/>
                  </a:lnTo>
                  <a:lnTo>
                    <a:pt x="603" y="421"/>
                  </a:lnTo>
                  <a:lnTo>
                    <a:pt x="608" y="415"/>
                  </a:lnTo>
                  <a:lnTo>
                    <a:pt x="614" y="421"/>
                  </a:lnTo>
                  <a:lnTo>
                    <a:pt x="625" y="426"/>
                  </a:lnTo>
                  <a:lnTo>
                    <a:pt x="631" y="426"/>
                  </a:lnTo>
                  <a:lnTo>
                    <a:pt x="637" y="432"/>
                  </a:lnTo>
                  <a:lnTo>
                    <a:pt x="637" y="432"/>
                  </a:lnTo>
                  <a:lnTo>
                    <a:pt x="637" y="421"/>
                  </a:lnTo>
                  <a:lnTo>
                    <a:pt x="637" y="421"/>
                  </a:lnTo>
                  <a:lnTo>
                    <a:pt x="637" y="392"/>
                  </a:lnTo>
                  <a:lnTo>
                    <a:pt x="637" y="392"/>
                  </a:lnTo>
                  <a:lnTo>
                    <a:pt x="631" y="364"/>
                  </a:lnTo>
                  <a:lnTo>
                    <a:pt x="631" y="364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31" y="330"/>
                  </a:lnTo>
                  <a:lnTo>
                    <a:pt x="631" y="330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19" y="313"/>
                  </a:lnTo>
                  <a:lnTo>
                    <a:pt x="619" y="313"/>
                  </a:lnTo>
                  <a:lnTo>
                    <a:pt x="619" y="301"/>
                  </a:lnTo>
                  <a:lnTo>
                    <a:pt x="619" y="301"/>
                  </a:lnTo>
                  <a:lnTo>
                    <a:pt x="619" y="279"/>
                  </a:lnTo>
                  <a:lnTo>
                    <a:pt x="619" y="279"/>
                  </a:lnTo>
                  <a:lnTo>
                    <a:pt x="619" y="267"/>
                  </a:lnTo>
                  <a:lnTo>
                    <a:pt x="619" y="267"/>
                  </a:lnTo>
                  <a:lnTo>
                    <a:pt x="625" y="256"/>
                  </a:lnTo>
                  <a:lnTo>
                    <a:pt x="625" y="256"/>
                  </a:lnTo>
                  <a:lnTo>
                    <a:pt x="625" y="250"/>
                  </a:lnTo>
                  <a:lnTo>
                    <a:pt x="625" y="250"/>
                  </a:lnTo>
                  <a:lnTo>
                    <a:pt x="619" y="244"/>
                  </a:lnTo>
                  <a:lnTo>
                    <a:pt x="619" y="244"/>
                  </a:lnTo>
                  <a:lnTo>
                    <a:pt x="614" y="228"/>
                  </a:lnTo>
                  <a:lnTo>
                    <a:pt x="614" y="228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14" y="182"/>
                  </a:lnTo>
                  <a:lnTo>
                    <a:pt x="614" y="182"/>
                  </a:lnTo>
                  <a:lnTo>
                    <a:pt x="614" y="154"/>
                  </a:lnTo>
                  <a:lnTo>
                    <a:pt x="614" y="154"/>
                  </a:lnTo>
                  <a:lnTo>
                    <a:pt x="614" y="131"/>
                  </a:lnTo>
                  <a:lnTo>
                    <a:pt x="614" y="131"/>
                  </a:lnTo>
                  <a:lnTo>
                    <a:pt x="614" y="119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Freeform 120"/>
            <p:cNvSpPr>
              <a:spLocks noChangeArrowheads="1"/>
            </p:cNvSpPr>
            <p:nvPr/>
          </p:nvSpPr>
          <p:spPr bwMode="auto">
            <a:xfrm>
              <a:off x="6073775" y="3070225"/>
              <a:ext cx="182563" cy="92075"/>
            </a:xfrm>
            <a:custGeom>
              <a:avLst/>
              <a:gdLst>
                <a:gd name="T0" fmla="*/ 11 w 507"/>
                <a:gd name="T1" fmla="*/ 63 h 257"/>
                <a:gd name="T2" fmla="*/ 17 w 507"/>
                <a:gd name="T3" fmla="*/ 69 h 257"/>
                <a:gd name="T4" fmla="*/ 34 w 507"/>
                <a:gd name="T5" fmla="*/ 69 h 257"/>
                <a:gd name="T6" fmla="*/ 45 w 507"/>
                <a:gd name="T7" fmla="*/ 74 h 257"/>
                <a:gd name="T8" fmla="*/ 62 w 507"/>
                <a:gd name="T9" fmla="*/ 91 h 257"/>
                <a:gd name="T10" fmla="*/ 79 w 507"/>
                <a:gd name="T11" fmla="*/ 103 h 257"/>
                <a:gd name="T12" fmla="*/ 108 w 507"/>
                <a:gd name="T13" fmla="*/ 136 h 257"/>
                <a:gd name="T14" fmla="*/ 119 w 507"/>
                <a:gd name="T15" fmla="*/ 188 h 257"/>
                <a:gd name="T16" fmla="*/ 113 w 507"/>
                <a:gd name="T17" fmla="*/ 216 h 257"/>
                <a:gd name="T18" fmla="*/ 125 w 507"/>
                <a:gd name="T19" fmla="*/ 228 h 257"/>
                <a:gd name="T20" fmla="*/ 153 w 507"/>
                <a:gd name="T21" fmla="*/ 222 h 257"/>
                <a:gd name="T22" fmla="*/ 170 w 507"/>
                <a:gd name="T23" fmla="*/ 228 h 257"/>
                <a:gd name="T24" fmla="*/ 204 w 507"/>
                <a:gd name="T25" fmla="*/ 233 h 257"/>
                <a:gd name="T26" fmla="*/ 210 w 507"/>
                <a:gd name="T27" fmla="*/ 239 h 257"/>
                <a:gd name="T28" fmla="*/ 238 w 507"/>
                <a:gd name="T29" fmla="*/ 239 h 257"/>
                <a:gd name="T30" fmla="*/ 262 w 507"/>
                <a:gd name="T31" fmla="*/ 233 h 257"/>
                <a:gd name="T32" fmla="*/ 267 w 507"/>
                <a:gd name="T33" fmla="*/ 250 h 257"/>
                <a:gd name="T34" fmla="*/ 278 w 507"/>
                <a:gd name="T35" fmla="*/ 256 h 257"/>
                <a:gd name="T36" fmla="*/ 290 w 507"/>
                <a:gd name="T37" fmla="*/ 256 h 257"/>
                <a:gd name="T38" fmla="*/ 324 w 507"/>
                <a:gd name="T39" fmla="*/ 250 h 257"/>
                <a:gd name="T40" fmla="*/ 358 w 507"/>
                <a:gd name="T41" fmla="*/ 250 h 257"/>
                <a:gd name="T42" fmla="*/ 375 w 507"/>
                <a:gd name="T43" fmla="*/ 250 h 257"/>
                <a:gd name="T44" fmla="*/ 397 w 507"/>
                <a:gd name="T45" fmla="*/ 233 h 257"/>
                <a:gd name="T46" fmla="*/ 409 w 507"/>
                <a:gd name="T47" fmla="*/ 210 h 257"/>
                <a:gd name="T48" fmla="*/ 432 w 507"/>
                <a:gd name="T49" fmla="*/ 210 h 257"/>
                <a:gd name="T50" fmla="*/ 455 w 507"/>
                <a:gd name="T51" fmla="*/ 222 h 257"/>
                <a:gd name="T52" fmla="*/ 472 w 507"/>
                <a:gd name="T53" fmla="*/ 239 h 257"/>
                <a:gd name="T54" fmla="*/ 494 w 507"/>
                <a:gd name="T55" fmla="*/ 256 h 257"/>
                <a:gd name="T56" fmla="*/ 506 w 507"/>
                <a:gd name="T57" fmla="*/ 244 h 257"/>
                <a:gd name="T58" fmla="*/ 488 w 507"/>
                <a:gd name="T59" fmla="*/ 216 h 257"/>
                <a:gd name="T60" fmla="*/ 494 w 507"/>
                <a:gd name="T61" fmla="*/ 199 h 257"/>
                <a:gd name="T62" fmla="*/ 506 w 507"/>
                <a:gd name="T63" fmla="*/ 194 h 257"/>
                <a:gd name="T64" fmla="*/ 494 w 507"/>
                <a:gd name="T65" fmla="*/ 176 h 257"/>
                <a:gd name="T66" fmla="*/ 477 w 507"/>
                <a:gd name="T67" fmla="*/ 159 h 257"/>
                <a:gd name="T68" fmla="*/ 449 w 507"/>
                <a:gd name="T69" fmla="*/ 159 h 257"/>
                <a:gd name="T70" fmla="*/ 443 w 507"/>
                <a:gd name="T71" fmla="*/ 142 h 257"/>
                <a:gd name="T72" fmla="*/ 443 w 507"/>
                <a:gd name="T73" fmla="*/ 125 h 257"/>
                <a:gd name="T74" fmla="*/ 426 w 507"/>
                <a:gd name="T75" fmla="*/ 119 h 257"/>
                <a:gd name="T76" fmla="*/ 403 w 507"/>
                <a:gd name="T77" fmla="*/ 103 h 257"/>
                <a:gd name="T78" fmla="*/ 392 w 507"/>
                <a:gd name="T79" fmla="*/ 85 h 257"/>
                <a:gd name="T80" fmla="*/ 369 w 507"/>
                <a:gd name="T81" fmla="*/ 69 h 257"/>
                <a:gd name="T82" fmla="*/ 352 w 507"/>
                <a:gd name="T83" fmla="*/ 69 h 257"/>
                <a:gd name="T84" fmla="*/ 329 w 507"/>
                <a:gd name="T85" fmla="*/ 85 h 257"/>
                <a:gd name="T86" fmla="*/ 312 w 507"/>
                <a:gd name="T87" fmla="*/ 74 h 257"/>
                <a:gd name="T88" fmla="*/ 267 w 507"/>
                <a:gd name="T89" fmla="*/ 85 h 257"/>
                <a:gd name="T90" fmla="*/ 233 w 507"/>
                <a:gd name="T91" fmla="*/ 69 h 257"/>
                <a:gd name="T92" fmla="*/ 199 w 507"/>
                <a:gd name="T93" fmla="*/ 34 h 257"/>
                <a:gd name="T94" fmla="*/ 187 w 507"/>
                <a:gd name="T95" fmla="*/ 23 h 257"/>
                <a:gd name="T96" fmla="*/ 148 w 507"/>
                <a:gd name="T97" fmla="*/ 23 h 257"/>
                <a:gd name="T98" fmla="*/ 119 w 507"/>
                <a:gd name="T99" fmla="*/ 23 h 257"/>
                <a:gd name="T100" fmla="*/ 79 w 507"/>
                <a:gd name="T101" fmla="*/ 11 h 257"/>
                <a:gd name="T102" fmla="*/ 62 w 507"/>
                <a:gd name="T103" fmla="*/ 0 h 257"/>
                <a:gd name="T104" fmla="*/ 17 w 507"/>
                <a:gd name="T105" fmla="*/ 11 h 257"/>
                <a:gd name="T106" fmla="*/ 6 w 507"/>
                <a:gd name="T107" fmla="*/ 3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7" h="257">
                  <a:moveTo>
                    <a:pt x="0" y="51"/>
                  </a:moveTo>
                  <a:lnTo>
                    <a:pt x="0" y="5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102" y="119"/>
                  </a:lnTo>
                  <a:lnTo>
                    <a:pt x="102" y="119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19" y="188"/>
                  </a:lnTo>
                  <a:lnTo>
                    <a:pt x="119" y="188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9" y="216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31" y="228"/>
                  </a:lnTo>
                  <a:lnTo>
                    <a:pt x="131" y="228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70" y="228"/>
                  </a:lnTo>
                  <a:lnTo>
                    <a:pt x="170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93" y="228"/>
                  </a:lnTo>
                  <a:lnTo>
                    <a:pt x="193" y="228"/>
                  </a:lnTo>
                  <a:lnTo>
                    <a:pt x="204" y="233"/>
                  </a:lnTo>
                  <a:lnTo>
                    <a:pt x="204" y="233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6" y="239"/>
                  </a:lnTo>
                  <a:lnTo>
                    <a:pt x="216" y="239"/>
                  </a:lnTo>
                  <a:lnTo>
                    <a:pt x="227" y="239"/>
                  </a:lnTo>
                  <a:lnTo>
                    <a:pt x="227" y="239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56" y="233"/>
                  </a:lnTo>
                  <a:lnTo>
                    <a:pt x="256" y="233"/>
                  </a:lnTo>
                  <a:lnTo>
                    <a:pt x="262" y="233"/>
                  </a:lnTo>
                  <a:lnTo>
                    <a:pt x="262" y="233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7" y="250"/>
                  </a:lnTo>
                  <a:lnTo>
                    <a:pt x="267" y="250"/>
                  </a:lnTo>
                  <a:lnTo>
                    <a:pt x="267" y="250"/>
                  </a:lnTo>
                  <a:lnTo>
                    <a:pt x="267" y="250"/>
                  </a:lnTo>
                  <a:lnTo>
                    <a:pt x="273" y="250"/>
                  </a:lnTo>
                  <a:lnTo>
                    <a:pt x="273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84" y="256"/>
                  </a:lnTo>
                  <a:lnTo>
                    <a:pt x="284" y="256"/>
                  </a:lnTo>
                  <a:lnTo>
                    <a:pt x="290" y="256"/>
                  </a:lnTo>
                  <a:lnTo>
                    <a:pt x="290" y="256"/>
                  </a:lnTo>
                  <a:lnTo>
                    <a:pt x="307" y="256"/>
                  </a:lnTo>
                  <a:lnTo>
                    <a:pt x="307" y="256"/>
                  </a:lnTo>
                  <a:lnTo>
                    <a:pt x="324" y="250"/>
                  </a:lnTo>
                  <a:lnTo>
                    <a:pt x="324" y="250"/>
                  </a:lnTo>
                  <a:lnTo>
                    <a:pt x="335" y="250"/>
                  </a:lnTo>
                  <a:lnTo>
                    <a:pt x="335" y="250"/>
                  </a:lnTo>
                  <a:lnTo>
                    <a:pt x="347" y="250"/>
                  </a:lnTo>
                  <a:lnTo>
                    <a:pt x="347" y="250"/>
                  </a:lnTo>
                  <a:lnTo>
                    <a:pt x="358" y="250"/>
                  </a:lnTo>
                  <a:lnTo>
                    <a:pt x="358" y="250"/>
                  </a:lnTo>
                  <a:lnTo>
                    <a:pt x="369" y="250"/>
                  </a:lnTo>
                  <a:lnTo>
                    <a:pt x="369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81" y="250"/>
                  </a:lnTo>
                  <a:lnTo>
                    <a:pt x="381" y="250"/>
                  </a:lnTo>
                  <a:lnTo>
                    <a:pt x="387" y="239"/>
                  </a:lnTo>
                  <a:lnTo>
                    <a:pt x="387" y="239"/>
                  </a:lnTo>
                  <a:lnTo>
                    <a:pt x="397" y="233"/>
                  </a:lnTo>
                  <a:lnTo>
                    <a:pt x="397" y="233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409" y="210"/>
                  </a:lnTo>
                  <a:lnTo>
                    <a:pt x="409" y="210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21" y="210"/>
                  </a:lnTo>
                  <a:lnTo>
                    <a:pt x="421" y="210"/>
                  </a:lnTo>
                  <a:lnTo>
                    <a:pt x="432" y="210"/>
                  </a:lnTo>
                  <a:lnTo>
                    <a:pt x="432" y="210"/>
                  </a:lnTo>
                  <a:lnTo>
                    <a:pt x="443" y="216"/>
                  </a:lnTo>
                  <a:lnTo>
                    <a:pt x="443" y="216"/>
                  </a:lnTo>
                  <a:lnTo>
                    <a:pt x="455" y="222"/>
                  </a:lnTo>
                  <a:lnTo>
                    <a:pt x="455" y="222"/>
                  </a:lnTo>
                  <a:lnTo>
                    <a:pt x="460" y="233"/>
                  </a:lnTo>
                  <a:lnTo>
                    <a:pt x="460" y="233"/>
                  </a:lnTo>
                  <a:lnTo>
                    <a:pt x="466" y="239"/>
                  </a:lnTo>
                  <a:lnTo>
                    <a:pt x="466" y="239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77" y="250"/>
                  </a:lnTo>
                  <a:lnTo>
                    <a:pt x="477" y="250"/>
                  </a:lnTo>
                  <a:lnTo>
                    <a:pt x="494" y="256"/>
                  </a:lnTo>
                  <a:lnTo>
                    <a:pt x="494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6" y="244"/>
                  </a:lnTo>
                  <a:lnTo>
                    <a:pt x="506" y="244"/>
                  </a:lnTo>
                  <a:lnTo>
                    <a:pt x="506" y="239"/>
                  </a:lnTo>
                  <a:lnTo>
                    <a:pt x="506" y="239"/>
                  </a:lnTo>
                  <a:lnTo>
                    <a:pt x="500" y="228"/>
                  </a:lnTo>
                  <a:lnTo>
                    <a:pt x="500" y="228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10"/>
                  </a:lnTo>
                  <a:lnTo>
                    <a:pt x="488" y="210"/>
                  </a:lnTo>
                  <a:lnTo>
                    <a:pt x="488" y="210"/>
                  </a:lnTo>
                  <a:lnTo>
                    <a:pt x="494" y="199"/>
                  </a:lnTo>
                  <a:lnTo>
                    <a:pt x="494" y="199"/>
                  </a:lnTo>
                  <a:lnTo>
                    <a:pt x="500" y="194"/>
                  </a:lnTo>
                  <a:lnTo>
                    <a:pt x="500" y="194"/>
                  </a:lnTo>
                  <a:lnTo>
                    <a:pt x="506" y="194"/>
                  </a:lnTo>
                  <a:lnTo>
                    <a:pt x="506" y="194"/>
                  </a:lnTo>
                  <a:lnTo>
                    <a:pt x="506" y="188"/>
                  </a:lnTo>
                  <a:lnTo>
                    <a:pt x="506" y="188"/>
                  </a:lnTo>
                  <a:lnTo>
                    <a:pt x="500" y="182"/>
                  </a:lnTo>
                  <a:lnTo>
                    <a:pt x="500" y="182"/>
                  </a:lnTo>
                  <a:lnTo>
                    <a:pt x="494" y="176"/>
                  </a:lnTo>
                  <a:lnTo>
                    <a:pt x="494" y="176"/>
                  </a:lnTo>
                  <a:lnTo>
                    <a:pt x="488" y="165"/>
                  </a:lnTo>
                  <a:lnTo>
                    <a:pt x="488" y="165"/>
                  </a:lnTo>
                  <a:lnTo>
                    <a:pt x="477" y="159"/>
                  </a:lnTo>
                  <a:lnTo>
                    <a:pt x="477" y="159"/>
                  </a:lnTo>
                  <a:lnTo>
                    <a:pt x="472" y="159"/>
                  </a:lnTo>
                  <a:lnTo>
                    <a:pt x="472" y="159"/>
                  </a:lnTo>
                  <a:lnTo>
                    <a:pt x="460" y="159"/>
                  </a:lnTo>
                  <a:lnTo>
                    <a:pt x="460" y="159"/>
                  </a:lnTo>
                  <a:lnTo>
                    <a:pt x="449" y="159"/>
                  </a:lnTo>
                  <a:lnTo>
                    <a:pt x="449" y="159"/>
                  </a:lnTo>
                  <a:lnTo>
                    <a:pt x="443" y="159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9" y="131"/>
                  </a:lnTo>
                  <a:lnTo>
                    <a:pt x="449" y="131"/>
                  </a:lnTo>
                  <a:lnTo>
                    <a:pt x="443" y="131"/>
                  </a:lnTo>
                  <a:lnTo>
                    <a:pt x="443" y="125"/>
                  </a:lnTo>
                  <a:lnTo>
                    <a:pt x="443" y="125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15" y="108"/>
                  </a:lnTo>
                  <a:lnTo>
                    <a:pt x="415" y="108"/>
                  </a:lnTo>
                  <a:lnTo>
                    <a:pt x="403" y="103"/>
                  </a:lnTo>
                  <a:lnTo>
                    <a:pt x="403" y="103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87" y="79"/>
                  </a:lnTo>
                  <a:lnTo>
                    <a:pt x="387" y="79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63" y="69"/>
                  </a:lnTo>
                  <a:lnTo>
                    <a:pt x="363" y="69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35" y="85"/>
                  </a:lnTo>
                  <a:lnTo>
                    <a:pt x="335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12" y="74"/>
                  </a:lnTo>
                  <a:lnTo>
                    <a:pt x="312" y="74"/>
                  </a:lnTo>
                  <a:lnTo>
                    <a:pt x="296" y="79"/>
                  </a:lnTo>
                  <a:lnTo>
                    <a:pt x="296" y="79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33" y="69"/>
                  </a:lnTo>
                  <a:lnTo>
                    <a:pt x="233" y="69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1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Freeform 121"/>
            <p:cNvSpPr>
              <a:spLocks noChangeArrowheads="1"/>
            </p:cNvSpPr>
            <p:nvPr/>
          </p:nvSpPr>
          <p:spPr bwMode="auto">
            <a:xfrm>
              <a:off x="4624388" y="4078288"/>
              <a:ext cx="84137" cy="26987"/>
            </a:xfrm>
            <a:custGeom>
              <a:avLst/>
              <a:gdLst>
                <a:gd name="T0" fmla="*/ 17 w 233"/>
                <a:gd name="T1" fmla="*/ 73 h 74"/>
                <a:gd name="T2" fmla="*/ 45 w 233"/>
                <a:gd name="T3" fmla="*/ 73 h 74"/>
                <a:gd name="T4" fmla="*/ 62 w 233"/>
                <a:gd name="T5" fmla="*/ 73 h 74"/>
                <a:gd name="T6" fmla="*/ 62 w 233"/>
                <a:gd name="T7" fmla="*/ 67 h 74"/>
                <a:gd name="T8" fmla="*/ 68 w 233"/>
                <a:gd name="T9" fmla="*/ 62 h 74"/>
                <a:gd name="T10" fmla="*/ 79 w 233"/>
                <a:gd name="T11" fmla="*/ 56 h 74"/>
                <a:gd name="T12" fmla="*/ 91 w 233"/>
                <a:gd name="T13" fmla="*/ 51 h 74"/>
                <a:gd name="T14" fmla="*/ 113 w 233"/>
                <a:gd name="T15" fmla="*/ 51 h 74"/>
                <a:gd name="T16" fmla="*/ 147 w 233"/>
                <a:gd name="T17" fmla="*/ 51 h 74"/>
                <a:gd name="T18" fmla="*/ 182 w 233"/>
                <a:gd name="T19" fmla="*/ 51 h 74"/>
                <a:gd name="T20" fmla="*/ 204 w 233"/>
                <a:gd name="T21" fmla="*/ 51 h 74"/>
                <a:gd name="T22" fmla="*/ 216 w 233"/>
                <a:gd name="T23" fmla="*/ 45 h 74"/>
                <a:gd name="T24" fmla="*/ 227 w 233"/>
                <a:gd name="T25" fmla="*/ 45 h 74"/>
                <a:gd name="T26" fmla="*/ 232 w 233"/>
                <a:gd name="T27" fmla="*/ 33 h 74"/>
                <a:gd name="T28" fmla="*/ 232 w 233"/>
                <a:gd name="T29" fmla="*/ 16 h 74"/>
                <a:gd name="T30" fmla="*/ 232 w 233"/>
                <a:gd name="T31" fmla="*/ 5 h 74"/>
                <a:gd name="T32" fmla="*/ 227 w 233"/>
                <a:gd name="T33" fmla="*/ 5 h 74"/>
                <a:gd name="T34" fmla="*/ 216 w 233"/>
                <a:gd name="T35" fmla="*/ 5 h 74"/>
                <a:gd name="T36" fmla="*/ 204 w 233"/>
                <a:gd name="T37" fmla="*/ 5 h 74"/>
                <a:gd name="T38" fmla="*/ 193 w 233"/>
                <a:gd name="T39" fmla="*/ 5 h 74"/>
                <a:gd name="T40" fmla="*/ 182 w 233"/>
                <a:gd name="T41" fmla="*/ 5 h 74"/>
                <a:gd name="T42" fmla="*/ 170 w 233"/>
                <a:gd name="T43" fmla="*/ 5 h 74"/>
                <a:gd name="T44" fmla="*/ 159 w 233"/>
                <a:gd name="T45" fmla="*/ 5 h 74"/>
                <a:gd name="T46" fmla="*/ 142 w 233"/>
                <a:gd name="T47" fmla="*/ 11 h 74"/>
                <a:gd name="T48" fmla="*/ 125 w 233"/>
                <a:gd name="T49" fmla="*/ 11 h 74"/>
                <a:gd name="T50" fmla="*/ 107 w 233"/>
                <a:gd name="T51" fmla="*/ 11 h 74"/>
                <a:gd name="T52" fmla="*/ 91 w 233"/>
                <a:gd name="T53" fmla="*/ 5 h 74"/>
                <a:gd name="T54" fmla="*/ 85 w 233"/>
                <a:gd name="T55" fmla="*/ 0 h 74"/>
                <a:gd name="T56" fmla="*/ 79 w 233"/>
                <a:gd name="T57" fmla="*/ 0 h 74"/>
                <a:gd name="T58" fmla="*/ 79 w 233"/>
                <a:gd name="T59" fmla="*/ 5 h 74"/>
                <a:gd name="T60" fmla="*/ 68 w 233"/>
                <a:gd name="T61" fmla="*/ 11 h 74"/>
                <a:gd name="T62" fmla="*/ 57 w 233"/>
                <a:gd name="T63" fmla="*/ 16 h 74"/>
                <a:gd name="T64" fmla="*/ 51 w 233"/>
                <a:gd name="T65" fmla="*/ 16 h 74"/>
                <a:gd name="T66" fmla="*/ 45 w 233"/>
                <a:gd name="T67" fmla="*/ 16 h 74"/>
                <a:gd name="T68" fmla="*/ 34 w 233"/>
                <a:gd name="T69" fmla="*/ 16 h 74"/>
                <a:gd name="T70" fmla="*/ 22 w 233"/>
                <a:gd name="T71" fmla="*/ 16 h 74"/>
                <a:gd name="T72" fmla="*/ 11 w 233"/>
                <a:gd name="T73" fmla="*/ 22 h 74"/>
                <a:gd name="T74" fmla="*/ 5 w 233"/>
                <a:gd name="T75" fmla="*/ 22 h 74"/>
                <a:gd name="T76" fmla="*/ 0 w 233"/>
                <a:gd name="T77" fmla="*/ 28 h 74"/>
                <a:gd name="T78" fmla="*/ 5 w 233"/>
                <a:gd name="T79" fmla="*/ 33 h 74"/>
                <a:gd name="T80" fmla="*/ 11 w 233"/>
                <a:gd name="T81" fmla="*/ 39 h 74"/>
                <a:gd name="T82" fmla="*/ 11 w 233"/>
                <a:gd name="T83" fmla="*/ 39 h 74"/>
                <a:gd name="T84" fmla="*/ 11 w 233"/>
                <a:gd name="T85" fmla="*/ 39 h 74"/>
                <a:gd name="T86" fmla="*/ 11 w 233"/>
                <a:gd name="T87" fmla="*/ 45 h 74"/>
                <a:gd name="T88" fmla="*/ 11 w 233"/>
                <a:gd name="T89" fmla="*/ 45 h 74"/>
                <a:gd name="T90" fmla="*/ 11 w 233"/>
                <a:gd name="T91" fmla="*/ 51 h 74"/>
                <a:gd name="T92" fmla="*/ 11 w 233"/>
                <a:gd name="T93" fmla="*/ 51 h 74"/>
                <a:gd name="T94" fmla="*/ 5 w 233"/>
                <a:gd name="T95" fmla="*/ 51 h 74"/>
                <a:gd name="T96" fmla="*/ 0 w 233"/>
                <a:gd name="T97" fmla="*/ 56 h 74"/>
                <a:gd name="T98" fmla="*/ 0 w 233"/>
                <a:gd name="T99" fmla="*/ 62 h 74"/>
                <a:gd name="T100" fmla="*/ 0 w 233"/>
                <a:gd name="T101" fmla="*/ 67 h 74"/>
                <a:gd name="T102" fmla="*/ 0 w 233"/>
                <a:gd name="T103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3" h="74">
                  <a:moveTo>
                    <a:pt x="0" y="73"/>
                  </a:moveTo>
                  <a:lnTo>
                    <a:pt x="17" y="73"/>
                  </a:lnTo>
                  <a:lnTo>
                    <a:pt x="34" y="73"/>
                  </a:lnTo>
                  <a:lnTo>
                    <a:pt x="45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47" y="51"/>
                  </a:lnTo>
                  <a:lnTo>
                    <a:pt x="147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204" y="51"/>
                  </a:lnTo>
                  <a:lnTo>
                    <a:pt x="204" y="51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3"/>
                  </a:lnTo>
                </a:path>
              </a:pathLst>
            </a:custGeom>
            <a:solidFill>
              <a:srgbClr val="DBC5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Freeform 122"/>
            <p:cNvSpPr>
              <a:spLocks noChangeArrowheads="1"/>
            </p:cNvSpPr>
            <p:nvPr/>
          </p:nvSpPr>
          <p:spPr bwMode="auto">
            <a:xfrm>
              <a:off x="5273675" y="4432300"/>
              <a:ext cx="153988" cy="206375"/>
            </a:xfrm>
            <a:custGeom>
              <a:avLst/>
              <a:gdLst>
                <a:gd name="T0" fmla="*/ 176 w 427"/>
                <a:gd name="T1" fmla="*/ 534 h 575"/>
                <a:gd name="T2" fmla="*/ 204 w 427"/>
                <a:gd name="T3" fmla="*/ 534 h 575"/>
                <a:gd name="T4" fmla="*/ 244 w 427"/>
                <a:gd name="T5" fmla="*/ 545 h 575"/>
                <a:gd name="T6" fmla="*/ 238 w 427"/>
                <a:gd name="T7" fmla="*/ 494 h 575"/>
                <a:gd name="T8" fmla="*/ 227 w 427"/>
                <a:gd name="T9" fmla="*/ 460 h 575"/>
                <a:gd name="T10" fmla="*/ 233 w 427"/>
                <a:gd name="T11" fmla="*/ 437 h 575"/>
                <a:gd name="T12" fmla="*/ 262 w 427"/>
                <a:gd name="T13" fmla="*/ 420 h 575"/>
                <a:gd name="T14" fmla="*/ 278 w 427"/>
                <a:gd name="T15" fmla="*/ 403 h 575"/>
                <a:gd name="T16" fmla="*/ 295 w 427"/>
                <a:gd name="T17" fmla="*/ 398 h 575"/>
                <a:gd name="T18" fmla="*/ 307 w 427"/>
                <a:gd name="T19" fmla="*/ 415 h 575"/>
                <a:gd name="T20" fmla="*/ 352 w 427"/>
                <a:gd name="T21" fmla="*/ 403 h 575"/>
                <a:gd name="T22" fmla="*/ 381 w 427"/>
                <a:gd name="T23" fmla="*/ 431 h 575"/>
                <a:gd name="T24" fmla="*/ 403 w 427"/>
                <a:gd name="T25" fmla="*/ 431 h 575"/>
                <a:gd name="T26" fmla="*/ 409 w 427"/>
                <a:gd name="T27" fmla="*/ 380 h 575"/>
                <a:gd name="T28" fmla="*/ 392 w 427"/>
                <a:gd name="T29" fmla="*/ 352 h 575"/>
                <a:gd name="T30" fmla="*/ 387 w 427"/>
                <a:gd name="T31" fmla="*/ 318 h 575"/>
                <a:gd name="T32" fmla="*/ 392 w 427"/>
                <a:gd name="T33" fmla="*/ 278 h 575"/>
                <a:gd name="T34" fmla="*/ 387 w 427"/>
                <a:gd name="T35" fmla="*/ 250 h 575"/>
                <a:gd name="T36" fmla="*/ 358 w 427"/>
                <a:gd name="T37" fmla="*/ 216 h 575"/>
                <a:gd name="T38" fmla="*/ 363 w 427"/>
                <a:gd name="T39" fmla="*/ 210 h 575"/>
                <a:gd name="T40" fmla="*/ 363 w 427"/>
                <a:gd name="T41" fmla="*/ 187 h 575"/>
                <a:gd name="T42" fmla="*/ 369 w 427"/>
                <a:gd name="T43" fmla="*/ 159 h 575"/>
                <a:gd name="T44" fmla="*/ 415 w 427"/>
                <a:gd name="T45" fmla="*/ 147 h 575"/>
                <a:gd name="T46" fmla="*/ 426 w 427"/>
                <a:gd name="T47" fmla="*/ 108 h 575"/>
                <a:gd name="T48" fmla="*/ 398 w 427"/>
                <a:gd name="T49" fmla="*/ 85 h 575"/>
                <a:gd name="T50" fmla="*/ 369 w 427"/>
                <a:gd name="T51" fmla="*/ 85 h 575"/>
                <a:gd name="T52" fmla="*/ 335 w 427"/>
                <a:gd name="T53" fmla="*/ 79 h 575"/>
                <a:gd name="T54" fmla="*/ 335 w 427"/>
                <a:gd name="T55" fmla="*/ 45 h 575"/>
                <a:gd name="T56" fmla="*/ 329 w 427"/>
                <a:gd name="T57" fmla="*/ 5 h 575"/>
                <a:gd name="T58" fmla="*/ 290 w 427"/>
                <a:gd name="T59" fmla="*/ 5 h 575"/>
                <a:gd name="T60" fmla="*/ 244 w 427"/>
                <a:gd name="T61" fmla="*/ 11 h 575"/>
                <a:gd name="T62" fmla="*/ 210 w 427"/>
                <a:gd name="T63" fmla="*/ 22 h 575"/>
                <a:gd name="T64" fmla="*/ 125 w 427"/>
                <a:gd name="T65" fmla="*/ 119 h 575"/>
                <a:gd name="T66" fmla="*/ 57 w 427"/>
                <a:gd name="T67" fmla="*/ 119 h 575"/>
                <a:gd name="T68" fmla="*/ 51 w 427"/>
                <a:gd name="T69" fmla="*/ 136 h 575"/>
                <a:gd name="T70" fmla="*/ 51 w 427"/>
                <a:gd name="T71" fmla="*/ 153 h 575"/>
                <a:gd name="T72" fmla="*/ 68 w 427"/>
                <a:gd name="T73" fmla="*/ 176 h 575"/>
                <a:gd name="T74" fmla="*/ 68 w 427"/>
                <a:gd name="T75" fmla="*/ 205 h 575"/>
                <a:gd name="T76" fmla="*/ 34 w 427"/>
                <a:gd name="T77" fmla="*/ 205 h 575"/>
                <a:gd name="T78" fmla="*/ 39 w 427"/>
                <a:gd name="T79" fmla="*/ 221 h 575"/>
                <a:gd name="T80" fmla="*/ 51 w 427"/>
                <a:gd name="T81" fmla="*/ 233 h 575"/>
                <a:gd name="T82" fmla="*/ 39 w 427"/>
                <a:gd name="T83" fmla="*/ 250 h 575"/>
                <a:gd name="T84" fmla="*/ 39 w 427"/>
                <a:gd name="T85" fmla="*/ 290 h 575"/>
                <a:gd name="T86" fmla="*/ 23 w 427"/>
                <a:gd name="T87" fmla="*/ 324 h 575"/>
                <a:gd name="T88" fmla="*/ 0 w 427"/>
                <a:gd name="T89" fmla="*/ 330 h 575"/>
                <a:gd name="T90" fmla="*/ 6 w 427"/>
                <a:gd name="T91" fmla="*/ 346 h 575"/>
                <a:gd name="T92" fmla="*/ 23 w 427"/>
                <a:gd name="T93" fmla="*/ 352 h 575"/>
                <a:gd name="T94" fmla="*/ 23 w 427"/>
                <a:gd name="T95" fmla="*/ 375 h 575"/>
                <a:gd name="T96" fmla="*/ 45 w 427"/>
                <a:gd name="T97" fmla="*/ 380 h 575"/>
                <a:gd name="T98" fmla="*/ 51 w 427"/>
                <a:gd name="T99" fmla="*/ 386 h 575"/>
                <a:gd name="T100" fmla="*/ 62 w 427"/>
                <a:gd name="T101" fmla="*/ 403 h 575"/>
                <a:gd name="T102" fmla="*/ 57 w 427"/>
                <a:gd name="T103" fmla="*/ 409 h 575"/>
                <a:gd name="T104" fmla="*/ 34 w 427"/>
                <a:gd name="T105" fmla="*/ 409 h 575"/>
                <a:gd name="T106" fmla="*/ 34 w 427"/>
                <a:gd name="T107" fmla="*/ 426 h 575"/>
                <a:gd name="T108" fmla="*/ 148 w 427"/>
                <a:gd name="T109" fmla="*/ 523 h 575"/>
                <a:gd name="T110" fmla="*/ 148 w 427"/>
                <a:gd name="T111" fmla="*/ 551 h 575"/>
                <a:gd name="T112" fmla="*/ 159 w 427"/>
                <a:gd name="T113" fmla="*/ 57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7" h="575">
                  <a:moveTo>
                    <a:pt x="165" y="574"/>
                  </a:moveTo>
                  <a:lnTo>
                    <a:pt x="165" y="574"/>
                  </a:lnTo>
                  <a:lnTo>
                    <a:pt x="165" y="568"/>
                  </a:lnTo>
                  <a:lnTo>
                    <a:pt x="165" y="568"/>
                  </a:lnTo>
                  <a:lnTo>
                    <a:pt x="170" y="551"/>
                  </a:lnTo>
                  <a:lnTo>
                    <a:pt x="170" y="551"/>
                  </a:lnTo>
                  <a:lnTo>
                    <a:pt x="176" y="534"/>
                  </a:lnTo>
                  <a:lnTo>
                    <a:pt x="176" y="534"/>
                  </a:lnTo>
                  <a:lnTo>
                    <a:pt x="182" y="534"/>
                  </a:lnTo>
                  <a:lnTo>
                    <a:pt x="187" y="528"/>
                  </a:lnTo>
                  <a:lnTo>
                    <a:pt x="187" y="528"/>
                  </a:lnTo>
                  <a:lnTo>
                    <a:pt x="198" y="528"/>
                  </a:lnTo>
                  <a:lnTo>
                    <a:pt x="198" y="528"/>
                  </a:lnTo>
                  <a:lnTo>
                    <a:pt x="204" y="534"/>
                  </a:lnTo>
                  <a:lnTo>
                    <a:pt x="204" y="534"/>
                  </a:lnTo>
                  <a:lnTo>
                    <a:pt x="216" y="540"/>
                  </a:lnTo>
                  <a:lnTo>
                    <a:pt x="216" y="540"/>
                  </a:lnTo>
                  <a:lnTo>
                    <a:pt x="233" y="545"/>
                  </a:lnTo>
                  <a:lnTo>
                    <a:pt x="233" y="545"/>
                  </a:lnTo>
                  <a:lnTo>
                    <a:pt x="244" y="545"/>
                  </a:lnTo>
                  <a:lnTo>
                    <a:pt x="244" y="545"/>
                  </a:lnTo>
                  <a:lnTo>
                    <a:pt x="250" y="540"/>
                  </a:lnTo>
                  <a:lnTo>
                    <a:pt x="250" y="540"/>
                  </a:lnTo>
                  <a:lnTo>
                    <a:pt x="250" y="528"/>
                  </a:lnTo>
                  <a:lnTo>
                    <a:pt x="250" y="528"/>
                  </a:lnTo>
                  <a:lnTo>
                    <a:pt x="244" y="511"/>
                  </a:lnTo>
                  <a:lnTo>
                    <a:pt x="244" y="511"/>
                  </a:lnTo>
                  <a:lnTo>
                    <a:pt x="238" y="494"/>
                  </a:lnTo>
                  <a:lnTo>
                    <a:pt x="238" y="494"/>
                  </a:lnTo>
                  <a:lnTo>
                    <a:pt x="233" y="483"/>
                  </a:lnTo>
                  <a:lnTo>
                    <a:pt x="233" y="483"/>
                  </a:lnTo>
                  <a:lnTo>
                    <a:pt x="227" y="471"/>
                  </a:lnTo>
                  <a:lnTo>
                    <a:pt x="227" y="471"/>
                  </a:lnTo>
                  <a:lnTo>
                    <a:pt x="227" y="460"/>
                  </a:lnTo>
                  <a:lnTo>
                    <a:pt x="227" y="460"/>
                  </a:lnTo>
                  <a:lnTo>
                    <a:pt x="233" y="455"/>
                  </a:lnTo>
                  <a:lnTo>
                    <a:pt x="233" y="455"/>
                  </a:lnTo>
                  <a:lnTo>
                    <a:pt x="238" y="455"/>
                  </a:lnTo>
                  <a:lnTo>
                    <a:pt x="238" y="455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3" y="437"/>
                  </a:lnTo>
                  <a:lnTo>
                    <a:pt x="233" y="437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33" y="426"/>
                  </a:lnTo>
                  <a:lnTo>
                    <a:pt x="244" y="420"/>
                  </a:lnTo>
                  <a:lnTo>
                    <a:pt x="244" y="420"/>
                  </a:lnTo>
                  <a:lnTo>
                    <a:pt x="262" y="420"/>
                  </a:lnTo>
                  <a:lnTo>
                    <a:pt x="262" y="420"/>
                  </a:lnTo>
                  <a:lnTo>
                    <a:pt x="278" y="420"/>
                  </a:lnTo>
                  <a:lnTo>
                    <a:pt x="278" y="420"/>
                  </a:lnTo>
                  <a:lnTo>
                    <a:pt x="278" y="420"/>
                  </a:lnTo>
                  <a:lnTo>
                    <a:pt x="284" y="415"/>
                  </a:lnTo>
                  <a:lnTo>
                    <a:pt x="284" y="415"/>
                  </a:lnTo>
                  <a:lnTo>
                    <a:pt x="278" y="403"/>
                  </a:lnTo>
                  <a:lnTo>
                    <a:pt x="278" y="403"/>
                  </a:lnTo>
                  <a:lnTo>
                    <a:pt x="273" y="392"/>
                  </a:lnTo>
                  <a:lnTo>
                    <a:pt x="273" y="392"/>
                  </a:lnTo>
                  <a:lnTo>
                    <a:pt x="278" y="392"/>
                  </a:lnTo>
                  <a:lnTo>
                    <a:pt x="284" y="392"/>
                  </a:lnTo>
                  <a:lnTo>
                    <a:pt x="284" y="392"/>
                  </a:lnTo>
                  <a:lnTo>
                    <a:pt x="295" y="398"/>
                  </a:lnTo>
                  <a:lnTo>
                    <a:pt x="295" y="398"/>
                  </a:lnTo>
                  <a:lnTo>
                    <a:pt x="301" y="409"/>
                  </a:lnTo>
                  <a:lnTo>
                    <a:pt x="301" y="409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07" y="415"/>
                  </a:lnTo>
                  <a:lnTo>
                    <a:pt x="312" y="415"/>
                  </a:lnTo>
                  <a:lnTo>
                    <a:pt x="312" y="415"/>
                  </a:lnTo>
                  <a:lnTo>
                    <a:pt x="324" y="409"/>
                  </a:lnTo>
                  <a:lnTo>
                    <a:pt x="324" y="409"/>
                  </a:lnTo>
                  <a:lnTo>
                    <a:pt x="341" y="403"/>
                  </a:lnTo>
                  <a:lnTo>
                    <a:pt x="341" y="403"/>
                  </a:lnTo>
                  <a:lnTo>
                    <a:pt x="352" y="403"/>
                  </a:lnTo>
                  <a:lnTo>
                    <a:pt x="352" y="403"/>
                  </a:lnTo>
                  <a:lnTo>
                    <a:pt x="363" y="409"/>
                  </a:lnTo>
                  <a:lnTo>
                    <a:pt x="363" y="409"/>
                  </a:lnTo>
                  <a:lnTo>
                    <a:pt x="369" y="420"/>
                  </a:lnTo>
                  <a:lnTo>
                    <a:pt x="369" y="420"/>
                  </a:lnTo>
                  <a:lnTo>
                    <a:pt x="381" y="431"/>
                  </a:lnTo>
                  <a:lnTo>
                    <a:pt x="381" y="431"/>
                  </a:lnTo>
                  <a:lnTo>
                    <a:pt x="387" y="443"/>
                  </a:lnTo>
                  <a:lnTo>
                    <a:pt x="387" y="443"/>
                  </a:lnTo>
                  <a:lnTo>
                    <a:pt x="398" y="449"/>
                  </a:lnTo>
                  <a:lnTo>
                    <a:pt x="398" y="449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3" y="431"/>
                  </a:lnTo>
                  <a:lnTo>
                    <a:pt x="403" y="431"/>
                  </a:lnTo>
                  <a:lnTo>
                    <a:pt x="409" y="409"/>
                  </a:lnTo>
                  <a:lnTo>
                    <a:pt x="409" y="409"/>
                  </a:lnTo>
                  <a:lnTo>
                    <a:pt x="409" y="392"/>
                  </a:lnTo>
                  <a:lnTo>
                    <a:pt x="409" y="392"/>
                  </a:lnTo>
                  <a:lnTo>
                    <a:pt x="409" y="380"/>
                  </a:lnTo>
                  <a:lnTo>
                    <a:pt x="409" y="380"/>
                  </a:lnTo>
                  <a:lnTo>
                    <a:pt x="403" y="375"/>
                  </a:lnTo>
                  <a:lnTo>
                    <a:pt x="403" y="375"/>
                  </a:lnTo>
                  <a:lnTo>
                    <a:pt x="392" y="369"/>
                  </a:lnTo>
                  <a:lnTo>
                    <a:pt x="392" y="369"/>
                  </a:lnTo>
                  <a:lnTo>
                    <a:pt x="387" y="358"/>
                  </a:lnTo>
                  <a:lnTo>
                    <a:pt x="387" y="358"/>
                  </a:lnTo>
                  <a:lnTo>
                    <a:pt x="392" y="352"/>
                  </a:lnTo>
                  <a:lnTo>
                    <a:pt x="392" y="352"/>
                  </a:lnTo>
                  <a:lnTo>
                    <a:pt x="398" y="340"/>
                  </a:lnTo>
                  <a:lnTo>
                    <a:pt x="398" y="340"/>
                  </a:lnTo>
                  <a:lnTo>
                    <a:pt x="398" y="330"/>
                  </a:lnTo>
                  <a:lnTo>
                    <a:pt x="398" y="330"/>
                  </a:lnTo>
                  <a:lnTo>
                    <a:pt x="387" y="318"/>
                  </a:lnTo>
                  <a:lnTo>
                    <a:pt x="387" y="318"/>
                  </a:lnTo>
                  <a:lnTo>
                    <a:pt x="387" y="312"/>
                  </a:lnTo>
                  <a:lnTo>
                    <a:pt x="387" y="312"/>
                  </a:lnTo>
                  <a:lnTo>
                    <a:pt x="387" y="306"/>
                  </a:lnTo>
                  <a:lnTo>
                    <a:pt x="387" y="306"/>
                  </a:lnTo>
                  <a:lnTo>
                    <a:pt x="387" y="290"/>
                  </a:lnTo>
                  <a:lnTo>
                    <a:pt x="387" y="290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2" y="267"/>
                  </a:lnTo>
                  <a:lnTo>
                    <a:pt x="392" y="267"/>
                  </a:lnTo>
                  <a:lnTo>
                    <a:pt x="392" y="261"/>
                  </a:lnTo>
                  <a:lnTo>
                    <a:pt x="392" y="261"/>
                  </a:lnTo>
                  <a:lnTo>
                    <a:pt x="387" y="250"/>
                  </a:lnTo>
                  <a:lnTo>
                    <a:pt x="387" y="250"/>
                  </a:lnTo>
                  <a:lnTo>
                    <a:pt x="381" y="244"/>
                  </a:lnTo>
                  <a:lnTo>
                    <a:pt x="381" y="244"/>
                  </a:lnTo>
                  <a:lnTo>
                    <a:pt x="375" y="233"/>
                  </a:lnTo>
                  <a:lnTo>
                    <a:pt x="375" y="233"/>
                  </a:lnTo>
                  <a:lnTo>
                    <a:pt x="363" y="221"/>
                  </a:lnTo>
                  <a:lnTo>
                    <a:pt x="363" y="221"/>
                  </a:lnTo>
                  <a:lnTo>
                    <a:pt x="358" y="216"/>
                  </a:lnTo>
                  <a:lnTo>
                    <a:pt x="358" y="216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63" y="210"/>
                  </a:lnTo>
                  <a:lnTo>
                    <a:pt x="363" y="210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63" y="199"/>
                  </a:lnTo>
                  <a:lnTo>
                    <a:pt x="363" y="199"/>
                  </a:lnTo>
                  <a:lnTo>
                    <a:pt x="363" y="187"/>
                  </a:lnTo>
                  <a:lnTo>
                    <a:pt x="363" y="187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63" y="165"/>
                  </a:lnTo>
                  <a:lnTo>
                    <a:pt x="363" y="165"/>
                  </a:lnTo>
                  <a:lnTo>
                    <a:pt x="369" y="159"/>
                  </a:lnTo>
                  <a:lnTo>
                    <a:pt x="369" y="159"/>
                  </a:lnTo>
                  <a:lnTo>
                    <a:pt x="375" y="153"/>
                  </a:lnTo>
                  <a:lnTo>
                    <a:pt x="375" y="153"/>
                  </a:lnTo>
                  <a:lnTo>
                    <a:pt x="392" y="147"/>
                  </a:lnTo>
                  <a:lnTo>
                    <a:pt x="392" y="147"/>
                  </a:lnTo>
                  <a:lnTo>
                    <a:pt x="403" y="147"/>
                  </a:lnTo>
                  <a:lnTo>
                    <a:pt x="403" y="147"/>
                  </a:lnTo>
                  <a:lnTo>
                    <a:pt x="415" y="147"/>
                  </a:lnTo>
                  <a:lnTo>
                    <a:pt x="415" y="147"/>
                  </a:lnTo>
                  <a:lnTo>
                    <a:pt x="421" y="147"/>
                  </a:lnTo>
                  <a:lnTo>
                    <a:pt x="421" y="147"/>
                  </a:lnTo>
                  <a:lnTo>
                    <a:pt x="426" y="147"/>
                  </a:lnTo>
                  <a:lnTo>
                    <a:pt x="426" y="136"/>
                  </a:lnTo>
                  <a:lnTo>
                    <a:pt x="426" y="119"/>
                  </a:lnTo>
                  <a:lnTo>
                    <a:pt x="426" y="108"/>
                  </a:lnTo>
                  <a:lnTo>
                    <a:pt x="426" y="91"/>
                  </a:lnTo>
                  <a:lnTo>
                    <a:pt x="426" y="91"/>
                  </a:lnTo>
                  <a:lnTo>
                    <a:pt x="421" y="91"/>
                  </a:lnTo>
                  <a:lnTo>
                    <a:pt x="421" y="91"/>
                  </a:lnTo>
                  <a:lnTo>
                    <a:pt x="415" y="91"/>
                  </a:lnTo>
                  <a:lnTo>
                    <a:pt x="415" y="91"/>
                  </a:lnTo>
                  <a:lnTo>
                    <a:pt x="398" y="85"/>
                  </a:lnTo>
                  <a:lnTo>
                    <a:pt x="398" y="85"/>
                  </a:lnTo>
                  <a:lnTo>
                    <a:pt x="387" y="85"/>
                  </a:lnTo>
                  <a:lnTo>
                    <a:pt x="387" y="85"/>
                  </a:lnTo>
                  <a:lnTo>
                    <a:pt x="375" y="85"/>
                  </a:lnTo>
                  <a:lnTo>
                    <a:pt x="375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58" y="85"/>
                  </a:lnTo>
                  <a:lnTo>
                    <a:pt x="358" y="85"/>
                  </a:lnTo>
                  <a:lnTo>
                    <a:pt x="347" y="85"/>
                  </a:lnTo>
                  <a:lnTo>
                    <a:pt x="347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35" y="79"/>
                  </a:lnTo>
                  <a:lnTo>
                    <a:pt x="335" y="79"/>
                  </a:lnTo>
                  <a:lnTo>
                    <a:pt x="341" y="68"/>
                  </a:lnTo>
                  <a:lnTo>
                    <a:pt x="341" y="68"/>
                  </a:lnTo>
                  <a:lnTo>
                    <a:pt x="341" y="62"/>
                  </a:lnTo>
                  <a:lnTo>
                    <a:pt x="341" y="62"/>
                  </a:lnTo>
                  <a:lnTo>
                    <a:pt x="335" y="45"/>
                  </a:lnTo>
                  <a:lnTo>
                    <a:pt x="335" y="45"/>
                  </a:lnTo>
                  <a:lnTo>
                    <a:pt x="335" y="28"/>
                  </a:lnTo>
                  <a:lnTo>
                    <a:pt x="335" y="28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9" y="5"/>
                  </a:lnTo>
                  <a:lnTo>
                    <a:pt x="329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73" y="11"/>
                  </a:lnTo>
                  <a:lnTo>
                    <a:pt x="273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33" y="16"/>
                  </a:lnTo>
                  <a:lnTo>
                    <a:pt x="233" y="16"/>
                  </a:lnTo>
                  <a:lnTo>
                    <a:pt x="222" y="16"/>
                  </a:lnTo>
                  <a:lnTo>
                    <a:pt x="222" y="16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04" y="22"/>
                  </a:lnTo>
                  <a:lnTo>
                    <a:pt x="204" y="45"/>
                  </a:lnTo>
                  <a:lnTo>
                    <a:pt x="198" y="68"/>
                  </a:lnTo>
                  <a:lnTo>
                    <a:pt x="198" y="96"/>
                  </a:lnTo>
                  <a:lnTo>
                    <a:pt x="198" y="119"/>
                  </a:lnTo>
                  <a:lnTo>
                    <a:pt x="165" y="119"/>
                  </a:lnTo>
                  <a:lnTo>
                    <a:pt x="125" y="119"/>
                  </a:lnTo>
                  <a:lnTo>
                    <a:pt x="91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70"/>
                  </a:lnTo>
                  <a:lnTo>
                    <a:pt x="62" y="170"/>
                  </a:lnTo>
                  <a:lnTo>
                    <a:pt x="68" y="176"/>
                  </a:lnTo>
                  <a:lnTo>
                    <a:pt x="68" y="176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9" y="210"/>
                  </a:lnTo>
                  <a:lnTo>
                    <a:pt x="39" y="210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39" y="22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34" y="238"/>
                  </a:lnTo>
                  <a:lnTo>
                    <a:pt x="34" y="238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9" y="250"/>
                  </a:lnTo>
                  <a:lnTo>
                    <a:pt x="39" y="250"/>
                  </a:lnTo>
                  <a:lnTo>
                    <a:pt x="45" y="250"/>
                  </a:lnTo>
                  <a:lnTo>
                    <a:pt x="45" y="250"/>
                  </a:lnTo>
                  <a:lnTo>
                    <a:pt x="45" y="255"/>
                  </a:lnTo>
                  <a:lnTo>
                    <a:pt x="45" y="25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39" y="290"/>
                  </a:lnTo>
                  <a:lnTo>
                    <a:pt x="39" y="29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3" y="324"/>
                  </a:lnTo>
                  <a:lnTo>
                    <a:pt x="23" y="324"/>
                  </a:lnTo>
                  <a:lnTo>
                    <a:pt x="23" y="324"/>
                  </a:lnTo>
                  <a:lnTo>
                    <a:pt x="23" y="324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6" y="335"/>
                  </a:lnTo>
                  <a:lnTo>
                    <a:pt x="6" y="335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6" y="352"/>
                  </a:lnTo>
                  <a:lnTo>
                    <a:pt x="6" y="352"/>
                  </a:lnTo>
                  <a:lnTo>
                    <a:pt x="11" y="352"/>
                  </a:lnTo>
                  <a:lnTo>
                    <a:pt x="11" y="352"/>
                  </a:lnTo>
                  <a:lnTo>
                    <a:pt x="17" y="352"/>
                  </a:lnTo>
                  <a:lnTo>
                    <a:pt x="17" y="352"/>
                  </a:lnTo>
                  <a:lnTo>
                    <a:pt x="23" y="352"/>
                  </a:lnTo>
                  <a:lnTo>
                    <a:pt x="23" y="352"/>
                  </a:lnTo>
                  <a:lnTo>
                    <a:pt x="23" y="364"/>
                  </a:lnTo>
                  <a:lnTo>
                    <a:pt x="23" y="364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75"/>
                  </a:lnTo>
                  <a:lnTo>
                    <a:pt x="23" y="375"/>
                  </a:lnTo>
                  <a:lnTo>
                    <a:pt x="23" y="380"/>
                  </a:lnTo>
                  <a:lnTo>
                    <a:pt x="23" y="380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39" y="380"/>
                  </a:lnTo>
                  <a:lnTo>
                    <a:pt x="39" y="380"/>
                  </a:lnTo>
                  <a:lnTo>
                    <a:pt x="45" y="380"/>
                  </a:lnTo>
                  <a:lnTo>
                    <a:pt x="45" y="380"/>
                  </a:lnTo>
                  <a:lnTo>
                    <a:pt x="51" y="380"/>
                  </a:lnTo>
                  <a:lnTo>
                    <a:pt x="51" y="380"/>
                  </a:lnTo>
                  <a:lnTo>
                    <a:pt x="51" y="380"/>
                  </a:lnTo>
                  <a:lnTo>
                    <a:pt x="51" y="380"/>
                  </a:lnTo>
                  <a:lnTo>
                    <a:pt x="51" y="386"/>
                  </a:lnTo>
                  <a:lnTo>
                    <a:pt x="51" y="386"/>
                  </a:lnTo>
                  <a:lnTo>
                    <a:pt x="45" y="392"/>
                  </a:lnTo>
                  <a:lnTo>
                    <a:pt x="45" y="392"/>
                  </a:lnTo>
                  <a:lnTo>
                    <a:pt x="45" y="398"/>
                  </a:lnTo>
                  <a:lnTo>
                    <a:pt x="45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62" y="403"/>
                  </a:lnTo>
                  <a:lnTo>
                    <a:pt x="62" y="403"/>
                  </a:lnTo>
                  <a:lnTo>
                    <a:pt x="62" y="403"/>
                  </a:lnTo>
                  <a:lnTo>
                    <a:pt x="62" y="403"/>
                  </a:lnTo>
                  <a:lnTo>
                    <a:pt x="62" y="409"/>
                  </a:lnTo>
                  <a:lnTo>
                    <a:pt x="62" y="409"/>
                  </a:lnTo>
                  <a:lnTo>
                    <a:pt x="57" y="409"/>
                  </a:lnTo>
                  <a:lnTo>
                    <a:pt x="57" y="409"/>
                  </a:lnTo>
                  <a:lnTo>
                    <a:pt x="51" y="409"/>
                  </a:lnTo>
                  <a:lnTo>
                    <a:pt x="51" y="409"/>
                  </a:lnTo>
                  <a:lnTo>
                    <a:pt x="39" y="409"/>
                  </a:lnTo>
                  <a:lnTo>
                    <a:pt x="39" y="409"/>
                  </a:lnTo>
                  <a:lnTo>
                    <a:pt x="34" y="409"/>
                  </a:lnTo>
                  <a:lnTo>
                    <a:pt x="34" y="409"/>
                  </a:lnTo>
                  <a:lnTo>
                    <a:pt x="34" y="409"/>
                  </a:lnTo>
                  <a:lnTo>
                    <a:pt x="34" y="409"/>
                  </a:lnTo>
                  <a:lnTo>
                    <a:pt x="34" y="415"/>
                  </a:lnTo>
                  <a:lnTo>
                    <a:pt x="34" y="415"/>
                  </a:lnTo>
                  <a:lnTo>
                    <a:pt x="34" y="420"/>
                  </a:lnTo>
                  <a:lnTo>
                    <a:pt x="34" y="420"/>
                  </a:lnTo>
                  <a:lnTo>
                    <a:pt x="34" y="426"/>
                  </a:lnTo>
                  <a:lnTo>
                    <a:pt x="34" y="426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97" y="477"/>
                  </a:lnTo>
                  <a:lnTo>
                    <a:pt x="97" y="477"/>
                  </a:lnTo>
                  <a:lnTo>
                    <a:pt x="136" y="505"/>
                  </a:lnTo>
                  <a:lnTo>
                    <a:pt x="136" y="505"/>
                  </a:lnTo>
                  <a:lnTo>
                    <a:pt x="148" y="523"/>
                  </a:lnTo>
                  <a:lnTo>
                    <a:pt x="148" y="523"/>
                  </a:lnTo>
                  <a:lnTo>
                    <a:pt x="153" y="534"/>
                  </a:lnTo>
                  <a:lnTo>
                    <a:pt x="153" y="534"/>
                  </a:lnTo>
                  <a:lnTo>
                    <a:pt x="148" y="540"/>
                  </a:lnTo>
                  <a:lnTo>
                    <a:pt x="148" y="540"/>
                  </a:lnTo>
                  <a:lnTo>
                    <a:pt x="148" y="551"/>
                  </a:lnTo>
                  <a:lnTo>
                    <a:pt x="148" y="551"/>
                  </a:lnTo>
                  <a:lnTo>
                    <a:pt x="148" y="562"/>
                  </a:lnTo>
                  <a:lnTo>
                    <a:pt x="148" y="562"/>
                  </a:lnTo>
                  <a:lnTo>
                    <a:pt x="153" y="568"/>
                  </a:lnTo>
                  <a:lnTo>
                    <a:pt x="153" y="568"/>
                  </a:lnTo>
                  <a:lnTo>
                    <a:pt x="159" y="568"/>
                  </a:lnTo>
                  <a:lnTo>
                    <a:pt x="159" y="568"/>
                  </a:lnTo>
                  <a:lnTo>
                    <a:pt x="159" y="574"/>
                  </a:lnTo>
                  <a:lnTo>
                    <a:pt x="159" y="574"/>
                  </a:lnTo>
                  <a:lnTo>
                    <a:pt x="165" y="574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Freeform 123"/>
            <p:cNvSpPr>
              <a:spLocks noChangeArrowheads="1"/>
            </p:cNvSpPr>
            <p:nvPr/>
          </p:nvSpPr>
          <p:spPr bwMode="auto">
            <a:xfrm>
              <a:off x="3656013" y="4321175"/>
              <a:ext cx="82550" cy="147638"/>
            </a:xfrm>
            <a:custGeom>
              <a:avLst/>
              <a:gdLst>
                <a:gd name="T0" fmla="*/ 40 w 229"/>
                <a:gd name="T1" fmla="*/ 12 h 411"/>
                <a:gd name="T2" fmla="*/ 40 w 229"/>
                <a:gd name="T3" fmla="*/ 18 h 411"/>
                <a:gd name="T4" fmla="*/ 35 w 229"/>
                <a:gd name="T5" fmla="*/ 24 h 411"/>
                <a:gd name="T6" fmla="*/ 35 w 229"/>
                <a:gd name="T7" fmla="*/ 29 h 411"/>
                <a:gd name="T8" fmla="*/ 35 w 229"/>
                <a:gd name="T9" fmla="*/ 46 h 411"/>
                <a:gd name="T10" fmla="*/ 23 w 229"/>
                <a:gd name="T11" fmla="*/ 64 h 411"/>
                <a:gd name="T12" fmla="*/ 0 w 229"/>
                <a:gd name="T13" fmla="*/ 109 h 411"/>
                <a:gd name="T14" fmla="*/ 0 w 229"/>
                <a:gd name="T15" fmla="*/ 120 h 411"/>
                <a:gd name="T16" fmla="*/ 0 w 229"/>
                <a:gd name="T17" fmla="*/ 171 h 411"/>
                <a:gd name="T18" fmla="*/ 6 w 229"/>
                <a:gd name="T19" fmla="*/ 199 h 411"/>
                <a:gd name="T20" fmla="*/ 23 w 229"/>
                <a:gd name="T21" fmla="*/ 239 h 411"/>
                <a:gd name="T22" fmla="*/ 35 w 229"/>
                <a:gd name="T23" fmla="*/ 251 h 411"/>
                <a:gd name="T24" fmla="*/ 40 w 229"/>
                <a:gd name="T25" fmla="*/ 262 h 411"/>
                <a:gd name="T26" fmla="*/ 40 w 229"/>
                <a:gd name="T27" fmla="*/ 279 h 411"/>
                <a:gd name="T28" fmla="*/ 29 w 229"/>
                <a:gd name="T29" fmla="*/ 319 h 411"/>
                <a:gd name="T30" fmla="*/ 18 w 229"/>
                <a:gd name="T31" fmla="*/ 336 h 411"/>
                <a:gd name="T32" fmla="*/ 6 w 229"/>
                <a:gd name="T33" fmla="*/ 364 h 411"/>
                <a:gd name="T34" fmla="*/ 0 w 229"/>
                <a:gd name="T35" fmla="*/ 370 h 411"/>
                <a:gd name="T36" fmla="*/ 6 w 229"/>
                <a:gd name="T37" fmla="*/ 387 h 411"/>
                <a:gd name="T38" fmla="*/ 12 w 229"/>
                <a:gd name="T39" fmla="*/ 399 h 411"/>
                <a:gd name="T40" fmla="*/ 35 w 229"/>
                <a:gd name="T41" fmla="*/ 410 h 411"/>
                <a:gd name="T42" fmla="*/ 52 w 229"/>
                <a:gd name="T43" fmla="*/ 404 h 411"/>
                <a:gd name="T44" fmla="*/ 63 w 229"/>
                <a:gd name="T45" fmla="*/ 393 h 411"/>
                <a:gd name="T46" fmla="*/ 91 w 229"/>
                <a:gd name="T47" fmla="*/ 393 h 411"/>
                <a:gd name="T48" fmla="*/ 115 w 229"/>
                <a:gd name="T49" fmla="*/ 399 h 411"/>
                <a:gd name="T50" fmla="*/ 131 w 229"/>
                <a:gd name="T51" fmla="*/ 410 h 411"/>
                <a:gd name="T52" fmla="*/ 149 w 229"/>
                <a:gd name="T53" fmla="*/ 382 h 411"/>
                <a:gd name="T54" fmla="*/ 165 w 229"/>
                <a:gd name="T55" fmla="*/ 364 h 411"/>
                <a:gd name="T56" fmla="*/ 177 w 229"/>
                <a:gd name="T57" fmla="*/ 330 h 411"/>
                <a:gd name="T58" fmla="*/ 182 w 229"/>
                <a:gd name="T59" fmla="*/ 302 h 411"/>
                <a:gd name="T60" fmla="*/ 188 w 229"/>
                <a:gd name="T61" fmla="*/ 268 h 411"/>
                <a:gd name="T62" fmla="*/ 194 w 229"/>
                <a:gd name="T63" fmla="*/ 234 h 411"/>
                <a:gd name="T64" fmla="*/ 205 w 229"/>
                <a:gd name="T65" fmla="*/ 217 h 411"/>
                <a:gd name="T66" fmla="*/ 211 w 229"/>
                <a:gd name="T67" fmla="*/ 205 h 411"/>
                <a:gd name="T68" fmla="*/ 228 w 229"/>
                <a:gd name="T69" fmla="*/ 165 h 411"/>
                <a:gd name="T70" fmla="*/ 228 w 229"/>
                <a:gd name="T71" fmla="*/ 154 h 411"/>
                <a:gd name="T72" fmla="*/ 222 w 229"/>
                <a:gd name="T73" fmla="*/ 137 h 411"/>
                <a:gd name="T74" fmla="*/ 216 w 229"/>
                <a:gd name="T75" fmla="*/ 131 h 411"/>
                <a:gd name="T76" fmla="*/ 211 w 229"/>
                <a:gd name="T77" fmla="*/ 131 h 411"/>
                <a:gd name="T78" fmla="*/ 205 w 229"/>
                <a:gd name="T79" fmla="*/ 131 h 411"/>
                <a:gd name="T80" fmla="*/ 194 w 229"/>
                <a:gd name="T81" fmla="*/ 126 h 411"/>
                <a:gd name="T82" fmla="*/ 194 w 229"/>
                <a:gd name="T83" fmla="*/ 120 h 411"/>
                <a:gd name="T84" fmla="*/ 182 w 229"/>
                <a:gd name="T85" fmla="*/ 103 h 411"/>
                <a:gd name="T86" fmla="*/ 177 w 229"/>
                <a:gd name="T87" fmla="*/ 103 h 411"/>
                <a:gd name="T88" fmla="*/ 165 w 229"/>
                <a:gd name="T89" fmla="*/ 92 h 411"/>
                <a:gd name="T90" fmla="*/ 160 w 229"/>
                <a:gd name="T91" fmla="*/ 74 h 411"/>
                <a:gd name="T92" fmla="*/ 149 w 229"/>
                <a:gd name="T93" fmla="*/ 52 h 411"/>
                <a:gd name="T94" fmla="*/ 137 w 229"/>
                <a:gd name="T95" fmla="*/ 46 h 411"/>
                <a:gd name="T96" fmla="*/ 97 w 229"/>
                <a:gd name="T97" fmla="*/ 29 h 411"/>
                <a:gd name="T98" fmla="*/ 86 w 229"/>
                <a:gd name="T99" fmla="*/ 24 h 411"/>
                <a:gd name="T100" fmla="*/ 63 w 229"/>
                <a:gd name="T101" fmla="*/ 24 h 411"/>
                <a:gd name="T102" fmla="*/ 57 w 229"/>
                <a:gd name="T103" fmla="*/ 29 h 411"/>
                <a:gd name="T104" fmla="*/ 46 w 229"/>
                <a:gd name="T105" fmla="*/ 24 h 411"/>
                <a:gd name="T106" fmla="*/ 40 w 229"/>
                <a:gd name="T107" fmla="*/ 12 h 411"/>
                <a:gd name="T108" fmla="*/ 35 w 229"/>
                <a:gd name="T109" fmla="*/ 0 h 411"/>
                <a:gd name="T110" fmla="*/ 35 w 229"/>
                <a:gd name="T111" fmla="*/ 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411">
                  <a:moveTo>
                    <a:pt x="35" y="12"/>
                  </a:moveTo>
                  <a:lnTo>
                    <a:pt x="35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23" y="64"/>
                  </a:lnTo>
                  <a:lnTo>
                    <a:pt x="18" y="80"/>
                  </a:lnTo>
                  <a:lnTo>
                    <a:pt x="6" y="9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35" y="251"/>
                  </a:lnTo>
                  <a:lnTo>
                    <a:pt x="35" y="251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40" y="262"/>
                  </a:lnTo>
                  <a:lnTo>
                    <a:pt x="40" y="262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5" y="296"/>
                  </a:lnTo>
                  <a:lnTo>
                    <a:pt x="35" y="296"/>
                  </a:lnTo>
                  <a:lnTo>
                    <a:pt x="29" y="319"/>
                  </a:lnTo>
                  <a:lnTo>
                    <a:pt x="29" y="319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6" y="364"/>
                  </a:lnTo>
                  <a:lnTo>
                    <a:pt x="6" y="36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6" y="387"/>
                  </a:lnTo>
                  <a:lnTo>
                    <a:pt x="6" y="387"/>
                  </a:lnTo>
                  <a:lnTo>
                    <a:pt x="12" y="399"/>
                  </a:lnTo>
                  <a:lnTo>
                    <a:pt x="12" y="399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35" y="410"/>
                  </a:lnTo>
                  <a:lnTo>
                    <a:pt x="35" y="410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57" y="399"/>
                  </a:lnTo>
                  <a:lnTo>
                    <a:pt x="57" y="399"/>
                  </a:lnTo>
                  <a:lnTo>
                    <a:pt x="63" y="393"/>
                  </a:lnTo>
                  <a:lnTo>
                    <a:pt x="75" y="393"/>
                  </a:lnTo>
                  <a:lnTo>
                    <a:pt x="80" y="393"/>
                  </a:lnTo>
                  <a:lnTo>
                    <a:pt x="91" y="393"/>
                  </a:lnTo>
                  <a:lnTo>
                    <a:pt x="103" y="393"/>
                  </a:lnTo>
                  <a:lnTo>
                    <a:pt x="109" y="393"/>
                  </a:lnTo>
                  <a:lnTo>
                    <a:pt x="115" y="399"/>
                  </a:lnTo>
                  <a:lnTo>
                    <a:pt x="120" y="404"/>
                  </a:lnTo>
                  <a:lnTo>
                    <a:pt x="131" y="410"/>
                  </a:lnTo>
                  <a:lnTo>
                    <a:pt x="131" y="410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49" y="382"/>
                  </a:lnTo>
                  <a:lnTo>
                    <a:pt x="149" y="382"/>
                  </a:lnTo>
                  <a:lnTo>
                    <a:pt x="165" y="364"/>
                  </a:lnTo>
                  <a:lnTo>
                    <a:pt x="165" y="364"/>
                  </a:lnTo>
                  <a:lnTo>
                    <a:pt x="177" y="348"/>
                  </a:lnTo>
                  <a:lnTo>
                    <a:pt x="177" y="348"/>
                  </a:lnTo>
                  <a:lnTo>
                    <a:pt x="177" y="330"/>
                  </a:lnTo>
                  <a:lnTo>
                    <a:pt x="177" y="330"/>
                  </a:lnTo>
                  <a:lnTo>
                    <a:pt x="182" y="302"/>
                  </a:lnTo>
                  <a:lnTo>
                    <a:pt x="182" y="302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8" y="268"/>
                  </a:lnTo>
                  <a:lnTo>
                    <a:pt x="188" y="256"/>
                  </a:lnTo>
                  <a:lnTo>
                    <a:pt x="194" y="245"/>
                  </a:lnTo>
                  <a:lnTo>
                    <a:pt x="194" y="234"/>
                  </a:lnTo>
                  <a:lnTo>
                    <a:pt x="200" y="223"/>
                  </a:lnTo>
                  <a:lnTo>
                    <a:pt x="200" y="223"/>
                  </a:lnTo>
                  <a:lnTo>
                    <a:pt x="205" y="217"/>
                  </a:lnTo>
                  <a:lnTo>
                    <a:pt x="205" y="217"/>
                  </a:lnTo>
                  <a:lnTo>
                    <a:pt x="211" y="205"/>
                  </a:lnTo>
                  <a:lnTo>
                    <a:pt x="211" y="205"/>
                  </a:lnTo>
                  <a:lnTo>
                    <a:pt x="216" y="183"/>
                  </a:lnTo>
                  <a:lnTo>
                    <a:pt x="216" y="183"/>
                  </a:lnTo>
                  <a:lnTo>
                    <a:pt x="228" y="165"/>
                  </a:lnTo>
                  <a:lnTo>
                    <a:pt x="228" y="165"/>
                  </a:lnTo>
                  <a:lnTo>
                    <a:pt x="228" y="154"/>
                  </a:lnTo>
                  <a:lnTo>
                    <a:pt x="228" y="154"/>
                  </a:lnTo>
                  <a:lnTo>
                    <a:pt x="222" y="149"/>
                  </a:lnTo>
                  <a:lnTo>
                    <a:pt x="222" y="149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1" y="131"/>
                  </a:lnTo>
                  <a:lnTo>
                    <a:pt x="211" y="131"/>
                  </a:lnTo>
                  <a:lnTo>
                    <a:pt x="205" y="131"/>
                  </a:lnTo>
                  <a:lnTo>
                    <a:pt x="205" y="131"/>
                  </a:lnTo>
                  <a:lnTo>
                    <a:pt x="200" y="131"/>
                  </a:lnTo>
                  <a:lnTo>
                    <a:pt x="200" y="131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88" y="109"/>
                  </a:lnTo>
                  <a:lnTo>
                    <a:pt x="188" y="109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77" y="103"/>
                  </a:lnTo>
                  <a:lnTo>
                    <a:pt x="177" y="103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65" y="92"/>
                  </a:lnTo>
                  <a:lnTo>
                    <a:pt x="165" y="92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12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Freeform 124"/>
            <p:cNvSpPr>
              <a:spLocks noChangeArrowheads="1"/>
            </p:cNvSpPr>
            <p:nvPr/>
          </p:nvSpPr>
          <p:spPr bwMode="auto">
            <a:xfrm>
              <a:off x="65088" y="2790825"/>
              <a:ext cx="9266237" cy="2468563"/>
            </a:xfrm>
            <a:custGeom>
              <a:avLst/>
              <a:gdLst>
                <a:gd name="T0" fmla="*/ 25510 w 25738"/>
                <a:gd name="T1" fmla="*/ 6746 h 6855"/>
                <a:gd name="T2" fmla="*/ 25578 w 25738"/>
                <a:gd name="T3" fmla="*/ 6820 h 6855"/>
                <a:gd name="T4" fmla="*/ 25663 w 25738"/>
                <a:gd name="T5" fmla="*/ 6849 h 6855"/>
                <a:gd name="T6" fmla="*/ 25640 w 25738"/>
                <a:gd name="T7" fmla="*/ 6803 h 6855"/>
                <a:gd name="T8" fmla="*/ 25578 w 25738"/>
                <a:gd name="T9" fmla="*/ 6763 h 6855"/>
                <a:gd name="T10" fmla="*/ 25499 w 25738"/>
                <a:gd name="T11" fmla="*/ 6666 h 6855"/>
                <a:gd name="T12" fmla="*/ 25658 w 25738"/>
                <a:gd name="T13" fmla="*/ 6700 h 6855"/>
                <a:gd name="T14" fmla="*/ 25675 w 25738"/>
                <a:gd name="T15" fmla="*/ 6712 h 6855"/>
                <a:gd name="T16" fmla="*/ 25720 w 25738"/>
                <a:gd name="T17" fmla="*/ 6780 h 6855"/>
                <a:gd name="T18" fmla="*/ 17776 w 25738"/>
                <a:gd name="T19" fmla="*/ 6724 h 6855"/>
                <a:gd name="T20" fmla="*/ 23 w 25738"/>
                <a:gd name="T21" fmla="*/ 6724 h 6855"/>
                <a:gd name="T22" fmla="*/ 74 w 25738"/>
                <a:gd name="T23" fmla="*/ 6746 h 6855"/>
                <a:gd name="T24" fmla="*/ 108 w 25738"/>
                <a:gd name="T25" fmla="*/ 6746 h 6855"/>
                <a:gd name="T26" fmla="*/ 68 w 25738"/>
                <a:gd name="T27" fmla="*/ 6706 h 6855"/>
                <a:gd name="T28" fmla="*/ 0 w 25738"/>
                <a:gd name="T29" fmla="*/ 6695 h 6855"/>
                <a:gd name="T30" fmla="*/ 13986 w 25738"/>
                <a:gd name="T31" fmla="*/ 904 h 6855"/>
                <a:gd name="T32" fmla="*/ 13895 w 25738"/>
                <a:gd name="T33" fmla="*/ 892 h 6855"/>
                <a:gd name="T34" fmla="*/ 13793 w 25738"/>
                <a:gd name="T35" fmla="*/ 864 h 6855"/>
                <a:gd name="T36" fmla="*/ 13753 w 25738"/>
                <a:gd name="T37" fmla="*/ 818 h 6855"/>
                <a:gd name="T38" fmla="*/ 13798 w 25738"/>
                <a:gd name="T39" fmla="*/ 716 h 6855"/>
                <a:gd name="T40" fmla="*/ 13793 w 25738"/>
                <a:gd name="T41" fmla="*/ 688 h 6855"/>
                <a:gd name="T42" fmla="*/ 13798 w 25738"/>
                <a:gd name="T43" fmla="*/ 625 h 6855"/>
                <a:gd name="T44" fmla="*/ 13781 w 25738"/>
                <a:gd name="T45" fmla="*/ 557 h 6855"/>
                <a:gd name="T46" fmla="*/ 13696 w 25738"/>
                <a:gd name="T47" fmla="*/ 483 h 6855"/>
                <a:gd name="T48" fmla="*/ 13684 w 25738"/>
                <a:gd name="T49" fmla="*/ 438 h 6855"/>
                <a:gd name="T50" fmla="*/ 13656 w 25738"/>
                <a:gd name="T51" fmla="*/ 409 h 6855"/>
                <a:gd name="T52" fmla="*/ 13662 w 25738"/>
                <a:gd name="T53" fmla="*/ 387 h 6855"/>
                <a:gd name="T54" fmla="*/ 13617 w 25738"/>
                <a:gd name="T55" fmla="*/ 393 h 6855"/>
                <a:gd name="T56" fmla="*/ 13571 w 25738"/>
                <a:gd name="T57" fmla="*/ 358 h 6855"/>
                <a:gd name="T58" fmla="*/ 13525 w 25738"/>
                <a:gd name="T59" fmla="*/ 335 h 6855"/>
                <a:gd name="T60" fmla="*/ 13548 w 25738"/>
                <a:gd name="T61" fmla="*/ 313 h 6855"/>
                <a:gd name="T62" fmla="*/ 13537 w 25738"/>
                <a:gd name="T63" fmla="*/ 273 h 6855"/>
                <a:gd name="T64" fmla="*/ 13628 w 25738"/>
                <a:gd name="T65" fmla="*/ 262 h 6855"/>
                <a:gd name="T66" fmla="*/ 13679 w 25738"/>
                <a:gd name="T67" fmla="*/ 273 h 6855"/>
                <a:gd name="T68" fmla="*/ 13758 w 25738"/>
                <a:gd name="T69" fmla="*/ 267 h 6855"/>
                <a:gd name="T70" fmla="*/ 13747 w 25738"/>
                <a:gd name="T71" fmla="*/ 210 h 6855"/>
                <a:gd name="T72" fmla="*/ 13776 w 25738"/>
                <a:gd name="T73" fmla="*/ 188 h 6855"/>
                <a:gd name="T74" fmla="*/ 13912 w 25738"/>
                <a:gd name="T75" fmla="*/ 119 h 6855"/>
                <a:gd name="T76" fmla="*/ 13963 w 25738"/>
                <a:gd name="T77" fmla="*/ 57 h 6855"/>
                <a:gd name="T78" fmla="*/ 14013 w 25738"/>
                <a:gd name="T79" fmla="*/ 6 h 6855"/>
                <a:gd name="T80" fmla="*/ 14053 w 25738"/>
                <a:gd name="T81" fmla="*/ 63 h 6855"/>
                <a:gd name="T82" fmla="*/ 14116 w 25738"/>
                <a:gd name="T83" fmla="*/ 91 h 6855"/>
                <a:gd name="T84" fmla="*/ 14195 w 25738"/>
                <a:gd name="T85" fmla="*/ 131 h 6855"/>
                <a:gd name="T86" fmla="*/ 14241 w 25738"/>
                <a:gd name="T87" fmla="*/ 165 h 6855"/>
                <a:gd name="T88" fmla="*/ 14275 w 25738"/>
                <a:gd name="T89" fmla="*/ 199 h 6855"/>
                <a:gd name="T90" fmla="*/ 14371 w 25738"/>
                <a:gd name="T91" fmla="*/ 228 h 6855"/>
                <a:gd name="T92" fmla="*/ 14434 w 25738"/>
                <a:gd name="T93" fmla="*/ 250 h 6855"/>
                <a:gd name="T94" fmla="*/ 14428 w 25738"/>
                <a:gd name="T95" fmla="*/ 387 h 6855"/>
                <a:gd name="T96" fmla="*/ 14394 w 25738"/>
                <a:gd name="T97" fmla="*/ 409 h 6855"/>
                <a:gd name="T98" fmla="*/ 14297 w 25738"/>
                <a:gd name="T99" fmla="*/ 512 h 6855"/>
                <a:gd name="T100" fmla="*/ 14326 w 25738"/>
                <a:gd name="T101" fmla="*/ 557 h 6855"/>
                <a:gd name="T102" fmla="*/ 14371 w 25738"/>
                <a:gd name="T103" fmla="*/ 614 h 6855"/>
                <a:gd name="T104" fmla="*/ 14343 w 25738"/>
                <a:gd name="T105" fmla="*/ 688 h 6855"/>
                <a:gd name="T106" fmla="*/ 14371 w 25738"/>
                <a:gd name="T107" fmla="*/ 762 h 6855"/>
                <a:gd name="T108" fmla="*/ 14354 w 25738"/>
                <a:gd name="T109" fmla="*/ 790 h 6855"/>
                <a:gd name="T110" fmla="*/ 14331 w 25738"/>
                <a:gd name="T111" fmla="*/ 842 h 6855"/>
                <a:gd name="T112" fmla="*/ 14252 w 25738"/>
                <a:gd name="T113" fmla="*/ 824 h 6855"/>
                <a:gd name="T114" fmla="*/ 14218 w 25738"/>
                <a:gd name="T115" fmla="*/ 807 h 6855"/>
                <a:gd name="T116" fmla="*/ 14121 w 25738"/>
                <a:gd name="T117" fmla="*/ 836 h 6855"/>
                <a:gd name="T118" fmla="*/ 14513 w 25738"/>
                <a:gd name="T119" fmla="*/ 847 h 6855"/>
                <a:gd name="T120" fmla="*/ 14456 w 25738"/>
                <a:gd name="T121" fmla="*/ 921 h 6855"/>
                <a:gd name="T122" fmla="*/ 14502 w 25738"/>
                <a:gd name="T123" fmla="*/ 1012 h 6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38" h="6855">
                  <a:moveTo>
                    <a:pt x="25470" y="6638"/>
                  </a:moveTo>
                  <a:lnTo>
                    <a:pt x="25470" y="6638"/>
                  </a:lnTo>
                  <a:lnTo>
                    <a:pt x="25470" y="6638"/>
                  </a:lnTo>
                  <a:lnTo>
                    <a:pt x="25470" y="6638"/>
                  </a:lnTo>
                  <a:lnTo>
                    <a:pt x="25465" y="6649"/>
                  </a:lnTo>
                  <a:lnTo>
                    <a:pt x="25465" y="6649"/>
                  </a:lnTo>
                  <a:lnTo>
                    <a:pt x="25465" y="6666"/>
                  </a:lnTo>
                  <a:lnTo>
                    <a:pt x="25465" y="6666"/>
                  </a:lnTo>
                  <a:lnTo>
                    <a:pt x="25465" y="6672"/>
                  </a:lnTo>
                  <a:lnTo>
                    <a:pt x="25465" y="6678"/>
                  </a:lnTo>
                  <a:lnTo>
                    <a:pt x="25470" y="6678"/>
                  </a:lnTo>
                  <a:lnTo>
                    <a:pt x="25470" y="6678"/>
                  </a:lnTo>
                  <a:lnTo>
                    <a:pt x="25476" y="6678"/>
                  </a:lnTo>
                  <a:lnTo>
                    <a:pt x="25476" y="6678"/>
                  </a:lnTo>
                  <a:lnTo>
                    <a:pt x="25481" y="6700"/>
                  </a:lnTo>
                  <a:lnTo>
                    <a:pt x="25481" y="6700"/>
                  </a:lnTo>
                  <a:lnTo>
                    <a:pt x="25493" y="6724"/>
                  </a:lnTo>
                  <a:lnTo>
                    <a:pt x="25493" y="6724"/>
                  </a:lnTo>
                  <a:lnTo>
                    <a:pt x="25510" y="6746"/>
                  </a:lnTo>
                  <a:lnTo>
                    <a:pt x="25510" y="6746"/>
                  </a:lnTo>
                  <a:lnTo>
                    <a:pt x="25521" y="6763"/>
                  </a:lnTo>
                  <a:lnTo>
                    <a:pt x="25521" y="6763"/>
                  </a:lnTo>
                  <a:lnTo>
                    <a:pt x="25527" y="6763"/>
                  </a:lnTo>
                  <a:lnTo>
                    <a:pt x="25527" y="6763"/>
                  </a:lnTo>
                  <a:lnTo>
                    <a:pt x="25533" y="6769"/>
                  </a:lnTo>
                  <a:lnTo>
                    <a:pt x="25533" y="6769"/>
                  </a:lnTo>
                  <a:lnTo>
                    <a:pt x="25538" y="6769"/>
                  </a:lnTo>
                  <a:lnTo>
                    <a:pt x="25538" y="6769"/>
                  </a:lnTo>
                  <a:lnTo>
                    <a:pt x="25544" y="6774"/>
                  </a:lnTo>
                  <a:lnTo>
                    <a:pt x="25544" y="6774"/>
                  </a:lnTo>
                  <a:lnTo>
                    <a:pt x="25555" y="6786"/>
                  </a:lnTo>
                  <a:lnTo>
                    <a:pt x="25555" y="6786"/>
                  </a:lnTo>
                  <a:lnTo>
                    <a:pt x="25561" y="6797"/>
                  </a:lnTo>
                  <a:lnTo>
                    <a:pt x="25561" y="6797"/>
                  </a:lnTo>
                  <a:lnTo>
                    <a:pt x="25567" y="6809"/>
                  </a:lnTo>
                  <a:lnTo>
                    <a:pt x="25567" y="6809"/>
                  </a:lnTo>
                  <a:lnTo>
                    <a:pt x="25578" y="6820"/>
                  </a:lnTo>
                  <a:lnTo>
                    <a:pt x="25578" y="6820"/>
                  </a:lnTo>
                  <a:lnTo>
                    <a:pt x="25584" y="6825"/>
                  </a:lnTo>
                  <a:lnTo>
                    <a:pt x="25584" y="6825"/>
                  </a:lnTo>
                  <a:lnTo>
                    <a:pt x="25595" y="6825"/>
                  </a:lnTo>
                  <a:lnTo>
                    <a:pt x="25595" y="6825"/>
                  </a:lnTo>
                  <a:lnTo>
                    <a:pt x="25606" y="6831"/>
                  </a:lnTo>
                  <a:lnTo>
                    <a:pt x="25606" y="6831"/>
                  </a:lnTo>
                  <a:lnTo>
                    <a:pt x="25618" y="6831"/>
                  </a:lnTo>
                  <a:lnTo>
                    <a:pt x="25618" y="6831"/>
                  </a:lnTo>
                  <a:lnTo>
                    <a:pt x="25624" y="6837"/>
                  </a:lnTo>
                  <a:lnTo>
                    <a:pt x="25624" y="6837"/>
                  </a:lnTo>
                  <a:lnTo>
                    <a:pt x="25629" y="6843"/>
                  </a:lnTo>
                  <a:lnTo>
                    <a:pt x="25629" y="6843"/>
                  </a:lnTo>
                  <a:lnTo>
                    <a:pt x="25640" y="6849"/>
                  </a:lnTo>
                  <a:lnTo>
                    <a:pt x="25640" y="6849"/>
                  </a:lnTo>
                  <a:lnTo>
                    <a:pt x="25646" y="6854"/>
                  </a:lnTo>
                  <a:lnTo>
                    <a:pt x="25646" y="6854"/>
                  </a:lnTo>
                  <a:lnTo>
                    <a:pt x="25658" y="6854"/>
                  </a:lnTo>
                  <a:lnTo>
                    <a:pt x="25658" y="6854"/>
                  </a:lnTo>
                  <a:lnTo>
                    <a:pt x="25663" y="6849"/>
                  </a:lnTo>
                  <a:lnTo>
                    <a:pt x="25663" y="6849"/>
                  </a:lnTo>
                  <a:lnTo>
                    <a:pt x="25663" y="6849"/>
                  </a:lnTo>
                  <a:lnTo>
                    <a:pt x="25663" y="6849"/>
                  </a:lnTo>
                  <a:lnTo>
                    <a:pt x="25669" y="6843"/>
                  </a:lnTo>
                  <a:lnTo>
                    <a:pt x="25669" y="6843"/>
                  </a:lnTo>
                  <a:lnTo>
                    <a:pt x="25675" y="6843"/>
                  </a:lnTo>
                  <a:lnTo>
                    <a:pt x="25675" y="6843"/>
                  </a:lnTo>
                  <a:lnTo>
                    <a:pt x="25675" y="6843"/>
                  </a:lnTo>
                  <a:lnTo>
                    <a:pt x="25675" y="6843"/>
                  </a:lnTo>
                  <a:lnTo>
                    <a:pt x="25675" y="6837"/>
                  </a:lnTo>
                  <a:lnTo>
                    <a:pt x="25675" y="6837"/>
                  </a:lnTo>
                  <a:lnTo>
                    <a:pt x="25675" y="6837"/>
                  </a:lnTo>
                  <a:lnTo>
                    <a:pt x="25675" y="6837"/>
                  </a:lnTo>
                  <a:lnTo>
                    <a:pt x="25663" y="6825"/>
                  </a:lnTo>
                  <a:lnTo>
                    <a:pt x="25663" y="6825"/>
                  </a:lnTo>
                  <a:lnTo>
                    <a:pt x="25652" y="6814"/>
                  </a:lnTo>
                  <a:lnTo>
                    <a:pt x="25652" y="6814"/>
                  </a:lnTo>
                  <a:lnTo>
                    <a:pt x="25640" y="6803"/>
                  </a:lnTo>
                  <a:lnTo>
                    <a:pt x="25640" y="6803"/>
                  </a:lnTo>
                  <a:lnTo>
                    <a:pt x="25624" y="6791"/>
                  </a:lnTo>
                  <a:lnTo>
                    <a:pt x="25624" y="6791"/>
                  </a:lnTo>
                  <a:lnTo>
                    <a:pt x="25624" y="6791"/>
                  </a:lnTo>
                  <a:lnTo>
                    <a:pt x="25624" y="6791"/>
                  </a:lnTo>
                  <a:lnTo>
                    <a:pt x="25624" y="6786"/>
                  </a:lnTo>
                  <a:lnTo>
                    <a:pt x="25624" y="6786"/>
                  </a:lnTo>
                  <a:lnTo>
                    <a:pt x="25624" y="6780"/>
                  </a:lnTo>
                  <a:lnTo>
                    <a:pt x="25624" y="6780"/>
                  </a:lnTo>
                  <a:lnTo>
                    <a:pt x="25624" y="6780"/>
                  </a:lnTo>
                  <a:lnTo>
                    <a:pt x="25624" y="6780"/>
                  </a:lnTo>
                  <a:lnTo>
                    <a:pt x="25606" y="6774"/>
                  </a:lnTo>
                  <a:lnTo>
                    <a:pt x="25606" y="6774"/>
                  </a:lnTo>
                  <a:lnTo>
                    <a:pt x="25595" y="6774"/>
                  </a:lnTo>
                  <a:lnTo>
                    <a:pt x="25595" y="6774"/>
                  </a:lnTo>
                  <a:lnTo>
                    <a:pt x="25590" y="6769"/>
                  </a:lnTo>
                  <a:lnTo>
                    <a:pt x="25590" y="6769"/>
                  </a:lnTo>
                  <a:lnTo>
                    <a:pt x="25578" y="6769"/>
                  </a:lnTo>
                  <a:lnTo>
                    <a:pt x="25578" y="6769"/>
                  </a:lnTo>
                  <a:lnTo>
                    <a:pt x="25578" y="6763"/>
                  </a:lnTo>
                  <a:lnTo>
                    <a:pt x="25578" y="6763"/>
                  </a:lnTo>
                  <a:lnTo>
                    <a:pt x="25578" y="6757"/>
                  </a:lnTo>
                  <a:lnTo>
                    <a:pt x="25578" y="6757"/>
                  </a:lnTo>
                  <a:lnTo>
                    <a:pt x="25578" y="6752"/>
                  </a:lnTo>
                  <a:lnTo>
                    <a:pt x="25578" y="6752"/>
                  </a:lnTo>
                  <a:lnTo>
                    <a:pt x="25578" y="6752"/>
                  </a:lnTo>
                  <a:lnTo>
                    <a:pt x="25578" y="6752"/>
                  </a:lnTo>
                  <a:lnTo>
                    <a:pt x="25572" y="6752"/>
                  </a:lnTo>
                  <a:lnTo>
                    <a:pt x="25572" y="6752"/>
                  </a:lnTo>
                  <a:lnTo>
                    <a:pt x="25572" y="6752"/>
                  </a:lnTo>
                  <a:lnTo>
                    <a:pt x="25572" y="6752"/>
                  </a:lnTo>
                  <a:lnTo>
                    <a:pt x="25555" y="6735"/>
                  </a:lnTo>
                  <a:lnTo>
                    <a:pt x="25555" y="6735"/>
                  </a:lnTo>
                  <a:lnTo>
                    <a:pt x="25533" y="6712"/>
                  </a:lnTo>
                  <a:lnTo>
                    <a:pt x="25533" y="6712"/>
                  </a:lnTo>
                  <a:lnTo>
                    <a:pt x="25510" y="6684"/>
                  </a:lnTo>
                  <a:lnTo>
                    <a:pt x="25510" y="6684"/>
                  </a:lnTo>
                  <a:lnTo>
                    <a:pt x="25499" y="6666"/>
                  </a:lnTo>
                  <a:lnTo>
                    <a:pt x="25499" y="6666"/>
                  </a:lnTo>
                  <a:lnTo>
                    <a:pt x="25499" y="6660"/>
                  </a:lnTo>
                  <a:lnTo>
                    <a:pt x="25499" y="6660"/>
                  </a:lnTo>
                  <a:lnTo>
                    <a:pt x="25504" y="6655"/>
                  </a:lnTo>
                  <a:lnTo>
                    <a:pt x="25504" y="6655"/>
                  </a:lnTo>
                  <a:lnTo>
                    <a:pt x="25504" y="6649"/>
                  </a:lnTo>
                  <a:lnTo>
                    <a:pt x="25504" y="6649"/>
                  </a:lnTo>
                  <a:lnTo>
                    <a:pt x="25499" y="6644"/>
                  </a:lnTo>
                  <a:lnTo>
                    <a:pt x="25499" y="6644"/>
                  </a:lnTo>
                  <a:lnTo>
                    <a:pt x="25493" y="6644"/>
                  </a:lnTo>
                  <a:lnTo>
                    <a:pt x="25493" y="6644"/>
                  </a:lnTo>
                  <a:lnTo>
                    <a:pt x="25487" y="6638"/>
                  </a:lnTo>
                  <a:lnTo>
                    <a:pt x="25487" y="6638"/>
                  </a:lnTo>
                  <a:lnTo>
                    <a:pt x="25476" y="6638"/>
                  </a:lnTo>
                  <a:lnTo>
                    <a:pt x="25476" y="6638"/>
                  </a:lnTo>
                  <a:lnTo>
                    <a:pt x="25470" y="6638"/>
                  </a:lnTo>
                  <a:close/>
                  <a:moveTo>
                    <a:pt x="25658" y="6695"/>
                  </a:moveTo>
                  <a:lnTo>
                    <a:pt x="25658" y="6695"/>
                  </a:lnTo>
                  <a:lnTo>
                    <a:pt x="25658" y="6700"/>
                  </a:lnTo>
                  <a:lnTo>
                    <a:pt x="25658" y="6700"/>
                  </a:lnTo>
                  <a:lnTo>
                    <a:pt x="25658" y="6712"/>
                  </a:lnTo>
                  <a:lnTo>
                    <a:pt x="25658" y="6712"/>
                  </a:lnTo>
                  <a:lnTo>
                    <a:pt x="25652" y="6724"/>
                  </a:lnTo>
                  <a:lnTo>
                    <a:pt x="25652" y="6724"/>
                  </a:lnTo>
                  <a:lnTo>
                    <a:pt x="25652" y="6735"/>
                  </a:lnTo>
                  <a:lnTo>
                    <a:pt x="25652" y="6735"/>
                  </a:lnTo>
                  <a:lnTo>
                    <a:pt x="25658" y="6735"/>
                  </a:lnTo>
                  <a:lnTo>
                    <a:pt x="25658" y="6735"/>
                  </a:lnTo>
                  <a:lnTo>
                    <a:pt x="25663" y="6735"/>
                  </a:lnTo>
                  <a:lnTo>
                    <a:pt x="25663" y="6735"/>
                  </a:lnTo>
                  <a:lnTo>
                    <a:pt x="25669" y="6735"/>
                  </a:lnTo>
                  <a:lnTo>
                    <a:pt x="25669" y="6735"/>
                  </a:lnTo>
                  <a:lnTo>
                    <a:pt x="25669" y="6740"/>
                  </a:lnTo>
                  <a:lnTo>
                    <a:pt x="25669" y="6735"/>
                  </a:lnTo>
                  <a:lnTo>
                    <a:pt x="25675" y="6729"/>
                  </a:lnTo>
                  <a:lnTo>
                    <a:pt x="25675" y="6724"/>
                  </a:lnTo>
                  <a:lnTo>
                    <a:pt x="25675" y="6718"/>
                  </a:lnTo>
                  <a:lnTo>
                    <a:pt x="25675" y="6718"/>
                  </a:lnTo>
                  <a:lnTo>
                    <a:pt x="25675" y="6712"/>
                  </a:lnTo>
                  <a:lnTo>
                    <a:pt x="25675" y="6712"/>
                  </a:lnTo>
                  <a:lnTo>
                    <a:pt x="25669" y="6706"/>
                  </a:lnTo>
                  <a:lnTo>
                    <a:pt x="25669" y="6706"/>
                  </a:lnTo>
                  <a:lnTo>
                    <a:pt x="25663" y="6700"/>
                  </a:lnTo>
                  <a:lnTo>
                    <a:pt x="25663" y="6700"/>
                  </a:lnTo>
                  <a:lnTo>
                    <a:pt x="25658" y="6695"/>
                  </a:lnTo>
                  <a:close/>
                  <a:moveTo>
                    <a:pt x="25720" y="6780"/>
                  </a:moveTo>
                  <a:lnTo>
                    <a:pt x="25720" y="6780"/>
                  </a:lnTo>
                  <a:lnTo>
                    <a:pt x="25720" y="6786"/>
                  </a:lnTo>
                  <a:lnTo>
                    <a:pt x="25726" y="6791"/>
                  </a:lnTo>
                  <a:lnTo>
                    <a:pt x="25726" y="6791"/>
                  </a:lnTo>
                  <a:lnTo>
                    <a:pt x="25726" y="6791"/>
                  </a:lnTo>
                  <a:lnTo>
                    <a:pt x="25731" y="6791"/>
                  </a:lnTo>
                  <a:lnTo>
                    <a:pt x="25731" y="6791"/>
                  </a:lnTo>
                  <a:lnTo>
                    <a:pt x="25737" y="6786"/>
                  </a:lnTo>
                  <a:lnTo>
                    <a:pt x="25737" y="6786"/>
                  </a:lnTo>
                  <a:lnTo>
                    <a:pt x="25731" y="6780"/>
                  </a:lnTo>
                  <a:lnTo>
                    <a:pt x="25731" y="6780"/>
                  </a:lnTo>
                  <a:lnTo>
                    <a:pt x="25720" y="6780"/>
                  </a:lnTo>
                  <a:close/>
                  <a:moveTo>
                    <a:pt x="17747" y="6684"/>
                  </a:moveTo>
                  <a:lnTo>
                    <a:pt x="17747" y="6684"/>
                  </a:lnTo>
                  <a:lnTo>
                    <a:pt x="17747" y="6689"/>
                  </a:lnTo>
                  <a:lnTo>
                    <a:pt x="17747" y="6689"/>
                  </a:lnTo>
                  <a:lnTo>
                    <a:pt x="17747" y="6689"/>
                  </a:lnTo>
                  <a:lnTo>
                    <a:pt x="17747" y="6689"/>
                  </a:lnTo>
                  <a:lnTo>
                    <a:pt x="17741" y="6695"/>
                  </a:lnTo>
                  <a:lnTo>
                    <a:pt x="17741" y="6695"/>
                  </a:lnTo>
                  <a:lnTo>
                    <a:pt x="17741" y="6695"/>
                  </a:lnTo>
                  <a:lnTo>
                    <a:pt x="17741" y="6695"/>
                  </a:lnTo>
                  <a:lnTo>
                    <a:pt x="17741" y="6700"/>
                  </a:lnTo>
                  <a:lnTo>
                    <a:pt x="17741" y="6700"/>
                  </a:lnTo>
                  <a:lnTo>
                    <a:pt x="17741" y="6706"/>
                  </a:lnTo>
                  <a:lnTo>
                    <a:pt x="17741" y="6706"/>
                  </a:lnTo>
                  <a:lnTo>
                    <a:pt x="17741" y="6712"/>
                  </a:lnTo>
                  <a:lnTo>
                    <a:pt x="17741" y="6712"/>
                  </a:lnTo>
                  <a:lnTo>
                    <a:pt x="17741" y="6724"/>
                  </a:lnTo>
                  <a:lnTo>
                    <a:pt x="17741" y="6724"/>
                  </a:lnTo>
                  <a:lnTo>
                    <a:pt x="17776" y="6724"/>
                  </a:lnTo>
                  <a:lnTo>
                    <a:pt x="17776" y="6724"/>
                  </a:lnTo>
                  <a:lnTo>
                    <a:pt x="17786" y="6724"/>
                  </a:lnTo>
                  <a:lnTo>
                    <a:pt x="17786" y="6724"/>
                  </a:lnTo>
                  <a:lnTo>
                    <a:pt x="17786" y="6712"/>
                  </a:lnTo>
                  <a:lnTo>
                    <a:pt x="17786" y="6712"/>
                  </a:lnTo>
                  <a:lnTo>
                    <a:pt x="17770" y="6684"/>
                  </a:lnTo>
                  <a:lnTo>
                    <a:pt x="17770" y="6684"/>
                  </a:lnTo>
                  <a:lnTo>
                    <a:pt x="17764" y="6684"/>
                  </a:lnTo>
                  <a:lnTo>
                    <a:pt x="17764" y="6684"/>
                  </a:lnTo>
                  <a:lnTo>
                    <a:pt x="17758" y="6684"/>
                  </a:lnTo>
                  <a:lnTo>
                    <a:pt x="17758" y="6684"/>
                  </a:lnTo>
                  <a:lnTo>
                    <a:pt x="17752" y="6684"/>
                  </a:lnTo>
                  <a:lnTo>
                    <a:pt x="17752" y="6684"/>
                  </a:lnTo>
                  <a:lnTo>
                    <a:pt x="17747" y="6684"/>
                  </a:lnTo>
                  <a:close/>
                  <a:moveTo>
                    <a:pt x="0" y="6695"/>
                  </a:moveTo>
                  <a:lnTo>
                    <a:pt x="0" y="6695"/>
                  </a:lnTo>
                  <a:lnTo>
                    <a:pt x="12" y="6712"/>
                  </a:lnTo>
                  <a:lnTo>
                    <a:pt x="12" y="6712"/>
                  </a:lnTo>
                  <a:lnTo>
                    <a:pt x="23" y="6724"/>
                  </a:lnTo>
                  <a:lnTo>
                    <a:pt x="23" y="6724"/>
                  </a:lnTo>
                  <a:lnTo>
                    <a:pt x="28" y="6729"/>
                  </a:lnTo>
                  <a:lnTo>
                    <a:pt x="28" y="6729"/>
                  </a:lnTo>
                  <a:lnTo>
                    <a:pt x="51" y="6735"/>
                  </a:lnTo>
                  <a:lnTo>
                    <a:pt x="51" y="6735"/>
                  </a:lnTo>
                  <a:lnTo>
                    <a:pt x="51" y="6740"/>
                  </a:lnTo>
                  <a:lnTo>
                    <a:pt x="51" y="6740"/>
                  </a:lnTo>
                  <a:lnTo>
                    <a:pt x="57" y="6746"/>
                  </a:lnTo>
                  <a:lnTo>
                    <a:pt x="57" y="6746"/>
                  </a:lnTo>
                  <a:lnTo>
                    <a:pt x="57" y="6746"/>
                  </a:lnTo>
                  <a:lnTo>
                    <a:pt x="57" y="6746"/>
                  </a:lnTo>
                  <a:lnTo>
                    <a:pt x="62" y="6746"/>
                  </a:lnTo>
                  <a:lnTo>
                    <a:pt x="62" y="6746"/>
                  </a:lnTo>
                  <a:lnTo>
                    <a:pt x="68" y="6746"/>
                  </a:lnTo>
                  <a:lnTo>
                    <a:pt x="68" y="6746"/>
                  </a:lnTo>
                  <a:lnTo>
                    <a:pt x="74" y="6746"/>
                  </a:lnTo>
                  <a:lnTo>
                    <a:pt x="74" y="6746"/>
                  </a:lnTo>
                  <a:lnTo>
                    <a:pt x="74" y="6746"/>
                  </a:lnTo>
                  <a:lnTo>
                    <a:pt x="74" y="6746"/>
                  </a:lnTo>
                  <a:lnTo>
                    <a:pt x="79" y="6752"/>
                  </a:lnTo>
                  <a:lnTo>
                    <a:pt x="79" y="6752"/>
                  </a:lnTo>
                  <a:lnTo>
                    <a:pt x="85" y="6757"/>
                  </a:lnTo>
                  <a:lnTo>
                    <a:pt x="85" y="6757"/>
                  </a:lnTo>
                  <a:lnTo>
                    <a:pt x="85" y="6763"/>
                  </a:lnTo>
                  <a:lnTo>
                    <a:pt x="85" y="6763"/>
                  </a:lnTo>
                  <a:lnTo>
                    <a:pt x="91" y="6763"/>
                  </a:lnTo>
                  <a:lnTo>
                    <a:pt x="91" y="6763"/>
                  </a:lnTo>
                  <a:lnTo>
                    <a:pt x="97" y="6763"/>
                  </a:lnTo>
                  <a:lnTo>
                    <a:pt x="97" y="6763"/>
                  </a:lnTo>
                  <a:lnTo>
                    <a:pt x="102" y="6763"/>
                  </a:lnTo>
                  <a:lnTo>
                    <a:pt x="102" y="6763"/>
                  </a:lnTo>
                  <a:lnTo>
                    <a:pt x="108" y="6763"/>
                  </a:lnTo>
                  <a:lnTo>
                    <a:pt x="108" y="6763"/>
                  </a:lnTo>
                  <a:lnTo>
                    <a:pt x="108" y="6757"/>
                  </a:lnTo>
                  <a:lnTo>
                    <a:pt x="108" y="6757"/>
                  </a:lnTo>
                  <a:lnTo>
                    <a:pt x="108" y="6752"/>
                  </a:lnTo>
                  <a:lnTo>
                    <a:pt x="108" y="6752"/>
                  </a:lnTo>
                  <a:lnTo>
                    <a:pt x="108" y="6746"/>
                  </a:lnTo>
                  <a:lnTo>
                    <a:pt x="108" y="6746"/>
                  </a:lnTo>
                  <a:lnTo>
                    <a:pt x="108" y="6746"/>
                  </a:lnTo>
                  <a:lnTo>
                    <a:pt x="108" y="6746"/>
                  </a:lnTo>
                  <a:lnTo>
                    <a:pt x="102" y="6740"/>
                  </a:lnTo>
                  <a:lnTo>
                    <a:pt x="102" y="6740"/>
                  </a:lnTo>
                  <a:lnTo>
                    <a:pt x="97" y="6740"/>
                  </a:lnTo>
                  <a:lnTo>
                    <a:pt x="97" y="6740"/>
                  </a:lnTo>
                  <a:lnTo>
                    <a:pt x="85" y="6740"/>
                  </a:lnTo>
                  <a:lnTo>
                    <a:pt x="85" y="6740"/>
                  </a:lnTo>
                  <a:lnTo>
                    <a:pt x="79" y="6735"/>
                  </a:lnTo>
                  <a:lnTo>
                    <a:pt x="79" y="6735"/>
                  </a:lnTo>
                  <a:lnTo>
                    <a:pt x="79" y="6729"/>
                  </a:lnTo>
                  <a:lnTo>
                    <a:pt x="79" y="6729"/>
                  </a:lnTo>
                  <a:lnTo>
                    <a:pt x="74" y="6718"/>
                  </a:lnTo>
                  <a:lnTo>
                    <a:pt x="74" y="6718"/>
                  </a:lnTo>
                  <a:lnTo>
                    <a:pt x="68" y="6712"/>
                  </a:lnTo>
                  <a:lnTo>
                    <a:pt x="68" y="6712"/>
                  </a:lnTo>
                  <a:lnTo>
                    <a:pt x="68" y="6706"/>
                  </a:lnTo>
                  <a:lnTo>
                    <a:pt x="68" y="6706"/>
                  </a:lnTo>
                  <a:lnTo>
                    <a:pt x="62" y="6706"/>
                  </a:lnTo>
                  <a:lnTo>
                    <a:pt x="62" y="6706"/>
                  </a:lnTo>
                  <a:lnTo>
                    <a:pt x="57" y="6706"/>
                  </a:lnTo>
                  <a:lnTo>
                    <a:pt x="57" y="6706"/>
                  </a:lnTo>
                  <a:lnTo>
                    <a:pt x="51" y="6706"/>
                  </a:lnTo>
                  <a:lnTo>
                    <a:pt x="51" y="6706"/>
                  </a:lnTo>
                  <a:lnTo>
                    <a:pt x="46" y="6706"/>
                  </a:lnTo>
                  <a:lnTo>
                    <a:pt x="46" y="6706"/>
                  </a:lnTo>
                  <a:lnTo>
                    <a:pt x="34" y="6700"/>
                  </a:lnTo>
                  <a:lnTo>
                    <a:pt x="34" y="6700"/>
                  </a:lnTo>
                  <a:lnTo>
                    <a:pt x="23" y="6689"/>
                  </a:lnTo>
                  <a:lnTo>
                    <a:pt x="23" y="6689"/>
                  </a:lnTo>
                  <a:lnTo>
                    <a:pt x="12" y="6678"/>
                  </a:lnTo>
                  <a:lnTo>
                    <a:pt x="12" y="6678"/>
                  </a:lnTo>
                  <a:lnTo>
                    <a:pt x="0" y="6660"/>
                  </a:lnTo>
                  <a:lnTo>
                    <a:pt x="0" y="6672"/>
                  </a:lnTo>
                  <a:lnTo>
                    <a:pt x="0" y="6678"/>
                  </a:lnTo>
                  <a:lnTo>
                    <a:pt x="0" y="6689"/>
                  </a:lnTo>
                  <a:lnTo>
                    <a:pt x="0" y="6695"/>
                  </a:lnTo>
                  <a:close/>
                  <a:moveTo>
                    <a:pt x="14081" y="898"/>
                  </a:moveTo>
                  <a:lnTo>
                    <a:pt x="14081" y="898"/>
                  </a:lnTo>
                  <a:lnTo>
                    <a:pt x="14064" y="898"/>
                  </a:lnTo>
                  <a:lnTo>
                    <a:pt x="14064" y="898"/>
                  </a:lnTo>
                  <a:lnTo>
                    <a:pt x="14059" y="909"/>
                  </a:lnTo>
                  <a:lnTo>
                    <a:pt x="14059" y="909"/>
                  </a:lnTo>
                  <a:lnTo>
                    <a:pt x="14053" y="915"/>
                  </a:lnTo>
                  <a:lnTo>
                    <a:pt x="14053" y="915"/>
                  </a:lnTo>
                  <a:lnTo>
                    <a:pt x="14042" y="915"/>
                  </a:lnTo>
                  <a:lnTo>
                    <a:pt x="14042" y="915"/>
                  </a:lnTo>
                  <a:lnTo>
                    <a:pt x="14025" y="921"/>
                  </a:lnTo>
                  <a:lnTo>
                    <a:pt x="14025" y="921"/>
                  </a:lnTo>
                  <a:lnTo>
                    <a:pt x="14013" y="921"/>
                  </a:lnTo>
                  <a:lnTo>
                    <a:pt x="14013" y="921"/>
                  </a:lnTo>
                  <a:lnTo>
                    <a:pt x="14002" y="921"/>
                  </a:lnTo>
                  <a:lnTo>
                    <a:pt x="14002" y="921"/>
                  </a:lnTo>
                  <a:lnTo>
                    <a:pt x="13992" y="915"/>
                  </a:lnTo>
                  <a:lnTo>
                    <a:pt x="13992" y="915"/>
                  </a:lnTo>
                  <a:lnTo>
                    <a:pt x="13986" y="904"/>
                  </a:lnTo>
                  <a:lnTo>
                    <a:pt x="13986" y="904"/>
                  </a:lnTo>
                  <a:lnTo>
                    <a:pt x="13980" y="909"/>
                  </a:lnTo>
                  <a:lnTo>
                    <a:pt x="13980" y="909"/>
                  </a:lnTo>
                  <a:lnTo>
                    <a:pt x="13974" y="909"/>
                  </a:lnTo>
                  <a:lnTo>
                    <a:pt x="13974" y="909"/>
                  </a:lnTo>
                  <a:lnTo>
                    <a:pt x="13968" y="915"/>
                  </a:lnTo>
                  <a:lnTo>
                    <a:pt x="13968" y="915"/>
                  </a:lnTo>
                  <a:lnTo>
                    <a:pt x="13963" y="915"/>
                  </a:lnTo>
                  <a:lnTo>
                    <a:pt x="13963" y="915"/>
                  </a:lnTo>
                  <a:lnTo>
                    <a:pt x="13952" y="909"/>
                  </a:lnTo>
                  <a:lnTo>
                    <a:pt x="13952" y="909"/>
                  </a:lnTo>
                  <a:lnTo>
                    <a:pt x="13935" y="904"/>
                  </a:lnTo>
                  <a:lnTo>
                    <a:pt x="13935" y="904"/>
                  </a:lnTo>
                  <a:lnTo>
                    <a:pt x="13918" y="898"/>
                  </a:lnTo>
                  <a:lnTo>
                    <a:pt x="13918" y="898"/>
                  </a:lnTo>
                  <a:lnTo>
                    <a:pt x="13901" y="892"/>
                  </a:lnTo>
                  <a:lnTo>
                    <a:pt x="13901" y="892"/>
                  </a:lnTo>
                  <a:lnTo>
                    <a:pt x="13895" y="892"/>
                  </a:lnTo>
                  <a:lnTo>
                    <a:pt x="13895" y="892"/>
                  </a:lnTo>
                  <a:lnTo>
                    <a:pt x="13883" y="898"/>
                  </a:lnTo>
                  <a:lnTo>
                    <a:pt x="13883" y="898"/>
                  </a:lnTo>
                  <a:lnTo>
                    <a:pt x="13872" y="898"/>
                  </a:lnTo>
                  <a:lnTo>
                    <a:pt x="13872" y="898"/>
                  </a:lnTo>
                  <a:lnTo>
                    <a:pt x="13861" y="898"/>
                  </a:lnTo>
                  <a:lnTo>
                    <a:pt x="13861" y="898"/>
                  </a:lnTo>
                  <a:lnTo>
                    <a:pt x="13855" y="892"/>
                  </a:lnTo>
                  <a:lnTo>
                    <a:pt x="13855" y="892"/>
                  </a:lnTo>
                  <a:lnTo>
                    <a:pt x="13843" y="881"/>
                  </a:lnTo>
                  <a:lnTo>
                    <a:pt x="13843" y="881"/>
                  </a:lnTo>
                  <a:lnTo>
                    <a:pt x="13827" y="881"/>
                  </a:lnTo>
                  <a:lnTo>
                    <a:pt x="13827" y="881"/>
                  </a:lnTo>
                  <a:lnTo>
                    <a:pt x="13815" y="881"/>
                  </a:lnTo>
                  <a:lnTo>
                    <a:pt x="13815" y="881"/>
                  </a:lnTo>
                  <a:lnTo>
                    <a:pt x="13809" y="876"/>
                  </a:lnTo>
                  <a:lnTo>
                    <a:pt x="13809" y="876"/>
                  </a:lnTo>
                  <a:lnTo>
                    <a:pt x="13804" y="870"/>
                  </a:lnTo>
                  <a:lnTo>
                    <a:pt x="13804" y="870"/>
                  </a:lnTo>
                  <a:lnTo>
                    <a:pt x="13793" y="864"/>
                  </a:lnTo>
                  <a:lnTo>
                    <a:pt x="13793" y="864"/>
                  </a:lnTo>
                  <a:lnTo>
                    <a:pt x="13776" y="864"/>
                  </a:lnTo>
                  <a:lnTo>
                    <a:pt x="13776" y="864"/>
                  </a:lnTo>
                  <a:lnTo>
                    <a:pt x="13764" y="864"/>
                  </a:lnTo>
                  <a:lnTo>
                    <a:pt x="13764" y="864"/>
                  </a:lnTo>
                  <a:lnTo>
                    <a:pt x="13758" y="864"/>
                  </a:lnTo>
                  <a:lnTo>
                    <a:pt x="13758" y="864"/>
                  </a:lnTo>
                  <a:lnTo>
                    <a:pt x="13758" y="852"/>
                  </a:lnTo>
                  <a:lnTo>
                    <a:pt x="13758" y="852"/>
                  </a:lnTo>
                  <a:lnTo>
                    <a:pt x="13758" y="842"/>
                  </a:lnTo>
                  <a:lnTo>
                    <a:pt x="13758" y="842"/>
                  </a:lnTo>
                  <a:lnTo>
                    <a:pt x="13747" y="830"/>
                  </a:lnTo>
                  <a:lnTo>
                    <a:pt x="13747" y="830"/>
                  </a:lnTo>
                  <a:lnTo>
                    <a:pt x="13742" y="824"/>
                  </a:lnTo>
                  <a:lnTo>
                    <a:pt x="13742" y="824"/>
                  </a:lnTo>
                  <a:lnTo>
                    <a:pt x="13736" y="824"/>
                  </a:lnTo>
                  <a:lnTo>
                    <a:pt x="13736" y="824"/>
                  </a:lnTo>
                  <a:lnTo>
                    <a:pt x="13753" y="818"/>
                  </a:lnTo>
                  <a:lnTo>
                    <a:pt x="13753" y="818"/>
                  </a:lnTo>
                  <a:lnTo>
                    <a:pt x="13764" y="813"/>
                  </a:lnTo>
                  <a:lnTo>
                    <a:pt x="13764" y="813"/>
                  </a:lnTo>
                  <a:lnTo>
                    <a:pt x="13770" y="807"/>
                  </a:lnTo>
                  <a:lnTo>
                    <a:pt x="13770" y="807"/>
                  </a:lnTo>
                  <a:lnTo>
                    <a:pt x="13781" y="796"/>
                  </a:lnTo>
                  <a:lnTo>
                    <a:pt x="13781" y="796"/>
                  </a:lnTo>
                  <a:lnTo>
                    <a:pt x="13787" y="784"/>
                  </a:lnTo>
                  <a:lnTo>
                    <a:pt x="13787" y="784"/>
                  </a:lnTo>
                  <a:lnTo>
                    <a:pt x="13787" y="767"/>
                  </a:lnTo>
                  <a:lnTo>
                    <a:pt x="13787" y="767"/>
                  </a:lnTo>
                  <a:lnTo>
                    <a:pt x="13787" y="750"/>
                  </a:lnTo>
                  <a:lnTo>
                    <a:pt x="13787" y="750"/>
                  </a:lnTo>
                  <a:lnTo>
                    <a:pt x="13787" y="739"/>
                  </a:lnTo>
                  <a:lnTo>
                    <a:pt x="13787" y="739"/>
                  </a:lnTo>
                  <a:lnTo>
                    <a:pt x="13787" y="733"/>
                  </a:lnTo>
                  <a:lnTo>
                    <a:pt x="13787" y="733"/>
                  </a:lnTo>
                  <a:lnTo>
                    <a:pt x="13793" y="722"/>
                  </a:lnTo>
                  <a:lnTo>
                    <a:pt x="13793" y="722"/>
                  </a:lnTo>
                  <a:lnTo>
                    <a:pt x="13798" y="716"/>
                  </a:lnTo>
                  <a:lnTo>
                    <a:pt x="13798" y="716"/>
                  </a:lnTo>
                  <a:lnTo>
                    <a:pt x="13804" y="711"/>
                  </a:lnTo>
                  <a:lnTo>
                    <a:pt x="13804" y="711"/>
                  </a:lnTo>
                  <a:lnTo>
                    <a:pt x="13804" y="705"/>
                  </a:lnTo>
                  <a:lnTo>
                    <a:pt x="13804" y="705"/>
                  </a:lnTo>
                  <a:lnTo>
                    <a:pt x="13798" y="705"/>
                  </a:lnTo>
                  <a:lnTo>
                    <a:pt x="13798" y="705"/>
                  </a:lnTo>
                  <a:lnTo>
                    <a:pt x="13804" y="699"/>
                  </a:lnTo>
                  <a:lnTo>
                    <a:pt x="13804" y="699"/>
                  </a:lnTo>
                  <a:lnTo>
                    <a:pt x="13804" y="699"/>
                  </a:lnTo>
                  <a:lnTo>
                    <a:pt x="13804" y="699"/>
                  </a:lnTo>
                  <a:lnTo>
                    <a:pt x="13804" y="699"/>
                  </a:lnTo>
                  <a:lnTo>
                    <a:pt x="13804" y="699"/>
                  </a:lnTo>
                  <a:lnTo>
                    <a:pt x="13798" y="693"/>
                  </a:lnTo>
                  <a:lnTo>
                    <a:pt x="13798" y="693"/>
                  </a:lnTo>
                  <a:lnTo>
                    <a:pt x="13793" y="693"/>
                  </a:lnTo>
                  <a:lnTo>
                    <a:pt x="13793" y="693"/>
                  </a:lnTo>
                  <a:lnTo>
                    <a:pt x="13793" y="688"/>
                  </a:lnTo>
                  <a:lnTo>
                    <a:pt x="13793" y="688"/>
                  </a:lnTo>
                  <a:lnTo>
                    <a:pt x="13793" y="677"/>
                  </a:lnTo>
                  <a:lnTo>
                    <a:pt x="13793" y="677"/>
                  </a:lnTo>
                  <a:lnTo>
                    <a:pt x="13793" y="665"/>
                  </a:lnTo>
                  <a:lnTo>
                    <a:pt x="13793" y="665"/>
                  </a:lnTo>
                  <a:lnTo>
                    <a:pt x="13793" y="653"/>
                  </a:lnTo>
                  <a:lnTo>
                    <a:pt x="13793" y="653"/>
                  </a:lnTo>
                  <a:lnTo>
                    <a:pt x="13793" y="642"/>
                  </a:lnTo>
                  <a:lnTo>
                    <a:pt x="13793" y="642"/>
                  </a:lnTo>
                  <a:lnTo>
                    <a:pt x="13793" y="637"/>
                  </a:lnTo>
                  <a:lnTo>
                    <a:pt x="13793" y="637"/>
                  </a:lnTo>
                  <a:lnTo>
                    <a:pt x="13793" y="637"/>
                  </a:lnTo>
                  <a:lnTo>
                    <a:pt x="13793" y="637"/>
                  </a:lnTo>
                  <a:lnTo>
                    <a:pt x="13798" y="637"/>
                  </a:lnTo>
                  <a:lnTo>
                    <a:pt x="13798" y="637"/>
                  </a:lnTo>
                  <a:lnTo>
                    <a:pt x="13804" y="637"/>
                  </a:lnTo>
                  <a:lnTo>
                    <a:pt x="13804" y="637"/>
                  </a:lnTo>
                  <a:lnTo>
                    <a:pt x="13798" y="631"/>
                  </a:lnTo>
                  <a:lnTo>
                    <a:pt x="13798" y="631"/>
                  </a:lnTo>
                  <a:lnTo>
                    <a:pt x="13798" y="625"/>
                  </a:lnTo>
                  <a:lnTo>
                    <a:pt x="13798" y="625"/>
                  </a:lnTo>
                  <a:lnTo>
                    <a:pt x="13793" y="620"/>
                  </a:lnTo>
                  <a:lnTo>
                    <a:pt x="13793" y="620"/>
                  </a:lnTo>
                  <a:lnTo>
                    <a:pt x="13793" y="620"/>
                  </a:lnTo>
                  <a:lnTo>
                    <a:pt x="13793" y="620"/>
                  </a:lnTo>
                  <a:lnTo>
                    <a:pt x="13793" y="608"/>
                  </a:lnTo>
                  <a:lnTo>
                    <a:pt x="13793" y="608"/>
                  </a:lnTo>
                  <a:lnTo>
                    <a:pt x="13798" y="586"/>
                  </a:lnTo>
                  <a:lnTo>
                    <a:pt x="13798" y="586"/>
                  </a:lnTo>
                  <a:lnTo>
                    <a:pt x="13793" y="568"/>
                  </a:lnTo>
                  <a:lnTo>
                    <a:pt x="13793" y="568"/>
                  </a:lnTo>
                  <a:lnTo>
                    <a:pt x="13793" y="552"/>
                  </a:lnTo>
                  <a:lnTo>
                    <a:pt x="13793" y="552"/>
                  </a:lnTo>
                  <a:lnTo>
                    <a:pt x="13787" y="552"/>
                  </a:lnTo>
                  <a:lnTo>
                    <a:pt x="13787" y="552"/>
                  </a:lnTo>
                  <a:lnTo>
                    <a:pt x="13787" y="552"/>
                  </a:lnTo>
                  <a:lnTo>
                    <a:pt x="13787" y="552"/>
                  </a:lnTo>
                  <a:lnTo>
                    <a:pt x="13781" y="557"/>
                  </a:lnTo>
                  <a:lnTo>
                    <a:pt x="13781" y="557"/>
                  </a:lnTo>
                  <a:lnTo>
                    <a:pt x="13781" y="557"/>
                  </a:lnTo>
                  <a:lnTo>
                    <a:pt x="13781" y="557"/>
                  </a:lnTo>
                  <a:lnTo>
                    <a:pt x="13776" y="557"/>
                  </a:lnTo>
                  <a:lnTo>
                    <a:pt x="13776" y="557"/>
                  </a:lnTo>
                  <a:lnTo>
                    <a:pt x="13776" y="552"/>
                  </a:lnTo>
                  <a:lnTo>
                    <a:pt x="13776" y="552"/>
                  </a:lnTo>
                  <a:lnTo>
                    <a:pt x="13770" y="546"/>
                  </a:lnTo>
                  <a:lnTo>
                    <a:pt x="13770" y="546"/>
                  </a:lnTo>
                  <a:lnTo>
                    <a:pt x="13770" y="540"/>
                  </a:lnTo>
                  <a:lnTo>
                    <a:pt x="13770" y="540"/>
                  </a:lnTo>
                  <a:lnTo>
                    <a:pt x="13747" y="534"/>
                  </a:lnTo>
                  <a:lnTo>
                    <a:pt x="13747" y="534"/>
                  </a:lnTo>
                  <a:lnTo>
                    <a:pt x="13730" y="523"/>
                  </a:lnTo>
                  <a:lnTo>
                    <a:pt x="13730" y="523"/>
                  </a:lnTo>
                  <a:lnTo>
                    <a:pt x="13708" y="506"/>
                  </a:lnTo>
                  <a:lnTo>
                    <a:pt x="13708" y="506"/>
                  </a:lnTo>
                  <a:lnTo>
                    <a:pt x="13696" y="494"/>
                  </a:lnTo>
                  <a:lnTo>
                    <a:pt x="13696" y="494"/>
                  </a:lnTo>
                  <a:lnTo>
                    <a:pt x="13696" y="483"/>
                  </a:lnTo>
                  <a:lnTo>
                    <a:pt x="13696" y="483"/>
                  </a:lnTo>
                  <a:lnTo>
                    <a:pt x="13696" y="478"/>
                  </a:lnTo>
                  <a:lnTo>
                    <a:pt x="13696" y="478"/>
                  </a:lnTo>
                  <a:lnTo>
                    <a:pt x="13696" y="466"/>
                  </a:lnTo>
                  <a:lnTo>
                    <a:pt x="13696" y="466"/>
                  </a:lnTo>
                  <a:lnTo>
                    <a:pt x="13696" y="460"/>
                  </a:lnTo>
                  <a:lnTo>
                    <a:pt x="13696" y="460"/>
                  </a:lnTo>
                  <a:lnTo>
                    <a:pt x="13690" y="460"/>
                  </a:lnTo>
                  <a:lnTo>
                    <a:pt x="13690" y="460"/>
                  </a:lnTo>
                  <a:lnTo>
                    <a:pt x="13690" y="455"/>
                  </a:lnTo>
                  <a:lnTo>
                    <a:pt x="13690" y="455"/>
                  </a:lnTo>
                  <a:lnTo>
                    <a:pt x="13696" y="443"/>
                  </a:lnTo>
                  <a:lnTo>
                    <a:pt x="13696" y="443"/>
                  </a:lnTo>
                  <a:lnTo>
                    <a:pt x="13696" y="438"/>
                  </a:lnTo>
                  <a:lnTo>
                    <a:pt x="13696" y="438"/>
                  </a:lnTo>
                  <a:lnTo>
                    <a:pt x="13690" y="438"/>
                  </a:lnTo>
                  <a:lnTo>
                    <a:pt x="13690" y="438"/>
                  </a:lnTo>
                  <a:lnTo>
                    <a:pt x="13684" y="438"/>
                  </a:lnTo>
                  <a:lnTo>
                    <a:pt x="13684" y="438"/>
                  </a:lnTo>
                  <a:lnTo>
                    <a:pt x="13679" y="438"/>
                  </a:lnTo>
                  <a:lnTo>
                    <a:pt x="13679" y="438"/>
                  </a:lnTo>
                  <a:lnTo>
                    <a:pt x="13668" y="438"/>
                  </a:lnTo>
                  <a:lnTo>
                    <a:pt x="13668" y="438"/>
                  </a:lnTo>
                  <a:lnTo>
                    <a:pt x="13668" y="432"/>
                  </a:lnTo>
                  <a:lnTo>
                    <a:pt x="13668" y="432"/>
                  </a:lnTo>
                  <a:lnTo>
                    <a:pt x="13668" y="427"/>
                  </a:lnTo>
                  <a:lnTo>
                    <a:pt x="13668" y="427"/>
                  </a:lnTo>
                  <a:lnTo>
                    <a:pt x="13668" y="427"/>
                  </a:lnTo>
                  <a:lnTo>
                    <a:pt x="13668" y="427"/>
                  </a:lnTo>
                  <a:lnTo>
                    <a:pt x="13668" y="421"/>
                  </a:lnTo>
                  <a:lnTo>
                    <a:pt x="13668" y="421"/>
                  </a:lnTo>
                  <a:lnTo>
                    <a:pt x="13673" y="415"/>
                  </a:lnTo>
                  <a:lnTo>
                    <a:pt x="13673" y="415"/>
                  </a:lnTo>
                  <a:lnTo>
                    <a:pt x="13668" y="409"/>
                  </a:lnTo>
                  <a:lnTo>
                    <a:pt x="13668" y="409"/>
                  </a:lnTo>
                  <a:lnTo>
                    <a:pt x="13668" y="409"/>
                  </a:lnTo>
                  <a:lnTo>
                    <a:pt x="13668" y="409"/>
                  </a:lnTo>
                  <a:lnTo>
                    <a:pt x="13656" y="409"/>
                  </a:lnTo>
                  <a:lnTo>
                    <a:pt x="13656" y="409"/>
                  </a:lnTo>
                  <a:lnTo>
                    <a:pt x="13650" y="409"/>
                  </a:lnTo>
                  <a:lnTo>
                    <a:pt x="13650" y="409"/>
                  </a:lnTo>
                  <a:lnTo>
                    <a:pt x="13645" y="409"/>
                  </a:lnTo>
                  <a:lnTo>
                    <a:pt x="13645" y="409"/>
                  </a:lnTo>
                  <a:lnTo>
                    <a:pt x="13645" y="409"/>
                  </a:lnTo>
                  <a:lnTo>
                    <a:pt x="13645" y="409"/>
                  </a:lnTo>
                  <a:lnTo>
                    <a:pt x="13645" y="403"/>
                  </a:lnTo>
                  <a:lnTo>
                    <a:pt x="13645" y="403"/>
                  </a:lnTo>
                  <a:lnTo>
                    <a:pt x="13645" y="398"/>
                  </a:lnTo>
                  <a:lnTo>
                    <a:pt x="13645" y="398"/>
                  </a:lnTo>
                  <a:lnTo>
                    <a:pt x="13656" y="398"/>
                  </a:lnTo>
                  <a:lnTo>
                    <a:pt x="13656" y="398"/>
                  </a:lnTo>
                  <a:lnTo>
                    <a:pt x="13656" y="398"/>
                  </a:lnTo>
                  <a:lnTo>
                    <a:pt x="13656" y="398"/>
                  </a:lnTo>
                  <a:lnTo>
                    <a:pt x="13662" y="393"/>
                  </a:lnTo>
                  <a:lnTo>
                    <a:pt x="13662" y="393"/>
                  </a:lnTo>
                  <a:lnTo>
                    <a:pt x="13662" y="387"/>
                  </a:lnTo>
                  <a:lnTo>
                    <a:pt x="13662" y="387"/>
                  </a:lnTo>
                  <a:lnTo>
                    <a:pt x="13668" y="381"/>
                  </a:lnTo>
                  <a:lnTo>
                    <a:pt x="13668" y="381"/>
                  </a:lnTo>
                  <a:lnTo>
                    <a:pt x="13656" y="387"/>
                  </a:lnTo>
                  <a:lnTo>
                    <a:pt x="13656" y="387"/>
                  </a:lnTo>
                  <a:lnTo>
                    <a:pt x="13656" y="381"/>
                  </a:lnTo>
                  <a:lnTo>
                    <a:pt x="13656" y="381"/>
                  </a:lnTo>
                  <a:lnTo>
                    <a:pt x="13650" y="381"/>
                  </a:lnTo>
                  <a:lnTo>
                    <a:pt x="13650" y="381"/>
                  </a:lnTo>
                  <a:lnTo>
                    <a:pt x="13650" y="375"/>
                  </a:lnTo>
                  <a:lnTo>
                    <a:pt x="13650" y="375"/>
                  </a:lnTo>
                  <a:lnTo>
                    <a:pt x="13639" y="387"/>
                  </a:lnTo>
                  <a:lnTo>
                    <a:pt x="13639" y="387"/>
                  </a:lnTo>
                  <a:lnTo>
                    <a:pt x="13633" y="393"/>
                  </a:lnTo>
                  <a:lnTo>
                    <a:pt x="13633" y="393"/>
                  </a:lnTo>
                  <a:lnTo>
                    <a:pt x="13628" y="403"/>
                  </a:lnTo>
                  <a:lnTo>
                    <a:pt x="13628" y="403"/>
                  </a:lnTo>
                  <a:lnTo>
                    <a:pt x="13622" y="409"/>
                  </a:lnTo>
                  <a:lnTo>
                    <a:pt x="13622" y="409"/>
                  </a:lnTo>
                  <a:lnTo>
                    <a:pt x="13617" y="393"/>
                  </a:lnTo>
                  <a:lnTo>
                    <a:pt x="13617" y="393"/>
                  </a:lnTo>
                  <a:lnTo>
                    <a:pt x="13605" y="381"/>
                  </a:lnTo>
                  <a:lnTo>
                    <a:pt x="13605" y="381"/>
                  </a:lnTo>
                  <a:lnTo>
                    <a:pt x="13599" y="369"/>
                  </a:lnTo>
                  <a:lnTo>
                    <a:pt x="13599" y="369"/>
                  </a:lnTo>
                  <a:lnTo>
                    <a:pt x="13588" y="364"/>
                  </a:lnTo>
                  <a:lnTo>
                    <a:pt x="13588" y="364"/>
                  </a:lnTo>
                  <a:lnTo>
                    <a:pt x="13588" y="364"/>
                  </a:lnTo>
                  <a:lnTo>
                    <a:pt x="13588" y="364"/>
                  </a:lnTo>
                  <a:lnTo>
                    <a:pt x="13583" y="364"/>
                  </a:lnTo>
                  <a:lnTo>
                    <a:pt x="13583" y="364"/>
                  </a:lnTo>
                  <a:lnTo>
                    <a:pt x="13583" y="369"/>
                  </a:lnTo>
                  <a:lnTo>
                    <a:pt x="13583" y="369"/>
                  </a:lnTo>
                  <a:lnTo>
                    <a:pt x="13577" y="369"/>
                  </a:lnTo>
                  <a:lnTo>
                    <a:pt x="13577" y="369"/>
                  </a:lnTo>
                  <a:lnTo>
                    <a:pt x="13577" y="364"/>
                  </a:lnTo>
                  <a:lnTo>
                    <a:pt x="13577" y="364"/>
                  </a:lnTo>
                  <a:lnTo>
                    <a:pt x="13571" y="358"/>
                  </a:lnTo>
                  <a:lnTo>
                    <a:pt x="13571" y="358"/>
                  </a:lnTo>
                  <a:lnTo>
                    <a:pt x="13571" y="358"/>
                  </a:lnTo>
                  <a:lnTo>
                    <a:pt x="13571" y="358"/>
                  </a:lnTo>
                  <a:lnTo>
                    <a:pt x="13571" y="353"/>
                  </a:lnTo>
                  <a:lnTo>
                    <a:pt x="13571" y="353"/>
                  </a:lnTo>
                  <a:lnTo>
                    <a:pt x="13559" y="353"/>
                  </a:lnTo>
                  <a:lnTo>
                    <a:pt x="13559" y="353"/>
                  </a:lnTo>
                  <a:lnTo>
                    <a:pt x="13548" y="353"/>
                  </a:lnTo>
                  <a:lnTo>
                    <a:pt x="13548" y="353"/>
                  </a:lnTo>
                  <a:lnTo>
                    <a:pt x="13531" y="353"/>
                  </a:lnTo>
                  <a:lnTo>
                    <a:pt x="13531" y="353"/>
                  </a:lnTo>
                  <a:lnTo>
                    <a:pt x="13520" y="358"/>
                  </a:lnTo>
                  <a:lnTo>
                    <a:pt x="13514" y="353"/>
                  </a:lnTo>
                  <a:lnTo>
                    <a:pt x="13514" y="353"/>
                  </a:lnTo>
                  <a:lnTo>
                    <a:pt x="13514" y="347"/>
                  </a:lnTo>
                  <a:lnTo>
                    <a:pt x="13514" y="347"/>
                  </a:lnTo>
                  <a:lnTo>
                    <a:pt x="13514" y="341"/>
                  </a:lnTo>
                  <a:lnTo>
                    <a:pt x="13520" y="341"/>
                  </a:lnTo>
                  <a:lnTo>
                    <a:pt x="13520" y="335"/>
                  </a:lnTo>
                  <a:lnTo>
                    <a:pt x="13525" y="335"/>
                  </a:lnTo>
                  <a:lnTo>
                    <a:pt x="13525" y="335"/>
                  </a:lnTo>
                  <a:lnTo>
                    <a:pt x="13525" y="330"/>
                  </a:lnTo>
                  <a:lnTo>
                    <a:pt x="13525" y="330"/>
                  </a:lnTo>
                  <a:lnTo>
                    <a:pt x="13525" y="324"/>
                  </a:lnTo>
                  <a:lnTo>
                    <a:pt x="13525" y="324"/>
                  </a:lnTo>
                  <a:lnTo>
                    <a:pt x="13525" y="318"/>
                  </a:lnTo>
                  <a:lnTo>
                    <a:pt x="13525" y="318"/>
                  </a:lnTo>
                  <a:lnTo>
                    <a:pt x="13525" y="318"/>
                  </a:lnTo>
                  <a:lnTo>
                    <a:pt x="13525" y="318"/>
                  </a:lnTo>
                  <a:lnTo>
                    <a:pt x="13525" y="318"/>
                  </a:lnTo>
                  <a:lnTo>
                    <a:pt x="13525" y="318"/>
                  </a:lnTo>
                  <a:lnTo>
                    <a:pt x="13531" y="318"/>
                  </a:lnTo>
                  <a:lnTo>
                    <a:pt x="13531" y="318"/>
                  </a:lnTo>
                  <a:lnTo>
                    <a:pt x="13537" y="318"/>
                  </a:lnTo>
                  <a:lnTo>
                    <a:pt x="13537" y="318"/>
                  </a:lnTo>
                  <a:lnTo>
                    <a:pt x="13543" y="324"/>
                  </a:lnTo>
                  <a:lnTo>
                    <a:pt x="13548" y="318"/>
                  </a:lnTo>
                  <a:lnTo>
                    <a:pt x="13548" y="318"/>
                  </a:lnTo>
                  <a:lnTo>
                    <a:pt x="13548" y="313"/>
                  </a:lnTo>
                  <a:lnTo>
                    <a:pt x="13548" y="313"/>
                  </a:lnTo>
                  <a:lnTo>
                    <a:pt x="13548" y="313"/>
                  </a:lnTo>
                  <a:lnTo>
                    <a:pt x="13543" y="307"/>
                  </a:lnTo>
                  <a:lnTo>
                    <a:pt x="13543" y="307"/>
                  </a:lnTo>
                  <a:lnTo>
                    <a:pt x="13537" y="307"/>
                  </a:lnTo>
                  <a:lnTo>
                    <a:pt x="13537" y="307"/>
                  </a:lnTo>
                  <a:lnTo>
                    <a:pt x="13525" y="301"/>
                  </a:lnTo>
                  <a:lnTo>
                    <a:pt x="13525" y="301"/>
                  </a:lnTo>
                  <a:lnTo>
                    <a:pt x="13520" y="296"/>
                  </a:lnTo>
                  <a:lnTo>
                    <a:pt x="13520" y="296"/>
                  </a:lnTo>
                  <a:lnTo>
                    <a:pt x="13520" y="290"/>
                  </a:lnTo>
                  <a:lnTo>
                    <a:pt x="13520" y="290"/>
                  </a:lnTo>
                  <a:lnTo>
                    <a:pt x="13520" y="284"/>
                  </a:lnTo>
                  <a:lnTo>
                    <a:pt x="13520" y="284"/>
                  </a:lnTo>
                  <a:lnTo>
                    <a:pt x="13525" y="278"/>
                  </a:lnTo>
                  <a:lnTo>
                    <a:pt x="13525" y="278"/>
                  </a:lnTo>
                  <a:lnTo>
                    <a:pt x="13531" y="278"/>
                  </a:lnTo>
                  <a:lnTo>
                    <a:pt x="13531" y="278"/>
                  </a:lnTo>
                  <a:lnTo>
                    <a:pt x="13537" y="273"/>
                  </a:lnTo>
                  <a:lnTo>
                    <a:pt x="13537" y="273"/>
                  </a:lnTo>
                  <a:lnTo>
                    <a:pt x="13543" y="267"/>
                  </a:lnTo>
                  <a:lnTo>
                    <a:pt x="13543" y="267"/>
                  </a:lnTo>
                  <a:lnTo>
                    <a:pt x="13554" y="267"/>
                  </a:lnTo>
                  <a:lnTo>
                    <a:pt x="13554" y="267"/>
                  </a:lnTo>
                  <a:lnTo>
                    <a:pt x="13565" y="273"/>
                  </a:lnTo>
                  <a:lnTo>
                    <a:pt x="13565" y="273"/>
                  </a:lnTo>
                  <a:lnTo>
                    <a:pt x="13577" y="273"/>
                  </a:lnTo>
                  <a:lnTo>
                    <a:pt x="13577" y="273"/>
                  </a:lnTo>
                  <a:lnTo>
                    <a:pt x="13583" y="273"/>
                  </a:lnTo>
                  <a:lnTo>
                    <a:pt x="13588" y="267"/>
                  </a:lnTo>
                  <a:lnTo>
                    <a:pt x="13588" y="267"/>
                  </a:lnTo>
                  <a:lnTo>
                    <a:pt x="13593" y="262"/>
                  </a:lnTo>
                  <a:lnTo>
                    <a:pt x="13593" y="256"/>
                  </a:lnTo>
                  <a:lnTo>
                    <a:pt x="13593" y="256"/>
                  </a:lnTo>
                  <a:lnTo>
                    <a:pt x="13617" y="256"/>
                  </a:lnTo>
                  <a:lnTo>
                    <a:pt x="13617" y="256"/>
                  </a:lnTo>
                  <a:lnTo>
                    <a:pt x="13628" y="262"/>
                  </a:lnTo>
                  <a:lnTo>
                    <a:pt x="13628" y="262"/>
                  </a:lnTo>
                  <a:lnTo>
                    <a:pt x="13633" y="278"/>
                  </a:lnTo>
                  <a:lnTo>
                    <a:pt x="13633" y="278"/>
                  </a:lnTo>
                  <a:lnTo>
                    <a:pt x="13645" y="290"/>
                  </a:lnTo>
                  <a:lnTo>
                    <a:pt x="13645" y="290"/>
                  </a:lnTo>
                  <a:lnTo>
                    <a:pt x="13650" y="290"/>
                  </a:lnTo>
                  <a:lnTo>
                    <a:pt x="13650" y="290"/>
                  </a:lnTo>
                  <a:lnTo>
                    <a:pt x="13656" y="290"/>
                  </a:lnTo>
                  <a:lnTo>
                    <a:pt x="13656" y="290"/>
                  </a:lnTo>
                  <a:lnTo>
                    <a:pt x="13656" y="284"/>
                  </a:lnTo>
                  <a:lnTo>
                    <a:pt x="13656" y="284"/>
                  </a:lnTo>
                  <a:lnTo>
                    <a:pt x="13662" y="278"/>
                  </a:lnTo>
                  <a:lnTo>
                    <a:pt x="13662" y="278"/>
                  </a:lnTo>
                  <a:lnTo>
                    <a:pt x="13662" y="273"/>
                  </a:lnTo>
                  <a:lnTo>
                    <a:pt x="13662" y="273"/>
                  </a:lnTo>
                  <a:lnTo>
                    <a:pt x="13668" y="267"/>
                  </a:lnTo>
                  <a:lnTo>
                    <a:pt x="13668" y="267"/>
                  </a:lnTo>
                  <a:lnTo>
                    <a:pt x="13673" y="267"/>
                  </a:lnTo>
                  <a:lnTo>
                    <a:pt x="13673" y="267"/>
                  </a:lnTo>
                  <a:lnTo>
                    <a:pt x="13679" y="273"/>
                  </a:lnTo>
                  <a:lnTo>
                    <a:pt x="13679" y="273"/>
                  </a:lnTo>
                  <a:lnTo>
                    <a:pt x="13684" y="273"/>
                  </a:lnTo>
                  <a:lnTo>
                    <a:pt x="13684" y="273"/>
                  </a:lnTo>
                  <a:lnTo>
                    <a:pt x="13690" y="273"/>
                  </a:lnTo>
                  <a:lnTo>
                    <a:pt x="13696" y="273"/>
                  </a:lnTo>
                  <a:lnTo>
                    <a:pt x="13696" y="267"/>
                  </a:lnTo>
                  <a:lnTo>
                    <a:pt x="13696" y="267"/>
                  </a:lnTo>
                  <a:lnTo>
                    <a:pt x="13696" y="262"/>
                  </a:lnTo>
                  <a:lnTo>
                    <a:pt x="13696" y="262"/>
                  </a:lnTo>
                  <a:lnTo>
                    <a:pt x="13713" y="267"/>
                  </a:lnTo>
                  <a:lnTo>
                    <a:pt x="13713" y="267"/>
                  </a:lnTo>
                  <a:lnTo>
                    <a:pt x="13724" y="267"/>
                  </a:lnTo>
                  <a:lnTo>
                    <a:pt x="13724" y="267"/>
                  </a:lnTo>
                  <a:lnTo>
                    <a:pt x="13736" y="267"/>
                  </a:lnTo>
                  <a:lnTo>
                    <a:pt x="13736" y="267"/>
                  </a:lnTo>
                  <a:lnTo>
                    <a:pt x="13758" y="267"/>
                  </a:lnTo>
                  <a:lnTo>
                    <a:pt x="13758" y="267"/>
                  </a:lnTo>
                  <a:lnTo>
                    <a:pt x="13758" y="267"/>
                  </a:lnTo>
                  <a:lnTo>
                    <a:pt x="13758" y="267"/>
                  </a:lnTo>
                  <a:lnTo>
                    <a:pt x="13758" y="262"/>
                  </a:lnTo>
                  <a:lnTo>
                    <a:pt x="13758" y="262"/>
                  </a:lnTo>
                  <a:lnTo>
                    <a:pt x="13764" y="262"/>
                  </a:lnTo>
                  <a:lnTo>
                    <a:pt x="13764" y="262"/>
                  </a:lnTo>
                  <a:lnTo>
                    <a:pt x="13764" y="256"/>
                  </a:lnTo>
                  <a:lnTo>
                    <a:pt x="13764" y="256"/>
                  </a:lnTo>
                  <a:lnTo>
                    <a:pt x="13758" y="256"/>
                  </a:lnTo>
                  <a:lnTo>
                    <a:pt x="13758" y="256"/>
                  </a:lnTo>
                  <a:lnTo>
                    <a:pt x="13753" y="250"/>
                  </a:lnTo>
                  <a:lnTo>
                    <a:pt x="13753" y="250"/>
                  </a:lnTo>
                  <a:lnTo>
                    <a:pt x="13747" y="250"/>
                  </a:lnTo>
                  <a:lnTo>
                    <a:pt x="13747" y="250"/>
                  </a:lnTo>
                  <a:lnTo>
                    <a:pt x="13747" y="244"/>
                  </a:lnTo>
                  <a:lnTo>
                    <a:pt x="13747" y="244"/>
                  </a:lnTo>
                  <a:lnTo>
                    <a:pt x="13747" y="233"/>
                  </a:lnTo>
                  <a:lnTo>
                    <a:pt x="13747" y="233"/>
                  </a:lnTo>
                  <a:lnTo>
                    <a:pt x="13747" y="222"/>
                  </a:lnTo>
                  <a:lnTo>
                    <a:pt x="13747" y="222"/>
                  </a:lnTo>
                  <a:lnTo>
                    <a:pt x="13747" y="210"/>
                  </a:lnTo>
                  <a:lnTo>
                    <a:pt x="13747" y="210"/>
                  </a:lnTo>
                  <a:lnTo>
                    <a:pt x="13747" y="199"/>
                  </a:lnTo>
                  <a:lnTo>
                    <a:pt x="13747" y="199"/>
                  </a:lnTo>
                  <a:lnTo>
                    <a:pt x="13742" y="188"/>
                  </a:lnTo>
                  <a:lnTo>
                    <a:pt x="13742" y="188"/>
                  </a:lnTo>
                  <a:lnTo>
                    <a:pt x="13736" y="176"/>
                  </a:lnTo>
                  <a:lnTo>
                    <a:pt x="13736" y="176"/>
                  </a:lnTo>
                  <a:lnTo>
                    <a:pt x="13730" y="159"/>
                  </a:lnTo>
                  <a:lnTo>
                    <a:pt x="13730" y="159"/>
                  </a:lnTo>
                  <a:lnTo>
                    <a:pt x="13724" y="148"/>
                  </a:lnTo>
                  <a:lnTo>
                    <a:pt x="13724" y="148"/>
                  </a:lnTo>
                  <a:lnTo>
                    <a:pt x="13753" y="148"/>
                  </a:lnTo>
                  <a:lnTo>
                    <a:pt x="13753" y="148"/>
                  </a:lnTo>
                  <a:lnTo>
                    <a:pt x="13764" y="148"/>
                  </a:lnTo>
                  <a:lnTo>
                    <a:pt x="13764" y="148"/>
                  </a:lnTo>
                  <a:lnTo>
                    <a:pt x="13770" y="159"/>
                  </a:lnTo>
                  <a:lnTo>
                    <a:pt x="13770" y="159"/>
                  </a:lnTo>
                  <a:lnTo>
                    <a:pt x="13776" y="188"/>
                  </a:lnTo>
                  <a:lnTo>
                    <a:pt x="13776" y="188"/>
                  </a:lnTo>
                  <a:lnTo>
                    <a:pt x="13798" y="182"/>
                  </a:lnTo>
                  <a:lnTo>
                    <a:pt x="13798" y="182"/>
                  </a:lnTo>
                  <a:lnTo>
                    <a:pt x="13827" y="182"/>
                  </a:lnTo>
                  <a:lnTo>
                    <a:pt x="13827" y="182"/>
                  </a:lnTo>
                  <a:lnTo>
                    <a:pt x="13855" y="176"/>
                  </a:lnTo>
                  <a:lnTo>
                    <a:pt x="13855" y="176"/>
                  </a:lnTo>
                  <a:lnTo>
                    <a:pt x="13878" y="170"/>
                  </a:lnTo>
                  <a:lnTo>
                    <a:pt x="13878" y="170"/>
                  </a:lnTo>
                  <a:lnTo>
                    <a:pt x="13878" y="165"/>
                  </a:lnTo>
                  <a:lnTo>
                    <a:pt x="13878" y="165"/>
                  </a:lnTo>
                  <a:lnTo>
                    <a:pt x="13878" y="159"/>
                  </a:lnTo>
                  <a:lnTo>
                    <a:pt x="13878" y="159"/>
                  </a:lnTo>
                  <a:lnTo>
                    <a:pt x="13878" y="154"/>
                  </a:lnTo>
                  <a:lnTo>
                    <a:pt x="13878" y="154"/>
                  </a:lnTo>
                  <a:lnTo>
                    <a:pt x="13878" y="142"/>
                  </a:lnTo>
                  <a:lnTo>
                    <a:pt x="13878" y="142"/>
                  </a:lnTo>
                  <a:lnTo>
                    <a:pt x="13895" y="131"/>
                  </a:lnTo>
                  <a:lnTo>
                    <a:pt x="13895" y="131"/>
                  </a:lnTo>
                  <a:lnTo>
                    <a:pt x="13912" y="119"/>
                  </a:lnTo>
                  <a:lnTo>
                    <a:pt x="13912" y="119"/>
                  </a:lnTo>
                  <a:lnTo>
                    <a:pt x="13929" y="108"/>
                  </a:lnTo>
                  <a:lnTo>
                    <a:pt x="13929" y="108"/>
                  </a:lnTo>
                  <a:lnTo>
                    <a:pt x="13940" y="103"/>
                  </a:lnTo>
                  <a:lnTo>
                    <a:pt x="13940" y="103"/>
                  </a:lnTo>
                  <a:lnTo>
                    <a:pt x="13952" y="103"/>
                  </a:lnTo>
                  <a:lnTo>
                    <a:pt x="13952" y="103"/>
                  </a:lnTo>
                  <a:lnTo>
                    <a:pt x="13957" y="108"/>
                  </a:lnTo>
                  <a:lnTo>
                    <a:pt x="13957" y="108"/>
                  </a:lnTo>
                  <a:lnTo>
                    <a:pt x="13963" y="108"/>
                  </a:lnTo>
                  <a:lnTo>
                    <a:pt x="13963" y="108"/>
                  </a:lnTo>
                  <a:lnTo>
                    <a:pt x="13963" y="108"/>
                  </a:lnTo>
                  <a:lnTo>
                    <a:pt x="13963" y="108"/>
                  </a:lnTo>
                  <a:lnTo>
                    <a:pt x="13963" y="103"/>
                  </a:lnTo>
                  <a:lnTo>
                    <a:pt x="13963" y="103"/>
                  </a:lnTo>
                  <a:lnTo>
                    <a:pt x="13963" y="79"/>
                  </a:lnTo>
                  <a:lnTo>
                    <a:pt x="13963" y="79"/>
                  </a:lnTo>
                  <a:lnTo>
                    <a:pt x="13963" y="57"/>
                  </a:lnTo>
                  <a:lnTo>
                    <a:pt x="13963" y="57"/>
                  </a:lnTo>
                  <a:lnTo>
                    <a:pt x="13963" y="40"/>
                  </a:lnTo>
                  <a:lnTo>
                    <a:pt x="13963" y="40"/>
                  </a:lnTo>
                  <a:lnTo>
                    <a:pt x="13963" y="40"/>
                  </a:lnTo>
                  <a:lnTo>
                    <a:pt x="13963" y="40"/>
                  </a:lnTo>
                  <a:lnTo>
                    <a:pt x="13963" y="40"/>
                  </a:lnTo>
                  <a:lnTo>
                    <a:pt x="13963" y="29"/>
                  </a:lnTo>
                  <a:lnTo>
                    <a:pt x="13963" y="29"/>
                  </a:lnTo>
                  <a:lnTo>
                    <a:pt x="13963" y="17"/>
                  </a:lnTo>
                  <a:lnTo>
                    <a:pt x="13963" y="17"/>
                  </a:lnTo>
                  <a:lnTo>
                    <a:pt x="13963" y="11"/>
                  </a:lnTo>
                  <a:lnTo>
                    <a:pt x="13963" y="11"/>
                  </a:lnTo>
                  <a:lnTo>
                    <a:pt x="13974" y="6"/>
                  </a:lnTo>
                  <a:lnTo>
                    <a:pt x="13974" y="6"/>
                  </a:lnTo>
                  <a:lnTo>
                    <a:pt x="13986" y="6"/>
                  </a:lnTo>
                  <a:lnTo>
                    <a:pt x="13986" y="6"/>
                  </a:lnTo>
                  <a:lnTo>
                    <a:pt x="13997" y="0"/>
                  </a:lnTo>
                  <a:lnTo>
                    <a:pt x="13997" y="0"/>
                  </a:lnTo>
                  <a:lnTo>
                    <a:pt x="14007" y="0"/>
                  </a:lnTo>
                  <a:lnTo>
                    <a:pt x="14013" y="6"/>
                  </a:lnTo>
                  <a:lnTo>
                    <a:pt x="14019" y="11"/>
                  </a:lnTo>
                  <a:lnTo>
                    <a:pt x="14025" y="17"/>
                  </a:lnTo>
                  <a:lnTo>
                    <a:pt x="14031" y="23"/>
                  </a:lnTo>
                  <a:lnTo>
                    <a:pt x="14031" y="23"/>
                  </a:lnTo>
                  <a:lnTo>
                    <a:pt x="14031" y="23"/>
                  </a:lnTo>
                  <a:lnTo>
                    <a:pt x="14031" y="23"/>
                  </a:lnTo>
                  <a:lnTo>
                    <a:pt x="14036" y="23"/>
                  </a:lnTo>
                  <a:lnTo>
                    <a:pt x="14036" y="23"/>
                  </a:lnTo>
                  <a:lnTo>
                    <a:pt x="14042" y="23"/>
                  </a:lnTo>
                  <a:lnTo>
                    <a:pt x="14042" y="23"/>
                  </a:lnTo>
                  <a:lnTo>
                    <a:pt x="14047" y="34"/>
                  </a:lnTo>
                  <a:lnTo>
                    <a:pt x="14047" y="34"/>
                  </a:lnTo>
                  <a:lnTo>
                    <a:pt x="14047" y="45"/>
                  </a:lnTo>
                  <a:lnTo>
                    <a:pt x="14047" y="45"/>
                  </a:lnTo>
                  <a:lnTo>
                    <a:pt x="14053" y="51"/>
                  </a:lnTo>
                  <a:lnTo>
                    <a:pt x="14053" y="51"/>
                  </a:lnTo>
                  <a:lnTo>
                    <a:pt x="14053" y="57"/>
                  </a:lnTo>
                  <a:lnTo>
                    <a:pt x="14053" y="57"/>
                  </a:lnTo>
                  <a:lnTo>
                    <a:pt x="14053" y="63"/>
                  </a:lnTo>
                  <a:lnTo>
                    <a:pt x="14053" y="63"/>
                  </a:lnTo>
                  <a:lnTo>
                    <a:pt x="14059" y="63"/>
                  </a:lnTo>
                  <a:lnTo>
                    <a:pt x="14059" y="63"/>
                  </a:lnTo>
                  <a:lnTo>
                    <a:pt x="14064" y="63"/>
                  </a:lnTo>
                  <a:lnTo>
                    <a:pt x="14064" y="63"/>
                  </a:lnTo>
                  <a:lnTo>
                    <a:pt x="14070" y="68"/>
                  </a:lnTo>
                  <a:lnTo>
                    <a:pt x="14070" y="68"/>
                  </a:lnTo>
                  <a:lnTo>
                    <a:pt x="14087" y="85"/>
                  </a:lnTo>
                  <a:lnTo>
                    <a:pt x="14087" y="85"/>
                  </a:lnTo>
                  <a:lnTo>
                    <a:pt x="14098" y="97"/>
                  </a:lnTo>
                  <a:lnTo>
                    <a:pt x="14098" y="97"/>
                  </a:lnTo>
                  <a:lnTo>
                    <a:pt x="14110" y="97"/>
                  </a:lnTo>
                  <a:lnTo>
                    <a:pt x="14110" y="97"/>
                  </a:lnTo>
                  <a:lnTo>
                    <a:pt x="14116" y="91"/>
                  </a:lnTo>
                  <a:lnTo>
                    <a:pt x="14116" y="91"/>
                  </a:lnTo>
                  <a:lnTo>
                    <a:pt x="14116" y="85"/>
                  </a:lnTo>
                  <a:lnTo>
                    <a:pt x="14116" y="85"/>
                  </a:lnTo>
                  <a:lnTo>
                    <a:pt x="14116" y="91"/>
                  </a:lnTo>
                  <a:lnTo>
                    <a:pt x="14116" y="91"/>
                  </a:lnTo>
                  <a:lnTo>
                    <a:pt x="14116" y="97"/>
                  </a:lnTo>
                  <a:lnTo>
                    <a:pt x="14116" y="97"/>
                  </a:lnTo>
                  <a:lnTo>
                    <a:pt x="14121" y="108"/>
                  </a:lnTo>
                  <a:lnTo>
                    <a:pt x="14121" y="108"/>
                  </a:lnTo>
                  <a:lnTo>
                    <a:pt x="14132" y="119"/>
                  </a:lnTo>
                  <a:lnTo>
                    <a:pt x="14132" y="119"/>
                  </a:lnTo>
                  <a:lnTo>
                    <a:pt x="14144" y="125"/>
                  </a:lnTo>
                  <a:lnTo>
                    <a:pt x="14144" y="125"/>
                  </a:lnTo>
                  <a:lnTo>
                    <a:pt x="14150" y="131"/>
                  </a:lnTo>
                  <a:lnTo>
                    <a:pt x="14150" y="131"/>
                  </a:lnTo>
                  <a:lnTo>
                    <a:pt x="14161" y="131"/>
                  </a:lnTo>
                  <a:lnTo>
                    <a:pt x="14161" y="131"/>
                  </a:lnTo>
                  <a:lnTo>
                    <a:pt x="14167" y="137"/>
                  </a:lnTo>
                  <a:lnTo>
                    <a:pt x="14167" y="137"/>
                  </a:lnTo>
                  <a:lnTo>
                    <a:pt x="14178" y="137"/>
                  </a:lnTo>
                  <a:lnTo>
                    <a:pt x="14178" y="137"/>
                  </a:lnTo>
                  <a:lnTo>
                    <a:pt x="14190" y="131"/>
                  </a:lnTo>
                  <a:lnTo>
                    <a:pt x="14190" y="131"/>
                  </a:lnTo>
                  <a:lnTo>
                    <a:pt x="14195" y="131"/>
                  </a:lnTo>
                  <a:lnTo>
                    <a:pt x="14195" y="131"/>
                  </a:lnTo>
                  <a:lnTo>
                    <a:pt x="14201" y="137"/>
                  </a:lnTo>
                  <a:lnTo>
                    <a:pt x="14201" y="137"/>
                  </a:lnTo>
                  <a:lnTo>
                    <a:pt x="14201" y="154"/>
                  </a:lnTo>
                  <a:lnTo>
                    <a:pt x="14201" y="154"/>
                  </a:lnTo>
                  <a:lnTo>
                    <a:pt x="14201" y="159"/>
                  </a:lnTo>
                  <a:lnTo>
                    <a:pt x="14201" y="159"/>
                  </a:lnTo>
                  <a:lnTo>
                    <a:pt x="14206" y="165"/>
                  </a:lnTo>
                  <a:lnTo>
                    <a:pt x="14206" y="165"/>
                  </a:lnTo>
                  <a:lnTo>
                    <a:pt x="14212" y="165"/>
                  </a:lnTo>
                  <a:lnTo>
                    <a:pt x="14212" y="165"/>
                  </a:lnTo>
                  <a:lnTo>
                    <a:pt x="14223" y="165"/>
                  </a:lnTo>
                  <a:lnTo>
                    <a:pt x="14223" y="165"/>
                  </a:lnTo>
                  <a:lnTo>
                    <a:pt x="14229" y="170"/>
                  </a:lnTo>
                  <a:lnTo>
                    <a:pt x="14229" y="170"/>
                  </a:lnTo>
                  <a:lnTo>
                    <a:pt x="14235" y="170"/>
                  </a:lnTo>
                  <a:lnTo>
                    <a:pt x="14235" y="170"/>
                  </a:lnTo>
                  <a:lnTo>
                    <a:pt x="14235" y="170"/>
                  </a:lnTo>
                  <a:lnTo>
                    <a:pt x="14241" y="165"/>
                  </a:lnTo>
                  <a:lnTo>
                    <a:pt x="14246" y="165"/>
                  </a:lnTo>
                  <a:lnTo>
                    <a:pt x="14257" y="165"/>
                  </a:lnTo>
                  <a:lnTo>
                    <a:pt x="14263" y="165"/>
                  </a:lnTo>
                  <a:lnTo>
                    <a:pt x="14263" y="165"/>
                  </a:lnTo>
                  <a:lnTo>
                    <a:pt x="14263" y="165"/>
                  </a:lnTo>
                  <a:lnTo>
                    <a:pt x="14263" y="165"/>
                  </a:lnTo>
                  <a:lnTo>
                    <a:pt x="14263" y="170"/>
                  </a:lnTo>
                  <a:lnTo>
                    <a:pt x="14263" y="170"/>
                  </a:lnTo>
                  <a:lnTo>
                    <a:pt x="14269" y="170"/>
                  </a:lnTo>
                  <a:lnTo>
                    <a:pt x="14269" y="170"/>
                  </a:lnTo>
                  <a:lnTo>
                    <a:pt x="14269" y="170"/>
                  </a:lnTo>
                  <a:lnTo>
                    <a:pt x="14269" y="170"/>
                  </a:lnTo>
                  <a:lnTo>
                    <a:pt x="14269" y="176"/>
                  </a:lnTo>
                  <a:lnTo>
                    <a:pt x="14269" y="176"/>
                  </a:lnTo>
                  <a:lnTo>
                    <a:pt x="14269" y="182"/>
                  </a:lnTo>
                  <a:lnTo>
                    <a:pt x="14269" y="182"/>
                  </a:lnTo>
                  <a:lnTo>
                    <a:pt x="14269" y="193"/>
                  </a:lnTo>
                  <a:lnTo>
                    <a:pt x="14269" y="193"/>
                  </a:lnTo>
                  <a:lnTo>
                    <a:pt x="14275" y="199"/>
                  </a:lnTo>
                  <a:lnTo>
                    <a:pt x="14275" y="199"/>
                  </a:lnTo>
                  <a:lnTo>
                    <a:pt x="14286" y="199"/>
                  </a:lnTo>
                  <a:lnTo>
                    <a:pt x="14286" y="199"/>
                  </a:lnTo>
                  <a:lnTo>
                    <a:pt x="14297" y="204"/>
                  </a:lnTo>
                  <a:lnTo>
                    <a:pt x="14297" y="204"/>
                  </a:lnTo>
                  <a:lnTo>
                    <a:pt x="14303" y="204"/>
                  </a:lnTo>
                  <a:lnTo>
                    <a:pt x="14303" y="204"/>
                  </a:lnTo>
                  <a:lnTo>
                    <a:pt x="14303" y="204"/>
                  </a:lnTo>
                  <a:lnTo>
                    <a:pt x="14303" y="204"/>
                  </a:lnTo>
                  <a:lnTo>
                    <a:pt x="14309" y="204"/>
                  </a:lnTo>
                  <a:lnTo>
                    <a:pt x="14309" y="204"/>
                  </a:lnTo>
                  <a:lnTo>
                    <a:pt x="14326" y="199"/>
                  </a:lnTo>
                  <a:lnTo>
                    <a:pt x="14326" y="199"/>
                  </a:lnTo>
                  <a:lnTo>
                    <a:pt x="14349" y="204"/>
                  </a:lnTo>
                  <a:lnTo>
                    <a:pt x="14349" y="204"/>
                  </a:lnTo>
                  <a:lnTo>
                    <a:pt x="14354" y="204"/>
                  </a:lnTo>
                  <a:lnTo>
                    <a:pt x="14366" y="216"/>
                  </a:lnTo>
                  <a:lnTo>
                    <a:pt x="14366" y="216"/>
                  </a:lnTo>
                  <a:lnTo>
                    <a:pt x="14371" y="228"/>
                  </a:lnTo>
                  <a:lnTo>
                    <a:pt x="14371" y="228"/>
                  </a:lnTo>
                  <a:lnTo>
                    <a:pt x="14382" y="228"/>
                  </a:lnTo>
                  <a:lnTo>
                    <a:pt x="14382" y="228"/>
                  </a:lnTo>
                  <a:lnTo>
                    <a:pt x="14388" y="228"/>
                  </a:lnTo>
                  <a:lnTo>
                    <a:pt x="14388" y="228"/>
                  </a:lnTo>
                  <a:lnTo>
                    <a:pt x="14400" y="228"/>
                  </a:lnTo>
                  <a:lnTo>
                    <a:pt x="14400" y="228"/>
                  </a:lnTo>
                  <a:lnTo>
                    <a:pt x="14416" y="228"/>
                  </a:lnTo>
                  <a:lnTo>
                    <a:pt x="14416" y="228"/>
                  </a:lnTo>
                  <a:lnTo>
                    <a:pt x="14428" y="233"/>
                  </a:lnTo>
                  <a:lnTo>
                    <a:pt x="14428" y="233"/>
                  </a:lnTo>
                  <a:lnTo>
                    <a:pt x="14434" y="233"/>
                  </a:lnTo>
                  <a:lnTo>
                    <a:pt x="14434" y="233"/>
                  </a:lnTo>
                  <a:lnTo>
                    <a:pt x="14434" y="233"/>
                  </a:lnTo>
                  <a:lnTo>
                    <a:pt x="14434" y="233"/>
                  </a:lnTo>
                  <a:lnTo>
                    <a:pt x="14434" y="239"/>
                  </a:lnTo>
                  <a:lnTo>
                    <a:pt x="14434" y="239"/>
                  </a:lnTo>
                  <a:lnTo>
                    <a:pt x="14434" y="250"/>
                  </a:lnTo>
                  <a:lnTo>
                    <a:pt x="14434" y="250"/>
                  </a:lnTo>
                  <a:lnTo>
                    <a:pt x="14434" y="262"/>
                  </a:lnTo>
                  <a:lnTo>
                    <a:pt x="14434" y="262"/>
                  </a:lnTo>
                  <a:lnTo>
                    <a:pt x="14428" y="278"/>
                  </a:lnTo>
                  <a:lnTo>
                    <a:pt x="14428" y="278"/>
                  </a:lnTo>
                  <a:lnTo>
                    <a:pt x="14422" y="290"/>
                  </a:lnTo>
                  <a:lnTo>
                    <a:pt x="14422" y="290"/>
                  </a:lnTo>
                  <a:lnTo>
                    <a:pt x="14422" y="296"/>
                  </a:lnTo>
                  <a:lnTo>
                    <a:pt x="14422" y="296"/>
                  </a:lnTo>
                  <a:lnTo>
                    <a:pt x="14422" y="307"/>
                  </a:lnTo>
                  <a:lnTo>
                    <a:pt x="14422" y="307"/>
                  </a:lnTo>
                  <a:lnTo>
                    <a:pt x="14422" y="318"/>
                  </a:lnTo>
                  <a:lnTo>
                    <a:pt x="14422" y="318"/>
                  </a:lnTo>
                  <a:lnTo>
                    <a:pt x="14422" y="330"/>
                  </a:lnTo>
                  <a:lnTo>
                    <a:pt x="14422" y="330"/>
                  </a:lnTo>
                  <a:lnTo>
                    <a:pt x="14422" y="347"/>
                  </a:lnTo>
                  <a:lnTo>
                    <a:pt x="14422" y="347"/>
                  </a:lnTo>
                  <a:lnTo>
                    <a:pt x="14422" y="369"/>
                  </a:lnTo>
                  <a:lnTo>
                    <a:pt x="14422" y="369"/>
                  </a:lnTo>
                  <a:lnTo>
                    <a:pt x="14428" y="387"/>
                  </a:lnTo>
                  <a:lnTo>
                    <a:pt x="14428" y="387"/>
                  </a:lnTo>
                  <a:lnTo>
                    <a:pt x="14428" y="393"/>
                  </a:lnTo>
                  <a:lnTo>
                    <a:pt x="14428" y="393"/>
                  </a:lnTo>
                  <a:lnTo>
                    <a:pt x="14422" y="393"/>
                  </a:lnTo>
                  <a:lnTo>
                    <a:pt x="14422" y="393"/>
                  </a:lnTo>
                  <a:lnTo>
                    <a:pt x="14416" y="398"/>
                  </a:lnTo>
                  <a:lnTo>
                    <a:pt x="14416" y="398"/>
                  </a:lnTo>
                  <a:lnTo>
                    <a:pt x="14406" y="393"/>
                  </a:lnTo>
                  <a:lnTo>
                    <a:pt x="14406" y="393"/>
                  </a:lnTo>
                  <a:lnTo>
                    <a:pt x="14400" y="387"/>
                  </a:lnTo>
                  <a:lnTo>
                    <a:pt x="14400" y="387"/>
                  </a:lnTo>
                  <a:lnTo>
                    <a:pt x="14394" y="398"/>
                  </a:lnTo>
                  <a:lnTo>
                    <a:pt x="14394" y="398"/>
                  </a:lnTo>
                  <a:lnTo>
                    <a:pt x="14394" y="403"/>
                  </a:lnTo>
                  <a:lnTo>
                    <a:pt x="14394" y="403"/>
                  </a:lnTo>
                  <a:lnTo>
                    <a:pt x="14394" y="409"/>
                  </a:lnTo>
                  <a:lnTo>
                    <a:pt x="14394" y="409"/>
                  </a:lnTo>
                  <a:lnTo>
                    <a:pt x="14394" y="409"/>
                  </a:lnTo>
                  <a:lnTo>
                    <a:pt x="14394" y="409"/>
                  </a:lnTo>
                  <a:lnTo>
                    <a:pt x="14394" y="415"/>
                  </a:lnTo>
                  <a:lnTo>
                    <a:pt x="14394" y="415"/>
                  </a:lnTo>
                  <a:lnTo>
                    <a:pt x="14388" y="415"/>
                  </a:lnTo>
                  <a:lnTo>
                    <a:pt x="14388" y="415"/>
                  </a:lnTo>
                  <a:lnTo>
                    <a:pt x="14377" y="421"/>
                  </a:lnTo>
                  <a:lnTo>
                    <a:pt x="14377" y="421"/>
                  </a:lnTo>
                  <a:lnTo>
                    <a:pt x="14360" y="432"/>
                  </a:lnTo>
                  <a:lnTo>
                    <a:pt x="14360" y="432"/>
                  </a:lnTo>
                  <a:lnTo>
                    <a:pt x="14343" y="443"/>
                  </a:lnTo>
                  <a:lnTo>
                    <a:pt x="14343" y="443"/>
                  </a:lnTo>
                  <a:lnTo>
                    <a:pt x="14331" y="460"/>
                  </a:lnTo>
                  <a:lnTo>
                    <a:pt x="14331" y="460"/>
                  </a:lnTo>
                  <a:lnTo>
                    <a:pt x="14326" y="478"/>
                  </a:lnTo>
                  <a:lnTo>
                    <a:pt x="14326" y="478"/>
                  </a:lnTo>
                  <a:lnTo>
                    <a:pt x="14315" y="489"/>
                  </a:lnTo>
                  <a:lnTo>
                    <a:pt x="14315" y="489"/>
                  </a:lnTo>
                  <a:lnTo>
                    <a:pt x="14303" y="500"/>
                  </a:lnTo>
                  <a:lnTo>
                    <a:pt x="14303" y="500"/>
                  </a:lnTo>
                  <a:lnTo>
                    <a:pt x="14297" y="512"/>
                  </a:lnTo>
                  <a:lnTo>
                    <a:pt x="14297" y="512"/>
                  </a:lnTo>
                  <a:lnTo>
                    <a:pt x="14286" y="523"/>
                  </a:lnTo>
                  <a:lnTo>
                    <a:pt x="14286" y="523"/>
                  </a:lnTo>
                  <a:lnTo>
                    <a:pt x="14281" y="540"/>
                  </a:lnTo>
                  <a:lnTo>
                    <a:pt x="14281" y="540"/>
                  </a:lnTo>
                  <a:lnTo>
                    <a:pt x="14275" y="557"/>
                  </a:lnTo>
                  <a:lnTo>
                    <a:pt x="14275" y="557"/>
                  </a:lnTo>
                  <a:lnTo>
                    <a:pt x="14275" y="563"/>
                  </a:lnTo>
                  <a:lnTo>
                    <a:pt x="14275" y="563"/>
                  </a:lnTo>
                  <a:lnTo>
                    <a:pt x="14275" y="563"/>
                  </a:lnTo>
                  <a:lnTo>
                    <a:pt x="14291" y="557"/>
                  </a:lnTo>
                  <a:lnTo>
                    <a:pt x="14291" y="557"/>
                  </a:lnTo>
                  <a:lnTo>
                    <a:pt x="14309" y="546"/>
                  </a:lnTo>
                  <a:lnTo>
                    <a:pt x="14309" y="546"/>
                  </a:lnTo>
                  <a:lnTo>
                    <a:pt x="14320" y="552"/>
                  </a:lnTo>
                  <a:lnTo>
                    <a:pt x="14320" y="552"/>
                  </a:lnTo>
                  <a:lnTo>
                    <a:pt x="14326" y="557"/>
                  </a:lnTo>
                  <a:lnTo>
                    <a:pt x="14326" y="557"/>
                  </a:lnTo>
                  <a:lnTo>
                    <a:pt x="14326" y="557"/>
                  </a:lnTo>
                  <a:lnTo>
                    <a:pt x="14326" y="557"/>
                  </a:lnTo>
                  <a:lnTo>
                    <a:pt x="14331" y="568"/>
                  </a:lnTo>
                  <a:lnTo>
                    <a:pt x="14331" y="568"/>
                  </a:lnTo>
                  <a:lnTo>
                    <a:pt x="14343" y="574"/>
                  </a:lnTo>
                  <a:lnTo>
                    <a:pt x="14343" y="574"/>
                  </a:lnTo>
                  <a:lnTo>
                    <a:pt x="14354" y="574"/>
                  </a:lnTo>
                  <a:lnTo>
                    <a:pt x="14354" y="574"/>
                  </a:lnTo>
                  <a:lnTo>
                    <a:pt x="14366" y="586"/>
                  </a:lnTo>
                  <a:lnTo>
                    <a:pt x="14366" y="586"/>
                  </a:lnTo>
                  <a:lnTo>
                    <a:pt x="14371" y="591"/>
                  </a:lnTo>
                  <a:lnTo>
                    <a:pt x="14371" y="591"/>
                  </a:lnTo>
                  <a:lnTo>
                    <a:pt x="14377" y="591"/>
                  </a:lnTo>
                  <a:lnTo>
                    <a:pt x="14377" y="591"/>
                  </a:lnTo>
                  <a:lnTo>
                    <a:pt x="14382" y="591"/>
                  </a:lnTo>
                  <a:lnTo>
                    <a:pt x="14382" y="591"/>
                  </a:lnTo>
                  <a:lnTo>
                    <a:pt x="14388" y="591"/>
                  </a:lnTo>
                  <a:lnTo>
                    <a:pt x="14382" y="603"/>
                  </a:lnTo>
                  <a:lnTo>
                    <a:pt x="14377" y="608"/>
                  </a:lnTo>
                  <a:lnTo>
                    <a:pt x="14371" y="614"/>
                  </a:lnTo>
                  <a:lnTo>
                    <a:pt x="14366" y="620"/>
                  </a:lnTo>
                  <a:lnTo>
                    <a:pt x="14366" y="620"/>
                  </a:lnTo>
                  <a:lnTo>
                    <a:pt x="14366" y="625"/>
                  </a:lnTo>
                  <a:lnTo>
                    <a:pt x="14366" y="625"/>
                  </a:lnTo>
                  <a:lnTo>
                    <a:pt x="14360" y="637"/>
                  </a:lnTo>
                  <a:lnTo>
                    <a:pt x="14360" y="637"/>
                  </a:lnTo>
                  <a:lnTo>
                    <a:pt x="14354" y="642"/>
                  </a:lnTo>
                  <a:lnTo>
                    <a:pt x="14354" y="642"/>
                  </a:lnTo>
                  <a:lnTo>
                    <a:pt x="14343" y="648"/>
                  </a:lnTo>
                  <a:lnTo>
                    <a:pt x="14343" y="648"/>
                  </a:lnTo>
                  <a:lnTo>
                    <a:pt x="14337" y="648"/>
                  </a:lnTo>
                  <a:lnTo>
                    <a:pt x="14331" y="653"/>
                  </a:lnTo>
                  <a:lnTo>
                    <a:pt x="14331" y="653"/>
                  </a:lnTo>
                  <a:lnTo>
                    <a:pt x="14326" y="665"/>
                  </a:lnTo>
                  <a:lnTo>
                    <a:pt x="14326" y="665"/>
                  </a:lnTo>
                  <a:lnTo>
                    <a:pt x="14331" y="682"/>
                  </a:lnTo>
                  <a:lnTo>
                    <a:pt x="14331" y="682"/>
                  </a:lnTo>
                  <a:lnTo>
                    <a:pt x="14343" y="688"/>
                  </a:lnTo>
                  <a:lnTo>
                    <a:pt x="14343" y="688"/>
                  </a:lnTo>
                  <a:lnTo>
                    <a:pt x="14349" y="688"/>
                  </a:lnTo>
                  <a:lnTo>
                    <a:pt x="14349" y="693"/>
                  </a:lnTo>
                  <a:lnTo>
                    <a:pt x="14349" y="693"/>
                  </a:lnTo>
                  <a:lnTo>
                    <a:pt x="14343" y="711"/>
                  </a:lnTo>
                  <a:lnTo>
                    <a:pt x="14343" y="711"/>
                  </a:lnTo>
                  <a:lnTo>
                    <a:pt x="14343" y="733"/>
                  </a:lnTo>
                  <a:lnTo>
                    <a:pt x="14343" y="733"/>
                  </a:lnTo>
                  <a:lnTo>
                    <a:pt x="14343" y="745"/>
                  </a:lnTo>
                  <a:lnTo>
                    <a:pt x="14343" y="745"/>
                  </a:lnTo>
                  <a:lnTo>
                    <a:pt x="14354" y="750"/>
                  </a:lnTo>
                  <a:lnTo>
                    <a:pt x="14354" y="750"/>
                  </a:lnTo>
                  <a:lnTo>
                    <a:pt x="14371" y="750"/>
                  </a:lnTo>
                  <a:lnTo>
                    <a:pt x="14371" y="750"/>
                  </a:lnTo>
                  <a:lnTo>
                    <a:pt x="14377" y="750"/>
                  </a:lnTo>
                  <a:lnTo>
                    <a:pt x="14377" y="750"/>
                  </a:lnTo>
                  <a:lnTo>
                    <a:pt x="14377" y="756"/>
                  </a:lnTo>
                  <a:lnTo>
                    <a:pt x="14377" y="756"/>
                  </a:lnTo>
                  <a:lnTo>
                    <a:pt x="14371" y="762"/>
                  </a:lnTo>
                  <a:lnTo>
                    <a:pt x="14371" y="762"/>
                  </a:lnTo>
                  <a:lnTo>
                    <a:pt x="14371" y="767"/>
                  </a:lnTo>
                  <a:lnTo>
                    <a:pt x="14371" y="767"/>
                  </a:lnTo>
                  <a:lnTo>
                    <a:pt x="14366" y="767"/>
                  </a:lnTo>
                  <a:lnTo>
                    <a:pt x="14366" y="767"/>
                  </a:lnTo>
                  <a:lnTo>
                    <a:pt x="14360" y="773"/>
                  </a:lnTo>
                  <a:lnTo>
                    <a:pt x="14360" y="773"/>
                  </a:lnTo>
                  <a:lnTo>
                    <a:pt x="14360" y="784"/>
                  </a:lnTo>
                  <a:lnTo>
                    <a:pt x="14360" y="784"/>
                  </a:lnTo>
                  <a:lnTo>
                    <a:pt x="14360" y="784"/>
                  </a:lnTo>
                  <a:lnTo>
                    <a:pt x="14360" y="784"/>
                  </a:lnTo>
                  <a:lnTo>
                    <a:pt x="14366" y="790"/>
                  </a:lnTo>
                  <a:lnTo>
                    <a:pt x="14366" y="790"/>
                  </a:lnTo>
                  <a:lnTo>
                    <a:pt x="14371" y="790"/>
                  </a:lnTo>
                  <a:lnTo>
                    <a:pt x="14366" y="790"/>
                  </a:lnTo>
                  <a:lnTo>
                    <a:pt x="14366" y="796"/>
                  </a:lnTo>
                  <a:lnTo>
                    <a:pt x="14366" y="796"/>
                  </a:lnTo>
                  <a:lnTo>
                    <a:pt x="14360" y="796"/>
                  </a:lnTo>
                  <a:lnTo>
                    <a:pt x="14360" y="790"/>
                  </a:lnTo>
                  <a:lnTo>
                    <a:pt x="14354" y="790"/>
                  </a:lnTo>
                  <a:lnTo>
                    <a:pt x="14354" y="784"/>
                  </a:lnTo>
                  <a:lnTo>
                    <a:pt x="14349" y="779"/>
                  </a:lnTo>
                  <a:lnTo>
                    <a:pt x="14349" y="784"/>
                  </a:lnTo>
                  <a:lnTo>
                    <a:pt x="14343" y="784"/>
                  </a:lnTo>
                  <a:lnTo>
                    <a:pt x="14337" y="790"/>
                  </a:lnTo>
                  <a:lnTo>
                    <a:pt x="14331" y="790"/>
                  </a:lnTo>
                  <a:lnTo>
                    <a:pt x="14337" y="796"/>
                  </a:lnTo>
                  <a:lnTo>
                    <a:pt x="14343" y="796"/>
                  </a:lnTo>
                  <a:lnTo>
                    <a:pt x="14343" y="802"/>
                  </a:lnTo>
                  <a:lnTo>
                    <a:pt x="14349" y="807"/>
                  </a:lnTo>
                  <a:lnTo>
                    <a:pt x="14349" y="807"/>
                  </a:lnTo>
                  <a:lnTo>
                    <a:pt x="14349" y="813"/>
                  </a:lnTo>
                  <a:lnTo>
                    <a:pt x="14349" y="813"/>
                  </a:lnTo>
                  <a:lnTo>
                    <a:pt x="14343" y="824"/>
                  </a:lnTo>
                  <a:lnTo>
                    <a:pt x="14343" y="824"/>
                  </a:lnTo>
                  <a:lnTo>
                    <a:pt x="14331" y="836"/>
                  </a:lnTo>
                  <a:lnTo>
                    <a:pt x="14331" y="836"/>
                  </a:lnTo>
                  <a:lnTo>
                    <a:pt x="14331" y="842"/>
                  </a:lnTo>
                  <a:lnTo>
                    <a:pt x="14331" y="842"/>
                  </a:lnTo>
                  <a:lnTo>
                    <a:pt x="14326" y="842"/>
                  </a:lnTo>
                  <a:lnTo>
                    <a:pt x="14326" y="842"/>
                  </a:lnTo>
                  <a:lnTo>
                    <a:pt x="14320" y="842"/>
                  </a:lnTo>
                  <a:lnTo>
                    <a:pt x="14320" y="842"/>
                  </a:lnTo>
                  <a:lnTo>
                    <a:pt x="14315" y="842"/>
                  </a:lnTo>
                  <a:lnTo>
                    <a:pt x="14315" y="842"/>
                  </a:lnTo>
                  <a:lnTo>
                    <a:pt x="14309" y="842"/>
                  </a:lnTo>
                  <a:lnTo>
                    <a:pt x="14303" y="847"/>
                  </a:lnTo>
                  <a:lnTo>
                    <a:pt x="14297" y="847"/>
                  </a:lnTo>
                  <a:lnTo>
                    <a:pt x="14291" y="847"/>
                  </a:lnTo>
                  <a:lnTo>
                    <a:pt x="14286" y="852"/>
                  </a:lnTo>
                  <a:lnTo>
                    <a:pt x="14286" y="852"/>
                  </a:lnTo>
                  <a:lnTo>
                    <a:pt x="14275" y="847"/>
                  </a:lnTo>
                  <a:lnTo>
                    <a:pt x="14275" y="847"/>
                  </a:lnTo>
                  <a:lnTo>
                    <a:pt x="14269" y="842"/>
                  </a:lnTo>
                  <a:lnTo>
                    <a:pt x="14269" y="842"/>
                  </a:lnTo>
                  <a:lnTo>
                    <a:pt x="14263" y="830"/>
                  </a:lnTo>
                  <a:lnTo>
                    <a:pt x="14263" y="830"/>
                  </a:lnTo>
                  <a:lnTo>
                    <a:pt x="14252" y="824"/>
                  </a:lnTo>
                  <a:lnTo>
                    <a:pt x="14252" y="824"/>
                  </a:lnTo>
                  <a:lnTo>
                    <a:pt x="14246" y="824"/>
                  </a:lnTo>
                  <a:lnTo>
                    <a:pt x="14246" y="824"/>
                  </a:lnTo>
                  <a:lnTo>
                    <a:pt x="14246" y="824"/>
                  </a:lnTo>
                  <a:lnTo>
                    <a:pt x="14246" y="824"/>
                  </a:lnTo>
                  <a:lnTo>
                    <a:pt x="14241" y="824"/>
                  </a:lnTo>
                  <a:lnTo>
                    <a:pt x="14241" y="824"/>
                  </a:lnTo>
                  <a:lnTo>
                    <a:pt x="14235" y="824"/>
                  </a:lnTo>
                  <a:lnTo>
                    <a:pt x="14235" y="824"/>
                  </a:lnTo>
                  <a:lnTo>
                    <a:pt x="14235" y="824"/>
                  </a:lnTo>
                  <a:lnTo>
                    <a:pt x="14235" y="824"/>
                  </a:lnTo>
                  <a:lnTo>
                    <a:pt x="14229" y="818"/>
                  </a:lnTo>
                  <a:lnTo>
                    <a:pt x="14229" y="818"/>
                  </a:lnTo>
                  <a:lnTo>
                    <a:pt x="14229" y="813"/>
                  </a:lnTo>
                  <a:lnTo>
                    <a:pt x="14229" y="813"/>
                  </a:lnTo>
                  <a:lnTo>
                    <a:pt x="14223" y="807"/>
                  </a:lnTo>
                  <a:lnTo>
                    <a:pt x="14223" y="807"/>
                  </a:lnTo>
                  <a:lnTo>
                    <a:pt x="14218" y="807"/>
                  </a:lnTo>
                  <a:lnTo>
                    <a:pt x="14218" y="807"/>
                  </a:lnTo>
                  <a:lnTo>
                    <a:pt x="14218" y="813"/>
                  </a:lnTo>
                  <a:lnTo>
                    <a:pt x="14218" y="813"/>
                  </a:lnTo>
                  <a:lnTo>
                    <a:pt x="14212" y="818"/>
                  </a:lnTo>
                  <a:lnTo>
                    <a:pt x="14212" y="818"/>
                  </a:lnTo>
                  <a:lnTo>
                    <a:pt x="14206" y="818"/>
                  </a:lnTo>
                  <a:lnTo>
                    <a:pt x="14206" y="818"/>
                  </a:lnTo>
                  <a:lnTo>
                    <a:pt x="14201" y="818"/>
                  </a:lnTo>
                  <a:lnTo>
                    <a:pt x="14201" y="818"/>
                  </a:lnTo>
                  <a:lnTo>
                    <a:pt x="14190" y="807"/>
                  </a:lnTo>
                  <a:lnTo>
                    <a:pt x="14190" y="807"/>
                  </a:lnTo>
                  <a:lnTo>
                    <a:pt x="14172" y="802"/>
                  </a:lnTo>
                  <a:lnTo>
                    <a:pt x="14172" y="802"/>
                  </a:lnTo>
                  <a:lnTo>
                    <a:pt x="14156" y="802"/>
                  </a:lnTo>
                  <a:lnTo>
                    <a:pt x="14156" y="802"/>
                  </a:lnTo>
                  <a:lnTo>
                    <a:pt x="14144" y="807"/>
                  </a:lnTo>
                  <a:lnTo>
                    <a:pt x="14144" y="807"/>
                  </a:lnTo>
                  <a:lnTo>
                    <a:pt x="14132" y="818"/>
                  </a:lnTo>
                  <a:lnTo>
                    <a:pt x="14132" y="818"/>
                  </a:lnTo>
                  <a:lnTo>
                    <a:pt x="14121" y="836"/>
                  </a:lnTo>
                  <a:lnTo>
                    <a:pt x="14121" y="836"/>
                  </a:lnTo>
                  <a:lnTo>
                    <a:pt x="14116" y="842"/>
                  </a:lnTo>
                  <a:lnTo>
                    <a:pt x="14116" y="842"/>
                  </a:lnTo>
                  <a:lnTo>
                    <a:pt x="14110" y="847"/>
                  </a:lnTo>
                  <a:lnTo>
                    <a:pt x="14110" y="847"/>
                  </a:lnTo>
                  <a:lnTo>
                    <a:pt x="14104" y="847"/>
                  </a:lnTo>
                  <a:lnTo>
                    <a:pt x="14104" y="847"/>
                  </a:lnTo>
                  <a:lnTo>
                    <a:pt x="14098" y="847"/>
                  </a:lnTo>
                  <a:lnTo>
                    <a:pt x="14098" y="847"/>
                  </a:lnTo>
                  <a:lnTo>
                    <a:pt x="14087" y="847"/>
                  </a:lnTo>
                  <a:lnTo>
                    <a:pt x="14087" y="847"/>
                  </a:lnTo>
                  <a:lnTo>
                    <a:pt x="14087" y="864"/>
                  </a:lnTo>
                  <a:lnTo>
                    <a:pt x="14087" y="864"/>
                  </a:lnTo>
                  <a:lnTo>
                    <a:pt x="14081" y="876"/>
                  </a:lnTo>
                  <a:lnTo>
                    <a:pt x="14081" y="876"/>
                  </a:lnTo>
                  <a:lnTo>
                    <a:pt x="14081" y="887"/>
                  </a:lnTo>
                  <a:lnTo>
                    <a:pt x="14081" y="887"/>
                  </a:lnTo>
                  <a:lnTo>
                    <a:pt x="14081" y="898"/>
                  </a:lnTo>
                  <a:close/>
                  <a:moveTo>
                    <a:pt x="14513" y="847"/>
                  </a:moveTo>
                  <a:lnTo>
                    <a:pt x="14513" y="847"/>
                  </a:lnTo>
                  <a:lnTo>
                    <a:pt x="14507" y="858"/>
                  </a:lnTo>
                  <a:lnTo>
                    <a:pt x="14507" y="858"/>
                  </a:lnTo>
                  <a:lnTo>
                    <a:pt x="14507" y="870"/>
                  </a:lnTo>
                  <a:lnTo>
                    <a:pt x="14507" y="870"/>
                  </a:lnTo>
                  <a:lnTo>
                    <a:pt x="14502" y="876"/>
                  </a:lnTo>
                  <a:lnTo>
                    <a:pt x="14502" y="876"/>
                  </a:lnTo>
                  <a:lnTo>
                    <a:pt x="14491" y="887"/>
                  </a:lnTo>
                  <a:lnTo>
                    <a:pt x="14491" y="887"/>
                  </a:lnTo>
                  <a:lnTo>
                    <a:pt x="14485" y="887"/>
                  </a:lnTo>
                  <a:lnTo>
                    <a:pt x="14485" y="887"/>
                  </a:lnTo>
                  <a:lnTo>
                    <a:pt x="14474" y="892"/>
                  </a:lnTo>
                  <a:lnTo>
                    <a:pt x="14474" y="892"/>
                  </a:lnTo>
                  <a:lnTo>
                    <a:pt x="14468" y="892"/>
                  </a:lnTo>
                  <a:lnTo>
                    <a:pt x="14468" y="892"/>
                  </a:lnTo>
                  <a:lnTo>
                    <a:pt x="14462" y="904"/>
                  </a:lnTo>
                  <a:lnTo>
                    <a:pt x="14462" y="904"/>
                  </a:lnTo>
                  <a:lnTo>
                    <a:pt x="14456" y="921"/>
                  </a:lnTo>
                  <a:lnTo>
                    <a:pt x="14456" y="921"/>
                  </a:lnTo>
                  <a:lnTo>
                    <a:pt x="14456" y="938"/>
                  </a:lnTo>
                  <a:lnTo>
                    <a:pt x="14456" y="938"/>
                  </a:lnTo>
                  <a:lnTo>
                    <a:pt x="14462" y="961"/>
                  </a:lnTo>
                  <a:lnTo>
                    <a:pt x="14462" y="961"/>
                  </a:lnTo>
                  <a:lnTo>
                    <a:pt x="14468" y="977"/>
                  </a:lnTo>
                  <a:lnTo>
                    <a:pt x="14468" y="977"/>
                  </a:lnTo>
                  <a:lnTo>
                    <a:pt x="14462" y="977"/>
                  </a:lnTo>
                  <a:lnTo>
                    <a:pt x="14462" y="977"/>
                  </a:lnTo>
                  <a:lnTo>
                    <a:pt x="14462" y="977"/>
                  </a:lnTo>
                  <a:lnTo>
                    <a:pt x="14462" y="977"/>
                  </a:lnTo>
                  <a:lnTo>
                    <a:pt x="14456" y="977"/>
                  </a:lnTo>
                  <a:lnTo>
                    <a:pt x="14456" y="977"/>
                  </a:lnTo>
                  <a:lnTo>
                    <a:pt x="14462" y="983"/>
                  </a:lnTo>
                  <a:lnTo>
                    <a:pt x="14462" y="983"/>
                  </a:lnTo>
                  <a:lnTo>
                    <a:pt x="14468" y="995"/>
                  </a:lnTo>
                  <a:lnTo>
                    <a:pt x="14468" y="995"/>
                  </a:lnTo>
                  <a:lnTo>
                    <a:pt x="14485" y="1006"/>
                  </a:lnTo>
                  <a:lnTo>
                    <a:pt x="14485" y="1006"/>
                  </a:lnTo>
                  <a:lnTo>
                    <a:pt x="14502" y="1012"/>
                  </a:lnTo>
                  <a:lnTo>
                    <a:pt x="14502" y="1012"/>
                  </a:lnTo>
                  <a:lnTo>
                    <a:pt x="14513" y="1023"/>
                  </a:lnTo>
                  <a:lnTo>
                    <a:pt x="14513" y="1023"/>
                  </a:lnTo>
                  <a:lnTo>
                    <a:pt x="14525" y="983"/>
                  </a:lnTo>
                  <a:lnTo>
                    <a:pt x="14525" y="983"/>
                  </a:lnTo>
                  <a:lnTo>
                    <a:pt x="14536" y="943"/>
                  </a:lnTo>
                  <a:lnTo>
                    <a:pt x="14536" y="943"/>
                  </a:lnTo>
                  <a:lnTo>
                    <a:pt x="14536" y="904"/>
                  </a:lnTo>
                  <a:lnTo>
                    <a:pt x="14536" y="904"/>
                  </a:lnTo>
                  <a:lnTo>
                    <a:pt x="14530" y="858"/>
                  </a:lnTo>
                  <a:lnTo>
                    <a:pt x="14530" y="858"/>
                  </a:lnTo>
                  <a:lnTo>
                    <a:pt x="14530" y="858"/>
                  </a:lnTo>
                  <a:lnTo>
                    <a:pt x="14530" y="858"/>
                  </a:lnTo>
                  <a:lnTo>
                    <a:pt x="14525" y="852"/>
                  </a:lnTo>
                  <a:lnTo>
                    <a:pt x="14525" y="852"/>
                  </a:lnTo>
                  <a:lnTo>
                    <a:pt x="14519" y="847"/>
                  </a:lnTo>
                  <a:lnTo>
                    <a:pt x="14519" y="847"/>
                  </a:lnTo>
                  <a:lnTo>
                    <a:pt x="14513" y="847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Freeform 125"/>
            <p:cNvSpPr>
              <a:spLocks noChangeArrowheads="1"/>
            </p:cNvSpPr>
            <p:nvPr/>
          </p:nvSpPr>
          <p:spPr bwMode="auto">
            <a:xfrm>
              <a:off x="5554663" y="1976438"/>
              <a:ext cx="311150" cy="454025"/>
            </a:xfrm>
            <a:custGeom>
              <a:avLst/>
              <a:gdLst>
                <a:gd name="T0" fmla="*/ 370 w 865"/>
                <a:gd name="T1" fmla="*/ 545 h 1263"/>
                <a:gd name="T2" fmla="*/ 398 w 865"/>
                <a:gd name="T3" fmla="*/ 585 h 1263"/>
                <a:gd name="T4" fmla="*/ 398 w 865"/>
                <a:gd name="T5" fmla="*/ 631 h 1263"/>
                <a:gd name="T6" fmla="*/ 393 w 865"/>
                <a:gd name="T7" fmla="*/ 654 h 1263"/>
                <a:gd name="T8" fmla="*/ 347 w 865"/>
                <a:gd name="T9" fmla="*/ 688 h 1263"/>
                <a:gd name="T10" fmla="*/ 308 w 865"/>
                <a:gd name="T11" fmla="*/ 750 h 1263"/>
                <a:gd name="T12" fmla="*/ 284 w 865"/>
                <a:gd name="T13" fmla="*/ 784 h 1263"/>
                <a:gd name="T14" fmla="*/ 228 w 865"/>
                <a:gd name="T15" fmla="*/ 829 h 1263"/>
                <a:gd name="T16" fmla="*/ 211 w 865"/>
                <a:gd name="T17" fmla="*/ 847 h 1263"/>
                <a:gd name="T18" fmla="*/ 177 w 865"/>
                <a:gd name="T19" fmla="*/ 887 h 1263"/>
                <a:gd name="T20" fmla="*/ 154 w 865"/>
                <a:gd name="T21" fmla="*/ 932 h 1263"/>
                <a:gd name="T22" fmla="*/ 171 w 865"/>
                <a:gd name="T23" fmla="*/ 960 h 1263"/>
                <a:gd name="T24" fmla="*/ 188 w 865"/>
                <a:gd name="T25" fmla="*/ 1023 h 1263"/>
                <a:gd name="T26" fmla="*/ 171 w 865"/>
                <a:gd name="T27" fmla="*/ 1063 h 1263"/>
                <a:gd name="T28" fmla="*/ 183 w 865"/>
                <a:gd name="T29" fmla="*/ 1125 h 1263"/>
                <a:gd name="T30" fmla="*/ 205 w 865"/>
                <a:gd name="T31" fmla="*/ 1131 h 1263"/>
                <a:gd name="T32" fmla="*/ 222 w 865"/>
                <a:gd name="T33" fmla="*/ 1165 h 1263"/>
                <a:gd name="T34" fmla="*/ 222 w 865"/>
                <a:gd name="T35" fmla="*/ 1143 h 1263"/>
                <a:gd name="T36" fmla="*/ 262 w 865"/>
                <a:gd name="T37" fmla="*/ 1165 h 1263"/>
                <a:gd name="T38" fmla="*/ 290 w 865"/>
                <a:gd name="T39" fmla="*/ 1177 h 1263"/>
                <a:gd name="T40" fmla="*/ 233 w 865"/>
                <a:gd name="T41" fmla="*/ 1205 h 1263"/>
                <a:gd name="T42" fmla="*/ 268 w 865"/>
                <a:gd name="T43" fmla="*/ 1222 h 1263"/>
                <a:gd name="T44" fmla="*/ 302 w 865"/>
                <a:gd name="T45" fmla="*/ 1233 h 1263"/>
                <a:gd name="T46" fmla="*/ 313 w 865"/>
                <a:gd name="T47" fmla="*/ 1244 h 1263"/>
                <a:gd name="T48" fmla="*/ 370 w 865"/>
                <a:gd name="T49" fmla="*/ 1250 h 1263"/>
                <a:gd name="T50" fmla="*/ 433 w 865"/>
                <a:gd name="T51" fmla="*/ 1199 h 1263"/>
                <a:gd name="T52" fmla="*/ 467 w 865"/>
                <a:gd name="T53" fmla="*/ 1177 h 1263"/>
                <a:gd name="T54" fmla="*/ 506 w 865"/>
                <a:gd name="T55" fmla="*/ 1171 h 1263"/>
                <a:gd name="T56" fmla="*/ 529 w 865"/>
                <a:gd name="T57" fmla="*/ 1159 h 1263"/>
                <a:gd name="T58" fmla="*/ 552 w 865"/>
                <a:gd name="T59" fmla="*/ 1153 h 1263"/>
                <a:gd name="T60" fmla="*/ 574 w 865"/>
                <a:gd name="T61" fmla="*/ 1159 h 1263"/>
                <a:gd name="T62" fmla="*/ 824 w 865"/>
                <a:gd name="T63" fmla="*/ 989 h 1263"/>
                <a:gd name="T64" fmla="*/ 836 w 865"/>
                <a:gd name="T65" fmla="*/ 892 h 1263"/>
                <a:gd name="T66" fmla="*/ 796 w 865"/>
                <a:gd name="T67" fmla="*/ 824 h 1263"/>
                <a:gd name="T68" fmla="*/ 807 w 865"/>
                <a:gd name="T69" fmla="*/ 739 h 1263"/>
                <a:gd name="T70" fmla="*/ 762 w 865"/>
                <a:gd name="T71" fmla="*/ 670 h 1263"/>
                <a:gd name="T72" fmla="*/ 751 w 865"/>
                <a:gd name="T73" fmla="*/ 597 h 1263"/>
                <a:gd name="T74" fmla="*/ 756 w 865"/>
                <a:gd name="T75" fmla="*/ 529 h 1263"/>
                <a:gd name="T76" fmla="*/ 711 w 865"/>
                <a:gd name="T77" fmla="*/ 352 h 1263"/>
                <a:gd name="T78" fmla="*/ 739 w 865"/>
                <a:gd name="T79" fmla="*/ 239 h 1263"/>
                <a:gd name="T80" fmla="*/ 705 w 865"/>
                <a:gd name="T81" fmla="*/ 170 h 1263"/>
                <a:gd name="T82" fmla="*/ 739 w 865"/>
                <a:gd name="T83" fmla="*/ 102 h 1263"/>
                <a:gd name="T84" fmla="*/ 660 w 865"/>
                <a:gd name="T85" fmla="*/ 62 h 1263"/>
                <a:gd name="T86" fmla="*/ 580 w 865"/>
                <a:gd name="T87" fmla="*/ 34 h 1263"/>
                <a:gd name="T88" fmla="*/ 512 w 865"/>
                <a:gd name="T89" fmla="*/ 40 h 1263"/>
                <a:gd name="T90" fmla="*/ 461 w 865"/>
                <a:gd name="T91" fmla="*/ 91 h 1263"/>
                <a:gd name="T92" fmla="*/ 455 w 865"/>
                <a:gd name="T93" fmla="*/ 148 h 1263"/>
                <a:gd name="T94" fmla="*/ 409 w 865"/>
                <a:gd name="T95" fmla="*/ 221 h 1263"/>
                <a:gd name="T96" fmla="*/ 347 w 865"/>
                <a:gd name="T97" fmla="*/ 182 h 1263"/>
                <a:gd name="T98" fmla="*/ 250 w 865"/>
                <a:gd name="T99" fmla="*/ 193 h 1263"/>
                <a:gd name="T100" fmla="*/ 125 w 865"/>
                <a:gd name="T101" fmla="*/ 119 h 1263"/>
                <a:gd name="T102" fmla="*/ 125 w 865"/>
                <a:gd name="T103" fmla="*/ 165 h 1263"/>
                <a:gd name="T104" fmla="*/ 211 w 865"/>
                <a:gd name="T105" fmla="*/ 221 h 1263"/>
                <a:gd name="T106" fmla="*/ 273 w 865"/>
                <a:gd name="T107" fmla="*/ 284 h 1263"/>
                <a:gd name="T108" fmla="*/ 284 w 865"/>
                <a:gd name="T109" fmla="*/ 352 h 1263"/>
                <a:gd name="T110" fmla="*/ 284 w 865"/>
                <a:gd name="T111" fmla="*/ 438 h 1263"/>
                <a:gd name="T112" fmla="*/ 308 w 865"/>
                <a:gd name="T113" fmla="*/ 523 h 1263"/>
                <a:gd name="T114" fmla="*/ 0 w 865"/>
                <a:gd name="T115" fmla="*/ 1233 h 1263"/>
                <a:gd name="T116" fmla="*/ 40 w 865"/>
                <a:gd name="T117" fmla="*/ 1256 h 1263"/>
                <a:gd name="T118" fmla="*/ 23 w 865"/>
                <a:gd name="T119" fmla="*/ 1211 h 1263"/>
                <a:gd name="T120" fmla="*/ 353 w 865"/>
                <a:gd name="T121" fmla="*/ 61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5" h="1263">
                  <a:moveTo>
                    <a:pt x="308" y="523"/>
                  </a:moveTo>
                  <a:lnTo>
                    <a:pt x="308" y="523"/>
                  </a:lnTo>
                  <a:lnTo>
                    <a:pt x="319" y="523"/>
                  </a:lnTo>
                  <a:lnTo>
                    <a:pt x="319" y="523"/>
                  </a:lnTo>
                  <a:lnTo>
                    <a:pt x="330" y="523"/>
                  </a:lnTo>
                  <a:lnTo>
                    <a:pt x="330" y="523"/>
                  </a:lnTo>
                  <a:lnTo>
                    <a:pt x="347" y="523"/>
                  </a:lnTo>
                  <a:lnTo>
                    <a:pt x="347" y="523"/>
                  </a:lnTo>
                  <a:lnTo>
                    <a:pt x="358" y="523"/>
                  </a:lnTo>
                  <a:lnTo>
                    <a:pt x="364" y="529"/>
                  </a:lnTo>
                  <a:lnTo>
                    <a:pt x="364" y="534"/>
                  </a:lnTo>
                  <a:lnTo>
                    <a:pt x="370" y="540"/>
                  </a:lnTo>
                  <a:lnTo>
                    <a:pt x="370" y="545"/>
                  </a:lnTo>
                  <a:lnTo>
                    <a:pt x="370" y="545"/>
                  </a:lnTo>
                  <a:lnTo>
                    <a:pt x="375" y="545"/>
                  </a:lnTo>
                  <a:lnTo>
                    <a:pt x="375" y="545"/>
                  </a:lnTo>
                  <a:lnTo>
                    <a:pt x="381" y="540"/>
                  </a:lnTo>
                  <a:lnTo>
                    <a:pt x="381" y="540"/>
                  </a:lnTo>
                  <a:lnTo>
                    <a:pt x="387" y="534"/>
                  </a:lnTo>
                  <a:lnTo>
                    <a:pt x="387" y="534"/>
                  </a:lnTo>
                  <a:lnTo>
                    <a:pt x="393" y="540"/>
                  </a:lnTo>
                  <a:lnTo>
                    <a:pt x="393" y="540"/>
                  </a:lnTo>
                  <a:lnTo>
                    <a:pt x="398" y="551"/>
                  </a:lnTo>
                  <a:lnTo>
                    <a:pt x="398" y="551"/>
                  </a:lnTo>
                  <a:lnTo>
                    <a:pt x="398" y="569"/>
                  </a:lnTo>
                  <a:lnTo>
                    <a:pt x="398" y="569"/>
                  </a:lnTo>
                  <a:lnTo>
                    <a:pt x="398" y="585"/>
                  </a:lnTo>
                  <a:lnTo>
                    <a:pt x="398" y="585"/>
                  </a:lnTo>
                  <a:lnTo>
                    <a:pt x="393" y="597"/>
                  </a:lnTo>
                  <a:lnTo>
                    <a:pt x="393" y="602"/>
                  </a:lnTo>
                  <a:lnTo>
                    <a:pt x="398" y="602"/>
                  </a:lnTo>
                  <a:lnTo>
                    <a:pt x="398" y="602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4" y="614"/>
                  </a:lnTo>
                  <a:lnTo>
                    <a:pt x="404" y="614"/>
                  </a:lnTo>
                  <a:lnTo>
                    <a:pt x="404" y="619"/>
                  </a:lnTo>
                  <a:lnTo>
                    <a:pt x="404" y="619"/>
                  </a:lnTo>
                  <a:lnTo>
                    <a:pt x="398" y="625"/>
                  </a:lnTo>
                  <a:lnTo>
                    <a:pt x="398" y="625"/>
                  </a:lnTo>
                  <a:lnTo>
                    <a:pt x="398" y="631"/>
                  </a:lnTo>
                  <a:lnTo>
                    <a:pt x="398" y="631"/>
                  </a:lnTo>
                  <a:lnTo>
                    <a:pt x="398" y="636"/>
                  </a:lnTo>
                  <a:lnTo>
                    <a:pt x="398" y="636"/>
                  </a:lnTo>
                  <a:lnTo>
                    <a:pt x="398" y="642"/>
                  </a:lnTo>
                  <a:lnTo>
                    <a:pt x="398" y="642"/>
                  </a:lnTo>
                  <a:lnTo>
                    <a:pt x="404" y="648"/>
                  </a:lnTo>
                  <a:lnTo>
                    <a:pt x="404" y="648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393" y="648"/>
                  </a:lnTo>
                  <a:lnTo>
                    <a:pt x="393" y="648"/>
                  </a:lnTo>
                  <a:lnTo>
                    <a:pt x="381" y="654"/>
                  </a:lnTo>
                  <a:lnTo>
                    <a:pt x="381" y="654"/>
                  </a:lnTo>
                  <a:lnTo>
                    <a:pt x="375" y="654"/>
                  </a:lnTo>
                  <a:lnTo>
                    <a:pt x="375" y="654"/>
                  </a:lnTo>
                  <a:lnTo>
                    <a:pt x="370" y="654"/>
                  </a:lnTo>
                  <a:lnTo>
                    <a:pt x="370" y="654"/>
                  </a:lnTo>
                  <a:lnTo>
                    <a:pt x="358" y="659"/>
                  </a:lnTo>
                  <a:lnTo>
                    <a:pt x="358" y="659"/>
                  </a:lnTo>
                  <a:lnTo>
                    <a:pt x="353" y="670"/>
                  </a:lnTo>
                  <a:lnTo>
                    <a:pt x="353" y="670"/>
                  </a:lnTo>
                  <a:lnTo>
                    <a:pt x="347" y="688"/>
                  </a:lnTo>
                  <a:lnTo>
                    <a:pt x="347" y="688"/>
                  </a:lnTo>
                  <a:lnTo>
                    <a:pt x="342" y="704"/>
                  </a:lnTo>
                  <a:lnTo>
                    <a:pt x="342" y="704"/>
                  </a:lnTo>
                  <a:lnTo>
                    <a:pt x="336" y="722"/>
                  </a:lnTo>
                  <a:lnTo>
                    <a:pt x="336" y="722"/>
                  </a:lnTo>
                  <a:lnTo>
                    <a:pt x="330" y="722"/>
                  </a:lnTo>
                  <a:lnTo>
                    <a:pt x="330" y="722"/>
                  </a:lnTo>
                  <a:lnTo>
                    <a:pt x="324" y="722"/>
                  </a:lnTo>
                  <a:lnTo>
                    <a:pt x="324" y="722"/>
                  </a:lnTo>
                  <a:lnTo>
                    <a:pt x="324" y="728"/>
                  </a:lnTo>
                  <a:lnTo>
                    <a:pt x="324" y="728"/>
                  </a:lnTo>
                  <a:lnTo>
                    <a:pt x="313" y="739"/>
                  </a:lnTo>
                  <a:lnTo>
                    <a:pt x="313" y="739"/>
                  </a:lnTo>
                  <a:lnTo>
                    <a:pt x="308" y="750"/>
                  </a:lnTo>
                  <a:lnTo>
                    <a:pt x="308" y="750"/>
                  </a:lnTo>
                  <a:lnTo>
                    <a:pt x="308" y="756"/>
                  </a:lnTo>
                  <a:lnTo>
                    <a:pt x="308" y="756"/>
                  </a:lnTo>
                  <a:lnTo>
                    <a:pt x="308" y="761"/>
                  </a:lnTo>
                  <a:lnTo>
                    <a:pt x="308" y="761"/>
                  </a:lnTo>
                  <a:lnTo>
                    <a:pt x="308" y="767"/>
                  </a:lnTo>
                  <a:lnTo>
                    <a:pt x="308" y="767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308" y="773"/>
                  </a:lnTo>
                  <a:lnTo>
                    <a:pt x="296" y="784"/>
                  </a:lnTo>
                  <a:lnTo>
                    <a:pt x="296" y="784"/>
                  </a:lnTo>
                  <a:lnTo>
                    <a:pt x="284" y="784"/>
                  </a:lnTo>
                  <a:lnTo>
                    <a:pt x="284" y="784"/>
                  </a:lnTo>
                  <a:lnTo>
                    <a:pt x="273" y="790"/>
                  </a:lnTo>
                  <a:lnTo>
                    <a:pt x="273" y="790"/>
                  </a:lnTo>
                  <a:lnTo>
                    <a:pt x="262" y="795"/>
                  </a:lnTo>
                  <a:lnTo>
                    <a:pt x="262" y="795"/>
                  </a:lnTo>
                  <a:lnTo>
                    <a:pt x="256" y="801"/>
                  </a:lnTo>
                  <a:lnTo>
                    <a:pt x="256" y="801"/>
                  </a:lnTo>
                  <a:lnTo>
                    <a:pt x="250" y="813"/>
                  </a:lnTo>
                  <a:lnTo>
                    <a:pt x="250" y="813"/>
                  </a:lnTo>
                  <a:lnTo>
                    <a:pt x="239" y="824"/>
                  </a:lnTo>
                  <a:lnTo>
                    <a:pt x="239" y="824"/>
                  </a:lnTo>
                  <a:lnTo>
                    <a:pt x="233" y="829"/>
                  </a:lnTo>
                  <a:lnTo>
                    <a:pt x="233" y="829"/>
                  </a:lnTo>
                  <a:lnTo>
                    <a:pt x="228" y="829"/>
                  </a:lnTo>
                  <a:lnTo>
                    <a:pt x="228" y="829"/>
                  </a:lnTo>
                  <a:lnTo>
                    <a:pt x="222" y="829"/>
                  </a:lnTo>
                  <a:lnTo>
                    <a:pt x="222" y="829"/>
                  </a:lnTo>
                  <a:lnTo>
                    <a:pt x="222" y="835"/>
                  </a:lnTo>
                  <a:lnTo>
                    <a:pt x="222" y="835"/>
                  </a:lnTo>
                  <a:lnTo>
                    <a:pt x="222" y="841"/>
                  </a:lnTo>
                  <a:lnTo>
                    <a:pt x="222" y="841"/>
                  </a:lnTo>
                  <a:lnTo>
                    <a:pt x="222" y="847"/>
                  </a:lnTo>
                  <a:lnTo>
                    <a:pt x="222" y="847"/>
                  </a:lnTo>
                  <a:lnTo>
                    <a:pt x="222" y="853"/>
                  </a:lnTo>
                  <a:lnTo>
                    <a:pt x="222" y="853"/>
                  </a:lnTo>
                  <a:lnTo>
                    <a:pt x="216" y="853"/>
                  </a:lnTo>
                  <a:lnTo>
                    <a:pt x="216" y="853"/>
                  </a:lnTo>
                  <a:lnTo>
                    <a:pt x="211" y="847"/>
                  </a:lnTo>
                  <a:lnTo>
                    <a:pt x="211" y="847"/>
                  </a:lnTo>
                  <a:lnTo>
                    <a:pt x="199" y="847"/>
                  </a:lnTo>
                  <a:lnTo>
                    <a:pt x="199" y="847"/>
                  </a:lnTo>
                  <a:lnTo>
                    <a:pt x="194" y="853"/>
                  </a:lnTo>
                  <a:lnTo>
                    <a:pt x="194" y="853"/>
                  </a:lnTo>
                  <a:lnTo>
                    <a:pt x="194" y="858"/>
                  </a:lnTo>
                  <a:lnTo>
                    <a:pt x="194" y="858"/>
                  </a:lnTo>
                  <a:lnTo>
                    <a:pt x="188" y="864"/>
                  </a:lnTo>
                  <a:lnTo>
                    <a:pt x="188" y="864"/>
                  </a:lnTo>
                  <a:lnTo>
                    <a:pt x="188" y="875"/>
                  </a:lnTo>
                  <a:lnTo>
                    <a:pt x="188" y="875"/>
                  </a:lnTo>
                  <a:lnTo>
                    <a:pt x="188" y="881"/>
                  </a:lnTo>
                  <a:lnTo>
                    <a:pt x="188" y="881"/>
                  </a:lnTo>
                  <a:lnTo>
                    <a:pt x="177" y="887"/>
                  </a:lnTo>
                  <a:lnTo>
                    <a:pt x="177" y="887"/>
                  </a:lnTo>
                  <a:lnTo>
                    <a:pt x="171" y="892"/>
                  </a:lnTo>
                  <a:lnTo>
                    <a:pt x="171" y="892"/>
                  </a:lnTo>
                  <a:lnTo>
                    <a:pt x="159" y="898"/>
                  </a:lnTo>
                  <a:lnTo>
                    <a:pt x="159" y="898"/>
                  </a:lnTo>
                  <a:lnTo>
                    <a:pt x="154" y="904"/>
                  </a:lnTo>
                  <a:lnTo>
                    <a:pt x="154" y="904"/>
                  </a:lnTo>
                  <a:lnTo>
                    <a:pt x="154" y="909"/>
                  </a:lnTo>
                  <a:lnTo>
                    <a:pt x="154" y="909"/>
                  </a:lnTo>
                  <a:lnTo>
                    <a:pt x="154" y="921"/>
                  </a:lnTo>
                  <a:lnTo>
                    <a:pt x="154" y="921"/>
                  </a:lnTo>
                  <a:lnTo>
                    <a:pt x="154" y="926"/>
                  </a:lnTo>
                  <a:lnTo>
                    <a:pt x="154" y="926"/>
                  </a:lnTo>
                  <a:lnTo>
                    <a:pt x="154" y="932"/>
                  </a:lnTo>
                  <a:lnTo>
                    <a:pt x="154" y="932"/>
                  </a:lnTo>
                  <a:lnTo>
                    <a:pt x="154" y="938"/>
                  </a:lnTo>
                  <a:lnTo>
                    <a:pt x="154" y="938"/>
                  </a:lnTo>
                  <a:lnTo>
                    <a:pt x="165" y="938"/>
                  </a:lnTo>
                  <a:lnTo>
                    <a:pt x="165" y="938"/>
                  </a:lnTo>
                  <a:lnTo>
                    <a:pt x="171" y="938"/>
                  </a:lnTo>
                  <a:lnTo>
                    <a:pt x="171" y="938"/>
                  </a:lnTo>
                  <a:lnTo>
                    <a:pt x="177" y="943"/>
                  </a:lnTo>
                  <a:lnTo>
                    <a:pt x="177" y="943"/>
                  </a:lnTo>
                  <a:lnTo>
                    <a:pt x="177" y="949"/>
                  </a:lnTo>
                  <a:lnTo>
                    <a:pt x="177" y="949"/>
                  </a:lnTo>
                  <a:lnTo>
                    <a:pt x="171" y="954"/>
                  </a:lnTo>
                  <a:lnTo>
                    <a:pt x="171" y="954"/>
                  </a:lnTo>
                  <a:lnTo>
                    <a:pt x="171" y="960"/>
                  </a:lnTo>
                  <a:lnTo>
                    <a:pt x="171" y="960"/>
                  </a:lnTo>
                  <a:lnTo>
                    <a:pt x="171" y="972"/>
                  </a:lnTo>
                  <a:lnTo>
                    <a:pt x="177" y="978"/>
                  </a:lnTo>
                  <a:lnTo>
                    <a:pt x="183" y="989"/>
                  </a:lnTo>
                  <a:lnTo>
                    <a:pt x="188" y="1000"/>
                  </a:lnTo>
                  <a:lnTo>
                    <a:pt x="188" y="1006"/>
                  </a:lnTo>
                  <a:lnTo>
                    <a:pt x="188" y="1006"/>
                  </a:lnTo>
                  <a:lnTo>
                    <a:pt x="194" y="1012"/>
                  </a:lnTo>
                  <a:lnTo>
                    <a:pt x="194" y="1012"/>
                  </a:lnTo>
                  <a:lnTo>
                    <a:pt x="194" y="1018"/>
                  </a:lnTo>
                  <a:lnTo>
                    <a:pt x="194" y="1018"/>
                  </a:lnTo>
                  <a:lnTo>
                    <a:pt x="188" y="1023"/>
                  </a:lnTo>
                  <a:lnTo>
                    <a:pt x="188" y="1023"/>
                  </a:lnTo>
                  <a:lnTo>
                    <a:pt x="188" y="1023"/>
                  </a:lnTo>
                  <a:lnTo>
                    <a:pt x="188" y="1023"/>
                  </a:lnTo>
                  <a:lnTo>
                    <a:pt x="188" y="1029"/>
                  </a:lnTo>
                  <a:lnTo>
                    <a:pt x="188" y="1029"/>
                  </a:lnTo>
                  <a:lnTo>
                    <a:pt x="183" y="1034"/>
                  </a:lnTo>
                  <a:lnTo>
                    <a:pt x="183" y="1034"/>
                  </a:lnTo>
                  <a:lnTo>
                    <a:pt x="177" y="1040"/>
                  </a:lnTo>
                  <a:lnTo>
                    <a:pt x="177" y="1040"/>
                  </a:lnTo>
                  <a:lnTo>
                    <a:pt x="177" y="1040"/>
                  </a:lnTo>
                  <a:lnTo>
                    <a:pt x="177" y="1046"/>
                  </a:lnTo>
                  <a:lnTo>
                    <a:pt x="177" y="1051"/>
                  </a:lnTo>
                  <a:lnTo>
                    <a:pt x="177" y="1051"/>
                  </a:lnTo>
                  <a:lnTo>
                    <a:pt x="177" y="1057"/>
                  </a:lnTo>
                  <a:lnTo>
                    <a:pt x="177" y="1057"/>
                  </a:lnTo>
                  <a:lnTo>
                    <a:pt x="171" y="1063"/>
                  </a:lnTo>
                  <a:lnTo>
                    <a:pt x="171" y="1063"/>
                  </a:lnTo>
                  <a:lnTo>
                    <a:pt x="171" y="1074"/>
                  </a:lnTo>
                  <a:lnTo>
                    <a:pt x="171" y="1074"/>
                  </a:lnTo>
                  <a:lnTo>
                    <a:pt x="171" y="1091"/>
                  </a:lnTo>
                  <a:lnTo>
                    <a:pt x="171" y="1091"/>
                  </a:lnTo>
                  <a:lnTo>
                    <a:pt x="171" y="1103"/>
                  </a:lnTo>
                  <a:lnTo>
                    <a:pt x="171" y="1103"/>
                  </a:lnTo>
                  <a:lnTo>
                    <a:pt x="171" y="1103"/>
                  </a:lnTo>
                  <a:lnTo>
                    <a:pt x="171" y="1103"/>
                  </a:lnTo>
                  <a:lnTo>
                    <a:pt x="177" y="1114"/>
                  </a:lnTo>
                  <a:lnTo>
                    <a:pt x="177" y="1114"/>
                  </a:lnTo>
                  <a:lnTo>
                    <a:pt x="177" y="1119"/>
                  </a:lnTo>
                  <a:lnTo>
                    <a:pt x="177" y="1119"/>
                  </a:lnTo>
                  <a:lnTo>
                    <a:pt x="183" y="1125"/>
                  </a:lnTo>
                  <a:lnTo>
                    <a:pt x="183" y="1125"/>
                  </a:lnTo>
                  <a:lnTo>
                    <a:pt x="183" y="1125"/>
                  </a:lnTo>
                  <a:lnTo>
                    <a:pt x="183" y="1125"/>
                  </a:lnTo>
                  <a:lnTo>
                    <a:pt x="188" y="1119"/>
                  </a:lnTo>
                  <a:lnTo>
                    <a:pt x="188" y="1119"/>
                  </a:lnTo>
                  <a:lnTo>
                    <a:pt x="188" y="1119"/>
                  </a:lnTo>
                  <a:lnTo>
                    <a:pt x="188" y="1119"/>
                  </a:lnTo>
                  <a:lnTo>
                    <a:pt x="188" y="1119"/>
                  </a:lnTo>
                  <a:lnTo>
                    <a:pt x="194" y="1119"/>
                  </a:lnTo>
                  <a:lnTo>
                    <a:pt x="194" y="1119"/>
                  </a:lnTo>
                  <a:lnTo>
                    <a:pt x="199" y="1119"/>
                  </a:lnTo>
                  <a:lnTo>
                    <a:pt x="199" y="1119"/>
                  </a:lnTo>
                  <a:lnTo>
                    <a:pt x="199" y="1119"/>
                  </a:lnTo>
                  <a:lnTo>
                    <a:pt x="205" y="1131"/>
                  </a:lnTo>
                  <a:lnTo>
                    <a:pt x="205" y="1131"/>
                  </a:lnTo>
                  <a:lnTo>
                    <a:pt x="205" y="1143"/>
                  </a:lnTo>
                  <a:lnTo>
                    <a:pt x="205" y="1143"/>
                  </a:lnTo>
                  <a:lnTo>
                    <a:pt x="205" y="1153"/>
                  </a:lnTo>
                  <a:lnTo>
                    <a:pt x="205" y="1153"/>
                  </a:lnTo>
                  <a:lnTo>
                    <a:pt x="205" y="1165"/>
                  </a:lnTo>
                  <a:lnTo>
                    <a:pt x="205" y="1165"/>
                  </a:lnTo>
                  <a:lnTo>
                    <a:pt x="211" y="1165"/>
                  </a:lnTo>
                  <a:lnTo>
                    <a:pt x="211" y="1165"/>
                  </a:lnTo>
                  <a:lnTo>
                    <a:pt x="216" y="1165"/>
                  </a:lnTo>
                  <a:lnTo>
                    <a:pt x="216" y="1165"/>
                  </a:lnTo>
                  <a:lnTo>
                    <a:pt x="222" y="1165"/>
                  </a:lnTo>
                  <a:lnTo>
                    <a:pt x="222" y="1165"/>
                  </a:lnTo>
                  <a:lnTo>
                    <a:pt x="222" y="1165"/>
                  </a:lnTo>
                  <a:lnTo>
                    <a:pt x="222" y="1165"/>
                  </a:lnTo>
                  <a:lnTo>
                    <a:pt x="216" y="1153"/>
                  </a:lnTo>
                  <a:lnTo>
                    <a:pt x="216" y="1153"/>
                  </a:lnTo>
                  <a:lnTo>
                    <a:pt x="216" y="1148"/>
                  </a:lnTo>
                  <a:lnTo>
                    <a:pt x="216" y="1148"/>
                  </a:lnTo>
                  <a:lnTo>
                    <a:pt x="211" y="1143"/>
                  </a:lnTo>
                  <a:lnTo>
                    <a:pt x="211" y="1143"/>
                  </a:lnTo>
                  <a:lnTo>
                    <a:pt x="216" y="1137"/>
                  </a:lnTo>
                  <a:lnTo>
                    <a:pt x="216" y="1137"/>
                  </a:lnTo>
                  <a:lnTo>
                    <a:pt x="216" y="1143"/>
                  </a:lnTo>
                  <a:lnTo>
                    <a:pt x="216" y="1143"/>
                  </a:lnTo>
                  <a:lnTo>
                    <a:pt x="222" y="1143"/>
                  </a:lnTo>
                  <a:lnTo>
                    <a:pt x="222" y="1143"/>
                  </a:lnTo>
                  <a:lnTo>
                    <a:pt x="222" y="1143"/>
                  </a:lnTo>
                  <a:lnTo>
                    <a:pt x="222" y="1143"/>
                  </a:lnTo>
                  <a:lnTo>
                    <a:pt x="228" y="1143"/>
                  </a:lnTo>
                  <a:lnTo>
                    <a:pt x="228" y="1143"/>
                  </a:lnTo>
                  <a:lnTo>
                    <a:pt x="239" y="1148"/>
                  </a:lnTo>
                  <a:lnTo>
                    <a:pt x="239" y="1148"/>
                  </a:lnTo>
                  <a:lnTo>
                    <a:pt x="245" y="1148"/>
                  </a:lnTo>
                  <a:lnTo>
                    <a:pt x="245" y="1148"/>
                  </a:lnTo>
                  <a:lnTo>
                    <a:pt x="256" y="1153"/>
                  </a:lnTo>
                  <a:lnTo>
                    <a:pt x="256" y="1153"/>
                  </a:lnTo>
                  <a:lnTo>
                    <a:pt x="262" y="1153"/>
                  </a:lnTo>
                  <a:lnTo>
                    <a:pt x="262" y="1153"/>
                  </a:lnTo>
                  <a:lnTo>
                    <a:pt x="262" y="1159"/>
                  </a:lnTo>
                  <a:lnTo>
                    <a:pt x="262" y="1159"/>
                  </a:lnTo>
                  <a:lnTo>
                    <a:pt x="262" y="1165"/>
                  </a:lnTo>
                  <a:lnTo>
                    <a:pt x="262" y="1165"/>
                  </a:lnTo>
                  <a:lnTo>
                    <a:pt x="262" y="1171"/>
                  </a:lnTo>
                  <a:lnTo>
                    <a:pt x="262" y="1171"/>
                  </a:lnTo>
                  <a:lnTo>
                    <a:pt x="262" y="1177"/>
                  </a:lnTo>
                  <a:lnTo>
                    <a:pt x="262" y="1177"/>
                  </a:lnTo>
                  <a:lnTo>
                    <a:pt x="268" y="1177"/>
                  </a:lnTo>
                  <a:lnTo>
                    <a:pt x="268" y="1177"/>
                  </a:lnTo>
                  <a:lnTo>
                    <a:pt x="279" y="1177"/>
                  </a:lnTo>
                  <a:lnTo>
                    <a:pt x="279" y="1177"/>
                  </a:lnTo>
                  <a:lnTo>
                    <a:pt x="284" y="1177"/>
                  </a:lnTo>
                  <a:lnTo>
                    <a:pt x="284" y="1177"/>
                  </a:lnTo>
                  <a:lnTo>
                    <a:pt x="290" y="1171"/>
                  </a:lnTo>
                  <a:lnTo>
                    <a:pt x="290" y="1171"/>
                  </a:lnTo>
                  <a:lnTo>
                    <a:pt x="290" y="1177"/>
                  </a:lnTo>
                  <a:lnTo>
                    <a:pt x="290" y="1177"/>
                  </a:lnTo>
                  <a:lnTo>
                    <a:pt x="290" y="1182"/>
                  </a:lnTo>
                  <a:lnTo>
                    <a:pt x="290" y="1182"/>
                  </a:lnTo>
                  <a:lnTo>
                    <a:pt x="290" y="1188"/>
                  </a:lnTo>
                  <a:lnTo>
                    <a:pt x="290" y="1188"/>
                  </a:lnTo>
                  <a:lnTo>
                    <a:pt x="290" y="1193"/>
                  </a:lnTo>
                  <a:lnTo>
                    <a:pt x="290" y="1193"/>
                  </a:lnTo>
                  <a:lnTo>
                    <a:pt x="273" y="1193"/>
                  </a:lnTo>
                  <a:lnTo>
                    <a:pt x="273" y="1193"/>
                  </a:lnTo>
                  <a:lnTo>
                    <a:pt x="256" y="1199"/>
                  </a:lnTo>
                  <a:lnTo>
                    <a:pt x="256" y="1199"/>
                  </a:lnTo>
                  <a:lnTo>
                    <a:pt x="245" y="1199"/>
                  </a:lnTo>
                  <a:lnTo>
                    <a:pt x="245" y="1199"/>
                  </a:lnTo>
                  <a:lnTo>
                    <a:pt x="233" y="1205"/>
                  </a:lnTo>
                  <a:lnTo>
                    <a:pt x="233" y="1205"/>
                  </a:lnTo>
                  <a:lnTo>
                    <a:pt x="233" y="1216"/>
                  </a:lnTo>
                  <a:lnTo>
                    <a:pt x="233" y="1216"/>
                  </a:lnTo>
                  <a:lnTo>
                    <a:pt x="239" y="1222"/>
                  </a:lnTo>
                  <a:lnTo>
                    <a:pt x="239" y="1222"/>
                  </a:lnTo>
                  <a:lnTo>
                    <a:pt x="239" y="1233"/>
                  </a:lnTo>
                  <a:lnTo>
                    <a:pt x="239" y="1233"/>
                  </a:lnTo>
                  <a:lnTo>
                    <a:pt x="239" y="1244"/>
                  </a:lnTo>
                  <a:lnTo>
                    <a:pt x="239" y="1244"/>
                  </a:lnTo>
                  <a:lnTo>
                    <a:pt x="256" y="1233"/>
                  </a:lnTo>
                  <a:lnTo>
                    <a:pt x="256" y="1233"/>
                  </a:lnTo>
                  <a:lnTo>
                    <a:pt x="268" y="1233"/>
                  </a:lnTo>
                  <a:lnTo>
                    <a:pt x="268" y="1233"/>
                  </a:lnTo>
                  <a:lnTo>
                    <a:pt x="268" y="1222"/>
                  </a:lnTo>
                  <a:lnTo>
                    <a:pt x="268" y="1222"/>
                  </a:lnTo>
                  <a:lnTo>
                    <a:pt x="279" y="1205"/>
                  </a:lnTo>
                  <a:lnTo>
                    <a:pt x="279" y="1205"/>
                  </a:lnTo>
                  <a:lnTo>
                    <a:pt x="284" y="1211"/>
                  </a:lnTo>
                  <a:lnTo>
                    <a:pt x="284" y="1211"/>
                  </a:lnTo>
                  <a:lnTo>
                    <a:pt x="290" y="1211"/>
                  </a:lnTo>
                  <a:lnTo>
                    <a:pt x="290" y="1211"/>
                  </a:lnTo>
                  <a:lnTo>
                    <a:pt x="296" y="1216"/>
                  </a:lnTo>
                  <a:lnTo>
                    <a:pt x="296" y="1216"/>
                  </a:lnTo>
                  <a:lnTo>
                    <a:pt x="302" y="1222"/>
                  </a:lnTo>
                  <a:lnTo>
                    <a:pt x="302" y="1222"/>
                  </a:lnTo>
                  <a:lnTo>
                    <a:pt x="302" y="1228"/>
                  </a:lnTo>
                  <a:lnTo>
                    <a:pt x="302" y="1228"/>
                  </a:lnTo>
                  <a:lnTo>
                    <a:pt x="302" y="1233"/>
                  </a:lnTo>
                  <a:lnTo>
                    <a:pt x="302" y="1233"/>
                  </a:lnTo>
                  <a:lnTo>
                    <a:pt x="296" y="1239"/>
                  </a:lnTo>
                  <a:lnTo>
                    <a:pt x="296" y="1239"/>
                  </a:lnTo>
                  <a:lnTo>
                    <a:pt x="296" y="1244"/>
                  </a:lnTo>
                  <a:lnTo>
                    <a:pt x="296" y="1244"/>
                  </a:lnTo>
                  <a:lnTo>
                    <a:pt x="296" y="1244"/>
                  </a:lnTo>
                  <a:lnTo>
                    <a:pt x="296" y="1244"/>
                  </a:lnTo>
                  <a:lnTo>
                    <a:pt x="302" y="1244"/>
                  </a:lnTo>
                  <a:lnTo>
                    <a:pt x="302" y="1244"/>
                  </a:lnTo>
                  <a:lnTo>
                    <a:pt x="308" y="1244"/>
                  </a:lnTo>
                  <a:lnTo>
                    <a:pt x="308" y="1244"/>
                  </a:lnTo>
                  <a:lnTo>
                    <a:pt x="313" y="1244"/>
                  </a:lnTo>
                  <a:lnTo>
                    <a:pt x="313" y="1244"/>
                  </a:lnTo>
                  <a:lnTo>
                    <a:pt x="313" y="1244"/>
                  </a:lnTo>
                  <a:lnTo>
                    <a:pt x="313" y="1244"/>
                  </a:lnTo>
                  <a:lnTo>
                    <a:pt x="313" y="1250"/>
                  </a:lnTo>
                  <a:lnTo>
                    <a:pt x="313" y="1250"/>
                  </a:lnTo>
                  <a:lnTo>
                    <a:pt x="313" y="1256"/>
                  </a:lnTo>
                  <a:lnTo>
                    <a:pt x="313" y="1256"/>
                  </a:lnTo>
                  <a:lnTo>
                    <a:pt x="313" y="1262"/>
                  </a:lnTo>
                  <a:lnTo>
                    <a:pt x="313" y="1262"/>
                  </a:lnTo>
                  <a:lnTo>
                    <a:pt x="319" y="1256"/>
                  </a:lnTo>
                  <a:lnTo>
                    <a:pt x="319" y="1256"/>
                  </a:lnTo>
                  <a:lnTo>
                    <a:pt x="342" y="1256"/>
                  </a:lnTo>
                  <a:lnTo>
                    <a:pt x="342" y="1256"/>
                  </a:lnTo>
                  <a:lnTo>
                    <a:pt x="358" y="1250"/>
                  </a:lnTo>
                  <a:lnTo>
                    <a:pt x="358" y="1250"/>
                  </a:lnTo>
                  <a:lnTo>
                    <a:pt x="370" y="1250"/>
                  </a:lnTo>
                  <a:lnTo>
                    <a:pt x="370" y="1250"/>
                  </a:lnTo>
                  <a:lnTo>
                    <a:pt x="375" y="1244"/>
                  </a:lnTo>
                  <a:lnTo>
                    <a:pt x="375" y="1244"/>
                  </a:lnTo>
                  <a:lnTo>
                    <a:pt x="375" y="1239"/>
                  </a:lnTo>
                  <a:lnTo>
                    <a:pt x="375" y="1239"/>
                  </a:lnTo>
                  <a:lnTo>
                    <a:pt x="375" y="1233"/>
                  </a:lnTo>
                  <a:lnTo>
                    <a:pt x="375" y="1233"/>
                  </a:lnTo>
                  <a:lnTo>
                    <a:pt x="375" y="1233"/>
                  </a:lnTo>
                  <a:lnTo>
                    <a:pt x="375" y="1233"/>
                  </a:lnTo>
                  <a:lnTo>
                    <a:pt x="393" y="1216"/>
                  </a:lnTo>
                  <a:lnTo>
                    <a:pt x="393" y="1216"/>
                  </a:lnTo>
                  <a:lnTo>
                    <a:pt x="409" y="1205"/>
                  </a:lnTo>
                  <a:lnTo>
                    <a:pt x="409" y="1205"/>
                  </a:lnTo>
                  <a:lnTo>
                    <a:pt x="433" y="1199"/>
                  </a:lnTo>
                  <a:lnTo>
                    <a:pt x="433" y="1199"/>
                  </a:lnTo>
                  <a:lnTo>
                    <a:pt x="455" y="1193"/>
                  </a:lnTo>
                  <a:lnTo>
                    <a:pt x="455" y="1193"/>
                  </a:lnTo>
                  <a:lnTo>
                    <a:pt x="455" y="1188"/>
                  </a:lnTo>
                  <a:lnTo>
                    <a:pt x="455" y="1188"/>
                  </a:lnTo>
                  <a:lnTo>
                    <a:pt x="455" y="1182"/>
                  </a:lnTo>
                  <a:lnTo>
                    <a:pt x="455" y="1182"/>
                  </a:lnTo>
                  <a:lnTo>
                    <a:pt x="455" y="1177"/>
                  </a:lnTo>
                  <a:lnTo>
                    <a:pt x="455" y="1177"/>
                  </a:lnTo>
                  <a:lnTo>
                    <a:pt x="455" y="1171"/>
                  </a:lnTo>
                  <a:lnTo>
                    <a:pt x="455" y="1171"/>
                  </a:lnTo>
                  <a:lnTo>
                    <a:pt x="461" y="1171"/>
                  </a:lnTo>
                  <a:lnTo>
                    <a:pt x="461" y="1171"/>
                  </a:lnTo>
                  <a:lnTo>
                    <a:pt x="467" y="1177"/>
                  </a:lnTo>
                  <a:lnTo>
                    <a:pt x="467" y="1177"/>
                  </a:lnTo>
                  <a:lnTo>
                    <a:pt x="472" y="1177"/>
                  </a:lnTo>
                  <a:lnTo>
                    <a:pt x="472" y="1177"/>
                  </a:lnTo>
                  <a:lnTo>
                    <a:pt x="478" y="1177"/>
                  </a:lnTo>
                  <a:lnTo>
                    <a:pt x="478" y="1177"/>
                  </a:lnTo>
                  <a:lnTo>
                    <a:pt x="483" y="1177"/>
                  </a:lnTo>
                  <a:lnTo>
                    <a:pt x="483" y="1177"/>
                  </a:lnTo>
                  <a:lnTo>
                    <a:pt x="489" y="1171"/>
                  </a:lnTo>
                  <a:lnTo>
                    <a:pt x="489" y="1171"/>
                  </a:lnTo>
                  <a:lnTo>
                    <a:pt x="495" y="1165"/>
                  </a:lnTo>
                  <a:lnTo>
                    <a:pt x="495" y="1165"/>
                  </a:lnTo>
                  <a:lnTo>
                    <a:pt x="501" y="1165"/>
                  </a:lnTo>
                  <a:lnTo>
                    <a:pt x="501" y="1165"/>
                  </a:lnTo>
                  <a:lnTo>
                    <a:pt x="506" y="1171"/>
                  </a:lnTo>
                  <a:lnTo>
                    <a:pt x="506" y="1171"/>
                  </a:lnTo>
                  <a:lnTo>
                    <a:pt x="512" y="1171"/>
                  </a:lnTo>
                  <a:lnTo>
                    <a:pt x="512" y="1171"/>
                  </a:lnTo>
                  <a:lnTo>
                    <a:pt x="523" y="1177"/>
                  </a:lnTo>
                  <a:lnTo>
                    <a:pt x="523" y="1177"/>
                  </a:lnTo>
                  <a:lnTo>
                    <a:pt x="529" y="1177"/>
                  </a:lnTo>
                  <a:lnTo>
                    <a:pt x="529" y="1177"/>
                  </a:lnTo>
                  <a:lnTo>
                    <a:pt x="529" y="1177"/>
                  </a:lnTo>
                  <a:lnTo>
                    <a:pt x="529" y="1177"/>
                  </a:lnTo>
                  <a:lnTo>
                    <a:pt x="529" y="1171"/>
                  </a:lnTo>
                  <a:lnTo>
                    <a:pt x="529" y="1171"/>
                  </a:lnTo>
                  <a:lnTo>
                    <a:pt x="529" y="1165"/>
                  </a:lnTo>
                  <a:lnTo>
                    <a:pt x="529" y="1165"/>
                  </a:lnTo>
                  <a:lnTo>
                    <a:pt x="529" y="1159"/>
                  </a:lnTo>
                  <a:lnTo>
                    <a:pt x="529" y="1159"/>
                  </a:lnTo>
                  <a:lnTo>
                    <a:pt x="534" y="1159"/>
                  </a:lnTo>
                  <a:lnTo>
                    <a:pt x="534" y="1159"/>
                  </a:lnTo>
                  <a:lnTo>
                    <a:pt x="534" y="1159"/>
                  </a:lnTo>
                  <a:lnTo>
                    <a:pt x="534" y="1159"/>
                  </a:lnTo>
                  <a:lnTo>
                    <a:pt x="540" y="1159"/>
                  </a:lnTo>
                  <a:lnTo>
                    <a:pt x="540" y="1159"/>
                  </a:lnTo>
                  <a:lnTo>
                    <a:pt x="546" y="1153"/>
                  </a:lnTo>
                  <a:lnTo>
                    <a:pt x="546" y="1153"/>
                  </a:lnTo>
                  <a:lnTo>
                    <a:pt x="546" y="1153"/>
                  </a:lnTo>
                  <a:lnTo>
                    <a:pt x="546" y="1153"/>
                  </a:lnTo>
                  <a:lnTo>
                    <a:pt x="546" y="1148"/>
                  </a:lnTo>
                  <a:lnTo>
                    <a:pt x="546" y="1148"/>
                  </a:lnTo>
                  <a:lnTo>
                    <a:pt x="552" y="1153"/>
                  </a:lnTo>
                  <a:lnTo>
                    <a:pt x="552" y="1153"/>
                  </a:lnTo>
                  <a:lnTo>
                    <a:pt x="552" y="1153"/>
                  </a:lnTo>
                  <a:lnTo>
                    <a:pt x="552" y="1153"/>
                  </a:lnTo>
                  <a:lnTo>
                    <a:pt x="552" y="1153"/>
                  </a:lnTo>
                  <a:lnTo>
                    <a:pt x="552" y="1153"/>
                  </a:lnTo>
                  <a:lnTo>
                    <a:pt x="552" y="1159"/>
                  </a:lnTo>
                  <a:lnTo>
                    <a:pt x="552" y="1159"/>
                  </a:lnTo>
                  <a:lnTo>
                    <a:pt x="558" y="1159"/>
                  </a:lnTo>
                  <a:lnTo>
                    <a:pt x="558" y="1159"/>
                  </a:lnTo>
                  <a:lnTo>
                    <a:pt x="563" y="1159"/>
                  </a:lnTo>
                  <a:lnTo>
                    <a:pt x="563" y="1159"/>
                  </a:lnTo>
                  <a:lnTo>
                    <a:pt x="568" y="1159"/>
                  </a:lnTo>
                  <a:lnTo>
                    <a:pt x="568" y="1159"/>
                  </a:lnTo>
                  <a:lnTo>
                    <a:pt x="574" y="1159"/>
                  </a:lnTo>
                  <a:lnTo>
                    <a:pt x="574" y="1159"/>
                  </a:lnTo>
                  <a:lnTo>
                    <a:pt x="586" y="1148"/>
                  </a:lnTo>
                  <a:lnTo>
                    <a:pt x="586" y="1148"/>
                  </a:lnTo>
                  <a:lnTo>
                    <a:pt x="603" y="1137"/>
                  </a:lnTo>
                  <a:lnTo>
                    <a:pt x="603" y="1137"/>
                  </a:lnTo>
                  <a:lnTo>
                    <a:pt x="614" y="1125"/>
                  </a:lnTo>
                  <a:lnTo>
                    <a:pt x="614" y="1125"/>
                  </a:lnTo>
                  <a:lnTo>
                    <a:pt x="620" y="1125"/>
                  </a:lnTo>
                  <a:lnTo>
                    <a:pt x="620" y="1125"/>
                  </a:lnTo>
                  <a:lnTo>
                    <a:pt x="660" y="1103"/>
                  </a:lnTo>
                  <a:lnTo>
                    <a:pt x="660" y="1103"/>
                  </a:lnTo>
                  <a:lnTo>
                    <a:pt x="745" y="1046"/>
                  </a:lnTo>
                  <a:lnTo>
                    <a:pt x="745" y="1046"/>
                  </a:lnTo>
                  <a:lnTo>
                    <a:pt x="824" y="989"/>
                  </a:lnTo>
                  <a:lnTo>
                    <a:pt x="824" y="989"/>
                  </a:lnTo>
                  <a:lnTo>
                    <a:pt x="853" y="972"/>
                  </a:lnTo>
                  <a:lnTo>
                    <a:pt x="864" y="960"/>
                  </a:lnTo>
                  <a:lnTo>
                    <a:pt x="864" y="960"/>
                  </a:lnTo>
                  <a:lnTo>
                    <a:pt x="864" y="943"/>
                  </a:lnTo>
                  <a:lnTo>
                    <a:pt x="864" y="943"/>
                  </a:lnTo>
                  <a:lnTo>
                    <a:pt x="858" y="932"/>
                  </a:lnTo>
                  <a:lnTo>
                    <a:pt x="858" y="932"/>
                  </a:lnTo>
                  <a:lnTo>
                    <a:pt x="853" y="921"/>
                  </a:lnTo>
                  <a:lnTo>
                    <a:pt x="853" y="921"/>
                  </a:lnTo>
                  <a:lnTo>
                    <a:pt x="853" y="909"/>
                  </a:lnTo>
                  <a:lnTo>
                    <a:pt x="853" y="909"/>
                  </a:lnTo>
                  <a:lnTo>
                    <a:pt x="847" y="898"/>
                  </a:lnTo>
                  <a:lnTo>
                    <a:pt x="847" y="898"/>
                  </a:lnTo>
                  <a:lnTo>
                    <a:pt x="836" y="892"/>
                  </a:lnTo>
                  <a:lnTo>
                    <a:pt x="836" y="892"/>
                  </a:lnTo>
                  <a:lnTo>
                    <a:pt x="824" y="892"/>
                  </a:lnTo>
                  <a:lnTo>
                    <a:pt x="824" y="892"/>
                  </a:lnTo>
                  <a:lnTo>
                    <a:pt x="807" y="881"/>
                  </a:lnTo>
                  <a:lnTo>
                    <a:pt x="807" y="881"/>
                  </a:lnTo>
                  <a:lnTo>
                    <a:pt x="796" y="875"/>
                  </a:lnTo>
                  <a:lnTo>
                    <a:pt x="796" y="875"/>
                  </a:lnTo>
                  <a:lnTo>
                    <a:pt x="796" y="858"/>
                  </a:lnTo>
                  <a:lnTo>
                    <a:pt x="796" y="858"/>
                  </a:lnTo>
                  <a:lnTo>
                    <a:pt x="796" y="847"/>
                  </a:lnTo>
                  <a:lnTo>
                    <a:pt x="796" y="847"/>
                  </a:lnTo>
                  <a:lnTo>
                    <a:pt x="796" y="835"/>
                  </a:lnTo>
                  <a:lnTo>
                    <a:pt x="796" y="835"/>
                  </a:lnTo>
                  <a:lnTo>
                    <a:pt x="796" y="824"/>
                  </a:lnTo>
                  <a:lnTo>
                    <a:pt x="796" y="824"/>
                  </a:lnTo>
                  <a:lnTo>
                    <a:pt x="802" y="813"/>
                  </a:lnTo>
                  <a:lnTo>
                    <a:pt x="802" y="813"/>
                  </a:lnTo>
                  <a:lnTo>
                    <a:pt x="807" y="801"/>
                  </a:lnTo>
                  <a:lnTo>
                    <a:pt x="807" y="801"/>
                  </a:lnTo>
                  <a:lnTo>
                    <a:pt x="819" y="790"/>
                  </a:lnTo>
                  <a:lnTo>
                    <a:pt x="819" y="790"/>
                  </a:lnTo>
                  <a:lnTo>
                    <a:pt x="819" y="779"/>
                  </a:lnTo>
                  <a:lnTo>
                    <a:pt x="819" y="779"/>
                  </a:lnTo>
                  <a:lnTo>
                    <a:pt x="813" y="767"/>
                  </a:lnTo>
                  <a:lnTo>
                    <a:pt x="813" y="767"/>
                  </a:lnTo>
                  <a:lnTo>
                    <a:pt x="807" y="756"/>
                  </a:lnTo>
                  <a:lnTo>
                    <a:pt x="807" y="756"/>
                  </a:lnTo>
                  <a:lnTo>
                    <a:pt x="807" y="739"/>
                  </a:lnTo>
                  <a:lnTo>
                    <a:pt x="807" y="739"/>
                  </a:lnTo>
                  <a:lnTo>
                    <a:pt x="802" y="728"/>
                  </a:lnTo>
                  <a:lnTo>
                    <a:pt x="802" y="728"/>
                  </a:lnTo>
                  <a:lnTo>
                    <a:pt x="802" y="716"/>
                  </a:lnTo>
                  <a:lnTo>
                    <a:pt x="802" y="716"/>
                  </a:lnTo>
                  <a:lnTo>
                    <a:pt x="796" y="710"/>
                  </a:lnTo>
                  <a:lnTo>
                    <a:pt x="796" y="710"/>
                  </a:lnTo>
                  <a:lnTo>
                    <a:pt x="785" y="704"/>
                  </a:lnTo>
                  <a:lnTo>
                    <a:pt x="785" y="704"/>
                  </a:lnTo>
                  <a:lnTo>
                    <a:pt x="773" y="688"/>
                  </a:lnTo>
                  <a:lnTo>
                    <a:pt x="773" y="688"/>
                  </a:lnTo>
                  <a:lnTo>
                    <a:pt x="768" y="676"/>
                  </a:lnTo>
                  <a:lnTo>
                    <a:pt x="768" y="676"/>
                  </a:lnTo>
                  <a:lnTo>
                    <a:pt x="762" y="670"/>
                  </a:lnTo>
                  <a:lnTo>
                    <a:pt x="762" y="670"/>
                  </a:lnTo>
                  <a:lnTo>
                    <a:pt x="762" y="665"/>
                  </a:lnTo>
                  <a:lnTo>
                    <a:pt x="762" y="665"/>
                  </a:lnTo>
                  <a:lnTo>
                    <a:pt x="762" y="659"/>
                  </a:lnTo>
                  <a:lnTo>
                    <a:pt x="762" y="659"/>
                  </a:lnTo>
                  <a:lnTo>
                    <a:pt x="762" y="648"/>
                  </a:lnTo>
                  <a:lnTo>
                    <a:pt x="762" y="648"/>
                  </a:lnTo>
                  <a:lnTo>
                    <a:pt x="756" y="631"/>
                  </a:lnTo>
                  <a:lnTo>
                    <a:pt x="756" y="631"/>
                  </a:lnTo>
                  <a:lnTo>
                    <a:pt x="756" y="619"/>
                  </a:lnTo>
                  <a:lnTo>
                    <a:pt x="756" y="619"/>
                  </a:lnTo>
                  <a:lnTo>
                    <a:pt x="751" y="608"/>
                  </a:lnTo>
                  <a:lnTo>
                    <a:pt x="751" y="608"/>
                  </a:lnTo>
                  <a:lnTo>
                    <a:pt x="751" y="597"/>
                  </a:lnTo>
                  <a:lnTo>
                    <a:pt x="751" y="597"/>
                  </a:lnTo>
                  <a:lnTo>
                    <a:pt x="756" y="585"/>
                  </a:lnTo>
                  <a:lnTo>
                    <a:pt x="756" y="585"/>
                  </a:lnTo>
                  <a:lnTo>
                    <a:pt x="762" y="574"/>
                  </a:lnTo>
                  <a:lnTo>
                    <a:pt x="762" y="574"/>
                  </a:lnTo>
                  <a:lnTo>
                    <a:pt x="762" y="569"/>
                  </a:lnTo>
                  <a:lnTo>
                    <a:pt x="762" y="569"/>
                  </a:lnTo>
                  <a:lnTo>
                    <a:pt x="756" y="557"/>
                  </a:lnTo>
                  <a:lnTo>
                    <a:pt x="756" y="557"/>
                  </a:lnTo>
                  <a:lnTo>
                    <a:pt x="756" y="545"/>
                  </a:lnTo>
                  <a:lnTo>
                    <a:pt x="756" y="545"/>
                  </a:lnTo>
                  <a:lnTo>
                    <a:pt x="756" y="540"/>
                  </a:lnTo>
                  <a:lnTo>
                    <a:pt x="756" y="540"/>
                  </a:lnTo>
                  <a:lnTo>
                    <a:pt x="756" y="529"/>
                  </a:lnTo>
                  <a:lnTo>
                    <a:pt x="756" y="529"/>
                  </a:lnTo>
                  <a:lnTo>
                    <a:pt x="756" y="511"/>
                  </a:lnTo>
                  <a:lnTo>
                    <a:pt x="756" y="511"/>
                  </a:lnTo>
                  <a:lnTo>
                    <a:pt x="751" y="500"/>
                  </a:lnTo>
                  <a:lnTo>
                    <a:pt x="751" y="500"/>
                  </a:lnTo>
                  <a:lnTo>
                    <a:pt x="751" y="494"/>
                  </a:lnTo>
                  <a:lnTo>
                    <a:pt x="751" y="494"/>
                  </a:lnTo>
                  <a:lnTo>
                    <a:pt x="745" y="477"/>
                  </a:lnTo>
                  <a:lnTo>
                    <a:pt x="745" y="477"/>
                  </a:lnTo>
                  <a:lnTo>
                    <a:pt x="728" y="432"/>
                  </a:lnTo>
                  <a:lnTo>
                    <a:pt x="728" y="432"/>
                  </a:lnTo>
                  <a:lnTo>
                    <a:pt x="717" y="380"/>
                  </a:lnTo>
                  <a:lnTo>
                    <a:pt x="717" y="380"/>
                  </a:lnTo>
                  <a:lnTo>
                    <a:pt x="711" y="352"/>
                  </a:lnTo>
                  <a:lnTo>
                    <a:pt x="711" y="352"/>
                  </a:lnTo>
                  <a:lnTo>
                    <a:pt x="717" y="341"/>
                  </a:lnTo>
                  <a:lnTo>
                    <a:pt x="717" y="341"/>
                  </a:lnTo>
                  <a:lnTo>
                    <a:pt x="728" y="318"/>
                  </a:lnTo>
                  <a:lnTo>
                    <a:pt x="728" y="318"/>
                  </a:lnTo>
                  <a:lnTo>
                    <a:pt x="739" y="301"/>
                  </a:lnTo>
                  <a:lnTo>
                    <a:pt x="739" y="301"/>
                  </a:lnTo>
                  <a:lnTo>
                    <a:pt x="751" y="284"/>
                  </a:lnTo>
                  <a:lnTo>
                    <a:pt x="751" y="284"/>
                  </a:lnTo>
                  <a:lnTo>
                    <a:pt x="751" y="273"/>
                  </a:lnTo>
                  <a:lnTo>
                    <a:pt x="751" y="273"/>
                  </a:lnTo>
                  <a:lnTo>
                    <a:pt x="745" y="250"/>
                  </a:lnTo>
                  <a:lnTo>
                    <a:pt x="745" y="250"/>
                  </a:lnTo>
                  <a:lnTo>
                    <a:pt x="739" y="239"/>
                  </a:lnTo>
                  <a:lnTo>
                    <a:pt x="739" y="239"/>
                  </a:lnTo>
                  <a:lnTo>
                    <a:pt x="733" y="233"/>
                  </a:lnTo>
                  <a:lnTo>
                    <a:pt x="733" y="233"/>
                  </a:lnTo>
                  <a:lnTo>
                    <a:pt x="733" y="233"/>
                  </a:lnTo>
                  <a:lnTo>
                    <a:pt x="733" y="233"/>
                  </a:lnTo>
                  <a:lnTo>
                    <a:pt x="728" y="233"/>
                  </a:lnTo>
                  <a:lnTo>
                    <a:pt x="728" y="233"/>
                  </a:lnTo>
                  <a:lnTo>
                    <a:pt x="717" y="233"/>
                  </a:lnTo>
                  <a:lnTo>
                    <a:pt x="717" y="233"/>
                  </a:lnTo>
                  <a:lnTo>
                    <a:pt x="711" y="221"/>
                  </a:lnTo>
                  <a:lnTo>
                    <a:pt x="711" y="221"/>
                  </a:lnTo>
                  <a:lnTo>
                    <a:pt x="705" y="205"/>
                  </a:lnTo>
                  <a:lnTo>
                    <a:pt x="705" y="205"/>
                  </a:lnTo>
                  <a:lnTo>
                    <a:pt x="705" y="170"/>
                  </a:lnTo>
                  <a:lnTo>
                    <a:pt x="705" y="170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1" y="136"/>
                  </a:lnTo>
                  <a:lnTo>
                    <a:pt x="717" y="125"/>
                  </a:lnTo>
                  <a:lnTo>
                    <a:pt x="722" y="119"/>
                  </a:lnTo>
                  <a:lnTo>
                    <a:pt x="728" y="114"/>
                  </a:lnTo>
                  <a:lnTo>
                    <a:pt x="733" y="108"/>
                  </a:lnTo>
                  <a:lnTo>
                    <a:pt x="739" y="108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39" y="102"/>
                  </a:lnTo>
                  <a:lnTo>
                    <a:pt x="728" y="102"/>
                  </a:lnTo>
                  <a:lnTo>
                    <a:pt x="728" y="102"/>
                  </a:lnTo>
                  <a:lnTo>
                    <a:pt x="722" y="102"/>
                  </a:lnTo>
                  <a:lnTo>
                    <a:pt x="722" y="102"/>
                  </a:lnTo>
                  <a:lnTo>
                    <a:pt x="705" y="96"/>
                  </a:lnTo>
                  <a:lnTo>
                    <a:pt x="705" y="96"/>
                  </a:lnTo>
                  <a:lnTo>
                    <a:pt x="699" y="91"/>
                  </a:lnTo>
                  <a:lnTo>
                    <a:pt x="699" y="91"/>
                  </a:lnTo>
                  <a:lnTo>
                    <a:pt x="683" y="80"/>
                  </a:lnTo>
                  <a:lnTo>
                    <a:pt x="683" y="80"/>
                  </a:lnTo>
                  <a:lnTo>
                    <a:pt x="671" y="74"/>
                  </a:lnTo>
                  <a:lnTo>
                    <a:pt x="671" y="74"/>
                  </a:lnTo>
                  <a:lnTo>
                    <a:pt x="660" y="62"/>
                  </a:lnTo>
                  <a:lnTo>
                    <a:pt x="660" y="62"/>
                  </a:lnTo>
                  <a:lnTo>
                    <a:pt x="648" y="51"/>
                  </a:lnTo>
                  <a:lnTo>
                    <a:pt x="648" y="51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26" y="11"/>
                  </a:lnTo>
                  <a:lnTo>
                    <a:pt x="626" y="11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14" y="5"/>
                  </a:lnTo>
                  <a:lnTo>
                    <a:pt x="614" y="5"/>
                  </a:lnTo>
                  <a:lnTo>
                    <a:pt x="597" y="22"/>
                  </a:lnTo>
                  <a:lnTo>
                    <a:pt x="597" y="22"/>
                  </a:lnTo>
                  <a:lnTo>
                    <a:pt x="580" y="34"/>
                  </a:lnTo>
                  <a:lnTo>
                    <a:pt x="580" y="34"/>
                  </a:lnTo>
                  <a:lnTo>
                    <a:pt x="563" y="34"/>
                  </a:lnTo>
                  <a:lnTo>
                    <a:pt x="563" y="34"/>
                  </a:lnTo>
                  <a:lnTo>
                    <a:pt x="552" y="28"/>
                  </a:lnTo>
                  <a:lnTo>
                    <a:pt x="552" y="2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23" y="22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8" y="22"/>
                  </a:lnTo>
                  <a:lnTo>
                    <a:pt x="518" y="28"/>
                  </a:lnTo>
                  <a:lnTo>
                    <a:pt x="518" y="28"/>
                  </a:lnTo>
                  <a:lnTo>
                    <a:pt x="512" y="40"/>
                  </a:lnTo>
                  <a:lnTo>
                    <a:pt x="512" y="40"/>
                  </a:lnTo>
                  <a:lnTo>
                    <a:pt x="506" y="51"/>
                  </a:lnTo>
                  <a:lnTo>
                    <a:pt x="506" y="51"/>
                  </a:lnTo>
                  <a:lnTo>
                    <a:pt x="495" y="56"/>
                  </a:lnTo>
                  <a:lnTo>
                    <a:pt x="495" y="56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72" y="62"/>
                  </a:lnTo>
                  <a:lnTo>
                    <a:pt x="472" y="62"/>
                  </a:lnTo>
                  <a:lnTo>
                    <a:pt x="467" y="74"/>
                  </a:lnTo>
                  <a:lnTo>
                    <a:pt x="467" y="74"/>
                  </a:lnTo>
                  <a:lnTo>
                    <a:pt x="461" y="85"/>
                  </a:lnTo>
                  <a:lnTo>
                    <a:pt x="461" y="85"/>
                  </a:lnTo>
                  <a:lnTo>
                    <a:pt x="461" y="91"/>
                  </a:lnTo>
                  <a:lnTo>
                    <a:pt x="461" y="91"/>
                  </a:lnTo>
                  <a:lnTo>
                    <a:pt x="455" y="96"/>
                  </a:lnTo>
                  <a:lnTo>
                    <a:pt x="455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108"/>
                  </a:lnTo>
                  <a:lnTo>
                    <a:pt x="449" y="108"/>
                  </a:lnTo>
                  <a:lnTo>
                    <a:pt x="449" y="119"/>
                  </a:lnTo>
                  <a:lnTo>
                    <a:pt x="449" y="119"/>
                  </a:lnTo>
                  <a:lnTo>
                    <a:pt x="455" y="125"/>
                  </a:lnTo>
                  <a:lnTo>
                    <a:pt x="455" y="125"/>
                  </a:lnTo>
                  <a:lnTo>
                    <a:pt x="461" y="136"/>
                  </a:lnTo>
                  <a:lnTo>
                    <a:pt x="461" y="136"/>
                  </a:lnTo>
                  <a:lnTo>
                    <a:pt x="455" y="148"/>
                  </a:lnTo>
                  <a:lnTo>
                    <a:pt x="455" y="148"/>
                  </a:lnTo>
                  <a:lnTo>
                    <a:pt x="449" y="165"/>
                  </a:lnTo>
                  <a:lnTo>
                    <a:pt x="449" y="165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33" y="187"/>
                  </a:lnTo>
                  <a:lnTo>
                    <a:pt x="433" y="187"/>
                  </a:lnTo>
                  <a:lnTo>
                    <a:pt x="421" y="199"/>
                  </a:lnTo>
                  <a:lnTo>
                    <a:pt x="421" y="199"/>
                  </a:lnTo>
                  <a:lnTo>
                    <a:pt x="409" y="205"/>
                  </a:lnTo>
                  <a:lnTo>
                    <a:pt x="409" y="205"/>
                  </a:lnTo>
                  <a:lnTo>
                    <a:pt x="409" y="216"/>
                  </a:lnTo>
                  <a:lnTo>
                    <a:pt x="409" y="216"/>
                  </a:lnTo>
                  <a:lnTo>
                    <a:pt x="409" y="221"/>
                  </a:lnTo>
                  <a:lnTo>
                    <a:pt x="409" y="221"/>
                  </a:lnTo>
                  <a:lnTo>
                    <a:pt x="409" y="221"/>
                  </a:lnTo>
                  <a:lnTo>
                    <a:pt x="398" y="216"/>
                  </a:lnTo>
                  <a:lnTo>
                    <a:pt x="387" y="210"/>
                  </a:lnTo>
                  <a:lnTo>
                    <a:pt x="375" y="205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7" y="182"/>
                  </a:lnTo>
                  <a:lnTo>
                    <a:pt x="347" y="182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6" y="193"/>
                  </a:lnTo>
                  <a:lnTo>
                    <a:pt x="336" y="193"/>
                  </a:lnTo>
                  <a:lnTo>
                    <a:pt x="330" y="193"/>
                  </a:lnTo>
                  <a:lnTo>
                    <a:pt x="330" y="193"/>
                  </a:lnTo>
                  <a:lnTo>
                    <a:pt x="313" y="187"/>
                  </a:lnTo>
                  <a:lnTo>
                    <a:pt x="313" y="187"/>
                  </a:lnTo>
                  <a:lnTo>
                    <a:pt x="290" y="187"/>
                  </a:lnTo>
                  <a:lnTo>
                    <a:pt x="290" y="187"/>
                  </a:lnTo>
                  <a:lnTo>
                    <a:pt x="268" y="187"/>
                  </a:lnTo>
                  <a:lnTo>
                    <a:pt x="268" y="187"/>
                  </a:lnTo>
                  <a:lnTo>
                    <a:pt x="250" y="193"/>
                  </a:lnTo>
                  <a:lnTo>
                    <a:pt x="250" y="193"/>
                  </a:lnTo>
                  <a:lnTo>
                    <a:pt x="239" y="193"/>
                  </a:lnTo>
                  <a:lnTo>
                    <a:pt x="216" y="170"/>
                  </a:lnTo>
                  <a:lnTo>
                    <a:pt x="199" y="148"/>
                  </a:lnTo>
                  <a:lnTo>
                    <a:pt x="177" y="130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43" y="108"/>
                  </a:lnTo>
                  <a:lnTo>
                    <a:pt x="143" y="108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25" y="125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14" y="136"/>
                  </a:lnTo>
                  <a:lnTo>
                    <a:pt x="108" y="142"/>
                  </a:lnTo>
                  <a:lnTo>
                    <a:pt x="97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7" y="153"/>
                  </a:lnTo>
                  <a:lnTo>
                    <a:pt x="97" y="153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43" y="187"/>
                  </a:lnTo>
                  <a:lnTo>
                    <a:pt x="143" y="187"/>
                  </a:lnTo>
                  <a:lnTo>
                    <a:pt x="154" y="205"/>
                  </a:lnTo>
                  <a:lnTo>
                    <a:pt x="154" y="205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211" y="221"/>
                  </a:lnTo>
                  <a:lnTo>
                    <a:pt x="211" y="221"/>
                  </a:lnTo>
                  <a:lnTo>
                    <a:pt x="228" y="227"/>
                  </a:lnTo>
                  <a:lnTo>
                    <a:pt x="228" y="227"/>
                  </a:lnTo>
                  <a:lnTo>
                    <a:pt x="239" y="239"/>
                  </a:lnTo>
                  <a:lnTo>
                    <a:pt x="239" y="239"/>
                  </a:lnTo>
                  <a:lnTo>
                    <a:pt x="245" y="255"/>
                  </a:lnTo>
                  <a:lnTo>
                    <a:pt x="245" y="255"/>
                  </a:lnTo>
                  <a:lnTo>
                    <a:pt x="250" y="261"/>
                  </a:lnTo>
                  <a:lnTo>
                    <a:pt x="250" y="261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68" y="279"/>
                  </a:lnTo>
                  <a:lnTo>
                    <a:pt x="268" y="279"/>
                  </a:lnTo>
                  <a:lnTo>
                    <a:pt x="273" y="284"/>
                  </a:lnTo>
                  <a:lnTo>
                    <a:pt x="273" y="284"/>
                  </a:lnTo>
                  <a:lnTo>
                    <a:pt x="273" y="290"/>
                  </a:lnTo>
                  <a:lnTo>
                    <a:pt x="273" y="290"/>
                  </a:lnTo>
                  <a:lnTo>
                    <a:pt x="273" y="301"/>
                  </a:lnTo>
                  <a:lnTo>
                    <a:pt x="273" y="301"/>
                  </a:lnTo>
                  <a:lnTo>
                    <a:pt x="279" y="312"/>
                  </a:lnTo>
                  <a:lnTo>
                    <a:pt x="279" y="312"/>
                  </a:lnTo>
                  <a:lnTo>
                    <a:pt x="279" y="324"/>
                  </a:lnTo>
                  <a:lnTo>
                    <a:pt x="279" y="324"/>
                  </a:lnTo>
                  <a:lnTo>
                    <a:pt x="279" y="330"/>
                  </a:lnTo>
                  <a:lnTo>
                    <a:pt x="279" y="330"/>
                  </a:lnTo>
                  <a:lnTo>
                    <a:pt x="279" y="341"/>
                  </a:lnTo>
                  <a:lnTo>
                    <a:pt x="279" y="341"/>
                  </a:lnTo>
                  <a:lnTo>
                    <a:pt x="284" y="352"/>
                  </a:lnTo>
                  <a:lnTo>
                    <a:pt x="284" y="352"/>
                  </a:lnTo>
                  <a:lnTo>
                    <a:pt x="290" y="364"/>
                  </a:lnTo>
                  <a:lnTo>
                    <a:pt x="290" y="364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0" y="380"/>
                  </a:lnTo>
                  <a:lnTo>
                    <a:pt x="290" y="380"/>
                  </a:lnTo>
                  <a:lnTo>
                    <a:pt x="290" y="392"/>
                  </a:lnTo>
                  <a:lnTo>
                    <a:pt x="290" y="392"/>
                  </a:lnTo>
                  <a:lnTo>
                    <a:pt x="290" y="409"/>
                  </a:lnTo>
                  <a:lnTo>
                    <a:pt x="290" y="409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84" y="438"/>
                  </a:lnTo>
                  <a:lnTo>
                    <a:pt x="284" y="438"/>
                  </a:lnTo>
                  <a:lnTo>
                    <a:pt x="279" y="449"/>
                  </a:lnTo>
                  <a:lnTo>
                    <a:pt x="279" y="449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4" y="466"/>
                  </a:lnTo>
                  <a:lnTo>
                    <a:pt x="284" y="466"/>
                  </a:lnTo>
                  <a:lnTo>
                    <a:pt x="284" y="472"/>
                  </a:lnTo>
                  <a:lnTo>
                    <a:pt x="284" y="472"/>
                  </a:lnTo>
                  <a:lnTo>
                    <a:pt x="284" y="472"/>
                  </a:lnTo>
                  <a:lnTo>
                    <a:pt x="290" y="483"/>
                  </a:lnTo>
                  <a:lnTo>
                    <a:pt x="296" y="500"/>
                  </a:lnTo>
                  <a:lnTo>
                    <a:pt x="302" y="511"/>
                  </a:lnTo>
                  <a:lnTo>
                    <a:pt x="308" y="523"/>
                  </a:lnTo>
                  <a:close/>
                  <a:moveTo>
                    <a:pt x="6" y="1199"/>
                  </a:moveTo>
                  <a:lnTo>
                    <a:pt x="6" y="1199"/>
                  </a:lnTo>
                  <a:lnTo>
                    <a:pt x="0" y="1199"/>
                  </a:lnTo>
                  <a:lnTo>
                    <a:pt x="0" y="1199"/>
                  </a:lnTo>
                  <a:lnTo>
                    <a:pt x="6" y="1205"/>
                  </a:lnTo>
                  <a:lnTo>
                    <a:pt x="6" y="1205"/>
                  </a:lnTo>
                  <a:lnTo>
                    <a:pt x="12" y="1211"/>
                  </a:lnTo>
                  <a:lnTo>
                    <a:pt x="12" y="1211"/>
                  </a:lnTo>
                  <a:lnTo>
                    <a:pt x="18" y="1216"/>
                  </a:lnTo>
                  <a:lnTo>
                    <a:pt x="18" y="1216"/>
                  </a:lnTo>
                  <a:lnTo>
                    <a:pt x="0" y="1228"/>
                  </a:lnTo>
                  <a:lnTo>
                    <a:pt x="0" y="1228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0" y="1233"/>
                  </a:lnTo>
                  <a:lnTo>
                    <a:pt x="12" y="1239"/>
                  </a:lnTo>
                  <a:lnTo>
                    <a:pt x="12" y="1239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250"/>
                  </a:lnTo>
                  <a:lnTo>
                    <a:pt x="34" y="1256"/>
                  </a:lnTo>
                  <a:lnTo>
                    <a:pt x="34" y="1256"/>
                  </a:lnTo>
                  <a:lnTo>
                    <a:pt x="40" y="1262"/>
                  </a:lnTo>
                  <a:lnTo>
                    <a:pt x="40" y="1262"/>
                  </a:lnTo>
                  <a:lnTo>
                    <a:pt x="40" y="1256"/>
                  </a:lnTo>
                  <a:lnTo>
                    <a:pt x="40" y="1256"/>
                  </a:lnTo>
                  <a:lnTo>
                    <a:pt x="40" y="1250"/>
                  </a:lnTo>
                  <a:lnTo>
                    <a:pt x="40" y="1250"/>
                  </a:lnTo>
                  <a:lnTo>
                    <a:pt x="46" y="1250"/>
                  </a:lnTo>
                  <a:lnTo>
                    <a:pt x="46" y="1250"/>
                  </a:lnTo>
                  <a:lnTo>
                    <a:pt x="52" y="1250"/>
                  </a:lnTo>
                  <a:lnTo>
                    <a:pt x="52" y="1250"/>
                  </a:lnTo>
                  <a:lnTo>
                    <a:pt x="46" y="1228"/>
                  </a:lnTo>
                  <a:lnTo>
                    <a:pt x="46" y="1228"/>
                  </a:lnTo>
                  <a:lnTo>
                    <a:pt x="40" y="1222"/>
                  </a:lnTo>
                  <a:lnTo>
                    <a:pt x="40" y="1222"/>
                  </a:lnTo>
                  <a:lnTo>
                    <a:pt x="34" y="1216"/>
                  </a:lnTo>
                  <a:lnTo>
                    <a:pt x="34" y="1216"/>
                  </a:lnTo>
                  <a:lnTo>
                    <a:pt x="23" y="1211"/>
                  </a:lnTo>
                  <a:lnTo>
                    <a:pt x="23" y="1211"/>
                  </a:lnTo>
                  <a:lnTo>
                    <a:pt x="18" y="1205"/>
                  </a:lnTo>
                  <a:lnTo>
                    <a:pt x="18" y="1205"/>
                  </a:lnTo>
                  <a:lnTo>
                    <a:pt x="18" y="1205"/>
                  </a:lnTo>
                  <a:lnTo>
                    <a:pt x="18" y="1205"/>
                  </a:lnTo>
                  <a:lnTo>
                    <a:pt x="12" y="1199"/>
                  </a:lnTo>
                  <a:lnTo>
                    <a:pt x="12" y="1199"/>
                  </a:lnTo>
                  <a:lnTo>
                    <a:pt x="6" y="1199"/>
                  </a:lnTo>
                  <a:close/>
                  <a:moveTo>
                    <a:pt x="358" y="614"/>
                  </a:moveTo>
                  <a:lnTo>
                    <a:pt x="358" y="614"/>
                  </a:lnTo>
                  <a:lnTo>
                    <a:pt x="358" y="619"/>
                  </a:lnTo>
                  <a:lnTo>
                    <a:pt x="358" y="619"/>
                  </a:lnTo>
                  <a:lnTo>
                    <a:pt x="353" y="619"/>
                  </a:lnTo>
                  <a:lnTo>
                    <a:pt x="353" y="619"/>
                  </a:lnTo>
                  <a:lnTo>
                    <a:pt x="358" y="625"/>
                  </a:lnTo>
                  <a:lnTo>
                    <a:pt x="358" y="625"/>
                  </a:lnTo>
                  <a:lnTo>
                    <a:pt x="364" y="625"/>
                  </a:lnTo>
                  <a:lnTo>
                    <a:pt x="364" y="625"/>
                  </a:lnTo>
                  <a:lnTo>
                    <a:pt x="364" y="619"/>
                  </a:lnTo>
                  <a:lnTo>
                    <a:pt x="364" y="619"/>
                  </a:lnTo>
                  <a:lnTo>
                    <a:pt x="364" y="619"/>
                  </a:lnTo>
                  <a:lnTo>
                    <a:pt x="364" y="619"/>
                  </a:lnTo>
                  <a:lnTo>
                    <a:pt x="364" y="614"/>
                  </a:lnTo>
                  <a:lnTo>
                    <a:pt x="364" y="614"/>
                  </a:lnTo>
                  <a:lnTo>
                    <a:pt x="358" y="614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Freeform 126"/>
            <p:cNvSpPr>
              <a:spLocks noChangeArrowheads="1"/>
            </p:cNvSpPr>
            <p:nvPr/>
          </p:nvSpPr>
          <p:spPr bwMode="auto">
            <a:xfrm>
              <a:off x="382588" y="5032375"/>
              <a:ext cx="9253537" cy="96838"/>
            </a:xfrm>
            <a:custGeom>
              <a:avLst/>
              <a:gdLst>
                <a:gd name="T0" fmla="*/ 25567 w 25704"/>
                <a:gd name="T1" fmla="*/ 205 h 268"/>
                <a:gd name="T2" fmla="*/ 25538 w 25704"/>
                <a:gd name="T3" fmla="*/ 222 h 268"/>
                <a:gd name="T4" fmla="*/ 25527 w 25704"/>
                <a:gd name="T5" fmla="*/ 244 h 268"/>
                <a:gd name="T6" fmla="*/ 25549 w 25704"/>
                <a:gd name="T7" fmla="*/ 262 h 268"/>
                <a:gd name="T8" fmla="*/ 25589 w 25704"/>
                <a:gd name="T9" fmla="*/ 262 h 268"/>
                <a:gd name="T10" fmla="*/ 25612 w 25704"/>
                <a:gd name="T11" fmla="*/ 250 h 268"/>
                <a:gd name="T12" fmla="*/ 25618 w 25704"/>
                <a:gd name="T13" fmla="*/ 227 h 268"/>
                <a:gd name="T14" fmla="*/ 25601 w 25704"/>
                <a:gd name="T15" fmla="*/ 211 h 268"/>
                <a:gd name="T16" fmla="*/ 25692 w 25704"/>
                <a:gd name="T17" fmla="*/ 80 h 268"/>
                <a:gd name="T18" fmla="*/ 25658 w 25704"/>
                <a:gd name="T19" fmla="*/ 97 h 268"/>
                <a:gd name="T20" fmla="*/ 25635 w 25704"/>
                <a:gd name="T21" fmla="*/ 102 h 268"/>
                <a:gd name="T22" fmla="*/ 25618 w 25704"/>
                <a:gd name="T23" fmla="*/ 119 h 268"/>
                <a:gd name="T24" fmla="*/ 25612 w 25704"/>
                <a:gd name="T25" fmla="*/ 125 h 268"/>
                <a:gd name="T26" fmla="*/ 25601 w 25704"/>
                <a:gd name="T27" fmla="*/ 137 h 268"/>
                <a:gd name="T28" fmla="*/ 25607 w 25704"/>
                <a:gd name="T29" fmla="*/ 137 h 268"/>
                <a:gd name="T30" fmla="*/ 25612 w 25704"/>
                <a:gd name="T31" fmla="*/ 142 h 268"/>
                <a:gd name="T32" fmla="*/ 25612 w 25704"/>
                <a:gd name="T33" fmla="*/ 148 h 268"/>
                <a:gd name="T34" fmla="*/ 25635 w 25704"/>
                <a:gd name="T35" fmla="*/ 137 h 268"/>
                <a:gd name="T36" fmla="*/ 25646 w 25704"/>
                <a:gd name="T37" fmla="*/ 131 h 268"/>
                <a:gd name="T38" fmla="*/ 25669 w 25704"/>
                <a:gd name="T39" fmla="*/ 131 h 268"/>
                <a:gd name="T40" fmla="*/ 25674 w 25704"/>
                <a:gd name="T41" fmla="*/ 131 h 268"/>
                <a:gd name="T42" fmla="*/ 25686 w 25704"/>
                <a:gd name="T43" fmla="*/ 131 h 268"/>
                <a:gd name="T44" fmla="*/ 25686 w 25704"/>
                <a:gd name="T45" fmla="*/ 125 h 268"/>
                <a:gd name="T46" fmla="*/ 25686 w 25704"/>
                <a:gd name="T47" fmla="*/ 108 h 268"/>
                <a:gd name="T48" fmla="*/ 25686 w 25704"/>
                <a:gd name="T49" fmla="*/ 102 h 268"/>
                <a:gd name="T50" fmla="*/ 25697 w 25704"/>
                <a:gd name="T51" fmla="*/ 97 h 268"/>
                <a:gd name="T52" fmla="*/ 25703 w 25704"/>
                <a:gd name="T53" fmla="*/ 97 h 268"/>
                <a:gd name="T54" fmla="*/ 25703 w 25704"/>
                <a:gd name="T55" fmla="*/ 85 h 268"/>
                <a:gd name="T56" fmla="*/ 25703 w 25704"/>
                <a:gd name="T57" fmla="*/ 85 h 268"/>
                <a:gd name="T58" fmla="*/ 25692 w 25704"/>
                <a:gd name="T59" fmla="*/ 80 h 268"/>
                <a:gd name="T60" fmla="*/ 51 w 25704"/>
                <a:gd name="T61" fmla="*/ 119 h 268"/>
                <a:gd name="T62" fmla="*/ 45 w 25704"/>
                <a:gd name="T63" fmla="*/ 125 h 268"/>
                <a:gd name="T64" fmla="*/ 34 w 25704"/>
                <a:gd name="T65" fmla="*/ 125 h 268"/>
                <a:gd name="T66" fmla="*/ 28 w 25704"/>
                <a:gd name="T67" fmla="*/ 125 h 268"/>
                <a:gd name="T68" fmla="*/ 5 w 25704"/>
                <a:gd name="T69" fmla="*/ 131 h 268"/>
                <a:gd name="T70" fmla="*/ 0 w 25704"/>
                <a:gd name="T71" fmla="*/ 142 h 268"/>
                <a:gd name="T72" fmla="*/ 11 w 25704"/>
                <a:gd name="T73" fmla="*/ 159 h 268"/>
                <a:gd name="T74" fmla="*/ 56 w 25704"/>
                <a:gd name="T75" fmla="*/ 159 h 268"/>
                <a:gd name="T76" fmla="*/ 80 w 25704"/>
                <a:gd name="T77" fmla="*/ 148 h 268"/>
                <a:gd name="T78" fmla="*/ 85 w 25704"/>
                <a:gd name="T79" fmla="*/ 131 h 268"/>
                <a:gd name="T80" fmla="*/ 74 w 25704"/>
                <a:gd name="T81" fmla="*/ 131 h 268"/>
                <a:gd name="T82" fmla="*/ 68 w 25704"/>
                <a:gd name="T83" fmla="*/ 125 h 268"/>
                <a:gd name="T84" fmla="*/ 62 w 25704"/>
                <a:gd name="T85" fmla="*/ 114 h 268"/>
                <a:gd name="T86" fmla="*/ 142 w 25704"/>
                <a:gd name="T87" fmla="*/ 0 h 268"/>
                <a:gd name="T88" fmla="*/ 136 w 25704"/>
                <a:gd name="T89" fmla="*/ 0 h 268"/>
                <a:gd name="T90" fmla="*/ 114 w 25704"/>
                <a:gd name="T91" fmla="*/ 23 h 268"/>
                <a:gd name="T92" fmla="*/ 108 w 25704"/>
                <a:gd name="T93" fmla="*/ 23 h 268"/>
                <a:gd name="T94" fmla="*/ 125 w 25704"/>
                <a:gd name="T95" fmla="*/ 23 h 268"/>
                <a:gd name="T96" fmla="*/ 130 w 25704"/>
                <a:gd name="T97" fmla="*/ 23 h 268"/>
                <a:gd name="T98" fmla="*/ 142 w 25704"/>
                <a:gd name="T99" fmla="*/ 17 h 268"/>
                <a:gd name="T100" fmla="*/ 148 w 25704"/>
                <a:gd name="T101" fmla="*/ 12 h 268"/>
                <a:gd name="T102" fmla="*/ 148 w 25704"/>
                <a:gd name="T10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4" h="268">
                  <a:moveTo>
                    <a:pt x="25583" y="205"/>
                  </a:moveTo>
                  <a:lnTo>
                    <a:pt x="25583" y="205"/>
                  </a:lnTo>
                  <a:lnTo>
                    <a:pt x="25567" y="205"/>
                  </a:lnTo>
                  <a:lnTo>
                    <a:pt x="25549" y="211"/>
                  </a:lnTo>
                  <a:lnTo>
                    <a:pt x="25549" y="211"/>
                  </a:lnTo>
                  <a:lnTo>
                    <a:pt x="25538" y="222"/>
                  </a:lnTo>
                  <a:lnTo>
                    <a:pt x="25533" y="233"/>
                  </a:lnTo>
                  <a:lnTo>
                    <a:pt x="25533" y="233"/>
                  </a:lnTo>
                  <a:lnTo>
                    <a:pt x="25527" y="244"/>
                  </a:lnTo>
                  <a:lnTo>
                    <a:pt x="25533" y="256"/>
                  </a:lnTo>
                  <a:lnTo>
                    <a:pt x="25533" y="256"/>
                  </a:lnTo>
                  <a:lnTo>
                    <a:pt x="25549" y="262"/>
                  </a:lnTo>
                  <a:lnTo>
                    <a:pt x="25567" y="267"/>
                  </a:lnTo>
                  <a:lnTo>
                    <a:pt x="25567" y="267"/>
                  </a:lnTo>
                  <a:lnTo>
                    <a:pt x="25589" y="262"/>
                  </a:lnTo>
                  <a:lnTo>
                    <a:pt x="25607" y="256"/>
                  </a:lnTo>
                  <a:lnTo>
                    <a:pt x="25607" y="256"/>
                  </a:lnTo>
                  <a:lnTo>
                    <a:pt x="25612" y="250"/>
                  </a:lnTo>
                  <a:lnTo>
                    <a:pt x="25618" y="239"/>
                  </a:lnTo>
                  <a:lnTo>
                    <a:pt x="25618" y="239"/>
                  </a:lnTo>
                  <a:lnTo>
                    <a:pt x="25618" y="227"/>
                  </a:lnTo>
                  <a:lnTo>
                    <a:pt x="25612" y="216"/>
                  </a:lnTo>
                  <a:lnTo>
                    <a:pt x="25612" y="216"/>
                  </a:lnTo>
                  <a:lnTo>
                    <a:pt x="25601" y="211"/>
                  </a:lnTo>
                  <a:lnTo>
                    <a:pt x="25583" y="205"/>
                  </a:lnTo>
                  <a:close/>
                  <a:moveTo>
                    <a:pt x="25692" y="80"/>
                  </a:moveTo>
                  <a:lnTo>
                    <a:pt x="25692" y="80"/>
                  </a:lnTo>
                  <a:lnTo>
                    <a:pt x="25674" y="85"/>
                  </a:lnTo>
                  <a:lnTo>
                    <a:pt x="25674" y="85"/>
                  </a:lnTo>
                  <a:lnTo>
                    <a:pt x="25658" y="97"/>
                  </a:lnTo>
                  <a:lnTo>
                    <a:pt x="25658" y="97"/>
                  </a:lnTo>
                  <a:lnTo>
                    <a:pt x="25635" y="102"/>
                  </a:lnTo>
                  <a:lnTo>
                    <a:pt x="25635" y="102"/>
                  </a:lnTo>
                  <a:lnTo>
                    <a:pt x="25623" y="114"/>
                  </a:lnTo>
                  <a:lnTo>
                    <a:pt x="25623" y="114"/>
                  </a:lnTo>
                  <a:lnTo>
                    <a:pt x="25618" y="119"/>
                  </a:lnTo>
                  <a:lnTo>
                    <a:pt x="25618" y="119"/>
                  </a:lnTo>
                  <a:lnTo>
                    <a:pt x="25612" y="125"/>
                  </a:lnTo>
                  <a:lnTo>
                    <a:pt x="25612" y="125"/>
                  </a:lnTo>
                  <a:lnTo>
                    <a:pt x="25607" y="131"/>
                  </a:lnTo>
                  <a:lnTo>
                    <a:pt x="25607" y="131"/>
                  </a:lnTo>
                  <a:lnTo>
                    <a:pt x="25601" y="137"/>
                  </a:lnTo>
                  <a:lnTo>
                    <a:pt x="25601" y="137"/>
                  </a:lnTo>
                  <a:lnTo>
                    <a:pt x="25607" y="137"/>
                  </a:lnTo>
                  <a:lnTo>
                    <a:pt x="25607" y="137"/>
                  </a:lnTo>
                  <a:lnTo>
                    <a:pt x="25612" y="142"/>
                  </a:lnTo>
                  <a:lnTo>
                    <a:pt x="25612" y="142"/>
                  </a:lnTo>
                  <a:lnTo>
                    <a:pt x="25612" y="142"/>
                  </a:lnTo>
                  <a:lnTo>
                    <a:pt x="25612" y="142"/>
                  </a:lnTo>
                  <a:lnTo>
                    <a:pt x="25612" y="148"/>
                  </a:lnTo>
                  <a:lnTo>
                    <a:pt x="25612" y="148"/>
                  </a:lnTo>
                  <a:lnTo>
                    <a:pt x="25623" y="142"/>
                  </a:lnTo>
                  <a:lnTo>
                    <a:pt x="25623" y="142"/>
                  </a:lnTo>
                  <a:lnTo>
                    <a:pt x="25635" y="137"/>
                  </a:lnTo>
                  <a:lnTo>
                    <a:pt x="25635" y="137"/>
                  </a:lnTo>
                  <a:lnTo>
                    <a:pt x="25646" y="131"/>
                  </a:lnTo>
                  <a:lnTo>
                    <a:pt x="25646" y="131"/>
                  </a:lnTo>
                  <a:lnTo>
                    <a:pt x="25663" y="131"/>
                  </a:lnTo>
                  <a:lnTo>
                    <a:pt x="25663" y="131"/>
                  </a:lnTo>
                  <a:lnTo>
                    <a:pt x="25669" y="131"/>
                  </a:lnTo>
                  <a:lnTo>
                    <a:pt x="25669" y="131"/>
                  </a:lnTo>
                  <a:lnTo>
                    <a:pt x="25674" y="131"/>
                  </a:lnTo>
                  <a:lnTo>
                    <a:pt x="25674" y="131"/>
                  </a:lnTo>
                  <a:lnTo>
                    <a:pt x="25680" y="131"/>
                  </a:lnTo>
                  <a:lnTo>
                    <a:pt x="25680" y="131"/>
                  </a:lnTo>
                  <a:lnTo>
                    <a:pt x="25686" y="131"/>
                  </a:lnTo>
                  <a:lnTo>
                    <a:pt x="25686" y="131"/>
                  </a:lnTo>
                  <a:lnTo>
                    <a:pt x="25686" y="125"/>
                  </a:lnTo>
                  <a:lnTo>
                    <a:pt x="25686" y="125"/>
                  </a:lnTo>
                  <a:lnTo>
                    <a:pt x="25686" y="114"/>
                  </a:lnTo>
                  <a:lnTo>
                    <a:pt x="25686" y="114"/>
                  </a:lnTo>
                  <a:lnTo>
                    <a:pt x="25686" y="108"/>
                  </a:lnTo>
                  <a:lnTo>
                    <a:pt x="25686" y="108"/>
                  </a:lnTo>
                  <a:lnTo>
                    <a:pt x="25686" y="102"/>
                  </a:lnTo>
                  <a:lnTo>
                    <a:pt x="25686" y="102"/>
                  </a:lnTo>
                  <a:lnTo>
                    <a:pt x="25692" y="97"/>
                  </a:lnTo>
                  <a:lnTo>
                    <a:pt x="25692" y="97"/>
                  </a:lnTo>
                  <a:lnTo>
                    <a:pt x="25697" y="97"/>
                  </a:lnTo>
                  <a:lnTo>
                    <a:pt x="25697" y="97"/>
                  </a:lnTo>
                  <a:lnTo>
                    <a:pt x="25703" y="97"/>
                  </a:lnTo>
                  <a:lnTo>
                    <a:pt x="25703" y="97"/>
                  </a:lnTo>
                  <a:lnTo>
                    <a:pt x="25703" y="91"/>
                  </a:lnTo>
                  <a:lnTo>
                    <a:pt x="25703" y="91"/>
                  </a:lnTo>
                  <a:lnTo>
                    <a:pt x="25703" y="85"/>
                  </a:lnTo>
                  <a:lnTo>
                    <a:pt x="25703" y="85"/>
                  </a:lnTo>
                  <a:lnTo>
                    <a:pt x="25703" y="85"/>
                  </a:lnTo>
                  <a:lnTo>
                    <a:pt x="25703" y="85"/>
                  </a:lnTo>
                  <a:lnTo>
                    <a:pt x="25697" y="80"/>
                  </a:lnTo>
                  <a:lnTo>
                    <a:pt x="25697" y="80"/>
                  </a:lnTo>
                  <a:lnTo>
                    <a:pt x="25692" y="80"/>
                  </a:lnTo>
                  <a:close/>
                  <a:moveTo>
                    <a:pt x="56" y="114"/>
                  </a:moveTo>
                  <a:lnTo>
                    <a:pt x="56" y="114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34" y="165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68" y="153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5" y="137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80" y="125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6" y="114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Freeform 127"/>
            <p:cNvSpPr>
              <a:spLocks noChangeArrowheads="1"/>
            </p:cNvSpPr>
            <p:nvPr/>
          </p:nvSpPr>
          <p:spPr bwMode="auto">
            <a:xfrm>
              <a:off x="3486150" y="6261100"/>
              <a:ext cx="630238" cy="142875"/>
            </a:xfrm>
            <a:custGeom>
              <a:avLst/>
              <a:gdLst>
                <a:gd name="T0" fmla="*/ 1705 w 1751"/>
                <a:gd name="T1" fmla="*/ 358 h 399"/>
                <a:gd name="T2" fmla="*/ 1705 w 1751"/>
                <a:gd name="T3" fmla="*/ 375 h 399"/>
                <a:gd name="T4" fmla="*/ 1733 w 1751"/>
                <a:gd name="T5" fmla="*/ 393 h 399"/>
                <a:gd name="T6" fmla="*/ 1739 w 1751"/>
                <a:gd name="T7" fmla="*/ 393 h 399"/>
                <a:gd name="T8" fmla="*/ 1750 w 1751"/>
                <a:gd name="T9" fmla="*/ 375 h 399"/>
                <a:gd name="T10" fmla="*/ 1733 w 1751"/>
                <a:gd name="T11" fmla="*/ 358 h 399"/>
                <a:gd name="T12" fmla="*/ 165 w 1751"/>
                <a:gd name="T13" fmla="*/ 0 h 399"/>
                <a:gd name="T14" fmla="*/ 136 w 1751"/>
                <a:gd name="T15" fmla="*/ 17 h 399"/>
                <a:gd name="T16" fmla="*/ 131 w 1751"/>
                <a:gd name="T17" fmla="*/ 29 h 399"/>
                <a:gd name="T18" fmla="*/ 136 w 1751"/>
                <a:gd name="T19" fmla="*/ 40 h 399"/>
                <a:gd name="T20" fmla="*/ 131 w 1751"/>
                <a:gd name="T21" fmla="*/ 45 h 399"/>
                <a:gd name="T22" fmla="*/ 113 w 1751"/>
                <a:gd name="T23" fmla="*/ 51 h 399"/>
                <a:gd name="T24" fmla="*/ 91 w 1751"/>
                <a:gd name="T25" fmla="*/ 85 h 399"/>
                <a:gd name="T26" fmla="*/ 85 w 1751"/>
                <a:gd name="T27" fmla="*/ 91 h 399"/>
                <a:gd name="T28" fmla="*/ 85 w 1751"/>
                <a:gd name="T29" fmla="*/ 97 h 399"/>
                <a:gd name="T30" fmla="*/ 97 w 1751"/>
                <a:gd name="T31" fmla="*/ 108 h 399"/>
                <a:gd name="T32" fmla="*/ 113 w 1751"/>
                <a:gd name="T33" fmla="*/ 119 h 399"/>
                <a:gd name="T34" fmla="*/ 113 w 1751"/>
                <a:gd name="T35" fmla="*/ 114 h 399"/>
                <a:gd name="T36" fmla="*/ 108 w 1751"/>
                <a:gd name="T37" fmla="*/ 103 h 399"/>
                <a:gd name="T38" fmla="*/ 119 w 1751"/>
                <a:gd name="T39" fmla="*/ 91 h 399"/>
                <a:gd name="T40" fmla="*/ 142 w 1751"/>
                <a:gd name="T41" fmla="*/ 91 h 399"/>
                <a:gd name="T42" fmla="*/ 165 w 1751"/>
                <a:gd name="T43" fmla="*/ 85 h 399"/>
                <a:gd name="T44" fmla="*/ 153 w 1751"/>
                <a:gd name="T45" fmla="*/ 63 h 399"/>
                <a:gd name="T46" fmla="*/ 193 w 1751"/>
                <a:gd name="T47" fmla="*/ 69 h 399"/>
                <a:gd name="T48" fmla="*/ 216 w 1751"/>
                <a:gd name="T49" fmla="*/ 45 h 399"/>
                <a:gd name="T50" fmla="*/ 233 w 1751"/>
                <a:gd name="T51" fmla="*/ 51 h 399"/>
                <a:gd name="T52" fmla="*/ 244 w 1751"/>
                <a:gd name="T53" fmla="*/ 40 h 399"/>
                <a:gd name="T54" fmla="*/ 227 w 1751"/>
                <a:gd name="T55" fmla="*/ 40 h 399"/>
                <a:gd name="T56" fmla="*/ 222 w 1751"/>
                <a:gd name="T57" fmla="*/ 23 h 399"/>
                <a:gd name="T58" fmla="*/ 222 w 1751"/>
                <a:gd name="T59" fmla="*/ 11 h 399"/>
                <a:gd name="T60" fmla="*/ 216 w 1751"/>
                <a:gd name="T61" fmla="*/ 17 h 399"/>
                <a:gd name="T62" fmla="*/ 199 w 1751"/>
                <a:gd name="T63" fmla="*/ 34 h 399"/>
                <a:gd name="T64" fmla="*/ 187 w 1751"/>
                <a:gd name="T65" fmla="*/ 29 h 399"/>
                <a:gd name="T66" fmla="*/ 182 w 1751"/>
                <a:gd name="T67" fmla="*/ 17 h 399"/>
                <a:gd name="T68" fmla="*/ 187 w 1751"/>
                <a:gd name="T69" fmla="*/ 11 h 399"/>
                <a:gd name="T70" fmla="*/ 176 w 1751"/>
                <a:gd name="T71" fmla="*/ 0 h 399"/>
                <a:gd name="T72" fmla="*/ 165 w 1751"/>
                <a:gd name="T73" fmla="*/ 0 h 399"/>
                <a:gd name="T74" fmla="*/ 28 w 1751"/>
                <a:gd name="T75" fmla="*/ 11 h 399"/>
                <a:gd name="T76" fmla="*/ 28 w 1751"/>
                <a:gd name="T77" fmla="*/ 29 h 399"/>
                <a:gd name="T78" fmla="*/ 22 w 1751"/>
                <a:gd name="T79" fmla="*/ 34 h 399"/>
                <a:gd name="T80" fmla="*/ 34 w 1751"/>
                <a:gd name="T81" fmla="*/ 34 h 399"/>
                <a:gd name="T82" fmla="*/ 40 w 1751"/>
                <a:gd name="T83" fmla="*/ 45 h 399"/>
                <a:gd name="T84" fmla="*/ 22 w 1751"/>
                <a:gd name="T85" fmla="*/ 63 h 399"/>
                <a:gd name="T86" fmla="*/ 0 w 1751"/>
                <a:gd name="T87" fmla="*/ 91 h 399"/>
                <a:gd name="T88" fmla="*/ 22 w 1751"/>
                <a:gd name="T89" fmla="*/ 91 h 399"/>
                <a:gd name="T90" fmla="*/ 34 w 1751"/>
                <a:gd name="T91" fmla="*/ 74 h 399"/>
                <a:gd name="T92" fmla="*/ 40 w 1751"/>
                <a:gd name="T93" fmla="*/ 74 h 399"/>
                <a:gd name="T94" fmla="*/ 51 w 1751"/>
                <a:gd name="T95" fmla="*/ 74 h 399"/>
                <a:gd name="T96" fmla="*/ 68 w 1751"/>
                <a:gd name="T97" fmla="*/ 74 h 399"/>
                <a:gd name="T98" fmla="*/ 80 w 1751"/>
                <a:gd name="T99" fmla="*/ 45 h 399"/>
                <a:gd name="T100" fmla="*/ 97 w 1751"/>
                <a:gd name="T101" fmla="*/ 34 h 399"/>
                <a:gd name="T102" fmla="*/ 119 w 1751"/>
                <a:gd name="T103" fmla="*/ 17 h 399"/>
                <a:gd name="T104" fmla="*/ 68 w 1751"/>
                <a:gd name="T105" fmla="*/ 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1" h="399">
                  <a:moveTo>
                    <a:pt x="1705" y="353"/>
                  </a:moveTo>
                  <a:lnTo>
                    <a:pt x="1705" y="353"/>
                  </a:lnTo>
                  <a:lnTo>
                    <a:pt x="1705" y="358"/>
                  </a:lnTo>
                  <a:lnTo>
                    <a:pt x="1705" y="358"/>
                  </a:lnTo>
                  <a:lnTo>
                    <a:pt x="1705" y="358"/>
                  </a:lnTo>
                  <a:lnTo>
                    <a:pt x="1705" y="358"/>
                  </a:lnTo>
                  <a:lnTo>
                    <a:pt x="1699" y="364"/>
                  </a:lnTo>
                  <a:lnTo>
                    <a:pt x="1699" y="364"/>
                  </a:lnTo>
                  <a:lnTo>
                    <a:pt x="1705" y="369"/>
                  </a:lnTo>
                  <a:lnTo>
                    <a:pt x="1705" y="369"/>
                  </a:lnTo>
                  <a:lnTo>
                    <a:pt x="1705" y="375"/>
                  </a:lnTo>
                  <a:lnTo>
                    <a:pt x="1705" y="375"/>
                  </a:lnTo>
                  <a:lnTo>
                    <a:pt x="1716" y="381"/>
                  </a:lnTo>
                  <a:lnTo>
                    <a:pt x="1716" y="381"/>
                  </a:lnTo>
                  <a:lnTo>
                    <a:pt x="1728" y="387"/>
                  </a:lnTo>
                  <a:lnTo>
                    <a:pt x="1728" y="387"/>
                  </a:lnTo>
                  <a:lnTo>
                    <a:pt x="1733" y="393"/>
                  </a:lnTo>
                  <a:lnTo>
                    <a:pt x="1733" y="393"/>
                  </a:lnTo>
                  <a:lnTo>
                    <a:pt x="1733" y="398"/>
                  </a:lnTo>
                  <a:lnTo>
                    <a:pt x="1733" y="398"/>
                  </a:lnTo>
                  <a:lnTo>
                    <a:pt x="1739" y="398"/>
                  </a:lnTo>
                  <a:lnTo>
                    <a:pt x="1739" y="398"/>
                  </a:lnTo>
                  <a:lnTo>
                    <a:pt x="1739" y="393"/>
                  </a:lnTo>
                  <a:lnTo>
                    <a:pt x="1739" y="393"/>
                  </a:lnTo>
                  <a:lnTo>
                    <a:pt x="1739" y="393"/>
                  </a:lnTo>
                  <a:lnTo>
                    <a:pt x="1739" y="393"/>
                  </a:lnTo>
                  <a:lnTo>
                    <a:pt x="1750" y="381"/>
                  </a:lnTo>
                  <a:lnTo>
                    <a:pt x="1750" y="381"/>
                  </a:lnTo>
                  <a:lnTo>
                    <a:pt x="1750" y="375"/>
                  </a:lnTo>
                  <a:lnTo>
                    <a:pt x="1750" y="375"/>
                  </a:lnTo>
                  <a:lnTo>
                    <a:pt x="1745" y="369"/>
                  </a:lnTo>
                  <a:lnTo>
                    <a:pt x="1745" y="369"/>
                  </a:lnTo>
                  <a:lnTo>
                    <a:pt x="1745" y="358"/>
                  </a:lnTo>
                  <a:lnTo>
                    <a:pt x="1745" y="358"/>
                  </a:lnTo>
                  <a:lnTo>
                    <a:pt x="1733" y="358"/>
                  </a:lnTo>
                  <a:lnTo>
                    <a:pt x="1733" y="358"/>
                  </a:lnTo>
                  <a:lnTo>
                    <a:pt x="1722" y="353"/>
                  </a:lnTo>
                  <a:lnTo>
                    <a:pt x="1722" y="353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05" y="353"/>
                  </a:lnTo>
                  <a:close/>
                  <a:moveTo>
                    <a:pt x="165" y="0"/>
                  </a:moveTo>
                  <a:lnTo>
                    <a:pt x="16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13" y="119"/>
                  </a:lnTo>
                  <a:lnTo>
                    <a:pt x="113" y="119"/>
                  </a:lnTo>
                  <a:lnTo>
                    <a:pt x="119" y="114"/>
                  </a:lnTo>
                  <a:lnTo>
                    <a:pt x="119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113" y="97"/>
                  </a:lnTo>
                  <a:lnTo>
                    <a:pt x="113" y="97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5" y="97"/>
                  </a:lnTo>
                  <a:lnTo>
                    <a:pt x="165" y="97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82" y="69"/>
                  </a:lnTo>
                  <a:lnTo>
                    <a:pt x="182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39" y="51"/>
                  </a:lnTo>
                  <a:lnTo>
                    <a:pt x="244" y="51"/>
                  </a:lnTo>
                  <a:lnTo>
                    <a:pt x="244" y="45"/>
                  </a:lnTo>
                  <a:lnTo>
                    <a:pt x="244" y="45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33" y="40"/>
                  </a:lnTo>
                  <a:lnTo>
                    <a:pt x="233" y="40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22" y="23"/>
                  </a:lnTo>
                  <a:lnTo>
                    <a:pt x="222" y="23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22" y="11"/>
                  </a:lnTo>
                  <a:lnTo>
                    <a:pt x="216" y="11"/>
                  </a:lnTo>
                  <a:lnTo>
                    <a:pt x="216" y="11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87" y="34"/>
                  </a:lnTo>
                  <a:lnTo>
                    <a:pt x="187" y="29"/>
                  </a:lnTo>
                  <a:lnTo>
                    <a:pt x="187" y="29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2" y="23"/>
                  </a:lnTo>
                  <a:lnTo>
                    <a:pt x="182" y="23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5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8" y="29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Freeform 128"/>
            <p:cNvSpPr>
              <a:spLocks noChangeArrowheads="1"/>
            </p:cNvSpPr>
            <p:nvPr/>
          </p:nvSpPr>
          <p:spPr bwMode="auto">
            <a:xfrm>
              <a:off x="5995988" y="4156075"/>
              <a:ext cx="19050" cy="19050"/>
            </a:xfrm>
            <a:custGeom>
              <a:avLst/>
              <a:gdLst>
                <a:gd name="T0" fmla="*/ 39 w 52"/>
                <a:gd name="T1" fmla="*/ 0 h 52"/>
                <a:gd name="T2" fmla="*/ 39 w 52"/>
                <a:gd name="T3" fmla="*/ 0 h 52"/>
                <a:gd name="T4" fmla="*/ 45 w 52"/>
                <a:gd name="T5" fmla="*/ 6 h 52"/>
                <a:gd name="T6" fmla="*/ 51 w 52"/>
                <a:gd name="T7" fmla="*/ 11 h 52"/>
                <a:gd name="T8" fmla="*/ 51 w 52"/>
                <a:gd name="T9" fmla="*/ 11 h 52"/>
                <a:gd name="T10" fmla="*/ 51 w 52"/>
                <a:gd name="T11" fmla="*/ 23 h 52"/>
                <a:gd name="T12" fmla="*/ 45 w 52"/>
                <a:gd name="T13" fmla="*/ 29 h 52"/>
                <a:gd name="T14" fmla="*/ 45 w 52"/>
                <a:gd name="T15" fmla="*/ 29 h 52"/>
                <a:gd name="T16" fmla="*/ 29 w 52"/>
                <a:gd name="T17" fmla="*/ 46 h 52"/>
                <a:gd name="T18" fmla="*/ 29 w 52"/>
                <a:gd name="T19" fmla="*/ 46 h 52"/>
                <a:gd name="T20" fmla="*/ 23 w 52"/>
                <a:gd name="T21" fmla="*/ 51 h 52"/>
                <a:gd name="T22" fmla="*/ 23 w 52"/>
                <a:gd name="T23" fmla="*/ 51 h 52"/>
                <a:gd name="T24" fmla="*/ 5 w 52"/>
                <a:gd name="T25" fmla="*/ 35 h 52"/>
                <a:gd name="T26" fmla="*/ 5 w 52"/>
                <a:gd name="T27" fmla="*/ 35 h 52"/>
                <a:gd name="T28" fmla="*/ 0 w 52"/>
                <a:gd name="T29" fmla="*/ 17 h 52"/>
                <a:gd name="T30" fmla="*/ 0 w 52"/>
                <a:gd name="T31" fmla="*/ 17 h 52"/>
                <a:gd name="T32" fmla="*/ 0 w 52"/>
                <a:gd name="T33" fmla="*/ 11 h 52"/>
                <a:gd name="T34" fmla="*/ 5 w 52"/>
                <a:gd name="T35" fmla="*/ 6 h 52"/>
                <a:gd name="T36" fmla="*/ 5 w 52"/>
                <a:gd name="T37" fmla="*/ 6 h 52"/>
                <a:gd name="T38" fmla="*/ 17 w 52"/>
                <a:gd name="T39" fmla="*/ 0 h 52"/>
                <a:gd name="T40" fmla="*/ 39 w 52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52">
                  <a:moveTo>
                    <a:pt x="39" y="0"/>
                  </a:moveTo>
                  <a:lnTo>
                    <a:pt x="39" y="0"/>
                  </a:lnTo>
                  <a:lnTo>
                    <a:pt x="45" y="6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5" y="6"/>
                  </a:lnTo>
                  <a:lnTo>
                    <a:pt x="5" y="6"/>
                  </a:lnTo>
                  <a:lnTo>
                    <a:pt x="17" y="0"/>
                  </a:lnTo>
                  <a:lnTo>
                    <a:pt x="39" y="0"/>
                  </a:lnTo>
                </a:path>
              </a:pathLst>
            </a:custGeom>
            <a:solidFill>
              <a:srgbClr val="B6DC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Freeform 129"/>
            <p:cNvSpPr>
              <a:spLocks noChangeArrowheads="1"/>
            </p:cNvSpPr>
            <p:nvPr/>
          </p:nvSpPr>
          <p:spPr bwMode="auto">
            <a:xfrm>
              <a:off x="5883275" y="4048125"/>
              <a:ext cx="395288" cy="342900"/>
            </a:xfrm>
            <a:custGeom>
              <a:avLst/>
              <a:gdLst>
                <a:gd name="T0" fmla="*/ 711 w 1098"/>
                <a:gd name="T1" fmla="*/ 398 h 951"/>
                <a:gd name="T2" fmla="*/ 739 w 1098"/>
                <a:gd name="T3" fmla="*/ 432 h 951"/>
                <a:gd name="T4" fmla="*/ 762 w 1098"/>
                <a:gd name="T5" fmla="*/ 471 h 951"/>
                <a:gd name="T6" fmla="*/ 796 w 1098"/>
                <a:gd name="T7" fmla="*/ 500 h 951"/>
                <a:gd name="T8" fmla="*/ 978 w 1098"/>
                <a:gd name="T9" fmla="*/ 586 h 951"/>
                <a:gd name="T10" fmla="*/ 1051 w 1098"/>
                <a:gd name="T11" fmla="*/ 671 h 951"/>
                <a:gd name="T12" fmla="*/ 825 w 1098"/>
                <a:gd name="T13" fmla="*/ 881 h 951"/>
                <a:gd name="T14" fmla="*/ 745 w 1098"/>
                <a:gd name="T15" fmla="*/ 910 h 951"/>
                <a:gd name="T16" fmla="*/ 699 w 1098"/>
                <a:gd name="T17" fmla="*/ 926 h 951"/>
                <a:gd name="T18" fmla="*/ 631 w 1098"/>
                <a:gd name="T19" fmla="*/ 932 h 951"/>
                <a:gd name="T20" fmla="*/ 608 w 1098"/>
                <a:gd name="T21" fmla="*/ 904 h 951"/>
                <a:gd name="T22" fmla="*/ 580 w 1098"/>
                <a:gd name="T23" fmla="*/ 926 h 951"/>
                <a:gd name="T24" fmla="*/ 546 w 1098"/>
                <a:gd name="T25" fmla="*/ 932 h 951"/>
                <a:gd name="T26" fmla="*/ 535 w 1098"/>
                <a:gd name="T27" fmla="*/ 950 h 951"/>
                <a:gd name="T28" fmla="*/ 489 w 1098"/>
                <a:gd name="T29" fmla="*/ 950 h 951"/>
                <a:gd name="T30" fmla="*/ 455 w 1098"/>
                <a:gd name="T31" fmla="*/ 944 h 951"/>
                <a:gd name="T32" fmla="*/ 398 w 1098"/>
                <a:gd name="T33" fmla="*/ 932 h 951"/>
                <a:gd name="T34" fmla="*/ 364 w 1098"/>
                <a:gd name="T35" fmla="*/ 944 h 951"/>
                <a:gd name="T36" fmla="*/ 313 w 1098"/>
                <a:gd name="T37" fmla="*/ 944 h 951"/>
                <a:gd name="T38" fmla="*/ 273 w 1098"/>
                <a:gd name="T39" fmla="*/ 938 h 951"/>
                <a:gd name="T40" fmla="*/ 245 w 1098"/>
                <a:gd name="T41" fmla="*/ 915 h 951"/>
                <a:gd name="T42" fmla="*/ 239 w 1098"/>
                <a:gd name="T43" fmla="*/ 881 h 951"/>
                <a:gd name="T44" fmla="*/ 222 w 1098"/>
                <a:gd name="T45" fmla="*/ 875 h 951"/>
                <a:gd name="T46" fmla="*/ 182 w 1098"/>
                <a:gd name="T47" fmla="*/ 870 h 951"/>
                <a:gd name="T48" fmla="*/ 159 w 1098"/>
                <a:gd name="T49" fmla="*/ 825 h 951"/>
                <a:gd name="T50" fmla="*/ 137 w 1098"/>
                <a:gd name="T51" fmla="*/ 756 h 951"/>
                <a:gd name="T52" fmla="*/ 120 w 1098"/>
                <a:gd name="T53" fmla="*/ 733 h 951"/>
                <a:gd name="T54" fmla="*/ 86 w 1098"/>
                <a:gd name="T55" fmla="*/ 694 h 951"/>
                <a:gd name="T56" fmla="*/ 63 w 1098"/>
                <a:gd name="T57" fmla="*/ 671 h 951"/>
                <a:gd name="T58" fmla="*/ 6 w 1098"/>
                <a:gd name="T59" fmla="*/ 660 h 951"/>
                <a:gd name="T60" fmla="*/ 12 w 1098"/>
                <a:gd name="T61" fmla="*/ 625 h 951"/>
                <a:gd name="T62" fmla="*/ 17 w 1098"/>
                <a:gd name="T63" fmla="*/ 614 h 951"/>
                <a:gd name="T64" fmla="*/ 52 w 1098"/>
                <a:gd name="T65" fmla="*/ 602 h 951"/>
                <a:gd name="T66" fmla="*/ 68 w 1098"/>
                <a:gd name="T67" fmla="*/ 597 h 951"/>
                <a:gd name="T68" fmla="*/ 80 w 1098"/>
                <a:gd name="T69" fmla="*/ 551 h 951"/>
                <a:gd name="T70" fmla="*/ 86 w 1098"/>
                <a:gd name="T71" fmla="*/ 489 h 951"/>
                <a:gd name="T72" fmla="*/ 114 w 1098"/>
                <a:gd name="T73" fmla="*/ 409 h 951"/>
                <a:gd name="T74" fmla="*/ 120 w 1098"/>
                <a:gd name="T75" fmla="*/ 352 h 951"/>
                <a:gd name="T76" fmla="*/ 131 w 1098"/>
                <a:gd name="T77" fmla="*/ 330 h 951"/>
                <a:gd name="T78" fmla="*/ 159 w 1098"/>
                <a:gd name="T79" fmla="*/ 312 h 951"/>
                <a:gd name="T80" fmla="*/ 182 w 1098"/>
                <a:gd name="T81" fmla="*/ 284 h 951"/>
                <a:gd name="T82" fmla="*/ 199 w 1098"/>
                <a:gd name="T83" fmla="*/ 250 h 951"/>
                <a:gd name="T84" fmla="*/ 222 w 1098"/>
                <a:gd name="T85" fmla="*/ 182 h 951"/>
                <a:gd name="T86" fmla="*/ 251 w 1098"/>
                <a:gd name="T87" fmla="*/ 131 h 951"/>
                <a:gd name="T88" fmla="*/ 290 w 1098"/>
                <a:gd name="T89" fmla="*/ 68 h 951"/>
                <a:gd name="T90" fmla="*/ 336 w 1098"/>
                <a:gd name="T91" fmla="*/ 46 h 951"/>
                <a:gd name="T92" fmla="*/ 370 w 1098"/>
                <a:gd name="T93" fmla="*/ 51 h 951"/>
                <a:gd name="T94" fmla="*/ 381 w 1098"/>
                <a:gd name="T95" fmla="*/ 68 h 951"/>
                <a:gd name="T96" fmla="*/ 398 w 1098"/>
                <a:gd name="T97" fmla="*/ 0 h 951"/>
                <a:gd name="T98" fmla="*/ 427 w 1098"/>
                <a:gd name="T99" fmla="*/ 6 h 951"/>
                <a:gd name="T100" fmla="*/ 467 w 1098"/>
                <a:gd name="T101" fmla="*/ 46 h 951"/>
                <a:gd name="T102" fmla="*/ 495 w 1098"/>
                <a:gd name="T103" fmla="*/ 40 h 951"/>
                <a:gd name="T104" fmla="*/ 557 w 1098"/>
                <a:gd name="T105" fmla="*/ 68 h 951"/>
                <a:gd name="T106" fmla="*/ 603 w 1098"/>
                <a:gd name="T107" fmla="*/ 97 h 951"/>
                <a:gd name="T108" fmla="*/ 648 w 1098"/>
                <a:gd name="T109" fmla="*/ 159 h 951"/>
                <a:gd name="T110" fmla="*/ 666 w 1098"/>
                <a:gd name="T111" fmla="*/ 193 h 951"/>
                <a:gd name="T112" fmla="*/ 682 w 1098"/>
                <a:gd name="T113" fmla="*/ 216 h 951"/>
                <a:gd name="T114" fmla="*/ 648 w 1098"/>
                <a:gd name="T115" fmla="*/ 284 h 951"/>
                <a:gd name="T116" fmla="*/ 637 w 1098"/>
                <a:gd name="T117" fmla="*/ 330 h 951"/>
                <a:gd name="T118" fmla="*/ 666 w 1098"/>
                <a:gd name="T119" fmla="*/ 364 h 951"/>
                <a:gd name="T120" fmla="*/ 699 w 1098"/>
                <a:gd name="T121" fmla="*/ 364 h 951"/>
                <a:gd name="T122" fmla="*/ 728 w 1098"/>
                <a:gd name="T123" fmla="*/ 358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8" h="951">
                  <a:moveTo>
                    <a:pt x="728" y="358"/>
                  </a:moveTo>
                  <a:lnTo>
                    <a:pt x="728" y="370"/>
                  </a:lnTo>
                  <a:lnTo>
                    <a:pt x="722" y="375"/>
                  </a:lnTo>
                  <a:lnTo>
                    <a:pt x="716" y="386"/>
                  </a:lnTo>
                  <a:lnTo>
                    <a:pt x="711" y="392"/>
                  </a:lnTo>
                  <a:lnTo>
                    <a:pt x="711" y="392"/>
                  </a:lnTo>
                  <a:lnTo>
                    <a:pt x="711" y="398"/>
                  </a:lnTo>
                  <a:lnTo>
                    <a:pt x="711" y="398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33" y="421"/>
                  </a:lnTo>
                  <a:lnTo>
                    <a:pt x="733" y="421"/>
                  </a:lnTo>
                  <a:lnTo>
                    <a:pt x="739" y="432"/>
                  </a:lnTo>
                  <a:lnTo>
                    <a:pt x="739" y="432"/>
                  </a:lnTo>
                  <a:lnTo>
                    <a:pt x="745" y="443"/>
                  </a:lnTo>
                  <a:lnTo>
                    <a:pt x="745" y="443"/>
                  </a:lnTo>
                  <a:lnTo>
                    <a:pt x="751" y="455"/>
                  </a:lnTo>
                  <a:lnTo>
                    <a:pt x="751" y="455"/>
                  </a:lnTo>
                  <a:lnTo>
                    <a:pt x="756" y="466"/>
                  </a:lnTo>
                  <a:lnTo>
                    <a:pt x="756" y="466"/>
                  </a:lnTo>
                  <a:lnTo>
                    <a:pt x="762" y="471"/>
                  </a:lnTo>
                  <a:lnTo>
                    <a:pt x="762" y="471"/>
                  </a:lnTo>
                  <a:lnTo>
                    <a:pt x="773" y="483"/>
                  </a:lnTo>
                  <a:lnTo>
                    <a:pt x="773" y="483"/>
                  </a:lnTo>
                  <a:lnTo>
                    <a:pt x="785" y="495"/>
                  </a:lnTo>
                  <a:lnTo>
                    <a:pt x="785" y="495"/>
                  </a:lnTo>
                  <a:lnTo>
                    <a:pt x="796" y="500"/>
                  </a:lnTo>
                  <a:lnTo>
                    <a:pt x="796" y="500"/>
                  </a:lnTo>
                  <a:lnTo>
                    <a:pt x="813" y="511"/>
                  </a:lnTo>
                  <a:lnTo>
                    <a:pt x="813" y="511"/>
                  </a:lnTo>
                  <a:lnTo>
                    <a:pt x="853" y="529"/>
                  </a:lnTo>
                  <a:lnTo>
                    <a:pt x="853" y="529"/>
                  </a:lnTo>
                  <a:lnTo>
                    <a:pt x="916" y="557"/>
                  </a:lnTo>
                  <a:lnTo>
                    <a:pt x="916" y="557"/>
                  </a:lnTo>
                  <a:lnTo>
                    <a:pt x="978" y="586"/>
                  </a:lnTo>
                  <a:lnTo>
                    <a:pt x="978" y="586"/>
                  </a:lnTo>
                  <a:lnTo>
                    <a:pt x="1001" y="597"/>
                  </a:lnTo>
                  <a:lnTo>
                    <a:pt x="1023" y="602"/>
                  </a:lnTo>
                  <a:lnTo>
                    <a:pt x="1046" y="602"/>
                  </a:lnTo>
                  <a:lnTo>
                    <a:pt x="1075" y="602"/>
                  </a:lnTo>
                  <a:lnTo>
                    <a:pt x="1097" y="602"/>
                  </a:lnTo>
                  <a:lnTo>
                    <a:pt x="1051" y="671"/>
                  </a:lnTo>
                  <a:lnTo>
                    <a:pt x="1006" y="739"/>
                  </a:lnTo>
                  <a:lnTo>
                    <a:pt x="961" y="813"/>
                  </a:lnTo>
                  <a:lnTo>
                    <a:pt x="916" y="881"/>
                  </a:lnTo>
                  <a:lnTo>
                    <a:pt x="892" y="881"/>
                  </a:lnTo>
                  <a:lnTo>
                    <a:pt x="870" y="881"/>
                  </a:lnTo>
                  <a:lnTo>
                    <a:pt x="847" y="881"/>
                  </a:lnTo>
                  <a:lnTo>
                    <a:pt x="825" y="881"/>
                  </a:lnTo>
                  <a:lnTo>
                    <a:pt x="819" y="887"/>
                  </a:lnTo>
                  <a:lnTo>
                    <a:pt x="813" y="892"/>
                  </a:lnTo>
                  <a:lnTo>
                    <a:pt x="802" y="898"/>
                  </a:lnTo>
                  <a:lnTo>
                    <a:pt x="796" y="904"/>
                  </a:lnTo>
                  <a:lnTo>
                    <a:pt x="779" y="904"/>
                  </a:lnTo>
                  <a:lnTo>
                    <a:pt x="762" y="910"/>
                  </a:lnTo>
                  <a:lnTo>
                    <a:pt x="745" y="910"/>
                  </a:lnTo>
                  <a:lnTo>
                    <a:pt x="728" y="910"/>
                  </a:lnTo>
                  <a:lnTo>
                    <a:pt x="722" y="910"/>
                  </a:lnTo>
                  <a:lnTo>
                    <a:pt x="722" y="915"/>
                  </a:lnTo>
                  <a:lnTo>
                    <a:pt x="716" y="921"/>
                  </a:lnTo>
                  <a:lnTo>
                    <a:pt x="711" y="921"/>
                  </a:lnTo>
                  <a:lnTo>
                    <a:pt x="711" y="921"/>
                  </a:lnTo>
                  <a:lnTo>
                    <a:pt x="699" y="926"/>
                  </a:lnTo>
                  <a:lnTo>
                    <a:pt x="699" y="926"/>
                  </a:lnTo>
                  <a:lnTo>
                    <a:pt x="677" y="932"/>
                  </a:lnTo>
                  <a:lnTo>
                    <a:pt x="677" y="932"/>
                  </a:lnTo>
                  <a:lnTo>
                    <a:pt x="648" y="932"/>
                  </a:lnTo>
                  <a:lnTo>
                    <a:pt x="648" y="932"/>
                  </a:lnTo>
                  <a:lnTo>
                    <a:pt x="631" y="932"/>
                  </a:lnTo>
                  <a:lnTo>
                    <a:pt x="631" y="932"/>
                  </a:lnTo>
                  <a:lnTo>
                    <a:pt x="620" y="921"/>
                  </a:lnTo>
                  <a:lnTo>
                    <a:pt x="620" y="921"/>
                  </a:lnTo>
                  <a:lnTo>
                    <a:pt x="614" y="915"/>
                  </a:lnTo>
                  <a:lnTo>
                    <a:pt x="614" y="915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08" y="904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597" y="915"/>
                  </a:lnTo>
                  <a:lnTo>
                    <a:pt x="597" y="915"/>
                  </a:lnTo>
                  <a:lnTo>
                    <a:pt x="580" y="926"/>
                  </a:lnTo>
                  <a:lnTo>
                    <a:pt x="580" y="926"/>
                  </a:lnTo>
                  <a:lnTo>
                    <a:pt x="574" y="926"/>
                  </a:lnTo>
                  <a:lnTo>
                    <a:pt x="563" y="921"/>
                  </a:lnTo>
                  <a:lnTo>
                    <a:pt x="563" y="921"/>
                  </a:lnTo>
                  <a:lnTo>
                    <a:pt x="557" y="921"/>
                  </a:lnTo>
                  <a:lnTo>
                    <a:pt x="552" y="921"/>
                  </a:lnTo>
                  <a:lnTo>
                    <a:pt x="552" y="921"/>
                  </a:lnTo>
                  <a:lnTo>
                    <a:pt x="546" y="932"/>
                  </a:lnTo>
                  <a:lnTo>
                    <a:pt x="546" y="932"/>
                  </a:lnTo>
                  <a:lnTo>
                    <a:pt x="540" y="944"/>
                  </a:lnTo>
                  <a:lnTo>
                    <a:pt x="540" y="944"/>
                  </a:lnTo>
                  <a:lnTo>
                    <a:pt x="535" y="950"/>
                  </a:lnTo>
                  <a:lnTo>
                    <a:pt x="535" y="950"/>
                  </a:lnTo>
                  <a:lnTo>
                    <a:pt x="535" y="950"/>
                  </a:lnTo>
                  <a:lnTo>
                    <a:pt x="535" y="950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512" y="950"/>
                  </a:lnTo>
                  <a:lnTo>
                    <a:pt x="512" y="950"/>
                  </a:lnTo>
                  <a:lnTo>
                    <a:pt x="501" y="950"/>
                  </a:lnTo>
                  <a:lnTo>
                    <a:pt x="501" y="950"/>
                  </a:lnTo>
                  <a:lnTo>
                    <a:pt x="489" y="950"/>
                  </a:lnTo>
                  <a:lnTo>
                    <a:pt x="489" y="950"/>
                  </a:lnTo>
                  <a:lnTo>
                    <a:pt x="477" y="950"/>
                  </a:lnTo>
                  <a:lnTo>
                    <a:pt x="477" y="950"/>
                  </a:lnTo>
                  <a:lnTo>
                    <a:pt x="467" y="950"/>
                  </a:lnTo>
                  <a:lnTo>
                    <a:pt x="467" y="950"/>
                  </a:lnTo>
                  <a:lnTo>
                    <a:pt x="455" y="944"/>
                  </a:lnTo>
                  <a:lnTo>
                    <a:pt x="455" y="944"/>
                  </a:lnTo>
                  <a:lnTo>
                    <a:pt x="444" y="938"/>
                  </a:lnTo>
                  <a:lnTo>
                    <a:pt x="444" y="938"/>
                  </a:lnTo>
                  <a:lnTo>
                    <a:pt x="421" y="932"/>
                  </a:lnTo>
                  <a:lnTo>
                    <a:pt x="421" y="932"/>
                  </a:lnTo>
                  <a:lnTo>
                    <a:pt x="404" y="932"/>
                  </a:lnTo>
                  <a:lnTo>
                    <a:pt x="404" y="932"/>
                  </a:lnTo>
                  <a:lnTo>
                    <a:pt x="398" y="932"/>
                  </a:lnTo>
                  <a:lnTo>
                    <a:pt x="398" y="932"/>
                  </a:lnTo>
                  <a:lnTo>
                    <a:pt x="392" y="938"/>
                  </a:lnTo>
                  <a:lnTo>
                    <a:pt x="392" y="938"/>
                  </a:lnTo>
                  <a:lnTo>
                    <a:pt x="381" y="944"/>
                  </a:lnTo>
                  <a:lnTo>
                    <a:pt x="381" y="944"/>
                  </a:lnTo>
                  <a:lnTo>
                    <a:pt x="364" y="944"/>
                  </a:lnTo>
                  <a:lnTo>
                    <a:pt x="364" y="944"/>
                  </a:lnTo>
                  <a:lnTo>
                    <a:pt x="347" y="938"/>
                  </a:lnTo>
                  <a:lnTo>
                    <a:pt x="347" y="938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24" y="938"/>
                  </a:lnTo>
                  <a:lnTo>
                    <a:pt x="324" y="938"/>
                  </a:lnTo>
                  <a:lnTo>
                    <a:pt x="313" y="944"/>
                  </a:lnTo>
                  <a:lnTo>
                    <a:pt x="313" y="944"/>
                  </a:lnTo>
                  <a:lnTo>
                    <a:pt x="302" y="944"/>
                  </a:lnTo>
                  <a:lnTo>
                    <a:pt x="302" y="944"/>
                  </a:lnTo>
                  <a:lnTo>
                    <a:pt x="290" y="944"/>
                  </a:lnTo>
                  <a:lnTo>
                    <a:pt x="290" y="944"/>
                  </a:lnTo>
                  <a:lnTo>
                    <a:pt x="273" y="938"/>
                  </a:lnTo>
                  <a:lnTo>
                    <a:pt x="273" y="938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1" y="938"/>
                  </a:lnTo>
                  <a:lnTo>
                    <a:pt x="251" y="932"/>
                  </a:lnTo>
                  <a:lnTo>
                    <a:pt x="245" y="926"/>
                  </a:lnTo>
                  <a:lnTo>
                    <a:pt x="245" y="921"/>
                  </a:lnTo>
                  <a:lnTo>
                    <a:pt x="245" y="915"/>
                  </a:lnTo>
                  <a:lnTo>
                    <a:pt x="245" y="915"/>
                  </a:lnTo>
                  <a:lnTo>
                    <a:pt x="245" y="910"/>
                  </a:lnTo>
                  <a:lnTo>
                    <a:pt x="245" y="910"/>
                  </a:lnTo>
                  <a:lnTo>
                    <a:pt x="245" y="892"/>
                  </a:lnTo>
                  <a:lnTo>
                    <a:pt x="245" y="892"/>
                  </a:lnTo>
                  <a:lnTo>
                    <a:pt x="239" y="881"/>
                  </a:lnTo>
                  <a:lnTo>
                    <a:pt x="239" y="881"/>
                  </a:lnTo>
                  <a:lnTo>
                    <a:pt x="233" y="875"/>
                  </a:lnTo>
                  <a:lnTo>
                    <a:pt x="227" y="875"/>
                  </a:lnTo>
                  <a:lnTo>
                    <a:pt x="227" y="875"/>
                  </a:lnTo>
                  <a:lnTo>
                    <a:pt x="222" y="875"/>
                  </a:lnTo>
                  <a:lnTo>
                    <a:pt x="222" y="875"/>
                  </a:lnTo>
                  <a:lnTo>
                    <a:pt x="222" y="875"/>
                  </a:lnTo>
                  <a:lnTo>
                    <a:pt x="222" y="875"/>
                  </a:lnTo>
                  <a:lnTo>
                    <a:pt x="217" y="875"/>
                  </a:lnTo>
                  <a:lnTo>
                    <a:pt x="217" y="875"/>
                  </a:lnTo>
                  <a:lnTo>
                    <a:pt x="211" y="875"/>
                  </a:lnTo>
                  <a:lnTo>
                    <a:pt x="211" y="875"/>
                  </a:lnTo>
                  <a:lnTo>
                    <a:pt x="193" y="870"/>
                  </a:lnTo>
                  <a:lnTo>
                    <a:pt x="193" y="870"/>
                  </a:lnTo>
                  <a:lnTo>
                    <a:pt x="182" y="870"/>
                  </a:lnTo>
                  <a:lnTo>
                    <a:pt x="182" y="870"/>
                  </a:lnTo>
                  <a:lnTo>
                    <a:pt x="171" y="858"/>
                  </a:lnTo>
                  <a:lnTo>
                    <a:pt x="171" y="858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59" y="825"/>
                  </a:lnTo>
                  <a:lnTo>
                    <a:pt x="159" y="825"/>
                  </a:lnTo>
                  <a:lnTo>
                    <a:pt x="148" y="807"/>
                  </a:lnTo>
                  <a:lnTo>
                    <a:pt x="148" y="807"/>
                  </a:lnTo>
                  <a:lnTo>
                    <a:pt x="142" y="790"/>
                  </a:lnTo>
                  <a:lnTo>
                    <a:pt x="142" y="790"/>
                  </a:lnTo>
                  <a:lnTo>
                    <a:pt x="137" y="773"/>
                  </a:lnTo>
                  <a:lnTo>
                    <a:pt x="137" y="773"/>
                  </a:lnTo>
                  <a:lnTo>
                    <a:pt x="137" y="756"/>
                  </a:lnTo>
                  <a:lnTo>
                    <a:pt x="137" y="756"/>
                  </a:lnTo>
                  <a:lnTo>
                    <a:pt x="131" y="750"/>
                  </a:lnTo>
                  <a:lnTo>
                    <a:pt x="131" y="750"/>
                  </a:lnTo>
                  <a:lnTo>
                    <a:pt x="126" y="745"/>
                  </a:lnTo>
                  <a:lnTo>
                    <a:pt x="126" y="745"/>
                  </a:lnTo>
                  <a:lnTo>
                    <a:pt x="120" y="733"/>
                  </a:lnTo>
                  <a:lnTo>
                    <a:pt x="120" y="733"/>
                  </a:lnTo>
                  <a:lnTo>
                    <a:pt x="108" y="728"/>
                  </a:lnTo>
                  <a:lnTo>
                    <a:pt x="108" y="728"/>
                  </a:lnTo>
                  <a:lnTo>
                    <a:pt x="103" y="716"/>
                  </a:lnTo>
                  <a:lnTo>
                    <a:pt x="103" y="716"/>
                  </a:lnTo>
                  <a:lnTo>
                    <a:pt x="97" y="705"/>
                  </a:lnTo>
                  <a:lnTo>
                    <a:pt x="97" y="705"/>
                  </a:lnTo>
                  <a:lnTo>
                    <a:pt x="86" y="694"/>
                  </a:lnTo>
                  <a:lnTo>
                    <a:pt x="86" y="694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68" y="676"/>
                  </a:lnTo>
                  <a:lnTo>
                    <a:pt x="68" y="676"/>
                  </a:lnTo>
                  <a:lnTo>
                    <a:pt x="63" y="671"/>
                  </a:lnTo>
                  <a:lnTo>
                    <a:pt x="63" y="671"/>
                  </a:lnTo>
                  <a:lnTo>
                    <a:pt x="52" y="665"/>
                  </a:lnTo>
                  <a:lnTo>
                    <a:pt x="52" y="665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17" y="665"/>
                  </a:lnTo>
                  <a:lnTo>
                    <a:pt x="17" y="665"/>
                  </a:lnTo>
                  <a:lnTo>
                    <a:pt x="6" y="660"/>
                  </a:lnTo>
                  <a:lnTo>
                    <a:pt x="6" y="660"/>
                  </a:lnTo>
                  <a:lnTo>
                    <a:pt x="0" y="660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6" y="642"/>
                  </a:lnTo>
                  <a:lnTo>
                    <a:pt x="6" y="642"/>
                  </a:lnTo>
                  <a:lnTo>
                    <a:pt x="12" y="625"/>
                  </a:lnTo>
                  <a:lnTo>
                    <a:pt x="12" y="625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14"/>
                  </a:lnTo>
                  <a:lnTo>
                    <a:pt x="12" y="614"/>
                  </a:lnTo>
                  <a:lnTo>
                    <a:pt x="17" y="614"/>
                  </a:lnTo>
                  <a:lnTo>
                    <a:pt x="17" y="614"/>
                  </a:lnTo>
                  <a:lnTo>
                    <a:pt x="17" y="614"/>
                  </a:lnTo>
                  <a:lnTo>
                    <a:pt x="17" y="614"/>
                  </a:lnTo>
                  <a:lnTo>
                    <a:pt x="29" y="608"/>
                  </a:lnTo>
                  <a:lnTo>
                    <a:pt x="29" y="608"/>
                  </a:lnTo>
                  <a:lnTo>
                    <a:pt x="40" y="608"/>
                  </a:lnTo>
                  <a:lnTo>
                    <a:pt x="40" y="608"/>
                  </a:lnTo>
                  <a:lnTo>
                    <a:pt x="52" y="602"/>
                  </a:lnTo>
                  <a:lnTo>
                    <a:pt x="52" y="602"/>
                  </a:lnTo>
                  <a:lnTo>
                    <a:pt x="63" y="602"/>
                  </a:lnTo>
                  <a:lnTo>
                    <a:pt x="63" y="602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8" y="591"/>
                  </a:lnTo>
                  <a:lnTo>
                    <a:pt x="68" y="591"/>
                  </a:lnTo>
                  <a:lnTo>
                    <a:pt x="74" y="580"/>
                  </a:lnTo>
                  <a:lnTo>
                    <a:pt x="74" y="580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6" y="535"/>
                  </a:lnTo>
                  <a:lnTo>
                    <a:pt x="86" y="535"/>
                  </a:lnTo>
                  <a:lnTo>
                    <a:pt x="86" y="511"/>
                  </a:lnTo>
                  <a:lnTo>
                    <a:pt x="86" y="511"/>
                  </a:lnTo>
                  <a:lnTo>
                    <a:pt x="86" y="489"/>
                  </a:lnTo>
                  <a:lnTo>
                    <a:pt x="86" y="489"/>
                  </a:lnTo>
                  <a:lnTo>
                    <a:pt x="86" y="471"/>
                  </a:lnTo>
                  <a:lnTo>
                    <a:pt x="86" y="471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103" y="432"/>
                  </a:lnTo>
                  <a:lnTo>
                    <a:pt x="103" y="432"/>
                  </a:lnTo>
                  <a:lnTo>
                    <a:pt x="114" y="409"/>
                  </a:lnTo>
                  <a:lnTo>
                    <a:pt x="114" y="409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120" y="370"/>
                  </a:lnTo>
                  <a:lnTo>
                    <a:pt x="120" y="370"/>
                  </a:lnTo>
                  <a:lnTo>
                    <a:pt x="120" y="352"/>
                  </a:lnTo>
                  <a:lnTo>
                    <a:pt x="120" y="352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31" y="330"/>
                  </a:lnTo>
                  <a:lnTo>
                    <a:pt x="131" y="330"/>
                  </a:lnTo>
                  <a:lnTo>
                    <a:pt x="142" y="324"/>
                  </a:lnTo>
                  <a:lnTo>
                    <a:pt x="142" y="324"/>
                  </a:lnTo>
                  <a:lnTo>
                    <a:pt x="154" y="318"/>
                  </a:lnTo>
                  <a:lnTo>
                    <a:pt x="154" y="318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71" y="312"/>
                  </a:lnTo>
                  <a:lnTo>
                    <a:pt x="171" y="312"/>
                  </a:lnTo>
                  <a:lnTo>
                    <a:pt x="177" y="301"/>
                  </a:lnTo>
                  <a:lnTo>
                    <a:pt x="177" y="301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84"/>
                  </a:lnTo>
                  <a:lnTo>
                    <a:pt x="182" y="284"/>
                  </a:lnTo>
                  <a:lnTo>
                    <a:pt x="188" y="273"/>
                  </a:lnTo>
                  <a:lnTo>
                    <a:pt x="188" y="273"/>
                  </a:lnTo>
                  <a:lnTo>
                    <a:pt x="193" y="261"/>
                  </a:lnTo>
                  <a:lnTo>
                    <a:pt x="193" y="261"/>
                  </a:lnTo>
                  <a:lnTo>
                    <a:pt x="199" y="250"/>
                  </a:lnTo>
                  <a:lnTo>
                    <a:pt x="199" y="250"/>
                  </a:lnTo>
                  <a:lnTo>
                    <a:pt x="205" y="233"/>
                  </a:lnTo>
                  <a:lnTo>
                    <a:pt x="205" y="233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22" y="205"/>
                  </a:lnTo>
                  <a:lnTo>
                    <a:pt x="222" y="205"/>
                  </a:lnTo>
                  <a:lnTo>
                    <a:pt x="222" y="182"/>
                  </a:lnTo>
                  <a:lnTo>
                    <a:pt x="222" y="182"/>
                  </a:lnTo>
                  <a:lnTo>
                    <a:pt x="227" y="165"/>
                  </a:lnTo>
                  <a:lnTo>
                    <a:pt x="227" y="165"/>
                  </a:lnTo>
                  <a:lnTo>
                    <a:pt x="239" y="148"/>
                  </a:lnTo>
                  <a:lnTo>
                    <a:pt x="239" y="148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62" y="119"/>
                  </a:lnTo>
                  <a:lnTo>
                    <a:pt x="262" y="119"/>
                  </a:lnTo>
                  <a:lnTo>
                    <a:pt x="267" y="102"/>
                  </a:lnTo>
                  <a:lnTo>
                    <a:pt x="267" y="102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6" y="62"/>
                  </a:lnTo>
                  <a:lnTo>
                    <a:pt x="307" y="57"/>
                  </a:lnTo>
                  <a:lnTo>
                    <a:pt x="318" y="57"/>
                  </a:lnTo>
                  <a:lnTo>
                    <a:pt x="324" y="51"/>
                  </a:lnTo>
                  <a:lnTo>
                    <a:pt x="336" y="46"/>
                  </a:lnTo>
                  <a:lnTo>
                    <a:pt x="336" y="46"/>
                  </a:lnTo>
                  <a:lnTo>
                    <a:pt x="342" y="46"/>
                  </a:lnTo>
                  <a:lnTo>
                    <a:pt x="342" y="46"/>
                  </a:lnTo>
                  <a:lnTo>
                    <a:pt x="352" y="46"/>
                  </a:lnTo>
                  <a:lnTo>
                    <a:pt x="352" y="46"/>
                  </a:lnTo>
                  <a:lnTo>
                    <a:pt x="364" y="46"/>
                  </a:lnTo>
                  <a:lnTo>
                    <a:pt x="364" y="46"/>
                  </a:lnTo>
                  <a:lnTo>
                    <a:pt x="370" y="51"/>
                  </a:lnTo>
                  <a:lnTo>
                    <a:pt x="370" y="51"/>
                  </a:lnTo>
                  <a:lnTo>
                    <a:pt x="376" y="57"/>
                  </a:lnTo>
                  <a:lnTo>
                    <a:pt x="376" y="5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74"/>
                  </a:lnTo>
                  <a:lnTo>
                    <a:pt x="387" y="57"/>
                  </a:lnTo>
                  <a:lnTo>
                    <a:pt x="387" y="40"/>
                  </a:lnTo>
                  <a:lnTo>
                    <a:pt x="392" y="22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27" y="6"/>
                  </a:lnTo>
                  <a:lnTo>
                    <a:pt x="427" y="6"/>
                  </a:lnTo>
                  <a:lnTo>
                    <a:pt x="438" y="17"/>
                  </a:lnTo>
                  <a:lnTo>
                    <a:pt x="438" y="17"/>
                  </a:lnTo>
                  <a:lnTo>
                    <a:pt x="449" y="28"/>
                  </a:lnTo>
                  <a:lnTo>
                    <a:pt x="449" y="28"/>
                  </a:lnTo>
                  <a:lnTo>
                    <a:pt x="455" y="40"/>
                  </a:lnTo>
                  <a:lnTo>
                    <a:pt x="455" y="40"/>
                  </a:lnTo>
                  <a:lnTo>
                    <a:pt x="467" y="46"/>
                  </a:lnTo>
                  <a:lnTo>
                    <a:pt x="467" y="46"/>
                  </a:lnTo>
                  <a:lnTo>
                    <a:pt x="477" y="40"/>
                  </a:lnTo>
                  <a:lnTo>
                    <a:pt x="477" y="40"/>
                  </a:lnTo>
                  <a:lnTo>
                    <a:pt x="489" y="40"/>
                  </a:lnTo>
                  <a:lnTo>
                    <a:pt x="489" y="40"/>
                  </a:lnTo>
                  <a:lnTo>
                    <a:pt x="495" y="40"/>
                  </a:lnTo>
                  <a:lnTo>
                    <a:pt x="495" y="40"/>
                  </a:lnTo>
                  <a:lnTo>
                    <a:pt x="501" y="51"/>
                  </a:lnTo>
                  <a:lnTo>
                    <a:pt x="501" y="51"/>
                  </a:lnTo>
                  <a:lnTo>
                    <a:pt x="512" y="62"/>
                  </a:lnTo>
                  <a:lnTo>
                    <a:pt x="512" y="62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57" y="68"/>
                  </a:lnTo>
                  <a:lnTo>
                    <a:pt x="557" y="68"/>
                  </a:lnTo>
                  <a:lnTo>
                    <a:pt x="580" y="74"/>
                  </a:lnTo>
                  <a:lnTo>
                    <a:pt x="580" y="74"/>
                  </a:lnTo>
                  <a:lnTo>
                    <a:pt x="591" y="86"/>
                  </a:lnTo>
                  <a:lnTo>
                    <a:pt x="591" y="86"/>
                  </a:lnTo>
                  <a:lnTo>
                    <a:pt x="603" y="97"/>
                  </a:lnTo>
                  <a:lnTo>
                    <a:pt x="603" y="97"/>
                  </a:lnTo>
                  <a:lnTo>
                    <a:pt x="614" y="108"/>
                  </a:lnTo>
                  <a:lnTo>
                    <a:pt x="614" y="108"/>
                  </a:lnTo>
                  <a:lnTo>
                    <a:pt x="626" y="125"/>
                  </a:lnTo>
                  <a:lnTo>
                    <a:pt x="626" y="125"/>
                  </a:lnTo>
                  <a:lnTo>
                    <a:pt x="642" y="142"/>
                  </a:lnTo>
                  <a:lnTo>
                    <a:pt x="642" y="142"/>
                  </a:lnTo>
                  <a:lnTo>
                    <a:pt x="648" y="159"/>
                  </a:lnTo>
                  <a:lnTo>
                    <a:pt x="648" y="159"/>
                  </a:lnTo>
                  <a:lnTo>
                    <a:pt x="654" y="171"/>
                  </a:lnTo>
                  <a:lnTo>
                    <a:pt x="654" y="171"/>
                  </a:lnTo>
                  <a:lnTo>
                    <a:pt x="660" y="182"/>
                  </a:lnTo>
                  <a:lnTo>
                    <a:pt x="660" y="182"/>
                  </a:lnTo>
                  <a:lnTo>
                    <a:pt x="666" y="193"/>
                  </a:lnTo>
                  <a:lnTo>
                    <a:pt x="666" y="193"/>
                  </a:lnTo>
                  <a:lnTo>
                    <a:pt x="677" y="199"/>
                  </a:lnTo>
                  <a:lnTo>
                    <a:pt x="677" y="199"/>
                  </a:lnTo>
                  <a:lnTo>
                    <a:pt x="688" y="205"/>
                  </a:lnTo>
                  <a:lnTo>
                    <a:pt x="688" y="205"/>
                  </a:lnTo>
                  <a:lnTo>
                    <a:pt x="688" y="211"/>
                  </a:lnTo>
                  <a:lnTo>
                    <a:pt x="688" y="211"/>
                  </a:lnTo>
                  <a:lnTo>
                    <a:pt x="682" y="216"/>
                  </a:lnTo>
                  <a:lnTo>
                    <a:pt x="682" y="216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54" y="261"/>
                  </a:lnTo>
                  <a:lnTo>
                    <a:pt x="654" y="261"/>
                  </a:lnTo>
                  <a:lnTo>
                    <a:pt x="648" y="273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48" y="301"/>
                  </a:lnTo>
                  <a:lnTo>
                    <a:pt x="648" y="301"/>
                  </a:lnTo>
                  <a:lnTo>
                    <a:pt x="642" y="318"/>
                  </a:lnTo>
                  <a:lnTo>
                    <a:pt x="642" y="318"/>
                  </a:lnTo>
                  <a:lnTo>
                    <a:pt x="637" y="330"/>
                  </a:lnTo>
                  <a:lnTo>
                    <a:pt x="637" y="330"/>
                  </a:lnTo>
                  <a:lnTo>
                    <a:pt x="637" y="347"/>
                  </a:lnTo>
                  <a:lnTo>
                    <a:pt x="637" y="347"/>
                  </a:lnTo>
                  <a:lnTo>
                    <a:pt x="642" y="358"/>
                  </a:lnTo>
                  <a:lnTo>
                    <a:pt x="642" y="358"/>
                  </a:lnTo>
                  <a:lnTo>
                    <a:pt x="654" y="364"/>
                  </a:lnTo>
                  <a:lnTo>
                    <a:pt x="654" y="364"/>
                  </a:lnTo>
                  <a:lnTo>
                    <a:pt x="666" y="364"/>
                  </a:lnTo>
                  <a:lnTo>
                    <a:pt x="666" y="364"/>
                  </a:lnTo>
                  <a:lnTo>
                    <a:pt x="677" y="364"/>
                  </a:lnTo>
                  <a:lnTo>
                    <a:pt x="677" y="364"/>
                  </a:lnTo>
                  <a:lnTo>
                    <a:pt x="688" y="364"/>
                  </a:lnTo>
                  <a:lnTo>
                    <a:pt x="688" y="364"/>
                  </a:lnTo>
                  <a:lnTo>
                    <a:pt x="699" y="364"/>
                  </a:lnTo>
                  <a:lnTo>
                    <a:pt x="699" y="364"/>
                  </a:lnTo>
                  <a:lnTo>
                    <a:pt x="699" y="358"/>
                  </a:lnTo>
                  <a:lnTo>
                    <a:pt x="699" y="358"/>
                  </a:lnTo>
                  <a:lnTo>
                    <a:pt x="705" y="358"/>
                  </a:lnTo>
                  <a:lnTo>
                    <a:pt x="711" y="358"/>
                  </a:lnTo>
                  <a:lnTo>
                    <a:pt x="716" y="358"/>
                  </a:lnTo>
                  <a:lnTo>
                    <a:pt x="722" y="358"/>
                  </a:lnTo>
                  <a:lnTo>
                    <a:pt x="728" y="358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Freeform 130"/>
            <p:cNvSpPr>
              <a:spLocks noChangeArrowheads="1"/>
            </p:cNvSpPr>
            <p:nvPr/>
          </p:nvSpPr>
          <p:spPr bwMode="auto">
            <a:xfrm>
              <a:off x="5613400" y="2441575"/>
              <a:ext cx="166688" cy="96838"/>
            </a:xfrm>
            <a:custGeom>
              <a:avLst/>
              <a:gdLst>
                <a:gd name="T0" fmla="*/ 449 w 462"/>
                <a:gd name="T1" fmla="*/ 80 h 268"/>
                <a:gd name="T2" fmla="*/ 461 w 462"/>
                <a:gd name="T3" fmla="*/ 68 h 268"/>
                <a:gd name="T4" fmla="*/ 455 w 462"/>
                <a:gd name="T5" fmla="*/ 34 h 268"/>
                <a:gd name="T6" fmla="*/ 421 w 462"/>
                <a:gd name="T7" fmla="*/ 23 h 268"/>
                <a:gd name="T8" fmla="*/ 387 w 462"/>
                <a:gd name="T9" fmla="*/ 0 h 268"/>
                <a:gd name="T10" fmla="*/ 375 w 462"/>
                <a:gd name="T11" fmla="*/ 0 h 268"/>
                <a:gd name="T12" fmla="*/ 364 w 462"/>
                <a:gd name="T13" fmla="*/ 12 h 268"/>
                <a:gd name="T14" fmla="*/ 347 w 462"/>
                <a:gd name="T15" fmla="*/ 23 h 268"/>
                <a:gd name="T16" fmla="*/ 296 w 462"/>
                <a:gd name="T17" fmla="*/ 28 h 268"/>
                <a:gd name="T18" fmla="*/ 284 w 462"/>
                <a:gd name="T19" fmla="*/ 12 h 268"/>
                <a:gd name="T20" fmla="*/ 268 w 462"/>
                <a:gd name="T21" fmla="*/ 23 h 268"/>
                <a:gd name="T22" fmla="*/ 228 w 462"/>
                <a:gd name="T23" fmla="*/ 34 h 268"/>
                <a:gd name="T24" fmla="*/ 143 w 462"/>
                <a:gd name="T25" fmla="*/ 63 h 268"/>
                <a:gd name="T26" fmla="*/ 137 w 462"/>
                <a:gd name="T27" fmla="*/ 131 h 268"/>
                <a:gd name="T28" fmla="*/ 154 w 462"/>
                <a:gd name="T29" fmla="*/ 159 h 268"/>
                <a:gd name="T30" fmla="*/ 165 w 462"/>
                <a:gd name="T31" fmla="*/ 177 h 268"/>
                <a:gd name="T32" fmla="*/ 159 w 462"/>
                <a:gd name="T33" fmla="*/ 210 h 268"/>
                <a:gd name="T34" fmla="*/ 188 w 462"/>
                <a:gd name="T35" fmla="*/ 210 h 268"/>
                <a:gd name="T36" fmla="*/ 216 w 462"/>
                <a:gd name="T37" fmla="*/ 205 h 268"/>
                <a:gd name="T38" fmla="*/ 228 w 462"/>
                <a:gd name="T39" fmla="*/ 199 h 268"/>
                <a:gd name="T40" fmla="*/ 273 w 462"/>
                <a:gd name="T41" fmla="*/ 205 h 268"/>
                <a:gd name="T42" fmla="*/ 296 w 462"/>
                <a:gd name="T43" fmla="*/ 227 h 268"/>
                <a:gd name="T44" fmla="*/ 318 w 462"/>
                <a:gd name="T45" fmla="*/ 239 h 268"/>
                <a:gd name="T46" fmla="*/ 364 w 462"/>
                <a:gd name="T47" fmla="*/ 262 h 268"/>
                <a:gd name="T48" fmla="*/ 375 w 462"/>
                <a:gd name="T49" fmla="*/ 239 h 268"/>
                <a:gd name="T50" fmla="*/ 398 w 462"/>
                <a:gd name="T51" fmla="*/ 210 h 268"/>
                <a:gd name="T52" fmla="*/ 415 w 462"/>
                <a:gd name="T53" fmla="*/ 177 h 268"/>
                <a:gd name="T54" fmla="*/ 415 w 462"/>
                <a:gd name="T55" fmla="*/ 165 h 268"/>
                <a:gd name="T56" fmla="*/ 403 w 462"/>
                <a:gd name="T57" fmla="*/ 153 h 268"/>
                <a:gd name="T58" fmla="*/ 393 w 462"/>
                <a:gd name="T59" fmla="*/ 108 h 268"/>
                <a:gd name="T60" fmla="*/ 398 w 462"/>
                <a:gd name="T61" fmla="*/ 91 h 268"/>
                <a:gd name="T62" fmla="*/ 409 w 462"/>
                <a:gd name="T63" fmla="*/ 85 h 268"/>
                <a:gd name="T64" fmla="*/ 427 w 462"/>
                <a:gd name="T65" fmla="*/ 85 h 268"/>
                <a:gd name="T66" fmla="*/ 432 w 462"/>
                <a:gd name="T67" fmla="*/ 91 h 268"/>
                <a:gd name="T68" fmla="*/ 18 w 462"/>
                <a:gd name="T69" fmla="*/ 216 h 268"/>
                <a:gd name="T70" fmla="*/ 23 w 462"/>
                <a:gd name="T71" fmla="*/ 222 h 268"/>
                <a:gd name="T72" fmla="*/ 18 w 462"/>
                <a:gd name="T73" fmla="*/ 210 h 268"/>
                <a:gd name="T74" fmla="*/ 29 w 462"/>
                <a:gd name="T75" fmla="*/ 137 h 268"/>
                <a:gd name="T76" fmla="*/ 6 w 462"/>
                <a:gd name="T77" fmla="*/ 148 h 268"/>
                <a:gd name="T78" fmla="*/ 0 w 462"/>
                <a:gd name="T79" fmla="*/ 137 h 268"/>
                <a:gd name="T80" fmla="*/ 6 w 462"/>
                <a:gd name="T81" fmla="*/ 182 h 268"/>
                <a:gd name="T82" fmla="*/ 23 w 462"/>
                <a:gd name="T83" fmla="*/ 199 h 268"/>
                <a:gd name="T84" fmla="*/ 34 w 462"/>
                <a:gd name="T85" fmla="*/ 199 h 268"/>
                <a:gd name="T86" fmla="*/ 46 w 462"/>
                <a:gd name="T87" fmla="*/ 188 h 268"/>
                <a:gd name="T88" fmla="*/ 68 w 462"/>
                <a:gd name="T89" fmla="*/ 188 h 268"/>
                <a:gd name="T90" fmla="*/ 91 w 462"/>
                <a:gd name="T91" fmla="*/ 165 h 268"/>
                <a:gd name="T92" fmla="*/ 85 w 462"/>
                <a:gd name="T93" fmla="*/ 131 h 268"/>
                <a:gd name="T94" fmla="*/ 57 w 462"/>
                <a:gd name="T95" fmla="*/ 51 h 268"/>
                <a:gd name="T96" fmla="*/ 51 w 462"/>
                <a:gd name="T97" fmla="*/ 63 h 268"/>
                <a:gd name="T98" fmla="*/ 34 w 462"/>
                <a:gd name="T99" fmla="*/ 68 h 268"/>
                <a:gd name="T100" fmla="*/ 29 w 462"/>
                <a:gd name="T101" fmla="*/ 74 h 268"/>
                <a:gd name="T102" fmla="*/ 40 w 462"/>
                <a:gd name="T103" fmla="*/ 85 h 268"/>
                <a:gd name="T104" fmla="*/ 46 w 462"/>
                <a:gd name="T105" fmla="*/ 102 h 268"/>
                <a:gd name="T106" fmla="*/ 57 w 462"/>
                <a:gd name="T107" fmla="*/ 108 h 268"/>
                <a:gd name="T108" fmla="*/ 63 w 462"/>
                <a:gd name="T109" fmla="*/ 97 h 268"/>
                <a:gd name="T110" fmla="*/ 74 w 462"/>
                <a:gd name="T111" fmla="*/ 8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2" h="268">
                  <a:moveTo>
                    <a:pt x="432" y="97"/>
                  </a:moveTo>
                  <a:lnTo>
                    <a:pt x="438" y="91"/>
                  </a:lnTo>
                  <a:lnTo>
                    <a:pt x="438" y="91"/>
                  </a:lnTo>
                  <a:lnTo>
                    <a:pt x="443" y="85"/>
                  </a:lnTo>
                  <a:lnTo>
                    <a:pt x="449" y="80"/>
                  </a:lnTo>
                  <a:lnTo>
                    <a:pt x="449" y="80"/>
                  </a:lnTo>
                  <a:lnTo>
                    <a:pt x="449" y="80"/>
                  </a:lnTo>
                  <a:lnTo>
                    <a:pt x="449" y="80"/>
                  </a:lnTo>
                  <a:lnTo>
                    <a:pt x="455" y="74"/>
                  </a:lnTo>
                  <a:lnTo>
                    <a:pt x="455" y="74"/>
                  </a:lnTo>
                  <a:lnTo>
                    <a:pt x="461" y="68"/>
                  </a:lnTo>
                  <a:lnTo>
                    <a:pt x="461" y="68"/>
                  </a:lnTo>
                  <a:lnTo>
                    <a:pt x="461" y="57"/>
                  </a:lnTo>
                  <a:lnTo>
                    <a:pt x="461" y="57"/>
                  </a:lnTo>
                  <a:lnTo>
                    <a:pt x="461" y="46"/>
                  </a:lnTo>
                  <a:lnTo>
                    <a:pt x="461" y="46"/>
                  </a:lnTo>
                  <a:lnTo>
                    <a:pt x="455" y="34"/>
                  </a:lnTo>
                  <a:lnTo>
                    <a:pt x="455" y="34"/>
                  </a:lnTo>
                  <a:lnTo>
                    <a:pt x="449" y="28"/>
                  </a:lnTo>
                  <a:lnTo>
                    <a:pt x="449" y="28"/>
                  </a:lnTo>
                  <a:lnTo>
                    <a:pt x="443" y="23"/>
                  </a:lnTo>
                  <a:lnTo>
                    <a:pt x="443" y="23"/>
                  </a:lnTo>
                  <a:lnTo>
                    <a:pt x="421" y="23"/>
                  </a:lnTo>
                  <a:lnTo>
                    <a:pt x="421" y="23"/>
                  </a:lnTo>
                  <a:lnTo>
                    <a:pt x="409" y="17"/>
                  </a:lnTo>
                  <a:lnTo>
                    <a:pt x="409" y="17"/>
                  </a:lnTo>
                  <a:lnTo>
                    <a:pt x="398" y="12"/>
                  </a:lnTo>
                  <a:lnTo>
                    <a:pt x="398" y="12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69" y="0"/>
                  </a:lnTo>
                  <a:lnTo>
                    <a:pt x="369" y="0"/>
                  </a:lnTo>
                  <a:lnTo>
                    <a:pt x="364" y="6"/>
                  </a:lnTo>
                  <a:lnTo>
                    <a:pt x="364" y="6"/>
                  </a:lnTo>
                  <a:lnTo>
                    <a:pt x="364" y="12"/>
                  </a:lnTo>
                  <a:lnTo>
                    <a:pt x="364" y="12"/>
                  </a:lnTo>
                  <a:lnTo>
                    <a:pt x="364" y="17"/>
                  </a:lnTo>
                  <a:lnTo>
                    <a:pt x="364" y="17"/>
                  </a:lnTo>
                  <a:lnTo>
                    <a:pt x="364" y="23"/>
                  </a:lnTo>
                  <a:lnTo>
                    <a:pt x="364" y="23"/>
                  </a:lnTo>
                  <a:lnTo>
                    <a:pt x="347" y="23"/>
                  </a:lnTo>
                  <a:lnTo>
                    <a:pt x="347" y="23"/>
                  </a:lnTo>
                  <a:lnTo>
                    <a:pt x="330" y="28"/>
                  </a:lnTo>
                  <a:lnTo>
                    <a:pt x="330" y="28"/>
                  </a:lnTo>
                  <a:lnTo>
                    <a:pt x="313" y="28"/>
                  </a:lnTo>
                  <a:lnTo>
                    <a:pt x="313" y="28"/>
                  </a:lnTo>
                  <a:lnTo>
                    <a:pt x="296" y="28"/>
                  </a:lnTo>
                  <a:lnTo>
                    <a:pt x="296" y="28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68" y="23"/>
                  </a:lnTo>
                  <a:lnTo>
                    <a:pt x="268" y="23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34"/>
                  </a:lnTo>
                  <a:lnTo>
                    <a:pt x="268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3" y="85"/>
                  </a:lnTo>
                  <a:lnTo>
                    <a:pt x="143" y="85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43" y="159"/>
                  </a:lnTo>
                  <a:lnTo>
                    <a:pt x="143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5" y="177"/>
                  </a:lnTo>
                  <a:lnTo>
                    <a:pt x="165" y="177"/>
                  </a:lnTo>
                  <a:lnTo>
                    <a:pt x="165" y="188"/>
                  </a:lnTo>
                  <a:lnTo>
                    <a:pt x="165" y="188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210"/>
                  </a:lnTo>
                  <a:lnTo>
                    <a:pt x="159" y="210"/>
                  </a:lnTo>
                  <a:lnTo>
                    <a:pt x="165" y="210"/>
                  </a:lnTo>
                  <a:lnTo>
                    <a:pt x="165" y="210"/>
                  </a:lnTo>
                  <a:lnTo>
                    <a:pt x="177" y="210"/>
                  </a:lnTo>
                  <a:lnTo>
                    <a:pt x="177" y="210"/>
                  </a:lnTo>
                  <a:lnTo>
                    <a:pt x="188" y="210"/>
                  </a:lnTo>
                  <a:lnTo>
                    <a:pt x="188" y="210"/>
                  </a:lnTo>
                  <a:lnTo>
                    <a:pt x="205" y="210"/>
                  </a:lnTo>
                  <a:lnTo>
                    <a:pt x="205" y="210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16" y="205"/>
                  </a:lnTo>
                  <a:lnTo>
                    <a:pt x="216" y="205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2" y="199"/>
                  </a:lnTo>
                  <a:lnTo>
                    <a:pt x="228" y="199"/>
                  </a:lnTo>
                  <a:lnTo>
                    <a:pt x="228" y="199"/>
                  </a:lnTo>
                  <a:lnTo>
                    <a:pt x="239" y="199"/>
                  </a:lnTo>
                  <a:lnTo>
                    <a:pt x="239" y="199"/>
                  </a:lnTo>
                  <a:lnTo>
                    <a:pt x="256" y="199"/>
                  </a:lnTo>
                  <a:lnTo>
                    <a:pt x="256" y="199"/>
                  </a:lnTo>
                  <a:lnTo>
                    <a:pt x="273" y="205"/>
                  </a:lnTo>
                  <a:lnTo>
                    <a:pt x="273" y="205"/>
                  </a:lnTo>
                  <a:lnTo>
                    <a:pt x="284" y="216"/>
                  </a:lnTo>
                  <a:lnTo>
                    <a:pt x="284" y="216"/>
                  </a:lnTo>
                  <a:lnTo>
                    <a:pt x="290" y="222"/>
                  </a:lnTo>
                  <a:lnTo>
                    <a:pt x="290" y="222"/>
                  </a:lnTo>
                  <a:lnTo>
                    <a:pt x="296" y="227"/>
                  </a:lnTo>
                  <a:lnTo>
                    <a:pt x="296" y="227"/>
                  </a:lnTo>
                  <a:lnTo>
                    <a:pt x="296" y="233"/>
                  </a:lnTo>
                  <a:lnTo>
                    <a:pt x="302" y="233"/>
                  </a:lnTo>
                  <a:lnTo>
                    <a:pt x="307" y="233"/>
                  </a:lnTo>
                  <a:lnTo>
                    <a:pt x="313" y="233"/>
                  </a:lnTo>
                  <a:lnTo>
                    <a:pt x="318" y="233"/>
                  </a:lnTo>
                  <a:lnTo>
                    <a:pt x="318" y="239"/>
                  </a:lnTo>
                  <a:lnTo>
                    <a:pt x="324" y="250"/>
                  </a:lnTo>
                  <a:lnTo>
                    <a:pt x="330" y="262"/>
                  </a:lnTo>
                  <a:lnTo>
                    <a:pt x="336" y="267"/>
                  </a:lnTo>
                  <a:lnTo>
                    <a:pt x="341" y="267"/>
                  </a:lnTo>
                  <a:lnTo>
                    <a:pt x="353" y="262"/>
                  </a:lnTo>
                  <a:lnTo>
                    <a:pt x="364" y="262"/>
                  </a:lnTo>
                  <a:lnTo>
                    <a:pt x="369" y="256"/>
                  </a:lnTo>
                  <a:lnTo>
                    <a:pt x="369" y="256"/>
                  </a:lnTo>
                  <a:lnTo>
                    <a:pt x="369" y="250"/>
                  </a:lnTo>
                  <a:lnTo>
                    <a:pt x="369" y="250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81" y="222"/>
                  </a:lnTo>
                  <a:lnTo>
                    <a:pt x="381" y="222"/>
                  </a:lnTo>
                  <a:lnTo>
                    <a:pt x="387" y="216"/>
                  </a:lnTo>
                  <a:lnTo>
                    <a:pt x="387" y="216"/>
                  </a:lnTo>
                  <a:lnTo>
                    <a:pt x="398" y="210"/>
                  </a:lnTo>
                  <a:lnTo>
                    <a:pt x="398" y="210"/>
                  </a:lnTo>
                  <a:lnTo>
                    <a:pt x="409" y="199"/>
                  </a:lnTo>
                  <a:lnTo>
                    <a:pt x="409" y="199"/>
                  </a:lnTo>
                  <a:lnTo>
                    <a:pt x="415" y="188"/>
                  </a:lnTo>
                  <a:lnTo>
                    <a:pt x="415" y="188"/>
                  </a:lnTo>
                  <a:lnTo>
                    <a:pt x="415" y="182"/>
                  </a:lnTo>
                  <a:lnTo>
                    <a:pt x="415" y="177"/>
                  </a:lnTo>
                  <a:lnTo>
                    <a:pt x="415" y="177"/>
                  </a:lnTo>
                  <a:lnTo>
                    <a:pt x="415" y="171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409" y="159"/>
                  </a:lnTo>
                  <a:lnTo>
                    <a:pt x="409" y="159"/>
                  </a:lnTo>
                  <a:lnTo>
                    <a:pt x="403" y="159"/>
                  </a:lnTo>
                  <a:lnTo>
                    <a:pt x="403" y="159"/>
                  </a:lnTo>
                  <a:lnTo>
                    <a:pt x="403" y="153"/>
                  </a:lnTo>
                  <a:lnTo>
                    <a:pt x="403" y="153"/>
                  </a:lnTo>
                  <a:lnTo>
                    <a:pt x="398" y="137"/>
                  </a:lnTo>
                  <a:lnTo>
                    <a:pt x="398" y="137"/>
                  </a:lnTo>
                  <a:lnTo>
                    <a:pt x="398" y="125"/>
                  </a:lnTo>
                  <a:lnTo>
                    <a:pt x="398" y="125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93" y="97"/>
                  </a:lnTo>
                  <a:lnTo>
                    <a:pt x="393" y="97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8" y="91"/>
                  </a:lnTo>
                  <a:lnTo>
                    <a:pt x="398" y="91"/>
                  </a:lnTo>
                  <a:lnTo>
                    <a:pt x="403" y="85"/>
                  </a:lnTo>
                  <a:lnTo>
                    <a:pt x="403" y="85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09" y="85"/>
                  </a:lnTo>
                  <a:lnTo>
                    <a:pt x="421" y="85"/>
                  </a:lnTo>
                  <a:lnTo>
                    <a:pt x="421" y="85"/>
                  </a:lnTo>
                  <a:lnTo>
                    <a:pt x="427" y="85"/>
                  </a:lnTo>
                  <a:lnTo>
                    <a:pt x="427" y="85"/>
                  </a:lnTo>
                  <a:lnTo>
                    <a:pt x="427" y="85"/>
                  </a:lnTo>
                  <a:lnTo>
                    <a:pt x="427" y="85"/>
                  </a:lnTo>
                  <a:lnTo>
                    <a:pt x="432" y="85"/>
                  </a:lnTo>
                  <a:lnTo>
                    <a:pt x="432" y="85"/>
                  </a:lnTo>
                  <a:lnTo>
                    <a:pt x="432" y="91"/>
                  </a:lnTo>
                  <a:lnTo>
                    <a:pt x="432" y="91"/>
                  </a:lnTo>
                  <a:lnTo>
                    <a:pt x="432" y="91"/>
                  </a:lnTo>
                  <a:lnTo>
                    <a:pt x="432" y="91"/>
                  </a:lnTo>
                  <a:lnTo>
                    <a:pt x="432" y="97"/>
                  </a:lnTo>
                  <a:close/>
                  <a:moveTo>
                    <a:pt x="18" y="210"/>
                  </a:moveTo>
                  <a:lnTo>
                    <a:pt x="18" y="210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8" y="216"/>
                  </a:lnTo>
                  <a:lnTo>
                    <a:pt x="18" y="216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3" y="222"/>
                  </a:lnTo>
                  <a:lnTo>
                    <a:pt x="23" y="222"/>
                  </a:lnTo>
                  <a:lnTo>
                    <a:pt x="23" y="216"/>
                  </a:lnTo>
                  <a:lnTo>
                    <a:pt x="23" y="216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18" y="210"/>
                  </a:lnTo>
                  <a:close/>
                  <a:moveTo>
                    <a:pt x="46" y="125"/>
                  </a:moveTo>
                  <a:lnTo>
                    <a:pt x="46" y="125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2" y="148"/>
                  </a:lnTo>
                  <a:lnTo>
                    <a:pt x="12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193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46" y="188"/>
                  </a:lnTo>
                  <a:lnTo>
                    <a:pt x="51" y="188"/>
                  </a:lnTo>
                  <a:lnTo>
                    <a:pt x="51" y="188"/>
                  </a:lnTo>
                  <a:lnTo>
                    <a:pt x="63" y="188"/>
                  </a:lnTo>
                  <a:lnTo>
                    <a:pt x="63" y="188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74" y="188"/>
                  </a:lnTo>
                  <a:lnTo>
                    <a:pt x="74" y="188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46" y="125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6" y="97"/>
                  </a:lnTo>
                  <a:lnTo>
                    <a:pt x="46" y="97"/>
                  </a:lnTo>
                  <a:lnTo>
                    <a:pt x="46" y="102"/>
                  </a:lnTo>
                  <a:lnTo>
                    <a:pt x="46" y="102"/>
                  </a:lnTo>
                  <a:lnTo>
                    <a:pt x="46" y="108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8" y="97"/>
                  </a:lnTo>
                  <a:lnTo>
                    <a:pt x="68" y="91"/>
                  </a:lnTo>
                  <a:lnTo>
                    <a:pt x="74" y="85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8" y="74"/>
                  </a:lnTo>
                  <a:lnTo>
                    <a:pt x="68" y="63"/>
                  </a:lnTo>
                  <a:lnTo>
                    <a:pt x="63" y="57"/>
                  </a:lnTo>
                  <a:lnTo>
                    <a:pt x="57" y="5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Freeform 131"/>
            <p:cNvSpPr>
              <a:spLocks noChangeArrowheads="1"/>
            </p:cNvSpPr>
            <p:nvPr/>
          </p:nvSpPr>
          <p:spPr bwMode="auto">
            <a:xfrm>
              <a:off x="5988050" y="3938588"/>
              <a:ext cx="166688" cy="184150"/>
            </a:xfrm>
            <a:custGeom>
              <a:avLst/>
              <a:gdLst>
                <a:gd name="T0" fmla="*/ 114 w 462"/>
                <a:gd name="T1" fmla="*/ 28 h 513"/>
                <a:gd name="T2" fmla="*/ 74 w 462"/>
                <a:gd name="T3" fmla="*/ 23 h 513"/>
                <a:gd name="T4" fmla="*/ 62 w 462"/>
                <a:gd name="T5" fmla="*/ 28 h 513"/>
                <a:gd name="T6" fmla="*/ 52 w 462"/>
                <a:gd name="T7" fmla="*/ 45 h 513"/>
                <a:gd name="T8" fmla="*/ 40 w 462"/>
                <a:gd name="T9" fmla="*/ 68 h 513"/>
                <a:gd name="T10" fmla="*/ 34 w 462"/>
                <a:gd name="T11" fmla="*/ 74 h 513"/>
                <a:gd name="T12" fmla="*/ 28 w 462"/>
                <a:gd name="T13" fmla="*/ 119 h 513"/>
                <a:gd name="T14" fmla="*/ 28 w 462"/>
                <a:gd name="T15" fmla="*/ 142 h 513"/>
                <a:gd name="T16" fmla="*/ 23 w 462"/>
                <a:gd name="T17" fmla="*/ 188 h 513"/>
                <a:gd name="T18" fmla="*/ 12 w 462"/>
                <a:gd name="T19" fmla="*/ 222 h 513"/>
                <a:gd name="T20" fmla="*/ 0 w 462"/>
                <a:gd name="T21" fmla="*/ 267 h 513"/>
                <a:gd name="T22" fmla="*/ 6 w 462"/>
                <a:gd name="T23" fmla="*/ 295 h 513"/>
                <a:gd name="T24" fmla="*/ 6 w 462"/>
                <a:gd name="T25" fmla="*/ 363 h 513"/>
                <a:gd name="T26" fmla="*/ 46 w 462"/>
                <a:gd name="T27" fmla="*/ 347 h 513"/>
                <a:gd name="T28" fmla="*/ 74 w 462"/>
                <a:gd name="T29" fmla="*/ 347 h 513"/>
                <a:gd name="T30" fmla="*/ 86 w 462"/>
                <a:gd name="T31" fmla="*/ 358 h 513"/>
                <a:gd name="T32" fmla="*/ 91 w 462"/>
                <a:gd name="T33" fmla="*/ 375 h 513"/>
                <a:gd name="T34" fmla="*/ 108 w 462"/>
                <a:gd name="T35" fmla="*/ 307 h 513"/>
                <a:gd name="T36" fmla="*/ 125 w 462"/>
                <a:gd name="T37" fmla="*/ 301 h 513"/>
                <a:gd name="T38" fmla="*/ 148 w 462"/>
                <a:gd name="T39" fmla="*/ 318 h 513"/>
                <a:gd name="T40" fmla="*/ 177 w 462"/>
                <a:gd name="T41" fmla="*/ 347 h 513"/>
                <a:gd name="T42" fmla="*/ 199 w 462"/>
                <a:gd name="T43" fmla="*/ 341 h 513"/>
                <a:gd name="T44" fmla="*/ 222 w 462"/>
                <a:gd name="T45" fmla="*/ 363 h 513"/>
                <a:gd name="T46" fmla="*/ 267 w 462"/>
                <a:gd name="T47" fmla="*/ 369 h 513"/>
                <a:gd name="T48" fmla="*/ 313 w 462"/>
                <a:gd name="T49" fmla="*/ 398 h 513"/>
                <a:gd name="T50" fmla="*/ 336 w 462"/>
                <a:gd name="T51" fmla="*/ 426 h 513"/>
                <a:gd name="T52" fmla="*/ 364 w 462"/>
                <a:gd name="T53" fmla="*/ 472 h 513"/>
                <a:gd name="T54" fmla="*/ 376 w 462"/>
                <a:gd name="T55" fmla="*/ 494 h 513"/>
                <a:gd name="T56" fmla="*/ 398 w 462"/>
                <a:gd name="T57" fmla="*/ 512 h 513"/>
                <a:gd name="T58" fmla="*/ 415 w 462"/>
                <a:gd name="T59" fmla="*/ 506 h 513"/>
                <a:gd name="T60" fmla="*/ 443 w 462"/>
                <a:gd name="T61" fmla="*/ 500 h 513"/>
                <a:gd name="T62" fmla="*/ 449 w 462"/>
                <a:gd name="T63" fmla="*/ 477 h 513"/>
                <a:gd name="T64" fmla="*/ 421 w 462"/>
                <a:gd name="T65" fmla="*/ 454 h 513"/>
                <a:gd name="T66" fmla="*/ 409 w 462"/>
                <a:gd name="T67" fmla="*/ 454 h 513"/>
                <a:gd name="T68" fmla="*/ 404 w 462"/>
                <a:gd name="T69" fmla="*/ 415 h 513"/>
                <a:gd name="T70" fmla="*/ 392 w 462"/>
                <a:gd name="T71" fmla="*/ 398 h 513"/>
                <a:gd name="T72" fmla="*/ 347 w 462"/>
                <a:gd name="T73" fmla="*/ 375 h 513"/>
                <a:gd name="T74" fmla="*/ 341 w 462"/>
                <a:gd name="T75" fmla="*/ 347 h 513"/>
                <a:gd name="T76" fmla="*/ 318 w 462"/>
                <a:gd name="T77" fmla="*/ 313 h 513"/>
                <a:gd name="T78" fmla="*/ 296 w 462"/>
                <a:gd name="T79" fmla="*/ 307 h 513"/>
                <a:gd name="T80" fmla="*/ 279 w 462"/>
                <a:gd name="T81" fmla="*/ 278 h 513"/>
                <a:gd name="T82" fmla="*/ 262 w 462"/>
                <a:gd name="T83" fmla="*/ 273 h 513"/>
                <a:gd name="T84" fmla="*/ 250 w 462"/>
                <a:gd name="T85" fmla="*/ 267 h 513"/>
                <a:gd name="T86" fmla="*/ 245 w 462"/>
                <a:gd name="T87" fmla="*/ 244 h 513"/>
                <a:gd name="T88" fmla="*/ 233 w 462"/>
                <a:gd name="T89" fmla="*/ 244 h 513"/>
                <a:gd name="T90" fmla="*/ 227 w 462"/>
                <a:gd name="T91" fmla="*/ 250 h 513"/>
                <a:gd name="T92" fmla="*/ 205 w 462"/>
                <a:gd name="T93" fmla="*/ 233 h 513"/>
                <a:gd name="T94" fmla="*/ 199 w 462"/>
                <a:gd name="T95" fmla="*/ 222 h 513"/>
                <a:gd name="T96" fmla="*/ 205 w 462"/>
                <a:gd name="T97" fmla="*/ 193 h 513"/>
                <a:gd name="T98" fmla="*/ 193 w 462"/>
                <a:gd name="T99" fmla="*/ 153 h 513"/>
                <a:gd name="T100" fmla="*/ 187 w 462"/>
                <a:gd name="T101" fmla="*/ 102 h 513"/>
                <a:gd name="T102" fmla="*/ 193 w 462"/>
                <a:gd name="T103" fmla="*/ 97 h 513"/>
                <a:gd name="T104" fmla="*/ 182 w 462"/>
                <a:gd name="T105" fmla="*/ 68 h 513"/>
                <a:gd name="T106" fmla="*/ 171 w 462"/>
                <a:gd name="T107" fmla="*/ 45 h 513"/>
                <a:gd name="T108" fmla="*/ 171 w 462"/>
                <a:gd name="T109" fmla="*/ 28 h 513"/>
                <a:gd name="T110" fmla="*/ 165 w 462"/>
                <a:gd name="T111" fmla="*/ 11 h 513"/>
                <a:gd name="T112" fmla="*/ 142 w 462"/>
                <a:gd name="T113" fmla="*/ 5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2" h="513">
                  <a:moveTo>
                    <a:pt x="137" y="0"/>
                  </a:moveTo>
                  <a:lnTo>
                    <a:pt x="131" y="5"/>
                  </a:lnTo>
                  <a:lnTo>
                    <a:pt x="125" y="11"/>
                  </a:lnTo>
                  <a:lnTo>
                    <a:pt x="120" y="23"/>
                  </a:lnTo>
                  <a:lnTo>
                    <a:pt x="114" y="28"/>
                  </a:lnTo>
                  <a:lnTo>
                    <a:pt x="102" y="28"/>
                  </a:lnTo>
                  <a:lnTo>
                    <a:pt x="97" y="28"/>
                  </a:lnTo>
                  <a:lnTo>
                    <a:pt x="86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6" y="278"/>
                  </a:lnTo>
                  <a:lnTo>
                    <a:pt x="6" y="278"/>
                  </a:lnTo>
                  <a:lnTo>
                    <a:pt x="6" y="295"/>
                  </a:lnTo>
                  <a:lnTo>
                    <a:pt x="6" y="295"/>
                  </a:lnTo>
                  <a:lnTo>
                    <a:pt x="6" y="323"/>
                  </a:lnTo>
                  <a:lnTo>
                    <a:pt x="6" y="323"/>
                  </a:lnTo>
                  <a:lnTo>
                    <a:pt x="6" y="352"/>
                  </a:lnTo>
                  <a:lnTo>
                    <a:pt x="6" y="352"/>
                  </a:lnTo>
                  <a:lnTo>
                    <a:pt x="6" y="363"/>
                  </a:lnTo>
                  <a:lnTo>
                    <a:pt x="17" y="358"/>
                  </a:lnTo>
                  <a:lnTo>
                    <a:pt x="28" y="358"/>
                  </a:lnTo>
                  <a:lnTo>
                    <a:pt x="34" y="352"/>
                  </a:lnTo>
                  <a:lnTo>
                    <a:pt x="46" y="347"/>
                  </a:lnTo>
                  <a:lnTo>
                    <a:pt x="46" y="347"/>
                  </a:lnTo>
                  <a:lnTo>
                    <a:pt x="52" y="347"/>
                  </a:lnTo>
                  <a:lnTo>
                    <a:pt x="52" y="347"/>
                  </a:lnTo>
                  <a:lnTo>
                    <a:pt x="62" y="347"/>
                  </a:lnTo>
                  <a:lnTo>
                    <a:pt x="62" y="347"/>
                  </a:lnTo>
                  <a:lnTo>
                    <a:pt x="74" y="347"/>
                  </a:lnTo>
                  <a:lnTo>
                    <a:pt x="74" y="347"/>
                  </a:lnTo>
                  <a:lnTo>
                    <a:pt x="80" y="352"/>
                  </a:lnTo>
                  <a:lnTo>
                    <a:pt x="80" y="352"/>
                  </a:lnTo>
                  <a:lnTo>
                    <a:pt x="86" y="358"/>
                  </a:lnTo>
                  <a:lnTo>
                    <a:pt x="86" y="358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1" y="375"/>
                  </a:lnTo>
                  <a:lnTo>
                    <a:pt x="97" y="358"/>
                  </a:lnTo>
                  <a:lnTo>
                    <a:pt x="97" y="341"/>
                  </a:lnTo>
                  <a:lnTo>
                    <a:pt x="102" y="323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37" y="307"/>
                  </a:lnTo>
                  <a:lnTo>
                    <a:pt x="137" y="307"/>
                  </a:lnTo>
                  <a:lnTo>
                    <a:pt x="148" y="318"/>
                  </a:lnTo>
                  <a:lnTo>
                    <a:pt x="148" y="318"/>
                  </a:lnTo>
                  <a:lnTo>
                    <a:pt x="159" y="329"/>
                  </a:lnTo>
                  <a:lnTo>
                    <a:pt x="159" y="329"/>
                  </a:lnTo>
                  <a:lnTo>
                    <a:pt x="165" y="341"/>
                  </a:lnTo>
                  <a:lnTo>
                    <a:pt x="165" y="341"/>
                  </a:lnTo>
                  <a:lnTo>
                    <a:pt x="177" y="347"/>
                  </a:lnTo>
                  <a:lnTo>
                    <a:pt x="177" y="347"/>
                  </a:lnTo>
                  <a:lnTo>
                    <a:pt x="187" y="341"/>
                  </a:lnTo>
                  <a:lnTo>
                    <a:pt x="187" y="341"/>
                  </a:lnTo>
                  <a:lnTo>
                    <a:pt x="199" y="341"/>
                  </a:lnTo>
                  <a:lnTo>
                    <a:pt x="199" y="341"/>
                  </a:lnTo>
                  <a:lnTo>
                    <a:pt x="205" y="341"/>
                  </a:lnTo>
                  <a:lnTo>
                    <a:pt x="205" y="341"/>
                  </a:lnTo>
                  <a:lnTo>
                    <a:pt x="211" y="352"/>
                  </a:lnTo>
                  <a:lnTo>
                    <a:pt x="211" y="352"/>
                  </a:lnTo>
                  <a:lnTo>
                    <a:pt x="222" y="363"/>
                  </a:lnTo>
                  <a:lnTo>
                    <a:pt x="222" y="363"/>
                  </a:lnTo>
                  <a:lnTo>
                    <a:pt x="245" y="369"/>
                  </a:lnTo>
                  <a:lnTo>
                    <a:pt x="245" y="369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90" y="375"/>
                  </a:lnTo>
                  <a:lnTo>
                    <a:pt x="290" y="375"/>
                  </a:lnTo>
                  <a:lnTo>
                    <a:pt x="301" y="387"/>
                  </a:lnTo>
                  <a:lnTo>
                    <a:pt x="301" y="387"/>
                  </a:lnTo>
                  <a:lnTo>
                    <a:pt x="313" y="398"/>
                  </a:lnTo>
                  <a:lnTo>
                    <a:pt x="313" y="398"/>
                  </a:lnTo>
                  <a:lnTo>
                    <a:pt x="324" y="409"/>
                  </a:lnTo>
                  <a:lnTo>
                    <a:pt x="324" y="409"/>
                  </a:lnTo>
                  <a:lnTo>
                    <a:pt x="336" y="426"/>
                  </a:lnTo>
                  <a:lnTo>
                    <a:pt x="336" y="426"/>
                  </a:lnTo>
                  <a:lnTo>
                    <a:pt x="352" y="443"/>
                  </a:lnTo>
                  <a:lnTo>
                    <a:pt x="352" y="443"/>
                  </a:lnTo>
                  <a:lnTo>
                    <a:pt x="358" y="460"/>
                  </a:lnTo>
                  <a:lnTo>
                    <a:pt x="358" y="460"/>
                  </a:lnTo>
                  <a:lnTo>
                    <a:pt x="364" y="472"/>
                  </a:lnTo>
                  <a:lnTo>
                    <a:pt x="364" y="472"/>
                  </a:lnTo>
                  <a:lnTo>
                    <a:pt x="370" y="483"/>
                  </a:lnTo>
                  <a:lnTo>
                    <a:pt x="370" y="483"/>
                  </a:lnTo>
                  <a:lnTo>
                    <a:pt x="376" y="494"/>
                  </a:lnTo>
                  <a:lnTo>
                    <a:pt x="376" y="494"/>
                  </a:lnTo>
                  <a:lnTo>
                    <a:pt x="387" y="500"/>
                  </a:lnTo>
                  <a:lnTo>
                    <a:pt x="387" y="500"/>
                  </a:lnTo>
                  <a:lnTo>
                    <a:pt x="398" y="506"/>
                  </a:lnTo>
                  <a:lnTo>
                    <a:pt x="398" y="506"/>
                  </a:lnTo>
                  <a:lnTo>
                    <a:pt x="398" y="512"/>
                  </a:lnTo>
                  <a:lnTo>
                    <a:pt x="404" y="506"/>
                  </a:lnTo>
                  <a:lnTo>
                    <a:pt x="404" y="506"/>
                  </a:lnTo>
                  <a:lnTo>
                    <a:pt x="409" y="500"/>
                  </a:lnTo>
                  <a:lnTo>
                    <a:pt x="409" y="500"/>
                  </a:lnTo>
                  <a:lnTo>
                    <a:pt x="415" y="506"/>
                  </a:lnTo>
                  <a:lnTo>
                    <a:pt x="421" y="506"/>
                  </a:lnTo>
                  <a:lnTo>
                    <a:pt x="426" y="512"/>
                  </a:lnTo>
                  <a:lnTo>
                    <a:pt x="432" y="512"/>
                  </a:lnTo>
                  <a:lnTo>
                    <a:pt x="438" y="506"/>
                  </a:lnTo>
                  <a:lnTo>
                    <a:pt x="443" y="500"/>
                  </a:lnTo>
                  <a:lnTo>
                    <a:pt x="449" y="494"/>
                  </a:lnTo>
                  <a:lnTo>
                    <a:pt x="461" y="488"/>
                  </a:lnTo>
                  <a:lnTo>
                    <a:pt x="455" y="483"/>
                  </a:lnTo>
                  <a:lnTo>
                    <a:pt x="455" y="483"/>
                  </a:lnTo>
                  <a:lnTo>
                    <a:pt x="449" y="477"/>
                  </a:lnTo>
                  <a:lnTo>
                    <a:pt x="449" y="477"/>
                  </a:lnTo>
                  <a:lnTo>
                    <a:pt x="443" y="472"/>
                  </a:lnTo>
                  <a:lnTo>
                    <a:pt x="432" y="466"/>
                  </a:lnTo>
                  <a:lnTo>
                    <a:pt x="426" y="460"/>
                  </a:lnTo>
                  <a:lnTo>
                    <a:pt x="421" y="454"/>
                  </a:lnTo>
                  <a:lnTo>
                    <a:pt x="415" y="454"/>
                  </a:lnTo>
                  <a:lnTo>
                    <a:pt x="415" y="454"/>
                  </a:lnTo>
                  <a:lnTo>
                    <a:pt x="409" y="454"/>
                  </a:lnTo>
                  <a:lnTo>
                    <a:pt x="409" y="454"/>
                  </a:lnTo>
                  <a:lnTo>
                    <a:pt x="409" y="454"/>
                  </a:lnTo>
                  <a:lnTo>
                    <a:pt x="404" y="438"/>
                  </a:lnTo>
                  <a:lnTo>
                    <a:pt x="404" y="438"/>
                  </a:lnTo>
                  <a:lnTo>
                    <a:pt x="404" y="426"/>
                  </a:lnTo>
                  <a:lnTo>
                    <a:pt x="404" y="426"/>
                  </a:lnTo>
                  <a:lnTo>
                    <a:pt x="404" y="415"/>
                  </a:lnTo>
                  <a:lnTo>
                    <a:pt x="404" y="415"/>
                  </a:lnTo>
                  <a:lnTo>
                    <a:pt x="398" y="403"/>
                  </a:lnTo>
                  <a:lnTo>
                    <a:pt x="398" y="403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76" y="392"/>
                  </a:lnTo>
                  <a:lnTo>
                    <a:pt x="376" y="392"/>
                  </a:lnTo>
                  <a:lnTo>
                    <a:pt x="358" y="381"/>
                  </a:lnTo>
                  <a:lnTo>
                    <a:pt x="358" y="381"/>
                  </a:lnTo>
                  <a:lnTo>
                    <a:pt x="347" y="375"/>
                  </a:lnTo>
                  <a:lnTo>
                    <a:pt x="347" y="375"/>
                  </a:lnTo>
                  <a:lnTo>
                    <a:pt x="341" y="363"/>
                  </a:lnTo>
                  <a:lnTo>
                    <a:pt x="341" y="363"/>
                  </a:lnTo>
                  <a:lnTo>
                    <a:pt x="341" y="347"/>
                  </a:lnTo>
                  <a:lnTo>
                    <a:pt x="341" y="347"/>
                  </a:lnTo>
                  <a:lnTo>
                    <a:pt x="336" y="329"/>
                  </a:lnTo>
                  <a:lnTo>
                    <a:pt x="336" y="329"/>
                  </a:lnTo>
                  <a:lnTo>
                    <a:pt x="330" y="318"/>
                  </a:lnTo>
                  <a:lnTo>
                    <a:pt x="330" y="318"/>
                  </a:lnTo>
                  <a:lnTo>
                    <a:pt x="318" y="313"/>
                  </a:lnTo>
                  <a:lnTo>
                    <a:pt x="318" y="313"/>
                  </a:lnTo>
                  <a:lnTo>
                    <a:pt x="307" y="307"/>
                  </a:lnTo>
                  <a:lnTo>
                    <a:pt x="307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84" y="307"/>
                  </a:lnTo>
                  <a:lnTo>
                    <a:pt x="284" y="295"/>
                  </a:lnTo>
                  <a:lnTo>
                    <a:pt x="279" y="290"/>
                  </a:lnTo>
                  <a:lnTo>
                    <a:pt x="279" y="284"/>
                  </a:lnTo>
                  <a:lnTo>
                    <a:pt x="279" y="278"/>
                  </a:lnTo>
                  <a:lnTo>
                    <a:pt x="279" y="278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62" y="273"/>
                  </a:lnTo>
                  <a:lnTo>
                    <a:pt x="262" y="273"/>
                  </a:lnTo>
                  <a:lnTo>
                    <a:pt x="256" y="273"/>
                  </a:lnTo>
                  <a:lnTo>
                    <a:pt x="256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45" y="256"/>
                  </a:lnTo>
                  <a:lnTo>
                    <a:pt x="245" y="256"/>
                  </a:lnTo>
                  <a:lnTo>
                    <a:pt x="245" y="244"/>
                  </a:lnTo>
                  <a:lnTo>
                    <a:pt x="245" y="244"/>
                  </a:lnTo>
                  <a:lnTo>
                    <a:pt x="239" y="238"/>
                  </a:lnTo>
                  <a:lnTo>
                    <a:pt x="239" y="238"/>
                  </a:lnTo>
                  <a:lnTo>
                    <a:pt x="239" y="238"/>
                  </a:lnTo>
                  <a:lnTo>
                    <a:pt x="239" y="238"/>
                  </a:lnTo>
                  <a:lnTo>
                    <a:pt x="233" y="244"/>
                  </a:lnTo>
                  <a:lnTo>
                    <a:pt x="233" y="244"/>
                  </a:lnTo>
                  <a:lnTo>
                    <a:pt x="233" y="244"/>
                  </a:lnTo>
                  <a:lnTo>
                    <a:pt x="233" y="244"/>
                  </a:lnTo>
                  <a:lnTo>
                    <a:pt x="227" y="250"/>
                  </a:lnTo>
                  <a:lnTo>
                    <a:pt x="227" y="250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16" y="238"/>
                  </a:lnTo>
                  <a:lnTo>
                    <a:pt x="216" y="238"/>
                  </a:lnTo>
                  <a:lnTo>
                    <a:pt x="205" y="233"/>
                  </a:lnTo>
                  <a:lnTo>
                    <a:pt x="205" y="233"/>
                  </a:lnTo>
                  <a:lnTo>
                    <a:pt x="205" y="227"/>
                  </a:lnTo>
                  <a:lnTo>
                    <a:pt x="205" y="227"/>
                  </a:lnTo>
                  <a:lnTo>
                    <a:pt x="199" y="222"/>
                  </a:lnTo>
                  <a:lnTo>
                    <a:pt x="199" y="222"/>
                  </a:lnTo>
                  <a:lnTo>
                    <a:pt x="199" y="210"/>
                  </a:lnTo>
                  <a:lnTo>
                    <a:pt x="199" y="210"/>
                  </a:lnTo>
                  <a:lnTo>
                    <a:pt x="205" y="204"/>
                  </a:lnTo>
                  <a:lnTo>
                    <a:pt x="205" y="204"/>
                  </a:lnTo>
                  <a:lnTo>
                    <a:pt x="205" y="193"/>
                  </a:lnTo>
                  <a:lnTo>
                    <a:pt x="205" y="193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13"/>
                  </a:lnTo>
                  <a:lnTo>
                    <a:pt x="187" y="113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3" y="85"/>
                  </a:lnTo>
                  <a:lnTo>
                    <a:pt x="193" y="85"/>
                  </a:lnTo>
                  <a:lnTo>
                    <a:pt x="187" y="79"/>
                  </a:lnTo>
                  <a:lnTo>
                    <a:pt x="187" y="79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37" y="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Freeform 132"/>
            <p:cNvSpPr>
              <a:spLocks noChangeArrowheads="1"/>
            </p:cNvSpPr>
            <p:nvPr/>
          </p:nvSpPr>
          <p:spPr bwMode="auto">
            <a:xfrm>
              <a:off x="5264150" y="4397375"/>
              <a:ext cx="84138" cy="77788"/>
            </a:xfrm>
            <a:custGeom>
              <a:avLst/>
              <a:gdLst>
                <a:gd name="T0" fmla="*/ 113 w 233"/>
                <a:gd name="T1" fmla="*/ 113 h 217"/>
                <a:gd name="T2" fmla="*/ 107 w 233"/>
                <a:gd name="T3" fmla="*/ 125 h 217"/>
                <a:gd name="T4" fmla="*/ 107 w 233"/>
                <a:gd name="T5" fmla="*/ 125 h 217"/>
                <a:gd name="T6" fmla="*/ 107 w 233"/>
                <a:gd name="T7" fmla="*/ 131 h 217"/>
                <a:gd name="T8" fmla="*/ 107 w 233"/>
                <a:gd name="T9" fmla="*/ 137 h 217"/>
                <a:gd name="T10" fmla="*/ 101 w 233"/>
                <a:gd name="T11" fmla="*/ 137 h 217"/>
                <a:gd name="T12" fmla="*/ 96 w 233"/>
                <a:gd name="T13" fmla="*/ 137 h 217"/>
                <a:gd name="T14" fmla="*/ 96 w 233"/>
                <a:gd name="T15" fmla="*/ 148 h 217"/>
                <a:gd name="T16" fmla="*/ 101 w 233"/>
                <a:gd name="T17" fmla="*/ 159 h 217"/>
                <a:gd name="T18" fmla="*/ 101 w 233"/>
                <a:gd name="T19" fmla="*/ 171 h 217"/>
                <a:gd name="T20" fmla="*/ 101 w 233"/>
                <a:gd name="T21" fmla="*/ 182 h 217"/>
                <a:gd name="T22" fmla="*/ 101 w 233"/>
                <a:gd name="T23" fmla="*/ 188 h 217"/>
                <a:gd name="T24" fmla="*/ 96 w 233"/>
                <a:gd name="T25" fmla="*/ 199 h 217"/>
                <a:gd name="T26" fmla="*/ 90 w 233"/>
                <a:gd name="T27" fmla="*/ 205 h 217"/>
                <a:gd name="T28" fmla="*/ 119 w 233"/>
                <a:gd name="T29" fmla="*/ 210 h 217"/>
                <a:gd name="T30" fmla="*/ 193 w 233"/>
                <a:gd name="T31" fmla="*/ 216 h 217"/>
                <a:gd name="T32" fmla="*/ 226 w 233"/>
                <a:gd name="T33" fmla="*/ 193 h 217"/>
                <a:gd name="T34" fmla="*/ 232 w 233"/>
                <a:gd name="T35" fmla="*/ 142 h 217"/>
                <a:gd name="T36" fmla="*/ 204 w 233"/>
                <a:gd name="T37" fmla="*/ 119 h 217"/>
                <a:gd name="T38" fmla="*/ 141 w 233"/>
                <a:gd name="T39" fmla="*/ 119 h 217"/>
                <a:gd name="T40" fmla="*/ 16 w 233"/>
                <a:gd name="T41" fmla="*/ 0 h 217"/>
                <a:gd name="T42" fmla="*/ 11 w 233"/>
                <a:gd name="T43" fmla="*/ 6 h 217"/>
                <a:gd name="T44" fmla="*/ 5 w 233"/>
                <a:gd name="T45" fmla="*/ 12 h 217"/>
                <a:gd name="T46" fmla="*/ 0 w 233"/>
                <a:gd name="T47" fmla="*/ 17 h 217"/>
                <a:gd name="T48" fmla="*/ 0 w 233"/>
                <a:gd name="T49" fmla="*/ 17 h 217"/>
                <a:gd name="T50" fmla="*/ 5 w 233"/>
                <a:gd name="T51" fmla="*/ 23 h 217"/>
                <a:gd name="T52" fmla="*/ 11 w 233"/>
                <a:gd name="T53" fmla="*/ 28 h 217"/>
                <a:gd name="T54" fmla="*/ 11 w 233"/>
                <a:gd name="T55" fmla="*/ 28 h 217"/>
                <a:gd name="T56" fmla="*/ 16 w 233"/>
                <a:gd name="T57" fmla="*/ 28 h 217"/>
                <a:gd name="T58" fmla="*/ 22 w 233"/>
                <a:gd name="T59" fmla="*/ 28 h 217"/>
                <a:gd name="T60" fmla="*/ 28 w 233"/>
                <a:gd name="T61" fmla="*/ 28 h 217"/>
                <a:gd name="T62" fmla="*/ 28 w 233"/>
                <a:gd name="T63" fmla="*/ 23 h 217"/>
                <a:gd name="T64" fmla="*/ 28 w 233"/>
                <a:gd name="T65" fmla="*/ 12 h 217"/>
                <a:gd name="T66" fmla="*/ 28 w 233"/>
                <a:gd name="T67" fmla="*/ 6 h 217"/>
                <a:gd name="T68" fmla="*/ 34 w 233"/>
                <a:gd name="T69" fmla="*/ 0 h 217"/>
                <a:gd name="T70" fmla="*/ 28 w 233"/>
                <a:gd name="T71" fmla="*/ 0 h 217"/>
                <a:gd name="T72" fmla="*/ 22 w 233"/>
                <a:gd name="T73" fmla="*/ 0 h 217"/>
                <a:gd name="T74" fmla="*/ 16 w 233"/>
                <a:gd name="T7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3" h="217">
                  <a:moveTo>
                    <a:pt x="113" y="113"/>
                  </a:moveTo>
                  <a:lnTo>
                    <a:pt x="113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107" y="131"/>
                  </a:lnTo>
                  <a:lnTo>
                    <a:pt x="107" y="131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71"/>
                  </a:lnTo>
                  <a:lnTo>
                    <a:pt x="101" y="171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1" y="188"/>
                  </a:lnTo>
                  <a:lnTo>
                    <a:pt x="101" y="188"/>
                  </a:lnTo>
                  <a:lnTo>
                    <a:pt x="96" y="199"/>
                  </a:lnTo>
                  <a:lnTo>
                    <a:pt x="96" y="199"/>
                  </a:lnTo>
                  <a:lnTo>
                    <a:pt x="90" y="205"/>
                  </a:lnTo>
                  <a:lnTo>
                    <a:pt x="90" y="205"/>
                  </a:lnTo>
                  <a:lnTo>
                    <a:pt x="85" y="210"/>
                  </a:lnTo>
                  <a:lnTo>
                    <a:pt x="119" y="210"/>
                  </a:lnTo>
                  <a:lnTo>
                    <a:pt x="153" y="210"/>
                  </a:lnTo>
                  <a:lnTo>
                    <a:pt x="193" y="216"/>
                  </a:lnTo>
                  <a:lnTo>
                    <a:pt x="226" y="216"/>
                  </a:lnTo>
                  <a:lnTo>
                    <a:pt x="226" y="193"/>
                  </a:lnTo>
                  <a:lnTo>
                    <a:pt x="226" y="165"/>
                  </a:lnTo>
                  <a:lnTo>
                    <a:pt x="232" y="142"/>
                  </a:lnTo>
                  <a:lnTo>
                    <a:pt x="232" y="119"/>
                  </a:lnTo>
                  <a:lnTo>
                    <a:pt x="204" y="119"/>
                  </a:lnTo>
                  <a:lnTo>
                    <a:pt x="170" y="119"/>
                  </a:lnTo>
                  <a:lnTo>
                    <a:pt x="141" y="119"/>
                  </a:lnTo>
                  <a:lnTo>
                    <a:pt x="113" y="113"/>
                  </a:lnTo>
                  <a:close/>
                  <a:moveTo>
                    <a:pt x="16" y="0"/>
                  </a:moveTo>
                  <a:lnTo>
                    <a:pt x="16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Freeform 133"/>
            <p:cNvSpPr>
              <a:spLocks noChangeArrowheads="1"/>
            </p:cNvSpPr>
            <p:nvPr/>
          </p:nvSpPr>
          <p:spPr bwMode="auto">
            <a:xfrm>
              <a:off x="2747963" y="4052888"/>
              <a:ext cx="76200" cy="46037"/>
            </a:xfrm>
            <a:custGeom>
              <a:avLst/>
              <a:gdLst>
                <a:gd name="T0" fmla="*/ 0 w 211"/>
                <a:gd name="T1" fmla="*/ 63 h 126"/>
                <a:gd name="T2" fmla="*/ 11 w 211"/>
                <a:gd name="T3" fmla="*/ 69 h 126"/>
                <a:gd name="T4" fmla="*/ 22 w 211"/>
                <a:gd name="T5" fmla="*/ 74 h 126"/>
                <a:gd name="T6" fmla="*/ 34 w 211"/>
                <a:gd name="T7" fmla="*/ 80 h 126"/>
                <a:gd name="T8" fmla="*/ 45 w 211"/>
                <a:gd name="T9" fmla="*/ 85 h 126"/>
                <a:gd name="T10" fmla="*/ 45 w 211"/>
                <a:gd name="T11" fmla="*/ 91 h 126"/>
                <a:gd name="T12" fmla="*/ 45 w 211"/>
                <a:gd name="T13" fmla="*/ 97 h 126"/>
                <a:gd name="T14" fmla="*/ 45 w 211"/>
                <a:gd name="T15" fmla="*/ 102 h 126"/>
                <a:gd name="T16" fmla="*/ 51 w 211"/>
                <a:gd name="T17" fmla="*/ 108 h 126"/>
                <a:gd name="T18" fmla="*/ 62 w 211"/>
                <a:gd name="T19" fmla="*/ 108 h 126"/>
                <a:gd name="T20" fmla="*/ 79 w 211"/>
                <a:gd name="T21" fmla="*/ 108 h 126"/>
                <a:gd name="T22" fmla="*/ 90 w 211"/>
                <a:gd name="T23" fmla="*/ 102 h 126"/>
                <a:gd name="T24" fmla="*/ 101 w 211"/>
                <a:gd name="T25" fmla="*/ 102 h 126"/>
                <a:gd name="T26" fmla="*/ 125 w 211"/>
                <a:gd name="T27" fmla="*/ 102 h 126"/>
                <a:gd name="T28" fmla="*/ 147 w 211"/>
                <a:gd name="T29" fmla="*/ 108 h 126"/>
                <a:gd name="T30" fmla="*/ 164 w 211"/>
                <a:gd name="T31" fmla="*/ 114 h 126"/>
                <a:gd name="T32" fmla="*/ 187 w 211"/>
                <a:gd name="T33" fmla="*/ 125 h 126"/>
                <a:gd name="T34" fmla="*/ 187 w 211"/>
                <a:gd name="T35" fmla="*/ 120 h 126"/>
                <a:gd name="T36" fmla="*/ 192 w 211"/>
                <a:gd name="T37" fmla="*/ 114 h 126"/>
                <a:gd name="T38" fmla="*/ 192 w 211"/>
                <a:gd name="T39" fmla="*/ 102 h 126"/>
                <a:gd name="T40" fmla="*/ 198 w 211"/>
                <a:gd name="T41" fmla="*/ 102 h 126"/>
                <a:gd name="T42" fmla="*/ 198 w 211"/>
                <a:gd name="T43" fmla="*/ 102 h 126"/>
                <a:gd name="T44" fmla="*/ 204 w 211"/>
                <a:gd name="T45" fmla="*/ 102 h 126"/>
                <a:gd name="T46" fmla="*/ 204 w 211"/>
                <a:gd name="T47" fmla="*/ 102 h 126"/>
                <a:gd name="T48" fmla="*/ 210 w 211"/>
                <a:gd name="T49" fmla="*/ 91 h 126"/>
                <a:gd name="T50" fmla="*/ 210 w 211"/>
                <a:gd name="T51" fmla="*/ 69 h 126"/>
                <a:gd name="T52" fmla="*/ 210 w 211"/>
                <a:gd name="T53" fmla="*/ 57 h 126"/>
                <a:gd name="T54" fmla="*/ 210 w 211"/>
                <a:gd name="T55" fmla="*/ 51 h 126"/>
                <a:gd name="T56" fmla="*/ 204 w 211"/>
                <a:gd name="T57" fmla="*/ 51 h 126"/>
                <a:gd name="T58" fmla="*/ 192 w 211"/>
                <a:gd name="T59" fmla="*/ 45 h 126"/>
                <a:gd name="T60" fmla="*/ 176 w 211"/>
                <a:gd name="T61" fmla="*/ 40 h 126"/>
                <a:gd name="T62" fmla="*/ 164 w 211"/>
                <a:gd name="T63" fmla="*/ 40 h 126"/>
                <a:gd name="T64" fmla="*/ 153 w 211"/>
                <a:gd name="T65" fmla="*/ 34 h 126"/>
                <a:gd name="T66" fmla="*/ 147 w 211"/>
                <a:gd name="T67" fmla="*/ 29 h 126"/>
                <a:gd name="T68" fmla="*/ 136 w 211"/>
                <a:gd name="T69" fmla="*/ 23 h 126"/>
                <a:gd name="T70" fmla="*/ 119 w 211"/>
                <a:gd name="T71" fmla="*/ 11 h 126"/>
                <a:gd name="T72" fmla="*/ 96 w 211"/>
                <a:gd name="T73" fmla="*/ 5 h 126"/>
                <a:gd name="T74" fmla="*/ 79 w 211"/>
                <a:gd name="T75" fmla="*/ 0 h 126"/>
                <a:gd name="T76" fmla="*/ 67 w 211"/>
                <a:gd name="T77" fmla="*/ 0 h 126"/>
                <a:gd name="T78" fmla="*/ 62 w 211"/>
                <a:gd name="T79" fmla="*/ 0 h 126"/>
                <a:gd name="T80" fmla="*/ 51 w 211"/>
                <a:gd name="T81" fmla="*/ 11 h 126"/>
                <a:gd name="T82" fmla="*/ 39 w 211"/>
                <a:gd name="T83" fmla="*/ 23 h 126"/>
                <a:gd name="T84" fmla="*/ 34 w 211"/>
                <a:gd name="T85" fmla="*/ 40 h 126"/>
                <a:gd name="T86" fmla="*/ 34 w 211"/>
                <a:gd name="T87" fmla="*/ 45 h 126"/>
                <a:gd name="T88" fmla="*/ 16 w 211"/>
                <a:gd name="T89" fmla="*/ 51 h 126"/>
                <a:gd name="T90" fmla="*/ 5 w 211"/>
                <a:gd name="T91" fmla="*/ 51 h 126"/>
                <a:gd name="T92" fmla="*/ 0 w 211"/>
                <a:gd name="T93" fmla="*/ 5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126">
                  <a:moveTo>
                    <a:pt x="0" y="63"/>
                  </a:moveTo>
                  <a:lnTo>
                    <a:pt x="0" y="63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101" y="102"/>
                  </a:lnTo>
                  <a:lnTo>
                    <a:pt x="101" y="102"/>
                  </a:lnTo>
                  <a:lnTo>
                    <a:pt x="125" y="102"/>
                  </a:lnTo>
                  <a:lnTo>
                    <a:pt x="125" y="102"/>
                  </a:lnTo>
                  <a:lnTo>
                    <a:pt x="147" y="108"/>
                  </a:lnTo>
                  <a:lnTo>
                    <a:pt x="147" y="108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87" y="120"/>
                  </a:lnTo>
                  <a:lnTo>
                    <a:pt x="187" y="120"/>
                  </a:lnTo>
                  <a:lnTo>
                    <a:pt x="192" y="114"/>
                  </a:lnTo>
                  <a:lnTo>
                    <a:pt x="192" y="114"/>
                  </a:lnTo>
                  <a:lnTo>
                    <a:pt x="192" y="102"/>
                  </a:lnTo>
                  <a:lnTo>
                    <a:pt x="192" y="102"/>
                  </a:lnTo>
                  <a:lnTo>
                    <a:pt x="198" y="102"/>
                  </a:lnTo>
                  <a:lnTo>
                    <a:pt x="198" y="102"/>
                  </a:lnTo>
                  <a:lnTo>
                    <a:pt x="198" y="102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10" y="91"/>
                  </a:lnTo>
                  <a:lnTo>
                    <a:pt x="210" y="80"/>
                  </a:lnTo>
                  <a:lnTo>
                    <a:pt x="210" y="69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204" y="51"/>
                  </a:lnTo>
                  <a:lnTo>
                    <a:pt x="204" y="51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0" y="57"/>
                  </a:lnTo>
                  <a:lnTo>
                    <a:pt x="0" y="63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Freeform 134"/>
            <p:cNvSpPr>
              <a:spLocks noChangeArrowheads="1"/>
            </p:cNvSpPr>
            <p:nvPr/>
          </p:nvSpPr>
          <p:spPr bwMode="auto">
            <a:xfrm>
              <a:off x="5683250" y="3490913"/>
              <a:ext cx="284163" cy="325437"/>
            </a:xfrm>
            <a:custGeom>
              <a:avLst/>
              <a:gdLst>
                <a:gd name="T0" fmla="*/ 779 w 791"/>
                <a:gd name="T1" fmla="*/ 773 h 905"/>
                <a:gd name="T2" fmla="*/ 774 w 791"/>
                <a:gd name="T3" fmla="*/ 722 h 905"/>
                <a:gd name="T4" fmla="*/ 790 w 791"/>
                <a:gd name="T5" fmla="*/ 705 h 905"/>
                <a:gd name="T6" fmla="*/ 774 w 791"/>
                <a:gd name="T7" fmla="*/ 694 h 905"/>
                <a:gd name="T8" fmla="*/ 774 w 791"/>
                <a:gd name="T9" fmla="*/ 670 h 905"/>
                <a:gd name="T10" fmla="*/ 739 w 791"/>
                <a:gd name="T11" fmla="*/ 597 h 905"/>
                <a:gd name="T12" fmla="*/ 711 w 791"/>
                <a:gd name="T13" fmla="*/ 569 h 905"/>
                <a:gd name="T14" fmla="*/ 688 w 791"/>
                <a:gd name="T15" fmla="*/ 535 h 905"/>
                <a:gd name="T16" fmla="*/ 671 w 791"/>
                <a:gd name="T17" fmla="*/ 477 h 905"/>
                <a:gd name="T18" fmla="*/ 654 w 791"/>
                <a:gd name="T19" fmla="*/ 438 h 905"/>
                <a:gd name="T20" fmla="*/ 654 w 791"/>
                <a:gd name="T21" fmla="*/ 420 h 905"/>
                <a:gd name="T22" fmla="*/ 637 w 791"/>
                <a:gd name="T23" fmla="*/ 410 h 905"/>
                <a:gd name="T24" fmla="*/ 631 w 791"/>
                <a:gd name="T25" fmla="*/ 364 h 905"/>
                <a:gd name="T26" fmla="*/ 614 w 791"/>
                <a:gd name="T27" fmla="*/ 341 h 905"/>
                <a:gd name="T28" fmla="*/ 574 w 791"/>
                <a:gd name="T29" fmla="*/ 279 h 905"/>
                <a:gd name="T30" fmla="*/ 574 w 791"/>
                <a:gd name="T31" fmla="*/ 239 h 905"/>
                <a:gd name="T32" fmla="*/ 603 w 791"/>
                <a:gd name="T33" fmla="*/ 261 h 905"/>
                <a:gd name="T34" fmla="*/ 620 w 791"/>
                <a:gd name="T35" fmla="*/ 307 h 905"/>
                <a:gd name="T36" fmla="*/ 660 w 791"/>
                <a:gd name="T37" fmla="*/ 358 h 905"/>
                <a:gd name="T38" fmla="*/ 688 w 791"/>
                <a:gd name="T39" fmla="*/ 364 h 905"/>
                <a:gd name="T40" fmla="*/ 716 w 791"/>
                <a:gd name="T41" fmla="*/ 318 h 905"/>
                <a:gd name="T42" fmla="*/ 728 w 791"/>
                <a:gd name="T43" fmla="*/ 267 h 905"/>
                <a:gd name="T44" fmla="*/ 728 w 791"/>
                <a:gd name="T45" fmla="*/ 233 h 905"/>
                <a:gd name="T46" fmla="*/ 705 w 791"/>
                <a:gd name="T47" fmla="*/ 80 h 905"/>
                <a:gd name="T48" fmla="*/ 688 w 791"/>
                <a:gd name="T49" fmla="*/ 62 h 905"/>
                <a:gd name="T50" fmla="*/ 643 w 791"/>
                <a:gd name="T51" fmla="*/ 62 h 905"/>
                <a:gd name="T52" fmla="*/ 603 w 791"/>
                <a:gd name="T53" fmla="*/ 74 h 905"/>
                <a:gd name="T54" fmla="*/ 569 w 791"/>
                <a:gd name="T55" fmla="*/ 62 h 905"/>
                <a:gd name="T56" fmla="*/ 540 w 791"/>
                <a:gd name="T57" fmla="*/ 74 h 905"/>
                <a:gd name="T58" fmla="*/ 518 w 791"/>
                <a:gd name="T59" fmla="*/ 74 h 905"/>
                <a:gd name="T60" fmla="*/ 512 w 791"/>
                <a:gd name="T61" fmla="*/ 57 h 905"/>
                <a:gd name="T62" fmla="*/ 512 w 791"/>
                <a:gd name="T63" fmla="*/ 46 h 905"/>
                <a:gd name="T64" fmla="*/ 489 w 791"/>
                <a:gd name="T65" fmla="*/ 46 h 905"/>
                <a:gd name="T66" fmla="*/ 484 w 791"/>
                <a:gd name="T67" fmla="*/ 68 h 905"/>
                <a:gd name="T68" fmla="*/ 472 w 791"/>
                <a:gd name="T69" fmla="*/ 85 h 905"/>
                <a:gd name="T70" fmla="*/ 466 w 791"/>
                <a:gd name="T71" fmla="*/ 62 h 905"/>
                <a:gd name="T72" fmla="*/ 427 w 791"/>
                <a:gd name="T73" fmla="*/ 62 h 905"/>
                <a:gd name="T74" fmla="*/ 404 w 791"/>
                <a:gd name="T75" fmla="*/ 85 h 905"/>
                <a:gd name="T76" fmla="*/ 375 w 791"/>
                <a:gd name="T77" fmla="*/ 80 h 905"/>
                <a:gd name="T78" fmla="*/ 335 w 791"/>
                <a:gd name="T79" fmla="*/ 91 h 905"/>
                <a:gd name="T80" fmla="*/ 302 w 791"/>
                <a:gd name="T81" fmla="*/ 74 h 905"/>
                <a:gd name="T82" fmla="*/ 234 w 791"/>
                <a:gd name="T83" fmla="*/ 80 h 905"/>
                <a:gd name="T84" fmla="*/ 194 w 791"/>
                <a:gd name="T85" fmla="*/ 62 h 905"/>
                <a:gd name="T86" fmla="*/ 154 w 791"/>
                <a:gd name="T87" fmla="*/ 51 h 905"/>
                <a:gd name="T88" fmla="*/ 125 w 791"/>
                <a:gd name="T89" fmla="*/ 28 h 905"/>
                <a:gd name="T90" fmla="*/ 46 w 791"/>
                <a:gd name="T91" fmla="*/ 11 h 905"/>
                <a:gd name="T92" fmla="*/ 12 w 791"/>
                <a:gd name="T93" fmla="*/ 0 h 905"/>
                <a:gd name="T94" fmla="*/ 0 w 791"/>
                <a:gd name="T95" fmla="*/ 40 h 905"/>
                <a:gd name="T96" fmla="*/ 29 w 791"/>
                <a:gd name="T97" fmla="*/ 108 h 905"/>
                <a:gd name="T98" fmla="*/ 6 w 791"/>
                <a:gd name="T99" fmla="*/ 159 h 905"/>
                <a:gd name="T100" fmla="*/ 12 w 791"/>
                <a:gd name="T101" fmla="*/ 210 h 905"/>
                <a:gd name="T102" fmla="*/ 35 w 791"/>
                <a:gd name="T103" fmla="*/ 239 h 905"/>
                <a:gd name="T104" fmla="*/ 415 w 791"/>
                <a:gd name="T105" fmla="*/ 887 h 905"/>
                <a:gd name="T106" fmla="*/ 569 w 791"/>
                <a:gd name="T107" fmla="*/ 887 h 905"/>
                <a:gd name="T108" fmla="*/ 643 w 791"/>
                <a:gd name="T109" fmla="*/ 898 h 905"/>
                <a:gd name="T110" fmla="*/ 677 w 791"/>
                <a:gd name="T111" fmla="*/ 864 h 905"/>
                <a:gd name="T112" fmla="*/ 716 w 791"/>
                <a:gd name="T113" fmla="*/ 807 h 905"/>
                <a:gd name="T114" fmla="*/ 779 w 791"/>
                <a:gd name="T115" fmla="*/ 784 h 905"/>
                <a:gd name="T116" fmla="*/ 569 w 791"/>
                <a:gd name="T117" fmla="*/ 210 h 905"/>
                <a:gd name="T118" fmla="*/ 563 w 791"/>
                <a:gd name="T119" fmla="*/ 193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1" h="905">
                  <a:moveTo>
                    <a:pt x="790" y="779"/>
                  </a:moveTo>
                  <a:lnTo>
                    <a:pt x="790" y="779"/>
                  </a:lnTo>
                  <a:lnTo>
                    <a:pt x="784" y="779"/>
                  </a:lnTo>
                  <a:lnTo>
                    <a:pt x="784" y="779"/>
                  </a:lnTo>
                  <a:lnTo>
                    <a:pt x="784" y="773"/>
                  </a:lnTo>
                  <a:lnTo>
                    <a:pt x="784" y="773"/>
                  </a:lnTo>
                  <a:lnTo>
                    <a:pt x="779" y="773"/>
                  </a:lnTo>
                  <a:lnTo>
                    <a:pt x="779" y="773"/>
                  </a:lnTo>
                  <a:lnTo>
                    <a:pt x="779" y="767"/>
                  </a:lnTo>
                  <a:lnTo>
                    <a:pt x="779" y="767"/>
                  </a:lnTo>
                  <a:lnTo>
                    <a:pt x="774" y="756"/>
                  </a:lnTo>
                  <a:lnTo>
                    <a:pt x="774" y="756"/>
                  </a:lnTo>
                  <a:lnTo>
                    <a:pt x="774" y="739"/>
                  </a:lnTo>
                  <a:lnTo>
                    <a:pt x="774" y="739"/>
                  </a:lnTo>
                  <a:lnTo>
                    <a:pt x="774" y="722"/>
                  </a:lnTo>
                  <a:lnTo>
                    <a:pt x="774" y="722"/>
                  </a:lnTo>
                  <a:lnTo>
                    <a:pt x="774" y="710"/>
                  </a:lnTo>
                  <a:lnTo>
                    <a:pt x="774" y="710"/>
                  </a:lnTo>
                  <a:lnTo>
                    <a:pt x="779" y="710"/>
                  </a:lnTo>
                  <a:lnTo>
                    <a:pt x="779" y="710"/>
                  </a:lnTo>
                  <a:lnTo>
                    <a:pt x="784" y="705"/>
                  </a:lnTo>
                  <a:lnTo>
                    <a:pt x="784" y="705"/>
                  </a:lnTo>
                  <a:lnTo>
                    <a:pt x="790" y="705"/>
                  </a:lnTo>
                  <a:lnTo>
                    <a:pt x="790" y="705"/>
                  </a:lnTo>
                  <a:lnTo>
                    <a:pt x="790" y="705"/>
                  </a:lnTo>
                  <a:lnTo>
                    <a:pt x="790" y="705"/>
                  </a:lnTo>
                  <a:lnTo>
                    <a:pt x="790" y="699"/>
                  </a:lnTo>
                  <a:lnTo>
                    <a:pt x="790" y="699"/>
                  </a:lnTo>
                  <a:lnTo>
                    <a:pt x="779" y="694"/>
                  </a:lnTo>
                  <a:lnTo>
                    <a:pt x="779" y="694"/>
                  </a:lnTo>
                  <a:lnTo>
                    <a:pt x="774" y="694"/>
                  </a:lnTo>
                  <a:lnTo>
                    <a:pt x="774" y="694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68" y="682"/>
                  </a:lnTo>
                  <a:lnTo>
                    <a:pt x="768" y="682"/>
                  </a:lnTo>
                  <a:lnTo>
                    <a:pt x="768" y="676"/>
                  </a:lnTo>
                  <a:lnTo>
                    <a:pt x="768" y="676"/>
                  </a:lnTo>
                  <a:lnTo>
                    <a:pt x="774" y="670"/>
                  </a:lnTo>
                  <a:lnTo>
                    <a:pt x="774" y="670"/>
                  </a:lnTo>
                  <a:lnTo>
                    <a:pt x="774" y="665"/>
                  </a:lnTo>
                  <a:lnTo>
                    <a:pt x="774" y="665"/>
                  </a:lnTo>
                  <a:lnTo>
                    <a:pt x="762" y="648"/>
                  </a:lnTo>
                  <a:lnTo>
                    <a:pt x="762" y="648"/>
                  </a:lnTo>
                  <a:lnTo>
                    <a:pt x="750" y="620"/>
                  </a:lnTo>
                  <a:lnTo>
                    <a:pt x="750" y="620"/>
                  </a:lnTo>
                  <a:lnTo>
                    <a:pt x="739" y="597"/>
                  </a:lnTo>
                  <a:lnTo>
                    <a:pt x="739" y="597"/>
                  </a:lnTo>
                  <a:lnTo>
                    <a:pt x="728" y="580"/>
                  </a:lnTo>
                  <a:lnTo>
                    <a:pt x="728" y="580"/>
                  </a:lnTo>
                  <a:lnTo>
                    <a:pt x="722" y="574"/>
                  </a:lnTo>
                  <a:lnTo>
                    <a:pt x="722" y="574"/>
                  </a:lnTo>
                  <a:lnTo>
                    <a:pt x="716" y="574"/>
                  </a:lnTo>
                  <a:lnTo>
                    <a:pt x="716" y="574"/>
                  </a:lnTo>
                  <a:lnTo>
                    <a:pt x="711" y="569"/>
                  </a:lnTo>
                  <a:lnTo>
                    <a:pt x="711" y="569"/>
                  </a:lnTo>
                  <a:lnTo>
                    <a:pt x="705" y="569"/>
                  </a:lnTo>
                  <a:lnTo>
                    <a:pt x="705" y="569"/>
                  </a:lnTo>
                  <a:lnTo>
                    <a:pt x="699" y="563"/>
                  </a:lnTo>
                  <a:lnTo>
                    <a:pt x="699" y="563"/>
                  </a:lnTo>
                  <a:lnTo>
                    <a:pt x="694" y="545"/>
                  </a:lnTo>
                  <a:lnTo>
                    <a:pt x="694" y="545"/>
                  </a:lnTo>
                  <a:lnTo>
                    <a:pt x="688" y="535"/>
                  </a:lnTo>
                  <a:lnTo>
                    <a:pt x="688" y="535"/>
                  </a:lnTo>
                  <a:lnTo>
                    <a:pt x="683" y="529"/>
                  </a:lnTo>
                  <a:lnTo>
                    <a:pt x="683" y="529"/>
                  </a:lnTo>
                  <a:lnTo>
                    <a:pt x="677" y="511"/>
                  </a:lnTo>
                  <a:lnTo>
                    <a:pt x="677" y="511"/>
                  </a:lnTo>
                  <a:lnTo>
                    <a:pt x="677" y="495"/>
                  </a:lnTo>
                  <a:lnTo>
                    <a:pt x="677" y="495"/>
                  </a:lnTo>
                  <a:lnTo>
                    <a:pt x="671" y="477"/>
                  </a:lnTo>
                  <a:lnTo>
                    <a:pt x="671" y="477"/>
                  </a:lnTo>
                  <a:lnTo>
                    <a:pt x="665" y="460"/>
                  </a:lnTo>
                  <a:lnTo>
                    <a:pt x="665" y="460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0" y="443"/>
                  </a:lnTo>
                  <a:lnTo>
                    <a:pt x="660" y="443"/>
                  </a:lnTo>
                  <a:lnTo>
                    <a:pt x="654" y="438"/>
                  </a:lnTo>
                  <a:lnTo>
                    <a:pt x="654" y="438"/>
                  </a:lnTo>
                  <a:lnTo>
                    <a:pt x="649" y="432"/>
                  </a:lnTo>
                  <a:lnTo>
                    <a:pt x="649" y="432"/>
                  </a:lnTo>
                  <a:lnTo>
                    <a:pt x="649" y="426"/>
                  </a:lnTo>
                  <a:lnTo>
                    <a:pt x="649" y="426"/>
                  </a:lnTo>
                  <a:lnTo>
                    <a:pt x="654" y="420"/>
                  </a:lnTo>
                  <a:lnTo>
                    <a:pt x="654" y="420"/>
                  </a:lnTo>
                  <a:lnTo>
                    <a:pt x="654" y="420"/>
                  </a:lnTo>
                  <a:lnTo>
                    <a:pt x="654" y="420"/>
                  </a:lnTo>
                  <a:lnTo>
                    <a:pt x="649" y="415"/>
                  </a:lnTo>
                  <a:lnTo>
                    <a:pt x="649" y="415"/>
                  </a:lnTo>
                  <a:lnTo>
                    <a:pt x="649" y="415"/>
                  </a:lnTo>
                  <a:lnTo>
                    <a:pt x="649" y="415"/>
                  </a:lnTo>
                  <a:lnTo>
                    <a:pt x="643" y="410"/>
                  </a:lnTo>
                  <a:lnTo>
                    <a:pt x="643" y="410"/>
                  </a:lnTo>
                  <a:lnTo>
                    <a:pt x="637" y="410"/>
                  </a:lnTo>
                  <a:lnTo>
                    <a:pt x="637" y="410"/>
                  </a:lnTo>
                  <a:lnTo>
                    <a:pt x="637" y="410"/>
                  </a:lnTo>
                  <a:lnTo>
                    <a:pt x="637" y="410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31" y="375"/>
                  </a:lnTo>
                  <a:lnTo>
                    <a:pt x="631" y="375"/>
                  </a:lnTo>
                  <a:lnTo>
                    <a:pt x="631" y="364"/>
                  </a:lnTo>
                  <a:lnTo>
                    <a:pt x="631" y="364"/>
                  </a:lnTo>
                  <a:lnTo>
                    <a:pt x="631" y="346"/>
                  </a:lnTo>
                  <a:lnTo>
                    <a:pt x="631" y="346"/>
                  </a:lnTo>
                  <a:lnTo>
                    <a:pt x="625" y="346"/>
                  </a:lnTo>
                  <a:lnTo>
                    <a:pt x="625" y="346"/>
                  </a:lnTo>
                  <a:lnTo>
                    <a:pt x="620" y="341"/>
                  </a:lnTo>
                  <a:lnTo>
                    <a:pt x="620" y="341"/>
                  </a:lnTo>
                  <a:lnTo>
                    <a:pt x="614" y="341"/>
                  </a:lnTo>
                  <a:lnTo>
                    <a:pt x="614" y="341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03" y="324"/>
                  </a:lnTo>
                  <a:lnTo>
                    <a:pt x="603" y="324"/>
                  </a:lnTo>
                  <a:lnTo>
                    <a:pt x="586" y="301"/>
                  </a:lnTo>
                  <a:lnTo>
                    <a:pt x="586" y="301"/>
                  </a:lnTo>
                  <a:lnTo>
                    <a:pt x="574" y="279"/>
                  </a:lnTo>
                  <a:lnTo>
                    <a:pt x="574" y="279"/>
                  </a:lnTo>
                  <a:lnTo>
                    <a:pt x="569" y="261"/>
                  </a:lnTo>
                  <a:lnTo>
                    <a:pt x="569" y="261"/>
                  </a:lnTo>
                  <a:lnTo>
                    <a:pt x="569" y="256"/>
                  </a:lnTo>
                  <a:lnTo>
                    <a:pt x="569" y="256"/>
                  </a:lnTo>
                  <a:lnTo>
                    <a:pt x="574" y="245"/>
                  </a:lnTo>
                  <a:lnTo>
                    <a:pt x="574" y="245"/>
                  </a:lnTo>
                  <a:lnTo>
                    <a:pt x="574" y="239"/>
                  </a:lnTo>
                  <a:lnTo>
                    <a:pt x="574" y="239"/>
                  </a:lnTo>
                  <a:lnTo>
                    <a:pt x="574" y="233"/>
                  </a:lnTo>
                  <a:lnTo>
                    <a:pt x="574" y="233"/>
                  </a:lnTo>
                  <a:lnTo>
                    <a:pt x="586" y="245"/>
                  </a:lnTo>
                  <a:lnTo>
                    <a:pt x="586" y="245"/>
                  </a:lnTo>
                  <a:lnTo>
                    <a:pt x="597" y="250"/>
                  </a:lnTo>
                  <a:lnTo>
                    <a:pt x="597" y="250"/>
                  </a:lnTo>
                  <a:lnTo>
                    <a:pt x="603" y="261"/>
                  </a:lnTo>
                  <a:lnTo>
                    <a:pt x="603" y="261"/>
                  </a:lnTo>
                  <a:lnTo>
                    <a:pt x="614" y="273"/>
                  </a:lnTo>
                  <a:lnTo>
                    <a:pt x="614" y="273"/>
                  </a:lnTo>
                  <a:lnTo>
                    <a:pt x="614" y="284"/>
                  </a:lnTo>
                  <a:lnTo>
                    <a:pt x="614" y="284"/>
                  </a:lnTo>
                  <a:lnTo>
                    <a:pt x="620" y="295"/>
                  </a:lnTo>
                  <a:lnTo>
                    <a:pt x="620" y="295"/>
                  </a:lnTo>
                  <a:lnTo>
                    <a:pt x="620" y="307"/>
                  </a:lnTo>
                  <a:lnTo>
                    <a:pt x="620" y="307"/>
                  </a:lnTo>
                  <a:lnTo>
                    <a:pt x="625" y="324"/>
                  </a:lnTo>
                  <a:lnTo>
                    <a:pt x="625" y="324"/>
                  </a:lnTo>
                  <a:lnTo>
                    <a:pt x="631" y="330"/>
                  </a:lnTo>
                  <a:lnTo>
                    <a:pt x="631" y="330"/>
                  </a:lnTo>
                  <a:lnTo>
                    <a:pt x="643" y="346"/>
                  </a:lnTo>
                  <a:lnTo>
                    <a:pt x="643" y="346"/>
                  </a:lnTo>
                  <a:lnTo>
                    <a:pt x="660" y="358"/>
                  </a:lnTo>
                  <a:lnTo>
                    <a:pt x="660" y="358"/>
                  </a:lnTo>
                  <a:lnTo>
                    <a:pt x="665" y="364"/>
                  </a:lnTo>
                  <a:lnTo>
                    <a:pt x="665" y="364"/>
                  </a:lnTo>
                  <a:lnTo>
                    <a:pt x="671" y="364"/>
                  </a:lnTo>
                  <a:lnTo>
                    <a:pt x="671" y="364"/>
                  </a:lnTo>
                  <a:lnTo>
                    <a:pt x="683" y="364"/>
                  </a:lnTo>
                  <a:lnTo>
                    <a:pt x="683" y="364"/>
                  </a:lnTo>
                  <a:lnTo>
                    <a:pt x="688" y="364"/>
                  </a:lnTo>
                  <a:lnTo>
                    <a:pt x="688" y="364"/>
                  </a:lnTo>
                  <a:lnTo>
                    <a:pt x="694" y="364"/>
                  </a:lnTo>
                  <a:lnTo>
                    <a:pt x="694" y="364"/>
                  </a:lnTo>
                  <a:lnTo>
                    <a:pt x="699" y="352"/>
                  </a:lnTo>
                  <a:lnTo>
                    <a:pt x="699" y="352"/>
                  </a:lnTo>
                  <a:lnTo>
                    <a:pt x="705" y="335"/>
                  </a:lnTo>
                  <a:lnTo>
                    <a:pt x="705" y="335"/>
                  </a:lnTo>
                  <a:lnTo>
                    <a:pt x="716" y="318"/>
                  </a:lnTo>
                  <a:lnTo>
                    <a:pt x="716" y="318"/>
                  </a:lnTo>
                  <a:lnTo>
                    <a:pt x="722" y="307"/>
                  </a:lnTo>
                  <a:lnTo>
                    <a:pt x="722" y="307"/>
                  </a:lnTo>
                  <a:lnTo>
                    <a:pt x="722" y="290"/>
                  </a:lnTo>
                  <a:lnTo>
                    <a:pt x="722" y="290"/>
                  </a:lnTo>
                  <a:lnTo>
                    <a:pt x="728" y="279"/>
                  </a:lnTo>
                  <a:lnTo>
                    <a:pt x="728" y="279"/>
                  </a:lnTo>
                  <a:lnTo>
                    <a:pt x="728" y="267"/>
                  </a:lnTo>
                  <a:lnTo>
                    <a:pt x="728" y="267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0"/>
                  </a:lnTo>
                  <a:lnTo>
                    <a:pt x="734" y="250"/>
                  </a:lnTo>
                  <a:lnTo>
                    <a:pt x="728" y="239"/>
                  </a:lnTo>
                  <a:lnTo>
                    <a:pt x="728" y="239"/>
                  </a:lnTo>
                  <a:lnTo>
                    <a:pt x="728" y="233"/>
                  </a:lnTo>
                  <a:lnTo>
                    <a:pt x="728" y="233"/>
                  </a:lnTo>
                  <a:lnTo>
                    <a:pt x="728" y="227"/>
                  </a:lnTo>
                  <a:lnTo>
                    <a:pt x="728" y="199"/>
                  </a:lnTo>
                  <a:lnTo>
                    <a:pt x="722" y="171"/>
                  </a:lnTo>
                  <a:lnTo>
                    <a:pt x="716" y="142"/>
                  </a:lnTo>
                  <a:lnTo>
                    <a:pt x="711" y="108"/>
                  </a:lnTo>
                  <a:lnTo>
                    <a:pt x="711" y="102"/>
                  </a:lnTo>
                  <a:lnTo>
                    <a:pt x="705" y="91"/>
                  </a:lnTo>
                  <a:lnTo>
                    <a:pt x="705" y="80"/>
                  </a:lnTo>
                  <a:lnTo>
                    <a:pt x="699" y="68"/>
                  </a:lnTo>
                  <a:lnTo>
                    <a:pt x="699" y="68"/>
                  </a:lnTo>
                  <a:lnTo>
                    <a:pt x="699" y="62"/>
                  </a:lnTo>
                  <a:lnTo>
                    <a:pt x="694" y="62"/>
                  </a:lnTo>
                  <a:lnTo>
                    <a:pt x="694" y="62"/>
                  </a:lnTo>
                  <a:lnTo>
                    <a:pt x="694" y="62"/>
                  </a:lnTo>
                  <a:lnTo>
                    <a:pt x="688" y="62"/>
                  </a:lnTo>
                  <a:lnTo>
                    <a:pt x="688" y="62"/>
                  </a:lnTo>
                  <a:lnTo>
                    <a:pt x="677" y="62"/>
                  </a:lnTo>
                  <a:lnTo>
                    <a:pt x="677" y="62"/>
                  </a:lnTo>
                  <a:lnTo>
                    <a:pt x="665" y="57"/>
                  </a:lnTo>
                  <a:lnTo>
                    <a:pt x="665" y="57"/>
                  </a:lnTo>
                  <a:lnTo>
                    <a:pt x="654" y="62"/>
                  </a:lnTo>
                  <a:lnTo>
                    <a:pt x="654" y="62"/>
                  </a:lnTo>
                  <a:lnTo>
                    <a:pt x="643" y="62"/>
                  </a:lnTo>
                  <a:lnTo>
                    <a:pt x="643" y="62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14" y="74"/>
                  </a:lnTo>
                  <a:lnTo>
                    <a:pt x="614" y="74"/>
                  </a:lnTo>
                  <a:lnTo>
                    <a:pt x="603" y="74"/>
                  </a:lnTo>
                  <a:lnTo>
                    <a:pt x="603" y="74"/>
                  </a:lnTo>
                  <a:lnTo>
                    <a:pt x="603" y="74"/>
                  </a:lnTo>
                  <a:lnTo>
                    <a:pt x="603" y="74"/>
                  </a:lnTo>
                  <a:lnTo>
                    <a:pt x="603" y="68"/>
                  </a:lnTo>
                  <a:lnTo>
                    <a:pt x="603" y="68"/>
                  </a:lnTo>
                  <a:lnTo>
                    <a:pt x="597" y="62"/>
                  </a:lnTo>
                  <a:lnTo>
                    <a:pt x="597" y="62"/>
                  </a:lnTo>
                  <a:lnTo>
                    <a:pt x="580" y="62"/>
                  </a:lnTo>
                  <a:lnTo>
                    <a:pt x="580" y="62"/>
                  </a:lnTo>
                  <a:lnTo>
                    <a:pt x="569" y="62"/>
                  </a:lnTo>
                  <a:lnTo>
                    <a:pt x="569" y="62"/>
                  </a:lnTo>
                  <a:lnTo>
                    <a:pt x="557" y="68"/>
                  </a:lnTo>
                  <a:lnTo>
                    <a:pt x="557" y="68"/>
                  </a:lnTo>
                  <a:lnTo>
                    <a:pt x="552" y="80"/>
                  </a:lnTo>
                  <a:lnTo>
                    <a:pt x="552" y="80"/>
                  </a:lnTo>
                  <a:lnTo>
                    <a:pt x="540" y="80"/>
                  </a:lnTo>
                  <a:lnTo>
                    <a:pt x="540" y="80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35" y="68"/>
                  </a:lnTo>
                  <a:lnTo>
                    <a:pt x="535" y="68"/>
                  </a:lnTo>
                  <a:lnTo>
                    <a:pt x="529" y="68"/>
                  </a:lnTo>
                  <a:lnTo>
                    <a:pt x="529" y="68"/>
                  </a:lnTo>
                  <a:lnTo>
                    <a:pt x="524" y="74"/>
                  </a:lnTo>
                  <a:lnTo>
                    <a:pt x="524" y="74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12" y="57"/>
                  </a:lnTo>
                  <a:lnTo>
                    <a:pt x="512" y="57"/>
                  </a:lnTo>
                  <a:lnTo>
                    <a:pt x="512" y="62"/>
                  </a:lnTo>
                  <a:lnTo>
                    <a:pt x="512" y="57"/>
                  </a:lnTo>
                  <a:lnTo>
                    <a:pt x="512" y="57"/>
                  </a:lnTo>
                  <a:lnTo>
                    <a:pt x="512" y="51"/>
                  </a:lnTo>
                  <a:lnTo>
                    <a:pt x="512" y="51"/>
                  </a:lnTo>
                  <a:lnTo>
                    <a:pt x="512" y="51"/>
                  </a:lnTo>
                  <a:lnTo>
                    <a:pt x="512" y="46"/>
                  </a:lnTo>
                  <a:lnTo>
                    <a:pt x="512" y="46"/>
                  </a:lnTo>
                  <a:lnTo>
                    <a:pt x="506" y="46"/>
                  </a:lnTo>
                  <a:lnTo>
                    <a:pt x="506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89" y="46"/>
                  </a:lnTo>
                  <a:lnTo>
                    <a:pt x="489" y="46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72" y="51"/>
                  </a:lnTo>
                  <a:lnTo>
                    <a:pt x="472" y="51"/>
                  </a:lnTo>
                  <a:lnTo>
                    <a:pt x="484" y="62"/>
                  </a:lnTo>
                  <a:lnTo>
                    <a:pt x="484" y="62"/>
                  </a:lnTo>
                  <a:lnTo>
                    <a:pt x="484" y="68"/>
                  </a:lnTo>
                  <a:lnTo>
                    <a:pt x="484" y="68"/>
                  </a:lnTo>
                  <a:lnTo>
                    <a:pt x="484" y="74"/>
                  </a:lnTo>
                  <a:lnTo>
                    <a:pt x="484" y="74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84" y="85"/>
                  </a:lnTo>
                  <a:lnTo>
                    <a:pt x="478" y="85"/>
                  </a:lnTo>
                  <a:lnTo>
                    <a:pt x="472" y="85"/>
                  </a:lnTo>
                  <a:lnTo>
                    <a:pt x="472" y="85"/>
                  </a:lnTo>
                  <a:lnTo>
                    <a:pt x="466" y="80"/>
                  </a:lnTo>
                  <a:lnTo>
                    <a:pt x="466" y="80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6" y="68"/>
                  </a:lnTo>
                  <a:lnTo>
                    <a:pt x="466" y="68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72" y="62"/>
                  </a:lnTo>
                  <a:lnTo>
                    <a:pt x="472" y="62"/>
                  </a:lnTo>
                  <a:lnTo>
                    <a:pt x="455" y="62"/>
                  </a:lnTo>
                  <a:lnTo>
                    <a:pt x="455" y="62"/>
                  </a:lnTo>
                  <a:lnTo>
                    <a:pt x="438" y="68"/>
                  </a:lnTo>
                  <a:lnTo>
                    <a:pt x="438" y="68"/>
                  </a:lnTo>
                  <a:lnTo>
                    <a:pt x="427" y="62"/>
                  </a:lnTo>
                  <a:lnTo>
                    <a:pt x="427" y="62"/>
                  </a:lnTo>
                  <a:lnTo>
                    <a:pt x="410" y="62"/>
                  </a:lnTo>
                  <a:lnTo>
                    <a:pt x="410" y="62"/>
                  </a:lnTo>
                  <a:lnTo>
                    <a:pt x="410" y="62"/>
                  </a:lnTo>
                  <a:lnTo>
                    <a:pt x="410" y="62"/>
                  </a:lnTo>
                  <a:lnTo>
                    <a:pt x="404" y="74"/>
                  </a:lnTo>
                  <a:lnTo>
                    <a:pt x="404" y="74"/>
                  </a:lnTo>
                  <a:lnTo>
                    <a:pt x="404" y="85"/>
                  </a:lnTo>
                  <a:lnTo>
                    <a:pt x="404" y="85"/>
                  </a:lnTo>
                  <a:lnTo>
                    <a:pt x="398" y="91"/>
                  </a:lnTo>
                  <a:lnTo>
                    <a:pt x="398" y="91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81" y="85"/>
                  </a:lnTo>
                  <a:lnTo>
                    <a:pt x="381" y="85"/>
                  </a:lnTo>
                  <a:lnTo>
                    <a:pt x="375" y="80"/>
                  </a:lnTo>
                  <a:lnTo>
                    <a:pt x="375" y="80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53" y="85"/>
                  </a:lnTo>
                  <a:lnTo>
                    <a:pt x="353" y="85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35" y="91"/>
                  </a:lnTo>
                  <a:lnTo>
                    <a:pt x="335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73" y="68"/>
                  </a:lnTo>
                  <a:lnTo>
                    <a:pt x="273" y="68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34" y="80"/>
                  </a:lnTo>
                  <a:lnTo>
                    <a:pt x="234" y="80"/>
                  </a:lnTo>
                  <a:lnTo>
                    <a:pt x="210" y="74"/>
                  </a:lnTo>
                  <a:lnTo>
                    <a:pt x="205" y="74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2"/>
                  </a:lnTo>
                  <a:lnTo>
                    <a:pt x="205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60" y="57"/>
                  </a:lnTo>
                  <a:lnTo>
                    <a:pt x="160" y="57"/>
                  </a:lnTo>
                  <a:lnTo>
                    <a:pt x="154" y="51"/>
                  </a:lnTo>
                  <a:lnTo>
                    <a:pt x="154" y="51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57" y="40"/>
                  </a:lnTo>
                  <a:lnTo>
                    <a:pt x="51" y="28"/>
                  </a:lnTo>
                  <a:lnTo>
                    <a:pt x="46" y="17"/>
                  </a:lnTo>
                  <a:lnTo>
                    <a:pt x="46" y="1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93"/>
                  </a:lnTo>
                  <a:lnTo>
                    <a:pt x="6" y="193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45"/>
                  </a:lnTo>
                  <a:lnTo>
                    <a:pt x="35" y="404"/>
                  </a:lnTo>
                  <a:lnTo>
                    <a:pt x="35" y="563"/>
                  </a:lnTo>
                  <a:lnTo>
                    <a:pt x="35" y="722"/>
                  </a:lnTo>
                  <a:lnTo>
                    <a:pt x="40" y="881"/>
                  </a:lnTo>
                  <a:lnTo>
                    <a:pt x="165" y="881"/>
                  </a:lnTo>
                  <a:lnTo>
                    <a:pt x="290" y="887"/>
                  </a:lnTo>
                  <a:lnTo>
                    <a:pt x="415" y="887"/>
                  </a:lnTo>
                  <a:lnTo>
                    <a:pt x="546" y="887"/>
                  </a:lnTo>
                  <a:lnTo>
                    <a:pt x="552" y="881"/>
                  </a:lnTo>
                  <a:lnTo>
                    <a:pt x="552" y="881"/>
                  </a:lnTo>
                  <a:lnTo>
                    <a:pt x="557" y="875"/>
                  </a:lnTo>
                  <a:lnTo>
                    <a:pt x="563" y="869"/>
                  </a:lnTo>
                  <a:lnTo>
                    <a:pt x="563" y="875"/>
                  </a:lnTo>
                  <a:lnTo>
                    <a:pt x="569" y="881"/>
                  </a:lnTo>
                  <a:lnTo>
                    <a:pt x="569" y="887"/>
                  </a:lnTo>
                  <a:lnTo>
                    <a:pt x="569" y="887"/>
                  </a:lnTo>
                  <a:lnTo>
                    <a:pt x="586" y="887"/>
                  </a:lnTo>
                  <a:lnTo>
                    <a:pt x="603" y="887"/>
                  </a:lnTo>
                  <a:lnTo>
                    <a:pt x="620" y="887"/>
                  </a:lnTo>
                  <a:lnTo>
                    <a:pt x="637" y="887"/>
                  </a:lnTo>
                  <a:lnTo>
                    <a:pt x="637" y="893"/>
                  </a:lnTo>
                  <a:lnTo>
                    <a:pt x="637" y="898"/>
                  </a:lnTo>
                  <a:lnTo>
                    <a:pt x="643" y="898"/>
                  </a:lnTo>
                  <a:lnTo>
                    <a:pt x="643" y="904"/>
                  </a:lnTo>
                  <a:lnTo>
                    <a:pt x="649" y="904"/>
                  </a:lnTo>
                  <a:lnTo>
                    <a:pt x="654" y="898"/>
                  </a:lnTo>
                  <a:lnTo>
                    <a:pt x="665" y="898"/>
                  </a:lnTo>
                  <a:lnTo>
                    <a:pt x="671" y="898"/>
                  </a:lnTo>
                  <a:lnTo>
                    <a:pt x="671" y="887"/>
                  </a:lnTo>
                  <a:lnTo>
                    <a:pt x="671" y="875"/>
                  </a:lnTo>
                  <a:lnTo>
                    <a:pt x="677" y="864"/>
                  </a:lnTo>
                  <a:lnTo>
                    <a:pt x="677" y="853"/>
                  </a:lnTo>
                  <a:lnTo>
                    <a:pt x="683" y="853"/>
                  </a:lnTo>
                  <a:lnTo>
                    <a:pt x="688" y="847"/>
                  </a:lnTo>
                  <a:lnTo>
                    <a:pt x="699" y="847"/>
                  </a:lnTo>
                  <a:lnTo>
                    <a:pt x="705" y="847"/>
                  </a:lnTo>
                  <a:lnTo>
                    <a:pt x="705" y="835"/>
                  </a:lnTo>
                  <a:lnTo>
                    <a:pt x="711" y="824"/>
                  </a:lnTo>
                  <a:lnTo>
                    <a:pt x="716" y="807"/>
                  </a:lnTo>
                  <a:lnTo>
                    <a:pt x="722" y="796"/>
                  </a:lnTo>
                  <a:lnTo>
                    <a:pt x="728" y="796"/>
                  </a:lnTo>
                  <a:lnTo>
                    <a:pt x="734" y="796"/>
                  </a:lnTo>
                  <a:lnTo>
                    <a:pt x="739" y="796"/>
                  </a:lnTo>
                  <a:lnTo>
                    <a:pt x="745" y="796"/>
                  </a:lnTo>
                  <a:lnTo>
                    <a:pt x="756" y="790"/>
                  </a:lnTo>
                  <a:lnTo>
                    <a:pt x="768" y="784"/>
                  </a:lnTo>
                  <a:lnTo>
                    <a:pt x="779" y="784"/>
                  </a:lnTo>
                  <a:lnTo>
                    <a:pt x="790" y="779"/>
                  </a:lnTo>
                  <a:close/>
                  <a:moveTo>
                    <a:pt x="569" y="193"/>
                  </a:moveTo>
                  <a:lnTo>
                    <a:pt x="569" y="193"/>
                  </a:lnTo>
                  <a:lnTo>
                    <a:pt x="569" y="193"/>
                  </a:lnTo>
                  <a:lnTo>
                    <a:pt x="569" y="193"/>
                  </a:lnTo>
                  <a:lnTo>
                    <a:pt x="569" y="205"/>
                  </a:lnTo>
                  <a:lnTo>
                    <a:pt x="569" y="205"/>
                  </a:lnTo>
                  <a:lnTo>
                    <a:pt x="569" y="210"/>
                  </a:lnTo>
                  <a:lnTo>
                    <a:pt x="569" y="210"/>
                  </a:lnTo>
                  <a:lnTo>
                    <a:pt x="569" y="216"/>
                  </a:lnTo>
                  <a:lnTo>
                    <a:pt x="569" y="216"/>
                  </a:lnTo>
                  <a:lnTo>
                    <a:pt x="563" y="216"/>
                  </a:lnTo>
                  <a:lnTo>
                    <a:pt x="563" y="216"/>
                  </a:lnTo>
                  <a:lnTo>
                    <a:pt x="563" y="205"/>
                  </a:lnTo>
                  <a:lnTo>
                    <a:pt x="563" y="205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9" y="193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Freeform 135"/>
            <p:cNvSpPr>
              <a:spLocks noChangeArrowheads="1"/>
            </p:cNvSpPr>
            <p:nvPr/>
          </p:nvSpPr>
          <p:spPr bwMode="auto">
            <a:xfrm>
              <a:off x="2684463" y="4475163"/>
              <a:ext cx="438150" cy="212725"/>
            </a:xfrm>
            <a:custGeom>
              <a:avLst/>
              <a:gdLst>
                <a:gd name="T0" fmla="*/ 74 w 1217"/>
                <a:gd name="T1" fmla="*/ 165 h 592"/>
                <a:gd name="T2" fmla="*/ 80 w 1217"/>
                <a:gd name="T3" fmla="*/ 159 h 592"/>
                <a:gd name="T4" fmla="*/ 955 w 1217"/>
                <a:gd name="T5" fmla="*/ 11 h 592"/>
                <a:gd name="T6" fmla="*/ 904 w 1217"/>
                <a:gd name="T7" fmla="*/ 51 h 592"/>
                <a:gd name="T8" fmla="*/ 898 w 1217"/>
                <a:gd name="T9" fmla="*/ 62 h 592"/>
                <a:gd name="T10" fmla="*/ 915 w 1217"/>
                <a:gd name="T11" fmla="*/ 114 h 592"/>
                <a:gd name="T12" fmla="*/ 876 w 1217"/>
                <a:gd name="T13" fmla="*/ 182 h 592"/>
                <a:gd name="T14" fmla="*/ 876 w 1217"/>
                <a:gd name="T15" fmla="*/ 211 h 592"/>
                <a:gd name="T16" fmla="*/ 870 w 1217"/>
                <a:gd name="T17" fmla="*/ 221 h 592"/>
                <a:gd name="T18" fmla="*/ 842 w 1217"/>
                <a:gd name="T19" fmla="*/ 239 h 592"/>
                <a:gd name="T20" fmla="*/ 842 w 1217"/>
                <a:gd name="T21" fmla="*/ 250 h 592"/>
                <a:gd name="T22" fmla="*/ 858 w 1217"/>
                <a:gd name="T23" fmla="*/ 267 h 592"/>
                <a:gd name="T24" fmla="*/ 858 w 1217"/>
                <a:gd name="T25" fmla="*/ 279 h 592"/>
                <a:gd name="T26" fmla="*/ 847 w 1217"/>
                <a:gd name="T27" fmla="*/ 290 h 592"/>
                <a:gd name="T28" fmla="*/ 847 w 1217"/>
                <a:gd name="T29" fmla="*/ 324 h 592"/>
                <a:gd name="T30" fmla="*/ 858 w 1217"/>
                <a:gd name="T31" fmla="*/ 336 h 592"/>
                <a:gd name="T32" fmla="*/ 858 w 1217"/>
                <a:gd name="T33" fmla="*/ 352 h 592"/>
                <a:gd name="T34" fmla="*/ 842 w 1217"/>
                <a:gd name="T35" fmla="*/ 352 h 592"/>
                <a:gd name="T36" fmla="*/ 836 w 1217"/>
                <a:gd name="T37" fmla="*/ 370 h 592"/>
                <a:gd name="T38" fmla="*/ 858 w 1217"/>
                <a:gd name="T39" fmla="*/ 381 h 592"/>
                <a:gd name="T40" fmla="*/ 881 w 1217"/>
                <a:gd name="T41" fmla="*/ 398 h 592"/>
                <a:gd name="T42" fmla="*/ 910 w 1217"/>
                <a:gd name="T43" fmla="*/ 386 h 592"/>
                <a:gd name="T44" fmla="*/ 910 w 1217"/>
                <a:gd name="T45" fmla="*/ 375 h 592"/>
                <a:gd name="T46" fmla="*/ 921 w 1217"/>
                <a:gd name="T47" fmla="*/ 375 h 592"/>
                <a:gd name="T48" fmla="*/ 921 w 1217"/>
                <a:gd name="T49" fmla="*/ 398 h 592"/>
                <a:gd name="T50" fmla="*/ 898 w 1217"/>
                <a:gd name="T51" fmla="*/ 398 h 592"/>
                <a:gd name="T52" fmla="*/ 892 w 1217"/>
                <a:gd name="T53" fmla="*/ 415 h 592"/>
                <a:gd name="T54" fmla="*/ 898 w 1217"/>
                <a:gd name="T55" fmla="*/ 426 h 592"/>
                <a:gd name="T56" fmla="*/ 881 w 1217"/>
                <a:gd name="T57" fmla="*/ 449 h 592"/>
                <a:gd name="T58" fmla="*/ 870 w 1217"/>
                <a:gd name="T59" fmla="*/ 489 h 592"/>
                <a:gd name="T60" fmla="*/ 852 w 1217"/>
                <a:gd name="T61" fmla="*/ 523 h 592"/>
                <a:gd name="T62" fmla="*/ 870 w 1217"/>
                <a:gd name="T63" fmla="*/ 546 h 592"/>
                <a:gd name="T64" fmla="*/ 898 w 1217"/>
                <a:gd name="T65" fmla="*/ 540 h 592"/>
                <a:gd name="T66" fmla="*/ 915 w 1217"/>
                <a:gd name="T67" fmla="*/ 546 h 592"/>
                <a:gd name="T68" fmla="*/ 932 w 1217"/>
                <a:gd name="T69" fmla="*/ 585 h 592"/>
                <a:gd name="T70" fmla="*/ 949 w 1217"/>
                <a:gd name="T71" fmla="*/ 585 h 592"/>
                <a:gd name="T72" fmla="*/ 983 w 1217"/>
                <a:gd name="T73" fmla="*/ 551 h 592"/>
                <a:gd name="T74" fmla="*/ 1035 w 1217"/>
                <a:gd name="T75" fmla="*/ 472 h 592"/>
                <a:gd name="T76" fmla="*/ 1052 w 1217"/>
                <a:gd name="T77" fmla="*/ 438 h 592"/>
                <a:gd name="T78" fmla="*/ 1114 w 1217"/>
                <a:gd name="T79" fmla="*/ 392 h 592"/>
                <a:gd name="T80" fmla="*/ 1199 w 1217"/>
                <a:gd name="T81" fmla="*/ 312 h 592"/>
                <a:gd name="T82" fmla="*/ 1211 w 1217"/>
                <a:gd name="T83" fmla="*/ 284 h 592"/>
                <a:gd name="T84" fmla="*/ 1216 w 1217"/>
                <a:gd name="T85" fmla="*/ 250 h 592"/>
                <a:gd name="T86" fmla="*/ 1205 w 1217"/>
                <a:gd name="T87" fmla="*/ 199 h 592"/>
                <a:gd name="T88" fmla="*/ 1182 w 1217"/>
                <a:gd name="T89" fmla="*/ 171 h 592"/>
                <a:gd name="T90" fmla="*/ 1205 w 1217"/>
                <a:gd name="T91" fmla="*/ 148 h 592"/>
                <a:gd name="T92" fmla="*/ 1154 w 1217"/>
                <a:gd name="T93" fmla="*/ 114 h 592"/>
                <a:gd name="T94" fmla="*/ 1126 w 1217"/>
                <a:gd name="T95" fmla="*/ 125 h 592"/>
                <a:gd name="T96" fmla="*/ 1063 w 1217"/>
                <a:gd name="T97" fmla="*/ 102 h 592"/>
                <a:gd name="T98" fmla="*/ 1052 w 1217"/>
                <a:gd name="T99" fmla="*/ 74 h 592"/>
                <a:gd name="T100" fmla="*/ 1035 w 1217"/>
                <a:gd name="T101" fmla="*/ 57 h 592"/>
                <a:gd name="T102" fmla="*/ 995 w 1217"/>
                <a:gd name="T103" fmla="*/ 40 h 592"/>
                <a:gd name="T104" fmla="*/ 972 w 1217"/>
                <a:gd name="T105" fmla="*/ 6 h 592"/>
                <a:gd name="T106" fmla="*/ 18 w 1217"/>
                <a:gd name="T107" fmla="*/ 142 h 592"/>
                <a:gd name="T108" fmla="*/ 34 w 1217"/>
                <a:gd name="T109" fmla="*/ 199 h 592"/>
                <a:gd name="T110" fmla="*/ 6 w 1217"/>
                <a:gd name="T111" fmla="*/ 216 h 592"/>
                <a:gd name="T112" fmla="*/ 6 w 1217"/>
                <a:gd name="T113" fmla="*/ 221 h 592"/>
                <a:gd name="T114" fmla="*/ 28 w 1217"/>
                <a:gd name="T115" fmla="*/ 227 h 592"/>
                <a:gd name="T116" fmla="*/ 57 w 1217"/>
                <a:gd name="T117" fmla="*/ 199 h 592"/>
                <a:gd name="T118" fmla="*/ 34 w 1217"/>
                <a:gd name="T119" fmla="*/ 171 h 592"/>
                <a:gd name="T120" fmla="*/ 28 w 1217"/>
                <a:gd name="T121" fmla="*/ 136 h 592"/>
                <a:gd name="T122" fmla="*/ 12 w 1217"/>
                <a:gd name="T123" fmla="*/ 12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7" h="592">
                  <a:moveTo>
                    <a:pt x="68" y="159"/>
                  </a:moveTo>
                  <a:lnTo>
                    <a:pt x="68" y="159"/>
                  </a:lnTo>
                  <a:lnTo>
                    <a:pt x="68" y="159"/>
                  </a:lnTo>
                  <a:lnTo>
                    <a:pt x="68" y="159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68" y="159"/>
                  </a:lnTo>
                  <a:close/>
                  <a:moveTo>
                    <a:pt x="966" y="0"/>
                  </a:moveTo>
                  <a:lnTo>
                    <a:pt x="966" y="0"/>
                  </a:lnTo>
                  <a:lnTo>
                    <a:pt x="955" y="11"/>
                  </a:lnTo>
                  <a:lnTo>
                    <a:pt x="955" y="11"/>
                  </a:lnTo>
                  <a:lnTo>
                    <a:pt x="938" y="22"/>
                  </a:lnTo>
                  <a:lnTo>
                    <a:pt x="938" y="22"/>
                  </a:lnTo>
                  <a:lnTo>
                    <a:pt x="921" y="34"/>
                  </a:lnTo>
                  <a:lnTo>
                    <a:pt x="921" y="34"/>
                  </a:lnTo>
                  <a:lnTo>
                    <a:pt x="904" y="46"/>
                  </a:lnTo>
                  <a:lnTo>
                    <a:pt x="904" y="46"/>
                  </a:lnTo>
                  <a:lnTo>
                    <a:pt x="904" y="51"/>
                  </a:lnTo>
                  <a:lnTo>
                    <a:pt x="904" y="51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898" y="62"/>
                  </a:lnTo>
                  <a:lnTo>
                    <a:pt x="898" y="62"/>
                  </a:lnTo>
                  <a:lnTo>
                    <a:pt x="898" y="62"/>
                  </a:lnTo>
                  <a:lnTo>
                    <a:pt x="898" y="62"/>
                  </a:lnTo>
                  <a:lnTo>
                    <a:pt x="898" y="74"/>
                  </a:lnTo>
                  <a:lnTo>
                    <a:pt x="898" y="74"/>
                  </a:lnTo>
                  <a:lnTo>
                    <a:pt x="904" y="86"/>
                  </a:lnTo>
                  <a:lnTo>
                    <a:pt x="904" y="86"/>
                  </a:lnTo>
                  <a:lnTo>
                    <a:pt x="910" y="102"/>
                  </a:lnTo>
                  <a:lnTo>
                    <a:pt x="910" y="102"/>
                  </a:lnTo>
                  <a:lnTo>
                    <a:pt x="915" y="114"/>
                  </a:lnTo>
                  <a:lnTo>
                    <a:pt x="915" y="114"/>
                  </a:lnTo>
                  <a:lnTo>
                    <a:pt x="892" y="136"/>
                  </a:lnTo>
                  <a:lnTo>
                    <a:pt x="892" y="136"/>
                  </a:lnTo>
                  <a:lnTo>
                    <a:pt x="876" y="153"/>
                  </a:lnTo>
                  <a:lnTo>
                    <a:pt x="876" y="153"/>
                  </a:lnTo>
                  <a:lnTo>
                    <a:pt x="876" y="182"/>
                  </a:lnTo>
                  <a:lnTo>
                    <a:pt x="876" y="182"/>
                  </a:lnTo>
                  <a:lnTo>
                    <a:pt x="887" y="211"/>
                  </a:lnTo>
                  <a:lnTo>
                    <a:pt x="887" y="211"/>
                  </a:lnTo>
                  <a:lnTo>
                    <a:pt x="881" y="216"/>
                  </a:lnTo>
                  <a:lnTo>
                    <a:pt x="881" y="216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76" y="211"/>
                  </a:lnTo>
                  <a:lnTo>
                    <a:pt x="876" y="211"/>
                  </a:lnTo>
                  <a:lnTo>
                    <a:pt x="870" y="211"/>
                  </a:lnTo>
                  <a:lnTo>
                    <a:pt x="870" y="216"/>
                  </a:lnTo>
                  <a:lnTo>
                    <a:pt x="870" y="216"/>
                  </a:lnTo>
                  <a:lnTo>
                    <a:pt x="870" y="221"/>
                  </a:lnTo>
                  <a:lnTo>
                    <a:pt x="870" y="221"/>
                  </a:lnTo>
                  <a:lnTo>
                    <a:pt x="870" y="221"/>
                  </a:lnTo>
                  <a:lnTo>
                    <a:pt x="864" y="227"/>
                  </a:lnTo>
                  <a:lnTo>
                    <a:pt x="864" y="227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47" y="239"/>
                  </a:lnTo>
                  <a:lnTo>
                    <a:pt x="847" y="239"/>
                  </a:lnTo>
                  <a:lnTo>
                    <a:pt x="842" y="239"/>
                  </a:lnTo>
                  <a:lnTo>
                    <a:pt x="842" y="239"/>
                  </a:lnTo>
                  <a:lnTo>
                    <a:pt x="842" y="245"/>
                  </a:lnTo>
                  <a:lnTo>
                    <a:pt x="842" y="245"/>
                  </a:lnTo>
                  <a:lnTo>
                    <a:pt x="842" y="250"/>
                  </a:lnTo>
                  <a:lnTo>
                    <a:pt x="842" y="250"/>
                  </a:lnTo>
                  <a:lnTo>
                    <a:pt x="842" y="250"/>
                  </a:lnTo>
                  <a:lnTo>
                    <a:pt x="842" y="250"/>
                  </a:lnTo>
                  <a:lnTo>
                    <a:pt x="842" y="256"/>
                  </a:lnTo>
                  <a:lnTo>
                    <a:pt x="842" y="256"/>
                  </a:lnTo>
                  <a:lnTo>
                    <a:pt x="847" y="256"/>
                  </a:lnTo>
                  <a:lnTo>
                    <a:pt x="847" y="256"/>
                  </a:lnTo>
                  <a:lnTo>
                    <a:pt x="852" y="261"/>
                  </a:lnTo>
                  <a:lnTo>
                    <a:pt x="852" y="261"/>
                  </a:lnTo>
                  <a:lnTo>
                    <a:pt x="858" y="267"/>
                  </a:lnTo>
                  <a:lnTo>
                    <a:pt x="858" y="267"/>
                  </a:lnTo>
                  <a:lnTo>
                    <a:pt x="858" y="267"/>
                  </a:lnTo>
                  <a:lnTo>
                    <a:pt x="858" y="267"/>
                  </a:lnTo>
                  <a:lnTo>
                    <a:pt x="858" y="273"/>
                  </a:lnTo>
                  <a:lnTo>
                    <a:pt x="858" y="273"/>
                  </a:lnTo>
                  <a:lnTo>
                    <a:pt x="858" y="279"/>
                  </a:lnTo>
                  <a:lnTo>
                    <a:pt x="858" y="279"/>
                  </a:lnTo>
                  <a:lnTo>
                    <a:pt x="858" y="284"/>
                  </a:lnTo>
                  <a:lnTo>
                    <a:pt x="858" y="284"/>
                  </a:lnTo>
                  <a:lnTo>
                    <a:pt x="852" y="284"/>
                  </a:lnTo>
                  <a:lnTo>
                    <a:pt x="852" y="284"/>
                  </a:lnTo>
                  <a:lnTo>
                    <a:pt x="852" y="290"/>
                  </a:lnTo>
                  <a:lnTo>
                    <a:pt x="852" y="290"/>
                  </a:lnTo>
                  <a:lnTo>
                    <a:pt x="847" y="290"/>
                  </a:lnTo>
                  <a:lnTo>
                    <a:pt x="847" y="290"/>
                  </a:lnTo>
                  <a:lnTo>
                    <a:pt x="842" y="296"/>
                  </a:lnTo>
                  <a:lnTo>
                    <a:pt x="842" y="296"/>
                  </a:lnTo>
                  <a:lnTo>
                    <a:pt x="836" y="301"/>
                  </a:lnTo>
                  <a:lnTo>
                    <a:pt x="842" y="307"/>
                  </a:lnTo>
                  <a:lnTo>
                    <a:pt x="842" y="318"/>
                  </a:lnTo>
                  <a:lnTo>
                    <a:pt x="847" y="324"/>
                  </a:lnTo>
                  <a:lnTo>
                    <a:pt x="847" y="330"/>
                  </a:lnTo>
                  <a:lnTo>
                    <a:pt x="852" y="330"/>
                  </a:lnTo>
                  <a:lnTo>
                    <a:pt x="852" y="330"/>
                  </a:lnTo>
                  <a:lnTo>
                    <a:pt x="858" y="330"/>
                  </a:lnTo>
                  <a:lnTo>
                    <a:pt x="858" y="330"/>
                  </a:lnTo>
                  <a:lnTo>
                    <a:pt x="858" y="330"/>
                  </a:lnTo>
                  <a:lnTo>
                    <a:pt x="858" y="336"/>
                  </a:lnTo>
                  <a:lnTo>
                    <a:pt x="858" y="336"/>
                  </a:lnTo>
                  <a:lnTo>
                    <a:pt x="858" y="341"/>
                  </a:lnTo>
                  <a:lnTo>
                    <a:pt x="858" y="341"/>
                  </a:lnTo>
                  <a:lnTo>
                    <a:pt x="858" y="346"/>
                  </a:lnTo>
                  <a:lnTo>
                    <a:pt x="858" y="346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2" y="352"/>
                  </a:lnTo>
                  <a:lnTo>
                    <a:pt x="852" y="352"/>
                  </a:lnTo>
                  <a:lnTo>
                    <a:pt x="847" y="352"/>
                  </a:lnTo>
                  <a:lnTo>
                    <a:pt x="847" y="352"/>
                  </a:lnTo>
                  <a:lnTo>
                    <a:pt x="842" y="352"/>
                  </a:lnTo>
                  <a:lnTo>
                    <a:pt x="842" y="352"/>
                  </a:lnTo>
                  <a:lnTo>
                    <a:pt x="842" y="358"/>
                  </a:lnTo>
                  <a:lnTo>
                    <a:pt x="842" y="358"/>
                  </a:lnTo>
                  <a:lnTo>
                    <a:pt x="836" y="364"/>
                  </a:lnTo>
                  <a:lnTo>
                    <a:pt x="836" y="364"/>
                  </a:lnTo>
                  <a:lnTo>
                    <a:pt x="836" y="370"/>
                  </a:lnTo>
                  <a:lnTo>
                    <a:pt x="836" y="370"/>
                  </a:lnTo>
                  <a:lnTo>
                    <a:pt x="830" y="370"/>
                  </a:lnTo>
                  <a:lnTo>
                    <a:pt x="830" y="370"/>
                  </a:lnTo>
                  <a:lnTo>
                    <a:pt x="842" y="375"/>
                  </a:lnTo>
                  <a:lnTo>
                    <a:pt x="842" y="375"/>
                  </a:lnTo>
                  <a:lnTo>
                    <a:pt x="847" y="381"/>
                  </a:lnTo>
                  <a:lnTo>
                    <a:pt x="847" y="381"/>
                  </a:lnTo>
                  <a:lnTo>
                    <a:pt x="858" y="381"/>
                  </a:lnTo>
                  <a:lnTo>
                    <a:pt x="858" y="381"/>
                  </a:lnTo>
                  <a:lnTo>
                    <a:pt x="864" y="386"/>
                  </a:lnTo>
                  <a:lnTo>
                    <a:pt x="864" y="386"/>
                  </a:lnTo>
                  <a:lnTo>
                    <a:pt x="876" y="392"/>
                  </a:lnTo>
                  <a:lnTo>
                    <a:pt x="876" y="392"/>
                  </a:lnTo>
                  <a:lnTo>
                    <a:pt x="881" y="398"/>
                  </a:lnTo>
                  <a:lnTo>
                    <a:pt x="881" y="398"/>
                  </a:lnTo>
                  <a:lnTo>
                    <a:pt x="892" y="392"/>
                  </a:lnTo>
                  <a:lnTo>
                    <a:pt x="892" y="392"/>
                  </a:lnTo>
                  <a:lnTo>
                    <a:pt x="904" y="386"/>
                  </a:lnTo>
                  <a:lnTo>
                    <a:pt x="904" y="386"/>
                  </a:lnTo>
                  <a:lnTo>
                    <a:pt x="910" y="386"/>
                  </a:lnTo>
                  <a:lnTo>
                    <a:pt x="910" y="386"/>
                  </a:lnTo>
                  <a:lnTo>
                    <a:pt x="910" y="386"/>
                  </a:lnTo>
                  <a:lnTo>
                    <a:pt x="910" y="386"/>
                  </a:lnTo>
                  <a:lnTo>
                    <a:pt x="910" y="381"/>
                  </a:lnTo>
                  <a:lnTo>
                    <a:pt x="910" y="381"/>
                  </a:lnTo>
                  <a:lnTo>
                    <a:pt x="910" y="375"/>
                  </a:lnTo>
                  <a:lnTo>
                    <a:pt x="910" y="375"/>
                  </a:lnTo>
                  <a:lnTo>
                    <a:pt x="910" y="375"/>
                  </a:lnTo>
                  <a:lnTo>
                    <a:pt x="910" y="375"/>
                  </a:lnTo>
                  <a:lnTo>
                    <a:pt x="915" y="375"/>
                  </a:lnTo>
                  <a:lnTo>
                    <a:pt x="915" y="375"/>
                  </a:lnTo>
                  <a:lnTo>
                    <a:pt x="915" y="370"/>
                  </a:lnTo>
                  <a:lnTo>
                    <a:pt x="915" y="370"/>
                  </a:lnTo>
                  <a:lnTo>
                    <a:pt x="921" y="370"/>
                  </a:lnTo>
                  <a:lnTo>
                    <a:pt x="921" y="370"/>
                  </a:lnTo>
                  <a:lnTo>
                    <a:pt x="921" y="375"/>
                  </a:lnTo>
                  <a:lnTo>
                    <a:pt x="921" y="375"/>
                  </a:lnTo>
                  <a:lnTo>
                    <a:pt x="921" y="386"/>
                  </a:lnTo>
                  <a:lnTo>
                    <a:pt x="921" y="386"/>
                  </a:lnTo>
                  <a:lnTo>
                    <a:pt x="921" y="392"/>
                  </a:lnTo>
                  <a:lnTo>
                    <a:pt x="921" y="392"/>
                  </a:lnTo>
                  <a:lnTo>
                    <a:pt x="921" y="398"/>
                  </a:lnTo>
                  <a:lnTo>
                    <a:pt x="921" y="398"/>
                  </a:lnTo>
                  <a:lnTo>
                    <a:pt x="915" y="398"/>
                  </a:lnTo>
                  <a:lnTo>
                    <a:pt x="915" y="398"/>
                  </a:lnTo>
                  <a:lnTo>
                    <a:pt x="910" y="398"/>
                  </a:lnTo>
                  <a:lnTo>
                    <a:pt x="910" y="398"/>
                  </a:lnTo>
                  <a:lnTo>
                    <a:pt x="904" y="398"/>
                  </a:lnTo>
                  <a:lnTo>
                    <a:pt x="904" y="398"/>
                  </a:lnTo>
                  <a:lnTo>
                    <a:pt x="898" y="398"/>
                  </a:lnTo>
                  <a:lnTo>
                    <a:pt x="898" y="398"/>
                  </a:lnTo>
                  <a:lnTo>
                    <a:pt x="892" y="404"/>
                  </a:lnTo>
                  <a:lnTo>
                    <a:pt x="892" y="404"/>
                  </a:lnTo>
                  <a:lnTo>
                    <a:pt x="892" y="409"/>
                  </a:lnTo>
                  <a:lnTo>
                    <a:pt x="892" y="409"/>
                  </a:lnTo>
                  <a:lnTo>
                    <a:pt x="892" y="415"/>
                  </a:lnTo>
                  <a:lnTo>
                    <a:pt x="892" y="415"/>
                  </a:lnTo>
                  <a:lnTo>
                    <a:pt x="892" y="421"/>
                  </a:lnTo>
                  <a:lnTo>
                    <a:pt x="892" y="421"/>
                  </a:lnTo>
                  <a:lnTo>
                    <a:pt x="898" y="415"/>
                  </a:lnTo>
                  <a:lnTo>
                    <a:pt x="898" y="415"/>
                  </a:lnTo>
                  <a:lnTo>
                    <a:pt x="898" y="421"/>
                  </a:lnTo>
                  <a:lnTo>
                    <a:pt x="898" y="421"/>
                  </a:lnTo>
                  <a:lnTo>
                    <a:pt x="898" y="426"/>
                  </a:lnTo>
                  <a:lnTo>
                    <a:pt x="898" y="426"/>
                  </a:lnTo>
                  <a:lnTo>
                    <a:pt x="898" y="432"/>
                  </a:lnTo>
                  <a:lnTo>
                    <a:pt x="898" y="432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1" y="449"/>
                  </a:lnTo>
                  <a:lnTo>
                    <a:pt x="881" y="449"/>
                  </a:lnTo>
                  <a:lnTo>
                    <a:pt x="870" y="455"/>
                  </a:lnTo>
                  <a:lnTo>
                    <a:pt x="870" y="455"/>
                  </a:lnTo>
                  <a:lnTo>
                    <a:pt x="858" y="466"/>
                  </a:lnTo>
                  <a:lnTo>
                    <a:pt x="864" y="472"/>
                  </a:lnTo>
                  <a:lnTo>
                    <a:pt x="864" y="477"/>
                  </a:lnTo>
                  <a:lnTo>
                    <a:pt x="870" y="483"/>
                  </a:lnTo>
                  <a:lnTo>
                    <a:pt x="870" y="489"/>
                  </a:lnTo>
                  <a:lnTo>
                    <a:pt x="870" y="495"/>
                  </a:lnTo>
                  <a:lnTo>
                    <a:pt x="876" y="500"/>
                  </a:lnTo>
                  <a:lnTo>
                    <a:pt x="876" y="500"/>
                  </a:lnTo>
                  <a:lnTo>
                    <a:pt x="876" y="506"/>
                  </a:lnTo>
                  <a:lnTo>
                    <a:pt x="870" y="511"/>
                  </a:lnTo>
                  <a:lnTo>
                    <a:pt x="864" y="517"/>
                  </a:lnTo>
                  <a:lnTo>
                    <a:pt x="852" y="523"/>
                  </a:lnTo>
                  <a:lnTo>
                    <a:pt x="847" y="529"/>
                  </a:lnTo>
                  <a:lnTo>
                    <a:pt x="847" y="529"/>
                  </a:lnTo>
                  <a:lnTo>
                    <a:pt x="847" y="529"/>
                  </a:lnTo>
                  <a:lnTo>
                    <a:pt x="847" y="529"/>
                  </a:lnTo>
                  <a:lnTo>
                    <a:pt x="858" y="540"/>
                  </a:lnTo>
                  <a:lnTo>
                    <a:pt x="858" y="540"/>
                  </a:lnTo>
                  <a:lnTo>
                    <a:pt x="870" y="546"/>
                  </a:lnTo>
                  <a:lnTo>
                    <a:pt x="870" y="546"/>
                  </a:lnTo>
                  <a:lnTo>
                    <a:pt x="876" y="551"/>
                  </a:lnTo>
                  <a:lnTo>
                    <a:pt x="876" y="551"/>
                  </a:lnTo>
                  <a:lnTo>
                    <a:pt x="887" y="546"/>
                  </a:lnTo>
                  <a:lnTo>
                    <a:pt x="887" y="546"/>
                  </a:lnTo>
                  <a:lnTo>
                    <a:pt x="898" y="540"/>
                  </a:lnTo>
                  <a:lnTo>
                    <a:pt x="898" y="540"/>
                  </a:lnTo>
                  <a:lnTo>
                    <a:pt x="904" y="535"/>
                  </a:lnTo>
                  <a:lnTo>
                    <a:pt x="904" y="535"/>
                  </a:lnTo>
                  <a:lnTo>
                    <a:pt x="904" y="529"/>
                  </a:lnTo>
                  <a:lnTo>
                    <a:pt x="904" y="529"/>
                  </a:lnTo>
                  <a:lnTo>
                    <a:pt x="910" y="535"/>
                  </a:lnTo>
                  <a:lnTo>
                    <a:pt x="910" y="535"/>
                  </a:lnTo>
                  <a:lnTo>
                    <a:pt x="915" y="546"/>
                  </a:lnTo>
                  <a:lnTo>
                    <a:pt x="915" y="546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27" y="574"/>
                  </a:lnTo>
                  <a:lnTo>
                    <a:pt x="927" y="574"/>
                  </a:lnTo>
                  <a:lnTo>
                    <a:pt x="932" y="585"/>
                  </a:lnTo>
                  <a:lnTo>
                    <a:pt x="932" y="585"/>
                  </a:lnTo>
                  <a:lnTo>
                    <a:pt x="938" y="591"/>
                  </a:lnTo>
                  <a:lnTo>
                    <a:pt x="938" y="591"/>
                  </a:lnTo>
                  <a:lnTo>
                    <a:pt x="943" y="585"/>
                  </a:lnTo>
                  <a:lnTo>
                    <a:pt x="943" y="585"/>
                  </a:lnTo>
                  <a:lnTo>
                    <a:pt x="943" y="585"/>
                  </a:lnTo>
                  <a:lnTo>
                    <a:pt x="943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61" y="580"/>
                  </a:lnTo>
                  <a:lnTo>
                    <a:pt x="961" y="580"/>
                  </a:lnTo>
                  <a:lnTo>
                    <a:pt x="977" y="568"/>
                  </a:lnTo>
                  <a:lnTo>
                    <a:pt x="977" y="568"/>
                  </a:lnTo>
                  <a:lnTo>
                    <a:pt x="983" y="551"/>
                  </a:lnTo>
                  <a:lnTo>
                    <a:pt x="983" y="551"/>
                  </a:lnTo>
                  <a:lnTo>
                    <a:pt x="995" y="523"/>
                  </a:lnTo>
                  <a:lnTo>
                    <a:pt x="995" y="523"/>
                  </a:lnTo>
                  <a:lnTo>
                    <a:pt x="1006" y="500"/>
                  </a:lnTo>
                  <a:lnTo>
                    <a:pt x="1006" y="500"/>
                  </a:lnTo>
                  <a:lnTo>
                    <a:pt x="1017" y="489"/>
                  </a:lnTo>
                  <a:lnTo>
                    <a:pt x="1017" y="489"/>
                  </a:lnTo>
                  <a:lnTo>
                    <a:pt x="1035" y="472"/>
                  </a:lnTo>
                  <a:lnTo>
                    <a:pt x="1035" y="472"/>
                  </a:lnTo>
                  <a:lnTo>
                    <a:pt x="1040" y="460"/>
                  </a:lnTo>
                  <a:lnTo>
                    <a:pt x="1040" y="460"/>
                  </a:lnTo>
                  <a:lnTo>
                    <a:pt x="1046" y="449"/>
                  </a:lnTo>
                  <a:lnTo>
                    <a:pt x="1046" y="449"/>
                  </a:lnTo>
                  <a:lnTo>
                    <a:pt x="1052" y="438"/>
                  </a:lnTo>
                  <a:lnTo>
                    <a:pt x="1052" y="438"/>
                  </a:lnTo>
                  <a:lnTo>
                    <a:pt x="1057" y="432"/>
                  </a:lnTo>
                  <a:lnTo>
                    <a:pt x="1057" y="432"/>
                  </a:lnTo>
                  <a:lnTo>
                    <a:pt x="1069" y="421"/>
                  </a:lnTo>
                  <a:lnTo>
                    <a:pt x="1069" y="421"/>
                  </a:lnTo>
                  <a:lnTo>
                    <a:pt x="1086" y="409"/>
                  </a:lnTo>
                  <a:lnTo>
                    <a:pt x="1086" y="409"/>
                  </a:lnTo>
                  <a:lnTo>
                    <a:pt x="1114" y="392"/>
                  </a:lnTo>
                  <a:lnTo>
                    <a:pt x="1114" y="392"/>
                  </a:lnTo>
                  <a:lnTo>
                    <a:pt x="1148" y="370"/>
                  </a:lnTo>
                  <a:lnTo>
                    <a:pt x="1148" y="370"/>
                  </a:lnTo>
                  <a:lnTo>
                    <a:pt x="1171" y="358"/>
                  </a:lnTo>
                  <a:lnTo>
                    <a:pt x="1182" y="341"/>
                  </a:lnTo>
                  <a:lnTo>
                    <a:pt x="1182" y="341"/>
                  </a:lnTo>
                  <a:lnTo>
                    <a:pt x="1199" y="312"/>
                  </a:lnTo>
                  <a:lnTo>
                    <a:pt x="1199" y="312"/>
                  </a:lnTo>
                  <a:lnTo>
                    <a:pt x="1199" y="290"/>
                  </a:lnTo>
                  <a:lnTo>
                    <a:pt x="1199" y="290"/>
                  </a:lnTo>
                  <a:lnTo>
                    <a:pt x="1199" y="284"/>
                  </a:lnTo>
                  <a:lnTo>
                    <a:pt x="1205" y="284"/>
                  </a:lnTo>
                  <a:lnTo>
                    <a:pt x="1211" y="284"/>
                  </a:lnTo>
                  <a:lnTo>
                    <a:pt x="1211" y="284"/>
                  </a:lnTo>
                  <a:lnTo>
                    <a:pt x="1216" y="284"/>
                  </a:lnTo>
                  <a:lnTo>
                    <a:pt x="1216" y="284"/>
                  </a:lnTo>
                  <a:lnTo>
                    <a:pt x="1216" y="279"/>
                  </a:lnTo>
                  <a:lnTo>
                    <a:pt x="1216" y="279"/>
                  </a:lnTo>
                  <a:lnTo>
                    <a:pt x="1216" y="267"/>
                  </a:lnTo>
                  <a:lnTo>
                    <a:pt x="1216" y="267"/>
                  </a:lnTo>
                  <a:lnTo>
                    <a:pt x="1216" y="250"/>
                  </a:lnTo>
                  <a:lnTo>
                    <a:pt x="1216" y="250"/>
                  </a:lnTo>
                  <a:lnTo>
                    <a:pt x="1211" y="233"/>
                  </a:lnTo>
                  <a:lnTo>
                    <a:pt x="1211" y="233"/>
                  </a:lnTo>
                  <a:lnTo>
                    <a:pt x="1211" y="216"/>
                  </a:lnTo>
                  <a:lnTo>
                    <a:pt x="1211" y="216"/>
                  </a:lnTo>
                  <a:lnTo>
                    <a:pt x="1205" y="199"/>
                  </a:lnTo>
                  <a:lnTo>
                    <a:pt x="1205" y="199"/>
                  </a:lnTo>
                  <a:lnTo>
                    <a:pt x="1205" y="187"/>
                  </a:lnTo>
                  <a:lnTo>
                    <a:pt x="1205" y="187"/>
                  </a:lnTo>
                  <a:lnTo>
                    <a:pt x="1205" y="187"/>
                  </a:lnTo>
                  <a:lnTo>
                    <a:pt x="1199" y="182"/>
                  </a:lnTo>
                  <a:lnTo>
                    <a:pt x="1194" y="182"/>
                  </a:lnTo>
                  <a:lnTo>
                    <a:pt x="1188" y="176"/>
                  </a:lnTo>
                  <a:lnTo>
                    <a:pt x="1182" y="171"/>
                  </a:lnTo>
                  <a:lnTo>
                    <a:pt x="1188" y="165"/>
                  </a:lnTo>
                  <a:lnTo>
                    <a:pt x="1194" y="159"/>
                  </a:lnTo>
                  <a:lnTo>
                    <a:pt x="1205" y="153"/>
                  </a:lnTo>
                  <a:lnTo>
                    <a:pt x="1211" y="148"/>
                  </a:lnTo>
                  <a:lnTo>
                    <a:pt x="1211" y="148"/>
                  </a:lnTo>
                  <a:lnTo>
                    <a:pt x="1205" y="148"/>
                  </a:lnTo>
                  <a:lnTo>
                    <a:pt x="1205" y="148"/>
                  </a:lnTo>
                  <a:lnTo>
                    <a:pt x="1188" y="142"/>
                  </a:lnTo>
                  <a:lnTo>
                    <a:pt x="1188" y="142"/>
                  </a:lnTo>
                  <a:lnTo>
                    <a:pt x="1171" y="131"/>
                  </a:lnTo>
                  <a:lnTo>
                    <a:pt x="1171" y="131"/>
                  </a:lnTo>
                  <a:lnTo>
                    <a:pt x="1160" y="119"/>
                  </a:lnTo>
                  <a:lnTo>
                    <a:pt x="1160" y="119"/>
                  </a:lnTo>
                  <a:lnTo>
                    <a:pt x="1154" y="114"/>
                  </a:lnTo>
                  <a:lnTo>
                    <a:pt x="1154" y="114"/>
                  </a:lnTo>
                  <a:lnTo>
                    <a:pt x="1148" y="119"/>
                  </a:lnTo>
                  <a:lnTo>
                    <a:pt x="1148" y="119"/>
                  </a:lnTo>
                  <a:lnTo>
                    <a:pt x="1142" y="125"/>
                  </a:lnTo>
                  <a:lnTo>
                    <a:pt x="1142" y="125"/>
                  </a:lnTo>
                  <a:lnTo>
                    <a:pt x="1137" y="125"/>
                  </a:lnTo>
                  <a:lnTo>
                    <a:pt x="1126" y="125"/>
                  </a:lnTo>
                  <a:lnTo>
                    <a:pt x="1108" y="119"/>
                  </a:lnTo>
                  <a:lnTo>
                    <a:pt x="1091" y="114"/>
                  </a:lnTo>
                  <a:lnTo>
                    <a:pt x="1074" y="114"/>
                  </a:lnTo>
                  <a:lnTo>
                    <a:pt x="1074" y="114"/>
                  </a:lnTo>
                  <a:lnTo>
                    <a:pt x="1069" y="108"/>
                  </a:lnTo>
                  <a:lnTo>
                    <a:pt x="1069" y="108"/>
                  </a:lnTo>
                  <a:lnTo>
                    <a:pt x="1063" y="102"/>
                  </a:lnTo>
                  <a:lnTo>
                    <a:pt x="1063" y="102"/>
                  </a:lnTo>
                  <a:lnTo>
                    <a:pt x="1057" y="97"/>
                  </a:lnTo>
                  <a:lnTo>
                    <a:pt x="1057" y="97"/>
                  </a:lnTo>
                  <a:lnTo>
                    <a:pt x="1052" y="86"/>
                  </a:lnTo>
                  <a:lnTo>
                    <a:pt x="1052" y="86"/>
                  </a:lnTo>
                  <a:lnTo>
                    <a:pt x="1052" y="74"/>
                  </a:lnTo>
                  <a:lnTo>
                    <a:pt x="1052" y="74"/>
                  </a:lnTo>
                  <a:lnTo>
                    <a:pt x="1046" y="68"/>
                  </a:lnTo>
                  <a:lnTo>
                    <a:pt x="1046" y="68"/>
                  </a:lnTo>
                  <a:lnTo>
                    <a:pt x="1040" y="62"/>
                  </a:lnTo>
                  <a:lnTo>
                    <a:pt x="1040" y="62"/>
                  </a:lnTo>
                  <a:lnTo>
                    <a:pt x="1040" y="57"/>
                  </a:lnTo>
                  <a:lnTo>
                    <a:pt x="1040" y="57"/>
                  </a:lnTo>
                  <a:lnTo>
                    <a:pt x="1035" y="57"/>
                  </a:lnTo>
                  <a:lnTo>
                    <a:pt x="1035" y="57"/>
                  </a:lnTo>
                  <a:lnTo>
                    <a:pt x="1023" y="51"/>
                  </a:lnTo>
                  <a:lnTo>
                    <a:pt x="1023" y="51"/>
                  </a:lnTo>
                  <a:lnTo>
                    <a:pt x="1006" y="46"/>
                  </a:lnTo>
                  <a:lnTo>
                    <a:pt x="1006" y="46"/>
                  </a:lnTo>
                  <a:lnTo>
                    <a:pt x="995" y="40"/>
                  </a:lnTo>
                  <a:lnTo>
                    <a:pt x="995" y="40"/>
                  </a:lnTo>
                  <a:lnTo>
                    <a:pt x="983" y="28"/>
                  </a:lnTo>
                  <a:lnTo>
                    <a:pt x="983" y="28"/>
                  </a:lnTo>
                  <a:lnTo>
                    <a:pt x="977" y="17"/>
                  </a:lnTo>
                  <a:lnTo>
                    <a:pt x="977" y="17"/>
                  </a:lnTo>
                  <a:lnTo>
                    <a:pt x="972" y="6"/>
                  </a:lnTo>
                  <a:lnTo>
                    <a:pt x="972" y="6"/>
                  </a:lnTo>
                  <a:lnTo>
                    <a:pt x="972" y="6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66" y="0"/>
                  </a:lnTo>
                  <a:close/>
                  <a:moveTo>
                    <a:pt x="6" y="125"/>
                  </a:moveTo>
                  <a:lnTo>
                    <a:pt x="6" y="125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18" y="211"/>
                  </a:lnTo>
                  <a:lnTo>
                    <a:pt x="18" y="211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6" y="221"/>
                  </a:lnTo>
                  <a:lnTo>
                    <a:pt x="12" y="221"/>
                  </a:lnTo>
                  <a:lnTo>
                    <a:pt x="12" y="221"/>
                  </a:lnTo>
                  <a:lnTo>
                    <a:pt x="18" y="227"/>
                  </a:lnTo>
                  <a:lnTo>
                    <a:pt x="18" y="227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52" y="216"/>
                  </a:lnTo>
                  <a:lnTo>
                    <a:pt x="52" y="216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23" y="125"/>
                  </a:lnTo>
                  <a:lnTo>
                    <a:pt x="18" y="125"/>
                  </a:lnTo>
                  <a:lnTo>
                    <a:pt x="18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Freeform 136"/>
            <p:cNvSpPr>
              <a:spLocks noChangeArrowheads="1"/>
            </p:cNvSpPr>
            <p:nvPr/>
          </p:nvSpPr>
          <p:spPr bwMode="auto">
            <a:xfrm>
              <a:off x="3225800" y="3879850"/>
              <a:ext cx="90488" cy="61913"/>
            </a:xfrm>
            <a:custGeom>
              <a:avLst/>
              <a:gdLst>
                <a:gd name="T0" fmla="*/ 17 w 251"/>
                <a:gd name="T1" fmla="*/ 148 h 171"/>
                <a:gd name="T2" fmla="*/ 23 w 251"/>
                <a:gd name="T3" fmla="*/ 153 h 171"/>
                <a:gd name="T4" fmla="*/ 29 w 251"/>
                <a:gd name="T5" fmla="*/ 170 h 171"/>
                <a:gd name="T6" fmla="*/ 29 w 251"/>
                <a:gd name="T7" fmla="*/ 170 h 171"/>
                <a:gd name="T8" fmla="*/ 40 w 251"/>
                <a:gd name="T9" fmla="*/ 170 h 171"/>
                <a:gd name="T10" fmla="*/ 45 w 251"/>
                <a:gd name="T11" fmla="*/ 170 h 171"/>
                <a:gd name="T12" fmla="*/ 51 w 251"/>
                <a:gd name="T13" fmla="*/ 159 h 171"/>
                <a:gd name="T14" fmla="*/ 57 w 251"/>
                <a:gd name="T15" fmla="*/ 153 h 171"/>
                <a:gd name="T16" fmla="*/ 57 w 251"/>
                <a:gd name="T17" fmla="*/ 142 h 171"/>
                <a:gd name="T18" fmla="*/ 57 w 251"/>
                <a:gd name="T19" fmla="*/ 136 h 171"/>
                <a:gd name="T20" fmla="*/ 51 w 251"/>
                <a:gd name="T21" fmla="*/ 114 h 171"/>
                <a:gd name="T22" fmla="*/ 63 w 251"/>
                <a:gd name="T23" fmla="*/ 119 h 171"/>
                <a:gd name="T24" fmla="*/ 80 w 251"/>
                <a:gd name="T25" fmla="*/ 119 h 171"/>
                <a:gd name="T26" fmla="*/ 91 w 251"/>
                <a:gd name="T27" fmla="*/ 125 h 171"/>
                <a:gd name="T28" fmla="*/ 97 w 251"/>
                <a:gd name="T29" fmla="*/ 136 h 171"/>
                <a:gd name="T30" fmla="*/ 97 w 251"/>
                <a:gd name="T31" fmla="*/ 142 h 171"/>
                <a:gd name="T32" fmla="*/ 114 w 251"/>
                <a:gd name="T33" fmla="*/ 142 h 171"/>
                <a:gd name="T34" fmla="*/ 142 w 251"/>
                <a:gd name="T35" fmla="*/ 131 h 171"/>
                <a:gd name="T36" fmla="*/ 148 w 251"/>
                <a:gd name="T37" fmla="*/ 119 h 171"/>
                <a:gd name="T38" fmla="*/ 165 w 251"/>
                <a:gd name="T39" fmla="*/ 114 h 171"/>
                <a:gd name="T40" fmla="*/ 222 w 251"/>
                <a:gd name="T41" fmla="*/ 119 h 171"/>
                <a:gd name="T42" fmla="*/ 250 w 251"/>
                <a:gd name="T43" fmla="*/ 114 h 171"/>
                <a:gd name="T44" fmla="*/ 245 w 251"/>
                <a:gd name="T45" fmla="*/ 79 h 171"/>
                <a:gd name="T46" fmla="*/ 233 w 251"/>
                <a:gd name="T47" fmla="*/ 74 h 171"/>
                <a:gd name="T48" fmla="*/ 216 w 251"/>
                <a:gd name="T49" fmla="*/ 63 h 171"/>
                <a:gd name="T50" fmla="*/ 205 w 251"/>
                <a:gd name="T51" fmla="*/ 63 h 171"/>
                <a:gd name="T52" fmla="*/ 205 w 251"/>
                <a:gd name="T53" fmla="*/ 63 h 171"/>
                <a:gd name="T54" fmla="*/ 165 w 251"/>
                <a:gd name="T55" fmla="*/ 57 h 171"/>
                <a:gd name="T56" fmla="*/ 142 w 251"/>
                <a:gd name="T57" fmla="*/ 51 h 171"/>
                <a:gd name="T58" fmla="*/ 131 w 251"/>
                <a:gd name="T59" fmla="*/ 34 h 171"/>
                <a:gd name="T60" fmla="*/ 125 w 251"/>
                <a:gd name="T61" fmla="*/ 23 h 171"/>
                <a:gd name="T62" fmla="*/ 108 w 251"/>
                <a:gd name="T63" fmla="*/ 17 h 171"/>
                <a:gd name="T64" fmla="*/ 103 w 251"/>
                <a:gd name="T65" fmla="*/ 17 h 171"/>
                <a:gd name="T66" fmla="*/ 91 w 251"/>
                <a:gd name="T67" fmla="*/ 17 h 171"/>
                <a:gd name="T68" fmla="*/ 85 w 251"/>
                <a:gd name="T69" fmla="*/ 11 h 171"/>
                <a:gd name="T70" fmla="*/ 80 w 251"/>
                <a:gd name="T71" fmla="*/ 0 h 171"/>
                <a:gd name="T72" fmla="*/ 80 w 251"/>
                <a:gd name="T73" fmla="*/ 0 h 171"/>
                <a:gd name="T74" fmla="*/ 51 w 251"/>
                <a:gd name="T75" fmla="*/ 0 h 171"/>
                <a:gd name="T76" fmla="*/ 40 w 251"/>
                <a:gd name="T77" fmla="*/ 0 h 171"/>
                <a:gd name="T78" fmla="*/ 29 w 251"/>
                <a:gd name="T79" fmla="*/ 0 h 171"/>
                <a:gd name="T80" fmla="*/ 23 w 251"/>
                <a:gd name="T81" fmla="*/ 5 h 171"/>
                <a:gd name="T82" fmla="*/ 11 w 251"/>
                <a:gd name="T83" fmla="*/ 17 h 171"/>
                <a:gd name="T84" fmla="*/ 11 w 251"/>
                <a:gd name="T85" fmla="*/ 17 h 171"/>
                <a:gd name="T86" fmla="*/ 6 w 251"/>
                <a:gd name="T87" fmla="*/ 17 h 171"/>
                <a:gd name="T88" fmla="*/ 6 w 251"/>
                <a:gd name="T89" fmla="*/ 29 h 171"/>
                <a:gd name="T90" fmla="*/ 6 w 251"/>
                <a:gd name="T91" fmla="*/ 63 h 171"/>
                <a:gd name="T92" fmla="*/ 6 w 251"/>
                <a:gd name="T93" fmla="*/ 79 h 171"/>
                <a:gd name="T94" fmla="*/ 0 w 251"/>
                <a:gd name="T95" fmla="*/ 91 h 171"/>
                <a:gd name="T96" fmla="*/ 0 w 251"/>
                <a:gd name="T97" fmla="*/ 97 h 171"/>
                <a:gd name="T98" fmla="*/ 6 w 251"/>
                <a:gd name="T99" fmla="*/ 102 h 171"/>
                <a:gd name="T100" fmla="*/ 11 w 251"/>
                <a:gd name="T101" fmla="*/ 114 h 171"/>
                <a:gd name="T102" fmla="*/ 17 w 251"/>
                <a:gd name="T103" fmla="*/ 131 h 171"/>
                <a:gd name="T104" fmla="*/ 17 w 251"/>
                <a:gd name="T105" fmla="*/ 136 h 171"/>
                <a:gd name="T106" fmla="*/ 11 w 251"/>
                <a:gd name="T107" fmla="*/ 14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" h="171">
                  <a:moveTo>
                    <a:pt x="11" y="142"/>
                  </a:moveTo>
                  <a:lnTo>
                    <a:pt x="11" y="142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23" y="153"/>
                  </a:lnTo>
                  <a:lnTo>
                    <a:pt x="23" y="153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35" y="170"/>
                  </a:lnTo>
                  <a:lnTo>
                    <a:pt x="35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5" y="170"/>
                  </a:lnTo>
                  <a:lnTo>
                    <a:pt x="45" y="170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7" y="148"/>
                  </a:lnTo>
                  <a:lnTo>
                    <a:pt x="57" y="148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9" y="119"/>
                  </a:lnTo>
                  <a:lnTo>
                    <a:pt x="69" y="119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103" y="142"/>
                  </a:lnTo>
                  <a:lnTo>
                    <a:pt x="103" y="142"/>
                  </a:lnTo>
                  <a:lnTo>
                    <a:pt x="114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65" y="11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222" y="119"/>
                  </a:lnTo>
                  <a:lnTo>
                    <a:pt x="222" y="119"/>
                  </a:lnTo>
                  <a:lnTo>
                    <a:pt x="239" y="119"/>
                  </a:lnTo>
                  <a:lnTo>
                    <a:pt x="250" y="114"/>
                  </a:lnTo>
                  <a:lnTo>
                    <a:pt x="250" y="114"/>
                  </a:lnTo>
                  <a:lnTo>
                    <a:pt x="250" y="102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6" y="63"/>
                  </a:lnTo>
                  <a:lnTo>
                    <a:pt x="216" y="63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0" y="63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6" y="29"/>
                  </a:lnTo>
                  <a:lnTo>
                    <a:pt x="6" y="39"/>
                  </a:lnTo>
                  <a:lnTo>
                    <a:pt x="6" y="51"/>
                  </a:lnTo>
                  <a:lnTo>
                    <a:pt x="6" y="63"/>
                  </a:lnTo>
                  <a:lnTo>
                    <a:pt x="6" y="68"/>
                  </a:lnTo>
                  <a:lnTo>
                    <a:pt x="6" y="74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9"/>
                  </a:lnTo>
                  <a:lnTo>
                    <a:pt x="11" y="119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6"/>
                  </a:lnTo>
                  <a:lnTo>
                    <a:pt x="17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42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Freeform 137"/>
            <p:cNvSpPr>
              <a:spLocks noChangeArrowheads="1"/>
            </p:cNvSpPr>
            <p:nvPr/>
          </p:nvSpPr>
          <p:spPr bwMode="auto">
            <a:xfrm>
              <a:off x="6113463" y="4114800"/>
              <a:ext cx="50800" cy="63500"/>
            </a:xfrm>
            <a:custGeom>
              <a:avLst/>
              <a:gdLst>
                <a:gd name="T0" fmla="*/ 125 w 143"/>
                <a:gd name="T1" fmla="*/ 131 h 178"/>
                <a:gd name="T2" fmla="*/ 125 w 143"/>
                <a:gd name="T3" fmla="*/ 125 h 178"/>
                <a:gd name="T4" fmla="*/ 119 w 143"/>
                <a:gd name="T5" fmla="*/ 120 h 178"/>
                <a:gd name="T6" fmla="*/ 119 w 143"/>
                <a:gd name="T7" fmla="*/ 114 h 178"/>
                <a:gd name="T8" fmla="*/ 119 w 143"/>
                <a:gd name="T9" fmla="*/ 109 h 178"/>
                <a:gd name="T10" fmla="*/ 114 w 143"/>
                <a:gd name="T11" fmla="*/ 109 h 178"/>
                <a:gd name="T12" fmla="*/ 108 w 143"/>
                <a:gd name="T13" fmla="*/ 114 h 178"/>
                <a:gd name="T14" fmla="*/ 102 w 143"/>
                <a:gd name="T15" fmla="*/ 114 h 178"/>
                <a:gd name="T16" fmla="*/ 102 w 143"/>
                <a:gd name="T17" fmla="*/ 109 h 178"/>
                <a:gd name="T18" fmla="*/ 102 w 143"/>
                <a:gd name="T19" fmla="*/ 103 h 178"/>
                <a:gd name="T20" fmla="*/ 102 w 143"/>
                <a:gd name="T21" fmla="*/ 103 h 178"/>
                <a:gd name="T22" fmla="*/ 119 w 143"/>
                <a:gd name="T23" fmla="*/ 86 h 178"/>
                <a:gd name="T24" fmla="*/ 130 w 143"/>
                <a:gd name="T25" fmla="*/ 69 h 178"/>
                <a:gd name="T26" fmla="*/ 142 w 143"/>
                <a:gd name="T27" fmla="*/ 46 h 178"/>
                <a:gd name="T28" fmla="*/ 130 w 143"/>
                <a:gd name="T29" fmla="*/ 18 h 178"/>
                <a:gd name="T30" fmla="*/ 125 w 143"/>
                <a:gd name="T31" fmla="*/ 6 h 178"/>
                <a:gd name="T32" fmla="*/ 114 w 143"/>
                <a:gd name="T33" fmla="*/ 0 h 178"/>
                <a:gd name="T34" fmla="*/ 96 w 143"/>
                <a:gd name="T35" fmla="*/ 12 h 178"/>
                <a:gd name="T36" fmla="*/ 85 w 143"/>
                <a:gd name="T37" fmla="*/ 24 h 178"/>
                <a:gd name="T38" fmla="*/ 74 w 143"/>
                <a:gd name="T39" fmla="*/ 18 h 178"/>
                <a:gd name="T40" fmla="*/ 62 w 143"/>
                <a:gd name="T41" fmla="*/ 12 h 178"/>
                <a:gd name="T42" fmla="*/ 57 w 143"/>
                <a:gd name="T43" fmla="*/ 18 h 178"/>
                <a:gd name="T44" fmla="*/ 51 w 143"/>
                <a:gd name="T45" fmla="*/ 24 h 178"/>
                <a:gd name="T46" fmla="*/ 45 w 143"/>
                <a:gd name="T47" fmla="*/ 29 h 178"/>
                <a:gd name="T48" fmla="*/ 29 w 143"/>
                <a:gd name="T49" fmla="*/ 52 h 178"/>
                <a:gd name="T50" fmla="*/ 17 w 143"/>
                <a:gd name="T51" fmla="*/ 74 h 178"/>
                <a:gd name="T52" fmla="*/ 11 w 143"/>
                <a:gd name="T53" fmla="*/ 86 h 178"/>
                <a:gd name="T54" fmla="*/ 11 w 143"/>
                <a:gd name="T55" fmla="*/ 97 h 178"/>
                <a:gd name="T56" fmla="*/ 11 w 143"/>
                <a:gd name="T57" fmla="*/ 114 h 178"/>
                <a:gd name="T58" fmla="*/ 5 w 143"/>
                <a:gd name="T59" fmla="*/ 131 h 178"/>
                <a:gd name="T60" fmla="*/ 0 w 143"/>
                <a:gd name="T61" fmla="*/ 143 h 178"/>
                <a:gd name="T62" fmla="*/ 0 w 143"/>
                <a:gd name="T63" fmla="*/ 160 h 178"/>
                <a:gd name="T64" fmla="*/ 5 w 143"/>
                <a:gd name="T65" fmla="*/ 171 h 178"/>
                <a:gd name="T66" fmla="*/ 17 w 143"/>
                <a:gd name="T67" fmla="*/ 177 h 178"/>
                <a:gd name="T68" fmla="*/ 29 w 143"/>
                <a:gd name="T69" fmla="*/ 177 h 178"/>
                <a:gd name="T70" fmla="*/ 40 w 143"/>
                <a:gd name="T71" fmla="*/ 177 h 178"/>
                <a:gd name="T72" fmla="*/ 51 w 143"/>
                <a:gd name="T73" fmla="*/ 177 h 178"/>
                <a:gd name="T74" fmla="*/ 62 w 143"/>
                <a:gd name="T75" fmla="*/ 177 h 178"/>
                <a:gd name="T76" fmla="*/ 62 w 143"/>
                <a:gd name="T77" fmla="*/ 171 h 178"/>
                <a:gd name="T78" fmla="*/ 74 w 143"/>
                <a:gd name="T79" fmla="*/ 171 h 178"/>
                <a:gd name="T80" fmla="*/ 85 w 143"/>
                <a:gd name="T81" fmla="*/ 171 h 178"/>
                <a:gd name="T82" fmla="*/ 102 w 143"/>
                <a:gd name="T83" fmla="*/ 165 h 178"/>
                <a:gd name="T84" fmla="*/ 119 w 143"/>
                <a:gd name="T85" fmla="*/ 14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3" h="178">
                  <a:moveTo>
                    <a:pt x="125" y="131"/>
                  </a:moveTo>
                  <a:lnTo>
                    <a:pt x="125" y="131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14"/>
                  </a:lnTo>
                  <a:lnTo>
                    <a:pt x="119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14" y="109"/>
                  </a:lnTo>
                  <a:lnTo>
                    <a:pt x="114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09"/>
                  </a:lnTo>
                  <a:lnTo>
                    <a:pt x="102" y="109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30" y="69"/>
                  </a:lnTo>
                  <a:lnTo>
                    <a:pt x="130" y="69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6" y="35"/>
                  </a:lnTo>
                  <a:lnTo>
                    <a:pt x="130" y="18"/>
                  </a:lnTo>
                  <a:lnTo>
                    <a:pt x="130" y="12"/>
                  </a:lnTo>
                  <a:lnTo>
                    <a:pt x="125" y="6"/>
                  </a:lnTo>
                  <a:lnTo>
                    <a:pt x="119" y="6"/>
                  </a:lnTo>
                  <a:lnTo>
                    <a:pt x="114" y="0"/>
                  </a:lnTo>
                  <a:lnTo>
                    <a:pt x="102" y="6"/>
                  </a:lnTo>
                  <a:lnTo>
                    <a:pt x="96" y="12"/>
                  </a:lnTo>
                  <a:lnTo>
                    <a:pt x="91" y="18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4" y="18"/>
                  </a:lnTo>
                  <a:lnTo>
                    <a:pt x="68" y="1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5" y="171"/>
                  </a:lnTo>
                  <a:lnTo>
                    <a:pt x="5" y="171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29" y="177"/>
                  </a:lnTo>
                  <a:lnTo>
                    <a:pt x="29" y="177"/>
                  </a:lnTo>
                  <a:lnTo>
                    <a:pt x="40" y="177"/>
                  </a:lnTo>
                  <a:lnTo>
                    <a:pt x="40" y="177"/>
                  </a:lnTo>
                  <a:lnTo>
                    <a:pt x="51" y="177"/>
                  </a:lnTo>
                  <a:lnTo>
                    <a:pt x="51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8" y="171"/>
                  </a:lnTo>
                  <a:lnTo>
                    <a:pt x="74" y="171"/>
                  </a:lnTo>
                  <a:lnTo>
                    <a:pt x="79" y="171"/>
                  </a:lnTo>
                  <a:lnTo>
                    <a:pt x="85" y="171"/>
                  </a:lnTo>
                  <a:lnTo>
                    <a:pt x="91" y="171"/>
                  </a:lnTo>
                  <a:lnTo>
                    <a:pt x="102" y="165"/>
                  </a:lnTo>
                  <a:lnTo>
                    <a:pt x="108" y="154"/>
                  </a:lnTo>
                  <a:lnTo>
                    <a:pt x="119" y="143"/>
                  </a:lnTo>
                  <a:lnTo>
                    <a:pt x="125" y="131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Freeform 138"/>
            <p:cNvSpPr>
              <a:spLocks noChangeArrowheads="1"/>
            </p:cNvSpPr>
            <p:nvPr/>
          </p:nvSpPr>
          <p:spPr bwMode="auto">
            <a:xfrm>
              <a:off x="5264150" y="2519363"/>
              <a:ext cx="115888" cy="149225"/>
            </a:xfrm>
            <a:custGeom>
              <a:avLst/>
              <a:gdLst>
                <a:gd name="T0" fmla="*/ 125 w 324"/>
                <a:gd name="T1" fmla="*/ 296 h 416"/>
                <a:gd name="T2" fmla="*/ 153 w 324"/>
                <a:gd name="T3" fmla="*/ 318 h 416"/>
                <a:gd name="T4" fmla="*/ 164 w 324"/>
                <a:gd name="T5" fmla="*/ 336 h 416"/>
                <a:gd name="T6" fmla="*/ 181 w 324"/>
                <a:gd name="T7" fmla="*/ 341 h 416"/>
                <a:gd name="T8" fmla="*/ 181 w 324"/>
                <a:gd name="T9" fmla="*/ 296 h 416"/>
                <a:gd name="T10" fmla="*/ 130 w 324"/>
                <a:gd name="T11" fmla="*/ 296 h 416"/>
                <a:gd name="T12" fmla="*/ 181 w 324"/>
                <a:gd name="T13" fmla="*/ 205 h 416"/>
                <a:gd name="T14" fmla="*/ 204 w 324"/>
                <a:gd name="T15" fmla="*/ 176 h 416"/>
                <a:gd name="T16" fmla="*/ 176 w 324"/>
                <a:gd name="T17" fmla="*/ 171 h 416"/>
                <a:gd name="T18" fmla="*/ 164 w 324"/>
                <a:gd name="T19" fmla="*/ 97 h 416"/>
                <a:gd name="T20" fmla="*/ 136 w 324"/>
                <a:gd name="T21" fmla="*/ 91 h 416"/>
                <a:gd name="T22" fmla="*/ 164 w 324"/>
                <a:gd name="T23" fmla="*/ 86 h 416"/>
                <a:gd name="T24" fmla="*/ 176 w 324"/>
                <a:gd name="T25" fmla="*/ 68 h 416"/>
                <a:gd name="T26" fmla="*/ 181 w 324"/>
                <a:gd name="T27" fmla="*/ 46 h 416"/>
                <a:gd name="T28" fmla="*/ 181 w 324"/>
                <a:gd name="T29" fmla="*/ 17 h 416"/>
                <a:gd name="T30" fmla="*/ 181 w 324"/>
                <a:gd name="T31" fmla="*/ 0 h 416"/>
                <a:gd name="T32" fmla="*/ 130 w 324"/>
                <a:gd name="T33" fmla="*/ 28 h 416"/>
                <a:gd name="T34" fmla="*/ 107 w 324"/>
                <a:gd name="T35" fmla="*/ 68 h 416"/>
                <a:gd name="T36" fmla="*/ 22 w 324"/>
                <a:gd name="T37" fmla="*/ 97 h 416"/>
                <a:gd name="T38" fmla="*/ 5 w 324"/>
                <a:gd name="T39" fmla="*/ 125 h 416"/>
                <a:gd name="T40" fmla="*/ 16 w 324"/>
                <a:gd name="T41" fmla="*/ 136 h 416"/>
                <a:gd name="T42" fmla="*/ 28 w 324"/>
                <a:gd name="T43" fmla="*/ 125 h 416"/>
                <a:gd name="T44" fmla="*/ 79 w 324"/>
                <a:gd name="T45" fmla="*/ 97 h 416"/>
                <a:gd name="T46" fmla="*/ 101 w 324"/>
                <a:gd name="T47" fmla="*/ 136 h 416"/>
                <a:gd name="T48" fmla="*/ 51 w 324"/>
                <a:gd name="T49" fmla="*/ 171 h 416"/>
                <a:gd name="T50" fmla="*/ 0 w 324"/>
                <a:gd name="T51" fmla="*/ 165 h 416"/>
                <a:gd name="T52" fmla="*/ 28 w 324"/>
                <a:gd name="T53" fmla="*/ 245 h 416"/>
                <a:gd name="T54" fmla="*/ 5 w 324"/>
                <a:gd name="T55" fmla="*/ 284 h 416"/>
                <a:gd name="T56" fmla="*/ 45 w 324"/>
                <a:gd name="T57" fmla="*/ 330 h 416"/>
                <a:gd name="T58" fmla="*/ 113 w 324"/>
                <a:gd name="T59" fmla="*/ 347 h 416"/>
                <a:gd name="T60" fmla="*/ 261 w 324"/>
                <a:gd name="T61" fmla="*/ 375 h 416"/>
                <a:gd name="T62" fmla="*/ 244 w 324"/>
                <a:gd name="T63" fmla="*/ 370 h 416"/>
                <a:gd name="T64" fmla="*/ 221 w 324"/>
                <a:gd name="T65" fmla="*/ 358 h 416"/>
                <a:gd name="T66" fmla="*/ 221 w 324"/>
                <a:gd name="T67" fmla="*/ 370 h 416"/>
                <a:gd name="T68" fmla="*/ 221 w 324"/>
                <a:gd name="T69" fmla="*/ 392 h 416"/>
                <a:gd name="T70" fmla="*/ 226 w 324"/>
                <a:gd name="T71" fmla="*/ 410 h 416"/>
                <a:gd name="T72" fmla="*/ 250 w 324"/>
                <a:gd name="T73" fmla="*/ 410 h 416"/>
                <a:gd name="T74" fmla="*/ 272 w 324"/>
                <a:gd name="T75" fmla="*/ 410 h 416"/>
                <a:gd name="T76" fmla="*/ 290 w 324"/>
                <a:gd name="T77" fmla="*/ 386 h 416"/>
                <a:gd name="T78" fmla="*/ 312 w 324"/>
                <a:gd name="T79" fmla="*/ 352 h 416"/>
                <a:gd name="T80" fmla="*/ 181 w 324"/>
                <a:gd name="T81" fmla="*/ 398 h 416"/>
                <a:gd name="T82" fmla="*/ 198 w 324"/>
                <a:gd name="T83" fmla="*/ 347 h 416"/>
                <a:gd name="T84" fmla="*/ 266 w 324"/>
                <a:gd name="T85" fmla="*/ 216 h 416"/>
                <a:gd name="T86" fmla="*/ 266 w 324"/>
                <a:gd name="T87" fmla="*/ 261 h 416"/>
                <a:gd name="T88" fmla="*/ 250 w 324"/>
                <a:gd name="T89" fmla="*/ 267 h 416"/>
                <a:gd name="T90" fmla="*/ 226 w 324"/>
                <a:gd name="T91" fmla="*/ 245 h 416"/>
                <a:gd name="T92" fmla="*/ 210 w 324"/>
                <a:gd name="T93" fmla="*/ 267 h 416"/>
                <a:gd name="T94" fmla="*/ 193 w 324"/>
                <a:gd name="T95" fmla="*/ 273 h 416"/>
                <a:gd name="T96" fmla="*/ 204 w 324"/>
                <a:gd name="T97" fmla="*/ 290 h 416"/>
                <a:gd name="T98" fmla="*/ 215 w 324"/>
                <a:gd name="T99" fmla="*/ 324 h 416"/>
                <a:gd name="T100" fmla="*/ 238 w 324"/>
                <a:gd name="T101" fmla="*/ 330 h 416"/>
                <a:gd name="T102" fmla="*/ 255 w 324"/>
                <a:gd name="T103" fmla="*/ 318 h 416"/>
                <a:gd name="T104" fmla="*/ 266 w 324"/>
                <a:gd name="T105" fmla="*/ 347 h 416"/>
                <a:gd name="T106" fmla="*/ 278 w 324"/>
                <a:gd name="T107" fmla="*/ 330 h 416"/>
                <a:gd name="T108" fmla="*/ 306 w 324"/>
                <a:gd name="T109" fmla="*/ 313 h 416"/>
                <a:gd name="T110" fmla="*/ 312 w 324"/>
                <a:gd name="T111" fmla="*/ 296 h 416"/>
                <a:gd name="T112" fmla="*/ 295 w 324"/>
                <a:gd name="T113" fmla="*/ 284 h 416"/>
                <a:gd name="T114" fmla="*/ 312 w 324"/>
                <a:gd name="T115" fmla="*/ 250 h 416"/>
                <a:gd name="T116" fmla="*/ 301 w 324"/>
                <a:gd name="T117" fmla="*/ 205 h 416"/>
                <a:gd name="T118" fmla="*/ 45 w 324"/>
                <a:gd name="T119" fmla="*/ 125 h 416"/>
                <a:gd name="T120" fmla="*/ 67 w 324"/>
                <a:gd name="T121" fmla="*/ 12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4" h="416">
                  <a:moveTo>
                    <a:pt x="113" y="347"/>
                  </a:moveTo>
                  <a:lnTo>
                    <a:pt x="113" y="347"/>
                  </a:lnTo>
                  <a:lnTo>
                    <a:pt x="119" y="330"/>
                  </a:lnTo>
                  <a:lnTo>
                    <a:pt x="119" y="330"/>
                  </a:lnTo>
                  <a:lnTo>
                    <a:pt x="119" y="313"/>
                  </a:lnTo>
                  <a:lnTo>
                    <a:pt x="119" y="313"/>
                  </a:lnTo>
                  <a:lnTo>
                    <a:pt x="125" y="301"/>
                  </a:lnTo>
                  <a:lnTo>
                    <a:pt x="125" y="301"/>
                  </a:lnTo>
                  <a:lnTo>
                    <a:pt x="125" y="296"/>
                  </a:lnTo>
                  <a:lnTo>
                    <a:pt x="125" y="296"/>
                  </a:lnTo>
                  <a:lnTo>
                    <a:pt x="130" y="301"/>
                  </a:lnTo>
                  <a:lnTo>
                    <a:pt x="130" y="301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41" y="313"/>
                  </a:lnTo>
                  <a:lnTo>
                    <a:pt x="141" y="313"/>
                  </a:lnTo>
                  <a:lnTo>
                    <a:pt x="153" y="318"/>
                  </a:lnTo>
                  <a:lnTo>
                    <a:pt x="153" y="318"/>
                  </a:lnTo>
                  <a:lnTo>
                    <a:pt x="153" y="324"/>
                  </a:lnTo>
                  <a:lnTo>
                    <a:pt x="153" y="324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9" y="336"/>
                  </a:lnTo>
                  <a:lnTo>
                    <a:pt x="159" y="336"/>
                  </a:lnTo>
                  <a:lnTo>
                    <a:pt x="164" y="336"/>
                  </a:lnTo>
                  <a:lnTo>
                    <a:pt x="164" y="336"/>
                  </a:lnTo>
                  <a:lnTo>
                    <a:pt x="170" y="336"/>
                  </a:lnTo>
                  <a:lnTo>
                    <a:pt x="170" y="336"/>
                  </a:lnTo>
                  <a:lnTo>
                    <a:pt x="164" y="341"/>
                  </a:lnTo>
                  <a:lnTo>
                    <a:pt x="164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81" y="341"/>
                  </a:lnTo>
                  <a:lnTo>
                    <a:pt x="181" y="341"/>
                  </a:lnTo>
                  <a:lnTo>
                    <a:pt x="181" y="341"/>
                  </a:lnTo>
                  <a:lnTo>
                    <a:pt x="181" y="341"/>
                  </a:lnTo>
                  <a:lnTo>
                    <a:pt x="181" y="330"/>
                  </a:lnTo>
                  <a:lnTo>
                    <a:pt x="181" y="330"/>
                  </a:lnTo>
                  <a:lnTo>
                    <a:pt x="181" y="313"/>
                  </a:lnTo>
                  <a:lnTo>
                    <a:pt x="181" y="313"/>
                  </a:lnTo>
                  <a:lnTo>
                    <a:pt x="181" y="301"/>
                  </a:lnTo>
                  <a:lnTo>
                    <a:pt x="181" y="301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70" y="290"/>
                  </a:lnTo>
                  <a:lnTo>
                    <a:pt x="170" y="290"/>
                  </a:lnTo>
                  <a:lnTo>
                    <a:pt x="159" y="290"/>
                  </a:lnTo>
                  <a:lnTo>
                    <a:pt x="159" y="290"/>
                  </a:lnTo>
                  <a:lnTo>
                    <a:pt x="141" y="290"/>
                  </a:lnTo>
                  <a:lnTo>
                    <a:pt x="141" y="290"/>
                  </a:lnTo>
                  <a:lnTo>
                    <a:pt x="130" y="296"/>
                  </a:lnTo>
                  <a:lnTo>
                    <a:pt x="130" y="296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7" y="250"/>
                  </a:lnTo>
                  <a:lnTo>
                    <a:pt x="147" y="250"/>
                  </a:lnTo>
                  <a:lnTo>
                    <a:pt x="159" y="227"/>
                  </a:lnTo>
                  <a:lnTo>
                    <a:pt x="159" y="227"/>
                  </a:lnTo>
                  <a:lnTo>
                    <a:pt x="164" y="193"/>
                  </a:lnTo>
                  <a:lnTo>
                    <a:pt x="164" y="193"/>
                  </a:lnTo>
                  <a:lnTo>
                    <a:pt x="181" y="205"/>
                  </a:lnTo>
                  <a:lnTo>
                    <a:pt x="181" y="205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87" y="171"/>
                  </a:lnTo>
                  <a:lnTo>
                    <a:pt x="187" y="171"/>
                  </a:lnTo>
                  <a:lnTo>
                    <a:pt x="181" y="171"/>
                  </a:lnTo>
                  <a:lnTo>
                    <a:pt x="181" y="171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41" y="91"/>
                  </a:lnTo>
                  <a:lnTo>
                    <a:pt x="141" y="91"/>
                  </a:lnTo>
                  <a:lnTo>
                    <a:pt x="153" y="91"/>
                  </a:lnTo>
                  <a:lnTo>
                    <a:pt x="153" y="91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62"/>
                  </a:lnTo>
                  <a:lnTo>
                    <a:pt x="181" y="57"/>
                  </a:lnTo>
                  <a:lnTo>
                    <a:pt x="181" y="57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3"/>
                  </a:lnTo>
                  <a:lnTo>
                    <a:pt x="181" y="23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7"/>
                  </a:lnTo>
                  <a:lnTo>
                    <a:pt x="181" y="11"/>
                  </a:lnTo>
                  <a:lnTo>
                    <a:pt x="181" y="11"/>
                  </a:lnTo>
                  <a:lnTo>
                    <a:pt x="181" y="6"/>
                  </a:lnTo>
                  <a:lnTo>
                    <a:pt x="181" y="6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13" y="62"/>
                  </a:lnTo>
                  <a:lnTo>
                    <a:pt x="113" y="62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51" y="74"/>
                  </a:lnTo>
                  <a:lnTo>
                    <a:pt x="51" y="74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1" y="120"/>
                  </a:lnTo>
                  <a:lnTo>
                    <a:pt x="11" y="120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22" y="136"/>
                  </a:lnTo>
                  <a:lnTo>
                    <a:pt x="22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11" y="165"/>
                  </a:lnTo>
                  <a:lnTo>
                    <a:pt x="11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1" y="227"/>
                  </a:lnTo>
                  <a:lnTo>
                    <a:pt x="11" y="227"/>
                  </a:lnTo>
                  <a:lnTo>
                    <a:pt x="28" y="239"/>
                  </a:lnTo>
                  <a:lnTo>
                    <a:pt x="28" y="239"/>
                  </a:lnTo>
                  <a:lnTo>
                    <a:pt x="28" y="245"/>
                  </a:lnTo>
                  <a:lnTo>
                    <a:pt x="28" y="245"/>
                  </a:lnTo>
                  <a:lnTo>
                    <a:pt x="28" y="250"/>
                  </a:lnTo>
                  <a:lnTo>
                    <a:pt x="22" y="250"/>
                  </a:lnTo>
                  <a:lnTo>
                    <a:pt x="16" y="250"/>
                  </a:lnTo>
                  <a:lnTo>
                    <a:pt x="11" y="256"/>
                  </a:lnTo>
                  <a:lnTo>
                    <a:pt x="11" y="256"/>
                  </a:lnTo>
                  <a:lnTo>
                    <a:pt x="11" y="256"/>
                  </a:lnTo>
                  <a:lnTo>
                    <a:pt x="5" y="267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16" y="301"/>
                  </a:lnTo>
                  <a:lnTo>
                    <a:pt x="16" y="301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45" y="324"/>
                  </a:lnTo>
                  <a:lnTo>
                    <a:pt x="45" y="324"/>
                  </a:lnTo>
                  <a:lnTo>
                    <a:pt x="45" y="330"/>
                  </a:lnTo>
                  <a:lnTo>
                    <a:pt x="45" y="330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62" y="341"/>
                  </a:lnTo>
                  <a:lnTo>
                    <a:pt x="79" y="347"/>
                  </a:lnTo>
                  <a:lnTo>
                    <a:pt x="96" y="347"/>
                  </a:lnTo>
                  <a:lnTo>
                    <a:pt x="113" y="347"/>
                  </a:lnTo>
                  <a:close/>
                  <a:moveTo>
                    <a:pt x="312" y="352"/>
                  </a:moveTo>
                  <a:lnTo>
                    <a:pt x="312" y="352"/>
                  </a:lnTo>
                  <a:lnTo>
                    <a:pt x="295" y="358"/>
                  </a:lnTo>
                  <a:lnTo>
                    <a:pt x="295" y="358"/>
                  </a:lnTo>
                  <a:lnTo>
                    <a:pt x="284" y="364"/>
                  </a:lnTo>
                  <a:lnTo>
                    <a:pt x="284" y="364"/>
                  </a:lnTo>
                  <a:lnTo>
                    <a:pt x="272" y="370"/>
                  </a:lnTo>
                  <a:lnTo>
                    <a:pt x="272" y="370"/>
                  </a:lnTo>
                  <a:lnTo>
                    <a:pt x="261" y="375"/>
                  </a:lnTo>
                  <a:lnTo>
                    <a:pt x="261" y="375"/>
                  </a:lnTo>
                  <a:lnTo>
                    <a:pt x="255" y="375"/>
                  </a:lnTo>
                  <a:lnTo>
                    <a:pt x="255" y="375"/>
                  </a:lnTo>
                  <a:lnTo>
                    <a:pt x="250" y="375"/>
                  </a:lnTo>
                  <a:lnTo>
                    <a:pt x="250" y="375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44" y="370"/>
                  </a:lnTo>
                  <a:lnTo>
                    <a:pt x="238" y="370"/>
                  </a:lnTo>
                  <a:lnTo>
                    <a:pt x="238" y="370"/>
                  </a:lnTo>
                  <a:lnTo>
                    <a:pt x="232" y="364"/>
                  </a:lnTo>
                  <a:lnTo>
                    <a:pt x="232" y="364"/>
                  </a:lnTo>
                  <a:lnTo>
                    <a:pt x="221" y="358"/>
                  </a:lnTo>
                  <a:lnTo>
                    <a:pt x="221" y="358"/>
                  </a:lnTo>
                  <a:lnTo>
                    <a:pt x="221" y="358"/>
                  </a:lnTo>
                  <a:lnTo>
                    <a:pt x="221" y="358"/>
                  </a:lnTo>
                  <a:lnTo>
                    <a:pt x="221" y="364"/>
                  </a:lnTo>
                  <a:lnTo>
                    <a:pt x="221" y="364"/>
                  </a:lnTo>
                  <a:lnTo>
                    <a:pt x="215" y="364"/>
                  </a:lnTo>
                  <a:lnTo>
                    <a:pt x="215" y="364"/>
                  </a:lnTo>
                  <a:lnTo>
                    <a:pt x="221" y="370"/>
                  </a:lnTo>
                  <a:lnTo>
                    <a:pt x="221" y="370"/>
                  </a:lnTo>
                  <a:lnTo>
                    <a:pt x="221" y="375"/>
                  </a:lnTo>
                  <a:lnTo>
                    <a:pt x="221" y="37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15" y="381"/>
                  </a:lnTo>
                  <a:lnTo>
                    <a:pt x="215" y="381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21" y="392"/>
                  </a:lnTo>
                  <a:lnTo>
                    <a:pt x="221" y="392"/>
                  </a:lnTo>
                  <a:lnTo>
                    <a:pt x="221" y="398"/>
                  </a:lnTo>
                  <a:lnTo>
                    <a:pt x="221" y="398"/>
                  </a:lnTo>
                  <a:lnTo>
                    <a:pt x="221" y="404"/>
                  </a:lnTo>
                  <a:lnTo>
                    <a:pt x="221" y="404"/>
                  </a:lnTo>
                  <a:lnTo>
                    <a:pt x="226" y="404"/>
                  </a:lnTo>
                  <a:lnTo>
                    <a:pt x="226" y="404"/>
                  </a:lnTo>
                  <a:lnTo>
                    <a:pt x="226" y="410"/>
                  </a:lnTo>
                  <a:lnTo>
                    <a:pt x="226" y="410"/>
                  </a:lnTo>
                  <a:lnTo>
                    <a:pt x="232" y="410"/>
                  </a:lnTo>
                  <a:lnTo>
                    <a:pt x="232" y="410"/>
                  </a:lnTo>
                  <a:lnTo>
                    <a:pt x="232" y="415"/>
                  </a:lnTo>
                  <a:lnTo>
                    <a:pt x="238" y="415"/>
                  </a:lnTo>
                  <a:lnTo>
                    <a:pt x="238" y="415"/>
                  </a:lnTo>
                  <a:lnTo>
                    <a:pt x="244" y="415"/>
                  </a:lnTo>
                  <a:lnTo>
                    <a:pt x="244" y="415"/>
                  </a:lnTo>
                  <a:lnTo>
                    <a:pt x="244" y="410"/>
                  </a:lnTo>
                  <a:lnTo>
                    <a:pt x="250" y="410"/>
                  </a:lnTo>
                  <a:lnTo>
                    <a:pt x="250" y="404"/>
                  </a:lnTo>
                  <a:lnTo>
                    <a:pt x="255" y="404"/>
                  </a:lnTo>
                  <a:lnTo>
                    <a:pt x="255" y="404"/>
                  </a:lnTo>
                  <a:lnTo>
                    <a:pt x="261" y="404"/>
                  </a:lnTo>
                  <a:lnTo>
                    <a:pt x="261" y="404"/>
                  </a:lnTo>
                  <a:lnTo>
                    <a:pt x="266" y="404"/>
                  </a:lnTo>
                  <a:lnTo>
                    <a:pt x="266" y="404"/>
                  </a:lnTo>
                  <a:lnTo>
                    <a:pt x="272" y="410"/>
                  </a:lnTo>
                  <a:lnTo>
                    <a:pt x="272" y="410"/>
                  </a:lnTo>
                  <a:lnTo>
                    <a:pt x="278" y="410"/>
                  </a:lnTo>
                  <a:lnTo>
                    <a:pt x="278" y="410"/>
                  </a:lnTo>
                  <a:lnTo>
                    <a:pt x="278" y="404"/>
                  </a:lnTo>
                  <a:lnTo>
                    <a:pt x="278" y="404"/>
                  </a:lnTo>
                  <a:lnTo>
                    <a:pt x="284" y="398"/>
                  </a:lnTo>
                  <a:lnTo>
                    <a:pt x="284" y="398"/>
                  </a:lnTo>
                  <a:lnTo>
                    <a:pt x="284" y="392"/>
                  </a:lnTo>
                  <a:lnTo>
                    <a:pt x="284" y="392"/>
                  </a:lnTo>
                  <a:lnTo>
                    <a:pt x="290" y="386"/>
                  </a:lnTo>
                  <a:lnTo>
                    <a:pt x="290" y="386"/>
                  </a:lnTo>
                  <a:lnTo>
                    <a:pt x="301" y="381"/>
                  </a:lnTo>
                  <a:lnTo>
                    <a:pt x="301" y="381"/>
                  </a:lnTo>
                  <a:lnTo>
                    <a:pt x="318" y="370"/>
                  </a:lnTo>
                  <a:lnTo>
                    <a:pt x="318" y="370"/>
                  </a:lnTo>
                  <a:lnTo>
                    <a:pt x="323" y="358"/>
                  </a:lnTo>
                  <a:lnTo>
                    <a:pt x="323" y="358"/>
                  </a:lnTo>
                  <a:lnTo>
                    <a:pt x="323" y="352"/>
                  </a:lnTo>
                  <a:lnTo>
                    <a:pt x="312" y="352"/>
                  </a:lnTo>
                  <a:close/>
                  <a:moveTo>
                    <a:pt x="193" y="347"/>
                  </a:moveTo>
                  <a:lnTo>
                    <a:pt x="193" y="347"/>
                  </a:lnTo>
                  <a:lnTo>
                    <a:pt x="187" y="358"/>
                  </a:lnTo>
                  <a:lnTo>
                    <a:pt x="187" y="358"/>
                  </a:lnTo>
                  <a:lnTo>
                    <a:pt x="181" y="381"/>
                  </a:lnTo>
                  <a:lnTo>
                    <a:pt x="181" y="381"/>
                  </a:lnTo>
                  <a:lnTo>
                    <a:pt x="181" y="398"/>
                  </a:lnTo>
                  <a:lnTo>
                    <a:pt x="181" y="398"/>
                  </a:lnTo>
                  <a:lnTo>
                    <a:pt x="181" y="398"/>
                  </a:lnTo>
                  <a:lnTo>
                    <a:pt x="187" y="398"/>
                  </a:lnTo>
                  <a:lnTo>
                    <a:pt x="187" y="398"/>
                  </a:lnTo>
                  <a:lnTo>
                    <a:pt x="193" y="386"/>
                  </a:lnTo>
                  <a:lnTo>
                    <a:pt x="193" y="386"/>
                  </a:lnTo>
                  <a:lnTo>
                    <a:pt x="198" y="370"/>
                  </a:lnTo>
                  <a:lnTo>
                    <a:pt x="198" y="370"/>
                  </a:lnTo>
                  <a:lnTo>
                    <a:pt x="204" y="352"/>
                  </a:lnTo>
                  <a:lnTo>
                    <a:pt x="204" y="352"/>
                  </a:lnTo>
                  <a:lnTo>
                    <a:pt x="198" y="347"/>
                  </a:lnTo>
                  <a:lnTo>
                    <a:pt x="193" y="347"/>
                  </a:lnTo>
                  <a:close/>
                  <a:moveTo>
                    <a:pt x="284" y="205"/>
                  </a:moveTo>
                  <a:lnTo>
                    <a:pt x="284" y="205"/>
                  </a:lnTo>
                  <a:lnTo>
                    <a:pt x="278" y="211"/>
                  </a:lnTo>
                  <a:lnTo>
                    <a:pt x="278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66" y="216"/>
                  </a:lnTo>
                  <a:lnTo>
                    <a:pt x="266" y="216"/>
                  </a:lnTo>
                  <a:lnTo>
                    <a:pt x="261" y="216"/>
                  </a:lnTo>
                  <a:lnTo>
                    <a:pt x="261" y="227"/>
                  </a:lnTo>
                  <a:lnTo>
                    <a:pt x="266" y="233"/>
                  </a:lnTo>
                  <a:lnTo>
                    <a:pt x="266" y="239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66" y="256"/>
                  </a:lnTo>
                  <a:lnTo>
                    <a:pt x="266" y="256"/>
                  </a:lnTo>
                  <a:lnTo>
                    <a:pt x="266" y="261"/>
                  </a:lnTo>
                  <a:lnTo>
                    <a:pt x="266" y="261"/>
                  </a:lnTo>
                  <a:lnTo>
                    <a:pt x="261" y="261"/>
                  </a:lnTo>
                  <a:lnTo>
                    <a:pt x="261" y="261"/>
                  </a:lnTo>
                  <a:lnTo>
                    <a:pt x="255" y="267"/>
                  </a:lnTo>
                  <a:lnTo>
                    <a:pt x="255" y="267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1"/>
                  </a:lnTo>
                  <a:lnTo>
                    <a:pt x="250" y="261"/>
                  </a:lnTo>
                  <a:lnTo>
                    <a:pt x="244" y="256"/>
                  </a:lnTo>
                  <a:lnTo>
                    <a:pt x="244" y="256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44" y="245"/>
                  </a:lnTo>
                  <a:lnTo>
                    <a:pt x="226" y="245"/>
                  </a:lnTo>
                  <a:lnTo>
                    <a:pt x="226" y="245"/>
                  </a:lnTo>
                  <a:lnTo>
                    <a:pt x="221" y="250"/>
                  </a:lnTo>
                  <a:lnTo>
                    <a:pt x="221" y="250"/>
                  </a:lnTo>
                  <a:lnTo>
                    <a:pt x="221" y="261"/>
                  </a:lnTo>
                  <a:lnTo>
                    <a:pt x="221" y="261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198" y="267"/>
                  </a:lnTo>
                  <a:lnTo>
                    <a:pt x="198" y="267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198" y="267"/>
                  </a:lnTo>
                  <a:lnTo>
                    <a:pt x="198" y="267"/>
                  </a:lnTo>
                  <a:lnTo>
                    <a:pt x="193" y="273"/>
                  </a:lnTo>
                  <a:lnTo>
                    <a:pt x="193" y="273"/>
                  </a:lnTo>
                  <a:lnTo>
                    <a:pt x="193" y="279"/>
                  </a:lnTo>
                  <a:lnTo>
                    <a:pt x="193" y="279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98" y="284"/>
                  </a:lnTo>
                  <a:lnTo>
                    <a:pt x="198" y="284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210" y="290"/>
                  </a:lnTo>
                  <a:lnTo>
                    <a:pt x="210" y="290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5" y="301"/>
                  </a:lnTo>
                  <a:lnTo>
                    <a:pt x="215" y="301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5" y="324"/>
                  </a:lnTo>
                  <a:lnTo>
                    <a:pt x="215" y="324"/>
                  </a:lnTo>
                  <a:lnTo>
                    <a:pt x="215" y="330"/>
                  </a:lnTo>
                  <a:lnTo>
                    <a:pt x="215" y="330"/>
                  </a:lnTo>
                  <a:lnTo>
                    <a:pt x="226" y="330"/>
                  </a:lnTo>
                  <a:lnTo>
                    <a:pt x="226" y="330"/>
                  </a:lnTo>
                  <a:lnTo>
                    <a:pt x="232" y="330"/>
                  </a:lnTo>
                  <a:lnTo>
                    <a:pt x="232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50" y="318"/>
                  </a:lnTo>
                  <a:lnTo>
                    <a:pt x="250" y="318"/>
                  </a:lnTo>
                  <a:lnTo>
                    <a:pt x="255" y="318"/>
                  </a:lnTo>
                  <a:lnTo>
                    <a:pt x="255" y="330"/>
                  </a:lnTo>
                  <a:lnTo>
                    <a:pt x="255" y="336"/>
                  </a:lnTo>
                  <a:lnTo>
                    <a:pt x="261" y="341"/>
                  </a:lnTo>
                  <a:lnTo>
                    <a:pt x="261" y="347"/>
                  </a:lnTo>
                  <a:lnTo>
                    <a:pt x="261" y="347"/>
                  </a:lnTo>
                  <a:lnTo>
                    <a:pt x="261" y="347"/>
                  </a:lnTo>
                  <a:lnTo>
                    <a:pt x="261" y="347"/>
                  </a:lnTo>
                  <a:lnTo>
                    <a:pt x="266" y="347"/>
                  </a:lnTo>
                  <a:lnTo>
                    <a:pt x="266" y="347"/>
                  </a:lnTo>
                  <a:lnTo>
                    <a:pt x="272" y="347"/>
                  </a:lnTo>
                  <a:lnTo>
                    <a:pt x="272" y="347"/>
                  </a:lnTo>
                  <a:lnTo>
                    <a:pt x="278" y="347"/>
                  </a:lnTo>
                  <a:lnTo>
                    <a:pt x="278" y="347"/>
                  </a:lnTo>
                  <a:lnTo>
                    <a:pt x="278" y="341"/>
                  </a:lnTo>
                  <a:lnTo>
                    <a:pt x="278" y="341"/>
                  </a:lnTo>
                  <a:lnTo>
                    <a:pt x="278" y="336"/>
                  </a:lnTo>
                  <a:lnTo>
                    <a:pt x="278" y="336"/>
                  </a:lnTo>
                  <a:lnTo>
                    <a:pt x="278" y="330"/>
                  </a:lnTo>
                  <a:lnTo>
                    <a:pt x="278" y="330"/>
                  </a:lnTo>
                  <a:lnTo>
                    <a:pt x="284" y="324"/>
                  </a:lnTo>
                  <a:lnTo>
                    <a:pt x="284" y="324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301" y="318"/>
                  </a:lnTo>
                  <a:lnTo>
                    <a:pt x="301" y="318"/>
                  </a:lnTo>
                  <a:lnTo>
                    <a:pt x="306" y="313"/>
                  </a:lnTo>
                  <a:lnTo>
                    <a:pt x="306" y="313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8" y="307"/>
                  </a:lnTo>
                  <a:lnTo>
                    <a:pt x="318" y="307"/>
                  </a:lnTo>
                  <a:lnTo>
                    <a:pt x="312" y="301"/>
                  </a:lnTo>
                  <a:lnTo>
                    <a:pt x="312" y="301"/>
                  </a:lnTo>
                  <a:lnTo>
                    <a:pt x="312" y="296"/>
                  </a:lnTo>
                  <a:lnTo>
                    <a:pt x="312" y="296"/>
                  </a:lnTo>
                  <a:lnTo>
                    <a:pt x="312" y="296"/>
                  </a:lnTo>
                  <a:lnTo>
                    <a:pt x="312" y="296"/>
                  </a:lnTo>
                  <a:lnTo>
                    <a:pt x="312" y="290"/>
                  </a:lnTo>
                  <a:lnTo>
                    <a:pt x="312" y="290"/>
                  </a:lnTo>
                  <a:lnTo>
                    <a:pt x="306" y="290"/>
                  </a:lnTo>
                  <a:lnTo>
                    <a:pt x="306" y="290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5" y="284"/>
                  </a:lnTo>
                  <a:lnTo>
                    <a:pt x="295" y="284"/>
                  </a:lnTo>
                  <a:lnTo>
                    <a:pt x="295" y="279"/>
                  </a:lnTo>
                  <a:lnTo>
                    <a:pt x="295" y="279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6" y="267"/>
                  </a:lnTo>
                  <a:lnTo>
                    <a:pt x="306" y="267"/>
                  </a:lnTo>
                  <a:lnTo>
                    <a:pt x="312" y="267"/>
                  </a:lnTo>
                  <a:lnTo>
                    <a:pt x="312" y="267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2" y="233"/>
                  </a:lnTo>
                  <a:lnTo>
                    <a:pt x="312" y="233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6" y="205"/>
                  </a:lnTo>
                  <a:lnTo>
                    <a:pt x="306" y="205"/>
                  </a:lnTo>
                  <a:lnTo>
                    <a:pt x="301" y="205"/>
                  </a:lnTo>
                  <a:lnTo>
                    <a:pt x="301" y="205"/>
                  </a:lnTo>
                  <a:lnTo>
                    <a:pt x="295" y="205"/>
                  </a:lnTo>
                  <a:lnTo>
                    <a:pt x="295" y="205"/>
                  </a:lnTo>
                  <a:lnTo>
                    <a:pt x="284" y="205"/>
                  </a:lnTo>
                  <a:close/>
                  <a:moveTo>
                    <a:pt x="56" y="108"/>
                  </a:moveTo>
                  <a:lnTo>
                    <a:pt x="56" y="108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51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56" y="108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Freeform 139"/>
            <p:cNvSpPr>
              <a:spLocks noChangeArrowheads="1"/>
            </p:cNvSpPr>
            <p:nvPr/>
          </p:nvSpPr>
          <p:spPr bwMode="auto">
            <a:xfrm>
              <a:off x="5364163" y="2790825"/>
              <a:ext cx="153987" cy="96838"/>
            </a:xfrm>
            <a:custGeom>
              <a:avLst/>
              <a:gdLst>
                <a:gd name="T0" fmla="*/ 341 w 427"/>
                <a:gd name="T1" fmla="*/ 239 h 268"/>
                <a:gd name="T2" fmla="*/ 347 w 427"/>
                <a:gd name="T3" fmla="*/ 228 h 268"/>
                <a:gd name="T4" fmla="*/ 369 w 427"/>
                <a:gd name="T5" fmla="*/ 210 h 268"/>
                <a:gd name="T6" fmla="*/ 375 w 427"/>
                <a:gd name="T7" fmla="*/ 204 h 268"/>
                <a:gd name="T8" fmla="*/ 381 w 427"/>
                <a:gd name="T9" fmla="*/ 188 h 268"/>
                <a:gd name="T10" fmla="*/ 387 w 427"/>
                <a:gd name="T11" fmla="*/ 182 h 268"/>
                <a:gd name="T12" fmla="*/ 409 w 427"/>
                <a:gd name="T13" fmla="*/ 170 h 268"/>
                <a:gd name="T14" fmla="*/ 421 w 427"/>
                <a:gd name="T15" fmla="*/ 165 h 268"/>
                <a:gd name="T16" fmla="*/ 421 w 427"/>
                <a:gd name="T17" fmla="*/ 154 h 268"/>
                <a:gd name="T18" fmla="*/ 415 w 427"/>
                <a:gd name="T19" fmla="*/ 142 h 268"/>
                <a:gd name="T20" fmla="*/ 403 w 427"/>
                <a:gd name="T21" fmla="*/ 125 h 268"/>
                <a:gd name="T22" fmla="*/ 392 w 427"/>
                <a:gd name="T23" fmla="*/ 125 h 268"/>
                <a:gd name="T24" fmla="*/ 381 w 427"/>
                <a:gd name="T25" fmla="*/ 108 h 268"/>
                <a:gd name="T26" fmla="*/ 369 w 427"/>
                <a:gd name="T27" fmla="*/ 91 h 268"/>
                <a:gd name="T28" fmla="*/ 358 w 427"/>
                <a:gd name="T29" fmla="*/ 91 h 268"/>
                <a:gd name="T30" fmla="*/ 341 w 427"/>
                <a:gd name="T31" fmla="*/ 97 h 268"/>
                <a:gd name="T32" fmla="*/ 330 w 427"/>
                <a:gd name="T33" fmla="*/ 91 h 268"/>
                <a:gd name="T34" fmla="*/ 301 w 427"/>
                <a:gd name="T35" fmla="*/ 74 h 268"/>
                <a:gd name="T36" fmla="*/ 290 w 427"/>
                <a:gd name="T37" fmla="*/ 63 h 268"/>
                <a:gd name="T38" fmla="*/ 267 w 427"/>
                <a:gd name="T39" fmla="*/ 51 h 268"/>
                <a:gd name="T40" fmla="*/ 256 w 427"/>
                <a:gd name="T41" fmla="*/ 51 h 268"/>
                <a:gd name="T42" fmla="*/ 238 w 427"/>
                <a:gd name="T43" fmla="*/ 40 h 268"/>
                <a:gd name="T44" fmla="*/ 233 w 427"/>
                <a:gd name="T45" fmla="*/ 34 h 268"/>
                <a:gd name="T46" fmla="*/ 204 w 427"/>
                <a:gd name="T47" fmla="*/ 34 h 268"/>
                <a:gd name="T48" fmla="*/ 199 w 427"/>
                <a:gd name="T49" fmla="*/ 29 h 268"/>
                <a:gd name="T50" fmla="*/ 182 w 427"/>
                <a:gd name="T51" fmla="*/ 23 h 268"/>
                <a:gd name="T52" fmla="*/ 165 w 427"/>
                <a:gd name="T53" fmla="*/ 11 h 268"/>
                <a:gd name="T54" fmla="*/ 142 w 427"/>
                <a:gd name="T55" fmla="*/ 0 h 268"/>
                <a:gd name="T56" fmla="*/ 137 w 427"/>
                <a:gd name="T57" fmla="*/ 6 h 268"/>
                <a:gd name="T58" fmla="*/ 113 w 427"/>
                <a:gd name="T59" fmla="*/ 17 h 268"/>
                <a:gd name="T60" fmla="*/ 97 w 427"/>
                <a:gd name="T61" fmla="*/ 29 h 268"/>
                <a:gd name="T62" fmla="*/ 68 w 427"/>
                <a:gd name="T63" fmla="*/ 45 h 268"/>
                <a:gd name="T64" fmla="*/ 57 w 427"/>
                <a:gd name="T65" fmla="*/ 51 h 268"/>
                <a:gd name="T66" fmla="*/ 45 w 427"/>
                <a:gd name="T67" fmla="*/ 68 h 268"/>
                <a:gd name="T68" fmla="*/ 34 w 427"/>
                <a:gd name="T69" fmla="*/ 74 h 268"/>
                <a:gd name="T70" fmla="*/ 12 w 427"/>
                <a:gd name="T71" fmla="*/ 79 h 268"/>
                <a:gd name="T72" fmla="*/ 6 w 427"/>
                <a:gd name="T73" fmla="*/ 79 h 268"/>
                <a:gd name="T74" fmla="*/ 0 w 427"/>
                <a:gd name="T75" fmla="*/ 91 h 268"/>
                <a:gd name="T76" fmla="*/ 6 w 427"/>
                <a:gd name="T77" fmla="*/ 103 h 268"/>
                <a:gd name="T78" fmla="*/ 17 w 427"/>
                <a:gd name="T79" fmla="*/ 131 h 268"/>
                <a:gd name="T80" fmla="*/ 23 w 427"/>
                <a:gd name="T81" fmla="*/ 137 h 268"/>
                <a:gd name="T82" fmla="*/ 40 w 427"/>
                <a:gd name="T83" fmla="*/ 159 h 268"/>
                <a:gd name="T84" fmla="*/ 45 w 427"/>
                <a:gd name="T85" fmla="*/ 165 h 268"/>
                <a:gd name="T86" fmla="*/ 51 w 427"/>
                <a:gd name="T87" fmla="*/ 193 h 268"/>
                <a:gd name="T88" fmla="*/ 51 w 427"/>
                <a:gd name="T89" fmla="*/ 204 h 268"/>
                <a:gd name="T90" fmla="*/ 74 w 427"/>
                <a:gd name="T91" fmla="*/ 210 h 268"/>
                <a:gd name="T92" fmla="*/ 85 w 427"/>
                <a:gd name="T93" fmla="*/ 222 h 268"/>
                <a:gd name="T94" fmla="*/ 108 w 427"/>
                <a:gd name="T95" fmla="*/ 239 h 268"/>
                <a:gd name="T96" fmla="*/ 108 w 427"/>
                <a:gd name="T97" fmla="*/ 244 h 268"/>
                <a:gd name="T98" fmla="*/ 113 w 427"/>
                <a:gd name="T99" fmla="*/ 250 h 268"/>
                <a:gd name="T100" fmla="*/ 131 w 427"/>
                <a:gd name="T101" fmla="*/ 262 h 268"/>
                <a:gd name="T102" fmla="*/ 159 w 427"/>
                <a:gd name="T103" fmla="*/ 267 h 268"/>
                <a:gd name="T104" fmla="*/ 176 w 427"/>
                <a:gd name="T105" fmla="*/ 244 h 268"/>
                <a:gd name="T106" fmla="*/ 182 w 427"/>
                <a:gd name="T107" fmla="*/ 233 h 268"/>
                <a:gd name="T108" fmla="*/ 193 w 427"/>
                <a:gd name="T109" fmla="*/ 222 h 268"/>
                <a:gd name="T110" fmla="*/ 193 w 427"/>
                <a:gd name="T111" fmla="*/ 222 h 268"/>
                <a:gd name="T112" fmla="*/ 222 w 427"/>
                <a:gd name="T113" fmla="*/ 222 h 268"/>
                <a:gd name="T114" fmla="*/ 233 w 427"/>
                <a:gd name="T115" fmla="*/ 228 h 268"/>
                <a:gd name="T116" fmla="*/ 256 w 427"/>
                <a:gd name="T117" fmla="*/ 244 h 268"/>
                <a:gd name="T118" fmla="*/ 272 w 427"/>
                <a:gd name="T119" fmla="*/ 250 h 268"/>
                <a:gd name="T120" fmla="*/ 301 w 427"/>
                <a:gd name="T121" fmla="*/ 244 h 268"/>
                <a:gd name="T122" fmla="*/ 318 w 427"/>
                <a:gd name="T123" fmla="*/ 244 h 268"/>
                <a:gd name="T124" fmla="*/ 335 w 427"/>
                <a:gd name="T125" fmla="*/ 24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68">
                  <a:moveTo>
                    <a:pt x="335" y="244"/>
                  </a:moveTo>
                  <a:lnTo>
                    <a:pt x="335" y="244"/>
                  </a:lnTo>
                  <a:lnTo>
                    <a:pt x="341" y="239"/>
                  </a:lnTo>
                  <a:lnTo>
                    <a:pt x="341" y="239"/>
                  </a:lnTo>
                  <a:lnTo>
                    <a:pt x="347" y="228"/>
                  </a:lnTo>
                  <a:lnTo>
                    <a:pt x="347" y="228"/>
                  </a:lnTo>
                  <a:lnTo>
                    <a:pt x="358" y="216"/>
                  </a:lnTo>
                  <a:lnTo>
                    <a:pt x="358" y="216"/>
                  </a:lnTo>
                  <a:lnTo>
                    <a:pt x="369" y="210"/>
                  </a:lnTo>
                  <a:lnTo>
                    <a:pt x="369" y="210"/>
                  </a:lnTo>
                  <a:lnTo>
                    <a:pt x="375" y="204"/>
                  </a:lnTo>
                  <a:lnTo>
                    <a:pt x="375" y="204"/>
                  </a:lnTo>
                  <a:lnTo>
                    <a:pt x="381" y="199"/>
                  </a:lnTo>
                  <a:lnTo>
                    <a:pt x="381" y="199"/>
                  </a:lnTo>
                  <a:lnTo>
                    <a:pt x="381" y="188"/>
                  </a:lnTo>
                  <a:lnTo>
                    <a:pt x="381" y="188"/>
                  </a:lnTo>
                  <a:lnTo>
                    <a:pt x="387" y="182"/>
                  </a:lnTo>
                  <a:lnTo>
                    <a:pt x="387" y="182"/>
                  </a:lnTo>
                  <a:lnTo>
                    <a:pt x="397" y="176"/>
                  </a:lnTo>
                  <a:lnTo>
                    <a:pt x="397" y="176"/>
                  </a:lnTo>
                  <a:lnTo>
                    <a:pt x="409" y="170"/>
                  </a:lnTo>
                  <a:lnTo>
                    <a:pt x="409" y="170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6" y="165"/>
                  </a:lnTo>
                  <a:lnTo>
                    <a:pt x="426" y="165"/>
                  </a:lnTo>
                  <a:lnTo>
                    <a:pt x="421" y="154"/>
                  </a:lnTo>
                  <a:lnTo>
                    <a:pt x="421" y="154"/>
                  </a:lnTo>
                  <a:lnTo>
                    <a:pt x="415" y="142"/>
                  </a:lnTo>
                  <a:lnTo>
                    <a:pt x="415" y="142"/>
                  </a:lnTo>
                  <a:lnTo>
                    <a:pt x="409" y="125"/>
                  </a:lnTo>
                  <a:lnTo>
                    <a:pt x="409" y="125"/>
                  </a:lnTo>
                  <a:lnTo>
                    <a:pt x="403" y="125"/>
                  </a:lnTo>
                  <a:lnTo>
                    <a:pt x="397" y="125"/>
                  </a:lnTo>
                  <a:lnTo>
                    <a:pt x="397" y="125"/>
                  </a:lnTo>
                  <a:lnTo>
                    <a:pt x="392" y="125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81" y="108"/>
                  </a:lnTo>
                  <a:lnTo>
                    <a:pt x="381" y="108"/>
                  </a:lnTo>
                  <a:lnTo>
                    <a:pt x="369" y="91"/>
                  </a:lnTo>
                  <a:lnTo>
                    <a:pt x="369" y="91"/>
                  </a:lnTo>
                  <a:lnTo>
                    <a:pt x="363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47" y="97"/>
                  </a:lnTo>
                  <a:lnTo>
                    <a:pt x="347" y="97"/>
                  </a:lnTo>
                  <a:lnTo>
                    <a:pt x="341" y="97"/>
                  </a:lnTo>
                  <a:lnTo>
                    <a:pt x="341" y="97"/>
                  </a:lnTo>
                  <a:lnTo>
                    <a:pt x="330" y="91"/>
                  </a:lnTo>
                  <a:lnTo>
                    <a:pt x="330" y="91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78" y="51"/>
                  </a:lnTo>
                  <a:lnTo>
                    <a:pt x="278" y="51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6" y="51"/>
                  </a:lnTo>
                  <a:lnTo>
                    <a:pt x="256" y="51"/>
                  </a:lnTo>
                  <a:lnTo>
                    <a:pt x="250" y="45"/>
                  </a:lnTo>
                  <a:lnTo>
                    <a:pt x="250" y="45"/>
                  </a:lnTo>
                  <a:lnTo>
                    <a:pt x="238" y="40"/>
                  </a:lnTo>
                  <a:lnTo>
                    <a:pt x="238" y="40"/>
                  </a:lnTo>
                  <a:lnTo>
                    <a:pt x="233" y="34"/>
                  </a:lnTo>
                  <a:lnTo>
                    <a:pt x="233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199" y="29"/>
                  </a:lnTo>
                  <a:lnTo>
                    <a:pt x="199" y="29"/>
                  </a:lnTo>
                  <a:lnTo>
                    <a:pt x="193" y="29"/>
                  </a:lnTo>
                  <a:lnTo>
                    <a:pt x="187" y="23"/>
                  </a:lnTo>
                  <a:lnTo>
                    <a:pt x="182" y="23"/>
                  </a:lnTo>
                  <a:lnTo>
                    <a:pt x="176" y="17"/>
                  </a:lnTo>
                  <a:lnTo>
                    <a:pt x="171" y="17"/>
                  </a:lnTo>
                  <a:lnTo>
                    <a:pt x="165" y="11"/>
                  </a:lnTo>
                  <a:lnTo>
                    <a:pt x="159" y="11"/>
                  </a:lnTo>
                  <a:lnTo>
                    <a:pt x="148" y="6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103"/>
                  </a:lnTo>
                  <a:lnTo>
                    <a:pt x="6" y="103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93"/>
                  </a:lnTo>
                  <a:lnTo>
                    <a:pt x="51" y="193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97" y="233"/>
                  </a:lnTo>
                  <a:lnTo>
                    <a:pt x="97" y="233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13" y="250"/>
                  </a:lnTo>
                  <a:lnTo>
                    <a:pt x="113" y="250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9" y="267"/>
                  </a:lnTo>
                  <a:lnTo>
                    <a:pt x="165" y="262"/>
                  </a:lnTo>
                  <a:lnTo>
                    <a:pt x="165" y="262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82" y="233"/>
                  </a:lnTo>
                  <a:lnTo>
                    <a:pt x="182" y="233"/>
                  </a:lnTo>
                  <a:lnTo>
                    <a:pt x="187" y="228"/>
                  </a:lnTo>
                  <a:lnTo>
                    <a:pt x="187" y="228"/>
                  </a:lnTo>
                  <a:lnTo>
                    <a:pt x="193" y="222"/>
                  </a:lnTo>
                  <a:lnTo>
                    <a:pt x="193" y="222"/>
                  </a:lnTo>
                  <a:lnTo>
                    <a:pt x="193" y="222"/>
                  </a:lnTo>
                  <a:lnTo>
                    <a:pt x="193" y="222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33" y="228"/>
                  </a:lnTo>
                  <a:lnTo>
                    <a:pt x="233" y="228"/>
                  </a:lnTo>
                  <a:lnTo>
                    <a:pt x="244" y="239"/>
                  </a:lnTo>
                  <a:lnTo>
                    <a:pt x="244" y="239"/>
                  </a:lnTo>
                  <a:lnTo>
                    <a:pt x="256" y="244"/>
                  </a:lnTo>
                  <a:lnTo>
                    <a:pt x="256" y="244"/>
                  </a:lnTo>
                  <a:lnTo>
                    <a:pt x="272" y="250"/>
                  </a:lnTo>
                  <a:lnTo>
                    <a:pt x="272" y="250"/>
                  </a:lnTo>
                  <a:lnTo>
                    <a:pt x="284" y="250"/>
                  </a:lnTo>
                  <a:lnTo>
                    <a:pt x="284" y="250"/>
                  </a:lnTo>
                  <a:lnTo>
                    <a:pt x="301" y="244"/>
                  </a:lnTo>
                  <a:lnTo>
                    <a:pt x="301" y="244"/>
                  </a:lnTo>
                  <a:lnTo>
                    <a:pt x="318" y="244"/>
                  </a:lnTo>
                  <a:lnTo>
                    <a:pt x="318" y="244"/>
                  </a:lnTo>
                  <a:lnTo>
                    <a:pt x="330" y="244"/>
                  </a:lnTo>
                  <a:lnTo>
                    <a:pt x="330" y="244"/>
                  </a:lnTo>
                  <a:lnTo>
                    <a:pt x="335" y="244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Freeform 140"/>
            <p:cNvSpPr>
              <a:spLocks noChangeArrowheads="1"/>
            </p:cNvSpPr>
            <p:nvPr/>
          </p:nvSpPr>
          <p:spPr bwMode="auto">
            <a:xfrm>
              <a:off x="5880100" y="3362325"/>
              <a:ext cx="61913" cy="36513"/>
            </a:xfrm>
            <a:custGeom>
              <a:avLst/>
              <a:gdLst>
                <a:gd name="T0" fmla="*/ 131 w 171"/>
                <a:gd name="T1" fmla="*/ 57 h 103"/>
                <a:gd name="T2" fmla="*/ 131 w 171"/>
                <a:gd name="T3" fmla="*/ 45 h 103"/>
                <a:gd name="T4" fmla="*/ 131 w 171"/>
                <a:gd name="T5" fmla="*/ 34 h 103"/>
                <a:gd name="T6" fmla="*/ 142 w 171"/>
                <a:gd name="T7" fmla="*/ 34 h 103"/>
                <a:gd name="T8" fmla="*/ 153 w 171"/>
                <a:gd name="T9" fmla="*/ 29 h 103"/>
                <a:gd name="T10" fmla="*/ 165 w 171"/>
                <a:gd name="T11" fmla="*/ 17 h 103"/>
                <a:gd name="T12" fmla="*/ 170 w 171"/>
                <a:gd name="T13" fmla="*/ 0 h 103"/>
                <a:gd name="T14" fmla="*/ 153 w 171"/>
                <a:gd name="T15" fmla="*/ 11 h 103"/>
                <a:gd name="T16" fmla="*/ 142 w 171"/>
                <a:gd name="T17" fmla="*/ 17 h 103"/>
                <a:gd name="T18" fmla="*/ 114 w 171"/>
                <a:gd name="T19" fmla="*/ 34 h 103"/>
                <a:gd name="T20" fmla="*/ 97 w 171"/>
                <a:gd name="T21" fmla="*/ 40 h 103"/>
                <a:gd name="T22" fmla="*/ 68 w 171"/>
                <a:gd name="T23" fmla="*/ 34 h 103"/>
                <a:gd name="T24" fmla="*/ 57 w 171"/>
                <a:gd name="T25" fmla="*/ 34 h 103"/>
                <a:gd name="T26" fmla="*/ 57 w 171"/>
                <a:gd name="T27" fmla="*/ 40 h 103"/>
                <a:gd name="T28" fmla="*/ 63 w 171"/>
                <a:gd name="T29" fmla="*/ 45 h 103"/>
                <a:gd name="T30" fmla="*/ 57 w 171"/>
                <a:gd name="T31" fmla="*/ 51 h 103"/>
                <a:gd name="T32" fmla="*/ 45 w 171"/>
                <a:gd name="T33" fmla="*/ 57 h 103"/>
                <a:gd name="T34" fmla="*/ 40 w 171"/>
                <a:gd name="T35" fmla="*/ 57 h 103"/>
                <a:gd name="T36" fmla="*/ 45 w 171"/>
                <a:gd name="T37" fmla="*/ 62 h 103"/>
                <a:gd name="T38" fmla="*/ 63 w 171"/>
                <a:gd name="T39" fmla="*/ 68 h 103"/>
                <a:gd name="T40" fmla="*/ 74 w 171"/>
                <a:gd name="T41" fmla="*/ 68 h 103"/>
                <a:gd name="T42" fmla="*/ 79 w 171"/>
                <a:gd name="T43" fmla="*/ 62 h 103"/>
                <a:gd name="T44" fmla="*/ 85 w 171"/>
                <a:gd name="T45" fmla="*/ 57 h 103"/>
                <a:gd name="T46" fmla="*/ 97 w 171"/>
                <a:gd name="T47" fmla="*/ 51 h 103"/>
                <a:gd name="T48" fmla="*/ 103 w 171"/>
                <a:gd name="T49" fmla="*/ 51 h 103"/>
                <a:gd name="T50" fmla="*/ 108 w 171"/>
                <a:gd name="T51" fmla="*/ 51 h 103"/>
                <a:gd name="T52" fmla="*/ 119 w 171"/>
                <a:gd name="T53" fmla="*/ 57 h 103"/>
                <a:gd name="T54" fmla="*/ 125 w 171"/>
                <a:gd name="T55" fmla="*/ 62 h 103"/>
                <a:gd name="T56" fmla="*/ 131 w 171"/>
                <a:gd name="T57" fmla="*/ 62 h 103"/>
                <a:gd name="T58" fmla="*/ 131 w 171"/>
                <a:gd name="T59" fmla="*/ 68 h 103"/>
                <a:gd name="T60" fmla="*/ 131 w 171"/>
                <a:gd name="T61" fmla="*/ 68 h 103"/>
                <a:gd name="T62" fmla="*/ 131 w 171"/>
                <a:gd name="T63" fmla="*/ 68 h 103"/>
                <a:gd name="T64" fmla="*/ 119 w 171"/>
                <a:gd name="T65" fmla="*/ 79 h 103"/>
                <a:gd name="T66" fmla="*/ 108 w 171"/>
                <a:gd name="T67" fmla="*/ 79 h 103"/>
                <a:gd name="T68" fmla="*/ 79 w 171"/>
                <a:gd name="T69" fmla="*/ 96 h 103"/>
                <a:gd name="T70" fmla="*/ 57 w 171"/>
                <a:gd name="T71" fmla="*/ 102 h 103"/>
                <a:gd name="T72" fmla="*/ 11 w 171"/>
                <a:gd name="T73" fmla="*/ 91 h 103"/>
                <a:gd name="T74" fmla="*/ 11 w 171"/>
                <a:gd name="T75" fmla="*/ 85 h 103"/>
                <a:gd name="T76" fmla="*/ 6 w 171"/>
                <a:gd name="T77" fmla="*/ 74 h 103"/>
                <a:gd name="T78" fmla="*/ 0 w 171"/>
                <a:gd name="T79" fmla="*/ 68 h 103"/>
                <a:gd name="T80" fmla="*/ 23 w 171"/>
                <a:gd name="T81" fmla="*/ 62 h 103"/>
                <a:gd name="T82" fmla="*/ 28 w 171"/>
                <a:gd name="T83" fmla="*/ 57 h 103"/>
                <a:gd name="T84" fmla="*/ 45 w 171"/>
                <a:gd name="T85" fmla="*/ 62 h 103"/>
                <a:gd name="T86" fmla="*/ 57 w 171"/>
                <a:gd name="T87" fmla="*/ 62 h 103"/>
                <a:gd name="T88" fmla="*/ 74 w 171"/>
                <a:gd name="T89" fmla="*/ 68 h 103"/>
                <a:gd name="T90" fmla="*/ 79 w 171"/>
                <a:gd name="T91" fmla="*/ 62 h 103"/>
                <a:gd name="T92" fmla="*/ 85 w 171"/>
                <a:gd name="T93" fmla="*/ 57 h 103"/>
                <a:gd name="T94" fmla="*/ 91 w 171"/>
                <a:gd name="T95" fmla="*/ 51 h 103"/>
                <a:gd name="T96" fmla="*/ 103 w 171"/>
                <a:gd name="T97" fmla="*/ 51 h 103"/>
                <a:gd name="T98" fmla="*/ 108 w 171"/>
                <a:gd name="T99" fmla="*/ 51 h 103"/>
                <a:gd name="T100" fmla="*/ 119 w 171"/>
                <a:gd name="T101" fmla="*/ 57 h 103"/>
                <a:gd name="T102" fmla="*/ 119 w 171"/>
                <a:gd name="T103" fmla="*/ 57 h 103"/>
                <a:gd name="T104" fmla="*/ 131 w 171"/>
                <a:gd name="T105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" h="103">
                  <a:moveTo>
                    <a:pt x="131" y="62"/>
                  </a:moveTo>
                  <a:lnTo>
                    <a:pt x="131" y="62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1" y="34"/>
                  </a:lnTo>
                  <a:lnTo>
                    <a:pt x="137" y="34"/>
                  </a:lnTo>
                  <a:lnTo>
                    <a:pt x="137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0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53" y="11"/>
                  </a:lnTo>
                  <a:lnTo>
                    <a:pt x="153" y="11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3" y="51"/>
                  </a:lnTo>
                  <a:lnTo>
                    <a:pt x="103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31" y="62"/>
                  </a:lnTo>
                  <a:close/>
                  <a:moveTo>
                    <a:pt x="131" y="62"/>
                  </a:moveTo>
                  <a:lnTo>
                    <a:pt x="131" y="62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79" y="62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3" y="51"/>
                  </a:lnTo>
                  <a:lnTo>
                    <a:pt x="103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31" y="62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Freeform 141"/>
            <p:cNvSpPr>
              <a:spLocks noChangeArrowheads="1"/>
            </p:cNvSpPr>
            <p:nvPr/>
          </p:nvSpPr>
          <p:spPr bwMode="auto">
            <a:xfrm>
              <a:off x="2903538" y="3767138"/>
              <a:ext cx="260350" cy="112712"/>
            </a:xfrm>
            <a:custGeom>
              <a:avLst/>
              <a:gdLst>
                <a:gd name="T0" fmla="*/ 114 w 723"/>
                <a:gd name="T1" fmla="*/ 108 h 313"/>
                <a:gd name="T2" fmla="*/ 119 w 723"/>
                <a:gd name="T3" fmla="*/ 120 h 313"/>
                <a:gd name="T4" fmla="*/ 97 w 723"/>
                <a:gd name="T5" fmla="*/ 154 h 313"/>
                <a:gd name="T6" fmla="*/ 114 w 723"/>
                <a:gd name="T7" fmla="*/ 154 h 313"/>
                <a:gd name="T8" fmla="*/ 143 w 723"/>
                <a:gd name="T9" fmla="*/ 142 h 313"/>
                <a:gd name="T10" fmla="*/ 137 w 723"/>
                <a:gd name="T11" fmla="*/ 102 h 313"/>
                <a:gd name="T12" fmla="*/ 114 w 723"/>
                <a:gd name="T13" fmla="*/ 97 h 313"/>
                <a:gd name="T14" fmla="*/ 63 w 723"/>
                <a:gd name="T15" fmla="*/ 34 h 313"/>
                <a:gd name="T16" fmla="*/ 17 w 723"/>
                <a:gd name="T17" fmla="*/ 80 h 313"/>
                <a:gd name="T18" fmla="*/ 17 w 723"/>
                <a:gd name="T19" fmla="*/ 102 h 313"/>
                <a:gd name="T20" fmla="*/ 6 w 723"/>
                <a:gd name="T21" fmla="*/ 108 h 313"/>
                <a:gd name="T22" fmla="*/ 29 w 723"/>
                <a:gd name="T23" fmla="*/ 114 h 313"/>
                <a:gd name="T24" fmla="*/ 57 w 723"/>
                <a:gd name="T25" fmla="*/ 102 h 313"/>
                <a:gd name="T26" fmla="*/ 57 w 723"/>
                <a:gd name="T27" fmla="*/ 92 h 313"/>
                <a:gd name="T28" fmla="*/ 74 w 723"/>
                <a:gd name="T29" fmla="*/ 92 h 313"/>
                <a:gd name="T30" fmla="*/ 85 w 723"/>
                <a:gd name="T31" fmla="*/ 80 h 313"/>
                <a:gd name="T32" fmla="*/ 97 w 723"/>
                <a:gd name="T33" fmla="*/ 57 h 313"/>
                <a:gd name="T34" fmla="*/ 159 w 723"/>
                <a:gd name="T35" fmla="*/ 34 h 313"/>
                <a:gd name="T36" fmla="*/ 188 w 723"/>
                <a:gd name="T37" fmla="*/ 46 h 313"/>
                <a:gd name="T38" fmla="*/ 194 w 723"/>
                <a:gd name="T39" fmla="*/ 57 h 313"/>
                <a:gd name="T40" fmla="*/ 210 w 723"/>
                <a:gd name="T41" fmla="*/ 74 h 313"/>
                <a:gd name="T42" fmla="*/ 250 w 723"/>
                <a:gd name="T43" fmla="*/ 80 h 313"/>
                <a:gd name="T44" fmla="*/ 262 w 723"/>
                <a:gd name="T45" fmla="*/ 92 h 313"/>
                <a:gd name="T46" fmla="*/ 279 w 723"/>
                <a:gd name="T47" fmla="*/ 97 h 313"/>
                <a:gd name="T48" fmla="*/ 296 w 723"/>
                <a:gd name="T49" fmla="*/ 102 h 313"/>
                <a:gd name="T50" fmla="*/ 302 w 723"/>
                <a:gd name="T51" fmla="*/ 120 h 313"/>
                <a:gd name="T52" fmla="*/ 324 w 723"/>
                <a:gd name="T53" fmla="*/ 131 h 313"/>
                <a:gd name="T54" fmla="*/ 341 w 723"/>
                <a:gd name="T55" fmla="*/ 142 h 313"/>
                <a:gd name="T56" fmla="*/ 364 w 723"/>
                <a:gd name="T57" fmla="*/ 159 h 313"/>
                <a:gd name="T58" fmla="*/ 421 w 723"/>
                <a:gd name="T59" fmla="*/ 148 h 313"/>
                <a:gd name="T60" fmla="*/ 421 w 723"/>
                <a:gd name="T61" fmla="*/ 177 h 313"/>
                <a:gd name="T62" fmla="*/ 455 w 723"/>
                <a:gd name="T63" fmla="*/ 222 h 313"/>
                <a:gd name="T64" fmla="*/ 512 w 723"/>
                <a:gd name="T65" fmla="*/ 250 h 313"/>
                <a:gd name="T66" fmla="*/ 512 w 723"/>
                <a:gd name="T67" fmla="*/ 266 h 313"/>
                <a:gd name="T68" fmla="*/ 489 w 723"/>
                <a:gd name="T69" fmla="*/ 289 h 313"/>
                <a:gd name="T70" fmla="*/ 483 w 723"/>
                <a:gd name="T71" fmla="*/ 306 h 313"/>
                <a:gd name="T72" fmla="*/ 529 w 723"/>
                <a:gd name="T73" fmla="*/ 306 h 313"/>
                <a:gd name="T74" fmla="*/ 665 w 723"/>
                <a:gd name="T75" fmla="*/ 289 h 313"/>
                <a:gd name="T76" fmla="*/ 677 w 723"/>
                <a:gd name="T77" fmla="*/ 295 h 313"/>
                <a:gd name="T78" fmla="*/ 699 w 723"/>
                <a:gd name="T79" fmla="*/ 284 h 313"/>
                <a:gd name="T80" fmla="*/ 716 w 723"/>
                <a:gd name="T81" fmla="*/ 272 h 313"/>
                <a:gd name="T82" fmla="*/ 716 w 723"/>
                <a:gd name="T83" fmla="*/ 250 h 313"/>
                <a:gd name="T84" fmla="*/ 688 w 723"/>
                <a:gd name="T85" fmla="*/ 238 h 313"/>
                <a:gd name="T86" fmla="*/ 648 w 723"/>
                <a:gd name="T87" fmla="*/ 238 h 313"/>
                <a:gd name="T88" fmla="*/ 625 w 723"/>
                <a:gd name="T89" fmla="*/ 226 h 313"/>
                <a:gd name="T90" fmla="*/ 625 w 723"/>
                <a:gd name="T91" fmla="*/ 193 h 313"/>
                <a:gd name="T92" fmla="*/ 557 w 723"/>
                <a:gd name="T93" fmla="*/ 177 h 313"/>
                <a:gd name="T94" fmla="*/ 529 w 723"/>
                <a:gd name="T95" fmla="*/ 159 h 313"/>
                <a:gd name="T96" fmla="*/ 518 w 723"/>
                <a:gd name="T97" fmla="*/ 148 h 313"/>
                <a:gd name="T98" fmla="*/ 500 w 723"/>
                <a:gd name="T99" fmla="*/ 120 h 313"/>
                <a:gd name="T100" fmla="*/ 478 w 723"/>
                <a:gd name="T101" fmla="*/ 126 h 313"/>
                <a:gd name="T102" fmla="*/ 472 w 723"/>
                <a:gd name="T103" fmla="*/ 114 h 313"/>
                <a:gd name="T104" fmla="*/ 455 w 723"/>
                <a:gd name="T105" fmla="*/ 114 h 313"/>
                <a:gd name="T106" fmla="*/ 444 w 723"/>
                <a:gd name="T107" fmla="*/ 102 h 313"/>
                <a:gd name="T108" fmla="*/ 421 w 723"/>
                <a:gd name="T109" fmla="*/ 92 h 313"/>
                <a:gd name="T110" fmla="*/ 375 w 723"/>
                <a:gd name="T111" fmla="*/ 86 h 313"/>
                <a:gd name="T112" fmla="*/ 353 w 723"/>
                <a:gd name="T113" fmla="*/ 46 h 313"/>
                <a:gd name="T114" fmla="*/ 284 w 723"/>
                <a:gd name="T115" fmla="*/ 17 h 313"/>
                <a:gd name="T116" fmla="*/ 222 w 723"/>
                <a:gd name="T117" fmla="*/ 12 h 313"/>
                <a:gd name="T118" fmla="*/ 205 w 723"/>
                <a:gd name="T119" fmla="*/ 23 h 313"/>
                <a:gd name="T120" fmla="*/ 199 w 723"/>
                <a:gd name="T121" fmla="*/ 6 h 313"/>
                <a:gd name="T122" fmla="*/ 154 w 723"/>
                <a:gd name="T12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313">
                  <a:moveTo>
                    <a:pt x="114" y="97"/>
                  </a:moveTo>
                  <a:lnTo>
                    <a:pt x="114" y="97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09" y="120"/>
                  </a:lnTo>
                  <a:lnTo>
                    <a:pt x="109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109" y="159"/>
                  </a:lnTo>
                  <a:lnTo>
                    <a:pt x="109" y="159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9" y="154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43" y="142"/>
                  </a:lnTo>
                  <a:lnTo>
                    <a:pt x="143" y="142"/>
                  </a:lnTo>
                  <a:lnTo>
                    <a:pt x="143" y="131"/>
                  </a:lnTo>
                  <a:lnTo>
                    <a:pt x="143" y="131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37" y="102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102"/>
                  </a:lnTo>
                  <a:lnTo>
                    <a:pt x="125" y="102"/>
                  </a:lnTo>
                  <a:lnTo>
                    <a:pt x="125" y="102"/>
                  </a:lnTo>
                  <a:lnTo>
                    <a:pt x="114" y="97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80" y="86"/>
                  </a:lnTo>
                  <a:lnTo>
                    <a:pt x="80" y="86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99" y="46"/>
                  </a:lnTo>
                  <a:lnTo>
                    <a:pt x="199" y="46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4" y="63"/>
                  </a:lnTo>
                  <a:lnTo>
                    <a:pt x="194" y="63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210" y="74"/>
                  </a:lnTo>
                  <a:lnTo>
                    <a:pt x="210" y="74"/>
                  </a:lnTo>
                  <a:lnTo>
                    <a:pt x="222" y="74"/>
                  </a:lnTo>
                  <a:lnTo>
                    <a:pt x="222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50" y="80"/>
                  </a:lnTo>
                  <a:lnTo>
                    <a:pt x="250" y="80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8" y="97"/>
                  </a:lnTo>
                  <a:lnTo>
                    <a:pt x="268" y="97"/>
                  </a:lnTo>
                  <a:lnTo>
                    <a:pt x="273" y="97"/>
                  </a:lnTo>
                  <a:lnTo>
                    <a:pt x="273" y="97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6" y="102"/>
                  </a:lnTo>
                  <a:lnTo>
                    <a:pt x="296" y="102"/>
                  </a:lnTo>
                  <a:lnTo>
                    <a:pt x="296" y="108"/>
                  </a:lnTo>
                  <a:lnTo>
                    <a:pt x="296" y="108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02" y="120"/>
                  </a:lnTo>
                  <a:lnTo>
                    <a:pt x="302" y="120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19" y="126"/>
                  </a:lnTo>
                  <a:lnTo>
                    <a:pt x="319" y="126"/>
                  </a:lnTo>
                  <a:lnTo>
                    <a:pt x="324" y="131"/>
                  </a:lnTo>
                  <a:lnTo>
                    <a:pt x="324" y="131"/>
                  </a:lnTo>
                  <a:lnTo>
                    <a:pt x="335" y="131"/>
                  </a:lnTo>
                  <a:lnTo>
                    <a:pt x="335" y="131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64" y="159"/>
                  </a:lnTo>
                  <a:lnTo>
                    <a:pt x="364" y="159"/>
                  </a:lnTo>
                  <a:lnTo>
                    <a:pt x="387" y="154"/>
                  </a:lnTo>
                  <a:lnTo>
                    <a:pt x="387" y="154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21" y="148"/>
                  </a:lnTo>
                  <a:lnTo>
                    <a:pt x="421" y="148"/>
                  </a:lnTo>
                  <a:lnTo>
                    <a:pt x="421" y="159"/>
                  </a:lnTo>
                  <a:lnTo>
                    <a:pt x="421" y="159"/>
                  </a:lnTo>
                  <a:lnTo>
                    <a:pt x="421" y="165"/>
                  </a:lnTo>
                  <a:lnTo>
                    <a:pt x="421" y="165"/>
                  </a:lnTo>
                  <a:lnTo>
                    <a:pt x="421" y="177"/>
                  </a:lnTo>
                  <a:lnTo>
                    <a:pt x="421" y="177"/>
                  </a:lnTo>
                  <a:lnTo>
                    <a:pt x="421" y="182"/>
                  </a:lnTo>
                  <a:lnTo>
                    <a:pt x="421" y="182"/>
                  </a:lnTo>
                  <a:lnTo>
                    <a:pt x="432" y="205"/>
                  </a:lnTo>
                  <a:lnTo>
                    <a:pt x="432" y="205"/>
                  </a:lnTo>
                  <a:lnTo>
                    <a:pt x="455" y="222"/>
                  </a:lnTo>
                  <a:lnTo>
                    <a:pt x="455" y="222"/>
                  </a:lnTo>
                  <a:lnTo>
                    <a:pt x="483" y="238"/>
                  </a:lnTo>
                  <a:lnTo>
                    <a:pt x="483" y="238"/>
                  </a:lnTo>
                  <a:lnTo>
                    <a:pt x="512" y="250"/>
                  </a:lnTo>
                  <a:lnTo>
                    <a:pt x="512" y="250"/>
                  </a:lnTo>
                  <a:lnTo>
                    <a:pt x="512" y="250"/>
                  </a:lnTo>
                  <a:lnTo>
                    <a:pt x="512" y="250"/>
                  </a:lnTo>
                  <a:lnTo>
                    <a:pt x="512" y="255"/>
                  </a:lnTo>
                  <a:lnTo>
                    <a:pt x="512" y="255"/>
                  </a:lnTo>
                  <a:lnTo>
                    <a:pt x="512" y="261"/>
                  </a:lnTo>
                  <a:lnTo>
                    <a:pt x="512" y="261"/>
                  </a:lnTo>
                  <a:lnTo>
                    <a:pt x="512" y="266"/>
                  </a:lnTo>
                  <a:lnTo>
                    <a:pt x="512" y="266"/>
                  </a:lnTo>
                  <a:lnTo>
                    <a:pt x="506" y="278"/>
                  </a:lnTo>
                  <a:lnTo>
                    <a:pt x="506" y="278"/>
                  </a:lnTo>
                  <a:lnTo>
                    <a:pt x="500" y="284"/>
                  </a:lnTo>
                  <a:lnTo>
                    <a:pt x="500" y="284"/>
                  </a:lnTo>
                  <a:lnTo>
                    <a:pt x="489" y="289"/>
                  </a:lnTo>
                  <a:lnTo>
                    <a:pt x="489" y="289"/>
                  </a:lnTo>
                  <a:lnTo>
                    <a:pt x="483" y="295"/>
                  </a:lnTo>
                  <a:lnTo>
                    <a:pt x="483" y="295"/>
                  </a:lnTo>
                  <a:lnTo>
                    <a:pt x="483" y="301"/>
                  </a:lnTo>
                  <a:lnTo>
                    <a:pt x="483" y="301"/>
                  </a:lnTo>
                  <a:lnTo>
                    <a:pt x="483" y="306"/>
                  </a:lnTo>
                  <a:lnTo>
                    <a:pt x="483" y="306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74" y="295"/>
                  </a:lnTo>
                  <a:lnTo>
                    <a:pt x="574" y="295"/>
                  </a:lnTo>
                  <a:lnTo>
                    <a:pt x="625" y="289"/>
                  </a:lnTo>
                  <a:lnTo>
                    <a:pt x="625" y="289"/>
                  </a:lnTo>
                  <a:lnTo>
                    <a:pt x="665" y="289"/>
                  </a:lnTo>
                  <a:lnTo>
                    <a:pt x="665" y="289"/>
                  </a:lnTo>
                  <a:lnTo>
                    <a:pt x="665" y="289"/>
                  </a:lnTo>
                  <a:lnTo>
                    <a:pt x="665" y="289"/>
                  </a:lnTo>
                  <a:lnTo>
                    <a:pt x="671" y="295"/>
                  </a:lnTo>
                  <a:lnTo>
                    <a:pt x="671" y="295"/>
                  </a:lnTo>
                  <a:lnTo>
                    <a:pt x="677" y="295"/>
                  </a:lnTo>
                  <a:lnTo>
                    <a:pt x="677" y="295"/>
                  </a:lnTo>
                  <a:lnTo>
                    <a:pt x="683" y="295"/>
                  </a:lnTo>
                  <a:lnTo>
                    <a:pt x="683" y="295"/>
                  </a:lnTo>
                  <a:lnTo>
                    <a:pt x="693" y="289"/>
                  </a:lnTo>
                  <a:lnTo>
                    <a:pt x="693" y="289"/>
                  </a:lnTo>
                  <a:lnTo>
                    <a:pt x="699" y="284"/>
                  </a:lnTo>
                  <a:lnTo>
                    <a:pt x="699" y="284"/>
                  </a:lnTo>
                  <a:lnTo>
                    <a:pt x="711" y="278"/>
                  </a:lnTo>
                  <a:lnTo>
                    <a:pt x="711" y="278"/>
                  </a:lnTo>
                  <a:lnTo>
                    <a:pt x="722" y="272"/>
                  </a:lnTo>
                  <a:lnTo>
                    <a:pt x="722" y="272"/>
                  </a:lnTo>
                  <a:lnTo>
                    <a:pt x="716" y="272"/>
                  </a:lnTo>
                  <a:lnTo>
                    <a:pt x="716" y="272"/>
                  </a:lnTo>
                  <a:lnTo>
                    <a:pt x="716" y="266"/>
                  </a:lnTo>
                  <a:lnTo>
                    <a:pt x="716" y="266"/>
                  </a:lnTo>
                  <a:lnTo>
                    <a:pt x="711" y="255"/>
                  </a:lnTo>
                  <a:lnTo>
                    <a:pt x="711" y="255"/>
                  </a:lnTo>
                  <a:lnTo>
                    <a:pt x="716" y="250"/>
                  </a:lnTo>
                  <a:lnTo>
                    <a:pt x="716" y="250"/>
                  </a:lnTo>
                  <a:lnTo>
                    <a:pt x="711" y="250"/>
                  </a:lnTo>
                  <a:lnTo>
                    <a:pt x="711" y="250"/>
                  </a:lnTo>
                  <a:lnTo>
                    <a:pt x="699" y="244"/>
                  </a:lnTo>
                  <a:lnTo>
                    <a:pt x="699" y="244"/>
                  </a:lnTo>
                  <a:lnTo>
                    <a:pt x="688" y="238"/>
                  </a:lnTo>
                  <a:lnTo>
                    <a:pt x="688" y="238"/>
                  </a:lnTo>
                  <a:lnTo>
                    <a:pt x="683" y="238"/>
                  </a:lnTo>
                  <a:lnTo>
                    <a:pt x="683" y="238"/>
                  </a:lnTo>
                  <a:lnTo>
                    <a:pt x="665" y="238"/>
                  </a:lnTo>
                  <a:lnTo>
                    <a:pt x="665" y="238"/>
                  </a:lnTo>
                  <a:lnTo>
                    <a:pt x="648" y="238"/>
                  </a:lnTo>
                  <a:lnTo>
                    <a:pt x="648" y="238"/>
                  </a:lnTo>
                  <a:lnTo>
                    <a:pt x="637" y="238"/>
                  </a:lnTo>
                  <a:lnTo>
                    <a:pt x="637" y="238"/>
                  </a:lnTo>
                  <a:lnTo>
                    <a:pt x="619" y="232"/>
                  </a:lnTo>
                  <a:lnTo>
                    <a:pt x="619" y="232"/>
                  </a:lnTo>
                  <a:lnTo>
                    <a:pt x="625" y="226"/>
                  </a:lnTo>
                  <a:lnTo>
                    <a:pt x="625" y="226"/>
                  </a:lnTo>
                  <a:lnTo>
                    <a:pt x="625" y="217"/>
                  </a:lnTo>
                  <a:lnTo>
                    <a:pt x="625" y="217"/>
                  </a:lnTo>
                  <a:lnTo>
                    <a:pt x="625" y="199"/>
                  </a:lnTo>
                  <a:lnTo>
                    <a:pt x="625" y="199"/>
                  </a:lnTo>
                  <a:lnTo>
                    <a:pt x="625" y="193"/>
                  </a:lnTo>
                  <a:lnTo>
                    <a:pt x="625" y="193"/>
                  </a:lnTo>
                  <a:lnTo>
                    <a:pt x="591" y="193"/>
                  </a:lnTo>
                  <a:lnTo>
                    <a:pt x="591" y="193"/>
                  </a:lnTo>
                  <a:lnTo>
                    <a:pt x="574" y="188"/>
                  </a:lnTo>
                  <a:lnTo>
                    <a:pt x="574" y="188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29" y="159"/>
                  </a:lnTo>
                  <a:lnTo>
                    <a:pt x="529" y="159"/>
                  </a:lnTo>
                  <a:lnTo>
                    <a:pt x="523" y="159"/>
                  </a:lnTo>
                  <a:lnTo>
                    <a:pt x="523" y="159"/>
                  </a:lnTo>
                  <a:lnTo>
                    <a:pt x="518" y="154"/>
                  </a:lnTo>
                  <a:lnTo>
                    <a:pt x="518" y="154"/>
                  </a:lnTo>
                  <a:lnTo>
                    <a:pt x="518" y="148"/>
                  </a:lnTo>
                  <a:lnTo>
                    <a:pt x="518" y="148"/>
                  </a:lnTo>
                  <a:lnTo>
                    <a:pt x="512" y="137"/>
                  </a:lnTo>
                  <a:lnTo>
                    <a:pt x="512" y="137"/>
                  </a:lnTo>
                  <a:lnTo>
                    <a:pt x="506" y="131"/>
                  </a:lnTo>
                  <a:lnTo>
                    <a:pt x="506" y="131"/>
                  </a:lnTo>
                  <a:lnTo>
                    <a:pt x="500" y="120"/>
                  </a:lnTo>
                  <a:lnTo>
                    <a:pt x="500" y="120"/>
                  </a:lnTo>
                  <a:lnTo>
                    <a:pt x="494" y="120"/>
                  </a:lnTo>
                  <a:lnTo>
                    <a:pt x="494" y="120"/>
                  </a:lnTo>
                  <a:lnTo>
                    <a:pt x="489" y="120"/>
                  </a:lnTo>
                  <a:lnTo>
                    <a:pt x="489" y="120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72" y="114"/>
                  </a:lnTo>
                  <a:lnTo>
                    <a:pt x="472" y="114"/>
                  </a:lnTo>
                  <a:lnTo>
                    <a:pt x="472" y="114"/>
                  </a:lnTo>
                  <a:lnTo>
                    <a:pt x="472" y="114"/>
                  </a:lnTo>
                  <a:lnTo>
                    <a:pt x="466" y="108"/>
                  </a:lnTo>
                  <a:lnTo>
                    <a:pt x="466" y="108"/>
                  </a:lnTo>
                  <a:lnTo>
                    <a:pt x="461" y="108"/>
                  </a:lnTo>
                  <a:lnTo>
                    <a:pt x="461" y="108"/>
                  </a:lnTo>
                  <a:lnTo>
                    <a:pt x="455" y="114"/>
                  </a:lnTo>
                  <a:lnTo>
                    <a:pt x="455" y="114"/>
                  </a:lnTo>
                  <a:lnTo>
                    <a:pt x="455" y="114"/>
                  </a:lnTo>
                  <a:lnTo>
                    <a:pt x="455" y="114"/>
                  </a:lnTo>
                  <a:lnTo>
                    <a:pt x="449" y="108"/>
                  </a:lnTo>
                  <a:lnTo>
                    <a:pt x="449" y="108"/>
                  </a:lnTo>
                  <a:lnTo>
                    <a:pt x="444" y="102"/>
                  </a:lnTo>
                  <a:lnTo>
                    <a:pt x="444" y="102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38" y="97"/>
                  </a:lnTo>
                  <a:lnTo>
                    <a:pt x="421" y="92"/>
                  </a:lnTo>
                  <a:lnTo>
                    <a:pt x="421" y="92"/>
                  </a:lnTo>
                  <a:lnTo>
                    <a:pt x="404" y="92"/>
                  </a:lnTo>
                  <a:lnTo>
                    <a:pt x="404" y="92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75" y="86"/>
                  </a:lnTo>
                  <a:lnTo>
                    <a:pt x="375" y="86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58" y="57"/>
                  </a:lnTo>
                  <a:lnTo>
                    <a:pt x="358" y="57"/>
                  </a:lnTo>
                  <a:lnTo>
                    <a:pt x="353" y="46"/>
                  </a:lnTo>
                  <a:lnTo>
                    <a:pt x="353" y="46"/>
                  </a:lnTo>
                  <a:lnTo>
                    <a:pt x="347" y="34"/>
                  </a:lnTo>
                  <a:lnTo>
                    <a:pt x="347" y="34"/>
                  </a:lnTo>
                  <a:lnTo>
                    <a:pt x="324" y="29"/>
                  </a:lnTo>
                  <a:lnTo>
                    <a:pt x="324" y="29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9" y="12"/>
                  </a:lnTo>
                  <a:lnTo>
                    <a:pt x="199" y="12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Freeform 142"/>
            <p:cNvSpPr>
              <a:spLocks noChangeArrowheads="1"/>
            </p:cNvSpPr>
            <p:nvPr/>
          </p:nvSpPr>
          <p:spPr bwMode="auto">
            <a:xfrm>
              <a:off x="5394325" y="2960688"/>
              <a:ext cx="160338" cy="166687"/>
            </a:xfrm>
            <a:custGeom>
              <a:avLst/>
              <a:gdLst>
                <a:gd name="T0" fmla="*/ 364 w 444"/>
                <a:gd name="T1" fmla="*/ 449 h 461"/>
                <a:gd name="T2" fmla="*/ 347 w 444"/>
                <a:gd name="T3" fmla="*/ 426 h 461"/>
                <a:gd name="T4" fmla="*/ 336 w 444"/>
                <a:gd name="T5" fmla="*/ 415 h 461"/>
                <a:gd name="T6" fmla="*/ 312 w 444"/>
                <a:gd name="T7" fmla="*/ 404 h 461"/>
                <a:gd name="T8" fmla="*/ 290 w 444"/>
                <a:gd name="T9" fmla="*/ 380 h 461"/>
                <a:gd name="T10" fmla="*/ 262 w 444"/>
                <a:gd name="T11" fmla="*/ 346 h 461"/>
                <a:gd name="T12" fmla="*/ 211 w 444"/>
                <a:gd name="T13" fmla="*/ 290 h 461"/>
                <a:gd name="T14" fmla="*/ 211 w 444"/>
                <a:gd name="T15" fmla="*/ 278 h 461"/>
                <a:gd name="T16" fmla="*/ 187 w 444"/>
                <a:gd name="T17" fmla="*/ 227 h 461"/>
                <a:gd name="T18" fmla="*/ 171 w 444"/>
                <a:gd name="T19" fmla="*/ 205 h 461"/>
                <a:gd name="T20" fmla="*/ 171 w 444"/>
                <a:gd name="T21" fmla="*/ 181 h 461"/>
                <a:gd name="T22" fmla="*/ 193 w 444"/>
                <a:gd name="T23" fmla="*/ 170 h 461"/>
                <a:gd name="T24" fmla="*/ 211 w 444"/>
                <a:gd name="T25" fmla="*/ 193 h 461"/>
                <a:gd name="T26" fmla="*/ 227 w 444"/>
                <a:gd name="T27" fmla="*/ 187 h 461"/>
                <a:gd name="T28" fmla="*/ 250 w 444"/>
                <a:gd name="T29" fmla="*/ 205 h 461"/>
                <a:gd name="T30" fmla="*/ 302 w 444"/>
                <a:gd name="T31" fmla="*/ 193 h 461"/>
                <a:gd name="T32" fmla="*/ 330 w 444"/>
                <a:gd name="T33" fmla="*/ 199 h 461"/>
                <a:gd name="T34" fmla="*/ 352 w 444"/>
                <a:gd name="T35" fmla="*/ 205 h 461"/>
                <a:gd name="T36" fmla="*/ 358 w 444"/>
                <a:gd name="T37" fmla="*/ 210 h 461"/>
                <a:gd name="T38" fmla="*/ 398 w 444"/>
                <a:gd name="T39" fmla="*/ 233 h 461"/>
                <a:gd name="T40" fmla="*/ 432 w 444"/>
                <a:gd name="T41" fmla="*/ 221 h 461"/>
                <a:gd name="T42" fmla="*/ 437 w 444"/>
                <a:gd name="T43" fmla="*/ 193 h 461"/>
                <a:gd name="T44" fmla="*/ 427 w 444"/>
                <a:gd name="T45" fmla="*/ 165 h 461"/>
                <a:gd name="T46" fmla="*/ 432 w 444"/>
                <a:gd name="T47" fmla="*/ 153 h 461"/>
                <a:gd name="T48" fmla="*/ 409 w 444"/>
                <a:gd name="T49" fmla="*/ 153 h 461"/>
                <a:gd name="T50" fmla="*/ 364 w 444"/>
                <a:gd name="T51" fmla="*/ 136 h 461"/>
                <a:gd name="T52" fmla="*/ 318 w 444"/>
                <a:gd name="T53" fmla="*/ 114 h 461"/>
                <a:gd name="T54" fmla="*/ 273 w 444"/>
                <a:gd name="T55" fmla="*/ 62 h 461"/>
                <a:gd name="T56" fmla="*/ 245 w 444"/>
                <a:gd name="T57" fmla="*/ 11 h 461"/>
                <a:gd name="T58" fmla="*/ 216 w 444"/>
                <a:gd name="T59" fmla="*/ 0 h 461"/>
                <a:gd name="T60" fmla="*/ 199 w 444"/>
                <a:gd name="T61" fmla="*/ 17 h 461"/>
                <a:gd name="T62" fmla="*/ 182 w 444"/>
                <a:gd name="T63" fmla="*/ 34 h 461"/>
                <a:gd name="T64" fmla="*/ 159 w 444"/>
                <a:gd name="T65" fmla="*/ 28 h 461"/>
                <a:gd name="T66" fmla="*/ 148 w 444"/>
                <a:gd name="T67" fmla="*/ 68 h 461"/>
                <a:gd name="T68" fmla="*/ 119 w 444"/>
                <a:gd name="T69" fmla="*/ 114 h 461"/>
                <a:gd name="T70" fmla="*/ 91 w 444"/>
                <a:gd name="T71" fmla="*/ 91 h 461"/>
                <a:gd name="T72" fmla="*/ 91 w 444"/>
                <a:gd name="T73" fmla="*/ 125 h 461"/>
                <a:gd name="T74" fmla="*/ 80 w 444"/>
                <a:gd name="T75" fmla="*/ 148 h 461"/>
                <a:gd name="T76" fmla="*/ 12 w 444"/>
                <a:gd name="T77" fmla="*/ 165 h 461"/>
                <a:gd name="T78" fmla="*/ 0 w 444"/>
                <a:gd name="T79" fmla="*/ 170 h 461"/>
                <a:gd name="T80" fmla="*/ 17 w 444"/>
                <a:gd name="T81" fmla="*/ 221 h 461"/>
                <a:gd name="T82" fmla="*/ 23 w 444"/>
                <a:gd name="T83" fmla="*/ 233 h 461"/>
                <a:gd name="T84" fmla="*/ 34 w 444"/>
                <a:gd name="T85" fmla="*/ 221 h 461"/>
                <a:gd name="T86" fmla="*/ 34 w 444"/>
                <a:gd name="T87" fmla="*/ 210 h 461"/>
                <a:gd name="T88" fmla="*/ 52 w 444"/>
                <a:gd name="T89" fmla="*/ 205 h 461"/>
                <a:gd name="T90" fmla="*/ 63 w 444"/>
                <a:gd name="T91" fmla="*/ 181 h 461"/>
                <a:gd name="T92" fmla="*/ 86 w 444"/>
                <a:gd name="T93" fmla="*/ 176 h 461"/>
                <a:gd name="T94" fmla="*/ 86 w 444"/>
                <a:gd name="T95" fmla="*/ 239 h 461"/>
                <a:gd name="T96" fmla="*/ 137 w 444"/>
                <a:gd name="T97" fmla="*/ 284 h 461"/>
                <a:gd name="T98" fmla="*/ 119 w 444"/>
                <a:gd name="T99" fmla="*/ 295 h 461"/>
                <a:gd name="T100" fmla="*/ 119 w 444"/>
                <a:gd name="T101" fmla="*/ 307 h 461"/>
                <a:gd name="T102" fmla="*/ 148 w 444"/>
                <a:gd name="T103" fmla="*/ 330 h 461"/>
                <a:gd name="T104" fmla="*/ 159 w 444"/>
                <a:gd name="T105" fmla="*/ 330 h 461"/>
                <a:gd name="T106" fmla="*/ 177 w 444"/>
                <a:gd name="T107" fmla="*/ 335 h 461"/>
                <a:gd name="T108" fmla="*/ 187 w 444"/>
                <a:gd name="T109" fmla="*/ 352 h 461"/>
                <a:gd name="T110" fmla="*/ 216 w 444"/>
                <a:gd name="T111" fmla="*/ 346 h 461"/>
                <a:gd name="T112" fmla="*/ 250 w 444"/>
                <a:gd name="T113" fmla="*/ 380 h 461"/>
                <a:gd name="T114" fmla="*/ 296 w 444"/>
                <a:gd name="T115" fmla="*/ 415 h 461"/>
                <a:gd name="T116" fmla="*/ 318 w 444"/>
                <a:gd name="T117" fmla="*/ 420 h 461"/>
                <a:gd name="T118" fmla="*/ 341 w 444"/>
                <a:gd name="T119" fmla="*/ 449 h 461"/>
                <a:gd name="T120" fmla="*/ 358 w 444"/>
                <a:gd name="T121" fmla="*/ 460 h 461"/>
                <a:gd name="T122" fmla="*/ 370 w 444"/>
                <a:gd name="T123" fmla="*/ 46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4" h="461">
                  <a:moveTo>
                    <a:pt x="375" y="460"/>
                  </a:moveTo>
                  <a:lnTo>
                    <a:pt x="375" y="460"/>
                  </a:lnTo>
                  <a:lnTo>
                    <a:pt x="370" y="455"/>
                  </a:lnTo>
                  <a:lnTo>
                    <a:pt x="370" y="455"/>
                  </a:lnTo>
                  <a:lnTo>
                    <a:pt x="364" y="449"/>
                  </a:lnTo>
                  <a:lnTo>
                    <a:pt x="364" y="449"/>
                  </a:lnTo>
                  <a:lnTo>
                    <a:pt x="358" y="443"/>
                  </a:lnTo>
                  <a:lnTo>
                    <a:pt x="358" y="443"/>
                  </a:lnTo>
                  <a:lnTo>
                    <a:pt x="347" y="432"/>
                  </a:lnTo>
                  <a:lnTo>
                    <a:pt x="347" y="432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1" y="420"/>
                  </a:lnTo>
                  <a:lnTo>
                    <a:pt x="341" y="420"/>
                  </a:lnTo>
                  <a:lnTo>
                    <a:pt x="336" y="415"/>
                  </a:lnTo>
                  <a:lnTo>
                    <a:pt x="336" y="415"/>
                  </a:lnTo>
                  <a:lnTo>
                    <a:pt x="336" y="415"/>
                  </a:lnTo>
                  <a:lnTo>
                    <a:pt x="336" y="415"/>
                  </a:lnTo>
                  <a:lnTo>
                    <a:pt x="330" y="415"/>
                  </a:lnTo>
                  <a:lnTo>
                    <a:pt x="330" y="415"/>
                  </a:lnTo>
                  <a:lnTo>
                    <a:pt x="324" y="409"/>
                  </a:lnTo>
                  <a:lnTo>
                    <a:pt x="324" y="409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02" y="392"/>
                  </a:lnTo>
                  <a:lnTo>
                    <a:pt x="302" y="392"/>
                  </a:lnTo>
                  <a:lnTo>
                    <a:pt x="296" y="386"/>
                  </a:lnTo>
                  <a:lnTo>
                    <a:pt x="296" y="386"/>
                  </a:lnTo>
                  <a:lnTo>
                    <a:pt x="290" y="380"/>
                  </a:lnTo>
                  <a:lnTo>
                    <a:pt x="290" y="380"/>
                  </a:lnTo>
                  <a:lnTo>
                    <a:pt x="284" y="375"/>
                  </a:lnTo>
                  <a:lnTo>
                    <a:pt x="284" y="375"/>
                  </a:lnTo>
                  <a:lnTo>
                    <a:pt x="278" y="364"/>
                  </a:lnTo>
                  <a:lnTo>
                    <a:pt x="278" y="364"/>
                  </a:lnTo>
                  <a:lnTo>
                    <a:pt x="262" y="346"/>
                  </a:lnTo>
                  <a:lnTo>
                    <a:pt x="262" y="346"/>
                  </a:lnTo>
                  <a:lnTo>
                    <a:pt x="245" y="330"/>
                  </a:lnTo>
                  <a:lnTo>
                    <a:pt x="245" y="330"/>
                  </a:lnTo>
                  <a:lnTo>
                    <a:pt x="222" y="312"/>
                  </a:lnTo>
                  <a:lnTo>
                    <a:pt x="222" y="312"/>
                  </a:lnTo>
                  <a:lnTo>
                    <a:pt x="211" y="290"/>
                  </a:lnTo>
                  <a:lnTo>
                    <a:pt x="211" y="290"/>
                  </a:lnTo>
                  <a:lnTo>
                    <a:pt x="205" y="284"/>
                  </a:lnTo>
                  <a:lnTo>
                    <a:pt x="205" y="284"/>
                  </a:lnTo>
                  <a:lnTo>
                    <a:pt x="205" y="284"/>
                  </a:lnTo>
                  <a:lnTo>
                    <a:pt x="205" y="284"/>
                  </a:lnTo>
                  <a:lnTo>
                    <a:pt x="211" y="278"/>
                  </a:lnTo>
                  <a:lnTo>
                    <a:pt x="211" y="278"/>
                  </a:lnTo>
                  <a:lnTo>
                    <a:pt x="211" y="267"/>
                  </a:lnTo>
                  <a:lnTo>
                    <a:pt x="211" y="267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87" y="227"/>
                  </a:lnTo>
                  <a:lnTo>
                    <a:pt x="187" y="227"/>
                  </a:lnTo>
                  <a:lnTo>
                    <a:pt x="177" y="216"/>
                  </a:lnTo>
                  <a:lnTo>
                    <a:pt x="177" y="216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7" y="170"/>
                  </a:lnTo>
                  <a:lnTo>
                    <a:pt x="177" y="170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199" y="181"/>
                  </a:lnTo>
                  <a:lnTo>
                    <a:pt x="199" y="181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6" y="199"/>
                  </a:lnTo>
                  <a:lnTo>
                    <a:pt x="216" y="199"/>
                  </a:lnTo>
                  <a:lnTo>
                    <a:pt x="222" y="193"/>
                  </a:lnTo>
                  <a:lnTo>
                    <a:pt x="222" y="193"/>
                  </a:lnTo>
                  <a:lnTo>
                    <a:pt x="227" y="187"/>
                  </a:lnTo>
                  <a:lnTo>
                    <a:pt x="227" y="187"/>
                  </a:lnTo>
                  <a:lnTo>
                    <a:pt x="233" y="187"/>
                  </a:lnTo>
                  <a:lnTo>
                    <a:pt x="233" y="187"/>
                  </a:lnTo>
                  <a:lnTo>
                    <a:pt x="245" y="199"/>
                  </a:lnTo>
                  <a:lnTo>
                    <a:pt x="245" y="199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56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78" y="199"/>
                  </a:lnTo>
                  <a:lnTo>
                    <a:pt x="278" y="199"/>
                  </a:lnTo>
                  <a:lnTo>
                    <a:pt x="302" y="193"/>
                  </a:lnTo>
                  <a:lnTo>
                    <a:pt x="302" y="193"/>
                  </a:lnTo>
                  <a:lnTo>
                    <a:pt x="307" y="187"/>
                  </a:lnTo>
                  <a:lnTo>
                    <a:pt x="318" y="193"/>
                  </a:lnTo>
                  <a:lnTo>
                    <a:pt x="318" y="193"/>
                  </a:lnTo>
                  <a:lnTo>
                    <a:pt x="330" y="199"/>
                  </a:lnTo>
                  <a:lnTo>
                    <a:pt x="330" y="199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7" y="205"/>
                  </a:lnTo>
                  <a:lnTo>
                    <a:pt x="347" y="205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58" y="205"/>
                  </a:lnTo>
                  <a:lnTo>
                    <a:pt x="358" y="205"/>
                  </a:lnTo>
                  <a:lnTo>
                    <a:pt x="358" y="210"/>
                  </a:lnTo>
                  <a:lnTo>
                    <a:pt x="358" y="210"/>
                  </a:lnTo>
                  <a:lnTo>
                    <a:pt x="364" y="221"/>
                  </a:lnTo>
                  <a:lnTo>
                    <a:pt x="364" y="221"/>
                  </a:lnTo>
                  <a:lnTo>
                    <a:pt x="370" y="227"/>
                  </a:lnTo>
                  <a:lnTo>
                    <a:pt x="375" y="227"/>
                  </a:lnTo>
                  <a:lnTo>
                    <a:pt x="375" y="227"/>
                  </a:lnTo>
                  <a:lnTo>
                    <a:pt x="398" y="233"/>
                  </a:lnTo>
                  <a:lnTo>
                    <a:pt x="398" y="233"/>
                  </a:lnTo>
                  <a:lnTo>
                    <a:pt x="415" y="227"/>
                  </a:lnTo>
                  <a:lnTo>
                    <a:pt x="415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32" y="221"/>
                  </a:lnTo>
                  <a:lnTo>
                    <a:pt x="432" y="221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43" y="199"/>
                  </a:lnTo>
                  <a:lnTo>
                    <a:pt x="443" y="199"/>
                  </a:lnTo>
                  <a:lnTo>
                    <a:pt x="437" y="193"/>
                  </a:lnTo>
                  <a:lnTo>
                    <a:pt x="427" y="187"/>
                  </a:lnTo>
                  <a:lnTo>
                    <a:pt x="427" y="187"/>
                  </a:lnTo>
                  <a:lnTo>
                    <a:pt x="421" y="176"/>
                  </a:lnTo>
                  <a:lnTo>
                    <a:pt x="421" y="176"/>
                  </a:lnTo>
                  <a:lnTo>
                    <a:pt x="427" y="165"/>
                  </a:lnTo>
                  <a:lnTo>
                    <a:pt x="427" y="165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32" y="153"/>
                  </a:lnTo>
                  <a:lnTo>
                    <a:pt x="427" y="153"/>
                  </a:lnTo>
                  <a:lnTo>
                    <a:pt x="427" y="153"/>
                  </a:lnTo>
                  <a:lnTo>
                    <a:pt x="421" y="153"/>
                  </a:lnTo>
                  <a:lnTo>
                    <a:pt x="421" y="153"/>
                  </a:lnTo>
                  <a:lnTo>
                    <a:pt x="409" y="153"/>
                  </a:lnTo>
                  <a:lnTo>
                    <a:pt x="409" y="153"/>
                  </a:lnTo>
                  <a:lnTo>
                    <a:pt x="392" y="153"/>
                  </a:lnTo>
                  <a:lnTo>
                    <a:pt x="392" y="153"/>
                  </a:lnTo>
                  <a:lnTo>
                    <a:pt x="375" y="148"/>
                  </a:lnTo>
                  <a:lnTo>
                    <a:pt x="375" y="148"/>
                  </a:lnTo>
                  <a:lnTo>
                    <a:pt x="364" y="136"/>
                  </a:lnTo>
                  <a:lnTo>
                    <a:pt x="364" y="136"/>
                  </a:lnTo>
                  <a:lnTo>
                    <a:pt x="352" y="131"/>
                  </a:lnTo>
                  <a:lnTo>
                    <a:pt x="352" y="131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02" y="96"/>
                  </a:lnTo>
                  <a:lnTo>
                    <a:pt x="302" y="96"/>
                  </a:lnTo>
                  <a:lnTo>
                    <a:pt x="284" y="80"/>
                  </a:lnTo>
                  <a:lnTo>
                    <a:pt x="284" y="80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45" y="11"/>
                  </a:lnTo>
                  <a:lnTo>
                    <a:pt x="245" y="11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28"/>
                  </a:lnTo>
                  <a:lnTo>
                    <a:pt x="199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19" y="114"/>
                  </a:lnTo>
                  <a:lnTo>
                    <a:pt x="119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0" y="148"/>
                  </a:lnTo>
                  <a:lnTo>
                    <a:pt x="68" y="153"/>
                  </a:lnTo>
                  <a:lnTo>
                    <a:pt x="68" y="15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33"/>
                  </a:lnTo>
                  <a:lnTo>
                    <a:pt x="17" y="233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34" y="216"/>
                  </a:lnTo>
                  <a:lnTo>
                    <a:pt x="34" y="216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7" y="193"/>
                  </a:lnTo>
                  <a:lnTo>
                    <a:pt x="57" y="193"/>
                  </a:lnTo>
                  <a:lnTo>
                    <a:pt x="63" y="181"/>
                  </a:lnTo>
                  <a:lnTo>
                    <a:pt x="63" y="181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1" y="210"/>
                  </a:lnTo>
                  <a:lnTo>
                    <a:pt x="91" y="210"/>
                  </a:lnTo>
                  <a:lnTo>
                    <a:pt x="86" y="239"/>
                  </a:lnTo>
                  <a:lnTo>
                    <a:pt x="86" y="239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25" y="267"/>
                  </a:lnTo>
                  <a:lnTo>
                    <a:pt x="125" y="267"/>
                  </a:lnTo>
                  <a:lnTo>
                    <a:pt x="137" y="278"/>
                  </a:lnTo>
                  <a:lnTo>
                    <a:pt x="137" y="284"/>
                  </a:lnTo>
                  <a:lnTo>
                    <a:pt x="137" y="284"/>
                  </a:lnTo>
                  <a:lnTo>
                    <a:pt x="131" y="290"/>
                  </a:lnTo>
                  <a:lnTo>
                    <a:pt x="119" y="295"/>
                  </a:lnTo>
                  <a:lnTo>
                    <a:pt x="119" y="295"/>
                  </a:lnTo>
                  <a:lnTo>
                    <a:pt x="119" y="295"/>
                  </a:lnTo>
                  <a:lnTo>
                    <a:pt x="119" y="295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31" y="312"/>
                  </a:lnTo>
                  <a:lnTo>
                    <a:pt x="131" y="312"/>
                  </a:lnTo>
                  <a:lnTo>
                    <a:pt x="137" y="324"/>
                  </a:lnTo>
                  <a:lnTo>
                    <a:pt x="137" y="324"/>
                  </a:lnTo>
                  <a:lnTo>
                    <a:pt x="148" y="330"/>
                  </a:lnTo>
                  <a:lnTo>
                    <a:pt x="148" y="330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9" y="330"/>
                  </a:lnTo>
                  <a:lnTo>
                    <a:pt x="159" y="330"/>
                  </a:lnTo>
                  <a:lnTo>
                    <a:pt x="159" y="330"/>
                  </a:lnTo>
                  <a:lnTo>
                    <a:pt x="159" y="330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71" y="330"/>
                  </a:lnTo>
                  <a:lnTo>
                    <a:pt x="171" y="330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77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6"/>
                  </a:lnTo>
                  <a:lnTo>
                    <a:pt x="187" y="352"/>
                  </a:lnTo>
                  <a:lnTo>
                    <a:pt x="187" y="352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205" y="352"/>
                  </a:lnTo>
                  <a:lnTo>
                    <a:pt x="205" y="352"/>
                  </a:lnTo>
                  <a:lnTo>
                    <a:pt x="216" y="346"/>
                  </a:lnTo>
                  <a:lnTo>
                    <a:pt x="216" y="346"/>
                  </a:lnTo>
                  <a:lnTo>
                    <a:pt x="222" y="346"/>
                  </a:lnTo>
                  <a:lnTo>
                    <a:pt x="222" y="346"/>
                  </a:lnTo>
                  <a:lnTo>
                    <a:pt x="233" y="358"/>
                  </a:lnTo>
                  <a:lnTo>
                    <a:pt x="233" y="358"/>
                  </a:lnTo>
                  <a:lnTo>
                    <a:pt x="250" y="380"/>
                  </a:lnTo>
                  <a:lnTo>
                    <a:pt x="250" y="380"/>
                  </a:lnTo>
                  <a:lnTo>
                    <a:pt x="273" y="398"/>
                  </a:lnTo>
                  <a:lnTo>
                    <a:pt x="273" y="398"/>
                  </a:lnTo>
                  <a:lnTo>
                    <a:pt x="284" y="415"/>
                  </a:lnTo>
                  <a:lnTo>
                    <a:pt x="284" y="415"/>
                  </a:lnTo>
                  <a:lnTo>
                    <a:pt x="296" y="415"/>
                  </a:lnTo>
                  <a:lnTo>
                    <a:pt x="296" y="415"/>
                  </a:lnTo>
                  <a:lnTo>
                    <a:pt x="307" y="420"/>
                  </a:lnTo>
                  <a:lnTo>
                    <a:pt x="307" y="420"/>
                  </a:lnTo>
                  <a:lnTo>
                    <a:pt x="312" y="420"/>
                  </a:lnTo>
                  <a:lnTo>
                    <a:pt x="312" y="420"/>
                  </a:lnTo>
                  <a:lnTo>
                    <a:pt x="318" y="420"/>
                  </a:lnTo>
                  <a:lnTo>
                    <a:pt x="318" y="420"/>
                  </a:lnTo>
                  <a:lnTo>
                    <a:pt x="324" y="426"/>
                  </a:lnTo>
                  <a:lnTo>
                    <a:pt x="324" y="426"/>
                  </a:lnTo>
                  <a:lnTo>
                    <a:pt x="336" y="437"/>
                  </a:lnTo>
                  <a:lnTo>
                    <a:pt x="336" y="437"/>
                  </a:lnTo>
                  <a:lnTo>
                    <a:pt x="341" y="449"/>
                  </a:lnTo>
                  <a:lnTo>
                    <a:pt x="341" y="449"/>
                  </a:lnTo>
                  <a:lnTo>
                    <a:pt x="352" y="455"/>
                  </a:lnTo>
                  <a:lnTo>
                    <a:pt x="352" y="455"/>
                  </a:lnTo>
                  <a:lnTo>
                    <a:pt x="352" y="460"/>
                  </a:lnTo>
                  <a:lnTo>
                    <a:pt x="352" y="460"/>
                  </a:lnTo>
                  <a:lnTo>
                    <a:pt x="358" y="460"/>
                  </a:lnTo>
                  <a:lnTo>
                    <a:pt x="358" y="460"/>
                  </a:lnTo>
                  <a:lnTo>
                    <a:pt x="364" y="460"/>
                  </a:lnTo>
                  <a:lnTo>
                    <a:pt x="364" y="460"/>
                  </a:lnTo>
                  <a:lnTo>
                    <a:pt x="370" y="460"/>
                  </a:lnTo>
                  <a:lnTo>
                    <a:pt x="370" y="460"/>
                  </a:lnTo>
                  <a:lnTo>
                    <a:pt x="370" y="460"/>
                  </a:lnTo>
                  <a:lnTo>
                    <a:pt x="370" y="460"/>
                  </a:lnTo>
                  <a:lnTo>
                    <a:pt x="375" y="460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Freeform 143"/>
            <p:cNvSpPr>
              <a:spLocks noChangeArrowheads="1"/>
            </p:cNvSpPr>
            <p:nvPr/>
          </p:nvSpPr>
          <p:spPr bwMode="auto">
            <a:xfrm>
              <a:off x="2860675" y="4154488"/>
              <a:ext cx="90488" cy="103187"/>
            </a:xfrm>
            <a:custGeom>
              <a:avLst/>
              <a:gdLst>
                <a:gd name="T0" fmla="*/ 97 w 251"/>
                <a:gd name="T1" fmla="*/ 22 h 285"/>
                <a:gd name="T2" fmla="*/ 113 w 251"/>
                <a:gd name="T3" fmla="*/ 22 h 285"/>
                <a:gd name="T4" fmla="*/ 119 w 251"/>
                <a:gd name="T5" fmla="*/ 28 h 285"/>
                <a:gd name="T6" fmla="*/ 131 w 251"/>
                <a:gd name="T7" fmla="*/ 40 h 285"/>
                <a:gd name="T8" fmla="*/ 153 w 251"/>
                <a:gd name="T9" fmla="*/ 40 h 285"/>
                <a:gd name="T10" fmla="*/ 165 w 251"/>
                <a:gd name="T11" fmla="*/ 40 h 285"/>
                <a:gd name="T12" fmla="*/ 170 w 251"/>
                <a:gd name="T13" fmla="*/ 51 h 285"/>
                <a:gd name="T14" fmla="*/ 176 w 251"/>
                <a:gd name="T15" fmla="*/ 79 h 285"/>
                <a:gd name="T16" fmla="*/ 193 w 251"/>
                <a:gd name="T17" fmla="*/ 108 h 285"/>
                <a:gd name="T18" fmla="*/ 238 w 251"/>
                <a:gd name="T19" fmla="*/ 142 h 285"/>
                <a:gd name="T20" fmla="*/ 233 w 251"/>
                <a:gd name="T21" fmla="*/ 165 h 285"/>
                <a:gd name="T22" fmla="*/ 216 w 251"/>
                <a:gd name="T23" fmla="*/ 165 h 285"/>
                <a:gd name="T24" fmla="*/ 210 w 251"/>
                <a:gd name="T25" fmla="*/ 170 h 285"/>
                <a:gd name="T26" fmla="*/ 210 w 251"/>
                <a:gd name="T27" fmla="*/ 187 h 285"/>
                <a:gd name="T28" fmla="*/ 204 w 251"/>
                <a:gd name="T29" fmla="*/ 215 h 285"/>
                <a:gd name="T30" fmla="*/ 222 w 251"/>
                <a:gd name="T31" fmla="*/ 239 h 285"/>
                <a:gd name="T32" fmla="*/ 216 w 251"/>
                <a:gd name="T33" fmla="*/ 261 h 285"/>
                <a:gd name="T34" fmla="*/ 216 w 251"/>
                <a:gd name="T35" fmla="*/ 284 h 285"/>
                <a:gd name="T36" fmla="*/ 199 w 251"/>
                <a:gd name="T37" fmla="*/ 255 h 285"/>
                <a:gd name="T38" fmla="*/ 193 w 251"/>
                <a:gd name="T39" fmla="*/ 239 h 285"/>
                <a:gd name="T40" fmla="*/ 182 w 251"/>
                <a:gd name="T41" fmla="*/ 239 h 285"/>
                <a:gd name="T42" fmla="*/ 176 w 251"/>
                <a:gd name="T43" fmla="*/ 250 h 285"/>
                <a:gd name="T44" fmla="*/ 176 w 251"/>
                <a:gd name="T45" fmla="*/ 267 h 285"/>
                <a:gd name="T46" fmla="*/ 165 w 251"/>
                <a:gd name="T47" fmla="*/ 255 h 285"/>
                <a:gd name="T48" fmla="*/ 159 w 251"/>
                <a:gd name="T49" fmla="*/ 221 h 285"/>
                <a:gd name="T50" fmla="*/ 153 w 251"/>
                <a:gd name="T51" fmla="*/ 193 h 285"/>
                <a:gd name="T52" fmla="*/ 136 w 251"/>
                <a:gd name="T53" fmla="*/ 181 h 285"/>
                <a:gd name="T54" fmla="*/ 125 w 251"/>
                <a:gd name="T55" fmla="*/ 175 h 285"/>
                <a:gd name="T56" fmla="*/ 125 w 251"/>
                <a:gd name="T57" fmla="*/ 170 h 285"/>
                <a:gd name="T58" fmla="*/ 119 w 251"/>
                <a:gd name="T59" fmla="*/ 170 h 285"/>
                <a:gd name="T60" fmla="*/ 113 w 251"/>
                <a:gd name="T61" fmla="*/ 170 h 285"/>
                <a:gd name="T62" fmla="*/ 103 w 251"/>
                <a:gd name="T63" fmla="*/ 165 h 285"/>
                <a:gd name="T64" fmla="*/ 97 w 251"/>
                <a:gd name="T65" fmla="*/ 142 h 285"/>
                <a:gd name="T66" fmla="*/ 91 w 251"/>
                <a:gd name="T67" fmla="*/ 130 h 285"/>
                <a:gd name="T68" fmla="*/ 79 w 251"/>
                <a:gd name="T69" fmla="*/ 125 h 285"/>
                <a:gd name="T70" fmla="*/ 68 w 251"/>
                <a:gd name="T71" fmla="*/ 125 h 285"/>
                <a:gd name="T72" fmla="*/ 68 w 251"/>
                <a:gd name="T73" fmla="*/ 125 h 285"/>
                <a:gd name="T74" fmla="*/ 68 w 251"/>
                <a:gd name="T75" fmla="*/ 136 h 285"/>
                <a:gd name="T76" fmla="*/ 68 w 251"/>
                <a:gd name="T77" fmla="*/ 147 h 285"/>
                <a:gd name="T78" fmla="*/ 63 w 251"/>
                <a:gd name="T79" fmla="*/ 159 h 285"/>
                <a:gd name="T80" fmla="*/ 57 w 251"/>
                <a:gd name="T81" fmla="*/ 165 h 285"/>
                <a:gd name="T82" fmla="*/ 45 w 251"/>
                <a:gd name="T83" fmla="*/ 165 h 285"/>
                <a:gd name="T84" fmla="*/ 39 w 251"/>
                <a:gd name="T85" fmla="*/ 159 h 285"/>
                <a:gd name="T86" fmla="*/ 28 w 251"/>
                <a:gd name="T87" fmla="*/ 142 h 285"/>
                <a:gd name="T88" fmla="*/ 23 w 251"/>
                <a:gd name="T89" fmla="*/ 136 h 285"/>
                <a:gd name="T90" fmla="*/ 11 w 251"/>
                <a:gd name="T91" fmla="*/ 130 h 285"/>
                <a:gd name="T92" fmla="*/ 6 w 251"/>
                <a:gd name="T93" fmla="*/ 119 h 285"/>
                <a:gd name="T94" fmla="*/ 11 w 251"/>
                <a:gd name="T95" fmla="*/ 96 h 285"/>
                <a:gd name="T96" fmla="*/ 17 w 251"/>
                <a:gd name="T97" fmla="*/ 90 h 285"/>
                <a:gd name="T98" fmla="*/ 23 w 251"/>
                <a:gd name="T99" fmla="*/ 85 h 285"/>
                <a:gd name="T100" fmla="*/ 28 w 251"/>
                <a:gd name="T101" fmla="*/ 74 h 285"/>
                <a:gd name="T102" fmla="*/ 17 w 251"/>
                <a:gd name="T103" fmla="*/ 74 h 285"/>
                <a:gd name="T104" fmla="*/ 17 w 251"/>
                <a:gd name="T105" fmla="*/ 56 h 285"/>
                <a:gd name="T106" fmla="*/ 17 w 251"/>
                <a:gd name="T107" fmla="*/ 34 h 285"/>
                <a:gd name="T108" fmla="*/ 6 w 251"/>
                <a:gd name="T109" fmla="*/ 16 h 285"/>
                <a:gd name="T110" fmla="*/ 0 w 251"/>
                <a:gd name="T111" fmla="*/ 5 h 285"/>
                <a:gd name="T112" fmla="*/ 0 w 251"/>
                <a:gd name="T113" fmla="*/ 0 h 285"/>
                <a:gd name="T114" fmla="*/ 17 w 251"/>
                <a:gd name="T115" fmla="*/ 0 h 285"/>
                <a:gd name="T116" fmla="*/ 34 w 251"/>
                <a:gd name="T117" fmla="*/ 16 h 285"/>
                <a:gd name="T118" fmla="*/ 63 w 251"/>
                <a:gd name="T119" fmla="*/ 22 h 285"/>
                <a:gd name="T120" fmla="*/ 85 w 251"/>
                <a:gd name="T121" fmla="*/ 28 h 285"/>
                <a:gd name="T122" fmla="*/ 85 w 251"/>
                <a:gd name="T123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1" h="285">
                  <a:moveTo>
                    <a:pt x="85" y="22"/>
                  </a:moveTo>
                  <a:lnTo>
                    <a:pt x="85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0" y="51"/>
                  </a:lnTo>
                  <a:lnTo>
                    <a:pt x="170" y="51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3" y="108"/>
                  </a:lnTo>
                  <a:lnTo>
                    <a:pt x="193" y="108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50" y="159"/>
                  </a:lnTo>
                  <a:lnTo>
                    <a:pt x="244" y="159"/>
                  </a:lnTo>
                  <a:lnTo>
                    <a:pt x="238" y="165"/>
                  </a:lnTo>
                  <a:lnTo>
                    <a:pt x="233" y="165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16" y="170"/>
                  </a:lnTo>
                  <a:lnTo>
                    <a:pt x="216" y="165"/>
                  </a:lnTo>
                  <a:lnTo>
                    <a:pt x="210" y="165"/>
                  </a:lnTo>
                  <a:lnTo>
                    <a:pt x="210" y="165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10" y="187"/>
                  </a:lnTo>
                  <a:lnTo>
                    <a:pt x="210" y="187"/>
                  </a:lnTo>
                  <a:lnTo>
                    <a:pt x="210" y="199"/>
                  </a:lnTo>
                  <a:lnTo>
                    <a:pt x="210" y="199"/>
                  </a:lnTo>
                  <a:lnTo>
                    <a:pt x="204" y="215"/>
                  </a:lnTo>
                  <a:lnTo>
                    <a:pt x="204" y="215"/>
                  </a:lnTo>
                  <a:lnTo>
                    <a:pt x="210" y="227"/>
                  </a:lnTo>
                  <a:lnTo>
                    <a:pt x="210" y="227"/>
                  </a:lnTo>
                  <a:lnTo>
                    <a:pt x="222" y="239"/>
                  </a:lnTo>
                  <a:lnTo>
                    <a:pt x="222" y="239"/>
                  </a:lnTo>
                  <a:lnTo>
                    <a:pt x="222" y="250"/>
                  </a:lnTo>
                  <a:lnTo>
                    <a:pt x="222" y="250"/>
                  </a:lnTo>
                  <a:lnTo>
                    <a:pt x="216" y="261"/>
                  </a:lnTo>
                  <a:lnTo>
                    <a:pt x="216" y="261"/>
                  </a:lnTo>
                  <a:lnTo>
                    <a:pt x="216" y="272"/>
                  </a:lnTo>
                  <a:lnTo>
                    <a:pt x="216" y="272"/>
                  </a:lnTo>
                  <a:lnTo>
                    <a:pt x="216" y="284"/>
                  </a:lnTo>
                  <a:lnTo>
                    <a:pt x="216" y="284"/>
                  </a:lnTo>
                  <a:lnTo>
                    <a:pt x="210" y="284"/>
                  </a:lnTo>
                  <a:lnTo>
                    <a:pt x="210" y="272"/>
                  </a:lnTo>
                  <a:lnTo>
                    <a:pt x="204" y="267"/>
                  </a:lnTo>
                  <a:lnTo>
                    <a:pt x="199" y="255"/>
                  </a:lnTo>
                  <a:lnTo>
                    <a:pt x="193" y="244"/>
                  </a:lnTo>
                  <a:lnTo>
                    <a:pt x="193" y="244"/>
                  </a:lnTo>
                  <a:lnTo>
                    <a:pt x="193" y="239"/>
                  </a:lnTo>
                  <a:lnTo>
                    <a:pt x="193" y="239"/>
                  </a:lnTo>
                  <a:lnTo>
                    <a:pt x="188" y="239"/>
                  </a:lnTo>
                  <a:lnTo>
                    <a:pt x="188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76" y="250"/>
                  </a:lnTo>
                  <a:lnTo>
                    <a:pt x="176" y="250"/>
                  </a:lnTo>
                  <a:lnTo>
                    <a:pt x="176" y="261"/>
                  </a:lnTo>
                  <a:lnTo>
                    <a:pt x="176" y="261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76" y="272"/>
                  </a:lnTo>
                  <a:lnTo>
                    <a:pt x="176" y="272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53" y="193"/>
                  </a:lnTo>
                  <a:lnTo>
                    <a:pt x="153" y="193"/>
                  </a:lnTo>
                  <a:lnTo>
                    <a:pt x="142" y="187"/>
                  </a:lnTo>
                  <a:lnTo>
                    <a:pt x="142" y="187"/>
                  </a:lnTo>
                  <a:lnTo>
                    <a:pt x="136" y="181"/>
                  </a:lnTo>
                  <a:lnTo>
                    <a:pt x="136" y="181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3" y="165"/>
                  </a:lnTo>
                  <a:lnTo>
                    <a:pt x="103" y="165"/>
                  </a:lnTo>
                  <a:lnTo>
                    <a:pt x="103" y="153"/>
                  </a:lnTo>
                  <a:lnTo>
                    <a:pt x="103" y="153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1" y="130"/>
                  </a:lnTo>
                  <a:lnTo>
                    <a:pt x="91" y="130"/>
                  </a:lnTo>
                  <a:lnTo>
                    <a:pt x="91" y="130"/>
                  </a:lnTo>
                  <a:lnTo>
                    <a:pt x="91" y="130"/>
                  </a:lnTo>
                  <a:lnTo>
                    <a:pt x="85" y="130"/>
                  </a:lnTo>
                  <a:lnTo>
                    <a:pt x="85" y="130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7"/>
                  </a:lnTo>
                  <a:lnTo>
                    <a:pt x="68" y="147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63" y="159"/>
                  </a:lnTo>
                  <a:lnTo>
                    <a:pt x="63" y="159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7" y="165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39" y="159"/>
                  </a:lnTo>
                  <a:lnTo>
                    <a:pt x="39" y="159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5" y="22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Freeform 144"/>
            <p:cNvSpPr>
              <a:spLocks noChangeArrowheads="1"/>
            </p:cNvSpPr>
            <p:nvPr/>
          </p:nvSpPr>
          <p:spPr bwMode="auto">
            <a:xfrm>
              <a:off x="5334000" y="4397375"/>
              <a:ext cx="192088" cy="266700"/>
            </a:xfrm>
            <a:custGeom>
              <a:avLst/>
              <a:gdLst>
                <a:gd name="T0" fmla="*/ 79 w 535"/>
                <a:gd name="T1" fmla="*/ 716 h 740"/>
                <a:gd name="T2" fmla="*/ 102 w 535"/>
                <a:gd name="T3" fmla="*/ 711 h 740"/>
                <a:gd name="T4" fmla="*/ 136 w 535"/>
                <a:gd name="T5" fmla="*/ 705 h 740"/>
                <a:gd name="T6" fmla="*/ 153 w 535"/>
                <a:gd name="T7" fmla="*/ 711 h 740"/>
                <a:gd name="T8" fmla="*/ 193 w 535"/>
                <a:gd name="T9" fmla="*/ 699 h 740"/>
                <a:gd name="T10" fmla="*/ 210 w 535"/>
                <a:gd name="T11" fmla="*/ 676 h 740"/>
                <a:gd name="T12" fmla="*/ 227 w 535"/>
                <a:gd name="T13" fmla="*/ 671 h 740"/>
                <a:gd name="T14" fmla="*/ 267 w 535"/>
                <a:gd name="T15" fmla="*/ 671 h 740"/>
                <a:gd name="T16" fmla="*/ 272 w 535"/>
                <a:gd name="T17" fmla="*/ 727 h 740"/>
                <a:gd name="T18" fmla="*/ 318 w 535"/>
                <a:gd name="T19" fmla="*/ 722 h 740"/>
                <a:gd name="T20" fmla="*/ 375 w 535"/>
                <a:gd name="T21" fmla="*/ 671 h 740"/>
                <a:gd name="T22" fmla="*/ 397 w 535"/>
                <a:gd name="T23" fmla="*/ 620 h 740"/>
                <a:gd name="T24" fmla="*/ 409 w 535"/>
                <a:gd name="T25" fmla="*/ 568 h 740"/>
                <a:gd name="T26" fmla="*/ 409 w 535"/>
                <a:gd name="T27" fmla="*/ 517 h 740"/>
                <a:gd name="T28" fmla="*/ 426 w 535"/>
                <a:gd name="T29" fmla="*/ 461 h 740"/>
                <a:gd name="T30" fmla="*/ 448 w 535"/>
                <a:gd name="T31" fmla="*/ 421 h 740"/>
                <a:gd name="T32" fmla="*/ 460 w 535"/>
                <a:gd name="T33" fmla="*/ 375 h 740"/>
                <a:gd name="T34" fmla="*/ 488 w 535"/>
                <a:gd name="T35" fmla="*/ 313 h 740"/>
                <a:gd name="T36" fmla="*/ 494 w 535"/>
                <a:gd name="T37" fmla="*/ 233 h 740"/>
                <a:gd name="T38" fmla="*/ 488 w 535"/>
                <a:gd name="T39" fmla="*/ 171 h 740"/>
                <a:gd name="T40" fmla="*/ 500 w 535"/>
                <a:gd name="T41" fmla="*/ 113 h 740"/>
                <a:gd name="T42" fmla="*/ 528 w 535"/>
                <a:gd name="T43" fmla="*/ 63 h 740"/>
                <a:gd name="T44" fmla="*/ 528 w 535"/>
                <a:gd name="T45" fmla="*/ 6 h 740"/>
                <a:gd name="T46" fmla="*/ 472 w 535"/>
                <a:gd name="T47" fmla="*/ 17 h 740"/>
                <a:gd name="T48" fmla="*/ 437 w 535"/>
                <a:gd name="T49" fmla="*/ 17 h 740"/>
                <a:gd name="T50" fmla="*/ 415 w 535"/>
                <a:gd name="T51" fmla="*/ 51 h 740"/>
                <a:gd name="T52" fmla="*/ 386 w 535"/>
                <a:gd name="T53" fmla="*/ 63 h 740"/>
                <a:gd name="T54" fmla="*/ 375 w 535"/>
                <a:gd name="T55" fmla="*/ 108 h 740"/>
                <a:gd name="T56" fmla="*/ 386 w 535"/>
                <a:gd name="T57" fmla="*/ 131 h 740"/>
                <a:gd name="T58" fmla="*/ 335 w 535"/>
                <a:gd name="T59" fmla="*/ 125 h 740"/>
                <a:gd name="T60" fmla="*/ 295 w 535"/>
                <a:gd name="T61" fmla="*/ 125 h 740"/>
                <a:gd name="T62" fmla="*/ 267 w 535"/>
                <a:gd name="T63" fmla="*/ 102 h 740"/>
                <a:gd name="T64" fmla="*/ 198 w 535"/>
                <a:gd name="T65" fmla="*/ 102 h 740"/>
                <a:gd name="T66" fmla="*/ 170 w 535"/>
                <a:gd name="T67" fmla="*/ 142 h 740"/>
                <a:gd name="T68" fmla="*/ 176 w 535"/>
                <a:gd name="T69" fmla="*/ 182 h 740"/>
                <a:gd name="T70" fmla="*/ 210 w 535"/>
                <a:gd name="T71" fmla="*/ 182 h 740"/>
                <a:gd name="T72" fmla="*/ 256 w 535"/>
                <a:gd name="T73" fmla="*/ 188 h 740"/>
                <a:gd name="T74" fmla="*/ 256 w 535"/>
                <a:gd name="T75" fmla="*/ 244 h 740"/>
                <a:gd name="T76" fmla="*/ 210 w 535"/>
                <a:gd name="T77" fmla="*/ 250 h 740"/>
                <a:gd name="T78" fmla="*/ 198 w 535"/>
                <a:gd name="T79" fmla="*/ 284 h 740"/>
                <a:gd name="T80" fmla="*/ 198 w 535"/>
                <a:gd name="T81" fmla="*/ 307 h 740"/>
                <a:gd name="T82" fmla="*/ 198 w 535"/>
                <a:gd name="T83" fmla="*/ 318 h 740"/>
                <a:gd name="T84" fmla="*/ 227 w 535"/>
                <a:gd name="T85" fmla="*/ 358 h 740"/>
                <a:gd name="T86" fmla="*/ 222 w 535"/>
                <a:gd name="T87" fmla="*/ 403 h 740"/>
                <a:gd name="T88" fmla="*/ 233 w 535"/>
                <a:gd name="T89" fmla="*/ 437 h 740"/>
                <a:gd name="T90" fmla="*/ 238 w 535"/>
                <a:gd name="T91" fmla="*/ 472 h 740"/>
                <a:gd name="T92" fmla="*/ 238 w 535"/>
                <a:gd name="T93" fmla="*/ 528 h 740"/>
                <a:gd name="T94" fmla="*/ 216 w 535"/>
                <a:gd name="T95" fmla="*/ 528 h 740"/>
                <a:gd name="T96" fmla="*/ 176 w 535"/>
                <a:gd name="T97" fmla="*/ 500 h 740"/>
                <a:gd name="T98" fmla="*/ 142 w 535"/>
                <a:gd name="T99" fmla="*/ 512 h 740"/>
                <a:gd name="T100" fmla="*/ 113 w 535"/>
                <a:gd name="T101" fmla="*/ 489 h 740"/>
                <a:gd name="T102" fmla="*/ 113 w 535"/>
                <a:gd name="T103" fmla="*/ 517 h 740"/>
                <a:gd name="T104" fmla="*/ 68 w 535"/>
                <a:gd name="T105" fmla="*/ 523 h 740"/>
                <a:gd name="T106" fmla="*/ 68 w 535"/>
                <a:gd name="T107" fmla="*/ 552 h 740"/>
                <a:gd name="T108" fmla="*/ 73 w 535"/>
                <a:gd name="T109" fmla="*/ 591 h 740"/>
                <a:gd name="T110" fmla="*/ 79 w 535"/>
                <a:gd name="T111" fmla="*/ 642 h 740"/>
                <a:gd name="T112" fmla="*/ 33 w 535"/>
                <a:gd name="T113" fmla="*/ 625 h 740"/>
                <a:gd name="T114" fmla="*/ 0 w 535"/>
                <a:gd name="T115" fmla="*/ 665 h 740"/>
                <a:gd name="T116" fmla="*/ 22 w 535"/>
                <a:gd name="T117" fmla="*/ 693 h 740"/>
                <a:gd name="T118" fmla="*/ 39 w 535"/>
                <a:gd name="T119" fmla="*/ 705 h 740"/>
                <a:gd name="T120" fmla="*/ 45 w 535"/>
                <a:gd name="T121" fmla="*/ 72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5" h="740">
                  <a:moveTo>
                    <a:pt x="62" y="727"/>
                  </a:moveTo>
                  <a:lnTo>
                    <a:pt x="62" y="727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9" y="716"/>
                  </a:lnTo>
                  <a:lnTo>
                    <a:pt x="79" y="716"/>
                  </a:lnTo>
                  <a:lnTo>
                    <a:pt x="91" y="716"/>
                  </a:lnTo>
                  <a:lnTo>
                    <a:pt x="91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2" y="716"/>
                  </a:lnTo>
                  <a:lnTo>
                    <a:pt x="102" y="711"/>
                  </a:lnTo>
                  <a:lnTo>
                    <a:pt x="102" y="711"/>
                  </a:lnTo>
                  <a:lnTo>
                    <a:pt x="108" y="699"/>
                  </a:lnTo>
                  <a:lnTo>
                    <a:pt x="108" y="699"/>
                  </a:lnTo>
                  <a:lnTo>
                    <a:pt x="125" y="693"/>
                  </a:lnTo>
                  <a:lnTo>
                    <a:pt x="125" y="693"/>
                  </a:lnTo>
                  <a:lnTo>
                    <a:pt x="130" y="693"/>
                  </a:lnTo>
                  <a:lnTo>
                    <a:pt x="130" y="693"/>
                  </a:lnTo>
                  <a:lnTo>
                    <a:pt x="136" y="705"/>
                  </a:lnTo>
                  <a:lnTo>
                    <a:pt x="136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7" y="711"/>
                  </a:lnTo>
                  <a:lnTo>
                    <a:pt x="147" y="711"/>
                  </a:lnTo>
                  <a:lnTo>
                    <a:pt x="153" y="711"/>
                  </a:lnTo>
                  <a:lnTo>
                    <a:pt x="153" y="711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70" y="699"/>
                  </a:lnTo>
                  <a:lnTo>
                    <a:pt x="170" y="699"/>
                  </a:lnTo>
                  <a:lnTo>
                    <a:pt x="182" y="699"/>
                  </a:lnTo>
                  <a:lnTo>
                    <a:pt x="182" y="699"/>
                  </a:lnTo>
                  <a:lnTo>
                    <a:pt x="193" y="699"/>
                  </a:lnTo>
                  <a:lnTo>
                    <a:pt x="193" y="699"/>
                  </a:lnTo>
                  <a:lnTo>
                    <a:pt x="204" y="705"/>
                  </a:lnTo>
                  <a:lnTo>
                    <a:pt x="204" y="705"/>
                  </a:lnTo>
                  <a:lnTo>
                    <a:pt x="210" y="699"/>
                  </a:lnTo>
                  <a:lnTo>
                    <a:pt x="216" y="699"/>
                  </a:lnTo>
                  <a:lnTo>
                    <a:pt x="216" y="699"/>
                  </a:lnTo>
                  <a:lnTo>
                    <a:pt x="216" y="688"/>
                  </a:lnTo>
                  <a:lnTo>
                    <a:pt x="216" y="688"/>
                  </a:lnTo>
                  <a:lnTo>
                    <a:pt x="210" y="676"/>
                  </a:lnTo>
                  <a:lnTo>
                    <a:pt x="210" y="676"/>
                  </a:lnTo>
                  <a:lnTo>
                    <a:pt x="210" y="671"/>
                  </a:lnTo>
                  <a:lnTo>
                    <a:pt x="210" y="671"/>
                  </a:lnTo>
                  <a:lnTo>
                    <a:pt x="210" y="671"/>
                  </a:lnTo>
                  <a:lnTo>
                    <a:pt x="210" y="671"/>
                  </a:lnTo>
                  <a:lnTo>
                    <a:pt x="216" y="671"/>
                  </a:lnTo>
                  <a:lnTo>
                    <a:pt x="216" y="671"/>
                  </a:lnTo>
                  <a:lnTo>
                    <a:pt x="227" y="671"/>
                  </a:lnTo>
                  <a:lnTo>
                    <a:pt x="227" y="671"/>
                  </a:lnTo>
                  <a:lnTo>
                    <a:pt x="238" y="676"/>
                  </a:lnTo>
                  <a:lnTo>
                    <a:pt x="238" y="676"/>
                  </a:lnTo>
                  <a:lnTo>
                    <a:pt x="250" y="676"/>
                  </a:lnTo>
                  <a:lnTo>
                    <a:pt x="250" y="676"/>
                  </a:lnTo>
                  <a:lnTo>
                    <a:pt x="261" y="671"/>
                  </a:lnTo>
                  <a:lnTo>
                    <a:pt x="261" y="671"/>
                  </a:lnTo>
                  <a:lnTo>
                    <a:pt x="267" y="671"/>
                  </a:lnTo>
                  <a:lnTo>
                    <a:pt x="267" y="671"/>
                  </a:lnTo>
                  <a:lnTo>
                    <a:pt x="272" y="665"/>
                  </a:lnTo>
                  <a:lnTo>
                    <a:pt x="272" y="676"/>
                  </a:lnTo>
                  <a:lnTo>
                    <a:pt x="267" y="693"/>
                  </a:lnTo>
                  <a:lnTo>
                    <a:pt x="267" y="705"/>
                  </a:lnTo>
                  <a:lnTo>
                    <a:pt x="267" y="716"/>
                  </a:lnTo>
                  <a:lnTo>
                    <a:pt x="272" y="722"/>
                  </a:lnTo>
                  <a:lnTo>
                    <a:pt x="272" y="727"/>
                  </a:lnTo>
                  <a:lnTo>
                    <a:pt x="272" y="733"/>
                  </a:lnTo>
                  <a:lnTo>
                    <a:pt x="272" y="739"/>
                  </a:lnTo>
                  <a:lnTo>
                    <a:pt x="284" y="733"/>
                  </a:lnTo>
                  <a:lnTo>
                    <a:pt x="289" y="733"/>
                  </a:lnTo>
                  <a:lnTo>
                    <a:pt x="295" y="727"/>
                  </a:lnTo>
                  <a:lnTo>
                    <a:pt x="301" y="727"/>
                  </a:lnTo>
                  <a:lnTo>
                    <a:pt x="312" y="722"/>
                  </a:lnTo>
                  <a:lnTo>
                    <a:pt x="318" y="722"/>
                  </a:lnTo>
                  <a:lnTo>
                    <a:pt x="329" y="716"/>
                  </a:lnTo>
                  <a:lnTo>
                    <a:pt x="341" y="716"/>
                  </a:lnTo>
                  <a:lnTo>
                    <a:pt x="347" y="711"/>
                  </a:lnTo>
                  <a:lnTo>
                    <a:pt x="352" y="699"/>
                  </a:lnTo>
                  <a:lnTo>
                    <a:pt x="363" y="693"/>
                  </a:lnTo>
                  <a:lnTo>
                    <a:pt x="369" y="688"/>
                  </a:lnTo>
                  <a:lnTo>
                    <a:pt x="369" y="682"/>
                  </a:lnTo>
                  <a:lnTo>
                    <a:pt x="375" y="671"/>
                  </a:lnTo>
                  <a:lnTo>
                    <a:pt x="375" y="665"/>
                  </a:lnTo>
                  <a:lnTo>
                    <a:pt x="375" y="659"/>
                  </a:lnTo>
                  <a:lnTo>
                    <a:pt x="381" y="654"/>
                  </a:lnTo>
                  <a:lnTo>
                    <a:pt x="386" y="648"/>
                  </a:lnTo>
                  <a:lnTo>
                    <a:pt x="392" y="637"/>
                  </a:lnTo>
                  <a:lnTo>
                    <a:pt x="392" y="631"/>
                  </a:lnTo>
                  <a:lnTo>
                    <a:pt x="397" y="625"/>
                  </a:lnTo>
                  <a:lnTo>
                    <a:pt x="397" y="620"/>
                  </a:lnTo>
                  <a:lnTo>
                    <a:pt x="397" y="608"/>
                  </a:lnTo>
                  <a:lnTo>
                    <a:pt x="397" y="602"/>
                  </a:lnTo>
                  <a:lnTo>
                    <a:pt x="397" y="597"/>
                  </a:lnTo>
                  <a:lnTo>
                    <a:pt x="403" y="591"/>
                  </a:lnTo>
                  <a:lnTo>
                    <a:pt x="403" y="586"/>
                  </a:lnTo>
                  <a:lnTo>
                    <a:pt x="409" y="580"/>
                  </a:lnTo>
                  <a:lnTo>
                    <a:pt x="409" y="574"/>
                  </a:lnTo>
                  <a:lnTo>
                    <a:pt x="409" y="568"/>
                  </a:lnTo>
                  <a:lnTo>
                    <a:pt x="409" y="562"/>
                  </a:lnTo>
                  <a:lnTo>
                    <a:pt x="409" y="557"/>
                  </a:lnTo>
                  <a:lnTo>
                    <a:pt x="409" y="552"/>
                  </a:lnTo>
                  <a:lnTo>
                    <a:pt x="409" y="546"/>
                  </a:lnTo>
                  <a:lnTo>
                    <a:pt x="409" y="534"/>
                  </a:lnTo>
                  <a:lnTo>
                    <a:pt x="409" y="528"/>
                  </a:lnTo>
                  <a:lnTo>
                    <a:pt x="409" y="523"/>
                  </a:lnTo>
                  <a:lnTo>
                    <a:pt x="409" y="517"/>
                  </a:lnTo>
                  <a:lnTo>
                    <a:pt x="415" y="512"/>
                  </a:lnTo>
                  <a:lnTo>
                    <a:pt x="415" y="500"/>
                  </a:lnTo>
                  <a:lnTo>
                    <a:pt x="415" y="495"/>
                  </a:lnTo>
                  <a:lnTo>
                    <a:pt x="420" y="489"/>
                  </a:lnTo>
                  <a:lnTo>
                    <a:pt x="420" y="483"/>
                  </a:lnTo>
                  <a:lnTo>
                    <a:pt x="420" y="477"/>
                  </a:lnTo>
                  <a:lnTo>
                    <a:pt x="426" y="466"/>
                  </a:lnTo>
                  <a:lnTo>
                    <a:pt x="426" y="461"/>
                  </a:lnTo>
                  <a:lnTo>
                    <a:pt x="426" y="449"/>
                  </a:lnTo>
                  <a:lnTo>
                    <a:pt x="432" y="443"/>
                  </a:lnTo>
                  <a:lnTo>
                    <a:pt x="437" y="437"/>
                  </a:lnTo>
                  <a:lnTo>
                    <a:pt x="443" y="432"/>
                  </a:lnTo>
                  <a:lnTo>
                    <a:pt x="443" y="427"/>
                  </a:lnTo>
                  <a:lnTo>
                    <a:pt x="448" y="421"/>
                  </a:lnTo>
                  <a:lnTo>
                    <a:pt x="448" y="421"/>
                  </a:lnTo>
                  <a:lnTo>
                    <a:pt x="448" y="421"/>
                  </a:lnTo>
                  <a:lnTo>
                    <a:pt x="448" y="427"/>
                  </a:lnTo>
                  <a:lnTo>
                    <a:pt x="448" y="427"/>
                  </a:lnTo>
                  <a:lnTo>
                    <a:pt x="448" y="415"/>
                  </a:lnTo>
                  <a:lnTo>
                    <a:pt x="454" y="409"/>
                  </a:lnTo>
                  <a:lnTo>
                    <a:pt x="454" y="398"/>
                  </a:lnTo>
                  <a:lnTo>
                    <a:pt x="454" y="387"/>
                  </a:lnTo>
                  <a:lnTo>
                    <a:pt x="454" y="381"/>
                  </a:lnTo>
                  <a:lnTo>
                    <a:pt x="460" y="375"/>
                  </a:lnTo>
                  <a:lnTo>
                    <a:pt x="460" y="369"/>
                  </a:lnTo>
                  <a:lnTo>
                    <a:pt x="460" y="358"/>
                  </a:lnTo>
                  <a:lnTo>
                    <a:pt x="466" y="352"/>
                  </a:lnTo>
                  <a:lnTo>
                    <a:pt x="472" y="347"/>
                  </a:lnTo>
                  <a:lnTo>
                    <a:pt x="477" y="335"/>
                  </a:lnTo>
                  <a:lnTo>
                    <a:pt x="482" y="330"/>
                  </a:lnTo>
                  <a:lnTo>
                    <a:pt x="482" y="318"/>
                  </a:lnTo>
                  <a:lnTo>
                    <a:pt x="488" y="313"/>
                  </a:lnTo>
                  <a:lnTo>
                    <a:pt x="488" y="302"/>
                  </a:lnTo>
                  <a:lnTo>
                    <a:pt x="494" y="290"/>
                  </a:lnTo>
                  <a:lnTo>
                    <a:pt x="494" y="284"/>
                  </a:lnTo>
                  <a:lnTo>
                    <a:pt x="494" y="273"/>
                  </a:lnTo>
                  <a:lnTo>
                    <a:pt x="494" y="267"/>
                  </a:lnTo>
                  <a:lnTo>
                    <a:pt x="494" y="256"/>
                  </a:lnTo>
                  <a:lnTo>
                    <a:pt x="494" y="244"/>
                  </a:lnTo>
                  <a:lnTo>
                    <a:pt x="494" y="233"/>
                  </a:lnTo>
                  <a:lnTo>
                    <a:pt x="488" y="227"/>
                  </a:lnTo>
                  <a:lnTo>
                    <a:pt x="488" y="216"/>
                  </a:lnTo>
                  <a:lnTo>
                    <a:pt x="488" y="210"/>
                  </a:lnTo>
                  <a:lnTo>
                    <a:pt x="488" y="205"/>
                  </a:lnTo>
                  <a:lnTo>
                    <a:pt x="488" y="199"/>
                  </a:lnTo>
                  <a:lnTo>
                    <a:pt x="488" y="188"/>
                  </a:lnTo>
                  <a:lnTo>
                    <a:pt x="488" y="182"/>
                  </a:lnTo>
                  <a:lnTo>
                    <a:pt x="488" y="171"/>
                  </a:lnTo>
                  <a:lnTo>
                    <a:pt x="494" y="165"/>
                  </a:lnTo>
                  <a:lnTo>
                    <a:pt x="494" y="153"/>
                  </a:lnTo>
                  <a:lnTo>
                    <a:pt x="494" y="148"/>
                  </a:lnTo>
                  <a:lnTo>
                    <a:pt x="494" y="142"/>
                  </a:lnTo>
                  <a:lnTo>
                    <a:pt x="494" y="137"/>
                  </a:lnTo>
                  <a:lnTo>
                    <a:pt x="494" y="125"/>
                  </a:lnTo>
                  <a:lnTo>
                    <a:pt x="500" y="119"/>
                  </a:lnTo>
                  <a:lnTo>
                    <a:pt x="500" y="113"/>
                  </a:lnTo>
                  <a:lnTo>
                    <a:pt x="500" y="108"/>
                  </a:lnTo>
                  <a:lnTo>
                    <a:pt x="506" y="97"/>
                  </a:lnTo>
                  <a:lnTo>
                    <a:pt x="511" y="97"/>
                  </a:lnTo>
                  <a:lnTo>
                    <a:pt x="511" y="91"/>
                  </a:lnTo>
                  <a:lnTo>
                    <a:pt x="517" y="85"/>
                  </a:lnTo>
                  <a:lnTo>
                    <a:pt x="522" y="79"/>
                  </a:lnTo>
                  <a:lnTo>
                    <a:pt x="522" y="68"/>
                  </a:lnTo>
                  <a:lnTo>
                    <a:pt x="528" y="63"/>
                  </a:lnTo>
                  <a:lnTo>
                    <a:pt x="528" y="51"/>
                  </a:lnTo>
                  <a:lnTo>
                    <a:pt x="528" y="45"/>
                  </a:lnTo>
                  <a:lnTo>
                    <a:pt x="528" y="34"/>
                  </a:lnTo>
                  <a:lnTo>
                    <a:pt x="534" y="23"/>
                  </a:lnTo>
                  <a:lnTo>
                    <a:pt x="534" y="12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17" y="6"/>
                  </a:lnTo>
                  <a:lnTo>
                    <a:pt x="517" y="6"/>
                  </a:lnTo>
                  <a:lnTo>
                    <a:pt x="500" y="12"/>
                  </a:lnTo>
                  <a:lnTo>
                    <a:pt x="500" y="12"/>
                  </a:lnTo>
                  <a:lnTo>
                    <a:pt x="482" y="17"/>
                  </a:lnTo>
                  <a:lnTo>
                    <a:pt x="482" y="17"/>
                  </a:lnTo>
                  <a:lnTo>
                    <a:pt x="472" y="17"/>
                  </a:lnTo>
                  <a:lnTo>
                    <a:pt x="472" y="17"/>
                  </a:lnTo>
                  <a:lnTo>
                    <a:pt x="466" y="17"/>
                  </a:lnTo>
                  <a:lnTo>
                    <a:pt x="466" y="17"/>
                  </a:lnTo>
                  <a:lnTo>
                    <a:pt x="460" y="12"/>
                  </a:lnTo>
                  <a:lnTo>
                    <a:pt x="460" y="12"/>
                  </a:lnTo>
                  <a:lnTo>
                    <a:pt x="448" y="12"/>
                  </a:lnTo>
                  <a:lnTo>
                    <a:pt x="448" y="12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2" y="23"/>
                  </a:lnTo>
                  <a:lnTo>
                    <a:pt x="432" y="23"/>
                  </a:lnTo>
                  <a:lnTo>
                    <a:pt x="426" y="28"/>
                  </a:lnTo>
                  <a:lnTo>
                    <a:pt x="426" y="28"/>
                  </a:lnTo>
                  <a:lnTo>
                    <a:pt x="426" y="40"/>
                  </a:lnTo>
                  <a:lnTo>
                    <a:pt x="426" y="40"/>
                  </a:lnTo>
                  <a:lnTo>
                    <a:pt x="415" y="51"/>
                  </a:lnTo>
                  <a:lnTo>
                    <a:pt x="415" y="51"/>
                  </a:lnTo>
                  <a:lnTo>
                    <a:pt x="403" y="63"/>
                  </a:lnTo>
                  <a:lnTo>
                    <a:pt x="403" y="63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86" y="63"/>
                  </a:lnTo>
                  <a:lnTo>
                    <a:pt x="386" y="63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75" y="85"/>
                  </a:lnTo>
                  <a:lnTo>
                    <a:pt x="375" y="85"/>
                  </a:lnTo>
                  <a:lnTo>
                    <a:pt x="375" y="97"/>
                  </a:lnTo>
                  <a:lnTo>
                    <a:pt x="375" y="97"/>
                  </a:lnTo>
                  <a:lnTo>
                    <a:pt x="375" y="108"/>
                  </a:lnTo>
                  <a:lnTo>
                    <a:pt x="375" y="108"/>
                  </a:lnTo>
                  <a:lnTo>
                    <a:pt x="381" y="119"/>
                  </a:lnTo>
                  <a:lnTo>
                    <a:pt x="381" y="119"/>
                  </a:lnTo>
                  <a:lnTo>
                    <a:pt x="386" y="131"/>
                  </a:lnTo>
                  <a:lnTo>
                    <a:pt x="386" y="131"/>
                  </a:lnTo>
                  <a:lnTo>
                    <a:pt x="386" y="131"/>
                  </a:lnTo>
                  <a:lnTo>
                    <a:pt x="386" y="131"/>
                  </a:lnTo>
                  <a:lnTo>
                    <a:pt x="386" y="131"/>
                  </a:lnTo>
                  <a:lnTo>
                    <a:pt x="386" y="131"/>
                  </a:lnTo>
                  <a:lnTo>
                    <a:pt x="375" y="131"/>
                  </a:lnTo>
                  <a:lnTo>
                    <a:pt x="375" y="131"/>
                  </a:lnTo>
                  <a:lnTo>
                    <a:pt x="363" y="125"/>
                  </a:lnTo>
                  <a:lnTo>
                    <a:pt x="363" y="125"/>
                  </a:lnTo>
                  <a:lnTo>
                    <a:pt x="347" y="125"/>
                  </a:lnTo>
                  <a:lnTo>
                    <a:pt x="347" y="125"/>
                  </a:lnTo>
                  <a:lnTo>
                    <a:pt x="335" y="125"/>
                  </a:lnTo>
                  <a:lnTo>
                    <a:pt x="335" y="125"/>
                  </a:lnTo>
                  <a:lnTo>
                    <a:pt x="323" y="125"/>
                  </a:lnTo>
                  <a:lnTo>
                    <a:pt x="323" y="125"/>
                  </a:lnTo>
                  <a:lnTo>
                    <a:pt x="312" y="125"/>
                  </a:lnTo>
                  <a:lnTo>
                    <a:pt x="312" y="125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89" y="125"/>
                  </a:lnTo>
                  <a:lnTo>
                    <a:pt x="289" y="125"/>
                  </a:lnTo>
                  <a:lnTo>
                    <a:pt x="284" y="119"/>
                  </a:lnTo>
                  <a:lnTo>
                    <a:pt x="284" y="119"/>
                  </a:lnTo>
                  <a:lnTo>
                    <a:pt x="278" y="113"/>
                  </a:lnTo>
                  <a:lnTo>
                    <a:pt x="278" y="113"/>
                  </a:lnTo>
                  <a:lnTo>
                    <a:pt x="267" y="102"/>
                  </a:lnTo>
                  <a:lnTo>
                    <a:pt x="267" y="102"/>
                  </a:lnTo>
                  <a:lnTo>
                    <a:pt x="256" y="102"/>
                  </a:lnTo>
                  <a:lnTo>
                    <a:pt x="256" y="102"/>
                  </a:lnTo>
                  <a:lnTo>
                    <a:pt x="244" y="102"/>
                  </a:lnTo>
                  <a:lnTo>
                    <a:pt x="244" y="102"/>
                  </a:lnTo>
                  <a:lnTo>
                    <a:pt x="227" y="102"/>
                  </a:lnTo>
                  <a:lnTo>
                    <a:pt x="216" y="102"/>
                  </a:lnTo>
                  <a:lnTo>
                    <a:pt x="198" y="102"/>
                  </a:lnTo>
                  <a:lnTo>
                    <a:pt x="187" y="102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25"/>
                  </a:lnTo>
                  <a:lnTo>
                    <a:pt x="170" y="125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5"/>
                  </a:lnTo>
                  <a:lnTo>
                    <a:pt x="176" y="165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76" y="182"/>
                  </a:lnTo>
                  <a:lnTo>
                    <a:pt x="176" y="182"/>
                  </a:lnTo>
                  <a:lnTo>
                    <a:pt x="182" y="182"/>
                  </a:lnTo>
                  <a:lnTo>
                    <a:pt x="18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204" y="182"/>
                  </a:lnTo>
                  <a:lnTo>
                    <a:pt x="204" y="182"/>
                  </a:lnTo>
                  <a:lnTo>
                    <a:pt x="210" y="182"/>
                  </a:lnTo>
                  <a:lnTo>
                    <a:pt x="210" y="182"/>
                  </a:lnTo>
                  <a:lnTo>
                    <a:pt x="222" y="182"/>
                  </a:lnTo>
                  <a:lnTo>
                    <a:pt x="222" y="182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50" y="188"/>
                  </a:lnTo>
                  <a:lnTo>
                    <a:pt x="250" y="188"/>
                  </a:lnTo>
                  <a:lnTo>
                    <a:pt x="256" y="188"/>
                  </a:lnTo>
                  <a:lnTo>
                    <a:pt x="256" y="188"/>
                  </a:lnTo>
                  <a:lnTo>
                    <a:pt x="261" y="188"/>
                  </a:lnTo>
                  <a:lnTo>
                    <a:pt x="261" y="205"/>
                  </a:lnTo>
                  <a:lnTo>
                    <a:pt x="261" y="216"/>
                  </a:lnTo>
                  <a:lnTo>
                    <a:pt x="261" y="233"/>
                  </a:lnTo>
                  <a:lnTo>
                    <a:pt x="261" y="244"/>
                  </a:lnTo>
                  <a:lnTo>
                    <a:pt x="261" y="244"/>
                  </a:lnTo>
                  <a:lnTo>
                    <a:pt x="256" y="244"/>
                  </a:lnTo>
                  <a:lnTo>
                    <a:pt x="256" y="244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38" y="244"/>
                  </a:lnTo>
                  <a:lnTo>
                    <a:pt x="238" y="244"/>
                  </a:lnTo>
                  <a:lnTo>
                    <a:pt x="227" y="244"/>
                  </a:lnTo>
                  <a:lnTo>
                    <a:pt x="227" y="244"/>
                  </a:lnTo>
                  <a:lnTo>
                    <a:pt x="210" y="250"/>
                  </a:lnTo>
                  <a:lnTo>
                    <a:pt x="210" y="250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198" y="262"/>
                  </a:lnTo>
                  <a:lnTo>
                    <a:pt x="198" y="262"/>
                  </a:lnTo>
                  <a:lnTo>
                    <a:pt x="198" y="267"/>
                  </a:lnTo>
                  <a:lnTo>
                    <a:pt x="198" y="267"/>
                  </a:lnTo>
                  <a:lnTo>
                    <a:pt x="198" y="284"/>
                  </a:lnTo>
                  <a:lnTo>
                    <a:pt x="198" y="284"/>
                  </a:lnTo>
                  <a:lnTo>
                    <a:pt x="198" y="296"/>
                  </a:lnTo>
                  <a:lnTo>
                    <a:pt x="198" y="296"/>
                  </a:lnTo>
                  <a:lnTo>
                    <a:pt x="204" y="307"/>
                  </a:lnTo>
                  <a:lnTo>
                    <a:pt x="204" y="307"/>
                  </a:lnTo>
                  <a:lnTo>
                    <a:pt x="204" y="307"/>
                  </a:lnTo>
                  <a:lnTo>
                    <a:pt x="204" y="307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3" y="307"/>
                  </a:lnTo>
                  <a:lnTo>
                    <a:pt x="193" y="307"/>
                  </a:lnTo>
                  <a:lnTo>
                    <a:pt x="187" y="313"/>
                  </a:lnTo>
                  <a:lnTo>
                    <a:pt x="187" y="313"/>
                  </a:lnTo>
                  <a:lnTo>
                    <a:pt x="193" y="313"/>
                  </a:lnTo>
                  <a:lnTo>
                    <a:pt x="193" y="313"/>
                  </a:lnTo>
                  <a:lnTo>
                    <a:pt x="198" y="318"/>
                  </a:lnTo>
                  <a:lnTo>
                    <a:pt x="198" y="318"/>
                  </a:lnTo>
                  <a:lnTo>
                    <a:pt x="210" y="330"/>
                  </a:lnTo>
                  <a:lnTo>
                    <a:pt x="210" y="330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22" y="347"/>
                  </a:lnTo>
                  <a:lnTo>
                    <a:pt x="222" y="347"/>
                  </a:lnTo>
                  <a:lnTo>
                    <a:pt x="227" y="358"/>
                  </a:lnTo>
                  <a:lnTo>
                    <a:pt x="227" y="358"/>
                  </a:lnTo>
                  <a:lnTo>
                    <a:pt x="227" y="364"/>
                  </a:lnTo>
                  <a:lnTo>
                    <a:pt x="227" y="364"/>
                  </a:lnTo>
                  <a:lnTo>
                    <a:pt x="227" y="375"/>
                  </a:lnTo>
                  <a:lnTo>
                    <a:pt x="227" y="375"/>
                  </a:lnTo>
                  <a:lnTo>
                    <a:pt x="222" y="387"/>
                  </a:lnTo>
                  <a:lnTo>
                    <a:pt x="222" y="387"/>
                  </a:lnTo>
                  <a:lnTo>
                    <a:pt x="222" y="403"/>
                  </a:lnTo>
                  <a:lnTo>
                    <a:pt x="222" y="403"/>
                  </a:lnTo>
                  <a:lnTo>
                    <a:pt x="222" y="409"/>
                  </a:lnTo>
                  <a:lnTo>
                    <a:pt x="222" y="409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33" y="427"/>
                  </a:lnTo>
                  <a:lnTo>
                    <a:pt x="233" y="427"/>
                  </a:lnTo>
                  <a:lnTo>
                    <a:pt x="233" y="437"/>
                  </a:lnTo>
                  <a:lnTo>
                    <a:pt x="233" y="437"/>
                  </a:lnTo>
                  <a:lnTo>
                    <a:pt x="227" y="449"/>
                  </a:lnTo>
                  <a:lnTo>
                    <a:pt x="227" y="449"/>
                  </a:lnTo>
                  <a:lnTo>
                    <a:pt x="222" y="455"/>
                  </a:lnTo>
                  <a:lnTo>
                    <a:pt x="222" y="45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44" y="477"/>
                  </a:lnTo>
                  <a:lnTo>
                    <a:pt x="244" y="477"/>
                  </a:lnTo>
                  <a:lnTo>
                    <a:pt x="244" y="489"/>
                  </a:lnTo>
                  <a:lnTo>
                    <a:pt x="244" y="489"/>
                  </a:lnTo>
                  <a:lnTo>
                    <a:pt x="244" y="506"/>
                  </a:lnTo>
                  <a:lnTo>
                    <a:pt x="244" y="506"/>
                  </a:lnTo>
                  <a:lnTo>
                    <a:pt x="238" y="528"/>
                  </a:lnTo>
                  <a:lnTo>
                    <a:pt x="238" y="528"/>
                  </a:lnTo>
                  <a:lnTo>
                    <a:pt x="233" y="540"/>
                  </a:lnTo>
                  <a:lnTo>
                    <a:pt x="233" y="540"/>
                  </a:lnTo>
                  <a:lnTo>
                    <a:pt x="233" y="546"/>
                  </a:lnTo>
                  <a:lnTo>
                    <a:pt x="233" y="546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16" y="528"/>
                  </a:lnTo>
                  <a:lnTo>
                    <a:pt x="216" y="528"/>
                  </a:lnTo>
                  <a:lnTo>
                    <a:pt x="204" y="517"/>
                  </a:lnTo>
                  <a:lnTo>
                    <a:pt x="204" y="517"/>
                  </a:lnTo>
                  <a:lnTo>
                    <a:pt x="198" y="506"/>
                  </a:lnTo>
                  <a:lnTo>
                    <a:pt x="198" y="506"/>
                  </a:lnTo>
                  <a:lnTo>
                    <a:pt x="187" y="500"/>
                  </a:lnTo>
                  <a:lnTo>
                    <a:pt x="187" y="500"/>
                  </a:lnTo>
                  <a:lnTo>
                    <a:pt x="176" y="500"/>
                  </a:lnTo>
                  <a:lnTo>
                    <a:pt x="176" y="500"/>
                  </a:lnTo>
                  <a:lnTo>
                    <a:pt x="159" y="506"/>
                  </a:lnTo>
                  <a:lnTo>
                    <a:pt x="159" y="506"/>
                  </a:lnTo>
                  <a:lnTo>
                    <a:pt x="147" y="512"/>
                  </a:lnTo>
                  <a:lnTo>
                    <a:pt x="147" y="512"/>
                  </a:lnTo>
                  <a:lnTo>
                    <a:pt x="142" y="512"/>
                  </a:lnTo>
                  <a:lnTo>
                    <a:pt x="142" y="512"/>
                  </a:lnTo>
                  <a:lnTo>
                    <a:pt x="142" y="512"/>
                  </a:lnTo>
                  <a:lnTo>
                    <a:pt x="142" y="512"/>
                  </a:lnTo>
                  <a:lnTo>
                    <a:pt x="136" y="506"/>
                  </a:lnTo>
                  <a:lnTo>
                    <a:pt x="136" y="506"/>
                  </a:lnTo>
                  <a:lnTo>
                    <a:pt x="130" y="495"/>
                  </a:lnTo>
                  <a:lnTo>
                    <a:pt x="130" y="495"/>
                  </a:lnTo>
                  <a:lnTo>
                    <a:pt x="119" y="489"/>
                  </a:lnTo>
                  <a:lnTo>
                    <a:pt x="119" y="489"/>
                  </a:lnTo>
                  <a:lnTo>
                    <a:pt x="113" y="489"/>
                  </a:lnTo>
                  <a:lnTo>
                    <a:pt x="108" y="489"/>
                  </a:lnTo>
                  <a:lnTo>
                    <a:pt x="108" y="489"/>
                  </a:lnTo>
                  <a:lnTo>
                    <a:pt x="113" y="500"/>
                  </a:lnTo>
                  <a:lnTo>
                    <a:pt x="113" y="500"/>
                  </a:lnTo>
                  <a:lnTo>
                    <a:pt x="119" y="512"/>
                  </a:lnTo>
                  <a:lnTo>
                    <a:pt x="119" y="512"/>
                  </a:lnTo>
                  <a:lnTo>
                    <a:pt x="113" y="517"/>
                  </a:lnTo>
                  <a:lnTo>
                    <a:pt x="113" y="517"/>
                  </a:lnTo>
                  <a:lnTo>
                    <a:pt x="113" y="517"/>
                  </a:lnTo>
                  <a:lnTo>
                    <a:pt x="97" y="517"/>
                  </a:lnTo>
                  <a:lnTo>
                    <a:pt x="97" y="517"/>
                  </a:lnTo>
                  <a:lnTo>
                    <a:pt x="79" y="517"/>
                  </a:lnTo>
                  <a:lnTo>
                    <a:pt x="79" y="517"/>
                  </a:lnTo>
                  <a:lnTo>
                    <a:pt x="68" y="523"/>
                  </a:lnTo>
                  <a:lnTo>
                    <a:pt x="68" y="523"/>
                  </a:lnTo>
                  <a:lnTo>
                    <a:pt x="68" y="523"/>
                  </a:lnTo>
                  <a:lnTo>
                    <a:pt x="68" y="534"/>
                  </a:lnTo>
                  <a:lnTo>
                    <a:pt x="68" y="534"/>
                  </a:lnTo>
                  <a:lnTo>
                    <a:pt x="73" y="546"/>
                  </a:lnTo>
                  <a:lnTo>
                    <a:pt x="73" y="546"/>
                  </a:lnTo>
                  <a:lnTo>
                    <a:pt x="73" y="552"/>
                  </a:lnTo>
                  <a:lnTo>
                    <a:pt x="73" y="552"/>
                  </a:lnTo>
                  <a:lnTo>
                    <a:pt x="68" y="552"/>
                  </a:lnTo>
                  <a:lnTo>
                    <a:pt x="68" y="552"/>
                  </a:lnTo>
                  <a:lnTo>
                    <a:pt x="62" y="557"/>
                  </a:lnTo>
                  <a:lnTo>
                    <a:pt x="62" y="557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73" y="591"/>
                  </a:lnTo>
                  <a:lnTo>
                    <a:pt x="73" y="591"/>
                  </a:lnTo>
                  <a:lnTo>
                    <a:pt x="79" y="608"/>
                  </a:lnTo>
                  <a:lnTo>
                    <a:pt x="79" y="608"/>
                  </a:lnTo>
                  <a:lnTo>
                    <a:pt x="85" y="625"/>
                  </a:lnTo>
                  <a:lnTo>
                    <a:pt x="85" y="625"/>
                  </a:lnTo>
                  <a:lnTo>
                    <a:pt x="85" y="637"/>
                  </a:lnTo>
                  <a:lnTo>
                    <a:pt x="85" y="637"/>
                  </a:lnTo>
                  <a:lnTo>
                    <a:pt x="79" y="642"/>
                  </a:lnTo>
                  <a:lnTo>
                    <a:pt x="79" y="642"/>
                  </a:lnTo>
                  <a:lnTo>
                    <a:pt x="68" y="642"/>
                  </a:lnTo>
                  <a:lnTo>
                    <a:pt x="68" y="642"/>
                  </a:lnTo>
                  <a:lnTo>
                    <a:pt x="51" y="637"/>
                  </a:lnTo>
                  <a:lnTo>
                    <a:pt x="51" y="637"/>
                  </a:lnTo>
                  <a:lnTo>
                    <a:pt x="39" y="631"/>
                  </a:lnTo>
                  <a:lnTo>
                    <a:pt x="39" y="631"/>
                  </a:lnTo>
                  <a:lnTo>
                    <a:pt x="33" y="625"/>
                  </a:lnTo>
                  <a:lnTo>
                    <a:pt x="33" y="625"/>
                  </a:lnTo>
                  <a:lnTo>
                    <a:pt x="22" y="625"/>
                  </a:lnTo>
                  <a:lnTo>
                    <a:pt x="22" y="625"/>
                  </a:lnTo>
                  <a:lnTo>
                    <a:pt x="17" y="631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5" y="648"/>
                  </a:lnTo>
                  <a:lnTo>
                    <a:pt x="5" y="64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1" y="676"/>
                  </a:lnTo>
                  <a:lnTo>
                    <a:pt x="11" y="676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22" y="693"/>
                  </a:lnTo>
                  <a:lnTo>
                    <a:pt x="22" y="693"/>
                  </a:lnTo>
                  <a:lnTo>
                    <a:pt x="28" y="699"/>
                  </a:lnTo>
                  <a:lnTo>
                    <a:pt x="28" y="705"/>
                  </a:lnTo>
                  <a:lnTo>
                    <a:pt x="33" y="705"/>
                  </a:lnTo>
                  <a:lnTo>
                    <a:pt x="33" y="705"/>
                  </a:lnTo>
                  <a:lnTo>
                    <a:pt x="33" y="705"/>
                  </a:lnTo>
                  <a:lnTo>
                    <a:pt x="39" y="705"/>
                  </a:lnTo>
                  <a:lnTo>
                    <a:pt x="39" y="705"/>
                  </a:lnTo>
                  <a:lnTo>
                    <a:pt x="45" y="705"/>
                  </a:lnTo>
                  <a:lnTo>
                    <a:pt x="45" y="705"/>
                  </a:lnTo>
                  <a:lnTo>
                    <a:pt x="45" y="705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5" y="716"/>
                  </a:lnTo>
                  <a:lnTo>
                    <a:pt x="45" y="716"/>
                  </a:lnTo>
                  <a:lnTo>
                    <a:pt x="45" y="722"/>
                  </a:lnTo>
                  <a:lnTo>
                    <a:pt x="45" y="722"/>
                  </a:lnTo>
                  <a:lnTo>
                    <a:pt x="45" y="722"/>
                  </a:lnTo>
                  <a:lnTo>
                    <a:pt x="51" y="722"/>
                  </a:lnTo>
                  <a:lnTo>
                    <a:pt x="57" y="727"/>
                  </a:lnTo>
                  <a:lnTo>
                    <a:pt x="57" y="727"/>
                  </a:lnTo>
                  <a:lnTo>
                    <a:pt x="62" y="727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Freeform 145"/>
            <p:cNvSpPr>
              <a:spLocks noChangeArrowheads="1"/>
            </p:cNvSpPr>
            <p:nvPr/>
          </p:nvSpPr>
          <p:spPr bwMode="auto">
            <a:xfrm>
              <a:off x="3030538" y="4130675"/>
              <a:ext cx="325437" cy="523875"/>
            </a:xfrm>
            <a:custGeom>
              <a:avLst/>
              <a:gdLst>
                <a:gd name="T0" fmla="*/ 568 w 904"/>
                <a:gd name="T1" fmla="*/ 40 h 1456"/>
                <a:gd name="T2" fmla="*/ 568 w 904"/>
                <a:gd name="T3" fmla="*/ 17 h 1456"/>
                <a:gd name="T4" fmla="*/ 540 w 904"/>
                <a:gd name="T5" fmla="*/ 0 h 1456"/>
                <a:gd name="T6" fmla="*/ 505 w 904"/>
                <a:gd name="T7" fmla="*/ 12 h 1456"/>
                <a:gd name="T8" fmla="*/ 483 w 904"/>
                <a:gd name="T9" fmla="*/ 57 h 1456"/>
                <a:gd name="T10" fmla="*/ 431 w 904"/>
                <a:gd name="T11" fmla="*/ 74 h 1456"/>
                <a:gd name="T12" fmla="*/ 358 w 904"/>
                <a:gd name="T13" fmla="*/ 114 h 1456"/>
                <a:gd name="T14" fmla="*/ 335 w 904"/>
                <a:gd name="T15" fmla="*/ 137 h 1456"/>
                <a:gd name="T16" fmla="*/ 301 w 904"/>
                <a:gd name="T17" fmla="*/ 137 h 1456"/>
                <a:gd name="T18" fmla="*/ 272 w 904"/>
                <a:gd name="T19" fmla="*/ 165 h 1456"/>
                <a:gd name="T20" fmla="*/ 255 w 904"/>
                <a:gd name="T21" fmla="*/ 233 h 1456"/>
                <a:gd name="T22" fmla="*/ 244 w 904"/>
                <a:gd name="T23" fmla="*/ 273 h 1456"/>
                <a:gd name="T24" fmla="*/ 193 w 904"/>
                <a:gd name="T25" fmla="*/ 392 h 1456"/>
                <a:gd name="T26" fmla="*/ 165 w 904"/>
                <a:gd name="T27" fmla="*/ 375 h 1456"/>
                <a:gd name="T28" fmla="*/ 136 w 904"/>
                <a:gd name="T29" fmla="*/ 353 h 1456"/>
                <a:gd name="T30" fmla="*/ 141 w 904"/>
                <a:gd name="T31" fmla="*/ 415 h 1456"/>
                <a:gd name="T32" fmla="*/ 125 w 904"/>
                <a:gd name="T33" fmla="*/ 461 h 1456"/>
                <a:gd name="T34" fmla="*/ 130 w 904"/>
                <a:gd name="T35" fmla="*/ 586 h 1456"/>
                <a:gd name="T36" fmla="*/ 125 w 904"/>
                <a:gd name="T37" fmla="*/ 631 h 1456"/>
                <a:gd name="T38" fmla="*/ 108 w 904"/>
                <a:gd name="T39" fmla="*/ 711 h 1456"/>
                <a:gd name="T40" fmla="*/ 102 w 904"/>
                <a:gd name="T41" fmla="*/ 739 h 1456"/>
                <a:gd name="T42" fmla="*/ 136 w 904"/>
                <a:gd name="T43" fmla="*/ 756 h 1456"/>
                <a:gd name="T44" fmla="*/ 102 w 904"/>
                <a:gd name="T45" fmla="*/ 802 h 1456"/>
                <a:gd name="T46" fmla="*/ 62 w 904"/>
                <a:gd name="T47" fmla="*/ 836 h 1456"/>
                <a:gd name="T48" fmla="*/ 34 w 904"/>
                <a:gd name="T49" fmla="*/ 864 h 1456"/>
                <a:gd name="T50" fmla="*/ 28 w 904"/>
                <a:gd name="T51" fmla="*/ 887 h 1456"/>
                <a:gd name="T52" fmla="*/ 34 w 904"/>
                <a:gd name="T53" fmla="*/ 904 h 1456"/>
                <a:gd name="T54" fmla="*/ 11 w 904"/>
                <a:gd name="T55" fmla="*/ 921 h 1456"/>
                <a:gd name="T56" fmla="*/ 11 w 904"/>
                <a:gd name="T57" fmla="*/ 961 h 1456"/>
                <a:gd name="T58" fmla="*/ 62 w 904"/>
                <a:gd name="T59" fmla="*/ 1006 h 1456"/>
                <a:gd name="T60" fmla="*/ 96 w 904"/>
                <a:gd name="T61" fmla="*/ 1052 h 1456"/>
                <a:gd name="T62" fmla="*/ 181 w 904"/>
                <a:gd name="T63" fmla="*/ 1080 h 1456"/>
                <a:gd name="T64" fmla="*/ 255 w 904"/>
                <a:gd name="T65" fmla="*/ 1108 h 1456"/>
                <a:gd name="T66" fmla="*/ 306 w 904"/>
                <a:gd name="T67" fmla="*/ 1142 h 1456"/>
                <a:gd name="T68" fmla="*/ 363 w 904"/>
                <a:gd name="T69" fmla="*/ 1211 h 1456"/>
                <a:gd name="T70" fmla="*/ 415 w 904"/>
                <a:gd name="T71" fmla="*/ 1245 h 1456"/>
                <a:gd name="T72" fmla="*/ 477 w 904"/>
                <a:gd name="T73" fmla="*/ 1279 h 1456"/>
                <a:gd name="T74" fmla="*/ 534 w 904"/>
                <a:gd name="T75" fmla="*/ 1267 h 1456"/>
                <a:gd name="T76" fmla="*/ 619 w 904"/>
                <a:gd name="T77" fmla="*/ 1301 h 1456"/>
                <a:gd name="T78" fmla="*/ 602 w 904"/>
                <a:gd name="T79" fmla="*/ 1455 h 1456"/>
                <a:gd name="T80" fmla="*/ 699 w 904"/>
                <a:gd name="T81" fmla="*/ 1222 h 1456"/>
                <a:gd name="T82" fmla="*/ 665 w 904"/>
                <a:gd name="T83" fmla="*/ 1120 h 1456"/>
                <a:gd name="T84" fmla="*/ 699 w 904"/>
                <a:gd name="T85" fmla="*/ 1063 h 1456"/>
                <a:gd name="T86" fmla="*/ 670 w 904"/>
                <a:gd name="T87" fmla="*/ 1023 h 1456"/>
                <a:gd name="T88" fmla="*/ 784 w 904"/>
                <a:gd name="T89" fmla="*/ 1035 h 1456"/>
                <a:gd name="T90" fmla="*/ 835 w 904"/>
                <a:gd name="T91" fmla="*/ 1012 h 1456"/>
                <a:gd name="T92" fmla="*/ 886 w 904"/>
                <a:gd name="T93" fmla="*/ 1023 h 1456"/>
                <a:gd name="T94" fmla="*/ 892 w 904"/>
                <a:gd name="T95" fmla="*/ 966 h 1456"/>
                <a:gd name="T96" fmla="*/ 858 w 904"/>
                <a:gd name="T97" fmla="*/ 932 h 1456"/>
                <a:gd name="T98" fmla="*/ 886 w 904"/>
                <a:gd name="T99" fmla="*/ 870 h 1456"/>
                <a:gd name="T100" fmla="*/ 875 w 904"/>
                <a:gd name="T101" fmla="*/ 796 h 1456"/>
                <a:gd name="T102" fmla="*/ 795 w 904"/>
                <a:gd name="T103" fmla="*/ 717 h 1456"/>
                <a:gd name="T104" fmla="*/ 773 w 904"/>
                <a:gd name="T105" fmla="*/ 637 h 1456"/>
                <a:gd name="T106" fmla="*/ 733 w 904"/>
                <a:gd name="T107" fmla="*/ 580 h 1456"/>
                <a:gd name="T108" fmla="*/ 670 w 904"/>
                <a:gd name="T109" fmla="*/ 563 h 1456"/>
                <a:gd name="T110" fmla="*/ 585 w 904"/>
                <a:gd name="T111" fmla="*/ 517 h 1456"/>
                <a:gd name="T112" fmla="*/ 494 w 904"/>
                <a:gd name="T113" fmla="*/ 500 h 1456"/>
                <a:gd name="T114" fmla="*/ 449 w 904"/>
                <a:gd name="T115" fmla="*/ 409 h 1456"/>
                <a:gd name="T116" fmla="*/ 426 w 904"/>
                <a:gd name="T117" fmla="*/ 330 h 1456"/>
                <a:gd name="T118" fmla="*/ 403 w 904"/>
                <a:gd name="T119" fmla="*/ 278 h 1456"/>
                <a:gd name="T120" fmla="*/ 409 w 904"/>
                <a:gd name="T121" fmla="*/ 199 h 1456"/>
                <a:gd name="T122" fmla="*/ 505 w 904"/>
                <a:gd name="T123" fmla="*/ 57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4" h="1456">
                  <a:moveTo>
                    <a:pt x="545" y="51"/>
                  </a:moveTo>
                  <a:lnTo>
                    <a:pt x="545" y="51"/>
                  </a:lnTo>
                  <a:lnTo>
                    <a:pt x="551" y="45"/>
                  </a:lnTo>
                  <a:lnTo>
                    <a:pt x="551" y="45"/>
                  </a:lnTo>
                  <a:lnTo>
                    <a:pt x="556" y="45"/>
                  </a:lnTo>
                  <a:lnTo>
                    <a:pt x="556" y="45"/>
                  </a:lnTo>
                  <a:lnTo>
                    <a:pt x="562" y="51"/>
                  </a:lnTo>
                  <a:lnTo>
                    <a:pt x="562" y="51"/>
                  </a:lnTo>
                  <a:lnTo>
                    <a:pt x="562" y="51"/>
                  </a:lnTo>
                  <a:lnTo>
                    <a:pt x="562" y="51"/>
                  </a:lnTo>
                  <a:lnTo>
                    <a:pt x="568" y="45"/>
                  </a:lnTo>
                  <a:lnTo>
                    <a:pt x="568" y="45"/>
                  </a:lnTo>
                  <a:lnTo>
                    <a:pt x="568" y="40"/>
                  </a:lnTo>
                  <a:lnTo>
                    <a:pt x="568" y="40"/>
                  </a:lnTo>
                  <a:lnTo>
                    <a:pt x="574" y="34"/>
                  </a:lnTo>
                  <a:lnTo>
                    <a:pt x="574" y="34"/>
                  </a:lnTo>
                  <a:lnTo>
                    <a:pt x="574" y="34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74" y="23"/>
                  </a:lnTo>
                  <a:lnTo>
                    <a:pt x="574" y="23"/>
                  </a:lnTo>
                  <a:lnTo>
                    <a:pt x="574" y="23"/>
                  </a:lnTo>
                  <a:lnTo>
                    <a:pt x="568" y="17"/>
                  </a:lnTo>
                  <a:lnTo>
                    <a:pt x="568" y="17"/>
                  </a:lnTo>
                  <a:lnTo>
                    <a:pt x="568" y="17"/>
                  </a:lnTo>
                  <a:lnTo>
                    <a:pt x="568" y="17"/>
                  </a:lnTo>
                  <a:lnTo>
                    <a:pt x="562" y="17"/>
                  </a:lnTo>
                  <a:lnTo>
                    <a:pt x="562" y="17"/>
                  </a:lnTo>
                  <a:lnTo>
                    <a:pt x="556" y="17"/>
                  </a:lnTo>
                  <a:lnTo>
                    <a:pt x="556" y="17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1" y="6"/>
                  </a:lnTo>
                  <a:lnTo>
                    <a:pt x="551" y="6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17" y="12"/>
                  </a:lnTo>
                  <a:lnTo>
                    <a:pt x="517" y="12"/>
                  </a:lnTo>
                  <a:lnTo>
                    <a:pt x="511" y="12"/>
                  </a:lnTo>
                  <a:lnTo>
                    <a:pt x="511" y="12"/>
                  </a:lnTo>
                  <a:lnTo>
                    <a:pt x="505" y="12"/>
                  </a:lnTo>
                  <a:lnTo>
                    <a:pt x="505" y="12"/>
                  </a:lnTo>
                  <a:lnTo>
                    <a:pt x="505" y="17"/>
                  </a:lnTo>
                  <a:lnTo>
                    <a:pt x="505" y="17"/>
                  </a:lnTo>
                  <a:lnTo>
                    <a:pt x="505" y="23"/>
                  </a:lnTo>
                  <a:lnTo>
                    <a:pt x="505" y="23"/>
                  </a:lnTo>
                  <a:lnTo>
                    <a:pt x="505" y="28"/>
                  </a:lnTo>
                  <a:lnTo>
                    <a:pt x="505" y="28"/>
                  </a:lnTo>
                  <a:lnTo>
                    <a:pt x="505" y="34"/>
                  </a:lnTo>
                  <a:lnTo>
                    <a:pt x="505" y="34"/>
                  </a:lnTo>
                  <a:lnTo>
                    <a:pt x="505" y="40"/>
                  </a:lnTo>
                  <a:lnTo>
                    <a:pt x="505" y="40"/>
                  </a:lnTo>
                  <a:lnTo>
                    <a:pt x="500" y="45"/>
                  </a:lnTo>
                  <a:lnTo>
                    <a:pt x="500" y="45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71" y="63"/>
                  </a:lnTo>
                  <a:lnTo>
                    <a:pt x="471" y="63"/>
                  </a:lnTo>
                  <a:lnTo>
                    <a:pt x="460" y="68"/>
                  </a:lnTo>
                  <a:lnTo>
                    <a:pt x="460" y="68"/>
                  </a:lnTo>
                  <a:lnTo>
                    <a:pt x="455" y="74"/>
                  </a:lnTo>
                  <a:lnTo>
                    <a:pt x="455" y="74"/>
                  </a:lnTo>
                  <a:lnTo>
                    <a:pt x="443" y="74"/>
                  </a:lnTo>
                  <a:lnTo>
                    <a:pt x="443" y="74"/>
                  </a:lnTo>
                  <a:lnTo>
                    <a:pt x="437" y="74"/>
                  </a:lnTo>
                  <a:lnTo>
                    <a:pt x="437" y="74"/>
                  </a:lnTo>
                  <a:lnTo>
                    <a:pt x="431" y="74"/>
                  </a:lnTo>
                  <a:lnTo>
                    <a:pt x="431" y="74"/>
                  </a:lnTo>
                  <a:lnTo>
                    <a:pt x="420" y="85"/>
                  </a:lnTo>
                  <a:lnTo>
                    <a:pt x="420" y="85"/>
                  </a:lnTo>
                  <a:lnTo>
                    <a:pt x="415" y="97"/>
                  </a:lnTo>
                  <a:lnTo>
                    <a:pt x="415" y="97"/>
                  </a:lnTo>
                  <a:lnTo>
                    <a:pt x="403" y="108"/>
                  </a:lnTo>
                  <a:lnTo>
                    <a:pt x="403" y="108"/>
                  </a:lnTo>
                  <a:lnTo>
                    <a:pt x="392" y="114"/>
                  </a:lnTo>
                  <a:lnTo>
                    <a:pt x="392" y="114"/>
                  </a:lnTo>
                  <a:lnTo>
                    <a:pt x="380" y="114"/>
                  </a:lnTo>
                  <a:lnTo>
                    <a:pt x="380" y="114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6" y="114"/>
                  </a:lnTo>
                  <a:lnTo>
                    <a:pt x="346" y="114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35" y="131"/>
                  </a:lnTo>
                  <a:lnTo>
                    <a:pt x="335" y="131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0" y="153"/>
                  </a:lnTo>
                  <a:lnTo>
                    <a:pt x="330" y="153"/>
                  </a:lnTo>
                  <a:lnTo>
                    <a:pt x="330" y="142"/>
                  </a:lnTo>
                  <a:lnTo>
                    <a:pt x="330" y="142"/>
                  </a:lnTo>
                  <a:lnTo>
                    <a:pt x="324" y="142"/>
                  </a:lnTo>
                  <a:lnTo>
                    <a:pt x="324" y="142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301" y="137"/>
                  </a:lnTo>
                  <a:lnTo>
                    <a:pt x="301" y="137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90" y="142"/>
                  </a:lnTo>
                  <a:lnTo>
                    <a:pt x="290" y="142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78" y="159"/>
                  </a:lnTo>
                  <a:lnTo>
                    <a:pt x="278" y="159"/>
                  </a:lnTo>
                  <a:lnTo>
                    <a:pt x="272" y="165"/>
                  </a:lnTo>
                  <a:lnTo>
                    <a:pt x="272" y="165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2" y="199"/>
                  </a:lnTo>
                  <a:lnTo>
                    <a:pt x="272" y="199"/>
                  </a:lnTo>
                  <a:lnTo>
                    <a:pt x="278" y="216"/>
                  </a:lnTo>
                  <a:lnTo>
                    <a:pt x="278" y="216"/>
                  </a:lnTo>
                  <a:lnTo>
                    <a:pt x="272" y="228"/>
                  </a:lnTo>
                  <a:lnTo>
                    <a:pt x="272" y="228"/>
                  </a:lnTo>
                  <a:lnTo>
                    <a:pt x="272" y="233"/>
                  </a:lnTo>
                  <a:lnTo>
                    <a:pt x="272" y="233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50" y="238"/>
                  </a:lnTo>
                  <a:lnTo>
                    <a:pt x="250" y="238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50" y="256"/>
                  </a:lnTo>
                  <a:lnTo>
                    <a:pt x="250" y="256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73"/>
                  </a:lnTo>
                  <a:lnTo>
                    <a:pt x="255" y="273"/>
                  </a:lnTo>
                  <a:lnTo>
                    <a:pt x="244" y="273"/>
                  </a:lnTo>
                  <a:lnTo>
                    <a:pt x="244" y="273"/>
                  </a:lnTo>
                  <a:lnTo>
                    <a:pt x="238" y="273"/>
                  </a:lnTo>
                  <a:lnTo>
                    <a:pt x="238" y="273"/>
                  </a:lnTo>
                  <a:lnTo>
                    <a:pt x="233" y="273"/>
                  </a:lnTo>
                  <a:lnTo>
                    <a:pt x="233" y="273"/>
                  </a:lnTo>
                  <a:lnTo>
                    <a:pt x="227" y="273"/>
                  </a:lnTo>
                  <a:lnTo>
                    <a:pt x="227" y="273"/>
                  </a:lnTo>
                  <a:lnTo>
                    <a:pt x="210" y="302"/>
                  </a:lnTo>
                  <a:lnTo>
                    <a:pt x="210" y="302"/>
                  </a:lnTo>
                  <a:lnTo>
                    <a:pt x="204" y="330"/>
                  </a:lnTo>
                  <a:lnTo>
                    <a:pt x="204" y="330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3" y="392"/>
                  </a:lnTo>
                  <a:lnTo>
                    <a:pt x="193" y="392"/>
                  </a:lnTo>
                  <a:lnTo>
                    <a:pt x="187" y="392"/>
                  </a:lnTo>
                  <a:lnTo>
                    <a:pt x="187" y="392"/>
                  </a:lnTo>
                  <a:lnTo>
                    <a:pt x="187" y="392"/>
                  </a:lnTo>
                  <a:lnTo>
                    <a:pt x="187" y="392"/>
                  </a:lnTo>
                  <a:lnTo>
                    <a:pt x="181" y="392"/>
                  </a:lnTo>
                  <a:lnTo>
                    <a:pt x="181" y="392"/>
                  </a:lnTo>
                  <a:lnTo>
                    <a:pt x="176" y="392"/>
                  </a:lnTo>
                  <a:lnTo>
                    <a:pt x="176" y="392"/>
                  </a:lnTo>
                  <a:lnTo>
                    <a:pt x="170" y="387"/>
                  </a:lnTo>
                  <a:lnTo>
                    <a:pt x="170" y="387"/>
                  </a:lnTo>
                  <a:lnTo>
                    <a:pt x="165" y="375"/>
                  </a:lnTo>
                  <a:lnTo>
                    <a:pt x="165" y="375"/>
                  </a:lnTo>
                  <a:lnTo>
                    <a:pt x="159" y="358"/>
                  </a:lnTo>
                  <a:lnTo>
                    <a:pt x="159" y="358"/>
                  </a:lnTo>
                  <a:lnTo>
                    <a:pt x="153" y="347"/>
                  </a:lnTo>
                  <a:lnTo>
                    <a:pt x="153" y="347"/>
                  </a:lnTo>
                  <a:lnTo>
                    <a:pt x="153" y="347"/>
                  </a:lnTo>
                  <a:lnTo>
                    <a:pt x="153" y="347"/>
                  </a:lnTo>
                  <a:lnTo>
                    <a:pt x="147" y="347"/>
                  </a:lnTo>
                  <a:lnTo>
                    <a:pt x="147" y="347"/>
                  </a:lnTo>
                  <a:lnTo>
                    <a:pt x="141" y="341"/>
                  </a:lnTo>
                  <a:lnTo>
                    <a:pt x="141" y="341"/>
                  </a:lnTo>
                  <a:lnTo>
                    <a:pt x="136" y="341"/>
                  </a:lnTo>
                  <a:lnTo>
                    <a:pt x="136" y="347"/>
                  </a:lnTo>
                  <a:lnTo>
                    <a:pt x="136" y="353"/>
                  </a:lnTo>
                  <a:lnTo>
                    <a:pt x="130" y="364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30" y="369"/>
                  </a:lnTo>
                  <a:lnTo>
                    <a:pt x="136" y="375"/>
                  </a:lnTo>
                  <a:lnTo>
                    <a:pt x="136" y="375"/>
                  </a:lnTo>
                  <a:lnTo>
                    <a:pt x="141" y="387"/>
                  </a:lnTo>
                  <a:lnTo>
                    <a:pt x="141" y="387"/>
                  </a:lnTo>
                  <a:lnTo>
                    <a:pt x="147" y="398"/>
                  </a:lnTo>
                  <a:lnTo>
                    <a:pt x="147" y="398"/>
                  </a:lnTo>
                  <a:lnTo>
                    <a:pt x="141" y="415"/>
                  </a:lnTo>
                  <a:lnTo>
                    <a:pt x="141" y="415"/>
                  </a:lnTo>
                  <a:lnTo>
                    <a:pt x="136" y="427"/>
                  </a:lnTo>
                  <a:lnTo>
                    <a:pt x="136" y="427"/>
                  </a:lnTo>
                  <a:lnTo>
                    <a:pt x="130" y="432"/>
                  </a:lnTo>
                  <a:lnTo>
                    <a:pt x="130" y="432"/>
                  </a:lnTo>
                  <a:lnTo>
                    <a:pt x="130" y="438"/>
                  </a:lnTo>
                  <a:lnTo>
                    <a:pt x="130" y="443"/>
                  </a:lnTo>
                  <a:lnTo>
                    <a:pt x="125" y="449"/>
                  </a:lnTo>
                  <a:lnTo>
                    <a:pt x="125" y="455"/>
                  </a:lnTo>
                  <a:lnTo>
                    <a:pt x="119" y="461"/>
                  </a:lnTo>
                  <a:lnTo>
                    <a:pt x="119" y="461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30" y="461"/>
                  </a:lnTo>
                  <a:lnTo>
                    <a:pt x="130" y="461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6" y="500"/>
                  </a:lnTo>
                  <a:lnTo>
                    <a:pt x="136" y="500"/>
                  </a:lnTo>
                  <a:lnTo>
                    <a:pt x="136" y="528"/>
                  </a:lnTo>
                  <a:lnTo>
                    <a:pt x="136" y="528"/>
                  </a:lnTo>
                  <a:lnTo>
                    <a:pt x="130" y="557"/>
                  </a:lnTo>
                  <a:lnTo>
                    <a:pt x="130" y="557"/>
                  </a:lnTo>
                  <a:lnTo>
                    <a:pt x="136" y="586"/>
                  </a:lnTo>
                  <a:lnTo>
                    <a:pt x="130" y="586"/>
                  </a:lnTo>
                  <a:lnTo>
                    <a:pt x="125" y="592"/>
                  </a:lnTo>
                  <a:lnTo>
                    <a:pt x="119" y="592"/>
                  </a:lnTo>
                  <a:lnTo>
                    <a:pt x="113" y="597"/>
                  </a:lnTo>
                  <a:lnTo>
                    <a:pt x="113" y="597"/>
                  </a:lnTo>
                  <a:lnTo>
                    <a:pt x="113" y="602"/>
                  </a:lnTo>
                  <a:lnTo>
                    <a:pt x="113" y="602"/>
                  </a:lnTo>
                  <a:lnTo>
                    <a:pt x="119" y="602"/>
                  </a:lnTo>
                  <a:lnTo>
                    <a:pt x="119" y="602"/>
                  </a:lnTo>
                  <a:lnTo>
                    <a:pt x="125" y="608"/>
                  </a:lnTo>
                  <a:lnTo>
                    <a:pt x="125" y="608"/>
                  </a:lnTo>
                  <a:lnTo>
                    <a:pt x="130" y="608"/>
                  </a:lnTo>
                  <a:lnTo>
                    <a:pt x="130" y="608"/>
                  </a:lnTo>
                  <a:lnTo>
                    <a:pt x="125" y="631"/>
                  </a:lnTo>
                  <a:lnTo>
                    <a:pt x="125" y="631"/>
                  </a:lnTo>
                  <a:lnTo>
                    <a:pt x="125" y="648"/>
                  </a:lnTo>
                  <a:lnTo>
                    <a:pt x="125" y="648"/>
                  </a:lnTo>
                  <a:lnTo>
                    <a:pt x="125" y="659"/>
                  </a:lnTo>
                  <a:lnTo>
                    <a:pt x="125" y="659"/>
                  </a:lnTo>
                  <a:lnTo>
                    <a:pt x="125" y="682"/>
                  </a:lnTo>
                  <a:lnTo>
                    <a:pt x="125" y="682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3" y="699"/>
                  </a:lnTo>
                  <a:lnTo>
                    <a:pt x="113" y="699"/>
                  </a:lnTo>
                  <a:lnTo>
                    <a:pt x="108" y="711"/>
                  </a:lnTo>
                  <a:lnTo>
                    <a:pt x="108" y="711"/>
                  </a:lnTo>
                  <a:lnTo>
                    <a:pt x="102" y="722"/>
                  </a:lnTo>
                  <a:lnTo>
                    <a:pt x="102" y="722"/>
                  </a:lnTo>
                  <a:lnTo>
                    <a:pt x="96" y="717"/>
                  </a:lnTo>
                  <a:lnTo>
                    <a:pt x="96" y="717"/>
                  </a:lnTo>
                  <a:lnTo>
                    <a:pt x="96" y="722"/>
                  </a:lnTo>
                  <a:lnTo>
                    <a:pt x="96" y="722"/>
                  </a:lnTo>
                  <a:lnTo>
                    <a:pt x="96" y="722"/>
                  </a:lnTo>
                  <a:lnTo>
                    <a:pt x="96" y="722"/>
                  </a:lnTo>
                  <a:lnTo>
                    <a:pt x="96" y="727"/>
                  </a:lnTo>
                  <a:lnTo>
                    <a:pt x="96" y="727"/>
                  </a:lnTo>
                  <a:lnTo>
                    <a:pt x="102" y="733"/>
                  </a:lnTo>
                  <a:lnTo>
                    <a:pt x="102" y="733"/>
                  </a:lnTo>
                  <a:lnTo>
                    <a:pt x="102" y="739"/>
                  </a:lnTo>
                  <a:lnTo>
                    <a:pt x="102" y="739"/>
                  </a:lnTo>
                  <a:lnTo>
                    <a:pt x="108" y="745"/>
                  </a:lnTo>
                  <a:lnTo>
                    <a:pt x="108" y="745"/>
                  </a:lnTo>
                  <a:lnTo>
                    <a:pt x="119" y="751"/>
                  </a:lnTo>
                  <a:lnTo>
                    <a:pt x="119" y="751"/>
                  </a:lnTo>
                  <a:lnTo>
                    <a:pt x="125" y="756"/>
                  </a:lnTo>
                  <a:lnTo>
                    <a:pt x="125" y="756"/>
                  </a:lnTo>
                  <a:lnTo>
                    <a:pt x="125" y="756"/>
                  </a:lnTo>
                  <a:lnTo>
                    <a:pt x="125" y="756"/>
                  </a:lnTo>
                  <a:lnTo>
                    <a:pt x="130" y="756"/>
                  </a:lnTo>
                  <a:lnTo>
                    <a:pt x="130" y="756"/>
                  </a:lnTo>
                  <a:lnTo>
                    <a:pt x="136" y="751"/>
                  </a:lnTo>
                  <a:lnTo>
                    <a:pt x="136" y="756"/>
                  </a:lnTo>
                  <a:lnTo>
                    <a:pt x="136" y="756"/>
                  </a:lnTo>
                  <a:lnTo>
                    <a:pt x="136" y="762"/>
                  </a:lnTo>
                  <a:lnTo>
                    <a:pt x="136" y="762"/>
                  </a:lnTo>
                  <a:lnTo>
                    <a:pt x="136" y="762"/>
                  </a:lnTo>
                  <a:lnTo>
                    <a:pt x="130" y="767"/>
                  </a:lnTo>
                  <a:lnTo>
                    <a:pt x="130" y="767"/>
                  </a:lnTo>
                  <a:lnTo>
                    <a:pt x="119" y="779"/>
                  </a:lnTo>
                  <a:lnTo>
                    <a:pt x="119" y="779"/>
                  </a:lnTo>
                  <a:lnTo>
                    <a:pt x="113" y="784"/>
                  </a:lnTo>
                  <a:lnTo>
                    <a:pt x="113" y="784"/>
                  </a:lnTo>
                  <a:lnTo>
                    <a:pt x="108" y="790"/>
                  </a:lnTo>
                  <a:lnTo>
                    <a:pt x="108" y="790"/>
                  </a:lnTo>
                  <a:lnTo>
                    <a:pt x="102" y="802"/>
                  </a:lnTo>
                  <a:lnTo>
                    <a:pt x="102" y="802"/>
                  </a:lnTo>
                  <a:lnTo>
                    <a:pt x="102" y="813"/>
                  </a:lnTo>
                  <a:lnTo>
                    <a:pt x="102" y="813"/>
                  </a:lnTo>
                  <a:lnTo>
                    <a:pt x="102" y="818"/>
                  </a:lnTo>
                  <a:lnTo>
                    <a:pt x="102" y="818"/>
                  </a:lnTo>
                  <a:lnTo>
                    <a:pt x="96" y="830"/>
                  </a:lnTo>
                  <a:lnTo>
                    <a:pt x="96" y="830"/>
                  </a:lnTo>
                  <a:lnTo>
                    <a:pt x="85" y="836"/>
                  </a:lnTo>
                  <a:lnTo>
                    <a:pt x="85" y="836"/>
                  </a:lnTo>
                  <a:lnTo>
                    <a:pt x="74" y="836"/>
                  </a:lnTo>
                  <a:lnTo>
                    <a:pt x="74" y="836"/>
                  </a:lnTo>
                  <a:lnTo>
                    <a:pt x="62" y="836"/>
                  </a:lnTo>
                  <a:lnTo>
                    <a:pt x="62" y="836"/>
                  </a:lnTo>
                  <a:lnTo>
                    <a:pt x="51" y="841"/>
                  </a:lnTo>
                  <a:lnTo>
                    <a:pt x="51" y="841"/>
                  </a:lnTo>
                  <a:lnTo>
                    <a:pt x="45" y="847"/>
                  </a:lnTo>
                  <a:lnTo>
                    <a:pt x="45" y="847"/>
                  </a:lnTo>
                  <a:lnTo>
                    <a:pt x="45" y="852"/>
                  </a:lnTo>
                  <a:lnTo>
                    <a:pt x="45" y="852"/>
                  </a:lnTo>
                  <a:lnTo>
                    <a:pt x="40" y="858"/>
                  </a:lnTo>
                  <a:lnTo>
                    <a:pt x="40" y="858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34" y="864"/>
                  </a:lnTo>
                  <a:lnTo>
                    <a:pt x="28" y="864"/>
                  </a:lnTo>
                  <a:lnTo>
                    <a:pt x="28" y="864"/>
                  </a:lnTo>
                  <a:lnTo>
                    <a:pt x="28" y="864"/>
                  </a:lnTo>
                  <a:lnTo>
                    <a:pt x="28" y="864"/>
                  </a:lnTo>
                  <a:lnTo>
                    <a:pt x="28" y="870"/>
                  </a:lnTo>
                  <a:lnTo>
                    <a:pt x="28" y="870"/>
                  </a:lnTo>
                  <a:lnTo>
                    <a:pt x="28" y="876"/>
                  </a:lnTo>
                  <a:lnTo>
                    <a:pt x="28" y="876"/>
                  </a:lnTo>
                  <a:lnTo>
                    <a:pt x="28" y="881"/>
                  </a:lnTo>
                  <a:lnTo>
                    <a:pt x="28" y="881"/>
                  </a:lnTo>
                  <a:lnTo>
                    <a:pt x="28" y="887"/>
                  </a:lnTo>
                  <a:lnTo>
                    <a:pt x="28" y="887"/>
                  </a:lnTo>
                  <a:lnTo>
                    <a:pt x="22" y="887"/>
                  </a:lnTo>
                  <a:lnTo>
                    <a:pt x="22" y="887"/>
                  </a:lnTo>
                  <a:lnTo>
                    <a:pt x="22" y="887"/>
                  </a:lnTo>
                  <a:lnTo>
                    <a:pt x="22" y="887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2" y="892"/>
                  </a:lnTo>
                  <a:lnTo>
                    <a:pt x="28" y="898"/>
                  </a:lnTo>
                  <a:lnTo>
                    <a:pt x="28" y="898"/>
                  </a:lnTo>
                  <a:lnTo>
                    <a:pt x="34" y="904"/>
                  </a:lnTo>
                  <a:lnTo>
                    <a:pt x="34" y="904"/>
                  </a:lnTo>
                  <a:lnTo>
                    <a:pt x="40" y="910"/>
                  </a:lnTo>
                  <a:lnTo>
                    <a:pt x="40" y="915"/>
                  </a:lnTo>
                  <a:lnTo>
                    <a:pt x="40" y="915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40" y="921"/>
                  </a:lnTo>
                  <a:lnTo>
                    <a:pt x="34" y="921"/>
                  </a:lnTo>
                  <a:lnTo>
                    <a:pt x="34" y="921"/>
                  </a:lnTo>
                  <a:lnTo>
                    <a:pt x="22" y="921"/>
                  </a:lnTo>
                  <a:lnTo>
                    <a:pt x="22" y="921"/>
                  </a:lnTo>
                  <a:lnTo>
                    <a:pt x="11" y="921"/>
                  </a:lnTo>
                  <a:lnTo>
                    <a:pt x="11" y="921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5" y="938"/>
                  </a:lnTo>
                  <a:lnTo>
                    <a:pt x="5" y="938"/>
                  </a:lnTo>
                  <a:lnTo>
                    <a:pt x="5" y="949"/>
                  </a:lnTo>
                  <a:lnTo>
                    <a:pt x="5" y="949"/>
                  </a:lnTo>
                  <a:lnTo>
                    <a:pt x="5" y="955"/>
                  </a:lnTo>
                  <a:lnTo>
                    <a:pt x="11" y="955"/>
                  </a:lnTo>
                  <a:lnTo>
                    <a:pt x="11" y="955"/>
                  </a:lnTo>
                  <a:lnTo>
                    <a:pt x="11" y="955"/>
                  </a:lnTo>
                  <a:lnTo>
                    <a:pt x="11" y="961"/>
                  </a:lnTo>
                  <a:lnTo>
                    <a:pt x="11" y="961"/>
                  </a:lnTo>
                  <a:lnTo>
                    <a:pt x="11" y="961"/>
                  </a:lnTo>
                  <a:lnTo>
                    <a:pt x="11" y="961"/>
                  </a:lnTo>
                  <a:lnTo>
                    <a:pt x="16" y="972"/>
                  </a:lnTo>
                  <a:lnTo>
                    <a:pt x="16" y="972"/>
                  </a:lnTo>
                  <a:lnTo>
                    <a:pt x="22" y="983"/>
                  </a:lnTo>
                  <a:lnTo>
                    <a:pt x="22" y="983"/>
                  </a:lnTo>
                  <a:lnTo>
                    <a:pt x="34" y="995"/>
                  </a:lnTo>
                  <a:lnTo>
                    <a:pt x="34" y="995"/>
                  </a:lnTo>
                  <a:lnTo>
                    <a:pt x="45" y="1001"/>
                  </a:lnTo>
                  <a:lnTo>
                    <a:pt x="45" y="1001"/>
                  </a:lnTo>
                  <a:lnTo>
                    <a:pt x="62" y="1006"/>
                  </a:lnTo>
                  <a:lnTo>
                    <a:pt x="62" y="1006"/>
                  </a:lnTo>
                  <a:lnTo>
                    <a:pt x="74" y="1012"/>
                  </a:lnTo>
                  <a:lnTo>
                    <a:pt x="74" y="1012"/>
                  </a:lnTo>
                  <a:lnTo>
                    <a:pt x="79" y="1012"/>
                  </a:lnTo>
                  <a:lnTo>
                    <a:pt x="79" y="1012"/>
                  </a:lnTo>
                  <a:lnTo>
                    <a:pt x="79" y="1017"/>
                  </a:lnTo>
                  <a:lnTo>
                    <a:pt x="79" y="1017"/>
                  </a:lnTo>
                  <a:lnTo>
                    <a:pt x="85" y="1023"/>
                  </a:lnTo>
                  <a:lnTo>
                    <a:pt x="85" y="1023"/>
                  </a:lnTo>
                  <a:lnTo>
                    <a:pt x="91" y="1029"/>
                  </a:lnTo>
                  <a:lnTo>
                    <a:pt x="91" y="1029"/>
                  </a:lnTo>
                  <a:lnTo>
                    <a:pt x="91" y="1041"/>
                  </a:lnTo>
                  <a:lnTo>
                    <a:pt x="91" y="1041"/>
                  </a:lnTo>
                  <a:lnTo>
                    <a:pt x="96" y="1052"/>
                  </a:lnTo>
                  <a:lnTo>
                    <a:pt x="96" y="1052"/>
                  </a:lnTo>
                  <a:lnTo>
                    <a:pt x="102" y="1057"/>
                  </a:lnTo>
                  <a:lnTo>
                    <a:pt x="102" y="1057"/>
                  </a:lnTo>
                  <a:lnTo>
                    <a:pt x="108" y="1063"/>
                  </a:lnTo>
                  <a:lnTo>
                    <a:pt x="108" y="1063"/>
                  </a:lnTo>
                  <a:lnTo>
                    <a:pt x="113" y="1069"/>
                  </a:lnTo>
                  <a:lnTo>
                    <a:pt x="130" y="1069"/>
                  </a:lnTo>
                  <a:lnTo>
                    <a:pt x="147" y="1074"/>
                  </a:lnTo>
                  <a:lnTo>
                    <a:pt x="165" y="1080"/>
                  </a:lnTo>
                  <a:lnTo>
                    <a:pt x="176" y="1080"/>
                  </a:lnTo>
                  <a:lnTo>
                    <a:pt x="176" y="1080"/>
                  </a:lnTo>
                  <a:lnTo>
                    <a:pt x="181" y="1080"/>
                  </a:lnTo>
                  <a:lnTo>
                    <a:pt x="181" y="1080"/>
                  </a:lnTo>
                  <a:lnTo>
                    <a:pt x="187" y="1074"/>
                  </a:lnTo>
                  <a:lnTo>
                    <a:pt x="187" y="1074"/>
                  </a:lnTo>
                  <a:lnTo>
                    <a:pt x="193" y="1069"/>
                  </a:lnTo>
                  <a:lnTo>
                    <a:pt x="193" y="1069"/>
                  </a:lnTo>
                  <a:lnTo>
                    <a:pt x="199" y="1074"/>
                  </a:lnTo>
                  <a:lnTo>
                    <a:pt x="199" y="1074"/>
                  </a:lnTo>
                  <a:lnTo>
                    <a:pt x="210" y="1086"/>
                  </a:lnTo>
                  <a:lnTo>
                    <a:pt x="210" y="1086"/>
                  </a:lnTo>
                  <a:lnTo>
                    <a:pt x="233" y="1097"/>
                  </a:lnTo>
                  <a:lnTo>
                    <a:pt x="233" y="1097"/>
                  </a:lnTo>
                  <a:lnTo>
                    <a:pt x="250" y="1103"/>
                  </a:lnTo>
                  <a:lnTo>
                    <a:pt x="250" y="1103"/>
                  </a:lnTo>
                  <a:lnTo>
                    <a:pt x="255" y="1108"/>
                  </a:lnTo>
                  <a:lnTo>
                    <a:pt x="266" y="1108"/>
                  </a:lnTo>
                  <a:lnTo>
                    <a:pt x="272" y="1108"/>
                  </a:lnTo>
                  <a:lnTo>
                    <a:pt x="284" y="1108"/>
                  </a:lnTo>
                  <a:lnTo>
                    <a:pt x="290" y="1108"/>
                  </a:lnTo>
                  <a:lnTo>
                    <a:pt x="290" y="1108"/>
                  </a:lnTo>
                  <a:lnTo>
                    <a:pt x="295" y="1114"/>
                  </a:lnTo>
                  <a:lnTo>
                    <a:pt x="295" y="1114"/>
                  </a:lnTo>
                  <a:lnTo>
                    <a:pt x="295" y="1126"/>
                  </a:lnTo>
                  <a:lnTo>
                    <a:pt x="295" y="1126"/>
                  </a:lnTo>
                  <a:lnTo>
                    <a:pt x="301" y="1137"/>
                  </a:lnTo>
                  <a:lnTo>
                    <a:pt x="301" y="1137"/>
                  </a:lnTo>
                  <a:lnTo>
                    <a:pt x="306" y="1142"/>
                  </a:lnTo>
                  <a:lnTo>
                    <a:pt x="306" y="1142"/>
                  </a:lnTo>
                  <a:lnTo>
                    <a:pt x="318" y="1148"/>
                  </a:lnTo>
                  <a:lnTo>
                    <a:pt x="318" y="1148"/>
                  </a:lnTo>
                  <a:lnTo>
                    <a:pt x="330" y="1160"/>
                  </a:lnTo>
                  <a:lnTo>
                    <a:pt x="330" y="1160"/>
                  </a:lnTo>
                  <a:lnTo>
                    <a:pt x="335" y="1171"/>
                  </a:lnTo>
                  <a:lnTo>
                    <a:pt x="335" y="1171"/>
                  </a:lnTo>
                  <a:lnTo>
                    <a:pt x="335" y="1182"/>
                  </a:lnTo>
                  <a:lnTo>
                    <a:pt x="335" y="1182"/>
                  </a:lnTo>
                  <a:lnTo>
                    <a:pt x="340" y="1194"/>
                  </a:lnTo>
                  <a:lnTo>
                    <a:pt x="340" y="1194"/>
                  </a:lnTo>
                  <a:lnTo>
                    <a:pt x="352" y="1205"/>
                  </a:lnTo>
                  <a:lnTo>
                    <a:pt x="352" y="1205"/>
                  </a:lnTo>
                  <a:lnTo>
                    <a:pt x="363" y="1211"/>
                  </a:lnTo>
                  <a:lnTo>
                    <a:pt x="363" y="1211"/>
                  </a:lnTo>
                  <a:lnTo>
                    <a:pt x="369" y="1216"/>
                  </a:lnTo>
                  <a:lnTo>
                    <a:pt x="380" y="1216"/>
                  </a:lnTo>
                  <a:lnTo>
                    <a:pt x="392" y="1216"/>
                  </a:lnTo>
                  <a:lnTo>
                    <a:pt x="403" y="1216"/>
                  </a:lnTo>
                  <a:lnTo>
                    <a:pt x="409" y="1216"/>
                  </a:lnTo>
                  <a:lnTo>
                    <a:pt x="415" y="1222"/>
                  </a:lnTo>
                  <a:lnTo>
                    <a:pt x="415" y="1234"/>
                  </a:lnTo>
                  <a:lnTo>
                    <a:pt x="415" y="1239"/>
                  </a:lnTo>
                  <a:lnTo>
                    <a:pt x="415" y="1245"/>
                  </a:lnTo>
                  <a:lnTo>
                    <a:pt x="415" y="1245"/>
                  </a:lnTo>
                  <a:lnTo>
                    <a:pt x="415" y="1245"/>
                  </a:lnTo>
                  <a:lnTo>
                    <a:pt x="415" y="1245"/>
                  </a:lnTo>
                  <a:lnTo>
                    <a:pt x="420" y="1256"/>
                  </a:lnTo>
                  <a:lnTo>
                    <a:pt x="420" y="1256"/>
                  </a:lnTo>
                  <a:lnTo>
                    <a:pt x="426" y="1267"/>
                  </a:lnTo>
                  <a:lnTo>
                    <a:pt x="426" y="1267"/>
                  </a:lnTo>
                  <a:lnTo>
                    <a:pt x="437" y="1267"/>
                  </a:lnTo>
                  <a:lnTo>
                    <a:pt x="437" y="1267"/>
                  </a:lnTo>
                  <a:lnTo>
                    <a:pt x="449" y="1273"/>
                  </a:lnTo>
                  <a:lnTo>
                    <a:pt x="449" y="1273"/>
                  </a:lnTo>
                  <a:lnTo>
                    <a:pt x="460" y="1273"/>
                  </a:lnTo>
                  <a:lnTo>
                    <a:pt x="460" y="1273"/>
                  </a:lnTo>
                  <a:lnTo>
                    <a:pt x="471" y="1279"/>
                  </a:lnTo>
                  <a:lnTo>
                    <a:pt x="471" y="1279"/>
                  </a:lnTo>
                  <a:lnTo>
                    <a:pt x="477" y="1279"/>
                  </a:lnTo>
                  <a:lnTo>
                    <a:pt x="477" y="1273"/>
                  </a:lnTo>
                  <a:lnTo>
                    <a:pt x="477" y="1267"/>
                  </a:lnTo>
                  <a:lnTo>
                    <a:pt x="483" y="1262"/>
                  </a:lnTo>
                  <a:lnTo>
                    <a:pt x="483" y="1256"/>
                  </a:lnTo>
                  <a:lnTo>
                    <a:pt x="483" y="1256"/>
                  </a:lnTo>
                  <a:lnTo>
                    <a:pt x="489" y="1256"/>
                  </a:lnTo>
                  <a:lnTo>
                    <a:pt x="489" y="1256"/>
                  </a:lnTo>
                  <a:lnTo>
                    <a:pt x="505" y="1256"/>
                  </a:lnTo>
                  <a:lnTo>
                    <a:pt x="505" y="1256"/>
                  </a:lnTo>
                  <a:lnTo>
                    <a:pt x="522" y="1262"/>
                  </a:lnTo>
                  <a:lnTo>
                    <a:pt x="522" y="1262"/>
                  </a:lnTo>
                  <a:lnTo>
                    <a:pt x="534" y="1267"/>
                  </a:lnTo>
                  <a:lnTo>
                    <a:pt x="534" y="1267"/>
                  </a:lnTo>
                  <a:lnTo>
                    <a:pt x="545" y="1273"/>
                  </a:lnTo>
                  <a:lnTo>
                    <a:pt x="545" y="1273"/>
                  </a:lnTo>
                  <a:lnTo>
                    <a:pt x="556" y="1279"/>
                  </a:lnTo>
                  <a:lnTo>
                    <a:pt x="556" y="1279"/>
                  </a:lnTo>
                  <a:lnTo>
                    <a:pt x="574" y="1285"/>
                  </a:lnTo>
                  <a:lnTo>
                    <a:pt x="574" y="1285"/>
                  </a:lnTo>
                  <a:lnTo>
                    <a:pt x="585" y="1285"/>
                  </a:lnTo>
                  <a:lnTo>
                    <a:pt x="585" y="1285"/>
                  </a:lnTo>
                  <a:lnTo>
                    <a:pt x="602" y="1285"/>
                  </a:lnTo>
                  <a:lnTo>
                    <a:pt x="602" y="1285"/>
                  </a:lnTo>
                  <a:lnTo>
                    <a:pt x="614" y="1296"/>
                  </a:lnTo>
                  <a:lnTo>
                    <a:pt x="614" y="1296"/>
                  </a:lnTo>
                  <a:lnTo>
                    <a:pt x="619" y="1301"/>
                  </a:lnTo>
                  <a:lnTo>
                    <a:pt x="619" y="1301"/>
                  </a:lnTo>
                  <a:lnTo>
                    <a:pt x="619" y="1307"/>
                  </a:lnTo>
                  <a:lnTo>
                    <a:pt x="602" y="1341"/>
                  </a:lnTo>
                  <a:lnTo>
                    <a:pt x="585" y="1376"/>
                  </a:lnTo>
                  <a:lnTo>
                    <a:pt x="568" y="1410"/>
                  </a:lnTo>
                  <a:lnTo>
                    <a:pt x="551" y="1444"/>
                  </a:lnTo>
                  <a:lnTo>
                    <a:pt x="556" y="1444"/>
                  </a:lnTo>
                  <a:lnTo>
                    <a:pt x="568" y="1444"/>
                  </a:lnTo>
                  <a:lnTo>
                    <a:pt x="574" y="1444"/>
                  </a:lnTo>
                  <a:lnTo>
                    <a:pt x="585" y="1444"/>
                  </a:lnTo>
                  <a:lnTo>
                    <a:pt x="590" y="1444"/>
                  </a:lnTo>
                  <a:lnTo>
                    <a:pt x="596" y="1450"/>
                  </a:lnTo>
                  <a:lnTo>
                    <a:pt x="602" y="1455"/>
                  </a:lnTo>
                  <a:lnTo>
                    <a:pt x="608" y="1455"/>
                  </a:lnTo>
                  <a:lnTo>
                    <a:pt x="608" y="1455"/>
                  </a:lnTo>
                  <a:lnTo>
                    <a:pt x="619" y="1427"/>
                  </a:lnTo>
                  <a:lnTo>
                    <a:pt x="619" y="1427"/>
                  </a:lnTo>
                  <a:lnTo>
                    <a:pt x="648" y="1364"/>
                  </a:lnTo>
                  <a:lnTo>
                    <a:pt x="648" y="1364"/>
                  </a:lnTo>
                  <a:lnTo>
                    <a:pt x="670" y="1296"/>
                  </a:lnTo>
                  <a:lnTo>
                    <a:pt x="670" y="1296"/>
                  </a:lnTo>
                  <a:lnTo>
                    <a:pt x="681" y="1256"/>
                  </a:lnTo>
                  <a:lnTo>
                    <a:pt x="681" y="1256"/>
                  </a:lnTo>
                  <a:lnTo>
                    <a:pt x="687" y="1239"/>
                  </a:lnTo>
                  <a:lnTo>
                    <a:pt x="687" y="1239"/>
                  </a:lnTo>
                  <a:lnTo>
                    <a:pt x="699" y="1222"/>
                  </a:lnTo>
                  <a:lnTo>
                    <a:pt x="699" y="1222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9" y="1188"/>
                  </a:lnTo>
                  <a:lnTo>
                    <a:pt x="699" y="1188"/>
                  </a:lnTo>
                  <a:lnTo>
                    <a:pt x="693" y="1171"/>
                  </a:lnTo>
                  <a:lnTo>
                    <a:pt x="693" y="1171"/>
                  </a:lnTo>
                  <a:lnTo>
                    <a:pt x="681" y="1154"/>
                  </a:lnTo>
                  <a:lnTo>
                    <a:pt x="681" y="1154"/>
                  </a:lnTo>
                  <a:lnTo>
                    <a:pt x="670" y="1131"/>
                  </a:lnTo>
                  <a:lnTo>
                    <a:pt x="670" y="1131"/>
                  </a:lnTo>
                  <a:lnTo>
                    <a:pt x="670" y="1120"/>
                  </a:lnTo>
                  <a:lnTo>
                    <a:pt x="665" y="1120"/>
                  </a:lnTo>
                  <a:lnTo>
                    <a:pt x="659" y="1114"/>
                  </a:lnTo>
                  <a:lnTo>
                    <a:pt x="653" y="1114"/>
                  </a:lnTo>
                  <a:lnTo>
                    <a:pt x="648" y="1108"/>
                  </a:lnTo>
                  <a:lnTo>
                    <a:pt x="653" y="1097"/>
                  </a:lnTo>
                  <a:lnTo>
                    <a:pt x="653" y="1091"/>
                  </a:lnTo>
                  <a:lnTo>
                    <a:pt x="653" y="1080"/>
                  </a:lnTo>
                  <a:lnTo>
                    <a:pt x="653" y="1069"/>
                  </a:lnTo>
                  <a:lnTo>
                    <a:pt x="665" y="1069"/>
                  </a:lnTo>
                  <a:lnTo>
                    <a:pt x="676" y="1069"/>
                  </a:lnTo>
                  <a:lnTo>
                    <a:pt x="687" y="1069"/>
                  </a:lnTo>
                  <a:lnTo>
                    <a:pt x="693" y="1069"/>
                  </a:lnTo>
                  <a:lnTo>
                    <a:pt x="699" y="1069"/>
                  </a:lnTo>
                  <a:lnTo>
                    <a:pt x="699" y="1063"/>
                  </a:lnTo>
                  <a:lnTo>
                    <a:pt x="699" y="1063"/>
                  </a:lnTo>
                  <a:lnTo>
                    <a:pt x="699" y="1057"/>
                  </a:lnTo>
                  <a:lnTo>
                    <a:pt x="693" y="1057"/>
                  </a:lnTo>
                  <a:lnTo>
                    <a:pt x="681" y="1057"/>
                  </a:lnTo>
                  <a:lnTo>
                    <a:pt x="670" y="1057"/>
                  </a:lnTo>
                  <a:lnTo>
                    <a:pt x="665" y="1057"/>
                  </a:lnTo>
                  <a:lnTo>
                    <a:pt x="665" y="1046"/>
                  </a:lnTo>
                  <a:lnTo>
                    <a:pt x="665" y="1041"/>
                  </a:lnTo>
                  <a:lnTo>
                    <a:pt x="665" y="1029"/>
                  </a:lnTo>
                  <a:lnTo>
                    <a:pt x="665" y="1023"/>
                  </a:lnTo>
                  <a:lnTo>
                    <a:pt x="665" y="1023"/>
                  </a:lnTo>
                  <a:lnTo>
                    <a:pt x="670" y="1023"/>
                  </a:lnTo>
                  <a:lnTo>
                    <a:pt x="670" y="1023"/>
                  </a:lnTo>
                  <a:lnTo>
                    <a:pt x="681" y="1029"/>
                  </a:lnTo>
                  <a:lnTo>
                    <a:pt x="681" y="1029"/>
                  </a:lnTo>
                  <a:lnTo>
                    <a:pt x="699" y="1035"/>
                  </a:lnTo>
                  <a:lnTo>
                    <a:pt x="699" y="1035"/>
                  </a:lnTo>
                  <a:lnTo>
                    <a:pt x="715" y="1035"/>
                  </a:lnTo>
                  <a:lnTo>
                    <a:pt x="715" y="1035"/>
                  </a:lnTo>
                  <a:lnTo>
                    <a:pt x="733" y="1035"/>
                  </a:lnTo>
                  <a:lnTo>
                    <a:pt x="733" y="1035"/>
                  </a:lnTo>
                  <a:lnTo>
                    <a:pt x="755" y="1035"/>
                  </a:lnTo>
                  <a:lnTo>
                    <a:pt x="755" y="1035"/>
                  </a:lnTo>
                  <a:lnTo>
                    <a:pt x="778" y="1035"/>
                  </a:lnTo>
                  <a:lnTo>
                    <a:pt x="778" y="1035"/>
                  </a:lnTo>
                  <a:lnTo>
                    <a:pt x="784" y="1035"/>
                  </a:lnTo>
                  <a:lnTo>
                    <a:pt x="784" y="1029"/>
                  </a:lnTo>
                  <a:lnTo>
                    <a:pt x="784" y="1023"/>
                  </a:lnTo>
                  <a:lnTo>
                    <a:pt x="784" y="1017"/>
                  </a:lnTo>
                  <a:lnTo>
                    <a:pt x="784" y="1012"/>
                  </a:lnTo>
                  <a:lnTo>
                    <a:pt x="790" y="1017"/>
                  </a:lnTo>
                  <a:lnTo>
                    <a:pt x="795" y="1017"/>
                  </a:lnTo>
                  <a:lnTo>
                    <a:pt x="801" y="1023"/>
                  </a:lnTo>
                  <a:lnTo>
                    <a:pt x="807" y="1029"/>
                  </a:lnTo>
                  <a:lnTo>
                    <a:pt x="818" y="1023"/>
                  </a:lnTo>
                  <a:lnTo>
                    <a:pt x="824" y="1023"/>
                  </a:lnTo>
                  <a:lnTo>
                    <a:pt x="829" y="1023"/>
                  </a:lnTo>
                  <a:lnTo>
                    <a:pt x="835" y="1017"/>
                  </a:lnTo>
                  <a:lnTo>
                    <a:pt x="835" y="1012"/>
                  </a:lnTo>
                  <a:lnTo>
                    <a:pt x="840" y="1001"/>
                  </a:lnTo>
                  <a:lnTo>
                    <a:pt x="840" y="995"/>
                  </a:lnTo>
                  <a:lnTo>
                    <a:pt x="840" y="983"/>
                  </a:lnTo>
                  <a:lnTo>
                    <a:pt x="852" y="983"/>
                  </a:lnTo>
                  <a:lnTo>
                    <a:pt x="858" y="989"/>
                  </a:lnTo>
                  <a:lnTo>
                    <a:pt x="864" y="989"/>
                  </a:lnTo>
                  <a:lnTo>
                    <a:pt x="869" y="989"/>
                  </a:lnTo>
                  <a:lnTo>
                    <a:pt x="869" y="995"/>
                  </a:lnTo>
                  <a:lnTo>
                    <a:pt x="869" y="1006"/>
                  </a:lnTo>
                  <a:lnTo>
                    <a:pt x="875" y="1012"/>
                  </a:lnTo>
                  <a:lnTo>
                    <a:pt x="875" y="1023"/>
                  </a:lnTo>
                  <a:lnTo>
                    <a:pt x="880" y="1023"/>
                  </a:lnTo>
                  <a:lnTo>
                    <a:pt x="886" y="1023"/>
                  </a:lnTo>
                  <a:lnTo>
                    <a:pt x="892" y="1029"/>
                  </a:lnTo>
                  <a:lnTo>
                    <a:pt x="898" y="1029"/>
                  </a:lnTo>
                  <a:lnTo>
                    <a:pt x="898" y="1017"/>
                  </a:lnTo>
                  <a:lnTo>
                    <a:pt x="898" y="1006"/>
                  </a:lnTo>
                  <a:lnTo>
                    <a:pt x="903" y="995"/>
                  </a:lnTo>
                  <a:lnTo>
                    <a:pt x="903" y="983"/>
                  </a:lnTo>
                  <a:lnTo>
                    <a:pt x="903" y="983"/>
                  </a:lnTo>
                  <a:lnTo>
                    <a:pt x="903" y="983"/>
                  </a:lnTo>
                  <a:lnTo>
                    <a:pt x="903" y="983"/>
                  </a:lnTo>
                  <a:lnTo>
                    <a:pt x="898" y="977"/>
                  </a:lnTo>
                  <a:lnTo>
                    <a:pt x="898" y="977"/>
                  </a:lnTo>
                  <a:lnTo>
                    <a:pt x="892" y="966"/>
                  </a:lnTo>
                  <a:lnTo>
                    <a:pt x="892" y="966"/>
                  </a:lnTo>
                  <a:lnTo>
                    <a:pt x="886" y="955"/>
                  </a:lnTo>
                  <a:lnTo>
                    <a:pt x="886" y="955"/>
                  </a:lnTo>
                  <a:lnTo>
                    <a:pt x="886" y="944"/>
                  </a:lnTo>
                  <a:lnTo>
                    <a:pt x="886" y="944"/>
                  </a:lnTo>
                  <a:lnTo>
                    <a:pt x="880" y="932"/>
                  </a:lnTo>
                  <a:lnTo>
                    <a:pt x="880" y="932"/>
                  </a:lnTo>
                  <a:lnTo>
                    <a:pt x="880" y="927"/>
                  </a:lnTo>
                  <a:lnTo>
                    <a:pt x="880" y="927"/>
                  </a:lnTo>
                  <a:lnTo>
                    <a:pt x="869" y="932"/>
                  </a:lnTo>
                  <a:lnTo>
                    <a:pt x="869" y="932"/>
                  </a:lnTo>
                  <a:lnTo>
                    <a:pt x="864" y="938"/>
                  </a:lnTo>
                  <a:lnTo>
                    <a:pt x="858" y="932"/>
                  </a:lnTo>
                  <a:lnTo>
                    <a:pt x="858" y="932"/>
                  </a:lnTo>
                  <a:lnTo>
                    <a:pt x="858" y="921"/>
                  </a:lnTo>
                  <a:lnTo>
                    <a:pt x="858" y="921"/>
                  </a:lnTo>
                  <a:lnTo>
                    <a:pt x="858" y="910"/>
                  </a:lnTo>
                  <a:lnTo>
                    <a:pt x="858" y="910"/>
                  </a:lnTo>
                  <a:lnTo>
                    <a:pt x="858" y="904"/>
                  </a:lnTo>
                  <a:lnTo>
                    <a:pt x="858" y="904"/>
                  </a:lnTo>
                  <a:lnTo>
                    <a:pt x="864" y="898"/>
                  </a:lnTo>
                  <a:lnTo>
                    <a:pt x="864" y="898"/>
                  </a:lnTo>
                  <a:lnTo>
                    <a:pt x="875" y="892"/>
                  </a:lnTo>
                  <a:lnTo>
                    <a:pt x="875" y="892"/>
                  </a:lnTo>
                  <a:lnTo>
                    <a:pt x="880" y="881"/>
                  </a:lnTo>
                  <a:lnTo>
                    <a:pt x="880" y="881"/>
                  </a:lnTo>
                  <a:lnTo>
                    <a:pt x="886" y="870"/>
                  </a:lnTo>
                  <a:lnTo>
                    <a:pt x="886" y="870"/>
                  </a:lnTo>
                  <a:lnTo>
                    <a:pt x="892" y="852"/>
                  </a:lnTo>
                  <a:lnTo>
                    <a:pt x="892" y="852"/>
                  </a:lnTo>
                  <a:lnTo>
                    <a:pt x="898" y="836"/>
                  </a:lnTo>
                  <a:lnTo>
                    <a:pt x="898" y="836"/>
                  </a:lnTo>
                  <a:lnTo>
                    <a:pt x="903" y="818"/>
                  </a:lnTo>
                  <a:lnTo>
                    <a:pt x="903" y="818"/>
                  </a:lnTo>
                  <a:lnTo>
                    <a:pt x="903" y="813"/>
                  </a:lnTo>
                  <a:lnTo>
                    <a:pt x="903" y="813"/>
                  </a:lnTo>
                  <a:lnTo>
                    <a:pt x="898" y="807"/>
                  </a:lnTo>
                  <a:lnTo>
                    <a:pt x="898" y="807"/>
                  </a:lnTo>
                  <a:lnTo>
                    <a:pt x="875" y="796"/>
                  </a:lnTo>
                  <a:lnTo>
                    <a:pt x="875" y="796"/>
                  </a:lnTo>
                  <a:lnTo>
                    <a:pt x="852" y="784"/>
                  </a:lnTo>
                  <a:lnTo>
                    <a:pt x="852" y="784"/>
                  </a:lnTo>
                  <a:lnTo>
                    <a:pt x="835" y="773"/>
                  </a:lnTo>
                  <a:lnTo>
                    <a:pt x="835" y="773"/>
                  </a:lnTo>
                  <a:lnTo>
                    <a:pt x="829" y="762"/>
                  </a:lnTo>
                  <a:lnTo>
                    <a:pt x="829" y="762"/>
                  </a:lnTo>
                  <a:lnTo>
                    <a:pt x="818" y="751"/>
                  </a:lnTo>
                  <a:lnTo>
                    <a:pt x="818" y="751"/>
                  </a:lnTo>
                  <a:lnTo>
                    <a:pt x="807" y="739"/>
                  </a:lnTo>
                  <a:lnTo>
                    <a:pt x="807" y="739"/>
                  </a:lnTo>
                  <a:lnTo>
                    <a:pt x="801" y="727"/>
                  </a:lnTo>
                  <a:lnTo>
                    <a:pt x="801" y="727"/>
                  </a:lnTo>
                  <a:lnTo>
                    <a:pt x="795" y="717"/>
                  </a:lnTo>
                  <a:lnTo>
                    <a:pt x="795" y="717"/>
                  </a:lnTo>
                  <a:lnTo>
                    <a:pt x="784" y="705"/>
                  </a:lnTo>
                  <a:lnTo>
                    <a:pt x="784" y="705"/>
                  </a:lnTo>
                  <a:lnTo>
                    <a:pt x="767" y="688"/>
                  </a:lnTo>
                  <a:lnTo>
                    <a:pt x="767" y="688"/>
                  </a:lnTo>
                  <a:lnTo>
                    <a:pt x="761" y="671"/>
                  </a:lnTo>
                  <a:lnTo>
                    <a:pt x="761" y="671"/>
                  </a:lnTo>
                  <a:lnTo>
                    <a:pt x="761" y="654"/>
                  </a:lnTo>
                  <a:lnTo>
                    <a:pt x="761" y="654"/>
                  </a:lnTo>
                  <a:lnTo>
                    <a:pt x="767" y="642"/>
                  </a:lnTo>
                  <a:lnTo>
                    <a:pt x="767" y="642"/>
                  </a:lnTo>
                  <a:lnTo>
                    <a:pt x="773" y="637"/>
                  </a:lnTo>
                  <a:lnTo>
                    <a:pt x="773" y="637"/>
                  </a:lnTo>
                  <a:lnTo>
                    <a:pt x="773" y="631"/>
                  </a:lnTo>
                  <a:lnTo>
                    <a:pt x="778" y="620"/>
                  </a:lnTo>
                  <a:lnTo>
                    <a:pt x="778" y="614"/>
                  </a:lnTo>
                  <a:lnTo>
                    <a:pt x="778" y="602"/>
                  </a:lnTo>
                  <a:lnTo>
                    <a:pt x="778" y="592"/>
                  </a:lnTo>
                  <a:lnTo>
                    <a:pt x="778" y="592"/>
                  </a:lnTo>
                  <a:lnTo>
                    <a:pt x="778" y="592"/>
                  </a:lnTo>
                  <a:lnTo>
                    <a:pt x="778" y="592"/>
                  </a:lnTo>
                  <a:lnTo>
                    <a:pt x="767" y="586"/>
                  </a:lnTo>
                  <a:lnTo>
                    <a:pt x="767" y="586"/>
                  </a:lnTo>
                  <a:lnTo>
                    <a:pt x="750" y="580"/>
                  </a:lnTo>
                  <a:lnTo>
                    <a:pt x="750" y="580"/>
                  </a:lnTo>
                  <a:lnTo>
                    <a:pt x="733" y="580"/>
                  </a:lnTo>
                  <a:lnTo>
                    <a:pt x="733" y="580"/>
                  </a:lnTo>
                  <a:lnTo>
                    <a:pt x="721" y="580"/>
                  </a:lnTo>
                  <a:lnTo>
                    <a:pt x="721" y="580"/>
                  </a:lnTo>
                  <a:lnTo>
                    <a:pt x="699" y="586"/>
                  </a:lnTo>
                  <a:lnTo>
                    <a:pt x="699" y="586"/>
                  </a:lnTo>
                  <a:lnTo>
                    <a:pt x="687" y="586"/>
                  </a:lnTo>
                  <a:lnTo>
                    <a:pt x="687" y="586"/>
                  </a:lnTo>
                  <a:lnTo>
                    <a:pt x="681" y="586"/>
                  </a:lnTo>
                  <a:lnTo>
                    <a:pt x="681" y="586"/>
                  </a:lnTo>
                  <a:lnTo>
                    <a:pt x="676" y="580"/>
                  </a:lnTo>
                  <a:lnTo>
                    <a:pt x="676" y="580"/>
                  </a:lnTo>
                  <a:lnTo>
                    <a:pt x="670" y="563"/>
                  </a:lnTo>
                  <a:lnTo>
                    <a:pt x="670" y="563"/>
                  </a:lnTo>
                  <a:lnTo>
                    <a:pt x="659" y="546"/>
                  </a:lnTo>
                  <a:lnTo>
                    <a:pt x="659" y="546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2" y="517"/>
                  </a:lnTo>
                  <a:lnTo>
                    <a:pt x="642" y="517"/>
                  </a:lnTo>
                  <a:lnTo>
                    <a:pt x="630" y="512"/>
                  </a:lnTo>
                  <a:lnTo>
                    <a:pt x="630" y="512"/>
                  </a:lnTo>
                  <a:lnTo>
                    <a:pt x="614" y="512"/>
                  </a:lnTo>
                  <a:lnTo>
                    <a:pt x="614" y="512"/>
                  </a:lnTo>
                  <a:lnTo>
                    <a:pt x="602" y="512"/>
                  </a:lnTo>
                  <a:lnTo>
                    <a:pt x="602" y="512"/>
                  </a:lnTo>
                  <a:lnTo>
                    <a:pt x="585" y="517"/>
                  </a:lnTo>
                  <a:lnTo>
                    <a:pt x="585" y="517"/>
                  </a:lnTo>
                  <a:lnTo>
                    <a:pt x="562" y="517"/>
                  </a:lnTo>
                  <a:lnTo>
                    <a:pt x="562" y="517"/>
                  </a:lnTo>
                  <a:lnTo>
                    <a:pt x="551" y="512"/>
                  </a:lnTo>
                  <a:lnTo>
                    <a:pt x="551" y="512"/>
                  </a:lnTo>
                  <a:lnTo>
                    <a:pt x="540" y="512"/>
                  </a:lnTo>
                  <a:lnTo>
                    <a:pt x="528" y="512"/>
                  </a:lnTo>
                  <a:lnTo>
                    <a:pt x="517" y="506"/>
                  </a:lnTo>
                  <a:lnTo>
                    <a:pt x="505" y="506"/>
                  </a:lnTo>
                  <a:lnTo>
                    <a:pt x="489" y="500"/>
                  </a:lnTo>
                  <a:lnTo>
                    <a:pt x="489" y="500"/>
                  </a:lnTo>
                  <a:lnTo>
                    <a:pt x="494" y="500"/>
                  </a:lnTo>
                  <a:lnTo>
                    <a:pt x="494" y="500"/>
                  </a:lnTo>
                  <a:lnTo>
                    <a:pt x="489" y="489"/>
                  </a:lnTo>
                  <a:lnTo>
                    <a:pt x="489" y="489"/>
                  </a:lnTo>
                  <a:lnTo>
                    <a:pt x="489" y="478"/>
                  </a:lnTo>
                  <a:lnTo>
                    <a:pt x="489" y="478"/>
                  </a:lnTo>
                  <a:lnTo>
                    <a:pt x="477" y="461"/>
                  </a:lnTo>
                  <a:lnTo>
                    <a:pt x="477" y="461"/>
                  </a:lnTo>
                  <a:lnTo>
                    <a:pt x="471" y="443"/>
                  </a:lnTo>
                  <a:lnTo>
                    <a:pt x="471" y="443"/>
                  </a:lnTo>
                  <a:lnTo>
                    <a:pt x="460" y="432"/>
                  </a:lnTo>
                  <a:lnTo>
                    <a:pt x="460" y="432"/>
                  </a:lnTo>
                  <a:lnTo>
                    <a:pt x="455" y="421"/>
                  </a:lnTo>
                  <a:lnTo>
                    <a:pt x="455" y="421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55" y="398"/>
                  </a:lnTo>
                  <a:lnTo>
                    <a:pt x="455" y="398"/>
                  </a:lnTo>
                  <a:lnTo>
                    <a:pt x="460" y="392"/>
                  </a:lnTo>
                  <a:lnTo>
                    <a:pt x="460" y="392"/>
                  </a:lnTo>
                  <a:lnTo>
                    <a:pt x="465" y="392"/>
                  </a:lnTo>
                  <a:lnTo>
                    <a:pt x="465" y="392"/>
                  </a:lnTo>
                  <a:lnTo>
                    <a:pt x="465" y="392"/>
                  </a:lnTo>
                  <a:lnTo>
                    <a:pt x="460" y="375"/>
                  </a:lnTo>
                  <a:lnTo>
                    <a:pt x="449" y="358"/>
                  </a:lnTo>
                  <a:lnTo>
                    <a:pt x="443" y="341"/>
                  </a:lnTo>
                  <a:lnTo>
                    <a:pt x="431" y="324"/>
                  </a:lnTo>
                  <a:lnTo>
                    <a:pt x="426" y="330"/>
                  </a:lnTo>
                  <a:lnTo>
                    <a:pt x="420" y="330"/>
                  </a:lnTo>
                  <a:lnTo>
                    <a:pt x="415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397" y="330"/>
                  </a:lnTo>
                  <a:lnTo>
                    <a:pt x="397" y="330"/>
                  </a:lnTo>
                  <a:lnTo>
                    <a:pt x="392" y="324"/>
                  </a:lnTo>
                  <a:lnTo>
                    <a:pt x="392" y="324"/>
                  </a:lnTo>
                  <a:lnTo>
                    <a:pt x="397" y="302"/>
                  </a:lnTo>
                  <a:lnTo>
                    <a:pt x="397" y="302"/>
                  </a:lnTo>
                  <a:lnTo>
                    <a:pt x="403" y="278"/>
                  </a:lnTo>
                  <a:lnTo>
                    <a:pt x="403" y="278"/>
                  </a:lnTo>
                  <a:lnTo>
                    <a:pt x="403" y="267"/>
                  </a:lnTo>
                  <a:lnTo>
                    <a:pt x="403" y="267"/>
                  </a:lnTo>
                  <a:lnTo>
                    <a:pt x="403" y="256"/>
                  </a:lnTo>
                  <a:lnTo>
                    <a:pt x="403" y="256"/>
                  </a:lnTo>
                  <a:lnTo>
                    <a:pt x="409" y="244"/>
                  </a:lnTo>
                  <a:lnTo>
                    <a:pt x="409" y="244"/>
                  </a:lnTo>
                  <a:lnTo>
                    <a:pt x="415" y="228"/>
                  </a:lnTo>
                  <a:lnTo>
                    <a:pt x="415" y="228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09" y="199"/>
                  </a:lnTo>
                  <a:lnTo>
                    <a:pt x="409" y="199"/>
                  </a:lnTo>
                  <a:lnTo>
                    <a:pt x="409" y="193"/>
                  </a:lnTo>
                  <a:lnTo>
                    <a:pt x="415" y="188"/>
                  </a:lnTo>
                  <a:lnTo>
                    <a:pt x="426" y="188"/>
                  </a:lnTo>
                  <a:lnTo>
                    <a:pt x="431" y="182"/>
                  </a:lnTo>
                  <a:lnTo>
                    <a:pt x="437" y="182"/>
                  </a:lnTo>
                  <a:lnTo>
                    <a:pt x="449" y="165"/>
                  </a:lnTo>
                  <a:lnTo>
                    <a:pt x="455" y="148"/>
                  </a:lnTo>
                  <a:lnTo>
                    <a:pt x="460" y="125"/>
                  </a:lnTo>
                  <a:lnTo>
                    <a:pt x="465" y="108"/>
                  </a:lnTo>
                  <a:lnTo>
                    <a:pt x="477" y="97"/>
                  </a:lnTo>
                  <a:lnTo>
                    <a:pt x="489" y="85"/>
                  </a:lnTo>
                  <a:lnTo>
                    <a:pt x="494" y="68"/>
                  </a:lnTo>
                  <a:lnTo>
                    <a:pt x="505" y="57"/>
                  </a:lnTo>
                  <a:lnTo>
                    <a:pt x="505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4" y="51"/>
                  </a:lnTo>
                  <a:lnTo>
                    <a:pt x="534" y="51"/>
                  </a:lnTo>
                  <a:lnTo>
                    <a:pt x="545" y="51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Freeform 146"/>
            <p:cNvSpPr>
              <a:spLocks noChangeArrowheads="1"/>
            </p:cNvSpPr>
            <p:nvPr/>
          </p:nvSpPr>
          <p:spPr bwMode="auto">
            <a:xfrm>
              <a:off x="6915150" y="2703513"/>
              <a:ext cx="1570038" cy="1254125"/>
            </a:xfrm>
            <a:custGeom>
              <a:avLst/>
              <a:gdLst>
                <a:gd name="T0" fmla="*/ 2506 w 4360"/>
                <a:gd name="T1" fmla="*/ 3416 h 3485"/>
                <a:gd name="T2" fmla="*/ 2666 w 4360"/>
                <a:gd name="T3" fmla="*/ 3421 h 3485"/>
                <a:gd name="T4" fmla="*/ 2820 w 4360"/>
                <a:gd name="T5" fmla="*/ 2473 h 3485"/>
                <a:gd name="T6" fmla="*/ 2780 w 4360"/>
                <a:gd name="T7" fmla="*/ 2484 h 3485"/>
                <a:gd name="T8" fmla="*/ 3342 w 4360"/>
                <a:gd name="T9" fmla="*/ 2235 h 3485"/>
                <a:gd name="T10" fmla="*/ 3433 w 4360"/>
                <a:gd name="T11" fmla="*/ 2229 h 3485"/>
                <a:gd name="T12" fmla="*/ 4280 w 4360"/>
                <a:gd name="T13" fmla="*/ 813 h 3485"/>
                <a:gd name="T14" fmla="*/ 4291 w 4360"/>
                <a:gd name="T15" fmla="*/ 569 h 3485"/>
                <a:gd name="T16" fmla="*/ 4035 w 4360"/>
                <a:gd name="T17" fmla="*/ 484 h 3485"/>
                <a:gd name="T18" fmla="*/ 3785 w 4360"/>
                <a:gd name="T19" fmla="*/ 165 h 3485"/>
                <a:gd name="T20" fmla="*/ 3410 w 4360"/>
                <a:gd name="T21" fmla="*/ 46 h 3485"/>
                <a:gd name="T22" fmla="*/ 3297 w 4360"/>
                <a:gd name="T23" fmla="*/ 336 h 3485"/>
                <a:gd name="T24" fmla="*/ 3046 w 4360"/>
                <a:gd name="T25" fmla="*/ 546 h 3485"/>
                <a:gd name="T26" fmla="*/ 3302 w 4360"/>
                <a:gd name="T27" fmla="*/ 728 h 3485"/>
                <a:gd name="T28" fmla="*/ 2910 w 4360"/>
                <a:gd name="T29" fmla="*/ 898 h 3485"/>
                <a:gd name="T30" fmla="*/ 2655 w 4360"/>
                <a:gd name="T31" fmla="*/ 1121 h 3485"/>
                <a:gd name="T32" fmla="*/ 2086 w 4360"/>
                <a:gd name="T33" fmla="*/ 1200 h 3485"/>
                <a:gd name="T34" fmla="*/ 1569 w 4360"/>
                <a:gd name="T35" fmla="*/ 995 h 3485"/>
                <a:gd name="T36" fmla="*/ 1297 w 4360"/>
                <a:gd name="T37" fmla="*/ 717 h 3485"/>
                <a:gd name="T38" fmla="*/ 927 w 4360"/>
                <a:gd name="T39" fmla="*/ 529 h 3485"/>
                <a:gd name="T40" fmla="*/ 677 w 4360"/>
                <a:gd name="T41" fmla="*/ 853 h 3485"/>
                <a:gd name="T42" fmla="*/ 506 w 4360"/>
                <a:gd name="T43" fmla="*/ 1154 h 3485"/>
                <a:gd name="T44" fmla="*/ 245 w 4360"/>
                <a:gd name="T45" fmla="*/ 1336 h 3485"/>
                <a:gd name="T46" fmla="*/ 40 w 4360"/>
                <a:gd name="T47" fmla="*/ 1422 h 3485"/>
                <a:gd name="T48" fmla="*/ 74 w 4360"/>
                <a:gd name="T49" fmla="*/ 1547 h 3485"/>
                <a:gd name="T50" fmla="*/ 274 w 4360"/>
                <a:gd name="T51" fmla="*/ 1820 h 3485"/>
                <a:gd name="T52" fmla="*/ 387 w 4360"/>
                <a:gd name="T53" fmla="*/ 1973 h 3485"/>
                <a:gd name="T54" fmla="*/ 415 w 4360"/>
                <a:gd name="T55" fmla="*/ 2251 h 3485"/>
                <a:gd name="T56" fmla="*/ 711 w 4360"/>
                <a:gd name="T57" fmla="*/ 2434 h 3485"/>
                <a:gd name="T58" fmla="*/ 1086 w 4360"/>
                <a:gd name="T59" fmla="*/ 2587 h 3485"/>
                <a:gd name="T60" fmla="*/ 1461 w 4360"/>
                <a:gd name="T61" fmla="*/ 2519 h 3485"/>
                <a:gd name="T62" fmla="*/ 1728 w 4360"/>
                <a:gd name="T63" fmla="*/ 2604 h 3485"/>
                <a:gd name="T64" fmla="*/ 1751 w 4360"/>
                <a:gd name="T65" fmla="*/ 2894 h 3485"/>
                <a:gd name="T66" fmla="*/ 1876 w 4360"/>
                <a:gd name="T67" fmla="*/ 3024 h 3485"/>
                <a:gd name="T68" fmla="*/ 2046 w 4360"/>
                <a:gd name="T69" fmla="*/ 3182 h 3485"/>
                <a:gd name="T70" fmla="*/ 2353 w 4360"/>
                <a:gd name="T71" fmla="*/ 3048 h 3485"/>
                <a:gd name="T72" fmla="*/ 2552 w 4360"/>
                <a:gd name="T73" fmla="*/ 3161 h 3485"/>
                <a:gd name="T74" fmla="*/ 2637 w 4360"/>
                <a:gd name="T75" fmla="*/ 3257 h 3485"/>
                <a:gd name="T76" fmla="*/ 2723 w 4360"/>
                <a:gd name="T77" fmla="*/ 3155 h 3485"/>
                <a:gd name="T78" fmla="*/ 2876 w 4360"/>
                <a:gd name="T79" fmla="*/ 3076 h 3485"/>
                <a:gd name="T80" fmla="*/ 2956 w 4360"/>
                <a:gd name="T81" fmla="*/ 3070 h 3485"/>
                <a:gd name="T82" fmla="*/ 3075 w 4360"/>
                <a:gd name="T83" fmla="*/ 3013 h 3485"/>
                <a:gd name="T84" fmla="*/ 3143 w 4360"/>
                <a:gd name="T85" fmla="*/ 2928 h 3485"/>
                <a:gd name="T86" fmla="*/ 3257 w 4360"/>
                <a:gd name="T87" fmla="*/ 2831 h 3485"/>
                <a:gd name="T88" fmla="*/ 3280 w 4360"/>
                <a:gd name="T89" fmla="*/ 2729 h 3485"/>
                <a:gd name="T90" fmla="*/ 3370 w 4360"/>
                <a:gd name="T91" fmla="*/ 2621 h 3485"/>
                <a:gd name="T92" fmla="*/ 3433 w 4360"/>
                <a:gd name="T93" fmla="*/ 2535 h 3485"/>
                <a:gd name="T94" fmla="*/ 3467 w 4360"/>
                <a:gd name="T95" fmla="*/ 2394 h 3485"/>
                <a:gd name="T96" fmla="*/ 3382 w 4360"/>
                <a:gd name="T97" fmla="*/ 2343 h 3485"/>
                <a:gd name="T98" fmla="*/ 3416 w 4360"/>
                <a:gd name="T99" fmla="*/ 2178 h 3485"/>
                <a:gd name="T100" fmla="*/ 3319 w 4360"/>
                <a:gd name="T101" fmla="*/ 1820 h 3485"/>
                <a:gd name="T102" fmla="*/ 3444 w 4360"/>
                <a:gd name="T103" fmla="*/ 1723 h 3485"/>
                <a:gd name="T104" fmla="*/ 3490 w 4360"/>
                <a:gd name="T105" fmla="*/ 1643 h 3485"/>
                <a:gd name="T106" fmla="*/ 3291 w 4360"/>
                <a:gd name="T107" fmla="*/ 1671 h 3485"/>
                <a:gd name="T108" fmla="*/ 3189 w 4360"/>
                <a:gd name="T109" fmla="*/ 1615 h 3485"/>
                <a:gd name="T110" fmla="*/ 3285 w 4360"/>
                <a:gd name="T111" fmla="*/ 1433 h 3485"/>
                <a:gd name="T112" fmla="*/ 3479 w 4360"/>
                <a:gd name="T113" fmla="*/ 1325 h 3485"/>
                <a:gd name="T114" fmla="*/ 3428 w 4360"/>
                <a:gd name="T115" fmla="*/ 1524 h 3485"/>
                <a:gd name="T116" fmla="*/ 3655 w 4360"/>
                <a:gd name="T117" fmla="*/ 1427 h 3485"/>
                <a:gd name="T118" fmla="*/ 3894 w 4360"/>
                <a:gd name="T119" fmla="*/ 1217 h 3485"/>
                <a:gd name="T120" fmla="*/ 4093 w 4360"/>
                <a:gd name="T121" fmla="*/ 1081 h 3485"/>
                <a:gd name="T122" fmla="*/ 4160 w 4360"/>
                <a:gd name="T123" fmla="*/ 865 h 3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60" h="3485">
                  <a:moveTo>
                    <a:pt x="2671" y="3302"/>
                  </a:moveTo>
                  <a:lnTo>
                    <a:pt x="2671" y="3302"/>
                  </a:lnTo>
                  <a:lnTo>
                    <a:pt x="2655" y="3307"/>
                  </a:lnTo>
                  <a:lnTo>
                    <a:pt x="2655" y="3307"/>
                  </a:lnTo>
                  <a:lnTo>
                    <a:pt x="2637" y="3313"/>
                  </a:lnTo>
                  <a:lnTo>
                    <a:pt x="2637" y="3313"/>
                  </a:lnTo>
                  <a:lnTo>
                    <a:pt x="2620" y="3325"/>
                  </a:lnTo>
                  <a:lnTo>
                    <a:pt x="2620" y="3325"/>
                  </a:lnTo>
                  <a:lnTo>
                    <a:pt x="2603" y="3331"/>
                  </a:lnTo>
                  <a:lnTo>
                    <a:pt x="2603" y="3331"/>
                  </a:lnTo>
                  <a:lnTo>
                    <a:pt x="2592" y="3331"/>
                  </a:lnTo>
                  <a:lnTo>
                    <a:pt x="2592" y="3331"/>
                  </a:lnTo>
                  <a:lnTo>
                    <a:pt x="2581" y="3331"/>
                  </a:lnTo>
                  <a:lnTo>
                    <a:pt x="2581" y="3331"/>
                  </a:lnTo>
                  <a:lnTo>
                    <a:pt x="2570" y="3331"/>
                  </a:lnTo>
                  <a:lnTo>
                    <a:pt x="2570" y="3331"/>
                  </a:lnTo>
                  <a:lnTo>
                    <a:pt x="2558" y="3336"/>
                  </a:lnTo>
                  <a:lnTo>
                    <a:pt x="2558" y="3336"/>
                  </a:lnTo>
                  <a:lnTo>
                    <a:pt x="2558" y="3336"/>
                  </a:lnTo>
                  <a:lnTo>
                    <a:pt x="2558" y="3336"/>
                  </a:lnTo>
                  <a:lnTo>
                    <a:pt x="2558" y="3342"/>
                  </a:lnTo>
                  <a:lnTo>
                    <a:pt x="2558" y="3342"/>
                  </a:lnTo>
                  <a:lnTo>
                    <a:pt x="2558" y="3347"/>
                  </a:lnTo>
                  <a:lnTo>
                    <a:pt x="2558" y="3347"/>
                  </a:lnTo>
                  <a:lnTo>
                    <a:pt x="2552" y="3353"/>
                  </a:lnTo>
                  <a:lnTo>
                    <a:pt x="2552" y="3353"/>
                  </a:lnTo>
                  <a:lnTo>
                    <a:pt x="2552" y="3359"/>
                  </a:lnTo>
                  <a:lnTo>
                    <a:pt x="2552" y="3359"/>
                  </a:lnTo>
                  <a:lnTo>
                    <a:pt x="2546" y="3359"/>
                  </a:lnTo>
                  <a:lnTo>
                    <a:pt x="2546" y="3359"/>
                  </a:lnTo>
                  <a:lnTo>
                    <a:pt x="2541" y="3359"/>
                  </a:lnTo>
                  <a:lnTo>
                    <a:pt x="2541" y="3359"/>
                  </a:lnTo>
                  <a:lnTo>
                    <a:pt x="2535" y="3359"/>
                  </a:lnTo>
                  <a:lnTo>
                    <a:pt x="2535" y="3359"/>
                  </a:lnTo>
                  <a:lnTo>
                    <a:pt x="2530" y="3365"/>
                  </a:lnTo>
                  <a:lnTo>
                    <a:pt x="2530" y="3365"/>
                  </a:lnTo>
                  <a:lnTo>
                    <a:pt x="2524" y="3370"/>
                  </a:lnTo>
                  <a:lnTo>
                    <a:pt x="2524" y="3370"/>
                  </a:lnTo>
                  <a:lnTo>
                    <a:pt x="2512" y="3376"/>
                  </a:lnTo>
                  <a:lnTo>
                    <a:pt x="2512" y="3376"/>
                  </a:lnTo>
                  <a:lnTo>
                    <a:pt x="2506" y="3382"/>
                  </a:lnTo>
                  <a:lnTo>
                    <a:pt x="2506" y="3382"/>
                  </a:lnTo>
                  <a:lnTo>
                    <a:pt x="2506" y="3399"/>
                  </a:lnTo>
                  <a:lnTo>
                    <a:pt x="2506" y="3399"/>
                  </a:lnTo>
                  <a:lnTo>
                    <a:pt x="2506" y="3416"/>
                  </a:lnTo>
                  <a:lnTo>
                    <a:pt x="2506" y="3416"/>
                  </a:lnTo>
                  <a:lnTo>
                    <a:pt x="2512" y="3433"/>
                  </a:lnTo>
                  <a:lnTo>
                    <a:pt x="2512" y="3433"/>
                  </a:lnTo>
                  <a:lnTo>
                    <a:pt x="2518" y="3450"/>
                  </a:lnTo>
                  <a:lnTo>
                    <a:pt x="2518" y="3450"/>
                  </a:lnTo>
                  <a:lnTo>
                    <a:pt x="2524" y="3456"/>
                  </a:lnTo>
                  <a:lnTo>
                    <a:pt x="2524" y="3456"/>
                  </a:lnTo>
                  <a:lnTo>
                    <a:pt x="2530" y="3456"/>
                  </a:lnTo>
                  <a:lnTo>
                    <a:pt x="2530" y="3456"/>
                  </a:lnTo>
                  <a:lnTo>
                    <a:pt x="2541" y="3461"/>
                  </a:lnTo>
                  <a:lnTo>
                    <a:pt x="2541" y="3461"/>
                  </a:lnTo>
                  <a:lnTo>
                    <a:pt x="2546" y="3467"/>
                  </a:lnTo>
                  <a:lnTo>
                    <a:pt x="2546" y="3467"/>
                  </a:lnTo>
                  <a:lnTo>
                    <a:pt x="2552" y="3467"/>
                  </a:lnTo>
                  <a:lnTo>
                    <a:pt x="2552" y="3467"/>
                  </a:lnTo>
                  <a:lnTo>
                    <a:pt x="2564" y="3478"/>
                  </a:lnTo>
                  <a:lnTo>
                    <a:pt x="2564" y="3478"/>
                  </a:lnTo>
                  <a:lnTo>
                    <a:pt x="2570" y="3484"/>
                  </a:lnTo>
                  <a:lnTo>
                    <a:pt x="2570" y="3484"/>
                  </a:lnTo>
                  <a:lnTo>
                    <a:pt x="2575" y="3484"/>
                  </a:lnTo>
                  <a:lnTo>
                    <a:pt x="2575" y="3484"/>
                  </a:lnTo>
                  <a:lnTo>
                    <a:pt x="2586" y="3484"/>
                  </a:lnTo>
                  <a:lnTo>
                    <a:pt x="2586" y="3484"/>
                  </a:lnTo>
                  <a:lnTo>
                    <a:pt x="2603" y="3472"/>
                  </a:lnTo>
                  <a:lnTo>
                    <a:pt x="2603" y="3472"/>
                  </a:lnTo>
                  <a:lnTo>
                    <a:pt x="2620" y="3467"/>
                  </a:lnTo>
                  <a:lnTo>
                    <a:pt x="2620" y="3467"/>
                  </a:lnTo>
                  <a:lnTo>
                    <a:pt x="2632" y="3461"/>
                  </a:lnTo>
                  <a:lnTo>
                    <a:pt x="2632" y="3461"/>
                  </a:lnTo>
                  <a:lnTo>
                    <a:pt x="2632" y="3456"/>
                  </a:lnTo>
                  <a:lnTo>
                    <a:pt x="2632" y="3456"/>
                  </a:lnTo>
                  <a:lnTo>
                    <a:pt x="2632" y="3450"/>
                  </a:lnTo>
                  <a:lnTo>
                    <a:pt x="2632" y="3450"/>
                  </a:lnTo>
                  <a:lnTo>
                    <a:pt x="2632" y="3444"/>
                  </a:lnTo>
                  <a:lnTo>
                    <a:pt x="2632" y="3444"/>
                  </a:lnTo>
                  <a:lnTo>
                    <a:pt x="2637" y="3444"/>
                  </a:lnTo>
                  <a:lnTo>
                    <a:pt x="2637" y="3444"/>
                  </a:lnTo>
                  <a:lnTo>
                    <a:pt x="2643" y="3438"/>
                  </a:lnTo>
                  <a:lnTo>
                    <a:pt x="2643" y="3438"/>
                  </a:lnTo>
                  <a:lnTo>
                    <a:pt x="2649" y="3438"/>
                  </a:lnTo>
                  <a:lnTo>
                    <a:pt x="2649" y="3438"/>
                  </a:lnTo>
                  <a:lnTo>
                    <a:pt x="2655" y="3438"/>
                  </a:lnTo>
                  <a:lnTo>
                    <a:pt x="2655" y="3438"/>
                  </a:lnTo>
                  <a:lnTo>
                    <a:pt x="2660" y="3433"/>
                  </a:lnTo>
                  <a:lnTo>
                    <a:pt x="2660" y="3433"/>
                  </a:lnTo>
                  <a:lnTo>
                    <a:pt x="2666" y="3421"/>
                  </a:lnTo>
                  <a:lnTo>
                    <a:pt x="2666" y="3421"/>
                  </a:lnTo>
                  <a:lnTo>
                    <a:pt x="2666" y="3416"/>
                  </a:lnTo>
                  <a:lnTo>
                    <a:pt x="2666" y="3416"/>
                  </a:lnTo>
                  <a:lnTo>
                    <a:pt x="2666" y="3410"/>
                  </a:lnTo>
                  <a:lnTo>
                    <a:pt x="2666" y="3410"/>
                  </a:lnTo>
                  <a:lnTo>
                    <a:pt x="2666" y="3399"/>
                  </a:lnTo>
                  <a:lnTo>
                    <a:pt x="2671" y="3399"/>
                  </a:lnTo>
                  <a:lnTo>
                    <a:pt x="2671" y="3393"/>
                  </a:lnTo>
                  <a:lnTo>
                    <a:pt x="2677" y="3393"/>
                  </a:lnTo>
                  <a:lnTo>
                    <a:pt x="2677" y="3387"/>
                  </a:lnTo>
                  <a:lnTo>
                    <a:pt x="2677" y="3387"/>
                  </a:lnTo>
                  <a:lnTo>
                    <a:pt x="2683" y="3370"/>
                  </a:lnTo>
                  <a:lnTo>
                    <a:pt x="2683" y="3370"/>
                  </a:lnTo>
                  <a:lnTo>
                    <a:pt x="2683" y="3359"/>
                  </a:lnTo>
                  <a:lnTo>
                    <a:pt x="2683" y="3359"/>
                  </a:lnTo>
                  <a:lnTo>
                    <a:pt x="2689" y="3353"/>
                  </a:lnTo>
                  <a:lnTo>
                    <a:pt x="2689" y="3353"/>
                  </a:lnTo>
                  <a:lnTo>
                    <a:pt x="2700" y="3342"/>
                  </a:lnTo>
                  <a:lnTo>
                    <a:pt x="2700" y="3342"/>
                  </a:lnTo>
                  <a:lnTo>
                    <a:pt x="2700" y="3342"/>
                  </a:lnTo>
                  <a:lnTo>
                    <a:pt x="2700" y="3342"/>
                  </a:lnTo>
                  <a:lnTo>
                    <a:pt x="2700" y="3336"/>
                  </a:lnTo>
                  <a:lnTo>
                    <a:pt x="2700" y="3336"/>
                  </a:lnTo>
                  <a:lnTo>
                    <a:pt x="2700" y="3331"/>
                  </a:lnTo>
                  <a:lnTo>
                    <a:pt x="2700" y="3331"/>
                  </a:lnTo>
                  <a:lnTo>
                    <a:pt x="2695" y="3336"/>
                  </a:lnTo>
                  <a:lnTo>
                    <a:pt x="2695" y="3336"/>
                  </a:lnTo>
                  <a:lnTo>
                    <a:pt x="2695" y="3331"/>
                  </a:lnTo>
                  <a:lnTo>
                    <a:pt x="2695" y="3331"/>
                  </a:lnTo>
                  <a:lnTo>
                    <a:pt x="2695" y="3325"/>
                  </a:lnTo>
                  <a:lnTo>
                    <a:pt x="2695" y="3325"/>
                  </a:lnTo>
                  <a:lnTo>
                    <a:pt x="2695" y="3319"/>
                  </a:lnTo>
                  <a:lnTo>
                    <a:pt x="2695" y="3319"/>
                  </a:lnTo>
                  <a:lnTo>
                    <a:pt x="2695" y="3319"/>
                  </a:lnTo>
                  <a:lnTo>
                    <a:pt x="2695" y="3319"/>
                  </a:lnTo>
                  <a:lnTo>
                    <a:pt x="2689" y="3313"/>
                  </a:lnTo>
                  <a:lnTo>
                    <a:pt x="2689" y="3313"/>
                  </a:lnTo>
                  <a:lnTo>
                    <a:pt x="2683" y="3307"/>
                  </a:lnTo>
                  <a:lnTo>
                    <a:pt x="2683" y="3307"/>
                  </a:lnTo>
                  <a:lnTo>
                    <a:pt x="2677" y="3307"/>
                  </a:lnTo>
                  <a:lnTo>
                    <a:pt x="2677" y="3307"/>
                  </a:lnTo>
                  <a:lnTo>
                    <a:pt x="2671" y="3302"/>
                  </a:lnTo>
                  <a:close/>
                  <a:moveTo>
                    <a:pt x="2814" y="2468"/>
                  </a:moveTo>
                  <a:lnTo>
                    <a:pt x="2814" y="2468"/>
                  </a:lnTo>
                  <a:lnTo>
                    <a:pt x="2820" y="2468"/>
                  </a:lnTo>
                  <a:lnTo>
                    <a:pt x="2820" y="2468"/>
                  </a:lnTo>
                  <a:lnTo>
                    <a:pt x="2820" y="2473"/>
                  </a:lnTo>
                  <a:lnTo>
                    <a:pt x="2820" y="2473"/>
                  </a:lnTo>
                  <a:lnTo>
                    <a:pt x="2825" y="2479"/>
                  </a:lnTo>
                  <a:lnTo>
                    <a:pt x="2825" y="2479"/>
                  </a:lnTo>
                  <a:lnTo>
                    <a:pt x="2825" y="2484"/>
                  </a:lnTo>
                  <a:lnTo>
                    <a:pt x="2825" y="2484"/>
                  </a:lnTo>
                  <a:lnTo>
                    <a:pt x="2825" y="2484"/>
                  </a:lnTo>
                  <a:lnTo>
                    <a:pt x="2825" y="2484"/>
                  </a:lnTo>
                  <a:lnTo>
                    <a:pt x="2825" y="2490"/>
                  </a:lnTo>
                  <a:lnTo>
                    <a:pt x="2825" y="2490"/>
                  </a:lnTo>
                  <a:lnTo>
                    <a:pt x="2820" y="2496"/>
                  </a:lnTo>
                  <a:lnTo>
                    <a:pt x="2820" y="2496"/>
                  </a:lnTo>
                  <a:lnTo>
                    <a:pt x="2820" y="2502"/>
                  </a:lnTo>
                  <a:lnTo>
                    <a:pt x="2820" y="2502"/>
                  </a:lnTo>
                  <a:lnTo>
                    <a:pt x="2820" y="2502"/>
                  </a:lnTo>
                  <a:lnTo>
                    <a:pt x="2820" y="2502"/>
                  </a:lnTo>
                  <a:lnTo>
                    <a:pt x="2814" y="2507"/>
                  </a:lnTo>
                  <a:lnTo>
                    <a:pt x="2814" y="2507"/>
                  </a:lnTo>
                  <a:lnTo>
                    <a:pt x="2808" y="2507"/>
                  </a:lnTo>
                  <a:lnTo>
                    <a:pt x="2808" y="2507"/>
                  </a:lnTo>
                  <a:lnTo>
                    <a:pt x="2802" y="2513"/>
                  </a:lnTo>
                  <a:lnTo>
                    <a:pt x="2802" y="2513"/>
                  </a:lnTo>
                  <a:lnTo>
                    <a:pt x="2796" y="2507"/>
                  </a:lnTo>
                  <a:lnTo>
                    <a:pt x="2796" y="2507"/>
                  </a:lnTo>
                  <a:lnTo>
                    <a:pt x="2780" y="2507"/>
                  </a:lnTo>
                  <a:lnTo>
                    <a:pt x="2780" y="2507"/>
                  </a:lnTo>
                  <a:lnTo>
                    <a:pt x="2768" y="2496"/>
                  </a:lnTo>
                  <a:lnTo>
                    <a:pt x="2768" y="2496"/>
                  </a:lnTo>
                  <a:lnTo>
                    <a:pt x="2762" y="2496"/>
                  </a:lnTo>
                  <a:lnTo>
                    <a:pt x="2762" y="2490"/>
                  </a:lnTo>
                  <a:lnTo>
                    <a:pt x="2762" y="2490"/>
                  </a:lnTo>
                  <a:lnTo>
                    <a:pt x="2762" y="2484"/>
                  </a:lnTo>
                  <a:lnTo>
                    <a:pt x="2762" y="2484"/>
                  </a:lnTo>
                  <a:lnTo>
                    <a:pt x="2762" y="2484"/>
                  </a:lnTo>
                  <a:lnTo>
                    <a:pt x="2768" y="2479"/>
                  </a:lnTo>
                  <a:lnTo>
                    <a:pt x="2768" y="2479"/>
                  </a:lnTo>
                  <a:lnTo>
                    <a:pt x="2768" y="2479"/>
                  </a:lnTo>
                  <a:lnTo>
                    <a:pt x="2768" y="2479"/>
                  </a:lnTo>
                  <a:lnTo>
                    <a:pt x="2774" y="2473"/>
                  </a:lnTo>
                  <a:lnTo>
                    <a:pt x="2774" y="2473"/>
                  </a:lnTo>
                  <a:lnTo>
                    <a:pt x="2780" y="2473"/>
                  </a:lnTo>
                  <a:lnTo>
                    <a:pt x="2780" y="2473"/>
                  </a:lnTo>
                  <a:lnTo>
                    <a:pt x="2780" y="2473"/>
                  </a:lnTo>
                  <a:lnTo>
                    <a:pt x="2780" y="2473"/>
                  </a:lnTo>
                  <a:lnTo>
                    <a:pt x="2780" y="2479"/>
                  </a:lnTo>
                  <a:lnTo>
                    <a:pt x="2780" y="2479"/>
                  </a:lnTo>
                  <a:lnTo>
                    <a:pt x="2780" y="2484"/>
                  </a:lnTo>
                  <a:lnTo>
                    <a:pt x="2780" y="2484"/>
                  </a:lnTo>
                  <a:lnTo>
                    <a:pt x="2780" y="2490"/>
                  </a:lnTo>
                  <a:lnTo>
                    <a:pt x="2780" y="2490"/>
                  </a:lnTo>
                  <a:lnTo>
                    <a:pt x="2780" y="2490"/>
                  </a:lnTo>
                  <a:lnTo>
                    <a:pt x="2780" y="2490"/>
                  </a:lnTo>
                  <a:lnTo>
                    <a:pt x="2785" y="2490"/>
                  </a:lnTo>
                  <a:lnTo>
                    <a:pt x="2785" y="2490"/>
                  </a:lnTo>
                  <a:lnTo>
                    <a:pt x="2791" y="2490"/>
                  </a:lnTo>
                  <a:lnTo>
                    <a:pt x="2791" y="2490"/>
                  </a:lnTo>
                  <a:lnTo>
                    <a:pt x="2796" y="2490"/>
                  </a:lnTo>
                  <a:lnTo>
                    <a:pt x="2796" y="2490"/>
                  </a:lnTo>
                  <a:lnTo>
                    <a:pt x="2796" y="2484"/>
                  </a:lnTo>
                  <a:lnTo>
                    <a:pt x="2796" y="2484"/>
                  </a:lnTo>
                  <a:lnTo>
                    <a:pt x="2796" y="2479"/>
                  </a:lnTo>
                  <a:lnTo>
                    <a:pt x="2796" y="2479"/>
                  </a:lnTo>
                  <a:lnTo>
                    <a:pt x="2796" y="2479"/>
                  </a:lnTo>
                  <a:lnTo>
                    <a:pt x="2796" y="2479"/>
                  </a:lnTo>
                  <a:lnTo>
                    <a:pt x="2796" y="2473"/>
                  </a:lnTo>
                  <a:lnTo>
                    <a:pt x="2796" y="2473"/>
                  </a:lnTo>
                  <a:lnTo>
                    <a:pt x="2802" y="2473"/>
                  </a:lnTo>
                  <a:lnTo>
                    <a:pt x="2802" y="2473"/>
                  </a:lnTo>
                  <a:lnTo>
                    <a:pt x="2808" y="2468"/>
                  </a:lnTo>
                  <a:lnTo>
                    <a:pt x="2808" y="2468"/>
                  </a:lnTo>
                  <a:lnTo>
                    <a:pt x="2814" y="2468"/>
                  </a:lnTo>
                  <a:close/>
                  <a:moveTo>
                    <a:pt x="3104" y="2428"/>
                  </a:moveTo>
                  <a:lnTo>
                    <a:pt x="3104" y="2428"/>
                  </a:lnTo>
                  <a:lnTo>
                    <a:pt x="3120" y="2428"/>
                  </a:lnTo>
                  <a:lnTo>
                    <a:pt x="3126" y="2434"/>
                  </a:lnTo>
                  <a:lnTo>
                    <a:pt x="3126" y="2434"/>
                  </a:lnTo>
                  <a:lnTo>
                    <a:pt x="3126" y="2439"/>
                  </a:lnTo>
                  <a:lnTo>
                    <a:pt x="3120" y="2439"/>
                  </a:lnTo>
                  <a:lnTo>
                    <a:pt x="3120" y="2439"/>
                  </a:lnTo>
                  <a:lnTo>
                    <a:pt x="3109" y="2450"/>
                  </a:lnTo>
                  <a:lnTo>
                    <a:pt x="3109" y="2450"/>
                  </a:lnTo>
                  <a:lnTo>
                    <a:pt x="3092" y="2462"/>
                  </a:lnTo>
                  <a:lnTo>
                    <a:pt x="3092" y="2462"/>
                  </a:lnTo>
                  <a:lnTo>
                    <a:pt x="3086" y="2450"/>
                  </a:lnTo>
                  <a:lnTo>
                    <a:pt x="3086" y="2450"/>
                  </a:lnTo>
                  <a:lnTo>
                    <a:pt x="3080" y="2439"/>
                  </a:lnTo>
                  <a:lnTo>
                    <a:pt x="3080" y="2439"/>
                  </a:lnTo>
                  <a:lnTo>
                    <a:pt x="3080" y="2434"/>
                  </a:lnTo>
                  <a:lnTo>
                    <a:pt x="3080" y="2434"/>
                  </a:lnTo>
                  <a:lnTo>
                    <a:pt x="3080" y="2434"/>
                  </a:lnTo>
                  <a:lnTo>
                    <a:pt x="3104" y="2428"/>
                  </a:lnTo>
                  <a:close/>
                  <a:moveTo>
                    <a:pt x="3336" y="2235"/>
                  </a:moveTo>
                  <a:lnTo>
                    <a:pt x="3342" y="2235"/>
                  </a:lnTo>
                  <a:lnTo>
                    <a:pt x="3348" y="2235"/>
                  </a:lnTo>
                  <a:lnTo>
                    <a:pt x="3354" y="2235"/>
                  </a:lnTo>
                  <a:lnTo>
                    <a:pt x="3354" y="2240"/>
                  </a:lnTo>
                  <a:lnTo>
                    <a:pt x="3354" y="2240"/>
                  </a:lnTo>
                  <a:lnTo>
                    <a:pt x="3354" y="2246"/>
                  </a:lnTo>
                  <a:lnTo>
                    <a:pt x="3354" y="2246"/>
                  </a:lnTo>
                  <a:lnTo>
                    <a:pt x="3354" y="2251"/>
                  </a:lnTo>
                  <a:lnTo>
                    <a:pt x="3354" y="2251"/>
                  </a:lnTo>
                  <a:lnTo>
                    <a:pt x="3354" y="2263"/>
                  </a:lnTo>
                  <a:lnTo>
                    <a:pt x="3354" y="2263"/>
                  </a:lnTo>
                  <a:lnTo>
                    <a:pt x="3354" y="2274"/>
                  </a:lnTo>
                  <a:lnTo>
                    <a:pt x="3354" y="2274"/>
                  </a:lnTo>
                  <a:lnTo>
                    <a:pt x="3354" y="2274"/>
                  </a:lnTo>
                  <a:lnTo>
                    <a:pt x="3354" y="2274"/>
                  </a:lnTo>
                  <a:lnTo>
                    <a:pt x="3342" y="2274"/>
                  </a:lnTo>
                  <a:lnTo>
                    <a:pt x="3342" y="2274"/>
                  </a:lnTo>
                  <a:lnTo>
                    <a:pt x="3331" y="2274"/>
                  </a:lnTo>
                  <a:lnTo>
                    <a:pt x="3331" y="2274"/>
                  </a:lnTo>
                  <a:lnTo>
                    <a:pt x="3336" y="2269"/>
                  </a:lnTo>
                  <a:lnTo>
                    <a:pt x="3336" y="2269"/>
                  </a:lnTo>
                  <a:lnTo>
                    <a:pt x="3331" y="2269"/>
                  </a:lnTo>
                  <a:lnTo>
                    <a:pt x="3331" y="2269"/>
                  </a:lnTo>
                  <a:lnTo>
                    <a:pt x="3325" y="2269"/>
                  </a:lnTo>
                  <a:lnTo>
                    <a:pt x="3325" y="2269"/>
                  </a:lnTo>
                  <a:lnTo>
                    <a:pt x="3325" y="2269"/>
                  </a:lnTo>
                  <a:lnTo>
                    <a:pt x="3325" y="2269"/>
                  </a:lnTo>
                  <a:lnTo>
                    <a:pt x="3319" y="2263"/>
                  </a:lnTo>
                  <a:lnTo>
                    <a:pt x="3319" y="2263"/>
                  </a:lnTo>
                  <a:lnTo>
                    <a:pt x="3319" y="2263"/>
                  </a:lnTo>
                  <a:lnTo>
                    <a:pt x="3319" y="2263"/>
                  </a:lnTo>
                  <a:lnTo>
                    <a:pt x="3319" y="2257"/>
                  </a:lnTo>
                  <a:lnTo>
                    <a:pt x="3319" y="2257"/>
                  </a:lnTo>
                  <a:lnTo>
                    <a:pt x="3319" y="2246"/>
                  </a:lnTo>
                  <a:lnTo>
                    <a:pt x="3319" y="2246"/>
                  </a:lnTo>
                  <a:lnTo>
                    <a:pt x="3319" y="2246"/>
                  </a:lnTo>
                  <a:lnTo>
                    <a:pt x="3319" y="2246"/>
                  </a:lnTo>
                  <a:lnTo>
                    <a:pt x="3319" y="2240"/>
                  </a:lnTo>
                  <a:lnTo>
                    <a:pt x="3319" y="2240"/>
                  </a:lnTo>
                  <a:lnTo>
                    <a:pt x="3331" y="2240"/>
                  </a:lnTo>
                  <a:lnTo>
                    <a:pt x="3331" y="2240"/>
                  </a:lnTo>
                  <a:lnTo>
                    <a:pt x="3336" y="2235"/>
                  </a:lnTo>
                  <a:close/>
                  <a:moveTo>
                    <a:pt x="3433" y="2223"/>
                  </a:moveTo>
                  <a:lnTo>
                    <a:pt x="3433" y="2223"/>
                  </a:lnTo>
                  <a:lnTo>
                    <a:pt x="3433" y="2223"/>
                  </a:lnTo>
                  <a:lnTo>
                    <a:pt x="3433" y="2223"/>
                  </a:lnTo>
                  <a:lnTo>
                    <a:pt x="3433" y="2229"/>
                  </a:lnTo>
                  <a:lnTo>
                    <a:pt x="3433" y="2229"/>
                  </a:lnTo>
                  <a:lnTo>
                    <a:pt x="3439" y="2235"/>
                  </a:lnTo>
                  <a:lnTo>
                    <a:pt x="3439" y="2235"/>
                  </a:lnTo>
                  <a:lnTo>
                    <a:pt x="3439" y="2240"/>
                  </a:lnTo>
                  <a:lnTo>
                    <a:pt x="3439" y="2240"/>
                  </a:lnTo>
                  <a:lnTo>
                    <a:pt x="3444" y="2235"/>
                  </a:lnTo>
                  <a:lnTo>
                    <a:pt x="3444" y="2235"/>
                  </a:lnTo>
                  <a:lnTo>
                    <a:pt x="3444" y="2229"/>
                  </a:lnTo>
                  <a:lnTo>
                    <a:pt x="3444" y="2229"/>
                  </a:lnTo>
                  <a:lnTo>
                    <a:pt x="3439" y="2223"/>
                  </a:lnTo>
                  <a:lnTo>
                    <a:pt x="3439" y="2223"/>
                  </a:lnTo>
                  <a:lnTo>
                    <a:pt x="3433" y="2223"/>
                  </a:lnTo>
                  <a:close/>
                  <a:moveTo>
                    <a:pt x="3138" y="1910"/>
                  </a:moveTo>
                  <a:lnTo>
                    <a:pt x="3138" y="1910"/>
                  </a:lnTo>
                  <a:lnTo>
                    <a:pt x="3138" y="1916"/>
                  </a:lnTo>
                  <a:lnTo>
                    <a:pt x="3138" y="1916"/>
                  </a:lnTo>
                  <a:lnTo>
                    <a:pt x="3143" y="1922"/>
                  </a:lnTo>
                  <a:lnTo>
                    <a:pt x="3143" y="1922"/>
                  </a:lnTo>
                  <a:lnTo>
                    <a:pt x="3143" y="1927"/>
                  </a:lnTo>
                  <a:lnTo>
                    <a:pt x="3143" y="1927"/>
                  </a:lnTo>
                  <a:lnTo>
                    <a:pt x="3138" y="1927"/>
                  </a:lnTo>
                  <a:lnTo>
                    <a:pt x="3138" y="1927"/>
                  </a:lnTo>
                  <a:lnTo>
                    <a:pt x="3138" y="1922"/>
                  </a:lnTo>
                  <a:lnTo>
                    <a:pt x="3138" y="1922"/>
                  </a:lnTo>
                  <a:lnTo>
                    <a:pt x="3132" y="1916"/>
                  </a:lnTo>
                  <a:lnTo>
                    <a:pt x="3132" y="1916"/>
                  </a:lnTo>
                  <a:lnTo>
                    <a:pt x="3132" y="1910"/>
                  </a:lnTo>
                  <a:lnTo>
                    <a:pt x="3132" y="1910"/>
                  </a:lnTo>
                  <a:lnTo>
                    <a:pt x="3138" y="1910"/>
                  </a:lnTo>
                  <a:close/>
                  <a:moveTo>
                    <a:pt x="4200" y="893"/>
                  </a:moveTo>
                  <a:lnTo>
                    <a:pt x="4206" y="887"/>
                  </a:lnTo>
                  <a:lnTo>
                    <a:pt x="4212" y="882"/>
                  </a:lnTo>
                  <a:lnTo>
                    <a:pt x="4218" y="876"/>
                  </a:lnTo>
                  <a:lnTo>
                    <a:pt x="4218" y="870"/>
                  </a:lnTo>
                  <a:lnTo>
                    <a:pt x="4229" y="865"/>
                  </a:lnTo>
                  <a:lnTo>
                    <a:pt x="4234" y="865"/>
                  </a:lnTo>
                  <a:lnTo>
                    <a:pt x="4246" y="859"/>
                  </a:lnTo>
                  <a:lnTo>
                    <a:pt x="4252" y="853"/>
                  </a:lnTo>
                  <a:lnTo>
                    <a:pt x="4252" y="848"/>
                  </a:lnTo>
                  <a:lnTo>
                    <a:pt x="4257" y="842"/>
                  </a:lnTo>
                  <a:lnTo>
                    <a:pt x="4257" y="831"/>
                  </a:lnTo>
                  <a:lnTo>
                    <a:pt x="4257" y="825"/>
                  </a:lnTo>
                  <a:lnTo>
                    <a:pt x="4263" y="825"/>
                  </a:lnTo>
                  <a:lnTo>
                    <a:pt x="4268" y="819"/>
                  </a:lnTo>
                  <a:lnTo>
                    <a:pt x="4274" y="819"/>
                  </a:lnTo>
                  <a:lnTo>
                    <a:pt x="4280" y="813"/>
                  </a:lnTo>
                  <a:lnTo>
                    <a:pt x="4291" y="808"/>
                  </a:lnTo>
                  <a:lnTo>
                    <a:pt x="4297" y="802"/>
                  </a:lnTo>
                  <a:lnTo>
                    <a:pt x="4303" y="797"/>
                  </a:lnTo>
                  <a:lnTo>
                    <a:pt x="4308" y="785"/>
                  </a:lnTo>
                  <a:lnTo>
                    <a:pt x="4314" y="779"/>
                  </a:lnTo>
                  <a:lnTo>
                    <a:pt x="4319" y="768"/>
                  </a:lnTo>
                  <a:lnTo>
                    <a:pt x="4325" y="757"/>
                  </a:lnTo>
                  <a:lnTo>
                    <a:pt x="4325" y="751"/>
                  </a:lnTo>
                  <a:lnTo>
                    <a:pt x="4331" y="739"/>
                  </a:lnTo>
                  <a:lnTo>
                    <a:pt x="4331" y="723"/>
                  </a:lnTo>
                  <a:lnTo>
                    <a:pt x="4337" y="711"/>
                  </a:lnTo>
                  <a:lnTo>
                    <a:pt x="4337" y="700"/>
                  </a:lnTo>
                  <a:lnTo>
                    <a:pt x="4337" y="694"/>
                  </a:lnTo>
                  <a:lnTo>
                    <a:pt x="4337" y="688"/>
                  </a:lnTo>
                  <a:lnTo>
                    <a:pt x="4337" y="677"/>
                  </a:lnTo>
                  <a:lnTo>
                    <a:pt x="4331" y="672"/>
                  </a:lnTo>
                  <a:lnTo>
                    <a:pt x="4337" y="666"/>
                  </a:lnTo>
                  <a:lnTo>
                    <a:pt x="4343" y="666"/>
                  </a:lnTo>
                  <a:lnTo>
                    <a:pt x="4348" y="660"/>
                  </a:lnTo>
                  <a:lnTo>
                    <a:pt x="4354" y="654"/>
                  </a:lnTo>
                  <a:lnTo>
                    <a:pt x="4354" y="643"/>
                  </a:lnTo>
                  <a:lnTo>
                    <a:pt x="4359" y="638"/>
                  </a:lnTo>
                  <a:lnTo>
                    <a:pt x="4359" y="626"/>
                  </a:lnTo>
                  <a:lnTo>
                    <a:pt x="4359" y="614"/>
                  </a:lnTo>
                  <a:lnTo>
                    <a:pt x="4354" y="614"/>
                  </a:lnTo>
                  <a:lnTo>
                    <a:pt x="4348" y="609"/>
                  </a:lnTo>
                  <a:lnTo>
                    <a:pt x="4348" y="603"/>
                  </a:lnTo>
                  <a:lnTo>
                    <a:pt x="4343" y="598"/>
                  </a:lnTo>
                  <a:lnTo>
                    <a:pt x="4343" y="592"/>
                  </a:lnTo>
                  <a:lnTo>
                    <a:pt x="4343" y="586"/>
                  </a:lnTo>
                  <a:lnTo>
                    <a:pt x="4343" y="575"/>
                  </a:lnTo>
                  <a:lnTo>
                    <a:pt x="4343" y="569"/>
                  </a:lnTo>
                  <a:lnTo>
                    <a:pt x="4348" y="558"/>
                  </a:lnTo>
                  <a:lnTo>
                    <a:pt x="4354" y="546"/>
                  </a:lnTo>
                  <a:lnTo>
                    <a:pt x="4354" y="541"/>
                  </a:lnTo>
                  <a:lnTo>
                    <a:pt x="4359" y="529"/>
                  </a:lnTo>
                  <a:lnTo>
                    <a:pt x="4348" y="529"/>
                  </a:lnTo>
                  <a:lnTo>
                    <a:pt x="4343" y="535"/>
                  </a:lnTo>
                  <a:lnTo>
                    <a:pt x="4331" y="541"/>
                  </a:lnTo>
                  <a:lnTo>
                    <a:pt x="4319" y="541"/>
                  </a:lnTo>
                  <a:lnTo>
                    <a:pt x="4314" y="546"/>
                  </a:lnTo>
                  <a:lnTo>
                    <a:pt x="4314" y="552"/>
                  </a:lnTo>
                  <a:lnTo>
                    <a:pt x="4308" y="558"/>
                  </a:lnTo>
                  <a:lnTo>
                    <a:pt x="4308" y="563"/>
                  </a:lnTo>
                  <a:lnTo>
                    <a:pt x="4297" y="569"/>
                  </a:lnTo>
                  <a:lnTo>
                    <a:pt x="4291" y="569"/>
                  </a:lnTo>
                  <a:lnTo>
                    <a:pt x="4286" y="569"/>
                  </a:lnTo>
                  <a:lnTo>
                    <a:pt x="4274" y="575"/>
                  </a:lnTo>
                  <a:lnTo>
                    <a:pt x="4268" y="575"/>
                  </a:lnTo>
                  <a:lnTo>
                    <a:pt x="4263" y="575"/>
                  </a:lnTo>
                  <a:lnTo>
                    <a:pt x="4257" y="575"/>
                  </a:lnTo>
                  <a:lnTo>
                    <a:pt x="4252" y="575"/>
                  </a:lnTo>
                  <a:lnTo>
                    <a:pt x="4246" y="580"/>
                  </a:lnTo>
                  <a:lnTo>
                    <a:pt x="4234" y="580"/>
                  </a:lnTo>
                  <a:lnTo>
                    <a:pt x="4229" y="586"/>
                  </a:lnTo>
                  <a:lnTo>
                    <a:pt x="4223" y="592"/>
                  </a:lnTo>
                  <a:lnTo>
                    <a:pt x="4218" y="598"/>
                  </a:lnTo>
                  <a:lnTo>
                    <a:pt x="4212" y="603"/>
                  </a:lnTo>
                  <a:lnTo>
                    <a:pt x="4206" y="609"/>
                  </a:lnTo>
                  <a:lnTo>
                    <a:pt x="4200" y="614"/>
                  </a:lnTo>
                  <a:lnTo>
                    <a:pt x="4194" y="620"/>
                  </a:lnTo>
                  <a:lnTo>
                    <a:pt x="4183" y="626"/>
                  </a:lnTo>
                  <a:lnTo>
                    <a:pt x="4178" y="626"/>
                  </a:lnTo>
                  <a:lnTo>
                    <a:pt x="4172" y="632"/>
                  </a:lnTo>
                  <a:lnTo>
                    <a:pt x="4166" y="632"/>
                  </a:lnTo>
                  <a:lnTo>
                    <a:pt x="4160" y="638"/>
                  </a:lnTo>
                  <a:lnTo>
                    <a:pt x="4155" y="638"/>
                  </a:lnTo>
                  <a:lnTo>
                    <a:pt x="4149" y="638"/>
                  </a:lnTo>
                  <a:lnTo>
                    <a:pt x="4143" y="632"/>
                  </a:lnTo>
                  <a:lnTo>
                    <a:pt x="4132" y="632"/>
                  </a:lnTo>
                  <a:lnTo>
                    <a:pt x="4127" y="626"/>
                  </a:lnTo>
                  <a:lnTo>
                    <a:pt x="4115" y="620"/>
                  </a:lnTo>
                  <a:lnTo>
                    <a:pt x="4109" y="614"/>
                  </a:lnTo>
                  <a:lnTo>
                    <a:pt x="4104" y="609"/>
                  </a:lnTo>
                  <a:lnTo>
                    <a:pt x="4093" y="609"/>
                  </a:lnTo>
                  <a:lnTo>
                    <a:pt x="4087" y="603"/>
                  </a:lnTo>
                  <a:lnTo>
                    <a:pt x="4081" y="598"/>
                  </a:lnTo>
                  <a:lnTo>
                    <a:pt x="4075" y="586"/>
                  </a:lnTo>
                  <a:lnTo>
                    <a:pt x="4075" y="580"/>
                  </a:lnTo>
                  <a:lnTo>
                    <a:pt x="4069" y="575"/>
                  </a:lnTo>
                  <a:lnTo>
                    <a:pt x="4069" y="563"/>
                  </a:lnTo>
                  <a:lnTo>
                    <a:pt x="4075" y="558"/>
                  </a:lnTo>
                  <a:lnTo>
                    <a:pt x="4075" y="552"/>
                  </a:lnTo>
                  <a:lnTo>
                    <a:pt x="4075" y="541"/>
                  </a:lnTo>
                  <a:lnTo>
                    <a:pt x="4075" y="535"/>
                  </a:lnTo>
                  <a:lnTo>
                    <a:pt x="4069" y="529"/>
                  </a:lnTo>
                  <a:lnTo>
                    <a:pt x="4069" y="518"/>
                  </a:lnTo>
                  <a:lnTo>
                    <a:pt x="4064" y="512"/>
                  </a:lnTo>
                  <a:lnTo>
                    <a:pt x="4058" y="507"/>
                  </a:lnTo>
                  <a:lnTo>
                    <a:pt x="4047" y="495"/>
                  </a:lnTo>
                  <a:lnTo>
                    <a:pt x="4041" y="489"/>
                  </a:lnTo>
                  <a:lnTo>
                    <a:pt x="4035" y="484"/>
                  </a:lnTo>
                  <a:lnTo>
                    <a:pt x="4030" y="473"/>
                  </a:lnTo>
                  <a:lnTo>
                    <a:pt x="4024" y="461"/>
                  </a:lnTo>
                  <a:lnTo>
                    <a:pt x="4024" y="455"/>
                  </a:lnTo>
                  <a:lnTo>
                    <a:pt x="4018" y="444"/>
                  </a:lnTo>
                  <a:lnTo>
                    <a:pt x="4018" y="438"/>
                  </a:lnTo>
                  <a:lnTo>
                    <a:pt x="4013" y="427"/>
                  </a:lnTo>
                  <a:lnTo>
                    <a:pt x="4013" y="421"/>
                  </a:lnTo>
                  <a:lnTo>
                    <a:pt x="4007" y="415"/>
                  </a:lnTo>
                  <a:lnTo>
                    <a:pt x="4001" y="410"/>
                  </a:lnTo>
                  <a:lnTo>
                    <a:pt x="3996" y="404"/>
                  </a:lnTo>
                  <a:lnTo>
                    <a:pt x="3990" y="399"/>
                  </a:lnTo>
                  <a:lnTo>
                    <a:pt x="3984" y="393"/>
                  </a:lnTo>
                  <a:lnTo>
                    <a:pt x="3973" y="393"/>
                  </a:lnTo>
                  <a:lnTo>
                    <a:pt x="3968" y="387"/>
                  </a:lnTo>
                  <a:lnTo>
                    <a:pt x="3956" y="382"/>
                  </a:lnTo>
                  <a:lnTo>
                    <a:pt x="3944" y="382"/>
                  </a:lnTo>
                  <a:lnTo>
                    <a:pt x="3939" y="376"/>
                  </a:lnTo>
                  <a:lnTo>
                    <a:pt x="3933" y="376"/>
                  </a:lnTo>
                  <a:lnTo>
                    <a:pt x="3922" y="376"/>
                  </a:lnTo>
                  <a:lnTo>
                    <a:pt x="3916" y="376"/>
                  </a:lnTo>
                  <a:lnTo>
                    <a:pt x="3910" y="376"/>
                  </a:lnTo>
                  <a:lnTo>
                    <a:pt x="3899" y="376"/>
                  </a:lnTo>
                  <a:lnTo>
                    <a:pt x="3894" y="376"/>
                  </a:lnTo>
                  <a:lnTo>
                    <a:pt x="3888" y="376"/>
                  </a:lnTo>
                  <a:lnTo>
                    <a:pt x="3882" y="370"/>
                  </a:lnTo>
                  <a:lnTo>
                    <a:pt x="3871" y="364"/>
                  </a:lnTo>
                  <a:lnTo>
                    <a:pt x="3865" y="359"/>
                  </a:lnTo>
                  <a:lnTo>
                    <a:pt x="3859" y="353"/>
                  </a:lnTo>
                  <a:lnTo>
                    <a:pt x="3854" y="342"/>
                  </a:lnTo>
                  <a:lnTo>
                    <a:pt x="3848" y="330"/>
                  </a:lnTo>
                  <a:lnTo>
                    <a:pt x="3842" y="319"/>
                  </a:lnTo>
                  <a:lnTo>
                    <a:pt x="3837" y="308"/>
                  </a:lnTo>
                  <a:lnTo>
                    <a:pt x="3831" y="296"/>
                  </a:lnTo>
                  <a:lnTo>
                    <a:pt x="3825" y="285"/>
                  </a:lnTo>
                  <a:lnTo>
                    <a:pt x="3814" y="274"/>
                  </a:lnTo>
                  <a:lnTo>
                    <a:pt x="3808" y="256"/>
                  </a:lnTo>
                  <a:lnTo>
                    <a:pt x="3803" y="245"/>
                  </a:lnTo>
                  <a:lnTo>
                    <a:pt x="3803" y="234"/>
                  </a:lnTo>
                  <a:lnTo>
                    <a:pt x="3797" y="222"/>
                  </a:lnTo>
                  <a:lnTo>
                    <a:pt x="3797" y="211"/>
                  </a:lnTo>
                  <a:lnTo>
                    <a:pt x="3797" y="205"/>
                  </a:lnTo>
                  <a:lnTo>
                    <a:pt x="3797" y="199"/>
                  </a:lnTo>
                  <a:lnTo>
                    <a:pt x="3797" y="194"/>
                  </a:lnTo>
                  <a:lnTo>
                    <a:pt x="3797" y="183"/>
                  </a:lnTo>
                  <a:lnTo>
                    <a:pt x="3791" y="177"/>
                  </a:lnTo>
                  <a:lnTo>
                    <a:pt x="3785" y="165"/>
                  </a:lnTo>
                  <a:lnTo>
                    <a:pt x="3779" y="154"/>
                  </a:lnTo>
                  <a:lnTo>
                    <a:pt x="3769" y="143"/>
                  </a:lnTo>
                  <a:lnTo>
                    <a:pt x="3769" y="137"/>
                  </a:lnTo>
                  <a:lnTo>
                    <a:pt x="3763" y="131"/>
                  </a:lnTo>
                  <a:lnTo>
                    <a:pt x="3757" y="126"/>
                  </a:lnTo>
                  <a:lnTo>
                    <a:pt x="3751" y="120"/>
                  </a:lnTo>
                  <a:lnTo>
                    <a:pt x="3740" y="109"/>
                  </a:lnTo>
                  <a:lnTo>
                    <a:pt x="3734" y="103"/>
                  </a:lnTo>
                  <a:lnTo>
                    <a:pt x="3723" y="97"/>
                  </a:lnTo>
                  <a:lnTo>
                    <a:pt x="3717" y="92"/>
                  </a:lnTo>
                  <a:lnTo>
                    <a:pt x="3700" y="86"/>
                  </a:lnTo>
                  <a:lnTo>
                    <a:pt x="3689" y="86"/>
                  </a:lnTo>
                  <a:lnTo>
                    <a:pt x="3678" y="86"/>
                  </a:lnTo>
                  <a:lnTo>
                    <a:pt x="3666" y="80"/>
                  </a:lnTo>
                  <a:lnTo>
                    <a:pt x="3655" y="74"/>
                  </a:lnTo>
                  <a:lnTo>
                    <a:pt x="3649" y="69"/>
                  </a:lnTo>
                  <a:lnTo>
                    <a:pt x="3644" y="63"/>
                  </a:lnTo>
                  <a:lnTo>
                    <a:pt x="3638" y="58"/>
                  </a:lnTo>
                  <a:lnTo>
                    <a:pt x="3632" y="46"/>
                  </a:lnTo>
                  <a:lnTo>
                    <a:pt x="3626" y="40"/>
                  </a:lnTo>
                  <a:lnTo>
                    <a:pt x="3620" y="35"/>
                  </a:lnTo>
                  <a:lnTo>
                    <a:pt x="3609" y="29"/>
                  </a:lnTo>
                  <a:lnTo>
                    <a:pt x="3604" y="24"/>
                  </a:lnTo>
                  <a:lnTo>
                    <a:pt x="3598" y="18"/>
                  </a:lnTo>
                  <a:lnTo>
                    <a:pt x="3587" y="12"/>
                  </a:lnTo>
                  <a:lnTo>
                    <a:pt x="3581" y="6"/>
                  </a:lnTo>
                  <a:lnTo>
                    <a:pt x="3569" y="6"/>
                  </a:lnTo>
                  <a:lnTo>
                    <a:pt x="3558" y="6"/>
                  </a:lnTo>
                  <a:lnTo>
                    <a:pt x="3547" y="6"/>
                  </a:lnTo>
                  <a:lnTo>
                    <a:pt x="3535" y="0"/>
                  </a:lnTo>
                  <a:lnTo>
                    <a:pt x="3530" y="6"/>
                  </a:lnTo>
                  <a:lnTo>
                    <a:pt x="3524" y="6"/>
                  </a:lnTo>
                  <a:lnTo>
                    <a:pt x="3519" y="6"/>
                  </a:lnTo>
                  <a:lnTo>
                    <a:pt x="3513" y="12"/>
                  </a:lnTo>
                  <a:lnTo>
                    <a:pt x="3507" y="12"/>
                  </a:lnTo>
                  <a:lnTo>
                    <a:pt x="3495" y="18"/>
                  </a:lnTo>
                  <a:lnTo>
                    <a:pt x="3490" y="24"/>
                  </a:lnTo>
                  <a:lnTo>
                    <a:pt x="3479" y="24"/>
                  </a:lnTo>
                  <a:lnTo>
                    <a:pt x="3467" y="24"/>
                  </a:lnTo>
                  <a:lnTo>
                    <a:pt x="3456" y="24"/>
                  </a:lnTo>
                  <a:lnTo>
                    <a:pt x="3450" y="24"/>
                  </a:lnTo>
                  <a:lnTo>
                    <a:pt x="3439" y="24"/>
                  </a:lnTo>
                  <a:lnTo>
                    <a:pt x="3433" y="29"/>
                  </a:lnTo>
                  <a:lnTo>
                    <a:pt x="3422" y="35"/>
                  </a:lnTo>
                  <a:lnTo>
                    <a:pt x="3416" y="40"/>
                  </a:lnTo>
                  <a:lnTo>
                    <a:pt x="3410" y="46"/>
                  </a:lnTo>
                  <a:lnTo>
                    <a:pt x="3405" y="52"/>
                  </a:lnTo>
                  <a:lnTo>
                    <a:pt x="3394" y="63"/>
                  </a:lnTo>
                  <a:lnTo>
                    <a:pt x="3388" y="69"/>
                  </a:lnTo>
                  <a:lnTo>
                    <a:pt x="3376" y="74"/>
                  </a:lnTo>
                  <a:lnTo>
                    <a:pt x="3370" y="80"/>
                  </a:lnTo>
                  <a:lnTo>
                    <a:pt x="3365" y="86"/>
                  </a:lnTo>
                  <a:lnTo>
                    <a:pt x="3359" y="97"/>
                  </a:lnTo>
                  <a:lnTo>
                    <a:pt x="3354" y="103"/>
                  </a:lnTo>
                  <a:lnTo>
                    <a:pt x="3348" y="103"/>
                  </a:lnTo>
                  <a:lnTo>
                    <a:pt x="3348" y="109"/>
                  </a:lnTo>
                  <a:lnTo>
                    <a:pt x="3342" y="114"/>
                  </a:lnTo>
                  <a:lnTo>
                    <a:pt x="3342" y="114"/>
                  </a:lnTo>
                  <a:lnTo>
                    <a:pt x="3342" y="120"/>
                  </a:lnTo>
                  <a:lnTo>
                    <a:pt x="3336" y="126"/>
                  </a:lnTo>
                  <a:lnTo>
                    <a:pt x="3336" y="131"/>
                  </a:lnTo>
                  <a:lnTo>
                    <a:pt x="3336" y="137"/>
                  </a:lnTo>
                  <a:lnTo>
                    <a:pt x="3342" y="137"/>
                  </a:lnTo>
                  <a:lnTo>
                    <a:pt x="3348" y="137"/>
                  </a:lnTo>
                  <a:lnTo>
                    <a:pt x="3354" y="131"/>
                  </a:lnTo>
                  <a:lnTo>
                    <a:pt x="3359" y="131"/>
                  </a:lnTo>
                  <a:lnTo>
                    <a:pt x="3359" y="143"/>
                  </a:lnTo>
                  <a:lnTo>
                    <a:pt x="3359" y="149"/>
                  </a:lnTo>
                  <a:lnTo>
                    <a:pt x="3365" y="160"/>
                  </a:lnTo>
                  <a:lnTo>
                    <a:pt x="3365" y="171"/>
                  </a:lnTo>
                  <a:lnTo>
                    <a:pt x="3365" y="177"/>
                  </a:lnTo>
                  <a:lnTo>
                    <a:pt x="3359" y="189"/>
                  </a:lnTo>
                  <a:lnTo>
                    <a:pt x="3359" y="194"/>
                  </a:lnTo>
                  <a:lnTo>
                    <a:pt x="3359" y="205"/>
                  </a:lnTo>
                  <a:lnTo>
                    <a:pt x="3354" y="211"/>
                  </a:lnTo>
                  <a:lnTo>
                    <a:pt x="3348" y="211"/>
                  </a:lnTo>
                  <a:lnTo>
                    <a:pt x="3348" y="217"/>
                  </a:lnTo>
                  <a:lnTo>
                    <a:pt x="3342" y="222"/>
                  </a:lnTo>
                  <a:lnTo>
                    <a:pt x="3342" y="228"/>
                  </a:lnTo>
                  <a:lnTo>
                    <a:pt x="3348" y="239"/>
                  </a:lnTo>
                  <a:lnTo>
                    <a:pt x="3348" y="251"/>
                  </a:lnTo>
                  <a:lnTo>
                    <a:pt x="3348" y="256"/>
                  </a:lnTo>
                  <a:lnTo>
                    <a:pt x="3342" y="268"/>
                  </a:lnTo>
                  <a:lnTo>
                    <a:pt x="3336" y="279"/>
                  </a:lnTo>
                  <a:lnTo>
                    <a:pt x="3331" y="285"/>
                  </a:lnTo>
                  <a:lnTo>
                    <a:pt x="3325" y="296"/>
                  </a:lnTo>
                  <a:lnTo>
                    <a:pt x="3319" y="302"/>
                  </a:lnTo>
                  <a:lnTo>
                    <a:pt x="3314" y="313"/>
                  </a:lnTo>
                  <a:lnTo>
                    <a:pt x="3308" y="319"/>
                  </a:lnTo>
                  <a:lnTo>
                    <a:pt x="3302" y="330"/>
                  </a:lnTo>
                  <a:lnTo>
                    <a:pt x="3302" y="330"/>
                  </a:lnTo>
                  <a:lnTo>
                    <a:pt x="3297" y="336"/>
                  </a:lnTo>
                  <a:lnTo>
                    <a:pt x="3297" y="336"/>
                  </a:lnTo>
                  <a:lnTo>
                    <a:pt x="3280" y="348"/>
                  </a:lnTo>
                  <a:lnTo>
                    <a:pt x="3280" y="348"/>
                  </a:lnTo>
                  <a:lnTo>
                    <a:pt x="3269" y="364"/>
                  </a:lnTo>
                  <a:lnTo>
                    <a:pt x="3269" y="364"/>
                  </a:lnTo>
                  <a:lnTo>
                    <a:pt x="3269" y="370"/>
                  </a:lnTo>
                  <a:lnTo>
                    <a:pt x="3274" y="376"/>
                  </a:lnTo>
                  <a:lnTo>
                    <a:pt x="3274" y="376"/>
                  </a:lnTo>
                  <a:lnTo>
                    <a:pt x="3274" y="382"/>
                  </a:lnTo>
                  <a:lnTo>
                    <a:pt x="3269" y="387"/>
                  </a:lnTo>
                  <a:lnTo>
                    <a:pt x="3269" y="387"/>
                  </a:lnTo>
                  <a:lnTo>
                    <a:pt x="3251" y="399"/>
                  </a:lnTo>
                  <a:lnTo>
                    <a:pt x="3251" y="399"/>
                  </a:lnTo>
                  <a:lnTo>
                    <a:pt x="3229" y="404"/>
                  </a:lnTo>
                  <a:lnTo>
                    <a:pt x="3229" y="404"/>
                  </a:lnTo>
                  <a:lnTo>
                    <a:pt x="3223" y="410"/>
                  </a:lnTo>
                  <a:lnTo>
                    <a:pt x="3211" y="415"/>
                  </a:lnTo>
                  <a:lnTo>
                    <a:pt x="3200" y="427"/>
                  </a:lnTo>
                  <a:lnTo>
                    <a:pt x="3189" y="438"/>
                  </a:lnTo>
                  <a:lnTo>
                    <a:pt x="3177" y="449"/>
                  </a:lnTo>
                  <a:lnTo>
                    <a:pt x="3172" y="444"/>
                  </a:lnTo>
                  <a:lnTo>
                    <a:pt x="3160" y="438"/>
                  </a:lnTo>
                  <a:lnTo>
                    <a:pt x="3155" y="433"/>
                  </a:lnTo>
                  <a:lnTo>
                    <a:pt x="3143" y="427"/>
                  </a:lnTo>
                  <a:lnTo>
                    <a:pt x="3138" y="421"/>
                  </a:lnTo>
                  <a:lnTo>
                    <a:pt x="3126" y="415"/>
                  </a:lnTo>
                  <a:lnTo>
                    <a:pt x="3115" y="410"/>
                  </a:lnTo>
                  <a:lnTo>
                    <a:pt x="3104" y="399"/>
                  </a:lnTo>
                  <a:lnTo>
                    <a:pt x="3092" y="404"/>
                  </a:lnTo>
                  <a:lnTo>
                    <a:pt x="3086" y="410"/>
                  </a:lnTo>
                  <a:lnTo>
                    <a:pt x="3075" y="410"/>
                  </a:lnTo>
                  <a:lnTo>
                    <a:pt x="3064" y="415"/>
                  </a:lnTo>
                  <a:lnTo>
                    <a:pt x="3058" y="433"/>
                  </a:lnTo>
                  <a:lnTo>
                    <a:pt x="3052" y="455"/>
                  </a:lnTo>
                  <a:lnTo>
                    <a:pt x="3041" y="478"/>
                  </a:lnTo>
                  <a:lnTo>
                    <a:pt x="3035" y="495"/>
                  </a:lnTo>
                  <a:lnTo>
                    <a:pt x="3035" y="495"/>
                  </a:lnTo>
                  <a:lnTo>
                    <a:pt x="3035" y="501"/>
                  </a:lnTo>
                  <a:lnTo>
                    <a:pt x="3035" y="501"/>
                  </a:lnTo>
                  <a:lnTo>
                    <a:pt x="3035" y="507"/>
                  </a:lnTo>
                  <a:lnTo>
                    <a:pt x="3035" y="507"/>
                  </a:lnTo>
                  <a:lnTo>
                    <a:pt x="3041" y="518"/>
                  </a:lnTo>
                  <a:lnTo>
                    <a:pt x="3041" y="518"/>
                  </a:lnTo>
                  <a:lnTo>
                    <a:pt x="3046" y="529"/>
                  </a:lnTo>
                  <a:lnTo>
                    <a:pt x="3046" y="529"/>
                  </a:lnTo>
                  <a:lnTo>
                    <a:pt x="3046" y="546"/>
                  </a:lnTo>
                  <a:lnTo>
                    <a:pt x="3046" y="546"/>
                  </a:lnTo>
                  <a:lnTo>
                    <a:pt x="3035" y="563"/>
                  </a:lnTo>
                  <a:lnTo>
                    <a:pt x="3035" y="563"/>
                  </a:lnTo>
                  <a:lnTo>
                    <a:pt x="3030" y="580"/>
                  </a:lnTo>
                  <a:lnTo>
                    <a:pt x="3030" y="580"/>
                  </a:lnTo>
                  <a:lnTo>
                    <a:pt x="3024" y="586"/>
                  </a:lnTo>
                  <a:lnTo>
                    <a:pt x="3024" y="592"/>
                  </a:lnTo>
                  <a:lnTo>
                    <a:pt x="3024" y="603"/>
                  </a:lnTo>
                  <a:lnTo>
                    <a:pt x="3024" y="609"/>
                  </a:lnTo>
                  <a:lnTo>
                    <a:pt x="3018" y="620"/>
                  </a:lnTo>
                  <a:lnTo>
                    <a:pt x="3035" y="626"/>
                  </a:lnTo>
                  <a:lnTo>
                    <a:pt x="3046" y="632"/>
                  </a:lnTo>
                  <a:lnTo>
                    <a:pt x="3064" y="632"/>
                  </a:lnTo>
                  <a:lnTo>
                    <a:pt x="3075" y="638"/>
                  </a:lnTo>
                  <a:lnTo>
                    <a:pt x="3092" y="638"/>
                  </a:lnTo>
                  <a:lnTo>
                    <a:pt x="3104" y="638"/>
                  </a:lnTo>
                  <a:lnTo>
                    <a:pt x="3115" y="632"/>
                  </a:lnTo>
                  <a:lnTo>
                    <a:pt x="3126" y="632"/>
                  </a:lnTo>
                  <a:lnTo>
                    <a:pt x="3138" y="620"/>
                  </a:lnTo>
                  <a:lnTo>
                    <a:pt x="3143" y="614"/>
                  </a:lnTo>
                  <a:lnTo>
                    <a:pt x="3155" y="603"/>
                  </a:lnTo>
                  <a:lnTo>
                    <a:pt x="3166" y="592"/>
                  </a:lnTo>
                  <a:lnTo>
                    <a:pt x="3172" y="592"/>
                  </a:lnTo>
                  <a:lnTo>
                    <a:pt x="3177" y="598"/>
                  </a:lnTo>
                  <a:lnTo>
                    <a:pt x="3183" y="598"/>
                  </a:lnTo>
                  <a:lnTo>
                    <a:pt x="3189" y="598"/>
                  </a:lnTo>
                  <a:lnTo>
                    <a:pt x="3195" y="603"/>
                  </a:lnTo>
                  <a:lnTo>
                    <a:pt x="3195" y="609"/>
                  </a:lnTo>
                  <a:lnTo>
                    <a:pt x="3200" y="614"/>
                  </a:lnTo>
                  <a:lnTo>
                    <a:pt x="3205" y="620"/>
                  </a:lnTo>
                  <a:lnTo>
                    <a:pt x="3211" y="626"/>
                  </a:lnTo>
                  <a:lnTo>
                    <a:pt x="3223" y="638"/>
                  </a:lnTo>
                  <a:lnTo>
                    <a:pt x="3229" y="643"/>
                  </a:lnTo>
                  <a:lnTo>
                    <a:pt x="3234" y="648"/>
                  </a:lnTo>
                  <a:lnTo>
                    <a:pt x="3251" y="654"/>
                  </a:lnTo>
                  <a:lnTo>
                    <a:pt x="3263" y="660"/>
                  </a:lnTo>
                  <a:lnTo>
                    <a:pt x="3274" y="666"/>
                  </a:lnTo>
                  <a:lnTo>
                    <a:pt x="3285" y="666"/>
                  </a:lnTo>
                  <a:lnTo>
                    <a:pt x="3297" y="677"/>
                  </a:lnTo>
                  <a:lnTo>
                    <a:pt x="3302" y="683"/>
                  </a:lnTo>
                  <a:lnTo>
                    <a:pt x="3308" y="688"/>
                  </a:lnTo>
                  <a:lnTo>
                    <a:pt x="3314" y="694"/>
                  </a:lnTo>
                  <a:lnTo>
                    <a:pt x="3314" y="705"/>
                  </a:lnTo>
                  <a:lnTo>
                    <a:pt x="3308" y="711"/>
                  </a:lnTo>
                  <a:lnTo>
                    <a:pt x="3308" y="717"/>
                  </a:lnTo>
                  <a:lnTo>
                    <a:pt x="3302" y="728"/>
                  </a:lnTo>
                  <a:lnTo>
                    <a:pt x="3302" y="728"/>
                  </a:lnTo>
                  <a:lnTo>
                    <a:pt x="3297" y="728"/>
                  </a:lnTo>
                  <a:lnTo>
                    <a:pt x="3297" y="728"/>
                  </a:lnTo>
                  <a:lnTo>
                    <a:pt x="3280" y="723"/>
                  </a:lnTo>
                  <a:lnTo>
                    <a:pt x="3280" y="723"/>
                  </a:lnTo>
                  <a:lnTo>
                    <a:pt x="3263" y="728"/>
                  </a:lnTo>
                  <a:lnTo>
                    <a:pt x="3263" y="728"/>
                  </a:lnTo>
                  <a:lnTo>
                    <a:pt x="3240" y="734"/>
                  </a:lnTo>
                  <a:lnTo>
                    <a:pt x="3240" y="734"/>
                  </a:lnTo>
                  <a:lnTo>
                    <a:pt x="3223" y="739"/>
                  </a:lnTo>
                  <a:lnTo>
                    <a:pt x="3223" y="739"/>
                  </a:lnTo>
                  <a:lnTo>
                    <a:pt x="3211" y="751"/>
                  </a:lnTo>
                  <a:lnTo>
                    <a:pt x="3211" y="751"/>
                  </a:lnTo>
                  <a:lnTo>
                    <a:pt x="3200" y="768"/>
                  </a:lnTo>
                  <a:lnTo>
                    <a:pt x="3200" y="768"/>
                  </a:lnTo>
                  <a:lnTo>
                    <a:pt x="3195" y="773"/>
                  </a:lnTo>
                  <a:lnTo>
                    <a:pt x="3183" y="768"/>
                  </a:lnTo>
                  <a:lnTo>
                    <a:pt x="3172" y="768"/>
                  </a:lnTo>
                  <a:lnTo>
                    <a:pt x="3160" y="768"/>
                  </a:lnTo>
                  <a:lnTo>
                    <a:pt x="3149" y="763"/>
                  </a:lnTo>
                  <a:lnTo>
                    <a:pt x="3138" y="773"/>
                  </a:lnTo>
                  <a:lnTo>
                    <a:pt x="3120" y="785"/>
                  </a:lnTo>
                  <a:lnTo>
                    <a:pt x="3109" y="791"/>
                  </a:lnTo>
                  <a:lnTo>
                    <a:pt x="3092" y="802"/>
                  </a:lnTo>
                  <a:lnTo>
                    <a:pt x="3086" y="797"/>
                  </a:lnTo>
                  <a:lnTo>
                    <a:pt x="3080" y="791"/>
                  </a:lnTo>
                  <a:lnTo>
                    <a:pt x="3075" y="791"/>
                  </a:lnTo>
                  <a:lnTo>
                    <a:pt x="3070" y="785"/>
                  </a:lnTo>
                  <a:lnTo>
                    <a:pt x="3064" y="785"/>
                  </a:lnTo>
                  <a:lnTo>
                    <a:pt x="3058" y="785"/>
                  </a:lnTo>
                  <a:lnTo>
                    <a:pt x="3052" y="791"/>
                  </a:lnTo>
                  <a:lnTo>
                    <a:pt x="3046" y="791"/>
                  </a:lnTo>
                  <a:lnTo>
                    <a:pt x="3046" y="797"/>
                  </a:lnTo>
                  <a:lnTo>
                    <a:pt x="3041" y="808"/>
                  </a:lnTo>
                  <a:lnTo>
                    <a:pt x="3041" y="813"/>
                  </a:lnTo>
                  <a:lnTo>
                    <a:pt x="3035" y="825"/>
                  </a:lnTo>
                  <a:lnTo>
                    <a:pt x="3030" y="831"/>
                  </a:lnTo>
                  <a:lnTo>
                    <a:pt x="3024" y="836"/>
                  </a:lnTo>
                  <a:lnTo>
                    <a:pt x="3018" y="842"/>
                  </a:lnTo>
                  <a:lnTo>
                    <a:pt x="3013" y="848"/>
                  </a:lnTo>
                  <a:lnTo>
                    <a:pt x="2990" y="853"/>
                  </a:lnTo>
                  <a:lnTo>
                    <a:pt x="2967" y="859"/>
                  </a:lnTo>
                  <a:lnTo>
                    <a:pt x="2945" y="865"/>
                  </a:lnTo>
                  <a:lnTo>
                    <a:pt x="2916" y="870"/>
                  </a:lnTo>
                  <a:lnTo>
                    <a:pt x="2916" y="882"/>
                  </a:lnTo>
                  <a:lnTo>
                    <a:pt x="2910" y="898"/>
                  </a:lnTo>
                  <a:lnTo>
                    <a:pt x="2910" y="910"/>
                  </a:lnTo>
                  <a:lnTo>
                    <a:pt x="2905" y="922"/>
                  </a:lnTo>
                  <a:lnTo>
                    <a:pt x="2888" y="927"/>
                  </a:lnTo>
                  <a:lnTo>
                    <a:pt x="2876" y="938"/>
                  </a:lnTo>
                  <a:lnTo>
                    <a:pt x="2859" y="944"/>
                  </a:lnTo>
                  <a:lnTo>
                    <a:pt x="2848" y="950"/>
                  </a:lnTo>
                  <a:lnTo>
                    <a:pt x="2836" y="950"/>
                  </a:lnTo>
                  <a:lnTo>
                    <a:pt x="2825" y="944"/>
                  </a:lnTo>
                  <a:lnTo>
                    <a:pt x="2814" y="938"/>
                  </a:lnTo>
                  <a:lnTo>
                    <a:pt x="2802" y="938"/>
                  </a:lnTo>
                  <a:lnTo>
                    <a:pt x="2796" y="927"/>
                  </a:lnTo>
                  <a:lnTo>
                    <a:pt x="2785" y="916"/>
                  </a:lnTo>
                  <a:lnTo>
                    <a:pt x="2780" y="910"/>
                  </a:lnTo>
                  <a:lnTo>
                    <a:pt x="2768" y="898"/>
                  </a:lnTo>
                  <a:lnTo>
                    <a:pt x="2762" y="898"/>
                  </a:lnTo>
                  <a:lnTo>
                    <a:pt x="2751" y="898"/>
                  </a:lnTo>
                  <a:lnTo>
                    <a:pt x="2745" y="893"/>
                  </a:lnTo>
                  <a:lnTo>
                    <a:pt x="2734" y="893"/>
                  </a:lnTo>
                  <a:lnTo>
                    <a:pt x="2729" y="898"/>
                  </a:lnTo>
                  <a:lnTo>
                    <a:pt x="2723" y="904"/>
                  </a:lnTo>
                  <a:lnTo>
                    <a:pt x="2717" y="910"/>
                  </a:lnTo>
                  <a:lnTo>
                    <a:pt x="2706" y="910"/>
                  </a:lnTo>
                  <a:lnTo>
                    <a:pt x="2706" y="922"/>
                  </a:lnTo>
                  <a:lnTo>
                    <a:pt x="2700" y="933"/>
                  </a:lnTo>
                  <a:lnTo>
                    <a:pt x="2695" y="944"/>
                  </a:lnTo>
                  <a:lnTo>
                    <a:pt x="2689" y="950"/>
                  </a:lnTo>
                  <a:lnTo>
                    <a:pt x="2689" y="961"/>
                  </a:lnTo>
                  <a:lnTo>
                    <a:pt x="2689" y="973"/>
                  </a:lnTo>
                  <a:lnTo>
                    <a:pt x="2689" y="978"/>
                  </a:lnTo>
                  <a:lnTo>
                    <a:pt x="2689" y="990"/>
                  </a:lnTo>
                  <a:lnTo>
                    <a:pt x="2689" y="1001"/>
                  </a:lnTo>
                  <a:lnTo>
                    <a:pt x="2695" y="1012"/>
                  </a:lnTo>
                  <a:lnTo>
                    <a:pt x="2695" y="1024"/>
                  </a:lnTo>
                  <a:lnTo>
                    <a:pt x="2695" y="1035"/>
                  </a:lnTo>
                  <a:lnTo>
                    <a:pt x="2700" y="1041"/>
                  </a:lnTo>
                  <a:lnTo>
                    <a:pt x="2706" y="1052"/>
                  </a:lnTo>
                  <a:lnTo>
                    <a:pt x="2706" y="1058"/>
                  </a:lnTo>
                  <a:lnTo>
                    <a:pt x="2711" y="1069"/>
                  </a:lnTo>
                  <a:lnTo>
                    <a:pt x="2706" y="1075"/>
                  </a:lnTo>
                  <a:lnTo>
                    <a:pt x="2700" y="1087"/>
                  </a:lnTo>
                  <a:lnTo>
                    <a:pt x="2695" y="1097"/>
                  </a:lnTo>
                  <a:lnTo>
                    <a:pt x="2689" y="1103"/>
                  </a:lnTo>
                  <a:lnTo>
                    <a:pt x="2683" y="1109"/>
                  </a:lnTo>
                  <a:lnTo>
                    <a:pt x="2671" y="1115"/>
                  </a:lnTo>
                  <a:lnTo>
                    <a:pt x="2666" y="1121"/>
                  </a:lnTo>
                  <a:lnTo>
                    <a:pt x="2655" y="1121"/>
                  </a:lnTo>
                  <a:lnTo>
                    <a:pt x="2643" y="1126"/>
                  </a:lnTo>
                  <a:lnTo>
                    <a:pt x="2626" y="1132"/>
                  </a:lnTo>
                  <a:lnTo>
                    <a:pt x="2615" y="1132"/>
                  </a:lnTo>
                  <a:lnTo>
                    <a:pt x="2598" y="1137"/>
                  </a:lnTo>
                  <a:lnTo>
                    <a:pt x="2581" y="1143"/>
                  </a:lnTo>
                  <a:lnTo>
                    <a:pt x="2564" y="1149"/>
                  </a:lnTo>
                  <a:lnTo>
                    <a:pt x="2546" y="1149"/>
                  </a:lnTo>
                  <a:lnTo>
                    <a:pt x="2530" y="1154"/>
                  </a:lnTo>
                  <a:lnTo>
                    <a:pt x="2512" y="1154"/>
                  </a:lnTo>
                  <a:lnTo>
                    <a:pt x="2496" y="1154"/>
                  </a:lnTo>
                  <a:lnTo>
                    <a:pt x="2478" y="1154"/>
                  </a:lnTo>
                  <a:lnTo>
                    <a:pt x="2461" y="1149"/>
                  </a:lnTo>
                  <a:lnTo>
                    <a:pt x="2456" y="1154"/>
                  </a:lnTo>
                  <a:lnTo>
                    <a:pt x="2444" y="1154"/>
                  </a:lnTo>
                  <a:lnTo>
                    <a:pt x="2433" y="1160"/>
                  </a:lnTo>
                  <a:lnTo>
                    <a:pt x="2421" y="1160"/>
                  </a:lnTo>
                  <a:lnTo>
                    <a:pt x="2416" y="1166"/>
                  </a:lnTo>
                  <a:lnTo>
                    <a:pt x="2410" y="1166"/>
                  </a:lnTo>
                  <a:lnTo>
                    <a:pt x="2405" y="1166"/>
                  </a:lnTo>
                  <a:lnTo>
                    <a:pt x="2399" y="1166"/>
                  </a:lnTo>
                  <a:lnTo>
                    <a:pt x="2387" y="1177"/>
                  </a:lnTo>
                  <a:lnTo>
                    <a:pt x="2381" y="1188"/>
                  </a:lnTo>
                  <a:lnTo>
                    <a:pt x="2371" y="1200"/>
                  </a:lnTo>
                  <a:lnTo>
                    <a:pt x="2359" y="1206"/>
                  </a:lnTo>
                  <a:lnTo>
                    <a:pt x="2347" y="1212"/>
                  </a:lnTo>
                  <a:lnTo>
                    <a:pt x="2336" y="1217"/>
                  </a:lnTo>
                  <a:lnTo>
                    <a:pt x="2325" y="1222"/>
                  </a:lnTo>
                  <a:lnTo>
                    <a:pt x="2314" y="1222"/>
                  </a:lnTo>
                  <a:lnTo>
                    <a:pt x="2302" y="1222"/>
                  </a:lnTo>
                  <a:lnTo>
                    <a:pt x="2285" y="1222"/>
                  </a:lnTo>
                  <a:lnTo>
                    <a:pt x="2274" y="1222"/>
                  </a:lnTo>
                  <a:lnTo>
                    <a:pt x="2262" y="1222"/>
                  </a:lnTo>
                  <a:lnTo>
                    <a:pt x="2251" y="1228"/>
                  </a:lnTo>
                  <a:lnTo>
                    <a:pt x="2240" y="1234"/>
                  </a:lnTo>
                  <a:lnTo>
                    <a:pt x="2228" y="1240"/>
                  </a:lnTo>
                  <a:lnTo>
                    <a:pt x="2211" y="1246"/>
                  </a:lnTo>
                  <a:lnTo>
                    <a:pt x="2194" y="1246"/>
                  </a:lnTo>
                  <a:lnTo>
                    <a:pt x="2177" y="1246"/>
                  </a:lnTo>
                  <a:lnTo>
                    <a:pt x="2160" y="1246"/>
                  </a:lnTo>
                  <a:lnTo>
                    <a:pt x="2143" y="1246"/>
                  </a:lnTo>
                  <a:lnTo>
                    <a:pt x="2132" y="1240"/>
                  </a:lnTo>
                  <a:lnTo>
                    <a:pt x="2126" y="1228"/>
                  </a:lnTo>
                  <a:lnTo>
                    <a:pt x="2115" y="1222"/>
                  </a:lnTo>
                  <a:lnTo>
                    <a:pt x="2103" y="1217"/>
                  </a:lnTo>
                  <a:lnTo>
                    <a:pt x="2097" y="1206"/>
                  </a:lnTo>
                  <a:lnTo>
                    <a:pt x="2086" y="1200"/>
                  </a:lnTo>
                  <a:lnTo>
                    <a:pt x="2081" y="1188"/>
                  </a:lnTo>
                  <a:lnTo>
                    <a:pt x="2069" y="1177"/>
                  </a:lnTo>
                  <a:lnTo>
                    <a:pt x="2063" y="1177"/>
                  </a:lnTo>
                  <a:lnTo>
                    <a:pt x="2058" y="1177"/>
                  </a:lnTo>
                  <a:lnTo>
                    <a:pt x="2058" y="1172"/>
                  </a:lnTo>
                  <a:lnTo>
                    <a:pt x="2052" y="1172"/>
                  </a:lnTo>
                  <a:lnTo>
                    <a:pt x="2024" y="1172"/>
                  </a:lnTo>
                  <a:lnTo>
                    <a:pt x="1996" y="1166"/>
                  </a:lnTo>
                  <a:lnTo>
                    <a:pt x="1967" y="1166"/>
                  </a:lnTo>
                  <a:lnTo>
                    <a:pt x="1938" y="1166"/>
                  </a:lnTo>
                  <a:lnTo>
                    <a:pt x="1927" y="1166"/>
                  </a:lnTo>
                  <a:lnTo>
                    <a:pt x="1910" y="1160"/>
                  </a:lnTo>
                  <a:lnTo>
                    <a:pt x="1899" y="1160"/>
                  </a:lnTo>
                  <a:lnTo>
                    <a:pt x="1882" y="1160"/>
                  </a:lnTo>
                  <a:lnTo>
                    <a:pt x="1865" y="1154"/>
                  </a:lnTo>
                  <a:lnTo>
                    <a:pt x="1853" y="1154"/>
                  </a:lnTo>
                  <a:lnTo>
                    <a:pt x="1836" y="1154"/>
                  </a:lnTo>
                  <a:lnTo>
                    <a:pt x="1819" y="1149"/>
                  </a:lnTo>
                  <a:lnTo>
                    <a:pt x="1807" y="1154"/>
                  </a:lnTo>
                  <a:lnTo>
                    <a:pt x="1797" y="1154"/>
                  </a:lnTo>
                  <a:lnTo>
                    <a:pt x="1779" y="1154"/>
                  </a:lnTo>
                  <a:lnTo>
                    <a:pt x="1768" y="1160"/>
                  </a:lnTo>
                  <a:lnTo>
                    <a:pt x="1757" y="1154"/>
                  </a:lnTo>
                  <a:lnTo>
                    <a:pt x="1745" y="1154"/>
                  </a:lnTo>
                  <a:lnTo>
                    <a:pt x="1734" y="1154"/>
                  </a:lnTo>
                  <a:lnTo>
                    <a:pt x="1722" y="1149"/>
                  </a:lnTo>
                  <a:lnTo>
                    <a:pt x="1717" y="1143"/>
                  </a:lnTo>
                  <a:lnTo>
                    <a:pt x="1706" y="1137"/>
                  </a:lnTo>
                  <a:lnTo>
                    <a:pt x="1694" y="1132"/>
                  </a:lnTo>
                  <a:lnTo>
                    <a:pt x="1682" y="1126"/>
                  </a:lnTo>
                  <a:lnTo>
                    <a:pt x="1677" y="1121"/>
                  </a:lnTo>
                  <a:lnTo>
                    <a:pt x="1666" y="1109"/>
                  </a:lnTo>
                  <a:lnTo>
                    <a:pt x="1660" y="1097"/>
                  </a:lnTo>
                  <a:lnTo>
                    <a:pt x="1648" y="1087"/>
                  </a:lnTo>
                  <a:lnTo>
                    <a:pt x="1643" y="1081"/>
                  </a:lnTo>
                  <a:lnTo>
                    <a:pt x="1632" y="1075"/>
                  </a:lnTo>
                  <a:lnTo>
                    <a:pt x="1620" y="1069"/>
                  </a:lnTo>
                  <a:lnTo>
                    <a:pt x="1609" y="1058"/>
                  </a:lnTo>
                  <a:lnTo>
                    <a:pt x="1603" y="1052"/>
                  </a:lnTo>
                  <a:lnTo>
                    <a:pt x="1597" y="1047"/>
                  </a:lnTo>
                  <a:lnTo>
                    <a:pt x="1592" y="1041"/>
                  </a:lnTo>
                  <a:lnTo>
                    <a:pt x="1581" y="1035"/>
                  </a:lnTo>
                  <a:lnTo>
                    <a:pt x="1581" y="1029"/>
                  </a:lnTo>
                  <a:lnTo>
                    <a:pt x="1575" y="1018"/>
                  </a:lnTo>
                  <a:lnTo>
                    <a:pt x="1575" y="1007"/>
                  </a:lnTo>
                  <a:lnTo>
                    <a:pt x="1569" y="995"/>
                  </a:lnTo>
                  <a:lnTo>
                    <a:pt x="1563" y="990"/>
                  </a:lnTo>
                  <a:lnTo>
                    <a:pt x="1552" y="984"/>
                  </a:lnTo>
                  <a:lnTo>
                    <a:pt x="1547" y="973"/>
                  </a:lnTo>
                  <a:lnTo>
                    <a:pt x="1535" y="967"/>
                  </a:lnTo>
                  <a:lnTo>
                    <a:pt x="1529" y="961"/>
                  </a:lnTo>
                  <a:lnTo>
                    <a:pt x="1518" y="961"/>
                  </a:lnTo>
                  <a:lnTo>
                    <a:pt x="1507" y="956"/>
                  </a:lnTo>
                  <a:lnTo>
                    <a:pt x="1495" y="950"/>
                  </a:lnTo>
                  <a:lnTo>
                    <a:pt x="1489" y="950"/>
                  </a:lnTo>
                  <a:lnTo>
                    <a:pt x="1484" y="944"/>
                  </a:lnTo>
                  <a:lnTo>
                    <a:pt x="1478" y="938"/>
                  </a:lnTo>
                  <a:lnTo>
                    <a:pt x="1472" y="933"/>
                  </a:lnTo>
                  <a:lnTo>
                    <a:pt x="1467" y="927"/>
                  </a:lnTo>
                  <a:lnTo>
                    <a:pt x="1456" y="922"/>
                  </a:lnTo>
                  <a:lnTo>
                    <a:pt x="1450" y="916"/>
                  </a:lnTo>
                  <a:lnTo>
                    <a:pt x="1438" y="910"/>
                  </a:lnTo>
                  <a:lnTo>
                    <a:pt x="1427" y="910"/>
                  </a:lnTo>
                  <a:lnTo>
                    <a:pt x="1416" y="910"/>
                  </a:lnTo>
                  <a:lnTo>
                    <a:pt x="1404" y="904"/>
                  </a:lnTo>
                  <a:lnTo>
                    <a:pt x="1387" y="904"/>
                  </a:lnTo>
                  <a:lnTo>
                    <a:pt x="1382" y="904"/>
                  </a:lnTo>
                  <a:lnTo>
                    <a:pt x="1370" y="898"/>
                  </a:lnTo>
                  <a:lnTo>
                    <a:pt x="1359" y="893"/>
                  </a:lnTo>
                  <a:lnTo>
                    <a:pt x="1347" y="893"/>
                  </a:lnTo>
                  <a:lnTo>
                    <a:pt x="1347" y="882"/>
                  </a:lnTo>
                  <a:lnTo>
                    <a:pt x="1347" y="876"/>
                  </a:lnTo>
                  <a:lnTo>
                    <a:pt x="1342" y="870"/>
                  </a:lnTo>
                  <a:lnTo>
                    <a:pt x="1342" y="859"/>
                  </a:lnTo>
                  <a:lnTo>
                    <a:pt x="1342" y="848"/>
                  </a:lnTo>
                  <a:lnTo>
                    <a:pt x="1347" y="842"/>
                  </a:lnTo>
                  <a:lnTo>
                    <a:pt x="1347" y="831"/>
                  </a:lnTo>
                  <a:lnTo>
                    <a:pt x="1347" y="819"/>
                  </a:lnTo>
                  <a:lnTo>
                    <a:pt x="1353" y="808"/>
                  </a:lnTo>
                  <a:lnTo>
                    <a:pt x="1353" y="802"/>
                  </a:lnTo>
                  <a:lnTo>
                    <a:pt x="1359" y="797"/>
                  </a:lnTo>
                  <a:lnTo>
                    <a:pt x="1359" y="785"/>
                  </a:lnTo>
                  <a:lnTo>
                    <a:pt x="1353" y="779"/>
                  </a:lnTo>
                  <a:lnTo>
                    <a:pt x="1347" y="768"/>
                  </a:lnTo>
                  <a:lnTo>
                    <a:pt x="1342" y="757"/>
                  </a:lnTo>
                  <a:lnTo>
                    <a:pt x="1336" y="745"/>
                  </a:lnTo>
                  <a:lnTo>
                    <a:pt x="1325" y="745"/>
                  </a:lnTo>
                  <a:lnTo>
                    <a:pt x="1319" y="739"/>
                  </a:lnTo>
                  <a:lnTo>
                    <a:pt x="1308" y="734"/>
                  </a:lnTo>
                  <a:lnTo>
                    <a:pt x="1297" y="728"/>
                  </a:lnTo>
                  <a:lnTo>
                    <a:pt x="1297" y="723"/>
                  </a:lnTo>
                  <a:lnTo>
                    <a:pt x="1297" y="717"/>
                  </a:lnTo>
                  <a:lnTo>
                    <a:pt x="1297" y="711"/>
                  </a:lnTo>
                  <a:lnTo>
                    <a:pt x="1297" y="705"/>
                  </a:lnTo>
                  <a:lnTo>
                    <a:pt x="1285" y="694"/>
                  </a:lnTo>
                  <a:lnTo>
                    <a:pt x="1273" y="683"/>
                  </a:lnTo>
                  <a:lnTo>
                    <a:pt x="1262" y="666"/>
                  </a:lnTo>
                  <a:lnTo>
                    <a:pt x="1251" y="654"/>
                  </a:lnTo>
                  <a:lnTo>
                    <a:pt x="1239" y="648"/>
                  </a:lnTo>
                  <a:lnTo>
                    <a:pt x="1234" y="643"/>
                  </a:lnTo>
                  <a:lnTo>
                    <a:pt x="1222" y="638"/>
                  </a:lnTo>
                  <a:lnTo>
                    <a:pt x="1211" y="632"/>
                  </a:lnTo>
                  <a:lnTo>
                    <a:pt x="1200" y="632"/>
                  </a:lnTo>
                  <a:lnTo>
                    <a:pt x="1188" y="638"/>
                  </a:lnTo>
                  <a:lnTo>
                    <a:pt x="1177" y="638"/>
                  </a:lnTo>
                  <a:lnTo>
                    <a:pt x="1166" y="638"/>
                  </a:lnTo>
                  <a:lnTo>
                    <a:pt x="1160" y="638"/>
                  </a:lnTo>
                  <a:lnTo>
                    <a:pt x="1148" y="638"/>
                  </a:lnTo>
                  <a:lnTo>
                    <a:pt x="1137" y="632"/>
                  </a:lnTo>
                  <a:lnTo>
                    <a:pt x="1132" y="632"/>
                  </a:lnTo>
                  <a:lnTo>
                    <a:pt x="1126" y="626"/>
                  </a:lnTo>
                  <a:lnTo>
                    <a:pt x="1120" y="620"/>
                  </a:lnTo>
                  <a:lnTo>
                    <a:pt x="1108" y="614"/>
                  </a:lnTo>
                  <a:lnTo>
                    <a:pt x="1103" y="609"/>
                  </a:lnTo>
                  <a:lnTo>
                    <a:pt x="1103" y="603"/>
                  </a:lnTo>
                  <a:lnTo>
                    <a:pt x="1103" y="598"/>
                  </a:lnTo>
                  <a:lnTo>
                    <a:pt x="1103" y="586"/>
                  </a:lnTo>
                  <a:lnTo>
                    <a:pt x="1103" y="580"/>
                  </a:lnTo>
                  <a:lnTo>
                    <a:pt x="1098" y="569"/>
                  </a:lnTo>
                  <a:lnTo>
                    <a:pt x="1098" y="552"/>
                  </a:lnTo>
                  <a:lnTo>
                    <a:pt x="1092" y="541"/>
                  </a:lnTo>
                  <a:lnTo>
                    <a:pt x="1086" y="523"/>
                  </a:lnTo>
                  <a:lnTo>
                    <a:pt x="1092" y="507"/>
                  </a:lnTo>
                  <a:lnTo>
                    <a:pt x="1092" y="489"/>
                  </a:lnTo>
                  <a:lnTo>
                    <a:pt x="1092" y="473"/>
                  </a:lnTo>
                  <a:lnTo>
                    <a:pt x="1098" y="455"/>
                  </a:lnTo>
                  <a:lnTo>
                    <a:pt x="1086" y="467"/>
                  </a:lnTo>
                  <a:lnTo>
                    <a:pt x="1080" y="473"/>
                  </a:lnTo>
                  <a:lnTo>
                    <a:pt x="1069" y="478"/>
                  </a:lnTo>
                  <a:lnTo>
                    <a:pt x="1058" y="484"/>
                  </a:lnTo>
                  <a:lnTo>
                    <a:pt x="1035" y="489"/>
                  </a:lnTo>
                  <a:lnTo>
                    <a:pt x="1012" y="489"/>
                  </a:lnTo>
                  <a:lnTo>
                    <a:pt x="983" y="495"/>
                  </a:lnTo>
                  <a:lnTo>
                    <a:pt x="961" y="501"/>
                  </a:lnTo>
                  <a:lnTo>
                    <a:pt x="949" y="507"/>
                  </a:lnTo>
                  <a:lnTo>
                    <a:pt x="944" y="512"/>
                  </a:lnTo>
                  <a:lnTo>
                    <a:pt x="938" y="523"/>
                  </a:lnTo>
                  <a:lnTo>
                    <a:pt x="927" y="529"/>
                  </a:lnTo>
                  <a:lnTo>
                    <a:pt x="921" y="535"/>
                  </a:lnTo>
                  <a:lnTo>
                    <a:pt x="916" y="546"/>
                  </a:lnTo>
                  <a:lnTo>
                    <a:pt x="910" y="552"/>
                  </a:lnTo>
                  <a:lnTo>
                    <a:pt x="904" y="558"/>
                  </a:lnTo>
                  <a:lnTo>
                    <a:pt x="893" y="563"/>
                  </a:lnTo>
                  <a:lnTo>
                    <a:pt x="887" y="569"/>
                  </a:lnTo>
                  <a:lnTo>
                    <a:pt x="876" y="575"/>
                  </a:lnTo>
                  <a:lnTo>
                    <a:pt x="864" y="575"/>
                  </a:lnTo>
                  <a:lnTo>
                    <a:pt x="858" y="580"/>
                  </a:lnTo>
                  <a:lnTo>
                    <a:pt x="858" y="586"/>
                  </a:lnTo>
                  <a:lnTo>
                    <a:pt x="858" y="592"/>
                  </a:lnTo>
                  <a:lnTo>
                    <a:pt x="853" y="598"/>
                  </a:lnTo>
                  <a:lnTo>
                    <a:pt x="853" y="609"/>
                  </a:lnTo>
                  <a:lnTo>
                    <a:pt x="853" y="614"/>
                  </a:lnTo>
                  <a:lnTo>
                    <a:pt x="848" y="626"/>
                  </a:lnTo>
                  <a:lnTo>
                    <a:pt x="848" y="632"/>
                  </a:lnTo>
                  <a:lnTo>
                    <a:pt x="830" y="638"/>
                  </a:lnTo>
                  <a:lnTo>
                    <a:pt x="819" y="648"/>
                  </a:lnTo>
                  <a:lnTo>
                    <a:pt x="802" y="654"/>
                  </a:lnTo>
                  <a:lnTo>
                    <a:pt x="790" y="660"/>
                  </a:lnTo>
                  <a:lnTo>
                    <a:pt x="779" y="660"/>
                  </a:lnTo>
                  <a:lnTo>
                    <a:pt x="768" y="660"/>
                  </a:lnTo>
                  <a:lnTo>
                    <a:pt x="757" y="660"/>
                  </a:lnTo>
                  <a:lnTo>
                    <a:pt x="745" y="660"/>
                  </a:lnTo>
                  <a:lnTo>
                    <a:pt x="739" y="666"/>
                  </a:lnTo>
                  <a:lnTo>
                    <a:pt x="734" y="672"/>
                  </a:lnTo>
                  <a:lnTo>
                    <a:pt x="728" y="672"/>
                  </a:lnTo>
                  <a:lnTo>
                    <a:pt x="717" y="677"/>
                  </a:lnTo>
                  <a:lnTo>
                    <a:pt x="711" y="688"/>
                  </a:lnTo>
                  <a:lnTo>
                    <a:pt x="705" y="700"/>
                  </a:lnTo>
                  <a:lnTo>
                    <a:pt x="699" y="711"/>
                  </a:lnTo>
                  <a:lnTo>
                    <a:pt x="694" y="717"/>
                  </a:lnTo>
                  <a:lnTo>
                    <a:pt x="688" y="723"/>
                  </a:lnTo>
                  <a:lnTo>
                    <a:pt x="683" y="734"/>
                  </a:lnTo>
                  <a:lnTo>
                    <a:pt x="677" y="739"/>
                  </a:lnTo>
                  <a:lnTo>
                    <a:pt x="665" y="745"/>
                  </a:lnTo>
                  <a:lnTo>
                    <a:pt x="665" y="757"/>
                  </a:lnTo>
                  <a:lnTo>
                    <a:pt x="660" y="773"/>
                  </a:lnTo>
                  <a:lnTo>
                    <a:pt x="654" y="785"/>
                  </a:lnTo>
                  <a:lnTo>
                    <a:pt x="654" y="797"/>
                  </a:lnTo>
                  <a:lnTo>
                    <a:pt x="654" y="808"/>
                  </a:lnTo>
                  <a:lnTo>
                    <a:pt x="660" y="819"/>
                  </a:lnTo>
                  <a:lnTo>
                    <a:pt x="660" y="831"/>
                  </a:lnTo>
                  <a:lnTo>
                    <a:pt x="660" y="842"/>
                  </a:lnTo>
                  <a:lnTo>
                    <a:pt x="665" y="848"/>
                  </a:lnTo>
                  <a:lnTo>
                    <a:pt x="677" y="853"/>
                  </a:lnTo>
                  <a:lnTo>
                    <a:pt x="683" y="859"/>
                  </a:lnTo>
                  <a:lnTo>
                    <a:pt x="688" y="865"/>
                  </a:lnTo>
                  <a:lnTo>
                    <a:pt x="683" y="870"/>
                  </a:lnTo>
                  <a:lnTo>
                    <a:pt x="677" y="882"/>
                  </a:lnTo>
                  <a:lnTo>
                    <a:pt x="677" y="887"/>
                  </a:lnTo>
                  <a:lnTo>
                    <a:pt x="671" y="893"/>
                  </a:lnTo>
                  <a:lnTo>
                    <a:pt x="654" y="893"/>
                  </a:lnTo>
                  <a:lnTo>
                    <a:pt x="637" y="893"/>
                  </a:lnTo>
                  <a:lnTo>
                    <a:pt x="620" y="893"/>
                  </a:lnTo>
                  <a:lnTo>
                    <a:pt x="603" y="893"/>
                  </a:lnTo>
                  <a:lnTo>
                    <a:pt x="586" y="898"/>
                  </a:lnTo>
                  <a:lnTo>
                    <a:pt x="574" y="904"/>
                  </a:lnTo>
                  <a:lnTo>
                    <a:pt x="558" y="910"/>
                  </a:lnTo>
                  <a:lnTo>
                    <a:pt x="546" y="916"/>
                  </a:lnTo>
                  <a:lnTo>
                    <a:pt x="529" y="922"/>
                  </a:lnTo>
                  <a:lnTo>
                    <a:pt x="518" y="922"/>
                  </a:lnTo>
                  <a:lnTo>
                    <a:pt x="501" y="927"/>
                  </a:lnTo>
                  <a:lnTo>
                    <a:pt x="489" y="927"/>
                  </a:lnTo>
                  <a:lnTo>
                    <a:pt x="484" y="933"/>
                  </a:lnTo>
                  <a:lnTo>
                    <a:pt x="484" y="938"/>
                  </a:lnTo>
                  <a:lnTo>
                    <a:pt x="478" y="944"/>
                  </a:lnTo>
                  <a:lnTo>
                    <a:pt x="473" y="944"/>
                  </a:lnTo>
                  <a:lnTo>
                    <a:pt x="478" y="950"/>
                  </a:lnTo>
                  <a:lnTo>
                    <a:pt x="478" y="961"/>
                  </a:lnTo>
                  <a:lnTo>
                    <a:pt x="484" y="967"/>
                  </a:lnTo>
                  <a:lnTo>
                    <a:pt x="484" y="973"/>
                  </a:lnTo>
                  <a:lnTo>
                    <a:pt x="495" y="978"/>
                  </a:lnTo>
                  <a:lnTo>
                    <a:pt x="501" y="990"/>
                  </a:lnTo>
                  <a:lnTo>
                    <a:pt x="512" y="995"/>
                  </a:lnTo>
                  <a:lnTo>
                    <a:pt x="518" y="1007"/>
                  </a:lnTo>
                  <a:lnTo>
                    <a:pt x="523" y="1012"/>
                  </a:lnTo>
                  <a:lnTo>
                    <a:pt x="529" y="1024"/>
                  </a:lnTo>
                  <a:lnTo>
                    <a:pt x="535" y="1029"/>
                  </a:lnTo>
                  <a:lnTo>
                    <a:pt x="535" y="1035"/>
                  </a:lnTo>
                  <a:lnTo>
                    <a:pt x="535" y="1047"/>
                  </a:lnTo>
                  <a:lnTo>
                    <a:pt x="529" y="1052"/>
                  </a:lnTo>
                  <a:lnTo>
                    <a:pt x="523" y="1058"/>
                  </a:lnTo>
                  <a:lnTo>
                    <a:pt x="523" y="1069"/>
                  </a:lnTo>
                  <a:lnTo>
                    <a:pt x="518" y="1075"/>
                  </a:lnTo>
                  <a:lnTo>
                    <a:pt x="512" y="1087"/>
                  </a:lnTo>
                  <a:lnTo>
                    <a:pt x="512" y="1092"/>
                  </a:lnTo>
                  <a:lnTo>
                    <a:pt x="506" y="1097"/>
                  </a:lnTo>
                  <a:lnTo>
                    <a:pt x="506" y="1115"/>
                  </a:lnTo>
                  <a:lnTo>
                    <a:pt x="506" y="1126"/>
                  </a:lnTo>
                  <a:lnTo>
                    <a:pt x="506" y="1143"/>
                  </a:lnTo>
                  <a:lnTo>
                    <a:pt x="506" y="1154"/>
                  </a:lnTo>
                  <a:lnTo>
                    <a:pt x="506" y="1154"/>
                  </a:lnTo>
                  <a:lnTo>
                    <a:pt x="489" y="1166"/>
                  </a:lnTo>
                  <a:lnTo>
                    <a:pt x="489" y="1166"/>
                  </a:lnTo>
                  <a:lnTo>
                    <a:pt x="478" y="1172"/>
                  </a:lnTo>
                  <a:lnTo>
                    <a:pt x="478" y="1172"/>
                  </a:lnTo>
                  <a:lnTo>
                    <a:pt x="461" y="1177"/>
                  </a:lnTo>
                  <a:lnTo>
                    <a:pt x="461" y="1177"/>
                  </a:lnTo>
                  <a:lnTo>
                    <a:pt x="449" y="1183"/>
                  </a:lnTo>
                  <a:lnTo>
                    <a:pt x="449" y="1183"/>
                  </a:lnTo>
                  <a:lnTo>
                    <a:pt x="444" y="1194"/>
                  </a:lnTo>
                  <a:lnTo>
                    <a:pt x="444" y="1194"/>
                  </a:lnTo>
                  <a:lnTo>
                    <a:pt x="433" y="1200"/>
                  </a:lnTo>
                  <a:lnTo>
                    <a:pt x="433" y="1200"/>
                  </a:lnTo>
                  <a:lnTo>
                    <a:pt x="427" y="1206"/>
                  </a:lnTo>
                  <a:lnTo>
                    <a:pt x="427" y="1206"/>
                  </a:lnTo>
                  <a:lnTo>
                    <a:pt x="415" y="1217"/>
                  </a:lnTo>
                  <a:lnTo>
                    <a:pt x="415" y="1217"/>
                  </a:lnTo>
                  <a:lnTo>
                    <a:pt x="404" y="1217"/>
                  </a:lnTo>
                  <a:lnTo>
                    <a:pt x="404" y="1217"/>
                  </a:lnTo>
                  <a:lnTo>
                    <a:pt x="399" y="1222"/>
                  </a:lnTo>
                  <a:lnTo>
                    <a:pt x="399" y="1222"/>
                  </a:lnTo>
                  <a:lnTo>
                    <a:pt x="387" y="1222"/>
                  </a:lnTo>
                  <a:lnTo>
                    <a:pt x="387" y="1222"/>
                  </a:lnTo>
                  <a:lnTo>
                    <a:pt x="381" y="1228"/>
                  </a:lnTo>
                  <a:lnTo>
                    <a:pt x="381" y="1228"/>
                  </a:lnTo>
                  <a:lnTo>
                    <a:pt x="376" y="1240"/>
                  </a:lnTo>
                  <a:lnTo>
                    <a:pt x="376" y="1240"/>
                  </a:lnTo>
                  <a:lnTo>
                    <a:pt x="370" y="1246"/>
                  </a:lnTo>
                  <a:lnTo>
                    <a:pt x="370" y="1246"/>
                  </a:lnTo>
                  <a:lnTo>
                    <a:pt x="370" y="1251"/>
                  </a:lnTo>
                  <a:lnTo>
                    <a:pt x="370" y="1251"/>
                  </a:lnTo>
                  <a:lnTo>
                    <a:pt x="370" y="1262"/>
                  </a:lnTo>
                  <a:lnTo>
                    <a:pt x="370" y="1262"/>
                  </a:lnTo>
                  <a:lnTo>
                    <a:pt x="364" y="1268"/>
                  </a:lnTo>
                  <a:lnTo>
                    <a:pt x="353" y="1274"/>
                  </a:lnTo>
                  <a:lnTo>
                    <a:pt x="353" y="1274"/>
                  </a:lnTo>
                  <a:lnTo>
                    <a:pt x="319" y="1274"/>
                  </a:lnTo>
                  <a:lnTo>
                    <a:pt x="319" y="1274"/>
                  </a:lnTo>
                  <a:lnTo>
                    <a:pt x="279" y="1285"/>
                  </a:lnTo>
                  <a:lnTo>
                    <a:pt x="279" y="1285"/>
                  </a:lnTo>
                  <a:lnTo>
                    <a:pt x="262" y="1291"/>
                  </a:lnTo>
                  <a:lnTo>
                    <a:pt x="250" y="1302"/>
                  </a:lnTo>
                  <a:lnTo>
                    <a:pt x="250" y="1302"/>
                  </a:lnTo>
                  <a:lnTo>
                    <a:pt x="245" y="1319"/>
                  </a:lnTo>
                  <a:lnTo>
                    <a:pt x="245" y="1319"/>
                  </a:lnTo>
                  <a:lnTo>
                    <a:pt x="245" y="1336"/>
                  </a:lnTo>
                  <a:lnTo>
                    <a:pt x="245" y="1336"/>
                  </a:lnTo>
                  <a:lnTo>
                    <a:pt x="245" y="1353"/>
                  </a:lnTo>
                  <a:lnTo>
                    <a:pt x="245" y="1353"/>
                  </a:lnTo>
                  <a:lnTo>
                    <a:pt x="234" y="1365"/>
                  </a:lnTo>
                  <a:lnTo>
                    <a:pt x="234" y="1365"/>
                  </a:lnTo>
                  <a:lnTo>
                    <a:pt x="222" y="1376"/>
                  </a:lnTo>
                  <a:lnTo>
                    <a:pt x="222" y="1376"/>
                  </a:lnTo>
                  <a:lnTo>
                    <a:pt x="205" y="1376"/>
                  </a:lnTo>
                  <a:lnTo>
                    <a:pt x="205" y="1376"/>
                  </a:lnTo>
                  <a:lnTo>
                    <a:pt x="194" y="1382"/>
                  </a:lnTo>
                  <a:lnTo>
                    <a:pt x="194" y="1382"/>
                  </a:lnTo>
                  <a:lnTo>
                    <a:pt x="177" y="1382"/>
                  </a:lnTo>
                  <a:lnTo>
                    <a:pt x="177" y="1382"/>
                  </a:lnTo>
                  <a:lnTo>
                    <a:pt x="165" y="1387"/>
                  </a:lnTo>
                  <a:lnTo>
                    <a:pt x="165" y="1387"/>
                  </a:lnTo>
                  <a:lnTo>
                    <a:pt x="159" y="1393"/>
                  </a:lnTo>
                  <a:lnTo>
                    <a:pt x="159" y="1393"/>
                  </a:lnTo>
                  <a:lnTo>
                    <a:pt x="149" y="1399"/>
                  </a:lnTo>
                  <a:lnTo>
                    <a:pt x="149" y="1399"/>
                  </a:lnTo>
                  <a:lnTo>
                    <a:pt x="143" y="1399"/>
                  </a:lnTo>
                  <a:lnTo>
                    <a:pt x="143" y="1399"/>
                  </a:lnTo>
                  <a:lnTo>
                    <a:pt x="131" y="1393"/>
                  </a:lnTo>
                  <a:lnTo>
                    <a:pt x="131" y="1393"/>
                  </a:lnTo>
                  <a:lnTo>
                    <a:pt x="125" y="1382"/>
                  </a:lnTo>
                  <a:lnTo>
                    <a:pt x="125" y="1382"/>
                  </a:lnTo>
                  <a:lnTo>
                    <a:pt x="120" y="1371"/>
                  </a:lnTo>
                  <a:lnTo>
                    <a:pt x="120" y="1371"/>
                  </a:lnTo>
                  <a:lnTo>
                    <a:pt x="114" y="1365"/>
                  </a:lnTo>
                  <a:lnTo>
                    <a:pt x="114" y="1365"/>
                  </a:lnTo>
                  <a:lnTo>
                    <a:pt x="103" y="1365"/>
                  </a:lnTo>
                  <a:lnTo>
                    <a:pt x="103" y="1365"/>
                  </a:lnTo>
                  <a:lnTo>
                    <a:pt x="91" y="1371"/>
                  </a:lnTo>
                  <a:lnTo>
                    <a:pt x="91" y="1371"/>
                  </a:lnTo>
                  <a:lnTo>
                    <a:pt x="80" y="1382"/>
                  </a:lnTo>
                  <a:lnTo>
                    <a:pt x="80" y="1382"/>
                  </a:lnTo>
                  <a:lnTo>
                    <a:pt x="74" y="1387"/>
                  </a:lnTo>
                  <a:lnTo>
                    <a:pt x="74" y="1387"/>
                  </a:lnTo>
                  <a:lnTo>
                    <a:pt x="63" y="1399"/>
                  </a:lnTo>
                  <a:lnTo>
                    <a:pt x="63" y="1399"/>
                  </a:lnTo>
                  <a:lnTo>
                    <a:pt x="58" y="1405"/>
                  </a:lnTo>
                  <a:lnTo>
                    <a:pt x="58" y="1405"/>
                  </a:lnTo>
                  <a:lnTo>
                    <a:pt x="52" y="1411"/>
                  </a:lnTo>
                  <a:lnTo>
                    <a:pt x="52" y="1411"/>
                  </a:lnTo>
                  <a:lnTo>
                    <a:pt x="46" y="1422"/>
                  </a:lnTo>
                  <a:lnTo>
                    <a:pt x="46" y="1422"/>
                  </a:lnTo>
                  <a:lnTo>
                    <a:pt x="40" y="1422"/>
                  </a:lnTo>
                  <a:lnTo>
                    <a:pt x="40" y="1422"/>
                  </a:lnTo>
                  <a:lnTo>
                    <a:pt x="35" y="1427"/>
                  </a:lnTo>
                  <a:lnTo>
                    <a:pt x="35" y="1427"/>
                  </a:lnTo>
                  <a:lnTo>
                    <a:pt x="29" y="1427"/>
                  </a:lnTo>
                  <a:lnTo>
                    <a:pt x="29" y="1427"/>
                  </a:lnTo>
                  <a:lnTo>
                    <a:pt x="24" y="1433"/>
                  </a:lnTo>
                  <a:lnTo>
                    <a:pt x="24" y="1433"/>
                  </a:lnTo>
                  <a:lnTo>
                    <a:pt x="18" y="1439"/>
                  </a:lnTo>
                  <a:lnTo>
                    <a:pt x="18" y="1439"/>
                  </a:lnTo>
                  <a:lnTo>
                    <a:pt x="12" y="1439"/>
                  </a:lnTo>
                  <a:lnTo>
                    <a:pt x="12" y="1439"/>
                  </a:lnTo>
                  <a:lnTo>
                    <a:pt x="6" y="1444"/>
                  </a:lnTo>
                  <a:lnTo>
                    <a:pt x="6" y="1444"/>
                  </a:lnTo>
                  <a:lnTo>
                    <a:pt x="0" y="1450"/>
                  </a:lnTo>
                  <a:lnTo>
                    <a:pt x="0" y="1456"/>
                  </a:lnTo>
                  <a:lnTo>
                    <a:pt x="0" y="1456"/>
                  </a:lnTo>
                  <a:lnTo>
                    <a:pt x="0" y="1456"/>
                  </a:lnTo>
                  <a:lnTo>
                    <a:pt x="0" y="1456"/>
                  </a:lnTo>
                  <a:lnTo>
                    <a:pt x="0" y="1456"/>
                  </a:lnTo>
                  <a:lnTo>
                    <a:pt x="0" y="1473"/>
                  </a:lnTo>
                  <a:lnTo>
                    <a:pt x="0" y="1473"/>
                  </a:lnTo>
                  <a:lnTo>
                    <a:pt x="6" y="1484"/>
                  </a:lnTo>
                  <a:lnTo>
                    <a:pt x="6" y="1484"/>
                  </a:lnTo>
                  <a:lnTo>
                    <a:pt x="6" y="1490"/>
                  </a:lnTo>
                  <a:lnTo>
                    <a:pt x="6" y="1490"/>
                  </a:lnTo>
                  <a:lnTo>
                    <a:pt x="6" y="1496"/>
                  </a:lnTo>
                  <a:lnTo>
                    <a:pt x="6" y="1501"/>
                  </a:lnTo>
                  <a:lnTo>
                    <a:pt x="6" y="1507"/>
                  </a:lnTo>
                  <a:lnTo>
                    <a:pt x="0" y="1512"/>
                  </a:lnTo>
                  <a:lnTo>
                    <a:pt x="0" y="1518"/>
                  </a:lnTo>
                  <a:lnTo>
                    <a:pt x="6" y="1524"/>
                  </a:lnTo>
                  <a:lnTo>
                    <a:pt x="12" y="1530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5" y="1530"/>
                  </a:lnTo>
                  <a:lnTo>
                    <a:pt x="46" y="1530"/>
                  </a:lnTo>
                  <a:lnTo>
                    <a:pt x="58" y="1524"/>
                  </a:lnTo>
                  <a:lnTo>
                    <a:pt x="69" y="1518"/>
                  </a:lnTo>
                  <a:lnTo>
                    <a:pt x="74" y="1518"/>
                  </a:lnTo>
                  <a:lnTo>
                    <a:pt x="74" y="1524"/>
                  </a:lnTo>
                  <a:lnTo>
                    <a:pt x="80" y="1524"/>
                  </a:lnTo>
                  <a:lnTo>
                    <a:pt x="80" y="1530"/>
                  </a:lnTo>
                  <a:lnTo>
                    <a:pt x="80" y="1536"/>
                  </a:lnTo>
                  <a:lnTo>
                    <a:pt x="80" y="1541"/>
                  </a:lnTo>
                  <a:lnTo>
                    <a:pt x="80" y="1541"/>
                  </a:lnTo>
                  <a:lnTo>
                    <a:pt x="74" y="1547"/>
                  </a:lnTo>
                  <a:lnTo>
                    <a:pt x="74" y="1558"/>
                  </a:lnTo>
                  <a:lnTo>
                    <a:pt x="74" y="1564"/>
                  </a:lnTo>
                  <a:lnTo>
                    <a:pt x="69" y="1575"/>
                  </a:lnTo>
                  <a:lnTo>
                    <a:pt x="69" y="1581"/>
                  </a:lnTo>
                  <a:lnTo>
                    <a:pt x="74" y="1592"/>
                  </a:lnTo>
                  <a:lnTo>
                    <a:pt x="74" y="1604"/>
                  </a:lnTo>
                  <a:lnTo>
                    <a:pt x="80" y="1609"/>
                  </a:lnTo>
                  <a:lnTo>
                    <a:pt x="86" y="1621"/>
                  </a:lnTo>
                  <a:lnTo>
                    <a:pt x="86" y="1626"/>
                  </a:lnTo>
                  <a:lnTo>
                    <a:pt x="86" y="1637"/>
                  </a:lnTo>
                  <a:lnTo>
                    <a:pt x="86" y="1649"/>
                  </a:lnTo>
                  <a:lnTo>
                    <a:pt x="86" y="1655"/>
                  </a:lnTo>
                  <a:lnTo>
                    <a:pt x="91" y="1661"/>
                  </a:lnTo>
                  <a:lnTo>
                    <a:pt x="97" y="1666"/>
                  </a:lnTo>
                  <a:lnTo>
                    <a:pt x="103" y="1666"/>
                  </a:lnTo>
                  <a:lnTo>
                    <a:pt x="103" y="1671"/>
                  </a:lnTo>
                  <a:lnTo>
                    <a:pt x="103" y="1677"/>
                  </a:lnTo>
                  <a:lnTo>
                    <a:pt x="109" y="1683"/>
                  </a:lnTo>
                  <a:lnTo>
                    <a:pt x="109" y="1689"/>
                  </a:lnTo>
                  <a:lnTo>
                    <a:pt x="109" y="1695"/>
                  </a:lnTo>
                  <a:lnTo>
                    <a:pt x="103" y="1695"/>
                  </a:lnTo>
                  <a:lnTo>
                    <a:pt x="97" y="1700"/>
                  </a:lnTo>
                  <a:lnTo>
                    <a:pt x="86" y="1700"/>
                  </a:lnTo>
                  <a:lnTo>
                    <a:pt x="80" y="1700"/>
                  </a:lnTo>
                  <a:lnTo>
                    <a:pt x="80" y="1711"/>
                  </a:lnTo>
                  <a:lnTo>
                    <a:pt x="80" y="1717"/>
                  </a:lnTo>
                  <a:lnTo>
                    <a:pt x="80" y="1723"/>
                  </a:lnTo>
                  <a:lnTo>
                    <a:pt x="80" y="1729"/>
                  </a:lnTo>
                  <a:lnTo>
                    <a:pt x="91" y="1729"/>
                  </a:lnTo>
                  <a:lnTo>
                    <a:pt x="109" y="1729"/>
                  </a:lnTo>
                  <a:lnTo>
                    <a:pt x="120" y="1729"/>
                  </a:lnTo>
                  <a:lnTo>
                    <a:pt x="131" y="1729"/>
                  </a:lnTo>
                  <a:lnTo>
                    <a:pt x="149" y="1740"/>
                  </a:lnTo>
                  <a:lnTo>
                    <a:pt x="171" y="1751"/>
                  </a:lnTo>
                  <a:lnTo>
                    <a:pt x="194" y="1768"/>
                  </a:lnTo>
                  <a:lnTo>
                    <a:pt x="211" y="1780"/>
                  </a:lnTo>
                  <a:lnTo>
                    <a:pt x="217" y="1786"/>
                  </a:lnTo>
                  <a:lnTo>
                    <a:pt x="222" y="1791"/>
                  </a:lnTo>
                  <a:lnTo>
                    <a:pt x="222" y="1796"/>
                  </a:lnTo>
                  <a:lnTo>
                    <a:pt x="228" y="1802"/>
                  </a:lnTo>
                  <a:lnTo>
                    <a:pt x="234" y="1808"/>
                  </a:lnTo>
                  <a:lnTo>
                    <a:pt x="245" y="1814"/>
                  </a:lnTo>
                  <a:lnTo>
                    <a:pt x="250" y="1825"/>
                  </a:lnTo>
                  <a:lnTo>
                    <a:pt x="256" y="1831"/>
                  </a:lnTo>
                  <a:lnTo>
                    <a:pt x="268" y="1825"/>
                  </a:lnTo>
                  <a:lnTo>
                    <a:pt x="274" y="1820"/>
                  </a:lnTo>
                  <a:lnTo>
                    <a:pt x="279" y="1808"/>
                  </a:lnTo>
                  <a:lnTo>
                    <a:pt x="290" y="1802"/>
                  </a:lnTo>
                  <a:lnTo>
                    <a:pt x="290" y="1802"/>
                  </a:lnTo>
                  <a:lnTo>
                    <a:pt x="296" y="1796"/>
                  </a:lnTo>
                  <a:lnTo>
                    <a:pt x="302" y="1791"/>
                  </a:lnTo>
                  <a:lnTo>
                    <a:pt x="308" y="1791"/>
                  </a:lnTo>
                  <a:lnTo>
                    <a:pt x="313" y="1791"/>
                  </a:lnTo>
                  <a:lnTo>
                    <a:pt x="319" y="1791"/>
                  </a:lnTo>
                  <a:lnTo>
                    <a:pt x="330" y="1791"/>
                  </a:lnTo>
                  <a:lnTo>
                    <a:pt x="336" y="1791"/>
                  </a:lnTo>
                  <a:lnTo>
                    <a:pt x="342" y="1791"/>
                  </a:lnTo>
                  <a:lnTo>
                    <a:pt x="353" y="1796"/>
                  </a:lnTo>
                  <a:lnTo>
                    <a:pt x="359" y="1796"/>
                  </a:lnTo>
                  <a:lnTo>
                    <a:pt x="364" y="1796"/>
                  </a:lnTo>
                  <a:lnTo>
                    <a:pt x="376" y="1796"/>
                  </a:lnTo>
                  <a:lnTo>
                    <a:pt x="381" y="1802"/>
                  </a:lnTo>
                  <a:lnTo>
                    <a:pt x="393" y="1802"/>
                  </a:lnTo>
                  <a:lnTo>
                    <a:pt x="399" y="1802"/>
                  </a:lnTo>
                  <a:lnTo>
                    <a:pt x="404" y="1808"/>
                  </a:lnTo>
                  <a:lnTo>
                    <a:pt x="409" y="1820"/>
                  </a:lnTo>
                  <a:lnTo>
                    <a:pt x="409" y="1825"/>
                  </a:lnTo>
                  <a:lnTo>
                    <a:pt x="415" y="1831"/>
                  </a:lnTo>
                  <a:lnTo>
                    <a:pt x="421" y="1836"/>
                  </a:lnTo>
                  <a:lnTo>
                    <a:pt x="427" y="1842"/>
                  </a:lnTo>
                  <a:lnTo>
                    <a:pt x="427" y="1848"/>
                  </a:lnTo>
                  <a:lnTo>
                    <a:pt x="433" y="1854"/>
                  </a:lnTo>
                  <a:lnTo>
                    <a:pt x="438" y="1865"/>
                  </a:lnTo>
                  <a:lnTo>
                    <a:pt x="438" y="1871"/>
                  </a:lnTo>
                  <a:lnTo>
                    <a:pt x="444" y="1876"/>
                  </a:lnTo>
                  <a:lnTo>
                    <a:pt x="444" y="1888"/>
                  </a:lnTo>
                  <a:lnTo>
                    <a:pt x="444" y="1893"/>
                  </a:lnTo>
                  <a:lnTo>
                    <a:pt x="438" y="1899"/>
                  </a:lnTo>
                  <a:lnTo>
                    <a:pt x="433" y="1899"/>
                  </a:lnTo>
                  <a:lnTo>
                    <a:pt x="427" y="1905"/>
                  </a:lnTo>
                  <a:lnTo>
                    <a:pt x="427" y="1910"/>
                  </a:lnTo>
                  <a:lnTo>
                    <a:pt x="427" y="1916"/>
                  </a:lnTo>
                  <a:lnTo>
                    <a:pt x="427" y="1922"/>
                  </a:lnTo>
                  <a:lnTo>
                    <a:pt x="421" y="1927"/>
                  </a:lnTo>
                  <a:lnTo>
                    <a:pt x="421" y="1933"/>
                  </a:lnTo>
                  <a:lnTo>
                    <a:pt x="415" y="1939"/>
                  </a:lnTo>
                  <a:lnTo>
                    <a:pt x="409" y="1945"/>
                  </a:lnTo>
                  <a:lnTo>
                    <a:pt x="409" y="1950"/>
                  </a:lnTo>
                  <a:lnTo>
                    <a:pt x="404" y="1956"/>
                  </a:lnTo>
                  <a:lnTo>
                    <a:pt x="399" y="1961"/>
                  </a:lnTo>
                  <a:lnTo>
                    <a:pt x="393" y="1967"/>
                  </a:lnTo>
                  <a:lnTo>
                    <a:pt x="387" y="1973"/>
                  </a:lnTo>
                  <a:lnTo>
                    <a:pt x="387" y="1979"/>
                  </a:lnTo>
                  <a:lnTo>
                    <a:pt x="381" y="1990"/>
                  </a:lnTo>
                  <a:lnTo>
                    <a:pt x="376" y="1996"/>
                  </a:lnTo>
                  <a:lnTo>
                    <a:pt x="376" y="2001"/>
                  </a:lnTo>
                  <a:lnTo>
                    <a:pt x="370" y="2007"/>
                  </a:lnTo>
                  <a:lnTo>
                    <a:pt x="364" y="2013"/>
                  </a:lnTo>
                  <a:lnTo>
                    <a:pt x="364" y="2019"/>
                  </a:lnTo>
                  <a:lnTo>
                    <a:pt x="359" y="2019"/>
                  </a:lnTo>
                  <a:lnTo>
                    <a:pt x="353" y="2030"/>
                  </a:lnTo>
                  <a:lnTo>
                    <a:pt x="353" y="2035"/>
                  </a:lnTo>
                  <a:lnTo>
                    <a:pt x="347" y="2041"/>
                  </a:lnTo>
                  <a:lnTo>
                    <a:pt x="342" y="2047"/>
                  </a:lnTo>
                  <a:lnTo>
                    <a:pt x="353" y="2053"/>
                  </a:lnTo>
                  <a:lnTo>
                    <a:pt x="359" y="2058"/>
                  </a:lnTo>
                  <a:lnTo>
                    <a:pt x="364" y="2064"/>
                  </a:lnTo>
                  <a:lnTo>
                    <a:pt x="376" y="2070"/>
                  </a:lnTo>
                  <a:lnTo>
                    <a:pt x="376" y="2075"/>
                  </a:lnTo>
                  <a:lnTo>
                    <a:pt x="381" y="2086"/>
                  </a:lnTo>
                  <a:lnTo>
                    <a:pt x="387" y="2092"/>
                  </a:lnTo>
                  <a:lnTo>
                    <a:pt x="387" y="2098"/>
                  </a:lnTo>
                  <a:lnTo>
                    <a:pt x="387" y="2110"/>
                  </a:lnTo>
                  <a:lnTo>
                    <a:pt x="387" y="2121"/>
                  </a:lnTo>
                  <a:lnTo>
                    <a:pt x="387" y="2132"/>
                  </a:lnTo>
                  <a:lnTo>
                    <a:pt x="387" y="2144"/>
                  </a:lnTo>
                  <a:lnTo>
                    <a:pt x="393" y="2150"/>
                  </a:lnTo>
                  <a:lnTo>
                    <a:pt x="399" y="2150"/>
                  </a:lnTo>
                  <a:lnTo>
                    <a:pt x="404" y="2155"/>
                  </a:lnTo>
                  <a:lnTo>
                    <a:pt x="409" y="2155"/>
                  </a:lnTo>
                  <a:lnTo>
                    <a:pt x="415" y="2155"/>
                  </a:lnTo>
                  <a:lnTo>
                    <a:pt x="421" y="2160"/>
                  </a:lnTo>
                  <a:lnTo>
                    <a:pt x="427" y="2160"/>
                  </a:lnTo>
                  <a:lnTo>
                    <a:pt x="427" y="2160"/>
                  </a:lnTo>
                  <a:lnTo>
                    <a:pt x="427" y="2166"/>
                  </a:lnTo>
                  <a:lnTo>
                    <a:pt x="427" y="2172"/>
                  </a:lnTo>
                  <a:lnTo>
                    <a:pt x="427" y="2178"/>
                  </a:lnTo>
                  <a:lnTo>
                    <a:pt x="427" y="2183"/>
                  </a:lnTo>
                  <a:lnTo>
                    <a:pt x="427" y="2195"/>
                  </a:lnTo>
                  <a:lnTo>
                    <a:pt x="421" y="2206"/>
                  </a:lnTo>
                  <a:lnTo>
                    <a:pt x="421" y="2212"/>
                  </a:lnTo>
                  <a:lnTo>
                    <a:pt x="415" y="2223"/>
                  </a:lnTo>
                  <a:lnTo>
                    <a:pt x="421" y="2229"/>
                  </a:lnTo>
                  <a:lnTo>
                    <a:pt x="421" y="2235"/>
                  </a:lnTo>
                  <a:lnTo>
                    <a:pt x="421" y="2235"/>
                  </a:lnTo>
                  <a:lnTo>
                    <a:pt x="421" y="2240"/>
                  </a:lnTo>
                  <a:lnTo>
                    <a:pt x="421" y="2246"/>
                  </a:lnTo>
                  <a:lnTo>
                    <a:pt x="415" y="2251"/>
                  </a:lnTo>
                  <a:lnTo>
                    <a:pt x="409" y="2257"/>
                  </a:lnTo>
                  <a:lnTo>
                    <a:pt x="409" y="2257"/>
                  </a:lnTo>
                  <a:lnTo>
                    <a:pt x="409" y="2269"/>
                  </a:lnTo>
                  <a:lnTo>
                    <a:pt x="415" y="2274"/>
                  </a:lnTo>
                  <a:lnTo>
                    <a:pt x="415" y="2280"/>
                  </a:lnTo>
                  <a:lnTo>
                    <a:pt x="421" y="2291"/>
                  </a:lnTo>
                  <a:lnTo>
                    <a:pt x="427" y="2291"/>
                  </a:lnTo>
                  <a:lnTo>
                    <a:pt x="438" y="2297"/>
                  </a:lnTo>
                  <a:lnTo>
                    <a:pt x="444" y="2303"/>
                  </a:lnTo>
                  <a:lnTo>
                    <a:pt x="455" y="2303"/>
                  </a:lnTo>
                  <a:lnTo>
                    <a:pt x="461" y="2309"/>
                  </a:lnTo>
                  <a:lnTo>
                    <a:pt x="467" y="2314"/>
                  </a:lnTo>
                  <a:lnTo>
                    <a:pt x="478" y="2320"/>
                  </a:lnTo>
                  <a:lnTo>
                    <a:pt x="484" y="2325"/>
                  </a:lnTo>
                  <a:lnTo>
                    <a:pt x="489" y="2325"/>
                  </a:lnTo>
                  <a:lnTo>
                    <a:pt x="501" y="2325"/>
                  </a:lnTo>
                  <a:lnTo>
                    <a:pt x="512" y="2331"/>
                  </a:lnTo>
                  <a:lnTo>
                    <a:pt x="518" y="2331"/>
                  </a:lnTo>
                  <a:lnTo>
                    <a:pt x="529" y="2337"/>
                  </a:lnTo>
                  <a:lnTo>
                    <a:pt x="535" y="2343"/>
                  </a:lnTo>
                  <a:lnTo>
                    <a:pt x="540" y="2348"/>
                  </a:lnTo>
                  <a:lnTo>
                    <a:pt x="546" y="2354"/>
                  </a:lnTo>
                  <a:lnTo>
                    <a:pt x="552" y="2360"/>
                  </a:lnTo>
                  <a:lnTo>
                    <a:pt x="558" y="2365"/>
                  </a:lnTo>
                  <a:lnTo>
                    <a:pt x="563" y="2371"/>
                  </a:lnTo>
                  <a:lnTo>
                    <a:pt x="569" y="2376"/>
                  </a:lnTo>
                  <a:lnTo>
                    <a:pt x="574" y="2376"/>
                  </a:lnTo>
                  <a:lnTo>
                    <a:pt x="580" y="2376"/>
                  </a:lnTo>
                  <a:lnTo>
                    <a:pt x="586" y="2371"/>
                  </a:lnTo>
                  <a:lnTo>
                    <a:pt x="592" y="2371"/>
                  </a:lnTo>
                  <a:lnTo>
                    <a:pt x="598" y="2371"/>
                  </a:lnTo>
                  <a:lnTo>
                    <a:pt x="603" y="2376"/>
                  </a:lnTo>
                  <a:lnTo>
                    <a:pt x="609" y="2376"/>
                  </a:lnTo>
                  <a:lnTo>
                    <a:pt x="620" y="2376"/>
                  </a:lnTo>
                  <a:lnTo>
                    <a:pt x="626" y="2376"/>
                  </a:lnTo>
                  <a:lnTo>
                    <a:pt x="637" y="2376"/>
                  </a:lnTo>
                  <a:lnTo>
                    <a:pt x="648" y="2376"/>
                  </a:lnTo>
                  <a:lnTo>
                    <a:pt x="654" y="2376"/>
                  </a:lnTo>
                  <a:lnTo>
                    <a:pt x="665" y="2376"/>
                  </a:lnTo>
                  <a:lnTo>
                    <a:pt x="671" y="2382"/>
                  </a:lnTo>
                  <a:lnTo>
                    <a:pt x="677" y="2382"/>
                  </a:lnTo>
                  <a:lnTo>
                    <a:pt x="683" y="2382"/>
                  </a:lnTo>
                  <a:lnTo>
                    <a:pt x="688" y="2394"/>
                  </a:lnTo>
                  <a:lnTo>
                    <a:pt x="699" y="2405"/>
                  </a:lnTo>
                  <a:lnTo>
                    <a:pt x="705" y="2422"/>
                  </a:lnTo>
                  <a:lnTo>
                    <a:pt x="711" y="2434"/>
                  </a:lnTo>
                  <a:lnTo>
                    <a:pt x="723" y="2434"/>
                  </a:lnTo>
                  <a:lnTo>
                    <a:pt x="728" y="2434"/>
                  </a:lnTo>
                  <a:lnTo>
                    <a:pt x="739" y="2434"/>
                  </a:lnTo>
                  <a:lnTo>
                    <a:pt x="745" y="2434"/>
                  </a:lnTo>
                  <a:lnTo>
                    <a:pt x="757" y="2434"/>
                  </a:lnTo>
                  <a:lnTo>
                    <a:pt x="762" y="2428"/>
                  </a:lnTo>
                  <a:lnTo>
                    <a:pt x="773" y="2428"/>
                  </a:lnTo>
                  <a:lnTo>
                    <a:pt x="785" y="2428"/>
                  </a:lnTo>
                  <a:lnTo>
                    <a:pt x="790" y="2434"/>
                  </a:lnTo>
                  <a:lnTo>
                    <a:pt x="796" y="2434"/>
                  </a:lnTo>
                  <a:lnTo>
                    <a:pt x="802" y="2439"/>
                  </a:lnTo>
                  <a:lnTo>
                    <a:pt x="808" y="2445"/>
                  </a:lnTo>
                  <a:lnTo>
                    <a:pt x="808" y="2450"/>
                  </a:lnTo>
                  <a:lnTo>
                    <a:pt x="808" y="2462"/>
                  </a:lnTo>
                  <a:lnTo>
                    <a:pt x="808" y="2468"/>
                  </a:lnTo>
                  <a:lnTo>
                    <a:pt x="808" y="2479"/>
                  </a:lnTo>
                  <a:lnTo>
                    <a:pt x="819" y="2479"/>
                  </a:lnTo>
                  <a:lnTo>
                    <a:pt x="830" y="2484"/>
                  </a:lnTo>
                  <a:lnTo>
                    <a:pt x="836" y="2490"/>
                  </a:lnTo>
                  <a:lnTo>
                    <a:pt x="848" y="2496"/>
                  </a:lnTo>
                  <a:lnTo>
                    <a:pt x="853" y="2507"/>
                  </a:lnTo>
                  <a:lnTo>
                    <a:pt x="864" y="2513"/>
                  </a:lnTo>
                  <a:lnTo>
                    <a:pt x="870" y="2519"/>
                  </a:lnTo>
                  <a:lnTo>
                    <a:pt x="876" y="2530"/>
                  </a:lnTo>
                  <a:lnTo>
                    <a:pt x="882" y="2535"/>
                  </a:lnTo>
                  <a:lnTo>
                    <a:pt x="887" y="2541"/>
                  </a:lnTo>
                  <a:lnTo>
                    <a:pt x="887" y="2547"/>
                  </a:lnTo>
                  <a:lnTo>
                    <a:pt x="893" y="2553"/>
                  </a:lnTo>
                  <a:lnTo>
                    <a:pt x="904" y="2553"/>
                  </a:lnTo>
                  <a:lnTo>
                    <a:pt x="910" y="2559"/>
                  </a:lnTo>
                  <a:lnTo>
                    <a:pt x="921" y="2559"/>
                  </a:lnTo>
                  <a:lnTo>
                    <a:pt x="927" y="2559"/>
                  </a:lnTo>
                  <a:lnTo>
                    <a:pt x="938" y="2564"/>
                  </a:lnTo>
                  <a:lnTo>
                    <a:pt x="944" y="2570"/>
                  </a:lnTo>
                  <a:lnTo>
                    <a:pt x="955" y="2575"/>
                  </a:lnTo>
                  <a:lnTo>
                    <a:pt x="961" y="2581"/>
                  </a:lnTo>
                  <a:lnTo>
                    <a:pt x="978" y="2581"/>
                  </a:lnTo>
                  <a:lnTo>
                    <a:pt x="995" y="2581"/>
                  </a:lnTo>
                  <a:lnTo>
                    <a:pt x="1007" y="2581"/>
                  </a:lnTo>
                  <a:lnTo>
                    <a:pt x="1023" y="2581"/>
                  </a:lnTo>
                  <a:lnTo>
                    <a:pt x="1035" y="2587"/>
                  </a:lnTo>
                  <a:lnTo>
                    <a:pt x="1046" y="2587"/>
                  </a:lnTo>
                  <a:lnTo>
                    <a:pt x="1058" y="2593"/>
                  </a:lnTo>
                  <a:lnTo>
                    <a:pt x="1069" y="2593"/>
                  </a:lnTo>
                  <a:lnTo>
                    <a:pt x="1075" y="2587"/>
                  </a:lnTo>
                  <a:lnTo>
                    <a:pt x="1086" y="2587"/>
                  </a:lnTo>
                  <a:lnTo>
                    <a:pt x="1092" y="2581"/>
                  </a:lnTo>
                  <a:lnTo>
                    <a:pt x="1103" y="2575"/>
                  </a:lnTo>
                  <a:lnTo>
                    <a:pt x="1108" y="2575"/>
                  </a:lnTo>
                  <a:lnTo>
                    <a:pt x="1114" y="2581"/>
                  </a:lnTo>
                  <a:lnTo>
                    <a:pt x="1120" y="2581"/>
                  </a:lnTo>
                  <a:lnTo>
                    <a:pt x="1126" y="2581"/>
                  </a:lnTo>
                  <a:lnTo>
                    <a:pt x="1132" y="2587"/>
                  </a:lnTo>
                  <a:lnTo>
                    <a:pt x="1137" y="2599"/>
                  </a:lnTo>
                  <a:lnTo>
                    <a:pt x="1143" y="2609"/>
                  </a:lnTo>
                  <a:lnTo>
                    <a:pt x="1148" y="2615"/>
                  </a:lnTo>
                  <a:lnTo>
                    <a:pt x="1160" y="2604"/>
                  </a:lnTo>
                  <a:lnTo>
                    <a:pt x="1166" y="2593"/>
                  </a:lnTo>
                  <a:lnTo>
                    <a:pt x="1177" y="2575"/>
                  </a:lnTo>
                  <a:lnTo>
                    <a:pt x="1183" y="2564"/>
                  </a:lnTo>
                  <a:lnTo>
                    <a:pt x="1188" y="2559"/>
                  </a:lnTo>
                  <a:lnTo>
                    <a:pt x="1194" y="2559"/>
                  </a:lnTo>
                  <a:lnTo>
                    <a:pt x="1200" y="2553"/>
                  </a:lnTo>
                  <a:lnTo>
                    <a:pt x="1205" y="2547"/>
                  </a:lnTo>
                  <a:lnTo>
                    <a:pt x="1211" y="2547"/>
                  </a:lnTo>
                  <a:lnTo>
                    <a:pt x="1222" y="2547"/>
                  </a:lnTo>
                  <a:lnTo>
                    <a:pt x="1234" y="2547"/>
                  </a:lnTo>
                  <a:lnTo>
                    <a:pt x="1245" y="2547"/>
                  </a:lnTo>
                  <a:lnTo>
                    <a:pt x="1251" y="2547"/>
                  </a:lnTo>
                  <a:lnTo>
                    <a:pt x="1262" y="2553"/>
                  </a:lnTo>
                  <a:lnTo>
                    <a:pt x="1273" y="2559"/>
                  </a:lnTo>
                  <a:lnTo>
                    <a:pt x="1279" y="2559"/>
                  </a:lnTo>
                  <a:lnTo>
                    <a:pt x="1291" y="2559"/>
                  </a:lnTo>
                  <a:lnTo>
                    <a:pt x="1297" y="2559"/>
                  </a:lnTo>
                  <a:lnTo>
                    <a:pt x="1302" y="2559"/>
                  </a:lnTo>
                  <a:lnTo>
                    <a:pt x="1313" y="2559"/>
                  </a:lnTo>
                  <a:lnTo>
                    <a:pt x="1325" y="2559"/>
                  </a:lnTo>
                  <a:lnTo>
                    <a:pt x="1336" y="2564"/>
                  </a:lnTo>
                  <a:lnTo>
                    <a:pt x="1347" y="2564"/>
                  </a:lnTo>
                  <a:lnTo>
                    <a:pt x="1359" y="2564"/>
                  </a:lnTo>
                  <a:lnTo>
                    <a:pt x="1364" y="2564"/>
                  </a:lnTo>
                  <a:lnTo>
                    <a:pt x="1376" y="2559"/>
                  </a:lnTo>
                  <a:lnTo>
                    <a:pt x="1387" y="2559"/>
                  </a:lnTo>
                  <a:lnTo>
                    <a:pt x="1393" y="2559"/>
                  </a:lnTo>
                  <a:lnTo>
                    <a:pt x="1404" y="2553"/>
                  </a:lnTo>
                  <a:lnTo>
                    <a:pt x="1416" y="2547"/>
                  </a:lnTo>
                  <a:lnTo>
                    <a:pt x="1427" y="2541"/>
                  </a:lnTo>
                  <a:lnTo>
                    <a:pt x="1433" y="2535"/>
                  </a:lnTo>
                  <a:lnTo>
                    <a:pt x="1438" y="2535"/>
                  </a:lnTo>
                  <a:lnTo>
                    <a:pt x="1450" y="2530"/>
                  </a:lnTo>
                  <a:lnTo>
                    <a:pt x="1456" y="2524"/>
                  </a:lnTo>
                  <a:lnTo>
                    <a:pt x="1461" y="2519"/>
                  </a:lnTo>
                  <a:lnTo>
                    <a:pt x="1467" y="2519"/>
                  </a:lnTo>
                  <a:lnTo>
                    <a:pt x="1478" y="2519"/>
                  </a:lnTo>
                  <a:lnTo>
                    <a:pt x="1489" y="2519"/>
                  </a:lnTo>
                  <a:lnTo>
                    <a:pt x="1495" y="2519"/>
                  </a:lnTo>
                  <a:lnTo>
                    <a:pt x="1501" y="2519"/>
                  </a:lnTo>
                  <a:lnTo>
                    <a:pt x="1507" y="2519"/>
                  </a:lnTo>
                  <a:lnTo>
                    <a:pt x="1512" y="2524"/>
                  </a:lnTo>
                  <a:lnTo>
                    <a:pt x="1518" y="2524"/>
                  </a:lnTo>
                  <a:lnTo>
                    <a:pt x="1529" y="2519"/>
                  </a:lnTo>
                  <a:lnTo>
                    <a:pt x="1535" y="2513"/>
                  </a:lnTo>
                  <a:lnTo>
                    <a:pt x="1541" y="2507"/>
                  </a:lnTo>
                  <a:lnTo>
                    <a:pt x="1547" y="2502"/>
                  </a:lnTo>
                  <a:lnTo>
                    <a:pt x="1552" y="2502"/>
                  </a:lnTo>
                  <a:lnTo>
                    <a:pt x="1557" y="2502"/>
                  </a:lnTo>
                  <a:lnTo>
                    <a:pt x="1569" y="2502"/>
                  </a:lnTo>
                  <a:lnTo>
                    <a:pt x="1575" y="2507"/>
                  </a:lnTo>
                  <a:lnTo>
                    <a:pt x="1586" y="2507"/>
                  </a:lnTo>
                  <a:lnTo>
                    <a:pt x="1592" y="2513"/>
                  </a:lnTo>
                  <a:lnTo>
                    <a:pt x="1603" y="2513"/>
                  </a:lnTo>
                  <a:lnTo>
                    <a:pt x="1615" y="2519"/>
                  </a:lnTo>
                  <a:lnTo>
                    <a:pt x="1615" y="2530"/>
                  </a:lnTo>
                  <a:lnTo>
                    <a:pt x="1615" y="2535"/>
                  </a:lnTo>
                  <a:lnTo>
                    <a:pt x="1615" y="2547"/>
                  </a:lnTo>
                  <a:lnTo>
                    <a:pt x="1609" y="2559"/>
                  </a:lnTo>
                  <a:lnTo>
                    <a:pt x="1615" y="2564"/>
                  </a:lnTo>
                  <a:lnTo>
                    <a:pt x="1620" y="2564"/>
                  </a:lnTo>
                  <a:lnTo>
                    <a:pt x="1626" y="2570"/>
                  </a:lnTo>
                  <a:lnTo>
                    <a:pt x="1626" y="2575"/>
                  </a:lnTo>
                  <a:lnTo>
                    <a:pt x="1637" y="2575"/>
                  </a:lnTo>
                  <a:lnTo>
                    <a:pt x="1643" y="2570"/>
                  </a:lnTo>
                  <a:lnTo>
                    <a:pt x="1648" y="2570"/>
                  </a:lnTo>
                  <a:lnTo>
                    <a:pt x="1654" y="2570"/>
                  </a:lnTo>
                  <a:lnTo>
                    <a:pt x="1660" y="2570"/>
                  </a:lnTo>
                  <a:lnTo>
                    <a:pt x="1660" y="2570"/>
                  </a:lnTo>
                  <a:lnTo>
                    <a:pt x="1666" y="2570"/>
                  </a:lnTo>
                  <a:lnTo>
                    <a:pt x="1672" y="2575"/>
                  </a:lnTo>
                  <a:lnTo>
                    <a:pt x="1677" y="2575"/>
                  </a:lnTo>
                  <a:lnTo>
                    <a:pt x="1682" y="2581"/>
                  </a:lnTo>
                  <a:lnTo>
                    <a:pt x="1688" y="2581"/>
                  </a:lnTo>
                  <a:lnTo>
                    <a:pt x="1700" y="2587"/>
                  </a:lnTo>
                  <a:lnTo>
                    <a:pt x="1706" y="2587"/>
                  </a:lnTo>
                  <a:lnTo>
                    <a:pt x="1711" y="2587"/>
                  </a:lnTo>
                  <a:lnTo>
                    <a:pt x="1711" y="2593"/>
                  </a:lnTo>
                  <a:lnTo>
                    <a:pt x="1717" y="2593"/>
                  </a:lnTo>
                  <a:lnTo>
                    <a:pt x="1722" y="2599"/>
                  </a:lnTo>
                  <a:lnTo>
                    <a:pt x="1728" y="2604"/>
                  </a:lnTo>
                  <a:lnTo>
                    <a:pt x="1728" y="2609"/>
                  </a:lnTo>
                  <a:lnTo>
                    <a:pt x="1734" y="2615"/>
                  </a:lnTo>
                  <a:lnTo>
                    <a:pt x="1734" y="2621"/>
                  </a:lnTo>
                  <a:lnTo>
                    <a:pt x="1734" y="2627"/>
                  </a:lnTo>
                  <a:lnTo>
                    <a:pt x="1740" y="2638"/>
                  </a:lnTo>
                  <a:lnTo>
                    <a:pt x="1740" y="2644"/>
                  </a:lnTo>
                  <a:lnTo>
                    <a:pt x="1745" y="2638"/>
                  </a:lnTo>
                  <a:lnTo>
                    <a:pt x="1751" y="2638"/>
                  </a:lnTo>
                  <a:lnTo>
                    <a:pt x="1757" y="2638"/>
                  </a:lnTo>
                  <a:lnTo>
                    <a:pt x="1762" y="2632"/>
                  </a:lnTo>
                  <a:lnTo>
                    <a:pt x="1768" y="2632"/>
                  </a:lnTo>
                  <a:lnTo>
                    <a:pt x="1774" y="2632"/>
                  </a:lnTo>
                  <a:lnTo>
                    <a:pt x="1779" y="2632"/>
                  </a:lnTo>
                  <a:lnTo>
                    <a:pt x="1785" y="2632"/>
                  </a:lnTo>
                  <a:lnTo>
                    <a:pt x="1785" y="2644"/>
                  </a:lnTo>
                  <a:lnTo>
                    <a:pt x="1791" y="2649"/>
                  </a:lnTo>
                  <a:lnTo>
                    <a:pt x="1791" y="2655"/>
                  </a:lnTo>
                  <a:lnTo>
                    <a:pt x="1797" y="2666"/>
                  </a:lnTo>
                  <a:lnTo>
                    <a:pt x="1797" y="2672"/>
                  </a:lnTo>
                  <a:lnTo>
                    <a:pt x="1802" y="2678"/>
                  </a:lnTo>
                  <a:lnTo>
                    <a:pt x="1802" y="2684"/>
                  </a:lnTo>
                  <a:lnTo>
                    <a:pt x="1807" y="2689"/>
                  </a:lnTo>
                  <a:lnTo>
                    <a:pt x="1802" y="2700"/>
                  </a:lnTo>
                  <a:lnTo>
                    <a:pt x="1802" y="2706"/>
                  </a:lnTo>
                  <a:lnTo>
                    <a:pt x="1797" y="2718"/>
                  </a:lnTo>
                  <a:lnTo>
                    <a:pt x="1797" y="2729"/>
                  </a:lnTo>
                  <a:lnTo>
                    <a:pt x="1797" y="2734"/>
                  </a:lnTo>
                  <a:lnTo>
                    <a:pt x="1802" y="2740"/>
                  </a:lnTo>
                  <a:lnTo>
                    <a:pt x="1802" y="2746"/>
                  </a:lnTo>
                  <a:lnTo>
                    <a:pt x="1807" y="2752"/>
                  </a:lnTo>
                  <a:lnTo>
                    <a:pt x="1807" y="2758"/>
                  </a:lnTo>
                  <a:lnTo>
                    <a:pt x="1807" y="2763"/>
                  </a:lnTo>
                  <a:lnTo>
                    <a:pt x="1807" y="2774"/>
                  </a:lnTo>
                  <a:lnTo>
                    <a:pt x="1802" y="2780"/>
                  </a:lnTo>
                  <a:lnTo>
                    <a:pt x="1802" y="2792"/>
                  </a:lnTo>
                  <a:lnTo>
                    <a:pt x="1802" y="2803"/>
                  </a:lnTo>
                  <a:lnTo>
                    <a:pt x="1797" y="2814"/>
                  </a:lnTo>
                  <a:lnTo>
                    <a:pt x="1797" y="2825"/>
                  </a:lnTo>
                  <a:lnTo>
                    <a:pt x="1791" y="2837"/>
                  </a:lnTo>
                  <a:lnTo>
                    <a:pt x="1785" y="2843"/>
                  </a:lnTo>
                  <a:lnTo>
                    <a:pt x="1785" y="2854"/>
                  </a:lnTo>
                  <a:lnTo>
                    <a:pt x="1779" y="2859"/>
                  </a:lnTo>
                  <a:lnTo>
                    <a:pt x="1774" y="2871"/>
                  </a:lnTo>
                  <a:lnTo>
                    <a:pt x="1768" y="2877"/>
                  </a:lnTo>
                  <a:lnTo>
                    <a:pt x="1757" y="2888"/>
                  </a:lnTo>
                  <a:lnTo>
                    <a:pt x="1751" y="2894"/>
                  </a:lnTo>
                  <a:lnTo>
                    <a:pt x="1751" y="2899"/>
                  </a:lnTo>
                  <a:lnTo>
                    <a:pt x="1751" y="2905"/>
                  </a:lnTo>
                  <a:lnTo>
                    <a:pt x="1751" y="2911"/>
                  </a:lnTo>
                  <a:lnTo>
                    <a:pt x="1751" y="2917"/>
                  </a:lnTo>
                  <a:lnTo>
                    <a:pt x="1757" y="2922"/>
                  </a:lnTo>
                  <a:lnTo>
                    <a:pt x="1762" y="2928"/>
                  </a:lnTo>
                  <a:lnTo>
                    <a:pt x="1762" y="2934"/>
                  </a:lnTo>
                  <a:lnTo>
                    <a:pt x="1768" y="2939"/>
                  </a:lnTo>
                  <a:lnTo>
                    <a:pt x="1768" y="2945"/>
                  </a:lnTo>
                  <a:lnTo>
                    <a:pt x="1768" y="2951"/>
                  </a:lnTo>
                  <a:lnTo>
                    <a:pt x="1768" y="2956"/>
                  </a:lnTo>
                  <a:lnTo>
                    <a:pt x="1768" y="2962"/>
                  </a:lnTo>
                  <a:lnTo>
                    <a:pt x="1768" y="2968"/>
                  </a:lnTo>
                  <a:lnTo>
                    <a:pt x="1768" y="2968"/>
                  </a:lnTo>
                  <a:lnTo>
                    <a:pt x="1768" y="2973"/>
                  </a:lnTo>
                  <a:lnTo>
                    <a:pt x="1768" y="2979"/>
                  </a:lnTo>
                  <a:lnTo>
                    <a:pt x="1774" y="2973"/>
                  </a:lnTo>
                  <a:lnTo>
                    <a:pt x="1779" y="2973"/>
                  </a:lnTo>
                  <a:lnTo>
                    <a:pt x="1779" y="2973"/>
                  </a:lnTo>
                  <a:lnTo>
                    <a:pt x="1785" y="2973"/>
                  </a:lnTo>
                  <a:lnTo>
                    <a:pt x="1785" y="2968"/>
                  </a:lnTo>
                  <a:lnTo>
                    <a:pt x="1791" y="2968"/>
                  </a:lnTo>
                  <a:lnTo>
                    <a:pt x="1791" y="2962"/>
                  </a:lnTo>
                  <a:lnTo>
                    <a:pt x="1797" y="2956"/>
                  </a:lnTo>
                  <a:lnTo>
                    <a:pt x="1802" y="2956"/>
                  </a:lnTo>
                  <a:lnTo>
                    <a:pt x="1813" y="2951"/>
                  </a:lnTo>
                  <a:lnTo>
                    <a:pt x="1819" y="2951"/>
                  </a:lnTo>
                  <a:lnTo>
                    <a:pt x="1825" y="2945"/>
                  </a:lnTo>
                  <a:lnTo>
                    <a:pt x="1831" y="2945"/>
                  </a:lnTo>
                  <a:lnTo>
                    <a:pt x="1836" y="2945"/>
                  </a:lnTo>
                  <a:lnTo>
                    <a:pt x="1842" y="2951"/>
                  </a:lnTo>
                  <a:lnTo>
                    <a:pt x="1847" y="2951"/>
                  </a:lnTo>
                  <a:lnTo>
                    <a:pt x="1853" y="2951"/>
                  </a:lnTo>
                  <a:lnTo>
                    <a:pt x="1859" y="2956"/>
                  </a:lnTo>
                  <a:lnTo>
                    <a:pt x="1859" y="2962"/>
                  </a:lnTo>
                  <a:lnTo>
                    <a:pt x="1865" y="2968"/>
                  </a:lnTo>
                  <a:lnTo>
                    <a:pt x="1865" y="2973"/>
                  </a:lnTo>
                  <a:lnTo>
                    <a:pt x="1859" y="2979"/>
                  </a:lnTo>
                  <a:lnTo>
                    <a:pt x="1859" y="2985"/>
                  </a:lnTo>
                  <a:lnTo>
                    <a:pt x="1859" y="2990"/>
                  </a:lnTo>
                  <a:lnTo>
                    <a:pt x="1859" y="3002"/>
                  </a:lnTo>
                  <a:lnTo>
                    <a:pt x="1859" y="3008"/>
                  </a:lnTo>
                  <a:lnTo>
                    <a:pt x="1865" y="3013"/>
                  </a:lnTo>
                  <a:lnTo>
                    <a:pt x="1865" y="3024"/>
                  </a:lnTo>
                  <a:lnTo>
                    <a:pt x="1871" y="3024"/>
                  </a:lnTo>
                  <a:lnTo>
                    <a:pt x="1876" y="3024"/>
                  </a:lnTo>
                  <a:lnTo>
                    <a:pt x="1887" y="3024"/>
                  </a:lnTo>
                  <a:lnTo>
                    <a:pt x="1893" y="3024"/>
                  </a:lnTo>
                  <a:lnTo>
                    <a:pt x="1893" y="3024"/>
                  </a:lnTo>
                  <a:lnTo>
                    <a:pt x="1893" y="3030"/>
                  </a:lnTo>
                  <a:lnTo>
                    <a:pt x="1893" y="3030"/>
                  </a:lnTo>
                  <a:lnTo>
                    <a:pt x="1893" y="3036"/>
                  </a:lnTo>
                  <a:lnTo>
                    <a:pt x="1887" y="3048"/>
                  </a:lnTo>
                  <a:lnTo>
                    <a:pt x="1882" y="3058"/>
                  </a:lnTo>
                  <a:lnTo>
                    <a:pt x="1876" y="3064"/>
                  </a:lnTo>
                  <a:lnTo>
                    <a:pt x="1871" y="3076"/>
                  </a:lnTo>
                  <a:lnTo>
                    <a:pt x="1871" y="3082"/>
                  </a:lnTo>
                  <a:lnTo>
                    <a:pt x="1871" y="3087"/>
                  </a:lnTo>
                  <a:lnTo>
                    <a:pt x="1871" y="3087"/>
                  </a:lnTo>
                  <a:lnTo>
                    <a:pt x="1871" y="3093"/>
                  </a:lnTo>
                  <a:lnTo>
                    <a:pt x="1882" y="3093"/>
                  </a:lnTo>
                  <a:lnTo>
                    <a:pt x="1887" y="3098"/>
                  </a:lnTo>
                  <a:lnTo>
                    <a:pt x="1893" y="3098"/>
                  </a:lnTo>
                  <a:lnTo>
                    <a:pt x="1899" y="3098"/>
                  </a:lnTo>
                  <a:lnTo>
                    <a:pt x="1904" y="3098"/>
                  </a:lnTo>
                  <a:lnTo>
                    <a:pt x="1910" y="3104"/>
                  </a:lnTo>
                  <a:lnTo>
                    <a:pt x="1916" y="3104"/>
                  </a:lnTo>
                  <a:lnTo>
                    <a:pt x="1921" y="3104"/>
                  </a:lnTo>
                  <a:lnTo>
                    <a:pt x="1927" y="3115"/>
                  </a:lnTo>
                  <a:lnTo>
                    <a:pt x="1927" y="3121"/>
                  </a:lnTo>
                  <a:lnTo>
                    <a:pt x="1927" y="3133"/>
                  </a:lnTo>
                  <a:lnTo>
                    <a:pt x="1933" y="3144"/>
                  </a:lnTo>
                  <a:lnTo>
                    <a:pt x="1933" y="3149"/>
                  </a:lnTo>
                  <a:lnTo>
                    <a:pt x="1938" y="3161"/>
                  </a:lnTo>
                  <a:lnTo>
                    <a:pt x="1938" y="3167"/>
                  </a:lnTo>
                  <a:lnTo>
                    <a:pt x="1938" y="3173"/>
                  </a:lnTo>
                  <a:lnTo>
                    <a:pt x="1956" y="3178"/>
                  </a:lnTo>
                  <a:lnTo>
                    <a:pt x="1967" y="3182"/>
                  </a:lnTo>
                  <a:lnTo>
                    <a:pt x="1978" y="3188"/>
                  </a:lnTo>
                  <a:lnTo>
                    <a:pt x="1996" y="3188"/>
                  </a:lnTo>
                  <a:lnTo>
                    <a:pt x="1990" y="3200"/>
                  </a:lnTo>
                  <a:lnTo>
                    <a:pt x="1990" y="3206"/>
                  </a:lnTo>
                  <a:lnTo>
                    <a:pt x="1984" y="3211"/>
                  </a:lnTo>
                  <a:lnTo>
                    <a:pt x="1984" y="3217"/>
                  </a:lnTo>
                  <a:lnTo>
                    <a:pt x="1996" y="3217"/>
                  </a:lnTo>
                  <a:lnTo>
                    <a:pt x="2007" y="3217"/>
                  </a:lnTo>
                  <a:lnTo>
                    <a:pt x="2018" y="3217"/>
                  </a:lnTo>
                  <a:lnTo>
                    <a:pt x="2030" y="3217"/>
                  </a:lnTo>
                  <a:lnTo>
                    <a:pt x="2035" y="3211"/>
                  </a:lnTo>
                  <a:lnTo>
                    <a:pt x="2041" y="3200"/>
                  </a:lnTo>
                  <a:lnTo>
                    <a:pt x="2041" y="3194"/>
                  </a:lnTo>
                  <a:lnTo>
                    <a:pt x="2046" y="3182"/>
                  </a:lnTo>
                  <a:lnTo>
                    <a:pt x="2046" y="3173"/>
                  </a:lnTo>
                  <a:lnTo>
                    <a:pt x="2046" y="3161"/>
                  </a:lnTo>
                  <a:lnTo>
                    <a:pt x="2046" y="3144"/>
                  </a:lnTo>
                  <a:lnTo>
                    <a:pt x="2046" y="3133"/>
                  </a:lnTo>
                  <a:lnTo>
                    <a:pt x="2041" y="3121"/>
                  </a:lnTo>
                  <a:lnTo>
                    <a:pt x="2041" y="3110"/>
                  </a:lnTo>
                  <a:lnTo>
                    <a:pt x="2035" y="3104"/>
                  </a:lnTo>
                  <a:lnTo>
                    <a:pt x="2030" y="3093"/>
                  </a:lnTo>
                  <a:lnTo>
                    <a:pt x="2035" y="3087"/>
                  </a:lnTo>
                  <a:lnTo>
                    <a:pt x="2035" y="3076"/>
                  </a:lnTo>
                  <a:lnTo>
                    <a:pt x="2041" y="3070"/>
                  </a:lnTo>
                  <a:lnTo>
                    <a:pt x="2046" y="3058"/>
                  </a:lnTo>
                  <a:lnTo>
                    <a:pt x="2052" y="3064"/>
                  </a:lnTo>
                  <a:lnTo>
                    <a:pt x="2063" y="3064"/>
                  </a:lnTo>
                  <a:lnTo>
                    <a:pt x="2069" y="3070"/>
                  </a:lnTo>
                  <a:lnTo>
                    <a:pt x="2081" y="3070"/>
                  </a:lnTo>
                  <a:lnTo>
                    <a:pt x="2086" y="3064"/>
                  </a:lnTo>
                  <a:lnTo>
                    <a:pt x="2097" y="3058"/>
                  </a:lnTo>
                  <a:lnTo>
                    <a:pt x="2103" y="3053"/>
                  </a:lnTo>
                  <a:lnTo>
                    <a:pt x="2115" y="3048"/>
                  </a:lnTo>
                  <a:lnTo>
                    <a:pt x="2126" y="3053"/>
                  </a:lnTo>
                  <a:lnTo>
                    <a:pt x="2132" y="3058"/>
                  </a:lnTo>
                  <a:lnTo>
                    <a:pt x="2143" y="3064"/>
                  </a:lnTo>
                  <a:lnTo>
                    <a:pt x="2155" y="3064"/>
                  </a:lnTo>
                  <a:lnTo>
                    <a:pt x="2166" y="3064"/>
                  </a:lnTo>
                  <a:lnTo>
                    <a:pt x="2177" y="3058"/>
                  </a:lnTo>
                  <a:lnTo>
                    <a:pt x="2188" y="3053"/>
                  </a:lnTo>
                  <a:lnTo>
                    <a:pt x="2200" y="3053"/>
                  </a:lnTo>
                  <a:lnTo>
                    <a:pt x="2217" y="3053"/>
                  </a:lnTo>
                  <a:lnTo>
                    <a:pt x="2228" y="3053"/>
                  </a:lnTo>
                  <a:lnTo>
                    <a:pt x="2240" y="3048"/>
                  </a:lnTo>
                  <a:lnTo>
                    <a:pt x="2251" y="3048"/>
                  </a:lnTo>
                  <a:lnTo>
                    <a:pt x="2256" y="3042"/>
                  </a:lnTo>
                  <a:lnTo>
                    <a:pt x="2268" y="3036"/>
                  </a:lnTo>
                  <a:lnTo>
                    <a:pt x="2274" y="3030"/>
                  </a:lnTo>
                  <a:lnTo>
                    <a:pt x="2285" y="3019"/>
                  </a:lnTo>
                  <a:lnTo>
                    <a:pt x="2291" y="3024"/>
                  </a:lnTo>
                  <a:lnTo>
                    <a:pt x="2296" y="3024"/>
                  </a:lnTo>
                  <a:lnTo>
                    <a:pt x="2302" y="3030"/>
                  </a:lnTo>
                  <a:lnTo>
                    <a:pt x="2308" y="3030"/>
                  </a:lnTo>
                  <a:lnTo>
                    <a:pt x="2319" y="3030"/>
                  </a:lnTo>
                  <a:lnTo>
                    <a:pt x="2325" y="3036"/>
                  </a:lnTo>
                  <a:lnTo>
                    <a:pt x="2331" y="3036"/>
                  </a:lnTo>
                  <a:lnTo>
                    <a:pt x="2336" y="3042"/>
                  </a:lnTo>
                  <a:lnTo>
                    <a:pt x="2347" y="3042"/>
                  </a:lnTo>
                  <a:lnTo>
                    <a:pt x="2353" y="3048"/>
                  </a:lnTo>
                  <a:lnTo>
                    <a:pt x="2359" y="3048"/>
                  </a:lnTo>
                  <a:lnTo>
                    <a:pt x="2365" y="3048"/>
                  </a:lnTo>
                  <a:lnTo>
                    <a:pt x="2365" y="3058"/>
                  </a:lnTo>
                  <a:lnTo>
                    <a:pt x="2365" y="3070"/>
                  </a:lnTo>
                  <a:lnTo>
                    <a:pt x="2365" y="3082"/>
                  </a:lnTo>
                  <a:lnTo>
                    <a:pt x="2359" y="3087"/>
                  </a:lnTo>
                  <a:lnTo>
                    <a:pt x="2365" y="3098"/>
                  </a:lnTo>
                  <a:lnTo>
                    <a:pt x="2371" y="3104"/>
                  </a:lnTo>
                  <a:lnTo>
                    <a:pt x="2376" y="3115"/>
                  </a:lnTo>
                  <a:lnTo>
                    <a:pt x="2376" y="3121"/>
                  </a:lnTo>
                  <a:lnTo>
                    <a:pt x="2381" y="3127"/>
                  </a:lnTo>
                  <a:lnTo>
                    <a:pt x="2387" y="3133"/>
                  </a:lnTo>
                  <a:lnTo>
                    <a:pt x="2393" y="3138"/>
                  </a:lnTo>
                  <a:lnTo>
                    <a:pt x="2393" y="3144"/>
                  </a:lnTo>
                  <a:lnTo>
                    <a:pt x="2405" y="3149"/>
                  </a:lnTo>
                  <a:lnTo>
                    <a:pt x="2410" y="3149"/>
                  </a:lnTo>
                  <a:lnTo>
                    <a:pt x="2421" y="3155"/>
                  </a:lnTo>
                  <a:lnTo>
                    <a:pt x="2427" y="3155"/>
                  </a:lnTo>
                  <a:lnTo>
                    <a:pt x="2433" y="3155"/>
                  </a:lnTo>
                  <a:lnTo>
                    <a:pt x="2439" y="3155"/>
                  </a:lnTo>
                  <a:lnTo>
                    <a:pt x="2444" y="3155"/>
                  </a:lnTo>
                  <a:lnTo>
                    <a:pt x="2450" y="3155"/>
                  </a:lnTo>
                  <a:lnTo>
                    <a:pt x="2461" y="3155"/>
                  </a:lnTo>
                  <a:lnTo>
                    <a:pt x="2467" y="3161"/>
                  </a:lnTo>
                  <a:lnTo>
                    <a:pt x="2478" y="3167"/>
                  </a:lnTo>
                  <a:lnTo>
                    <a:pt x="2490" y="3173"/>
                  </a:lnTo>
                  <a:lnTo>
                    <a:pt x="2490" y="3173"/>
                  </a:lnTo>
                  <a:lnTo>
                    <a:pt x="2490" y="3167"/>
                  </a:lnTo>
                  <a:lnTo>
                    <a:pt x="2490" y="3167"/>
                  </a:lnTo>
                  <a:lnTo>
                    <a:pt x="2490" y="3161"/>
                  </a:lnTo>
                  <a:lnTo>
                    <a:pt x="2490" y="3161"/>
                  </a:lnTo>
                  <a:lnTo>
                    <a:pt x="2490" y="3155"/>
                  </a:lnTo>
                  <a:lnTo>
                    <a:pt x="2490" y="3155"/>
                  </a:lnTo>
                  <a:lnTo>
                    <a:pt x="2496" y="3149"/>
                  </a:lnTo>
                  <a:lnTo>
                    <a:pt x="2496" y="3149"/>
                  </a:lnTo>
                  <a:lnTo>
                    <a:pt x="2506" y="3149"/>
                  </a:lnTo>
                  <a:lnTo>
                    <a:pt x="2506" y="3149"/>
                  </a:lnTo>
                  <a:lnTo>
                    <a:pt x="2518" y="3149"/>
                  </a:lnTo>
                  <a:lnTo>
                    <a:pt x="2518" y="3149"/>
                  </a:lnTo>
                  <a:lnTo>
                    <a:pt x="2530" y="3149"/>
                  </a:lnTo>
                  <a:lnTo>
                    <a:pt x="2530" y="3149"/>
                  </a:lnTo>
                  <a:lnTo>
                    <a:pt x="2546" y="3144"/>
                  </a:lnTo>
                  <a:lnTo>
                    <a:pt x="2552" y="3149"/>
                  </a:lnTo>
                  <a:lnTo>
                    <a:pt x="2552" y="3149"/>
                  </a:lnTo>
                  <a:lnTo>
                    <a:pt x="2552" y="3155"/>
                  </a:lnTo>
                  <a:lnTo>
                    <a:pt x="2552" y="3161"/>
                  </a:lnTo>
                  <a:lnTo>
                    <a:pt x="2552" y="3161"/>
                  </a:lnTo>
                  <a:lnTo>
                    <a:pt x="2564" y="3161"/>
                  </a:lnTo>
                  <a:lnTo>
                    <a:pt x="2564" y="3161"/>
                  </a:lnTo>
                  <a:lnTo>
                    <a:pt x="2570" y="3155"/>
                  </a:lnTo>
                  <a:lnTo>
                    <a:pt x="2570" y="3155"/>
                  </a:lnTo>
                  <a:lnTo>
                    <a:pt x="2575" y="3155"/>
                  </a:lnTo>
                  <a:lnTo>
                    <a:pt x="2575" y="3155"/>
                  </a:lnTo>
                  <a:lnTo>
                    <a:pt x="2581" y="3155"/>
                  </a:lnTo>
                  <a:lnTo>
                    <a:pt x="2581" y="3155"/>
                  </a:lnTo>
                  <a:lnTo>
                    <a:pt x="2581" y="3161"/>
                  </a:lnTo>
                  <a:lnTo>
                    <a:pt x="2581" y="3161"/>
                  </a:lnTo>
                  <a:lnTo>
                    <a:pt x="2586" y="3161"/>
                  </a:lnTo>
                  <a:lnTo>
                    <a:pt x="2586" y="3161"/>
                  </a:lnTo>
                  <a:lnTo>
                    <a:pt x="2586" y="3167"/>
                  </a:lnTo>
                  <a:lnTo>
                    <a:pt x="2586" y="3167"/>
                  </a:lnTo>
                  <a:lnTo>
                    <a:pt x="2586" y="3178"/>
                  </a:lnTo>
                  <a:lnTo>
                    <a:pt x="2586" y="3178"/>
                  </a:lnTo>
                  <a:lnTo>
                    <a:pt x="2581" y="3182"/>
                  </a:lnTo>
                  <a:lnTo>
                    <a:pt x="2581" y="3182"/>
                  </a:lnTo>
                  <a:lnTo>
                    <a:pt x="2575" y="3200"/>
                  </a:lnTo>
                  <a:lnTo>
                    <a:pt x="2575" y="3200"/>
                  </a:lnTo>
                  <a:lnTo>
                    <a:pt x="2575" y="3211"/>
                  </a:lnTo>
                  <a:lnTo>
                    <a:pt x="2575" y="3211"/>
                  </a:lnTo>
                  <a:lnTo>
                    <a:pt x="2575" y="3228"/>
                  </a:lnTo>
                  <a:lnTo>
                    <a:pt x="2581" y="3228"/>
                  </a:lnTo>
                  <a:lnTo>
                    <a:pt x="2581" y="3228"/>
                  </a:lnTo>
                  <a:lnTo>
                    <a:pt x="2586" y="3228"/>
                  </a:lnTo>
                  <a:lnTo>
                    <a:pt x="2586" y="3228"/>
                  </a:lnTo>
                  <a:lnTo>
                    <a:pt x="2586" y="3228"/>
                  </a:lnTo>
                  <a:lnTo>
                    <a:pt x="2592" y="3240"/>
                  </a:lnTo>
                  <a:lnTo>
                    <a:pt x="2592" y="3240"/>
                  </a:lnTo>
                  <a:lnTo>
                    <a:pt x="2592" y="3251"/>
                  </a:lnTo>
                  <a:lnTo>
                    <a:pt x="2592" y="3251"/>
                  </a:lnTo>
                  <a:lnTo>
                    <a:pt x="2598" y="3268"/>
                  </a:lnTo>
                  <a:lnTo>
                    <a:pt x="2598" y="3268"/>
                  </a:lnTo>
                  <a:lnTo>
                    <a:pt x="2603" y="3279"/>
                  </a:lnTo>
                  <a:lnTo>
                    <a:pt x="2603" y="3279"/>
                  </a:lnTo>
                  <a:lnTo>
                    <a:pt x="2615" y="3279"/>
                  </a:lnTo>
                  <a:lnTo>
                    <a:pt x="2615" y="3279"/>
                  </a:lnTo>
                  <a:lnTo>
                    <a:pt x="2620" y="3273"/>
                  </a:lnTo>
                  <a:lnTo>
                    <a:pt x="2620" y="3273"/>
                  </a:lnTo>
                  <a:lnTo>
                    <a:pt x="2632" y="3273"/>
                  </a:lnTo>
                  <a:lnTo>
                    <a:pt x="2632" y="3273"/>
                  </a:lnTo>
                  <a:lnTo>
                    <a:pt x="2643" y="3273"/>
                  </a:lnTo>
                  <a:lnTo>
                    <a:pt x="2643" y="3273"/>
                  </a:lnTo>
                  <a:lnTo>
                    <a:pt x="2637" y="3257"/>
                  </a:lnTo>
                  <a:lnTo>
                    <a:pt x="2637" y="3257"/>
                  </a:lnTo>
                  <a:lnTo>
                    <a:pt x="2637" y="3245"/>
                  </a:lnTo>
                  <a:lnTo>
                    <a:pt x="2637" y="3245"/>
                  </a:lnTo>
                  <a:lnTo>
                    <a:pt x="2637" y="3240"/>
                  </a:lnTo>
                  <a:lnTo>
                    <a:pt x="2637" y="3240"/>
                  </a:lnTo>
                  <a:lnTo>
                    <a:pt x="2620" y="3222"/>
                  </a:lnTo>
                  <a:lnTo>
                    <a:pt x="2620" y="3222"/>
                  </a:lnTo>
                  <a:lnTo>
                    <a:pt x="2620" y="3222"/>
                  </a:lnTo>
                  <a:lnTo>
                    <a:pt x="2620" y="3222"/>
                  </a:lnTo>
                  <a:lnTo>
                    <a:pt x="2626" y="3222"/>
                  </a:lnTo>
                  <a:lnTo>
                    <a:pt x="2626" y="3222"/>
                  </a:lnTo>
                  <a:lnTo>
                    <a:pt x="2632" y="3222"/>
                  </a:lnTo>
                  <a:lnTo>
                    <a:pt x="2632" y="3222"/>
                  </a:lnTo>
                  <a:lnTo>
                    <a:pt x="2637" y="3222"/>
                  </a:lnTo>
                  <a:lnTo>
                    <a:pt x="2637" y="3222"/>
                  </a:lnTo>
                  <a:lnTo>
                    <a:pt x="2637" y="3222"/>
                  </a:lnTo>
                  <a:lnTo>
                    <a:pt x="2637" y="3222"/>
                  </a:lnTo>
                  <a:lnTo>
                    <a:pt x="2637" y="3217"/>
                  </a:lnTo>
                  <a:lnTo>
                    <a:pt x="2637" y="3217"/>
                  </a:lnTo>
                  <a:lnTo>
                    <a:pt x="2637" y="3206"/>
                  </a:lnTo>
                  <a:lnTo>
                    <a:pt x="2637" y="3206"/>
                  </a:lnTo>
                  <a:lnTo>
                    <a:pt x="2643" y="3206"/>
                  </a:lnTo>
                  <a:lnTo>
                    <a:pt x="2643" y="3206"/>
                  </a:lnTo>
                  <a:lnTo>
                    <a:pt x="2649" y="3200"/>
                  </a:lnTo>
                  <a:lnTo>
                    <a:pt x="2649" y="3200"/>
                  </a:lnTo>
                  <a:lnTo>
                    <a:pt x="2660" y="3194"/>
                  </a:lnTo>
                  <a:lnTo>
                    <a:pt x="2660" y="3194"/>
                  </a:lnTo>
                  <a:lnTo>
                    <a:pt x="2677" y="3188"/>
                  </a:lnTo>
                  <a:lnTo>
                    <a:pt x="2677" y="3188"/>
                  </a:lnTo>
                  <a:lnTo>
                    <a:pt x="2683" y="3188"/>
                  </a:lnTo>
                  <a:lnTo>
                    <a:pt x="2683" y="3188"/>
                  </a:lnTo>
                  <a:lnTo>
                    <a:pt x="2689" y="3182"/>
                  </a:lnTo>
                  <a:lnTo>
                    <a:pt x="2689" y="3182"/>
                  </a:lnTo>
                  <a:lnTo>
                    <a:pt x="2695" y="3173"/>
                  </a:lnTo>
                  <a:lnTo>
                    <a:pt x="2695" y="3173"/>
                  </a:lnTo>
                  <a:lnTo>
                    <a:pt x="2706" y="3161"/>
                  </a:lnTo>
                  <a:lnTo>
                    <a:pt x="2706" y="3161"/>
                  </a:lnTo>
                  <a:lnTo>
                    <a:pt x="2706" y="3155"/>
                  </a:lnTo>
                  <a:lnTo>
                    <a:pt x="2706" y="3155"/>
                  </a:lnTo>
                  <a:lnTo>
                    <a:pt x="2711" y="3155"/>
                  </a:lnTo>
                  <a:lnTo>
                    <a:pt x="2711" y="3155"/>
                  </a:lnTo>
                  <a:lnTo>
                    <a:pt x="2717" y="3155"/>
                  </a:lnTo>
                  <a:lnTo>
                    <a:pt x="2717" y="3155"/>
                  </a:lnTo>
                  <a:lnTo>
                    <a:pt x="2717" y="3155"/>
                  </a:lnTo>
                  <a:lnTo>
                    <a:pt x="2717" y="3155"/>
                  </a:lnTo>
                  <a:lnTo>
                    <a:pt x="2723" y="3155"/>
                  </a:lnTo>
                  <a:lnTo>
                    <a:pt x="2723" y="3149"/>
                  </a:lnTo>
                  <a:lnTo>
                    <a:pt x="2723" y="3149"/>
                  </a:lnTo>
                  <a:lnTo>
                    <a:pt x="2723" y="3144"/>
                  </a:lnTo>
                  <a:lnTo>
                    <a:pt x="2723" y="3144"/>
                  </a:lnTo>
                  <a:lnTo>
                    <a:pt x="2723" y="3144"/>
                  </a:lnTo>
                  <a:lnTo>
                    <a:pt x="2729" y="3144"/>
                  </a:lnTo>
                  <a:lnTo>
                    <a:pt x="2729" y="3144"/>
                  </a:lnTo>
                  <a:lnTo>
                    <a:pt x="2734" y="3144"/>
                  </a:lnTo>
                  <a:lnTo>
                    <a:pt x="2734" y="3144"/>
                  </a:lnTo>
                  <a:lnTo>
                    <a:pt x="2734" y="3149"/>
                  </a:lnTo>
                  <a:lnTo>
                    <a:pt x="2734" y="3149"/>
                  </a:lnTo>
                  <a:lnTo>
                    <a:pt x="2740" y="3149"/>
                  </a:lnTo>
                  <a:lnTo>
                    <a:pt x="2740" y="3149"/>
                  </a:lnTo>
                  <a:lnTo>
                    <a:pt x="2740" y="3144"/>
                  </a:lnTo>
                  <a:lnTo>
                    <a:pt x="2740" y="3144"/>
                  </a:lnTo>
                  <a:lnTo>
                    <a:pt x="2745" y="3138"/>
                  </a:lnTo>
                  <a:lnTo>
                    <a:pt x="2745" y="3138"/>
                  </a:lnTo>
                  <a:lnTo>
                    <a:pt x="2745" y="3133"/>
                  </a:lnTo>
                  <a:lnTo>
                    <a:pt x="2745" y="3133"/>
                  </a:lnTo>
                  <a:lnTo>
                    <a:pt x="2751" y="3127"/>
                  </a:lnTo>
                  <a:lnTo>
                    <a:pt x="2751" y="3127"/>
                  </a:lnTo>
                  <a:lnTo>
                    <a:pt x="2757" y="3127"/>
                  </a:lnTo>
                  <a:lnTo>
                    <a:pt x="2757" y="3127"/>
                  </a:lnTo>
                  <a:lnTo>
                    <a:pt x="2762" y="3127"/>
                  </a:lnTo>
                  <a:lnTo>
                    <a:pt x="2762" y="3127"/>
                  </a:lnTo>
                  <a:lnTo>
                    <a:pt x="2762" y="3133"/>
                  </a:lnTo>
                  <a:lnTo>
                    <a:pt x="2762" y="3133"/>
                  </a:lnTo>
                  <a:lnTo>
                    <a:pt x="2768" y="3133"/>
                  </a:lnTo>
                  <a:lnTo>
                    <a:pt x="2768" y="3133"/>
                  </a:lnTo>
                  <a:lnTo>
                    <a:pt x="2774" y="3127"/>
                  </a:lnTo>
                  <a:lnTo>
                    <a:pt x="2774" y="3127"/>
                  </a:lnTo>
                  <a:lnTo>
                    <a:pt x="2780" y="3121"/>
                  </a:lnTo>
                  <a:lnTo>
                    <a:pt x="2780" y="3121"/>
                  </a:lnTo>
                  <a:lnTo>
                    <a:pt x="2796" y="3121"/>
                  </a:lnTo>
                  <a:lnTo>
                    <a:pt x="2796" y="3121"/>
                  </a:lnTo>
                  <a:lnTo>
                    <a:pt x="2814" y="3121"/>
                  </a:lnTo>
                  <a:lnTo>
                    <a:pt x="2814" y="3121"/>
                  </a:lnTo>
                  <a:lnTo>
                    <a:pt x="2831" y="3121"/>
                  </a:lnTo>
                  <a:lnTo>
                    <a:pt x="2831" y="3121"/>
                  </a:lnTo>
                  <a:lnTo>
                    <a:pt x="2842" y="3121"/>
                  </a:lnTo>
                  <a:lnTo>
                    <a:pt x="2842" y="3121"/>
                  </a:lnTo>
                  <a:lnTo>
                    <a:pt x="2848" y="3115"/>
                  </a:lnTo>
                  <a:lnTo>
                    <a:pt x="2848" y="3115"/>
                  </a:lnTo>
                  <a:lnTo>
                    <a:pt x="2859" y="3093"/>
                  </a:lnTo>
                  <a:lnTo>
                    <a:pt x="2859" y="3093"/>
                  </a:lnTo>
                  <a:lnTo>
                    <a:pt x="2876" y="3076"/>
                  </a:lnTo>
                  <a:lnTo>
                    <a:pt x="2876" y="3076"/>
                  </a:lnTo>
                  <a:lnTo>
                    <a:pt x="2882" y="3070"/>
                  </a:lnTo>
                  <a:lnTo>
                    <a:pt x="2882" y="3070"/>
                  </a:lnTo>
                  <a:lnTo>
                    <a:pt x="2882" y="3070"/>
                  </a:lnTo>
                  <a:lnTo>
                    <a:pt x="2888" y="3070"/>
                  </a:lnTo>
                  <a:lnTo>
                    <a:pt x="2888" y="3070"/>
                  </a:lnTo>
                  <a:lnTo>
                    <a:pt x="2888" y="3070"/>
                  </a:lnTo>
                  <a:lnTo>
                    <a:pt x="2888" y="3058"/>
                  </a:lnTo>
                  <a:lnTo>
                    <a:pt x="2888" y="3058"/>
                  </a:lnTo>
                  <a:lnTo>
                    <a:pt x="2893" y="3048"/>
                  </a:lnTo>
                  <a:lnTo>
                    <a:pt x="2893" y="3048"/>
                  </a:lnTo>
                  <a:lnTo>
                    <a:pt x="2893" y="3036"/>
                  </a:lnTo>
                  <a:lnTo>
                    <a:pt x="2893" y="3036"/>
                  </a:lnTo>
                  <a:lnTo>
                    <a:pt x="2893" y="3036"/>
                  </a:lnTo>
                  <a:lnTo>
                    <a:pt x="2888" y="3042"/>
                  </a:lnTo>
                  <a:lnTo>
                    <a:pt x="2888" y="3036"/>
                  </a:lnTo>
                  <a:lnTo>
                    <a:pt x="2888" y="3036"/>
                  </a:lnTo>
                  <a:lnTo>
                    <a:pt x="2888" y="3030"/>
                  </a:lnTo>
                  <a:lnTo>
                    <a:pt x="2888" y="3030"/>
                  </a:lnTo>
                  <a:lnTo>
                    <a:pt x="2888" y="3030"/>
                  </a:lnTo>
                  <a:lnTo>
                    <a:pt x="2888" y="3030"/>
                  </a:lnTo>
                  <a:lnTo>
                    <a:pt x="2888" y="3030"/>
                  </a:lnTo>
                  <a:lnTo>
                    <a:pt x="2893" y="3030"/>
                  </a:lnTo>
                  <a:lnTo>
                    <a:pt x="2893" y="3030"/>
                  </a:lnTo>
                  <a:lnTo>
                    <a:pt x="2899" y="3030"/>
                  </a:lnTo>
                  <a:lnTo>
                    <a:pt x="2899" y="3030"/>
                  </a:lnTo>
                  <a:lnTo>
                    <a:pt x="2905" y="3036"/>
                  </a:lnTo>
                  <a:lnTo>
                    <a:pt x="2905" y="3036"/>
                  </a:lnTo>
                  <a:lnTo>
                    <a:pt x="2905" y="3042"/>
                  </a:lnTo>
                  <a:lnTo>
                    <a:pt x="2905" y="3042"/>
                  </a:lnTo>
                  <a:lnTo>
                    <a:pt x="2910" y="3048"/>
                  </a:lnTo>
                  <a:lnTo>
                    <a:pt x="2910" y="3048"/>
                  </a:lnTo>
                  <a:lnTo>
                    <a:pt x="2916" y="3053"/>
                  </a:lnTo>
                  <a:lnTo>
                    <a:pt x="2916" y="3053"/>
                  </a:lnTo>
                  <a:lnTo>
                    <a:pt x="2916" y="3058"/>
                  </a:lnTo>
                  <a:lnTo>
                    <a:pt x="2916" y="3058"/>
                  </a:lnTo>
                  <a:lnTo>
                    <a:pt x="2927" y="3058"/>
                  </a:lnTo>
                  <a:lnTo>
                    <a:pt x="2927" y="3058"/>
                  </a:lnTo>
                  <a:lnTo>
                    <a:pt x="2939" y="3058"/>
                  </a:lnTo>
                  <a:lnTo>
                    <a:pt x="2939" y="3058"/>
                  </a:lnTo>
                  <a:lnTo>
                    <a:pt x="2945" y="3058"/>
                  </a:lnTo>
                  <a:lnTo>
                    <a:pt x="2945" y="3058"/>
                  </a:lnTo>
                  <a:lnTo>
                    <a:pt x="2950" y="3064"/>
                  </a:lnTo>
                  <a:lnTo>
                    <a:pt x="2956" y="3070"/>
                  </a:lnTo>
                  <a:lnTo>
                    <a:pt x="2956" y="3070"/>
                  </a:lnTo>
                  <a:lnTo>
                    <a:pt x="2956" y="3070"/>
                  </a:lnTo>
                  <a:lnTo>
                    <a:pt x="2956" y="3070"/>
                  </a:lnTo>
                  <a:lnTo>
                    <a:pt x="2956" y="3070"/>
                  </a:lnTo>
                  <a:lnTo>
                    <a:pt x="2961" y="3070"/>
                  </a:lnTo>
                  <a:lnTo>
                    <a:pt x="2961" y="3070"/>
                  </a:lnTo>
                  <a:lnTo>
                    <a:pt x="2961" y="3070"/>
                  </a:lnTo>
                  <a:lnTo>
                    <a:pt x="2961" y="3070"/>
                  </a:lnTo>
                  <a:lnTo>
                    <a:pt x="2967" y="3070"/>
                  </a:lnTo>
                  <a:lnTo>
                    <a:pt x="2967" y="3070"/>
                  </a:lnTo>
                  <a:lnTo>
                    <a:pt x="2967" y="3070"/>
                  </a:lnTo>
                  <a:lnTo>
                    <a:pt x="2967" y="3064"/>
                  </a:lnTo>
                  <a:lnTo>
                    <a:pt x="2967" y="3064"/>
                  </a:lnTo>
                  <a:lnTo>
                    <a:pt x="2967" y="3058"/>
                  </a:lnTo>
                  <a:lnTo>
                    <a:pt x="2967" y="3058"/>
                  </a:lnTo>
                  <a:lnTo>
                    <a:pt x="2967" y="3058"/>
                  </a:lnTo>
                  <a:lnTo>
                    <a:pt x="2979" y="3053"/>
                  </a:lnTo>
                  <a:lnTo>
                    <a:pt x="2979" y="3053"/>
                  </a:lnTo>
                  <a:lnTo>
                    <a:pt x="2990" y="3048"/>
                  </a:lnTo>
                  <a:lnTo>
                    <a:pt x="2990" y="3048"/>
                  </a:lnTo>
                  <a:lnTo>
                    <a:pt x="3001" y="3048"/>
                  </a:lnTo>
                  <a:lnTo>
                    <a:pt x="3001" y="3048"/>
                  </a:lnTo>
                  <a:lnTo>
                    <a:pt x="3013" y="3048"/>
                  </a:lnTo>
                  <a:lnTo>
                    <a:pt x="3013" y="3048"/>
                  </a:lnTo>
                  <a:lnTo>
                    <a:pt x="3024" y="3048"/>
                  </a:lnTo>
                  <a:lnTo>
                    <a:pt x="3024" y="3048"/>
                  </a:lnTo>
                  <a:lnTo>
                    <a:pt x="3030" y="3048"/>
                  </a:lnTo>
                  <a:lnTo>
                    <a:pt x="3030" y="3048"/>
                  </a:lnTo>
                  <a:lnTo>
                    <a:pt x="3041" y="3053"/>
                  </a:lnTo>
                  <a:lnTo>
                    <a:pt x="3041" y="3053"/>
                  </a:lnTo>
                  <a:lnTo>
                    <a:pt x="3052" y="3053"/>
                  </a:lnTo>
                  <a:lnTo>
                    <a:pt x="3052" y="3048"/>
                  </a:lnTo>
                  <a:lnTo>
                    <a:pt x="3052" y="3048"/>
                  </a:lnTo>
                  <a:lnTo>
                    <a:pt x="3052" y="3042"/>
                  </a:lnTo>
                  <a:lnTo>
                    <a:pt x="3052" y="3042"/>
                  </a:lnTo>
                  <a:lnTo>
                    <a:pt x="3052" y="3042"/>
                  </a:lnTo>
                  <a:lnTo>
                    <a:pt x="3052" y="3036"/>
                  </a:lnTo>
                  <a:lnTo>
                    <a:pt x="3052" y="3036"/>
                  </a:lnTo>
                  <a:lnTo>
                    <a:pt x="3058" y="3036"/>
                  </a:lnTo>
                  <a:lnTo>
                    <a:pt x="3058" y="3036"/>
                  </a:lnTo>
                  <a:lnTo>
                    <a:pt x="3070" y="3030"/>
                  </a:lnTo>
                  <a:lnTo>
                    <a:pt x="3070" y="3030"/>
                  </a:lnTo>
                  <a:lnTo>
                    <a:pt x="3070" y="3030"/>
                  </a:lnTo>
                  <a:lnTo>
                    <a:pt x="3070" y="3030"/>
                  </a:lnTo>
                  <a:lnTo>
                    <a:pt x="3075" y="3019"/>
                  </a:lnTo>
                  <a:lnTo>
                    <a:pt x="3075" y="3019"/>
                  </a:lnTo>
                  <a:lnTo>
                    <a:pt x="3075" y="3013"/>
                  </a:lnTo>
                  <a:lnTo>
                    <a:pt x="3075" y="3013"/>
                  </a:lnTo>
                  <a:lnTo>
                    <a:pt x="3075" y="3002"/>
                  </a:lnTo>
                  <a:lnTo>
                    <a:pt x="3075" y="3002"/>
                  </a:lnTo>
                  <a:lnTo>
                    <a:pt x="3070" y="3002"/>
                  </a:lnTo>
                  <a:lnTo>
                    <a:pt x="3070" y="2996"/>
                  </a:lnTo>
                  <a:lnTo>
                    <a:pt x="3070" y="2996"/>
                  </a:lnTo>
                  <a:lnTo>
                    <a:pt x="3070" y="2990"/>
                  </a:lnTo>
                  <a:lnTo>
                    <a:pt x="3070" y="2985"/>
                  </a:lnTo>
                  <a:lnTo>
                    <a:pt x="3070" y="2985"/>
                  </a:lnTo>
                  <a:lnTo>
                    <a:pt x="3080" y="2979"/>
                  </a:lnTo>
                  <a:lnTo>
                    <a:pt x="3080" y="2979"/>
                  </a:lnTo>
                  <a:lnTo>
                    <a:pt x="3086" y="2979"/>
                  </a:lnTo>
                  <a:lnTo>
                    <a:pt x="3086" y="2979"/>
                  </a:lnTo>
                  <a:lnTo>
                    <a:pt x="3098" y="2973"/>
                  </a:lnTo>
                  <a:lnTo>
                    <a:pt x="3098" y="2973"/>
                  </a:lnTo>
                  <a:lnTo>
                    <a:pt x="3104" y="2968"/>
                  </a:lnTo>
                  <a:lnTo>
                    <a:pt x="3104" y="2968"/>
                  </a:lnTo>
                  <a:lnTo>
                    <a:pt x="3109" y="2968"/>
                  </a:lnTo>
                  <a:lnTo>
                    <a:pt x="3109" y="2968"/>
                  </a:lnTo>
                  <a:lnTo>
                    <a:pt x="3109" y="2962"/>
                  </a:lnTo>
                  <a:lnTo>
                    <a:pt x="3109" y="2962"/>
                  </a:lnTo>
                  <a:lnTo>
                    <a:pt x="3109" y="2956"/>
                  </a:lnTo>
                  <a:lnTo>
                    <a:pt x="3109" y="2956"/>
                  </a:lnTo>
                  <a:lnTo>
                    <a:pt x="3109" y="2951"/>
                  </a:lnTo>
                  <a:lnTo>
                    <a:pt x="3109" y="2951"/>
                  </a:lnTo>
                  <a:lnTo>
                    <a:pt x="3115" y="2956"/>
                  </a:lnTo>
                  <a:lnTo>
                    <a:pt x="3115" y="2956"/>
                  </a:lnTo>
                  <a:lnTo>
                    <a:pt x="3115" y="2956"/>
                  </a:lnTo>
                  <a:lnTo>
                    <a:pt x="3115" y="2956"/>
                  </a:lnTo>
                  <a:lnTo>
                    <a:pt x="3120" y="2956"/>
                  </a:lnTo>
                  <a:lnTo>
                    <a:pt x="3120" y="2956"/>
                  </a:lnTo>
                  <a:lnTo>
                    <a:pt x="3126" y="2956"/>
                  </a:lnTo>
                  <a:lnTo>
                    <a:pt x="3126" y="2956"/>
                  </a:lnTo>
                  <a:lnTo>
                    <a:pt x="3132" y="2956"/>
                  </a:lnTo>
                  <a:lnTo>
                    <a:pt x="3132" y="2956"/>
                  </a:lnTo>
                  <a:lnTo>
                    <a:pt x="3132" y="2951"/>
                  </a:lnTo>
                  <a:lnTo>
                    <a:pt x="3132" y="2951"/>
                  </a:lnTo>
                  <a:lnTo>
                    <a:pt x="3138" y="2945"/>
                  </a:lnTo>
                  <a:lnTo>
                    <a:pt x="3138" y="2945"/>
                  </a:lnTo>
                  <a:lnTo>
                    <a:pt x="3143" y="2939"/>
                  </a:lnTo>
                  <a:lnTo>
                    <a:pt x="3143" y="2939"/>
                  </a:lnTo>
                  <a:lnTo>
                    <a:pt x="3143" y="2939"/>
                  </a:lnTo>
                  <a:lnTo>
                    <a:pt x="3143" y="2939"/>
                  </a:lnTo>
                  <a:lnTo>
                    <a:pt x="3143" y="2934"/>
                  </a:lnTo>
                  <a:lnTo>
                    <a:pt x="3143" y="2934"/>
                  </a:lnTo>
                  <a:lnTo>
                    <a:pt x="3143" y="2928"/>
                  </a:lnTo>
                  <a:lnTo>
                    <a:pt x="3143" y="2928"/>
                  </a:lnTo>
                  <a:lnTo>
                    <a:pt x="3143" y="2928"/>
                  </a:lnTo>
                  <a:lnTo>
                    <a:pt x="3143" y="2928"/>
                  </a:lnTo>
                  <a:lnTo>
                    <a:pt x="3149" y="2922"/>
                  </a:lnTo>
                  <a:lnTo>
                    <a:pt x="3149" y="2922"/>
                  </a:lnTo>
                  <a:lnTo>
                    <a:pt x="3160" y="2922"/>
                  </a:lnTo>
                  <a:lnTo>
                    <a:pt x="3160" y="2922"/>
                  </a:lnTo>
                  <a:lnTo>
                    <a:pt x="3166" y="2922"/>
                  </a:lnTo>
                  <a:lnTo>
                    <a:pt x="3166" y="2922"/>
                  </a:lnTo>
                  <a:lnTo>
                    <a:pt x="3177" y="2922"/>
                  </a:lnTo>
                  <a:lnTo>
                    <a:pt x="3177" y="2922"/>
                  </a:lnTo>
                  <a:lnTo>
                    <a:pt x="3177" y="2917"/>
                  </a:lnTo>
                  <a:lnTo>
                    <a:pt x="3177" y="2917"/>
                  </a:lnTo>
                  <a:lnTo>
                    <a:pt x="3177" y="2911"/>
                  </a:lnTo>
                  <a:lnTo>
                    <a:pt x="3177" y="2911"/>
                  </a:lnTo>
                  <a:lnTo>
                    <a:pt x="3177" y="2905"/>
                  </a:lnTo>
                  <a:lnTo>
                    <a:pt x="3177" y="2905"/>
                  </a:lnTo>
                  <a:lnTo>
                    <a:pt x="3183" y="2905"/>
                  </a:lnTo>
                  <a:lnTo>
                    <a:pt x="3183" y="2905"/>
                  </a:lnTo>
                  <a:lnTo>
                    <a:pt x="3183" y="2905"/>
                  </a:lnTo>
                  <a:lnTo>
                    <a:pt x="3183" y="2905"/>
                  </a:lnTo>
                  <a:lnTo>
                    <a:pt x="3183" y="2894"/>
                  </a:lnTo>
                  <a:lnTo>
                    <a:pt x="3183" y="2894"/>
                  </a:lnTo>
                  <a:lnTo>
                    <a:pt x="3183" y="2883"/>
                  </a:lnTo>
                  <a:lnTo>
                    <a:pt x="3183" y="2883"/>
                  </a:lnTo>
                  <a:lnTo>
                    <a:pt x="3183" y="2877"/>
                  </a:lnTo>
                  <a:lnTo>
                    <a:pt x="3183" y="2877"/>
                  </a:lnTo>
                  <a:lnTo>
                    <a:pt x="3195" y="2871"/>
                  </a:lnTo>
                  <a:lnTo>
                    <a:pt x="3195" y="2871"/>
                  </a:lnTo>
                  <a:lnTo>
                    <a:pt x="3223" y="2871"/>
                  </a:lnTo>
                  <a:lnTo>
                    <a:pt x="3223" y="2871"/>
                  </a:lnTo>
                  <a:lnTo>
                    <a:pt x="3245" y="2865"/>
                  </a:lnTo>
                  <a:lnTo>
                    <a:pt x="3245" y="2865"/>
                  </a:lnTo>
                  <a:lnTo>
                    <a:pt x="3257" y="2859"/>
                  </a:lnTo>
                  <a:lnTo>
                    <a:pt x="3257" y="2859"/>
                  </a:lnTo>
                  <a:lnTo>
                    <a:pt x="3257" y="2854"/>
                  </a:lnTo>
                  <a:lnTo>
                    <a:pt x="3257" y="2854"/>
                  </a:lnTo>
                  <a:lnTo>
                    <a:pt x="3257" y="2854"/>
                  </a:lnTo>
                  <a:lnTo>
                    <a:pt x="3257" y="2854"/>
                  </a:lnTo>
                  <a:lnTo>
                    <a:pt x="3251" y="2848"/>
                  </a:lnTo>
                  <a:lnTo>
                    <a:pt x="3251" y="2848"/>
                  </a:lnTo>
                  <a:lnTo>
                    <a:pt x="3251" y="2848"/>
                  </a:lnTo>
                  <a:lnTo>
                    <a:pt x="3251" y="2848"/>
                  </a:lnTo>
                  <a:lnTo>
                    <a:pt x="3251" y="2837"/>
                  </a:lnTo>
                  <a:lnTo>
                    <a:pt x="3251" y="2837"/>
                  </a:lnTo>
                  <a:lnTo>
                    <a:pt x="3257" y="2831"/>
                  </a:lnTo>
                  <a:lnTo>
                    <a:pt x="3257" y="2831"/>
                  </a:lnTo>
                  <a:lnTo>
                    <a:pt x="3263" y="2831"/>
                  </a:lnTo>
                  <a:lnTo>
                    <a:pt x="3263" y="2831"/>
                  </a:lnTo>
                  <a:lnTo>
                    <a:pt x="3269" y="2825"/>
                  </a:lnTo>
                  <a:lnTo>
                    <a:pt x="3269" y="2825"/>
                  </a:lnTo>
                  <a:lnTo>
                    <a:pt x="3269" y="2820"/>
                  </a:lnTo>
                  <a:lnTo>
                    <a:pt x="3269" y="2820"/>
                  </a:lnTo>
                  <a:lnTo>
                    <a:pt x="3269" y="2814"/>
                  </a:lnTo>
                  <a:lnTo>
                    <a:pt x="3269" y="2814"/>
                  </a:lnTo>
                  <a:lnTo>
                    <a:pt x="3263" y="2814"/>
                  </a:lnTo>
                  <a:lnTo>
                    <a:pt x="3263" y="2814"/>
                  </a:lnTo>
                  <a:lnTo>
                    <a:pt x="3263" y="2809"/>
                  </a:lnTo>
                  <a:lnTo>
                    <a:pt x="3263" y="2809"/>
                  </a:lnTo>
                  <a:lnTo>
                    <a:pt x="3263" y="2797"/>
                  </a:lnTo>
                  <a:lnTo>
                    <a:pt x="3263" y="2797"/>
                  </a:lnTo>
                  <a:lnTo>
                    <a:pt x="3263" y="2797"/>
                  </a:lnTo>
                  <a:lnTo>
                    <a:pt x="3263" y="2797"/>
                  </a:lnTo>
                  <a:lnTo>
                    <a:pt x="3274" y="2797"/>
                  </a:lnTo>
                  <a:lnTo>
                    <a:pt x="3274" y="2797"/>
                  </a:lnTo>
                  <a:lnTo>
                    <a:pt x="3280" y="2797"/>
                  </a:lnTo>
                  <a:lnTo>
                    <a:pt x="3280" y="2797"/>
                  </a:lnTo>
                  <a:lnTo>
                    <a:pt x="3291" y="2797"/>
                  </a:lnTo>
                  <a:lnTo>
                    <a:pt x="3291" y="2797"/>
                  </a:lnTo>
                  <a:lnTo>
                    <a:pt x="3302" y="2797"/>
                  </a:lnTo>
                  <a:lnTo>
                    <a:pt x="3302" y="2797"/>
                  </a:lnTo>
                  <a:lnTo>
                    <a:pt x="3302" y="2792"/>
                  </a:lnTo>
                  <a:lnTo>
                    <a:pt x="3302" y="2792"/>
                  </a:lnTo>
                  <a:lnTo>
                    <a:pt x="3302" y="2786"/>
                  </a:lnTo>
                  <a:lnTo>
                    <a:pt x="3302" y="2786"/>
                  </a:lnTo>
                  <a:lnTo>
                    <a:pt x="3302" y="2786"/>
                  </a:lnTo>
                  <a:lnTo>
                    <a:pt x="3302" y="2786"/>
                  </a:lnTo>
                  <a:lnTo>
                    <a:pt x="3308" y="2786"/>
                  </a:lnTo>
                  <a:lnTo>
                    <a:pt x="3308" y="2786"/>
                  </a:lnTo>
                  <a:lnTo>
                    <a:pt x="3308" y="2774"/>
                  </a:lnTo>
                  <a:lnTo>
                    <a:pt x="3308" y="2774"/>
                  </a:lnTo>
                  <a:lnTo>
                    <a:pt x="3308" y="2758"/>
                  </a:lnTo>
                  <a:lnTo>
                    <a:pt x="3308" y="2758"/>
                  </a:lnTo>
                  <a:lnTo>
                    <a:pt x="3302" y="2746"/>
                  </a:lnTo>
                  <a:lnTo>
                    <a:pt x="3302" y="2746"/>
                  </a:lnTo>
                  <a:lnTo>
                    <a:pt x="3302" y="2734"/>
                  </a:lnTo>
                  <a:lnTo>
                    <a:pt x="3302" y="2734"/>
                  </a:lnTo>
                  <a:lnTo>
                    <a:pt x="3297" y="2734"/>
                  </a:lnTo>
                  <a:lnTo>
                    <a:pt x="3297" y="2734"/>
                  </a:lnTo>
                  <a:lnTo>
                    <a:pt x="3291" y="2729"/>
                  </a:lnTo>
                  <a:lnTo>
                    <a:pt x="3291" y="2729"/>
                  </a:lnTo>
                  <a:lnTo>
                    <a:pt x="3280" y="2729"/>
                  </a:lnTo>
                  <a:lnTo>
                    <a:pt x="3280" y="2729"/>
                  </a:lnTo>
                  <a:lnTo>
                    <a:pt x="3274" y="2729"/>
                  </a:lnTo>
                  <a:lnTo>
                    <a:pt x="3274" y="2724"/>
                  </a:lnTo>
                  <a:lnTo>
                    <a:pt x="3274" y="2724"/>
                  </a:lnTo>
                  <a:lnTo>
                    <a:pt x="3280" y="2718"/>
                  </a:lnTo>
                  <a:lnTo>
                    <a:pt x="3280" y="2712"/>
                  </a:lnTo>
                  <a:lnTo>
                    <a:pt x="3280" y="2712"/>
                  </a:lnTo>
                  <a:lnTo>
                    <a:pt x="3285" y="2712"/>
                  </a:lnTo>
                  <a:lnTo>
                    <a:pt x="3285" y="2712"/>
                  </a:lnTo>
                  <a:lnTo>
                    <a:pt x="3285" y="2712"/>
                  </a:lnTo>
                  <a:lnTo>
                    <a:pt x="3285" y="2712"/>
                  </a:lnTo>
                  <a:lnTo>
                    <a:pt x="3291" y="2712"/>
                  </a:lnTo>
                  <a:lnTo>
                    <a:pt x="3291" y="2712"/>
                  </a:lnTo>
                  <a:lnTo>
                    <a:pt x="3297" y="2712"/>
                  </a:lnTo>
                  <a:lnTo>
                    <a:pt x="3297" y="2712"/>
                  </a:lnTo>
                  <a:lnTo>
                    <a:pt x="3297" y="2706"/>
                  </a:lnTo>
                  <a:lnTo>
                    <a:pt x="3297" y="2706"/>
                  </a:lnTo>
                  <a:lnTo>
                    <a:pt x="3297" y="2695"/>
                  </a:lnTo>
                  <a:lnTo>
                    <a:pt x="3297" y="2695"/>
                  </a:lnTo>
                  <a:lnTo>
                    <a:pt x="3297" y="2684"/>
                  </a:lnTo>
                  <a:lnTo>
                    <a:pt x="3297" y="2684"/>
                  </a:lnTo>
                  <a:lnTo>
                    <a:pt x="3297" y="2672"/>
                  </a:lnTo>
                  <a:lnTo>
                    <a:pt x="3297" y="2672"/>
                  </a:lnTo>
                  <a:lnTo>
                    <a:pt x="3302" y="2666"/>
                  </a:lnTo>
                  <a:lnTo>
                    <a:pt x="3302" y="2666"/>
                  </a:lnTo>
                  <a:lnTo>
                    <a:pt x="3319" y="2661"/>
                  </a:lnTo>
                  <a:lnTo>
                    <a:pt x="3319" y="2661"/>
                  </a:lnTo>
                  <a:lnTo>
                    <a:pt x="3331" y="2661"/>
                  </a:lnTo>
                  <a:lnTo>
                    <a:pt x="3331" y="2661"/>
                  </a:lnTo>
                  <a:lnTo>
                    <a:pt x="3342" y="2655"/>
                  </a:lnTo>
                  <a:lnTo>
                    <a:pt x="3342" y="2655"/>
                  </a:lnTo>
                  <a:lnTo>
                    <a:pt x="3348" y="2649"/>
                  </a:lnTo>
                  <a:lnTo>
                    <a:pt x="3348" y="2649"/>
                  </a:lnTo>
                  <a:lnTo>
                    <a:pt x="3348" y="2644"/>
                  </a:lnTo>
                  <a:lnTo>
                    <a:pt x="3348" y="2644"/>
                  </a:lnTo>
                  <a:lnTo>
                    <a:pt x="3342" y="2638"/>
                  </a:lnTo>
                  <a:lnTo>
                    <a:pt x="3342" y="2638"/>
                  </a:lnTo>
                  <a:lnTo>
                    <a:pt x="3342" y="2638"/>
                  </a:lnTo>
                  <a:lnTo>
                    <a:pt x="3342" y="2638"/>
                  </a:lnTo>
                  <a:lnTo>
                    <a:pt x="3348" y="2632"/>
                  </a:lnTo>
                  <a:lnTo>
                    <a:pt x="3348" y="2632"/>
                  </a:lnTo>
                  <a:lnTo>
                    <a:pt x="3359" y="2627"/>
                  </a:lnTo>
                  <a:lnTo>
                    <a:pt x="3359" y="2627"/>
                  </a:lnTo>
                  <a:lnTo>
                    <a:pt x="3365" y="2621"/>
                  </a:lnTo>
                  <a:lnTo>
                    <a:pt x="3365" y="2621"/>
                  </a:lnTo>
                  <a:lnTo>
                    <a:pt x="3370" y="2621"/>
                  </a:lnTo>
                  <a:lnTo>
                    <a:pt x="3370" y="2621"/>
                  </a:lnTo>
                  <a:lnTo>
                    <a:pt x="3376" y="2609"/>
                  </a:lnTo>
                  <a:lnTo>
                    <a:pt x="3376" y="2609"/>
                  </a:lnTo>
                  <a:lnTo>
                    <a:pt x="3376" y="2599"/>
                  </a:lnTo>
                  <a:lnTo>
                    <a:pt x="3376" y="2599"/>
                  </a:lnTo>
                  <a:lnTo>
                    <a:pt x="3370" y="2593"/>
                  </a:lnTo>
                  <a:lnTo>
                    <a:pt x="3370" y="2593"/>
                  </a:lnTo>
                  <a:lnTo>
                    <a:pt x="3370" y="2581"/>
                  </a:lnTo>
                  <a:lnTo>
                    <a:pt x="3370" y="2581"/>
                  </a:lnTo>
                  <a:lnTo>
                    <a:pt x="3376" y="2575"/>
                  </a:lnTo>
                  <a:lnTo>
                    <a:pt x="3376" y="2575"/>
                  </a:lnTo>
                  <a:lnTo>
                    <a:pt x="3376" y="2575"/>
                  </a:lnTo>
                  <a:lnTo>
                    <a:pt x="3376" y="2575"/>
                  </a:lnTo>
                  <a:lnTo>
                    <a:pt x="3382" y="2575"/>
                  </a:lnTo>
                  <a:lnTo>
                    <a:pt x="3382" y="2575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8" y="2570"/>
                  </a:lnTo>
                  <a:lnTo>
                    <a:pt x="3382" y="2564"/>
                  </a:lnTo>
                  <a:lnTo>
                    <a:pt x="3382" y="2564"/>
                  </a:lnTo>
                  <a:lnTo>
                    <a:pt x="3376" y="2559"/>
                  </a:lnTo>
                  <a:lnTo>
                    <a:pt x="3376" y="2559"/>
                  </a:lnTo>
                  <a:lnTo>
                    <a:pt x="3388" y="2559"/>
                  </a:lnTo>
                  <a:lnTo>
                    <a:pt x="3388" y="2559"/>
                  </a:lnTo>
                  <a:lnTo>
                    <a:pt x="3394" y="2559"/>
                  </a:lnTo>
                  <a:lnTo>
                    <a:pt x="3394" y="2559"/>
                  </a:lnTo>
                  <a:lnTo>
                    <a:pt x="3405" y="2559"/>
                  </a:lnTo>
                  <a:lnTo>
                    <a:pt x="3405" y="2559"/>
                  </a:lnTo>
                  <a:lnTo>
                    <a:pt x="3410" y="2553"/>
                  </a:lnTo>
                  <a:lnTo>
                    <a:pt x="3410" y="2553"/>
                  </a:lnTo>
                  <a:lnTo>
                    <a:pt x="3410" y="2547"/>
                  </a:lnTo>
                  <a:lnTo>
                    <a:pt x="3410" y="2547"/>
                  </a:lnTo>
                  <a:lnTo>
                    <a:pt x="3410" y="2535"/>
                  </a:lnTo>
                  <a:lnTo>
                    <a:pt x="3410" y="2535"/>
                  </a:lnTo>
                  <a:lnTo>
                    <a:pt x="3416" y="2530"/>
                  </a:lnTo>
                  <a:lnTo>
                    <a:pt x="3416" y="2530"/>
                  </a:lnTo>
                  <a:lnTo>
                    <a:pt x="3422" y="2530"/>
                  </a:lnTo>
                  <a:lnTo>
                    <a:pt x="3422" y="2530"/>
                  </a:lnTo>
                  <a:lnTo>
                    <a:pt x="3428" y="2535"/>
                  </a:lnTo>
                  <a:lnTo>
                    <a:pt x="3428" y="2535"/>
                  </a:lnTo>
                  <a:lnTo>
                    <a:pt x="3433" y="2535"/>
                  </a:lnTo>
                  <a:lnTo>
                    <a:pt x="3433" y="2535"/>
                  </a:lnTo>
                  <a:lnTo>
                    <a:pt x="3444" y="2530"/>
                  </a:lnTo>
                  <a:lnTo>
                    <a:pt x="3444" y="2530"/>
                  </a:lnTo>
                  <a:lnTo>
                    <a:pt x="3444" y="2530"/>
                  </a:lnTo>
                  <a:lnTo>
                    <a:pt x="3444" y="2530"/>
                  </a:lnTo>
                  <a:lnTo>
                    <a:pt x="3444" y="2524"/>
                  </a:lnTo>
                  <a:lnTo>
                    <a:pt x="3444" y="2524"/>
                  </a:lnTo>
                  <a:lnTo>
                    <a:pt x="3444" y="2519"/>
                  </a:lnTo>
                  <a:lnTo>
                    <a:pt x="3444" y="2519"/>
                  </a:lnTo>
                  <a:lnTo>
                    <a:pt x="3444" y="2519"/>
                  </a:lnTo>
                  <a:lnTo>
                    <a:pt x="3444" y="2519"/>
                  </a:lnTo>
                  <a:lnTo>
                    <a:pt x="3439" y="2513"/>
                  </a:lnTo>
                  <a:lnTo>
                    <a:pt x="3439" y="2513"/>
                  </a:lnTo>
                  <a:lnTo>
                    <a:pt x="3433" y="2507"/>
                  </a:lnTo>
                  <a:lnTo>
                    <a:pt x="3433" y="2507"/>
                  </a:lnTo>
                  <a:lnTo>
                    <a:pt x="3428" y="2502"/>
                  </a:lnTo>
                  <a:lnTo>
                    <a:pt x="3428" y="2502"/>
                  </a:lnTo>
                  <a:lnTo>
                    <a:pt x="3422" y="2502"/>
                  </a:lnTo>
                  <a:lnTo>
                    <a:pt x="3422" y="2502"/>
                  </a:lnTo>
                  <a:lnTo>
                    <a:pt x="3422" y="2490"/>
                  </a:lnTo>
                  <a:lnTo>
                    <a:pt x="3422" y="2490"/>
                  </a:lnTo>
                  <a:lnTo>
                    <a:pt x="3428" y="2490"/>
                  </a:lnTo>
                  <a:lnTo>
                    <a:pt x="3428" y="2490"/>
                  </a:lnTo>
                  <a:lnTo>
                    <a:pt x="3428" y="2484"/>
                  </a:lnTo>
                  <a:lnTo>
                    <a:pt x="3428" y="2484"/>
                  </a:lnTo>
                  <a:lnTo>
                    <a:pt x="3433" y="2484"/>
                  </a:lnTo>
                  <a:lnTo>
                    <a:pt x="3433" y="2473"/>
                  </a:lnTo>
                  <a:lnTo>
                    <a:pt x="3428" y="2462"/>
                  </a:lnTo>
                  <a:lnTo>
                    <a:pt x="3428" y="2456"/>
                  </a:lnTo>
                  <a:lnTo>
                    <a:pt x="3428" y="2445"/>
                  </a:lnTo>
                  <a:lnTo>
                    <a:pt x="3428" y="2445"/>
                  </a:lnTo>
                  <a:lnTo>
                    <a:pt x="3439" y="2445"/>
                  </a:lnTo>
                  <a:lnTo>
                    <a:pt x="3439" y="2445"/>
                  </a:lnTo>
                  <a:lnTo>
                    <a:pt x="3450" y="2445"/>
                  </a:lnTo>
                  <a:lnTo>
                    <a:pt x="3450" y="2445"/>
                  </a:lnTo>
                  <a:lnTo>
                    <a:pt x="3461" y="2445"/>
                  </a:lnTo>
                  <a:lnTo>
                    <a:pt x="3461" y="2445"/>
                  </a:lnTo>
                  <a:lnTo>
                    <a:pt x="3473" y="2445"/>
                  </a:lnTo>
                  <a:lnTo>
                    <a:pt x="3473" y="2445"/>
                  </a:lnTo>
                  <a:lnTo>
                    <a:pt x="3461" y="2439"/>
                  </a:lnTo>
                  <a:lnTo>
                    <a:pt x="3461" y="2434"/>
                  </a:lnTo>
                  <a:lnTo>
                    <a:pt x="3461" y="2434"/>
                  </a:lnTo>
                  <a:lnTo>
                    <a:pt x="3461" y="2416"/>
                  </a:lnTo>
                  <a:lnTo>
                    <a:pt x="3461" y="2416"/>
                  </a:lnTo>
                  <a:lnTo>
                    <a:pt x="3467" y="2399"/>
                  </a:lnTo>
                  <a:lnTo>
                    <a:pt x="3467" y="2399"/>
                  </a:lnTo>
                  <a:lnTo>
                    <a:pt x="3467" y="2394"/>
                  </a:lnTo>
                  <a:lnTo>
                    <a:pt x="3461" y="2388"/>
                  </a:lnTo>
                  <a:lnTo>
                    <a:pt x="3461" y="2388"/>
                  </a:lnTo>
                  <a:lnTo>
                    <a:pt x="3461" y="2388"/>
                  </a:lnTo>
                  <a:lnTo>
                    <a:pt x="3461" y="2388"/>
                  </a:lnTo>
                  <a:lnTo>
                    <a:pt x="3467" y="2388"/>
                  </a:lnTo>
                  <a:lnTo>
                    <a:pt x="3467" y="2388"/>
                  </a:lnTo>
                  <a:lnTo>
                    <a:pt x="3473" y="2388"/>
                  </a:lnTo>
                  <a:lnTo>
                    <a:pt x="3473" y="2388"/>
                  </a:lnTo>
                  <a:lnTo>
                    <a:pt x="3473" y="2388"/>
                  </a:lnTo>
                  <a:lnTo>
                    <a:pt x="3479" y="2382"/>
                  </a:lnTo>
                  <a:lnTo>
                    <a:pt x="3479" y="2382"/>
                  </a:lnTo>
                  <a:lnTo>
                    <a:pt x="3484" y="2382"/>
                  </a:lnTo>
                  <a:lnTo>
                    <a:pt x="3484" y="2382"/>
                  </a:lnTo>
                  <a:lnTo>
                    <a:pt x="3484" y="2382"/>
                  </a:lnTo>
                  <a:lnTo>
                    <a:pt x="3484" y="2376"/>
                  </a:lnTo>
                  <a:lnTo>
                    <a:pt x="3484" y="2376"/>
                  </a:lnTo>
                  <a:lnTo>
                    <a:pt x="3484" y="2371"/>
                  </a:lnTo>
                  <a:lnTo>
                    <a:pt x="3484" y="2371"/>
                  </a:lnTo>
                  <a:lnTo>
                    <a:pt x="3484" y="2365"/>
                  </a:lnTo>
                  <a:lnTo>
                    <a:pt x="3484" y="2365"/>
                  </a:lnTo>
                  <a:lnTo>
                    <a:pt x="3479" y="2365"/>
                  </a:lnTo>
                  <a:lnTo>
                    <a:pt x="3479" y="2365"/>
                  </a:lnTo>
                  <a:lnTo>
                    <a:pt x="3473" y="2360"/>
                  </a:lnTo>
                  <a:lnTo>
                    <a:pt x="3473" y="2360"/>
                  </a:lnTo>
                  <a:lnTo>
                    <a:pt x="3467" y="2360"/>
                  </a:lnTo>
                  <a:lnTo>
                    <a:pt x="3467" y="2360"/>
                  </a:lnTo>
                  <a:lnTo>
                    <a:pt x="3461" y="2360"/>
                  </a:lnTo>
                  <a:lnTo>
                    <a:pt x="3461" y="2360"/>
                  </a:lnTo>
                  <a:lnTo>
                    <a:pt x="3456" y="2360"/>
                  </a:lnTo>
                  <a:lnTo>
                    <a:pt x="3450" y="2354"/>
                  </a:lnTo>
                  <a:lnTo>
                    <a:pt x="3450" y="2354"/>
                  </a:lnTo>
                  <a:lnTo>
                    <a:pt x="3450" y="2348"/>
                  </a:lnTo>
                  <a:lnTo>
                    <a:pt x="3450" y="2348"/>
                  </a:lnTo>
                  <a:lnTo>
                    <a:pt x="3450" y="2348"/>
                  </a:lnTo>
                  <a:lnTo>
                    <a:pt x="3433" y="2348"/>
                  </a:lnTo>
                  <a:lnTo>
                    <a:pt x="3433" y="2348"/>
                  </a:lnTo>
                  <a:lnTo>
                    <a:pt x="3416" y="2354"/>
                  </a:lnTo>
                  <a:lnTo>
                    <a:pt x="3416" y="2354"/>
                  </a:lnTo>
                  <a:lnTo>
                    <a:pt x="3405" y="2354"/>
                  </a:lnTo>
                  <a:lnTo>
                    <a:pt x="3405" y="2354"/>
                  </a:lnTo>
                  <a:lnTo>
                    <a:pt x="3388" y="2354"/>
                  </a:lnTo>
                  <a:lnTo>
                    <a:pt x="3388" y="2354"/>
                  </a:lnTo>
                  <a:lnTo>
                    <a:pt x="3382" y="2348"/>
                  </a:lnTo>
                  <a:lnTo>
                    <a:pt x="3382" y="2348"/>
                  </a:lnTo>
                  <a:lnTo>
                    <a:pt x="3382" y="2343"/>
                  </a:lnTo>
                  <a:lnTo>
                    <a:pt x="3382" y="2343"/>
                  </a:lnTo>
                  <a:lnTo>
                    <a:pt x="3382" y="2343"/>
                  </a:lnTo>
                  <a:lnTo>
                    <a:pt x="3382" y="2343"/>
                  </a:lnTo>
                  <a:lnTo>
                    <a:pt x="3388" y="2337"/>
                  </a:lnTo>
                  <a:lnTo>
                    <a:pt x="3388" y="2337"/>
                  </a:lnTo>
                  <a:lnTo>
                    <a:pt x="3405" y="2325"/>
                  </a:lnTo>
                  <a:lnTo>
                    <a:pt x="3405" y="2325"/>
                  </a:lnTo>
                  <a:lnTo>
                    <a:pt x="3416" y="2314"/>
                  </a:lnTo>
                  <a:lnTo>
                    <a:pt x="3416" y="2314"/>
                  </a:lnTo>
                  <a:lnTo>
                    <a:pt x="3433" y="2303"/>
                  </a:lnTo>
                  <a:lnTo>
                    <a:pt x="3433" y="2303"/>
                  </a:lnTo>
                  <a:lnTo>
                    <a:pt x="3450" y="2291"/>
                  </a:lnTo>
                  <a:lnTo>
                    <a:pt x="3450" y="2291"/>
                  </a:lnTo>
                  <a:lnTo>
                    <a:pt x="3433" y="2257"/>
                  </a:lnTo>
                  <a:lnTo>
                    <a:pt x="3433" y="2257"/>
                  </a:lnTo>
                  <a:lnTo>
                    <a:pt x="3416" y="2229"/>
                  </a:lnTo>
                  <a:lnTo>
                    <a:pt x="3416" y="2229"/>
                  </a:lnTo>
                  <a:lnTo>
                    <a:pt x="3405" y="2217"/>
                  </a:lnTo>
                  <a:lnTo>
                    <a:pt x="3388" y="2217"/>
                  </a:lnTo>
                  <a:lnTo>
                    <a:pt x="3388" y="2217"/>
                  </a:lnTo>
                  <a:lnTo>
                    <a:pt x="3370" y="2217"/>
                  </a:lnTo>
                  <a:lnTo>
                    <a:pt x="3348" y="2229"/>
                  </a:lnTo>
                  <a:lnTo>
                    <a:pt x="3348" y="2229"/>
                  </a:lnTo>
                  <a:lnTo>
                    <a:pt x="3348" y="2217"/>
                  </a:lnTo>
                  <a:lnTo>
                    <a:pt x="3348" y="2217"/>
                  </a:lnTo>
                  <a:lnTo>
                    <a:pt x="3342" y="2212"/>
                  </a:lnTo>
                  <a:lnTo>
                    <a:pt x="3342" y="2212"/>
                  </a:lnTo>
                  <a:lnTo>
                    <a:pt x="3336" y="2206"/>
                  </a:lnTo>
                  <a:lnTo>
                    <a:pt x="3336" y="2206"/>
                  </a:lnTo>
                  <a:lnTo>
                    <a:pt x="3336" y="2200"/>
                  </a:lnTo>
                  <a:lnTo>
                    <a:pt x="3336" y="2200"/>
                  </a:lnTo>
                  <a:lnTo>
                    <a:pt x="3354" y="2195"/>
                  </a:lnTo>
                  <a:lnTo>
                    <a:pt x="3354" y="2195"/>
                  </a:lnTo>
                  <a:lnTo>
                    <a:pt x="3376" y="2195"/>
                  </a:lnTo>
                  <a:lnTo>
                    <a:pt x="3376" y="2195"/>
                  </a:lnTo>
                  <a:lnTo>
                    <a:pt x="3394" y="2200"/>
                  </a:lnTo>
                  <a:lnTo>
                    <a:pt x="3394" y="2200"/>
                  </a:lnTo>
                  <a:lnTo>
                    <a:pt x="3416" y="2206"/>
                  </a:lnTo>
                  <a:lnTo>
                    <a:pt x="3416" y="2206"/>
                  </a:lnTo>
                  <a:lnTo>
                    <a:pt x="3416" y="2200"/>
                  </a:lnTo>
                  <a:lnTo>
                    <a:pt x="3416" y="2200"/>
                  </a:lnTo>
                  <a:lnTo>
                    <a:pt x="3416" y="2189"/>
                  </a:lnTo>
                  <a:lnTo>
                    <a:pt x="3416" y="2189"/>
                  </a:lnTo>
                  <a:lnTo>
                    <a:pt x="3416" y="2183"/>
                  </a:lnTo>
                  <a:lnTo>
                    <a:pt x="3416" y="2183"/>
                  </a:lnTo>
                  <a:lnTo>
                    <a:pt x="3416" y="2178"/>
                  </a:lnTo>
                  <a:lnTo>
                    <a:pt x="3416" y="2178"/>
                  </a:lnTo>
                  <a:lnTo>
                    <a:pt x="3388" y="2144"/>
                  </a:lnTo>
                  <a:lnTo>
                    <a:pt x="3388" y="2144"/>
                  </a:lnTo>
                  <a:lnTo>
                    <a:pt x="3365" y="2115"/>
                  </a:lnTo>
                  <a:lnTo>
                    <a:pt x="3365" y="2115"/>
                  </a:lnTo>
                  <a:lnTo>
                    <a:pt x="3342" y="2081"/>
                  </a:lnTo>
                  <a:lnTo>
                    <a:pt x="3342" y="2081"/>
                  </a:lnTo>
                  <a:lnTo>
                    <a:pt x="3331" y="2035"/>
                  </a:lnTo>
                  <a:lnTo>
                    <a:pt x="3331" y="2035"/>
                  </a:lnTo>
                  <a:lnTo>
                    <a:pt x="3319" y="2035"/>
                  </a:lnTo>
                  <a:lnTo>
                    <a:pt x="3319" y="2035"/>
                  </a:lnTo>
                  <a:lnTo>
                    <a:pt x="3314" y="2041"/>
                  </a:lnTo>
                  <a:lnTo>
                    <a:pt x="3314" y="2041"/>
                  </a:lnTo>
                  <a:lnTo>
                    <a:pt x="3302" y="2041"/>
                  </a:lnTo>
                  <a:lnTo>
                    <a:pt x="3302" y="2041"/>
                  </a:lnTo>
                  <a:lnTo>
                    <a:pt x="3297" y="2041"/>
                  </a:lnTo>
                  <a:lnTo>
                    <a:pt x="3297" y="2041"/>
                  </a:lnTo>
                  <a:lnTo>
                    <a:pt x="3297" y="2035"/>
                  </a:lnTo>
                  <a:lnTo>
                    <a:pt x="3297" y="2035"/>
                  </a:lnTo>
                  <a:lnTo>
                    <a:pt x="3302" y="2030"/>
                  </a:lnTo>
                  <a:lnTo>
                    <a:pt x="3302" y="2030"/>
                  </a:lnTo>
                  <a:lnTo>
                    <a:pt x="3308" y="2030"/>
                  </a:lnTo>
                  <a:lnTo>
                    <a:pt x="3308" y="2030"/>
                  </a:lnTo>
                  <a:lnTo>
                    <a:pt x="3314" y="2024"/>
                  </a:lnTo>
                  <a:lnTo>
                    <a:pt x="3314" y="2024"/>
                  </a:lnTo>
                  <a:lnTo>
                    <a:pt x="3297" y="1996"/>
                  </a:lnTo>
                  <a:lnTo>
                    <a:pt x="3297" y="1996"/>
                  </a:lnTo>
                  <a:lnTo>
                    <a:pt x="3280" y="1961"/>
                  </a:lnTo>
                  <a:lnTo>
                    <a:pt x="3280" y="1961"/>
                  </a:lnTo>
                  <a:lnTo>
                    <a:pt x="3274" y="1922"/>
                  </a:lnTo>
                  <a:lnTo>
                    <a:pt x="3274" y="1922"/>
                  </a:lnTo>
                  <a:lnTo>
                    <a:pt x="3274" y="1899"/>
                  </a:lnTo>
                  <a:lnTo>
                    <a:pt x="3280" y="1876"/>
                  </a:lnTo>
                  <a:lnTo>
                    <a:pt x="3280" y="1876"/>
                  </a:lnTo>
                  <a:lnTo>
                    <a:pt x="3291" y="1865"/>
                  </a:lnTo>
                  <a:lnTo>
                    <a:pt x="3291" y="1865"/>
                  </a:lnTo>
                  <a:lnTo>
                    <a:pt x="3302" y="1860"/>
                  </a:lnTo>
                  <a:lnTo>
                    <a:pt x="3302" y="1860"/>
                  </a:lnTo>
                  <a:lnTo>
                    <a:pt x="3314" y="1848"/>
                  </a:lnTo>
                  <a:lnTo>
                    <a:pt x="3314" y="1848"/>
                  </a:lnTo>
                  <a:lnTo>
                    <a:pt x="3325" y="1842"/>
                  </a:lnTo>
                  <a:lnTo>
                    <a:pt x="3325" y="1842"/>
                  </a:lnTo>
                  <a:lnTo>
                    <a:pt x="3325" y="1836"/>
                  </a:lnTo>
                  <a:lnTo>
                    <a:pt x="3325" y="1836"/>
                  </a:lnTo>
                  <a:lnTo>
                    <a:pt x="3319" y="1825"/>
                  </a:lnTo>
                  <a:lnTo>
                    <a:pt x="3319" y="1825"/>
                  </a:lnTo>
                  <a:lnTo>
                    <a:pt x="3319" y="1820"/>
                  </a:lnTo>
                  <a:lnTo>
                    <a:pt x="3319" y="1820"/>
                  </a:lnTo>
                  <a:lnTo>
                    <a:pt x="3319" y="1814"/>
                  </a:lnTo>
                  <a:lnTo>
                    <a:pt x="3319" y="1814"/>
                  </a:lnTo>
                  <a:lnTo>
                    <a:pt x="3331" y="1802"/>
                  </a:lnTo>
                  <a:lnTo>
                    <a:pt x="3331" y="1802"/>
                  </a:lnTo>
                  <a:lnTo>
                    <a:pt x="3348" y="1796"/>
                  </a:lnTo>
                  <a:lnTo>
                    <a:pt x="3348" y="1796"/>
                  </a:lnTo>
                  <a:lnTo>
                    <a:pt x="3359" y="1786"/>
                  </a:lnTo>
                  <a:lnTo>
                    <a:pt x="3359" y="1786"/>
                  </a:lnTo>
                  <a:lnTo>
                    <a:pt x="3365" y="1774"/>
                  </a:lnTo>
                  <a:lnTo>
                    <a:pt x="3365" y="1774"/>
                  </a:lnTo>
                  <a:lnTo>
                    <a:pt x="3370" y="1768"/>
                  </a:lnTo>
                  <a:lnTo>
                    <a:pt x="3370" y="1768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63"/>
                  </a:lnTo>
                  <a:lnTo>
                    <a:pt x="3370" y="1757"/>
                  </a:lnTo>
                  <a:lnTo>
                    <a:pt x="3370" y="1757"/>
                  </a:lnTo>
                  <a:lnTo>
                    <a:pt x="3382" y="1751"/>
                  </a:lnTo>
                  <a:lnTo>
                    <a:pt x="3382" y="1751"/>
                  </a:lnTo>
                  <a:lnTo>
                    <a:pt x="3388" y="1751"/>
                  </a:lnTo>
                  <a:lnTo>
                    <a:pt x="3388" y="1751"/>
                  </a:lnTo>
                  <a:lnTo>
                    <a:pt x="3399" y="1751"/>
                  </a:lnTo>
                  <a:lnTo>
                    <a:pt x="3399" y="1751"/>
                  </a:lnTo>
                  <a:lnTo>
                    <a:pt x="3405" y="1746"/>
                  </a:lnTo>
                  <a:lnTo>
                    <a:pt x="3405" y="1746"/>
                  </a:lnTo>
                  <a:lnTo>
                    <a:pt x="3405" y="1746"/>
                  </a:lnTo>
                  <a:lnTo>
                    <a:pt x="3405" y="1746"/>
                  </a:lnTo>
                  <a:lnTo>
                    <a:pt x="3410" y="1740"/>
                  </a:lnTo>
                  <a:lnTo>
                    <a:pt x="3410" y="1740"/>
                  </a:lnTo>
                  <a:lnTo>
                    <a:pt x="3410" y="1734"/>
                  </a:lnTo>
                  <a:lnTo>
                    <a:pt x="3410" y="1734"/>
                  </a:lnTo>
                  <a:lnTo>
                    <a:pt x="3416" y="1729"/>
                  </a:lnTo>
                  <a:lnTo>
                    <a:pt x="3416" y="1729"/>
                  </a:lnTo>
                  <a:lnTo>
                    <a:pt x="3422" y="1729"/>
                  </a:lnTo>
                  <a:lnTo>
                    <a:pt x="3422" y="1729"/>
                  </a:lnTo>
                  <a:lnTo>
                    <a:pt x="3428" y="1729"/>
                  </a:lnTo>
                  <a:lnTo>
                    <a:pt x="3428" y="1729"/>
                  </a:lnTo>
                  <a:lnTo>
                    <a:pt x="3439" y="1734"/>
                  </a:lnTo>
                  <a:lnTo>
                    <a:pt x="3439" y="1734"/>
                  </a:lnTo>
                  <a:lnTo>
                    <a:pt x="3444" y="1729"/>
                  </a:lnTo>
                  <a:lnTo>
                    <a:pt x="3444" y="1729"/>
                  </a:lnTo>
                  <a:lnTo>
                    <a:pt x="3444" y="1729"/>
                  </a:lnTo>
                  <a:lnTo>
                    <a:pt x="3444" y="1729"/>
                  </a:lnTo>
                  <a:lnTo>
                    <a:pt x="3444" y="1723"/>
                  </a:lnTo>
                  <a:lnTo>
                    <a:pt x="3444" y="1723"/>
                  </a:lnTo>
                  <a:lnTo>
                    <a:pt x="3444" y="1717"/>
                  </a:lnTo>
                  <a:lnTo>
                    <a:pt x="3444" y="1717"/>
                  </a:lnTo>
                  <a:lnTo>
                    <a:pt x="3450" y="1711"/>
                  </a:lnTo>
                  <a:lnTo>
                    <a:pt x="3450" y="1711"/>
                  </a:lnTo>
                  <a:lnTo>
                    <a:pt x="3450" y="1711"/>
                  </a:lnTo>
                  <a:lnTo>
                    <a:pt x="3450" y="1711"/>
                  </a:lnTo>
                  <a:lnTo>
                    <a:pt x="3456" y="1711"/>
                  </a:lnTo>
                  <a:lnTo>
                    <a:pt x="3456" y="1711"/>
                  </a:lnTo>
                  <a:lnTo>
                    <a:pt x="3456" y="1706"/>
                  </a:lnTo>
                  <a:lnTo>
                    <a:pt x="3456" y="1706"/>
                  </a:lnTo>
                  <a:lnTo>
                    <a:pt x="3461" y="1706"/>
                  </a:lnTo>
                  <a:lnTo>
                    <a:pt x="3461" y="1706"/>
                  </a:lnTo>
                  <a:lnTo>
                    <a:pt x="3461" y="1706"/>
                  </a:lnTo>
                  <a:lnTo>
                    <a:pt x="3461" y="1706"/>
                  </a:lnTo>
                  <a:lnTo>
                    <a:pt x="3467" y="1706"/>
                  </a:lnTo>
                  <a:lnTo>
                    <a:pt x="3467" y="1706"/>
                  </a:lnTo>
                  <a:lnTo>
                    <a:pt x="3473" y="1711"/>
                  </a:lnTo>
                  <a:lnTo>
                    <a:pt x="3473" y="1711"/>
                  </a:lnTo>
                  <a:lnTo>
                    <a:pt x="3473" y="1711"/>
                  </a:lnTo>
                  <a:lnTo>
                    <a:pt x="3473" y="1711"/>
                  </a:lnTo>
                  <a:lnTo>
                    <a:pt x="3484" y="1711"/>
                  </a:lnTo>
                  <a:lnTo>
                    <a:pt x="3484" y="1711"/>
                  </a:lnTo>
                  <a:lnTo>
                    <a:pt x="3484" y="1711"/>
                  </a:lnTo>
                  <a:lnTo>
                    <a:pt x="3484" y="1711"/>
                  </a:lnTo>
                  <a:lnTo>
                    <a:pt x="3490" y="1711"/>
                  </a:lnTo>
                  <a:lnTo>
                    <a:pt x="3490" y="1711"/>
                  </a:lnTo>
                  <a:lnTo>
                    <a:pt x="3495" y="1706"/>
                  </a:lnTo>
                  <a:lnTo>
                    <a:pt x="3495" y="1706"/>
                  </a:lnTo>
                  <a:lnTo>
                    <a:pt x="3501" y="1700"/>
                  </a:lnTo>
                  <a:lnTo>
                    <a:pt x="3501" y="1700"/>
                  </a:lnTo>
                  <a:lnTo>
                    <a:pt x="3507" y="1689"/>
                  </a:lnTo>
                  <a:lnTo>
                    <a:pt x="3507" y="1689"/>
                  </a:lnTo>
                  <a:lnTo>
                    <a:pt x="3513" y="1677"/>
                  </a:lnTo>
                  <a:lnTo>
                    <a:pt x="3513" y="1677"/>
                  </a:lnTo>
                  <a:lnTo>
                    <a:pt x="3519" y="1666"/>
                  </a:lnTo>
                  <a:lnTo>
                    <a:pt x="3519" y="1661"/>
                  </a:lnTo>
                  <a:lnTo>
                    <a:pt x="3519" y="1661"/>
                  </a:lnTo>
                  <a:lnTo>
                    <a:pt x="3519" y="1655"/>
                  </a:lnTo>
                  <a:lnTo>
                    <a:pt x="3519" y="1655"/>
                  </a:lnTo>
                  <a:lnTo>
                    <a:pt x="3519" y="1655"/>
                  </a:lnTo>
                  <a:lnTo>
                    <a:pt x="3507" y="1649"/>
                  </a:lnTo>
                  <a:lnTo>
                    <a:pt x="3507" y="1649"/>
                  </a:lnTo>
                  <a:lnTo>
                    <a:pt x="3501" y="1649"/>
                  </a:lnTo>
                  <a:lnTo>
                    <a:pt x="3501" y="1649"/>
                  </a:lnTo>
                  <a:lnTo>
                    <a:pt x="3490" y="1643"/>
                  </a:lnTo>
                  <a:lnTo>
                    <a:pt x="3490" y="1643"/>
                  </a:lnTo>
                  <a:lnTo>
                    <a:pt x="3484" y="1643"/>
                  </a:lnTo>
                  <a:lnTo>
                    <a:pt x="3484" y="1643"/>
                  </a:lnTo>
                  <a:lnTo>
                    <a:pt x="3467" y="1643"/>
                  </a:lnTo>
                  <a:lnTo>
                    <a:pt x="3467" y="1643"/>
                  </a:lnTo>
                  <a:lnTo>
                    <a:pt x="3456" y="1649"/>
                  </a:lnTo>
                  <a:lnTo>
                    <a:pt x="3456" y="1649"/>
                  </a:lnTo>
                  <a:lnTo>
                    <a:pt x="3439" y="1655"/>
                  </a:lnTo>
                  <a:lnTo>
                    <a:pt x="3439" y="1655"/>
                  </a:lnTo>
                  <a:lnTo>
                    <a:pt x="3422" y="1655"/>
                  </a:lnTo>
                  <a:lnTo>
                    <a:pt x="3422" y="1655"/>
                  </a:lnTo>
                  <a:lnTo>
                    <a:pt x="3416" y="1649"/>
                  </a:lnTo>
                  <a:lnTo>
                    <a:pt x="3416" y="1649"/>
                  </a:lnTo>
                  <a:lnTo>
                    <a:pt x="3410" y="1643"/>
                  </a:lnTo>
                  <a:lnTo>
                    <a:pt x="3410" y="1643"/>
                  </a:lnTo>
                  <a:lnTo>
                    <a:pt x="3410" y="1637"/>
                  </a:lnTo>
                  <a:lnTo>
                    <a:pt x="3410" y="1637"/>
                  </a:lnTo>
                  <a:lnTo>
                    <a:pt x="3405" y="1632"/>
                  </a:lnTo>
                  <a:lnTo>
                    <a:pt x="3405" y="1632"/>
                  </a:lnTo>
                  <a:lnTo>
                    <a:pt x="3388" y="1632"/>
                  </a:lnTo>
                  <a:lnTo>
                    <a:pt x="3388" y="1632"/>
                  </a:lnTo>
                  <a:lnTo>
                    <a:pt x="3370" y="1626"/>
                  </a:lnTo>
                  <a:lnTo>
                    <a:pt x="3370" y="1626"/>
                  </a:lnTo>
                  <a:lnTo>
                    <a:pt x="3348" y="1632"/>
                  </a:lnTo>
                  <a:lnTo>
                    <a:pt x="3348" y="1632"/>
                  </a:lnTo>
                  <a:lnTo>
                    <a:pt x="3336" y="1632"/>
                  </a:lnTo>
                  <a:lnTo>
                    <a:pt x="3336" y="1632"/>
                  </a:lnTo>
                  <a:lnTo>
                    <a:pt x="3331" y="1637"/>
                  </a:lnTo>
                  <a:lnTo>
                    <a:pt x="3331" y="1637"/>
                  </a:lnTo>
                  <a:lnTo>
                    <a:pt x="3331" y="1637"/>
                  </a:lnTo>
                  <a:lnTo>
                    <a:pt x="3331" y="1637"/>
                  </a:lnTo>
                  <a:lnTo>
                    <a:pt x="3331" y="1643"/>
                  </a:lnTo>
                  <a:lnTo>
                    <a:pt x="3331" y="1643"/>
                  </a:lnTo>
                  <a:lnTo>
                    <a:pt x="3331" y="1649"/>
                  </a:lnTo>
                  <a:lnTo>
                    <a:pt x="3331" y="1649"/>
                  </a:lnTo>
                  <a:lnTo>
                    <a:pt x="3319" y="1655"/>
                  </a:lnTo>
                  <a:lnTo>
                    <a:pt x="3319" y="1655"/>
                  </a:lnTo>
                  <a:lnTo>
                    <a:pt x="3314" y="1655"/>
                  </a:lnTo>
                  <a:lnTo>
                    <a:pt x="3314" y="1655"/>
                  </a:lnTo>
                  <a:lnTo>
                    <a:pt x="3302" y="1655"/>
                  </a:lnTo>
                  <a:lnTo>
                    <a:pt x="3302" y="1655"/>
                  </a:lnTo>
                  <a:lnTo>
                    <a:pt x="3297" y="1661"/>
                  </a:lnTo>
                  <a:lnTo>
                    <a:pt x="3297" y="1661"/>
                  </a:lnTo>
                  <a:lnTo>
                    <a:pt x="3291" y="1666"/>
                  </a:lnTo>
                  <a:lnTo>
                    <a:pt x="3291" y="1666"/>
                  </a:lnTo>
                  <a:lnTo>
                    <a:pt x="3291" y="1671"/>
                  </a:lnTo>
                  <a:lnTo>
                    <a:pt x="3291" y="1671"/>
                  </a:lnTo>
                  <a:lnTo>
                    <a:pt x="3291" y="1683"/>
                  </a:lnTo>
                  <a:lnTo>
                    <a:pt x="3291" y="1683"/>
                  </a:lnTo>
                  <a:lnTo>
                    <a:pt x="3285" y="1689"/>
                  </a:lnTo>
                  <a:lnTo>
                    <a:pt x="3285" y="1689"/>
                  </a:lnTo>
                  <a:lnTo>
                    <a:pt x="3280" y="1689"/>
                  </a:lnTo>
                  <a:lnTo>
                    <a:pt x="3280" y="1689"/>
                  </a:lnTo>
                  <a:lnTo>
                    <a:pt x="3274" y="1689"/>
                  </a:lnTo>
                  <a:lnTo>
                    <a:pt x="3274" y="1689"/>
                  </a:lnTo>
                  <a:lnTo>
                    <a:pt x="3263" y="1689"/>
                  </a:lnTo>
                  <a:lnTo>
                    <a:pt x="3263" y="1689"/>
                  </a:lnTo>
                  <a:lnTo>
                    <a:pt x="3257" y="1689"/>
                  </a:lnTo>
                  <a:lnTo>
                    <a:pt x="3257" y="1689"/>
                  </a:lnTo>
                  <a:lnTo>
                    <a:pt x="3257" y="1689"/>
                  </a:lnTo>
                  <a:lnTo>
                    <a:pt x="3257" y="1689"/>
                  </a:lnTo>
                  <a:lnTo>
                    <a:pt x="3251" y="1695"/>
                  </a:lnTo>
                  <a:lnTo>
                    <a:pt x="3251" y="1695"/>
                  </a:lnTo>
                  <a:lnTo>
                    <a:pt x="3251" y="1695"/>
                  </a:lnTo>
                  <a:lnTo>
                    <a:pt x="3251" y="1695"/>
                  </a:lnTo>
                  <a:lnTo>
                    <a:pt x="3245" y="1700"/>
                  </a:lnTo>
                  <a:lnTo>
                    <a:pt x="3245" y="1700"/>
                  </a:lnTo>
                  <a:lnTo>
                    <a:pt x="3245" y="1695"/>
                  </a:lnTo>
                  <a:lnTo>
                    <a:pt x="3245" y="1695"/>
                  </a:lnTo>
                  <a:lnTo>
                    <a:pt x="3240" y="1695"/>
                  </a:lnTo>
                  <a:lnTo>
                    <a:pt x="3240" y="1695"/>
                  </a:lnTo>
                  <a:lnTo>
                    <a:pt x="3234" y="1695"/>
                  </a:lnTo>
                  <a:lnTo>
                    <a:pt x="3234" y="1695"/>
                  </a:lnTo>
                  <a:lnTo>
                    <a:pt x="3229" y="1695"/>
                  </a:lnTo>
                  <a:lnTo>
                    <a:pt x="3229" y="1695"/>
                  </a:lnTo>
                  <a:lnTo>
                    <a:pt x="3223" y="1683"/>
                  </a:lnTo>
                  <a:lnTo>
                    <a:pt x="3223" y="1683"/>
                  </a:lnTo>
                  <a:lnTo>
                    <a:pt x="3217" y="1671"/>
                  </a:lnTo>
                  <a:lnTo>
                    <a:pt x="3217" y="1671"/>
                  </a:lnTo>
                  <a:lnTo>
                    <a:pt x="3217" y="1661"/>
                  </a:lnTo>
                  <a:lnTo>
                    <a:pt x="3217" y="1661"/>
                  </a:lnTo>
                  <a:lnTo>
                    <a:pt x="3211" y="1649"/>
                  </a:lnTo>
                  <a:lnTo>
                    <a:pt x="3211" y="1649"/>
                  </a:lnTo>
                  <a:lnTo>
                    <a:pt x="3211" y="1643"/>
                  </a:lnTo>
                  <a:lnTo>
                    <a:pt x="3211" y="1643"/>
                  </a:lnTo>
                  <a:lnTo>
                    <a:pt x="3205" y="1632"/>
                  </a:lnTo>
                  <a:lnTo>
                    <a:pt x="3205" y="1632"/>
                  </a:lnTo>
                  <a:lnTo>
                    <a:pt x="3200" y="1621"/>
                  </a:lnTo>
                  <a:lnTo>
                    <a:pt x="3200" y="1621"/>
                  </a:lnTo>
                  <a:lnTo>
                    <a:pt x="3195" y="1615"/>
                  </a:lnTo>
                  <a:lnTo>
                    <a:pt x="3189" y="1615"/>
                  </a:lnTo>
                  <a:lnTo>
                    <a:pt x="3189" y="1615"/>
                  </a:lnTo>
                  <a:lnTo>
                    <a:pt x="3183" y="1615"/>
                  </a:lnTo>
                  <a:lnTo>
                    <a:pt x="3183" y="1615"/>
                  </a:lnTo>
                  <a:lnTo>
                    <a:pt x="3183" y="1615"/>
                  </a:lnTo>
                  <a:lnTo>
                    <a:pt x="3172" y="1604"/>
                  </a:lnTo>
                  <a:lnTo>
                    <a:pt x="3172" y="1604"/>
                  </a:lnTo>
                  <a:lnTo>
                    <a:pt x="3166" y="1581"/>
                  </a:lnTo>
                  <a:lnTo>
                    <a:pt x="3166" y="1581"/>
                  </a:lnTo>
                  <a:lnTo>
                    <a:pt x="3160" y="1564"/>
                  </a:lnTo>
                  <a:lnTo>
                    <a:pt x="3160" y="1564"/>
                  </a:lnTo>
                  <a:lnTo>
                    <a:pt x="3155" y="1547"/>
                  </a:lnTo>
                  <a:lnTo>
                    <a:pt x="3155" y="1547"/>
                  </a:lnTo>
                  <a:lnTo>
                    <a:pt x="3155" y="1541"/>
                  </a:lnTo>
                  <a:lnTo>
                    <a:pt x="3155" y="1541"/>
                  </a:lnTo>
                  <a:lnTo>
                    <a:pt x="3155" y="1530"/>
                  </a:lnTo>
                  <a:lnTo>
                    <a:pt x="3155" y="1530"/>
                  </a:lnTo>
                  <a:lnTo>
                    <a:pt x="3155" y="1518"/>
                  </a:lnTo>
                  <a:lnTo>
                    <a:pt x="3155" y="1518"/>
                  </a:lnTo>
                  <a:lnTo>
                    <a:pt x="3155" y="1512"/>
                  </a:lnTo>
                  <a:lnTo>
                    <a:pt x="3155" y="1512"/>
                  </a:lnTo>
                  <a:lnTo>
                    <a:pt x="3160" y="1512"/>
                  </a:lnTo>
                  <a:lnTo>
                    <a:pt x="3160" y="1512"/>
                  </a:lnTo>
                  <a:lnTo>
                    <a:pt x="3160" y="1507"/>
                  </a:lnTo>
                  <a:lnTo>
                    <a:pt x="3160" y="1507"/>
                  </a:lnTo>
                  <a:lnTo>
                    <a:pt x="3160" y="1501"/>
                  </a:lnTo>
                  <a:lnTo>
                    <a:pt x="3160" y="1501"/>
                  </a:lnTo>
                  <a:lnTo>
                    <a:pt x="3166" y="1501"/>
                  </a:lnTo>
                  <a:lnTo>
                    <a:pt x="3166" y="1501"/>
                  </a:lnTo>
                  <a:lnTo>
                    <a:pt x="3183" y="1501"/>
                  </a:lnTo>
                  <a:lnTo>
                    <a:pt x="3183" y="1501"/>
                  </a:lnTo>
                  <a:lnTo>
                    <a:pt x="3200" y="1501"/>
                  </a:lnTo>
                  <a:lnTo>
                    <a:pt x="3200" y="1501"/>
                  </a:lnTo>
                  <a:lnTo>
                    <a:pt x="3217" y="1501"/>
                  </a:lnTo>
                  <a:lnTo>
                    <a:pt x="3217" y="1501"/>
                  </a:lnTo>
                  <a:lnTo>
                    <a:pt x="3234" y="1501"/>
                  </a:lnTo>
                  <a:lnTo>
                    <a:pt x="3234" y="1501"/>
                  </a:lnTo>
                  <a:lnTo>
                    <a:pt x="3240" y="1496"/>
                  </a:lnTo>
                  <a:lnTo>
                    <a:pt x="3240" y="1496"/>
                  </a:lnTo>
                  <a:lnTo>
                    <a:pt x="3251" y="1478"/>
                  </a:lnTo>
                  <a:lnTo>
                    <a:pt x="3251" y="1478"/>
                  </a:lnTo>
                  <a:lnTo>
                    <a:pt x="3257" y="1461"/>
                  </a:lnTo>
                  <a:lnTo>
                    <a:pt x="3257" y="1461"/>
                  </a:lnTo>
                  <a:lnTo>
                    <a:pt x="3263" y="1450"/>
                  </a:lnTo>
                  <a:lnTo>
                    <a:pt x="3263" y="1450"/>
                  </a:lnTo>
                  <a:lnTo>
                    <a:pt x="3274" y="1444"/>
                  </a:lnTo>
                  <a:lnTo>
                    <a:pt x="3274" y="1444"/>
                  </a:lnTo>
                  <a:lnTo>
                    <a:pt x="3285" y="1433"/>
                  </a:lnTo>
                  <a:lnTo>
                    <a:pt x="3285" y="1433"/>
                  </a:lnTo>
                  <a:lnTo>
                    <a:pt x="3297" y="1422"/>
                  </a:lnTo>
                  <a:lnTo>
                    <a:pt x="3297" y="1422"/>
                  </a:lnTo>
                  <a:lnTo>
                    <a:pt x="3308" y="1422"/>
                  </a:lnTo>
                  <a:lnTo>
                    <a:pt x="3308" y="1422"/>
                  </a:lnTo>
                  <a:lnTo>
                    <a:pt x="3308" y="1422"/>
                  </a:lnTo>
                  <a:lnTo>
                    <a:pt x="3308" y="1422"/>
                  </a:lnTo>
                  <a:lnTo>
                    <a:pt x="3314" y="1422"/>
                  </a:lnTo>
                  <a:lnTo>
                    <a:pt x="3314" y="1422"/>
                  </a:lnTo>
                  <a:lnTo>
                    <a:pt x="3319" y="1422"/>
                  </a:lnTo>
                  <a:lnTo>
                    <a:pt x="3319" y="1422"/>
                  </a:lnTo>
                  <a:lnTo>
                    <a:pt x="3325" y="1422"/>
                  </a:lnTo>
                  <a:lnTo>
                    <a:pt x="3325" y="1422"/>
                  </a:lnTo>
                  <a:lnTo>
                    <a:pt x="3331" y="1416"/>
                  </a:lnTo>
                  <a:lnTo>
                    <a:pt x="3331" y="1416"/>
                  </a:lnTo>
                  <a:lnTo>
                    <a:pt x="3331" y="1405"/>
                  </a:lnTo>
                  <a:lnTo>
                    <a:pt x="3331" y="1405"/>
                  </a:lnTo>
                  <a:lnTo>
                    <a:pt x="3336" y="1399"/>
                  </a:lnTo>
                  <a:lnTo>
                    <a:pt x="3336" y="1399"/>
                  </a:lnTo>
                  <a:lnTo>
                    <a:pt x="3342" y="1393"/>
                  </a:lnTo>
                  <a:lnTo>
                    <a:pt x="3348" y="1393"/>
                  </a:lnTo>
                  <a:lnTo>
                    <a:pt x="3348" y="1393"/>
                  </a:lnTo>
                  <a:lnTo>
                    <a:pt x="3354" y="1393"/>
                  </a:lnTo>
                  <a:lnTo>
                    <a:pt x="3354" y="1393"/>
                  </a:lnTo>
                  <a:lnTo>
                    <a:pt x="3354" y="1393"/>
                  </a:lnTo>
                  <a:lnTo>
                    <a:pt x="3359" y="1382"/>
                  </a:lnTo>
                  <a:lnTo>
                    <a:pt x="3359" y="1382"/>
                  </a:lnTo>
                  <a:lnTo>
                    <a:pt x="3359" y="1376"/>
                  </a:lnTo>
                  <a:lnTo>
                    <a:pt x="3359" y="1376"/>
                  </a:lnTo>
                  <a:lnTo>
                    <a:pt x="3365" y="1365"/>
                  </a:lnTo>
                  <a:lnTo>
                    <a:pt x="3365" y="1365"/>
                  </a:lnTo>
                  <a:lnTo>
                    <a:pt x="3365" y="1353"/>
                  </a:lnTo>
                  <a:lnTo>
                    <a:pt x="3365" y="1353"/>
                  </a:lnTo>
                  <a:lnTo>
                    <a:pt x="3376" y="1342"/>
                  </a:lnTo>
                  <a:lnTo>
                    <a:pt x="3376" y="1342"/>
                  </a:lnTo>
                  <a:lnTo>
                    <a:pt x="3388" y="1331"/>
                  </a:lnTo>
                  <a:lnTo>
                    <a:pt x="3388" y="1331"/>
                  </a:lnTo>
                  <a:lnTo>
                    <a:pt x="3399" y="1314"/>
                  </a:lnTo>
                  <a:lnTo>
                    <a:pt x="3399" y="1314"/>
                  </a:lnTo>
                  <a:lnTo>
                    <a:pt x="3410" y="1302"/>
                  </a:lnTo>
                  <a:lnTo>
                    <a:pt x="3410" y="1302"/>
                  </a:lnTo>
                  <a:lnTo>
                    <a:pt x="3433" y="1314"/>
                  </a:lnTo>
                  <a:lnTo>
                    <a:pt x="3433" y="1314"/>
                  </a:lnTo>
                  <a:lnTo>
                    <a:pt x="3456" y="1319"/>
                  </a:lnTo>
                  <a:lnTo>
                    <a:pt x="3456" y="1319"/>
                  </a:lnTo>
                  <a:lnTo>
                    <a:pt x="3479" y="1325"/>
                  </a:lnTo>
                  <a:lnTo>
                    <a:pt x="3479" y="1325"/>
                  </a:lnTo>
                  <a:lnTo>
                    <a:pt x="3495" y="1331"/>
                  </a:lnTo>
                  <a:lnTo>
                    <a:pt x="3495" y="1331"/>
                  </a:lnTo>
                  <a:lnTo>
                    <a:pt x="3484" y="1353"/>
                  </a:lnTo>
                  <a:lnTo>
                    <a:pt x="3484" y="1353"/>
                  </a:lnTo>
                  <a:lnTo>
                    <a:pt x="3467" y="1376"/>
                  </a:lnTo>
                  <a:lnTo>
                    <a:pt x="3467" y="1376"/>
                  </a:lnTo>
                  <a:lnTo>
                    <a:pt x="3456" y="1399"/>
                  </a:lnTo>
                  <a:lnTo>
                    <a:pt x="3456" y="1399"/>
                  </a:lnTo>
                  <a:lnTo>
                    <a:pt x="3444" y="1427"/>
                  </a:lnTo>
                  <a:lnTo>
                    <a:pt x="3444" y="1427"/>
                  </a:lnTo>
                  <a:lnTo>
                    <a:pt x="3439" y="1427"/>
                  </a:lnTo>
                  <a:lnTo>
                    <a:pt x="3439" y="1427"/>
                  </a:lnTo>
                  <a:lnTo>
                    <a:pt x="3433" y="1433"/>
                  </a:lnTo>
                  <a:lnTo>
                    <a:pt x="3433" y="1433"/>
                  </a:lnTo>
                  <a:lnTo>
                    <a:pt x="3428" y="1433"/>
                  </a:lnTo>
                  <a:lnTo>
                    <a:pt x="3428" y="1433"/>
                  </a:lnTo>
                  <a:lnTo>
                    <a:pt x="3428" y="1433"/>
                  </a:lnTo>
                  <a:lnTo>
                    <a:pt x="3428" y="1433"/>
                  </a:lnTo>
                  <a:lnTo>
                    <a:pt x="3428" y="1444"/>
                  </a:lnTo>
                  <a:lnTo>
                    <a:pt x="3428" y="1444"/>
                  </a:lnTo>
                  <a:lnTo>
                    <a:pt x="3433" y="1456"/>
                  </a:lnTo>
                  <a:lnTo>
                    <a:pt x="3433" y="1456"/>
                  </a:lnTo>
                  <a:lnTo>
                    <a:pt x="3428" y="1467"/>
                  </a:lnTo>
                  <a:lnTo>
                    <a:pt x="3428" y="1467"/>
                  </a:lnTo>
                  <a:lnTo>
                    <a:pt x="3428" y="1473"/>
                  </a:lnTo>
                  <a:lnTo>
                    <a:pt x="3428" y="1473"/>
                  </a:lnTo>
                  <a:lnTo>
                    <a:pt x="3433" y="1473"/>
                  </a:lnTo>
                  <a:lnTo>
                    <a:pt x="3433" y="1473"/>
                  </a:lnTo>
                  <a:lnTo>
                    <a:pt x="3444" y="1473"/>
                  </a:lnTo>
                  <a:lnTo>
                    <a:pt x="3444" y="1473"/>
                  </a:lnTo>
                  <a:lnTo>
                    <a:pt x="3450" y="1473"/>
                  </a:lnTo>
                  <a:lnTo>
                    <a:pt x="3450" y="1473"/>
                  </a:lnTo>
                  <a:lnTo>
                    <a:pt x="3456" y="1473"/>
                  </a:lnTo>
                  <a:lnTo>
                    <a:pt x="3456" y="1473"/>
                  </a:lnTo>
                  <a:lnTo>
                    <a:pt x="3444" y="1484"/>
                  </a:lnTo>
                  <a:lnTo>
                    <a:pt x="3444" y="1484"/>
                  </a:lnTo>
                  <a:lnTo>
                    <a:pt x="3433" y="1496"/>
                  </a:lnTo>
                  <a:lnTo>
                    <a:pt x="3433" y="1496"/>
                  </a:lnTo>
                  <a:lnTo>
                    <a:pt x="3428" y="1512"/>
                  </a:lnTo>
                  <a:lnTo>
                    <a:pt x="3428" y="1512"/>
                  </a:lnTo>
                  <a:lnTo>
                    <a:pt x="3422" y="1518"/>
                  </a:lnTo>
                  <a:lnTo>
                    <a:pt x="3428" y="1524"/>
                  </a:lnTo>
                  <a:lnTo>
                    <a:pt x="3428" y="1524"/>
                  </a:lnTo>
                  <a:lnTo>
                    <a:pt x="3428" y="1524"/>
                  </a:lnTo>
                  <a:lnTo>
                    <a:pt x="3428" y="1524"/>
                  </a:lnTo>
                  <a:lnTo>
                    <a:pt x="3433" y="1524"/>
                  </a:lnTo>
                  <a:lnTo>
                    <a:pt x="3433" y="1524"/>
                  </a:lnTo>
                  <a:lnTo>
                    <a:pt x="3439" y="1524"/>
                  </a:lnTo>
                  <a:lnTo>
                    <a:pt x="3439" y="1524"/>
                  </a:lnTo>
                  <a:lnTo>
                    <a:pt x="3439" y="1524"/>
                  </a:lnTo>
                  <a:lnTo>
                    <a:pt x="3439" y="1524"/>
                  </a:lnTo>
                  <a:lnTo>
                    <a:pt x="3439" y="1524"/>
                  </a:lnTo>
                  <a:lnTo>
                    <a:pt x="3439" y="1524"/>
                  </a:lnTo>
                  <a:lnTo>
                    <a:pt x="3444" y="1524"/>
                  </a:lnTo>
                  <a:lnTo>
                    <a:pt x="3444" y="1524"/>
                  </a:lnTo>
                  <a:lnTo>
                    <a:pt x="3450" y="1524"/>
                  </a:lnTo>
                  <a:lnTo>
                    <a:pt x="3450" y="1524"/>
                  </a:lnTo>
                  <a:lnTo>
                    <a:pt x="3456" y="1524"/>
                  </a:lnTo>
                  <a:lnTo>
                    <a:pt x="3456" y="1524"/>
                  </a:lnTo>
                  <a:lnTo>
                    <a:pt x="3456" y="1518"/>
                  </a:lnTo>
                  <a:lnTo>
                    <a:pt x="3456" y="1518"/>
                  </a:lnTo>
                  <a:lnTo>
                    <a:pt x="3456" y="1512"/>
                  </a:lnTo>
                  <a:lnTo>
                    <a:pt x="3456" y="1512"/>
                  </a:lnTo>
                  <a:lnTo>
                    <a:pt x="3456" y="1507"/>
                  </a:lnTo>
                  <a:lnTo>
                    <a:pt x="3456" y="1507"/>
                  </a:lnTo>
                  <a:lnTo>
                    <a:pt x="3456" y="1501"/>
                  </a:lnTo>
                  <a:lnTo>
                    <a:pt x="3456" y="1501"/>
                  </a:lnTo>
                  <a:lnTo>
                    <a:pt x="3484" y="1478"/>
                  </a:lnTo>
                  <a:lnTo>
                    <a:pt x="3484" y="1478"/>
                  </a:lnTo>
                  <a:lnTo>
                    <a:pt x="3530" y="1450"/>
                  </a:lnTo>
                  <a:lnTo>
                    <a:pt x="3530" y="1450"/>
                  </a:lnTo>
                  <a:lnTo>
                    <a:pt x="3553" y="1433"/>
                  </a:lnTo>
                  <a:lnTo>
                    <a:pt x="3575" y="1422"/>
                  </a:lnTo>
                  <a:lnTo>
                    <a:pt x="3575" y="1422"/>
                  </a:lnTo>
                  <a:lnTo>
                    <a:pt x="3598" y="1416"/>
                  </a:lnTo>
                  <a:lnTo>
                    <a:pt x="3615" y="1422"/>
                  </a:lnTo>
                  <a:lnTo>
                    <a:pt x="3615" y="1422"/>
                  </a:lnTo>
                  <a:lnTo>
                    <a:pt x="3620" y="1422"/>
                  </a:lnTo>
                  <a:lnTo>
                    <a:pt x="3620" y="1422"/>
                  </a:lnTo>
                  <a:lnTo>
                    <a:pt x="3626" y="1427"/>
                  </a:lnTo>
                  <a:lnTo>
                    <a:pt x="3626" y="1427"/>
                  </a:lnTo>
                  <a:lnTo>
                    <a:pt x="3632" y="1433"/>
                  </a:lnTo>
                  <a:lnTo>
                    <a:pt x="3632" y="1433"/>
                  </a:lnTo>
                  <a:lnTo>
                    <a:pt x="3632" y="1433"/>
                  </a:lnTo>
                  <a:lnTo>
                    <a:pt x="3632" y="1433"/>
                  </a:lnTo>
                  <a:lnTo>
                    <a:pt x="3644" y="1433"/>
                  </a:lnTo>
                  <a:lnTo>
                    <a:pt x="3644" y="1433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55" y="1427"/>
                  </a:lnTo>
                  <a:lnTo>
                    <a:pt x="3655" y="1427"/>
                  </a:lnTo>
                  <a:lnTo>
                    <a:pt x="3660" y="1427"/>
                  </a:lnTo>
                  <a:lnTo>
                    <a:pt x="3660" y="1427"/>
                  </a:lnTo>
                  <a:lnTo>
                    <a:pt x="3660" y="1427"/>
                  </a:lnTo>
                  <a:lnTo>
                    <a:pt x="3660" y="1427"/>
                  </a:lnTo>
                  <a:lnTo>
                    <a:pt x="3660" y="1427"/>
                  </a:lnTo>
                  <a:lnTo>
                    <a:pt x="3660" y="1427"/>
                  </a:lnTo>
                  <a:lnTo>
                    <a:pt x="3666" y="1427"/>
                  </a:lnTo>
                  <a:lnTo>
                    <a:pt x="3666" y="1427"/>
                  </a:lnTo>
                  <a:lnTo>
                    <a:pt x="3666" y="1427"/>
                  </a:lnTo>
                  <a:lnTo>
                    <a:pt x="3672" y="1416"/>
                  </a:lnTo>
                  <a:lnTo>
                    <a:pt x="3678" y="1405"/>
                  </a:lnTo>
                  <a:lnTo>
                    <a:pt x="3683" y="1387"/>
                  </a:lnTo>
                  <a:lnTo>
                    <a:pt x="3689" y="1376"/>
                  </a:lnTo>
                  <a:lnTo>
                    <a:pt x="3694" y="1371"/>
                  </a:lnTo>
                  <a:lnTo>
                    <a:pt x="3700" y="1365"/>
                  </a:lnTo>
                  <a:lnTo>
                    <a:pt x="3712" y="1353"/>
                  </a:lnTo>
                  <a:lnTo>
                    <a:pt x="3717" y="1347"/>
                  </a:lnTo>
                  <a:lnTo>
                    <a:pt x="3723" y="1336"/>
                  </a:lnTo>
                  <a:lnTo>
                    <a:pt x="3729" y="1325"/>
                  </a:lnTo>
                  <a:lnTo>
                    <a:pt x="3740" y="1314"/>
                  </a:lnTo>
                  <a:lnTo>
                    <a:pt x="3746" y="1302"/>
                  </a:lnTo>
                  <a:lnTo>
                    <a:pt x="3751" y="1291"/>
                  </a:lnTo>
                  <a:lnTo>
                    <a:pt x="3757" y="1285"/>
                  </a:lnTo>
                  <a:lnTo>
                    <a:pt x="3763" y="1280"/>
                  </a:lnTo>
                  <a:lnTo>
                    <a:pt x="3769" y="1268"/>
                  </a:lnTo>
                  <a:lnTo>
                    <a:pt x="3779" y="1262"/>
                  </a:lnTo>
                  <a:lnTo>
                    <a:pt x="3791" y="1251"/>
                  </a:lnTo>
                  <a:lnTo>
                    <a:pt x="3803" y="1240"/>
                  </a:lnTo>
                  <a:lnTo>
                    <a:pt x="3814" y="1234"/>
                  </a:lnTo>
                  <a:lnTo>
                    <a:pt x="3808" y="1222"/>
                  </a:lnTo>
                  <a:lnTo>
                    <a:pt x="3808" y="1212"/>
                  </a:lnTo>
                  <a:lnTo>
                    <a:pt x="3808" y="1200"/>
                  </a:lnTo>
                  <a:lnTo>
                    <a:pt x="3808" y="1188"/>
                  </a:lnTo>
                  <a:lnTo>
                    <a:pt x="3814" y="1188"/>
                  </a:lnTo>
                  <a:lnTo>
                    <a:pt x="3825" y="1183"/>
                  </a:lnTo>
                  <a:lnTo>
                    <a:pt x="3831" y="1183"/>
                  </a:lnTo>
                  <a:lnTo>
                    <a:pt x="3837" y="1177"/>
                  </a:lnTo>
                  <a:lnTo>
                    <a:pt x="3842" y="1188"/>
                  </a:lnTo>
                  <a:lnTo>
                    <a:pt x="3848" y="1194"/>
                  </a:lnTo>
                  <a:lnTo>
                    <a:pt x="3854" y="1200"/>
                  </a:lnTo>
                  <a:lnTo>
                    <a:pt x="3859" y="1206"/>
                  </a:lnTo>
                  <a:lnTo>
                    <a:pt x="3865" y="1212"/>
                  </a:lnTo>
                  <a:lnTo>
                    <a:pt x="3871" y="1212"/>
                  </a:lnTo>
                  <a:lnTo>
                    <a:pt x="3876" y="1212"/>
                  </a:lnTo>
                  <a:lnTo>
                    <a:pt x="3888" y="1217"/>
                  </a:lnTo>
                  <a:lnTo>
                    <a:pt x="3894" y="1217"/>
                  </a:lnTo>
                  <a:lnTo>
                    <a:pt x="3904" y="1222"/>
                  </a:lnTo>
                  <a:lnTo>
                    <a:pt x="3916" y="1222"/>
                  </a:lnTo>
                  <a:lnTo>
                    <a:pt x="3928" y="1222"/>
                  </a:lnTo>
                  <a:lnTo>
                    <a:pt x="3928" y="1217"/>
                  </a:lnTo>
                  <a:lnTo>
                    <a:pt x="3928" y="1212"/>
                  </a:lnTo>
                  <a:lnTo>
                    <a:pt x="3928" y="1206"/>
                  </a:lnTo>
                  <a:lnTo>
                    <a:pt x="3928" y="1194"/>
                  </a:lnTo>
                  <a:lnTo>
                    <a:pt x="3922" y="1188"/>
                  </a:lnTo>
                  <a:lnTo>
                    <a:pt x="3922" y="1183"/>
                  </a:lnTo>
                  <a:lnTo>
                    <a:pt x="3922" y="1177"/>
                  </a:lnTo>
                  <a:lnTo>
                    <a:pt x="3922" y="1172"/>
                  </a:lnTo>
                  <a:lnTo>
                    <a:pt x="3928" y="1166"/>
                  </a:lnTo>
                  <a:lnTo>
                    <a:pt x="3933" y="1166"/>
                  </a:lnTo>
                  <a:lnTo>
                    <a:pt x="3939" y="1160"/>
                  </a:lnTo>
                  <a:lnTo>
                    <a:pt x="3950" y="1154"/>
                  </a:lnTo>
                  <a:lnTo>
                    <a:pt x="3956" y="1154"/>
                  </a:lnTo>
                  <a:lnTo>
                    <a:pt x="3968" y="1154"/>
                  </a:lnTo>
                  <a:lnTo>
                    <a:pt x="3973" y="1154"/>
                  </a:lnTo>
                  <a:lnTo>
                    <a:pt x="3979" y="1154"/>
                  </a:lnTo>
                  <a:lnTo>
                    <a:pt x="3984" y="1154"/>
                  </a:lnTo>
                  <a:lnTo>
                    <a:pt x="3990" y="1149"/>
                  </a:lnTo>
                  <a:lnTo>
                    <a:pt x="3996" y="1143"/>
                  </a:lnTo>
                  <a:lnTo>
                    <a:pt x="4001" y="1143"/>
                  </a:lnTo>
                  <a:lnTo>
                    <a:pt x="3996" y="1137"/>
                  </a:lnTo>
                  <a:lnTo>
                    <a:pt x="3996" y="1132"/>
                  </a:lnTo>
                  <a:lnTo>
                    <a:pt x="3996" y="1132"/>
                  </a:lnTo>
                  <a:lnTo>
                    <a:pt x="3996" y="1126"/>
                  </a:lnTo>
                  <a:lnTo>
                    <a:pt x="4007" y="1121"/>
                  </a:lnTo>
                  <a:lnTo>
                    <a:pt x="4013" y="1121"/>
                  </a:lnTo>
                  <a:lnTo>
                    <a:pt x="4024" y="1115"/>
                  </a:lnTo>
                  <a:lnTo>
                    <a:pt x="4030" y="1109"/>
                  </a:lnTo>
                  <a:lnTo>
                    <a:pt x="4030" y="1097"/>
                  </a:lnTo>
                  <a:lnTo>
                    <a:pt x="4035" y="1087"/>
                  </a:lnTo>
                  <a:lnTo>
                    <a:pt x="4035" y="1075"/>
                  </a:lnTo>
                  <a:lnTo>
                    <a:pt x="4035" y="1058"/>
                  </a:lnTo>
                  <a:lnTo>
                    <a:pt x="4047" y="1075"/>
                  </a:lnTo>
                  <a:lnTo>
                    <a:pt x="4058" y="1092"/>
                  </a:lnTo>
                  <a:lnTo>
                    <a:pt x="4069" y="1109"/>
                  </a:lnTo>
                  <a:lnTo>
                    <a:pt x="4081" y="1126"/>
                  </a:lnTo>
                  <a:lnTo>
                    <a:pt x="4087" y="1121"/>
                  </a:lnTo>
                  <a:lnTo>
                    <a:pt x="4087" y="1115"/>
                  </a:lnTo>
                  <a:lnTo>
                    <a:pt x="4093" y="1109"/>
                  </a:lnTo>
                  <a:lnTo>
                    <a:pt x="4093" y="1103"/>
                  </a:lnTo>
                  <a:lnTo>
                    <a:pt x="4093" y="1097"/>
                  </a:lnTo>
                  <a:lnTo>
                    <a:pt x="4093" y="1087"/>
                  </a:lnTo>
                  <a:lnTo>
                    <a:pt x="4093" y="1081"/>
                  </a:lnTo>
                  <a:lnTo>
                    <a:pt x="4087" y="1075"/>
                  </a:lnTo>
                  <a:lnTo>
                    <a:pt x="4093" y="1069"/>
                  </a:lnTo>
                  <a:lnTo>
                    <a:pt x="4098" y="1069"/>
                  </a:lnTo>
                  <a:lnTo>
                    <a:pt x="4104" y="1063"/>
                  </a:lnTo>
                  <a:lnTo>
                    <a:pt x="4109" y="1058"/>
                  </a:lnTo>
                  <a:lnTo>
                    <a:pt x="4109" y="1052"/>
                  </a:lnTo>
                  <a:lnTo>
                    <a:pt x="4109" y="1047"/>
                  </a:lnTo>
                  <a:lnTo>
                    <a:pt x="4109" y="1035"/>
                  </a:lnTo>
                  <a:lnTo>
                    <a:pt x="4109" y="1029"/>
                  </a:lnTo>
                  <a:lnTo>
                    <a:pt x="4109" y="1012"/>
                  </a:lnTo>
                  <a:lnTo>
                    <a:pt x="4109" y="1001"/>
                  </a:lnTo>
                  <a:lnTo>
                    <a:pt x="4109" y="990"/>
                  </a:lnTo>
                  <a:lnTo>
                    <a:pt x="4104" y="973"/>
                  </a:lnTo>
                  <a:lnTo>
                    <a:pt x="4109" y="967"/>
                  </a:lnTo>
                  <a:lnTo>
                    <a:pt x="4109" y="956"/>
                  </a:lnTo>
                  <a:lnTo>
                    <a:pt x="4115" y="950"/>
                  </a:lnTo>
                  <a:lnTo>
                    <a:pt x="4115" y="938"/>
                  </a:lnTo>
                  <a:lnTo>
                    <a:pt x="4115" y="933"/>
                  </a:lnTo>
                  <a:lnTo>
                    <a:pt x="4121" y="927"/>
                  </a:lnTo>
                  <a:lnTo>
                    <a:pt x="4121" y="916"/>
                  </a:lnTo>
                  <a:lnTo>
                    <a:pt x="4121" y="910"/>
                  </a:lnTo>
                  <a:lnTo>
                    <a:pt x="4127" y="904"/>
                  </a:lnTo>
                  <a:lnTo>
                    <a:pt x="4132" y="904"/>
                  </a:lnTo>
                  <a:lnTo>
                    <a:pt x="4138" y="898"/>
                  </a:lnTo>
                  <a:lnTo>
                    <a:pt x="4143" y="893"/>
                  </a:lnTo>
                  <a:lnTo>
                    <a:pt x="4143" y="893"/>
                  </a:lnTo>
                  <a:lnTo>
                    <a:pt x="4149" y="887"/>
                  </a:lnTo>
                  <a:lnTo>
                    <a:pt x="4155" y="882"/>
                  </a:lnTo>
                  <a:lnTo>
                    <a:pt x="4160" y="882"/>
                  </a:lnTo>
                  <a:lnTo>
                    <a:pt x="4160" y="882"/>
                  </a:lnTo>
                  <a:lnTo>
                    <a:pt x="4160" y="876"/>
                  </a:lnTo>
                  <a:lnTo>
                    <a:pt x="4160" y="876"/>
                  </a:lnTo>
                  <a:lnTo>
                    <a:pt x="4160" y="876"/>
                  </a:lnTo>
                  <a:lnTo>
                    <a:pt x="4160" y="876"/>
                  </a:lnTo>
                  <a:lnTo>
                    <a:pt x="4160" y="876"/>
                  </a:lnTo>
                  <a:lnTo>
                    <a:pt x="4160" y="876"/>
                  </a:lnTo>
                  <a:lnTo>
                    <a:pt x="4155" y="876"/>
                  </a:lnTo>
                  <a:lnTo>
                    <a:pt x="4155" y="876"/>
                  </a:lnTo>
                  <a:lnTo>
                    <a:pt x="4155" y="870"/>
                  </a:lnTo>
                  <a:lnTo>
                    <a:pt x="4155" y="870"/>
                  </a:lnTo>
                  <a:lnTo>
                    <a:pt x="4155" y="865"/>
                  </a:lnTo>
                  <a:lnTo>
                    <a:pt x="4155" y="865"/>
                  </a:lnTo>
                  <a:lnTo>
                    <a:pt x="4160" y="865"/>
                  </a:lnTo>
                  <a:lnTo>
                    <a:pt x="4160" y="865"/>
                  </a:lnTo>
                  <a:lnTo>
                    <a:pt x="4160" y="865"/>
                  </a:lnTo>
                  <a:lnTo>
                    <a:pt x="4160" y="865"/>
                  </a:lnTo>
                  <a:lnTo>
                    <a:pt x="4178" y="865"/>
                  </a:lnTo>
                  <a:lnTo>
                    <a:pt x="4178" y="865"/>
                  </a:lnTo>
                  <a:lnTo>
                    <a:pt x="4189" y="870"/>
                  </a:lnTo>
                  <a:lnTo>
                    <a:pt x="4189" y="870"/>
                  </a:lnTo>
                  <a:lnTo>
                    <a:pt x="4194" y="876"/>
                  </a:lnTo>
                  <a:lnTo>
                    <a:pt x="4194" y="876"/>
                  </a:lnTo>
                  <a:lnTo>
                    <a:pt x="4200" y="887"/>
                  </a:lnTo>
                  <a:lnTo>
                    <a:pt x="4200" y="887"/>
                  </a:lnTo>
                  <a:lnTo>
                    <a:pt x="4200" y="893"/>
                  </a:lnTo>
                  <a:close/>
                  <a:moveTo>
                    <a:pt x="1938" y="1706"/>
                  </a:moveTo>
                  <a:lnTo>
                    <a:pt x="1938" y="1706"/>
                  </a:lnTo>
                  <a:lnTo>
                    <a:pt x="1956" y="1711"/>
                  </a:lnTo>
                  <a:lnTo>
                    <a:pt x="1956" y="1711"/>
                  </a:lnTo>
                  <a:lnTo>
                    <a:pt x="1967" y="1723"/>
                  </a:lnTo>
                  <a:lnTo>
                    <a:pt x="1967" y="1723"/>
                  </a:lnTo>
                  <a:lnTo>
                    <a:pt x="1967" y="1734"/>
                  </a:lnTo>
                  <a:lnTo>
                    <a:pt x="1967" y="1734"/>
                  </a:lnTo>
                  <a:lnTo>
                    <a:pt x="1967" y="1734"/>
                  </a:lnTo>
                  <a:lnTo>
                    <a:pt x="1961" y="1734"/>
                  </a:lnTo>
                  <a:lnTo>
                    <a:pt x="1961" y="1734"/>
                  </a:lnTo>
                  <a:lnTo>
                    <a:pt x="1956" y="1734"/>
                  </a:lnTo>
                  <a:lnTo>
                    <a:pt x="1956" y="1734"/>
                  </a:lnTo>
                  <a:lnTo>
                    <a:pt x="1944" y="1729"/>
                  </a:lnTo>
                  <a:lnTo>
                    <a:pt x="1944" y="1729"/>
                  </a:lnTo>
                  <a:lnTo>
                    <a:pt x="1938" y="1729"/>
                  </a:lnTo>
                  <a:lnTo>
                    <a:pt x="1938" y="1729"/>
                  </a:lnTo>
                  <a:lnTo>
                    <a:pt x="1933" y="1723"/>
                  </a:lnTo>
                  <a:lnTo>
                    <a:pt x="1933" y="1723"/>
                  </a:lnTo>
                  <a:lnTo>
                    <a:pt x="1933" y="1723"/>
                  </a:lnTo>
                  <a:lnTo>
                    <a:pt x="1933" y="1723"/>
                  </a:lnTo>
                  <a:lnTo>
                    <a:pt x="1933" y="1717"/>
                  </a:lnTo>
                  <a:lnTo>
                    <a:pt x="1933" y="1717"/>
                  </a:lnTo>
                  <a:lnTo>
                    <a:pt x="1933" y="1711"/>
                  </a:lnTo>
                  <a:lnTo>
                    <a:pt x="1933" y="1711"/>
                  </a:lnTo>
                  <a:lnTo>
                    <a:pt x="1933" y="1706"/>
                  </a:lnTo>
                  <a:lnTo>
                    <a:pt x="1933" y="1706"/>
                  </a:lnTo>
                  <a:lnTo>
                    <a:pt x="1938" y="1706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Freeform 147"/>
            <p:cNvSpPr>
              <a:spLocks noChangeArrowheads="1"/>
            </p:cNvSpPr>
            <p:nvPr/>
          </p:nvSpPr>
          <p:spPr bwMode="auto">
            <a:xfrm>
              <a:off x="3122613" y="5083175"/>
              <a:ext cx="223837" cy="1360488"/>
            </a:xfrm>
            <a:custGeom>
              <a:avLst/>
              <a:gdLst>
                <a:gd name="T0" fmla="*/ 421 w 621"/>
                <a:gd name="T1" fmla="*/ 0 h 3781"/>
                <a:gd name="T2" fmla="*/ 404 w 621"/>
                <a:gd name="T3" fmla="*/ 319 h 3781"/>
                <a:gd name="T4" fmla="*/ 375 w 621"/>
                <a:gd name="T5" fmla="*/ 563 h 3781"/>
                <a:gd name="T6" fmla="*/ 353 w 621"/>
                <a:gd name="T7" fmla="*/ 847 h 3781"/>
                <a:gd name="T8" fmla="*/ 319 w 621"/>
                <a:gd name="T9" fmla="*/ 1097 h 3781"/>
                <a:gd name="T10" fmla="*/ 285 w 621"/>
                <a:gd name="T11" fmla="*/ 1455 h 3781"/>
                <a:gd name="T12" fmla="*/ 234 w 621"/>
                <a:gd name="T13" fmla="*/ 1728 h 3781"/>
                <a:gd name="T14" fmla="*/ 165 w 621"/>
                <a:gd name="T15" fmla="*/ 1881 h 3781"/>
                <a:gd name="T16" fmla="*/ 182 w 621"/>
                <a:gd name="T17" fmla="*/ 2035 h 3781"/>
                <a:gd name="T18" fmla="*/ 182 w 621"/>
                <a:gd name="T19" fmla="*/ 2268 h 3781"/>
                <a:gd name="T20" fmla="*/ 205 w 621"/>
                <a:gd name="T21" fmla="*/ 2405 h 3781"/>
                <a:gd name="T22" fmla="*/ 171 w 621"/>
                <a:gd name="T23" fmla="*/ 2524 h 3781"/>
                <a:gd name="T24" fmla="*/ 154 w 621"/>
                <a:gd name="T25" fmla="*/ 2683 h 3781"/>
                <a:gd name="T26" fmla="*/ 103 w 621"/>
                <a:gd name="T27" fmla="*/ 2734 h 3781"/>
                <a:gd name="T28" fmla="*/ 17 w 621"/>
                <a:gd name="T29" fmla="*/ 2814 h 3781"/>
                <a:gd name="T30" fmla="*/ 91 w 621"/>
                <a:gd name="T31" fmla="*/ 2808 h 3781"/>
                <a:gd name="T32" fmla="*/ 114 w 621"/>
                <a:gd name="T33" fmla="*/ 3007 h 3781"/>
                <a:gd name="T34" fmla="*/ 120 w 621"/>
                <a:gd name="T35" fmla="*/ 3092 h 3781"/>
                <a:gd name="T36" fmla="*/ 114 w 621"/>
                <a:gd name="T37" fmla="*/ 3200 h 3781"/>
                <a:gd name="T38" fmla="*/ 142 w 621"/>
                <a:gd name="T39" fmla="*/ 3308 h 3781"/>
                <a:gd name="T40" fmla="*/ 29 w 621"/>
                <a:gd name="T41" fmla="*/ 3359 h 3781"/>
                <a:gd name="T42" fmla="*/ 108 w 621"/>
                <a:gd name="T43" fmla="*/ 3439 h 3781"/>
                <a:gd name="T44" fmla="*/ 142 w 621"/>
                <a:gd name="T45" fmla="*/ 3337 h 3781"/>
                <a:gd name="T46" fmla="*/ 200 w 621"/>
                <a:gd name="T47" fmla="*/ 3343 h 3781"/>
                <a:gd name="T48" fmla="*/ 176 w 621"/>
                <a:gd name="T49" fmla="*/ 3479 h 3781"/>
                <a:gd name="T50" fmla="*/ 171 w 621"/>
                <a:gd name="T51" fmla="*/ 3541 h 3781"/>
                <a:gd name="T52" fmla="*/ 228 w 621"/>
                <a:gd name="T53" fmla="*/ 3518 h 3781"/>
                <a:gd name="T54" fmla="*/ 307 w 621"/>
                <a:gd name="T55" fmla="*/ 3530 h 3781"/>
                <a:gd name="T56" fmla="*/ 478 w 621"/>
                <a:gd name="T57" fmla="*/ 3359 h 3781"/>
                <a:gd name="T58" fmla="*/ 160 w 621"/>
                <a:gd name="T59" fmla="*/ 3178 h 3781"/>
                <a:gd name="T60" fmla="*/ 256 w 621"/>
                <a:gd name="T61" fmla="*/ 2848 h 3781"/>
                <a:gd name="T62" fmla="*/ 273 w 621"/>
                <a:gd name="T63" fmla="*/ 2586 h 3781"/>
                <a:gd name="T64" fmla="*/ 279 w 621"/>
                <a:gd name="T65" fmla="*/ 2240 h 3781"/>
                <a:gd name="T66" fmla="*/ 301 w 621"/>
                <a:gd name="T67" fmla="*/ 1876 h 3781"/>
                <a:gd name="T68" fmla="*/ 398 w 621"/>
                <a:gd name="T69" fmla="*/ 1495 h 3781"/>
                <a:gd name="T70" fmla="*/ 432 w 621"/>
                <a:gd name="T71" fmla="*/ 1068 h 3781"/>
                <a:gd name="T72" fmla="*/ 512 w 621"/>
                <a:gd name="T73" fmla="*/ 648 h 3781"/>
                <a:gd name="T74" fmla="*/ 495 w 621"/>
                <a:gd name="T75" fmla="*/ 3649 h 3781"/>
                <a:gd name="T76" fmla="*/ 347 w 621"/>
                <a:gd name="T77" fmla="*/ 3490 h 3781"/>
                <a:gd name="T78" fmla="*/ 398 w 621"/>
                <a:gd name="T79" fmla="*/ 3587 h 3781"/>
                <a:gd name="T80" fmla="*/ 301 w 621"/>
                <a:gd name="T81" fmla="*/ 3564 h 3781"/>
                <a:gd name="T82" fmla="*/ 273 w 621"/>
                <a:gd name="T83" fmla="*/ 3609 h 3781"/>
                <a:gd name="T84" fmla="*/ 319 w 621"/>
                <a:gd name="T85" fmla="*/ 3643 h 3781"/>
                <a:gd name="T86" fmla="*/ 506 w 621"/>
                <a:gd name="T87" fmla="*/ 3655 h 3781"/>
                <a:gd name="T88" fmla="*/ 51 w 621"/>
                <a:gd name="T89" fmla="*/ 2785 h 3781"/>
                <a:gd name="T90" fmla="*/ 512 w 621"/>
                <a:gd name="T91" fmla="*/ 3752 h 3781"/>
                <a:gd name="T92" fmla="*/ 398 w 621"/>
                <a:gd name="T93" fmla="*/ 3718 h 3781"/>
                <a:gd name="T94" fmla="*/ 489 w 621"/>
                <a:gd name="T95" fmla="*/ 3683 h 3781"/>
                <a:gd name="T96" fmla="*/ 335 w 621"/>
                <a:gd name="T97" fmla="*/ 3667 h 3781"/>
                <a:gd name="T98" fmla="*/ 296 w 621"/>
                <a:gd name="T99" fmla="*/ 3433 h 3781"/>
                <a:gd name="T100" fmla="*/ 46 w 621"/>
                <a:gd name="T101" fmla="*/ 3223 h 3781"/>
                <a:gd name="T102" fmla="*/ 80 w 621"/>
                <a:gd name="T103" fmla="*/ 3285 h 3781"/>
                <a:gd name="T104" fmla="*/ 57 w 621"/>
                <a:gd name="T105" fmla="*/ 3212 h 3781"/>
                <a:gd name="T106" fmla="*/ 91 w 621"/>
                <a:gd name="T107" fmla="*/ 3206 h 3781"/>
                <a:gd name="T108" fmla="*/ 51 w 621"/>
                <a:gd name="T109" fmla="*/ 3166 h 3781"/>
                <a:gd name="T110" fmla="*/ 11 w 621"/>
                <a:gd name="T111" fmla="*/ 3024 h 3781"/>
                <a:gd name="T112" fmla="*/ 40 w 621"/>
                <a:gd name="T113" fmla="*/ 3138 h 3781"/>
                <a:gd name="T114" fmla="*/ 120 w 621"/>
                <a:gd name="T115" fmla="*/ 2620 h 3781"/>
                <a:gd name="T116" fmla="*/ 75 w 621"/>
                <a:gd name="T117" fmla="*/ 2711 h 3781"/>
                <a:gd name="T118" fmla="*/ 131 w 621"/>
                <a:gd name="T119" fmla="*/ 2655 h 3781"/>
                <a:gd name="T120" fmla="*/ 108 w 621"/>
                <a:gd name="T121" fmla="*/ 2530 h 3781"/>
                <a:gd name="T122" fmla="*/ 125 w 621"/>
                <a:gd name="T123" fmla="*/ 2455 h 3781"/>
                <a:gd name="T124" fmla="*/ 160 w 621"/>
                <a:gd name="T125" fmla="*/ 2342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1" h="3781">
                  <a:moveTo>
                    <a:pt x="580" y="409"/>
                  </a:moveTo>
                  <a:lnTo>
                    <a:pt x="574" y="404"/>
                  </a:lnTo>
                  <a:lnTo>
                    <a:pt x="563" y="404"/>
                  </a:lnTo>
                  <a:lnTo>
                    <a:pt x="552" y="398"/>
                  </a:lnTo>
                  <a:lnTo>
                    <a:pt x="540" y="392"/>
                  </a:lnTo>
                  <a:lnTo>
                    <a:pt x="540" y="375"/>
                  </a:lnTo>
                  <a:lnTo>
                    <a:pt x="540" y="359"/>
                  </a:lnTo>
                  <a:lnTo>
                    <a:pt x="535" y="347"/>
                  </a:lnTo>
                  <a:lnTo>
                    <a:pt x="535" y="330"/>
                  </a:lnTo>
                  <a:lnTo>
                    <a:pt x="535" y="330"/>
                  </a:lnTo>
                  <a:lnTo>
                    <a:pt x="535" y="319"/>
                  </a:lnTo>
                  <a:lnTo>
                    <a:pt x="535" y="319"/>
                  </a:lnTo>
                  <a:lnTo>
                    <a:pt x="535" y="295"/>
                  </a:lnTo>
                  <a:lnTo>
                    <a:pt x="535" y="295"/>
                  </a:lnTo>
                  <a:lnTo>
                    <a:pt x="535" y="273"/>
                  </a:lnTo>
                  <a:lnTo>
                    <a:pt x="535" y="273"/>
                  </a:lnTo>
                  <a:lnTo>
                    <a:pt x="529" y="256"/>
                  </a:lnTo>
                  <a:lnTo>
                    <a:pt x="529" y="256"/>
                  </a:lnTo>
                  <a:lnTo>
                    <a:pt x="523" y="245"/>
                  </a:lnTo>
                  <a:lnTo>
                    <a:pt x="523" y="245"/>
                  </a:lnTo>
                  <a:lnTo>
                    <a:pt x="518" y="222"/>
                  </a:lnTo>
                  <a:lnTo>
                    <a:pt x="518" y="222"/>
                  </a:lnTo>
                  <a:lnTo>
                    <a:pt x="512" y="205"/>
                  </a:lnTo>
                  <a:lnTo>
                    <a:pt x="512" y="205"/>
                  </a:lnTo>
                  <a:lnTo>
                    <a:pt x="506" y="188"/>
                  </a:lnTo>
                  <a:lnTo>
                    <a:pt x="506" y="188"/>
                  </a:lnTo>
                  <a:lnTo>
                    <a:pt x="500" y="165"/>
                  </a:lnTo>
                  <a:lnTo>
                    <a:pt x="500" y="165"/>
                  </a:lnTo>
                  <a:lnTo>
                    <a:pt x="495" y="148"/>
                  </a:lnTo>
                  <a:lnTo>
                    <a:pt x="495" y="148"/>
                  </a:lnTo>
                  <a:lnTo>
                    <a:pt x="495" y="131"/>
                  </a:lnTo>
                  <a:lnTo>
                    <a:pt x="495" y="131"/>
                  </a:lnTo>
                  <a:lnTo>
                    <a:pt x="489" y="120"/>
                  </a:lnTo>
                  <a:lnTo>
                    <a:pt x="489" y="120"/>
                  </a:lnTo>
                  <a:lnTo>
                    <a:pt x="489" y="114"/>
                  </a:lnTo>
                  <a:lnTo>
                    <a:pt x="489" y="114"/>
                  </a:lnTo>
                  <a:lnTo>
                    <a:pt x="478" y="102"/>
                  </a:lnTo>
                  <a:lnTo>
                    <a:pt x="478" y="102"/>
                  </a:lnTo>
                  <a:lnTo>
                    <a:pt x="466" y="91"/>
                  </a:lnTo>
                  <a:lnTo>
                    <a:pt x="466" y="91"/>
                  </a:lnTo>
                  <a:lnTo>
                    <a:pt x="455" y="80"/>
                  </a:lnTo>
                  <a:lnTo>
                    <a:pt x="455" y="80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32" y="35"/>
                  </a:lnTo>
                  <a:lnTo>
                    <a:pt x="432" y="35"/>
                  </a:lnTo>
                  <a:lnTo>
                    <a:pt x="426" y="11"/>
                  </a:lnTo>
                  <a:lnTo>
                    <a:pt x="426" y="1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15" y="0"/>
                  </a:lnTo>
                  <a:lnTo>
                    <a:pt x="415" y="0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04" y="23"/>
                  </a:lnTo>
                  <a:lnTo>
                    <a:pt x="404" y="23"/>
                  </a:lnTo>
                  <a:lnTo>
                    <a:pt x="398" y="35"/>
                  </a:lnTo>
                  <a:lnTo>
                    <a:pt x="398" y="35"/>
                  </a:lnTo>
                  <a:lnTo>
                    <a:pt x="393" y="40"/>
                  </a:lnTo>
                  <a:lnTo>
                    <a:pt x="393" y="4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81" y="45"/>
                  </a:lnTo>
                  <a:lnTo>
                    <a:pt x="381" y="45"/>
                  </a:lnTo>
                  <a:lnTo>
                    <a:pt x="387" y="51"/>
                  </a:lnTo>
                  <a:lnTo>
                    <a:pt x="387" y="51"/>
                  </a:lnTo>
                  <a:lnTo>
                    <a:pt x="387" y="51"/>
                  </a:lnTo>
                  <a:lnTo>
                    <a:pt x="387" y="51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63"/>
                  </a:lnTo>
                  <a:lnTo>
                    <a:pt x="393" y="63"/>
                  </a:lnTo>
                  <a:lnTo>
                    <a:pt x="393" y="74"/>
                  </a:lnTo>
                  <a:lnTo>
                    <a:pt x="393" y="74"/>
                  </a:lnTo>
                  <a:lnTo>
                    <a:pt x="393" y="80"/>
                  </a:lnTo>
                  <a:lnTo>
                    <a:pt x="393" y="80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10" y="194"/>
                  </a:lnTo>
                  <a:lnTo>
                    <a:pt x="410" y="194"/>
                  </a:lnTo>
                  <a:lnTo>
                    <a:pt x="410" y="233"/>
                  </a:lnTo>
                  <a:lnTo>
                    <a:pt x="410" y="233"/>
                  </a:lnTo>
                  <a:lnTo>
                    <a:pt x="404" y="250"/>
                  </a:lnTo>
                  <a:lnTo>
                    <a:pt x="404" y="250"/>
                  </a:lnTo>
                  <a:lnTo>
                    <a:pt x="398" y="267"/>
                  </a:lnTo>
                  <a:lnTo>
                    <a:pt x="398" y="267"/>
                  </a:lnTo>
                  <a:lnTo>
                    <a:pt x="398" y="284"/>
                  </a:lnTo>
                  <a:lnTo>
                    <a:pt x="398" y="284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8" y="313"/>
                  </a:lnTo>
                  <a:lnTo>
                    <a:pt x="398" y="313"/>
                  </a:lnTo>
                  <a:lnTo>
                    <a:pt x="404" y="319"/>
                  </a:lnTo>
                  <a:lnTo>
                    <a:pt x="404" y="319"/>
                  </a:lnTo>
                  <a:lnTo>
                    <a:pt x="410" y="330"/>
                  </a:lnTo>
                  <a:lnTo>
                    <a:pt x="410" y="330"/>
                  </a:lnTo>
                  <a:lnTo>
                    <a:pt x="410" y="341"/>
                  </a:lnTo>
                  <a:lnTo>
                    <a:pt x="404" y="341"/>
                  </a:lnTo>
                  <a:lnTo>
                    <a:pt x="404" y="341"/>
                  </a:lnTo>
                  <a:lnTo>
                    <a:pt x="398" y="341"/>
                  </a:lnTo>
                  <a:lnTo>
                    <a:pt x="398" y="341"/>
                  </a:lnTo>
                  <a:lnTo>
                    <a:pt x="398" y="341"/>
                  </a:lnTo>
                  <a:lnTo>
                    <a:pt x="393" y="347"/>
                  </a:lnTo>
                  <a:lnTo>
                    <a:pt x="393" y="347"/>
                  </a:lnTo>
                  <a:lnTo>
                    <a:pt x="393" y="353"/>
                  </a:lnTo>
                  <a:lnTo>
                    <a:pt x="393" y="353"/>
                  </a:lnTo>
                  <a:lnTo>
                    <a:pt x="393" y="364"/>
                  </a:lnTo>
                  <a:lnTo>
                    <a:pt x="393" y="364"/>
                  </a:lnTo>
                  <a:lnTo>
                    <a:pt x="393" y="370"/>
                  </a:lnTo>
                  <a:lnTo>
                    <a:pt x="387" y="370"/>
                  </a:lnTo>
                  <a:lnTo>
                    <a:pt x="387" y="370"/>
                  </a:lnTo>
                  <a:lnTo>
                    <a:pt x="387" y="370"/>
                  </a:lnTo>
                  <a:lnTo>
                    <a:pt x="387" y="370"/>
                  </a:lnTo>
                  <a:lnTo>
                    <a:pt x="387" y="370"/>
                  </a:lnTo>
                  <a:lnTo>
                    <a:pt x="381" y="404"/>
                  </a:lnTo>
                  <a:lnTo>
                    <a:pt x="381" y="404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66"/>
                  </a:lnTo>
                  <a:lnTo>
                    <a:pt x="381" y="466"/>
                  </a:lnTo>
                  <a:lnTo>
                    <a:pt x="381" y="494"/>
                  </a:lnTo>
                  <a:lnTo>
                    <a:pt x="375" y="494"/>
                  </a:lnTo>
                  <a:lnTo>
                    <a:pt x="370" y="494"/>
                  </a:lnTo>
                  <a:lnTo>
                    <a:pt x="370" y="500"/>
                  </a:lnTo>
                  <a:lnTo>
                    <a:pt x="364" y="500"/>
                  </a:lnTo>
                  <a:lnTo>
                    <a:pt x="364" y="500"/>
                  </a:lnTo>
                  <a:lnTo>
                    <a:pt x="364" y="518"/>
                  </a:lnTo>
                  <a:lnTo>
                    <a:pt x="364" y="518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5" y="534"/>
                  </a:lnTo>
                  <a:lnTo>
                    <a:pt x="375" y="534"/>
                  </a:lnTo>
                  <a:lnTo>
                    <a:pt x="381" y="546"/>
                  </a:lnTo>
                  <a:lnTo>
                    <a:pt x="381" y="546"/>
                  </a:lnTo>
                  <a:lnTo>
                    <a:pt x="381" y="546"/>
                  </a:lnTo>
                  <a:lnTo>
                    <a:pt x="381" y="546"/>
                  </a:lnTo>
                  <a:lnTo>
                    <a:pt x="381" y="551"/>
                  </a:lnTo>
                  <a:lnTo>
                    <a:pt x="381" y="551"/>
                  </a:lnTo>
                  <a:lnTo>
                    <a:pt x="381" y="557"/>
                  </a:lnTo>
                  <a:lnTo>
                    <a:pt x="381" y="557"/>
                  </a:lnTo>
                  <a:lnTo>
                    <a:pt x="381" y="557"/>
                  </a:lnTo>
                  <a:lnTo>
                    <a:pt x="381" y="557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63"/>
                  </a:lnTo>
                  <a:lnTo>
                    <a:pt x="375" y="569"/>
                  </a:lnTo>
                  <a:lnTo>
                    <a:pt x="375" y="569"/>
                  </a:lnTo>
                  <a:lnTo>
                    <a:pt x="375" y="574"/>
                  </a:lnTo>
                  <a:lnTo>
                    <a:pt x="375" y="574"/>
                  </a:lnTo>
                  <a:lnTo>
                    <a:pt x="370" y="603"/>
                  </a:lnTo>
                  <a:lnTo>
                    <a:pt x="370" y="603"/>
                  </a:lnTo>
                  <a:lnTo>
                    <a:pt x="359" y="631"/>
                  </a:lnTo>
                  <a:lnTo>
                    <a:pt x="359" y="631"/>
                  </a:lnTo>
                  <a:lnTo>
                    <a:pt x="359" y="659"/>
                  </a:lnTo>
                  <a:lnTo>
                    <a:pt x="359" y="659"/>
                  </a:lnTo>
                  <a:lnTo>
                    <a:pt x="359" y="694"/>
                  </a:lnTo>
                  <a:lnTo>
                    <a:pt x="359" y="694"/>
                  </a:lnTo>
                  <a:lnTo>
                    <a:pt x="359" y="705"/>
                  </a:lnTo>
                  <a:lnTo>
                    <a:pt x="359" y="705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370" y="716"/>
                  </a:lnTo>
                  <a:lnTo>
                    <a:pt x="370" y="716"/>
                  </a:lnTo>
                  <a:lnTo>
                    <a:pt x="370" y="728"/>
                  </a:lnTo>
                  <a:lnTo>
                    <a:pt x="370" y="728"/>
                  </a:lnTo>
                  <a:lnTo>
                    <a:pt x="364" y="739"/>
                  </a:lnTo>
                  <a:lnTo>
                    <a:pt x="364" y="739"/>
                  </a:lnTo>
                  <a:lnTo>
                    <a:pt x="364" y="756"/>
                  </a:lnTo>
                  <a:lnTo>
                    <a:pt x="364" y="756"/>
                  </a:lnTo>
                  <a:lnTo>
                    <a:pt x="359" y="773"/>
                  </a:lnTo>
                  <a:lnTo>
                    <a:pt x="359" y="773"/>
                  </a:lnTo>
                  <a:lnTo>
                    <a:pt x="353" y="790"/>
                  </a:lnTo>
                  <a:lnTo>
                    <a:pt x="353" y="790"/>
                  </a:lnTo>
                  <a:lnTo>
                    <a:pt x="359" y="790"/>
                  </a:lnTo>
                  <a:lnTo>
                    <a:pt x="359" y="790"/>
                  </a:lnTo>
                  <a:lnTo>
                    <a:pt x="359" y="796"/>
                  </a:lnTo>
                  <a:lnTo>
                    <a:pt x="359" y="796"/>
                  </a:lnTo>
                  <a:lnTo>
                    <a:pt x="353" y="802"/>
                  </a:lnTo>
                  <a:lnTo>
                    <a:pt x="353" y="802"/>
                  </a:lnTo>
                  <a:lnTo>
                    <a:pt x="353" y="802"/>
                  </a:lnTo>
                  <a:lnTo>
                    <a:pt x="353" y="802"/>
                  </a:lnTo>
                  <a:lnTo>
                    <a:pt x="353" y="808"/>
                  </a:lnTo>
                  <a:lnTo>
                    <a:pt x="353" y="808"/>
                  </a:lnTo>
                  <a:lnTo>
                    <a:pt x="353" y="819"/>
                  </a:lnTo>
                  <a:lnTo>
                    <a:pt x="353" y="819"/>
                  </a:lnTo>
                  <a:lnTo>
                    <a:pt x="353" y="830"/>
                  </a:lnTo>
                  <a:lnTo>
                    <a:pt x="353" y="830"/>
                  </a:lnTo>
                  <a:lnTo>
                    <a:pt x="353" y="830"/>
                  </a:lnTo>
                  <a:lnTo>
                    <a:pt x="353" y="830"/>
                  </a:lnTo>
                  <a:lnTo>
                    <a:pt x="353" y="836"/>
                  </a:lnTo>
                  <a:lnTo>
                    <a:pt x="353" y="836"/>
                  </a:lnTo>
                  <a:lnTo>
                    <a:pt x="353" y="841"/>
                  </a:lnTo>
                  <a:lnTo>
                    <a:pt x="353" y="841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53"/>
                  </a:lnTo>
                  <a:lnTo>
                    <a:pt x="353" y="853"/>
                  </a:lnTo>
                  <a:lnTo>
                    <a:pt x="353" y="858"/>
                  </a:lnTo>
                  <a:lnTo>
                    <a:pt x="353" y="858"/>
                  </a:lnTo>
                  <a:lnTo>
                    <a:pt x="353" y="864"/>
                  </a:lnTo>
                  <a:lnTo>
                    <a:pt x="353" y="864"/>
                  </a:lnTo>
                  <a:lnTo>
                    <a:pt x="347" y="875"/>
                  </a:lnTo>
                  <a:lnTo>
                    <a:pt x="347" y="875"/>
                  </a:lnTo>
                  <a:lnTo>
                    <a:pt x="347" y="881"/>
                  </a:lnTo>
                  <a:lnTo>
                    <a:pt x="341" y="881"/>
                  </a:lnTo>
                  <a:lnTo>
                    <a:pt x="341" y="887"/>
                  </a:lnTo>
                  <a:lnTo>
                    <a:pt x="335" y="887"/>
                  </a:lnTo>
                  <a:lnTo>
                    <a:pt x="330" y="887"/>
                  </a:lnTo>
                  <a:lnTo>
                    <a:pt x="330" y="887"/>
                  </a:lnTo>
                  <a:lnTo>
                    <a:pt x="330" y="904"/>
                  </a:lnTo>
                  <a:lnTo>
                    <a:pt x="330" y="904"/>
                  </a:lnTo>
                  <a:lnTo>
                    <a:pt x="330" y="915"/>
                  </a:lnTo>
                  <a:lnTo>
                    <a:pt x="330" y="915"/>
                  </a:lnTo>
                  <a:lnTo>
                    <a:pt x="335" y="927"/>
                  </a:lnTo>
                  <a:lnTo>
                    <a:pt x="335" y="927"/>
                  </a:lnTo>
                  <a:lnTo>
                    <a:pt x="335" y="944"/>
                  </a:lnTo>
                  <a:lnTo>
                    <a:pt x="335" y="944"/>
                  </a:lnTo>
                  <a:lnTo>
                    <a:pt x="335" y="944"/>
                  </a:lnTo>
                  <a:lnTo>
                    <a:pt x="335" y="944"/>
                  </a:lnTo>
                  <a:lnTo>
                    <a:pt x="330" y="944"/>
                  </a:lnTo>
                  <a:lnTo>
                    <a:pt x="330" y="944"/>
                  </a:lnTo>
                  <a:lnTo>
                    <a:pt x="325" y="944"/>
                  </a:lnTo>
                  <a:lnTo>
                    <a:pt x="325" y="944"/>
                  </a:lnTo>
                  <a:lnTo>
                    <a:pt x="325" y="949"/>
                  </a:lnTo>
                  <a:lnTo>
                    <a:pt x="325" y="949"/>
                  </a:lnTo>
                  <a:lnTo>
                    <a:pt x="325" y="955"/>
                  </a:lnTo>
                  <a:lnTo>
                    <a:pt x="325" y="955"/>
                  </a:lnTo>
                  <a:lnTo>
                    <a:pt x="325" y="967"/>
                  </a:lnTo>
                  <a:lnTo>
                    <a:pt x="325" y="967"/>
                  </a:lnTo>
                  <a:lnTo>
                    <a:pt x="325" y="978"/>
                  </a:lnTo>
                  <a:lnTo>
                    <a:pt x="325" y="978"/>
                  </a:lnTo>
                  <a:lnTo>
                    <a:pt x="325" y="989"/>
                  </a:lnTo>
                  <a:lnTo>
                    <a:pt x="325" y="989"/>
                  </a:lnTo>
                  <a:lnTo>
                    <a:pt x="319" y="1001"/>
                  </a:lnTo>
                  <a:lnTo>
                    <a:pt x="319" y="1001"/>
                  </a:lnTo>
                  <a:lnTo>
                    <a:pt x="313" y="1018"/>
                  </a:lnTo>
                  <a:lnTo>
                    <a:pt x="313" y="1018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301" y="1040"/>
                  </a:lnTo>
                  <a:lnTo>
                    <a:pt x="301" y="1040"/>
                  </a:lnTo>
                  <a:lnTo>
                    <a:pt x="301" y="1063"/>
                  </a:lnTo>
                  <a:lnTo>
                    <a:pt x="301" y="1063"/>
                  </a:lnTo>
                  <a:lnTo>
                    <a:pt x="313" y="1080"/>
                  </a:lnTo>
                  <a:lnTo>
                    <a:pt x="313" y="1080"/>
                  </a:lnTo>
                  <a:lnTo>
                    <a:pt x="319" y="1097"/>
                  </a:lnTo>
                  <a:lnTo>
                    <a:pt x="319" y="1097"/>
                  </a:lnTo>
                  <a:lnTo>
                    <a:pt x="325" y="1108"/>
                  </a:lnTo>
                  <a:lnTo>
                    <a:pt x="325" y="1108"/>
                  </a:lnTo>
                  <a:lnTo>
                    <a:pt x="325" y="1126"/>
                  </a:lnTo>
                  <a:lnTo>
                    <a:pt x="325" y="1126"/>
                  </a:lnTo>
                  <a:lnTo>
                    <a:pt x="325" y="1143"/>
                  </a:lnTo>
                  <a:lnTo>
                    <a:pt x="325" y="1143"/>
                  </a:lnTo>
                  <a:lnTo>
                    <a:pt x="325" y="1165"/>
                  </a:lnTo>
                  <a:lnTo>
                    <a:pt x="325" y="1165"/>
                  </a:lnTo>
                  <a:lnTo>
                    <a:pt x="319" y="1183"/>
                  </a:lnTo>
                  <a:lnTo>
                    <a:pt x="319" y="1183"/>
                  </a:lnTo>
                  <a:lnTo>
                    <a:pt x="319" y="1183"/>
                  </a:lnTo>
                  <a:lnTo>
                    <a:pt x="319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3" y="1188"/>
                  </a:lnTo>
                  <a:lnTo>
                    <a:pt x="313" y="1188"/>
                  </a:lnTo>
                  <a:lnTo>
                    <a:pt x="307" y="1188"/>
                  </a:lnTo>
                  <a:lnTo>
                    <a:pt x="307" y="1188"/>
                  </a:lnTo>
                  <a:lnTo>
                    <a:pt x="307" y="1199"/>
                  </a:lnTo>
                  <a:lnTo>
                    <a:pt x="307" y="1199"/>
                  </a:lnTo>
                  <a:lnTo>
                    <a:pt x="301" y="1211"/>
                  </a:lnTo>
                  <a:lnTo>
                    <a:pt x="301" y="1211"/>
                  </a:lnTo>
                  <a:lnTo>
                    <a:pt x="296" y="1222"/>
                  </a:lnTo>
                  <a:lnTo>
                    <a:pt x="296" y="1222"/>
                  </a:lnTo>
                  <a:lnTo>
                    <a:pt x="296" y="1233"/>
                  </a:lnTo>
                  <a:lnTo>
                    <a:pt x="296" y="1233"/>
                  </a:lnTo>
                  <a:lnTo>
                    <a:pt x="301" y="1251"/>
                  </a:lnTo>
                  <a:lnTo>
                    <a:pt x="301" y="1251"/>
                  </a:lnTo>
                  <a:lnTo>
                    <a:pt x="307" y="1262"/>
                  </a:lnTo>
                  <a:lnTo>
                    <a:pt x="307" y="1262"/>
                  </a:lnTo>
                  <a:lnTo>
                    <a:pt x="319" y="1279"/>
                  </a:lnTo>
                  <a:lnTo>
                    <a:pt x="319" y="1279"/>
                  </a:lnTo>
                  <a:lnTo>
                    <a:pt x="319" y="1290"/>
                  </a:lnTo>
                  <a:lnTo>
                    <a:pt x="319" y="1290"/>
                  </a:lnTo>
                  <a:lnTo>
                    <a:pt x="319" y="1313"/>
                  </a:lnTo>
                  <a:lnTo>
                    <a:pt x="319" y="1313"/>
                  </a:lnTo>
                  <a:lnTo>
                    <a:pt x="319" y="1347"/>
                  </a:lnTo>
                  <a:lnTo>
                    <a:pt x="319" y="1347"/>
                  </a:lnTo>
                  <a:lnTo>
                    <a:pt x="319" y="1387"/>
                  </a:lnTo>
                  <a:lnTo>
                    <a:pt x="319" y="1387"/>
                  </a:lnTo>
                  <a:lnTo>
                    <a:pt x="313" y="1410"/>
                  </a:lnTo>
                  <a:lnTo>
                    <a:pt x="307" y="1416"/>
                  </a:lnTo>
                  <a:lnTo>
                    <a:pt x="301" y="1421"/>
                  </a:lnTo>
                  <a:lnTo>
                    <a:pt x="296" y="1427"/>
                  </a:lnTo>
                  <a:lnTo>
                    <a:pt x="285" y="1432"/>
                  </a:lnTo>
                  <a:lnTo>
                    <a:pt x="285" y="1432"/>
                  </a:lnTo>
                  <a:lnTo>
                    <a:pt x="285" y="1438"/>
                  </a:lnTo>
                  <a:lnTo>
                    <a:pt x="285" y="1438"/>
                  </a:lnTo>
                  <a:lnTo>
                    <a:pt x="285" y="1455"/>
                  </a:lnTo>
                  <a:lnTo>
                    <a:pt x="285" y="1455"/>
                  </a:lnTo>
                  <a:lnTo>
                    <a:pt x="285" y="1467"/>
                  </a:lnTo>
                  <a:lnTo>
                    <a:pt x="285" y="1467"/>
                  </a:lnTo>
                  <a:lnTo>
                    <a:pt x="285" y="1467"/>
                  </a:lnTo>
                  <a:lnTo>
                    <a:pt x="285" y="1467"/>
                  </a:lnTo>
                  <a:lnTo>
                    <a:pt x="290" y="1472"/>
                  </a:lnTo>
                  <a:lnTo>
                    <a:pt x="290" y="1472"/>
                  </a:lnTo>
                  <a:lnTo>
                    <a:pt x="290" y="1472"/>
                  </a:lnTo>
                  <a:lnTo>
                    <a:pt x="290" y="1472"/>
                  </a:lnTo>
                  <a:lnTo>
                    <a:pt x="290" y="1472"/>
                  </a:lnTo>
                  <a:lnTo>
                    <a:pt x="290" y="1472"/>
                  </a:lnTo>
                  <a:lnTo>
                    <a:pt x="290" y="1483"/>
                  </a:lnTo>
                  <a:lnTo>
                    <a:pt x="290" y="1483"/>
                  </a:lnTo>
                  <a:lnTo>
                    <a:pt x="290" y="1489"/>
                  </a:lnTo>
                  <a:lnTo>
                    <a:pt x="290" y="1489"/>
                  </a:lnTo>
                  <a:lnTo>
                    <a:pt x="279" y="1501"/>
                  </a:lnTo>
                  <a:lnTo>
                    <a:pt x="279" y="1501"/>
                  </a:lnTo>
                  <a:lnTo>
                    <a:pt x="267" y="1507"/>
                  </a:lnTo>
                  <a:lnTo>
                    <a:pt x="267" y="1507"/>
                  </a:lnTo>
                  <a:lnTo>
                    <a:pt x="267" y="1512"/>
                  </a:lnTo>
                  <a:lnTo>
                    <a:pt x="267" y="1512"/>
                  </a:lnTo>
                  <a:lnTo>
                    <a:pt x="262" y="1529"/>
                  </a:lnTo>
                  <a:lnTo>
                    <a:pt x="262" y="1529"/>
                  </a:lnTo>
                  <a:lnTo>
                    <a:pt x="267" y="1541"/>
                  </a:lnTo>
                  <a:lnTo>
                    <a:pt x="267" y="1541"/>
                  </a:lnTo>
                  <a:lnTo>
                    <a:pt x="267" y="1552"/>
                  </a:lnTo>
                  <a:lnTo>
                    <a:pt x="267" y="1552"/>
                  </a:lnTo>
                  <a:lnTo>
                    <a:pt x="267" y="1563"/>
                  </a:lnTo>
                  <a:lnTo>
                    <a:pt x="267" y="1563"/>
                  </a:lnTo>
                  <a:lnTo>
                    <a:pt x="256" y="1580"/>
                  </a:lnTo>
                  <a:lnTo>
                    <a:pt x="256" y="1580"/>
                  </a:lnTo>
                  <a:lnTo>
                    <a:pt x="245" y="1597"/>
                  </a:lnTo>
                  <a:lnTo>
                    <a:pt x="245" y="1597"/>
                  </a:lnTo>
                  <a:lnTo>
                    <a:pt x="234" y="1620"/>
                  </a:lnTo>
                  <a:lnTo>
                    <a:pt x="234" y="1620"/>
                  </a:lnTo>
                  <a:lnTo>
                    <a:pt x="228" y="1637"/>
                  </a:lnTo>
                  <a:lnTo>
                    <a:pt x="228" y="1637"/>
                  </a:lnTo>
                  <a:lnTo>
                    <a:pt x="228" y="1643"/>
                  </a:lnTo>
                  <a:lnTo>
                    <a:pt x="228" y="1643"/>
                  </a:lnTo>
                  <a:lnTo>
                    <a:pt x="234" y="1654"/>
                  </a:lnTo>
                  <a:lnTo>
                    <a:pt x="234" y="1654"/>
                  </a:lnTo>
                  <a:lnTo>
                    <a:pt x="234" y="1660"/>
                  </a:lnTo>
                  <a:lnTo>
                    <a:pt x="234" y="1660"/>
                  </a:lnTo>
                  <a:lnTo>
                    <a:pt x="239" y="1660"/>
                  </a:lnTo>
                  <a:lnTo>
                    <a:pt x="239" y="1660"/>
                  </a:lnTo>
                  <a:lnTo>
                    <a:pt x="239" y="1677"/>
                  </a:lnTo>
                  <a:lnTo>
                    <a:pt x="239" y="1677"/>
                  </a:lnTo>
                  <a:lnTo>
                    <a:pt x="239" y="1694"/>
                  </a:lnTo>
                  <a:lnTo>
                    <a:pt x="239" y="1694"/>
                  </a:lnTo>
                  <a:lnTo>
                    <a:pt x="239" y="1711"/>
                  </a:lnTo>
                  <a:lnTo>
                    <a:pt x="239" y="1711"/>
                  </a:lnTo>
                  <a:lnTo>
                    <a:pt x="234" y="1728"/>
                  </a:lnTo>
                  <a:lnTo>
                    <a:pt x="234" y="1728"/>
                  </a:lnTo>
                  <a:lnTo>
                    <a:pt x="228" y="1734"/>
                  </a:lnTo>
                  <a:lnTo>
                    <a:pt x="228" y="1734"/>
                  </a:lnTo>
                  <a:lnTo>
                    <a:pt x="222" y="1740"/>
                  </a:lnTo>
                  <a:lnTo>
                    <a:pt x="222" y="1740"/>
                  </a:lnTo>
                  <a:lnTo>
                    <a:pt x="216" y="1745"/>
                  </a:lnTo>
                  <a:lnTo>
                    <a:pt x="216" y="1745"/>
                  </a:lnTo>
                  <a:lnTo>
                    <a:pt x="210" y="1751"/>
                  </a:lnTo>
                  <a:lnTo>
                    <a:pt x="210" y="1751"/>
                  </a:lnTo>
                  <a:lnTo>
                    <a:pt x="210" y="1757"/>
                  </a:lnTo>
                  <a:lnTo>
                    <a:pt x="210" y="1757"/>
                  </a:lnTo>
                  <a:lnTo>
                    <a:pt x="210" y="1762"/>
                  </a:lnTo>
                  <a:lnTo>
                    <a:pt x="210" y="1762"/>
                  </a:lnTo>
                  <a:lnTo>
                    <a:pt x="210" y="1768"/>
                  </a:lnTo>
                  <a:lnTo>
                    <a:pt x="210" y="1768"/>
                  </a:lnTo>
                  <a:lnTo>
                    <a:pt x="210" y="1779"/>
                  </a:lnTo>
                  <a:lnTo>
                    <a:pt x="210" y="1779"/>
                  </a:lnTo>
                  <a:lnTo>
                    <a:pt x="205" y="1785"/>
                  </a:lnTo>
                  <a:lnTo>
                    <a:pt x="200" y="1791"/>
                  </a:lnTo>
                  <a:lnTo>
                    <a:pt x="200" y="1791"/>
                  </a:lnTo>
                  <a:lnTo>
                    <a:pt x="194" y="1796"/>
                  </a:lnTo>
                  <a:lnTo>
                    <a:pt x="194" y="1796"/>
                  </a:lnTo>
                  <a:lnTo>
                    <a:pt x="188" y="1802"/>
                  </a:lnTo>
                  <a:lnTo>
                    <a:pt x="188" y="1807"/>
                  </a:lnTo>
                  <a:lnTo>
                    <a:pt x="188" y="1807"/>
                  </a:lnTo>
                  <a:lnTo>
                    <a:pt x="194" y="1847"/>
                  </a:lnTo>
                  <a:lnTo>
                    <a:pt x="194" y="1847"/>
                  </a:lnTo>
                  <a:lnTo>
                    <a:pt x="188" y="1847"/>
                  </a:lnTo>
                  <a:lnTo>
                    <a:pt x="188" y="1847"/>
                  </a:lnTo>
                  <a:lnTo>
                    <a:pt x="182" y="1847"/>
                  </a:lnTo>
                  <a:lnTo>
                    <a:pt x="182" y="1847"/>
                  </a:lnTo>
                  <a:lnTo>
                    <a:pt x="171" y="1847"/>
                  </a:lnTo>
                  <a:lnTo>
                    <a:pt x="171" y="1847"/>
                  </a:lnTo>
                  <a:lnTo>
                    <a:pt x="165" y="1847"/>
                  </a:lnTo>
                  <a:lnTo>
                    <a:pt x="165" y="1847"/>
                  </a:lnTo>
                  <a:lnTo>
                    <a:pt x="165" y="1847"/>
                  </a:lnTo>
                  <a:lnTo>
                    <a:pt x="165" y="1847"/>
                  </a:lnTo>
                  <a:lnTo>
                    <a:pt x="165" y="1853"/>
                  </a:lnTo>
                  <a:lnTo>
                    <a:pt x="165" y="1853"/>
                  </a:lnTo>
                  <a:lnTo>
                    <a:pt x="160" y="1853"/>
                  </a:lnTo>
                  <a:lnTo>
                    <a:pt x="160" y="1853"/>
                  </a:lnTo>
                  <a:lnTo>
                    <a:pt x="154" y="1859"/>
                  </a:lnTo>
                  <a:lnTo>
                    <a:pt x="154" y="1859"/>
                  </a:lnTo>
                  <a:lnTo>
                    <a:pt x="160" y="1865"/>
                  </a:lnTo>
                  <a:lnTo>
                    <a:pt x="160" y="1865"/>
                  </a:lnTo>
                  <a:lnTo>
                    <a:pt x="160" y="1870"/>
                  </a:lnTo>
                  <a:lnTo>
                    <a:pt x="160" y="1870"/>
                  </a:lnTo>
                  <a:lnTo>
                    <a:pt x="165" y="1876"/>
                  </a:lnTo>
                  <a:lnTo>
                    <a:pt x="165" y="1876"/>
                  </a:lnTo>
                  <a:lnTo>
                    <a:pt x="165" y="1881"/>
                  </a:lnTo>
                  <a:lnTo>
                    <a:pt x="165" y="1881"/>
                  </a:lnTo>
                  <a:lnTo>
                    <a:pt x="165" y="1881"/>
                  </a:lnTo>
                  <a:lnTo>
                    <a:pt x="165" y="1881"/>
                  </a:lnTo>
                  <a:lnTo>
                    <a:pt x="165" y="1887"/>
                  </a:lnTo>
                  <a:lnTo>
                    <a:pt x="165" y="1887"/>
                  </a:lnTo>
                  <a:lnTo>
                    <a:pt x="160" y="1899"/>
                  </a:lnTo>
                  <a:lnTo>
                    <a:pt x="160" y="1899"/>
                  </a:lnTo>
                  <a:lnTo>
                    <a:pt x="160" y="1910"/>
                  </a:lnTo>
                  <a:lnTo>
                    <a:pt x="160" y="1910"/>
                  </a:lnTo>
                  <a:lnTo>
                    <a:pt x="165" y="1910"/>
                  </a:lnTo>
                  <a:lnTo>
                    <a:pt x="165" y="1910"/>
                  </a:lnTo>
                  <a:lnTo>
                    <a:pt x="171" y="1916"/>
                  </a:lnTo>
                  <a:lnTo>
                    <a:pt x="171" y="1916"/>
                  </a:lnTo>
                  <a:lnTo>
                    <a:pt x="176" y="1916"/>
                  </a:lnTo>
                  <a:lnTo>
                    <a:pt x="176" y="1916"/>
                  </a:lnTo>
                  <a:lnTo>
                    <a:pt x="176" y="1916"/>
                  </a:lnTo>
                  <a:lnTo>
                    <a:pt x="176" y="1916"/>
                  </a:lnTo>
                  <a:lnTo>
                    <a:pt x="176" y="1927"/>
                  </a:lnTo>
                  <a:lnTo>
                    <a:pt x="176" y="1927"/>
                  </a:lnTo>
                  <a:lnTo>
                    <a:pt x="176" y="1938"/>
                  </a:lnTo>
                  <a:lnTo>
                    <a:pt x="176" y="1938"/>
                  </a:lnTo>
                  <a:lnTo>
                    <a:pt x="176" y="1950"/>
                  </a:lnTo>
                  <a:lnTo>
                    <a:pt x="176" y="1950"/>
                  </a:lnTo>
                  <a:lnTo>
                    <a:pt x="171" y="1950"/>
                  </a:lnTo>
                  <a:lnTo>
                    <a:pt x="171" y="1950"/>
                  </a:lnTo>
                  <a:lnTo>
                    <a:pt x="171" y="1956"/>
                  </a:lnTo>
                  <a:lnTo>
                    <a:pt x="171" y="1956"/>
                  </a:lnTo>
                  <a:lnTo>
                    <a:pt x="171" y="1961"/>
                  </a:lnTo>
                  <a:lnTo>
                    <a:pt x="171" y="1961"/>
                  </a:lnTo>
                  <a:lnTo>
                    <a:pt x="165" y="1967"/>
                  </a:lnTo>
                  <a:lnTo>
                    <a:pt x="165" y="1967"/>
                  </a:lnTo>
                  <a:lnTo>
                    <a:pt x="165" y="1967"/>
                  </a:lnTo>
                  <a:lnTo>
                    <a:pt x="165" y="1967"/>
                  </a:lnTo>
                  <a:lnTo>
                    <a:pt x="171" y="1967"/>
                  </a:lnTo>
                  <a:lnTo>
                    <a:pt x="171" y="1967"/>
                  </a:lnTo>
                  <a:lnTo>
                    <a:pt x="176" y="1972"/>
                  </a:lnTo>
                  <a:lnTo>
                    <a:pt x="176" y="1972"/>
                  </a:lnTo>
                  <a:lnTo>
                    <a:pt x="176" y="1978"/>
                  </a:lnTo>
                  <a:lnTo>
                    <a:pt x="176" y="1978"/>
                  </a:lnTo>
                  <a:lnTo>
                    <a:pt x="176" y="1978"/>
                  </a:lnTo>
                  <a:lnTo>
                    <a:pt x="176" y="1978"/>
                  </a:lnTo>
                  <a:lnTo>
                    <a:pt x="176" y="1984"/>
                  </a:lnTo>
                  <a:lnTo>
                    <a:pt x="176" y="1984"/>
                  </a:lnTo>
                  <a:lnTo>
                    <a:pt x="176" y="1984"/>
                  </a:lnTo>
                  <a:lnTo>
                    <a:pt x="176" y="1984"/>
                  </a:lnTo>
                  <a:lnTo>
                    <a:pt x="171" y="1990"/>
                  </a:lnTo>
                  <a:lnTo>
                    <a:pt x="171" y="1990"/>
                  </a:lnTo>
                  <a:lnTo>
                    <a:pt x="171" y="1990"/>
                  </a:lnTo>
                  <a:lnTo>
                    <a:pt x="171" y="1990"/>
                  </a:lnTo>
                  <a:lnTo>
                    <a:pt x="176" y="2006"/>
                  </a:lnTo>
                  <a:lnTo>
                    <a:pt x="176" y="2006"/>
                  </a:lnTo>
                  <a:lnTo>
                    <a:pt x="182" y="2035"/>
                  </a:lnTo>
                  <a:lnTo>
                    <a:pt x="182" y="2035"/>
                  </a:lnTo>
                  <a:lnTo>
                    <a:pt x="188" y="2075"/>
                  </a:lnTo>
                  <a:lnTo>
                    <a:pt x="188" y="2075"/>
                  </a:lnTo>
                  <a:lnTo>
                    <a:pt x="182" y="2097"/>
                  </a:lnTo>
                  <a:lnTo>
                    <a:pt x="182" y="2097"/>
                  </a:lnTo>
                  <a:lnTo>
                    <a:pt x="182" y="2097"/>
                  </a:lnTo>
                  <a:lnTo>
                    <a:pt x="182" y="2097"/>
                  </a:lnTo>
                  <a:lnTo>
                    <a:pt x="176" y="2097"/>
                  </a:lnTo>
                  <a:lnTo>
                    <a:pt x="176" y="2097"/>
                  </a:lnTo>
                  <a:lnTo>
                    <a:pt x="171" y="2097"/>
                  </a:lnTo>
                  <a:lnTo>
                    <a:pt x="171" y="2097"/>
                  </a:lnTo>
                  <a:lnTo>
                    <a:pt x="165" y="2097"/>
                  </a:lnTo>
                  <a:lnTo>
                    <a:pt x="165" y="2097"/>
                  </a:lnTo>
                  <a:lnTo>
                    <a:pt x="165" y="2115"/>
                  </a:lnTo>
                  <a:lnTo>
                    <a:pt x="165" y="2115"/>
                  </a:lnTo>
                  <a:lnTo>
                    <a:pt x="160" y="2131"/>
                  </a:lnTo>
                  <a:lnTo>
                    <a:pt x="160" y="2131"/>
                  </a:lnTo>
                  <a:lnTo>
                    <a:pt x="154" y="2149"/>
                  </a:lnTo>
                  <a:lnTo>
                    <a:pt x="154" y="2149"/>
                  </a:lnTo>
                  <a:lnTo>
                    <a:pt x="148" y="2166"/>
                  </a:lnTo>
                  <a:lnTo>
                    <a:pt x="148" y="2166"/>
                  </a:lnTo>
                  <a:lnTo>
                    <a:pt x="148" y="2177"/>
                  </a:lnTo>
                  <a:lnTo>
                    <a:pt x="148" y="2177"/>
                  </a:lnTo>
                  <a:lnTo>
                    <a:pt x="142" y="2194"/>
                  </a:lnTo>
                  <a:lnTo>
                    <a:pt x="142" y="2194"/>
                  </a:lnTo>
                  <a:lnTo>
                    <a:pt x="142" y="2211"/>
                  </a:lnTo>
                  <a:lnTo>
                    <a:pt x="142" y="2211"/>
                  </a:lnTo>
                  <a:lnTo>
                    <a:pt x="142" y="2217"/>
                  </a:lnTo>
                  <a:lnTo>
                    <a:pt x="142" y="2217"/>
                  </a:lnTo>
                  <a:lnTo>
                    <a:pt x="148" y="2228"/>
                  </a:lnTo>
                  <a:lnTo>
                    <a:pt x="148" y="2228"/>
                  </a:lnTo>
                  <a:lnTo>
                    <a:pt x="148" y="2251"/>
                  </a:lnTo>
                  <a:lnTo>
                    <a:pt x="148" y="2251"/>
                  </a:lnTo>
                  <a:lnTo>
                    <a:pt x="154" y="2268"/>
                  </a:lnTo>
                  <a:lnTo>
                    <a:pt x="154" y="2268"/>
                  </a:lnTo>
                  <a:lnTo>
                    <a:pt x="154" y="2285"/>
                  </a:lnTo>
                  <a:lnTo>
                    <a:pt x="154" y="2285"/>
                  </a:lnTo>
                  <a:lnTo>
                    <a:pt x="160" y="2285"/>
                  </a:lnTo>
                  <a:lnTo>
                    <a:pt x="160" y="2285"/>
                  </a:lnTo>
                  <a:lnTo>
                    <a:pt x="165" y="2285"/>
                  </a:lnTo>
                  <a:lnTo>
                    <a:pt x="165" y="2285"/>
                  </a:lnTo>
                  <a:lnTo>
                    <a:pt x="171" y="2285"/>
                  </a:lnTo>
                  <a:lnTo>
                    <a:pt x="171" y="2285"/>
                  </a:lnTo>
                  <a:lnTo>
                    <a:pt x="176" y="2285"/>
                  </a:lnTo>
                  <a:lnTo>
                    <a:pt x="176" y="2285"/>
                  </a:lnTo>
                  <a:lnTo>
                    <a:pt x="182" y="2280"/>
                  </a:lnTo>
                  <a:lnTo>
                    <a:pt x="182" y="2280"/>
                  </a:lnTo>
                  <a:lnTo>
                    <a:pt x="182" y="2274"/>
                  </a:lnTo>
                  <a:lnTo>
                    <a:pt x="182" y="2274"/>
                  </a:lnTo>
                  <a:lnTo>
                    <a:pt x="182" y="2268"/>
                  </a:lnTo>
                  <a:lnTo>
                    <a:pt x="182" y="2268"/>
                  </a:lnTo>
                  <a:lnTo>
                    <a:pt x="182" y="2262"/>
                  </a:lnTo>
                  <a:lnTo>
                    <a:pt x="182" y="2262"/>
                  </a:lnTo>
                  <a:lnTo>
                    <a:pt x="188" y="2256"/>
                  </a:lnTo>
                  <a:lnTo>
                    <a:pt x="188" y="2256"/>
                  </a:lnTo>
                  <a:lnTo>
                    <a:pt x="194" y="2256"/>
                  </a:lnTo>
                  <a:lnTo>
                    <a:pt x="194" y="2256"/>
                  </a:lnTo>
                  <a:lnTo>
                    <a:pt x="200" y="2256"/>
                  </a:lnTo>
                  <a:lnTo>
                    <a:pt x="200" y="2256"/>
                  </a:lnTo>
                  <a:lnTo>
                    <a:pt x="205" y="2251"/>
                  </a:lnTo>
                  <a:lnTo>
                    <a:pt x="205" y="2251"/>
                  </a:lnTo>
                  <a:lnTo>
                    <a:pt x="210" y="2256"/>
                  </a:lnTo>
                  <a:lnTo>
                    <a:pt x="210" y="2256"/>
                  </a:lnTo>
                  <a:lnTo>
                    <a:pt x="210" y="2262"/>
                  </a:lnTo>
                  <a:lnTo>
                    <a:pt x="210" y="2262"/>
                  </a:lnTo>
                  <a:lnTo>
                    <a:pt x="216" y="2268"/>
                  </a:lnTo>
                  <a:lnTo>
                    <a:pt x="216" y="2268"/>
                  </a:lnTo>
                  <a:lnTo>
                    <a:pt x="216" y="2274"/>
                  </a:lnTo>
                  <a:lnTo>
                    <a:pt x="216" y="2274"/>
                  </a:lnTo>
                  <a:lnTo>
                    <a:pt x="222" y="2274"/>
                  </a:lnTo>
                  <a:lnTo>
                    <a:pt x="222" y="2274"/>
                  </a:lnTo>
                  <a:lnTo>
                    <a:pt x="228" y="2274"/>
                  </a:lnTo>
                  <a:lnTo>
                    <a:pt x="228" y="2274"/>
                  </a:lnTo>
                  <a:lnTo>
                    <a:pt x="228" y="2274"/>
                  </a:lnTo>
                  <a:lnTo>
                    <a:pt x="228" y="2274"/>
                  </a:lnTo>
                  <a:lnTo>
                    <a:pt x="228" y="2280"/>
                  </a:lnTo>
                  <a:lnTo>
                    <a:pt x="228" y="2280"/>
                  </a:lnTo>
                  <a:lnTo>
                    <a:pt x="228" y="2285"/>
                  </a:lnTo>
                  <a:lnTo>
                    <a:pt x="228" y="2285"/>
                  </a:lnTo>
                  <a:lnTo>
                    <a:pt x="228" y="2291"/>
                  </a:lnTo>
                  <a:lnTo>
                    <a:pt x="228" y="2291"/>
                  </a:lnTo>
                  <a:lnTo>
                    <a:pt x="222" y="2291"/>
                  </a:lnTo>
                  <a:lnTo>
                    <a:pt x="222" y="2291"/>
                  </a:lnTo>
                  <a:lnTo>
                    <a:pt x="216" y="2296"/>
                  </a:lnTo>
                  <a:lnTo>
                    <a:pt x="216" y="2296"/>
                  </a:lnTo>
                  <a:lnTo>
                    <a:pt x="210" y="2296"/>
                  </a:lnTo>
                  <a:lnTo>
                    <a:pt x="210" y="2296"/>
                  </a:lnTo>
                  <a:lnTo>
                    <a:pt x="205" y="2302"/>
                  </a:lnTo>
                  <a:lnTo>
                    <a:pt x="205" y="2302"/>
                  </a:lnTo>
                  <a:lnTo>
                    <a:pt x="205" y="2325"/>
                  </a:lnTo>
                  <a:lnTo>
                    <a:pt x="205" y="2325"/>
                  </a:lnTo>
                  <a:lnTo>
                    <a:pt x="210" y="2353"/>
                  </a:lnTo>
                  <a:lnTo>
                    <a:pt x="210" y="2353"/>
                  </a:lnTo>
                  <a:lnTo>
                    <a:pt x="210" y="2382"/>
                  </a:lnTo>
                  <a:lnTo>
                    <a:pt x="210" y="2382"/>
                  </a:lnTo>
                  <a:lnTo>
                    <a:pt x="210" y="2410"/>
                  </a:lnTo>
                  <a:lnTo>
                    <a:pt x="210" y="2410"/>
                  </a:lnTo>
                  <a:lnTo>
                    <a:pt x="205" y="2410"/>
                  </a:lnTo>
                  <a:lnTo>
                    <a:pt x="205" y="2410"/>
                  </a:lnTo>
                  <a:lnTo>
                    <a:pt x="205" y="2410"/>
                  </a:lnTo>
                  <a:lnTo>
                    <a:pt x="205" y="2410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5" y="2405"/>
                  </a:lnTo>
                  <a:lnTo>
                    <a:pt x="200" y="2410"/>
                  </a:lnTo>
                  <a:lnTo>
                    <a:pt x="200" y="2410"/>
                  </a:lnTo>
                  <a:lnTo>
                    <a:pt x="194" y="2421"/>
                  </a:lnTo>
                  <a:lnTo>
                    <a:pt x="194" y="2421"/>
                  </a:lnTo>
                  <a:lnTo>
                    <a:pt x="194" y="2421"/>
                  </a:lnTo>
                  <a:lnTo>
                    <a:pt x="194" y="2421"/>
                  </a:lnTo>
                  <a:lnTo>
                    <a:pt x="188" y="2427"/>
                  </a:lnTo>
                  <a:lnTo>
                    <a:pt x="188" y="2427"/>
                  </a:lnTo>
                  <a:lnTo>
                    <a:pt x="182" y="2439"/>
                  </a:lnTo>
                  <a:lnTo>
                    <a:pt x="182" y="2439"/>
                  </a:lnTo>
                  <a:lnTo>
                    <a:pt x="182" y="2445"/>
                  </a:lnTo>
                  <a:lnTo>
                    <a:pt x="188" y="2445"/>
                  </a:lnTo>
                  <a:lnTo>
                    <a:pt x="188" y="2445"/>
                  </a:lnTo>
                  <a:lnTo>
                    <a:pt x="194" y="2445"/>
                  </a:lnTo>
                  <a:lnTo>
                    <a:pt x="194" y="2445"/>
                  </a:lnTo>
                  <a:lnTo>
                    <a:pt x="194" y="2445"/>
                  </a:lnTo>
                  <a:lnTo>
                    <a:pt x="194" y="2450"/>
                  </a:lnTo>
                  <a:lnTo>
                    <a:pt x="194" y="2450"/>
                  </a:lnTo>
                  <a:lnTo>
                    <a:pt x="194" y="2455"/>
                  </a:lnTo>
                  <a:lnTo>
                    <a:pt x="194" y="2455"/>
                  </a:lnTo>
                  <a:lnTo>
                    <a:pt x="194" y="2461"/>
                  </a:lnTo>
                  <a:lnTo>
                    <a:pt x="194" y="2461"/>
                  </a:lnTo>
                  <a:lnTo>
                    <a:pt x="194" y="2467"/>
                  </a:lnTo>
                  <a:lnTo>
                    <a:pt x="194" y="2467"/>
                  </a:lnTo>
                  <a:lnTo>
                    <a:pt x="200" y="2473"/>
                  </a:lnTo>
                  <a:lnTo>
                    <a:pt x="200" y="2473"/>
                  </a:lnTo>
                  <a:lnTo>
                    <a:pt x="200" y="2479"/>
                  </a:lnTo>
                  <a:lnTo>
                    <a:pt x="200" y="2479"/>
                  </a:lnTo>
                  <a:lnTo>
                    <a:pt x="205" y="2484"/>
                  </a:lnTo>
                  <a:lnTo>
                    <a:pt x="205" y="2484"/>
                  </a:lnTo>
                  <a:lnTo>
                    <a:pt x="210" y="2490"/>
                  </a:lnTo>
                  <a:lnTo>
                    <a:pt x="210" y="2490"/>
                  </a:lnTo>
                  <a:lnTo>
                    <a:pt x="200" y="2495"/>
                  </a:lnTo>
                  <a:lnTo>
                    <a:pt x="200" y="2495"/>
                  </a:lnTo>
                  <a:lnTo>
                    <a:pt x="194" y="2501"/>
                  </a:lnTo>
                  <a:lnTo>
                    <a:pt x="194" y="2501"/>
                  </a:lnTo>
                  <a:lnTo>
                    <a:pt x="182" y="2507"/>
                  </a:lnTo>
                  <a:lnTo>
                    <a:pt x="182" y="2507"/>
                  </a:lnTo>
                  <a:lnTo>
                    <a:pt x="171" y="2512"/>
                  </a:lnTo>
                  <a:lnTo>
                    <a:pt x="171" y="2512"/>
                  </a:lnTo>
                  <a:lnTo>
                    <a:pt x="171" y="2518"/>
                  </a:lnTo>
                  <a:lnTo>
                    <a:pt x="171" y="2518"/>
                  </a:lnTo>
                  <a:lnTo>
                    <a:pt x="171" y="2524"/>
                  </a:lnTo>
                  <a:lnTo>
                    <a:pt x="171" y="2524"/>
                  </a:lnTo>
                  <a:lnTo>
                    <a:pt x="171" y="2530"/>
                  </a:lnTo>
                  <a:lnTo>
                    <a:pt x="171" y="2530"/>
                  </a:lnTo>
                  <a:lnTo>
                    <a:pt x="171" y="2530"/>
                  </a:lnTo>
                  <a:lnTo>
                    <a:pt x="171" y="2530"/>
                  </a:lnTo>
                  <a:lnTo>
                    <a:pt x="176" y="2535"/>
                  </a:lnTo>
                  <a:lnTo>
                    <a:pt x="176" y="2535"/>
                  </a:lnTo>
                  <a:lnTo>
                    <a:pt x="182" y="2535"/>
                  </a:lnTo>
                  <a:lnTo>
                    <a:pt x="182" y="2535"/>
                  </a:lnTo>
                  <a:lnTo>
                    <a:pt x="188" y="2541"/>
                  </a:lnTo>
                  <a:lnTo>
                    <a:pt x="188" y="2541"/>
                  </a:lnTo>
                  <a:lnTo>
                    <a:pt x="188" y="2546"/>
                  </a:lnTo>
                  <a:lnTo>
                    <a:pt x="188" y="2546"/>
                  </a:lnTo>
                  <a:lnTo>
                    <a:pt x="182" y="2546"/>
                  </a:lnTo>
                  <a:lnTo>
                    <a:pt x="182" y="2546"/>
                  </a:lnTo>
                  <a:lnTo>
                    <a:pt x="176" y="2546"/>
                  </a:lnTo>
                  <a:lnTo>
                    <a:pt x="176" y="2546"/>
                  </a:lnTo>
                  <a:lnTo>
                    <a:pt x="165" y="2546"/>
                  </a:lnTo>
                  <a:lnTo>
                    <a:pt x="165" y="2546"/>
                  </a:lnTo>
                  <a:lnTo>
                    <a:pt x="154" y="2546"/>
                  </a:lnTo>
                  <a:lnTo>
                    <a:pt x="154" y="2546"/>
                  </a:lnTo>
                  <a:lnTo>
                    <a:pt x="160" y="2546"/>
                  </a:lnTo>
                  <a:lnTo>
                    <a:pt x="160" y="2546"/>
                  </a:lnTo>
                  <a:lnTo>
                    <a:pt x="165" y="2558"/>
                  </a:lnTo>
                  <a:lnTo>
                    <a:pt x="165" y="2558"/>
                  </a:lnTo>
                  <a:lnTo>
                    <a:pt x="171" y="2564"/>
                  </a:lnTo>
                  <a:lnTo>
                    <a:pt x="171" y="2564"/>
                  </a:lnTo>
                  <a:lnTo>
                    <a:pt x="171" y="2570"/>
                  </a:lnTo>
                  <a:lnTo>
                    <a:pt x="171" y="2570"/>
                  </a:lnTo>
                  <a:lnTo>
                    <a:pt x="165" y="2570"/>
                  </a:lnTo>
                  <a:lnTo>
                    <a:pt x="160" y="2570"/>
                  </a:lnTo>
                  <a:lnTo>
                    <a:pt x="154" y="2575"/>
                  </a:lnTo>
                  <a:lnTo>
                    <a:pt x="154" y="2575"/>
                  </a:lnTo>
                  <a:lnTo>
                    <a:pt x="160" y="2598"/>
                  </a:lnTo>
                  <a:lnTo>
                    <a:pt x="160" y="2598"/>
                  </a:lnTo>
                  <a:lnTo>
                    <a:pt x="160" y="2620"/>
                  </a:lnTo>
                  <a:lnTo>
                    <a:pt x="160" y="2620"/>
                  </a:lnTo>
                  <a:lnTo>
                    <a:pt x="154" y="2638"/>
                  </a:lnTo>
                  <a:lnTo>
                    <a:pt x="154" y="2638"/>
                  </a:lnTo>
                  <a:lnTo>
                    <a:pt x="148" y="2660"/>
                  </a:lnTo>
                  <a:lnTo>
                    <a:pt x="148" y="2660"/>
                  </a:lnTo>
                  <a:lnTo>
                    <a:pt x="160" y="2660"/>
                  </a:lnTo>
                  <a:lnTo>
                    <a:pt x="160" y="2660"/>
                  </a:lnTo>
                  <a:lnTo>
                    <a:pt x="165" y="2660"/>
                  </a:lnTo>
                  <a:lnTo>
                    <a:pt x="165" y="2660"/>
                  </a:lnTo>
                  <a:lnTo>
                    <a:pt x="165" y="2660"/>
                  </a:lnTo>
                  <a:lnTo>
                    <a:pt x="165" y="2660"/>
                  </a:lnTo>
                  <a:lnTo>
                    <a:pt x="165" y="2671"/>
                  </a:lnTo>
                  <a:lnTo>
                    <a:pt x="165" y="2671"/>
                  </a:lnTo>
                  <a:lnTo>
                    <a:pt x="160" y="2677"/>
                  </a:lnTo>
                  <a:lnTo>
                    <a:pt x="160" y="2677"/>
                  </a:lnTo>
                  <a:lnTo>
                    <a:pt x="154" y="2683"/>
                  </a:lnTo>
                  <a:lnTo>
                    <a:pt x="154" y="2683"/>
                  </a:lnTo>
                  <a:lnTo>
                    <a:pt x="154" y="2700"/>
                  </a:lnTo>
                  <a:lnTo>
                    <a:pt x="154" y="2700"/>
                  </a:lnTo>
                  <a:lnTo>
                    <a:pt x="154" y="2717"/>
                  </a:lnTo>
                  <a:lnTo>
                    <a:pt x="154" y="2717"/>
                  </a:lnTo>
                  <a:lnTo>
                    <a:pt x="154" y="2734"/>
                  </a:lnTo>
                  <a:lnTo>
                    <a:pt x="154" y="2734"/>
                  </a:lnTo>
                  <a:lnTo>
                    <a:pt x="154" y="2751"/>
                  </a:lnTo>
                  <a:lnTo>
                    <a:pt x="154" y="2751"/>
                  </a:lnTo>
                  <a:lnTo>
                    <a:pt x="148" y="2757"/>
                  </a:lnTo>
                  <a:lnTo>
                    <a:pt x="148" y="2757"/>
                  </a:lnTo>
                  <a:lnTo>
                    <a:pt x="142" y="2757"/>
                  </a:lnTo>
                  <a:lnTo>
                    <a:pt x="142" y="2757"/>
                  </a:lnTo>
                  <a:lnTo>
                    <a:pt x="137" y="2763"/>
                  </a:lnTo>
                  <a:lnTo>
                    <a:pt x="137" y="2763"/>
                  </a:lnTo>
                  <a:lnTo>
                    <a:pt x="137" y="2763"/>
                  </a:lnTo>
                  <a:lnTo>
                    <a:pt x="137" y="2763"/>
                  </a:lnTo>
                  <a:lnTo>
                    <a:pt x="137" y="2763"/>
                  </a:lnTo>
                  <a:lnTo>
                    <a:pt x="137" y="2763"/>
                  </a:lnTo>
                  <a:lnTo>
                    <a:pt x="137" y="2757"/>
                  </a:lnTo>
                  <a:lnTo>
                    <a:pt x="137" y="2757"/>
                  </a:lnTo>
                  <a:lnTo>
                    <a:pt x="131" y="2757"/>
                  </a:lnTo>
                  <a:lnTo>
                    <a:pt x="131" y="2757"/>
                  </a:lnTo>
                  <a:lnTo>
                    <a:pt x="137" y="2745"/>
                  </a:lnTo>
                  <a:lnTo>
                    <a:pt x="137" y="2745"/>
                  </a:lnTo>
                  <a:lnTo>
                    <a:pt x="131" y="2740"/>
                  </a:lnTo>
                  <a:lnTo>
                    <a:pt x="131" y="2740"/>
                  </a:lnTo>
                  <a:lnTo>
                    <a:pt x="114" y="2740"/>
                  </a:lnTo>
                  <a:lnTo>
                    <a:pt x="114" y="2740"/>
                  </a:lnTo>
                  <a:lnTo>
                    <a:pt x="114" y="2745"/>
                  </a:lnTo>
                  <a:lnTo>
                    <a:pt x="114" y="2745"/>
                  </a:lnTo>
                  <a:lnTo>
                    <a:pt x="114" y="2751"/>
                  </a:lnTo>
                  <a:lnTo>
                    <a:pt x="114" y="2751"/>
                  </a:lnTo>
                  <a:lnTo>
                    <a:pt x="114" y="2757"/>
                  </a:lnTo>
                  <a:lnTo>
                    <a:pt x="114" y="2757"/>
                  </a:lnTo>
                  <a:lnTo>
                    <a:pt x="114" y="2757"/>
                  </a:lnTo>
                  <a:lnTo>
                    <a:pt x="114" y="2757"/>
                  </a:lnTo>
                  <a:lnTo>
                    <a:pt x="103" y="2757"/>
                  </a:lnTo>
                  <a:lnTo>
                    <a:pt x="103" y="2757"/>
                  </a:lnTo>
                  <a:lnTo>
                    <a:pt x="97" y="2757"/>
                  </a:lnTo>
                  <a:lnTo>
                    <a:pt x="97" y="2757"/>
                  </a:lnTo>
                  <a:lnTo>
                    <a:pt x="91" y="2757"/>
                  </a:lnTo>
                  <a:lnTo>
                    <a:pt x="91" y="2757"/>
                  </a:lnTo>
                  <a:lnTo>
                    <a:pt x="97" y="2751"/>
                  </a:lnTo>
                  <a:lnTo>
                    <a:pt x="97" y="2751"/>
                  </a:lnTo>
                  <a:lnTo>
                    <a:pt x="97" y="2751"/>
                  </a:lnTo>
                  <a:lnTo>
                    <a:pt x="97" y="2751"/>
                  </a:lnTo>
                  <a:lnTo>
                    <a:pt x="97" y="2740"/>
                  </a:lnTo>
                  <a:lnTo>
                    <a:pt x="97" y="2740"/>
                  </a:lnTo>
                  <a:lnTo>
                    <a:pt x="103" y="2734"/>
                  </a:lnTo>
                  <a:lnTo>
                    <a:pt x="103" y="2734"/>
                  </a:lnTo>
                  <a:lnTo>
                    <a:pt x="103" y="2734"/>
                  </a:lnTo>
                  <a:lnTo>
                    <a:pt x="103" y="2734"/>
                  </a:lnTo>
                  <a:lnTo>
                    <a:pt x="97" y="2740"/>
                  </a:lnTo>
                  <a:lnTo>
                    <a:pt x="97" y="2740"/>
                  </a:lnTo>
                  <a:lnTo>
                    <a:pt x="85" y="2740"/>
                  </a:lnTo>
                  <a:lnTo>
                    <a:pt x="85" y="2740"/>
                  </a:lnTo>
                  <a:lnTo>
                    <a:pt x="80" y="2745"/>
                  </a:lnTo>
                  <a:lnTo>
                    <a:pt x="80" y="2745"/>
                  </a:lnTo>
                  <a:lnTo>
                    <a:pt x="75" y="2751"/>
                  </a:lnTo>
                  <a:lnTo>
                    <a:pt x="75" y="2751"/>
                  </a:lnTo>
                  <a:lnTo>
                    <a:pt x="75" y="2751"/>
                  </a:lnTo>
                  <a:lnTo>
                    <a:pt x="75" y="2751"/>
                  </a:lnTo>
                  <a:lnTo>
                    <a:pt x="75" y="2740"/>
                  </a:lnTo>
                  <a:lnTo>
                    <a:pt x="75" y="2740"/>
                  </a:lnTo>
                  <a:lnTo>
                    <a:pt x="80" y="2734"/>
                  </a:lnTo>
                  <a:lnTo>
                    <a:pt x="80" y="2734"/>
                  </a:lnTo>
                  <a:lnTo>
                    <a:pt x="80" y="2729"/>
                  </a:lnTo>
                  <a:lnTo>
                    <a:pt x="80" y="2729"/>
                  </a:lnTo>
                  <a:lnTo>
                    <a:pt x="75" y="2723"/>
                  </a:lnTo>
                  <a:lnTo>
                    <a:pt x="75" y="2723"/>
                  </a:lnTo>
                  <a:lnTo>
                    <a:pt x="69" y="2723"/>
                  </a:lnTo>
                  <a:lnTo>
                    <a:pt x="69" y="2723"/>
                  </a:lnTo>
                  <a:lnTo>
                    <a:pt x="63" y="2723"/>
                  </a:lnTo>
                  <a:lnTo>
                    <a:pt x="63" y="2723"/>
                  </a:lnTo>
                  <a:lnTo>
                    <a:pt x="57" y="2723"/>
                  </a:lnTo>
                  <a:lnTo>
                    <a:pt x="57" y="2723"/>
                  </a:lnTo>
                  <a:lnTo>
                    <a:pt x="51" y="2729"/>
                  </a:lnTo>
                  <a:lnTo>
                    <a:pt x="51" y="2729"/>
                  </a:lnTo>
                  <a:lnTo>
                    <a:pt x="46" y="2734"/>
                  </a:lnTo>
                  <a:lnTo>
                    <a:pt x="46" y="2734"/>
                  </a:lnTo>
                  <a:lnTo>
                    <a:pt x="35" y="2740"/>
                  </a:lnTo>
                  <a:lnTo>
                    <a:pt x="35" y="2740"/>
                  </a:lnTo>
                  <a:lnTo>
                    <a:pt x="29" y="2740"/>
                  </a:lnTo>
                  <a:lnTo>
                    <a:pt x="29" y="2740"/>
                  </a:lnTo>
                  <a:lnTo>
                    <a:pt x="35" y="2751"/>
                  </a:lnTo>
                  <a:lnTo>
                    <a:pt x="35" y="2751"/>
                  </a:lnTo>
                  <a:lnTo>
                    <a:pt x="40" y="2763"/>
                  </a:lnTo>
                  <a:lnTo>
                    <a:pt x="40" y="2763"/>
                  </a:lnTo>
                  <a:lnTo>
                    <a:pt x="35" y="2774"/>
                  </a:lnTo>
                  <a:lnTo>
                    <a:pt x="35" y="2774"/>
                  </a:lnTo>
                  <a:lnTo>
                    <a:pt x="29" y="2780"/>
                  </a:lnTo>
                  <a:lnTo>
                    <a:pt x="29" y="2780"/>
                  </a:lnTo>
                  <a:lnTo>
                    <a:pt x="23" y="2785"/>
                  </a:lnTo>
                  <a:lnTo>
                    <a:pt x="23" y="2785"/>
                  </a:lnTo>
                  <a:lnTo>
                    <a:pt x="11" y="2791"/>
                  </a:lnTo>
                  <a:lnTo>
                    <a:pt x="11" y="2791"/>
                  </a:lnTo>
                  <a:lnTo>
                    <a:pt x="17" y="2797"/>
                  </a:lnTo>
                  <a:lnTo>
                    <a:pt x="17" y="2797"/>
                  </a:lnTo>
                  <a:lnTo>
                    <a:pt x="17" y="2802"/>
                  </a:lnTo>
                  <a:lnTo>
                    <a:pt x="17" y="2802"/>
                  </a:lnTo>
                  <a:lnTo>
                    <a:pt x="17" y="2814"/>
                  </a:lnTo>
                  <a:lnTo>
                    <a:pt x="17" y="2814"/>
                  </a:lnTo>
                  <a:lnTo>
                    <a:pt x="11" y="2819"/>
                  </a:lnTo>
                  <a:lnTo>
                    <a:pt x="17" y="2819"/>
                  </a:lnTo>
                  <a:lnTo>
                    <a:pt x="17" y="2819"/>
                  </a:lnTo>
                  <a:lnTo>
                    <a:pt x="23" y="2819"/>
                  </a:lnTo>
                  <a:lnTo>
                    <a:pt x="23" y="2819"/>
                  </a:lnTo>
                  <a:lnTo>
                    <a:pt x="23" y="2819"/>
                  </a:lnTo>
                  <a:lnTo>
                    <a:pt x="23" y="2814"/>
                  </a:lnTo>
                  <a:lnTo>
                    <a:pt x="23" y="2814"/>
                  </a:lnTo>
                  <a:lnTo>
                    <a:pt x="23" y="2802"/>
                  </a:lnTo>
                  <a:lnTo>
                    <a:pt x="23" y="2802"/>
                  </a:lnTo>
                  <a:lnTo>
                    <a:pt x="29" y="2791"/>
                  </a:lnTo>
                  <a:lnTo>
                    <a:pt x="29" y="2791"/>
                  </a:lnTo>
                  <a:lnTo>
                    <a:pt x="46" y="2797"/>
                  </a:lnTo>
                  <a:lnTo>
                    <a:pt x="46" y="2797"/>
                  </a:lnTo>
                  <a:lnTo>
                    <a:pt x="46" y="2802"/>
                  </a:lnTo>
                  <a:lnTo>
                    <a:pt x="46" y="2802"/>
                  </a:lnTo>
                  <a:lnTo>
                    <a:pt x="46" y="2802"/>
                  </a:lnTo>
                  <a:lnTo>
                    <a:pt x="46" y="2802"/>
                  </a:lnTo>
                  <a:lnTo>
                    <a:pt x="46" y="2802"/>
                  </a:lnTo>
                  <a:lnTo>
                    <a:pt x="46" y="2802"/>
                  </a:lnTo>
                  <a:lnTo>
                    <a:pt x="40" y="2802"/>
                  </a:lnTo>
                  <a:lnTo>
                    <a:pt x="40" y="2802"/>
                  </a:lnTo>
                  <a:lnTo>
                    <a:pt x="40" y="2802"/>
                  </a:lnTo>
                  <a:lnTo>
                    <a:pt x="40" y="2802"/>
                  </a:lnTo>
                  <a:lnTo>
                    <a:pt x="40" y="2808"/>
                  </a:lnTo>
                  <a:lnTo>
                    <a:pt x="40" y="2808"/>
                  </a:lnTo>
                  <a:lnTo>
                    <a:pt x="40" y="2814"/>
                  </a:lnTo>
                  <a:lnTo>
                    <a:pt x="40" y="2814"/>
                  </a:lnTo>
                  <a:lnTo>
                    <a:pt x="40" y="2819"/>
                  </a:lnTo>
                  <a:lnTo>
                    <a:pt x="40" y="2819"/>
                  </a:lnTo>
                  <a:lnTo>
                    <a:pt x="46" y="2819"/>
                  </a:lnTo>
                  <a:lnTo>
                    <a:pt x="46" y="2819"/>
                  </a:lnTo>
                  <a:lnTo>
                    <a:pt x="57" y="2819"/>
                  </a:lnTo>
                  <a:lnTo>
                    <a:pt x="57" y="2819"/>
                  </a:lnTo>
                  <a:lnTo>
                    <a:pt x="69" y="2825"/>
                  </a:lnTo>
                  <a:lnTo>
                    <a:pt x="69" y="2825"/>
                  </a:lnTo>
                  <a:lnTo>
                    <a:pt x="80" y="2825"/>
                  </a:lnTo>
                  <a:lnTo>
                    <a:pt x="80" y="2825"/>
                  </a:lnTo>
                  <a:lnTo>
                    <a:pt x="80" y="2819"/>
                  </a:lnTo>
                  <a:lnTo>
                    <a:pt x="80" y="2819"/>
                  </a:lnTo>
                  <a:lnTo>
                    <a:pt x="80" y="2814"/>
                  </a:lnTo>
                  <a:lnTo>
                    <a:pt x="80" y="2814"/>
                  </a:lnTo>
                  <a:lnTo>
                    <a:pt x="80" y="2808"/>
                  </a:lnTo>
                  <a:lnTo>
                    <a:pt x="80" y="2808"/>
                  </a:lnTo>
                  <a:lnTo>
                    <a:pt x="80" y="2808"/>
                  </a:lnTo>
                  <a:lnTo>
                    <a:pt x="80" y="2808"/>
                  </a:lnTo>
                  <a:lnTo>
                    <a:pt x="85" y="2808"/>
                  </a:lnTo>
                  <a:lnTo>
                    <a:pt x="85" y="2808"/>
                  </a:lnTo>
                  <a:lnTo>
                    <a:pt x="91" y="2808"/>
                  </a:lnTo>
                  <a:lnTo>
                    <a:pt x="91" y="2808"/>
                  </a:lnTo>
                  <a:lnTo>
                    <a:pt x="103" y="2808"/>
                  </a:lnTo>
                  <a:lnTo>
                    <a:pt x="103" y="2808"/>
                  </a:lnTo>
                  <a:lnTo>
                    <a:pt x="108" y="2808"/>
                  </a:lnTo>
                  <a:lnTo>
                    <a:pt x="108" y="2808"/>
                  </a:lnTo>
                  <a:lnTo>
                    <a:pt x="120" y="2831"/>
                  </a:lnTo>
                  <a:lnTo>
                    <a:pt x="120" y="2831"/>
                  </a:lnTo>
                  <a:lnTo>
                    <a:pt x="125" y="2848"/>
                  </a:lnTo>
                  <a:lnTo>
                    <a:pt x="125" y="2848"/>
                  </a:lnTo>
                  <a:lnTo>
                    <a:pt x="120" y="2865"/>
                  </a:lnTo>
                  <a:lnTo>
                    <a:pt x="120" y="2865"/>
                  </a:lnTo>
                  <a:lnTo>
                    <a:pt x="114" y="2888"/>
                  </a:lnTo>
                  <a:lnTo>
                    <a:pt x="114" y="2888"/>
                  </a:lnTo>
                  <a:lnTo>
                    <a:pt x="120" y="2894"/>
                  </a:lnTo>
                  <a:lnTo>
                    <a:pt x="120" y="2894"/>
                  </a:lnTo>
                  <a:lnTo>
                    <a:pt x="120" y="2894"/>
                  </a:lnTo>
                  <a:lnTo>
                    <a:pt x="120" y="2894"/>
                  </a:lnTo>
                  <a:lnTo>
                    <a:pt x="125" y="2894"/>
                  </a:lnTo>
                  <a:lnTo>
                    <a:pt x="125" y="2894"/>
                  </a:lnTo>
                  <a:lnTo>
                    <a:pt x="131" y="2894"/>
                  </a:lnTo>
                  <a:lnTo>
                    <a:pt x="131" y="2894"/>
                  </a:lnTo>
                  <a:lnTo>
                    <a:pt x="125" y="2899"/>
                  </a:lnTo>
                  <a:lnTo>
                    <a:pt x="125" y="2899"/>
                  </a:lnTo>
                  <a:lnTo>
                    <a:pt x="125" y="2905"/>
                  </a:lnTo>
                  <a:lnTo>
                    <a:pt x="125" y="2905"/>
                  </a:lnTo>
                  <a:lnTo>
                    <a:pt x="120" y="2905"/>
                  </a:lnTo>
                  <a:lnTo>
                    <a:pt x="120" y="2905"/>
                  </a:lnTo>
                  <a:lnTo>
                    <a:pt x="125" y="2910"/>
                  </a:lnTo>
                  <a:lnTo>
                    <a:pt x="125" y="2910"/>
                  </a:lnTo>
                  <a:lnTo>
                    <a:pt x="114" y="2910"/>
                  </a:lnTo>
                  <a:lnTo>
                    <a:pt x="114" y="2910"/>
                  </a:lnTo>
                  <a:lnTo>
                    <a:pt x="108" y="2905"/>
                  </a:lnTo>
                  <a:lnTo>
                    <a:pt x="108" y="2905"/>
                  </a:lnTo>
                  <a:lnTo>
                    <a:pt x="103" y="2905"/>
                  </a:lnTo>
                  <a:lnTo>
                    <a:pt x="103" y="2905"/>
                  </a:lnTo>
                  <a:lnTo>
                    <a:pt x="97" y="2905"/>
                  </a:lnTo>
                  <a:lnTo>
                    <a:pt x="97" y="2905"/>
                  </a:lnTo>
                  <a:lnTo>
                    <a:pt x="97" y="2922"/>
                  </a:lnTo>
                  <a:lnTo>
                    <a:pt x="97" y="2922"/>
                  </a:lnTo>
                  <a:lnTo>
                    <a:pt x="97" y="2944"/>
                  </a:lnTo>
                  <a:lnTo>
                    <a:pt x="97" y="2944"/>
                  </a:lnTo>
                  <a:lnTo>
                    <a:pt x="97" y="2967"/>
                  </a:lnTo>
                  <a:lnTo>
                    <a:pt x="97" y="2967"/>
                  </a:lnTo>
                  <a:lnTo>
                    <a:pt x="103" y="2990"/>
                  </a:lnTo>
                  <a:lnTo>
                    <a:pt x="103" y="2990"/>
                  </a:lnTo>
                  <a:lnTo>
                    <a:pt x="103" y="2990"/>
                  </a:lnTo>
                  <a:lnTo>
                    <a:pt x="103" y="2990"/>
                  </a:lnTo>
                  <a:lnTo>
                    <a:pt x="108" y="2995"/>
                  </a:lnTo>
                  <a:lnTo>
                    <a:pt x="108" y="2995"/>
                  </a:lnTo>
                  <a:lnTo>
                    <a:pt x="108" y="3001"/>
                  </a:lnTo>
                  <a:lnTo>
                    <a:pt x="108" y="3001"/>
                  </a:lnTo>
                  <a:lnTo>
                    <a:pt x="114" y="3007"/>
                  </a:lnTo>
                  <a:lnTo>
                    <a:pt x="108" y="3007"/>
                  </a:lnTo>
                  <a:lnTo>
                    <a:pt x="108" y="3007"/>
                  </a:lnTo>
                  <a:lnTo>
                    <a:pt x="103" y="3007"/>
                  </a:lnTo>
                  <a:lnTo>
                    <a:pt x="103" y="3007"/>
                  </a:lnTo>
                  <a:lnTo>
                    <a:pt x="103" y="3007"/>
                  </a:lnTo>
                  <a:lnTo>
                    <a:pt x="97" y="3019"/>
                  </a:lnTo>
                  <a:lnTo>
                    <a:pt x="97" y="3019"/>
                  </a:lnTo>
                  <a:lnTo>
                    <a:pt x="97" y="3035"/>
                  </a:lnTo>
                  <a:lnTo>
                    <a:pt x="97" y="3035"/>
                  </a:lnTo>
                  <a:lnTo>
                    <a:pt x="97" y="3053"/>
                  </a:lnTo>
                  <a:lnTo>
                    <a:pt x="97" y="3053"/>
                  </a:lnTo>
                  <a:lnTo>
                    <a:pt x="97" y="3075"/>
                  </a:lnTo>
                  <a:lnTo>
                    <a:pt x="97" y="3075"/>
                  </a:lnTo>
                  <a:lnTo>
                    <a:pt x="97" y="3075"/>
                  </a:lnTo>
                  <a:lnTo>
                    <a:pt x="97" y="3075"/>
                  </a:lnTo>
                  <a:lnTo>
                    <a:pt x="103" y="3075"/>
                  </a:lnTo>
                  <a:lnTo>
                    <a:pt x="103" y="3075"/>
                  </a:lnTo>
                  <a:lnTo>
                    <a:pt x="108" y="3075"/>
                  </a:lnTo>
                  <a:lnTo>
                    <a:pt x="108" y="3075"/>
                  </a:lnTo>
                  <a:lnTo>
                    <a:pt x="114" y="3075"/>
                  </a:lnTo>
                  <a:lnTo>
                    <a:pt x="114" y="3075"/>
                  </a:lnTo>
                  <a:lnTo>
                    <a:pt x="114" y="3075"/>
                  </a:lnTo>
                  <a:lnTo>
                    <a:pt x="114" y="3075"/>
                  </a:lnTo>
                  <a:lnTo>
                    <a:pt x="114" y="3069"/>
                  </a:lnTo>
                  <a:lnTo>
                    <a:pt x="114" y="3069"/>
                  </a:lnTo>
                  <a:lnTo>
                    <a:pt x="114" y="3064"/>
                  </a:lnTo>
                  <a:lnTo>
                    <a:pt x="114" y="3064"/>
                  </a:lnTo>
                  <a:lnTo>
                    <a:pt x="114" y="3058"/>
                  </a:lnTo>
                  <a:lnTo>
                    <a:pt x="114" y="3058"/>
                  </a:lnTo>
                  <a:lnTo>
                    <a:pt x="114" y="3058"/>
                  </a:lnTo>
                  <a:lnTo>
                    <a:pt x="114" y="3058"/>
                  </a:lnTo>
                  <a:lnTo>
                    <a:pt x="120" y="3058"/>
                  </a:lnTo>
                  <a:lnTo>
                    <a:pt x="120" y="3058"/>
                  </a:lnTo>
                  <a:lnTo>
                    <a:pt x="125" y="3053"/>
                  </a:lnTo>
                  <a:lnTo>
                    <a:pt x="125" y="3053"/>
                  </a:lnTo>
                  <a:lnTo>
                    <a:pt x="131" y="3053"/>
                  </a:lnTo>
                  <a:lnTo>
                    <a:pt x="131" y="3053"/>
                  </a:lnTo>
                  <a:lnTo>
                    <a:pt x="131" y="3058"/>
                  </a:lnTo>
                  <a:lnTo>
                    <a:pt x="131" y="3058"/>
                  </a:lnTo>
                  <a:lnTo>
                    <a:pt x="125" y="3064"/>
                  </a:lnTo>
                  <a:lnTo>
                    <a:pt x="125" y="3064"/>
                  </a:lnTo>
                  <a:lnTo>
                    <a:pt x="125" y="3069"/>
                  </a:lnTo>
                  <a:lnTo>
                    <a:pt x="125" y="3069"/>
                  </a:lnTo>
                  <a:lnTo>
                    <a:pt x="125" y="3081"/>
                  </a:lnTo>
                  <a:lnTo>
                    <a:pt x="125" y="3081"/>
                  </a:lnTo>
                  <a:lnTo>
                    <a:pt x="125" y="3087"/>
                  </a:lnTo>
                  <a:lnTo>
                    <a:pt x="125" y="3087"/>
                  </a:lnTo>
                  <a:lnTo>
                    <a:pt x="125" y="3092"/>
                  </a:lnTo>
                  <a:lnTo>
                    <a:pt x="125" y="3092"/>
                  </a:lnTo>
                  <a:lnTo>
                    <a:pt x="120" y="3092"/>
                  </a:lnTo>
                  <a:lnTo>
                    <a:pt x="120" y="3092"/>
                  </a:lnTo>
                  <a:lnTo>
                    <a:pt x="108" y="3098"/>
                  </a:lnTo>
                  <a:lnTo>
                    <a:pt x="108" y="3098"/>
                  </a:lnTo>
                  <a:lnTo>
                    <a:pt x="103" y="3098"/>
                  </a:lnTo>
                  <a:lnTo>
                    <a:pt x="103" y="3098"/>
                  </a:lnTo>
                  <a:lnTo>
                    <a:pt x="97" y="3104"/>
                  </a:lnTo>
                  <a:lnTo>
                    <a:pt x="97" y="3104"/>
                  </a:lnTo>
                  <a:lnTo>
                    <a:pt x="97" y="3109"/>
                  </a:lnTo>
                  <a:lnTo>
                    <a:pt x="97" y="3109"/>
                  </a:lnTo>
                  <a:lnTo>
                    <a:pt x="97" y="3115"/>
                  </a:lnTo>
                  <a:lnTo>
                    <a:pt x="97" y="3115"/>
                  </a:lnTo>
                  <a:lnTo>
                    <a:pt x="97" y="3121"/>
                  </a:lnTo>
                  <a:lnTo>
                    <a:pt x="97" y="3121"/>
                  </a:lnTo>
                  <a:lnTo>
                    <a:pt x="97" y="3132"/>
                  </a:lnTo>
                  <a:lnTo>
                    <a:pt x="97" y="3132"/>
                  </a:lnTo>
                  <a:lnTo>
                    <a:pt x="91" y="3132"/>
                  </a:lnTo>
                  <a:lnTo>
                    <a:pt x="91" y="3132"/>
                  </a:lnTo>
                  <a:lnTo>
                    <a:pt x="85" y="3138"/>
                  </a:lnTo>
                  <a:lnTo>
                    <a:pt x="85" y="3138"/>
                  </a:lnTo>
                  <a:lnTo>
                    <a:pt x="80" y="3144"/>
                  </a:lnTo>
                  <a:lnTo>
                    <a:pt x="80" y="3144"/>
                  </a:lnTo>
                  <a:lnTo>
                    <a:pt x="80" y="3144"/>
                  </a:lnTo>
                  <a:lnTo>
                    <a:pt x="80" y="3144"/>
                  </a:lnTo>
                  <a:lnTo>
                    <a:pt x="80" y="3154"/>
                  </a:lnTo>
                  <a:lnTo>
                    <a:pt x="80" y="3154"/>
                  </a:lnTo>
                  <a:lnTo>
                    <a:pt x="80" y="3160"/>
                  </a:lnTo>
                  <a:lnTo>
                    <a:pt x="80" y="3160"/>
                  </a:lnTo>
                  <a:lnTo>
                    <a:pt x="80" y="3166"/>
                  </a:lnTo>
                  <a:lnTo>
                    <a:pt x="80" y="3166"/>
                  </a:lnTo>
                  <a:lnTo>
                    <a:pt x="80" y="3172"/>
                  </a:lnTo>
                  <a:lnTo>
                    <a:pt x="80" y="3172"/>
                  </a:lnTo>
                  <a:lnTo>
                    <a:pt x="91" y="3178"/>
                  </a:lnTo>
                  <a:lnTo>
                    <a:pt x="91" y="3178"/>
                  </a:lnTo>
                  <a:lnTo>
                    <a:pt x="103" y="3178"/>
                  </a:lnTo>
                  <a:lnTo>
                    <a:pt x="103" y="3178"/>
                  </a:lnTo>
                  <a:lnTo>
                    <a:pt x="114" y="3178"/>
                  </a:lnTo>
                  <a:lnTo>
                    <a:pt x="114" y="3178"/>
                  </a:lnTo>
                  <a:lnTo>
                    <a:pt x="125" y="3183"/>
                  </a:lnTo>
                  <a:lnTo>
                    <a:pt x="125" y="3183"/>
                  </a:lnTo>
                  <a:lnTo>
                    <a:pt x="125" y="3189"/>
                  </a:lnTo>
                  <a:lnTo>
                    <a:pt x="125" y="3189"/>
                  </a:lnTo>
                  <a:lnTo>
                    <a:pt x="120" y="3189"/>
                  </a:lnTo>
                  <a:lnTo>
                    <a:pt x="120" y="3189"/>
                  </a:lnTo>
                  <a:lnTo>
                    <a:pt x="114" y="3189"/>
                  </a:lnTo>
                  <a:lnTo>
                    <a:pt x="114" y="3189"/>
                  </a:lnTo>
                  <a:lnTo>
                    <a:pt x="114" y="3189"/>
                  </a:lnTo>
                  <a:lnTo>
                    <a:pt x="114" y="3189"/>
                  </a:lnTo>
                  <a:lnTo>
                    <a:pt x="114" y="3194"/>
                  </a:lnTo>
                  <a:lnTo>
                    <a:pt x="114" y="3194"/>
                  </a:lnTo>
                  <a:lnTo>
                    <a:pt x="114" y="3200"/>
                  </a:lnTo>
                  <a:lnTo>
                    <a:pt x="114" y="3200"/>
                  </a:lnTo>
                  <a:lnTo>
                    <a:pt x="114" y="3200"/>
                  </a:lnTo>
                  <a:lnTo>
                    <a:pt x="114" y="3200"/>
                  </a:lnTo>
                  <a:lnTo>
                    <a:pt x="114" y="3206"/>
                  </a:lnTo>
                  <a:lnTo>
                    <a:pt x="114" y="3206"/>
                  </a:lnTo>
                  <a:lnTo>
                    <a:pt x="120" y="3212"/>
                  </a:lnTo>
                  <a:lnTo>
                    <a:pt x="120" y="3212"/>
                  </a:lnTo>
                  <a:lnTo>
                    <a:pt x="120" y="3218"/>
                  </a:lnTo>
                  <a:lnTo>
                    <a:pt x="120" y="3218"/>
                  </a:lnTo>
                  <a:lnTo>
                    <a:pt x="125" y="3218"/>
                  </a:lnTo>
                  <a:lnTo>
                    <a:pt x="125" y="3218"/>
                  </a:lnTo>
                  <a:lnTo>
                    <a:pt x="131" y="3223"/>
                  </a:lnTo>
                  <a:lnTo>
                    <a:pt x="131" y="3223"/>
                  </a:lnTo>
                  <a:lnTo>
                    <a:pt x="131" y="3223"/>
                  </a:lnTo>
                  <a:lnTo>
                    <a:pt x="131" y="3223"/>
                  </a:lnTo>
                  <a:lnTo>
                    <a:pt x="137" y="3223"/>
                  </a:lnTo>
                  <a:lnTo>
                    <a:pt x="137" y="3223"/>
                  </a:lnTo>
                  <a:lnTo>
                    <a:pt x="142" y="3223"/>
                  </a:lnTo>
                  <a:lnTo>
                    <a:pt x="142" y="3223"/>
                  </a:lnTo>
                  <a:lnTo>
                    <a:pt x="148" y="3223"/>
                  </a:lnTo>
                  <a:lnTo>
                    <a:pt x="148" y="3223"/>
                  </a:lnTo>
                  <a:lnTo>
                    <a:pt x="137" y="3229"/>
                  </a:lnTo>
                  <a:lnTo>
                    <a:pt x="137" y="3229"/>
                  </a:lnTo>
                  <a:lnTo>
                    <a:pt x="131" y="3234"/>
                  </a:lnTo>
                  <a:lnTo>
                    <a:pt x="131" y="3234"/>
                  </a:lnTo>
                  <a:lnTo>
                    <a:pt x="120" y="3240"/>
                  </a:lnTo>
                  <a:lnTo>
                    <a:pt x="120" y="3240"/>
                  </a:lnTo>
                  <a:lnTo>
                    <a:pt x="114" y="3246"/>
                  </a:lnTo>
                  <a:lnTo>
                    <a:pt x="114" y="3246"/>
                  </a:lnTo>
                  <a:lnTo>
                    <a:pt x="108" y="3246"/>
                  </a:lnTo>
                  <a:lnTo>
                    <a:pt x="108" y="3246"/>
                  </a:lnTo>
                  <a:lnTo>
                    <a:pt x="108" y="3251"/>
                  </a:lnTo>
                  <a:lnTo>
                    <a:pt x="108" y="3251"/>
                  </a:lnTo>
                  <a:lnTo>
                    <a:pt x="108" y="3263"/>
                  </a:lnTo>
                  <a:lnTo>
                    <a:pt x="108" y="3263"/>
                  </a:lnTo>
                  <a:lnTo>
                    <a:pt x="108" y="3268"/>
                  </a:lnTo>
                  <a:lnTo>
                    <a:pt x="108" y="3268"/>
                  </a:lnTo>
                  <a:lnTo>
                    <a:pt x="114" y="3268"/>
                  </a:lnTo>
                  <a:lnTo>
                    <a:pt x="114" y="3268"/>
                  </a:lnTo>
                  <a:lnTo>
                    <a:pt x="120" y="3274"/>
                  </a:lnTo>
                  <a:lnTo>
                    <a:pt x="120" y="3274"/>
                  </a:lnTo>
                  <a:lnTo>
                    <a:pt x="131" y="3280"/>
                  </a:lnTo>
                  <a:lnTo>
                    <a:pt x="131" y="3280"/>
                  </a:lnTo>
                  <a:lnTo>
                    <a:pt x="137" y="3280"/>
                  </a:lnTo>
                  <a:lnTo>
                    <a:pt x="137" y="3280"/>
                  </a:lnTo>
                  <a:lnTo>
                    <a:pt x="137" y="3291"/>
                  </a:lnTo>
                  <a:lnTo>
                    <a:pt x="137" y="3291"/>
                  </a:lnTo>
                  <a:lnTo>
                    <a:pt x="137" y="3297"/>
                  </a:lnTo>
                  <a:lnTo>
                    <a:pt x="137" y="3297"/>
                  </a:lnTo>
                  <a:lnTo>
                    <a:pt x="137" y="3303"/>
                  </a:lnTo>
                  <a:lnTo>
                    <a:pt x="137" y="3303"/>
                  </a:lnTo>
                  <a:lnTo>
                    <a:pt x="142" y="3308"/>
                  </a:lnTo>
                  <a:lnTo>
                    <a:pt x="142" y="3308"/>
                  </a:lnTo>
                  <a:lnTo>
                    <a:pt x="137" y="3308"/>
                  </a:lnTo>
                  <a:lnTo>
                    <a:pt x="137" y="3308"/>
                  </a:lnTo>
                  <a:lnTo>
                    <a:pt x="131" y="3308"/>
                  </a:lnTo>
                  <a:lnTo>
                    <a:pt x="131" y="3308"/>
                  </a:lnTo>
                  <a:lnTo>
                    <a:pt x="125" y="3308"/>
                  </a:lnTo>
                  <a:lnTo>
                    <a:pt x="125" y="3308"/>
                  </a:lnTo>
                  <a:lnTo>
                    <a:pt x="120" y="3308"/>
                  </a:lnTo>
                  <a:lnTo>
                    <a:pt x="120" y="3308"/>
                  </a:lnTo>
                  <a:lnTo>
                    <a:pt x="120" y="3314"/>
                  </a:lnTo>
                  <a:lnTo>
                    <a:pt x="120" y="3314"/>
                  </a:lnTo>
                  <a:lnTo>
                    <a:pt x="120" y="3319"/>
                  </a:lnTo>
                  <a:lnTo>
                    <a:pt x="120" y="3319"/>
                  </a:lnTo>
                  <a:lnTo>
                    <a:pt x="120" y="3325"/>
                  </a:lnTo>
                  <a:lnTo>
                    <a:pt x="120" y="3325"/>
                  </a:lnTo>
                  <a:lnTo>
                    <a:pt x="120" y="3331"/>
                  </a:lnTo>
                  <a:lnTo>
                    <a:pt x="120" y="3331"/>
                  </a:lnTo>
                  <a:lnTo>
                    <a:pt x="108" y="3331"/>
                  </a:lnTo>
                  <a:lnTo>
                    <a:pt x="108" y="3331"/>
                  </a:lnTo>
                  <a:lnTo>
                    <a:pt x="103" y="3325"/>
                  </a:lnTo>
                  <a:lnTo>
                    <a:pt x="103" y="3325"/>
                  </a:lnTo>
                  <a:lnTo>
                    <a:pt x="97" y="3319"/>
                  </a:lnTo>
                  <a:lnTo>
                    <a:pt x="97" y="3319"/>
                  </a:lnTo>
                  <a:lnTo>
                    <a:pt x="85" y="3325"/>
                  </a:lnTo>
                  <a:lnTo>
                    <a:pt x="85" y="3325"/>
                  </a:lnTo>
                  <a:lnTo>
                    <a:pt x="85" y="3331"/>
                  </a:lnTo>
                  <a:lnTo>
                    <a:pt x="85" y="3331"/>
                  </a:lnTo>
                  <a:lnTo>
                    <a:pt x="91" y="3331"/>
                  </a:lnTo>
                  <a:lnTo>
                    <a:pt x="91" y="3331"/>
                  </a:lnTo>
                  <a:lnTo>
                    <a:pt x="91" y="3337"/>
                  </a:lnTo>
                  <a:lnTo>
                    <a:pt x="91" y="3337"/>
                  </a:lnTo>
                  <a:lnTo>
                    <a:pt x="80" y="3337"/>
                  </a:lnTo>
                  <a:lnTo>
                    <a:pt x="80" y="3337"/>
                  </a:lnTo>
                  <a:lnTo>
                    <a:pt x="75" y="3337"/>
                  </a:lnTo>
                  <a:lnTo>
                    <a:pt x="75" y="3337"/>
                  </a:lnTo>
                  <a:lnTo>
                    <a:pt x="63" y="3331"/>
                  </a:lnTo>
                  <a:lnTo>
                    <a:pt x="63" y="3331"/>
                  </a:lnTo>
                  <a:lnTo>
                    <a:pt x="57" y="3325"/>
                  </a:lnTo>
                  <a:lnTo>
                    <a:pt x="57" y="3325"/>
                  </a:lnTo>
                  <a:lnTo>
                    <a:pt x="51" y="3319"/>
                  </a:lnTo>
                  <a:lnTo>
                    <a:pt x="51" y="3319"/>
                  </a:lnTo>
                  <a:lnTo>
                    <a:pt x="35" y="3325"/>
                  </a:lnTo>
                  <a:lnTo>
                    <a:pt x="35" y="3325"/>
                  </a:lnTo>
                  <a:lnTo>
                    <a:pt x="29" y="3337"/>
                  </a:lnTo>
                  <a:lnTo>
                    <a:pt x="29" y="3337"/>
                  </a:lnTo>
                  <a:lnTo>
                    <a:pt x="23" y="3348"/>
                  </a:lnTo>
                  <a:lnTo>
                    <a:pt x="23" y="3348"/>
                  </a:lnTo>
                  <a:lnTo>
                    <a:pt x="23" y="3348"/>
                  </a:lnTo>
                  <a:lnTo>
                    <a:pt x="23" y="3348"/>
                  </a:lnTo>
                  <a:lnTo>
                    <a:pt x="29" y="3354"/>
                  </a:lnTo>
                  <a:lnTo>
                    <a:pt x="29" y="3354"/>
                  </a:lnTo>
                  <a:lnTo>
                    <a:pt x="29" y="3359"/>
                  </a:lnTo>
                  <a:lnTo>
                    <a:pt x="29" y="3359"/>
                  </a:lnTo>
                  <a:lnTo>
                    <a:pt x="29" y="3371"/>
                  </a:lnTo>
                  <a:lnTo>
                    <a:pt x="29" y="3371"/>
                  </a:lnTo>
                  <a:lnTo>
                    <a:pt x="29" y="3377"/>
                  </a:lnTo>
                  <a:lnTo>
                    <a:pt x="29" y="3377"/>
                  </a:lnTo>
                  <a:lnTo>
                    <a:pt x="40" y="3382"/>
                  </a:lnTo>
                  <a:lnTo>
                    <a:pt x="40" y="3382"/>
                  </a:lnTo>
                  <a:lnTo>
                    <a:pt x="46" y="3393"/>
                  </a:lnTo>
                  <a:lnTo>
                    <a:pt x="46" y="3393"/>
                  </a:lnTo>
                  <a:lnTo>
                    <a:pt x="57" y="3405"/>
                  </a:lnTo>
                  <a:lnTo>
                    <a:pt x="57" y="3405"/>
                  </a:lnTo>
                  <a:lnTo>
                    <a:pt x="63" y="3416"/>
                  </a:lnTo>
                  <a:lnTo>
                    <a:pt x="63" y="3416"/>
                  </a:lnTo>
                  <a:lnTo>
                    <a:pt x="63" y="3416"/>
                  </a:lnTo>
                  <a:lnTo>
                    <a:pt x="63" y="3416"/>
                  </a:lnTo>
                  <a:lnTo>
                    <a:pt x="63" y="3422"/>
                  </a:lnTo>
                  <a:lnTo>
                    <a:pt x="63" y="3422"/>
                  </a:lnTo>
                  <a:lnTo>
                    <a:pt x="57" y="3428"/>
                  </a:lnTo>
                  <a:lnTo>
                    <a:pt x="57" y="3428"/>
                  </a:lnTo>
                  <a:lnTo>
                    <a:pt x="57" y="3433"/>
                  </a:lnTo>
                  <a:lnTo>
                    <a:pt x="57" y="3433"/>
                  </a:lnTo>
                  <a:lnTo>
                    <a:pt x="69" y="3444"/>
                  </a:lnTo>
                  <a:lnTo>
                    <a:pt x="69" y="3444"/>
                  </a:lnTo>
                  <a:lnTo>
                    <a:pt x="75" y="3456"/>
                  </a:lnTo>
                  <a:lnTo>
                    <a:pt x="75" y="3456"/>
                  </a:lnTo>
                  <a:lnTo>
                    <a:pt x="85" y="3468"/>
                  </a:lnTo>
                  <a:lnTo>
                    <a:pt x="85" y="3468"/>
                  </a:lnTo>
                  <a:lnTo>
                    <a:pt x="97" y="3473"/>
                  </a:lnTo>
                  <a:lnTo>
                    <a:pt x="97" y="3473"/>
                  </a:lnTo>
                  <a:lnTo>
                    <a:pt x="103" y="3479"/>
                  </a:lnTo>
                  <a:lnTo>
                    <a:pt x="103" y="3479"/>
                  </a:lnTo>
                  <a:lnTo>
                    <a:pt x="114" y="3479"/>
                  </a:lnTo>
                  <a:lnTo>
                    <a:pt x="114" y="3479"/>
                  </a:lnTo>
                  <a:lnTo>
                    <a:pt x="120" y="3479"/>
                  </a:lnTo>
                  <a:lnTo>
                    <a:pt x="120" y="3479"/>
                  </a:lnTo>
                  <a:lnTo>
                    <a:pt x="131" y="3479"/>
                  </a:lnTo>
                  <a:lnTo>
                    <a:pt x="131" y="3479"/>
                  </a:lnTo>
                  <a:lnTo>
                    <a:pt x="137" y="3479"/>
                  </a:lnTo>
                  <a:lnTo>
                    <a:pt x="137" y="3479"/>
                  </a:lnTo>
                  <a:lnTo>
                    <a:pt x="142" y="3479"/>
                  </a:lnTo>
                  <a:lnTo>
                    <a:pt x="142" y="3479"/>
                  </a:lnTo>
                  <a:lnTo>
                    <a:pt x="142" y="3473"/>
                  </a:lnTo>
                  <a:lnTo>
                    <a:pt x="142" y="3473"/>
                  </a:lnTo>
                  <a:lnTo>
                    <a:pt x="148" y="3468"/>
                  </a:lnTo>
                  <a:lnTo>
                    <a:pt x="148" y="3468"/>
                  </a:lnTo>
                  <a:lnTo>
                    <a:pt x="137" y="3462"/>
                  </a:lnTo>
                  <a:lnTo>
                    <a:pt x="137" y="3462"/>
                  </a:lnTo>
                  <a:lnTo>
                    <a:pt x="120" y="3450"/>
                  </a:lnTo>
                  <a:lnTo>
                    <a:pt x="120" y="3450"/>
                  </a:lnTo>
                  <a:lnTo>
                    <a:pt x="108" y="3439"/>
                  </a:lnTo>
                  <a:lnTo>
                    <a:pt x="108" y="3439"/>
                  </a:lnTo>
                  <a:lnTo>
                    <a:pt x="103" y="3433"/>
                  </a:lnTo>
                  <a:lnTo>
                    <a:pt x="103" y="3433"/>
                  </a:lnTo>
                  <a:lnTo>
                    <a:pt x="97" y="3433"/>
                  </a:lnTo>
                  <a:lnTo>
                    <a:pt x="97" y="3433"/>
                  </a:lnTo>
                  <a:lnTo>
                    <a:pt x="91" y="3433"/>
                  </a:lnTo>
                  <a:lnTo>
                    <a:pt x="91" y="3433"/>
                  </a:lnTo>
                  <a:lnTo>
                    <a:pt x="91" y="3433"/>
                  </a:lnTo>
                  <a:lnTo>
                    <a:pt x="91" y="3433"/>
                  </a:lnTo>
                  <a:lnTo>
                    <a:pt x="85" y="3433"/>
                  </a:lnTo>
                  <a:lnTo>
                    <a:pt x="85" y="3433"/>
                  </a:lnTo>
                  <a:lnTo>
                    <a:pt x="80" y="3433"/>
                  </a:lnTo>
                  <a:lnTo>
                    <a:pt x="80" y="3433"/>
                  </a:lnTo>
                  <a:lnTo>
                    <a:pt x="80" y="3428"/>
                  </a:lnTo>
                  <a:lnTo>
                    <a:pt x="80" y="3428"/>
                  </a:lnTo>
                  <a:lnTo>
                    <a:pt x="80" y="3422"/>
                  </a:lnTo>
                  <a:lnTo>
                    <a:pt x="80" y="3422"/>
                  </a:lnTo>
                  <a:lnTo>
                    <a:pt x="75" y="3416"/>
                  </a:lnTo>
                  <a:lnTo>
                    <a:pt x="75" y="3416"/>
                  </a:lnTo>
                  <a:lnTo>
                    <a:pt x="85" y="3422"/>
                  </a:lnTo>
                  <a:lnTo>
                    <a:pt x="85" y="3422"/>
                  </a:lnTo>
                  <a:lnTo>
                    <a:pt x="97" y="3428"/>
                  </a:lnTo>
                  <a:lnTo>
                    <a:pt x="97" y="3428"/>
                  </a:lnTo>
                  <a:lnTo>
                    <a:pt x="108" y="3428"/>
                  </a:lnTo>
                  <a:lnTo>
                    <a:pt x="108" y="3428"/>
                  </a:lnTo>
                  <a:lnTo>
                    <a:pt x="120" y="3428"/>
                  </a:lnTo>
                  <a:lnTo>
                    <a:pt x="120" y="3428"/>
                  </a:lnTo>
                  <a:lnTo>
                    <a:pt x="120" y="3399"/>
                  </a:lnTo>
                  <a:lnTo>
                    <a:pt x="120" y="3399"/>
                  </a:lnTo>
                  <a:lnTo>
                    <a:pt x="120" y="3382"/>
                  </a:lnTo>
                  <a:lnTo>
                    <a:pt x="120" y="3382"/>
                  </a:lnTo>
                  <a:lnTo>
                    <a:pt x="114" y="3365"/>
                  </a:lnTo>
                  <a:lnTo>
                    <a:pt x="114" y="3365"/>
                  </a:lnTo>
                  <a:lnTo>
                    <a:pt x="97" y="3343"/>
                  </a:lnTo>
                  <a:lnTo>
                    <a:pt x="97" y="3343"/>
                  </a:lnTo>
                  <a:lnTo>
                    <a:pt x="103" y="3343"/>
                  </a:lnTo>
                  <a:lnTo>
                    <a:pt x="103" y="3343"/>
                  </a:lnTo>
                  <a:lnTo>
                    <a:pt x="108" y="3348"/>
                  </a:lnTo>
                  <a:lnTo>
                    <a:pt x="108" y="3348"/>
                  </a:lnTo>
                  <a:lnTo>
                    <a:pt x="108" y="3348"/>
                  </a:lnTo>
                  <a:lnTo>
                    <a:pt x="108" y="3348"/>
                  </a:lnTo>
                  <a:lnTo>
                    <a:pt x="114" y="3348"/>
                  </a:lnTo>
                  <a:lnTo>
                    <a:pt x="114" y="3348"/>
                  </a:lnTo>
                  <a:lnTo>
                    <a:pt x="114" y="3348"/>
                  </a:lnTo>
                  <a:lnTo>
                    <a:pt x="114" y="3348"/>
                  </a:lnTo>
                  <a:lnTo>
                    <a:pt x="125" y="3343"/>
                  </a:lnTo>
                  <a:lnTo>
                    <a:pt x="125" y="3343"/>
                  </a:lnTo>
                  <a:lnTo>
                    <a:pt x="137" y="3337"/>
                  </a:lnTo>
                  <a:lnTo>
                    <a:pt x="137" y="3337"/>
                  </a:lnTo>
                  <a:lnTo>
                    <a:pt x="148" y="3331"/>
                  </a:lnTo>
                  <a:lnTo>
                    <a:pt x="148" y="3331"/>
                  </a:lnTo>
                  <a:lnTo>
                    <a:pt x="142" y="3337"/>
                  </a:lnTo>
                  <a:lnTo>
                    <a:pt x="142" y="3337"/>
                  </a:lnTo>
                  <a:lnTo>
                    <a:pt x="142" y="3343"/>
                  </a:lnTo>
                  <a:lnTo>
                    <a:pt x="142" y="3343"/>
                  </a:lnTo>
                  <a:lnTo>
                    <a:pt x="142" y="3348"/>
                  </a:lnTo>
                  <a:lnTo>
                    <a:pt x="142" y="3348"/>
                  </a:lnTo>
                  <a:lnTo>
                    <a:pt x="148" y="3354"/>
                  </a:lnTo>
                  <a:lnTo>
                    <a:pt x="148" y="3354"/>
                  </a:lnTo>
                  <a:lnTo>
                    <a:pt x="148" y="3354"/>
                  </a:lnTo>
                  <a:lnTo>
                    <a:pt x="148" y="3354"/>
                  </a:lnTo>
                  <a:lnTo>
                    <a:pt x="148" y="3354"/>
                  </a:lnTo>
                  <a:lnTo>
                    <a:pt x="148" y="3354"/>
                  </a:lnTo>
                  <a:lnTo>
                    <a:pt x="154" y="3359"/>
                  </a:lnTo>
                  <a:lnTo>
                    <a:pt x="154" y="3359"/>
                  </a:lnTo>
                  <a:lnTo>
                    <a:pt x="154" y="3359"/>
                  </a:lnTo>
                  <a:lnTo>
                    <a:pt x="154" y="3359"/>
                  </a:lnTo>
                  <a:lnTo>
                    <a:pt x="171" y="3348"/>
                  </a:lnTo>
                  <a:lnTo>
                    <a:pt x="171" y="3348"/>
                  </a:lnTo>
                  <a:lnTo>
                    <a:pt x="176" y="3343"/>
                  </a:lnTo>
                  <a:lnTo>
                    <a:pt x="176" y="3343"/>
                  </a:lnTo>
                  <a:lnTo>
                    <a:pt x="182" y="3331"/>
                  </a:lnTo>
                  <a:lnTo>
                    <a:pt x="182" y="3331"/>
                  </a:lnTo>
                  <a:lnTo>
                    <a:pt x="188" y="3308"/>
                  </a:lnTo>
                  <a:lnTo>
                    <a:pt x="188" y="3308"/>
                  </a:lnTo>
                  <a:lnTo>
                    <a:pt x="194" y="3314"/>
                  </a:lnTo>
                  <a:lnTo>
                    <a:pt x="194" y="3314"/>
                  </a:lnTo>
                  <a:lnTo>
                    <a:pt x="200" y="3319"/>
                  </a:lnTo>
                  <a:lnTo>
                    <a:pt x="200" y="3319"/>
                  </a:lnTo>
                  <a:lnTo>
                    <a:pt x="200" y="3325"/>
                  </a:lnTo>
                  <a:lnTo>
                    <a:pt x="200" y="3325"/>
                  </a:lnTo>
                  <a:lnTo>
                    <a:pt x="205" y="3325"/>
                  </a:lnTo>
                  <a:lnTo>
                    <a:pt x="205" y="3325"/>
                  </a:lnTo>
                  <a:lnTo>
                    <a:pt x="210" y="3325"/>
                  </a:lnTo>
                  <a:lnTo>
                    <a:pt x="210" y="3325"/>
                  </a:lnTo>
                  <a:lnTo>
                    <a:pt x="216" y="3325"/>
                  </a:lnTo>
                  <a:lnTo>
                    <a:pt x="216" y="3325"/>
                  </a:lnTo>
                  <a:lnTo>
                    <a:pt x="222" y="3319"/>
                  </a:lnTo>
                  <a:lnTo>
                    <a:pt x="222" y="3319"/>
                  </a:lnTo>
                  <a:lnTo>
                    <a:pt x="228" y="3319"/>
                  </a:lnTo>
                  <a:lnTo>
                    <a:pt x="228" y="3325"/>
                  </a:lnTo>
                  <a:lnTo>
                    <a:pt x="228" y="3325"/>
                  </a:lnTo>
                  <a:lnTo>
                    <a:pt x="228" y="3331"/>
                  </a:lnTo>
                  <a:lnTo>
                    <a:pt x="228" y="3331"/>
                  </a:lnTo>
                  <a:lnTo>
                    <a:pt x="228" y="3331"/>
                  </a:lnTo>
                  <a:lnTo>
                    <a:pt x="216" y="3337"/>
                  </a:lnTo>
                  <a:lnTo>
                    <a:pt x="216" y="3337"/>
                  </a:lnTo>
                  <a:lnTo>
                    <a:pt x="210" y="3337"/>
                  </a:lnTo>
                  <a:lnTo>
                    <a:pt x="210" y="3337"/>
                  </a:lnTo>
                  <a:lnTo>
                    <a:pt x="200" y="3343"/>
                  </a:lnTo>
                  <a:lnTo>
                    <a:pt x="200" y="3343"/>
                  </a:lnTo>
                  <a:lnTo>
                    <a:pt x="200" y="3343"/>
                  </a:lnTo>
                  <a:lnTo>
                    <a:pt x="200" y="3343"/>
                  </a:lnTo>
                  <a:lnTo>
                    <a:pt x="194" y="3343"/>
                  </a:lnTo>
                  <a:lnTo>
                    <a:pt x="194" y="3343"/>
                  </a:lnTo>
                  <a:lnTo>
                    <a:pt x="188" y="3343"/>
                  </a:lnTo>
                  <a:lnTo>
                    <a:pt x="188" y="3343"/>
                  </a:lnTo>
                  <a:lnTo>
                    <a:pt x="188" y="3354"/>
                  </a:lnTo>
                  <a:lnTo>
                    <a:pt x="188" y="3354"/>
                  </a:lnTo>
                  <a:lnTo>
                    <a:pt x="182" y="3359"/>
                  </a:lnTo>
                  <a:lnTo>
                    <a:pt x="182" y="3359"/>
                  </a:lnTo>
                  <a:lnTo>
                    <a:pt x="182" y="3371"/>
                  </a:lnTo>
                  <a:lnTo>
                    <a:pt x="182" y="3371"/>
                  </a:lnTo>
                  <a:lnTo>
                    <a:pt x="182" y="3382"/>
                  </a:lnTo>
                  <a:lnTo>
                    <a:pt x="182" y="3382"/>
                  </a:lnTo>
                  <a:lnTo>
                    <a:pt x="176" y="3382"/>
                  </a:lnTo>
                  <a:lnTo>
                    <a:pt x="176" y="3382"/>
                  </a:lnTo>
                  <a:lnTo>
                    <a:pt x="171" y="3382"/>
                  </a:lnTo>
                  <a:lnTo>
                    <a:pt x="171" y="3382"/>
                  </a:lnTo>
                  <a:lnTo>
                    <a:pt x="171" y="3377"/>
                  </a:lnTo>
                  <a:lnTo>
                    <a:pt x="171" y="3377"/>
                  </a:lnTo>
                  <a:lnTo>
                    <a:pt x="171" y="3371"/>
                  </a:lnTo>
                  <a:lnTo>
                    <a:pt x="171" y="3371"/>
                  </a:lnTo>
                  <a:lnTo>
                    <a:pt x="171" y="3365"/>
                  </a:lnTo>
                  <a:lnTo>
                    <a:pt x="171" y="3365"/>
                  </a:lnTo>
                  <a:lnTo>
                    <a:pt x="171" y="3365"/>
                  </a:lnTo>
                  <a:lnTo>
                    <a:pt x="171" y="3365"/>
                  </a:lnTo>
                  <a:lnTo>
                    <a:pt x="160" y="3365"/>
                  </a:lnTo>
                  <a:lnTo>
                    <a:pt x="160" y="3365"/>
                  </a:lnTo>
                  <a:lnTo>
                    <a:pt x="154" y="3365"/>
                  </a:lnTo>
                  <a:lnTo>
                    <a:pt x="154" y="3365"/>
                  </a:lnTo>
                  <a:lnTo>
                    <a:pt x="142" y="3365"/>
                  </a:lnTo>
                  <a:lnTo>
                    <a:pt x="142" y="3365"/>
                  </a:lnTo>
                  <a:lnTo>
                    <a:pt x="137" y="3371"/>
                  </a:lnTo>
                  <a:lnTo>
                    <a:pt x="137" y="3371"/>
                  </a:lnTo>
                  <a:lnTo>
                    <a:pt x="142" y="3393"/>
                  </a:lnTo>
                  <a:lnTo>
                    <a:pt x="142" y="3393"/>
                  </a:lnTo>
                  <a:lnTo>
                    <a:pt x="148" y="3416"/>
                  </a:lnTo>
                  <a:lnTo>
                    <a:pt x="148" y="3416"/>
                  </a:lnTo>
                  <a:lnTo>
                    <a:pt x="148" y="3433"/>
                  </a:lnTo>
                  <a:lnTo>
                    <a:pt x="148" y="3433"/>
                  </a:lnTo>
                  <a:lnTo>
                    <a:pt x="148" y="3456"/>
                  </a:lnTo>
                  <a:lnTo>
                    <a:pt x="148" y="3456"/>
                  </a:lnTo>
                  <a:lnTo>
                    <a:pt x="165" y="3456"/>
                  </a:lnTo>
                  <a:lnTo>
                    <a:pt x="165" y="3456"/>
                  </a:lnTo>
                  <a:lnTo>
                    <a:pt x="165" y="3456"/>
                  </a:lnTo>
                  <a:lnTo>
                    <a:pt x="165" y="3456"/>
                  </a:lnTo>
                  <a:lnTo>
                    <a:pt x="171" y="3456"/>
                  </a:lnTo>
                  <a:lnTo>
                    <a:pt x="171" y="3456"/>
                  </a:lnTo>
                  <a:lnTo>
                    <a:pt x="182" y="3462"/>
                  </a:lnTo>
                  <a:lnTo>
                    <a:pt x="182" y="3468"/>
                  </a:lnTo>
                  <a:lnTo>
                    <a:pt x="182" y="3473"/>
                  </a:lnTo>
                  <a:lnTo>
                    <a:pt x="182" y="3473"/>
                  </a:lnTo>
                  <a:lnTo>
                    <a:pt x="176" y="3479"/>
                  </a:lnTo>
                  <a:lnTo>
                    <a:pt x="176" y="3479"/>
                  </a:lnTo>
                  <a:lnTo>
                    <a:pt x="171" y="3479"/>
                  </a:lnTo>
                  <a:lnTo>
                    <a:pt x="171" y="3479"/>
                  </a:lnTo>
                  <a:lnTo>
                    <a:pt x="171" y="3473"/>
                  </a:lnTo>
                  <a:lnTo>
                    <a:pt x="171" y="3473"/>
                  </a:lnTo>
                  <a:lnTo>
                    <a:pt x="171" y="3473"/>
                  </a:lnTo>
                  <a:lnTo>
                    <a:pt x="171" y="3473"/>
                  </a:lnTo>
                  <a:lnTo>
                    <a:pt x="165" y="3468"/>
                  </a:lnTo>
                  <a:lnTo>
                    <a:pt x="165" y="3468"/>
                  </a:lnTo>
                  <a:lnTo>
                    <a:pt x="160" y="3468"/>
                  </a:lnTo>
                  <a:lnTo>
                    <a:pt x="160" y="3468"/>
                  </a:lnTo>
                  <a:lnTo>
                    <a:pt x="154" y="3468"/>
                  </a:lnTo>
                  <a:lnTo>
                    <a:pt x="154" y="3468"/>
                  </a:lnTo>
                  <a:lnTo>
                    <a:pt x="154" y="3479"/>
                  </a:lnTo>
                  <a:lnTo>
                    <a:pt x="154" y="3479"/>
                  </a:lnTo>
                  <a:lnTo>
                    <a:pt x="148" y="3490"/>
                  </a:lnTo>
                  <a:lnTo>
                    <a:pt x="148" y="3490"/>
                  </a:lnTo>
                  <a:lnTo>
                    <a:pt x="142" y="3502"/>
                  </a:lnTo>
                  <a:lnTo>
                    <a:pt x="142" y="3502"/>
                  </a:lnTo>
                  <a:lnTo>
                    <a:pt x="142" y="3513"/>
                  </a:lnTo>
                  <a:lnTo>
                    <a:pt x="142" y="3513"/>
                  </a:lnTo>
                  <a:lnTo>
                    <a:pt x="142" y="3513"/>
                  </a:lnTo>
                  <a:lnTo>
                    <a:pt x="142" y="3513"/>
                  </a:lnTo>
                  <a:lnTo>
                    <a:pt x="142" y="3518"/>
                  </a:lnTo>
                  <a:lnTo>
                    <a:pt x="142" y="3518"/>
                  </a:lnTo>
                  <a:lnTo>
                    <a:pt x="137" y="3524"/>
                  </a:lnTo>
                  <a:lnTo>
                    <a:pt x="137" y="3524"/>
                  </a:lnTo>
                  <a:lnTo>
                    <a:pt x="142" y="3530"/>
                  </a:lnTo>
                  <a:lnTo>
                    <a:pt x="142" y="3530"/>
                  </a:lnTo>
                  <a:lnTo>
                    <a:pt x="142" y="3530"/>
                  </a:lnTo>
                  <a:lnTo>
                    <a:pt x="142" y="3530"/>
                  </a:lnTo>
                  <a:lnTo>
                    <a:pt x="148" y="3530"/>
                  </a:lnTo>
                  <a:lnTo>
                    <a:pt x="148" y="3530"/>
                  </a:lnTo>
                  <a:lnTo>
                    <a:pt x="154" y="3530"/>
                  </a:lnTo>
                  <a:lnTo>
                    <a:pt x="154" y="3530"/>
                  </a:lnTo>
                  <a:lnTo>
                    <a:pt x="154" y="3530"/>
                  </a:lnTo>
                  <a:lnTo>
                    <a:pt x="154" y="3530"/>
                  </a:lnTo>
                  <a:lnTo>
                    <a:pt x="160" y="3536"/>
                  </a:lnTo>
                  <a:lnTo>
                    <a:pt x="160" y="3536"/>
                  </a:lnTo>
                  <a:lnTo>
                    <a:pt x="154" y="3536"/>
                  </a:lnTo>
                  <a:lnTo>
                    <a:pt x="154" y="3536"/>
                  </a:lnTo>
                  <a:lnTo>
                    <a:pt x="160" y="3536"/>
                  </a:lnTo>
                  <a:lnTo>
                    <a:pt x="160" y="3536"/>
                  </a:lnTo>
                  <a:lnTo>
                    <a:pt x="160" y="3541"/>
                  </a:lnTo>
                  <a:lnTo>
                    <a:pt x="160" y="3541"/>
                  </a:lnTo>
                  <a:lnTo>
                    <a:pt x="160" y="3541"/>
                  </a:lnTo>
                  <a:lnTo>
                    <a:pt x="160" y="3541"/>
                  </a:lnTo>
                  <a:lnTo>
                    <a:pt x="160" y="3547"/>
                  </a:lnTo>
                  <a:lnTo>
                    <a:pt x="160" y="3547"/>
                  </a:lnTo>
                  <a:lnTo>
                    <a:pt x="171" y="3541"/>
                  </a:lnTo>
                  <a:lnTo>
                    <a:pt x="171" y="3541"/>
                  </a:lnTo>
                  <a:lnTo>
                    <a:pt x="171" y="3541"/>
                  </a:lnTo>
                  <a:lnTo>
                    <a:pt x="171" y="3541"/>
                  </a:lnTo>
                  <a:lnTo>
                    <a:pt x="176" y="3536"/>
                  </a:lnTo>
                  <a:lnTo>
                    <a:pt x="176" y="3536"/>
                  </a:lnTo>
                  <a:lnTo>
                    <a:pt x="182" y="3541"/>
                  </a:lnTo>
                  <a:lnTo>
                    <a:pt x="182" y="3541"/>
                  </a:lnTo>
                  <a:lnTo>
                    <a:pt x="188" y="3547"/>
                  </a:lnTo>
                  <a:lnTo>
                    <a:pt x="188" y="3547"/>
                  </a:lnTo>
                  <a:lnTo>
                    <a:pt x="182" y="3553"/>
                  </a:lnTo>
                  <a:lnTo>
                    <a:pt x="182" y="3553"/>
                  </a:lnTo>
                  <a:lnTo>
                    <a:pt x="182" y="3564"/>
                  </a:lnTo>
                  <a:lnTo>
                    <a:pt x="182" y="3564"/>
                  </a:lnTo>
                  <a:lnTo>
                    <a:pt x="188" y="3570"/>
                  </a:lnTo>
                  <a:lnTo>
                    <a:pt x="188" y="3570"/>
                  </a:lnTo>
                  <a:lnTo>
                    <a:pt x="194" y="3570"/>
                  </a:lnTo>
                  <a:lnTo>
                    <a:pt x="194" y="3570"/>
                  </a:lnTo>
                  <a:lnTo>
                    <a:pt x="200" y="3570"/>
                  </a:lnTo>
                  <a:lnTo>
                    <a:pt x="200" y="3570"/>
                  </a:lnTo>
                  <a:lnTo>
                    <a:pt x="205" y="3570"/>
                  </a:lnTo>
                  <a:lnTo>
                    <a:pt x="205" y="3570"/>
                  </a:lnTo>
                  <a:lnTo>
                    <a:pt x="210" y="3564"/>
                  </a:lnTo>
                  <a:lnTo>
                    <a:pt x="210" y="3564"/>
                  </a:lnTo>
                  <a:lnTo>
                    <a:pt x="210" y="3570"/>
                  </a:lnTo>
                  <a:lnTo>
                    <a:pt x="210" y="3570"/>
                  </a:lnTo>
                  <a:lnTo>
                    <a:pt x="210" y="3570"/>
                  </a:lnTo>
                  <a:lnTo>
                    <a:pt x="210" y="3570"/>
                  </a:lnTo>
                  <a:lnTo>
                    <a:pt x="216" y="3575"/>
                  </a:lnTo>
                  <a:lnTo>
                    <a:pt x="216" y="3575"/>
                  </a:lnTo>
                  <a:lnTo>
                    <a:pt x="216" y="3575"/>
                  </a:lnTo>
                  <a:lnTo>
                    <a:pt x="216" y="3575"/>
                  </a:lnTo>
                  <a:lnTo>
                    <a:pt x="216" y="3575"/>
                  </a:lnTo>
                  <a:lnTo>
                    <a:pt x="216" y="3575"/>
                  </a:lnTo>
                  <a:lnTo>
                    <a:pt x="222" y="3575"/>
                  </a:lnTo>
                  <a:lnTo>
                    <a:pt x="222" y="3575"/>
                  </a:lnTo>
                  <a:lnTo>
                    <a:pt x="228" y="3575"/>
                  </a:lnTo>
                  <a:lnTo>
                    <a:pt x="228" y="3575"/>
                  </a:lnTo>
                  <a:lnTo>
                    <a:pt x="234" y="3570"/>
                  </a:lnTo>
                  <a:lnTo>
                    <a:pt x="234" y="3570"/>
                  </a:lnTo>
                  <a:lnTo>
                    <a:pt x="234" y="3570"/>
                  </a:lnTo>
                  <a:lnTo>
                    <a:pt x="239" y="3570"/>
                  </a:lnTo>
                  <a:lnTo>
                    <a:pt x="239" y="3570"/>
                  </a:lnTo>
                  <a:lnTo>
                    <a:pt x="239" y="3570"/>
                  </a:lnTo>
                  <a:lnTo>
                    <a:pt x="228" y="3553"/>
                  </a:lnTo>
                  <a:lnTo>
                    <a:pt x="228" y="3553"/>
                  </a:lnTo>
                  <a:lnTo>
                    <a:pt x="228" y="3547"/>
                  </a:lnTo>
                  <a:lnTo>
                    <a:pt x="228" y="3547"/>
                  </a:lnTo>
                  <a:lnTo>
                    <a:pt x="228" y="3541"/>
                  </a:lnTo>
                  <a:lnTo>
                    <a:pt x="228" y="3541"/>
                  </a:lnTo>
                  <a:lnTo>
                    <a:pt x="239" y="3524"/>
                  </a:lnTo>
                  <a:lnTo>
                    <a:pt x="239" y="3524"/>
                  </a:lnTo>
                  <a:lnTo>
                    <a:pt x="228" y="3518"/>
                  </a:lnTo>
                  <a:lnTo>
                    <a:pt x="228" y="3518"/>
                  </a:lnTo>
                  <a:lnTo>
                    <a:pt x="222" y="3513"/>
                  </a:lnTo>
                  <a:lnTo>
                    <a:pt x="222" y="3513"/>
                  </a:lnTo>
                  <a:lnTo>
                    <a:pt x="210" y="3513"/>
                  </a:lnTo>
                  <a:lnTo>
                    <a:pt x="210" y="3513"/>
                  </a:lnTo>
                  <a:lnTo>
                    <a:pt x="205" y="3507"/>
                  </a:lnTo>
                  <a:lnTo>
                    <a:pt x="205" y="3507"/>
                  </a:lnTo>
                  <a:lnTo>
                    <a:pt x="188" y="3490"/>
                  </a:lnTo>
                  <a:lnTo>
                    <a:pt x="188" y="3490"/>
                  </a:lnTo>
                  <a:lnTo>
                    <a:pt x="182" y="3484"/>
                  </a:lnTo>
                  <a:lnTo>
                    <a:pt x="188" y="3484"/>
                  </a:lnTo>
                  <a:lnTo>
                    <a:pt x="188" y="3484"/>
                  </a:lnTo>
                  <a:lnTo>
                    <a:pt x="205" y="3490"/>
                  </a:lnTo>
                  <a:lnTo>
                    <a:pt x="205" y="3490"/>
                  </a:lnTo>
                  <a:lnTo>
                    <a:pt x="228" y="3507"/>
                  </a:lnTo>
                  <a:lnTo>
                    <a:pt x="228" y="3507"/>
                  </a:lnTo>
                  <a:lnTo>
                    <a:pt x="228" y="3502"/>
                  </a:lnTo>
                  <a:lnTo>
                    <a:pt x="228" y="3502"/>
                  </a:lnTo>
                  <a:lnTo>
                    <a:pt x="228" y="3496"/>
                  </a:lnTo>
                  <a:lnTo>
                    <a:pt x="228" y="3496"/>
                  </a:lnTo>
                  <a:lnTo>
                    <a:pt x="222" y="3490"/>
                  </a:lnTo>
                  <a:lnTo>
                    <a:pt x="222" y="3490"/>
                  </a:lnTo>
                  <a:lnTo>
                    <a:pt x="222" y="3484"/>
                  </a:lnTo>
                  <a:lnTo>
                    <a:pt x="222" y="3484"/>
                  </a:lnTo>
                  <a:lnTo>
                    <a:pt x="228" y="3484"/>
                  </a:lnTo>
                  <a:lnTo>
                    <a:pt x="228" y="3484"/>
                  </a:lnTo>
                  <a:lnTo>
                    <a:pt x="234" y="3484"/>
                  </a:lnTo>
                  <a:lnTo>
                    <a:pt x="234" y="3484"/>
                  </a:lnTo>
                  <a:lnTo>
                    <a:pt x="239" y="3479"/>
                  </a:lnTo>
                  <a:lnTo>
                    <a:pt x="239" y="3479"/>
                  </a:lnTo>
                  <a:lnTo>
                    <a:pt x="245" y="3479"/>
                  </a:lnTo>
                  <a:lnTo>
                    <a:pt x="245" y="3479"/>
                  </a:lnTo>
                  <a:lnTo>
                    <a:pt x="245" y="3496"/>
                  </a:lnTo>
                  <a:lnTo>
                    <a:pt x="245" y="3496"/>
                  </a:lnTo>
                  <a:lnTo>
                    <a:pt x="245" y="3507"/>
                  </a:lnTo>
                  <a:lnTo>
                    <a:pt x="245" y="3507"/>
                  </a:lnTo>
                  <a:lnTo>
                    <a:pt x="250" y="3518"/>
                  </a:lnTo>
                  <a:lnTo>
                    <a:pt x="250" y="3518"/>
                  </a:lnTo>
                  <a:lnTo>
                    <a:pt x="267" y="3530"/>
                  </a:lnTo>
                  <a:lnTo>
                    <a:pt x="267" y="3530"/>
                  </a:lnTo>
                  <a:lnTo>
                    <a:pt x="273" y="3530"/>
                  </a:lnTo>
                  <a:lnTo>
                    <a:pt x="273" y="3530"/>
                  </a:lnTo>
                  <a:lnTo>
                    <a:pt x="285" y="3536"/>
                  </a:lnTo>
                  <a:lnTo>
                    <a:pt x="285" y="3536"/>
                  </a:lnTo>
                  <a:lnTo>
                    <a:pt x="296" y="3536"/>
                  </a:lnTo>
                  <a:lnTo>
                    <a:pt x="296" y="3536"/>
                  </a:lnTo>
                  <a:lnTo>
                    <a:pt x="301" y="3541"/>
                  </a:lnTo>
                  <a:lnTo>
                    <a:pt x="301" y="3541"/>
                  </a:lnTo>
                  <a:lnTo>
                    <a:pt x="307" y="3536"/>
                  </a:lnTo>
                  <a:lnTo>
                    <a:pt x="307" y="3536"/>
                  </a:lnTo>
                  <a:lnTo>
                    <a:pt x="307" y="3530"/>
                  </a:lnTo>
                  <a:lnTo>
                    <a:pt x="307" y="3530"/>
                  </a:lnTo>
                  <a:lnTo>
                    <a:pt x="313" y="3530"/>
                  </a:lnTo>
                  <a:lnTo>
                    <a:pt x="313" y="3530"/>
                  </a:lnTo>
                  <a:lnTo>
                    <a:pt x="313" y="3530"/>
                  </a:lnTo>
                  <a:lnTo>
                    <a:pt x="313" y="3530"/>
                  </a:lnTo>
                  <a:lnTo>
                    <a:pt x="319" y="3513"/>
                  </a:lnTo>
                  <a:lnTo>
                    <a:pt x="319" y="3513"/>
                  </a:lnTo>
                  <a:lnTo>
                    <a:pt x="313" y="3496"/>
                  </a:lnTo>
                  <a:lnTo>
                    <a:pt x="313" y="3496"/>
                  </a:lnTo>
                  <a:lnTo>
                    <a:pt x="313" y="3484"/>
                  </a:lnTo>
                  <a:lnTo>
                    <a:pt x="313" y="3484"/>
                  </a:lnTo>
                  <a:lnTo>
                    <a:pt x="313" y="3468"/>
                  </a:lnTo>
                  <a:lnTo>
                    <a:pt x="313" y="3468"/>
                  </a:lnTo>
                  <a:lnTo>
                    <a:pt x="319" y="3462"/>
                  </a:lnTo>
                  <a:lnTo>
                    <a:pt x="319" y="3462"/>
                  </a:lnTo>
                  <a:lnTo>
                    <a:pt x="319" y="3450"/>
                  </a:lnTo>
                  <a:lnTo>
                    <a:pt x="319" y="3450"/>
                  </a:lnTo>
                  <a:lnTo>
                    <a:pt x="325" y="3439"/>
                  </a:lnTo>
                  <a:lnTo>
                    <a:pt x="325" y="3439"/>
                  </a:lnTo>
                  <a:lnTo>
                    <a:pt x="330" y="3428"/>
                  </a:lnTo>
                  <a:lnTo>
                    <a:pt x="330" y="3428"/>
                  </a:lnTo>
                  <a:lnTo>
                    <a:pt x="330" y="3428"/>
                  </a:lnTo>
                  <a:lnTo>
                    <a:pt x="330" y="3428"/>
                  </a:lnTo>
                  <a:lnTo>
                    <a:pt x="330" y="3422"/>
                  </a:lnTo>
                  <a:lnTo>
                    <a:pt x="330" y="3422"/>
                  </a:lnTo>
                  <a:lnTo>
                    <a:pt x="325" y="3416"/>
                  </a:lnTo>
                  <a:lnTo>
                    <a:pt x="325" y="3416"/>
                  </a:lnTo>
                  <a:lnTo>
                    <a:pt x="325" y="3416"/>
                  </a:lnTo>
                  <a:lnTo>
                    <a:pt x="325" y="3416"/>
                  </a:lnTo>
                  <a:lnTo>
                    <a:pt x="347" y="3410"/>
                  </a:lnTo>
                  <a:lnTo>
                    <a:pt x="347" y="3410"/>
                  </a:lnTo>
                  <a:lnTo>
                    <a:pt x="370" y="3410"/>
                  </a:lnTo>
                  <a:lnTo>
                    <a:pt x="370" y="3410"/>
                  </a:lnTo>
                  <a:lnTo>
                    <a:pt x="393" y="3410"/>
                  </a:lnTo>
                  <a:lnTo>
                    <a:pt x="393" y="3410"/>
                  </a:lnTo>
                  <a:lnTo>
                    <a:pt x="415" y="3410"/>
                  </a:lnTo>
                  <a:lnTo>
                    <a:pt x="415" y="3410"/>
                  </a:lnTo>
                  <a:lnTo>
                    <a:pt x="426" y="3377"/>
                  </a:lnTo>
                  <a:lnTo>
                    <a:pt x="426" y="3377"/>
                  </a:lnTo>
                  <a:lnTo>
                    <a:pt x="438" y="3371"/>
                  </a:lnTo>
                  <a:lnTo>
                    <a:pt x="444" y="3365"/>
                  </a:lnTo>
                  <a:lnTo>
                    <a:pt x="444" y="3365"/>
                  </a:lnTo>
                  <a:lnTo>
                    <a:pt x="466" y="3365"/>
                  </a:lnTo>
                  <a:lnTo>
                    <a:pt x="466" y="3365"/>
                  </a:lnTo>
                  <a:lnTo>
                    <a:pt x="500" y="3371"/>
                  </a:lnTo>
                  <a:lnTo>
                    <a:pt x="500" y="3371"/>
                  </a:lnTo>
                  <a:lnTo>
                    <a:pt x="500" y="3365"/>
                  </a:lnTo>
                  <a:lnTo>
                    <a:pt x="495" y="3365"/>
                  </a:lnTo>
                  <a:lnTo>
                    <a:pt x="495" y="3359"/>
                  </a:lnTo>
                  <a:lnTo>
                    <a:pt x="495" y="3359"/>
                  </a:lnTo>
                  <a:lnTo>
                    <a:pt x="478" y="3359"/>
                  </a:lnTo>
                  <a:lnTo>
                    <a:pt x="478" y="3359"/>
                  </a:lnTo>
                  <a:lnTo>
                    <a:pt x="444" y="3354"/>
                  </a:lnTo>
                  <a:lnTo>
                    <a:pt x="444" y="3354"/>
                  </a:lnTo>
                  <a:lnTo>
                    <a:pt x="404" y="3354"/>
                  </a:lnTo>
                  <a:lnTo>
                    <a:pt x="404" y="3354"/>
                  </a:lnTo>
                  <a:lnTo>
                    <a:pt x="375" y="3348"/>
                  </a:lnTo>
                  <a:lnTo>
                    <a:pt x="375" y="3348"/>
                  </a:lnTo>
                  <a:lnTo>
                    <a:pt x="347" y="3348"/>
                  </a:lnTo>
                  <a:lnTo>
                    <a:pt x="347" y="3348"/>
                  </a:lnTo>
                  <a:lnTo>
                    <a:pt x="319" y="3354"/>
                  </a:lnTo>
                  <a:lnTo>
                    <a:pt x="319" y="3354"/>
                  </a:lnTo>
                  <a:lnTo>
                    <a:pt x="290" y="3354"/>
                  </a:lnTo>
                  <a:lnTo>
                    <a:pt x="290" y="3354"/>
                  </a:lnTo>
                  <a:lnTo>
                    <a:pt x="279" y="3354"/>
                  </a:lnTo>
                  <a:lnTo>
                    <a:pt x="279" y="3354"/>
                  </a:lnTo>
                  <a:lnTo>
                    <a:pt x="273" y="3348"/>
                  </a:lnTo>
                  <a:lnTo>
                    <a:pt x="273" y="3348"/>
                  </a:lnTo>
                  <a:lnTo>
                    <a:pt x="256" y="3331"/>
                  </a:lnTo>
                  <a:lnTo>
                    <a:pt x="256" y="3331"/>
                  </a:lnTo>
                  <a:lnTo>
                    <a:pt x="234" y="3308"/>
                  </a:lnTo>
                  <a:lnTo>
                    <a:pt x="234" y="3308"/>
                  </a:lnTo>
                  <a:lnTo>
                    <a:pt x="216" y="3285"/>
                  </a:lnTo>
                  <a:lnTo>
                    <a:pt x="216" y="3285"/>
                  </a:lnTo>
                  <a:lnTo>
                    <a:pt x="210" y="3268"/>
                  </a:lnTo>
                  <a:lnTo>
                    <a:pt x="210" y="3268"/>
                  </a:lnTo>
                  <a:lnTo>
                    <a:pt x="205" y="3251"/>
                  </a:lnTo>
                  <a:lnTo>
                    <a:pt x="205" y="3251"/>
                  </a:lnTo>
                  <a:lnTo>
                    <a:pt x="205" y="3240"/>
                  </a:lnTo>
                  <a:lnTo>
                    <a:pt x="205" y="3240"/>
                  </a:lnTo>
                  <a:lnTo>
                    <a:pt x="210" y="3229"/>
                  </a:lnTo>
                  <a:lnTo>
                    <a:pt x="210" y="3229"/>
                  </a:lnTo>
                  <a:lnTo>
                    <a:pt x="216" y="3218"/>
                  </a:lnTo>
                  <a:lnTo>
                    <a:pt x="216" y="3218"/>
                  </a:lnTo>
                  <a:lnTo>
                    <a:pt x="222" y="3206"/>
                  </a:lnTo>
                  <a:lnTo>
                    <a:pt x="222" y="3206"/>
                  </a:lnTo>
                  <a:lnTo>
                    <a:pt x="216" y="3194"/>
                  </a:lnTo>
                  <a:lnTo>
                    <a:pt x="216" y="3194"/>
                  </a:lnTo>
                  <a:lnTo>
                    <a:pt x="210" y="3178"/>
                  </a:lnTo>
                  <a:lnTo>
                    <a:pt x="210" y="3178"/>
                  </a:lnTo>
                  <a:lnTo>
                    <a:pt x="200" y="3172"/>
                  </a:lnTo>
                  <a:lnTo>
                    <a:pt x="200" y="3172"/>
                  </a:lnTo>
                  <a:lnTo>
                    <a:pt x="194" y="3178"/>
                  </a:lnTo>
                  <a:lnTo>
                    <a:pt x="194" y="3178"/>
                  </a:lnTo>
                  <a:lnTo>
                    <a:pt x="188" y="3183"/>
                  </a:lnTo>
                  <a:lnTo>
                    <a:pt x="188" y="3183"/>
                  </a:lnTo>
                  <a:lnTo>
                    <a:pt x="176" y="3189"/>
                  </a:lnTo>
                  <a:lnTo>
                    <a:pt x="176" y="3189"/>
                  </a:lnTo>
                  <a:lnTo>
                    <a:pt x="165" y="3183"/>
                  </a:lnTo>
                  <a:lnTo>
                    <a:pt x="165" y="3183"/>
                  </a:lnTo>
                  <a:lnTo>
                    <a:pt x="160" y="3178"/>
                  </a:lnTo>
                  <a:lnTo>
                    <a:pt x="160" y="3178"/>
                  </a:lnTo>
                  <a:lnTo>
                    <a:pt x="160" y="3160"/>
                  </a:lnTo>
                  <a:lnTo>
                    <a:pt x="160" y="3160"/>
                  </a:lnTo>
                  <a:lnTo>
                    <a:pt x="160" y="3144"/>
                  </a:lnTo>
                  <a:lnTo>
                    <a:pt x="160" y="3144"/>
                  </a:lnTo>
                  <a:lnTo>
                    <a:pt x="160" y="3126"/>
                  </a:lnTo>
                  <a:lnTo>
                    <a:pt x="160" y="3126"/>
                  </a:lnTo>
                  <a:lnTo>
                    <a:pt x="165" y="3115"/>
                  </a:lnTo>
                  <a:lnTo>
                    <a:pt x="165" y="3115"/>
                  </a:lnTo>
                  <a:lnTo>
                    <a:pt x="171" y="3104"/>
                  </a:lnTo>
                  <a:lnTo>
                    <a:pt x="171" y="3104"/>
                  </a:lnTo>
                  <a:lnTo>
                    <a:pt x="176" y="3087"/>
                  </a:lnTo>
                  <a:lnTo>
                    <a:pt x="176" y="3087"/>
                  </a:lnTo>
                  <a:lnTo>
                    <a:pt x="182" y="3075"/>
                  </a:lnTo>
                  <a:lnTo>
                    <a:pt x="182" y="3075"/>
                  </a:lnTo>
                  <a:lnTo>
                    <a:pt x="182" y="3058"/>
                  </a:lnTo>
                  <a:lnTo>
                    <a:pt x="182" y="3058"/>
                  </a:lnTo>
                  <a:lnTo>
                    <a:pt x="176" y="3041"/>
                  </a:lnTo>
                  <a:lnTo>
                    <a:pt x="176" y="3041"/>
                  </a:lnTo>
                  <a:lnTo>
                    <a:pt x="165" y="3024"/>
                  </a:lnTo>
                  <a:lnTo>
                    <a:pt x="165" y="3024"/>
                  </a:lnTo>
                  <a:lnTo>
                    <a:pt x="165" y="3013"/>
                  </a:lnTo>
                  <a:lnTo>
                    <a:pt x="171" y="3007"/>
                  </a:lnTo>
                  <a:lnTo>
                    <a:pt x="171" y="3007"/>
                  </a:lnTo>
                  <a:lnTo>
                    <a:pt x="182" y="2995"/>
                  </a:lnTo>
                  <a:lnTo>
                    <a:pt x="182" y="2995"/>
                  </a:lnTo>
                  <a:lnTo>
                    <a:pt x="205" y="2984"/>
                  </a:lnTo>
                  <a:lnTo>
                    <a:pt x="205" y="2984"/>
                  </a:lnTo>
                  <a:lnTo>
                    <a:pt x="216" y="2979"/>
                  </a:lnTo>
                  <a:lnTo>
                    <a:pt x="216" y="2979"/>
                  </a:lnTo>
                  <a:lnTo>
                    <a:pt x="228" y="2967"/>
                  </a:lnTo>
                  <a:lnTo>
                    <a:pt x="228" y="2967"/>
                  </a:lnTo>
                  <a:lnTo>
                    <a:pt x="234" y="2956"/>
                  </a:lnTo>
                  <a:lnTo>
                    <a:pt x="234" y="2956"/>
                  </a:lnTo>
                  <a:lnTo>
                    <a:pt x="234" y="2939"/>
                  </a:lnTo>
                  <a:lnTo>
                    <a:pt x="234" y="2939"/>
                  </a:lnTo>
                  <a:lnTo>
                    <a:pt x="228" y="2928"/>
                  </a:lnTo>
                  <a:lnTo>
                    <a:pt x="228" y="2928"/>
                  </a:lnTo>
                  <a:lnTo>
                    <a:pt x="228" y="2910"/>
                  </a:lnTo>
                  <a:lnTo>
                    <a:pt x="228" y="2910"/>
                  </a:lnTo>
                  <a:lnTo>
                    <a:pt x="228" y="2899"/>
                  </a:lnTo>
                  <a:lnTo>
                    <a:pt x="228" y="2899"/>
                  </a:lnTo>
                  <a:lnTo>
                    <a:pt x="228" y="2888"/>
                  </a:lnTo>
                  <a:lnTo>
                    <a:pt x="228" y="2888"/>
                  </a:lnTo>
                  <a:lnTo>
                    <a:pt x="234" y="2876"/>
                  </a:lnTo>
                  <a:lnTo>
                    <a:pt x="234" y="2876"/>
                  </a:lnTo>
                  <a:lnTo>
                    <a:pt x="245" y="2865"/>
                  </a:lnTo>
                  <a:lnTo>
                    <a:pt x="245" y="2865"/>
                  </a:lnTo>
                  <a:lnTo>
                    <a:pt x="250" y="2854"/>
                  </a:lnTo>
                  <a:lnTo>
                    <a:pt x="250" y="2854"/>
                  </a:lnTo>
                  <a:lnTo>
                    <a:pt x="256" y="2848"/>
                  </a:lnTo>
                  <a:lnTo>
                    <a:pt x="256" y="2848"/>
                  </a:lnTo>
                  <a:lnTo>
                    <a:pt x="256" y="2848"/>
                  </a:lnTo>
                  <a:lnTo>
                    <a:pt x="256" y="2848"/>
                  </a:lnTo>
                  <a:lnTo>
                    <a:pt x="256" y="2842"/>
                  </a:lnTo>
                  <a:lnTo>
                    <a:pt x="256" y="2842"/>
                  </a:lnTo>
                  <a:lnTo>
                    <a:pt x="256" y="2836"/>
                  </a:lnTo>
                  <a:lnTo>
                    <a:pt x="256" y="2836"/>
                  </a:lnTo>
                  <a:lnTo>
                    <a:pt x="262" y="2831"/>
                  </a:lnTo>
                  <a:lnTo>
                    <a:pt x="262" y="2831"/>
                  </a:lnTo>
                  <a:lnTo>
                    <a:pt x="256" y="2819"/>
                  </a:lnTo>
                  <a:lnTo>
                    <a:pt x="256" y="2819"/>
                  </a:lnTo>
                  <a:lnTo>
                    <a:pt x="256" y="2802"/>
                  </a:lnTo>
                  <a:lnTo>
                    <a:pt x="256" y="2802"/>
                  </a:lnTo>
                  <a:lnTo>
                    <a:pt x="262" y="2791"/>
                  </a:lnTo>
                  <a:lnTo>
                    <a:pt x="262" y="2791"/>
                  </a:lnTo>
                  <a:lnTo>
                    <a:pt x="262" y="2774"/>
                  </a:lnTo>
                  <a:lnTo>
                    <a:pt x="262" y="2774"/>
                  </a:lnTo>
                  <a:lnTo>
                    <a:pt x="267" y="2751"/>
                  </a:lnTo>
                  <a:lnTo>
                    <a:pt x="267" y="2751"/>
                  </a:lnTo>
                  <a:lnTo>
                    <a:pt x="273" y="2734"/>
                  </a:lnTo>
                  <a:lnTo>
                    <a:pt x="273" y="2734"/>
                  </a:lnTo>
                  <a:lnTo>
                    <a:pt x="273" y="2723"/>
                  </a:lnTo>
                  <a:lnTo>
                    <a:pt x="273" y="2723"/>
                  </a:lnTo>
                  <a:lnTo>
                    <a:pt x="267" y="2711"/>
                  </a:lnTo>
                  <a:lnTo>
                    <a:pt x="267" y="2711"/>
                  </a:lnTo>
                  <a:lnTo>
                    <a:pt x="262" y="2700"/>
                  </a:lnTo>
                  <a:lnTo>
                    <a:pt x="262" y="2700"/>
                  </a:lnTo>
                  <a:lnTo>
                    <a:pt x="256" y="2683"/>
                  </a:lnTo>
                  <a:lnTo>
                    <a:pt x="256" y="2683"/>
                  </a:lnTo>
                  <a:lnTo>
                    <a:pt x="256" y="2671"/>
                  </a:lnTo>
                  <a:lnTo>
                    <a:pt x="256" y="2671"/>
                  </a:lnTo>
                  <a:lnTo>
                    <a:pt x="256" y="2660"/>
                  </a:lnTo>
                  <a:lnTo>
                    <a:pt x="256" y="2660"/>
                  </a:lnTo>
                  <a:lnTo>
                    <a:pt x="256" y="2655"/>
                  </a:lnTo>
                  <a:lnTo>
                    <a:pt x="256" y="2655"/>
                  </a:lnTo>
                  <a:lnTo>
                    <a:pt x="267" y="2649"/>
                  </a:lnTo>
                  <a:lnTo>
                    <a:pt x="267" y="2649"/>
                  </a:lnTo>
                  <a:lnTo>
                    <a:pt x="267" y="2638"/>
                  </a:lnTo>
                  <a:lnTo>
                    <a:pt x="267" y="2638"/>
                  </a:lnTo>
                  <a:lnTo>
                    <a:pt x="273" y="2632"/>
                  </a:lnTo>
                  <a:lnTo>
                    <a:pt x="273" y="2632"/>
                  </a:lnTo>
                  <a:lnTo>
                    <a:pt x="279" y="2626"/>
                  </a:lnTo>
                  <a:lnTo>
                    <a:pt x="279" y="2626"/>
                  </a:lnTo>
                  <a:lnTo>
                    <a:pt x="290" y="2620"/>
                  </a:lnTo>
                  <a:lnTo>
                    <a:pt x="290" y="2620"/>
                  </a:lnTo>
                  <a:lnTo>
                    <a:pt x="285" y="2615"/>
                  </a:lnTo>
                  <a:lnTo>
                    <a:pt x="285" y="2615"/>
                  </a:lnTo>
                  <a:lnTo>
                    <a:pt x="279" y="2604"/>
                  </a:lnTo>
                  <a:lnTo>
                    <a:pt x="279" y="2604"/>
                  </a:lnTo>
                  <a:lnTo>
                    <a:pt x="273" y="2598"/>
                  </a:lnTo>
                  <a:lnTo>
                    <a:pt x="273" y="2598"/>
                  </a:lnTo>
                  <a:lnTo>
                    <a:pt x="273" y="2586"/>
                  </a:lnTo>
                  <a:lnTo>
                    <a:pt x="273" y="2586"/>
                  </a:lnTo>
                  <a:lnTo>
                    <a:pt x="279" y="2575"/>
                  </a:lnTo>
                  <a:lnTo>
                    <a:pt x="279" y="2575"/>
                  </a:lnTo>
                  <a:lnTo>
                    <a:pt x="285" y="2564"/>
                  </a:lnTo>
                  <a:lnTo>
                    <a:pt x="285" y="2564"/>
                  </a:lnTo>
                  <a:lnTo>
                    <a:pt x="290" y="2552"/>
                  </a:lnTo>
                  <a:lnTo>
                    <a:pt x="290" y="2552"/>
                  </a:lnTo>
                  <a:lnTo>
                    <a:pt x="296" y="2541"/>
                  </a:lnTo>
                  <a:lnTo>
                    <a:pt x="296" y="2541"/>
                  </a:lnTo>
                  <a:lnTo>
                    <a:pt x="290" y="2530"/>
                  </a:lnTo>
                  <a:lnTo>
                    <a:pt x="290" y="2530"/>
                  </a:lnTo>
                  <a:lnTo>
                    <a:pt x="285" y="2512"/>
                  </a:lnTo>
                  <a:lnTo>
                    <a:pt x="285" y="2512"/>
                  </a:lnTo>
                  <a:lnTo>
                    <a:pt x="279" y="2495"/>
                  </a:lnTo>
                  <a:lnTo>
                    <a:pt x="279" y="2495"/>
                  </a:lnTo>
                  <a:lnTo>
                    <a:pt x="279" y="2484"/>
                  </a:lnTo>
                  <a:lnTo>
                    <a:pt x="279" y="2484"/>
                  </a:lnTo>
                  <a:lnTo>
                    <a:pt x="279" y="2473"/>
                  </a:lnTo>
                  <a:lnTo>
                    <a:pt x="279" y="2473"/>
                  </a:lnTo>
                  <a:lnTo>
                    <a:pt x="279" y="2461"/>
                  </a:lnTo>
                  <a:lnTo>
                    <a:pt x="279" y="2461"/>
                  </a:lnTo>
                  <a:lnTo>
                    <a:pt x="279" y="2450"/>
                  </a:lnTo>
                  <a:lnTo>
                    <a:pt x="279" y="2450"/>
                  </a:lnTo>
                  <a:lnTo>
                    <a:pt x="279" y="2439"/>
                  </a:lnTo>
                  <a:lnTo>
                    <a:pt x="279" y="2439"/>
                  </a:lnTo>
                  <a:lnTo>
                    <a:pt x="273" y="2427"/>
                  </a:lnTo>
                  <a:lnTo>
                    <a:pt x="273" y="2427"/>
                  </a:lnTo>
                  <a:lnTo>
                    <a:pt x="262" y="2410"/>
                  </a:lnTo>
                  <a:lnTo>
                    <a:pt x="262" y="2410"/>
                  </a:lnTo>
                  <a:lnTo>
                    <a:pt x="250" y="2399"/>
                  </a:lnTo>
                  <a:lnTo>
                    <a:pt x="250" y="2399"/>
                  </a:lnTo>
                  <a:lnTo>
                    <a:pt x="250" y="2382"/>
                  </a:lnTo>
                  <a:lnTo>
                    <a:pt x="250" y="2382"/>
                  </a:lnTo>
                  <a:lnTo>
                    <a:pt x="262" y="2365"/>
                  </a:lnTo>
                  <a:lnTo>
                    <a:pt x="262" y="2365"/>
                  </a:lnTo>
                  <a:lnTo>
                    <a:pt x="273" y="2342"/>
                  </a:lnTo>
                  <a:lnTo>
                    <a:pt x="273" y="2342"/>
                  </a:lnTo>
                  <a:lnTo>
                    <a:pt x="279" y="2319"/>
                  </a:lnTo>
                  <a:lnTo>
                    <a:pt x="279" y="2319"/>
                  </a:lnTo>
                  <a:lnTo>
                    <a:pt x="279" y="2302"/>
                  </a:lnTo>
                  <a:lnTo>
                    <a:pt x="279" y="2302"/>
                  </a:lnTo>
                  <a:lnTo>
                    <a:pt x="279" y="2291"/>
                  </a:lnTo>
                  <a:lnTo>
                    <a:pt x="279" y="2291"/>
                  </a:lnTo>
                  <a:lnTo>
                    <a:pt x="279" y="2274"/>
                  </a:lnTo>
                  <a:lnTo>
                    <a:pt x="279" y="2274"/>
                  </a:lnTo>
                  <a:lnTo>
                    <a:pt x="279" y="2256"/>
                  </a:lnTo>
                  <a:lnTo>
                    <a:pt x="279" y="2256"/>
                  </a:lnTo>
                  <a:lnTo>
                    <a:pt x="279" y="2245"/>
                  </a:lnTo>
                  <a:lnTo>
                    <a:pt x="279" y="2245"/>
                  </a:lnTo>
                  <a:lnTo>
                    <a:pt x="279" y="2240"/>
                  </a:lnTo>
                  <a:lnTo>
                    <a:pt x="279" y="2240"/>
                  </a:lnTo>
                  <a:lnTo>
                    <a:pt x="267" y="2240"/>
                  </a:lnTo>
                  <a:lnTo>
                    <a:pt x="267" y="2240"/>
                  </a:lnTo>
                  <a:lnTo>
                    <a:pt x="256" y="2234"/>
                  </a:lnTo>
                  <a:lnTo>
                    <a:pt x="256" y="2234"/>
                  </a:lnTo>
                  <a:lnTo>
                    <a:pt x="250" y="2222"/>
                  </a:lnTo>
                  <a:lnTo>
                    <a:pt x="250" y="2222"/>
                  </a:lnTo>
                  <a:lnTo>
                    <a:pt x="250" y="2206"/>
                  </a:lnTo>
                  <a:lnTo>
                    <a:pt x="250" y="2206"/>
                  </a:lnTo>
                  <a:lnTo>
                    <a:pt x="256" y="2189"/>
                  </a:lnTo>
                  <a:lnTo>
                    <a:pt x="256" y="2189"/>
                  </a:lnTo>
                  <a:lnTo>
                    <a:pt x="256" y="2166"/>
                  </a:lnTo>
                  <a:lnTo>
                    <a:pt x="256" y="2166"/>
                  </a:lnTo>
                  <a:lnTo>
                    <a:pt x="250" y="2149"/>
                  </a:lnTo>
                  <a:lnTo>
                    <a:pt x="250" y="2149"/>
                  </a:lnTo>
                  <a:lnTo>
                    <a:pt x="245" y="2131"/>
                  </a:lnTo>
                  <a:lnTo>
                    <a:pt x="245" y="2131"/>
                  </a:lnTo>
                  <a:lnTo>
                    <a:pt x="239" y="2115"/>
                  </a:lnTo>
                  <a:lnTo>
                    <a:pt x="239" y="2115"/>
                  </a:lnTo>
                  <a:lnTo>
                    <a:pt x="239" y="2109"/>
                  </a:lnTo>
                  <a:lnTo>
                    <a:pt x="245" y="2097"/>
                  </a:lnTo>
                  <a:lnTo>
                    <a:pt x="245" y="2097"/>
                  </a:lnTo>
                  <a:lnTo>
                    <a:pt x="262" y="2086"/>
                  </a:lnTo>
                  <a:lnTo>
                    <a:pt x="262" y="2086"/>
                  </a:lnTo>
                  <a:lnTo>
                    <a:pt x="267" y="2075"/>
                  </a:lnTo>
                  <a:lnTo>
                    <a:pt x="267" y="2075"/>
                  </a:lnTo>
                  <a:lnTo>
                    <a:pt x="267" y="2063"/>
                  </a:lnTo>
                  <a:lnTo>
                    <a:pt x="267" y="2063"/>
                  </a:lnTo>
                  <a:lnTo>
                    <a:pt x="267" y="2046"/>
                  </a:lnTo>
                  <a:lnTo>
                    <a:pt x="267" y="2046"/>
                  </a:lnTo>
                  <a:lnTo>
                    <a:pt x="273" y="2024"/>
                  </a:lnTo>
                  <a:lnTo>
                    <a:pt x="273" y="2024"/>
                  </a:lnTo>
                  <a:lnTo>
                    <a:pt x="279" y="1996"/>
                  </a:lnTo>
                  <a:lnTo>
                    <a:pt x="279" y="1996"/>
                  </a:lnTo>
                  <a:lnTo>
                    <a:pt x="285" y="1967"/>
                  </a:lnTo>
                  <a:lnTo>
                    <a:pt x="285" y="1967"/>
                  </a:lnTo>
                  <a:lnTo>
                    <a:pt x="296" y="1938"/>
                  </a:lnTo>
                  <a:lnTo>
                    <a:pt x="296" y="1938"/>
                  </a:lnTo>
                  <a:lnTo>
                    <a:pt x="307" y="1927"/>
                  </a:lnTo>
                  <a:lnTo>
                    <a:pt x="307" y="1927"/>
                  </a:lnTo>
                  <a:lnTo>
                    <a:pt x="313" y="1927"/>
                  </a:lnTo>
                  <a:lnTo>
                    <a:pt x="313" y="1927"/>
                  </a:lnTo>
                  <a:lnTo>
                    <a:pt x="313" y="1927"/>
                  </a:lnTo>
                  <a:lnTo>
                    <a:pt x="313" y="1927"/>
                  </a:lnTo>
                  <a:lnTo>
                    <a:pt x="313" y="1916"/>
                  </a:lnTo>
                  <a:lnTo>
                    <a:pt x="313" y="1916"/>
                  </a:lnTo>
                  <a:lnTo>
                    <a:pt x="313" y="1899"/>
                  </a:lnTo>
                  <a:lnTo>
                    <a:pt x="313" y="1899"/>
                  </a:lnTo>
                  <a:lnTo>
                    <a:pt x="307" y="1887"/>
                  </a:lnTo>
                  <a:lnTo>
                    <a:pt x="307" y="1887"/>
                  </a:lnTo>
                  <a:lnTo>
                    <a:pt x="301" y="1876"/>
                  </a:lnTo>
                  <a:lnTo>
                    <a:pt x="301" y="1876"/>
                  </a:lnTo>
                  <a:lnTo>
                    <a:pt x="296" y="1859"/>
                  </a:lnTo>
                  <a:lnTo>
                    <a:pt x="296" y="1859"/>
                  </a:lnTo>
                  <a:lnTo>
                    <a:pt x="301" y="1842"/>
                  </a:lnTo>
                  <a:lnTo>
                    <a:pt x="301" y="1842"/>
                  </a:lnTo>
                  <a:lnTo>
                    <a:pt x="301" y="1825"/>
                  </a:lnTo>
                  <a:lnTo>
                    <a:pt x="301" y="1825"/>
                  </a:lnTo>
                  <a:lnTo>
                    <a:pt x="307" y="1807"/>
                  </a:lnTo>
                  <a:lnTo>
                    <a:pt x="307" y="1807"/>
                  </a:lnTo>
                  <a:lnTo>
                    <a:pt x="301" y="1791"/>
                  </a:lnTo>
                  <a:lnTo>
                    <a:pt x="301" y="1791"/>
                  </a:lnTo>
                  <a:lnTo>
                    <a:pt x="307" y="1773"/>
                  </a:lnTo>
                  <a:lnTo>
                    <a:pt x="307" y="1773"/>
                  </a:lnTo>
                  <a:lnTo>
                    <a:pt x="319" y="1757"/>
                  </a:lnTo>
                  <a:lnTo>
                    <a:pt x="319" y="1757"/>
                  </a:lnTo>
                  <a:lnTo>
                    <a:pt x="330" y="1745"/>
                  </a:lnTo>
                  <a:lnTo>
                    <a:pt x="330" y="1745"/>
                  </a:lnTo>
                  <a:lnTo>
                    <a:pt x="330" y="1740"/>
                  </a:lnTo>
                  <a:lnTo>
                    <a:pt x="330" y="1740"/>
                  </a:lnTo>
                  <a:lnTo>
                    <a:pt x="335" y="1740"/>
                  </a:lnTo>
                  <a:lnTo>
                    <a:pt x="335" y="1740"/>
                  </a:lnTo>
                  <a:lnTo>
                    <a:pt x="347" y="1740"/>
                  </a:lnTo>
                  <a:lnTo>
                    <a:pt x="347" y="1740"/>
                  </a:lnTo>
                  <a:lnTo>
                    <a:pt x="353" y="1740"/>
                  </a:lnTo>
                  <a:lnTo>
                    <a:pt x="353" y="1740"/>
                  </a:lnTo>
                  <a:lnTo>
                    <a:pt x="364" y="1728"/>
                  </a:lnTo>
                  <a:lnTo>
                    <a:pt x="364" y="1728"/>
                  </a:lnTo>
                  <a:lnTo>
                    <a:pt x="370" y="1717"/>
                  </a:lnTo>
                  <a:lnTo>
                    <a:pt x="370" y="1717"/>
                  </a:lnTo>
                  <a:lnTo>
                    <a:pt x="370" y="1706"/>
                  </a:lnTo>
                  <a:lnTo>
                    <a:pt x="370" y="1706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59" y="1677"/>
                  </a:lnTo>
                  <a:lnTo>
                    <a:pt x="359" y="1677"/>
                  </a:lnTo>
                  <a:lnTo>
                    <a:pt x="359" y="1666"/>
                  </a:lnTo>
                  <a:lnTo>
                    <a:pt x="359" y="1666"/>
                  </a:lnTo>
                  <a:lnTo>
                    <a:pt x="359" y="1648"/>
                  </a:lnTo>
                  <a:lnTo>
                    <a:pt x="359" y="1648"/>
                  </a:lnTo>
                  <a:lnTo>
                    <a:pt x="359" y="1637"/>
                  </a:lnTo>
                  <a:lnTo>
                    <a:pt x="359" y="1637"/>
                  </a:lnTo>
                  <a:lnTo>
                    <a:pt x="364" y="1620"/>
                  </a:lnTo>
                  <a:lnTo>
                    <a:pt x="364" y="1620"/>
                  </a:lnTo>
                  <a:lnTo>
                    <a:pt x="375" y="1597"/>
                  </a:lnTo>
                  <a:lnTo>
                    <a:pt x="375" y="1597"/>
                  </a:lnTo>
                  <a:lnTo>
                    <a:pt x="381" y="1575"/>
                  </a:lnTo>
                  <a:lnTo>
                    <a:pt x="381" y="1575"/>
                  </a:lnTo>
                  <a:lnTo>
                    <a:pt x="393" y="1546"/>
                  </a:lnTo>
                  <a:lnTo>
                    <a:pt x="393" y="1546"/>
                  </a:lnTo>
                  <a:lnTo>
                    <a:pt x="393" y="1518"/>
                  </a:lnTo>
                  <a:lnTo>
                    <a:pt x="393" y="1518"/>
                  </a:lnTo>
                  <a:lnTo>
                    <a:pt x="398" y="1495"/>
                  </a:lnTo>
                  <a:lnTo>
                    <a:pt x="398" y="1495"/>
                  </a:lnTo>
                  <a:lnTo>
                    <a:pt x="398" y="1478"/>
                  </a:lnTo>
                  <a:lnTo>
                    <a:pt x="398" y="1478"/>
                  </a:lnTo>
                  <a:lnTo>
                    <a:pt x="398" y="1467"/>
                  </a:lnTo>
                  <a:lnTo>
                    <a:pt x="398" y="1467"/>
                  </a:lnTo>
                  <a:lnTo>
                    <a:pt x="393" y="1450"/>
                  </a:lnTo>
                  <a:lnTo>
                    <a:pt x="393" y="1450"/>
                  </a:lnTo>
                  <a:lnTo>
                    <a:pt x="387" y="1432"/>
                  </a:lnTo>
                  <a:lnTo>
                    <a:pt x="387" y="1432"/>
                  </a:lnTo>
                  <a:lnTo>
                    <a:pt x="387" y="1421"/>
                  </a:lnTo>
                  <a:lnTo>
                    <a:pt x="387" y="1421"/>
                  </a:lnTo>
                  <a:lnTo>
                    <a:pt x="393" y="1404"/>
                  </a:lnTo>
                  <a:lnTo>
                    <a:pt x="393" y="1404"/>
                  </a:lnTo>
                  <a:lnTo>
                    <a:pt x="398" y="1393"/>
                  </a:lnTo>
                  <a:lnTo>
                    <a:pt x="398" y="1393"/>
                  </a:lnTo>
                  <a:lnTo>
                    <a:pt x="410" y="1376"/>
                  </a:lnTo>
                  <a:lnTo>
                    <a:pt x="410" y="1376"/>
                  </a:lnTo>
                  <a:lnTo>
                    <a:pt x="410" y="1364"/>
                  </a:lnTo>
                  <a:lnTo>
                    <a:pt x="410" y="1364"/>
                  </a:lnTo>
                  <a:lnTo>
                    <a:pt x="404" y="1347"/>
                  </a:lnTo>
                  <a:lnTo>
                    <a:pt x="404" y="1347"/>
                  </a:lnTo>
                  <a:lnTo>
                    <a:pt x="404" y="1324"/>
                  </a:lnTo>
                  <a:lnTo>
                    <a:pt x="404" y="1324"/>
                  </a:lnTo>
                  <a:lnTo>
                    <a:pt x="404" y="1307"/>
                  </a:lnTo>
                  <a:lnTo>
                    <a:pt x="404" y="1307"/>
                  </a:lnTo>
                  <a:lnTo>
                    <a:pt x="404" y="1290"/>
                  </a:lnTo>
                  <a:lnTo>
                    <a:pt x="404" y="1290"/>
                  </a:lnTo>
                  <a:lnTo>
                    <a:pt x="410" y="1273"/>
                  </a:lnTo>
                  <a:lnTo>
                    <a:pt x="410" y="1273"/>
                  </a:lnTo>
                  <a:lnTo>
                    <a:pt x="410" y="1245"/>
                  </a:lnTo>
                  <a:lnTo>
                    <a:pt x="410" y="1245"/>
                  </a:lnTo>
                  <a:lnTo>
                    <a:pt x="410" y="1222"/>
                  </a:lnTo>
                  <a:lnTo>
                    <a:pt x="410" y="1222"/>
                  </a:lnTo>
                  <a:lnTo>
                    <a:pt x="415" y="1205"/>
                  </a:lnTo>
                  <a:lnTo>
                    <a:pt x="415" y="1205"/>
                  </a:lnTo>
                  <a:lnTo>
                    <a:pt x="421" y="1199"/>
                  </a:lnTo>
                  <a:lnTo>
                    <a:pt x="421" y="1199"/>
                  </a:lnTo>
                  <a:lnTo>
                    <a:pt x="426" y="1183"/>
                  </a:lnTo>
                  <a:lnTo>
                    <a:pt x="426" y="1183"/>
                  </a:lnTo>
                  <a:lnTo>
                    <a:pt x="432" y="1165"/>
                  </a:lnTo>
                  <a:lnTo>
                    <a:pt x="432" y="1165"/>
                  </a:lnTo>
                  <a:lnTo>
                    <a:pt x="432" y="1154"/>
                  </a:lnTo>
                  <a:lnTo>
                    <a:pt x="432" y="1154"/>
                  </a:lnTo>
                  <a:lnTo>
                    <a:pt x="426" y="1137"/>
                  </a:lnTo>
                  <a:lnTo>
                    <a:pt x="426" y="1137"/>
                  </a:lnTo>
                  <a:lnTo>
                    <a:pt x="426" y="1114"/>
                  </a:lnTo>
                  <a:lnTo>
                    <a:pt x="426" y="1114"/>
                  </a:lnTo>
                  <a:lnTo>
                    <a:pt x="426" y="1092"/>
                  </a:lnTo>
                  <a:lnTo>
                    <a:pt x="426" y="1092"/>
                  </a:lnTo>
                  <a:lnTo>
                    <a:pt x="432" y="1068"/>
                  </a:lnTo>
                  <a:lnTo>
                    <a:pt x="432" y="1068"/>
                  </a:lnTo>
                  <a:lnTo>
                    <a:pt x="432" y="1046"/>
                  </a:lnTo>
                  <a:lnTo>
                    <a:pt x="432" y="1046"/>
                  </a:lnTo>
                  <a:lnTo>
                    <a:pt x="438" y="1012"/>
                  </a:lnTo>
                  <a:lnTo>
                    <a:pt x="438" y="1012"/>
                  </a:lnTo>
                  <a:lnTo>
                    <a:pt x="444" y="989"/>
                  </a:lnTo>
                  <a:lnTo>
                    <a:pt x="444" y="989"/>
                  </a:lnTo>
                  <a:lnTo>
                    <a:pt x="455" y="972"/>
                  </a:lnTo>
                  <a:lnTo>
                    <a:pt x="455" y="972"/>
                  </a:lnTo>
                  <a:lnTo>
                    <a:pt x="466" y="961"/>
                  </a:lnTo>
                  <a:lnTo>
                    <a:pt x="466" y="961"/>
                  </a:lnTo>
                  <a:lnTo>
                    <a:pt x="478" y="944"/>
                  </a:lnTo>
                  <a:lnTo>
                    <a:pt x="478" y="944"/>
                  </a:lnTo>
                  <a:lnTo>
                    <a:pt x="489" y="921"/>
                  </a:lnTo>
                  <a:lnTo>
                    <a:pt x="489" y="921"/>
                  </a:lnTo>
                  <a:lnTo>
                    <a:pt x="495" y="909"/>
                  </a:lnTo>
                  <a:lnTo>
                    <a:pt x="495" y="909"/>
                  </a:lnTo>
                  <a:lnTo>
                    <a:pt x="500" y="898"/>
                  </a:lnTo>
                  <a:lnTo>
                    <a:pt x="500" y="898"/>
                  </a:lnTo>
                  <a:lnTo>
                    <a:pt x="506" y="881"/>
                  </a:lnTo>
                  <a:lnTo>
                    <a:pt x="506" y="881"/>
                  </a:lnTo>
                  <a:lnTo>
                    <a:pt x="512" y="864"/>
                  </a:lnTo>
                  <a:lnTo>
                    <a:pt x="512" y="864"/>
                  </a:lnTo>
                  <a:lnTo>
                    <a:pt x="518" y="853"/>
                  </a:lnTo>
                  <a:lnTo>
                    <a:pt x="518" y="853"/>
                  </a:lnTo>
                  <a:lnTo>
                    <a:pt x="518" y="836"/>
                  </a:lnTo>
                  <a:lnTo>
                    <a:pt x="518" y="836"/>
                  </a:lnTo>
                  <a:lnTo>
                    <a:pt x="518" y="819"/>
                  </a:lnTo>
                  <a:lnTo>
                    <a:pt x="518" y="819"/>
                  </a:lnTo>
                  <a:lnTo>
                    <a:pt x="512" y="802"/>
                  </a:lnTo>
                  <a:lnTo>
                    <a:pt x="512" y="802"/>
                  </a:lnTo>
                  <a:lnTo>
                    <a:pt x="512" y="790"/>
                  </a:lnTo>
                  <a:lnTo>
                    <a:pt x="512" y="790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23" y="773"/>
                  </a:lnTo>
                  <a:lnTo>
                    <a:pt x="523" y="773"/>
                  </a:lnTo>
                  <a:lnTo>
                    <a:pt x="529" y="768"/>
                  </a:lnTo>
                  <a:lnTo>
                    <a:pt x="529" y="762"/>
                  </a:lnTo>
                  <a:lnTo>
                    <a:pt x="529" y="762"/>
                  </a:lnTo>
                  <a:lnTo>
                    <a:pt x="529" y="750"/>
                  </a:lnTo>
                  <a:lnTo>
                    <a:pt x="529" y="750"/>
                  </a:lnTo>
                  <a:lnTo>
                    <a:pt x="518" y="733"/>
                  </a:lnTo>
                  <a:lnTo>
                    <a:pt x="518" y="733"/>
                  </a:lnTo>
                  <a:lnTo>
                    <a:pt x="512" y="716"/>
                  </a:lnTo>
                  <a:lnTo>
                    <a:pt x="512" y="716"/>
                  </a:lnTo>
                  <a:lnTo>
                    <a:pt x="512" y="694"/>
                  </a:lnTo>
                  <a:lnTo>
                    <a:pt x="512" y="694"/>
                  </a:lnTo>
                  <a:lnTo>
                    <a:pt x="512" y="671"/>
                  </a:lnTo>
                  <a:lnTo>
                    <a:pt x="512" y="671"/>
                  </a:lnTo>
                  <a:lnTo>
                    <a:pt x="512" y="648"/>
                  </a:lnTo>
                  <a:lnTo>
                    <a:pt x="512" y="648"/>
                  </a:lnTo>
                  <a:lnTo>
                    <a:pt x="512" y="631"/>
                  </a:lnTo>
                  <a:lnTo>
                    <a:pt x="512" y="631"/>
                  </a:lnTo>
                  <a:lnTo>
                    <a:pt x="523" y="619"/>
                  </a:lnTo>
                  <a:lnTo>
                    <a:pt x="523" y="619"/>
                  </a:lnTo>
                  <a:lnTo>
                    <a:pt x="535" y="609"/>
                  </a:lnTo>
                  <a:lnTo>
                    <a:pt x="535" y="609"/>
                  </a:lnTo>
                  <a:lnTo>
                    <a:pt x="552" y="603"/>
                  </a:lnTo>
                  <a:lnTo>
                    <a:pt x="552" y="603"/>
                  </a:lnTo>
                  <a:lnTo>
                    <a:pt x="563" y="585"/>
                  </a:lnTo>
                  <a:lnTo>
                    <a:pt x="563" y="585"/>
                  </a:lnTo>
                  <a:lnTo>
                    <a:pt x="574" y="574"/>
                  </a:lnTo>
                  <a:lnTo>
                    <a:pt x="574" y="574"/>
                  </a:lnTo>
                  <a:lnTo>
                    <a:pt x="585" y="569"/>
                  </a:lnTo>
                  <a:lnTo>
                    <a:pt x="585" y="569"/>
                  </a:lnTo>
                  <a:lnTo>
                    <a:pt x="603" y="557"/>
                  </a:lnTo>
                  <a:lnTo>
                    <a:pt x="603" y="557"/>
                  </a:lnTo>
                  <a:lnTo>
                    <a:pt x="609" y="546"/>
                  </a:lnTo>
                  <a:lnTo>
                    <a:pt x="609" y="546"/>
                  </a:lnTo>
                  <a:lnTo>
                    <a:pt x="614" y="523"/>
                  </a:lnTo>
                  <a:lnTo>
                    <a:pt x="614" y="523"/>
                  </a:lnTo>
                  <a:lnTo>
                    <a:pt x="620" y="506"/>
                  </a:lnTo>
                  <a:lnTo>
                    <a:pt x="620" y="506"/>
                  </a:lnTo>
                  <a:lnTo>
                    <a:pt x="614" y="484"/>
                  </a:lnTo>
                  <a:lnTo>
                    <a:pt x="614" y="484"/>
                  </a:lnTo>
                  <a:lnTo>
                    <a:pt x="609" y="478"/>
                  </a:lnTo>
                  <a:lnTo>
                    <a:pt x="597" y="472"/>
                  </a:lnTo>
                  <a:lnTo>
                    <a:pt x="597" y="472"/>
                  </a:lnTo>
                  <a:lnTo>
                    <a:pt x="591" y="466"/>
                  </a:lnTo>
                  <a:lnTo>
                    <a:pt x="585" y="455"/>
                  </a:lnTo>
                  <a:lnTo>
                    <a:pt x="585" y="455"/>
                  </a:lnTo>
                  <a:lnTo>
                    <a:pt x="580" y="438"/>
                  </a:lnTo>
                  <a:lnTo>
                    <a:pt x="580" y="438"/>
                  </a:lnTo>
                  <a:lnTo>
                    <a:pt x="580" y="421"/>
                  </a:lnTo>
                  <a:lnTo>
                    <a:pt x="580" y="421"/>
                  </a:lnTo>
                  <a:lnTo>
                    <a:pt x="580" y="409"/>
                  </a:lnTo>
                  <a:close/>
                  <a:moveTo>
                    <a:pt x="574" y="3655"/>
                  </a:moveTo>
                  <a:lnTo>
                    <a:pt x="574" y="3655"/>
                  </a:lnTo>
                  <a:lnTo>
                    <a:pt x="552" y="3655"/>
                  </a:lnTo>
                  <a:lnTo>
                    <a:pt x="552" y="3655"/>
                  </a:lnTo>
                  <a:lnTo>
                    <a:pt x="529" y="3649"/>
                  </a:lnTo>
                  <a:lnTo>
                    <a:pt x="529" y="3649"/>
                  </a:lnTo>
                  <a:lnTo>
                    <a:pt x="523" y="3643"/>
                  </a:lnTo>
                  <a:lnTo>
                    <a:pt x="523" y="3643"/>
                  </a:lnTo>
                  <a:lnTo>
                    <a:pt x="540" y="3643"/>
                  </a:lnTo>
                  <a:lnTo>
                    <a:pt x="540" y="3643"/>
                  </a:lnTo>
                  <a:lnTo>
                    <a:pt x="523" y="3643"/>
                  </a:lnTo>
                  <a:lnTo>
                    <a:pt x="523" y="3643"/>
                  </a:lnTo>
                  <a:lnTo>
                    <a:pt x="506" y="3643"/>
                  </a:lnTo>
                  <a:lnTo>
                    <a:pt x="506" y="3643"/>
                  </a:lnTo>
                  <a:lnTo>
                    <a:pt x="495" y="3649"/>
                  </a:lnTo>
                  <a:lnTo>
                    <a:pt x="495" y="3649"/>
                  </a:lnTo>
                  <a:lnTo>
                    <a:pt x="489" y="3649"/>
                  </a:lnTo>
                  <a:lnTo>
                    <a:pt x="489" y="3593"/>
                  </a:lnTo>
                  <a:lnTo>
                    <a:pt x="484" y="3530"/>
                  </a:lnTo>
                  <a:lnTo>
                    <a:pt x="478" y="3468"/>
                  </a:lnTo>
                  <a:lnTo>
                    <a:pt x="472" y="3410"/>
                  </a:lnTo>
                  <a:lnTo>
                    <a:pt x="472" y="3410"/>
                  </a:lnTo>
                  <a:lnTo>
                    <a:pt x="466" y="3410"/>
                  </a:lnTo>
                  <a:lnTo>
                    <a:pt x="466" y="3410"/>
                  </a:lnTo>
                  <a:lnTo>
                    <a:pt x="460" y="3416"/>
                  </a:lnTo>
                  <a:lnTo>
                    <a:pt x="460" y="3416"/>
                  </a:lnTo>
                  <a:lnTo>
                    <a:pt x="449" y="3422"/>
                  </a:lnTo>
                  <a:lnTo>
                    <a:pt x="449" y="3422"/>
                  </a:lnTo>
                  <a:lnTo>
                    <a:pt x="444" y="3422"/>
                  </a:lnTo>
                  <a:lnTo>
                    <a:pt x="444" y="3422"/>
                  </a:lnTo>
                  <a:lnTo>
                    <a:pt x="444" y="3416"/>
                  </a:lnTo>
                  <a:lnTo>
                    <a:pt x="444" y="3416"/>
                  </a:lnTo>
                  <a:lnTo>
                    <a:pt x="438" y="3410"/>
                  </a:lnTo>
                  <a:lnTo>
                    <a:pt x="438" y="3410"/>
                  </a:lnTo>
                  <a:lnTo>
                    <a:pt x="438" y="3410"/>
                  </a:lnTo>
                  <a:lnTo>
                    <a:pt x="438" y="3410"/>
                  </a:lnTo>
                  <a:lnTo>
                    <a:pt x="426" y="3405"/>
                  </a:lnTo>
                  <a:lnTo>
                    <a:pt x="426" y="3405"/>
                  </a:lnTo>
                  <a:lnTo>
                    <a:pt x="421" y="3410"/>
                  </a:lnTo>
                  <a:lnTo>
                    <a:pt x="421" y="3410"/>
                  </a:lnTo>
                  <a:lnTo>
                    <a:pt x="410" y="3416"/>
                  </a:lnTo>
                  <a:lnTo>
                    <a:pt x="410" y="3416"/>
                  </a:lnTo>
                  <a:lnTo>
                    <a:pt x="404" y="3428"/>
                  </a:lnTo>
                  <a:lnTo>
                    <a:pt x="404" y="3428"/>
                  </a:lnTo>
                  <a:lnTo>
                    <a:pt x="398" y="3428"/>
                  </a:lnTo>
                  <a:lnTo>
                    <a:pt x="398" y="3428"/>
                  </a:lnTo>
                  <a:lnTo>
                    <a:pt x="387" y="3428"/>
                  </a:lnTo>
                  <a:lnTo>
                    <a:pt x="387" y="3428"/>
                  </a:lnTo>
                  <a:lnTo>
                    <a:pt x="375" y="3428"/>
                  </a:lnTo>
                  <a:lnTo>
                    <a:pt x="375" y="3428"/>
                  </a:lnTo>
                  <a:lnTo>
                    <a:pt x="375" y="3422"/>
                  </a:lnTo>
                  <a:lnTo>
                    <a:pt x="375" y="3422"/>
                  </a:lnTo>
                  <a:lnTo>
                    <a:pt x="370" y="3416"/>
                  </a:lnTo>
                  <a:lnTo>
                    <a:pt x="370" y="3416"/>
                  </a:lnTo>
                  <a:lnTo>
                    <a:pt x="359" y="3422"/>
                  </a:lnTo>
                  <a:lnTo>
                    <a:pt x="359" y="3422"/>
                  </a:lnTo>
                  <a:lnTo>
                    <a:pt x="359" y="3422"/>
                  </a:lnTo>
                  <a:lnTo>
                    <a:pt x="359" y="3422"/>
                  </a:lnTo>
                  <a:lnTo>
                    <a:pt x="353" y="3422"/>
                  </a:lnTo>
                  <a:lnTo>
                    <a:pt x="353" y="3422"/>
                  </a:lnTo>
                  <a:lnTo>
                    <a:pt x="341" y="3422"/>
                  </a:lnTo>
                  <a:lnTo>
                    <a:pt x="341" y="3422"/>
                  </a:lnTo>
                  <a:lnTo>
                    <a:pt x="341" y="3462"/>
                  </a:lnTo>
                  <a:lnTo>
                    <a:pt x="341" y="3462"/>
                  </a:lnTo>
                  <a:lnTo>
                    <a:pt x="341" y="3484"/>
                  </a:lnTo>
                  <a:lnTo>
                    <a:pt x="341" y="3484"/>
                  </a:lnTo>
                  <a:lnTo>
                    <a:pt x="347" y="3490"/>
                  </a:lnTo>
                  <a:lnTo>
                    <a:pt x="359" y="3496"/>
                  </a:lnTo>
                  <a:lnTo>
                    <a:pt x="359" y="3496"/>
                  </a:lnTo>
                  <a:lnTo>
                    <a:pt x="404" y="3502"/>
                  </a:lnTo>
                  <a:lnTo>
                    <a:pt x="404" y="3502"/>
                  </a:lnTo>
                  <a:lnTo>
                    <a:pt x="387" y="3507"/>
                  </a:lnTo>
                  <a:lnTo>
                    <a:pt x="387" y="3507"/>
                  </a:lnTo>
                  <a:lnTo>
                    <a:pt x="375" y="3518"/>
                  </a:lnTo>
                  <a:lnTo>
                    <a:pt x="375" y="3518"/>
                  </a:lnTo>
                  <a:lnTo>
                    <a:pt x="364" y="3524"/>
                  </a:lnTo>
                  <a:lnTo>
                    <a:pt x="364" y="3524"/>
                  </a:lnTo>
                  <a:lnTo>
                    <a:pt x="353" y="3530"/>
                  </a:lnTo>
                  <a:lnTo>
                    <a:pt x="353" y="3530"/>
                  </a:lnTo>
                  <a:lnTo>
                    <a:pt x="353" y="3541"/>
                  </a:lnTo>
                  <a:lnTo>
                    <a:pt x="353" y="3541"/>
                  </a:lnTo>
                  <a:lnTo>
                    <a:pt x="359" y="3553"/>
                  </a:lnTo>
                  <a:lnTo>
                    <a:pt x="359" y="3553"/>
                  </a:lnTo>
                  <a:lnTo>
                    <a:pt x="359" y="3564"/>
                  </a:lnTo>
                  <a:lnTo>
                    <a:pt x="359" y="3564"/>
                  </a:lnTo>
                  <a:lnTo>
                    <a:pt x="364" y="3570"/>
                  </a:lnTo>
                  <a:lnTo>
                    <a:pt x="364" y="3570"/>
                  </a:lnTo>
                  <a:lnTo>
                    <a:pt x="370" y="3575"/>
                  </a:lnTo>
                  <a:lnTo>
                    <a:pt x="370" y="3575"/>
                  </a:lnTo>
                  <a:lnTo>
                    <a:pt x="375" y="3570"/>
                  </a:lnTo>
                  <a:lnTo>
                    <a:pt x="375" y="3570"/>
                  </a:lnTo>
                  <a:lnTo>
                    <a:pt x="387" y="3570"/>
                  </a:lnTo>
                  <a:lnTo>
                    <a:pt x="387" y="3570"/>
                  </a:lnTo>
                  <a:lnTo>
                    <a:pt x="393" y="3570"/>
                  </a:lnTo>
                  <a:lnTo>
                    <a:pt x="393" y="3570"/>
                  </a:lnTo>
                  <a:lnTo>
                    <a:pt x="398" y="3575"/>
                  </a:lnTo>
                  <a:lnTo>
                    <a:pt x="398" y="3575"/>
                  </a:lnTo>
                  <a:lnTo>
                    <a:pt x="410" y="3587"/>
                  </a:lnTo>
                  <a:lnTo>
                    <a:pt x="410" y="3587"/>
                  </a:lnTo>
                  <a:lnTo>
                    <a:pt x="421" y="3598"/>
                  </a:lnTo>
                  <a:lnTo>
                    <a:pt x="421" y="3598"/>
                  </a:lnTo>
                  <a:lnTo>
                    <a:pt x="426" y="3603"/>
                  </a:lnTo>
                  <a:lnTo>
                    <a:pt x="426" y="3603"/>
                  </a:lnTo>
                  <a:lnTo>
                    <a:pt x="426" y="3603"/>
                  </a:lnTo>
                  <a:lnTo>
                    <a:pt x="426" y="3603"/>
                  </a:lnTo>
                  <a:lnTo>
                    <a:pt x="421" y="3603"/>
                  </a:lnTo>
                  <a:lnTo>
                    <a:pt x="421" y="3603"/>
                  </a:lnTo>
                  <a:lnTo>
                    <a:pt x="410" y="3603"/>
                  </a:lnTo>
                  <a:lnTo>
                    <a:pt x="410" y="3603"/>
                  </a:lnTo>
                  <a:lnTo>
                    <a:pt x="410" y="3603"/>
                  </a:lnTo>
                  <a:lnTo>
                    <a:pt x="410" y="3603"/>
                  </a:lnTo>
                  <a:lnTo>
                    <a:pt x="404" y="3603"/>
                  </a:lnTo>
                  <a:lnTo>
                    <a:pt x="404" y="3603"/>
                  </a:lnTo>
                  <a:lnTo>
                    <a:pt x="404" y="3598"/>
                  </a:lnTo>
                  <a:lnTo>
                    <a:pt x="404" y="3598"/>
                  </a:lnTo>
                  <a:lnTo>
                    <a:pt x="398" y="3593"/>
                  </a:lnTo>
                  <a:lnTo>
                    <a:pt x="398" y="3593"/>
                  </a:lnTo>
                  <a:lnTo>
                    <a:pt x="398" y="3587"/>
                  </a:lnTo>
                  <a:lnTo>
                    <a:pt x="398" y="3587"/>
                  </a:lnTo>
                  <a:lnTo>
                    <a:pt x="375" y="3593"/>
                  </a:lnTo>
                  <a:lnTo>
                    <a:pt x="375" y="3593"/>
                  </a:lnTo>
                  <a:lnTo>
                    <a:pt x="364" y="3593"/>
                  </a:lnTo>
                  <a:lnTo>
                    <a:pt x="364" y="3593"/>
                  </a:lnTo>
                  <a:lnTo>
                    <a:pt x="364" y="3598"/>
                  </a:lnTo>
                  <a:lnTo>
                    <a:pt x="364" y="3598"/>
                  </a:lnTo>
                  <a:lnTo>
                    <a:pt x="359" y="3615"/>
                  </a:lnTo>
                  <a:lnTo>
                    <a:pt x="353" y="3615"/>
                  </a:lnTo>
                  <a:lnTo>
                    <a:pt x="353" y="3615"/>
                  </a:lnTo>
                  <a:lnTo>
                    <a:pt x="347" y="3609"/>
                  </a:lnTo>
                  <a:lnTo>
                    <a:pt x="341" y="3609"/>
                  </a:lnTo>
                  <a:lnTo>
                    <a:pt x="341" y="3609"/>
                  </a:lnTo>
                  <a:lnTo>
                    <a:pt x="341" y="3603"/>
                  </a:lnTo>
                  <a:lnTo>
                    <a:pt x="341" y="3603"/>
                  </a:lnTo>
                  <a:lnTo>
                    <a:pt x="341" y="3603"/>
                  </a:lnTo>
                  <a:lnTo>
                    <a:pt x="341" y="3603"/>
                  </a:lnTo>
                  <a:lnTo>
                    <a:pt x="347" y="3598"/>
                  </a:lnTo>
                  <a:lnTo>
                    <a:pt x="347" y="3598"/>
                  </a:lnTo>
                  <a:lnTo>
                    <a:pt x="347" y="3593"/>
                  </a:lnTo>
                  <a:lnTo>
                    <a:pt x="347" y="3587"/>
                  </a:lnTo>
                  <a:lnTo>
                    <a:pt x="341" y="3587"/>
                  </a:lnTo>
                  <a:lnTo>
                    <a:pt x="341" y="3581"/>
                  </a:lnTo>
                  <a:lnTo>
                    <a:pt x="335" y="3575"/>
                  </a:lnTo>
                  <a:lnTo>
                    <a:pt x="335" y="3575"/>
                  </a:lnTo>
                  <a:lnTo>
                    <a:pt x="335" y="3570"/>
                  </a:lnTo>
                  <a:lnTo>
                    <a:pt x="335" y="3570"/>
                  </a:lnTo>
                  <a:lnTo>
                    <a:pt x="335" y="3558"/>
                  </a:lnTo>
                  <a:lnTo>
                    <a:pt x="335" y="3558"/>
                  </a:lnTo>
                  <a:lnTo>
                    <a:pt x="335" y="3553"/>
                  </a:lnTo>
                  <a:lnTo>
                    <a:pt x="335" y="3553"/>
                  </a:lnTo>
                  <a:lnTo>
                    <a:pt x="335" y="3541"/>
                  </a:lnTo>
                  <a:lnTo>
                    <a:pt x="335" y="3541"/>
                  </a:lnTo>
                  <a:lnTo>
                    <a:pt x="335" y="3536"/>
                  </a:lnTo>
                  <a:lnTo>
                    <a:pt x="335" y="3536"/>
                  </a:lnTo>
                  <a:lnTo>
                    <a:pt x="325" y="3536"/>
                  </a:lnTo>
                  <a:lnTo>
                    <a:pt x="325" y="3536"/>
                  </a:lnTo>
                  <a:lnTo>
                    <a:pt x="319" y="3536"/>
                  </a:lnTo>
                  <a:lnTo>
                    <a:pt x="319" y="3536"/>
                  </a:lnTo>
                  <a:lnTo>
                    <a:pt x="313" y="3536"/>
                  </a:lnTo>
                  <a:lnTo>
                    <a:pt x="313" y="3536"/>
                  </a:lnTo>
                  <a:lnTo>
                    <a:pt x="313" y="3541"/>
                  </a:lnTo>
                  <a:lnTo>
                    <a:pt x="313" y="3541"/>
                  </a:lnTo>
                  <a:lnTo>
                    <a:pt x="307" y="3553"/>
                  </a:lnTo>
                  <a:lnTo>
                    <a:pt x="307" y="3553"/>
                  </a:lnTo>
                  <a:lnTo>
                    <a:pt x="307" y="3564"/>
                  </a:lnTo>
                  <a:lnTo>
                    <a:pt x="307" y="3564"/>
                  </a:lnTo>
                  <a:lnTo>
                    <a:pt x="301" y="3570"/>
                  </a:lnTo>
                  <a:lnTo>
                    <a:pt x="301" y="3570"/>
                  </a:lnTo>
                  <a:lnTo>
                    <a:pt x="301" y="3564"/>
                  </a:lnTo>
                  <a:lnTo>
                    <a:pt x="301" y="3564"/>
                  </a:lnTo>
                  <a:lnTo>
                    <a:pt x="296" y="3558"/>
                  </a:lnTo>
                  <a:lnTo>
                    <a:pt x="296" y="3558"/>
                  </a:lnTo>
                  <a:lnTo>
                    <a:pt x="290" y="3564"/>
                  </a:lnTo>
                  <a:lnTo>
                    <a:pt x="290" y="3564"/>
                  </a:lnTo>
                  <a:lnTo>
                    <a:pt x="285" y="3564"/>
                  </a:lnTo>
                  <a:lnTo>
                    <a:pt x="285" y="3564"/>
                  </a:lnTo>
                  <a:lnTo>
                    <a:pt x="279" y="3564"/>
                  </a:lnTo>
                  <a:lnTo>
                    <a:pt x="279" y="3564"/>
                  </a:lnTo>
                  <a:lnTo>
                    <a:pt x="279" y="3564"/>
                  </a:lnTo>
                  <a:lnTo>
                    <a:pt x="279" y="3564"/>
                  </a:lnTo>
                  <a:lnTo>
                    <a:pt x="279" y="3564"/>
                  </a:lnTo>
                  <a:lnTo>
                    <a:pt x="279" y="3564"/>
                  </a:lnTo>
                  <a:lnTo>
                    <a:pt x="279" y="3553"/>
                  </a:lnTo>
                  <a:lnTo>
                    <a:pt x="279" y="3553"/>
                  </a:lnTo>
                  <a:lnTo>
                    <a:pt x="279" y="3547"/>
                  </a:lnTo>
                  <a:lnTo>
                    <a:pt x="279" y="3547"/>
                  </a:lnTo>
                  <a:lnTo>
                    <a:pt x="279" y="3547"/>
                  </a:lnTo>
                  <a:lnTo>
                    <a:pt x="279" y="3547"/>
                  </a:lnTo>
                  <a:lnTo>
                    <a:pt x="267" y="3541"/>
                  </a:lnTo>
                  <a:lnTo>
                    <a:pt x="267" y="3541"/>
                  </a:lnTo>
                  <a:lnTo>
                    <a:pt x="262" y="3547"/>
                  </a:lnTo>
                  <a:lnTo>
                    <a:pt x="262" y="3547"/>
                  </a:lnTo>
                  <a:lnTo>
                    <a:pt x="256" y="3547"/>
                  </a:lnTo>
                  <a:lnTo>
                    <a:pt x="256" y="3547"/>
                  </a:lnTo>
                  <a:lnTo>
                    <a:pt x="250" y="3547"/>
                  </a:lnTo>
                  <a:lnTo>
                    <a:pt x="250" y="3547"/>
                  </a:lnTo>
                  <a:lnTo>
                    <a:pt x="250" y="3564"/>
                  </a:lnTo>
                  <a:lnTo>
                    <a:pt x="250" y="3564"/>
                  </a:lnTo>
                  <a:lnTo>
                    <a:pt x="250" y="3581"/>
                  </a:lnTo>
                  <a:lnTo>
                    <a:pt x="250" y="3581"/>
                  </a:lnTo>
                  <a:lnTo>
                    <a:pt x="256" y="3587"/>
                  </a:lnTo>
                  <a:lnTo>
                    <a:pt x="262" y="3593"/>
                  </a:lnTo>
                  <a:lnTo>
                    <a:pt x="262" y="3593"/>
                  </a:lnTo>
                  <a:lnTo>
                    <a:pt x="290" y="3593"/>
                  </a:lnTo>
                  <a:lnTo>
                    <a:pt x="296" y="3587"/>
                  </a:lnTo>
                  <a:lnTo>
                    <a:pt x="301" y="3587"/>
                  </a:lnTo>
                  <a:lnTo>
                    <a:pt x="307" y="3581"/>
                  </a:lnTo>
                  <a:lnTo>
                    <a:pt x="307" y="3575"/>
                  </a:lnTo>
                  <a:lnTo>
                    <a:pt x="307" y="3575"/>
                  </a:lnTo>
                  <a:lnTo>
                    <a:pt x="313" y="3581"/>
                  </a:lnTo>
                  <a:lnTo>
                    <a:pt x="313" y="3581"/>
                  </a:lnTo>
                  <a:lnTo>
                    <a:pt x="313" y="3587"/>
                  </a:lnTo>
                  <a:lnTo>
                    <a:pt x="313" y="3587"/>
                  </a:lnTo>
                  <a:lnTo>
                    <a:pt x="313" y="3598"/>
                  </a:lnTo>
                  <a:lnTo>
                    <a:pt x="313" y="3598"/>
                  </a:lnTo>
                  <a:lnTo>
                    <a:pt x="313" y="3603"/>
                  </a:lnTo>
                  <a:lnTo>
                    <a:pt x="313" y="3603"/>
                  </a:lnTo>
                  <a:lnTo>
                    <a:pt x="290" y="3603"/>
                  </a:lnTo>
                  <a:lnTo>
                    <a:pt x="290" y="3603"/>
                  </a:lnTo>
                  <a:lnTo>
                    <a:pt x="273" y="3609"/>
                  </a:lnTo>
                  <a:lnTo>
                    <a:pt x="273" y="3609"/>
                  </a:lnTo>
                  <a:lnTo>
                    <a:pt x="262" y="3609"/>
                  </a:lnTo>
                  <a:lnTo>
                    <a:pt x="262" y="3609"/>
                  </a:lnTo>
                  <a:lnTo>
                    <a:pt x="245" y="3615"/>
                  </a:lnTo>
                  <a:lnTo>
                    <a:pt x="245" y="3615"/>
                  </a:lnTo>
                  <a:lnTo>
                    <a:pt x="245" y="3621"/>
                  </a:lnTo>
                  <a:lnTo>
                    <a:pt x="245" y="3621"/>
                  </a:lnTo>
                  <a:lnTo>
                    <a:pt x="245" y="3621"/>
                  </a:lnTo>
                  <a:lnTo>
                    <a:pt x="245" y="3621"/>
                  </a:lnTo>
                  <a:lnTo>
                    <a:pt x="239" y="3621"/>
                  </a:lnTo>
                  <a:lnTo>
                    <a:pt x="239" y="3621"/>
                  </a:lnTo>
                  <a:lnTo>
                    <a:pt x="239" y="3621"/>
                  </a:lnTo>
                  <a:lnTo>
                    <a:pt x="239" y="3621"/>
                  </a:lnTo>
                  <a:lnTo>
                    <a:pt x="239" y="3621"/>
                  </a:lnTo>
                  <a:lnTo>
                    <a:pt x="239" y="3621"/>
                  </a:lnTo>
                  <a:lnTo>
                    <a:pt x="239" y="3627"/>
                  </a:lnTo>
                  <a:lnTo>
                    <a:pt x="239" y="3627"/>
                  </a:lnTo>
                  <a:lnTo>
                    <a:pt x="239" y="3632"/>
                  </a:lnTo>
                  <a:lnTo>
                    <a:pt x="239" y="3632"/>
                  </a:lnTo>
                  <a:lnTo>
                    <a:pt x="239" y="3638"/>
                  </a:lnTo>
                  <a:lnTo>
                    <a:pt x="239" y="3638"/>
                  </a:lnTo>
                  <a:lnTo>
                    <a:pt x="239" y="3638"/>
                  </a:lnTo>
                  <a:lnTo>
                    <a:pt x="239" y="3638"/>
                  </a:lnTo>
                  <a:lnTo>
                    <a:pt x="245" y="3638"/>
                  </a:lnTo>
                  <a:lnTo>
                    <a:pt x="245" y="3638"/>
                  </a:lnTo>
                  <a:lnTo>
                    <a:pt x="250" y="3643"/>
                  </a:lnTo>
                  <a:lnTo>
                    <a:pt x="250" y="3643"/>
                  </a:lnTo>
                  <a:lnTo>
                    <a:pt x="256" y="3643"/>
                  </a:lnTo>
                  <a:lnTo>
                    <a:pt x="256" y="3643"/>
                  </a:lnTo>
                  <a:lnTo>
                    <a:pt x="256" y="3638"/>
                  </a:lnTo>
                  <a:lnTo>
                    <a:pt x="256" y="3638"/>
                  </a:lnTo>
                  <a:lnTo>
                    <a:pt x="256" y="3632"/>
                  </a:lnTo>
                  <a:lnTo>
                    <a:pt x="256" y="3632"/>
                  </a:lnTo>
                  <a:lnTo>
                    <a:pt x="256" y="3627"/>
                  </a:lnTo>
                  <a:lnTo>
                    <a:pt x="256" y="3627"/>
                  </a:lnTo>
                  <a:lnTo>
                    <a:pt x="279" y="3627"/>
                  </a:lnTo>
                  <a:lnTo>
                    <a:pt x="279" y="3627"/>
                  </a:lnTo>
                  <a:lnTo>
                    <a:pt x="279" y="3632"/>
                  </a:lnTo>
                  <a:lnTo>
                    <a:pt x="279" y="3632"/>
                  </a:lnTo>
                  <a:lnTo>
                    <a:pt x="279" y="3638"/>
                  </a:lnTo>
                  <a:lnTo>
                    <a:pt x="279" y="3638"/>
                  </a:lnTo>
                  <a:lnTo>
                    <a:pt x="285" y="3638"/>
                  </a:lnTo>
                  <a:lnTo>
                    <a:pt x="285" y="3638"/>
                  </a:lnTo>
                  <a:lnTo>
                    <a:pt x="296" y="3638"/>
                  </a:lnTo>
                  <a:lnTo>
                    <a:pt x="296" y="3638"/>
                  </a:lnTo>
                  <a:lnTo>
                    <a:pt x="307" y="3638"/>
                  </a:lnTo>
                  <a:lnTo>
                    <a:pt x="307" y="3638"/>
                  </a:lnTo>
                  <a:lnTo>
                    <a:pt x="319" y="3638"/>
                  </a:lnTo>
                  <a:lnTo>
                    <a:pt x="319" y="3638"/>
                  </a:lnTo>
                  <a:lnTo>
                    <a:pt x="319" y="3638"/>
                  </a:lnTo>
                  <a:lnTo>
                    <a:pt x="319" y="3638"/>
                  </a:lnTo>
                  <a:lnTo>
                    <a:pt x="319" y="3643"/>
                  </a:lnTo>
                  <a:lnTo>
                    <a:pt x="319" y="3643"/>
                  </a:lnTo>
                  <a:lnTo>
                    <a:pt x="319" y="3649"/>
                  </a:lnTo>
                  <a:lnTo>
                    <a:pt x="319" y="3649"/>
                  </a:lnTo>
                  <a:lnTo>
                    <a:pt x="319" y="3655"/>
                  </a:lnTo>
                  <a:lnTo>
                    <a:pt x="319" y="3655"/>
                  </a:lnTo>
                  <a:lnTo>
                    <a:pt x="330" y="3655"/>
                  </a:lnTo>
                  <a:lnTo>
                    <a:pt x="330" y="3655"/>
                  </a:lnTo>
                  <a:lnTo>
                    <a:pt x="347" y="3649"/>
                  </a:lnTo>
                  <a:lnTo>
                    <a:pt x="347" y="3649"/>
                  </a:lnTo>
                  <a:lnTo>
                    <a:pt x="353" y="3649"/>
                  </a:lnTo>
                  <a:lnTo>
                    <a:pt x="353" y="3649"/>
                  </a:lnTo>
                  <a:lnTo>
                    <a:pt x="364" y="3649"/>
                  </a:lnTo>
                  <a:lnTo>
                    <a:pt x="364" y="3649"/>
                  </a:lnTo>
                  <a:lnTo>
                    <a:pt x="375" y="3649"/>
                  </a:lnTo>
                  <a:lnTo>
                    <a:pt x="375" y="3649"/>
                  </a:lnTo>
                  <a:lnTo>
                    <a:pt x="381" y="3661"/>
                  </a:lnTo>
                  <a:lnTo>
                    <a:pt x="381" y="3661"/>
                  </a:lnTo>
                  <a:lnTo>
                    <a:pt x="381" y="3667"/>
                  </a:lnTo>
                  <a:lnTo>
                    <a:pt x="381" y="3667"/>
                  </a:lnTo>
                  <a:lnTo>
                    <a:pt x="370" y="3667"/>
                  </a:lnTo>
                  <a:lnTo>
                    <a:pt x="370" y="3667"/>
                  </a:lnTo>
                  <a:lnTo>
                    <a:pt x="370" y="3667"/>
                  </a:lnTo>
                  <a:lnTo>
                    <a:pt x="370" y="3667"/>
                  </a:lnTo>
                  <a:lnTo>
                    <a:pt x="375" y="3672"/>
                  </a:lnTo>
                  <a:lnTo>
                    <a:pt x="375" y="3672"/>
                  </a:lnTo>
                  <a:lnTo>
                    <a:pt x="375" y="3672"/>
                  </a:lnTo>
                  <a:lnTo>
                    <a:pt x="375" y="3672"/>
                  </a:lnTo>
                  <a:lnTo>
                    <a:pt x="375" y="3678"/>
                  </a:lnTo>
                  <a:lnTo>
                    <a:pt x="375" y="3678"/>
                  </a:lnTo>
                  <a:lnTo>
                    <a:pt x="387" y="3672"/>
                  </a:lnTo>
                  <a:lnTo>
                    <a:pt x="387" y="3672"/>
                  </a:lnTo>
                  <a:lnTo>
                    <a:pt x="398" y="3678"/>
                  </a:lnTo>
                  <a:lnTo>
                    <a:pt x="398" y="3678"/>
                  </a:lnTo>
                  <a:lnTo>
                    <a:pt x="415" y="3678"/>
                  </a:lnTo>
                  <a:lnTo>
                    <a:pt x="415" y="3678"/>
                  </a:lnTo>
                  <a:lnTo>
                    <a:pt x="426" y="3678"/>
                  </a:lnTo>
                  <a:lnTo>
                    <a:pt x="432" y="3672"/>
                  </a:lnTo>
                  <a:lnTo>
                    <a:pt x="432" y="3672"/>
                  </a:lnTo>
                  <a:lnTo>
                    <a:pt x="432" y="3667"/>
                  </a:lnTo>
                  <a:lnTo>
                    <a:pt x="432" y="3667"/>
                  </a:lnTo>
                  <a:lnTo>
                    <a:pt x="432" y="3667"/>
                  </a:lnTo>
                  <a:lnTo>
                    <a:pt x="455" y="3661"/>
                  </a:lnTo>
                  <a:lnTo>
                    <a:pt x="455" y="3661"/>
                  </a:lnTo>
                  <a:lnTo>
                    <a:pt x="472" y="3655"/>
                  </a:lnTo>
                  <a:lnTo>
                    <a:pt x="472" y="3655"/>
                  </a:lnTo>
                  <a:lnTo>
                    <a:pt x="489" y="3649"/>
                  </a:lnTo>
                  <a:lnTo>
                    <a:pt x="489" y="3649"/>
                  </a:lnTo>
                  <a:lnTo>
                    <a:pt x="506" y="3649"/>
                  </a:lnTo>
                  <a:lnTo>
                    <a:pt x="506" y="3649"/>
                  </a:lnTo>
                  <a:lnTo>
                    <a:pt x="506" y="3655"/>
                  </a:lnTo>
                  <a:lnTo>
                    <a:pt x="506" y="3655"/>
                  </a:lnTo>
                  <a:lnTo>
                    <a:pt x="506" y="3667"/>
                  </a:lnTo>
                  <a:lnTo>
                    <a:pt x="506" y="3667"/>
                  </a:lnTo>
                  <a:lnTo>
                    <a:pt x="506" y="3672"/>
                  </a:lnTo>
                  <a:lnTo>
                    <a:pt x="506" y="3672"/>
                  </a:lnTo>
                  <a:lnTo>
                    <a:pt x="512" y="3683"/>
                  </a:lnTo>
                  <a:lnTo>
                    <a:pt x="512" y="3683"/>
                  </a:lnTo>
                  <a:lnTo>
                    <a:pt x="518" y="3683"/>
                  </a:lnTo>
                  <a:lnTo>
                    <a:pt x="518" y="3683"/>
                  </a:lnTo>
                  <a:lnTo>
                    <a:pt x="523" y="3689"/>
                  </a:lnTo>
                  <a:lnTo>
                    <a:pt x="523" y="3689"/>
                  </a:lnTo>
                  <a:lnTo>
                    <a:pt x="535" y="3689"/>
                  </a:lnTo>
                  <a:lnTo>
                    <a:pt x="535" y="3689"/>
                  </a:lnTo>
                  <a:lnTo>
                    <a:pt x="540" y="3689"/>
                  </a:lnTo>
                  <a:lnTo>
                    <a:pt x="540" y="3689"/>
                  </a:lnTo>
                  <a:lnTo>
                    <a:pt x="540" y="3695"/>
                  </a:lnTo>
                  <a:lnTo>
                    <a:pt x="540" y="3695"/>
                  </a:lnTo>
                  <a:lnTo>
                    <a:pt x="540" y="3700"/>
                  </a:lnTo>
                  <a:lnTo>
                    <a:pt x="540" y="3700"/>
                  </a:lnTo>
                  <a:lnTo>
                    <a:pt x="535" y="3712"/>
                  </a:lnTo>
                  <a:lnTo>
                    <a:pt x="535" y="3712"/>
                  </a:lnTo>
                  <a:lnTo>
                    <a:pt x="540" y="3712"/>
                  </a:lnTo>
                  <a:lnTo>
                    <a:pt x="540" y="3712"/>
                  </a:lnTo>
                  <a:lnTo>
                    <a:pt x="557" y="3700"/>
                  </a:lnTo>
                  <a:lnTo>
                    <a:pt x="557" y="3700"/>
                  </a:lnTo>
                  <a:lnTo>
                    <a:pt x="569" y="3689"/>
                  </a:lnTo>
                  <a:lnTo>
                    <a:pt x="569" y="3689"/>
                  </a:lnTo>
                  <a:lnTo>
                    <a:pt x="574" y="3672"/>
                  </a:lnTo>
                  <a:lnTo>
                    <a:pt x="574" y="3672"/>
                  </a:lnTo>
                  <a:lnTo>
                    <a:pt x="585" y="3655"/>
                  </a:lnTo>
                  <a:lnTo>
                    <a:pt x="580" y="3655"/>
                  </a:lnTo>
                  <a:lnTo>
                    <a:pt x="580" y="3655"/>
                  </a:lnTo>
                  <a:lnTo>
                    <a:pt x="580" y="3655"/>
                  </a:lnTo>
                  <a:lnTo>
                    <a:pt x="580" y="3649"/>
                  </a:lnTo>
                  <a:lnTo>
                    <a:pt x="574" y="3655"/>
                  </a:lnTo>
                  <a:close/>
                  <a:moveTo>
                    <a:pt x="51" y="2785"/>
                  </a:moveTo>
                  <a:lnTo>
                    <a:pt x="51" y="2785"/>
                  </a:lnTo>
                  <a:lnTo>
                    <a:pt x="57" y="2791"/>
                  </a:lnTo>
                  <a:lnTo>
                    <a:pt x="57" y="2791"/>
                  </a:lnTo>
                  <a:lnTo>
                    <a:pt x="51" y="2791"/>
                  </a:lnTo>
                  <a:lnTo>
                    <a:pt x="51" y="2791"/>
                  </a:lnTo>
                  <a:lnTo>
                    <a:pt x="51" y="2797"/>
                  </a:lnTo>
                  <a:lnTo>
                    <a:pt x="51" y="2797"/>
                  </a:lnTo>
                  <a:lnTo>
                    <a:pt x="46" y="2797"/>
                  </a:lnTo>
                  <a:lnTo>
                    <a:pt x="46" y="2797"/>
                  </a:lnTo>
                  <a:lnTo>
                    <a:pt x="46" y="2791"/>
                  </a:lnTo>
                  <a:lnTo>
                    <a:pt x="46" y="2791"/>
                  </a:lnTo>
                  <a:lnTo>
                    <a:pt x="46" y="2791"/>
                  </a:lnTo>
                  <a:lnTo>
                    <a:pt x="46" y="2791"/>
                  </a:lnTo>
                  <a:lnTo>
                    <a:pt x="46" y="2785"/>
                  </a:lnTo>
                  <a:lnTo>
                    <a:pt x="46" y="2785"/>
                  </a:lnTo>
                  <a:lnTo>
                    <a:pt x="51" y="2785"/>
                  </a:lnTo>
                  <a:close/>
                  <a:moveTo>
                    <a:pt x="535" y="3768"/>
                  </a:moveTo>
                  <a:lnTo>
                    <a:pt x="535" y="3768"/>
                  </a:lnTo>
                  <a:lnTo>
                    <a:pt x="535" y="3768"/>
                  </a:lnTo>
                  <a:lnTo>
                    <a:pt x="535" y="3768"/>
                  </a:lnTo>
                  <a:lnTo>
                    <a:pt x="529" y="3774"/>
                  </a:lnTo>
                  <a:lnTo>
                    <a:pt x="529" y="3774"/>
                  </a:lnTo>
                  <a:lnTo>
                    <a:pt x="529" y="3774"/>
                  </a:lnTo>
                  <a:lnTo>
                    <a:pt x="529" y="3774"/>
                  </a:lnTo>
                  <a:lnTo>
                    <a:pt x="529" y="3780"/>
                  </a:lnTo>
                  <a:lnTo>
                    <a:pt x="529" y="3780"/>
                  </a:lnTo>
                  <a:lnTo>
                    <a:pt x="540" y="3774"/>
                  </a:lnTo>
                  <a:lnTo>
                    <a:pt x="540" y="3774"/>
                  </a:lnTo>
                  <a:lnTo>
                    <a:pt x="540" y="3774"/>
                  </a:lnTo>
                  <a:lnTo>
                    <a:pt x="540" y="3774"/>
                  </a:lnTo>
                  <a:lnTo>
                    <a:pt x="540" y="3768"/>
                  </a:lnTo>
                  <a:lnTo>
                    <a:pt x="540" y="3768"/>
                  </a:lnTo>
                  <a:lnTo>
                    <a:pt x="535" y="3768"/>
                  </a:lnTo>
                  <a:close/>
                  <a:moveTo>
                    <a:pt x="546" y="3740"/>
                  </a:moveTo>
                  <a:lnTo>
                    <a:pt x="546" y="3746"/>
                  </a:lnTo>
                  <a:lnTo>
                    <a:pt x="546" y="3752"/>
                  </a:lnTo>
                  <a:lnTo>
                    <a:pt x="546" y="3752"/>
                  </a:lnTo>
                  <a:lnTo>
                    <a:pt x="552" y="3757"/>
                  </a:lnTo>
                  <a:lnTo>
                    <a:pt x="552" y="3757"/>
                  </a:lnTo>
                  <a:lnTo>
                    <a:pt x="569" y="3757"/>
                  </a:lnTo>
                  <a:lnTo>
                    <a:pt x="569" y="3757"/>
                  </a:lnTo>
                  <a:lnTo>
                    <a:pt x="569" y="3752"/>
                  </a:lnTo>
                  <a:lnTo>
                    <a:pt x="569" y="3752"/>
                  </a:lnTo>
                  <a:lnTo>
                    <a:pt x="569" y="3752"/>
                  </a:lnTo>
                  <a:lnTo>
                    <a:pt x="557" y="3746"/>
                  </a:lnTo>
                  <a:lnTo>
                    <a:pt x="557" y="3746"/>
                  </a:lnTo>
                  <a:lnTo>
                    <a:pt x="546" y="3740"/>
                  </a:lnTo>
                  <a:close/>
                  <a:moveTo>
                    <a:pt x="478" y="3718"/>
                  </a:moveTo>
                  <a:lnTo>
                    <a:pt x="478" y="3718"/>
                  </a:lnTo>
                  <a:lnTo>
                    <a:pt x="484" y="3729"/>
                  </a:lnTo>
                  <a:lnTo>
                    <a:pt x="484" y="3729"/>
                  </a:lnTo>
                  <a:lnTo>
                    <a:pt x="484" y="3734"/>
                  </a:lnTo>
                  <a:lnTo>
                    <a:pt x="484" y="3734"/>
                  </a:lnTo>
                  <a:lnTo>
                    <a:pt x="484" y="3740"/>
                  </a:lnTo>
                  <a:lnTo>
                    <a:pt x="484" y="3740"/>
                  </a:lnTo>
                  <a:lnTo>
                    <a:pt x="489" y="3752"/>
                  </a:lnTo>
                  <a:lnTo>
                    <a:pt x="489" y="3752"/>
                  </a:lnTo>
                  <a:lnTo>
                    <a:pt x="495" y="3752"/>
                  </a:lnTo>
                  <a:lnTo>
                    <a:pt x="495" y="3752"/>
                  </a:lnTo>
                  <a:lnTo>
                    <a:pt x="500" y="3752"/>
                  </a:lnTo>
                  <a:lnTo>
                    <a:pt x="500" y="3752"/>
                  </a:lnTo>
                  <a:lnTo>
                    <a:pt x="506" y="3757"/>
                  </a:lnTo>
                  <a:lnTo>
                    <a:pt x="506" y="3757"/>
                  </a:lnTo>
                  <a:lnTo>
                    <a:pt x="512" y="3757"/>
                  </a:lnTo>
                  <a:lnTo>
                    <a:pt x="512" y="3757"/>
                  </a:lnTo>
                  <a:lnTo>
                    <a:pt x="512" y="3752"/>
                  </a:lnTo>
                  <a:lnTo>
                    <a:pt x="512" y="3752"/>
                  </a:lnTo>
                  <a:lnTo>
                    <a:pt x="506" y="3740"/>
                  </a:lnTo>
                  <a:lnTo>
                    <a:pt x="506" y="3740"/>
                  </a:lnTo>
                  <a:lnTo>
                    <a:pt x="506" y="3729"/>
                  </a:lnTo>
                  <a:lnTo>
                    <a:pt x="506" y="3729"/>
                  </a:lnTo>
                  <a:lnTo>
                    <a:pt x="506" y="3723"/>
                  </a:lnTo>
                  <a:lnTo>
                    <a:pt x="506" y="3723"/>
                  </a:lnTo>
                  <a:lnTo>
                    <a:pt x="495" y="3723"/>
                  </a:lnTo>
                  <a:lnTo>
                    <a:pt x="495" y="3723"/>
                  </a:lnTo>
                  <a:lnTo>
                    <a:pt x="489" y="3723"/>
                  </a:lnTo>
                  <a:lnTo>
                    <a:pt x="489" y="3723"/>
                  </a:lnTo>
                  <a:lnTo>
                    <a:pt x="484" y="3723"/>
                  </a:lnTo>
                  <a:lnTo>
                    <a:pt x="484" y="3723"/>
                  </a:lnTo>
                  <a:lnTo>
                    <a:pt x="478" y="3718"/>
                  </a:lnTo>
                  <a:close/>
                  <a:moveTo>
                    <a:pt x="472" y="3667"/>
                  </a:moveTo>
                  <a:lnTo>
                    <a:pt x="472" y="3667"/>
                  </a:lnTo>
                  <a:lnTo>
                    <a:pt x="460" y="3667"/>
                  </a:lnTo>
                  <a:lnTo>
                    <a:pt x="460" y="3667"/>
                  </a:lnTo>
                  <a:lnTo>
                    <a:pt x="444" y="3672"/>
                  </a:lnTo>
                  <a:lnTo>
                    <a:pt x="444" y="3672"/>
                  </a:lnTo>
                  <a:lnTo>
                    <a:pt x="432" y="3683"/>
                  </a:lnTo>
                  <a:lnTo>
                    <a:pt x="432" y="3683"/>
                  </a:lnTo>
                  <a:lnTo>
                    <a:pt x="421" y="3689"/>
                  </a:lnTo>
                  <a:lnTo>
                    <a:pt x="421" y="3689"/>
                  </a:lnTo>
                  <a:lnTo>
                    <a:pt x="415" y="3689"/>
                  </a:lnTo>
                  <a:lnTo>
                    <a:pt x="415" y="3689"/>
                  </a:lnTo>
                  <a:lnTo>
                    <a:pt x="404" y="3689"/>
                  </a:lnTo>
                  <a:lnTo>
                    <a:pt x="404" y="3689"/>
                  </a:lnTo>
                  <a:lnTo>
                    <a:pt x="393" y="3683"/>
                  </a:lnTo>
                  <a:lnTo>
                    <a:pt x="393" y="3683"/>
                  </a:lnTo>
                  <a:lnTo>
                    <a:pt x="381" y="3689"/>
                  </a:lnTo>
                  <a:lnTo>
                    <a:pt x="381" y="3689"/>
                  </a:lnTo>
                  <a:lnTo>
                    <a:pt x="381" y="3689"/>
                  </a:lnTo>
                  <a:lnTo>
                    <a:pt x="381" y="3689"/>
                  </a:lnTo>
                  <a:lnTo>
                    <a:pt x="375" y="3695"/>
                  </a:lnTo>
                  <a:lnTo>
                    <a:pt x="375" y="3695"/>
                  </a:lnTo>
                  <a:lnTo>
                    <a:pt x="370" y="3695"/>
                  </a:lnTo>
                  <a:lnTo>
                    <a:pt x="370" y="3695"/>
                  </a:lnTo>
                  <a:lnTo>
                    <a:pt x="370" y="3695"/>
                  </a:lnTo>
                  <a:lnTo>
                    <a:pt x="370" y="3695"/>
                  </a:lnTo>
                  <a:lnTo>
                    <a:pt x="370" y="3700"/>
                  </a:lnTo>
                  <a:lnTo>
                    <a:pt x="370" y="3700"/>
                  </a:lnTo>
                  <a:lnTo>
                    <a:pt x="375" y="3706"/>
                  </a:lnTo>
                  <a:lnTo>
                    <a:pt x="375" y="3706"/>
                  </a:lnTo>
                  <a:lnTo>
                    <a:pt x="375" y="3706"/>
                  </a:lnTo>
                  <a:lnTo>
                    <a:pt x="375" y="3706"/>
                  </a:lnTo>
                  <a:lnTo>
                    <a:pt x="375" y="3712"/>
                  </a:lnTo>
                  <a:lnTo>
                    <a:pt x="375" y="3712"/>
                  </a:lnTo>
                  <a:lnTo>
                    <a:pt x="387" y="3718"/>
                  </a:lnTo>
                  <a:lnTo>
                    <a:pt x="387" y="3718"/>
                  </a:lnTo>
                  <a:lnTo>
                    <a:pt x="398" y="3718"/>
                  </a:lnTo>
                  <a:lnTo>
                    <a:pt x="398" y="3718"/>
                  </a:lnTo>
                  <a:lnTo>
                    <a:pt x="410" y="3723"/>
                  </a:lnTo>
                  <a:lnTo>
                    <a:pt x="410" y="3723"/>
                  </a:lnTo>
                  <a:lnTo>
                    <a:pt x="421" y="3723"/>
                  </a:lnTo>
                  <a:lnTo>
                    <a:pt x="421" y="3723"/>
                  </a:lnTo>
                  <a:lnTo>
                    <a:pt x="426" y="3729"/>
                  </a:lnTo>
                  <a:lnTo>
                    <a:pt x="426" y="3729"/>
                  </a:lnTo>
                  <a:lnTo>
                    <a:pt x="426" y="3729"/>
                  </a:lnTo>
                  <a:lnTo>
                    <a:pt x="426" y="3729"/>
                  </a:lnTo>
                  <a:lnTo>
                    <a:pt x="426" y="3734"/>
                  </a:lnTo>
                  <a:lnTo>
                    <a:pt x="426" y="3734"/>
                  </a:lnTo>
                  <a:lnTo>
                    <a:pt x="426" y="3734"/>
                  </a:lnTo>
                  <a:lnTo>
                    <a:pt x="426" y="3734"/>
                  </a:lnTo>
                  <a:lnTo>
                    <a:pt x="432" y="3734"/>
                  </a:lnTo>
                  <a:lnTo>
                    <a:pt x="432" y="3734"/>
                  </a:lnTo>
                  <a:lnTo>
                    <a:pt x="438" y="3734"/>
                  </a:lnTo>
                  <a:lnTo>
                    <a:pt x="438" y="3734"/>
                  </a:lnTo>
                  <a:lnTo>
                    <a:pt x="444" y="3729"/>
                  </a:lnTo>
                  <a:lnTo>
                    <a:pt x="444" y="3729"/>
                  </a:lnTo>
                  <a:lnTo>
                    <a:pt x="444" y="3729"/>
                  </a:lnTo>
                  <a:lnTo>
                    <a:pt x="444" y="3729"/>
                  </a:lnTo>
                  <a:lnTo>
                    <a:pt x="449" y="3729"/>
                  </a:lnTo>
                  <a:lnTo>
                    <a:pt x="449" y="3729"/>
                  </a:lnTo>
                  <a:lnTo>
                    <a:pt x="444" y="3723"/>
                  </a:lnTo>
                  <a:lnTo>
                    <a:pt x="444" y="3723"/>
                  </a:lnTo>
                  <a:lnTo>
                    <a:pt x="444" y="3718"/>
                  </a:lnTo>
                  <a:lnTo>
                    <a:pt x="444" y="3718"/>
                  </a:lnTo>
                  <a:lnTo>
                    <a:pt x="438" y="3718"/>
                  </a:lnTo>
                  <a:lnTo>
                    <a:pt x="438" y="3718"/>
                  </a:lnTo>
                  <a:lnTo>
                    <a:pt x="438" y="3712"/>
                  </a:lnTo>
                  <a:lnTo>
                    <a:pt x="438" y="3712"/>
                  </a:lnTo>
                  <a:lnTo>
                    <a:pt x="438" y="3706"/>
                  </a:lnTo>
                  <a:lnTo>
                    <a:pt x="438" y="3706"/>
                  </a:lnTo>
                  <a:lnTo>
                    <a:pt x="455" y="3706"/>
                  </a:lnTo>
                  <a:lnTo>
                    <a:pt x="455" y="3706"/>
                  </a:lnTo>
                  <a:lnTo>
                    <a:pt x="472" y="3706"/>
                  </a:lnTo>
                  <a:lnTo>
                    <a:pt x="472" y="3706"/>
                  </a:lnTo>
                  <a:lnTo>
                    <a:pt x="484" y="3706"/>
                  </a:lnTo>
                  <a:lnTo>
                    <a:pt x="484" y="3706"/>
                  </a:lnTo>
                  <a:lnTo>
                    <a:pt x="500" y="3706"/>
                  </a:lnTo>
                  <a:lnTo>
                    <a:pt x="500" y="3706"/>
                  </a:lnTo>
                  <a:lnTo>
                    <a:pt x="500" y="3700"/>
                  </a:lnTo>
                  <a:lnTo>
                    <a:pt x="500" y="3700"/>
                  </a:lnTo>
                  <a:lnTo>
                    <a:pt x="500" y="3695"/>
                  </a:lnTo>
                  <a:lnTo>
                    <a:pt x="500" y="3695"/>
                  </a:lnTo>
                  <a:lnTo>
                    <a:pt x="500" y="3695"/>
                  </a:lnTo>
                  <a:lnTo>
                    <a:pt x="500" y="3695"/>
                  </a:lnTo>
                  <a:lnTo>
                    <a:pt x="495" y="3689"/>
                  </a:lnTo>
                  <a:lnTo>
                    <a:pt x="495" y="3689"/>
                  </a:lnTo>
                  <a:lnTo>
                    <a:pt x="489" y="3689"/>
                  </a:lnTo>
                  <a:lnTo>
                    <a:pt x="489" y="3683"/>
                  </a:lnTo>
                  <a:lnTo>
                    <a:pt x="489" y="3683"/>
                  </a:lnTo>
                  <a:lnTo>
                    <a:pt x="495" y="3678"/>
                  </a:lnTo>
                  <a:lnTo>
                    <a:pt x="495" y="3678"/>
                  </a:lnTo>
                  <a:lnTo>
                    <a:pt x="495" y="3672"/>
                  </a:lnTo>
                  <a:lnTo>
                    <a:pt x="495" y="3667"/>
                  </a:lnTo>
                  <a:lnTo>
                    <a:pt x="495" y="3667"/>
                  </a:lnTo>
                  <a:lnTo>
                    <a:pt x="472" y="3667"/>
                  </a:lnTo>
                  <a:close/>
                  <a:moveTo>
                    <a:pt x="313" y="3667"/>
                  </a:moveTo>
                  <a:lnTo>
                    <a:pt x="313" y="3667"/>
                  </a:lnTo>
                  <a:lnTo>
                    <a:pt x="313" y="3667"/>
                  </a:lnTo>
                  <a:lnTo>
                    <a:pt x="313" y="3667"/>
                  </a:lnTo>
                  <a:lnTo>
                    <a:pt x="307" y="3672"/>
                  </a:lnTo>
                  <a:lnTo>
                    <a:pt x="307" y="3672"/>
                  </a:lnTo>
                  <a:lnTo>
                    <a:pt x="307" y="3672"/>
                  </a:lnTo>
                  <a:lnTo>
                    <a:pt x="307" y="3672"/>
                  </a:lnTo>
                  <a:lnTo>
                    <a:pt x="301" y="3672"/>
                  </a:lnTo>
                  <a:lnTo>
                    <a:pt x="301" y="3672"/>
                  </a:lnTo>
                  <a:lnTo>
                    <a:pt x="301" y="3672"/>
                  </a:lnTo>
                  <a:lnTo>
                    <a:pt x="301" y="3672"/>
                  </a:lnTo>
                  <a:lnTo>
                    <a:pt x="301" y="3678"/>
                  </a:lnTo>
                  <a:lnTo>
                    <a:pt x="301" y="3678"/>
                  </a:lnTo>
                  <a:lnTo>
                    <a:pt x="301" y="3683"/>
                  </a:lnTo>
                  <a:lnTo>
                    <a:pt x="301" y="3683"/>
                  </a:lnTo>
                  <a:lnTo>
                    <a:pt x="301" y="3689"/>
                  </a:lnTo>
                  <a:lnTo>
                    <a:pt x="301" y="3689"/>
                  </a:lnTo>
                  <a:lnTo>
                    <a:pt x="313" y="3689"/>
                  </a:lnTo>
                  <a:lnTo>
                    <a:pt x="313" y="3689"/>
                  </a:lnTo>
                  <a:lnTo>
                    <a:pt x="325" y="3689"/>
                  </a:lnTo>
                  <a:lnTo>
                    <a:pt x="325" y="3689"/>
                  </a:lnTo>
                  <a:lnTo>
                    <a:pt x="330" y="3689"/>
                  </a:lnTo>
                  <a:lnTo>
                    <a:pt x="330" y="3689"/>
                  </a:lnTo>
                  <a:lnTo>
                    <a:pt x="335" y="3689"/>
                  </a:lnTo>
                  <a:lnTo>
                    <a:pt x="335" y="3689"/>
                  </a:lnTo>
                  <a:lnTo>
                    <a:pt x="335" y="3689"/>
                  </a:lnTo>
                  <a:lnTo>
                    <a:pt x="335" y="3689"/>
                  </a:lnTo>
                  <a:lnTo>
                    <a:pt x="335" y="3683"/>
                  </a:lnTo>
                  <a:lnTo>
                    <a:pt x="335" y="3683"/>
                  </a:lnTo>
                  <a:lnTo>
                    <a:pt x="335" y="3678"/>
                  </a:lnTo>
                  <a:lnTo>
                    <a:pt x="335" y="3678"/>
                  </a:lnTo>
                  <a:lnTo>
                    <a:pt x="335" y="3678"/>
                  </a:lnTo>
                  <a:lnTo>
                    <a:pt x="335" y="3678"/>
                  </a:lnTo>
                  <a:lnTo>
                    <a:pt x="341" y="3672"/>
                  </a:lnTo>
                  <a:lnTo>
                    <a:pt x="341" y="3672"/>
                  </a:lnTo>
                  <a:lnTo>
                    <a:pt x="347" y="3672"/>
                  </a:lnTo>
                  <a:lnTo>
                    <a:pt x="347" y="3672"/>
                  </a:lnTo>
                  <a:lnTo>
                    <a:pt x="347" y="3667"/>
                  </a:lnTo>
                  <a:lnTo>
                    <a:pt x="347" y="3667"/>
                  </a:lnTo>
                  <a:lnTo>
                    <a:pt x="353" y="3667"/>
                  </a:lnTo>
                  <a:lnTo>
                    <a:pt x="353" y="3667"/>
                  </a:lnTo>
                  <a:lnTo>
                    <a:pt x="341" y="3667"/>
                  </a:lnTo>
                  <a:lnTo>
                    <a:pt x="341" y="3667"/>
                  </a:lnTo>
                  <a:lnTo>
                    <a:pt x="335" y="3667"/>
                  </a:lnTo>
                  <a:lnTo>
                    <a:pt x="335" y="3667"/>
                  </a:lnTo>
                  <a:lnTo>
                    <a:pt x="325" y="3667"/>
                  </a:lnTo>
                  <a:lnTo>
                    <a:pt x="325" y="3667"/>
                  </a:lnTo>
                  <a:lnTo>
                    <a:pt x="313" y="3667"/>
                  </a:lnTo>
                  <a:close/>
                  <a:moveTo>
                    <a:pt x="285" y="3649"/>
                  </a:moveTo>
                  <a:lnTo>
                    <a:pt x="279" y="3649"/>
                  </a:lnTo>
                  <a:lnTo>
                    <a:pt x="279" y="3649"/>
                  </a:lnTo>
                  <a:lnTo>
                    <a:pt x="279" y="3655"/>
                  </a:lnTo>
                  <a:lnTo>
                    <a:pt x="279" y="3655"/>
                  </a:lnTo>
                  <a:lnTo>
                    <a:pt x="279" y="3655"/>
                  </a:lnTo>
                  <a:lnTo>
                    <a:pt x="273" y="3661"/>
                  </a:lnTo>
                  <a:lnTo>
                    <a:pt x="273" y="3661"/>
                  </a:lnTo>
                  <a:lnTo>
                    <a:pt x="273" y="3661"/>
                  </a:lnTo>
                  <a:lnTo>
                    <a:pt x="279" y="3661"/>
                  </a:lnTo>
                  <a:lnTo>
                    <a:pt x="279" y="3661"/>
                  </a:lnTo>
                  <a:lnTo>
                    <a:pt x="290" y="3661"/>
                  </a:lnTo>
                  <a:lnTo>
                    <a:pt x="290" y="3661"/>
                  </a:lnTo>
                  <a:lnTo>
                    <a:pt x="296" y="3655"/>
                  </a:lnTo>
                  <a:lnTo>
                    <a:pt x="290" y="3655"/>
                  </a:lnTo>
                  <a:lnTo>
                    <a:pt x="290" y="3655"/>
                  </a:lnTo>
                  <a:lnTo>
                    <a:pt x="290" y="3649"/>
                  </a:lnTo>
                  <a:lnTo>
                    <a:pt x="290" y="3649"/>
                  </a:lnTo>
                  <a:lnTo>
                    <a:pt x="290" y="3649"/>
                  </a:lnTo>
                  <a:lnTo>
                    <a:pt x="290" y="3649"/>
                  </a:lnTo>
                  <a:lnTo>
                    <a:pt x="285" y="3649"/>
                  </a:lnTo>
                  <a:close/>
                  <a:moveTo>
                    <a:pt x="222" y="3428"/>
                  </a:moveTo>
                  <a:lnTo>
                    <a:pt x="222" y="3428"/>
                  </a:lnTo>
                  <a:lnTo>
                    <a:pt x="228" y="3433"/>
                  </a:lnTo>
                  <a:lnTo>
                    <a:pt x="228" y="3433"/>
                  </a:lnTo>
                  <a:lnTo>
                    <a:pt x="234" y="3444"/>
                  </a:lnTo>
                  <a:lnTo>
                    <a:pt x="234" y="3444"/>
                  </a:lnTo>
                  <a:lnTo>
                    <a:pt x="228" y="3456"/>
                  </a:lnTo>
                  <a:lnTo>
                    <a:pt x="228" y="3456"/>
                  </a:lnTo>
                  <a:lnTo>
                    <a:pt x="222" y="3462"/>
                  </a:lnTo>
                  <a:lnTo>
                    <a:pt x="222" y="3462"/>
                  </a:lnTo>
                  <a:lnTo>
                    <a:pt x="210" y="3462"/>
                  </a:lnTo>
                  <a:lnTo>
                    <a:pt x="205" y="3462"/>
                  </a:lnTo>
                  <a:lnTo>
                    <a:pt x="205" y="3462"/>
                  </a:lnTo>
                  <a:lnTo>
                    <a:pt x="200" y="3456"/>
                  </a:lnTo>
                  <a:lnTo>
                    <a:pt x="205" y="3450"/>
                  </a:lnTo>
                  <a:lnTo>
                    <a:pt x="205" y="3450"/>
                  </a:lnTo>
                  <a:lnTo>
                    <a:pt x="210" y="3439"/>
                  </a:lnTo>
                  <a:lnTo>
                    <a:pt x="210" y="3439"/>
                  </a:lnTo>
                  <a:lnTo>
                    <a:pt x="222" y="3428"/>
                  </a:lnTo>
                  <a:close/>
                  <a:moveTo>
                    <a:pt x="285" y="3422"/>
                  </a:moveTo>
                  <a:lnTo>
                    <a:pt x="285" y="3422"/>
                  </a:lnTo>
                  <a:lnTo>
                    <a:pt x="290" y="3428"/>
                  </a:lnTo>
                  <a:lnTo>
                    <a:pt x="290" y="3428"/>
                  </a:lnTo>
                  <a:lnTo>
                    <a:pt x="296" y="3433"/>
                  </a:lnTo>
                  <a:lnTo>
                    <a:pt x="296" y="3433"/>
                  </a:lnTo>
                  <a:lnTo>
                    <a:pt x="296" y="3433"/>
                  </a:lnTo>
                  <a:lnTo>
                    <a:pt x="296" y="3433"/>
                  </a:lnTo>
                  <a:lnTo>
                    <a:pt x="301" y="3433"/>
                  </a:lnTo>
                  <a:lnTo>
                    <a:pt x="301" y="3433"/>
                  </a:lnTo>
                  <a:lnTo>
                    <a:pt x="301" y="3439"/>
                  </a:lnTo>
                  <a:lnTo>
                    <a:pt x="301" y="3439"/>
                  </a:lnTo>
                  <a:lnTo>
                    <a:pt x="301" y="3444"/>
                  </a:lnTo>
                  <a:lnTo>
                    <a:pt x="301" y="3444"/>
                  </a:lnTo>
                  <a:lnTo>
                    <a:pt x="301" y="3444"/>
                  </a:lnTo>
                  <a:lnTo>
                    <a:pt x="301" y="3444"/>
                  </a:lnTo>
                  <a:lnTo>
                    <a:pt x="301" y="3450"/>
                  </a:lnTo>
                  <a:lnTo>
                    <a:pt x="301" y="3450"/>
                  </a:lnTo>
                  <a:lnTo>
                    <a:pt x="301" y="3456"/>
                  </a:lnTo>
                  <a:lnTo>
                    <a:pt x="301" y="3456"/>
                  </a:lnTo>
                  <a:lnTo>
                    <a:pt x="290" y="3468"/>
                  </a:lnTo>
                  <a:lnTo>
                    <a:pt x="290" y="3468"/>
                  </a:lnTo>
                  <a:lnTo>
                    <a:pt x="279" y="3473"/>
                  </a:lnTo>
                  <a:lnTo>
                    <a:pt x="279" y="3473"/>
                  </a:lnTo>
                  <a:lnTo>
                    <a:pt x="279" y="3479"/>
                  </a:lnTo>
                  <a:lnTo>
                    <a:pt x="279" y="3479"/>
                  </a:lnTo>
                  <a:lnTo>
                    <a:pt x="262" y="3479"/>
                  </a:lnTo>
                  <a:lnTo>
                    <a:pt x="262" y="3479"/>
                  </a:lnTo>
                  <a:lnTo>
                    <a:pt x="262" y="3479"/>
                  </a:lnTo>
                  <a:lnTo>
                    <a:pt x="267" y="3456"/>
                  </a:lnTo>
                  <a:lnTo>
                    <a:pt x="267" y="3456"/>
                  </a:lnTo>
                  <a:lnTo>
                    <a:pt x="279" y="3433"/>
                  </a:lnTo>
                  <a:lnTo>
                    <a:pt x="279" y="3433"/>
                  </a:lnTo>
                  <a:lnTo>
                    <a:pt x="285" y="3422"/>
                  </a:lnTo>
                  <a:close/>
                  <a:moveTo>
                    <a:pt x="250" y="3410"/>
                  </a:moveTo>
                  <a:lnTo>
                    <a:pt x="250" y="3410"/>
                  </a:lnTo>
                  <a:lnTo>
                    <a:pt x="267" y="3410"/>
                  </a:lnTo>
                  <a:lnTo>
                    <a:pt x="267" y="3410"/>
                  </a:lnTo>
                  <a:lnTo>
                    <a:pt x="279" y="3416"/>
                  </a:lnTo>
                  <a:lnTo>
                    <a:pt x="279" y="3416"/>
                  </a:lnTo>
                  <a:lnTo>
                    <a:pt x="279" y="3416"/>
                  </a:lnTo>
                  <a:lnTo>
                    <a:pt x="279" y="3422"/>
                  </a:lnTo>
                  <a:lnTo>
                    <a:pt x="279" y="3422"/>
                  </a:lnTo>
                  <a:lnTo>
                    <a:pt x="262" y="3416"/>
                  </a:lnTo>
                  <a:lnTo>
                    <a:pt x="262" y="3416"/>
                  </a:lnTo>
                  <a:lnTo>
                    <a:pt x="256" y="3416"/>
                  </a:lnTo>
                  <a:lnTo>
                    <a:pt x="256" y="3416"/>
                  </a:lnTo>
                  <a:lnTo>
                    <a:pt x="245" y="3410"/>
                  </a:lnTo>
                  <a:lnTo>
                    <a:pt x="245" y="3410"/>
                  </a:lnTo>
                  <a:lnTo>
                    <a:pt x="245" y="3410"/>
                  </a:lnTo>
                  <a:lnTo>
                    <a:pt x="245" y="3410"/>
                  </a:lnTo>
                  <a:lnTo>
                    <a:pt x="250" y="3410"/>
                  </a:lnTo>
                  <a:close/>
                  <a:moveTo>
                    <a:pt x="46" y="3212"/>
                  </a:moveTo>
                  <a:lnTo>
                    <a:pt x="46" y="3212"/>
                  </a:lnTo>
                  <a:lnTo>
                    <a:pt x="46" y="3218"/>
                  </a:lnTo>
                  <a:lnTo>
                    <a:pt x="46" y="3218"/>
                  </a:lnTo>
                  <a:lnTo>
                    <a:pt x="46" y="3223"/>
                  </a:lnTo>
                  <a:lnTo>
                    <a:pt x="46" y="3223"/>
                  </a:lnTo>
                  <a:lnTo>
                    <a:pt x="46" y="3229"/>
                  </a:lnTo>
                  <a:lnTo>
                    <a:pt x="46" y="3229"/>
                  </a:lnTo>
                  <a:lnTo>
                    <a:pt x="46" y="3240"/>
                  </a:lnTo>
                  <a:lnTo>
                    <a:pt x="46" y="3240"/>
                  </a:lnTo>
                  <a:lnTo>
                    <a:pt x="46" y="3240"/>
                  </a:lnTo>
                  <a:lnTo>
                    <a:pt x="46" y="3240"/>
                  </a:lnTo>
                  <a:lnTo>
                    <a:pt x="40" y="3251"/>
                  </a:lnTo>
                  <a:lnTo>
                    <a:pt x="40" y="3251"/>
                  </a:lnTo>
                  <a:lnTo>
                    <a:pt x="35" y="3257"/>
                  </a:lnTo>
                  <a:lnTo>
                    <a:pt x="35" y="3257"/>
                  </a:lnTo>
                  <a:lnTo>
                    <a:pt x="29" y="3263"/>
                  </a:lnTo>
                  <a:lnTo>
                    <a:pt x="29" y="3263"/>
                  </a:lnTo>
                  <a:lnTo>
                    <a:pt x="29" y="3263"/>
                  </a:lnTo>
                  <a:lnTo>
                    <a:pt x="29" y="3263"/>
                  </a:lnTo>
                  <a:lnTo>
                    <a:pt x="35" y="3274"/>
                  </a:lnTo>
                  <a:lnTo>
                    <a:pt x="35" y="3274"/>
                  </a:lnTo>
                  <a:lnTo>
                    <a:pt x="35" y="3280"/>
                  </a:lnTo>
                  <a:lnTo>
                    <a:pt x="35" y="3280"/>
                  </a:lnTo>
                  <a:lnTo>
                    <a:pt x="35" y="3280"/>
                  </a:lnTo>
                  <a:lnTo>
                    <a:pt x="35" y="3280"/>
                  </a:lnTo>
                  <a:lnTo>
                    <a:pt x="40" y="3285"/>
                  </a:lnTo>
                  <a:lnTo>
                    <a:pt x="40" y="3285"/>
                  </a:lnTo>
                  <a:lnTo>
                    <a:pt x="40" y="3291"/>
                  </a:lnTo>
                  <a:lnTo>
                    <a:pt x="40" y="3291"/>
                  </a:lnTo>
                  <a:lnTo>
                    <a:pt x="35" y="3303"/>
                  </a:lnTo>
                  <a:lnTo>
                    <a:pt x="35" y="3303"/>
                  </a:lnTo>
                  <a:lnTo>
                    <a:pt x="35" y="3308"/>
                  </a:lnTo>
                  <a:lnTo>
                    <a:pt x="35" y="3308"/>
                  </a:lnTo>
                  <a:lnTo>
                    <a:pt x="40" y="3308"/>
                  </a:lnTo>
                  <a:lnTo>
                    <a:pt x="40" y="3308"/>
                  </a:lnTo>
                  <a:lnTo>
                    <a:pt x="46" y="3308"/>
                  </a:lnTo>
                  <a:lnTo>
                    <a:pt x="46" y="3308"/>
                  </a:lnTo>
                  <a:lnTo>
                    <a:pt x="51" y="3308"/>
                  </a:lnTo>
                  <a:lnTo>
                    <a:pt x="51" y="3308"/>
                  </a:lnTo>
                  <a:lnTo>
                    <a:pt x="57" y="3308"/>
                  </a:lnTo>
                  <a:lnTo>
                    <a:pt x="57" y="3308"/>
                  </a:lnTo>
                  <a:lnTo>
                    <a:pt x="57" y="3303"/>
                  </a:lnTo>
                  <a:lnTo>
                    <a:pt x="57" y="3303"/>
                  </a:lnTo>
                  <a:lnTo>
                    <a:pt x="57" y="3297"/>
                  </a:lnTo>
                  <a:lnTo>
                    <a:pt x="57" y="3297"/>
                  </a:lnTo>
                  <a:lnTo>
                    <a:pt x="63" y="3297"/>
                  </a:lnTo>
                  <a:lnTo>
                    <a:pt x="63" y="3297"/>
                  </a:lnTo>
                  <a:lnTo>
                    <a:pt x="69" y="3297"/>
                  </a:lnTo>
                  <a:lnTo>
                    <a:pt x="69" y="3297"/>
                  </a:lnTo>
                  <a:lnTo>
                    <a:pt x="75" y="3297"/>
                  </a:lnTo>
                  <a:lnTo>
                    <a:pt x="75" y="3297"/>
                  </a:lnTo>
                  <a:lnTo>
                    <a:pt x="80" y="3297"/>
                  </a:lnTo>
                  <a:lnTo>
                    <a:pt x="80" y="3297"/>
                  </a:lnTo>
                  <a:lnTo>
                    <a:pt x="80" y="3297"/>
                  </a:lnTo>
                  <a:lnTo>
                    <a:pt x="80" y="3297"/>
                  </a:lnTo>
                  <a:lnTo>
                    <a:pt x="80" y="3285"/>
                  </a:lnTo>
                  <a:lnTo>
                    <a:pt x="80" y="3285"/>
                  </a:lnTo>
                  <a:lnTo>
                    <a:pt x="80" y="3280"/>
                  </a:lnTo>
                  <a:lnTo>
                    <a:pt x="80" y="3280"/>
                  </a:lnTo>
                  <a:lnTo>
                    <a:pt x="75" y="3280"/>
                  </a:lnTo>
                  <a:lnTo>
                    <a:pt x="75" y="3280"/>
                  </a:lnTo>
                  <a:lnTo>
                    <a:pt x="75" y="3280"/>
                  </a:lnTo>
                  <a:lnTo>
                    <a:pt x="75" y="3280"/>
                  </a:lnTo>
                  <a:lnTo>
                    <a:pt x="75" y="3274"/>
                  </a:lnTo>
                  <a:lnTo>
                    <a:pt x="75" y="3274"/>
                  </a:lnTo>
                  <a:lnTo>
                    <a:pt x="75" y="3268"/>
                  </a:lnTo>
                  <a:lnTo>
                    <a:pt x="75" y="3268"/>
                  </a:lnTo>
                  <a:lnTo>
                    <a:pt x="75" y="3268"/>
                  </a:lnTo>
                  <a:lnTo>
                    <a:pt x="75" y="3268"/>
                  </a:lnTo>
                  <a:lnTo>
                    <a:pt x="80" y="3268"/>
                  </a:lnTo>
                  <a:lnTo>
                    <a:pt x="80" y="3268"/>
                  </a:lnTo>
                  <a:lnTo>
                    <a:pt x="85" y="3263"/>
                  </a:lnTo>
                  <a:lnTo>
                    <a:pt x="85" y="3263"/>
                  </a:lnTo>
                  <a:lnTo>
                    <a:pt x="85" y="3263"/>
                  </a:lnTo>
                  <a:lnTo>
                    <a:pt x="85" y="3263"/>
                  </a:lnTo>
                  <a:lnTo>
                    <a:pt x="85" y="3268"/>
                  </a:lnTo>
                  <a:lnTo>
                    <a:pt x="85" y="3268"/>
                  </a:lnTo>
                  <a:lnTo>
                    <a:pt x="91" y="3268"/>
                  </a:lnTo>
                  <a:lnTo>
                    <a:pt x="91" y="3268"/>
                  </a:lnTo>
                  <a:lnTo>
                    <a:pt x="91" y="3274"/>
                  </a:lnTo>
                  <a:lnTo>
                    <a:pt x="91" y="3274"/>
                  </a:lnTo>
                  <a:lnTo>
                    <a:pt x="91" y="3274"/>
                  </a:lnTo>
                  <a:lnTo>
                    <a:pt x="91" y="3274"/>
                  </a:lnTo>
                  <a:lnTo>
                    <a:pt x="91" y="3280"/>
                  </a:lnTo>
                  <a:lnTo>
                    <a:pt x="91" y="3280"/>
                  </a:lnTo>
                  <a:lnTo>
                    <a:pt x="97" y="3274"/>
                  </a:lnTo>
                  <a:lnTo>
                    <a:pt x="97" y="3274"/>
                  </a:lnTo>
                  <a:lnTo>
                    <a:pt x="97" y="3263"/>
                  </a:lnTo>
                  <a:lnTo>
                    <a:pt x="97" y="3263"/>
                  </a:lnTo>
                  <a:lnTo>
                    <a:pt x="97" y="3251"/>
                  </a:lnTo>
                  <a:lnTo>
                    <a:pt x="97" y="3251"/>
                  </a:lnTo>
                  <a:lnTo>
                    <a:pt x="97" y="3246"/>
                  </a:lnTo>
                  <a:lnTo>
                    <a:pt x="91" y="3246"/>
                  </a:lnTo>
                  <a:lnTo>
                    <a:pt x="91" y="3246"/>
                  </a:lnTo>
                  <a:lnTo>
                    <a:pt x="85" y="3246"/>
                  </a:lnTo>
                  <a:lnTo>
                    <a:pt x="85" y="3246"/>
                  </a:lnTo>
                  <a:lnTo>
                    <a:pt x="85" y="3246"/>
                  </a:lnTo>
                  <a:lnTo>
                    <a:pt x="80" y="3240"/>
                  </a:lnTo>
                  <a:lnTo>
                    <a:pt x="80" y="3240"/>
                  </a:lnTo>
                  <a:lnTo>
                    <a:pt x="75" y="3229"/>
                  </a:lnTo>
                  <a:lnTo>
                    <a:pt x="75" y="3229"/>
                  </a:lnTo>
                  <a:lnTo>
                    <a:pt x="69" y="3218"/>
                  </a:lnTo>
                  <a:lnTo>
                    <a:pt x="69" y="3218"/>
                  </a:lnTo>
                  <a:lnTo>
                    <a:pt x="63" y="3212"/>
                  </a:lnTo>
                  <a:lnTo>
                    <a:pt x="63" y="3212"/>
                  </a:lnTo>
                  <a:lnTo>
                    <a:pt x="57" y="3212"/>
                  </a:lnTo>
                  <a:lnTo>
                    <a:pt x="57" y="3212"/>
                  </a:lnTo>
                  <a:lnTo>
                    <a:pt x="57" y="3212"/>
                  </a:lnTo>
                  <a:lnTo>
                    <a:pt x="57" y="3212"/>
                  </a:lnTo>
                  <a:lnTo>
                    <a:pt x="51" y="3212"/>
                  </a:lnTo>
                  <a:lnTo>
                    <a:pt x="51" y="3212"/>
                  </a:lnTo>
                  <a:lnTo>
                    <a:pt x="46" y="3212"/>
                  </a:lnTo>
                  <a:close/>
                  <a:moveTo>
                    <a:pt x="11" y="3206"/>
                  </a:moveTo>
                  <a:lnTo>
                    <a:pt x="11" y="3206"/>
                  </a:lnTo>
                  <a:lnTo>
                    <a:pt x="11" y="3206"/>
                  </a:lnTo>
                  <a:lnTo>
                    <a:pt x="11" y="3206"/>
                  </a:lnTo>
                  <a:lnTo>
                    <a:pt x="11" y="3212"/>
                  </a:lnTo>
                  <a:lnTo>
                    <a:pt x="11" y="3212"/>
                  </a:lnTo>
                  <a:lnTo>
                    <a:pt x="6" y="3218"/>
                  </a:lnTo>
                  <a:lnTo>
                    <a:pt x="6" y="3218"/>
                  </a:lnTo>
                  <a:lnTo>
                    <a:pt x="6" y="3223"/>
                  </a:lnTo>
                  <a:lnTo>
                    <a:pt x="6" y="3223"/>
                  </a:lnTo>
                  <a:lnTo>
                    <a:pt x="6" y="3223"/>
                  </a:lnTo>
                  <a:lnTo>
                    <a:pt x="6" y="3223"/>
                  </a:lnTo>
                  <a:lnTo>
                    <a:pt x="11" y="3223"/>
                  </a:lnTo>
                  <a:lnTo>
                    <a:pt x="11" y="3223"/>
                  </a:lnTo>
                  <a:lnTo>
                    <a:pt x="17" y="3223"/>
                  </a:lnTo>
                  <a:lnTo>
                    <a:pt x="17" y="3223"/>
                  </a:lnTo>
                  <a:lnTo>
                    <a:pt x="23" y="3223"/>
                  </a:lnTo>
                  <a:lnTo>
                    <a:pt x="23" y="3223"/>
                  </a:lnTo>
                  <a:lnTo>
                    <a:pt x="23" y="3218"/>
                  </a:lnTo>
                  <a:lnTo>
                    <a:pt x="23" y="3218"/>
                  </a:lnTo>
                  <a:lnTo>
                    <a:pt x="23" y="3212"/>
                  </a:lnTo>
                  <a:lnTo>
                    <a:pt x="23" y="3212"/>
                  </a:lnTo>
                  <a:lnTo>
                    <a:pt x="17" y="3206"/>
                  </a:lnTo>
                  <a:lnTo>
                    <a:pt x="17" y="3206"/>
                  </a:lnTo>
                  <a:lnTo>
                    <a:pt x="11" y="3206"/>
                  </a:lnTo>
                  <a:close/>
                  <a:moveTo>
                    <a:pt x="75" y="3189"/>
                  </a:moveTo>
                  <a:lnTo>
                    <a:pt x="75" y="3189"/>
                  </a:lnTo>
                  <a:lnTo>
                    <a:pt x="75" y="3194"/>
                  </a:lnTo>
                  <a:lnTo>
                    <a:pt x="75" y="3194"/>
                  </a:lnTo>
                  <a:lnTo>
                    <a:pt x="75" y="3200"/>
                  </a:lnTo>
                  <a:lnTo>
                    <a:pt x="75" y="3200"/>
                  </a:lnTo>
                  <a:lnTo>
                    <a:pt x="75" y="3200"/>
                  </a:lnTo>
                  <a:lnTo>
                    <a:pt x="75" y="3200"/>
                  </a:lnTo>
                  <a:lnTo>
                    <a:pt x="75" y="3206"/>
                  </a:lnTo>
                  <a:lnTo>
                    <a:pt x="75" y="3206"/>
                  </a:lnTo>
                  <a:lnTo>
                    <a:pt x="85" y="3218"/>
                  </a:lnTo>
                  <a:lnTo>
                    <a:pt x="85" y="3218"/>
                  </a:lnTo>
                  <a:lnTo>
                    <a:pt x="103" y="3223"/>
                  </a:lnTo>
                  <a:lnTo>
                    <a:pt x="103" y="3223"/>
                  </a:lnTo>
                  <a:lnTo>
                    <a:pt x="114" y="3223"/>
                  </a:lnTo>
                  <a:lnTo>
                    <a:pt x="114" y="3223"/>
                  </a:lnTo>
                  <a:lnTo>
                    <a:pt x="108" y="3218"/>
                  </a:lnTo>
                  <a:lnTo>
                    <a:pt x="108" y="3218"/>
                  </a:lnTo>
                  <a:lnTo>
                    <a:pt x="97" y="3212"/>
                  </a:lnTo>
                  <a:lnTo>
                    <a:pt x="97" y="3212"/>
                  </a:lnTo>
                  <a:lnTo>
                    <a:pt x="91" y="3206"/>
                  </a:lnTo>
                  <a:lnTo>
                    <a:pt x="91" y="3206"/>
                  </a:lnTo>
                  <a:lnTo>
                    <a:pt x="85" y="3194"/>
                  </a:lnTo>
                  <a:lnTo>
                    <a:pt x="85" y="3194"/>
                  </a:lnTo>
                  <a:lnTo>
                    <a:pt x="75" y="3189"/>
                  </a:lnTo>
                  <a:close/>
                  <a:moveTo>
                    <a:pt x="29" y="3149"/>
                  </a:moveTo>
                  <a:lnTo>
                    <a:pt x="29" y="3149"/>
                  </a:lnTo>
                  <a:lnTo>
                    <a:pt x="23" y="3154"/>
                  </a:lnTo>
                  <a:lnTo>
                    <a:pt x="23" y="3154"/>
                  </a:lnTo>
                  <a:lnTo>
                    <a:pt x="17" y="3160"/>
                  </a:lnTo>
                  <a:lnTo>
                    <a:pt x="17" y="3160"/>
                  </a:lnTo>
                  <a:lnTo>
                    <a:pt x="11" y="3166"/>
                  </a:lnTo>
                  <a:lnTo>
                    <a:pt x="11" y="3166"/>
                  </a:lnTo>
                  <a:lnTo>
                    <a:pt x="11" y="3172"/>
                  </a:lnTo>
                  <a:lnTo>
                    <a:pt x="11" y="3172"/>
                  </a:lnTo>
                  <a:lnTo>
                    <a:pt x="6" y="3178"/>
                  </a:lnTo>
                  <a:lnTo>
                    <a:pt x="6" y="3178"/>
                  </a:lnTo>
                  <a:lnTo>
                    <a:pt x="11" y="3183"/>
                  </a:lnTo>
                  <a:lnTo>
                    <a:pt x="11" y="3183"/>
                  </a:lnTo>
                  <a:lnTo>
                    <a:pt x="11" y="3183"/>
                  </a:lnTo>
                  <a:lnTo>
                    <a:pt x="11" y="3183"/>
                  </a:lnTo>
                  <a:lnTo>
                    <a:pt x="11" y="3189"/>
                  </a:lnTo>
                  <a:lnTo>
                    <a:pt x="11" y="3189"/>
                  </a:lnTo>
                  <a:lnTo>
                    <a:pt x="11" y="3189"/>
                  </a:lnTo>
                  <a:lnTo>
                    <a:pt x="17" y="3189"/>
                  </a:lnTo>
                  <a:lnTo>
                    <a:pt x="17" y="3189"/>
                  </a:lnTo>
                  <a:lnTo>
                    <a:pt x="17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89"/>
                  </a:lnTo>
                  <a:lnTo>
                    <a:pt x="23" y="3194"/>
                  </a:lnTo>
                  <a:lnTo>
                    <a:pt x="23" y="3194"/>
                  </a:lnTo>
                  <a:lnTo>
                    <a:pt x="29" y="3194"/>
                  </a:lnTo>
                  <a:lnTo>
                    <a:pt x="29" y="3194"/>
                  </a:lnTo>
                  <a:lnTo>
                    <a:pt x="29" y="3194"/>
                  </a:lnTo>
                  <a:lnTo>
                    <a:pt x="29" y="3194"/>
                  </a:lnTo>
                  <a:lnTo>
                    <a:pt x="35" y="3194"/>
                  </a:lnTo>
                  <a:lnTo>
                    <a:pt x="35" y="3194"/>
                  </a:lnTo>
                  <a:lnTo>
                    <a:pt x="40" y="3189"/>
                  </a:lnTo>
                  <a:lnTo>
                    <a:pt x="40" y="3189"/>
                  </a:lnTo>
                  <a:lnTo>
                    <a:pt x="46" y="3183"/>
                  </a:lnTo>
                  <a:lnTo>
                    <a:pt x="46" y="3183"/>
                  </a:lnTo>
                  <a:lnTo>
                    <a:pt x="51" y="3178"/>
                  </a:lnTo>
                  <a:lnTo>
                    <a:pt x="51" y="3178"/>
                  </a:lnTo>
                  <a:lnTo>
                    <a:pt x="57" y="3166"/>
                  </a:lnTo>
                  <a:lnTo>
                    <a:pt x="57" y="3166"/>
                  </a:lnTo>
                  <a:lnTo>
                    <a:pt x="51" y="3166"/>
                  </a:lnTo>
                  <a:lnTo>
                    <a:pt x="51" y="3166"/>
                  </a:lnTo>
                  <a:lnTo>
                    <a:pt x="46" y="3160"/>
                  </a:lnTo>
                  <a:lnTo>
                    <a:pt x="46" y="3160"/>
                  </a:lnTo>
                  <a:lnTo>
                    <a:pt x="35" y="3154"/>
                  </a:lnTo>
                  <a:lnTo>
                    <a:pt x="35" y="3154"/>
                  </a:lnTo>
                  <a:lnTo>
                    <a:pt x="29" y="3149"/>
                  </a:lnTo>
                  <a:close/>
                  <a:moveTo>
                    <a:pt x="29" y="2933"/>
                  </a:moveTo>
                  <a:lnTo>
                    <a:pt x="29" y="2933"/>
                  </a:lnTo>
                  <a:lnTo>
                    <a:pt x="29" y="2939"/>
                  </a:lnTo>
                  <a:lnTo>
                    <a:pt x="29" y="2939"/>
                  </a:lnTo>
                  <a:lnTo>
                    <a:pt x="29" y="2950"/>
                  </a:lnTo>
                  <a:lnTo>
                    <a:pt x="29" y="2950"/>
                  </a:lnTo>
                  <a:lnTo>
                    <a:pt x="29" y="2961"/>
                  </a:lnTo>
                  <a:lnTo>
                    <a:pt x="29" y="2961"/>
                  </a:lnTo>
                  <a:lnTo>
                    <a:pt x="23" y="2973"/>
                  </a:lnTo>
                  <a:lnTo>
                    <a:pt x="23" y="2973"/>
                  </a:lnTo>
                  <a:lnTo>
                    <a:pt x="23" y="2973"/>
                  </a:lnTo>
                  <a:lnTo>
                    <a:pt x="23" y="2973"/>
                  </a:lnTo>
                  <a:lnTo>
                    <a:pt x="17" y="2967"/>
                  </a:lnTo>
                  <a:lnTo>
                    <a:pt x="17" y="2967"/>
                  </a:lnTo>
                  <a:lnTo>
                    <a:pt x="17" y="2967"/>
                  </a:lnTo>
                  <a:lnTo>
                    <a:pt x="17" y="2967"/>
                  </a:lnTo>
                  <a:lnTo>
                    <a:pt x="17" y="2961"/>
                  </a:lnTo>
                  <a:lnTo>
                    <a:pt x="17" y="2961"/>
                  </a:lnTo>
                  <a:lnTo>
                    <a:pt x="17" y="2961"/>
                  </a:lnTo>
                  <a:lnTo>
                    <a:pt x="17" y="2961"/>
                  </a:lnTo>
                  <a:lnTo>
                    <a:pt x="11" y="2967"/>
                  </a:lnTo>
                  <a:lnTo>
                    <a:pt x="11" y="2967"/>
                  </a:lnTo>
                  <a:lnTo>
                    <a:pt x="6" y="2967"/>
                  </a:lnTo>
                  <a:lnTo>
                    <a:pt x="6" y="2967"/>
                  </a:lnTo>
                  <a:lnTo>
                    <a:pt x="11" y="2973"/>
                  </a:lnTo>
                  <a:lnTo>
                    <a:pt x="6" y="2979"/>
                  </a:lnTo>
                  <a:lnTo>
                    <a:pt x="6" y="2984"/>
                  </a:lnTo>
                  <a:lnTo>
                    <a:pt x="0" y="2990"/>
                  </a:lnTo>
                  <a:lnTo>
                    <a:pt x="0" y="3001"/>
                  </a:lnTo>
                  <a:lnTo>
                    <a:pt x="0" y="3001"/>
                  </a:lnTo>
                  <a:lnTo>
                    <a:pt x="0" y="3007"/>
                  </a:lnTo>
                  <a:lnTo>
                    <a:pt x="0" y="3007"/>
                  </a:lnTo>
                  <a:lnTo>
                    <a:pt x="0" y="3019"/>
                  </a:lnTo>
                  <a:lnTo>
                    <a:pt x="0" y="3019"/>
                  </a:lnTo>
                  <a:lnTo>
                    <a:pt x="6" y="3024"/>
                  </a:lnTo>
                  <a:lnTo>
                    <a:pt x="6" y="3024"/>
                  </a:lnTo>
                  <a:lnTo>
                    <a:pt x="11" y="3029"/>
                  </a:lnTo>
                  <a:lnTo>
                    <a:pt x="11" y="3029"/>
                  </a:lnTo>
                  <a:lnTo>
                    <a:pt x="11" y="3029"/>
                  </a:lnTo>
                  <a:lnTo>
                    <a:pt x="11" y="3029"/>
                  </a:lnTo>
                  <a:lnTo>
                    <a:pt x="11" y="3024"/>
                  </a:lnTo>
                  <a:lnTo>
                    <a:pt x="11" y="3024"/>
                  </a:lnTo>
                  <a:lnTo>
                    <a:pt x="11" y="3024"/>
                  </a:lnTo>
                  <a:lnTo>
                    <a:pt x="11" y="3024"/>
                  </a:lnTo>
                  <a:lnTo>
                    <a:pt x="11" y="3024"/>
                  </a:lnTo>
                  <a:lnTo>
                    <a:pt x="11" y="3024"/>
                  </a:lnTo>
                  <a:lnTo>
                    <a:pt x="17" y="3029"/>
                  </a:lnTo>
                  <a:lnTo>
                    <a:pt x="17" y="3029"/>
                  </a:lnTo>
                  <a:lnTo>
                    <a:pt x="17" y="3041"/>
                  </a:lnTo>
                  <a:lnTo>
                    <a:pt x="17" y="3041"/>
                  </a:lnTo>
                  <a:lnTo>
                    <a:pt x="11" y="3047"/>
                  </a:lnTo>
                  <a:lnTo>
                    <a:pt x="11" y="3047"/>
                  </a:lnTo>
                  <a:lnTo>
                    <a:pt x="11" y="3047"/>
                  </a:lnTo>
                  <a:lnTo>
                    <a:pt x="11" y="3053"/>
                  </a:lnTo>
                  <a:lnTo>
                    <a:pt x="11" y="3053"/>
                  </a:lnTo>
                  <a:lnTo>
                    <a:pt x="11" y="3058"/>
                  </a:lnTo>
                  <a:lnTo>
                    <a:pt x="11" y="3058"/>
                  </a:lnTo>
                  <a:lnTo>
                    <a:pt x="11" y="3058"/>
                  </a:lnTo>
                  <a:lnTo>
                    <a:pt x="17" y="3064"/>
                  </a:lnTo>
                  <a:lnTo>
                    <a:pt x="17" y="3064"/>
                  </a:lnTo>
                  <a:lnTo>
                    <a:pt x="17" y="3064"/>
                  </a:lnTo>
                  <a:lnTo>
                    <a:pt x="17" y="3064"/>
                  </a:lnTo>
                  <a:lnTo>
                    <a:pt x="23" y="3064"/>
                  </a:lnTo>
                  <a:lnTo>
                    <a:pt x="23" y="3064"/>
                  </a:lnTo>
                  <a:lnTo>
                    <a:pt x="23" y="3069"/>
                  </a:lnTo>
                  <a:lnTo>
                    <a:pt x="23" y="3069"/>
                  </a:lnTo>
                  <a:lnTo>
                    <a:pt x="23" y="3075"/>
                  </a:lnTo>
                  <a:lnTo>
                    <a:pt x="23" y="3075"/>
                  </a:lnTo>
                  <a:lnTo>
                    <a:pt x="17" y="3081"/>
                  </a:lnTo>
                  <a:lnTo>
                    <a:pt x="17" y="3081"/>
                  </a:lnTo>
                  <a:lnTo>
                    <a:pt x="11" y="3087"/>
                  </a:lnTo>
                  <a:lnTo>
                    <a:pt x="11" y="3087"/>
                  </a:lnTo>
                  <a:lnTo>
                    <a:pt x="11" y="3092"/>
                  </a:lnTo>
                  <a:lnTo>
                    <a:pt x="6" y="3092"/>
                  </a:lnTo>
                  <a:lnTo>
                    <a:pt x="6" y="3092"/>
                  </a:lnTo>
                  <a:lnTo>
                    <a:pt x="6" y="3092"/>
                  </a:lnTo>
                  <a:lnTo>
                    <a:pt x="6" y="3092"/>
                  </a:lnTo>
                  <a:lnTo>
                    <a:pt x="6" y="3092"/>
                  </a:lnTo>
                  <a:lnTo>
                    <a:pt x="6" y="3109"/>
                  </a:lnTo>
                  <a:lnTo>
                    <a:pt x="6" y="3109"/>
                  </a:lnTo>
                  <a:lnTo>
                    <a:pt x="6" y="3126"/>
                  </a:lnTo>
                  <a:lnTo>
                    <a:pt x="6" y="3126"/>
                  </a:lnTo>
                  <a:lnTo>
                    <a:pt x="17" y="3138"/>
                  </a:lnTo>
                  <a:lnTo>
                    <a:pt x="17" y="3138"/>
                  </a:lnTo>
                  <a:lnTo>
                    <a:pt x="23" y="3144"/>
                  </a:lnTo>
                  <a:lnTo>
                    <a:pt x="23" y="3144"/>
                  </a:lnTo>
                  <a:lnTo>
                    <a:pt x="23" y="3149"/>
                  </a:lnTo>
                  <a:lnTo>
                    <a:pt x="23" y="3149"/>
                  </a:lnTo>
                  <a:lnTo>
                    <a:pt x="29" y="3144"/>
                  </a:lnTo>
                  <a:lnTo>
                    <a:pt x="29" y="3144"/>
                  </a:lnTo>
                  <a:lnTo>
                    <a:pt x="35" y="3144"/>
                  </a:lnTo>
                  <a:lnTo>
                    <a:pt x="35" y="3144"/>
                  </a:lnTo>
                  <a:lnTo>
                    <a:pt x="35" y="3144"/>
                  </a:lnTo>
                  <a:lnTo>
                    <a:pt x="35" y="3144"/>
                  </a:lnTo>
                  <a:lnTo>
                    <a:pt x="40" y="3138"/>
                  </a:lnTo>
                  <a:lnTo>
                    <a:pt x="40" y="3138"/>
                  </a:lnTo>
                  <a:lnTo>
                    <a:pt x="46" y="3138"/>
                  </a:lnTo>
                  <a:lnTo>
                    <a:pt x="46" y="3138"/>
                  </a:lnTo>
                  <a:lnTo>
                    <a:pt x="46" y="3138"/>
                  </a:lnTo>
                  <a:lnTo>
                    <a:pt x="46" y="3138"/>
                  </a:lnTo>
                  <a:lnTo>
                    <a:pt x="46" y="3138"/>
                  </a:lnTo>
                  <a:lnTo>
                    <a:pt x="46" y="3138"/>
                  </a:lnTo>
                  <a:lnTo>
                    <a:pt x="51" y="3138"/>
                  </a:lnTo>
                  <a:lnTo>
                    <a:pt x="51" y="3138"/>
                  </a:lnTo>
                  <a:lnTo>
                    <a:pt x="51" y="3144"/>
                  </a:lnTo>
                  <a:lnTo>
                    <a:pt x="51" y="3144"/>
                  </a:lnTo>
                  <a:lnTo>
                    <a:pt x="57" y="3149"/>
                  </a:lnTo>
                  <a:lnTo>
                    <a:pt x="57" y="3149"/>
                  </a:lnTo>
                  <a:lnTo>
                    <a:pt x="57" y="3149"/>
                  </a:lnTo>
                  <a:lnTo>
                    <a:pt x="57" y="3149"/>
                  </a:lnTo>
                  <a:lnTo>
                    <a:pt x="63" y="3149"/>
                  </a:lnTo>
                  <a:lnTo>
                    <a:pt x="63" y="3149"/>
                  </a:lnTo>
                  <a:lnTo>
                    <a:pt x="69" y="3149"/>
                  </a:lnTo>
                  <a:lnTo>
                    <a:pt x="69" y="3149"/>
                  </a:lnTo>
                  <a:lnTo>
                    <a:pt x="69" y="3144"/>
                  </a:lnTo>
                  <a:lnTo>
                    <a:pt x="69" y="3144"/>
                  </a:lnTo>
                  <a:lnTo>
                    <a:pt x="75" y="3144"/>
                  </a:lnTo>
                  <a:lnTo>
                    <a:pt x="75" y="3144"/>
                  </a:lnTo>
                  <a:lnTo>
                    <a:pt x="80" y="3126"/>
                  </a:lnTo>
                  <a:lnTo>
                    <a:pt x="80" y="3126"/>
                  </a:lnTo>
                  <a:lnTo>
                    <a:pt x="85" y="3109"/>
                  </a:lnTo>
                  <a:lnTo>
                    <a:pt x="85" y="3109"/>
                  </a:lnTo>
                  <a:lnTo>
                    <a:pt x="85" y="3092"/>
                  </a:lnTo>
                  <a:lnTo>
                    <a:pt x="85" y="3092"/>
                  </a:lnTo>
                  <a:lnTo>
                    <a:pt x="91" y="3075"/>
                  </a:lnTo>
                  <a:lnTo>
                    <a:pt x="91" y="3075"/>
                  </a:lnTo>
                  <a:lnTo>
                    <a:pt x="91" y="3041"/>
                  </a:lnTo>
                  <a:lnTo>
                    <a:pt x="91" y="3041"/>
                  </a:lnTo>
                  <a:lnTo>
                    <a:pt x="85" y="3001"/>
                  </a:lnTo>
                  <a:lnTo>
                    <a:pt x="85" y="3001"/>
                  </a:lnTo>
                  <a:lnTo>
                    <a:pt x="80" y="2967"/>
                  </a:lnTo>
                  <a:lnTo>
                    <a:pt x="80" y="2967"/>
                  </a:lnTo>
                  <a:lnTo>
                    <a:pt x="69" y="2933"/>
                  </a:lnTo>
                  <a:lnTo>
                    <a:pt x="69" y="2933"/>
                  </a:lnTo>
                  <a:lnTo>
                    <a:pt x="57" y="2933"/>
                  </a:lnTo>
                  <a:lnTo>
                    <a:pt x="57" y="2933"/>
                  </a:lnTo>
                  <a:lnTo>
                    <a:pt x="51" y="2933"/>
                  </a:lnTo>
                  <a:lnTo>
                    <a:pt x="51" y="2933"/>
                  </a:lnTo>
                  <a:lnTo>
                    <a:pt x="40" y="2933"/>
                  </a:lnTo>
                  <a:lnTo>
                    <a:pt x="40" y="2933"/>
                  </a:lnTo>
                  <a:lnTo>
                    <a:pt x="29" y="2933"/>
                  </a:lnTo>
                  <a:close/>
                  <a:moveTo>
                    <a:pt x="125" y="2609"/>
                  </a:moveTo>
                  <a:lnTo>
                    <a:pt x="125" y="2609"/>
                  </a:lnTo>
                  <a:lnTo>
                    <a:pt x="120" y="2615"/>
                  </a:lnTo>
                  <a:lnTo>
                    <a:pt x="120" y="2615"/>
                  </a:lnTo>
                  <a:lnTo>
                    <a:pt x="120" y="2620"/>
                  </a:lnTo>
                  <a:lnTo>
                    <a:pt x="120" y="2620"/>
                  </a:lnTo>
                  <a:lnTo>
                    <a:pt x="114" y="2626"/>
                  </a:lnTo>
                  <a:lnTo>
                    <a:pt x="114" y="2626"/>
                  </a:lnTo>
                  <a:lnTo>
                    <a:pt x="114" y="2626"/>
                  </a:lnTo>
                  <a:lnTo>
                    <a:pt x="114" y="2626"/>
                  </a:lnTo>
                  <a:lnTo>
                    <a:pt x="108" y="2626"/>
                  </a:lnTo>
                  <a:lnTo>
                    <a:pt x="108" y="2626"/>
                  </a:lnTo>
                  <a:lnTo>
                    <a:pt x="103" y="2626"/>
                  </a:lnTo>
                  <a:lnTo>
                    <a:pt x="103" y="2626"/>
                  </a:lnTo>
                  <a:lnTo>
                    <a:pt x="97" y="2626"/>
                  </a:lnTo>
                  <a:lnTo>
                    <a:pt x="97" y="2626"/>
                  </a:lnTo>
                  <a:lnTo>
                    <a:pt x="97" y="2620"/>
                  </a:lnTo>
                  <a:lnTo>
                    <a:pt x="97" y="2620"/>
                  </a:lnTo>
                  <a:lnTo>
                    <a:pt x="91" y="2626"/>
                  </a:lnTo>
                  <a:lnTo>
                    <a:pt x="91" y="2626"/>
                  </a:lnTo>
                  <a:lnTo>
                    <a:pt x="91" y="2632"/>
                  </a:lnTo>
                  <a:lnTo>
                    <a:pt x="91" y="2632"/>
                  </a:lnTo>
                  <a:lnTo>
                    <a:pt x="85" y="2632"/>
                  </a:lnTo>
                  <a:lnTo>
                    <a:pt x="85" y="2632"/>
                  </a:lnTo>
                  <a:lnTo>
                    <a:pt x="80" y="2638"/>
                  </a:lnTo>
                  <a:lnTo>
                    <a:pt x="80" y="2638"/>
                  </a:lnTo>
                  <a:lnTo>
                    <a:pt x="80" y="2643"/>
                  </a:lnTo>
                  <a:lnTo>
                    <a:pt x="80" y="2643"/>
                  </a:lnTo>
                  <a:lnTo>
                    <a:pt x="80" y="2655"/>
                  </a:lnTo>
                  <a:lnTo>
                    <a:pt x="80" y="2655"/>
                  </a:lnTo>
                  <a:lnTo>
                    <a:pt x="80" y="2660"/>
                  </a:lnTo>
                  <a:lnTo>
                    <a:pt x="80" y="2660"/>
                  </a:lnTo>
                  <a:lnTo>
                    <a:pt x="85" y="2666"/>
                  </a:lnTo>
                  <a:lnTo>
                    <a:pt x="85" y="2666"/>
                  </a:lnTo>
                  <a:lnTo>
                    <a:pt x="91" y="2671"/>
                  </a:lnTo>
                  <a:lnTo>
                    <a:pt x="91" y="2671"/>
                  </a:lnTo>
                  <a:lnTo>
                    <a:pt x="97" y="2671"/>
                  </a:lnTo>
                  <a:lnTo>
                    <a:pt x="97" y="2671"/>
                  </a:lnTo>
                  <a:lnTo>
                    <a:pt x="103" y="2677"/>
                  </a:lnTo>
                  <a:lnTo>
                    <a:pt x="103" y="2677"/>
                  </a:lnTo>
                  <a:lnTo>
                    <a:pt x="108" y="2683"/>
                  </a:lnTo>
                  <a:lnTo>
                    <a:pt x="108" y="2683"/>
                  </a:lnTo>
                  <a:lnTo>
                    <a:pt x="97" y="2689"/>
                  </a:lnTo>
                  <a:lnTo>
                    <a:pt x="97" y="2689"/>
                  </a:lnTo>
                  <a:lnTo>
                    <a:pt x="91" y="2689"/>
                  </a:lnTo>
                  <a:lnTo>
                    <a:pt x="91" y="2689"/>
                  </a:lnTo>
                  <a:lnTo>
                    <a:pt x="85" y="2689"/>
                  </a:lnTo>
                  <a:lnTo>
                    <a:pt x="85" y="2689"/>
                  </a:lnTo>
                  <a:lnTo>
                    <a:pt x="75" y="2694"/>
                  </a:lnTo>
                  <a:lnTo>
                    <a:pt x="75" y="2694"/>
                  </a:lnTo>
                  <a:lnTo>
                    <a:pt x="75" y="2694"/>
                  </a:lnTo>
                  <a:lnTo>
                    <a:pt x="75" y="2694"/>
                  </a:lnTo>
                  <a:lnTo>
                    <a:pt x="75" y="2700"/>
                  </a:lnTo>
                  <a:lnTo>
                    <a:pt x="75" y="2700"/>
                  </a:lnTo>
                  <a:lnTo>
                    <a:pt x="75" y="2705"/>
                  </a:lnTo>
                  <a:lnTo>
                    <a:pt x="75" y="2705"/>
                  </a:lnTo>
                  <a:lnTo>
                    <a:pt x="75" y="2711"/>
                  </a:lnTo>
                  <a:lnTo>
                    <a:pt x="75" y="2711"/>
                  </a:lnTo>
                  <a:lnTo>
                    <a:pt x="80" y="2711"/>
                  </a:lnTo>
                  <a:lnTo>
                    <a:pt x="80" y="2711"/>
                  </a:lnTo>
                  <a:lnTo>
                    <a:pt x="80" y="2711"/>
                  </a:lnTo>
                  <a:lnTo>
                    <a:pt x="80" y="2711"/>
                  </a:lnTo>
                  <a:lnTo>
                    <a:pt x="80" y="2717"/>
                  </a:lnTo>
                  <a:lnTo>
                    <a:pt x="80" y="2717"/>
                  </a:lnTo>
                  <a:lnTo>
                    <a:pt x="85" y="2717"/>
                  </a:lnTo>
                  <a:lnTo>
                    <a:pt x="85" y="2717"/>
                  </a:lnTo>
                  <a:lnTo>
                    <a:pt x="85" y="2711"/>
                  </a:lnTo>
                  <a:lnTo>
                    <a:pt x="85" y="2711"/>
                  </a:lnTo>
                  <a:lnTo>
                    <a:pt x="91" y="2705"/>
                  </a:lnTo>
                  <a:lnTo>
                    <a:pt x="91" y="2705"/>
                  </a:lnTo>
                  <a:lnTo>
                    <a:pt x="97" y="2700"/>
                  </a:lnTo>
                  <a:lnTo>
                    <a:pt x="97" y="2700"/>
                  </a:lnTo>
                  <a:lnTo>
                    <a:pt x="97" y="2700"/>
                  </a:lnTo>
                  <a:lnTo>
                    <a:pt x="97" y="2700"/>
                  </a:lnTo>
                  <a:lnTo>
                    <a:pt x="108" y="2694"/>
                  </a:lnTo>
                  <a:lnTo>
                    <a:pt x="108" y="2694"/>
                  </a:lnTo>
                  <a:lnTo>
                    <a:pt x="120" y="2694"/>
                  </a:lnTo>
                  <a:lnTo>
                    <a:pt x="120" y="2694"/>
                  </a:lnTo>
                  <a:lnTo>
                    <a:pt x="131" y="2689"/>
                  </a:lnTo>
                  <a:lnTo>
                    <a:pt x="131" y="2689"/>
                  </a:lnTo>
                  <a:lnTo>
                    <a:pt x="148" y="2689"/>
                  </a:lnTo>
                  <a:lnTo>
                    <a:pt x="148" y="2683"/>
                  </a:lnTo>
                  <a:lnTo>
                    <a:pt x="148" y="2683"/>
                  </a:lnTo>
                  <a:lnTo>
                    <a:pt x="148" y="2677"/>
                  </a:lnTo>
                  <a:lnTo>
                    <a:pt x="148" y="2677"/>
                  </a:lnTo>
                  <a:lnTo>
                    <a:pt x="148" y="2677"/>
                  </a:lnTo>
                  <a:lnTo>
                    <a:pt x="137" y="2677"/>
                  </a:lnTo>
                  <a:lnTo>
                    <a:pt x="137" y="2677"/>
                  </a:lnTo>
                  <a:lnTo>
                    <a:pt x="131" y="2671"/>
                  </a:lnTo>
                  <a:lnTo>
                    <a:pt x="131" y="2671"/>
                  </a:lnTo>
                  <a:lnTo>
                    <a:pt x="125" y="2671"/>
                  </a:lnTo>
                  <a:lnTo>
                    <a:pt x="125" y="2671"/>
                  </a:lnTo>
                  <a:lnTo>
                    <a:pt x="114" y="2671"/>
                  </a:lnTo>
                  <a:lnTo>
                    <a:pt x="114" y="2671"/>
                  </a:lnTo>
                  <a:lnTo>
                    <a:pt x="114" y="2666"/>
                  </a:lnTo>
                  <a:lnTo>
                    <a:pt x="114" y="2666"/>
                  </a:lnTo>
                  <a:lnTo>
                    <a:pt x="114" y="2660"/>
                  </a:lnTo>
                  <a:lnTo>
                    <a:pt x="114" y="2660"/>
                  </a:lnTo>
                  <a:lnTo>
                    <a:pt x="114" y="2660"/>
                  </a:lnTo>
                  <a:lnTo>
                    <a:pt x="114" y="2660"/>
                  </a:lnTo>
                  <a:lnTo>
                    <a:pt x="114" y="2655"/>
                  </a:lnTo>
                  <a:lnTo>
                    <a:pt x="114" y="2655"/>
                  </a:lnTo>
                  <a:lnTo>
                    <a:pt x="120" y="2655"/>
                  </a:lnTo>
                  <a:lnTo>
                    <a:pt x="120" y="2655"/>
                  </a:lnTo>
                  <a:lnTo>
                    <a:pt x="125" y="2655"/>
                  </a:lnTo>
                  <a:lnTo>
                    <a:pt x="125" y="2655"/>
                  </a:lnTo>
                  <a:lnTo>
                    <a:pt x="131" y="2655"/>
                  </a:lnTo>
                  <a:lnTo>
                    <a:pt x="131" y="2655"/>
                  </a:lnTo>
                  <a:lnTo>
                    <a:pt x="142" y="2649"/>
                  </a:lnTo>
                  <a:lnTo>
                    <a:pt x="142" y="2649"/>
                  </a:lnTo>
                  <a:lnTo>
                    <a:pt x="137" y="2638"/>
                  </a:lnTo>
                  <a:lnTo>
                    <a:pt x="137" y="2638"/>
                  </a:lnTo>
                  <a:lnTo>
                    <a:pt x="137" y="2632"/>
                  </a:lnTo>
                  <a:lnTo>
                    <a:pt x="137" y="2632"/>
                  </a:lnTo>
                  <a:lnTo>
                    <a:pt x="137" y="2620"/>
                  </a:lnTo>
                  <a:lnTo>
                    <a:pt x="137" y="2620"/>
                  </a:lnTo>
                  <a:lnTo>
                    <a:pt x="137" y="2609"/>
                  </a:lnTo>
                  <a:lnTo>
                    <a:pt x="131" y="2609"/>
                  </a:lnTo>
                  <a:lnTo>
                    <a:pt x="131" y="2609"/>
                  </a:lnTo>
                  <a:lnTo>
                    <a:pt x="125" y="2609"/>
                  </a:lnTo>
                  <a:close/>
                  <a:moveTo>
                    <a:pt x="125" y="2586"/>
                  </a:moveTo>
                  <a:lnTo>
                    <a:pt x="125" y="2586"/>
                  </a:lnTo>
                  <a:lnTo>
                    <a:pt x="120" y="2586"/>
                  </a:lnTo>
                  <a:lnTo>
                    <a:pt x="120" y="2586"/>
                  </a:lnTo>
                  <a:lnTo>
                    <a:pt x="120" y="2592"/>
                  </a:lnTo>
                  <a:lnTo>
                    <a:pt x="120" y="2592"/>
                  </a:lnTo>
                  <a:lnTo>
                    <a:pt x="120" y="2592"/>
                  </a:lnTo>
                  <a:lnTo>
                    <a:pt x="120" y="2592"/>
                  </a:lnTo>
                  <a:lnTo>
                    <a:pt x="131" y="2598"/>
                  </a:lnTo>
                  <a:lnTo>
                    <a:pt x="131" y="2598"/>
                  </a:lnTo>
                  <a:lnTo>
                    <a:pt x="131" y="2592"/>
                  </a:lnTo>
                  <a:lnTo>
                    <a:pt x="131" y="2592"/>
                  </a:lnTo>
                  <a:lnTo>
                    <a:pt x="131" y="2586"/>
                  </a:lnTo>
                  <a:lnTo>
                    <a:pt x="131" y="2586"/>
                  </a:lnTo>
                  <a:lnTo>
                    <a:pt x="125" y="2586"/>
                  </a:lnTo>
                  <a:close/>
                  <a:moveTo>
                    <a:pt x="108" y="2558"/>
                  </a:moveTo>
                  <a:lnTo>
                    <a:pt x="108" y="2564"/>
                  </a:lnTo>
                  <a:lnTo>
                    <a:pt x="103" y="2564"/>
                  </a:lnTo>
                  <a:lnTo>
                    <a:pt x="103" y="2570"/>
                  </a:lnTo>
                  <a:lnTo>
                    <a:pt x="103" y="2575"/>
                  </a:lnTo>
                  <a:lnTo>
                    <a:pt x="103" y="2575"/>
                  </a:lnTo>
                  <a:lnTo>
                    <a:pt x="103" y="2575"/>
                  </a:lnTo>
                  <a:lnTo>
                    <a:pt x="103" y="2575"/>
                  </a:lnTo>
                  <a:lnTo>
                    <a:pt x="108" y="2575"/>
                  </a:lnTo>
                  <a:lnTo>
                    <a:pt x="108" y="2575"/>
                  </a:lnTo>
                  <a:lnTo>
                    <a:pt x="114" y="2575"/>
                  </a:lnTo>
                  <a:lnTo>
                    <a:pt x="114" y="2575"/>
                  </a:lnTo>
                  <a:lnTo>
                    <a:pt x="120" y="2580"/>
                  </a:lnTo>
                  <a:lnTo>
                    <a:pt x="120" y="2580"/>
                  </a:lnTo>
                  <a:lnTo>
                    <a:pt x="114" y="2570"/>
                  </a:lnTo>
                  <a:lnTo>
                    <a:pt x="114" y="2570"/>
                  </a:lnTo>
                  <a:lnTo>
                    <a:pt x="114" y="2564"/>
                  </a:lnTo>
                  <a:lnTo>
                    <a:pt x="114" y="2564"/>
                  </a:lnTo>
                  <a:lnTo>
                    <a:pt x="114" y="2558"/>
                  </a:lnTo>
                  <a:lnTo>
                    <a:pt x="114" y="2558"/>
                  </a:lnTo>
                  <a:lnTo>
                    <a:pt x="108" y="2558"/>
                  </a:lnTo>
                  <a:close/>
                  <a:moveTo>
                    <a:pt x="108" y="2524"/>
                  </a:moveTo>
                  <a:lnTo>
                    <a:pt x="108" y="2524"/>
                  </a:lnTo>
                  <a:lnTo>
                    <a:pt x="108" y="2530"/>
                  </a:lnTo>
                  <a:lnTo>
                    <a:pt x="108" y="2530"/>
                  </a:lnTo>
                  <a:lnTo>
                    <a:pt x="103" y="2535"/>
                  </a:lnTo>
                  <a:lnTo>
                    <a:pt x="103" y="2535"/>
                  </a:lnTo>
                  <a:lnTo>
                    <a:pt x="103" y="2541"/>
                  </a:lnTo>
                  <a:lnTo>
                    <a:pt x="103" y="2541"/>
                  </a:lnTo>
                  <a:lnTo>
                    <a:pt x="103" y="2546"/>
                  </a:lnTo>
                  <a:lnTo>
                    <a:pt x="103" y="2546"/>
                  </a:lnTo>
                  <a:lnTo>
                    <a:pt x="103" y="2546"/>
                  </a:lnTo>
                  <a:lnTo>
                    <a:pt x="103" y="2546"/>
                  </a:lnTo>
                  <a:lnTo>
                    <a:pt x="108" y="2546"/>
                  </a:lnTo>
                  <a:lnTo>
                    <a:pt x="108" y="2546"/>
                  </a:lnTo>
                  <a:lnTo>
                    <a:pt x="108" y="2552"/>
                  </a:lnTo>
                  <a:lnTo>
                    <a:pt x="108" y="2552"/>
                  </a:lnTo>
                  <a:lnTo>
                    <a:pt x="114" y="2552"/>
                  </a:lnTo>
                  <a:lnTo>
                    <a:pt x="114" y="2552"/>
                  </a:lnTo>
                  <a:lnTo>
                    <a:pt x="114" y="2546"/>
                  </a:lnTo>
                  <a:lnTo>
                    <a:pt x="114" y="2546"/>
                  </a:lnTo>
                  <a:lnTo>
                    <a:pt x="114" y="2535"/>
                  </a:lnTo>
                  <a:lnTo>
                    <a:pt x="114" y="2535"/>
                  </a:lnTo>
                  <a:lnTo>
                    <a:pt x="114" y="2524"/>
                  </a:lnTo>
                  <a:lnTo>
                    <a:pt x="114" y="2524"/>
                  </a:lnTo>
                  <a:lnTo>
                    <a:pt x="108" y="2524"/>
                  </a:lnTo>
                  <a:close/>
                  <a:moveTo>
                    <a:pt x="154" y="2291"/>
                  </a:moveTo>
                  <a:lnTo>
                    <a:pt x="154" y="2291"/>
                  </a:lnTo>
                  <a:lnTo>
                    <a:pt x="148" y="2296"/>
                  </a:lnTo>
                  <a:lnTo>
                    <a:pt x="148" y="2296"/>
                  </a:lnTo>
                  <a:lnTo>
                    <a:pt x="148" y="2302"/>
                  </a:lnTo>
                  <a:lnTo>
                    <a:pt x="148" y="2302"/>
                  </a:lnTo>
                  <a:lnTo>
                    <a:pt x="137" y="2302"/>
                  </a:lnTo>
                  <a:lnTo>
                    <a:pt x="137" y="2302"/>
                  </a:lnTo>
                  <a:lnTo>
                    <a:pt x="137" y="2296"/>
                  </a:lnTo>
                  <a:lnTo>
                    <a:pt x="137" y="2296"/>
                  </a:lnTo>
                  <a:lnTo>
                    <a:pt x="131" y="2296"/>
                  </a:lnTo>
                  <a:lnTo>
                    <a:pt x="131" y="2296"/>
                  </a:lnTo>
                  <a:lnTo>
                    <a:pt x="125" y="2296"/>
                  </a:lnTo>
                  <a:lnTo>
                    <a:pt x="125" y="2296"/>
                  </a:lnTo>
                  <a:lnTo>
                    <a:pt x="120" y="2336"/>
                  </a:lnTo>
                  <a:lnTo>
                    <a:pt x="120" y="2336"/>
                  </a:lnTo>
                  <a:lnTo>
                    <a:pt x="120" y="2370"/>
                  </a:lnTo>
                  <a:lnTo>
                    <a:pt x="120" y="2370"/>
                  </a:lnTo>
                  <a:lnTo>
                    <a:pt x="120" y="2410"/>
                  </a:lnTo>
                  <a:lnTo>
                    <a:pt x="120" y="2410"/>
                  </a:lnTo>
                  <a:lnTo>
                    <a:pt x="114" y="2450"/>
                  </a:lnTo>
                  <a:lnTo>
                    <a:pt x="114" y="2450"/>
                  </a:lnTo>
                  <a:lnTo>
                    <a:pt x="120" y="2450"/>
                  </a:lnTo>
                  <a:lnTo>
                    <a:pt x="120" y="2450"/>
                  </a:lnTo>
                  <a:lnTo>
                    <a:pt x="120" y="2450"/>
                  </a:lnTo>
                  <a:lnTo>
                    <a:pt x="120" y="2450"/>
                  </a:lnTo>
                  <a:lnTo>
                    <a:pt x="120" y="2450"/>
                  </a:lnTo>
                  <a:lnTo>
                    <a:pt x="120" y="2450"/>
                  </a:lnTo>
                  <a:lnTo>
                    <a:pt x="125" y="2455"/>
                  </a:lnTo>
                  <a:lnTo>
                    <a:pt x="125" y="2455"/>
                  </a:lnTo>
                  <a:lnTo>
                    <a:pt x="125" y="2450"/>
                  </a:lnTo>
                  <a:lnTo>
                    <a:pt x="125" y="2450"/>
                  </a:lnTo>
                  <a:lnTo>
                    <a:pt x="137" y="2450"/>
                  </a:lnTo>
                  <a:lnTo>
                    <a:pt x="137" y="2450"/>
                  </a:lnTo>
                  <a:lnTo>
                    <a:pt x="142" y="2455"/>
                  </a:lnTo>
                  <a:lnTo>
                    <a:pt x="142" y="2455"/>
                  </a:lnTo>
                  <a:lnTo>
                    <a:pt x="148" y="2455"/>
                  </a:lnTo>
                  <a:lnTo>
                    <a:pt x="148" y="2455"/>
                  </a:lnTo>
                  <a:lnTo>
                    <a:pt x="148" y="2450"/>
                  </a:lnTo>
                  <a:lnTo>
                    <a:pt x="148" y="2450"/>
                  </a:lnTo>
                  <a:lnTo>
                    <a:pt x="154" y="2445"/>
                  </a:lnTo>
                  <a:lnTo>
                    <a:pt x="154" y="2445"/>
                  </a:lnTo>
                  <a:lnTo>
                    <a:pt x="160" y="2439"/>
                  </a:lnTo>
                  <a:lnTo>
                    <a:pt x="160" y="2439"/>
                  </a:lnTo>
                  <a:lnTo>
                    <a:pt x="160" y="2439"/>
                  </a:lnTo>
                  <a:lnTo>
                    <a:pt x="160" y="2439"/>
                  </a:lnTo>
                  <a:lnTo>
                    <a:pt x="160" y="2433"/>
                  </a:lnTo>
                  <a:lnTo>
                    <a:pt x="160" y="2433"/>
                  </a:lnTo>
                  <a:lnTo>
                    <a:pt x="160" y="2427"/>
                  </a:lnTo>
                  <a:lnTo>
                    <a:pt x="160" y="2427"/>
                  </a:lnTo>
                  <a:lnTo>
                    <a:pt x="160" y="2421"/>
                  </a:lnTo>
                  <a:lnTo>
                    <a:pt x="160" y="2421"/>
                  </a:lnTo>
                  <a:lnTo>
                    <a:pt x="160" y="2416"/>
                  </a:lnTo>
                  <a:lnTo>
                    <a:pt x="165" y="2416"/>
                  </a:lnTo>
                  <a:lnTo>
                    <a:pt x="165" y="2416"/>
                  </a:lnTo>
                  <a:lnTo>
                    <a:pt x="171" y="2416"/>
                  </a:lnTo>
                  <a:lnTo>
                    <a:pt x="171" y="2416"/>
                  </a:lnTo>
                  <a:lnTo>
                    <a:pt x="171" y="2416"/>
                  </a:lnTo>
                  <a:lnTo>
                    <a:pt x="171" y="2399"/>
                  </a:lnTo>
                  <a:lnTo>
                    <a:pt x="171" y="2399"/>
                  </a:lnTo>
                  <a:lnTo>
                    <a:pt x="165" y="2387"/>
                  </a:lnTo>
                  <a:lnTo>
                    <a:pt x="165" y="2387"/>
                  </a:lnTo>
                  <a:lnTo>
                    <a:pt x="165" y="2382"/>
                  </a:lnTo>
                  <a:lnTo>
                    <a:pt x="165" y="2382"/>
                  </a:lnTo>
                  <a:lnTo>
                    <a:pt x="176" y="2370"/>
                  </a:lnTo>
                  <a:lnTo>
                    <a:pt x="176" y="2370"/>
                  </a:lnTo>
                  <a:lnTo>
                    <a:pt x="171" y="2370"/>
                  </a:lnTo>
                  <a:lnTo>
                    <a:pt x="171" y="2370"/>
                  </a:lnTo>
                  <a:lnTo>
                    <a:pt x="165" y="2370"/>
                  </a:lnTo>
                  <a:lnTo>
                    <a:pt x="165" y="2370"/>
                  </a:lnTo>
                  <a:lnTo>
                    <a:pt x="160" y="2370"/>
                  </a:lnTo>
                  <a:lnTo>
                    <a:pt x="160" y="2370"/>
                  </a:lnTo>
                  <a:lnTo>
                    <a:pt x="148" y="2365"/>
                  </a:lnTo>
                  <a:lnTo>
                    <a:pt x="148" y="2365"/>
                  </a:lnTo>
                  <a:lnTo>
                    <a:pt x="154" y="2359"/>
                  </a:lnTo>
                  <a:lnTo>
                    <a:pt x="154" y="2359"/>
                  </a:lnTo>
                  <a:lnTo>
                    <a:pt x="154" y="2348"/>
                  </a:lnTo>
                  <a:lnTo>
                    <a:pt x="154" y="2348"/>
                  </a:lnTo>
                  <a:lnTo>
                    <a:pt x="160" y="2342"/>
                  </a:lnTo>
                  <a:lnTo>
                    <a:pt x="160" y="2342"/>
                  </a:lnTo>
                  <a:lnTo>
                    <a:pt x="160" y="2331"/>
                  </a:lnTo>
                  <a:lnTo>
                    <a:pt x="165" y="2331"/>
                  </a:lnTo>
                  <a:lnTo>
                    <a:pt x="165" y="2331"/>
                  </a:lnTo>
                  <a:lnTo>
                    <a:pt x="171" y="2331"/>
                  </a:lnTo>
                  <a:lnTo>
                    <a:pt x="171" y="2331"/>
                  </a:lnTo>
                  <a:lnTo>
                    <a:pt x="171" y="2331"/>
                  </a:lnTo>
                  <a:lnTo>
                    <a:pt x="176" y="2325"/>
                  </a:lnTo>
                  <a:lnTo>
                    <a:pt x="176" y="2325"/>
                  </a:lnTo>
                  <a:lnTo>
                    <a:pt x="171" y="2314"/>
                  </a:lnTo>
                  <a:lnTo>
                    <a:pt x="171" y="2314"/>
                  </a:lnTo>
                  <a:lnTo>
                    <a:pt x="171" y="2302"/>
                  </a:lnTo>
                  <a:lnTo>
                    <a:pt x="171" y="2302"/>
                  </a:lnTo>
                  <a:lnTo>
                    <a:pt x="171" y="2296"/>
                  </a:lnTo>
                  <a:lnTo>
                    <a:pt x="171" y="2291"/>
                  </a:lnTo>
                  <a:lnTo>
                    <a:pt x="165" y="2291"/>
                  </a:lnTo>
                  <a:lnTo>
                    <a:pt x="160" y="2291"/>
                  </a:lnTo>
                  <a:lnTo>
                    <a:pt x="154" y="229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Freeform 148"/>
            <p:cNvSpPr>
              <a:spLocks noChangeArrowheads="1"/>
            </p:cNvSpPr>
            <p:nvPr/>
          </p:nvSpPr>
          <p:spPr bwMode="auto">
            <a:xfrm>
              <a:off x="5405438" y="3760788"/>
              <a:ext cx="268287" cy="522287"/>
            </a:xfrm>
            <a:custGeom>
              <a:avLst/>
              <a:gdLst>
                <a:gd name="T0" fmla="*/ 74 w 746"/>
                <a:gd name="T1" fmla="*/ 948 h 1450"/>
                <a:gd name="T2" fmla="*/ 91 w 746"/>
                <a:gd name="T3" fmla="*/ 994 h 1450"/>
                <a:gd name="T4" fmla="*/ 109 w 746"/>
                <a:gd name="T5" fmla="*/ 1034 h 1450"/>
                <a:gd name="T6" fmla="*/ 109 w 746"/>
                <a:gd name="T7" fmla="*/ 1062 h 1450"/>
                <a:gd name="T8" fmla="*/ 97 w 746"/>
                <a:gd name="T9" fmla="*/ 1079 h 1450"/>
                <a:gd name="T10" fmla="*/ 109 w 746"/>
                <a:gd name="T11" fmla="*/ 1142 h 1450"/>
                <a:gd name="T12" fmla="*/ 114 w 746"/>
                <a:gd name="T13" fmla="*/ 1187 h 1450"/>
                <a:gd name="T14" fmla="*/ 125 w 746"/>
                <a:gd name="T15" fmla="*/ 1227 h 1450"/>
                <a:gd name="T16" fmla="*/ 58 w 746"/>
                <a:gd name="T17" fmla="*/ 1227 h 1450"/>
                <a:gd name="T18" fmla="*/ 24 w 746"/>
                <a:gd name="T19" fmla="*/ 1266 h 1450"/>
                <a:gd name="T20" fmla="*/ 69 w 746"/>
                <a:gd name="T21" fmla="*/ 1324 h 1450"/>
                <a:gd name="T22" fmla="*/ 97 w 746"/>
                <a:gd name="T23" fmla="*/ 1397 h 1450"/>
                <a:gd name="T24" fmla="*/ 97 w 746"/>
                <a:gd name="T25" fmla="*/ 1443 h 1450"/>
                <a:gd name="T26" fmla="*/ 154 w 746"/>
                <a:gd name="T27" fmla="*/ 1420 h 1450"/>
                <a:gd name="T28" fmla="*/ 183 w 746"/>
                <a:gd name="T29" fmla="*/ 1426 h 1450"/>
                <a:gd name="T30" fmla="*/ 262 w 746"/>
                <a:gd name="T31" fmla="*/ 1415 h 1450"/>
                <a:gd name="T32" fmla="*/ 324 w 746"/>
                <a:gd name="T33" fmla="*/ 1392 h 1450"/>
                <a:gd name="T34" fmla="*/ 376 w 746"/>
                <a:gd name="T35" fmla="*/ 1352 h 1450"/>
                <a:gd name="T36" fmla="*/ 370 w 746"/>
                <a:gd name="T37" fmla="*/ 1312 h 1450"/>
                <a:gd name="T38" fmla="*/ 409 w 746"/>
                <a:gd name="T39" fmla="*/ 1284 h 1450"/>
                <a:gd name="T40" fmla="*/ 472 w 746"/>
                <a:gd name="T41" fmla="*/ 1256 h 1450"/>
                <a:gd name="T42" fmla="*/ 512 w 746"/>
                <a:gd name="T43" fmla="*/ 1233 h 1450"/>
                <a:gd name="T44" fmla="*/ 540 w 746"/>
                <a:gd name="T45" fmla="*/ 1204 h 1450"/>
                <a:gd name="T46" fmla="*/ 574 w 746"/>
                <a:gd name="T47" fmla="*/ 1181 h 1450"/>
                <a:gd name="T48" fmla="*/ 609 w 746"/>
                <a:gd name="T49" fmla="*/ 1142 h 1450"/>
                <a:gd name="T50" fmla="*/ 626 w 746"/>
                <a:gd name="T51" fmla="*/ 1125 h 1450"/>
                <a:gd name="T52" fmla="*/ 603 w 746"/>
                <a:gd name="T53" fmla="*/ 1091 h 1450"/>
                <a:gd name="T54" fmla="*/ 609 w 746"/>
                <a:gd name="T55" fmla="*/ 1051 h 1450"/>
                <a:gd name="T56" fmla="*/ 603 w 746"/>
                <a:gd name="T57" fmla="*/ 1022 h 1450"/>
                <a:gd name="T58" fmla="*/ 614 w 746"/>
                <a:gd name="T59" fmla="*/ 982 h 1450"/>
                <a:gd name="T60" fmla="*/ 586 w 746"/>
                <a:gd name="T61" fmla="*/ 960 h 1450"/>
                <a:gd name="T62" fmla="*/ 552 w 746"/>
                <a:gd name="T63" fmla="*/ 960 h 1450"/>
                <a:gd name="T64" fmla="*/ 563 w 746"/>
                <a:gd name="T65" fmla="*/ 932 h 1450"/>
                <a:gd name="T66" fmla="*/ 580 w 746"/>
                <a:gd name="T67" fmla="*/ 897 h 1450"/>
                <a:gd name="T68" fmla="*/ 598 w 746"/>
                <a:gd name="T69" fmla="*/ 869 h 1450"/>
                <a:gd name="T70" fmla="*/ 614 w 746"/>
                <a:gd name="T71" fmla="*/ 817 h 1450"/>
                <a:gd name="T72" fmla="*/ 626 w 746"/>
                <a:gd name="T73" fmla="*/ 784 h 1450"/>
                <a:gd name="T74" fmla="*/ 643 w 746"/>
                <a:gd name="T75" fmla="*/ 750 h 1450"/>
                <a:gd name="T76" fmla="*/ 660 w 746"/>
                <a:gd name="T77" fmla="*/ 704 h 1450"/>
                <a:gd name="T78" fmla="*/ 694 w 746"/>
                <a:gd name="T79" fmla="*/ 698 h 1450"/>
                <a:gd name="T80" fmla="*/ 745 w 746"/>
                <a:gd name="T81" fmla="*/ 613 h 1450"/>
                <a:gd name="T82" fmla="*/ 114 w 746"/>
                <a:gd name="T83" fmla="*/ 12 h 1450"/>
                <a:gd name="T84" fmla="*/ 103 w 746"/>
                <a:gd name="T85" fmla="*/ 228 h 1450"/>
                <a:gd name="T86" fmla="*/ 131 w 746"/>
                <a:gd name="T87" fmla="*/ 306 h 1450"/>
                <a:gd name="T88" fmla="*/ 109 w 746"/>
                <a:gd name="T89" fmla="*/ 374 h 1450"/>
                <a:gd name="T90" fmla="*/ 109 w 746"/>
                <a:gd name="T91" fmla="*/ 670 h 1450"/>
                <a:gd name="T92" fmla="*/ 0 w 746"/>
                <a:gd name="T93" fmla="*/ 841 h 1450"/>
                <a:gd name="T94" fmla="*/ 12 w 746"/>
                <a:gd name="T95" fmla="*/ 841 h 1450"/>
                <a:gd name="T96" fmla="*/ 29 w 746"/>
                <a:gd name="T97" fmla="*/ 846 h 1450"/>
                <a:gd name="T98" fmla="*/ 35 w 746"/>
                <a:gd name="T99" fmla="*/ 869 h 1450"/>
                <a:gd name="T100" fmla="*/ 74 w 746"/>
                <a:gd name="T101" fmla="*/ 881 h 1450"/>
                <a:gd name="T102" fmla="*/ 120 w 746"/>
                <a:gd name="T103" fmla="*/ 892 h 1450"/>
                <a:gd name="T104" fmla="*/ 120 w 746"/>
                <a:gd name="T105" fmla="*/ 914 h 1450"/>
                <a:gd name="T106" fmla="*/ 109 w 746"/>
                <a:gd name="T107" fmla="*/ 914 h 1450"/>
                <a:gd name="T108" fmla="*/ 80 w 746"/>
                <a:gd name="T109" fmla="*/ 903 h 1450"/>
                <a:gd name="T110" fmla="*/ 35 w 746"/>
                <a:gd name="T111" fmla="*/ 897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6" h="1450">
                  <a:moveTo>
                    <a:pt x="40" y="914"/>
                  </a:moveTo>
                  <a:lnTo>
                    <a:pt x="40" y="91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58" y="937"/>
                  </a:lnTo>
                  <a:lnTo>
                    <a:pt x="58" y="937"/>
                  </a:lnTo>
                  <a:lnTo>
                    <a:pt x="74" y="948"/>
                  </a:lnTo>
                  <a:lnTo>
                    <a:pt x="74" y="948"/>
                  </a:lnTo>
                  <a:lnTo>
                    <a:pt x="86" y="966"/>
                  </a:lnTo>
                  <a:lnTo>
                    <a:pt x="86" y="966"/>
                  </a:lnTo>
                  <a:lnTo>
                    <a:pt x="91" y="977"/>
                  </a:lnTo>
                  <a:lnTo>
                    <a:pt x="91" y="977"/>
                  </a:lnTo>
                  <a:lnTo>
                    <a:pt x="91" y="982"/>
                  </a:lnTo>
                  <a:lnTo>
                    <a:pt x="91" y="982"/>
                  </a:lnTo>
                  <a:lnTo>
                    <a:pt x="91" y="994"/>
                  </a:lnTo>
                  <a:lnTo>
                    <a:pt x="91" y="994"/>
                  </a:lnTo>
                  <a:lnTo>
                    <a:pt x="97" y="1006"/>
                  </a:lnTo>
                  <a:lnTo>
                    <a:pt x="97" y="1006"/>
                  </a:lnTo>
                  <a:lnTo>
                    <a:pt x="103" y="1011"/>
                  </a:lnTo>
                  <a:lnTo>
                    <a:pt x="103" y="1011"/>
                  </a:lnTo>
                  <a:lnTo>
                    <a:pt x="109" y="1022"/>
                  </a:lnTo>
                  <a:lnTo>
                    <a:pt x="109" y="1022"/>
                  </a:lnTo>
                  <a:lnTo>
                    <a:pt x="109" y="1034"/>
                  </a:lnTo>
                  <a:lnTo>
                    <a:pt x="109" y="1034"/>
                  </a:lnTo>
                  <a:lnTo>
                    <a:pt x="109" y="1040"/>
                  </a:lnTo>
                  <a:lnTo>
                    <a:pt x="109" y="1040"/>
                  </a:lnTo>
                  <a:lnTo>
                    <a:pt x="103" y="1051"/>
                  </a:lnTo>
                  <a:lnTo>
                    <a:pt x="103" y="1051"/>
                  </a:lnTo>
                  <a:lnTo>
                    <a:pt x="103" y="1056"/>
                  </a:lnTo>
                  <a:lnTo>
                    <a:pt x="103" y="1056"/>
                  </a:lnTo>
                  <a:lnTo>
                    <a:pt x="109" y="1062"/>
                  </a:lnTo>
                  <a:lnTo>
                    <a:pt x="109" y="1062"/>
                  </a:lnTo>
                  <a:lnTo>
                    <a:pt x="109" y="1068"/>
                  </a:lnTo>
                  <a:lnTo>
                    <a:pt x="109" y="1068"/>
                  </a:lnTo>
                  <a:lnTo>
                    <a:pt x="103" y="1068"/>
                  </a:lnTo>
                  <a:lnTo>
                    <a:pt x="103" y="1068"/>
                  </a:lnTo>
                  <a:lnTo>
                    <a:pt x="103" y="1073"/>
                  </a:lnTo>
                  <a:lnTo>
                    <a:pt x="103" y="1073"/>
                  </a:lnTo>
                  <a:lnTo>
                    <a:pt x="97" y="1079"/>
                  </a:lnTo>
                  <a:lnTo>
                    <a:pt x="97" y="1079"/>
                  </a:lnTo>
                  <a:lnTo>
                    <a:pt x="97" y="1091"/>
                  </a:lnTo>
                  <a:lnTo>
                    <a:pt x="97" y="1091"/>
                  </a:lnTo>
                  <a:lnTo>
                    <a:pt x="97" y="1107"/>
                  </a:lnTo>
                  <a:lnTo>
                    <a:pt x="97" y="1107"/>
                  </a:lnTo>
                  <a:lnTo>
                    <a:pt x="103" y="1125"/>
                  </a:lnTo>
                  <a:lnTo>
                    <a:pt x="103" y="1125"/>
                  </a:lnTo>
                  <a:lnTo>
                    <a:pt x="109" y="1142"/>
                  </a:lnTo>
                  <a:lnTo>
                    <a:pt x="109" y="1142"/>
                  </a:lnTo>
                  <a:lnTo>
                    <a:pt x="114" y="1153"/>
                  </a:lnTo>
                  <a:lnTo>
                    <a:pt x="114" y="1153"/>
                  </a:lnTo>
                  <a:lnTo>
                    <a:pt x="114" y="1159"/>
                  </a:lnTo>
                  <a:lnTo>
                    <a:pt x="114" y="1159"/>
                  </a:lnTo>
                  <a:lnTo>
                    <a:pt x="114" y="1176"/>
                  </a:lnTo>
                  <a:lnTo>
                    <a:pt x="114" y="1176"/>
                  </a:lnTo>
                  <a:lnTo>
                    <a:pt x="114" y="1187"/>
                  </a:lnTo>
                  <a:lnTo>
                    <a:pt x="114" y="1187"/>
                  </a:lnTo>
                  <a:lnTo>
                    <a:pt x="120" y="1199"/>
                  </a:lnTo>
                  <a:lnTo>
                    <a:pt x="120" y="1199"/>
                  </a:lnTo>
                  <a:lnTo>
                    <a:pt x="125" y="1210"/>
                  </a:lnTo>
                  <a:lnTo>
                    <a:pt x="125" y="1210"/>
                  </a:lnTo>
                  <a:lnTo>
                    <a:pt x="125" y="1216"/>
                  </a:lnTo>
                  <a:lnTo>
                    <a:pt x="125" y="1216"/>
                  </a:lnTo>
                  <a:lnTo>
                    <a:pt x="125" y="1227"/>
                  </a:lnTo>
                  <a:lnTo>
                    <a:pt x="125" y="1227"/>
                  </a:lnTo>
                  <a:lnTo>
                    <a:pt x="125" y="1227"/>
                  </a:lnTo>
                  <a:lnTo>
                    <a:pt x="125" y="1227"/>
                  </a:lnTo>
                  <a:lnTo>
                    <a:pt x="114" y="1227"/>
                  </a:lnTo>
                  <a:lnTo>
                    <a:pt x="114" y="1227"/>
                  </a:lnTo>
                  <a:lnTo>
                    <a:pt x="86" y="1227"/>
                  </a:lnTo>
                  <a:lnTo>
                    <a:pt x="86" y="1227"/>
                  </a:lnTo>
                  <a:lnTo>
                    <a:pt x="58" y="1227"/>
                  </a:lnTo>
                  <a:lnTo>
                    <a:pt x="58" y="1227"/>
                  </a:lnTo>
                  <a:lnTo>
                    <a:pt x="40" y="1233"/>
                  </a:lnTo>
                  <a:lnTo>
                    <a:pt x="40" y="1233"/>
                  </a:lnTo>
                  <a:lnTo>
                    <a:pt x="29" y="1244"/>
                  </a:lnTo>
                  <a:lnTo>
                    <a:pt x="29" y="1244"/>
                  </a:lnTo>
                  <a:lnTo>
                    <a:pt x="24" y="1256"/>
                  </a:lnTo>
                  <a:lnTo>
                    <a:pt x="24" y="1256"/>
                  </a:lnTo>
                  <a:lnTo>
                    <a:pt x="24" y="1266"/>
                  </a:lnTo>
                  <a:lnTo>
                    <a:pt x="24" y="1266"/>
                  </a:lnTo>
                  <a:lnTo>
                    <a:pt x="29" y="1272"/>
                  </a:lnTo>
                  <a:lnTo>
                    <a:pt x="29" y="1272"/>
                  </a:lnTo>
                  <a:lnTo>
                    <a:pt x="40" y="1284"/>
                  </a:lnTo>
                  <a:lnTo>
                    <a:pt x="40" y="1284"/>
                  </a:lnTo>
                  <a:lnTo>
                    <a:pt x="52" y="1306"/>
                  </a:lnTo>
                  <a:lnTo>
                    <a:pt x="52" y="1306"/>
                  </a:lnTo>
                  <a:lnTo>
                    <a:pt x="69" y="1324"/>
                  </a:lnTo>
                  <a:lnTo>
                    <a:pt x="69" y="1324"/>
                  </a:lnTo>
                  <a:lnTo>
                    <a:pt x="80" y="1335"/>
                  </a:lnTo>
                  <a:lnTo>
                    <a:pt x="80" y="1335"/>
                  </a:lnTo>
                  <a:lnTo>
                    <a:pt x="86" y="1352"/>
                  </a:lnTo>
                  <a:lnTo>
                    <a:pt x="86" y="1352"/>
                  </a:lnTo>
                  <a:lnTo>
                    <a:pt x="91" y="1375"/>
                  </a:lnTo>
                  <a:lnTo>
                    <a:pt x="91" y="1375"/>
                  </a:lnTo>
                  <a:lnTo>
                    <a:pt x="97" y="1397"/>
                  </a:lnTo>
                  <a:lnTo>
                    <a:pt x="97" y="1397"/>
                  </a:lnTo>
                  <a:lnTo>
                    <a:pt x="97" y="1403"/>
                  </a:lnTo>
                  <a:lnTo>
                    <a:pt x="91" y="1415"/>
                  </a:lnTo>
                  <a:lnTo>
                    <a:pt x="86" y="1426"/>
                  </a:lnTo>
                  <a:lnTo>
                    <a:pt x="86" y="1437"/>
                  </a:lnTo>
                  <a:lnTo>
                    <a:pt x="80" y="1449"/>
                  </a:lnTo>
                  <a:lnTo>
                    <a:pt x="86" y="1449"/>
                  </a:lnTo>
                  <a:lnTo>
                    <a:pt x="91" y="1449"/>
                  </a:lnTo>
                  <a:lnTo>
                    <a:pt x="97" y="1443"/>
                  </a:lnTo>
                  <a:lnTo>
                    <a:pt x="109" y="1443"/>
                  </a:lnTo>
                  <a:lnTo>
                    <a:pt x="114" y="1443"/>
                  </a:lnTo>
                  <a:lnTo>
                    <a:pt x="125" y="1449"/>
                  </a:lnTo>
                  <a:lnTo>
                    <a:pt x="131" y="1449"/>
                  </a:lnTo>
                  <a:lnTo>
                    <a:pt x="143" y="1449"/>
                  </a:lnTo>
                  <a:lnTo>
                    <a:pt x="149" y="1437"/>
                  </a:lnTo>
                  <a:lnTo>
                    <a:pt x="149" y="1431"/>
                  </a:lnTo>
                  <a:lnTo>
                    <a:pt x="154" y="1420"/>
                  </a:lnTo>
                  <a:lnTo>
                    <a:pt x="159" y="1415"/>
                  </a:lnTo>
                  <a:lnTo>
                    <a:pt x="159" y="1415"/>
                  </a:lnTo>
                  <a:lnTo>
                    <a:pt x="165" y="1415"/>
                  </a:lnTo>
                  <a:lnTo>
                    <a:pt x="165" y="1415"/>
                  </a:lnTo>
                  <a:lnTo>
                    <a:pt x="171" y="1420"/>
                  </a:lnTo>
                  <a:lnTo>
                    <a:pt x="171" y="1420"/>
                  </a:lnTo>
                  <a:lnTo>
                    <a:pt x="183" y="1426"/>
                  </a:lnTo>
                  <a:lnTo>
                    <a:pt x="183" y="1426"/>
                  </a:lnTo>
                  <a:lnTo>
                    <a:pt x="194" y="1431"/>
                  </a:lnTo>
                  <a:lnTo>
                    <a:pt x="194" y="1431"/>
                  </a:lnTo>
                  <a:lnTo>
                    <a:pt x="211" y="1426"/>
                  </a:lnTo>
                  <a:lnTo>
                    <a:pt x="211" y="1426"/>
                  </a:lnTo>
                  <a:lnTo>
                    <a:pt x="239" y="1420"/>
                  </a:lnTo>
                  <a:lnTo>
                    <a:pt x="239" y="1420"/>
                  </a:lnTo>
                  <a:lnTo>
                    <a:pt x="262" y="1415"/>
                  </a:lnTo>
                  <a:lnTo>
                    <a:pt x="262" y="1415"/>
                  </a:lnTo>
                  <a:lnTo>
                    <a:pt x="279" y="1415"/>
                  </a:lnTo>
                  <a:lnTo>
                    <a:pt x="279" y="1415"/>
                  </a:lnTo>
                  <a:lnTo>
                    <a:pt x="296" y="1409"/>
                  </a:lnTo>
                  <a:lnTo>
                    <a:pt x="296" y="1409"/>
                  </a:lnTo>
                  <a:lnTo>
                    <a:pt x="308" y="1403"/>
                  </a:lnTo>
                  <a:lnTo>
                    <a:pt x="308" y="1403"/>
                  </a:lnTo>
                  <a:lnTo>
                    <a:pt x="324" y="1392"/>
                  </a:lnTo>
                  <a:lnTo>
                    <a:pt x="324" y="1392"/>
                  </a:lnTo>
                  <a:lnTo>
                    <a:pt x="336" y="1375"/>
                  </a:lnTo>
                  <a:lnTo>
                    <a:pt x="336" y="1375"/>
                  </a:lnTo>
                  <a:lnTo>
                    <a:pt x="353" y="1363"/>
                  </a:lnTo>
                  <a:lnTo>
                    <a:pt x="353" y="1363"/>
                  </a:lnTo>
                  <a:lnTo>
                    <a:pt x="364" y="1358"/>
                  </a:lnTo>
                  <a:lnTo>
                    <a:pt x="364" y="1358"/>
                  </a:lnTo>
                  <a:lnTo>
                    <a:pt x="376" y="1352"/>
                  </a:lnTo>
                  <a:lnTo>
                    <a:pt x="376" y="1352"/>
                  </a:lnTo>
                  <a:lnTo>
                    <a:pt x="387" y="1346"/>
                  </a:lnTo>
                  <a:lnTo>
                    <a:pt x="387" y="1346"/>
                  </a:lnTo>
                  <a:lnTo>
                    <a:pt x="393" y="1341"/>
                  </a:lnTo>
                  <a:lnTo>
                    <a:pt x="393" y="1335"/>
                  </a:lnTo>
                  <a:lnTo>
                    <a:pt x="393" y="1335"/>
                  </a:lnTo>
                  <a:lnTo>
                    <a:pt x="381" y="1330"/>
                  </a:lnTo>
                  <a:lnTo>
                    <a:pt x="381" y="1330"/>
                  </a:lnTo>
                  <a:lnTo>
                    <a:pt x="370" y="1312"/>
                  </a:lnTo>
                  <a:lnTo>
                    <a:pt x="370" y="1312"/>
                  </a:lnTo>
                  <a:lnTo>
                    <a:pt x="370" y="1306"/>
                  </a:lnTo>
                  <a:lnTo>
                    <a:pt x="370" y="1301"/>
                  </a:lnTo>
                  <a:lnTo>
                    <a:pt x="370" y="1301"/>
                  </a:lnTo>
                  <a:lnTo>
                    <a:pt x="387" y="1290"/>
                  </a:lnTo>
                  <a:lnTo>
                    <a:pt x="387" y="1290"/>
                  </a:lnTo>
                  <a:lnTo>
                    <a:pt x="409" y="1284"/>
                  </a:lnTo>
                  <a:lnTo>
                    <a:pt x="409" y="1284"/>
                  </a:lnTo>
                  <a:lnTo>
                    <a:pt x="433" y="1278"/>
                  </a:lnTo>
                  <a:lnTo>
                    <a:pt x="433" y="1278"/>
                  </a:lnTo>
                  <a:lnTo>
                    <a:pt x="455" y="1266"/>
                  </a:lnTo>
                  <a:lnTo>
                    <a:pt x="455" y="1266"/>
                  </a:lnTo>
                  <a:lnTo>
                    <a:pt x="467" y="1261"/>
                  </a:lnTo>
                  <a:lnTo>
                    <a:pt x="467" y="1261"/>
                  </a:lnTo>
                  <a:lnTo>
                    <a:pt x="472" y="1256"/>
                  </a:lnTo>
                  <a:lnTo>
                    <a:pt x="472" y="1256"/>
                  </a:lnTo>
                  <a:lnTo>
                    <a:pt x="484" y="1250"/>
                  </a:lnTo>
                  <a:lnTo>
                    <a:pt x="484" y="1250"/>
                  </a:lnTo>
                  <a:lnTo>
                    <a:pt x="495" y="1250"/>
                  </a:lnTo>
                  <a:lnTo>
                    <a:pt x="495" y="1250"/>
                  </a:lnTo>
                  <a:lnTo>
                    <a:pt x="506" y="1244"/>
                  </a:lnTo>
                  <a:lnTo>
                    <a:pt x="506" y="1244"/>
                  </a:lnTo>
                  <a:lnTo>
                    <a:pt x="512" y="1233"/>
                  </a:lnTo>
                  <a:lnTo>
                    <a:pt x="512" y="1233"/>
                  </a:lnTo>
                  <a:lnTo>
                    <a:pt x="518" y="1221"/>
                  </a:lnTo>
                  <a:lnTo>
                    <a:pt x="518" y="1221"/>
                  </a:lnTo>
                  <a:lnTo>
                    <a:pt x="523" y="1216"/>
                  </a:lnTo>
                  <a:lnTo>
                    <a:pt x="523" y="1216"/>
                  </a:lnTo>
                  <a:lnTo>
                    <a:pt x="529" y="1210"/>
                  </a:lnTo>
                  <a:lnTo>
                    <a:pt x="529" y="1210"/>
                  </a:lnTo>
                  <a:lnTo>
                    <a:pt x="540" y="1204"/>
                  </a:lnTo>
                  <a:lnTo>
                    <a:pt x="540" y="1204"/>
                  </a:lnTo>
                  <a:lnTo>
                    <a:pt x="552" y="1199"/>
                  </a:lnTo>
                  <a:lnTo>
                    <a:pt x="552" y="1199"/>
                  </a:lnTo>
                  <a:lnTo>
                    <a:pt x="563" y="1193"/>
                  </a:lnTo>
                  <a:lnTo>
                    <a:pt x="563" y="1193"/>
                  </a:lnTo>
                  <a:lnTo>
                    <a:pt x="574" y="1187"/>
                  </a:lnTo>
                  <a:lnTo>
                    <a:pt x="574" y="1187"/>
                  </a:lnTo>
                  <a:lnTo>
                    <a:pt x="574" y="1181"/>
                  </a:lnTo>
                  <a:lnTo>
                    <a:pt x="574" y="1181"/>
                  </a:lnTo>
                  <a:lnTo>
                    <a:pt x="580" y="1176"/>
                  </a:lnTo>
                  <a:lnTo>
                    <a:pt x="580" y="1176"/>
                  </a:lnTo>
                  <a:lnTo>
                    <a:pt x="586" y="1165"/>
                  </a:lnTo>
                  <a:lnTo>
                    <a:pt x="586" y="1165"/>
                  </a:lnTo>
                  <a:lnTo>
                    <a:pt x="592" y="1147"/>
                  </a:lnTo>
                  <a:lnTo>
                    <a:pt x="592" y="1147"/>
                  </a:lnTo>
                  <a:lnTo>
                    <a:pt x="609" y="1142"/>
                  </a:lnTo>
                  <a:lnTo>
                    <a:pt x="609" y="1142"/>
                  </a:lnTo>
                  <a:lnTo>
                    <a:pt x="614" y="1136"/>
                  </a:lnTo>
                  <a:lnTo>
                    <a:pt x="614" y="1136"/>
                  </a:lnTo>
                  <a:lnTo>
                    <a:pt x="620" y="1136"/>
                  </a:lnTo>
                  <a:lnTo>
                    <a:pt x="620" y="1136"/>
                  </a:lnTo>
                  <a:lnTo>
                    <a:pt x="620" y="1131"/>
                  </a:lnTo>
                  <a:lnTo>
                    <a:pt x="620" y="1131"/>
                  </a:lnTo>
                  <a:lnTo>
                    <a:pt x="626" y="1125"/>
                  </a:lnTo>
                  <a:lnTo>
                    <a:pt x="626" y="1125"/>
                  </a:lnTo>
                  <a:lnTo>
                    <a:pt x="620" y="1119"/>
                  </a:lnTo>
                  <a:lnTo>
                    <a:pt x="620" y="1119"/>
                  </a:lnTo>
                  <a:lnTo>
                    <a:pt x="614" y="1107"/>
                  </a:lnTo>
                  <a:lnTo>
                    <a:pt x="614" y="1107"/>
                  </a:lnTo>
                  <a:lnTo>
                    <a:pt x="609" y="1096"/>
                  </a:lnTo>
                  <a:lnTo>
                    <a:pt x="609" y="1096"/>
                  </a:lnTo>
                  <a:lnTo>
                    <a:pt x="603" y="1091"/>
                  </a:lnTo>
                  <a:lnTo>
                    <a:pt x="603" y="1091"/>
                  </a:lnTo>
                  <a:lnTo>
                    <a:pt x="603" y="1085"/>
                  </a:lnTo>
                  <a:lnTo>
                    <a:pt x="603" y="1085"/>
                  </a:lnTo>
                  <a:lnTo>
                    <a:pt x="603" y="1073"/>
                  </a:lnTo>
                  <a:lnTo>
                    <a:pt x="603" y="1073"/>
                  </a:lnTo>
                  <a:lnTo>
                    <a:pt x="609" y="1056"/>
                  </a:lnTo>
                  <a:lnTo>
                    <a:pt x="609" y="1056"/>
                  </a:lnTo>
                  <a:lnTo>
                    <a:pt x="609" y="1051"/>
                  </a:lnTo>
                  <a:lnTo>
                    <a:pt x="609" y="1051"/>
                  </a:lnTo>
                  <a:lnTo>
                    <a:pt x="603" y="1045"/>
                  </a:lnTo>
                  <a:lnTo>
                    <a:pt x="603" y="1045"/>
                  </a:lnTo>
                  <a:lnTo>
                    <a:pt x="603" y="1040"/>
                  </a:lnTo>
                  <a:lnTo>
                    <a:pt x="603" y="1040"/>
                  </a:lnTo>
                  <a:lnTo>
                    <a:pt x="603" y="1034"/>
                  </a:lnTo>
                  <a:lnTo>
                    <a:pt x="603" y="1028"/>
                  </a:lnTo>
                  <a:lnTo>
                    <a:pt x="603" y="1022"/>
                  </a:lnTo>
                  <a:lnTo>
                    <a:pt x="603" y="1022"/>
                  </a:lnTo>
                  <a:lnTo>
                    <a:pt x="603" y="1011"/>
                  </a:lnTo>
                  <a:lnTo>
                    <a:pt x="603" y="1011"/>
                  </a:lnTo>
                  <a:lnTo>
                    <a:pt x="609" y="1000"/>
                  </a:lnTo>
                  <a:lnTo>
                    <a:pt x="609" y="1000"/>
                  </a:lnTo>
                  <a:lnTo>
                    <a:pt x="614" y="994"/>
                  </a:lnTo>
                  <a:lnTo>
                    <a:pt x="614" y="994"/>
                  </a:lnTo>
                  <a:lnTo>
                    <a:pt x="614" y="982"/>
                  </a:lnTo>
                  <a:lnTo>
                    <a:pt x="614" y="982"/>
                  </a:lnTo>
                  <a:lnTo>
                    <a:pt x="609" y="971"/>
                  </a:lnTo>
                  <a:lnTo>
                    <a:pt x="609" y="971"/>
                  </a:lnTo>
                  <a:lnTo>
                    <a:pt x="603" y="966"/>
                  </a:lnTo>
                  <a:lnTo>
                    <a:pt x="603" y="966"/>
                  </a:lnTo>
                  <a:lnTo>
                    <a:pt x="598" y="960"/>
                  </a:lnTo>
                  <a:lnTo>
                    <a:pt x="598" y="960"/>
                  </a:lnTo>
                  <a:lnTo>
                    <a:pt x="586" y="960"/>
                  </a:lnTo>
                  <a:lnTo>
                    <a:pt x="586" y="960"/>
                  </a:lnTo>
                  <a:lnTo>
                    <a:pt x="574" y="966"/>
                  </a:lnTo>
                  <a:lnTo>
                    <a:pt x="574" y="966"/>
                  </a:lnTo>
                  <a:lnTo>
                    <a:pt x="563" y="966"/>
                  </a:lnTo>
                  <a:lnTo>
                    <a:pt x="563" y="966"/>
                  </a:lnTo>
                  <a:lnTo>
                    <a:pt x="558" y="966"/>
                  </a:lnTo>
                  <a:lnTo>
                    <a:pt x="558" y="966"/>
                  </a:lnTo>
                  <a:lnTo>
                    <a:pt x="552" y="960"/>
                  </a:lnTo>
                  <a:lnTo>
                    <a:pt x="552" y="960"/>
                  </a:lnTo>
                  <a:lnTo>
                    <a:pt x="552" y="948"/>
                  </a:lnTo>
                  <a:lnTo>
                    <a:pt x="552" y="948"/>
                  </a:lnTo>
                  <a:lnTo>
                    <a:pt x="552" y="943"/>
                  </a:lnTo>
                  <a:lnTo>
                    <a:pt x="552" y="943"/>
                  </a:lnTo>
                  <a:lnTo>
                    <a:pt x="552" y="937"/>
                  </a:lnTo>
                  <a:lnTo>
                    <a:pt x="552" y="937"/>
                  </a:lnTo>
                  <a:lnTo>
                    <a:pt x="563" y="932"/>
                  </a:lnTo>
                  <a:lnTo>
                    <a:pt x="563" y="932"/>
                  </a:lnTo>
                  <a:lnTo>
                    <a:pt x="569" y="926"/>
                  </a:lnTo>
                  <a:lnTo>
                    <a:pt x="569" y="926"/>
                  </a:lnTo>
                  <a:lnTo>
                    <a:pt x="574" y="920"/>
                  </a:lnTo>
                  <a:lnTo>
                    <a:pt x="574" y="920"/>
                  </a:lnTo>
                  <a:lnTo>
                    <a:pt x="580" y="909"/>
                  </a:lnTo>
                  <a:lnTo>
                    <a:pt x="580" y="909"/>
                  </a:lnTo>
                  <a:lnTo>
                    <a:pt x="580" y="897"/>
                  </a:lnTo>
                  <a:lnTo>
                    <a:pt x="580" y="897"/>
                  </a:lnTo>
                  <a:lnTo>
                    <a:pt x="580" y="886"/>
                  </a:lnTo>
                  <a:lnTo>
                    <a:pt x="580" y="886"/>
                  </a:lnTo>
                  <a:lnTo>
                    <a:pt x="586" y="881"/>
                  </a:lnTo>
                  <a:lnTo>
                    <a:pt x="586" y="881"/>
                  </a:lnTo>
                  <a:lnTo>
                    <a:pt x="586" y="875"/>
                  </a:lnTo>
                  <a:lnTo>
                    <a:pt x="586" y="875"/>
                  </a:lnTo>
                  <a:lnTo>
                    <a:pt x="598" y="869"/>
                  </a:lnTo>
                  <a:lnTo>
                    <a:pt x="598" y="869"/>
                  </a:lnTo>
                  <a:lnTo>
                    <a:pt x="609" y="857"/>
                  </a:lnTo>
                  <a:lnTo>
                    <a:pt x="609" y="857"/>
                  </a:lnTo>
                  <a:lnTo>
                    <a:pt x="614" y="846"/>
                  </a:lnTo>
                  <a:lnTo>
                    <a:pt x="614" y="846"/>
                  </a:lnTo>
                  <a:lnTo>
                    <a:pt x="614" y="829"/>
                  </a:lnTo>
                  <a:lnTo>
                    <a:pt x="614" y="829"/>
                  </a:lnTo>
                  <a:lnTo>
                    <a:pt x="614" y="817"/>
                  </a:lnTo>
                  <a:lnTo>
                    <a:pt x="614" y="817"/>
                  </a:lnTo>
                  <a:lnTo>
                    <a:pt x="614" y="807"/>
                  </a:lnTo>
                  <a:lnTo>
                    <a:pt x="614" y="807"/>
                  </a:lnTo>
                  <a:lnTo>
                    <a:pt x="614" y="801"/>
                  </a:lnTo>
                  <a:lnTo>
                    <a:pt x="614" y="801"/>
                  </a:lnTo>
                  <a:lnTo>
                    <a:pt x="620" y="795"/>
                  </a:lnTo>
                  <a:lnTo>
                    <a:pt x="620" y="795"/>
                  </a:lnTo>
                  <a:lnTo>
                    <a:pt x="626" y="784"/>
                  </a:lnTo>
                  <a:lnTo>
                    <a:pt x="626" y="784"/>
                  </a:lnTo>
                  <a:lnTo>
                    <a:pt x="637" y="778"/>
                  </a:lnTo>
                  <a:lnTo>
                    <a:pt x="637" y="778"/>
                  </a:lnTo>
                  <a:lnTo>
                    <a:pt x="643" y="767"/>
                  </a:lnTo>
                  <a:lnTo>
                    <a:pt x="643" y="767"/>
                  </a:lnTo>
                  <a:lnTo>
                    <a:pt x="648" y="761"/>
                  </a:lnTo>
                  <a:lnTo>
                    <a:pt x="648" y="761"/>
                  </a:lnTo>
                  <a:lnTo>
                    <a:pt x="643" y="750"/>
                  </a:lnTo>
                  <a:lnTo>
                    <a:pt x="643" y="750"/>
                  </a:lnTo>
                  <a:lnTo>
                    <a:pt x="643" y="738"/>
                  </a:lnTo>
                  <a:lnTo>
                    <a:pt x="643" y="738"/>
                  </a:lnTo>
                  <a:lnTo>
                    <a:pt x="643" y="727"/>
                  </a:lnTo>
                  <a:lnTo>
                    <a:pt x="643" y="727"/>
                  </a:lnTo>
                  <a:lnTo>
                    <a:pt x="648" y="716"/>
                  </a:lnTo>
                  <a:lnTo>
                    <a:pt x="648" y="716"/>
                  </a:lnTo>
                  <a:lnTo>
                    <a:pt x="660" y="704"/>
                  </a:lnTo>
                  <a:lnTo>
                    <a:pt x="660" y="704"/>
                  </a:lnTo>
                  <a:lnTo>
                    <a:pt x="665" y="692"/>
                  </a:lnTo>
                  <a:lnTo>
                    <a:pt x="665" y="692"/>
                  </a:lnTo>
                  <a:lnTo>
                    <a:pt x="671" y="687"/>
                  </a:lnTo>
                  <a:lnTo>
                    <a:pt x="671" y="687"/>
                  </a:lnTo>
                  <a:lnTo>
                    <a:pt x="683" y="692"/>
                  </a:lnTo>
                  <a:lnTo>
                    <a:pt x="683" y="692"/>
                  </a:lnTo>
                  <a:lnTo>
                    <a:pt x="694" y="698"/>
                  </a:lnTo>
                  <a:lnTo>
                    <a:pt x="694" y="698"/>
                  </a:lnTo>
                  <a:lnTo>
                    <a:pt x="705" y="698"/>
                  </a:lnTo>
                  <a:lnTo>
                    <a:pt x="705" y="698"/>
                  </a:lnTo>
                  <a:lnTo>
                    <a:pt x="723" y="698"/>
                  </a:lnTo>
                  <a:lnTo>
                    <a:pt x="723" y="698"/>
                  </a:lnTo>
                  <a:lnTo>
                    <a:pt x="739" y="698"/>
                  </a:lnTo>
                  <a:lnTo>
                    <a:pt x="739" y="698"/>
                  </a:lnTo>
                  <a:lnTo>
                    <a:pt x="745" y="698"/>
                  </a:lnTo>
                  <a:lnTo>
                    <a:pt x="745" y="613"/>
                  </a:lnTo>
                  <a:lnTo>
                    <a:pt x="745" y="533"/>
                  </a:lnTo>
                  <a:lnTo>
                    <a:pt x="745" y="448"/>
                  </a:lnTo>
                  <a:lnTo>
                    <a:pt x="745" y="363"/>
                  </a:lnTo>
                  <a:lnTo>
                    <a:pt x="592" y="272"/>
                  </a:lnTo>
                  <a:lnTo>
                    <a:pt x="438" y="182"/>
                  </a:lnTo>
                  <a:lnTo>
                    <a:pt x="284" y="91"/>
                  </a:lnTo>
                  <a:lnTo>
                    <a:pt x="131" y="0"/>
                  </a:lnTo>
                  <a:lnTo>
                    <a:pt x="114" y="12"/>
                  </a:lnTo>
                  <a:lnTo>
                    <a:pt x="97" y="23"/>
                  </a:lnTo>
                  <a:lnTo>
                    <a:pt x="80" y="40"/>
                  </a:lnTo>
                  <a:lnTo>
                    <a:pt x="63" y="51"/>
                  </a:lnTo>
                  <a:lnTo>
                    <a:pt x="69" y="97"/>
                  </a:lnTo>
                  <a:lnTo>
                    <a:pt x="80" y="143"/>
                  </a:lnTo>
                  <a:lnTo>
                    <a:pt x="91" y="182"/>
                  </a:lnTo>
                  <a:lnTo>
                    <a:pt x="103" y="228"/>
                  </a:lnTo>
                  <a:lnTo>
                    <a:pt x="103" y="228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31" y="283"/>
                  </a:lnTo>
                  <a:lnTo>
                    <a:pt x="131" y="283"/>
                  </a:lnTo>
                  <a:lnTo>
                    <a:pt x="131" y="295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20" y="318"/>
                  </a:lnTo>
                  <a:lnTo>
                    <a:pt x="120" y="318"/>
                  </a:lnTo>
                  <a:lnTo>
                    <a:pt x="114" y="334"/>
                  </a:lnTo>
                  <a:lnTo>
                    <a:pt x="114" y="334"/>
                  </a:lnTo>
                  <a:lnTo>
                    <a:pt x="109" y="358"/>
                  </a:lnTo>
                  <a:lnTo>
                    <a:pt x="109" y="358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3" y="431"/>
                  </a:lnTo>
                  <a:lnTo>
                    <a:pt x="103" y="431"/>
                  </a:lnTo>
                  <a:lnTo>
                    <a:pt x="103" y="533"/>
                  </a:lnTo>
                  <a:lnTo>
                    <a:pt x="103" y="533"/>
                  </a:lnTo>
                  <a:lnTo>
                    <a:pt x="109" y="630"/>
                  </a:lnTo>
                  <a:lnTo>
                    <a:pt x="109" y="630"/>
                  </a:lnTo>
                  <a:lnTo>
                    <a:pt x="109" y="670"/>
                  </a:lnTo>
                  <a:lnTo>
                    <a:pt x="80" y="692"/>
                  </a:lnTo>
                  <a:lnTo>
                    <a:pt x="52" y="716"/>
                  </a:lnTo>
                  <a:lnTo>
                    <a:pt x="29" y="738"/>
                  </a:lnTo>
                  <a:lnTo>
                    <a:pt x="0" y="761"/>
                  </a:lnTo>
                  <a:lnTo>
                    <a:pt x="0" y="784"/>
                  </a:lnTo>
                  <a:lnTo>
                    <a:pt x="0" y="801"/>
                  </a:lnTo>
                  <a:lnTo>
                    <a:pt x="0" y="823"/>
                  </a:lnTo>
                  <a:lnTo>
                    <a:pt x="0" y="841"/>
                  </a:lnTo>
                  <a:lnTo>
                    <a:pt x="12" y="863"/>
                  </a:lnTo>
                  <a:lnTo>
                    <a:pt x="18" y="881"/>
                  </a:lnTo>
                  <a:lnTo>
                    <a:pt x="29" y="897"/>
                  </a:lnTo>
                  <a:lnTo>
                    <a:pt x="40" y="914"/>
                  </a:lnTo>
                  <a:close/>
                  <a:moveTo>
                    <a:pt x="6" y="841"/>
                  </a:moveTo>
                  <a:lnTo>
                    <a:pt x="6" y="841"/>
                  </a:lnTo>
                  <a:lnTo>
                    <a:pt x="12" y="841"/>
                  </a:lnTo>
                  <a:lnTo>
                    <a:pt x="12" y="841"/>
                  </a:lnTo>
                  <a:lnTo>
                    <a:pt x="18" y="841"/>
                  </a:lnTo>
                  <a:lnTo>
                    <a:pt x="18" y="841"/>
                  </a:lnTo>
                  <a:lnTo>
                    <a:pt x="24" y="841"/>
                  </a:lnTo>
                  <a:lnTo>
                    <a:pt x="24" y="841"/>
                  </a:lnTo>
                  <a:lnTo>
                    <a:pt x="29" y="841"/>
                  </a:lnTo>
                  <a:lnTo>
                    <a:pt x="29" y="841"/>
                  </a:lnTo>
                  <a:lnTo>
                    <a:pt x="29" y="846"/>
                  </a:lnTo>
                  <a:lnTo>
                    <a:pt x="29" y="846"/>
                  </a:lnTo>
                  <a:lnTo>
                    <a:pt x="29" y="852"/>
                  </a:lnTo>
                  <a:lnTo>
                    <a:pt x="29" y="852"/>
                  </a:lnTo>
                  <a:lnTo>
                    <a:pt x="29" y="857"/>
                  </a:lnTo>
                  <a:lnTo>
                    <a:pt x="29" y="857"/>
                  </a:lnTo>
                  <a:lnTo>
                    <a:pt x="29" y="863"/>
                  </a:lnTo>
                  <a:lnTo>
                    <a:pt x="29" y="863"/>
                  </a:lnTo>
                  <a:lnTo>
                    <a:pt x="35" y="869"/>
                  </a:lnTo>
                  <a:lnTo>
                    <a:pt x="35" y="869"/>
                  </a:lnTo>
                  <a:lnTo>
                    <a:pt x="46" y="875"/>
                  </a:lnTo>
                  <a:lnTo>
                    <a:pt x="46" y="875"/>
                  </a:lnTo>
                  <a:lnTo>
                    <a:pt x="58" y="875"/>
                  </a:lnTo>
                  <a:lnTo>
                    <a:pt x="58" y="875"/>
                  </a:lnTo>
                  <a:lnTo>
                    <a:pt x="63" y="881"/>
                  </a:lnTo>
                  <a:lnTo>
                    <a:pt x="63" y="881"/>
                  </a:lnTo>
                  <a:lnTo>
                    <a:pt x="74" y="881"/>
                  </a:lnTo>
                  <a:lnTo>
                    <a:pt x="74" y="881"/>
                  </a:lnTo>
                  <a:lnTo>
                    <a:pt x="91" y="886"/>
                  </a:lnTo>
                  <a:lnTo>
                    <a:pt x="91" y="886"/>
                  </a:lnTo>
                  <a:lnTo>
                    <a:pt x="109" y="886"/>
                  </a:lnTo>
                  <a:lnTo>
                    <a:pt x="109" y="886"/>
                  </a:lnTo>
                  <a:lnTo>
                    <a:pt x="120" y="886"/>
                  </a:lnTo>
                  <a:lnTo>
                    <a:pt x="120" y="886"/>
                  </a:lnTo>
                  <a:lnTo>
                    <a:pt x="120" y="892"/>
                  </a:lnTo>
                  <a:lnTo>
                    <a:pt x="120" y="892"/>
                  </a:lnTo>
                  <a:lnTo>
                    <a:pt x="120" y="897"/>
                  </a:lnTo>
                  <a:lnTo>
                    <a:pt x="120" y="897"/>
                  </a:lnTo>
                  <a:lnTo>
                    <a:pt x="125" y="903"/>
                  </a:lnTo>
                  <a:lnTo>
                    <a:pt x="125" y="903"/>
                  </a:lnTo>
                  <a:lnTo>
                    <a:pt x="125" y="914"/>
                  </a:lnTo>
                  <a:lnTo>
                    <a:pt x="125" y="914"/>
                  </a:lnTo>
                  <a:lnTo>
                    <a:pt x="120" y="914"/>
                  </a:lnTo>
                  <a:lnTo>
                    <a:pt x="120" y="914"/>
                  </a:lnTo>
                  <a:lnTo>
                    <a:pt x="120" y="914"/>
                  </a:lnTo>
                  <a:lnTo>
                    <a:pt x="120" y="914"/>
                  </a:lnTo>
                  <a:lnTo>
                    <a:pt x="120" y="920"/>
                  </a:lnTo>
                  <a:lnTo>
                    <a:pt x="120" y="920"/>
                  </a:lnTo>
                  <a:lnTo>
                    <a:pt x="114" y="920"/>
                  </a:lnTo>
                  <a:lnTo>
                    <a:pt x="114" y="920"/>
                  </a:lnTo>
                  <a:lnTo>
                    <a:pt x="109" y="914"/>
                  </a:lnTo>
                  <a:lnTo>
                    <a:pt x="109" y="914"/>
                  </a:lnTo>
                  <a:lnTo>
                    <a:pt x="109" y="909"/>
                  </a:lnTo>
                  <a:lnTo>
                    <a:pt x="109" y="909"/>
                  </a:lnTo>
                  <a:lnTo>
                    <a:pt x="103" y="903"/>
                  </a:lnTo>
                  <a:lnTo>
                    <a:pt x="103" y="903"/>
                  </a:lnTo>
                  <a:lnTo>
                    <a:pt x="97" y="903"/>
                  </a:lnTo>
                  <a:lnTo>
                    <a:pt x="97" y="903"/>
                  </a:lnTo>
                  <a:lnTo>
                    <a:pt x="80" y="903"/>
                  </a:lnTo>
                  <a:lnTo>
                    <a:pt x="80" y="903"/>
                  </a:lnTo>
                  <a:lnTo>
                    <a:pt x="69" y="903"/>
                  </a:lnTo>
                  <a:lnTo>
                    <a:pt x="69" y="903"/>
                  </a:lnTo>
                  <a:lnTo>
                    <a:pt x="58" y="909"/>
                  </a:lnTo>
                  <a:lnTo>
                    <a:pt x="58" y="909"/>
                  </a:lnTo>
                  <a:lnTo>
                    <a:pt x="46" y="914"/>
                  </a:lnTo>
                  <a:lnTo>
                    <a:pt x="46" y="914"/>
                  </a:lnTo>
                  <a:lnTo>
                    <a:pt x="35" y="897"/>
                  </a:lnTo>
                  <a:lnTo>
                    <a:pt x="35" y="897"/>
                  </a:lnTo>
                  <a:lnTo>
                    <a:pt x="24" y="869"/>
                  </a:lnTo>
                  <a:lnTo>
                    <a:pt x="24" y="869"/>
                  </a:lnTo>
                  <a:lnTo>
                    <a:pt x="6" y="852"/>
                  </a:lnTo>
                  <a:lnTo>
                    <a:pt x="6" y="852"/>
                  </a:lnTo>
                  <a:lnTo>
                    <a:pt x="6" y="841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Freeform 149"/>
            <p:cNvSpPr>
              <a:spLocks noChangeArrowheads="1"/>
            </p:cNvSpPr>
            <p:nvPr/>
          </p:nvSpPr>
          <p:spPr bwMode="auto">
            <a:xfrm>
              <a:off x="5407025" y="4170363"/>
              <a:ext cx="339725" cy="250825"/>
            </a:xfrm>
            <a:custGeom>
              <a:avLst/>
              <a:gdLst>
                <a:gd name="T0" fmla="*/ 341 w 944"/>
                <a:gd name="T1" fmla="*/ 557 h 695"/>
                <a:gd name="T2" fmla="*/ 370 w 944"/>
                <a:gd name="T3" fmla="*/ 523 h 695"/>
                <a:gd name="T4" fmla="*/ 398 w 944"/>
                <a:gd name="T5" fmla="*/ 484 h 695"/>
                <a:gd name="T6" fmla="*/ 438 w 944"/>
                <a:gd name="T7" fmla="*/ 484 h 695"/>
                <a:gd name="T8" fmla="*/ 489 w 944"/>
                <a:gd name="T9" fmla="*/ 517 h 695"/>
                <a:gd name="T10" fmla="*/ 528 w 944"/>
                <a:gd name="T11" fmla="*/ 534 h 695"/>
                <a:gd name="T12" fmla="*/ 580 w 944"/>
                <a:gd name="T13" fmla="*/ 540 h 695"/>
                <a:gd name="T14" fmla="*/ 625 w 944"/>
                <a:gd name="T15" fmla="*/ 546 h 695"/>
                <a:gd name="T16" fmla="*/ 648 w 944"/>
                <a:gd name="T17" fmla="*/ 546 h 695"/>
                <a:gd name="T18" fmla="*/ 665 w 944"/>
                <a:gd name="T19" fmla="*/ 512 h 695"/>
                <a:gd name="T20" fmla="*/ 693 w 944"/>
                <a:gd name="T21" fmla="*/ 529 h 695"/>
                <a:gd name="T22" fmla="*/ 745 w 944"/>
                <a:gd name="T23" fmla="*/ 517 h 695"/>
                <a:gd name="T24" fmla="*/ 751 w 944"/>
                <a:gd name="T25" fmla="*/ 506 h 695"/>
                <a:gd name="T26" fmla="*/ 779 w 944"/>
                <a:gd name="T27" fmla="*/ 506 h 695"/>
                <a:gd name="T28" fmla="*/ 802 w 944"/>
                <a:gd name="T29" fmla="*/ 484 h 695"/>
                <a:gd name="T30" fmla="*/ 842 w 944"/>
                <a:gd name="T31" fmla="*/ 472 h 695"/>
                <a:gd name="T32" fmla="*/ 881 w 944"/>
                <a:gd name="T33" fmla="*/ 472 h 695"/>
                <a:gd name="T34" fmla="*/ 904 w 944"/>
                <a:gd name="T35" fmla="*/ 484 h 695"/>
                <a:gd name="T36" fmla="*/ 938 w 944"/>
                <a:gd name="T37" fmla="*/ 484 h 695"/>
                <a:gd name="T38" fmla="*/ 938 w 944"/>
                <a:gd name="T39" fmla="*/ 455 h 695"/>
                <a:gd name="T40" fmla="*/ 927 w 944"/>
                <a:gd name="T41" fmla="*/ 432 h 695"/>
                <a:gd name="T42" fmla="*/ 904 w 944"/>
                <a:gd name="T43" fmla="*/ 375 h 695"/>
                <a:gd name="T44" fmla="*/ 858 w 944"/>
                <a:gd name="T45" fmla="*/ 353 h 695"/>
                <a:gd name="T46" fmla="*/ 836 w 944"/>
                <a:gd name="T47" fmla="*/ 307 h 695"/>
                <a:gd name="T48" fmla="*/ 813 w 944"/>
                <a:gd name="T49" fmla="*/ 301 h 695"/>
                <a:gd name="T50" fmla="*/ 779 w 944"/>
                <a:gd name="T51" fmla="*/ 279 h 695"/>
                <a:gd name="T52" fmla="*/ 756 w 944"/>
                <a:gd name="T53" fmla="*/ 267 h 695"/>
                <a:gd name="T54" fmla="*/ 722 w 944"/>
                <a:gd name="T55" fmla="*/ 245 h 695"/>
                <a:gd name="T56" fmla="*/ 693 w 944"/>
                <a:gd name="T57" fmla="*/ 210 h 695"/>
                <a:gd name="T58" fmla="*/ 688 w 944"/>
                <a:gd name="T59" fmla="*/ 142 h 695"/>
                <a:gd name="T60" fmla="*/ 654 w 944"/>
                <a:gd name="T61" fmla="*/ 114 h 695"/>
                <a:gd name="T62" fmla="*/ 659 w 944"/>
                <a:gd name="T63" fmla="*/ 74 h 695"/>
                <a:gd name="T64" fmla="*/ 648 w 944"/>
                <a:gd name="T65" fmla="*/ 29 h 695"/>
                <a:gd name="T66" fmla="*/ 603 w 944"/>
                <a:gd name="T67" fmla="*/ 6 h 695"/>
                <a:gd name="T68" fmla="*/ 574 w 944"/>
                <a:gd name="T69" fmla="*/ 40 h 695"/>
                <a:gd name="T70" fmla="*/ 546 w 944"/>
                <a:gd name="T71" fmla="*/ 63 h 695"/>
                <a:gd name="T72" fmla="*/ 517 w 944"/>
                <a:gd name="T73" fmla="*/ 80 h 695"/>
                <a:gd name="T74" fmla="*/ 489 w 944"/>
                <a:gd name="T75" fmla="*/ 114 h 695"/>
                <a:gd name="T76" fmla="*/ 461 w 944"/>
                <a:gd name="T77" fmla="*/ 125 h 695"/>
                <a:gd name="T78" fmla="*/ 381 w 944"/>
                <a:gd name="T79" fmla="*/ 154 h 695"/>
                <a:gd name="T80" fmla="*/ 375 w 944"/>
                <a:gd name="T81" fmla="*/ 194 h 695"/>
                <a:gd name="T82" fmla="*/ 370 w 944"/>
                <a:gd name="T83" fmla="*/ 216 h 695"/>
                <a:gd name="T84" fmla="*/ 330 w 944"/>
                <a:gd name="T85" fmla="*/ 239 h 695"/>
                <a:gd name="T86" fmla="*/ 273 w 944"/>
                <a:gd name="T87" fmla="*/ 279 h 695"/>
                <a:gd name="T88" fmla="*/ 205 w 944"/>
                <a:gd name="T89" fmla="*/ 290 h 695"/>
                <a:gd name="T90" fmla="*/ 159 w 944"/>
                <a:gd name="T91" fmla="*/ 279 h 695"/>
                <a:gd name="T92" fmla="*/ 125 w 944"/>
                <a:gd name="T93" fmla="*/ 313 h 695"/>
                <a:gd name="T94" fmla="*/ 74 w 944"/>
                <a:gd name="T95" fmla="*/ 313 h 695"/>
                <a:gd name="T96" fmla="*/ 40 w 944"/>
                <a:gd name="T97" fmla="*/ 387 h 695"/>
                <a:gd name="T98" fmla="*/ 0 w 944"/>
                <a:gd name="T99" fmla="*/ 432 h 695"/>
                <a:gd name="T100" fmla="*/ 23 w 944"/>
                <a:gd name="T101" fmla="*/ 449 h 695"/>
                <a:gd name="T102" fmla="*/ 46 w 944"/>
                <a:gd name="T103" fmla="*/ 500 h 695"/>
                <a:gd name="T104" fmla="*/ 74 w 944"/>
                <a:gd name="T105" fmla="*/ 557 h 695"/>
                <a:gd name="T106" fmla="*/ 114 w 944"/>
                <a:gd name="T107" fmla="*/ 603 h 695"/>
                <a:gd name="T108" fmla="*/ 143 w 944"/>
                <a:gd name="T109" fmla="*/ 637 h 695"/>
                <a:gd name="T110" fmla="*/ 188 w 944"/>
                <a:gd name="T111" fmla="*/ 694 h 695"/>
                <a:gd name="T112" fmla="*/ 211 w 944"/>
                <a:gd name="T113" fmla="*/ 682 h 695"/>
                <a:gd name="T114" fmla="*/ 233 w 944"/>
                <a:gd name="T115" fmla="*/ 648 h 695"/>
                <a:gd name="T116" fmla="*/ 262 w 944"/>
                <a:gd name="T117" fmla="*/ 648 h 695"/>
                <a:gd name="T118" fmla="*/ 313 w 944"/>
                <a:gd name="T119" fmla="*/ 63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4" h="695">
                  <a:moveTo>
                    <a:pt x="330" y="631"/>
                  </a:moveTo>
                  <a:lnTo>
                    <a:pt x="330" y="614"/>
                  </a:lnTo>
                  <a:lnTo>
                    <a:pt x="330" y="597"/>
                  </a:lnTo>
                  <a:lnTo>
                    <a:pt x="330" y="580"/>
                  </a:lnTo>
                  <a:lnTo>
                    <a:pt x="336" y="563"/>
                  </a:lnTo>
                  <a:lnTo>
                    <a:pt x="336" y="563"/>
                  </a:lnTo>
                  <a:lnTo>
                    <a:pt x="341" y="557"/>
                  </a:lnTo>
                  <a:lnTo>
                    <a:pt x="341" y="557"/>
                  </a:lnTo>
                  <a:lnTo>
                    <a:pt x="353" y="551"/>
                  </a:lnTo>
                  <a:lnTo>
                    <a:pt x="353" y="551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70" y="523"/>
                  </a:lnTo>
                  <a:lnTo>
                    <a:pt x="370" y="523"/>
                  </a:lnTo>
                  <a:lnTo>
                    <a:pt x="375" y="506"/>
                  </a:lnTo>
                  <a:lnTo>
                    <a:pt x="375" y="506"/>
                  </a:lnTo>
                  <a:lnTo>
                    <a:pt x="381" y="494"/>
                  </a:lnTo>
                  <a:lnTo>
                    <a:pt x="381" y="494"/>
                  </a:lnTo>
                  <a:lnTo>
                    <a:pt x="387" y="489"/>
                  </a:lnTo>
                  <a:lnTo>
                    <a:pt x="387" y="489"/>
                  </a:lnTo>
                  <a:lnTo>
                    <a:pt x="398" y="484"/>
                  </a:lnTo>
                  <a:lnTo>
                    <a:pt x="398" y="484"/>
                  </a:lnTo>
                  <a:lnTo>
                    <a:pt x="409" y="484"/>
                  </a:lnTo>
                  <a:lnTo>
                    <a:pt x="409" y="484"/>
                  </a:lnTo>
                  <a:lnTo>
                    <a:pt x="421" y="484"/>
                  </a:lnTo>
                  <a:lnTo>
                    <a:pt x="421" y="484"/>
                  </a:lnTo>
                  <a:lnTo>
                    <a:pt x="438" y="484"/>
                  </a:lnTo>
                  <a:lnTo>
                    <a:pt x="438" y="484"/>
                  </a:lnTo>
                  <a:lnTo>
                    <a:pt x="455" y="489"/>
                  </a:lnTo>
                  <a:lnTo>
                    <a:pt x="455" y="489"/>
                  </a:lnTo>
                  <a:lnTo>
                    <a:pt x="466" y="494"/>
                  </a:lnTo>
                  <a:lnTo>
                    <a:pt x="466" y="494"/>
                  </a:lnTo>
                  <a:lnTo>
                    <a:pt x="478" y="506"/>
                  </a:lnTo>
                  <a:lnTo>
                    <a:pt x="478" y="506"/>
                  </a:lnTo>
                  <a:lnTo>
                    <a:pt x="489" y="517"/>
                  </a:lnTo>
                  <a:lnTo>
                    <a:pt x="489" y="517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12" y="534"/>
                  </a:lnTo>
                  <a:lnTo>
                    <a:pt x="512" y="534"/>
                  </a:lnTo>
                  <a:lnTo>
                    <a:pt x="528" y="534"/>
                  </a:lnTo>
                  <a:lnTo>
                    <a:pt x="528" y="534"/>
                  </a:lnTo>
                  <a:lnTo>
                    <a:pt x="546" y="534"/>
                  </a:lnTo>
                  <a:lnTo>
                    <a:pt x="546" y="534"/>
                  </a:lnTo>
                  <a:lnTo>
                    <a:pt x="563" y="534"/>
                  </a:lnTo>
                  <a:lnTo>
                    <a:pt x="563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92" y="540"/>
                  </a:lnTo>
                  <a:lnTo>
                    <a:pt x="592" y="540"/>
                  </a:lnTo>
                  <a:lnTo>
                    <a:pt x="608" y="546"/>
                  </a:lnTo>
                  <a:lnTo>
                    <a:pt x="608" y="546"/>
                  </a:lnTo>
                  <a:lnTo>
                    <a:pt x="625" y="546"/>
                  </a:lnTo>
                  <a:lnTo>
                    <a:pt x="625" y="546"/>
                  </a:lnTo>
                  <a:lnTo>
                    <a:pt x="637" y="551"/>
                  </a:lnTo>
                  <a:lnTo>
                    <a:pt x="637" y="551"/>
                  </a:lnTo>
                  <a:lnTo>
                    <a:pt x="648" y="551"/>
                  </a:lnTo>
                  <a:lnTo>
                    <a:pt x="648" y="551"/>
                  </a:lnTo>
                  <a:lnTo>
                    <a:pt x="648" y="551"/>
                  </a:lnTo>
                  <a:lnTo>
                    <a:pt x="648" y="551"/>
                  </a:lnTo>
                  <a:lnTo>
                    <a:pt x="648" y="546"/>
                  </a:lnTo>
                  <a:lnTo>
                    <a:pt x="648" y="546"/>
                  </a:lnTo>
                  <a:lnTo>
                    <a:pt x="648" y="534"/>
                  </a:lnTo>
                  <a:lnTo>
                    <a:pt x="648" y="534"/>
                  </a:lnTo>
                  <a:lnTo>
                    <a:pt x="654" y="517"/>
                  </a:lnTo>
                  <a:lnTo>
                    <a:pt x="654" y="517"/>
                  </a:lnTo>
                  <a:lnTo>
                    <a:pt x="659" y="512"/>
                  </a:lnTo>
                  <a:lnTo>
                    <a:pt x="665" y="512"/>
                  </a:lnTo>
                  <a:lnTo>
                    <a:pt x="665" y="512"/>
                  </a:lnTo>
                  <a:lnTo>
                    <a:pt x="677" y="512"/>
                  </a:lnTo>
                  <a:lnTo>
                    <a:pt x="677" y="512"/>
                  </a:lnTo>
                  <a:lnTo>
                    <a:pt x="682" y="523"/>
                  </a:lnTo>
                  <a:lnTo>
                    <a:pt x="682" y="523"/>
                  </a:lnTo>
                  <a:lnTo>
                    <a:pt x="693" y="529"/>
                  </a:lnTo>
                  <a:lnTo>
                    <a:pt x="693" y="529"/>
                  </a:lnTo>
                  <a:lnTo>
                    <a:pt x="711" y="529"/>
                  </a:lnTo>
                  <a:lnTo>
                    <a:pt x="711" y="529"/>
                  </a:lnTo>
                  <a:lnTo>
                    <a:pt x="728" y="523"/>
                  </a:lnTo>
                  <a:lnTo>
                    <a:pt x="728" y="523"/>
                  </a:lnTo>
                  <a:lnTo>
                    <a:pt x="739" y="517"/>
                  </a:lnTo>
                  <a:lnTo>
                    <a:pt x="739" y="517"/>
                  </a:lnTo>
                  <a:lnTo>
                    <a:pt x="745" y="517"/>
                  </a:lnTo>
                  <a:lnTo>
                    <a:pt x="745" y="517"/>
                  </a:lnTo>
                  <a:lnTo>
                    <a:pt x="751" y="517"/>
                  </a:lnTo>
                  <a:lnTo>
                    <a:pt x="751" y="517"/>
                  </a:lnTo>
                  <a:lnTo>
                    <a:pt x="751" y="517"/>
                  </a:lnTo>
                  <a:lnTo>
                    <a:pt x="751" y="517"/>
                  </a:lnTo>
                  <a:lnTo>
                    <a:pt x="751" y="506"/>
                  </a:lnTo>
                  <a:lnTo>
                    <a:pt x="751" y="506"/>
                  </a:lnTo>
                  <a:lnTo>
                    <a:pt x="751" y="500"/>
                  </a:lnTo>
                  <a:lnTo>
                    <a:pt x="751" y="500"/>
                  </a:lnTo>
                  <a:lnTo>
                    <a:pt x="762" y="494"/>
                  </a:lnTo>
                  <a:lnTo>
                    <a:pt x="762" y="494"/>
                  </a:lnTo>
                  <a:lnTo>
                    <a:pt x="773" y="494"/>
                  </a:lnTo>
                  <a:lnTo>
                    <a:pt x="773" y="494"/>
                  </a:lnTo>
                  <a:lnTo>
                    <a:pt x="779" y="506"/>
                  </a:lnTo>
                  <a:lnTo>
                    <a:pt x="779" y="506"/>
                  </a:lnTo>
                  <a:lnTo>
                    <a:pt x="779" y="506"/>
                  </a:lnTo>
                  <a:lnTo>
                    <a:pt x="779" y="506"/>
                  </a:lnTo>
                  <a:lnTo>
                    <a:pt x="790" y="500"/>
                  </a:lnTo>
                  <a:lnTo>
                    <a:pt x="790" y="500"/>
                  </a:lnTo>
                  <a:lnTo>
                    <a:pt x="802" y="484"/>
                  </a:lnTo>
                  <a:lnTo>
                    <a:pt x="802" y="484"/>
                  </a:lnTo>
                  <a:lnTo>
                    <a:pt x="807" y="478"/>
                  </a:lnTo>
                  <a:lnTo>
                    <a:pt x="807" y="478"/>
                  </a:lnTo>
                  <a:lnTo>
                    <a:pt x="813" y="472"/>
                  </a:lnTo>
                  <a:lnTo>
                    <a:pt x="813" y="472"/>
                  </a:lnTo>
                  <a:lnTo>
                    <a:pt x="824" y="472"/>
                  </a:lnTo>
                  <a:lnTo>
                    <a:pt x="824" y="472"/>
                  </a:lnTo>
                  <a:lnTo>
                    <a:pt x="842" y="472"/>
                  </a:lnTo>
                  <a:lnTo>
                    <a:pt x="842" y="472"/>
                  </a:lnTo>
                  <a:lnTo>
                    <a:pt x="852" y="472"/>
                  </a:lnTo>
                  <a:lnTo>
                    <a:pt x="852" y="472"/>
                  </a:lnTo>
                  <a:lnTo>
                    <a:pt x="864" y="472"/>
                  </a:lnTo>
                  <a:lnTo>
                    <a:pt x="864" y="472"/>
                  </a:lnTo>
                  <a:lnTo>
                    <a:pt x="881" y="472"/>
                  </a:lnTo>
                  <a:lnTo>
                    <a:pt x="881" y="472"/>
                  </a:lnTo>
                  <a:lnTo>
                    <a:pt x="892" y="478"/>
                  </a:lnTo>
                  <a:lnTo>
                    <a:pt x="892" y="478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898" y="484"/>
                  </a:lnTo>
                  <a:lnTo>
                    <a:pt x="898" y="484"/>
                  </a:lnTo>
                  <a:lnTo>
                    <a:pt x="904" y="484"/>
                  </a:lnTo>
                  <a:lnTo>
                    <a:pt x="904" y="484"/>
                  </a:lnTo>
                  <a:lnTo>
                    <a:pt x="915" y="484"/>
                  </a:lnTo>
                  <a:lnTo>
                    <a:pt x="915" y="484"/>
                  </a:lnTo>
                  <a:lnTo>
                    <a:pt x="927" y="484"/>
                  </a:lnTo>
                  <a:lnTo>
                    <a:pt x="927" y="484"/>
                  </a:lnTo>
                  <a:lnTo>
                    <a:pt x="938" y="484"/>
                  </a:lnTo>
                  <a:lnTo>
                    <a:pt x="938" y="484"/>
                  </a:lnTo>
                  <a:lnTo>
                    <a:pt x="943" y="484"/>
                  </a:lnTo>
                  <a:lnTo>
                    <a:pt x="943" y="484"/>
                  </a:lnTo>
                  <a:lnTo>
                    <a:pt x="943" y="478"/>
                  </a:lnTo>
                  <a:lnTo>
                    <a:pt x="943" y="478"/>
                  </a:lnTo>
                  <a:lnTo>
                    <a:pt x="943" y="466"/>
                  </a:lnTo>
                  <a:lnTo>
                    <a:pt x="943" y="466"/>
                  </a:lnTo>
                  <a:lnTo>
                    <a:pt x="938" y="455"/>
                  </a:lnTo>
                  <a:lnTo>
                    <a:pt x="938" y="455"/>
                  </a:lnTo>
                  <a:lnTo>
                    <a:pt x="932" y="449"/>
                  </a:lnTo>
                  <a:lnTo>
                    <a:pt x="932" y="449"/>
                  </a:lnTo>
                  <a:lnTo>
                    <a:pt x="927" y="444"/>
                  </a:lnTo>
                  <a:lnTo>
                    <a:pt x="927" y="444"/>
                  </a:lnTo>
                  <a:lnTo>
                    <a:pt x="927" y="432"/>
                  </a:lnTo>
                  <a:lnTo>
                    <a:pt x="927" y="432"/>
                  </a:lnTo>
                  <a:lnTo>
                    <a:pt x="921" y="420"/>
                  </a:lnTo>
                  <a:lnTo>
                    <a:pt x="921" y="420"/>
                  </a:lnTo>
                  <a:lnTo>
                    <a:pt x="921" y="404"/>
                  </a:lnTo>
                  <a:lnTo>
                    <a:pt x="921" y="404"/>
                  </a:lnTo>
                  <a:lnTo>
                    <a:pt x="910" y="387"/>
                  </a:lnTo>
                  <a:lnTo>
                    <a:pt x="910" y="387"/>
                  </a:lnTo>
                  <a:lnTo>
                    <a:pt x="904" y="375"/>
                  </a:lnTo>
                  <a:lnTo>
                    <a:pt x="904" y="375"/>
                  </a:lnTo>
                  <a:lnTo>
                    <a:pt x="892" y="370"/>
                  </a:lnTo>
                  <a:lnTo>
                    <a:pt x="892" y="370"/>
                  </a:lnTo>
                  <a:lnTo>
                    <a:pt x="876" y="364"/>
                  </a:lnTo>
                  <a:lnTo>
                    <a:pt x="876" y="364"/>
                  </a:lnTo>
                  <a:lnTo>
                    <a:pt x="858" y="353"/>
                  </a:lnTo>
                  <a:lnTo>
                    <a:pt x="858" y="353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47" y="324"/>
                  </a:lnTo>
                  <a:lnTo>
                    <a:pt x="847" y="324"/>
                  </a:lnTo>
                  <a:lnTo>
                    <a:pt x="842" y="313"/>
                  </a:lnTo>
                  <a:lnTo>
                    <a:pt x="842" y="313"/>
                  </a:lnTo>
                  <a:lnTo>
                    <a:pt x="836" y="307"/>
                  </a:lnTo>
                  <a:lnTo>
                    <a:pt x="836" y="307"/>
                  </a:lnTo>
                  <a:lnTo>
                    <a:pt x="830" y="301"/>
                  </a:lnTo>
                  <a:lnTo>
                    <a:pt x="830" y="301"/>
                  </a:lnTo>
                  <a:lnTo>
                    <a:pt x="824" y="301"/>
                  </a:lnTo>
                  <a:lnTo>
                    <a:pt x="824" y="301"/>
                  </a:lnTo>
                  <a:lnTo>
                    <a:pt x="813" y="301"/>
                  </a:lnTo>
                  <a:lnTo>
                    <a:pt x="813" y="301"/>
                  </a:lnTo>
                  <a:lnTo>
                    <a:pt x="802" y="301"/>
                  </a:lnTo>
                  <a:lnTo>
                    <a:pt x="802" y="301"/>
                  </a:lnTo>
                  <a:lnTo>
                    <a:pt x="796" y="295"/>
                  </a:lnTo>
                  <a:lnTo>
                    <a:pt x="796" y="295"/>
                  </a:lnTo>
                  <a:lnTo>
                    <a:pt x="784" y="284"/>
                  </a:lnTo>
                  <a:lnTo>
                    <a:pt x="784" y="284"/>
                  </a:lnTo>
                  <a:lnTo>
                    <a:pt x="779" y="279"/>
                  </a:lnTo>
                  <a:lnTo>
                    <a:pt x="779" y="279"/>
                  </a:lnTo>
                  <a:lnTo>
                    <a:pt x="773" y="273"/>
                  </a:lnTo>
                  <a:lnTo>
                    <a:pt x="773" y="273"/>
                  </a:lnTo>
                  <a:lnTo>
                    <a:pt x="767" y="267"/>
                  </a:lnTo>
                  <a:lnTo>
                    <a:pt x="767" y="267"/>
                  </a:lnTo>
                  <a:lnTo>
                    <a:pt x="756" y="267"/>
                  </a:lnTo>
                  <a:lnTo>
                    <a:pt x="756" y="267"/>
                  </a:lnTo>
                  <a:lnTo>
                    <a:pt x="745" y="267"/>
                  </a:lnTo>
                  <a:lnTo>
                    <a:pt x="745" y="267"/>
                  </a:lnTo>
                  <a:lnTo>
                    <a:pt x="733" y="261"/>
                  </a:lnTo>
                  <a:lnTo>
                    <a:pt x="733" y="261"/>
                  </a:lnTo>
                  <a:lnTo>
                    <a:pt x="728" y="250"/>
                  </a:lnTo>
                  <a:lnTo>
                    <a:pt x="728" y="250"/>
                  </a:lnTo>
                  <a:lnTo>
                    <a:pt x="722" y="245"/>
                  </a:lnTo>
                  <a:lnTo>
                    <a:pt x="722" y="245"/>
                  </a:lnTo>
                  <a:lnTo>
                    <a:pt x="717" y="233"/>
                  </a:lnTo>
                  <a:lnTo>
                    <a:pt x="717" y="233"/>
                  </a:lnTo>
                  <a:lnTo>
                    <a:pt x="705" y="227"/>
                  </a:lnTo>
                  <a:lnTo>
                    <a:pt x="705" y="227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82" y="188"/>
                  </a:lnTo>
                  <a:lnTo>
                    <a:pt x="682" y="188"/>
                  </a:lnTo>
                  <a:lnTo>
                    <a:pt x="682" y="170"/>
                  </a:lnTo>
                  <a:lnTo>
                    <a:pt x="682" y="170"/>
                  </a:lnTo>
                  <a:lnTo>
                    <a:pt x="688" y="154"/>
                  </a:lnTo>
                  <a:lnTo>
                    <a:pt x="688" y="154"/>
                  </a:lnTo>
                  <a:lnTo>
                    <a:pt x="688" y="142"/>
                  </a:lnTo>
                  <a:lnTo>
                    <a:pt x="688" y="142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65" y="125"/>
                  </a:lnTo>
                  <a:lnTo>
                    <a:pt x="665" y="125"/>
                  </a:lnTo>
                  <a:lnTo>
                    <a:pt x="654" y="114"/>
                  </a:lnTo>
                  <a:lnTo>
                    <a:pt x="654" y="114"/>
                  </a:lnTo>
                  <a:lnTo>
                    <a:pt x="654" y="108"/>
                  </a:lnTo>
                  <a:lnTo>
                    <a:pt x="654" y="108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9" y="91"/>
                  </a:lnTo>
                  <a:lnTo>
                    <a:pt x="659" y="91"/>
                  </a:lnTo>
                  <a:lnTo>
                    <a:pt x="659" y="74"/>
                  </a:lnTo>
                  <a:lnTo>
                    <a:pt x="659" y="74"/>
                  </a:lnTo>
                  <a:lnTo>
                    <a:pt x="659" y="57"/>
                  </a:lnTo>
                  <a:lnTo>
                    <a:pt x="659" y="57"/>
                  </a:lnTo>
                  <a:lnTo>
                    <a:pt x="659" y="45"/>
                  </a:lnTo>
                  <a:lnTo>
                    <a:pt x="659" y="45"/>
                  </a:lnTo>
                  <a:lnTo>
                    <a:pt x="659" y="40"/>
                  </a:lnTo>
                  <a:lnTo>
                    <a:pt x="648" y="29"/>
                  </a:lnTo>
                  <a:lnTo>
                    <a:pt x="637" y="23"/>
                  </a:lnTo>
                  <a:lnTo>
                    <a:pt x="625" y="11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3" y="6"/>
                  </a:lnTo>
                  <a:lnTo>
                    <a:pt x="603" y="6"/>
                  </a:lnTo>
                  <a:lnTo>
                    <a:pt x="586" y="11"/>
                  </a:lnTo>
                  <a:lnTo>
                    <a:pt x="586" y="11"/>
                  </a:lnTo>
                  <a:lnTo>
                    <a:pt x="580" y="29"/>
                  </a:lnTo>
                  <a:lnTo>
                    <a:pt x="580" y="29"/>
                  </a:lnTo>
                  <a:lnTo>
                    <a:pt x="574" y="40"/>
                  </a:lnTo>
                  <a:lnTo>
                    <a:pt x="574" y="40"/>
                  </a:lnTo>
                  <a:lnTo>
                    <a:pt x="568" y="45"/>
                  </a:lnTo>
                  <a:lnTo>
                    <a:pt x="568" y="45"/>
                  </a:lnTo>
                  <a:lnTo>
                    <a:pt x="568" y="51"/>
                  </a:lnTo>
                  <a:lnTo>
                    <a:pt x="568" y="51"/>
                  </a:lnTo>
                  <a:lnTo>
                    <a:pt x="557" y="57"/>
                  </a:lnTo>
                  <a:lnTo>
                    <a:pt x="557" y="57"/>
                  </a:lnTo>
                  <a:lnTo>
                    <a:pt x="546" y="63"/>
                  </a:lnTo>
                  <a:lnTo>
                    <a:pt x="546" y="63"/>
                  </a:lnTo>
                  <a:lnTo>
                    <a:pt x="534" y="68"/>
                  </a:lnTo>
                  <a:lnTo>
                    <a:pt x="534" y="68"/>
                  </a:lnTo>
                  <a:lnTo>
                    <a:pt x="523" y="74"/>
                  </a:lnTo>
                  <a:lnTo>
                    <a:pt x="523" y="74"/>
                  </a:lnTo>
                  <a:lnTo>
                    <a:pt x="517" y="80"/>
                  </a:lnTo>
                  <a:lnTo>
                    <a:pt x="517" y="80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06" y="97"/>
                  </a:lnTo>
                  <a:lnTo>
                    <a:pt x="506" y="97"/>
                  </a:lnTo>
                  <a:lnTo>
                    <a:pt x="500" y="108"/>
                  </a:lnTo>
                  <a:lnTo>
                    <a:pt x="500" y="108"/>
                  </a:lnTo>
                  <a:lnTo>
                    <a:pt x="489" y="114"/>
                  </a:lnTo>
                  <a:lnTo>
                    <a:pt x="489" y="114"/>
                  </a:lnTo>
                  <a:lnTo>
                    <a:pt x="478" y="114"/>
                  </a:lnTo>
                  <a:lnTo>
                    <a:pt x="478" y="114"/>
                  </a:lnTo>
                  <a:lnTo>
                    <a:pt x="466" y="120"/>
                  </a:lnTo>
                  <a:lnTo>
                    <a:pt x="466" y="120"/>
                  </a:lnTo>
                  <a:lnTo>
                    <a:pt x="461" y="125"/>
                  </a:lnTo>
                  <a:lnTo>
                    <a:pt x="461" y="125"/>
                  </a:lnTo>
                  <a:lnTo>
                    <a:pt x="449" y="130"/>
                  </a:lnTo>
                  <a:lnTo>
                    <a:pt x="449" y="130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03" y="148"/>
                  </a:lnTo>
                  <a:lnTo>
                    <a:pt x="403" y="148"/>
                  </a:lnTo>
                  <a:lnTo>
                    <a:pt x="381" y="154"/>
                  </a:lnTo>
                  <a:lnTo>
                    <a:pt x="381" y="154"/>
                  </a:lnTo>
                  <a:lnTo>
                    <a:pt x="364" y="165"/>
                  </a:lnTo>
                  <a:lnTo>
                    <a:pt x="364" y="165"/>
                  </a:lnTo>
                  <a:lnTo>
                    <a:pt x="364" y="170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75" y="194"/>
                  </a:lnTo>
                  <a:lnTo>
                    <a:pt x="375" y="194"/>
                  </a:lnTo>
                  <a:lnTo>
                    <a:pt x="387" y="199"/>
                  </a:lnTo>
                  <a:lnTo>
                    <a:pt x="387" y="199"/>
                  </a:lnTo>
                  <a:lnTo>
                    <a:pt x="387" y="205"/>
                  </a:lnTo>
                  <a:lnTo>
                    <a:pt x="381" y="210"/>
                  </a:lnTo>
                  <a:lnTo>
                    <a:pt x="381" y="210"/>
                  </a:lnTo>
                  <a:lnTo>
                    <a:pt x="370" y="216"/>
                  </a:lnTo>
                  <a:lnTo>
                    <a:pt x="370" y="216"/>
                  </a:lnTo>
                  <a:lnTo>
                    <a:pt x="358" y="222"/>
                  </a:lnTo>
                  <a:lnTo>
                    <a:pt x="358" y="222"/>
                  </a:lnTo>
                  <a:lnTo>
                    <a:pt x="347" y="227"/>
                  </a:lnTo>
                  <a:lnTo>
                    <a:pt x="347" y="227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02" y="267"/>
                  </a:lnTo>
                  <a:lnTo>
                    <a:pt x="302" y="267"/>
                  </a:lnTo>
                  <a:lnTo>
                    <a:pt x="290" y="273"/>
                  </a:lnTo>
                  <a:lnTo>
                    <a:pt x="290" y="273"/>
                  </a:lnTo>
                  <a:lnTo>
                    <a:pt x="273" y="279"/>
                  </a:lnTo>
                  <a:lnTo>
                    <a:pt x="273" y="279"/>
                  </a:lnTo>
                  <a:lnTo>
                    <a:pt x="256" y="279"/>
                  </a:lnTo>
                  <a:lnTo>
                    <a:pt x="256" y="279"/>
                  </a:lnTo>
                  <a:lnTo>
                    <a:pt x="233" y="284"/>
                  </a:lnTo>
                  <a:lnTo>
                    <a:pt x="233" y="284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188" y="295"/>
                  </a:lnTo>
                  <a:lnTo>
                    <a:pt x="188" y="295"/>
                  </a:lnTo>
                  <a:lnTo>
                    <a:pt x="177" y="290"/>
                  </a:lnTo>
                  <a:lnTo>
                    <a:pt x="177" y="290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59" y="279"/>
                  </a:lnTo>
                  <a:lnTo>
                    <a:pt x="159" y="279"/>
                  </a:lnTo>
                  <a:lnTo>
                    <a:pt x="153" y="279"/>
                  </a:lnTo>
                  <a:lnTo>
                    <a:pt x="148" y="284"/>
                  </a:lnTo>
                  <a:lnTo>
                    <a:pt x="143" y="295"/>
                  </a:lnTo>
                  <a:lnTo>
                    <a:pt x="143" y="301"/>
                  </a:lnTo>
                  <a:lnTo>
                    <a:pt x="137" y="313"/>
                  </a:lnTo>
                  <a:lnTo>
                    <a:pt x="125" y="313"/>
                  </a:lnTo>
                  <a:lnTo>
                    <a:pt x="119" y="313"/>
                  </a:lnTo>
                  <a:lnTo>
                    <a:pt x="108" y="307"/>
                  </a:lnTo>
                  <a:lnTo>
                    <a:pt x="103" y="307"/>
                  </a:lnTo>
                  <a:lnTo>
                    <a:pt x="91" y="307"/>
                  </a:lnTo>
                  <a:lnTo>
                    <a:pt x="85" y="313"/>
                  </a:lnTo>
                  <a:lnTo>
                    <a:pt x="80" y="313"/>
                  </a:lnTo>
                  <a:lnTo>
                    <a:pt x="74" y="313"/>
                  </a:lnTo>
                  <a:lnTo>
                    <a:pt x="74" y="313"/>
                  </a:lnTo>
                  <a:lnTo>
                    <a:pt x="68" y="324"/>
                  </a:lnTo>
                  <a:lnTo>
                    <a:pt x="68" y="324"/>
                  </a:lnTo>
                  <a:lnTo>
                    <a:pt x="57" y="353"/>
                  </a:lnTo>
                  <a:lnTo>
                    <a:pt x="57" y="353"/>
                  </a:lnTo>
                  <a:lnTo>
                    <a:pt x="40" y="387"/>
                  </a:lnTo>
                  <a:lnTo>
                    <a:pt x="40" y="387"/>
                  </a:lnTo>
                  <a:lnTo>
                    <a:pt x="23" y="404"/>
                  </a:lnTo>
                  <a:lnTo>
                    <a:pt x="23" y="404"/>
                  </a:lnTo>
                  <a:lnTo>
                    <a:pt x="12" y="415"/>
                  </a:lnTo>
                  <a:lnTo>
                    <a:pt x="12" y="415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6" y="438"/>
                  </a:lnTo>
                  <a:lnTo>
                    <a:pt x="6" y="438"/>
                  </a:lnTo>
                  <a:lnTo>
                    <a:pt x="18" y="444"/>
                  </a:lnTo>
                  <a:lnTo>
                    <a:pt x="18" y="444"/>
                  </a:lnTo>
                  <a:lnTo>
                    <a:pt x="23" y="449"/>
                  </a:lnTo>
                  <a:lnTo>
                    <a:pt x="23" y="449"/>
                  </a:lnTo>
                  <a:lnTo>
                    <a:pt x="29" y="455"/>
                  </a:lnTo>
                  <a:lnTo>
                    <a:pt x="29" y="455"/>
                  </a:lnTo>
                  <a:lnTo>
                    <a:pt x="34" y="466"/>
                  </a:lnTo>
                  <a:lnTo>
                    <a:pt x="34" y="466"/>
                  </a:lnTo>
                  <a:lnTo>
                    <a:pt x="40" y="484"/>
                  </a:lnTo>
                  <a:lnTo>
                    <a:pt x="40" y="484"/>
                  </a:lnTo>
                  <a:lnTo>
                    <a:pt x="46" y="500"/>
                  </a:lnTo>
                  <a:lnTo>
                    <a:pt x="46" y="500"/>
                  </a:lnTo>
                  <a:lnTo>
                    <a:pt x="57" y="517"/>
                  </a:lnTo>
                  <a:lnTo>
                    <a:pt x="57" y="517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74" y="557"/>
                  </a:lnTo>
                  <a:lnTo>
                    <a:pt x="74" y="557"/>
                  </a:lnTo>
                  <a:lnTo>
                    <a:pt x="80" y="569"/>
                  </a:lnTo>
                  <a:lnTo>
                    <a:pt x="80" y="569"/>
                  </a:lnTo>
                  <a:lnTo>
                    <a:pt x="85" y="580"/>
                  </a:lnTo>
                  <a:lnTo>
                    <a:pt x="85" y="580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114" y="603"/>
                  </a:lnTo>
                  <a:lnTo>
                    <a:pt x="114" y="603"/>
                  </a:lnTo>
                  <a:lnTo>
                    <a:pt x="119" y="614"/>
                  </a:lnTo>
                  <a:lnTo>
                    <a:pt x="119" y="614"/>
                  </a:lnTo>
                  <a:lnTo>
                    <a:pt x="131" y="619"/>
                  </a:lnTo>
                  <a:lnTo>
                    <a:pt x="131" y="619"/>
                  </a:lnTo>
                  <a:lnTo>
                    <a:pt x="143" y="637"/>
                  </a:lnTo>
                  <a:lnTo>
                    <a:pt x="143" y="637"/>
                  </a:lnTo>
                  <a:lnTo>
                    <a:pt x="153" y="659"/>
                  </a:lnTo>
                  <a:lnTo>
                    <a:pt x="153" y="659"/>
                  </a:lnTo>
                  <a:lnTo>
                    <a:pt x="171" y="676"/>
                  </a:lnTo>
                  <a:lnTo>
                    <a:pt x="171" y="676"/>
                  </a:lnTo>
                  <a:lnTo>
                    <a:pt x="182" y="688"/>
                  </a:lnTo>
                  <a:lnTo>
                    <a:pt x="182" y="688"/>
                  </a:lnTo>
                  <a:lnTo>
                    <a:pt x="188" y="694"/>
                  </a:lnTo>
                  <a:lnTo>
                    <a:pt x="188" y="694"/>
                  </a:lnTo>
                  <a:lnTo>
                    <a:pt x="188" y="694"/>
                  </a:lnTo>
                  <a:lnTo>
                    <a:pt x="188" y="694"/>
                  </a:lnTo>
                  <a:lnTo>
                    <a:pt x="199" y="694"/>
                  </a:lnTo>
                  <a:lnTo>
                    <a:pt x="199" y="694"/>
                  </a:lnTo>
                  <a:lnTo>
                    <a:pt x="211" y="682"/>
                  </a:lnTo>
                  <a:lnTo>
                    <a:pt x="211" y="682"/>
                  </a:lnTo>
                  <a:lnTo>
                    <a:pt x="222" y="671"/>
                  </a:lnTo>
                  <a:lnTo>
                    <a:pt x="222" y="671"/>
                  </a:lnTo>
                  <a:lnTo>
                    <a:pt x="222" y="659"/>
                  </a:lnTo>
                  <a:lnTo>
                    <a:pt x="222" y="659"/>
                  </a:lnTo>
                  <a:lnTo>
                    <a:pt x="228" y="654"/>
                  </a:lnTo>
                  <a:lnTo>
                    <a:pt x="228" y="654"/>
                  </a:lnTo>
                  <a:lnTo>
                    <a:pt x="233" y="648"/>
                  </a:lnTo>
                  <a:lnTo>
                    <a:pt x="233" y="648"/>
                  </a:lnTo>
                  <a:lnTo>
                    <a:pt x="244" y="643"/>
                  </a:lnTo>
                  <a:lnTo>
                    <a:pt x="244" y="643"/>
                  </a:lnTo>
                  <a:lnTo>
                    <a:pt x="256" y="643"/>
                  </a:lnTo>
                  <a:lnTo>
                    <a:pt x="256" y="643"/>
                  </a:lnTo>
                  <a:lnTo>
                    <a:pt x="262" y="648"/>
                  </a:lnTo>
                  <a:lnTo>
                    <a:pt x="262" y="648"/>
                  </a:lnTo>
                  <a:lnTo>
                    <a:pt x="268" y="648"/>
                  </a:lnTo>
                  <a:lnTo>
                    <a:pt x="268" y="648"/>
                  </a:lnTo>
                  <a:lnTo>
                    <a:pt x="278" y="648"/>
                  </a:lnTo>
                  <a:lnTo>
                    <a:pt x="278" y="648"/>
                  </a:lnTo>
                  <a:lnTo>
                    <a:pt x="296" y="643"/>
                  </a:lnTo>
                  <a:lnTo>
                    <a:pt x="296" y="643"/>
                  </a:lnTo>
                  <a:lnTo>
                    <a:pt x="313" y="637"/>
                  </a:lnTo>
                  <a:lnTo>
                    <a:pt x="313" y="637"/>
                  </a:lnTo>
                  <a:lnTo>
                    <a:pt x="324" y="637"/>
                  </a:lnTo>
                  <a:lnTo>
                    <a:pt x="324" y="637"/>
                  </a:lnTo>
                  <a:lnTo>
                    <a:pt x="330" y="631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Freeform 150"/>
            <p:cNvSpPr>
              <a:spLocks noChangeArrowheads="1"/>
            </p:cNvSpPr>
            <p:nvPr/>
          </p:nvSpPr>
          <p:spPr bwMode="auto">
            <a:xfrm>
              <a:off x="2636838" y="1768475"/>
              <a:ext cx="1109662" cy="1355725"/>
            </a:xfrm>
            <a:custGeom>
              <a:avLst/>
              <a:gdLst>
                <a:gd name="T0" fmla="*/ 887 w 3081"/>
                <a:gd name="T1" fmla="*/ 1398 h 3764"/>
                <a:gd name="T2" fmla="*/ 1097 w 3081"/>
                <a:gd name="T3" fmla="*/ 17 h 3764"/>
                <a:gd name="T4" fmla="*/ 762 w 3081"/>
                <a:gd name="T5" fmla="*/ 1512 h 3764"/>
                <a:gd name="T6" fmla="*/ 461 w 3081"/>
                <a:gd name="T7" fmla="*/ 2905 h 3764"/>
                <a:gd name="T8" fmla="*/ 1831 w 3081"/>
                <a:gd name="T9" fmla="*/ 574 h 3764"/>
                <a:gd name="T10" fmla="*/ 1092 w 3081"/>
                <a:gd name="T11" fmla="*/ 750 h 3764"/>
                <a:gd name="T12" fmla="*/ 1495 w 3081"/>
                <a:gd name="T13" fmla="*/ 819 h 3764"/>
                <a:gd name="T14" fmla="*/ 1700 w 3081"/>
                <a:gd name="T15" fmla="*/ 1199 h 3764"/>
                <a:gd name="T16" fmla="*/ 1296 w 3081"/>
                <a:gd name="T17" fmla="*/ 1467 h 3764"/>
                <a:gd name="T18" fmla="*/ 1035 w 3081"/>
                <a:gd name="T19" fmla="*/ 602 h 3764"/>
                <a:gd name="T20" fmla="*/ 1074 w 3081"/>
                <a:gd name="T21" fmla="*/ 2262 h 3764"/>
                <a:gd name="T22" fmla="*/ 1807 w 3081"/>
                <a:gd name="T23" fmla="*/ 2660 h 3764"/>
                <a:gd name="T24" fmla="*/ 2405 w 3081"/>
                <a:gd name="T25" fmla="*/ 3280 h 3764"/>
                <a:gd name="T26" fmla="*/ 2285 w 3081"/>
                <a:gd name="T27" fmla="*/ 3360 h 3764"/>
                <a:gd name="T28" fmla="*/ 2478 w 3081"/>
                <a:gd name="T29" fmla="*/ 3405 h 3764"/>
                <a:gd name="T30" fmla="*/ 2251 w 3081"/>
                <a:gd name="T31" fmla="*/ 2967 h 3764"/>
                <a:gd name="T32" fmla="*/ 461 w 3081"/>
                <a:gd name="T33" fmla="*/ 3064 h 3764"/>
                <a:gd name="T34" fmla="*/ 995 w 3081"/>
                <a:gd name="T35" fmla="*/ 3376 h 3764"/>
                <a:gd name="T36" fmla="*/ 904 w 3081"/>
                <a:gd name="T37" fmla="*/ 3740 h 3764"/>
                <a:gd name="T38" fmla="*/ 1393 w 3081"/>
                <a:gd name="T39" fmla="*/ 3484 h 3764"/>
                <a:gd name="T40" fmla="*/ 2041 w 3081"/>
                <a:gd name="T41" fmla="*/ 3422 h 3764"/>
                <a:gd name="T42" fmla="*/ 2086 w 3081"/>
                <a:gd name="T43" fmla="*/ 3484 h 3764"/>
                <a:gd name="T44" fmla="*/ 2353 w 3081"/>
                <a:gd name="T45" fmla="*/ 3439 h 3764"/>
                <a:gd name="T46" fmla="*/ 2126 w 3081"/>
                <a:gd name="T47" fmla="*/ 3235 h 3764"/>
                <a:gd name="T48" fmla="*/ 2131 w 3081"/>
                <a:gd name="T49" fmla="*/ 2996 h 3764"/>
                <a:gd name="T50" fmla="*/ 1882 w 3081"/>
                <a:gd name="T51" fmla="*/ 3041 h 3764"/>
                <a:gd name="T52" fmla="*/ 2416 w 3081"/>
                <a:gd name="T53" fmla="*/ 2899 h 3764"/>
                <a:gd name="T54" fmla="*/ 2762 w 3081"/>
                <a:gd name="T55" fmla="*/ 2563 h 3764"/>
                <a:gd name="T56" fmla="*/ 2631 w 3081"/>
                <a:gd name="T57" fmla="*/ 2456 h 3764"/>
                <a:gd name="T58" fmla="*/ 2359 w 3081"/>
                <a:gd name="T59" fmla="*/ 2206 h 3764"/>
                <a:gd name="T60" fmla="*/ 2222 w 3081"/>
                <a:gd name="T61" fmla="*/ 1910 h 3764"/>
                <a:gd name="T62" fmla="*/ 1932 w 3081"/>
                <a:gd name="T63" fmla="*/ 1955 h 3764"/>
                <a:gd name="T64" fmla="*/ 1632 w 3081"/>
                <a:gd name="T65" fmla="*/ 1614 h 3764"/>
                <a:gd name="T66" fmla="*/ 1222 w 3081"/>
                <a:gd name="T67" fmla="*/ 1699 h 3764"/>
                <a:gd name="T68" fmla="*/ 1313 w 3081"/>
                <a:gd name="T69" fmla="*/ 2257 h 3764"/>
                <a:gd name="T70" fmla="*/ 1001 w 3081"/>
                <a:gd name="T71" fmla="*/ 2768 h 3764"/>
                <a:gd name="T72" fmla="*/ 467 w 3081"/>
                <a:gd name="T73" fmla="*/ 2200 h 3764"/>
                <a:gd name="T74" fmla="*/ 2581 w 3081"/>
                <a:gd name="T75" fmla="*/ 3041 h 3764"/>
                <a:gd name="T76" fmla="*/ 2876 w 3081"/>
                <a:gd name="T77" fmla="*/ 3206 h 3764"/>
                <a:gd name="T78" fmla="*/ 3064 w 3081"/>
                <a:gd name="T79" fmla="*/ 3115 h 3764"/>
                <a:gd name="T80" fmla="*/ 2945 w 3081"/>
                <a:gd name="T81" fmla="*/ 3007 h 3764"/>
                <a:gd name="T82" fmla="*/ 2762 w 3081"/>
                <a:gd name="T83" fmla="*/ 2791 h 3764"/>
                <a:gd name="T84" fmla="*/ 1108 w 3081"/>
                <a:gd name="T85" fmla="*/ 284 h 3764"/>
                <a:gd name="T86" fmla="*/ 819 w 3081"/>
                <a:gd name="T87" fmla="*/ 57 h 3764"/>
                <a:gd name="T88" fmla="*/ 614 w 3081"/>
                <a:gd name="T89" fmla="*/ 222 h 3764"/>
                <a:gd name="T90" fmla="*/ 518 w 3081"/>
                <a:gd name="T91" fmla="*/ 410 h 3764"/>
                <a:gd name="T92" fmla="*/ 961 w 3081"/>
                <a:gd name="T93" fmla="*/ 563 h 3764"/>
                <a:gd name="T94" fmla="*/ 1154 w 3081"/>
                <a:gd name="T95" fmla="*/ 495 h 3764"/>
                <a:gd name="T96" fmla="*/ 1427 w 3081"/>
                <a:gd name="T97" fmla="*/ 642 h 3764"/>
                <a:gd name="T98" fmla="*/ 1597 w 3081"/>
                <a:gd name="T99" fmla="*/ 864 h 3764"/>
                <a:gd name="T100" fmla="*/ 1364 w 3081"/>
                <a:gd name="T101" fmla="*/ 1245 h 3764"/>
                <a:gd name="T102" fmla="*/ 1432 w 3081"/>
                <a:gd name="T103" fmla="*/ 1302 h 3764"/>
                <a:gd name="T104" fmla="*/ 1637 w 3081"/>
                <a:gd name="T105" fmla="*/ 1518 h 3764"/>
                <a:gd name="T106" fmla="*/ 1927 w 3081"/>
                <a:gd name="T107" fmla="*/ 1455 h 3764"/>
                <a:gd name="T108" fmla="*/ 2126 w 3081"/>
                <a:gd name="T109" fmla="*/ 1296 h 3764"/>
                <a:gd name="T110" fmla="*/ 1967 w 3081"/>
                <a:gd name="T111" fmla="*/ 1040 h 3764"/>
                <a:gd name="T112" fmla="*/ 2206 w 3081"/>
                <a:gd name="T113" fmla="*/ 1205 h 3764"/>
                <a:gd name="T114" fmla="*/ 2393 w 3081"/>
                <a:gd name="T115" fmla="*/ 1029 h 3764"/>
                <a:gd name="T116" fmla="*/ 2256 w 3081"/>
                <a:gd name="T117" fmla="*/ 944 h 3764"/>
                <a:gd name="T118" fmla="*/ 2024 w 3081"/>
                <a:gd name="T119" fmla="*/ 847 h 3764"/>
                <a:gd name="T120" fmla="*/ 1887 w 3081"/>
                <a:gd name="T121" fmla="*/ 614 h 3764"/>
                <a:gd name="T122" fmla="*/ 1779 w 3081"/>
                <a:gd name="T123" fmla="*/ 438 h 3764"/>
                <a:gd name="T124" fmla="*/ 1563 w 3081"/>
                <a:gd name="T125" fmla="*/ 386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1" h="3764">
                  <a:moveTo>
                    <a:pt x="574" y="881"/>
                  </a:moveTo>
                  <a:lnTo>
                    <a:pt x="574" y="881"/>
                  </a:lnTo>
                  <a:lnTo>
                    <a:pt x="574" y="887"/>
                  </a:lnTo>
                  <a:lnTo>
                    <a:pt x="574" y="892"/>
                  </a:lnTo>
                  <a:lnTo>
                    <a:pt x="569" y="892"/>
                  </a:lnTo>
                  <a:lnTo>
                    <a:pt x="569" y="892"/>
                  </a:lnTo>
                  <a:lnTo>
                    <a:pt x="574" y="898"/>
                  </a:lnTo>
                  <a:lnTo>
                    <a:pt x="574" y="898"/>
                  </a:lnTo>
                  <a:lnTo>
                    <a:pt x="580" y="898"/>
                  </a:lnTo>
                  <a:lnTo>
                    <a:pt x="580" y="898"/>
                  </a:lnTo>
                  <a:lnTo>
                    <a:pt x="580" y="898"/>
                  </a:lnTo>
                  <a:lnTo>
                    <a:pt x="580" y="898"/>
                  </a:lnTo>
                  <a:lnTo>
                    <a:pt x="586" y="898"/>
                  </a:lnTo>
                  <a:lnTo>
                    <a:pt x="586" y="898"/>
                  </a:lnTo>
                  <a:lnTo>
                    <a:pt x="586" y="892"/>
                  </a:lnTo>
                  <a:lnTo>
                    <a:pt x="586" y="892"/>
                  </a:lnTo>
                  <a:lnTo>
                    <a:pt x="586" y="887"/>
                  </a:lnTo>
                  <a:lnTo>
                    <a:pt x="586" y="887"/>
                  </a:lnTo>
                  <a:lnTo>
                    <a:pt x="586" y="881"/>
                  </a:lnTo>
                  <a:lnTo>
                    <a:pt x="586" y="881"/>
                  </a:lnTo>
                  <a:lnTo>
                    <a:pt x="574" y="881"/>
                  </a:lnTo>
                  <a:close/>
                  <a:moveTo>
                    <a:pt x="654" y="1154"/>
                  </a:moveTo>
                  <a:lnTo>
                    <a:pt x="654" y="1154"/>
                  </a:lnTo>
                  <a:lnTo>
                    <a:pt x="643" y="1194"/>
                  </a:lnTo>
                  <a:lnTo>
                    <a:pt x="643" y="1194"/>
                  </a:lnTo>
                  <a:lnTo>
                    <a:pt x="637" y="1234"/>
                  </a:lnTo>
                  <a:lnTo>
                    <a:pt x="637" y="1234"/>
                  </a:lnTo>
                  <a:lnTo>
                    <a:pt x="643" y="1279"/>
                  </a:lnTo>
                  <a:lnTo>
                    <a:pt x="643" y="1279"/>
                  </a:lnTo>
                  <a:lnTo>
                    <a:pt x="648" y="1319"/>
                  </a:lnTo>
                  <a:lnTo>
                    <a:pt x="648" y="1319"/>
                  </a:lnTo>
                  <a:lnTo>
                    <a:pt x="631" y="1330"/>
                  </a:lnTo>
                  <a:lnTo>
                    <a:pt x="631" y="1330"/>
                  </a:lnTo>
                  <a:lnTo>
                    <a:pt x="614" y="1341"/>
                  </a:lnTo>
                  <a:lnTo>
                    <a:pt x="614" y="1341"/>
                  </a:lnTo>
                  <a:lnTo>
                    <a:pt x="597" y="1353"/>
                  </a:lnTo>
                  <a:lnTo>
                    <a:pt x="597" y="1353"/>
                  </a:lnTo>
                  <a:lnTo>
                    <a:pt x="580" y="1364"/>
                  </a:lnTo>
                  <a:lnTo>
                    <a:pt x="580" y="1364"/>
                  </a:lnTo>
                  <a:lnTo>
                    <a:pt x="580" y="1370"/>
                  </a:lnTo>
                  <a:lnTo>
                    <a:pt x="580" y="1370"/>
                  </a:lnTo>
                  <a:lnTo>
                    <a:pt x="574" y="1381"/>
                  </a:lnTo>
                  <a:lnTo>
                    <a:pt x="574" y="1381"/>
                  </a:lnTo>
                  <a:lnTo>
                    <a:pt x="574" y="1393"/>
                  </a:lnTo>
                  <a:lnTo>
                    <a:pt x="574" y="1393"/>
                  </a:lnTo>
                  <a:lnTo>
                    <a:pt x="580" y="1404"/>
                  </a:lnTo>
                  <a:lnTo>
                    <a:pt x="580" y="1404"/>
                  </a:lnTo>
                  <a:lnTo>
                    <a:pt x="597" y="1404"/>
                  </a:lnTo>
                  <a:lnTo>
                    <a:pt x="597" y="1404"/>
                  </a:lnTo>
                  <a:lnTo>
                    <a:pt x="609" y="1404"/>
                  </a:lnTo>
                  <a:lnTo>
                    <a:pt x="609" y="1404"/>
                  </a:lnTo>
                  <a:lnTo>
                    <a:pt x="626" y="1398"/>
                  </a:lnTo>
                  <a:lnTo>
                    <a:pt x="626" y="1398"/>
                  </a:lnTo>
                  <a:lnTo>
                    <a:pt x="643" y="1393"/>
                  </a:lnTo>
                  <a:lnTo>
                    <a:pt x="643" y="1393"/>
                  </a:lnTo>
                  <a:lnTo>
                    <a:pt x="648" y="1393"/>
                  </a:lnTo>
                  <a:lnTo>
                    <a:pt x="648" y="1393"/>
                  </a:lnTo>
                  <a:lnTo>
                    <a:pt x="648" y="1398"/>
                  </a:lnTo>
                  <a:lnTo>
                    <a:pt x="648" y="1398"/>
                  </a:lnTo>
                  <a:lnTo>
                    <a:pt x="648" y="1398"/>
                  </a:lnTo>
                  <a:lnTo>
                    <a:pt x="648" y="1398"/>
                  </a:lnTo>
                  <a:lnTo>
                    <a:pt x="643" y="1404"/>
                  </a:lnTo>
                  <a:lnTo>
                    <a:pt x="643" y="1404"/>
                  </a:lnTo>
                  <a:lnTo>
                    <a:pt x="643" y="1415"/>
                  </a:lnTo>
                  <a:lnTo>
                    <a:pt x="643" y="1415"/>
                  </a:lnTo>
                  <a:lnTo>
                    <a:pt x="643" y="1427"/>
                  </a:lnTo>
                  <a:lnTo>
                    <a:pt x="643" y="1427"/>
                  </a:lnTo>
                  <a:lnTo>
                    <a:pt x="643" y="1433"/>
                  </a:lnTo>
                  <a:lnTo>
                    <a:pt x="643" y="1433"/>
                  </a:lnTo>
                  <a:lnTo>
                    <a:pt x="648" y="1444"/>
                  </a:lnTo>
                  <a:lnTo>
                    <a:pt x="648" y="1444"/>
                  </a:lnTo>
                  <a:lnTo>
                    <a:pt x="665" y="1449"/>
                  </a:lnTo>
                  <a:lnTo>
                    <a:pt x="665" y="1449"/>
                  </a:lnTo>
                  <a:lnTo>
                    <a:pt x="683" y="1449"/>
                  </a:lnTo>
                  <a:lnTo>
                    <a:pt x="683" y="1449"/>
                  </a:lnTo>
                  <a:lnTo>
                    <a:pt x="694" y="1444"/>
                  </a:lnTo>
                  <a:lnTo>
                    <a:pt x="694" y="1444"/>
                  </a:lnTo>
                  <a:lnTo>
                    <a:pt x="711" y="1438"/>
                  </a:lnTo>
                  <a:lnTo>
                    <a:pt x="711" y="1438"/>
                  </a:lnTo>
                  <a:lnTo>
                    <a:pt x="711" y="1433"/>
                  </a:lnTo>
                  <a:lnTo>
                    <a:pt x="711" y="1433"/>
                  </a:lnTo>
                  <a:lnTo>
                    <a:pt x="711" y="1427"/>
                  </a:lnTo>
                  <a:lnTo>
                    <a:pt x="711" y="1427"/>
                  </a:lnTo>
                  <a:lnTo>
                    <a:pt x="711" y="1421"/>
                  </a:lnTo>
                  <a:lnTo>
                    <a:pt x="711" y="1421"/>
                  </a:lnTo>
                  <a:lnTo>
                    <a:pt x="711" y="1421"/>
                  </a:lnTo>
                  <a:lnTo>
                    <a:pt x="711" y="1421"/>
                  </a:lnTo>
                  <a:lnTo>
                    <a:pt x="717" y="1415"/>
                  </a:lnTo>
                  <a:lnTo>
                    <a:pt x="717" y="1415"/>
                  </a:lnTo>
                  <a:lnTo>
                    <a:pt x="723" y="1409"/>
                  </a:lnTo>
                  <a:lnTo>
                    <a:pt x="723" y="1409"/>
                  </a:lnTo>
                  <a:lnTo>
                    <a:pt x="728" y="1404"/>
                  </a:lnTo>
                  <a:lnTo>
                    <a:pt x="728" y="1404"/>
                  </a:lnTo>
                  <a:lnTo>
                    <a:pt x="728" y="1404"/>
                  </a:lnTo>
                  <a:lnTo>
                    <a:pt x="728" y="1404"/>
                  </a:lnTo>
                  <a:lnTo>
                    <a:pt x="728" y="1387"/>
                  </a:lnTo>
                  <a:lnTo>
                    <a:pt x="728" y="1387"/>
                  </a:lnTo>
                  <a:lnTo>
                    <a:pt x="728" y="1364"/>
                  </a:lnTo>
                  <a:lnTo>
                    <a:pt x="728" y="1364"/>
                  </a:lnTo>
                  <a:lnTo>
                    <a:pt x="728" y="1347"/>
                  </a:lnTo>
                  <a:lnTo>
                    <a:pt x="728" y="1347"/>
                  </a:lnTo>
                  <a:lnTo>
                    <a:pt x="728" y="1330"/>
                  </a:lnTo>
                  <a:lnTo>
                    <a:pt x="728" y="1330"/>
                  </a:lnTo>
                  <a:lnTo>
                    <a:pt x="733" y="1324"/>
                  </a:lnTo>
                  <a:lnTo>
                    <a:pt x="733" y="1324"/>
                  </a:lnTo>
                  <a:lnTo>
                    <a:pt x="739" y="1319"/>
                  </a:lnTo>
                  <a:lnTo>
                    <a:pt x="739" y="1319"/>
                  </a:lnTo>
                  <a:lnTo>
                    <a:pt x="751" y="1308"/>
                  </a:lnTo>
                  <a:lnTo>
                    <a:pt x="751" y="1308"/>
                  </a:lnTo>
                  <a:lnTo>
                    <a:pt x="756" y="1302"/>
                  </a:lnTo>
                  <a:lnTo>
                    <a:pt x="756" y="1302"/>
                  </a:lnTo>
                  <a:lnTo>
                    <a:pt x="762" y="1302"/>
                  </a:lnTo>
                  <a:lnTo>
                    <a:pt x="762" y="1302"/>
                  </a:lnTo>
                  <a:lnTo>
                    <a:pt x="768" y="1308"/>
                  </a:lnTo>
                  <a:lnTo>
                    <a:pt x="768" y="1308"/>
                  </a:lnTo>
                  <a:lnTo>
                    <a:pt x="773" y="1308"/>
                  </a:lnTo>
                  <a:lnTo>
                    <a:pt x="773" y="1308"/>
                  </a:lnTo>
                  <a:lnTo>
                    <a:pt x="779" y="1302"/>
                  </a:lnTo>
                  <a:lnTo>
                    <a:pt x="779" y="1302"/>
                  </a:lnTo>
                  <a:lnTo>
                    <a:pt x="779" y="1302"/>
                  </a:lnTo>
                  <a:lnTo>
                    <a:pt x="779" y="1302"/>
                  </a:lnTo>
                  <a:lnTo>
                    <a:pt x="785" y="1302"/>
                  </a:lnTo>
                  <a:lnTo>
                    <a:pt x="785" y="1302"/>
                  </a:lnTo>
                  <a:lnTo>
                    <a:pt x="790" y="1302"/>
                  </a:lnTo>
                  <a:lnTo>
                    <a:pt x="790" y="1302"/>
                  </a:lnTo>
                  <a:lnTo>
                    <a:pt x="796" y="1302"/>
                  </a:lnTo>
                  <a:lnTo>
                    <a:pt x="796" y="1302"/>
                  </a:lnTo>
                  <a:lnTo>
                    <a:pt x="796" y="1313"/>
                  </a:lnTo>
                  <a:lnTo>
                    <a:pt x="796" y="1313"/>
                  </a:lnTo>
                  <a:lnTo>
                    <a:pt x="802" y="1313"/>
                  </a:lnTo>
                  <a:lnTo>
                    <a:pt x="802" y="1313"/>
                  </a:lnTo>
                  <a:lnTo>
                    <a:pt x="802" y="1319"/>
                  </a:lnTo>
                  <a:lnTo>
                    <a:pt x="802" y="1319"/>
                  </a:lnTo>
                  <a:lnTo>
                    <a:pt x="808" y="1324"/>
                  </a:lnTo>
                  <a:lnTo>
                    <a:pt x="808" y="1324"/>
                  </a:lnTo>
                  <a:lnTo>
                    <a:pt x="802" y="1330"/>
                  </a:lnTo>
                  <a:lnTo>
                    <a:pt x="802" y="1330"/>
                  </a:lnTo>
                  <a:lnTo>
                    <a:pt x="802" y="1336"/>
                  </a:lnTo>
                  <a:lnTo>
                    <a:pt x="802" y="1336"/>
                  </a:lnTo>
                  <a:lnTo>
                    <a:pt x="808" y="1341"/>
                  </a:lnTo>
                  <a:lnTo>
                    <a:pt x="808" y="1341"/>
                  </a:lnTo>
                  <a:lnTo>
                    <a:pt x="808" y="1341"/>
                  </a:lnTo>
                  <a:lnTo>
                    <a:pt x="808" y="1341"/>
                  </a:lnTo>
                  <a:lnTo>
                    <a:pt x="802" y="1347"/>
                  </a:lnTo>
                  <a:lnTo>
                    <a:pt x="802" y="1347"/>
                  </a:lnTo>
                  <a:lnTo>
                    <a:pt x="796" y="1347"/>
                  </a:lnTo>
                  <a:lnTo>
                    <a:pt x="796" y="1347"/>
                  </a:lnTo>
                  <a:lnTo>
                    <a:pt x="790" y="1353"/>
                  </a:lnTo>
                  <a:lnTo>
                    <a:pt x="790" y="1353"/>
                  </a:lnTo>
                  <a:lnTo>
                    <a:pt x="785" y="1353"/>
                  </a:lnTo>
                  <a:lnTo>
                    <a:pt x="785" y="1353"/>
                  </a:lnTo>
                  <a:lnTo>
                    <a:pt x="785" y="1359"/>
                  </a:lnTo>
                  <a:lnTo>
                    <a:pt x="785" y="1359"/>
                  </a:lnTo>
                  <a:lnTo>
                    <a:pt x="785" y="1364"/>
                  </a:lnTo>
                  <a:lnTo>
                    <a:pt x="785" y="1364"/>
                  </a:lnTo>
                  <a:lnTo>
                    <a:pt x="785" y="1364"/>
                  </a:lnTo>
                  <a:lnTo>
                    <a:pt x="785" y="1364"/>
                  </a:lnTo>
                  <a:lnTo>
                    <a:pt x="790" y="1370"/>
                  </a:lnTo>
                  <a:lnTo>
                    <a:pt x="790" y="1370"/>
                  </a:lnTo>
                  <a:lnTo>
                    <a:pt x="790" y="1370"/>
                  </a:lnTo>
                  <a:lnTo>
                    <a:pt x="790" y="1370"/>
                  </a:lnTo>
                  <a:lnTo>
                    <a:pt x="796" y="1370"/>
                  </a:lnTo>
                  <a:lnTo>
                    <a:pt x="796" y="1370"/>
                  </a:lnTo>
                  <a:lnTo>
                    <a:pt x="802" y="1370"/>
                  </a:lnTo>
                  <a:lnTo>
                    <a:pt x="802" y="1370"/>
                  </a:lnTo>
                  <a:lnTo>
                    <a:pt x="808" y="1370"/>
                  </a:lnTo>
                  <a:lnTo>
                    <a:pt x="808" y="1370"/>
                  </a:lnTo>
                  <a:lnTo>
                    <a:pt x="808" y="1375"/>
                  </a:lnTo>
                  <a:lnTo>
                    <a:pt x="808" y="1375"/>
                  </a:lnTo>
                  <a:lnTo>
                    <a:pt x="813" y="1375"/>
                  </a:lnTo>
                  <a:lnTo>
                    <a:pt x="813" y="1375"/>
                  </a:lnTo>
                  <a:lnTo>
                    <a:pt x="819" y="1381"/>
                  </a:lnTo>
                  <a:lnTo>
                    <a:pt x="819" y="1381"/>
                  </a:lnTo>
                  <a:lnTo>
                    <a:pt x="819" y="1387"/>
                  </a:lnTo>
                  <a:lnTo>
                    <a:pt x="819" y="1387"/>
                  </a:lnTo>
                  <a:lnTo>
                    <a:pt x="848" y="1393"/>
                  </a:lnTo>
                  <a:lnTo>
                    <a:pt x="848" y="1393"/>
                  </a:lnTo>
                  <a:lnTo>
                    <a:pt x="870" y="1393"/>
                  </a:lnTo>
                  <a:lnTo>
                    <a:pt x="870" y="1393"/>
                  </a:lnTo>
                  <a:lnTo>
                    <a:pt x="887" y="1398"/>
                  </a:lnTo>
                  <a:lnTo>
                    <a:pt x="887" y="1398"/>
                  </a:lnTo>
                  <a:lnTo>
                    <a:pt x="910" y="1409"/>
                  </a:lnTo>
                  <a:lnTo>
                    <a:pt x="910" y="1409"/>
                  </a:lnTo>
                  <a:lnTo>
                    <a:pt x="910" y="1404"/>
                  </a:lnTo>
                  <a:lnTo>
                    <a:pt x="910" y="1404"/>
                  </a:lnTo>
                  <a:lnTo>
                    <a:pt x="915" y="1398"/>
                  </a:lnTo>
                  <a:lnTo>
                    <a:pt x="915" y="1398"/>
                  </a:lnTo>
                  <a:lnTo>
                    <a:pt x="921" y="1393"/>
                  </a:lnTo>
                  <a:lnTo>
                    <a:pt x="921" y="1393"/>
                  </a:lnTo>
                  <a:lnTo>
                    <a:pt x="927" y="1393"/>
                  </a:lnTo>
                  <a:lnTo>
                    <a:pt x="927" y="1393"/>
                  </a:lnTo>
                  <a:lnTo>
                    <a:pt x="927" y="1387"/>
                  </a:lnTo>
                  <a:lnTo>
                    <a:pt x="927" y="1387"/>
                  </a:lnTo>
                  <a:lnTo>
                    <a:pt x="927" y="1375"/>
                  </a:lnTo>
                  <a:lnTo>
                    <a:pt x="927" y="1375"/>
                  </a:lnTo>
                  <a:lnTo>
                    <a:pt x="927" y="1364"/>
                  </a:lnTo>
                  <a:lnTo>
                    <a:pt x="927" y="1364"/>
                  </a:lnTo>
                  <a:lnTo>
                    <a:pt x="927" y="1359"/>
                  </a:lnTo>
                  <a:lnTo>
                    <a:pt x="927" y="1359"/>
                  </a:lnTo>
                  <a:lnTo>
                    <a:pt x="933" y="1359"/>
                  </a:lnTo>
                  <a:lnTo>
                    <a:pt x="933" y="1359"/>
                  </a:lnTo>
                  <a:lnTo>
                    <a:pt x="938" y="1353"/>
                  </a:lnTo>
                  <a:lnTo>
                    <a:pt x="938" y="1353"/>
                  </a:lnTo>
                  <a:lnTo>
                    <a:pt x="938" y="1347"/>
                  </a:lnTo>
                  <a:lnTo>
                    <a:pt x="938" y="1347"/>
                  </a:lnTo>
                  <a:lnTo>
                    <a:pt x="938" y="1336"/>
                  </a:lnTo>
                  <a:lnTo>
                    <a:pt x="938" y="1336"/>
                  </a:lnTo>
                  <a:lnTo>
                    <a:pt x="927" y="1336"/>
                  </a:lnTo>
                  <a:lnTo>
                    <a:pt x="927" y="1336"/>
                  </a:lnTo>
                  <a:lnTo>
                    <a:pt x="915" y="1336"/>
                  </a:lnTo>
                  <a:lnTo>
                    <a:pt x="915" y="1336"/>
                  </a:lnTo>
                  <a:lnTo>
                    <a:pt x="904" y="1336"/>
                  </a:lnTo>
                  <a:lnTo>
                    <a:pt x="904" y="1336"/>
                  </a:lnTo>
                  <a:lnTo>
                    <a:pt x="904" y="1336"/>
                  </a:lnTo>
                  <a:lnTo>
                    <a:pt x="904" y="1336"/>
                  </a:lnTo>
                  <a:lnTo>
                    <a:pt x="898" y="1336"/>
                  </a:lnTo>
                  <a:lnTo>
                    <a:pt x="898" y="1336"/>
                  </a:lnTo>
                  <a:lnTo>
                    <a:pt x="887" y="1336"/>
                  </a:lnTo>
                  <a:lnTo>
                    <a:pt x="887" y="1336"/>
                  </a:lnTo>
                  <a:lnTo>
                    <a:pt x="882" y="1336"/>
                  </a:lnTo>
                  <a:lnTo>
                    <a:pt x="882" y="1336"/>
                  </a:lnTo>
                  <a:lnTo>
                    <a:pt x="876" y="1336"/>
                  </a:lnTo>
                  <a:lnTo>
                    <a:pt x="876" y="1336"/>
                  </a:lnTo>
                  <a:lnTo>
                    <a:pt x="870" y="1341"/>
                  </a:lnTo>
                  <a:lnTo>
                    <a:pt x="870" y="1341"/>
                  </a:lnTo>
                  <a:lnTo>
                    <a:pt x="870" y="1347"/>
                  </a:lnTo>
                  <a:lnTo>
                    <a:pt x="870" y="1347"/>
                  </a:lnTo>
                  <a:lnTo>
                    <a:pt x="864" y="1353"/>
                  </a:lnTo>
                  <a:lnTo>
                    <a:pt x="864" y="1353"/>
                  </a:lnTo>
                  <a:lnTo>
                    <a:pt x="858" y="1359"/>
                  </a:lnTo>
                  <a:lnTo>
                    <a:pt x="858" y="1359"/>
                  </a:lnTo>
                  <a:lnTo>
                    <a:pt x="858" y="1341"/>
                  </a:lnTo>
                  <a:lnTo>
                    <a:pt x="858" y="1341"/>
                  </a:lnTo>
                  <a:lnTo>
                    <a:pt x="853" y="1319"/>
                  </a:lnTo>
                  <a:lnTo>
                    <a:pt x="853" y="1319"/>
                  </a:lnTo>
                  <a:lnTo>
                    <a:pt x="848" y="1302"/>
                  </a:lnTo>
                  <a:lnTo>
                    <a:pt x="848" y="1302"/>
                  </a:lnTo>
                  <a:lnTo>
                    <a:pt x="842" y="1290"/>
                  </a:lnTo>
                  <a:lnTo>
                    <a:pt x="842" y="1290"/>
                  </a:lnTo>
                  <a:lnTo>
                    <a:pt x="836" y="1290"/>
                  </a:lnTo>
                  <a:lnTo>
                    <a:pt x="836" y="1290"/>
                  </a:lnTo>
                  <a:lnTo>
                    <a:pt x="830" y="1290"/>
                  </a:lnTo>
                  <a:lnTo>
                    <a:pt x="830" y="1284"/>
                  </a:lnTo>
                  <a:lnTo>
                    <a:pt x="830" y="1284"/>
                  </a:lnTo>
                  <a:lnTo>
                    <a:pt x="830" y="1279"/>
                  </a:lnTo>
                  <a:lnTo>
                    <a:pt x="830" y="1279"/>
                  </a:lnTo>
                  <a:lnTo>
                    <a:pt x="819" y="1268"/>
                  </a:lnTo>
                  <a:lnTo>
                    <a:pt x="808" y="1256"/>
                  </a:lnTo>
                  <a:lnTo>
                    <a:pt x="796" y="1250"/>
                  </a:lnTo>
                  <a:lnTo>
                    <a:pt x="785" y="1239"/>
                  </a:lnTo>
                  <a:lnTo>
                    <a:pt x="785" y="1239"/>
                  </a:lnTo>
                  <a:lnTo>
                    <a:pt x="785" y="1234"/>
                  </a:lnTo>
                  <a:lnTo>
                    <a:pt x="785" y="1234"/>
                  </a:lnTo>
                  <a:lnTo>
                    <a:pt x="785" y="1234"/>
                  </a:lnTo>
                  <a:lnTo>
                    <a:pt x="779" y="1234"/>
                  </a:lnTo>
                  <a:lnTo>
                    <a:pt x="779" y="1234"/>
                  </a:lnTo>
                  <a:lnTo>
                    <a:pt x="779" y="1234"/>
                  </a:lnTo>
                  <a:lnTo>
                    <a:pt x="779" y="1234"/>
                  </a:lnTo>
                  <a:lnTo>
                    <a:pt x="779" y="1234"/>
                  </a:lnTo>
                  <a:lnTo>
                    <a:pt x="773" y="1228"/>
                  </a:lnTo>
                  <a:lnTo>
                    <a:pt x="773" y="1228"/>
                  </a:lnTo>
                  <a:lnTo>
                    <a:pt x="773" y="1222"/>
                  </a:lnTo>
                  <a:lnTo>
                    <a:pt x="773" y="1222"/>
                  </a:lnTo>
                  <a:lnTo>
                    <a:pt x="773" y="1216"/>
                  </a:lnTo>
                  <a:lnTo>
                    <a:pt x="773" y="1216"/>
                  </a:lnTo>
                  <a:lnTo>
                    <a:pt x="773" y="1211"/>
                  </a:lnTo>
                  <a:lnTo>
                    <a:pt x="773" y="1211"/>
                  </a:lnTo>
                  <a:lnTo>
                    <a:pt x="756" y="1211"/>
                  </a:lnTo>
                  <a:lnTo>
                    <a:pt x="756" y="1211"/>
                  </a:lnTo>
                  <a:lnTo>
                    <a:pt x="745" y="1211"/>
                  </a:lnTo>
                  <a:lnTo>
                    <a:pt x="745" y="1211"/>
                  </a:lnTo>
                  <a:lnTo>
                    <a:pt x="728" y="1211"/>
                  </a:lnTo>
                  <a:lnTo>
                    <a:pt x="728" y="1211"/>
                  </a:lnTo>
                  <a:lnTo>
                    <a:pt x="717" y="1205"/>
                  </a:lnTo>
                  <a:lnTo>
                    <a:pt x="717" y="1205"/>
                  </a:lnTo>
                  <a:lnTo>
                    <a:pt x="717" y="1199"/>
                  </a:lnTo>
                  <a:lnTo>
                    <a:pt x="711" y="1199"/>
                  </a:lnTo>
                  <a:lnTo>
                    <a:pt x="711" y="1194"/>
                  </a:lnTo>
                  <a:lnTo>
                    <a:pt x="711" y="1194"/>
                  </a:lnTo>
                  <a:lnTo>
                    <a:pt x="699" y="1199"/>
                  </a:lnTo>
                  <a:lnTo>
                    <a:pt x="699" y="1199"/>
                  </a:lnTo>
                  <a:lnTo>
                    <a:pt x="699" y="1205"/>
                  </a:lnTo>
                  <a:lnTo>
                    <a:pt x="699" y="1205"/>
                  </a:lnTo>
                  <a:lnTo>
                    <a:pt x="694" y="1211"/>
                  </a:lnTo>
                  <a:lnTo>
                    <a:pt x="694" y="1211"/>
                  </a:lnTo>
                  <a:lnTo>
                    <a:pt x="688" y="1216"/>
                  </a:lnTo>
                  <a:lnTo>
                    <a:pt x="688" y="1216"/>
                  </a:lnTo>
                  <a:lnTo>
                    <a:pt x="683" y="1211"/>
                  </a:lnTo>
                  <a:lnTo>
                    <a:pt x="683" y="1211"/>
                  </a:lnTo>
                  <a:lnTo>
                    <a:pt x="683" y="1211"/>
                  </a:lnTo>
                  <a:lnTo>
                    <a:pt x="683" y="1211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1" y="1205"/>
                  </a:lnTo>
                  <a:lnTo>
                    <a:pt x="665" y="1199"/>
                  </a:lnTo>
                  <a:lnTo>
                    <a:pt x="665" y="1199"/>
                  </a:lnTo>
                  <a:lnTo>
                    <a:pt x="665" y="1194"/>
                  </a:lnTo>
                  <a:lnTo>
                    <a:pt x="665" y="1188"/>
                  </a:lnTo>
                  <a:lnTo>
                    <a:pt x="665" y="1188"/>
                  </a:lnTo>
                  <a:lnTo>
                    <a:pt x="677" y="1182"/>
                  </a:lnTo>
                  <a:lnTo>
                    <a:pt x="677" y="1182"/>
                  </a:lnTo>
                  <a:lnTo>
                    <a:pt x="688" y="1171"/>
                  </a:lnTo>
                  <a:lnTo>
                    <a:pt x="688" y="1171"/>
                  </a:lnTo>
                  <a:lnTo>
                    <a:pt x="688" y="1171"/>
                  </a:lnTo>
                  <a:lnTo>
                    <a:pt x="683" y="1165"/>
                  </a:lnTo>
                  <a:lnTo>
                    <a:pt x="683" y="1165"/>
                  </a:lnTo>
                  <a:lnTo>
                    <a:pt x="671" y="1159"/>
                  </a:lnTo>
                  <a:lnTo>
                    <a:pt x="665" y="1154"/>
                  </a:lnTo>
                  <a:lnTo>
                    <a:pt x="659" y="1154"/>
                  </a:lnTo>
                  <a:lnTo>
                    <a:pt x="654" y="1154"/>
                  </a:lnTo>
                  <a:close/>
                  <a:moveTo>
                    <a:pt x="665" y="1120"/>
                  </a:moveTo>
                  <a:lnTo>
                    <a:pt x="665" y="1120"/>
                  </a:lnTo>
                  <a:lnTo>
                    <a:pt x="665" y="1125"/>
                  </a:lnTo>
                  <a:lnTo>
                    <a:pt x="665" y="1125"/>
                  </a:lnTo>
                  <a:lnTo>
                    <a:pt x="677" y="1137"/>
                  </a:lnTo>
                  <a:lnTo>
                    <a:pt x="677" y="1137"/>
                  </a:lnTo>
                  <a:lnTo>
                    <a:pt x="683" y="1149"/>
                  </a:lnTo>
                  <a:lnTo>
                    <a:pt x="683" y="1149"/>
                  </a:lnTo>
                  <a:lnTo>
                    <a:pt x="688" y="1154"/>
                  </a:lnTo>
                  <a:lnTo>
                    <a:pt x="688" y="1154"/>
                  </a:lnTo>
                  <a:lnTo>
                    <a:pt x="699" y="1154"/>
                  </a:lnTo>
                  <a:lnTo>
                    <a:pt x="699" y="1154"/>
                  </a:lnTo>
                  <a:lnTo>
                    <a:pt x="699" y="1149"/>
                  </a:lnTo>
                  <a:lnTo>
                    <a:pt x="699" y="1149"/>
                  </a:lnTo>
                  <a:lnTo>
                    <a:pt x="699" y="1143"/>
                  </a:lnTo>
                  <a:lnTo>
                    <a:pt x="699" y="1143"/>
                  </a:lnTo>
                  <a:lnTo>
                    <a:pt x="694" y="1143"/>
                  </a:lnTo>
                  <a:lnTo>
                    <a:pt x="694" y="1143"/>
                  </a:lnTo>
                  <a:lnTo>
                    <a:pt x="694" y="1137"/>
                  </a:lnTo>
                  <a:lnTo>
                    <a:pt x="694" y="1137"/>
                  </a:lnTo>
                  <a:lnTo>
                    <a:pt x="694" y="1131"/>
                  </a:lnTo>
                  <a:lnTo>
                    <a:pt x="694" y="1131"/>
                  </a:lnTo>
                  <a:lnTo>
                    <a:pt x="694" y="1125"/>
                  </a:lnTo>
                  <a:lnTo>
                    <a:pt x="694" y="1125"/>
                  </a:lnTo>
                  <a:lnTo>
                    <a:pt x="694" y="1125"/>
                  </a:lnTo>
                  <a:lnTo>
                    <a:pt x="694" y="1125"/>
                  </a:lnTo>
                  <a:lnTo>
                    <a:pt x="688" y="1125"/>
                  </a:lnTo>
                  <a:lnTo>
                    <a:pt x="688" y="1125"/>
                  </a:lnTo>
                  <a:lnTo>
                    <a:pt x="683" y="1125"/>
                  </a:lnTo>
                  <a:lnTo>
                    <a:pt x="683" y="1125"/>
                  </a:lnTo>
                  <a:lnTo>
                    <a:pt x="671" y="1120"/>
                  </a:lnTo>
                  <a:lnTo>
                    <a:pt x="671" y="1120"/>
                  </a:lnTo>
                  <a:lnTo>
                    <a:pt x="665" y="1120"/>
                  </a:lnTo>
                  <a:close/>
                  <a:moveTo>
                    <a:pt x="1194" y="0"/>
                  </a:moveTo>
                  <a:lnTo>
                    <a:pt x="1194" y="0"/>
                  </a:lnTo>
                  <a:lnTo>
                    <a:pt x="1177" y="0"/>
                  </a:lnTo>
                  <a:lnTo>
                    <a:pt x="1177" y="0"/>
                  </a:lnTo>
                  <a:lnTo>
                    <a:pt x="1160" y="11"/>
                  </a:lnTo>
                  <a:lnTo>
                    <a:pt x="1160" y="11"/>
                  </a:lnTo>
                  <a:lnTo>
                    <a:pt x="1143" y="17"/>
                  </a:lnTo>
                  <a:lnTo>
                    <a:pt x="1143" y="17"/>
                  </a:lnTo>
                  <a:lnTo>
                    <a:pt x="1126" y="23"/>
                  </a:lnTo>
                  <a:lnTo>
                    <a:pt x="1126" y="23"/>
                  </a:lnTo>
                  <a:lnTo>
                    <a:pt x="1126" y="23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08" y="23"/>
                  </a:lnTo>
                  <a:lnTo>
                    <a:pt x="1108" y="23"/>
                  </a:lnTo>
                  <a:lnTo>
                    <a:pt x="1097" y="17"/>
                  </a:lnTo>
                  <a:lnTo>
                    <a:pt x="1097" y="1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74" y="6"/>
                  </a:lnTo>
                  <a:lnTo>
                    <a:pt x="1074" y="6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46" y="11"/>
                  </a:lnTo>
                  <a:lnTo>
                    <a:pt x="1046" y="11"/>
                  </a:lnTo>
                  <a:lnTo>
                    <a:pt x="1041" y="17"/>
                  </a:lnTo>
                  <a:lnTo>
                    <a:pt x="1041" y="17"/>
                  </a:lnTo>
                  <a:lnTo>
                    <a:pt x="1035" y="23"/>
                  </a:lnTo>
                  <a:lnTo>
                    <a:pt x="1035" y="23"/>
                  </a:lnTo>
                  <a:lnTo>
                    <a:pt x="1029" y="23"/>
                  </a:lnTo>
                  <a:lnTo>
                    <a:pt x="1029" y="23"/>
                  </a:lnTo>
                  <a:lnTo>
                    <a:pt x="1018" y="23"/>
                  </a:lnTo>
                  <a:lnTo>
                    <a:pt x="1018" y="23"/>
                  </a:lnTo>
                  <a:lnTo>
                    <a:pt x="1012" y="23"/>
                  </a:lnTo>
                  <a:lnTo>
                    <a:pt x="1012" y="23"/>
                  </a:lnTo>
                  <a:lnTo>
                    <a:pt x="1007" y="28"/>
                  </a:lnTo>
                  <a:lnTo>
                    <a:pt x="1007" y="28"/>
                  </a:lnTo>
                  <a:lnTo>
                    <a:pt x="995" y="34"/>
                  </a:lnTo>
                  <a:lnTo>
                    <a:pt x="983" y="46"/>
                  </a:lnTo>
                  <a:lnTo>
                    <a:pt x="983" y="46"/>
                  </a:lnTo>
                  <a:lnTo>
                    <a:pt x="973" y="74"/>
                  </a:lnTo>
                  <a:lnTo>
                    <a:pt x="973" y="74"/>
                  </a:lnTo>
                  <a:lnTo>
                    <a:pt x="967" y="108"/>
                  </a:lnTo>
                  <a:lnTo>
                    <a:pt x="967" y="108"/>
                  </a:lnTo>
                  <a:lnTo>
                    <a:pt x="961" y="136"/>
                  </a:lnTo>
                  <a:lnTo>
                    <a:pt x="961" y="136"/>
                  </a:lnTo>
                  <a:lnTo>
                    <a:pt x="961" y="131"/>
                  </a:lnTo>
                  <a:lnTo>
                    <a:pt x="961" y="131"/>
                  </a:lnTo>
                  <a:lnTo>
                    <a:pt x="961" y="131"/>
                  </a:lnTo>
                  <a:lnTo>
                    <a:pt x="961" y="153"/>
                  </a:lnTo>
                  <a:lnTo>
                    <a:pt x="961" y="153"/>
                  </a:lnTo>
                  <a:lnTo>
                    <a:pt x="973" y="176"/>
                  </a:lnTo>
                  <a:lnTo>
                    <a:pt x="973" y="176"/>
                  </a:lnTo>
                  <a:lnTo>
                    <a:pt x="978" y="187"/>
                  </a:lnTo>
                  <a:lnTo>
                    <a:pt x="989" y="193"/>
                  </a:lnTo>
                  <a:lnTo>
                    <a:pt x="989" y="193"/>
                  </a:lnTo>
                  <a:lnTo>
                    <a:pt x="1007" y="193"/>
                  </a:lnTo>
                  <a:lnTo>
                    <a:pt x="1007" y="193"/>
                  </a:lnTo>
                  <a:lnTo>
                    <a:pt x="1023" y="187"/>
                  </a:lnTo>
                  <a:lnTo>
                    <a:pt x="1023" y="187"/>
                  </a:lnTo>
                  <a:lnTo>
                    <a:pt x="1035" y="182"/>
                  </a:lnTo>
                  <a:lnTo>
                    <a:pt x="1035" y="182"/>
                  </a:lnTo>
                  <a:lnTo>
                    <a:pt x="1046" y="176"/>
                  </a:lnTo>
                  <a:lnTo>
                    <a:pt x="1046" y="176"/>
                  </a:lnTo>
                  <a:lnTo>
                    <a:pt x="1063" y="176"/>
                  </a:lnTo>
                  <a:lnTo>
                    <a:pt x="1063" y="176"/>
                  </a:lnTo>
                  <a:lnTo>
                    <a:pt x="1080" y="182"/>
                  </a:lnTo>
                  <a:lnTo>
                    <a:pt x="1080" y="182"/>
                  </a:lnTo>
                  <a:lnTo>
                    <a:pt x="1097" y="187"/>
                  </a:lnTo>
                  <a:lnTo>
                    <a:pt x="1097" y="187"/>
                  </a:lnTo>
                  <a:lnTo>
                    <a:pt x="1114" y="187"/>
                  </a:lnTo>
                  <a:lnTo>
                    <a:pt x="1114" y="187"/>
                  </a:lnTo>
                  <a:lnTo>
                    <a:pt x="1137" y="176"/>
                  </a:lnTo>
                  <a:lnTo>
                    <a:pt x="1137" y="176"/>
                  </a:lnTo>
                  <a:lnTo>
                    <a:pt x="1148" y="165"/>
                  </a:lnTo>
                  <a:lnTo>
                    <a:pt x="1148" y="165"/>
                  </a:lnTo>
                  <a:lnTo>
                    <a:pt x="1160" y="153"/>
                  </a:lnTo>
                  <a:lnTo>
                    <a:pt x="1160" y="153"/>
                  </a:lnTo>
                  <a:lnTo>
                    <a:pt x="1177" y="142"/>
                  </a:lnTo>
                  <a:lnTo>
                    <a:pt x="1177" y="142"/>
                  </a:lnTo>
                  <a:lnTo>
                    <a:pt x="1183" y="142"/>
                  </a:lnTo>
                  <a:lnTo>
                    <a:pt x="1183" y="142"/>
                  </a:lnTo>
                  <a:lnTo>
                    <a:pt x="1194" y="142"/>
                  </a:lnTo>
                  <a:lnTo>
                    <a:pt x="1194" y="142"/>
                  </a:lnTo>
                  <a:lnTo>
                    <a:pt x="1200" y="142"/>
                  </a:lnTo>
                  <a:lnTo>
                    <a:pt x="1200" y="142"/>
                  </a:lnTo>
                  <a:lnTo>
                    <a:pt x="1211" y="142"/>
                  </a:lnTo>
                  <a:lnTo>
                    <a:pt x="1211" y="142"/>
                  </a:lnTo>
                  <a:lnTo>
                    <a:pt x="1211" y="142"/>
                  </a:lnTo>
                  <a:lnTo>
                    <a:pt x="1211" y="142"/>
                  </a:lnTo>
                  <a:lnTo>
                    <a:pt x="1217" y="136"/>
                  </a:lnTo>
                  <a:lnTo>
                    <a:pt x="1217" y="136"/>
                  </a:lnTo>
                  <a:lnTo>
                    <a:pt x="1217" y="131"/>
                  </a:lnTo>
                  <a:lnTo>
                    <a:pt x="1217" y="131"/>
                  </a:lnTo>
                  <a:lnTo>
                    <a:pt x="1222" y="125"/>
                  </a:lnTo>
                  <a:lnTo>
                    <a:pt x="1222" y="125"/>
                  </a:lnTo>
                  <a:lnTo>
                    <a:pt x="1228" y="125"/>
                  </a:lnTo>
                  <a:lnTo>
                    <a:pt x="1228" y="125"/>
                  </a:lnTo>
                  <a:lnTo>
                    <a:pt x="1233" y="131"/>
                  </a:lnTo>
                  <a:lnTo>
                    <a:pt x="1233" y="131"/>
                  </a:lnTo>
                  <a:lnTo>
                    <a:pt x="1245" y="131"/>
                  </a:lnTo>
                  <a:lnTo>
                    <a:pt x="1245" y="131"/>
                  </a:lnTo>
                  <a:lnTo>
                    <a:pt x="1257" y="131"/>
                  </a:lnTo>
                  <a:lnTo>
                    <a:pt x="1257" y="131"/>
                  </a:lnTo>
                  <a:lnTo>
                    <a:pt x="1262" y="131"/>
                  </a:lnTo>
                  <a:lnTo>
                    <a:pt x="1262" y="131"/>
                  </a:lnTo>
                  <a:lnTo>
                    <a:pt x="1268" y="125"/>
                  </a:lnTo>
                  <a:lnTo>
                    <a:pt x="1268" y="125"/>
                  </a:lnTo>
                  <a:lnTo>
                    <a:pt x="1268" y="120"/>
                  </a:lnTo>
                  <a:lnTo>
                    <a:pt x="1268" y="120"/>
                  </a:lnTo>
                  <a:lnTo>
                    <a:pt x="1273" y="114"/>
                  </a:lnTo>
                  <a:lnTo>
                    <a:pt x="1273" y="114"/>
                  </a:lnTo>
                  <a:lnTo>
                    <a:pt x="1273" y="108"/>
                  </a:lnTo>
                  <a:lnTo>
                    <a:pt x="1273" y="108"/>
                  </a:lnTo>
                  <a:lnTo>
                    <a:pt x="1273" y="108"/>
                  </a:lnTo>
                  <a:lnTo>
                    <a:pt x="1273" y="108"/>
                  </a:lnTo>
                  <a:lnTo>
                    <a:pt x="1273" y="102"/>
                  </a:lnTo>
                  <a:lnTo>
                    <a:pt x="1273" y="102"/>
                  </a:lnTo>
                  <a:lnTo>
                    <a:pt x="1273" y="97"/>
                  </a:lnTo>
                  <a:lnTo>
                    <a:pt x="1273" y="97"/>
                  </a:lnTo>
                  <a:lnTo>
                    <a:pt x="1268" y="97"/>
                  </a:lnTo>
                  <a:lnTo>
                    <a:pt x="1268" y="97"/>
                  </a:lnTo>
                  <a:lnTo>
                    <a:pt x="1262" y="91"/>
                  </a:lnTo>
                  <a:lnTo>
                    <a:pt x="1262" y="91"/>
                  </a:lnTo>
                  <a:lnTo>
                    <a:pt x="1257" y="80"/>
                  </a:lnTo>
                  <a:lnTo>
                    <a:pt x="1257" y="80"/>
                  </a:lnTo>
                  <a:lnTo>
                    <a:pt x="1251" y="68"/>
                  </a:lnTo>
                  <a:lnTo>
                    <a:pt x="1251" y="68"/>
                  </a:lnTo>
                  <a:lnTo>
                    <a:pt x="1245" y="51"/>
                  </a:lnTo>
                  <a:lnTo>
                    <a:pt x="1245" y="51"/>
                  </a:lnTo>
                  <a:lnTo>
                    <a:pt x="1239" y="40"/>
                  </a:lnTo>
                  <a:lnTo>
                    <a:pt x="1239" y="40"/>
                  </a:lnTo>
                  <a:lnTo>
                    <a:pt x="1239" y="34"/>
                  </a:lnTo>
                  <a:lnTo>
                    <a:pt x="1239" y="34"/>
                  </a:lnTo>
                  <a:lnTo>
                    <a:pt x="1239" y="28"/>
                  </a:lnTo>
                  <a:lnTo>
                    <a:pt x="1239" y="28"/>
                  </a:lnTo>
                  <a:lnTo>
                    <a:pt x="1239" y="23"/>
                  </a:lnTo>
                  <a:lnTo>
                    <a:pt x="1239" y="23"/>
                  </a:lnTo>
                  <a:lnTo>
                    <a:pt x="1233" y="11"/>
                  </a:lnTo>
                  <a:lnTo>
                    <a:pt x="1233" y="11"/>
                  </a:lnTo>
                  <a:lnTo>
                    <a:pt x="1228" y="11"/>
                  </a:lnTo>
                  <a:lnTo>
                    <a:pt x="1228" y="11"/>
                  </a:lnTo>
                  <a:lnTo>
                    <a:pt x="1222" y="11"/>
                  </a:lnTo>
                  <a:lnTo>
                    <a:pt x="1222" y="11"/>
                  </a:lnTo>
                  <a:lnTo>
                    <a:pt x="1211" y="17"/>
                  </a:lnTo>
                  <a:lnTo>
                    <a:pt x="1211" y="17"/>
                  </a:lnTo>
                  <a:lnTo>
                    <a:pt x="1211" y="17"/>
                  </a:lnTo>
                  <a:lnTo>
                    <a:pt x="1211" y="17"/>
                  </a:lnTo>
                  <a:lnTo>
                    <a:pt x="1205" y="11"/>
                  </a:lnTo>
                  <a:lnTo>
                    <a:pt x="1205" y="11"/>
                  </a:lnTo>
                  <a:lnTo>
                    <a:pt x="1200" y="6"/>
                  </a:lnTo>
                  <a:lnTo>
                    <a:pt x="1200" y="6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194" y="0"/>
                  </a:lnTo>
                  <a:close/>
                  <a:moveTo>
                    <a:pt x="569" y="546"/>
                  </a:moveTo>
                  <a:lnTo>
                    <a:pt x="569" y="546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80" y="597"/>
                  </a:lnTo>
                  <a:lnTo>
                    <a:pt x="580" y="597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31" y="614"/>
                  </a:lnTo>
                  <a:lnTo>
                    <a:pt x="631" y="614"/>
                  </a:lnTo>
                  <a:lnTo>
                    <a:pt x="614" y="597"/>
                  </a:lnTo>
                  <a:lnTo>
                    <a:pt x="614" y="597"/>
                  </a:lnTo>
                  <a:lnTo>
                    <a:pt x="597" y="580"/>
                  </a:lnTo>
                  <a:lnTo>
                    <a:pt x="597" y="580"/>
                  </a:lnTo>
                  <a:lnTo>
                    <a:pt x="580" y="563"/>
                  </a:lnTo>
                  <a:lnTo>
                    <a:pt x="580" y="563"/>
                  </a:lnTo>
                  <a:lnTo>
                    <a:pt x="569" y="546"/>
                  </a:lnTo>
                  <a:close/>
                  <a:moveTo>
                    <a:pt x="853" y="1449"/>
                  </a:moveTo>
                  <a:lnTo>
                    <a:pt x="853" y="1449"/>
                  </a:lnTo>
                  <a:lnTo>
                    <a:pt x="853" y="1455"/>
                  </a:lnTo>
                  <a:lnTo>
                    <a:pt x="853" y="1455"/>
                  </a:lnTo>
                  <a:lnTo>
                    <a:pt x="848" y="1461"/>
                  </a:lnTo>
                  <a:lnTo>
                    <a:pt x="848" y="1461"/>
                  </a:lnTo>
                  <a:lnTo>
                    <a:pt x="848" y="1467"/>
                  </a:lnTo>
                  <a:lnTo>
                    <a:pt x="848" y="1467"/>
                  </a:lnTo>
                  <a:lnTo>
                    <a:pt x="842" y="1472"/>
                  </a:lnTo>
                  <a:lnTo>
                    <a:pt x="842" y="1472"/>
                  </a:lnTo>
                  <a:lnTo>
                    <a:pt x="836" y="1478"/>
                  </a:lnTo>
                  <a:lnTo>
                    <a:pt x="836" y="1478"/>
                  </a:lnTo>
                  <a:lnTo>
                    <a:pt x="819" y="1489"/>
                  </a:lnTo>
                  <a:lnTo>
                    <a:pt x="819" y="1489"/>
                  </a:lnTo>
                  <a:lnTo>
                    <a:pt x="802" y="1495"/>
                  </a:lnTo>
                  <a:lnTo>
                    <a:pt x="802" y="1495"/>
                  </a:lnTo>
                  <a:lnTo>
                    <a:pt x="796" y="1501"/>
                  </a:lnTo>
                  <a:lnTo>
                    <a:pt x="796" y="1501"/>
                  </a:lnTo>
                  <a:lnTo>
                    <a:pt x="785" y="1506"/>
                  </a:lnTo>
                  <a:lnTo>
                    <a:pt x="785" y="1506"/>
                  </a:lnTo>
                  <a:lnTo>
                    <a:pt x="773" y="1506"/>
                  </a:lnTo>
                  <a:lnTo>
                    <a:pt x="773" y="1506"/>
                  </a:lnTo>
                  <a:lnTo>
                    <a:pt x="762" y="1512"/>
                  </a:lnTo>
                  <a:lnTo>
                    <a:pt x="762" y="1512"/>
                  </a:lnTo>
                  <a:lnTo>
                    <a:pt x="751" y="1518"/>
                  </a:lnTo>
                  <a:lnTo>
                    <a:pt x="751" y="1518"/>
                  </a:lnTo>
                  <a:lnTo>
                    <a:pt x="745" y="1523"/>
                  </a:lnTo>
                  <a:lnTo>
                    <a:pt x="745" y="1523"/>
                  </a:lnTo>
                  <a:lnTo>
                    <a:pt x="739" y="1523"/>
                  </a:lnTo>
                  <a:lnTo>
                    <a:pt x="739" y="1523"/>
                  </a:lnTo>
                  <a:lnTo>
                    <a:pt x="733" y="1529"/>
                  </a:lnTo>
                  <a:lnTo>
                    <a:pt x="733" y="1529"/>
                  </a:lnTo>
                  <a:lnTo>
                    <a:pt x="728" y="1534"/>
                  </a:lnTo>
                  <a:lnTo>
                    <a:pt x="728" y="1534"/>
                  </a:lnTo>
                  <a:lnTo>
                    <a:pt x="728" y="1534"/>
                  </a:lnTo>
                  <a:lnTo>
                    <a:pt x="728" y="1534"/>
                  </a:lnTo>
                  <a:lnTo>
                    <a:pt x="728" y="1540"/>
                  </a:lnTo>
                  <a:lnTo>
                    <a:pt x="728" y="1540"/>
                  </a:lnTo>
                  <a:lnTo>
                    <a:pt x="723" y="1546"/>
                  </a:lnTo>
                  <a:lnTo>
                    <a:pt x="723" y="1546"/>
                  </a:lnTo>
                  <a:lnTo>
                    <a:pt x="723" y="1552"/>
                  </a:lnTo>
                  <a:lnTo>
                    <a:pt x="723" y="1552"/>
                  </a:lnTo>
                  <a:lnTo>
                    <a:pt x="756" y="1552"/>
                  </a:lnTo>
                  <a:lnTo>
                    <a:pt x="756" y="1552"/>
                  </a:lnTo>
                  <a:lnTo>
                    <a:pt x="768" y="1546"/>
                  </a:lnTo>
                  <a:lnTo>
                    <a:pt x="768" y="1546"/>
                  </a:lnTo>
                  <a:lnTo>
                    <a:pt x="768" y="1540"/>
                  </a:lnTo>
                  <a:lnTo>
                    <a:pt x="768" y="1540"/>
                  </a:lnTo>
                  <a:lnTo>
                    <a:pt x="785" y="1529"/>
                  </a:lnTo>
                  <a:lnTo>
                    <a:pt x="785" y="1529"/>
                  </a:lnTo>
                  <a:lnTo>
                    <a:pt x="796" y="1523"/>
                  </a:lnTo>
                  <a:lnTo>
                    <a:pt x="796" y="1523"/>
                  </a:lnTo>
                  <a:lnTo>
                    <a:pt x="808" y="1523"/>
                  </a:lnTo>
                  <a:lnTo>
                    <a:pt x="808" y="1523"/>
                  </a:lnTo>
                  <a:lnTo>
                    <a:pt x="819" y="1523"/>
                  </a:lnTo>
                  <a:lnTo>
                    <a:pt x="819" y="1523"/>
                  </a:lnTo>
                  <a:lnTo>
                    <a:pt x="824" y="1523"/>
                  </a:lnTo>
                  <a:lnTo>
                    <a:pt x="824" y="1523"/>
                  </a:lnTo>
                  <a:lnTo>
                    <a:pt x="830" y="1518"/>
                  </a:lnTo>
                  <a:lnTo>
                    <a:pt x="830" y="1518"/>
                  </a:lnTo>
                  <a:lnTo>
                    <a:pt x="836" y="1506"/>
                  </a:lnTo>
                  <a:lnTo>
                    <a:pt x="836" y="1506"/>
                  </a:lnTo>
                  <a:lnTo>
                    <a:pt x="842" y="1495"/>
                  </a:lnTo>
                  <a:lnTo>
                    <a:pt x="842" y="1495"/>
                  </a:lnTo>
                  <a:lnTo>
                    <a:pt x="842" y="1484"/>
                  </a:lnTo>
                  <a:lnTo>
                    <a:pt x="842" y="1484"/>
                  </a:lnTo>
                  <a:lnTo>
                    <a:pt x="853" y="1478"/>
                  </a:lnTo>
                  <a:lnTo>
                    <a:pt x="853" y="1478"/>
                  </a:lnTo>
                  <a:lnTo>
                    <a:pt x="870" y="1478"/>
                  </a:lnTo>
                  <a:lnTo>
                    <a:pt x="870" y="1478"/>
                  </a:lnTo>
                  <a:lnTo>
                    <a:pt x="876" y="1472"/>
                  </a:lnTo>
                  <a:lnTo>
                    <a:pt x="876" y="1467"/>
                  </a:lnTo>
                  <a:lnTo>
                    <a:pt x="876" y="1467"/>
                  </a:lnTo>
                  <a:lnTo>
                    <a:pt x="870" y="1461"/>
                  </a:lnTo>
                  <a:lnTo>
                    <a:pt x="853" y="1449"/>
                  </a:lnTo>
                  <a:close/>
                  <a:moveTo>
                    <a:pt x="592" y="517"/>
                  </a:moveTo>
                  <a:lnTo>
                    <a:pt x="592" y="517"/>
                  </a:lnTo>
                  <a:lnTo>
                    <a:pt x="597" y="523"/>
                  </a:lnTo>
                  <a:lnTo>
                    <a:pt x="597" y="523"/>
                  </a:lnTo>
                  <a:lnTo>
                    <a:pt x="597" y="529"/>
                  </a:lnTo>
                  <a:lnTo>
                    <a:pt x="597" y="529"/>
                  </a:lnTo>
                  <a:lnTo>
                    <a:pt x="603" y="535"/>
                  </a:lnTo>
                  <a:lnTo>
                    <a:pt x="603" y="535"/>
                  </a:lnTo>
                  <a:lnTo>
                    <a:pt x="603" y="535"/>
                  </a:lnTo>
                  <a:lnTo>
                    <a:pt x="603" y="535"/>
                  </a:lnTo>
                  <a:lnTo>
                    <a:pt x="609" y="535"/>
                  </a:lnTo>
                  <a:lnTo>
                    <a:pt x="609" y="535"/>
                  </a:lnTo>
                  <a:lnTo>
                    <a:pt x="614" y="529"/>
                  </a:lnTo>
                  <a:lnTo>
                    <a:pt x="614" y="529"/>
                  </a:lnTo>
                  <a:lnTo>
                    <a:pt x="626" y="529"/>
                  </a:lnTo>
                  <a:lnTo>
                    <a:pt x="626" y="529"/>
                  </a:lnTo>
                  <a:lnTo>
                    <a:pt x="620" y="523"/>
                  </a:lnTo>
                  <a:lnTo>
                    <a:pt x="620" y="523"/>
                  </a:lnTo>
                  <a:lnTo>
                    <a:pt x="614" y="523"/>
                  </a:lnTo>
                  <a:lnTo>
                    <a:pt x="614" y="523"/>
                  </a:lnTo>
                  <a:lnTo>
                    <a:pt x="609" y="523"/>
                  </a:lnTo>
                  <a:lnTo>
                    <a:pt x="609" y="523"/>
                  </a:lnTo>
                  <a:lnTo>
                    <a:pt x="597" y="523"/>
                  </a:lnTo>
                  <a:lnTo>
                    <a:pt x="597" y="523"/>
                  </a:lnTo>
                  <a:lnTo>
                    <a:pt x="592" y="517"/>
                  </a:lnTo>
                  <a:close/>
                  <a:moveTo>
                    <a:pt x="944" y="2603"/>
                  </a:moveTo>
                  <a:lnTo>
                    <a:pt x="944" y="2603"/>
                  </a:lnTo>
                  <a:lnTo>
                    <a:pt x="938" y="2609"/>
                  </a:lnTo>
                  <a:lnTo>
                    <a:pt x="938" y="2609"/>
                  </a:lnTo>
                  <a:lnTo>
                    <a:pt x="933" y="2615"/>
                  </a:lnTo>
                  <a:lnTo>
                    <a:pt x="933" y="2615"/>
                  </a:lnTo>
                  <a:lnTo>
                    <a:pt x="927" y="2626"/>
                  </a:lnTo>
                  <a:lnTo>
                    <a:pt x="927" y="2626"/>
                  </a:lnTo>
                  <a:lnTo>
                    <a:pt x="927" y="2632"/>
                  </a:lnTo>
                  <a:lnTo>
                    <a:pt x="927" y="2632"/>
                  </a:lnTo>
                  <a:lnTo>
                    <a:pt x="944" y="2637"/>
                  </a:lnTo>
                  <a:lnTo>
                    <a:pt x="944" y="2637"/>
                  </a:lnTo>
                  <a:lnTo>
                    <a:pt x="961" y="2643"/>
                  </a:lnTo>
                  <a:lnTo>
                    <a:pt x="961" y="2643"/>
                  </a:lnTo>
                  <a:lnTo>
                    <a:pt x="978" y="2649"/>
                  </a:lnTo>
                  <a:lnTo>
                    <a:pt x="978" y="2649"/>
                  </a:lnTo>
                  <a:lnTo>
                    <a:pt x="995" y="2655"/>
                  </a:lnTo>
                  <a:lnTo>
                    <a:pt x="995" y="2655"/>
                  </a:lnTo>
                  <a:lnTo>
                    <a:pt x="995" y="2649"/>
                  </a:lnTo>
                  <a:lnTo>
                    <a:pt x="995" y="2649"/>
                  </a:lnTo>
                  <a:lnTo>
                    <a:pt x="995" y="2643"/>
                  </a:lnTo>
                  <a:lnTo>
                    <a:pt x="995" y="2643"/>
                  </a:lnTo>
                  <a:lnTo>
                    <a:pt x="995" y="2632"/>
                  </a:lnTo>
                  <a:lnTo>
                    <a:pt x="995" y="2632"/>
                  </a:lnTo>
                  <a:lnTo>
                    <a:pt x="995" y="2632"/>
                  </a:lnTo>
                  <a:lnTo>
                    <a:pt x="995" y="2632"/>
                  </a:lnTo>
                  <a:lnTo>
                    <a:pt x="989" y="2632"/>
                  </a:lnTo>
                  <a:lnTo>
                    <a:pt x="989" y="2632"/>
                  </a:lnTo>
                  <a:lnTo>
                    <a:pt x="983" y="2626"/>
                  </a:lnTo>
                  <a:lnTo>
                    <a:pt x="983" y="2626"/>
                  </a:lnTo>
                  <a:lnTo>
                    <a:pt x="983" y="2626"/>
                  </a:lnTo>
                  <a:lnTo>
                    <a:pt x="983" y="2626"/>
                  </a:lnTo>
                  <a:lnTo>
                    <a:pt x="978" y="2626"/>
                  </a:lnTo>
                  <a:lnTo>
                    <a:pt x="978" y="2626"/>
                  </a:lnTo>
                  <a:lnTo>
                    <a:pt x="973" y="2615"/>
                  </a:lnTo>
                  <a:lnTo>
                    <a:pt x="973" y="2615"/>
                  </a:lnTo>
                  <a:lnTo>
                    <a:pt x="961" y="2615"/>
                  </a:lnTo>
                  <a:lnTo>
                    <a:pt x="961" y="2615"/>
                  </a:lnTo>
                  <a:lnTo>
                    <a:pt x="955" y="2609"/>
                  </a:lnTo>
                  <a:lnTo>
                    <a:pt x="955" y="2609"/>
                  </a:lnTo>
                  <a:lnTo>
                    <a:pt x="944" y="2603"/>
                  </a:lnTo>
                  <a:close/>
                  <a:moveTo>
                    <a:pt x="467" y="2905"/>
                  </a:moveTo>
                  <a:lnTo>
                    <a:pt x="467" y="2905"/>
                  </a:lnTo>
                  <a:lnTo>
                    <a:pt x="478" y="2921"/>
                  </a:lnTo>
                  <a:lnTo>
                    <a:pt x="478" y="2921"/>
                  </a:lnTo>
                  <a:lnTo>
                    <a:pt x="489" y="2939"/>
                  </a:lnTo>
                  <a:lnTo>
                    <a:pt x="489" y="2939"/>
                  </a:lnTo>
                  <a:lnTo>
                    <a:pt x="495" y="2956"/>
                  </a:lnTo>
                  <a:lnTo>
                    <a:pt x="495" y="2956"/>
                  </a:lnTo>
                  <a:lnTo>
                    <a:pt x="500" y="2984"/>
                  </a:lnTo>
                  <a:lnTo>
                    <a:pt x="500" y="2984"/>
                  </a:lnTo>
                  <a:lnTo>
                    <a:pt x="489" y="2984"/>
                  </a:lnTo>
                  <a:lnTo>
                    <a:pt x="489" y="2984"/>
                  </a:lnTo>
                  <a:lnTo>
                    <a:pt x="484" y="2984"/>
                  </a:lnTo>
                  <a:lnTo>
                    <a:pt x="484" y="2984"/>
                  </a:lnTo>
                  <a:lnTo>
                    <a:pt x="478" y="2984"/>
                  </a:lnTo>
                  <a:lnTo>
                    <a:pt x="478" y="2984"/>
                  </a:lnTo>
                  <a:lnTo>
                    <a:pt x="478" y="2984"/>
                  </a:lnTo>
                  <a:lnTo>
                    <a:pt x="478" y="2984"/>
                  </a:lnTo>
                  <a:lnTo>
                    <a:pt x="472" y="2984"/>
                  </a:lnTo>
                  <a:lnTo>
                    <a:pt x="472" y="2984"/>
                  </a:lnTo>
                  <a:lnTo>
                    <a:pt x="467" y="2984"/>
                  </a:lnTo>
                  <a:lnTo>
                    <a:pt x="467" y="2984"/>
                  </a:lnTo>
                  <a:lnTo>
                    <a:pt x="467" y="2984"/>
                  </a:lnTo>
                  <a:lnTo>
                    <a:pt x="467" y="2984"/>
                  </a:lnTo>
                  <a:lnTo>
                    <a:pt x="472" y="2979"/>
                  </a:lnTo>
                  <a:lnTo>
                    <a:pt x="472" y="2979"/>
                  </a:lnTo>
                  <a:lnTo>
                    <a:pt x="467" y="2979"/>
                  </a:lnTo>
                  <a:lnTo>
                    <a:pt x="467" y="2979"/>
                  </a:lnTo>
                  <a:lnTo>
                    <a:pt x="461" y="2984"/>
                  </a:lnTo>
                  <a:lnTo>
                    <a:pt x="461" y="2984"/>
                  </a:lnTo>
                  <a:lnTo>
                    <a:pt x="455" y="2984"/>
                  </a:lnTo>
                  <a:lnTo>
                    <a:pt x="455" y="2984"/>
                  </a:lnTo>
                  <a:lnTo>
                    <a:pt x="449" y="2984"/>
                  </a:lnTo>
                  <a:lnTo>
                    <a:pt x="449" y="2979"/>
                  </a:lnTo>
                  <a:lnTo>
                    <a:pt x="449" y="2973"/>
                  </a:lnTo>
                  <a:lnTo>
                    <a:pt x="449" y="2967"/>
                  </a:lnTo>
                  <a:lnTo>
                    <a:pt x="449" y="2956"/>
                  </a:lnTo>
                  <a:lnTo>
                    <a:pt x="449" y="2956"/>
                  </a:lnTo>
                  <a:lnTo>
                    <a:pt x="444" y="2956"/>
                  </a:lnTo>
                  <a:lnTo>
                    <a:pt x="444" y="2956"/>
                  </a:lnTo>
                  <a:lnTo>
                    <a:pt x="438" y="2961"/>
                  </a:lnTo>
                  <a:lnTo>
                    <a:pt x="438" y="2961"/>
                  </a:lnTo>
                  <a:lnTo>
                    <a:pt x="438" y="2967"/>
                  </a:lnTo>
                  <a:lnTo>
                    <a:pt x="438" y="2967"/>
                  </a:lnTo>
                  <a:lnTo>
                    <a:pt x="438" y="2973"/>
                  </a:lnTo>
                  <a:lnTo>
                    <a:pt x="438" y="2973"/>
                  </a:lnTo>
                  <a:lnTo>
                    <a:pt x="433" y="2973"/>
                  </a:lnTo>
                  <a:lnTo>
                    <a:pt x="433" y="2973"/>
                  </a:lnTo>
                  <a:lnTo>
                    <a:pt x="427" y="2973"/>
                  </a:lnTo>
                  <a:lnTo>
                    <a:pt x="427" y="2973"/>
                  </a:lnTo>
                  <a:lnTo>
                    <a:pt x="427" y="2967"/>
                  </a:lnTo>
                  <a:lnTo>
                    <a:pt x="427" y="2967"/>
                  </a:lnTo>
                  <a:lnTo>
                    <a:pt x="427" y="2950"/>
                  </a:lnTo>
                  <a:lnTo>
                    <a:pt x="427" y="2950"/>
                  </a:lnTo>
                  <a:lnTo>
                    <a:pt x="433" y="2933"/>
                  </a:lnTo>
                  <a:lnTo>
                    <a:pt x="433" y="2933"/>
                  </a:lnTo>
                  <a:lnTo>
                    <a:pt x="433" y="2921"/>
                  </a:lnTo>
                  <a:lnTo>
                    <a:pt x="433" y="2921"/>
                  </a:lnTo>
                  <a:lnTo>
                    <a:pt x="438" y="2916"/>
                  </a:lnTo>
                  <a:lnTo>
                    <a:pt x="438" y="2916"/>
                  </a:lnTo>
                  <a:lnTo>
                    <a:pt x="449" y="2910"/>
                  </a:lnTo>
                  <a:lnTo>
                    <a:pt x="449" y="2910"/>
                  </a:lnTo>
                  <a:lnTo>
                    <a:pt x="461" y="2905"/>
                  </a:lnTo>
                  <a:lnTo>
                    <a:pt x="461" y="2905"/>
                  </a:lnTo>
                  <a:lnTo>
                    <a:pt x="467" y="2905"/>
                  </a:lnTo>
                  <a:close/>
                  <a:moveTo>
                    <a:pt x="836" y="3382"/>
                  </a:moveTo>
                  <a:lnTo>
                    <a:pt x="836" y="3382"/>
                  </a:lnTo>
                  <a:lnTo>
                    <a:pt x="836" y="3388"/>
                  </a:lnTo>
                  <a:lnTo>
                    <a:pt x="836" y="3388"/>
                  </a:lnTo>
                  <a:lnTo>
                    <a:pt x="836" y="3388"/>
                  </a:lnTo>
                  <a:lnTo>
                    <a:pt x="836" y="3388"/>
                  </a:lnTo>
                  <a:lnTo>
                    <a:pt x="836" y="3394"/>
                  </a:lnTo>
                  <a:lnTo>
                    <a:pt x="836" y="3394"/>
                  </a:lnTo>
                  <a:lnTo>
                    <a:pt x="830" y="3394"/>
                  </a:lnTo>
                  <a:lnTo>
                    <a:pt x="830" y="3394"/>
                  </a:lnTo>
                  <a:lnTo>
                    <a:pt x="842" y="3399"/>
                  </a:lnTo>
                  <a:lnTo>
                    <a:pt x="842" y="3399"/>
                  </a:lnTo>
                  <a:lnTo>
                    <a:pt x="848" y="3405"/>
                  </a:lnTo>
                  <a:lnTo>
                    <a:pt x="848" y="3405"/>
                  </a:lnTo>
                  <a:lnTo>
                    <a:pt x="858" y="3410"/>
                  </a:lnTo>
                  <a:lnTo>
                    <a:pt x="858" y="3410"/>
                  </a:lnTo>
                  <a:lnTo>
                    <a:pt x="864" y="3410"/>
                  </a:lnTo>
                  <a:lnTo>
                    <a:pt x="864" y="3410"/>
                  </a:lnTo>
                  <a:lnTo>
                    <a:pt x="882" y="3416"/>
                  </a:lnTo>
                  <a:lnTo>
                    <a:pt x="882" y="3416"/>
                  </a:lnTo>
                  <a:lnTo>
                    <a:pt x="898" y="3416"/>
                  </a:lnTo>
                  <a:lnTo>
                    <a:pt x="898" y="3416"/>
                  </a:lnTo>
                  <a:lnTo>
                    <a:pt x="915" y="3416"/>
                  </a:lnTo>
                  <a:lnTo>
                    <a:pt x="915" y="3416"/>
                  </a:lnTo>
                  <a:lnTo>
                    <a:pt x="921" y="3416"/>
                  </a:lnTo>
                  <a:lnTo>
                    <a:pt x="921" y="3416"/>
                  </a:lnTo>
                  <a:lnTo>
                    <a:pt x="921" y="3416"/>
                  </a:lnTo>
                  <a:lnTo>
                    <a:pt x="921" y="3416"/>
                  </a:lnTo>
                  <a:lnTo>
                    <a:pt x="921" y="3416"/>
                  </a:lnTo>
                  <a:lnTo>
                    <a:pt x="921" y="3416"/>
                  </a:lnTo>
                  <a:lnTo>
                    <a:pt x="910" y="3410"/>
                  </a:lnTo>
                  <a:lnTo>
                    <a:pt x="910" y="3410"/>
                  </a:lnTo>
                  <a:lnTo>
                    <a:pt x="910" y="3405"/>
                  </a:lnTo>
                  <a:lnTo>
                    <a:pt x="910" y="3405"/>
                  </a:lnTo>
                  <a:lnTo>
                    <a:pt x="893" y="3399"/>
                  </a:lnTo>
                  <a:lnTo>
                    <a:pt x="893" y="3399"/>
                  </a:lnTo>
                  <a:lnTo>
                    <a:pt x="876" y="3394"/>
                  </a:lnTo>
                  <a:lnTo>
                    <a:pt x="876" y="3394"/>
                  </a:lnTo>
                  <a:lnTo>
                    <a:pt x="858" y="3388"/>
                  </a:lnTo>
                  <a:lnTo>
                    <a:pt x="858" y="3388"/>
                  </a:lnTo>
                  <a:lnTo>
                    <a:pt x="836" y="3382"/>
                  </a:lnTo>
                  <a:close/>
                  <a:moveTo>
                    <a:pt x="938" y="3450"/>
                  </a:moveTo>
                  <a:lnTo>
                    <a:pt x="938" y="3450"/>
                  </a:lnTo>
                  <a:lnTo>
                    <a:pt x="938" y="3450"/>
                  </a:lnTo>
                  <a:lnTo>
                    <a:pt x="938" y="3450"/>
                  </a:lnTo>
                  <a:lnTo>
                    <a:pt x="938" y="3462"/>
                  </a:lnTo>
                  <a:lnTo>
                    <a:pt x="938" y="3462"/>
                  </a:lnTo>
                  <a:lnTo>
                    <a:pt x="938" y="3467"/>
                  </a:lnTo>
                  <a:lnTo>
                    <a:pt x="938" y="3467"/>
                  </a:lnTo>
                  <a:lnTo>
                    <a:pt x="944" y="3473"/>
                  </a:lnTo>
                  <a:lnTo>
                    <a:pt x="944" y="3473"/>
                  </a:lnTo>
                  <a:lnTo>
                    <a:pt x="955" y="3473"/>
                  </a:lnTo>
                  <a:lnTo>
                    <a:pt x="955" y="3473"/>
                  </a:lnTo>
                  <a:lnTo>
                    <a:pt x="955" y="3467"/>
                  </a:lnTo>
                  <a:lnTo>
                    <a:pt x="955" y="3467"/>
                  </a:lnTo>
                  <a:lnTo>
                    <a:pt x="944" y="3456"/>
                  </a:lnTo>
                  <a:lnTo>
                    <a:pt x="944" y="3456"/>
                  </a:lnTo>
                  <a:lnTo>
                    <a:pt x="938" y="3450"/>
                  </a:lnTo>
                  <a:close/>
                  <a:moveTo>
                    <a:pt x="489" y="3064"/>
                  </a:moveTo>
                  <a:lnTo>
                    <a:pt x="489" y="3064"/>
                  </a:lnTo>
                  <a:lnTo>
                    <a:pt x="489" y="3064"/>
                  </a:lnTo>
                  <a:lnTo>
                    <a:pt x="489" y="3064"/>
                  </a:lnTo>
                  <a:lnTo>
                    <a:pt x="484" y="3064"/>
                  </a:lnTo>
                  <a:lnTo>
                    <a:pt x="484" y="3064"/>
                  </a:lnTo>
                  <a:lnTo>
                    <a:pt x="484" y="3070"/>
                  </a:lnTo>
                  <a:lnTo>
                    <a:pt x="484" y="3070"/>
                  </a:lnTo>
                  <a:lnTo>
                    <a:pt x="484" y="3075"/>
                  </a:lnTo>
                  <a:lnTo>
                    <a:pt x="484" y="3075"/>
                  </a:lnTo>
                  <a:lnTo>
                    <a:pt x="495" y="3070"/>
                  </a:lnTo>
                  <a:lnTo>
                    <a:pt x="495" y="3070"/>
                  </a:lnTo>
                  <a:lnTo>
                    <a:pt x="500" y="3064"/>
                  </a:lnTo>
                  <a:lnTo>
                    <a:pt x="500" y="3064"/>
                  </a:lnTo>
                  <a:lnTo>
                    <a:pt x="495" y="3064"/>
                  </a:lnTo>
                  <a:lnTo>
                    <a:pt x="495" y="3064"/>
                  </a:lnTo>
                  <a:lnTo>
                    <a:pt x="489" y="3064"/>
                  </a:lnTo>
                  <a:close/>
                  <a:moveTo>
                    <a:pt x="404" y="3115"/>
                  </a:moveTo>
                  <a:lnTo>
                    <a:pt x="404" y="3115"/>
                  </a:lnTo>
                  <a:lnTo>
                    <a:pt x="398" y="3120"/>
                  </a:lnTo>
                  <a:lnTo>
                    <a:pt x="398" y="3120"/>
                  </a:lnTo>
                  <a:lnTo>
                    <a:pt x="398" y="3120"/>
                  </a:lnTo>
                  <a:lnTo>
                    <a:pt x="398" y="3120"/>
                  </a:lnTo>
                  <a:lnTo>
                    <a:pt x="404" y="3126"/>
                  </a:lnTo>
                  <a:lnTo>
                    <a:pt x="404" y="3126"/>
                  </a:lnTo>
                  <a:lnTo>
                    <a:pt x="404" y="3126"/>
                  </a:lnTo>
                  <a:lnTo>
                    <a:pt x="404" y="3126"/>
                  </a:lnTo>
                  <a:lnTo>
                    <a:pt x="409" y="3126"/>
                  </a:lnTo>
                  <a:lnTo>
                    <a:pt x="409" y="3126"/>
                  </a:lnTo>
                  <a:lnTo>
                    <a:pt x="409" y="3120"/>
                  </a:lnTo>
                  <a:lnTo>
                    <a:pt x="409" y="3120"/>
                  </a:lnTo>
                  <a:lnTo>
                    <a:pt x="409" y="3115"/>
                  </a:lnTo>
                  <a:lnTo>
                    <a:pt x="409" y="3115"/>
                  </a:lnTo>
                  <a:lnTo>
                    <a:pt x="404" y="3115"/>
                  </a:lnTo>
                  <a:close/>
                  <a:moveTo>
                    <a:pt x="836" y="3757"/>
                  </a:moveTo>
                  <a:lnTo>
                    <a:pt x="836" y="3757"/>
                  </a:lnTo>
                  <a:lnTo>
                    <a:pt x="836" y="3751"/>
                  </a:lnTo>
                  <a:lnTo>
                    <a:pt x="836" y="3751"/>
                  </a:lnTo>
                  <a:lnTo>
                    <a:pt x="836" y="3751"/>
                  </a:lnTo>
                  <a:lnTo>
                    <a:pt x="836" y="3751"/>
                  </a:lnTo>
                  <a:lnTo>
                    <a:pt x="830" y="3746"/>
                  </a:lnTo>
                  <a:lnTo>
                    <a:pt x="830" y="3746"/>
                  </a:lnTo>
                  <a:lnTo>
                    <a:pt x="830" y="3746"/>
                  </a:lnTo>
                  <a:lnTo>
                    <a:pt x="830" y="3746"/>
                  </a:lnTo>
                  <a:lnTo>
                    <a:pt x="830" y="3751"/>
                  </a:lnTo>
                  <a:lnTo>
                    <a:pt x="830" y="3751"/>
                  </a:lnTo>
                  <a:lnTo>
                    <a:pt x="830" y="3757"/>
                  </a:lnTo>
                  <a:lnTo>
                    <a:pt x="830" y="3757"/>
                  </a:lnTo>
                  <a:lnTo>
                    <a:pt x="824" y="3757"/>
                  </a:lnTo>
                  <a:lnTo>
                    <a:pt x="824" y="3757"/>
                  </a:lnTo>
                  <a:lnTo>
                    <a:pt x="824" y="3763"/>
                  </a:lnTo>
                  <a:lnTo>
                    <a:pt x="830" y="3757"/>
                  </a:lnTo>
                  <a:lnTo>
                    <a:pt x="830" y="3757"/>
                  </a:lnTo>
                  <a:lnTo>
                    <a:pt x="830" y="3757"/>
                  </a:lnTo>
                  <a:lnTo>
                    <a:pt x="836" y="3757"/>
                  </a:lnTo>
                  <a:close/>
                  <a:moveTo>
                    <a:pt x="1637" y="438"/>
                  </a:moveTo>
                  <a:lnTo>
                    <a:pt x="1637" y="438"/>
                  </a:lnTo>
                  <a:lnTo>
                    <a:pt x="1637" y="438"/>
                  </a:lnTo>
                  <a:lnTo>
                    <a:pt x="1637" y="438"/>
                  </a:lnTo>
                  <a:lnTo>
                    <a:pt x="1637" y="443"/>
                  </a:lnTo>
                  <a:lnTo>
                    <a:pt x="1637" y="443"/>
                  </a:lnTo>
                  <a:lnTo>
                    <a:pt x="1637" y="449"/>
                  </a:lnTo>
                  <a:lnTo>
                    <a:pt x="1637" y="449"/>
                  </a:lnTo>
                  <a:lnTo>
                    <a:pt x="1637" y="455"/>
                  </a:lnTo>
                  <a:lnTo>
                    <a:pt x="1637" y="455"/>
                  </a:lnTo>
                  <a:lnTo>
                    <a:pt x="1632" y="455"/>
                  </a:lnTo>
                  <a:lnTo>
                    <a:pt x="1632" y="455"/>
                  </a:lnTo>
                  <a:lnTo>
                    <a:pt x="1632" y="449"/>
                  </a:lnTo>
                  <a:lnTo>
                    <a:pt x="1632" y="449"/>
                  </a:lnTo>
                  <a:lnTo>
                    <a:pt x="1632" y="443"/>
                  </a:lnTo>
                  <a:lnTo>
                    <a:pt x="1632" y="443"/>
                  </a:lnTo>
                  <a:lnTo>
                    <a:pt x="1637" y="438"/>
                  </a:lnTo>
                  <a:close/>
                  <a:moveTo>
                    <a:pt x="1728" y="472"/>
                  </a:moveTo>
                  <a:lnTo>
                    <a:pt x="1728" y="472"/>
                  </a:lnTo>
                  <a:lnTo>
                    <a:pt x="1740" y="472"/>
                  </a:lnTo>
                  <a:lnTo>
                    <a:pt x="1740" y="472"/>
                  </a:lnTo>
                  <a:lnTo>
                    <a:pt x="1745" y="483"/>
                  </a:lnTo>
                  <a:lnTo>
                    <a:pt x="1745" y="483"/>
                  </a:lnTo>
                  <a:lnTo>
                    <a:pt x="1740" y="495"/>
                  </a:lnTo>
                  <a:lnTo>
                    <a:pt x="1740" y="495"/>
                  </a:lnTo>
                  <a:lnTo>
                    <a:pt x="1740" y="495"/>
                  </a:lnTo>
                  <a:lnTo>
                    <a:pt x="1740" y="495"/>
                  </a:lnTo>
                  <a:lnTo>
                    <a:pt x="1734" y="495"/>
                  </a:lnTo>
                  <a:lnTo>
                    <a:pt x="1734" y="495"/>
                  </a:lnTo>
                  <a:lnTo>
                    <a:pt x="1728" y="495"/>
                  </a:lnTo>
                  <a:lnTo>
                    <a:pt x="1728" y="495"/>
                  </a:lnTo>
                  <a:lnTo>
                    <a:pt x="1722" y="495"/>
                  </a:lnTo>
                  <a:lnTo>
                    <a:pt x="1722" y="495"/>
                  </a:lnTo>
                  <a:lnTo>
                    <a:pt x="1722" y="495"/>
                  </a:lnTo>
                  <a:lnTo>
                    <a:pt x="1722" y="495"/>
                  </a:lnTo>
                  <a:lnTo>
                    <a:pt x="1722" y="489"/>
                  </a:lnTo>
                  <a:lnTo>
                    <a:pt x="1722" y="489"/>
                  </a:lnTo>
                  <a:lnTo>
                    <a:pt x="1722" y="477"/>
                  </a:lnTo>
                  <a:lnTo>
                    <a:pt x="1722" y="477"/>
                  </a:lnTo>
                  <a:lnTo>
                    <a:pt x="1722" y="472"/>
                  </a:lnTo>
                  <a:lnTo>
                    <a:pt x="1722" y="472"/>
                  </a:lnTo>
                  <a:lnTo>
                    <a:pt x="1728" y="472"/>
                  </a:lnTo>
                  <a:close/>
                  <a:moveTo>
                    <a:pt x="1785" y="523"/>
                  </a:moveTo>
                  <a:lnTo>
                    <a:pt x="1785" y="523"/>
                  </a:lnTo>
                  <a:lnTo>
                    <a:pt x="1785" y="529"/>
                  </a:lnTo>
                  <a:lnTo>
                    <a:pt x="1785" y="529"/>
                  </a:lnTo>
                  <a:lnTo>
                    <a:pt x="1785" y="535"/>
                  </a:lnTo>
                  <a:lnTo>
                    <a:pt x="1785" y="535"/>
                  </a:lnTo>
                  <a:lnTo>
                    <a:pt x="1785" y="540"/>
                  </a:lnTo>
                  <a:lnTo>
                    <a:pt x="1785" y="540"/>
                  </a:lnTo>
                  <a:lnTo>
                    <a:pt x="1785" y="540"/>
                  </a:lnTo>
                  <a:lnTo>
                    <a:pt x="1785" y="540"/>
                  </a:lnTo>
                  <a:lnTo>
                    <a:pt x="1773" y="540"/>
                  </a:lnTo>
                  <a:lnTo>
                    <a:pt x="1773" y="540"/>
                  </a:lnTo>
                  <a:lnTo>
                    <a:pt x="1773" y="535"/>
                  </a:lnTo>
                  <a:lnTo>
                    <a:pt x="1773" y="535"/>
                  </a:lnTo>
                  <a:lnTo>
                    <a:pt x="1779" y="529"/>
                  </a:lnTo>
                  <a:lnTo>
                    <a:pt x="1779" y="529"/>
                  </a:lnTo>
                  <a:lnTo>
                    <a:pt x="1785" y="523"/>
                  </a:lnTo>
                  <a:close/>
                  <a:moveTo>
                    <a:pt x="1796" y="569"/>
                  </a:moveTo>
                  <a:lnTo>
                    <a:pt x="1796" y="569"/>
                  </a:lnTo>
                  <a:lnTo>
                    <a:pt x="1819" y="569"/>
                  </a:lnTo>
                  <a:lnTo>
                    <a:pt x="1819" y="569"/>
                  </a:lnTo>
                  <a:lnTo>
                    <a:pt x="1831" y="574"/>
                  </a:lnTo>
                  <a:lnTo>
                    <a:pt x="1831" y="574"/>
                  </a:lnTo>
                  <a:lnTo>
                    <a:pt x="1836" y="580"/>
                  </a:lnTo>
                  <a:lnTo>
                    <a:pt x="1836" y="580"/>
                  </a:lnTo>
                  <a:lnTo>
                    <a:pt x="1847" y="585"/>
                  </a:lnTo>
                  <a:lnTo>
                    <a:pt x="1847" y="585"/>
                  </a:lnTo>
                  <a:lnTo>
                    <a:pt x="1831" y="580"/>
                  </a:lnTo>
                  <a:lnTo>
                    <a:pt x="1831" y="580"/>
                  </a:lnTo>
                  <a:lnTo>
                    <a:pt x="1802" y="574"/>
                  </a:lnTo>
                  <a:lnTo>
                    <a:pt x="1802" y="574"/>
                  </a:lnTo>
                  <a:lnTo>
                    <a:pt x="1785" y="569"/>
                  </a:lnTo>
                  <a:lnTo>
                    <a:pt x="1785" y="569"/>
                  </a:lnTo>
                  <a:lnTo>
                    <a:pt x="1785" y="569"/>
                  </a:lnTo>
                  <a:lnTo>
                    <a:pt x="1796" y="569"/>
                  </a:lnTo>
                  <a:close/>
                  <a:moveTo>
                    <a:pt x="1132" y="574"/>
                  </a:moveTo>
                  <a:lnTo>
                    <a:pt x="1132" y="574"/>
                  </a:lnTo>
                  <a:lnTo>
                    <a:pt x="1126" y="574"/>
                  </a:lnTo>
                  <a:lnTo>
                    <a:pt x="1126" y="574"/>
                  </a:lnTo>
                  <a:lnTo>
                    <a:pt x="1114" y="585"/>
                  </a:lnTo>
                  <a:lnTo>
                    <a:pt x="1114" y="585"/>
                  </a:lnTo>
                  <a:lnTo>
                    <a:pt x="1108" y="591"/>
                  </a:lnTo>
                  <a:lnTo>
                    <a:pt x="1108" y="591"/>
                  </a:lnTo>
                  <a:lnTo>
                    <a:pt x="1097" y="597"/>
                  </a:lnTo>
                  <a:lnTo>
                    <a:pt x="1097" y="597"/>
                  </a:lnTo>
                  <a:lnTo>
                    <a:pt x="1086" y="597"/>
                  </a:lnTo>
                  <a:lnTo>
                    <a:pt x="1086" y="597"/>
                  </a:lnTo>
                  <a:lnTo>
                    <a:pt x="1074" y="597"/>
                  </a:lnTo>
                  <a:lnTo>
                    <a:pt x="1074" y="597"/>
                  </a:lnTo>
                  <a:lnTo>
                    <a:pt x="1058" y="597"/>
                  </a:lnTo>
                  <a:lnTo>
                    <a:pt x="1058" y="597"/>
                  </a:lnTo>
                  <a:lnTo>
                    <a:pt x="1046" y="597"/>
                  </a:lnTo>
                  <a:lnTo>
                    <a:pt x="1046" y="597"/>
                  </a:lnTo>
                  <a:lnTo>
                    <a:pt x="1046" y="597"/>
                  </a:lnTo>
                  <a:lnTo>
                    <a:pt x="1046" y="597"/>
                  </a:lnTo>
                  <a:lnTo>
                    <a:pt x="1046" y="602"/>
                  </a:lnTo>
                  <a:lnTo>
                    <a:pt x="1046" y="602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52" y="608"/>
                  </a:lnTo>
                  <a:lnTo>
                    <a:pt x="1052" y="608"/>
                  </a:lnTo>
                  <a:lnTo>
                    <a:pt x="1046" y="608"/>
                  </a:lnTo>
                  <a:lnTo>
                    <a:pt x="1046" y="608"/>
                  </a:lnTo>
                  <a:lnTo>
                    <a:pt x="1052" y="614"/>
                  </a:lnTo>
                  <a:lnTo>
                    <a:pt x="1052" y="614"/>
                  </a:lnTo>
                  <a:lnTo>
                    <a:pt x="1052" y="614"/>
                  </a:lnTo>
                  <a:lnTo>
                    <a:pt x="1052" y="614"/>
                  </a:lnTo>
                  <a:lnTo>
                    <a:pt x="1058" y="620"/>
                  </a:lnTo>
                  <a:lnTo>
                    <a:pt x="1058" y="620"/>
                  </a:lnTo>
                  <a:lnTo>
                    <a:pt x="1052" y="620"/>
                  </a:lnTo>
                  <a:lnTo>
                    <a:pt x="1052" y="620"/>
                  </a:lnTo>
                  <a:lnTo>
                    <a:pt x="1058" y="620"/>
                  </a:lnTo>
                  <a:lnTo>
                    <a:pt x="1058" y="620"/>
                  </a:lnTo>
                  <a:lnTo>
                    <a:pt x="1058" y="620"/>
                  </a:lnTo>
                  <a:lnTo>
                    <a:pt x="1058" y="620"/>
                  </a:lnTo>
                  <a:lnTo>
                    <a:pt x="1063" y="620"/>
                  </a:lnTo>
                  <a:lnTo>
                    <a:pt x="1063" y="620"/>
                  </a:lnTo>
                  <a:lnTo>
                    <a:pt x="1069" y="620"/>
                  </a:lnTo>
                  <a:lnTo>
                    <a:pt x="1069" y="620"/>
                  </a:lnTo>
                  <a:lnTo>
                    <a:pt x="1074" y="614"/>
                  </a:lnTo>
                  <a:lnTo>
                    <a:pt x="1074" y="614"/>
                  </a:lnTo>
                  <a:lnTo>
                    <a:pt x="1074" y="614"/>
                  </a:lnTo>
                  <a:lnTo>
                    <a:pt x="1074" y="614"/>
                  </a:lnTo>
                  <a:lnTo>
                    <a:pt x="1080" y="614"/>
                  </a:lnTo>
                  <a:lnTo>
                    <a:pt x="1080" y="614"/>
                  </a:lnTo>
                  <a:lnTo>
                    <a:pt x="1080" y="614"/>
                  </a:lnTo>
                  <a:lnTo>
                    <a:pt x="1080" y="614"/>
                  </a:lnTo>
                  <a:lnTo>
                    <a:pt x="1080" y="625"/>
                  </a:lnTo>
                  <a:lnTo>
                    <a:pt x="1080" y="625"/>
                  </a:lnTo>
                  <a:lnTo>
                    <a:pt x="1086" y="631"/>
                  </a:lnTo>
                  <a:lnTo>
                    <a:pt x="1086" y="631"/>
                  </a:lnTo>
                  <a:lnTo>
                    <a:pt x="1086" y="631"/>
                  </a:lnTo>
                  <a:lnTo>
                    <a:pt x="1092" y="631"/>
                  </a:lnTo>
                  <a:lnTo>
                    <a:pt x="1092" y="631"/>
                  </a:lnTo>
                  <a:lnTo>
                    <a:pt x="1097" y="631"/>
                  </a:lnTo>
                  <a:lnTo>
                    <a:pt x="1097" y="631"/>
                  </a:lnTo>
                  <a:lnTo>
                    <a:pt x="1097" y="631"/>
                  </a:lnTo>
                  <a:lnTo>
                    <a:pt x="1114" y="620"/>
                  </a:lnTo>
                  <a:lnTo>
                    <a:pt x="1114" y="620"/>
                  </a:lnTo>
                  <a:lnTo>
                    <a:pt x="1143" y="597"/>
                  </a:lnTo>
                  <a:lnTo>
                    <a:pt x="1143" y="597"/>
                  </a:lnTo>
                  <a:lnTo>
                    <a:pt x="1154" y="585"/>
                  </a:lnTo>
                  <a:lnTo>
                    <a:pt x="1154" y="580"/>
                  </a:lnTo>
                  <a:lnTo>
                    <a:pt x="1154" y="580"/>
                  </a:lnTo>
                  <a:lnTo>
                    <a:pt x="1148" y="574"/>
                  </a:lnTo>
                  <a:lnTo>
                    <a:pt x="1132" y="574"/>
                  </a:lnTo>
                  <a:close/>
                  <a:moveTo>
                    <a:pt x="1177" y="608"/>
                  </a:moveTo>
                  <a:lnTo>
                    <a:pt x="1177" y="608"/>
                  </a:lnTo>
                  <a:lnTo>
                    <a:pt x="1177" y="608"/>
                  </a:lnTo>
                  <a:lnTo>
                    <a:pt x="1177" y="608"/>
                  </a:lnTo>
                  <a:lnTo>
                    <a:pt x="1177" y="620"/>
                  </a:lnTo>
                  <a:lnTo>
                    <a:pt x="1177" y="620"/>
                  </a:lnTo>
                  <a:lnTo>
                    <a:pt x="1177" y="631"/>
                  </a:lnTo>
                  <a:lnTo>
                    <a:pt x="1177" y="631"/>
                  </a:lnTo>
                  <a:lnTo>
                    <a:pt x="1177" y="631"/>
                  </a:lnTo>
                  <a:lnTo>
                    <a:pt x="1183" y="631"/>
                  </a:lnTo>
                  <a:lnTo>
                    <a:pt x="1188" y="625"/>
                  </a:lnTo>
                  <a:lnTo>
                    <a:pt x="1194" y="625"/>
                  </a:lnTo>
                  <a:lnTo>
                    <a:pt x="1200" y="620"/>
                  </a:lnTo>
                  <a:lnTo>
                    <a:pt x="1200" y="620"/>
                  </a:lnTo>
                  <a:lnTo>
                    <a:pt x="1200" y="620"/>
                  </a:lnTo>
                  <a:lnTo>
                    <a:pt x="1200" y="620"/>
                  </a:lnTo>
                  <a:lnTo>
                    <a:pt x="1200" y="614"/>
                  </a:lnTo>
                  <a:lnTo>
                    <a:pt x="1200" y="614"/>
                  </a:lnTo>
                  <a:lnTo>
                    <a:pt x="1200" y="608"/>
                  </a:lnTo>
                  <a:lnTo>
                    <a:pt x="1200" y="608"/>
                  </a:lnTo>
                  <a:lnTo>
                    <a:pt x="1200" y="608"/>
                  </a:lnTo>
                  <a:lnTo>
                    <a:pt x="1200" y="608"/>
                  </a:lnTo>
                  <a:lnTo>
                    <a:pt x="1194" y="608"/>
                  </a:lnTo>
                  <a:lnTo>
                    <a:pt x="1194" y="608"/>
                  </a:lnTo>
                  <a:lnTo>
                    <a:pt x="1188" y="608"/>
                  </a:lnTo>
                  <a:lnTo>
                    <a:pt x="1188" y="608"/>
                  </a:lnTo>
                  <a:lnTo>
                    <a:pt x="1183" y="608"/>
                  </a:lnTo>
                  <a:lnTo>
                    <a:pt x="1183" y="608"/>
                  </a:lnTo>
                  <a:lnTo>
                    <a:pt x="1177" y="608"/>
                  </a:lnTo>
                  <a:close/>
                  <a:moveTo>
                    <a:pt x="1336" y="625"/>
                  </a:moveTo>
                  <a:lnTo>
                    <a:pt x="1336" y="625"/>
                  </a:lnTo>
                  <a:lnTo>
                    <a:pt x="1336" y="631"/>
                  </a:lnTo>
                  <a:lnTo>
                    <a:pt x="1336" y="631"/>
                  </a:lnTo>
                  <a:lnTo>
                    <a:pt x="1330" y="636"/>
                  </a:lnTo>
                  <a:lnTo>
                    <a:pt x="1330" y="636"/>
                  </a:lnTo>
                  <a:lnTo>
                    <a:pt x="1325" y="636"/>
                  </a:lnTo>
                  <a:lnTo>
                    <a:pt x="1325" y="636"/>
                  </a:lnTo>
                  <a:lnTo>
                    <a:pt x="1325" y="636"/>
                  </a:lnTo>
                  <a:lnTo>
                    <a:pt x="1325" y="636"/>
                  </a:lnTo>
                  <a:lnTo>
                    <a:pt x="1325" y="642"/>
                  </a:lnTo>
                  <a:lnTo>
                    <a:pt x="1325" y="642"/>
                  </a:lnTo>
                  <a:lnTo>
                    <a:pt x="1325" y="642"/>
                  </a:lnTo>
                  <a:lnTo>
                    <a:pt x="1325" y="642"/>
                  </a:lnTo>
                  <a:lnTo>
                    <a:pt x="1330" y="648"/>
                  </a:lnTo>
                  <a:lnTo>
                    <a:pt x="1330" y="648"/>
                  </a:lnTo>
                  <a:lnTo>
                    <a:pt x="1330" y="648"/>
                  </a:lnTo>
                  <a:lnTo>
                    <a:pt x="1330" y="648"/>
                  </a:lnTo>
                  <a:lnTo>
                    <a:pt x="1330" y="648"/>
                  </a:lnTo>
                  <a:lnTo>
                    <a:pt x="1330" y="648"/>
                  </a:lnTo>
                  <a:lnTo>
                    <a:pt x="1342" y="648"/>
                  </a:lnTo>
                  <a:lnTo>
                    <a:pt x="1342" y="648"/>
                  </a:lnTo>
                  <a:lnTo>
                    <a:pt x="1347" y="648"/>
                  </a:lnTo>
                  <a:lnTo>
                    <a:pt x="1347" y="648"/>
                  </a:lnTo>
                  <a:lnTo>
                    <a:pt x="1353" y="648"/>
                  </a:lnTo>
                  <a:lnTo>
                    <a:pt x="1353" y="642"/>
                  </a:lnTo>
                  <a:lnTo>
                    <a:pt x="1353" y="636"/>
                  </a:lnTo>
                  <a:lnTo>
                    <a:pt x="1353" y="631"/>
                  </a:lnTo>
                  <a:lnTo>
                    <a:pt x="1358" y="625"/>
                  </a:lnTo>
                  <a:lnTo>
                    <a:pt x="1358" y="625"/>
                  </a:lnTo>
                  <a:lnTo>
                    <a:pt x="1353" y="625"/>
                  </a:lnTo>
                  <a:lnTo>
                    <a:pt x="1353" y="625"/>
                  </a:lnTo>
                  <a:lnTo>
                    <a:pt x="1347" y="631"/>
                  </a:lnTo>
                  <a:lnTo>
                    <a:pt x="1347" y="631"/>
                  </a:lnTo>
                  <a:lnTo>
                    <a:pt x="1342" y="631"/>
                  </a:lnTo>
                  <a:lnTo>
                    <a:pt x="1342" y="631"/>
                  </a:lnTo>
                  <a:lnTo>
                    <a:pt x="1336" y="625"/>
                  </a:lnTo>
                  <a:close/>
                  <a:moveTo>
                    <a:pt x="1143" y="636"/>
                  </a:moveTo>
                  <a:lnTo>
                    <a:pt x="1143" y="636"/>
                  </a:lnTo>
                  <a:lnTo>
                    <a:pt x="1148" y="642"/>
                  </a:lnTo>
                  <a:lnTo>
                    <a:pt x="1148" y="642"/>
                  </a:lnTo>
                  <a:lnTo>
                    <a:pt x="1148" y="648"/>
                  </a:lnTo>
                  <a:lnTo>
                    <a:pt x="1148" y="648"/>
                  </a:lnTo>
                  <a:lnTo>
                    <a:pt x="1148" y="654"/>
                  </a:lnTo>
                  <a:lnTo>
                    <a:pt x="1148" y="654"/>
                  </a:lnTo>
                  <a:lnTo>
                    <a:pt x="1154" y="660"/>
                  </a:lnTo>
                  <a:lnTo>
                    <a:pt x="1154" y="660"/>
                  </a:lnTo>
                  <a:lnTo>
                    <a:pt x="1160" y="660"/>
                  </a:lnTo>
                  <a:lnTo>
                    <a:pt x="1160" y="660"/>
                  </a:lnTo>
                  <a:lnTo>
                    <a:pt x="1160" y="654"/>
                  </a:lnTo>
                  <a:lnTo>
                    <a:pt x="1160" y="654"/>
                  </a:lnTo>
                  <a:lnTo>
                    <a:pt x="1154" y="642"/>
                  </a:lnTo>
                  <a:lnTo>
                    <a:pt x="1154" y="642"/>
                  </a:lnTo>
                  <a:lnTo>
                    <a:pt x="1154" y="636"/>
                  </a:lnTo>
                  <a:lnTo>
                    <a:pt x="1154" y="636"/>
                  </a:lnTo>
                  <a:lnTo>
                    <a:pt x="1148" y="636"/>
                  </a:lnTo>
                  <a:lnTo>
                    <a:pt x="1148" y="636"/>
                  </a:lnTo>
                  <a:lnTo>
                    <a:pt x="1143" y="636"/>
                  </a:lnTo>
                  <a:close/>
                  <a:moveTo>
                    <a:pt x="1092" y="722"/>
                  </a:moveTo>
                  <a:lnTo>
                    <a:pt x="1092" y="722"/>
                  </a:lnTo>
                  <a:lnTo>
                    <a:pt x="1097" y="728"/>
                  </a:lnTo>
                  <a:lnTo>
                    <a:pt x="1097" y="728"/>
                  </a:lnTo>
                  <a:lnTo>
                    <a:pt x="1097" y="733"/>
                  </a:lnTo>
                  <a:lnTo>
                    <a:pt x="1097" y="733"/>
                  </a:lnTo>
                  <a:lnTo>
                    <a:pt x="1092" y="745"/>
                  </a:lnTo>
                  <a:lnTo>
                    <a:pt x="1092" y="745"/>
                  </a:lnTo>
                  <a:lnTo>
                    <a:pt x="1092" y="750"/>
                  </a:lnTo>
                  <a:lnTo>
                    <a:pt x="1092" y="750"/>
                  </a:lnTo>
                  <a:lnTo>
                    <a:pt x="1097" y="750"/>
                  </a:lnTo>
                  <a:lnTo>
                    <a:pt x="1097" y="750"/>
                  </a:lnTo>
                  <a:lnTo>
                    <a:pt x="1103" y="745"/>
                  </a:lnTo>
                  <a:lnTo>
                    <a:pt x="1103" y="745"/>
                  </a:lnTo>
                  <a:lnTo>
                    <a:pt x="1108" y="745"/>
                  </a:lnTo>
                  <a:lnTo>
                    <a:pt x="1108" y="745"/>
                  </a:lnTo>
                  <a:lnTo>
                    <a:pt x="1108" y="750"/>
                  </a:lnTo>
                  <a:lnTo>
                    <a:pt x="1108" y="750"/>
                  </a:lnTo>
                  <a:lnTo>
                    <a:pt x="1114" y="750"/>
                  </a:lnTo>
                  <a:lnTo>
                    <a:pt x="1114" y="750"/>
                  </a:lnTo>
                  <a:lnTo>
                    <a:pt x="1126" y="750"/>
                  </a:lnTo>
                  <a:lnTo>
                    <a:pt x="1126" y="750"/>
                  </a:lnTo>
                  <a:lnTo>
                    <a:pt x="1132" y="750"/>
                  </a:lnTo>
                  <a:lnTo>
                    <a:pt x="1132" y="750"/>
                  </a:lnTo>
                  <a:lnTo>
                    <a:pt x="1132" y="750"/>
                  </a:lnTo>
                  <a:lnTo>
                    <a:pt x="1132" y="750"/>
                  </a:lnTo>
                  <a:lnTo>
                    <a:pt x="1137" y="750"/>
                  </a:lnTo>
                  <a:lnTo>
                    <a:pt x="1137" y="750"/>
                  </a:lnTo>
                  <a:lnTo>
                    <a:pt x="1143" y="745"/>
                  </a:lnTo>
                  <a:lnTo>
                    <a:pt x="1143" y="745"/>
                  </a:lnTo>
                  <a:lnTo>
                    <a:pt x="1137" y="733"/>
                  </a:lnTo>
                  <a:lnTo>
                    <a:pt x="1137" y="733"/>
                  </a:lnTo>
                  <a:lnTo>
                    <a:pt x="1137" y="733"/>
                  </a:lnTo>
                  <a:lnTo>
                    <a:pt x="1137" y="733"/>
                  </a:lnTo>
                  <a:lnTo>
                    <a:pt x="1126" y="728"/>
                  </a:lnTo>
                  <a:lnTo>
                    <a:pt x="1126" y="728"/>
                  </a:lnTo>
                  <a:lnTo>
                    <a:pt x="1114" y="728"/>
                  </a:lnTo>
                  <a:lnTo>
                    <a:pt x="1114" y="728"/>
                  </a:lnTo>
                  <a:lnTo>
                    <a:pt x="1108" y="722"/>
                  </a:lnTo>
                  <a:lnTo>
                    <a:pt x="1108" y="722"/>
                  </a:lnTo>
                  <a:lnTo>
                    <a:pt x="1092" y="722"/>
                  </a:lnTo>
                  <a:close/>
                  <a:moveTo>
                    <a:pt x="1489" y="750"/>
                  </a:moveTo>
                  <a:lnTo>
                    <a:pt x="1489" y="750"/>
                  </a:lnTo>
                  <a:lnTo>
                    <a:pt x="1489" y="756"/>
                  </a:lnTo>
                  <a:lnTo>
                    <a:pt x="1489" y="756"/>
                  </a:lnTo>
                  <a:lnTo>
                    <a:pt x="1484" y="762"/>
                  </a:lnTo>
                  <a:lnTo>
                    <a:pt x="1484" y="762"/>
                  </a:lnTo>
                  <a:lnTo>
                    <a:pt x="1484" y="767"/>
                  </a:lnTo>
                  <a:lnTo>
                    <a:pt x="1484" y="767"/>
                  </a:lnTo>
                  <a:lnTo>
                    <a:pt x="1484" y="773"/>
                  </a:lnTo>
                  <a:lnTo>
                    <a:pt x="1484" y="773"/>
                  </a:lnTo>
                  <a:lnTo>
                    <a:pt x="1484" y="773"/>
                  </a:lnTo>
                  <a:lnTo>
                    <a:pt x="1484" y="773"/>
                  </a:lnTo>
                  <a:lnTo>
                    <a:pt x="1489" y="779"/>
                  </a:lnTo>
                  <a:lnTo>
                    <a:pt x="1489" y="779"/>
                  </a:lnTo>
                  <a:lnTo>
                    <a:pt x="1489" y="779"/>
                  </a:lnTo>
                  <a:lnTo>
                    <a:pt x="1489" y="779"/>
                  </a:lnTo>
                  <a:lnTo>
                    <a:pt x="1489" y="785"/>
                  </a:lnTo>
                  <a:lnTo>
                    <a:pt x="1489" y="785"/>
                  </a:lnTo>
                  <a:lnTo>
                    <a:pt x="1489" y="785"/>
                  </a:lnTo>
                  <a:lnTo>
                    <a:pt x="1489" y="785"/>
                  </a:lnTo>
                  <a:lnTo>
                    <a:pt x="1495" y="785"/>
                  </a:lnTo>
                  <a:lnTo>
                    <a:pt x="1495" y="785"/>
                  </a:lnTo>
                  <a:lnTo>
                    <a:pt x="1501" y="785"/>
                  </a:lnTo>
                  <a:lnTo>
                    <a:pt x="1501" y="785"/>
                  </a:lnTo>
                  <a:lnTo>
                    <a:pt x="1501" y="785"/>
                  </a:lnTo>
                  <a:lnTo>
                    <a:pt x="1501" y="785"/>
                  </a:lnTo>
                  <a:lnTo>
                    <a:pt x="1501" y="785"/>
                  </a:lnTo>
                  <a:lnTo>
                    <a:pt x="1501" y="785"/>
                  </a:lnTo>
                  <a:lnTo>
                    <a:pt x="1501" y="773"/>
                  </a:lnTo>
                  <a:lnTo>
                    <a:pt x="1501" y="773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01" y="762"/>
                  </a:lnTo>
                  <a:lnTo>
                    <a:pt x="1501" y="762"/>
                  </a:lnTo>
                  <a:lnTo>
                    <a:pt x="1501" y="762"/>
                  </a:lnTo>
                  <a:lnTo>
                    <a:pt x="1501" y="762"/>
                  </a:lnTo>
                  <a:lnTo>
                    <a:pt x="1495" y="756"/>
                  </a:lnTo>
                  <a:lnTo>
                    <a:pt x="1495" y="756"/>
                  </a:lnTo>
                  <a:lnTo>
                    <a:pt x="1489" y="750"/>
                  </a:lnTo>
                  <a:close/>
                  <a:moveTo>
                    <a:pt x="1358" y="785"/>
                  </a:moveTo>
                  <a:lnTo>
                    <a:pt x="1358" y="785"/>
                  </a:lnTo>
                  <a:lnTo>
                    <a:pt x="1342" y="796"/>
                  </a:lnTo>
                  <a:lnTo>
                    <a:pt x="1342" y="796"/>
                  </a:lnTo>
                  <a:lnTo>
                    <a:pt x="1325" y="813"/>
                  </a:lnTo>
                  <a:lnTo>
                    <a:pt x="1325" y="813"/>
                  </a:lnTo>
                  <a:lnTo>
                    <a:pt x="1313" y="830"/>
                  </a:lnTo>
                  <a:lnTo>
                    <a:pt x="1313" y="830"/>
                  </a:lnTo>
                  <a:lnTo>
                    <a:pt x="1308" y="841"/>
                  </a:lnTo>
                  <a:lnTo>
                    <a:pt x="1313" y="859"/>
                  </a:lnTo>
                  <a:lnTo>
                    <a:pt x="1313" y="859"/>
                  </a:lnTo>
                  <a:lnTo>
                    <a:pt x="1319" y="864"/>
                  </a:lnTo>
                  <a:lnTo>
                    <a:pt x="1319" y="864"/>
                  </a:lnTo>
                  <a:lnTo>
                    <a:pt x="1325" y="870"/>
                  </a:lnTo>
                  <a:lnTo>
                    <a:pt x="1325" y="870"/>
                  </a:lnTo>
                  <a:lnTo>
                    <a:pt x="1325" y="870"/>
                  </a:lnTo>
                  <a:lnTo>
                    <a:pt x="1325" y="870"/>
                  </a:lnTo>
                  <a:lnTo>
                    <a:pt x="1325" y="875"/>
                  </a:lnTo>
                  <a:lnTo>
                    <a:pt x="1325" y="875"/>
                  </a:lnTo>
                  <a:lnTo>
                    <a:pt x="1325" y="881"/>
                  </a:lnTo>
                  <a:lnTo>
                    <a:pt x="1325" y="881"/>
                  </a:lnTo>
                  <a:lnTo>
                    <a:pt x="1325" y="887"/>
                  </a:lnTo>
                  <a:lnTo>
                    <a:pt x="1325" y="887"/>
                  </a:lnTo>
                  <a:lnTo>
                    <a:pt x="1330" y="887"/>
                  </a:lnTo>
                  <a:lnTo>
                    <a:pt x="1330" y="887"/>
                  </a:lnTo>
                  <a:lnTo>
                    <a:pt x="1336" y="892"/>
                  </a:lnTo>
                  <a:lnTo>
                    <a:pt x="1336" y="892"/>
                  </a:lnTo>
                  <a:lnTo>
                    <a:pt x="1342" y="898"/>
                  </a:lnTo>
                  <a:lnTo>
                    <a:pt x="1342" y="898"/>
                  </a:lnTo>
                  <a:lnTo>
                    <a:pt x="1347" y="898"/>
                  </a:lnTo>
                  <a:lnTo>
                    <a:pt x="1347" y="898"/>
                  </a:lnTo>
                  <a:lnTo>
                    <a:pt x="1358" y="898"/>
                  </a:lnTo>
                  <a:lnTo>
                    <a:pt x="1358" y="898"/>
                  </a:lnTo>
                  <a:lnTo>
                    <a:pt x="1370" y="892"/>
                  </a:lnTo>
                  <a:lnTo>
                    <a:pt x="1370" y="892"/>
                  </a:lnTo>
                  <a:lnTo>
                    <a:pt x="1382" y="887"/>
                  </a:lnTo>
                  <a:lnTo>
                    <a:pt x="1382" y="887"/>
                  </a:lnTo>
                  <a:lnTo>
                    <a:pt x="1387" y="887"/>
                  </a:lnTo>
                  <a:lnTo>
                    <a:pt x="1387" y="887"/>
                  </a:lnTo>
                  <a:lnTo>
                    <a:pt x="1393" y="875"/>
                  </a:lnTo>
                  <a:lnTo>
                    <a:pt x="1393" y="875"/>
                  </a:lnTo>
                  <a:lnTo>
                    <a:pt x="1393" y="864"/>
                  </a:lnTo>
                  <a:lnTo>
                    <a:pt x="1393" y="864"/>
                  </a:lnTo>
                  <a:lnTo>
                    <a:pt x="1393" y="859"/>
                  </a:lnTo>
                  <a:lnTo>
                    <a:pt x="1393" y="859"/>
                  </a:lnTo>
                  <a:lnTo>
                    <a:pt x="1393" y="847"/>
                  </a:lnTo>
                  <a:lnTo>
                    <a:pt x="1398" y="841"/>
                  </a:lnTo>
                  <a:lnTo>
                    <a:pt x="1398" y="841"/>
                  </a:lnTo>
                  <a:lnTo>
                    <a:pt x="1404" y="835"/>
                  </a:lnTo>
                  <a:lnTo>
                    <a:pt x="1404" y="835"/>
                  </a:lnTo>
                  <a:lnTo>
                    <a:pt x="1404" y="835"/>
                  </a:lnTo>
                  <a:lnTo>
                    <a:pt x="1404" y="830"/>
                  </a:lnTo>
                  <a:lnTo>
                    <a:pt x="1404" y="830"/>
                  </a:lnTo>
                  <a:lnTo>
                    <a:pt x="1404" y="830"/>
                  </a:lnTo>
                  <a:lnTo>
                    <a:pt x="1404" y="830"/>
                  </a:lnTo>
                  <a:lnTo>
                    <a:pt x="1404" y="824"/>
                  </a:lnTo>
                  <a:lnTo>
                    <a:pt x="1404" y="824"/>
                  </a:lnTo>
                  <a:lnTo>
                    <a:pt x="1404" y="819"/>
                  </a:lnTo>
                  <a:lnTo>
                    <a:pt x="1404" y="819"/>
                  </a:lnTo>
                  <a:lnTo>
                    <a:pt x="1398" y="819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93" y="813"/>
                  </a:lnTo>
                  <a:lnTo>
                    <a:pt x="1387" y="813"/>
                  </a:lnTo>
                  <a:lnTo>
                    <a:pt x="1387" y="813"/>
                  </a:lnTo>
                  <a:lnTo>
                    <a:pt x="1382" y="807"/>
                  </a:lnTo>
                  <a:lnTo>
                    <a:pt x="1382" y="807"/>
                  </a:lnTo>
                  <a:lnTo>
                    <a:pt x="1382" y="801"/>
                  </a:lnTo>
                  <a:lnTo>
                    <a:pt x="1382" y="801"/>
                  </a:lnTo>
                  <a:lnTo>
                    <a:pt x="1376" y="796"/>
                  </a:lnTo>
                  <a:lnTo>
                    <a:pt x="1376" y="796"/>
                  </a:lnTo>
                  <a:lnTo>
                    <a:pt x="1376" y="790"/>
                  </a:lnTo>
                  <a:lnTo>
                    <a:pt x="1376" y="790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364" y="785"/>
                  </a:lnTo>
                  <a:lnTo>
                    <a:pt x="1364" y="785"/>
                  </a:lnTo>
                  <a:lnTo>
                    <a:pt x="1358" y="785"/>
                  </a:lnTo>
                  <a:close/>
                  <a:moveTo>
                    <a:pt x="1467" y="813"/>
                  </a:moveTo>
                  <a:lnTo>
                    <a:pt x="1467" y="813"/>
                  </a:lnTo>
                  <a:lnTo>
                    <a:pt x="1461" y="819"/>
                  </a:lnTo>
                  <a:lnTo>
                    <a:pt x="1461" y="819"/>
                  </a:lnTo>
                  <a:lnTo>
                    <a:pt x="1461" y="824"/>
                  </a:lnTo>
                  <a:lnTo>
                    <a:pt x="1461" y="824"/>
                  </a:lnTo>
                  <a:lnTo>
                    <a:pt x="1455" y="835"/>
                  </a:lnTo>
                  <a:lnTo>
                    <a:pt x="1455" y="835"/>
                  </a:lnTo>
                  <a:lnTo>
                    <a:pt x="1455" y="847"/>
                  </a:lnTo>
                  <a:lnTo>
                    <a:pt x="1455" y="847"/>
                  </a:lnTo>
                  <a:lnTo>
                    <a:pt x="1461" y="847"/>
                  </a:lnTo>
                  <a:lnTo>
                    <a:pt x="1461" y="847"/>
                  </a:lnTo>
                  <a:lnTo>
                    <a:pt x="1467" y="847"/>
                  </a:lnTo>
                  <a:lnTo>
                    <a:pt x="1467" y="847"/>
                  </a:lnTo>
                  <a:lnTo>
                    <a:pt x="1478" y="853"/>
                  </a:lnTo>
                  <a:lnTo>
                    <a:pt x="1478" y="853"/>
                  </a:lnTo>
                  <a:lnTo>
                    <a:pt x="1489" y="853"/>
                  </a:lnTo>
                  <a:lnTo>
                    <a:pt x="1489" y="847"/>
                  </a:lnTo>
                  <a:lnTo>
                    <a:pt x="1495" y="847"/>
                  </a:lnTo>
                  <a:lnTo>
                    <a:pt x="1501" y="841"/>
                  </a:lnTo>
                  <a:lnTo>
                    <a:pt x="1501" y="841"/>
                  </a:lnTo>
                  <a:lnTo>
                    <a:pt x="1501" y="841"/>
                  </a:lnTo>
                  <a:lnTo>
                    <a:pt x="1501" y="835"/>
                  </a:lnTo>
                  <a:lnTo>
                    <a:pt x="1501" y="835"/>
                  </a:lnTo>
                  <a:lnTo>
                    <a:pt x="1501" y="830"/>
                  </a:lnTo>
                  <a:lnTo>
                    <a:pt x="1501" y="830"/>
                  </a:lnTo>
                  <a:lnTo>
                    <a:pt x="1501" y="824"/>
                  </a:lnTo>
                  <a:lnTo>
                    <a:pt x="1501" y="824"/>
                  </a:lnTo>
                  <a:lnTo>
                    <a:pt x="1495" y="819"/>
                  </a:lnTo>
                  <a:lnTo>
                    <a:pt x="1495" y="819"/>
                  </a:lnTo>
                  <a:lnTo>
                    <a:pt x="1489" y="819"/>
                  </a:lnTo>
                  <a:lnTo>
                    <a:pt x="1489" y="819"/>
                  </a:lnTo>
                  <a:lnTo>
                    <a:pt x="1484" y="819"/>
                  </a:lnTo>
                  <a:lnTo>
                    <a:pt x="1484" y="819"/>
                  </a:lnTo>
                  <a:lnTo>
                    <a:pt x="1472" y="819"/>
                  </a:lnTo>
                  <a:lnTo>
                    <a:pt x="1472" y="819"/>
                  </a:lnTo>
                  <a:lnTo>
                    <a:pt x="1467" y="813"/>
                  </a:lnTo>
                  <a:close/>
                  <a:moveTo>
                    <a:pt x="1711" y="921"/>
                  </a:moveTo>
                  <a:lnTo>
                    <a:pt x="1711" y="921"/>
                  </a:lnTo>
                  <a:lnTo>
                    <a:pt x="1717" y="932"/>
                  </a:lnTo>
                  <a:lnTo>
                    <a:pt x="1717" y="932"/>
                  </a:lnTo>
                  <a:lnTo>
                    <a:pt x="1734" y="949"/>
                  </a:lnTo>
                  <a:lnTo>
                    <a:pt x="1734" y="949"/>
                  </a:lnTo>
                  <a:lnTo>
                    <a:pt x="1745" y="966"/>
                  </a:lnTo>
                  <a:lnTo>
                    <a:pt x="1745" y="966"/>
                  </a:lnTo>
                  <a:lnTo>
                    <a:pt x="1751" y="972"/>
                  </a:lnTo>
                  <a:lnTo>
                    <a:pt x="1751" y="972"/>
                  </a:lnTo>
                  <a:lnTo>
                    <a:pt x="1757" y="972"/>
                  </a:lnTo>
                  <a:lnTo>
                    <a:pt x="1757" y="972"/>
                  </a:lnTo>
                  <a:lnTo>
                    <a:pt x="1768" y="966"/>
                  </a:lnTo>
                  <a:lnTo>
                    <a:pt x="1768" y="966"/>
                  </a:lnTo>
                  <a:lnTo>
                    <a:pt x="1773" y="966"/>
                  </a:lnTo>
                  <a:lnTo>
                    <a:pt x="1773" y="966"/>
                  </a:lnTo>
                  <a:lnTo>
                    <a:pt x="1785" y="966"/>
                  </a:lnTo>
                  <a:lnTo>
                    <a:pt x="1791" y="966"/>
                  </a:lnTo>
                  <a:lnTo>
                    <a:pt x="1791" y="972"/>
                  </a:lnTo>
                  <a:lnTo>
                    <a:pt x="1791" y="972"/>
                  </a:lnTo>
                  <a:lnTo>
                    <a:pt x="1791" y="978"/>
                  </a:lnTo>
                  <a:lnTo>
                    <a:pt x="1791" y="978"/>
                  </a:lnTo>
                  <a:lnTo>
                    <a:pt x="1802" y="984"/>
                  </a:lnTo>
                  <a:lnTo>
                    <a:pt x="1802" y="984"/>
                  </a:lnTo>
                  <a:lnTo>
                    <a:pt x="1819" y="989"/>
                  </a:lnTo>
                  <a:lnTo>
                    <a:pt x="1819" y="989"/>
                  </a:lnTo>
                  <a:lnTo>
                    <a:pt x="1831" y="989"/>
                  </a:lnTo>
                  <a:lnTo>
                    <a:pt x="1831" y="989"/>
                  </a:lnTo>
                  <a:lnTo>
                    <a:pt x="1842" y="995"/>
                  </a:lnTo>
                  <a:lnTo>
                    <a:pt x="1842" y="995"/>
                  </a:lnTo>
                  <a:lnTo>
                    <a:pt x="1842" y="995"/>
                  </a:lnTo>
                  <a:lnTo>
                    <a:pt x="1842" y="995"/>
                  </a:lnTo>
                  <a:lnTo>
                    <a:pt x="1842" y="1000"/>
                  </a:lnTo>
                  <a:lnTo>
                    <a:pt x="1842" y="1000"/>
                  </a:lnTo>
                  <a:lnTo>
                    <a:pt x="1842" y="1006"/>
                  </a:lnTo>
                  <a:lnTo>
                    <a:pt x="1842" y="1006"/>
                  </a:lnTo>
                  <a:lnTo>
                    <a:pt x="1842" y="1012"/>
                  </a:lnTo>
                  <a:lnTo>
                    <a:pt x="1842" y="1012"/>
                  </a:lnTo>
                  <a:lnTo>
                    <a:pt x="1842" y="1012"/>
                  </a:lnTo>
                  <a:lnTo>
                    <a:pt x="1842" y="1012"/>
                  </a:lnTo>
                  <a:lnTo>
                    <a:pt x="1847" y="1012"/>
                  </a:lnTo>
                  <a:lnTo>
                    <a:pt x="1847" y="1012"/>
                  </a:lnTo>
                  <a:lnTo>
                    <a:pt x="1853" y="1012"/>
                  </a:lnTo>
                  <a:lnTo>
                    <a:pt x="1853" y="1012"/>
                  </a:lnTo>
                  <a:lnTo>
                    <a:pt x="1859" y="1012"/>
                  </a:lnTo>
                  <a:lnTo>
                    <a:pt x="1859" y="1012"/>
                  </a:lnTo>
                  <a:lnTo>
                    <a:pt x="1859" y="1018"/>
                  </a:lnTo>
                  <a:lnTo>
                    <a:pt x="1859" y="1018"/>
                  </a:lnTo>
                  <a:lnTo>
                    <a:pt x="1865" y="1023"/>
                  </a:lnTo>
                  <a:lnTo>
                    <a:pt x="1865" y="1023"/>
                  </a:lnTo>
                  <a:lnTo>
                    <a:pt x="1865" y="1029"/>
                  </a:lnTo>
                  <a:lnTo>
                    <a:pt x="1865" y="1029"/>
                  </a:lnTo>
                  <a:lnTo>
                    <a:pt x="1870" y="1035"/>
                  </a:lnTo>
                  <a:lnTo>
                    <a:pt x="1870" y="1035"/>
                  </a:lnTo>
                  <a:lnTo>
                    <a:pt x="1865" y="1040"/>
                  </a:lnTo>
                  <a:lnTo>
                    <a:pt x="1865" y="1040"/>
                  </a:lnTo>
                  <a:lnTo>
                    <a:pt x="1865" y="1040"/>
                  </a:lnTo>
                  <a:lnTo>
                    <a:pt x="1865" y="1040"/>
                  </a:lnTo>
                  <a:lnTo>
                    <a:pt x="1865" y="1040"/>
                  </a:lnTo>
                  <a:lnTo>
                    <a:pt x="1865" y="1040"/>
                  </a:lnTo>
                  <a:lnTo>
                    <a:pt x="1865" y="1046"/>
                  </a:lnTo>
                  <a:lnTo>
                    <a:pt x="1865" y="1046"/>
                  </a:lnTo>
                  <a:lnTo>
                    <a:pt x="1853" y="1046"/>
                  </a:lnTo>
                  <a:lnTo>
                    <a:pt x="1853" y="1046"/>
                  </a:lnTo>
                  <a:lnTo>
                    <a:pt x="1847" y="1046"/>
                  </a:lnTo>
                  <a:lnTo>
                    <a:pt x="1847" y="1046"/>
                  </a:lnTo>
                  <a:lnTo>
                    <a:pt x="1836" y="1052"/>
                  </a:lnTo>
                  <a:lnTo>
                    <a:pt x="1836" y="1052"/>
                  </a:lnTo>
                  <a:lnTo>
                    <a:pt x="1831" y="1046"/>
                  </a:lnTo>
                  <a:lnTo>
                    <a:pt x="1831" y="1046"/>
                  </a:lnTo>
                  <a:lnTo>
                    <a:pt x="1831" y="1046"/>
                  </a:lnTo>
                  <a:lnTo>
                    <a:pt x="1831" y="1046"/>
                  </a:lnTo>
                  <a:lnTo>
                    <a:pt x="1825" y="1040"/>
                  </a:lnTo>
                  <a:lnTo>
                    <a:pt x="1825" y="1040"/>
                  </a:lnTo>
                  <a:lnTo>
                    <a:pt x="1825" y="1040"/>
                  </a:lnTo>
                  <a:lnTo>
                    <a:pt x="1825" y="1040"/>
                  </a:lnTo>
                  <a:lnTo>
                    <a:pt x="1819" y="1035"/>
                  </a:lnTo>
                  <a:lnTo>
                    <a:pt x="1819" y="1035"/>
                  </a:lnTo>
                  <a:lnTo>
                    <a:pt x="1819" y="1040"/>
                  </a:lnTo>
                  <a:lnTo>
                    <a:pt x="1819" y="1040"/>
                  </a:lnTo>
                  <a:lnTo>
                    <a:pt x="1813" y="1046"/>
                  </a:lnTo>
                  <a:lnTo>
                    <a:pt x="1813" y="1046"/>
                  </a:lnTo>
                  <a:lnTo>
                    <a:pt x="1813" y="1052"/>
                  </a:lnTo>
                  <a:lnTo>
                    <a:pt x="1813" y="1052"/>
                  </a:lnTo>
                  <a:lnTo>
                    <a:pt x="1807" y="1052"/>
                  </a:lnTo>
                  <a:lnTo>
                    <a:pt x="1807" y="1052"/>
                  </a:lnTo>
                  <a:lnTo>
                    <a:pt x="1802" y="1057"/>
                  </a:lnTo>
                  <a:lnTo>
                    <a:pt x="1802" y="1057"/>
                  </a:lnTo>
                  <a:lnTo>
                    <a:pt x="1796" y="1057"/>
                  </a:lnTo>
                  <a:lnTo>
                    <a:pt x="1796" y="1057"/>
                  </a:lnTo>
                  <a:lnTo>
                    <a:pt x="1791" y="1057"/>
                  </a:lnTo>
                  <a:lnTo>
                    <a:pt x="1791" y="1057"/>
                  </a:lnTo>
                  <a:lnTo>
                    <a:pt x="1785" y="1057"/>
                  </a:lnTo>
                  <a:lnTo>
                    <a:pt x="1785" y="1057"/>
                  </a:lnTo>
                  <a:lnTo>
                    <a:pt x="1785" y="1057"/>
                  </a:lnTo>
                  <a:lnTo>
                    <a:pt x="1785" y="1057"/>
                  </a:lnTo>
                  <a:lnTo>
                    <a:pt x="1779" y="1052"/>
                  </a:lnTo>
                  <a:lnTo>
                    <a:pt x="1779" y="1052"/>
                  </a:lnTo>
                  <a:lnTo>
                    <a:pt x="1768" y="1052"/>
                  </a:lnTo>
                  <a:lnTo>
                    <a:pt x="1768" y="1052"/>
                  </a:lnTo>
                  <a:lnTo>
                    <a:pt x="1768" y="1052"/>
                  </a:lnTo>
                  <a:lnTo>
                    <a:pt x="1768" y="1052"/>
                  </a:lnTo>
                  <a:lnTo>
                    <a:pt x="1768" y="1057"/>
                  </a:lnTo>
                  <a:lnTo>
                    <a:pt x="1768" y="1057"/>
                  </a:lnTo>
                  <a:lnTo>
                    <a:pt x="1762" y="1063"/>
                  </a:lnTo>
                  <a:lnTo>
                    <a:pt x="1762" y="1063"/>
                  </a:lnTo>
                  <a:lnTo>
                    <a:pt x="1757" y="1069"/>
                  </a:lnTo>
                  <a:lnTo>
                    <a:pt x="1757" y="1069"/>
                  </a:lnTo>
                  <a:lnTo>
                    <a:pt x="1757" y="1069"/>
                  </a:lnTo>
                  <a:lnTo>
                    <a:pt x="1757" y="1069"/>
                  </a:lnTo>
                  <a:lnTo>
                    <a:pt x="1751" y="1074"/>
                  </a:lnTo>
                  <a:lnTo>
                    <a:pt x="1751" y="1074"/>
                  </a:lnTo>
                  <a:lnTo>
                    <a:pt x="1745" y="1080"/>
                  </a:lnTo>
                  <a:lnTo>
                    <a:pt x="1745" y="1080"/>
                  </a:lnTo>
                  <a:lnTo>
                    <a:pt x="1745" y="1085"/>
                  </a:lnTo>
                  <a:lnTo>
                    <a:pt x="1745" y="1085"/>
                  </a:lnTo>
                  <a:lnTo>
                    <a:pt x="1745" y="1091"/>
                  </a:lnTo>
                  <a:lnTo>
                    <a:pt x="1745" y="1091"/>
                  </a:lnTo>
                  <a:lnTo>
                    <a:pt x="1734" y="1085"/>
                  </a:lnTo>
                  <a:lnTo>
                    <a:pt x="1734" y="1085"/>
                  </a:lnTo>
                  <a:lnTo>
                    <a:pt x="1734" y="1085"/>
                  </a:lnTo>
                  <a:lnTo>
                    <a:pt x="1734" y="1085"/>
                  </a:lnTo>
                  <a:lnTo>
                    <a:pt x="1728" y="1080"/>
                  </a:lnTo>
                  <a:lnTo>
                    <a:pt x="1728" y="1080"/>
                  </a:lnTo>
                  <a:lnTo>
                    <a:pt x="1722" y="1074"/>
                  </a:lnTo>
                  <a:lnTo>
                    <a:pt x="1722" y="1074"/>
                  </a:lnTo>
                  <a:lnTo>
                    <a:pt x="1711" y="1063"/>
                  </a:lnTo>
                  <a:lnTo>
                    <a:pt x="1711" y="1063"/>
                  </a:lnTo>
                  <a:lnTo>
                    <a:pt x="1717" y="1057"/>
                  </a:lnTo>
                  <a:lnTo>
                    <a:pt x="1717" y="1057"/>
                  </a:lnTo>
                  <a:lnTo>
                    <a:pt x="1717" y="1052"/>
                  </a:lnTo>
                  <a:lnTo>
                    <a:pt x="1717" y="1052"/>
                  </a:lnTo>
                  <a:lnTo>
                    <a:pt x="1717" y="1035"/>
                  </a:lnTo>
                  <a:lnTo>
                    <a:pt x="1717" y="1035"/>
                  </a:lnTo>
                  <a:lnTo>
                    <a:pt x="1711" y="1029"/>
                  </a:lnTo>
                  <a:lnTo>
                    <a:pt x="1711" y="1029"/>
                  </a:lnTo>
                  <a:lnTo>
                    <a:pt x="1706" y="1023"/>
                  </a:lnTo>
                  <a:lnTo>
                    <a:pt x="1706" y="1023"/>
                  </a:lnTo>
                  <a:lnTo>
                    <a:pt x="1700" y="1018"/>
                  </a:lnTo>
                  <a:lnTo>
                    <a:pt x="1700" y="1018"/>
                  </a:lnTo>
                  <a:lnTo>
                    <a:pt x="1694" y="1012"/>
                  </a:lnTo>
                  <a:lnTo>
                    <a:pt x="1694" y="1012"/>
                  </a:lnTo>
                  <a:lnTo>
                    <a:pt x="1694" y="1006"/>
                  </a:lnTo>
                  <a:lnTo>
                    <a:pt x="1694" y="1006"/>
                  </a:lnTo>
                  <a:lnTo>
                    <a:pt x="1688" y="995"/>
                  </a:lnTo>
                  <a:lnTo>
                    <a:pt x="1688" y="995"/>
                  </a:lnTo>
                  <a:lnTo>
                    <a:pt x="1688" y="989"/>
                  </a:lnTo>
                  <a:lnTo>
                    <a:pt x="1688" y="989"/>
                  </a:lnTo>
                  <a:lnTo>
                    <a:pt x="1688" y="989"/>
                  </a:lnTo>
                  <a:lnTo>
                    <a:pt x="1688" y="989"/>
                  </a:lnTo>
                  <a:lnTo>
                    <a:pt x="1694" y="984"/>
                  </a:lnTo>
                  <a:lnTo>
                    <a:pt x="1694" y="984"/>
                  </a:lnTo>
                  <a:lnTo>
                    <a:pt x="1694" y="960"/>
                  </a:lnTo>
                  <a:lnTo>
                    <a:pt x="1694" y="960"/>
                  </a:lnTo>
                  <a:lnTo>
                    <a:pt x="1700" y="944"/>
                  </a:lnTo>
                  <a:lnTo>
                    <a:pt x="1700" y="944"/>
                  </a:lnTo>
                  <a:lnTo>
                    <a:pt x="1700" y="926"/>
                  </a:lnTo>
                  <a:lnTo>
                    <a:pt x="1700" y="926"/>
                  </a:lnTo>
                  <a:lnTo>
                    <a:pt x="1706" y="926"/>
                  </a:lnTo>
                  <a:lnTo>
                    <a:pt x="1706" y="926"/>
                  </a:lnTo>
                  <a:lnTo>
                    <a:pt x="1711" y="921"/>
                  </a:lnTo>
                  <a:close/>
                  <a:moveTo>
                    <a:pt x="1660" y="1188"/>
                  </a:moveTo>
                  <a:lnTo>
                    <a:pt x="1660" y="1188"/>
                  </a:lnTo>
                  <a:lnTo>
                    <a:pt x="1672" y="1188"/>
                  </a:lnTo>
                  <a:lnTo>
                    <a:pt x="1672" y="1188"/>
                  </a:lnTo>
                  <a:lnTo>
                    <a:pt x="1677" y="1194"/>
                  </a:lnTo>
                  <a:lnTo>
                    <a:pt x="1677" y="1194"/>
                  </a:lnTo>
                  <a:lnTo>
                    <a:pt x="1682" y="1199"/>
                  </a:lnTo>
                  <a:lnTo>
                    <a:pt x="1682" y="1199"/>
                  </a:lnTo>
                  <a:lnTo>
                    <a:pt x="1688" y="1199"/>
                  </a:lnTo>
                  <a:lnTo>
                    <a:pt x="1688" y="1199"/>
                  </a:lnTo>
                  <a:lnTo>
                    <a:pt x="1700" y="1199"/>
                  </a:lnTo>
                  <a:lnTo>
                    <a:pt x="1700" y="1199"/>
                  </a:lnTo>
                  <a:lnTo>
                    <a:pt x="1706" y="1199"/>
                  </a:lnTo>
                  <a:lnTo>
                    <a:pt x="1706" y="1199"/>
                  </a:lnTo>
                  <a:lnTo>
                    <a:pt x="1717" y="1199"/>
                  </a:lnTo>
                  <a:lnTo>
                    <a:pt x="1717" y="1199"/>
                  </a:lnTo>
                  <a:lnTo>
                    <a:pt x="1722" y="1194"/>
                  </a:lnTo>
                  <a:lnTo>
                    <a:pt x="1722" y="1194"/>
                  </a:lnTo>
                  <a:lnTo>
                    <a:pt x="1722" y="1199"/>
                  </a:lnTo>
                  <a:lnTo>
                    <a:pt x="1722" y="1199"/>
                  </a:lnTo>
                  <a:lnTo>
                    <a:pt x="1722" y="1199"/>
                  </a:lnTo>
                  <a:lnTo>
                    <a:pt x="1722" y="1199"/>
                  </a:lnTo>
                  <a:lnTo>
                    <a:pt x="1728" y="1199"/>
                  </a:lnTo>
                  <a:lnTo>
                    <a:pt x="1728" y="1199"/>
                  </a:lnTo>
                  <a:lnTo>
                    <a:pt x="1734" y="1199"/>
                  </a:lnTo>
                  <a:lnTo>
                    <a:pt x="1734" y="1199"/>
                  </a:lnTo>
                  <a:lnTo>
                    <a:pt x="1740" y="1228"/>
                  </a:lnTo>
                  <a:lnTo>
                    <a:pt x="1740" y="1228"/>
                  </a:lnTo>
                  <a:lnTo>
                    <a:pt x="1740" y="1250"/>
                  </a:lnTo>
                  <a:lnTo>
                    <a:pt x="1740" y="1250"/>
                  </a:lnTo>
                  <a:lnTo>
                    <a:pt x="1745" y="1274"/>
                  </a:lnTo>
                  <a:lnTo>
                    <a:pt x="1745" y="1274"/>
                  </a:lnTo>
                  <a:lnTo>
                    <a:pt x="1751" y="1302"/>
                  </a:lnTo>
                  <a:lnTo>
                    <a:pt x="1751" y="1302"/>
                  </a:lnTo>
                  <a:lnTo>
                    <a:pt x="1745" y="1296"/>
                  </a:lnTo>
                  <a:lnTo>
                    <a:pt x="1745" y="1296"/>
                  </a:lnTo>
                  <a:lnTo>
                    <a:pt x="1740" y="1296"/>
                  </a:lnTo>
                  <a:lnTo>
                    <a:pt x="1740" y="1296"/>
                  </a:lnTo>
                  <a:lnTo>
                    <a:pt x="1734" y="1296"/>
                  </a:lnTo>
                  <a:lnTo>
                    <a:pt x="1734" y="1296"/>
                  </a:lnTo>
                  <a:lnTo>
                    <a:pt x="1734" y="1302"/>
                  </a:lnTo>
                  <a:lnTo>
                    <a:pt x="1734" y="1302"/>
                  </a:lnTo>
                  <a:lnTo>
                    <a:pt x="1734" y="1296"/>
                  </a:lnTo>
                  <a:lnTo>
                    <a:pt x="1734" y="1296"/>
                  </a:lnTo>
                  <a:lnTo>
                    <a:pt x="1734" y="1290"/>
                  </a:lnTo>
                  <a:lnTo>
                    <a:pt x="1734" y="1290"/>
                  </a:lnTo>
                  <a:lnTo>
                    <a:pt x="1734" y="1284"/>
                  </a:lnTo>
                  <a:lnTo>
                    <a:pt x="1734" y="1284"/>
                  </a:lnTo>
                  <a:lnTo>
                    <a:pt x="1734" y="1284"/>
                  </a:lnTo>
                  <a:lnTo>
                    <a:pt x="1734" y="1284"/>
                  </a:lnTo>
                  <a:lnTo>
                    <a:pt x="1722" y="1284"/>
                  </a:lnTo>
                  <a:lnTo>
                    <a:pt x="1722" y="1284"/>
                  </a:lnTo>
                  <a:lnTo>
                    <a:pt x="1717" y="1290"/>
                  </a:lnTo>
                  <a:lnTo>
                    <a:pt x="1717" y="1290"/>
                  </a:lnTo>
                  <a:lnTo>
                    <a:pt x="1711" y="1296"/>
                  </a:lnTo>
                  <a:lnTo>
                    <a:pt x="1711" y="1296"/>
                  </a:lnTo>
                  <a:lnTo>
                    <a:pt x="1706" y="1302"/>
                  </a:lnTo>
                  <a:lnTo>
                    <a:pt x="1706" y="1302"/>
                  </a:lnTo>
                  <a:lnTo>
                    <a:pt x="1700" y="1302"/>
                  </a:lnTo>
                  <a:lnTo>
                    <a:pt x="1700" y="1302"/>
                  </a:lnTo>
                  <a:lnTo>
                    <a:pt x="1682" y="1296"/>
                  </a:lnTo>
                  <a:lnTo>
                    <a:pt x="1682" y="1296"/>
                  </a:lnTo>
                  <a:lnTo>
                    <a:pt x="1672" y="1296"/>
                  </a:lnTo>
                  <a:lnTo>
                    <a:pt x="1672" y="1296"/>
                  </a:lnTo>
                  <a:lnTo>
                    <a:pt x="1660" y="1296"/>
                  </a:lnTo>
                  <a:lnTo>
                    <a:pt x="1660" y="1290"/>
                  </a:lnTo>
                  <a:lnTo>
                    <a:pt x="1660" y="1284"/>
                  </a:lnTo>
                  <a:lnTo>
                    <a:pt x="1660" y="1279"/>
                  </a:lnTo>
                  <a:lnTo>
                    <a:pt x="1654" y="1274"/>
                  </a:lnTo>
                  <a:lnTo>
                    <a:pt x="1654" y="1274"/>
                  </a:lnTo>
                  <a:lnTo>
                    <a:pt x="1660" y="1268"/>
                  </a:lnTo>
                  <a:lnTo>
                    <a:pt x="1660" y="1268"/>
                  </a:lnTo>
                  <a:lnTo>
                    <a:pt x="1666" y="1268"/>
                  </a:lnTo>
                  <a:lnTo>
                    <a:pt x="1666" y="1268"/>
                  </a:lnTo>
                  <a:lnTo>
                    <a:pt x="1672" y="1262"/>
                  </a:lnTo>
                  <a:lnTo>
                    <a:pt x="1672" y="1262"/>
                  </a:lnTo>
                  <a:lnTo>
                    <a:pt x="1677" y="1262"/>
                  </a:lnTo>
                  <a:lnTo>
                    <a:pt x="1677" y="1262"/>
                  </a:lnTo>
                  <a:lnTo>
                    <a:pt x="1672" y="1245"/>
                  </a:lnTo>
                  <a:lnTo>
                    <a:pt x="1672" y="1245"/>
                  </a:lnTo>
                  <a:lnTo>
                    <a:pt x="1666" y="1222"/>
                  </a:lnTo>
                  <a:lnTo>
                    <a:pt x="1666" y="1222"/>
                  </a:lnTo>
                  <a:lnTo>
                    <a:pt x="1660" y="1205"/>
                  </a:lnTo>
                  <a:lnTo>
                    <a:pt x="1660" y="1205"/>
                  </a:lnTo>
                  <a:lnTo>
                    <a:pt x="1660" y="1205"/>
                  </a:lnTo>
                  <a:lnTo>
                    <a:pt x="1660" y="1205"/>
                  </a:lnTo>
                  <a:lnTo>
                    <a:pt x="1660" y="1205"/>
                  </a:lnTo>
                  <a:lnTo>
                    <a:pt x="1660" y="1199"/>
                  </a:lnTo>
                  <a:lnTo>
                    <a:pt x="1660" y="1199"/>
                  </a:lnTo>
                  <a:lnTo>
                    <a:pt x="1660" y="1194"/>
                  </a:lnTo>
                  <a:lnTo>
                    <a:pt x="1660" y="1194"/>
                  </a:lnTo>
                  <a:lnTo>
                    <a:pt x="1660" y="1194"/>
                  </a:lnTo>
                  <a:lnTo>
                    <a:pt x="1660" y="1194"/>
                  </a:lnTo>
                  <a:lnTo>
                    <a:pt x="1660" y="1188"/>
                  </a:lnTo>
                  <a:close/>
                  <a:moveTo>
                    <a:pt x="1211" y="1433"/>
                  </a:moveTo>
                  <a:lnTo>
                    <a:pt x="1205" y="1433"/>
                  </a:lnTo>
                  <a:lnTo>
                    <a:pt x="1205" y="1438"/>
                  </a:lnTo>
                  <a:lnTo>
                    <a:pt x="1205" y="1444"/>
                  </a:lnTo>
                  <a:lnTo>
                    <a:pt x="1205" y="1444"/>
                  </a:lnTo>
                  <a:lnTo>
                    <a:pt x="1205" y="1444"/>
                  </a:lnTo>
                  <a:lnTo>
                    <a:pt x="1211" y="1449"/>
                  </a:lnTo>
                  <a:lnTo>
                    <a:pt x="1211" y="1449"/>
                  </a:lnTo>
                  <a:lnTo>
                    <a:pt x="1217" y="1449"/>
                  </a:lnTo>
                  <a:lnTo>
                    <a:pt x="1217" y="1449"/>
                  </a:lnTo>
                  <a:lnTo>
                    <a:pt x="1222" y="1449"/>
                  </a:lnTo>
                  <a:lnTo>
                    <a:pt x="1222" y="1449"/>
                  </a:lnTo>
                  <a:lnTo>
                    <a:pt x="1222" y="1444"/>
                  </a:lnTo>
                  <a:lnTo>
                    <a:pt x="1222" y="1444"/>
                  </a:lnTo>
                  <a:lnTo>
                    <a:pt x="1228" y="1449"/>
                  </a:lnTo>
                  <a:lnTo>
                    <a:pt x="1228" y="1449"/>
                  </a:lnTo>
                  <a:lnTo>
                    <a:pt x="1222" y="1444"/>
                  </a:lnTo>
                  <a:lnTo>
                    <a:pt x="1222" y="1444"/>
                  </a:lnTo>
                  <a:lnTo>
                    <a:pt x="1217" y="1433"/>
                  </a:lnTo>
                  <a:lnTo>
                    <a:pt x="1217" y="1433"/>
                  </a:lnTo>
                  <a:lnTo>
                    <a:pt x="1211" y="1433"/>
                  </a:lnTo>
                  <a:close/>
                  <a:moveTo>
                    <a:pt x="2166" y="1433"/>
                  </a:moveTo>
                  <a:lnTo>
                    <a:pt x="2166" y="1433"/>
                  </a:lnTo>
                  <a:lnTo>
                    <a:pt x="2166" y="1438"/>
                  </a:lnTo>
                  <a:lnTo>
                    <a:pt x="2166" y="1438"/>
                  </a:lnTo>
                  <a:lnTo>
                    <a:pt x="2166" y="1438"/>
                  </a:lnTo>
                  <a:lnTo>
                    <a:pt x="2166" y="1438"/>
                  </a:lnTo>
                  <a:lnTo>
                    <a:pt x="2154" y="1438"/>
                  </a:lnTo>
                  <a:lnTo>
                    <a:pt x="2154" y="1438"/>
                  </a:lnTo>
                  <a:lnTo>
                    <a:pt x="2149" y="1444"/>
                  </a:lnTo>
                  <a:lnTo>
                    <a:pt x="2149" y="1444"/>
                  </a:lnTo>
                  <a:lnTo>
                    <a:pt x="2154" y="1449"/>
                  </a:lnTo>
                  <a:lnTo>
                    <a:pt x="2154" y="1449"/>
                  </a:lnTo>
                  <a:lnTo>
                    <a:pt x="2166" y="1455"/>
                  </a:lnTo>
                  <a:lnTo>
                    <a:pt x="2166" y="1455"/>
                  </a:lnTo>
                  <a:lnTo>
                    <a:pt x="2166" y="1461"/>
                  </a:lnTo>
                  <a:lnTo>
                    <a:pt x="2166" y="1461"/>
                  </a:lnTo>
                  <a:lnTo>
                    <a:pt x="2160" y="1467"/>
                  </a:lnTo>
                  <a:lnTo>
                    <a:pt x="2160" y="1467"/>
                  </a:lnTo>
                  <a:lnTo>
                    <a:pt x="2160" y="1472"/>
                  </a:lnTo>
                  <a:lnTo>
                    <a:pt x="2160" y="1472"/>
                  </a:lnTo>
                  <a:lnTo>
                    <a:pt x="2166" y="1478"/>
                  </a:lnTo>
                  <a:lnTo>
                    <a:pt x="2166" y="1478"/>
                  </a:lnTo>
                  <a:lnTo>
                    <a:pt x="2171" y="1478"/>
                  </a:lnTo>
                  <a:lnTo>
                    <a:pt x="2171" y="1478"/>
                  </a:lnTo>
                  <a:lnTo>
                    <a:pt x="2177" y="1478"/>
                  </a:lnTo>
                  <a:lnTo>
                    <a:pt x="2177" y="1478"/>
                  </a:lnTo>
                  <a:lnTo>
                    <a:pt x="2183" y="1478"/>
                  </a:lnTo>
                  <a:lnTo>
                    <a:pt x="2183" y="1478"/>
                  </a:lnTo>
                  <a:lnTo>
                    <a:pt x="2188" y="1478"/>
                  </a:lnTo>
                  <a:lnTo>
                    <a:pt x="2188" y="1478"/>
                  </a:lnTo>
                  <a:lnTo>
                    <a:pt x="2194" y="1472"/>
                  </a:lnTo>
                  <a:lnTo>
                    <a:pt x="2194" y="1472"/>
                  </a:lnTo>
                  <a:lnTo>
                    <a:pt x="2200" y="1472"/>
                  </a:lnTo>
                  <a:lnTo>
                    <a:pt x="2200" y="1472"/>
                  </a:lnTo>
                  <a:lnTo>
                    <a:pt x="2206" y="1467"/>
                  </a:lnTo>
                  <a:lnTo>
                    <a:pt x="2206" y="1467"/>
                  </a:lnTo>
                  <a:lnTo>
                    <a:pt x="2211" y="1461"/>
                  </a:lnTo>
                  <a:lnTo>
                    <a:pt x="2211" y="1461"/>
                  </a:lnTo>
                  <a:lnTo>
                    <a:pt x="2211" y="1455"/>
                  </a:lnTo>
                  <a:lnTo>
                    <a:pt x="2211" y="1455"/>
                  </a:lnTo>
                  <a:lnTo>
                    <a:pt x="2211" y="1438"/>
                  </a:lnTo>
                  <a:lnTo>
                    <a:pt x="2211" y="1438"/>
                  </a:lnTo>
                  <a:lnTo>
                    <a:pt x="2206" y="1427"/>
                  </a:lnTo>
                  <a:lnTo>
                    <a:pt x="2206" y="1427"/>
                  </a:lnTo>
                  <a:lnTo>
                    <a:pt x="2206" y="1438"/>
                  </a:lnTo>
                  <a:lnTo>
                    <a:pt x="2206" y="1438"/>
                  </a:lnTo>
                  <a:lnTo>
                    <a:pt x="2200" y="1438"/>
                  </a:lnTo>
                  <a:lnTo>
                    <a:pt x="2200" y="1438"/>
                  </a:lnTo>
                  <a:lnTo>
                    <a:pt x="2188" y="1438"/>
                  </a:lnTo>
                  <a:lnTo>
                    <a:pt x="2188" y="1438"/>
                  </a:lnTo>
                  <a:lnTo>
                    <a:pt x="2183" y="1438"/>
                  </a:lnTo>
                  <a:lnTo>
                    <a:pt x="2183" y="1438"/>
                  </a:lnTo>
                  <a:lnTo>
                    <a:pt x="2171" y="1438"/>
                  </a:lnTo>
                  <a:lnTo>
                    <a:pt x="2171" y="1438"/>
                  </a:lnTo>
                  <a:lnTo>
                    <a:pt x="2171" y="1433"/>
                  </a:lnTo>
                  <a:lnTo>
                    <a:pt x="2171" y="1433"/>
                  </a:lnTo>
                  <a:lnTo>
                    <a:pt x="2171" y="1433"/>
                  </a:lnTo>
                  <a:lnTo>
                    <a:pt x="2171" y="1433"/>
                  </a:lnTo>
                  <a:lnTo>
                    <a:pt x="2171" y="1433"/>
                  </a:lnTo>
                  <a:lnTo>
                    <a:pt x="2171" y="1433"/>
                  </a:lnTo>
                  <a:lnTo>
                    <a:pt x="2166" y="1433"/>
                  </a:lnTo>
                  <a:close/>
                  <a:moveTo>
                    <a:pt x="1273" y="1461"/>
                  </a:moveTo>
                  <a:lnTo>
                    <a:pt x="1273" y="1461"/>
                  </a:lnTo>
                  <a:lnTo>
                    <a:pt x="1279" y="1467"/>
                  </a:lnTo>
                  <a:lnTo>
                    <a:pt x="1279" y="1467"/>
                  </a:lnTo>
                  <a:lnTo>
                    <a:pt x="1279" y="1472"/>
                  </a:lnTo>
                  <a:lnTo>
                    <a:pt x="1279" y="1472"/>
                  </a:lnTo>
                  <a:lnTo>
                    <a:pt x="1285" y="1478"/>
                  </a:lnTo>
                  <a:lnTo>
                    <a:pt x="1285" y="1478"/>
                  </a:lnTo>
                  <a:lnTo>
                    <a:pt x="1291" y="1484"/>
                  </a:lnTo>
                  <a:lnTo>
                    <a:pt x="1291" y="1484"/>
                  </a:lnTo>
                  <a:lnTo>
                    <a:pt x="1296" y="1484"/>
                  </a:lnTo>
                  <a:lnTo>
                    <a:pt x="1296" y="1484"/>
                  </a:lnTo>
                  <a:lnTo>
                    <a:pt x="1296" y="1478"/>
                  </a:lnTo>
                  <a:lnTo>
                    <a:pt x="1296" y="1478"/>
                  </a:lnTo>
                  <a:lnTo>
                    <a:pt x="1296" y="1467"/>
                  </a:lnTo>
                  <a:lnTo>
                    <a:pt x="1296" y="1467"/>
                  </a:lnTo>
                  <a:lnTo>
                    <a:pt x="1291" y="1461"/>
                  </a:lnTo>
                  <a:lnTo>
                    <a:pt x="1291" y="1461"/>
                  </a:lnTo>
                  <a:lnTo>
                    <a:pt x="1285" y="1461"/>
                  </a:lnTo>
                  <a:lnTo>
                    <a:pt x="1285" y="1461"/>
                  </a:lnTo>
                  <a:lnTo>
                    <a:pt x="1279" y="1461"/>
                  </a:lnTo>
                  <a:lnTo>
                    <a:pt x="1279" y="1461"/>
                  </a:lnTo>
                  <a:lnTo>
                    <a:pt x="1279" y="1461"/>
                  </a:lnTo>
                  <a:lnTo>
                    <a:pt x="1279" y="1461"/>
                  </a:lnTo>
                  <a:lnTo>
                    <a:pt x="1273" y="1461"/>
                  </a:lnTo>
                  <a:close/>
                  <a:moveTo>
                    <a:pt x="1211" y="1467"/>
                  </a:moveTo>
                  <a:lnTo>
                    <a:pt x="1211" y="1467"/>
                  </a:lnTo>
                  <a:lnTo>
                    <a:pt x="1211" y="1472"/>
                  </a:lnTo>
                  <a:lnTo>
                    <a:pt x="1211" y="1472"/>
                  </a:lnTo>
                  <a:lnTo>
                    <a:pt x="1205" y="1472"/>
                  </a:lnTo>
                  <a:lnTo>
                    <a:pt x="1205" y="1472"/>
                  </a:lnTo>
                  <a:lnTo>
                    <a:pt x="1205" y="1478"/>
                  </a:lnTo>
                  <a:lnTo>
                    <a:pt x="1205" y="1478"/>
                  </a:lnTo>
                  <a:lnTo>
                    <a:pt x="1205" y="1478"/>
                  </a:lnTo>
                  <a:lnTo>
                    <a:pt x="1205" y="1478"/>
                  </a:lnTo>
                  <a:lnTo>
                    <a:pt x="1211" y="1484"/>
                  </a:lnTo>
                  <a:lnTo>
                    <a:pt x="1211" y="1484"/>
                  </a:lnTo>
                  <a:lnTo>
                    <a:pt x="1217" y="1484"/>
                  </a:lnTo>
                  <a:lnTo>
                    <a:pt x="1217" y="1484"/>
                  </a:lnTo>
                  <a:lnTo>
                    <a:pt x="1222" y="1489"/>
                  </a:lnTo>
                  <a:lnTo>
                    <a:pt x="1222" y="1489"/>
                  </a:lnTo>
                  <a:lnTo>
                    <a:pt x="1228" y="1489"/>
                  </a:lnTo>
                  <a:lnTo>
                    <a:pt x="1228" y="1489"/>
                  </a:lnTo>
                  <a:lnTo>
                    <a:pt x="1228" y="1484"/>
                  </a:lnTo>
                  <a:lnTo>
                    <a:pt x="1228" y="1484"/>
                  </a:lnTo>
                  <a:lnTo>
                    <a:pt x="1228" y="1478"/>
                  </a:lnTo>
                  <a:lnTo>
                    <a:pt x="1228" y="1478"/>
                  </a:lnTo>
                  <a:lnTo>
                    <a:pt x="1228" y="1478"/>
                  </a:lnTo>
                  <a:lnTo>
                    <a:pt x="1228" y="1478"/>
                  </a:lnTo>
                  <a:lnTo>
                    <a:pt x="1222" y="1472"/>
                  </a:lnTo>
                  <a:lnTo>
                    <a:pt x="1222" y="1472"/>
                  </a:lnTo>
                  <a:lnTo>
                    <a:pt x="1222" y="1472"/>
                  </a:lnTo>
                  <a:lnTo>
                    <a:pt x="1222" y="1472"/>
                  </a:lnTo>
                  <a:lnTo>
                    <a:pt x="1217" y="1472"/>
                  </a:lnTo>
                  <a:lnTo>
                    <a:pt x="1217" y="1472"/>
                  </a:lnTo>
                  <a:lnTo>
                    <a:pt x="1211" y="1472"/>
                  </a:lnTo>
                  <a:lnTo>
                    <a:pt x="1211" y="1472"/>
                  </a:lnTo>
                  <a:lnTo>
                    <a:pt x="1211" y="1467"/>
                  </a:lnTo>
                  <a:close/>
                  <a:moveTo>
                    <a:pt x="1484" y="1478"/>
                  </a:moveTo>
                  <a:lnTo>
                    <a:pt x="1484" y="1478"/>
                  </a:lnTo>
                  <a:lnTo>
                    <a:pt x="1478" y="1484"/>
                  </a:lnTo>
                  <a:lnTo>
                    <a:pt x="1478" y="1484"/>
                  </a:lnTo>
                  <a:lnTo>
                    <a:pt x="1478" y="1484"/>
                  </a:lnTo>
                  <a:lnTo>
                    <a:pt x="1478" y="1484"/>
                  </a:lnTo>
                  <a:lnTo>
                    <a:pt x="1478" y="1489"/>
                  </a:lnTo>
                  <a:lnTo>
                    <a:pt x="1478" y="1489"/>
                  </a:lnTo>
                  <a:lnTo>
                    <a:pt x="1489" y="1489"/>
                  </a:lnTo>
                  <a:lnTo>
                    <a:pt x="1489" y="1489"/>
                  </a:lnTo>
                  <a:lnTo>
                    <a:pt x="1489" y="1484"/>
                  </a:lnTo>
                  <a:lnTo>
                    <a:pt x="1489" y="1484"/>
                  </a:lnTo>
                  <a:lnTo>
                    <a:pt x="1489" y="1484"/>
                  </a:lnTo>
                  <a:lnTo>
                    <a:pt x="1489" y="1484"/>
                  </a:lnTo>
                  <a:lnTo>
                    <a:pt x="1484" y="1478"/>
                  </a:lnTo>
                  <a:close/>
                  <a:moveTo>
                    <a:pt x="1086" y="1529"/>
                  </a:moveTo>
                  <a:lnTo>
                    <a:pt x="1086" y="1529"/>
                  </a:lnTo>
                  <a:lnTo>
                    <a:pt x="1074" y="1534"/>
                  </a:lnTo>
                  <a:lnTo>
                    <a:pt x="1074" y="1534"/>
                  </a:lnTo>
                  <a:lnTo>
                    <a:pt x="1069" y="1552"/>
                  </a:lnTo>
                  <a:lnTo>
                    <a:pt x="1069" y="1552"/>
                  </a:lnTo>
                  <a:lnTo>
                    <a:pt x="1058" y="1574"/>
                  </a:lnTo>
                  <a:lnTo>
                    <a:pt x="1058" y="1574"/>
                  </a:lnTo>
                  <a:lnTo>
                    <a:pt x="1052" y="1586"/>
                  </a:lnTo>
                  <a:lnTo>
                    <a:pt x="1052" y="1586"/>
                  </a:lnTo>
                  <a:lnTo>
                    <a:pt x="1058" y="1592"/>
                  </a:lnTo>
                  <a:lnTo>
                    <a:pt x="1058" y="1592"/>
                  </a:lnTo>
                  <a:lnTo>
                    <a:pt x="1069" y="1598"/>
                  </a:lnTo>
                  <a:lnTo>
                    <a:pt x="1069" y="1598"/>
                  </a:lnTo>
                  <a:lnTo>
                    <a:pt x="1074" y="1598"/>
                  </a:lnTo>
                  <a:lnTo>
                    <a:pt x="1074" y="1598"/>
                  </a:lnTo>
                  <a:lnTo>
                    <a:pt x="1086" y="1603"/>
                  </a:lnTo>
                  <a:lnTo>
                    <a:pt x="1086" y="1603"/>
                  </a:lnTo>
                  <a:lnTo>
                    <a:pt x="1092" y="1592"/>
                  </a:lnTo>
                  <a:lnTo>
                    <a:pt x="1092" y="1592"/>
                  </a:lnTo>
                  <a:lnTo>
                    <a:pt x="1097" y="1563"/>
                  </a:lnTo>
                  <a:lnTo>
                    <a:pt x="1097" y="1563"/>
                  </a:lnTo>
                  <a:lnTo>
                    <a:pt x="1097" y="1534"/>
                  </a:lnTo>
                  <a:lnTo>
                    <a:pt x="1097" y="1534"/>
                  </a:lnTo>
                  <a:lnTo>
                    <a:pt x="1097" y="1529"/>
                  </a:lnTo>
                  <a:lnTo>
                    <a:pt x="1086" y="1529"/>
                  </a:lnTo>
                  <a:close/>
                  <a:moveTo>
                    <a:pt x="2097" y="1609"/>
                  </a:moveTo>
                  <a:lnTo>
                    <a:pt x="2097" y="1614"/>
                  </a:lnTo>
                  <a:lnTo>
                    <a:pt x="2097" y="1620"/>
                  </a:lnTo>
                  <a:lnTo>
                    <a:pt x="2097" y="1626"/>
                  </a:lnTo>
                  <a:lnTo>
                    <a:pt x="2097" y="1631"/>
                  </a:lnTo>
                  <a:lnTo>
                    <a:pt x="2097" y="1631"/>
                  </a:lnTo>
                  <a:lnTo>
                    <a:pt x="2103" y="1631"/>
                  </a:lnTo>
                  <a:lnTo>
                    <a:pt x="2103" y="1631"/>
                  </a:lnTo>
                  <a:lnTo>
                    <a:pt x="2109" y="1631"/>
                  </a:lnTo>
                  <a:lnTo>
                    <a:pt x="2109" y="1631"/>
                  </a:lnTo>
                  <a:lnTo>
                    <a:pt x="2115" y="1631"/>
                  </a:lnTo>
                  <a:lnTo>
                    <a:pt x="2115" y="1631"/>
                  </a:lnTo>
                  <a:lnTo>
                    <a:pt x="2121" y="1631"/>
                  </a:lnTo>
                  <a:lnTo>
                    <a:pt x="2121" y="1631"/>
                  </a:lnTo>
                  <a:lnTo>
                    <a:pt x="2121" y="1626"/>
                  </a:lnTo>
                  <a:lnTo>
                    <a:pt x="2121" y="1626"/>
                  </a:lnTo>
                  <a:lnTo>
                    <a:pt x="2126" y="1620"/>
                  </a:lnTo>
                  <a:lnTo>
                    <a:pt x="2126" y="1620"/>
                  </a:lnTo>
                  <a:lnTo>
                    <a:pt x="2126" y="1614"/>
                  </a:lnTo>
                  <a:lnTo>
                    <a:pt x="2126" y="1614"/>
                  </a:lnTo>
                  <a:lnTo>
                    <a:pt x="2131" y="1609"/>
                  </a:lnTo>
                  <a:lnTo>
                    <a:pt x="2131" y="1609"/>
                  </a:lnTo>
                  <a:lnTo>
                    <a:pt x="2121" y="1609"/>
                  </a:lnTo>
                  <a:lnTo>
                    <a:pt x="2121" y="1609"/>
                  </a:lnTo>
                  <a:lnTo>
                    <a:pt x="2115" y="1609"/>
                  </a:lnTo>
                  <a:lnTo>
                    <a:pt x="2115" y="1609"/>
                  </a:lnTo>
                  <a:lnTo>
                    <a:pt x="2103" y="1609"/>
                  </a:lnTo>
                  <a:lnTo>
                    <a:pt x="2103" y="1609"/>
                  </a:lnTo>
                  <a:lnTo>
                    <a:pt x="2097" y="1609"/>
                  </a:lnTo>
                  <a:close/>
                  <a:moveTo>
                    <a:pt x="1154" y="267"/>
                  </a:moveTo>
                  <a:lnTo>
                    <a:pt x="1154" y="267"/>
                  </a:lnTo>
                  <a:lnTo>
                    <a:pt x="1154" y="273"/>
                  </a:lnTo>
                  <a:lnTo>
                    <a:pt x="1154" y="273"/>
                  </a:lnTo>
                  <a:lnTo>
                    <a:pt x="1154" y="273"/>
                  </a:lnTo>
                  <a:lnTo>
                    <a:pt x="1154" y="273"/>
                  </a:lnTo>
                  <a:lnTo>
                    <a:pt x="1148" y="279"/>
                  </a:lnTo>
                  <a:lnTo>
                    <a:pt x="1148" y="279"/>
                  </a:lnTo>
                  <a:lnTo>
                    <a:pt x="1148" y="279"/>
                  </a:lnTo>
                  <a:lnTo>
                    <a:pt x="1148" y="279"/>
                  </a:lnTo>
                  <a:lnTo>
                    <a:pt x="1148" y="273"/>
                  </a:lnTo>
                  <a:lnTo>
                    <a:pt x="1148" y="273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54" y="267"/>
                  </a:lnTo>
                  <a:close/>
                  <a:moveTo>
                    <a:pt x="1160" y="290"/>
                  </a:moveTo>
                  <a:lnTo>
                    <a:pt x="1160" y="290"/>
                  </a:lnTo>
                  <a:lnTo>
                    <a:pt x="1160" y="296"/>
                  </a:lnTo>
                  <a:lnTo>
                    <a:pt x="1160" y="296"/>
                  </a:lnTo>
                  <a:lnTo>
                    <a:pt x="1160" y="296"/>
                  </a:lnTo>
                  <a:lnTo>
                    <a:pt x="1160" y="296"/>
                  </a:lnTo>
                  <a:lnTo>
                    <a:pt x="1154" y="301"/>
                  </a:lnTo>
                  <a:lnTo>
                    <a:pt x="1154" y="301"/>
                  </a:lnTo>
                  <a:lnTo>
                    <a:pt x="1154" y="301"/>
                  </a:lnTo>
                  <a:lnTo>
                    <a:pt x="1154" y="301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54" y="290"/>
                  </a:lnTo>
                  <a:lnTo>
                    <a:pt x="1154" y="290"/>
                  </a:lnTo>
                  <a:lnTo>
                    <a:pt x="1154" y="290"/>
                  </a:lnTo>
                  <a:lnTo>
                    <a:pt x="1154" y="290"/>
                  </a:lnTo>
                  <a:lnTo>
                    <a:pt x="1160" y="290"/>
                  </a:lnTo>
                  <a:close/>
                  <a:moveTo>
                    <a:pt x="1581" y="346"/>
                  </a:moveTo>
                  <a:lnTo>
                    <a:pt x="1581" y="346"/>
                  </a:lnTo>
                  <a:lnTo>
                    <a:pt x="1575" y="352"/>
                  </a:lnTo>
                  <a:lnTo>
                    <a:pt x="1575" y="358"/>
                  </a:lnTo>
                  <a:lnTo>
                    <a:pt x="1575" y="358"/>
                  </a:lnTo>
                  <a:lnTo>
                    <a:pt x="1575" y="358"/>
                  </a:lnTo>
                  <a:lnTo>
                    <a:pt x="1575" y="358"/>
                  </a:lnTo>
                  <a:lnTo>
                    <a:pt x="1575" y="358"/>
                  </a:lnTo>
                  <a:lnTo>
                    <a:pt x="1581" y="364"/>
                  </a:lnTo>
                  <a:lnTo>
                    <a:pt x="1581" y="364"/>
                  </a:lnTo>
                  <a:lnTo>
                    <a:pt x="1581" y="364"/>
                  </a:lnTo>
                  <a:lnTo>
                    <a:pt x="1581" y="364"/>
                  </a:lnTo>
                  <a:lnTo>
                    <a:pt x="1586" y="364"/>
                  </a:lnTo>
                  <a:lnTo>
                    <a:pt x="1586" y="364"/>
                  </a:lnTo>
                  <a:lnTo>
                    <a:pt x="1586" y="364"/>
                  </a:lnTo>
                  <a:lnTo>
                    <a:pt x="1586" y="364"/>
                  </a:lnTo>
                  <a:lnTo>
                    <a:pt x="1586" y="352"/>
                  </a:lnTo>
                  <a:lnTo>
                    <a:pt x="1586" y="352"/>
                  </a:lnTo>
                  <a:lnTo>
                    <a:pt x="1586" y="346"/>
                  </a:lnTo>
                  <a:lnTo>
                    <a:pt x="1586" y="346"/>
                  </a:lnTo>
                  <a:lnTo>
                    <a:pt x="1581" y="346"/>
                  </a:lnTo>
                  <a:close/>
                  <a:moveTo>
                    <a:pt x="1035" y="602"/>
                  </a:moveTo>
                  <a:lnTo>
                    <a:pt x="1035" y="602"/>
                  </a:lnTo>
                  <a:lnTo>
                    <a:pt x="1035" y="608"/>
                  </a:lnTo>
                  <a:lnTo>
                    <a:pt x="1041" y="608"/>
                  </a:lnTo>
                  <a:lnTo>
                    <a:pt x="1041" y="614"/>
                  </a:lnTo>
                  <a:lnTo>
                    <a:pt x="1041" y="614"/>
                  </a:lnTo>
                  <a:lnTo>
                    <a:pt x="1041" y="608"/>
                  </a:lnTo>
                  <a:lnTo>
                    <a:pt x="1041" y="608"/>
                  </a:lnTo>
                  <a:lnTo>
                    <a:pt x="1041" y="602"/>
                  </a:lnTo>
                  <a:lnTo>
                    <a:pt x="1041" y="602"/>
                  </a:lnTo>
                  <a:lnTo>
                    <a:pt x="1041" y="602"/>
                  </a:lnTo>
                  <a:lnTo>
                    <a:pt x="1041" y="602"/>
                  </a:lnTo>
                  <a:lnTo>
                    <a:pt x="1035" y="602"/>
                  </a:lnTo>
                  <a:close/>
                  <a:moveTo>
                    <a:pt x="2069" y="1296"/>
                  </a:moveTo>
                  <a:lnTo>
                    <a:pt x="2069" y="1296"/>
                  </a:lnTo>
                  <a:lnTo>
                    <a:pt x="2075" y="1296"/>
                  </a:lnTo>
                  <a:lnTo>
                    <a:pt x="2075" y="1296"/>
                  </a:lnTo>
                  <a:lnTo>
                    <a:pt x="2081" y="1308"/>
                  </a:lnTo>
                  <a:lnTo>
                    <a:pt x="2081" y="1308"/>
                  </a:lnTo>
                  <a:lnTo>
                    <a:pt x="2086" y="1313"/>
                  </a:lnTo>
                  <a:lnTo>
                    <a:pt x="2086" y="1313"/>
                  </a:lnTo>
                  <a:lnTo>
                    <a:pt x="2075" y="1308"/>
                  </a:lnTo>
                  <a:lnTo>
                    <a:pt x="2075" y="1308"/>
                  </a:lnTo>
                  <a:lnTo>
                    <a:pt x="2075" y="1308"/>
                  </a:lnTo>
                  <a:lnTo>
                    <a:pt x="2075" y="1308"/>
                  </a:lnTo>
                  <a:lnTo>
                    <a:pt x="2069" y="1302"/>
                  </a:lnTo>
                  <a:lnTo>
                    <a:pt x="2069" y="1302"/>
                  </a:lnTo>
                  <a:lnTo>
                    <a:pt x="2063" y="1296"/>
                  </a:lnTo>
                  <a:lnTo>
                    <a:pt x="2063" y="1296"/>
                  </a:lnTo>
                  <a:lnTo>
                    <a:pt x="2069" y="1296"/>
                  </a:lnTo>
                  <a:close/>
                  <a:moveTo>
                    <a:pt x="1495" y="1353"/>
                  </a:moveTo>
                  <a:lnTo>
                    <a:pt x="1495" y="1353"/>
                  </a:lnTo>
                  <a:lnTo>
                    <a:pt x="1489" y="1359"/>
                  </a:lnTo>
                  <a:lnTo>
                    <a:pt x="1489" y="1359"/>
                  </a:lnTo>
                  <a:lnTo>
                    <a:pt x="1495" y="1364"/>
                  </a:lnTo>
                  <a:lnTo>
                    <a:pt x="1495" y="1364"/>
                  </a:lnTo>
                  <a:lnTo>
                    <a:pt x="1495" y="1370"/>
                  </a:lnTo>
                  <a:lnTo>
                    <a:pt x="1495" y="1370"/>
                  </a:lnTo>
                  <a:lnTo>
                    <a:pt x="1495" y="1370"/>
                  </a:lnTo>
                  <a:lnTo>
                    <a:pt x="1495" y="1370"/>
                  </a:lnTo>
                  <a:lnTo>
                    <a:pt x="1501" y="1364"/>
                  </a:lnTo>
                  <a:lnTo>
                    <a:pt x="1501" y="1364"/>
                  </a:lnTo>
                  <a:lnTo>
                    <a:pt x="1501" y="1359"/>
                  </a:lnTo>
                  <a:lnTo>
                    <a:pt x="1501" y="1359"/>
                  </a:lnTo>
                  <a:lnTo>
                    <a:pt x="1501" y="1353"/>
                  </a:lnTo>
                  <a:lnTo>
                    <a:pt x="1501" y="1353"/>
                  </a:lnTo>
                  <a:lnTo>
                    <a:pt x="1495" y="1353"/>
                  </a:lnTo>
                  <a:close/>
                  <a:moveTo>
                    <a:pt x="1700" y="1563"/>
                  </a:moveTo>
                  <a:lnTo>
                    <a:pt x="1700" y="1563"/>
                  </a:lnTo>
                  <a:lnTo>
                    <a:pt x="1700" y="1563"/>
                  </a:lnTo>
                  <a:lnTo>
                    <a:pt x="1700" y="1563"/>
                  </a:lnTo>
                  <a:lnTo>
                    <a:pt x="1706" y="1569"/>
                  </a:lnTo>
                  <a:lnTo>
                    <a:pt x="1706" y="1569"/>
                  </a:lnTo>
                  <a:lnTo>
                    <a:pt x="1711" y="1580"/>
                  </a:lnTo>
                  <a:lnTo>
                    <a:pt x="1711" y="1580"/>
                  </a:lnTo>
                  <a:lnTo>
                    <a:pt x="1711" y="1580"/>
                  </a:lnTo>
                  <a:lnTo>
                    <a:pt x="1711" y="1580"/>
                  </a:lnTo>
                  <a:lnTo>
                    <a:pt x="1734" y="1574"/>
                  </a:lnTo>
                  <a:lnTo>
                    <a:pt x="1734" y="1574"/>
                  </a:lnTo>
                  <a:lnTo>
                    <a:pt x="1734" y="1569"/>
                  </a:lnTo>
                  <a:lnTo>
                    <a:pt x="1734" y="1569"/>
                  </a:lnTo>
                  <a:lnTo>
                    <a:pt x="1734" y="1569"/>
                  </a:lnTo>
                  <a:lnTo>
                    <a:pt x="1717" y="1563"/>
                  </a:lnTo>
                  <a:lnTo>
                    <a:pt x="1717" y="1563"/>
                  </a:lnTo>
                  <a:lnTo>
                    <a:pt x="1700" y="1563"/>
                  </a:lnTo>
                  <a:close/>
                  <a:moveTo>
                    <a:pt x="1893" y="1728"/>
                  </a:moveTo>
                  <a:lnTo>
                    <a:pt x="1893" y="1733"/>
                  </a:lnTo>
                  <a:lnTo>
                    <a:pt x="1893" y="1739"/>
                  </a:lnTo>
                  <a:lnTo>
                    <a:pt x="1893" y="1745"/>
                  </a:lnTo>
                  <a:lnTo>
                    <a:pt x="1893" y="1745"/>
                  </a:lnTo>
                  <a:lnTo>
                    <a:pt x="1893" y="1745"/>
                  </a:lnTo>
                  <a:lnTo>
                    <a:pt x="1904" y="1745"/>
                  </a:lnTo>
                  <a:lnTo>
                    <a:pt x="1904" y="1745"/>
                  </a:lnTo>
                  <a:lnTo>
                    <a:pt x="1910" y="1739"/>
                  </a:lnTo>
                  <a:lnTo>
                    <a:pt x="1910" y="1739"/>
                  </a:lnTo>
                  <a:lnTo>
                    <a:pt x="1904" y="1733"/>
                  </a:lnTo>
                  <a:lnTo>
                    <a:pt x="1904" y="1733"/>
                  </a:lnTo>
                  <a:lnTo>
                    <a:pt x="1893" y="1728"/>
                  </a:lnTo>
                  <a:close/>
                  <a:moveTo>
                    <a:pt x="1819" y="1870"/>
                  </a:moveTo>
                  <a:lnTo>
                    <a:pt x="1819" y="1876"/>
                  </a:lnTo>
                  <a:lnTo>
                    <a:pt x="1825" y="1876"/>
                  </a:lnTo>
                  <a:lnTo>
                    <a:pt x="1825" y="1882"/>
                  </a:lnTo>
                  <a:lnTo>
                    <a:pt x="1825" y="1882"/>
                  </a:lnTo>
                  <a:lnTo>
                    <a:pt x="1825" y="1882"/>
                  </a:lnTo>
                  <a:lnTo>
                    <a:pt x="1825" y="1876"/>
                  </a:lnTo>
                  <a:lnTo>
                    <a:pt x="1825" y="1876"/>
                  </a:lnTo>
                  <a:lnTo>
                    <a:pt x="1825" y="1876"/>
                  </a:lnTo>
                  <a:lnTo>
                    <a:pt x="1825" y="1876"/>
                  </a:lnTo>
                  <a:lnTo>
                    <a:pt x="1825" y="1870"/>
                  </a:lnTo>
                  <a:lnTo>
                    <a:pt x="1825" y="1870"/>
                  </a:lnTo>
                  <a:lnTo>
                    <a:pt x="1819" y="1870"/>
                  </a:lnTo>
                  <a:close/>
                  <a:moveTo>
                    <a:pt x="1074" y="2188"/>
                  </a:moveTo>
                  <a:lnTo>
                    <a:pt x="1074" y="2188"/>
                  </a:lnTo>
                  <a:lnTo>
                    <a:pt x="1063" y="2194"/>
                  </a:lnTo>
                  <a:lnTo>
                    <a:pt x="1063" y="2194"/>
                  </a:lnTo>
                  <a:lnTo>
                    <a:pt x="1058" y="2206"/>
                  </a:lnTo>
                  <a:lnTo>
                    <a:pt x="1058" y="2206"/>
                  </a:lnTo>
                  <a:lnTo>
                    <a:pt x="1058" y="2211"/>
                  </a:lnTo>
                  <a:lnTo>
                    <a:pt x="1058" y="2211"/>
                  </a:lnTo>
                  <a:lnTo>
                    <a:pt x="1074" y="2211"/>
                  </a:lnTo>
                  <a:lnTo>
                    <a:pt x="1074" y="2211"/>
                  </a:lnTo>
                  <a:lnTo>
                    <a:pt x="1074" y="2206"/>
                  </a:lnTo>
                  <a:lnTo>
                    <a:pt x="1074" y="2206"/>
                  </a:lnTo>
                  <a:lnTo>
                    <a:pt x="1080" y="2194"/>
                  </a:lnTo>
                  <a:lnTo>
                    <a:pt x="1080" y="2194"/>
                  </a:lnTo>
                  <a:lnTo>
                    <a:pt x="1080" y="2188"/>
                  </a:lnTo>
                  <a:lnTo>
                    <a:pt x="1080" y="2188"/>
                  </a:lnTo>
                  <a:lnTo>
                    <a:pt x="1074" y="2188"/>
                  </a:lnTo>
                  <a:close/>
                  <a:moveTo>
                    <a:pt x="1097" y="2194"/>
                  </a:moveTo>
                  <a:lnTo>
                    <a:pt x="1097" y="2194"/>
                  </a:lnTo>
                  <a:lnTo>
                    <a:pt x="1097" y="2217"/>
                  </a:lnTo>
                  <a:lnTo>
                    <a:pt x="1097" y="2217"/>
                  </a:lnTo>
                  <a:lnTo>
                    <a:pt x="1092" y="2234"/>
                  </a:lnTo>
                  <a:lnTo>
                    <a:pt x="1092" y="2234"/>
                  </a:lnTo>
                  <a:lnTo>
                    <a:pt x="1092" y="2257"/>
                  </a:lnTo>
                  <a:lnTo>
                    <a:pt x="1092" y="2257"/>
                  </a:lnTo>
                  <a:lnTo>
                    <a:pt x="1086" y="2273"/>
                  </a:lnTo>
                  <a:lnTo>
                    <a:pt x="1086" y="2273"/>
                  </a:lnTo>
                  <a:lnTo>
                    <a:pt x="1092" y="2273"/>
                  </a:lnTo>
                  <a:lnTo>
                    <a:pt x="1092" y="2273"/>
                  </a:lnTo>
                  <a:lnTo>
                    <a:pt x="1097" y="2273"/>
                  </a:lnTo>
                  <a:lnTo>
                    <a:pt x="1097" y="2273"/>
                  </a:lnTo>
                  <a:lnTo>
                    <a:pt x="1103" y="2273"/>
                  </a:lnTo>
                  <a:lnTo>
                    <a:pt x="1103" y="2273"/>
                  </a:lnTo>
                  <a:lnTo>
                    <a:pt x="1103" y="2273"/>
                  </a:lnTo>
                  <a:lnTo>
                    <a:pt x="1103" y="2273"/>
                  </a:lnTo>
                  <a:lnTo>
                    <a:pt x="1108" y="2257"/>
                  </a:lnTo>
                  <a:lnTo>
                    <a:pt x="1108" y="2257"/>
                  </a:lnTo>
                  <a:lnTo>
                    <a:pt x="1114" y="2240"/>
                  </a:lnTo>
                  <a:lnTo>
                    <a:pt x="1114" y="2240"/>
                  </a:lnTo>
                  <a:lnTo>
                    <a:pt x="1120" y="2217"/>
                  </a:lnTo>
                  <a:lnTo>
                    <a:pt x="1120" y="2217"/>
                  </a:lnTo>
                  <a:lnTo>
                    <a:pt x="1120" y="2200"/>
                  </a:lnTo>
                  <a:lnTo>
                    <a:pt x="1120" y="2200"/>
                  </a:lnTo>
                  <a:lnTo>
                    <a:pt x="1114" y="2200"/>
                  </a:lnTo>
                  <a:lnTo>
                    <a:pt x="1114" y="2200"/>
                  </a:lnTo>
                  <a:lnTo>
                    <a:pt x="1108" y="2200"/>
                  </a:lnTo>
                  <a:lnTo>
                    <a:pt x="1108" y="2200"/>
                  </a:lnTo>
                  <a:lnTo>
                    <a:pt x="1103" y="2194"/>
                  </a:lnTo>
                  <a:lnTo>
                    <a:pt x="1103" y="2194"/>
                  </a:lnTo>
                  <a:lnTo>
                    <a:pt x="1097" y="2194"/>
                  </a:lnTo>
                  <a:close/>
                  <a:moveTo>
                    <a:pt x="1063" y="2228"/>
                  </a:moveTo>
                  <a:lnTo>
                    <a:pt x="1063" y="2228"/>
                  </a:lnTo>
                  <a:lnTo>
                    <a:pt x="1058" y="2228"/>
                  </a:lnTo>
                  <a:lnTo>
                    <a:pt x="1058" y="2228"/>
                  </a:lnTo>
                  <a:lnTo>
                    <a:pt x="1058" y="2234"/>
                  </a:lnTo>
                  <a:lnTo>
                    <a:pt x="1058" y="2234"/>
                  </a:lnTo>
                  <a:lnTo>
                    <a:pt x="1058" y="2240"/>
                  </a:lnTo>
                  <a:lnTo>
                    <a:pt x="1058" y="2240"/>
                  </a:lnTo>
                  <a:lnTo>
                    <a:pt x="1069" y="2245"/>
                  </a:lnTo>
                  <a:lnTo>
                    <a:pt x="1069" y="2245"/>
                  </a:lnTo>
                  <a:lnTo>
                    <a:pt x="1069" y="2240"/>
                  </a:lnTo>
                  <a:lnTo>
                    <a:pt x="1069" y="2240"/>
                  </a:lnTo>
                  <a:lnTo>
                    <a:pt x="1069" y="2234"/>
                  </a:lnTo>
                  <a:lnTo>
                    <a:pt x="1069" y="2234"/>
                  </a:lnTo>
                  <a:lnTo>
                    <a:pt x="1069" y="2228"/>
                  </a:lnTo>
                  <a:lnTo>
                    <a:pt x="1069" y="2228"/>
                  </a:lnTo>
                  <a:lnTo>
                    <a:pt x="1063" y="2228"/>
                  </a:lnTo>
                  <a:close/>
                  <a:moveTo>
                    <a:pt x="1432" y="2240"/>
                  </a:moveTo>
                  <a:lnTo>
                    <a:pt x="1432" y="2240"/>
                  </a:lnTo>
                  <a:lnTo>
                    <a:pt x="1444" y="2240"/>
                  </a:lnTo>
                  <a:lnTo>
                    <a:pt x="1444" y="2240"/>
                  </a:lnTo>
                  <a:lnTo>
                    <a:pt x="1455" y="2245"/>
                  </a:lnTo>
                  <a:lnTo>
                    <a:pt x="1455" y="2245"/>
                  </a:lnTo>
                  <a:lnTo>
                    <a:pt x="1461" y="2251"/>
                  </a:lnTo>
                  <a:lnTo>
                    <a:pt x="1461" y="2251"/>
                  </a:lnTo>
                  <a:lnTo>
                    <a:pt x="1472" y="2257"/>
                  </a:lnTo>
                  <a:lnTo>
                    <a:pt x="1472" y="2257"/>
                  </a:lnTo>
                  <a:lnTo>
                    <a:pt x="1472" y="2257"/>
                  </a:lnTo>
                  <a:lnTo>
                    <a:pt x="1472" y="2257"/>
                  </a:lnTo>
                  <a:lnTo>
                    <a:pt x="1472" y="2262"/>
                  </a:lnTo>
                  <a:lnTo>
                    <a:pt x="1472" y="2262"/>
                  </a:lnTo>
                  <a:lnTo>
                    <a:pt x="1472" y="2268"/>
                  </a:lnTo>
                  <a:lnTo>
                    <a:pt x="1472" y="2268"/>
                  </a:lnTo>
                  <a:lnTo>
                    <a:pt x="1472" y="2268"/>
                  </a:lnTo>
                  <a:lnTo>
                    <a:pt x="1472" y="2268"/>
                  </a:lnTo>
                  <a:lnTo>
                    <a:pt x="1461" y="2268"/>
                  </a:lnTo>
                  <a:lnTo>
                    <a:pt x="1461" y="2268"/>
                  </a:lnTo>
                  <a:lnTo>
                    <a:pt x="1450" y="2268"/>
                  </a:lnTo>
                  <a:lnTo>
                    <a:pt x="1450" y="2268"/>
                  </a:lnTo>
                  <a:lnTo>
                    <a:pt x="1438" y="2268"/>
                  </a:lnTo>
                  <a:lnTo>
                    <a:pt x="1438" y="2268"/>
                  </a:lnTo>
                  <a:lnTo>
                    <a:pt x="1427" y="2262"/>
                  </a:lnTo>
                  <a:lnTo>
                    <a:pt x="1427" y="2262"/>
                  </a:lnTo>
                  <a:lnTo>
                    <a:pt x="1427" y="2262"/>
                  </a:lnTo>
                  <a:lnTo>
                    <a:pt x="1427" y="2262"/>
                  </a:lnTo>
                  <a:lnTo>
                    <a:pt x="1422" y="2251"/>
                  </a:lnTo>
                  <a:lnTo>
                    <a:pt x="1422" y="2251"/>
                  </a:lnTo>
                  <a:lnTo>
                    <a:pt x="1422" y="2240"/>
                  </a:lnTo>
                  <a:lnTo>
                    <a:pt x="1422" y="2240"/>
                  </a:lnTo>
                  <a:lnTo>
                    <a:pt x="1432" y="2240"/>
                  </a:lnTo>
                  <a:close/>
                  <a:moveTo>
                    <a:pt x="1074" y="2262"/>
                  </a:moveTo>
                  <a:lnTo>
                    <a:pt x="1074" y="2262"/>
                  </a:lnTo>
                  <a:lnTo>
                    <a:pt x="1069" y="2268"/>
                  </a:lnTo>
                  <a:lnTo>
                    <a:pt x="1069" y="2268"/>
                  </a:lnTo>
                  <a:lnTo>
                    <a:pt x="1069" y="2273"/>
                  </a:lnTo>
                  <a:lnTo>
                    <a:pt x="1069" y="2273"/>
                  </a:lnTo>
                  <a:lnTo>
                    <a:pt x="1069" y="2279"/>
                  </a:lnTo>
                  <a:lnTo>
                    <a:pt x="1069" y="2279"/>
                  </a:lnTo>
                  <a:lnTo>
                    <a:pt x="1080" y="2279"/>
                  </a:lnTo>
                  <a:lnTo>
                    <a:pt x="1080" y="2279"/>
                  </a:lnTo>
                  <a:lnTo>
                    <a:pt x="1080" y="2279"/>
                  </a:lnTo>
                  <a:lnTo>
                    <a:pt x="1080" y="2279"/>
                  </a:lnTo>
                  <a:lnTo>
                    <a:pt x="1080" y="2268"/>
                  </a:lnTo>
                  <a:lnTo>
                    <a:pt x="1080" y="2268"/>
                  </a:lnTo>
                  <a:lnTo>
                    <a:pt x="1080" y="2262"/>
                  </a:lnTo>
                  <a:lnTo>
                    <a:pt x="1080" y="2262"/>
                  </a:lnTo>
                  <a:lnTo>
                    <a:pt x="1074" y="2262"/>
                  </a:lnTo>
                  <a:close/>
                  <a:moveTo>
                    <a:pt x="1529" y="2291"/>
                  </a:moveTo>
                  <a:lnTo>
                    <a:pt x="1529" y="2291"/>
                  </a:lnTo>
                  <a:lnTo>
                    <a:pt x="1535" y="2291"/>
                  </a:lnTo>
                  <a:lnTo>
                    <a:pt x="1535" y="2291"/>
                  </a:lnTo>
                  <a:lnTo>
                    <a:pt x="1535" y="2291"/>
                  </a:lnTo>
                  <a:lnTo>
                    <a:pt x="1535" y="2291"/>
                  </a:lnTo>
                  <a:lnTo>
                    <a:pt x="1529" y="2302"/>
                  </a:lnTo>
                  <a:lnTo>
                    <a:pt x="1529" y="2302"/>
                  </a:lnTo>
                  <a:lnTo>
                    <a:pt x="1529" y="2313"/>
                  </a:lnTo>
                  <a:lnTo>
                    <a:pt x="1529" y="2313"/>
                  </a:lnTo>
                  <a:lnTo>
                    <a:pt x="1529" y="2319"/>
                  </a:lnTo>
                  <a:lnTo>
                    <a:pt x="1529" y="2319"/>
                  </a:lnTo>
                  <a:lnTo>
                    <a:pt x="1518" y="2325"/>
                  </a:lnTo>
                  <a:lnTo>
                    <a:pt x="1518" y="2325"/>
                  </a:lnTo>
                  <a:lnTo>
                    <a:pt x="1518" y="2325"/>
                  </a:lnTo>
                  <a:lnTo>
                    <a:pt x="1512" y="2325"/>
                  </a:lnTo>
                  <a:lnTo>
                    <a:pt x="1512" y="2325"/>
                  </a:lnTo>
                  <a:lnTo>
                    <a:pt x="1512" y="2313"/>
                  </a:lnTo>
                  <a:lnTo>
                    <a:pt x="1512" y="2313"/>
                  </a:lnTo>
                  <a:lnTo>
                    <a:pt x="1518" y="2302"/>
                  </a:lnTo>
                  <a:lnTo>
                    <a:pt x="1518" y="2302"/>
                  </a:lnTo>
                  <a:lnTo>
                    <a:pt x="1529" y="2291"/>
                  </a:lnTo>
                  <a:close/>
                  <a:moveTo>
                    <a:pt x="2029" y="2382"/>
                  </a:moveTo>
                  <a:lnTo>
                    <a:pt x="2029" y="2382"/>
                  </a:lnTo>
                  <a:lnTo>
                    <a:pt x="2035" y="2387"/>
                  </a:lnTo>
                  <a:lnTo>
                    <a:pt x="2035" y="2387"/>
                  </a:lnTo>
                  <a:lnTo>
                    <a:pt x="2041" y="2393"/>
                  </a:lnTo>
                  <a:lnTo>
                    <a:pt x="2041" y="2393"/>
                  </a:lnTo>
                  <a:lnTo>
                    <a:pt x="2041" y="2404"/>
                  </a:lnTo>
                  <a:lnTo>
                    <a:pt x="2041" y="2404"/>
                  </a:lnTo>
                  <a:lnTo>
                    <a:pt x="2035" y="2399"/>
                  </a:lnTo>
                  <a:lnTo>
                    <a:pt x="2035" y="2399"/>
                  </a:lnTo>
                  <a:lnTo>
                    <a:pt x="2029" y="2399"/>
                  </a:lnTo>
                  <a:lnTo>
                    <a:pt x="2029" y="2399"/>
                  </a:lnTo>
                  <a:lnTo>
                    <a:pt x="2024" y="2387"/>
                  </a:lnTo>
                  <a:lnTo>
                    <a:pt x="2024" y="2387"/>
                  </a:lnTo>
                  <a:lnTo>
                    <a:pt x="2024" y="2382"/>
                  </a:lnTo>
                  <a:lnTo>
                    <a:pt x="2024" y="2382"/>
                  </a:lnTo>
                  <a:lnTo>
                    <a:pt x="2029" y="2382"/>
                  </a:lnTo>
                  <a:close/>
                  <a:moveTo>
                    <a:pt x="1541" y="2416"/>
                  </a:moveTo>
                  <a:lnTo>
                    <a:pt x="1541" y="2416"/>
                  </a:lnTo>
                  <a:lnTo>
                    <a:pt x="1547" y="2416"/>
                  </a:lnTo>
                  <a:lnTo>
                    <a:pt x="1547" y="2416"/>
                  </a:lnTo>
                  <a:lnTo>
                    <a:pt x="1547" y="2422"/>
                  </a:lnTo>
                  <a:lnTo>
                    <a:pt x="1547" y="2422"/>
                  </a:lnTo>
                  <a:lnTo>
                    <a:pt x="1547" y="2427"/>
                  </a:lnTo>
                  <a:lnTo>
                    <a:pt x="1547" y="2427"/>
                  </a:lnTo>
                  <a:lnTo>
                    <a:pt x="1541" y="2427"/>
                  </a:lnTo>
                  <a:lnTo>
                    <a:pt x="1541" y="2427"/>
                  </a:lnTo>
                  <a:lnTo>
                    <a:pt x="1535" y="2427"/>
                  </a:lnTo>
                  <a:lnTo>
                    <a:pt x="1535" y="2427"/>
                  </a:lnTo>
                  <a:lnTo>
                    <a:pt x="1529" y="2427"/>
                  </a:lnTo>
                  <a:lnTo>
                    <a:pt x="1529" y="2427"/>
                  </a:lnTo>
                  <a:lnTo>
                    <a:pt x="1535" y="2422"/>
                  </a:lnTo>
                  <a:lnTo>
                    <a:pt x="1535" y="2422"/>
                  </a:lnTo>
                  <a:lnTo>
                    <a:pt x="1541" y="2416"/>
                  </a:lnTo>
                  <a:close/>
                  <a:moveTo>
                    <a:pt x="1887" y="2467"/>
                  </a:moveTo>
                  <a:lnTo>
                    <a:pt x="1887" y="2467"/>
                  </a:lnTo>
                  <a:lnTo>
                    <a:pt x="1887" y="2478"/>
                  </a:lnTo>
                  <a:lnTo>
                    <a:pt x="1887" y="2478"/>
                  </a:lnTo>
                  <a:lnTo>
                    <a:pt x="1887" y="2490"/>
                  </a:lnTo>
                  <a:lnTo>
                    <a:pt x="1887" y="2490"/>
                  </a:lnTo>
                  <a:lnTo>
                    <a:pt x="1887" y="2501"/>
                  </a:lnTo>
                  <a:lnTo>
                    <a:pt x="1887" y="2501"/>
                  </a:lnTo>
                  <a:lnTo>
                    <a:pt x="1887" y="2512"/>
                  </a:lnTo>
                  <a:lnTo>
                    <a:pt x="1882" y="2512"/>
                  </a:lnTo>
                  <a:lnTo>
                    <a:pt x="1882" y="2512"/>
                  </a:lnTo>
                  <a:lnTo>
                    <a:pt x="1876" y="2512"/>
                  </a:lnTo>
                  <a:lnTo>
                    <a:pt x="1876" y="2518"/>
                  </a:lnTo>
                  <a:lnTo>
                    <a:pt x="1876" y="2518"/>
                  </a:lnTo>
                  <a:lnTo>
                    <a:pt x="1876" y="2518"/>
                  </a:lnTo>
                  <a:lnTo>
                    <a:pt x="1876" y="2518"/>
                  </a:lnTo>
                  <a:lnTo>
                    <a:pt x="1876" y="2524"/>
                  </a:lnTo>
                  <a:lnTo>
                    <a:pt x="1876" y="2524"/>
                  </a:lnTo>
                  <a:lnTo>
                    <a:pt x="1882" y="2530"/>
                  </a:lnTo>
                  <a:lnTo>
                    <a:pt x="1882" y="2530"/>
                  </a:lnTo>
                  <a:lnTo>
                    <a:pt x="1882" y="2535"/>
                  </a:lnTo>
                  <a:lnTo>
                    <a:pt x="1882" y="2535"/>
                  </a:lnTo>
                  <a:lnTo>
                    <a:pt x="1865" y="2535"/>
                  </a:lnTo>
                  <a:lnTo>
                    <a:pt x="1865" y="2535"/>
                  </a:lnTo>
                  <a:lnTo>
                    <a:pt x="1853" y="2535"/>
                  </a:lnTo>
                  <a:lnTo>
                    <a:pt x="1853" y="2535"/>
                  </a:lnTo>
                  <a:lnTo>
                    <a:pt x="1847" y="2535"/>
                  </a:lnTo>
                  <a:lnTo>
                    <a:pt x="1847" y="2530"/>
                  </a:lnTo>
                  <a:lnTo>
                    <a:pt x="1847" y="2530"/>
                  </a:lnTo>
                  <a:lnTo>
                    <a:pt x="1853" y="2507"/>
                  </a:lnTo>
                  <a:lnTo>
                    <a:pt x="1853" y="2507"/>
                  </a:lnTo>
                  <a:lnTo>
                    <a:pt x="1853" y="2501"/>
                  </a:lnTo>
                  <a:lnTo>
                    <a:pt x="1853" y="2501"/>
                  </a:lnTo>
                  <a:lnTo>
                    <a:pt x="1865" y="2501"/>
                  </a:lnTo>
                  <a:lnTo>
                    <a:pt x="1865" y="2501"/>
                  </a:lnTo>
                  <a:lnTo>
                    <a:pt x="1870" y="2496"/>
                  </a:lnTo>
                  <a:lnTo>
                    <a:pt x="1870" y="2496"/>
                  </a:lnTo>
                  <a:lnTo>
                    <a:pt x="1876" y="2496"/>
                  </a:lnTo>
                  <a:lnTo>
                    <a:pt x="1876" y="2496"/>
                  </a:lnTo>
                  <a:lnTo>
                    <a:pt x="1876" y="2490"/>
                  </a:lnTo>
                  <a:lnTo>
                    <a:pt x="1876" y="2490"/>
                  </a:lnTo>
                  <a:lnTo>
                    <a:pt x="1876" y="2484"/>
                  </a:lnTo>
                  <a:lnTo>
                    <a:pt x="1876" y="2484"/>
                  </a:lnTo>
                  <a:lnTo>
                    <a:pt x="1876" y="2478"/>
                  </a:lnTo>
                  <a:lnTo>
                    <a:pt x="1876" y="2478"/>
                  </a:lnTo>
                  <a:lnTo>
                    <a:pt x="1876" y="2472"/>
                  </a:lnTo>
                  <a:lnTo>
                    <a:pt x="1876" y="2472"/>
                  </a:lnTo>
                  <a:lnTo>
                    <a:pt x="1876" y="2472"/>
                  </a:lnTo>
                  <a:lnTo>
                    <a:pt x="1876" y="2472"/>
                  </a:lnTo>
                  <a:lnTo>
                    <a:pt x="1882" y="2467"/>
                  </a:lnTo>
                  <a:lnTo>
                    <a:pt x="1882" y="2467"/>
                  </a:lnTo>
                  <a:lnTo>
                    <a:pt x="1882" y="2467"/>
                  </a:lnTo>
                  <a:lnTo>
                    <a:pt x="1882" y="2467"/>
                  </a:lnTo>
                  <a:lnTo>
                    <a:pt x="1887" y="2467"/>
                  </a:lnTo>
                  <a:close/>
                  <a:moveTo>
                    <a:pt x="2160" y="2546"/>
                  </a:moveTo>
                  <a:lnTo>
                    <a:pt x="2160" y="2546"/>
                  </a:lnTo>
                  <a:lnTo>
                    <a:pt x="2166" y="2552"/>
                  </a:lnTo>
                  <a:lnTo>
                    <a:pt x="2166" y="2552"/>
                  </a:lnTo>
                  <a:lnTo>
                    <a:pt x="2177" y="2558"/>
                  </a:lnTo>
                  <a:lnTo>
                    <a:pt x="2177" y="2558"/>
                  </a:lnTo>
                  <a:lnTo>
                    <a:pt x="2188" y="2569"/>
                  </a:lnTo>
                  <a:lnTo>
                    <a:pt x="2188" y="2569"/>
                  </a:lnTo>
                  <a:lnTo>
                    <a:pt x="2194" y="2569"/>
                  </a:lnTo>
                  <a:lnTo>
                    <a:pt x="2194" y="2569"/>
                  </a:lnTo>
                  <a:lnTo>
                    <a:pt x="2194" y="2575"/>
                  </a:lnTo>
                  <a:lnTo>
                    <a:pt x="2194" y="2575"/>
                  </a:lnTo>
                  <a:lnTo>
                    <a:pt x="2194" y="2581"/>
                  </a:lnTo>
                  <a:lnTo>
                    <a:pt x="2194" y="2581"/>
                  </a:lnTo>
                  <a:lnTo>
                    <a:pt x="2194" y="2586"/>
                  </a:lnTo>
                  <a:lnTo>
                    <a:pt x="2194" y="2586"/>
                  </a:lnTo>
                  <a:lnTo>
                    <a:pt x="2194" y="2586"/>
                  </a:lnTo>
                  <a:lnTo>
                    <a:pt x="2194" y="2586"/>
                  </a:lnTo>
                  <a:lnTo>
                    <a:pt x="2188" y="2586"/>
                  </a:lnTo>
                  <a:lnTo>
                    <a:pt x="2188" y="2586"/>
                  </a:lnTo>
                  <a:lnTo>
                    <a:pt x="2183" y="2592"/>
                  </a:lnTo>
                  <a:lnTo>
                    <a:pt x="2183" y="2592"/>
                  </a:lnTo>
                  <a:lnTo>
                    <a:pt x="2177" y="2592"/>
                  </a:lnTo>
                  <a:lnTo>
                    <a:pt x="2177" y="2592"/>
                  </a:lnTo>
                  <a:lnTo>
                    <a:pt x="2171" y="2597"/>
                  </a:lnTo>
                  <a:lnTo>
                    <a:pt x="2171" y="2597"/>
                  </a:lnTo>
                  <a:lnTo>
                    <a:pt x="2166" y="2586"/>
                  </a:lnTo>
                  <a:lnTo>
                    <a:pt x="2166" y="2586"/>
                  </a:lnTo>
                  <a:lnTo>
                    <a:pt x="2154" y="2569"/>
                  </a:lnTo>
                  <a:lnTo>
                    <a:pt x="2154" y="2569"/>
                  </a:lnTo>
                  <a:lnTo>
                    <a:pt x="2154" y="2552"/>
                  </a:lnTo>
                  <a:lnTo>
                    <a:pt x="2154" y="2552"/>
                  </a:lnTo>
                  <a:lnTo>
                    <a:pt x="2154" y="2552"/>
                  </a:lnTo>
                  <a:lnTo>
                    <a:pt x="2160" y="2546"/>
                  </a:lnTo>
                  <a:close/>
                  <a:moveTo>
                    <a:pt x="1813" y="2609"/>
                  </a:moveTo>
                  <a:lnTo>
                    <a:pt x="1813" y="2609"/>
                  </a:lnTo>
                  <a:lnTo>
                    <a:pt x="1813" y="2615"/>
                  </a:lnTo>
                  <a:lnTo>
                    <a:pt x="1813" y="2615"/>
                  </a:lnTo>
                  <a:lnTo>
                    <a:pt x="1819" y="2615"/>
                  </a:lnTo>
                  <a:lnTo>
                    <a:pt x="1819" y="2615"/>
                  </a:lnTo>
                  <a:lnTo>
                    <a:pt x="1819" y="2615"/>
                  </a:lnTo>
                  <a:lnTo>
                    <a:pt x="1819" y="2615"/>
                  </a:lnTo>
                  <a:lnTo>
                    <a:pt x="1825" y="2621"/>
                  </a:lnTo>
                  <a:lnTo>
                    <a:pt x="1825" y="2621"/>
                  </a:lnTo>
                  <a:lnTo>
                    <a:pt x="1825" y="2632"/>
                  </a:lnTo>
                  <a:lnTo>
                    <a:pt x="1825" y="2632"/>
                  </a:lnTo>
                  <a:lnTo>
                    <a:pt x="1819" y="2643"/>
                  </a:lnTo>
                  <a:lnTo>
                    <a:pt x="1819" y="2643"/>
                  </a:lnTo>
                  <a:lnTo>
                    <a:pt x="1819" y="2655"/>
                  </a:lnTo>
                  <a:lnTo>
                    <a:pt x="1819" y="2655"/>
                  </a:lnTo>
                  <a:lnTo>
                    <a:pt x="1819" y="2666"/>
                  </a:lnTo>
                  <a:lnTo>
                    <a:pt x="1819" y="2666"/>
                  </a:lnTo>
                  <a:lnTo>
                    <a:pt x="1813" y="2666"/>
                  </a:lnTo>
                  <a:lnTo>
                    <a:pt x="1813" y="2666"/>
                  </a:lnTo>
                  <a:lnTo>
                    <a:pt x="1807" y="2660"/>
                  </a:lnTo>
                  <a:lnTo>
                    <a:pt x="1807" y="2660"/>
                  </a:lnTo>
                  <a:lnTo>
                    <a:pt x="1802" y="2660"/>
                  </a:lnTo>
                  <a:lnTo>
                    <a:pt x="1802" y="2660"/>
                  </a:lnTo>
                  <a:lnTo>
                    <a:pt x="1796" y="2666"/>
                  </a:lnTo>
                  <a:lnTo>
                    <a:pt x="1796" y="2666"/>
                  </a:lnTo>
                  <a:lnTo>
                    <a:pt x="1796" y="2666"/>
                  </a:lnTo>
                  <a:lnTo>
                    <a:pt x="1796" y="2666"/>
                  </a:lnTo>
                  <a:lnTo>
                    <a:pt x="1791" y="2671"/>
                  </a:lnTo>
                  <a:lnTo>
                    <a:pt x="1791" y="2671"/>
                  </a:lnTo>
                  <a:lnTo>
                    <a:pt x="1785" y="2677"/>
                  </a:lnTo>
                  <a:lnTo>
                    <a:pt x="1785" y="2677"/>
                  </a:lnTo>
                  <a:lnTo>
                    <a:pt x="1779" y="2677"/>
                  </a:lnTo>
                  <a:lnTo>
                    <a:pt x="1779" y="2677"/>
                  </a:lnTo>
                  <a:lnTo>
                    <a:pt x="1779" y="2671"/>
                  </a:lnTo>
                  <a:lnTo>
                    <a:pt x="1779" y="2671"/>
                  </a:lnTo>
                  <a:lnTo>
                    <a:pt x="1779" y="2666"/>
                  </a:lnTo>
                  <a:lnTo>
                    <a:pt x="1779" y="2666"/>
                  </a:lnTo>
                  <a:lnTo>
                    <a:pt x="1773" y="2660"/>
                  </a:lnTo>
                  <a:lnTo>
                    <a:pt x="1773" y="2660"/>
                  </a:lnTo>
                  <a:lnTo>
                    <a:pt x="1773" y="2655"/>
                  </a:lnTo>
                  <a:lnTo>
                    <a:pt x="1773" y="2655"/>
                  </a:lnTo>
                  <a:lnTo>
                    <a:pt x="1779" y="2637"/>
                  </a:lnTo>
                  <a:lnTo>
                    <a:pt x="1779" y="2637"/>
                  </a:lnTo>
                  <a:lnTo>
                    <a:pt x="1791" y="2626"/>
                  </a:lnTo>
                  <a:lnTo>
                    <a:pt x="1791" y="2626"/>
                  </a:lnTo>
                  <a:lnTo>
                    <a:pt x="1802" y="2615"/>
                  </a:lnTo>
                  <a:lnTo>
                    <a:pt x="1802" y="2615"/>
                  </a:lnTo>
                  <a:lnTo>
                    <a:pt x="1813" y="2609"/>
                  </a:lnTo>
                  <a:close/>
                  <a:moveTo>
                    <a:pt x="1592" y="2786"/>
                  </a:moveTo>
                  <a:lnTo>
                    <a:pt x="1592" y="2786"/>
                  </a:lnTo>
                  <a:lnTo>
                    <a:pt x="1592" y="2786"/>
                  </a:lnTo>
                  <a:lnTo>
                    <a:pt x="1592" y="2786"/>
                  </a:lnTo>
                  <a:lnTo>
                    <a:pt x="1586" y="2786"/>
                  </a:lnTo>
                  <a:lnTo>
                    <a:pt x="1586" y="2786"/>
                  </a:lnTo>
                  <a:lnTo>
                    <a:pt x="1592" y="2786"/>
                  </a:lnTo>
                  <a:lnTo>
                    <a:pt x="1592" y="2786"/>
                  </a:lnTo>
                  <a:lnTo>
                    <a:pt x="1597" y="2791"/>
                  </a:lnTo>
                  <a:lnTo>
                    <a:pt x="1597" y="2791"/>
                  </a:lnTo>
                  <a:lnTo>
                    <a:pt x="1597" y="2791"/>
                  </a:lnTo>
                  <a:lnTo>
                    <a:pt x="1597" y="2791"/>
                  </a:lnTo>
                  <a:lnTo>
                    <a:pt x="1603" y="2796"/>
                  </a:lnTo>
                  <a:lnTo>
                    <a:pt x="1603" y="2796"/>
                  </a:lnTo>
                  <a:lnTo>
                    <a:pt x="1603" y="2802"/>
                  </a:lnTo>
                  <a:lnTo>
                    <a:pt x="1603" y="2802"/>
                  </a:lnTo>
                  <a:lnTo>
                    <a:pt x="1603" y="2802"/>
                  </a:lnTo>
                  <a:lnTo>
                    <a:pt x="1603" y="2802"/>
                  </a:lnTo>
                  <a:lnTo>
                    <a:pt x="1592" y="2819"/>
                  </a:lnTo>
                  <a:lnTo>
                    <a:pt x="1592" y="2819"/>
                  </a:lnTo>
                  <a:lnTo>
                    <a:pt x="1569" y="2836"/>
                  </a:lnTo>
                  <a:lnTo>
                    <a:pt x="1569" y="2836"/>
                  </a:lnTo>
                  <a:lnTo>
                    <a:pt x="1552" y="2853"/>
                  </a:lnTo>
                  <a:lnTo>
                    <a:pt x="1552" y="2853"/>
                  </a:lnTo>
                  <a:lnTo>
                    <a:pt x="1535" y="2865"/>
                  </a:lnTo>
                  <a:lnTo>
                    <a:pt x="1535" y="2865"/>
                  </a:lnTo>
                  <a:lnTo>
                    <a:pt x="1529" y="2865"/>
                  </a:lnTo>
                  <a:lnTo>
                    <a:pt x="1529" y="2865"/>
                  </a:lnTo>
                  <a:lnTo>
                    <a:pt x="1523" y="2865"/>
                  </a:lnTo>
                  <a:lnTo>
                    <a:pt x="1523" y="2865"/>
                  </a:lnTo>
                  <a:lnTo>
                    <a:pt x="1523" y="2859"/>
                  </a:lnTo>
                  <a:lnTo>
                    <a:pt x="1523" y="2859"/>
                  </a:lnTo>
                  <a:lnTo>
                    <a:pt x="1518" y="2859"/>
                  </a:lnTo>
                  <a:lnTo>
                    <a:pt x="1518" y="2859"/>
                  </a:lnTo>
                  <a:lnTo>
                    <a:pt x="1518" y="2859"/>
                  </a:lnTo>
                  <a:lnTo>
                    <a:pt x="1518" y="2859"/>
                  </a:lnTo>
                  <a:lnTo>
                    <a:pt x="1512" y="2859"/>
                  </a:lnTo>
                  <a:lnTo>
                    <a:pt x="1512" y="2859"/>
                  </a:lnTo>
                  <a:lnTo>
                    <a:pt x="1507" y="2859"/>
                  </a:lnTo>
                  <a:lnTo>
                    <a:pt x="1507" y="2859"/>
                  </a:lnTo>
                  <a:lnTo>
                    <a:pt x="1501" y="2859"/>
                  </a:lnTo>
                  <a:lnTo>
                    <a:pt x="1501" y="2859"/>
                  </a:lnTo>
                  <a:lnTo>
                    <a:pt x="1518" y="2848"/>
                  </a:lnTo>
                  <a:lnTo>
                    <a:pt x="1518" y="2848"/>
                  </a:lnTo>
                  <a:lnTo>
                    <a:pt x="1529" y="2831"/>
                  </a:lnTo>
                  <a:lnTo>
                    <a:pt x="1529" y="2831"/>
                  </a:lnTo>
                  <a:lnTo>
                    <a:pt x="1541" y="2814"/>
                  </a:lnTo>
                  <a:lnTo>
                    <a:pt x="1541" y="2814"/>
                  </a:lnTo>
                  <a:lnTo>
                    <a:pt x="1552" y="2802"/>
                  </a:lnTo>
                  <a:lnTo>
                    <a:pt x="1552" y="2802"/>
                  </a:lnTo>
                  <a:lnTo>
                    <a:pt x="1557" y="2802"/>
                  </a:lnTo>
                  <a:lnTo>
                    <a:pt x="1557" y="2802"/>
                  </a:lnTo>
                  <a:lnTo>
                    <a:pt x="1563" y="2802"/>
                  </a:lnTo>
                  <a:lnTo>
                    <a:pt x="1563" y="2802"/>
                  </a:lnTo>
                  <a:lnTo>
                    <a:pt x="1569" y="2802"/>
                  </a:lnTo>
                  <a:lnTo>
                    <a:pt x="1569" y="2802"/>
                  </a:lnTo>
                  <a:lnTo>
                    <a:pt x="1575" y="2802"/>
                  </a:lnTo>
                  <a:lnTo>
                    <a:pt x="1575" y="2802"/>
                  </a:lnTo>
                  <a:lnTo>
                    <a:pt x="1575" y="2796"/>
                  </a:lnTo>
                  <a:lnTo>
                    <a:pt x="1575" y="2796"/>
                  </a:lnTo>
                  <a:lnTo>
                    <a:pt x="1581" y="2791"/>
                  </a:lnTo>
                  <a:lnTo>
                    <a:pt x="1581" y="2791"/>
                  </a:lnTo>
                  <a:lnTo>
                    <a:pt x="1586" y="2786"/>
                  </a:lnTo>
                  <a:lnTo>
                    <a:pt x="1586" y="2786"/>
                  </a:lnTo>
                  <a:lnTo>
                    <a:pt x="1592" y="2786"/>
                  </a:lnTo>
                  <a:close/>
                  <a:moveTo>
                    <a:pt x="1632" y="2808"/>
                  </a:moveTo>
                  <a:lnTo>
                    <a:pt x="1632" y="2808"/>
                  </a:lnTo>
                  <a:lnTo>
                    <a:pt x="1643" y="2808"/>
                  </a:lnTo>
                  <a:lnTo>
                    <a:pt x="1643" y="2808"/>
                  </a:lnTo>
                  <a:lnTo>
                    <a:pt x="1632" y="2819"/>
                  </a:lnTo>
                  <a:lnTo>
                    <a:pt x="1632" y="2819"/>
                  </a:lnTo>
                  <a:lnTo>
                    <a:pt x="1620" y="2831"/>
                  </a:lnTo>
                  <a:lnTo>
                    <a:pt x="1620" y="2831"/>
                  </a:lnTo>
                  <a:lnTo>
                    <a:pt x="1614" y="2836"/>
                  </a:lnTo>
                  <a:lnTo>
                    <a:pt x="1614" y="2836"/>
                  </a:lnTo>
                  <a:lnTo>
                    <a:pt x="1609" y="2836"/>
                  </a:lnTo>
                  <a:lnTo>
                    <a:pt x="1609" y="2836"/>
                  </a:lnTo>
                  <a:lnTo>
                    <a:pt x="1609" y="2831"/>
                  </a:lnTo>
                  <a:lnTo>
                    <a:pt x="1609" y="2831"/>
                  </a:lnTo>
                  <a:lnTo>
                    <a:pt x="1609" y="2819"/>
                  </a:lnTo>
                  <a:lnTo>
                    <a:pt x="1609" y="2819"/>
                  </a:lnTo>
                  <a:lnTo>
                    <a:pt x="1614" y="2814"/>
                  </a:lnTo>
                  <a:lnTo>
                    <a:pt x="1614" y="2814"/>
                  </a:lnTo>
                  <a:lnTo>
                    <a:pt x="1620" y="2814"/>
                  </a:lnTo>
                  <a:lnTo>
                    <a:pt x="1620" y="2814"/>
                  </a:lnTo>
                  <a:lnTo>
                    <a:pt x="1626" y="2814"/>
                  </a:lnTo>
                  <a:lnTo>
                    <a:pt x="1626" y="2814"/>
                  </a:lnTo>
                  <a:lnTo>
                    <a:pt x="1632" y="2814"/>
                  </a:lnTo>
                  <a:lnTo>
                    <a:pt x="1632" y="2814"/>
                  </a:lnTo>
                  <a:lnTo>
                    <a:pt x="1632" y="2808"/>
                  </a:lnTo>
                  <a:close/>
                  <a:moveTo>
                    <a:pt x="2359" y="3172"/>
                  </a:moveTo>
                  <a:lnTo>
                    <a:pt x="2359" y="3172"/>
                  </a:lnTo>
                  <a:lnTo>
                    <a:pt x="2353" y="3177"/>
                  </a:lnTo>
                  <a:lnTo>
                    <a:pt x="2353" y="3177"/>
                  </a:lnTo>
                  <a:lnTo>
                    <a:pt x="2342" y="3195"/>
                  </a:lnTo>
                  <a:lnTo>
                    <a:pt x="2342" y="3195"/>
                  </a:lnTo>
                  <a:lnTo>
                    <a:pt x="2336" y="3200"/>
                  </a:lnTo>
                  <a:lnTo>
                    <a:pt x="2336" y="3200"/>
                  </a:lnTo>
                  <a:lnTo>
                    <a:pt x="2347" y="3200"/>
                  </a:lnTo>
                  <a:lnTo>
                    <a:pt x="2347" y="3200"/>
                  </a:lnTo>
                  <a:lnTo>
                    <a:pt x="2359" y="3189"/>
                  </a:lnTo>
                  <a:lnTo>
                    <a:pt x="2359" y="3189"/>
                  </a:lnTo>
                  <a:lnTo>
                    <a:pt x="2365" y="3177"/>
                  </a:lnTo>
                  <a:lnTo>
                    <a:pt x="2365" y="3177"/>
                  </a:lnTo>
                  <a:lnTo>
                    <a:pt x="2371" y="3166"/>
                  </a:lnTo>
                  <a:lnTo>
                    <a:pt x="2371" y="3166"/>
                  </a:lnTo>
                  <a:lnTo>
                    <a:pt x="2359" y="3172"/>
                  </a:lnTo>
                  <a:close/>
                  <a:moveTo>
                    <a:pt x="2814" y="3211"/>
                  </a:moveTo>
                  <a:lnTo>
                    <a:pt x="2814" y="3211"/>
                  </a:lnTo>
                  <a:lnTo>
                    <a:pt x="2814" y="3217"/>
                  </a:lnTo>
                  <a:lnTo>
                    <a:pt x="2814" y="3217"/>
                  </a:lnTo>
                  <a:lnTo>
                    <a:pt x="2814" y="3235"/>
                  </a:lnTo>
                  <a:lnTo>
                    <a:pt x="2814" y="3235"/>
                  </a:lnTo>
                  <a:lnTo>
                    <a:pt x="2814" y="3245"/>
                  </a:lnTo>
                  <a:lnTo>
                    <a:pt x="2814" y="3245"/>
                  </a:lnTo>
                  <a:lnTo>
                    <a:pt x="2820" y="3251"/>
                  </a:lnTo>
                  <a:lnTo>
                    <a:pt x="2825" y="3245"/>
                  </a:lnTo>
                  <a:lnTo>
                    <a:pt x="2825" y="3245"/>
                  </a:lnTo>
                  <a:lnTo>
                    <a:pt x="2830" y="3240"/>
                  </a:lnTo>
                  <a:lnTo>
                    <a:pt x="2830" y="3240"/>
                  </a:lnTo>
                  <a:lnTo>
                    <a:pt x="2830" y="3235"/>
                  </a:lnTo>
                  <a:lnTo>
                    <a:pt x="2830" y="3235"/>
                  </a:lnTo>
                  <a:lnTo>
                    <a:pt x="2830" y="3223"/>
                  </a:lnTo>
                  <a:lnTo>
                    <a:pt x="2830" y="3223"/>
                  </a:lnTo>
                  <a:lnTo>
                    <a:pt x="2830" y="3211"/>
                  </a:lnTo>
                  <a:lnTo>
                    <a:pt x="2830" y="3211"/>
                  </a:lnTo>
                  <a:lnTo>
                    <a:pt x="2825" y="3211"/>
                  </a:lnTo>
                  <a:lnTo>
                    <a:pt x="2825" y="3211"/>
                  </a:lnTo>
                  <a:lnTo>
                    <a:pt x="2820" y="3211"/>
                  </a:lnTo>
                  <a:lnTo>
                    <a:pt x="2820" y="3211"/>
                  </a:lnTo>
                  <a:lnTo>
                    <a:pt x="2814" y="3211"/>
                  </a:lnTo>
                  <a:close/>
                  <a:moveTo>
                    <a:pt x="2484" y="3245"/>
                  </a:moveTo>
                  <a:lnTo>
                    <a:pt x="2484" y="3251"/>
                  </a:lnTo>
                  <a:lnTo>
                    <a:pt x="2484" y="3251"/>
                  </a:lnTo>
                  <a:lnTo>
                    <a:pt x="2478" y="3257"/>
                  </a:lnTo>
                  <a:lnTo>
                    <a:pt x="2478" y="3257"/>
                  </a:lnTo>
                  <a:lnTo>
                    <a:pt x="2478" y="3257"/>
                  </a:lnTo>
                  <a:lnTo>
                    <a:pt x="2461" y="3263"/>
                  </a:lnTo>
                  <a:lnTo>
                    <a:pt x="2461" y="3263"/>
                  </a:lnTo>
                  <a:lnTo>
                    <a:pt x="2450" y="3263"/>
                  </a:lnTo>
                  <a:lnTo>
                    <a:pt x="2450" y="3263"/>
                  </a:lnTo>
                  <a:lnTo>
                    <a:pt x="2439" y="3257"/>
                  </a:lnTo>
                  <a:lnTo>
                    <a:pt x="2439" y="3257"/>
                  </a:lnTo>
                  <a:lnTo>
                    <a:pt x="2427" y="3251"/>
                  </a:lnTo>
                  <a:lnTo>
                    <a:pt x="2427" y="3251"/>
                  </a:lnTo>
                  <a:lnTo>
                    <a:pt x="2421" y="3257"/>
                  </a:lnTo>
                  <a:lnTo>
                    <a:pt x="2421" y="3257"/>
                  </a:lnTo>
                  <a:lnTo>
                    <a:pt x="2416" y="3269"/>
                  </a:lnTo>
                  <a:lnTo>
                    <a:pt x="2416" y="3269"/>
                  </a:lnTo>
                  <a:lnTo>
                    <a:pt x="2410" y="3274"/>
                  </a:lnTo>
                  <a:lnTo>
                    <a:pt x="2410" y="3274"/>
                  </a:lnTo>
                  <a:lnTo>
                    <a:pt x="2405" y="3280"/>
                  </a:lnTo>
                  <a:lnTo>
                    <a:pt x="2405" y="3280"/>
                  </a:lnTo>
                  <a:lnTo>
                    <a:pt x="2405" y="3285"/>
                  </a:lnTo>
                  <a:lnTo>
                    <a:pt x="2405" y="3285"/>
                  </a:lnTo>
                  <a:lnTo>
                    <a:pt x="2405" y="3291"/>
                  </a:lnTo>
                  <a:lnTo>
                    <a:pt x="2405" y="3291"/>
                  </a:lnTo>
                  <a:lnTo>
                    <a:pt x="2405" y="3302"/>
                  </a:lnTo>
                  <a:lnTo>
                    <a:pt x="2405" y="3302"/>
                  </a:lnTo>
                  <a:lnTo>
                    <a:pt x="2405" y="3314"/>
                  </a:lnTo>
                  <a:lnTo>
                    <a:pt x="2399" y="3314"/>
                  </a:lnTo>
                  <a:lnTo>
                    <a:pt x="2393" y="3314"/>
                  </a:lnTo>
                  <a:lnTo>
                    <a:pt x="2393" y="3314"/>
                  </a:lnTo>
                  <a:lnTo>
                    <a:pt x="2387" y="3314"/>
                  </a:lnTo>
                  <a:lnTo>
                    <a:pt x="2387" y="3314"/>
                  </a:lnTo>
                  <a:lnTo>
                    <a:pt x="2381" y="3320"/>
                  </a:lnTo>
                  <a:lnTo>
                    <a:pt x="2381" y="3320"/>
                  </a:lnTo>
                  <a:lnTo>
                    <a:pt x="2381" y="3325"/>
                  </a:lnTo>
                  <a:lnTo>
                    <a:pt x="2381" y="3325"/>
                  </a:lnTo>
                  <a:lnTo>
                    <a:pt x="2376" y="3325"/>
                  </a:lnTo>
                  <a:lnTo>
                    <a:pt x="2376" y="3325"/>
                  </a:lnTo>
                  <a:lnTo>
                    <a:pt x="2376" y="3331"/>
                  </a:lnTo>
                  <a:lnTo>
                    <a:pt x="2376" y="3331"/>
                  </a:lnTo>
                  <a:lnTo>
                    <a:pt x="2376" y="3336"/>
                  </a:lnTo>
                  <a:lnTo>
                    <a:pt x="2376" y="3336"/>
                  </a:lnTo>
                  <a:lnTo>
                    <a:pt x="2376" y="3342"/>
                  </a:lnTo>
                  <a:lnTo>
                    <a:pt x="2376" y="3342"/>
                  </a:lnTo>
                  <a:lnTo>
                    <a:pt x="2381" y="3348"/>
                  </a:lnTo>
                  <a:lnTo>
                    <a:pt x="2381" y="3348"/>
                  </a:lnTo>
                  <a:lnTo>
                    <a:pt x="2381" y="3348"/>
                  </a:lnTo>
                  <a:lnTo>
                    <a:pt x="2376" y="3354"/>
                  </a:lnTo>
                  <a:lnTo>
                    <a:pt x="2376" y="3354"/>
                  </a:lnTo>
                  <a:lnTo>
                    <a:pt x="2371" y="3354"/>
                  </a:lnTo>
                  <a:lnTo>
                    <a:pt x="2365" y="3354"/>
                  </a:lnTo>
                  <a:lnTo>
                    <a:pt x="2365" y="3354"/>
                  </a:lnTo>
                  <a:lnTo>
                    <a:pt x="2365" y="3376"/>
                  </a:lnTo>
                  <a:lnTo>
                    <a:pt x="2365" y="3376"/>
                  </a:lnTo>
                  <a:lnTo>
                    <a:pt x="2371" y="3394"/>
                  </a:lnTo>
                  <a:lnTo>
                    <a:pt x="2371" y="3394"/>
                  </a:lnTo>
                  <a:lnTo>
                    <a:pt x="2371" y="3405"/>
                  </a:lnTo>
                  <a:lnTo>
                    <a:pt x="2371" y="3405"/>
                  </a:lnTo>
                  <a:lnTo>
                    <a:pt x="2381" y="3416"/>
                  </a:lnTo>
                  <a:lnTo>
                    <a:pt x="2381" y="3416"/>
                  </a:lnTo>
                  <a:lnTo>
                    <a:pt x="2387" y="3416"/>
                  </a:lnTo>
                  <a:lnTo>
                    <a:pt x="2387" y="3416"/>
                  </a:lnTo>
                  <a:lnTo>
                    <a:pt x="2393" y="3422"/>
                  </a:lnTo>
                  <a:lnTo>
                    <a:pt x="2393" y="3422"/>
                  </a:lnTo>
                  <a:lnTo>
                    <a:pt x="2399" y="3422"/>
                  </a:lnTo>
                  <a:lnTo>
                    <a:pt x="2399" y="3422"/>
                  </a:lnTo>
                  <a:lnTo>
                    <a:pt x="2410" y="3422"/>
                  </a:lnTo>
                  <a:lnTo>
                    <a:pt x="2410" y="3422"/>
                  </a:lnTo>
                  <a:lnTo>
                    <a:pt x="2410" y="3416"/>
                  </a:lnTo>
                  <a:lnTo>
                    <a:pt x="2410" y="3416"/>
                  </a:lnTo>
                  <a:lnTo>
                    <a:pt x="2410" y="3416"/>
                  </a:lnTo>
                  <a:lnTo>
                    <a:pt x="2410" y="3416"/>
                  </a:lnTo>
                  <a:lnTo>
                    <a:pt x="2416" y="3410"/>
                  </a:lnTo>
                  <a:lnTo>
                    <a:pt x="2416" y="3410"/>
                  </a:lnTo>
                  <a:lnTo>
                    <a:pt x="2416" y="3410"/>
                  </a:lnTo>
                  <a:lnTo>
                    <a:pt x="2416" y="3410"/>
                  </a:lnTo>
                  <a:lnTo>
                    <a:pt x="2405" y="3405"/>
                  </a:lnTo>
                  <a:lnTo>
                    <a:pt x="2399" y="3394"/>
                  </a:lnTo>
                  <a:lnTo>
                    <a:pt x="2399" y="3394"/>
                  </a:lnTo>
                  <a:lnTo>
                    <a:pt x="2405" y="3382"/>
                  </a:lnTo>
                  <a:lnTo>
                    <a:pt x="2410" y="3376"/>
                  </a:lnTo>
                  <a:lnTo>
                    <a:pt x="2410" y="3376"/>
                  </a:lnTo>
                  <a:lnTo>
                    <a:pt x="2421" y="3360"/>
                  </a:lnTo>
                  <a:lnTo>
                    <a:pt x="2421" y="3360"/>
                  </a:lnTo>
                  <a:lnTo>
                    <a:pt x="2439" y="3348"/>
                  </a:lnTo>
                  <a:lnTo>
                    <a:pt x="2439" y="3342"/>
                  </a:lnTo>
                  <a:lnTo>
                    <a:pt x="2439" y="3342"/>
                  </a:lnTo>
                  <a:lnTo>
                    <a:pt x="2439" y="3336"/>
                  </a:lnTo>
                  <a:lnTo>
                    <a:pt x="2439" y="3336"/>
                  </a:lnTo>
                  <a:lnTo>
                    <a:pt x="2439" y="3336"/>
                  </a:lnTo>
                  <a:lnTo>
                    <a:pt x="2433" y="3336"/>
                  </a:lnTo>
                  <a:lnTo>
                    <a:pt x="2433" y="3336"/>
                  </a:lnTo>
                  <a:lnTo>
                    <a:pt x="2427" y="3336"/>
                  </a:lnTo>
                  <a:lnTo>
                    <a:pt x="2427" y="3336"/>
                  </a:lnTo>
                  <a:lnTo>
                    <a:pt x="2421" y="3336"/>
                  </a:lnTo>
                  <a:lnTo>
                    <a:pt x="2421" y="3336"/>
                  </a:lnTo>
                  <a:lnTo>
                    <a:pt x="2421" y="3336"/>
                  </a:lnTo>
                  <a:lnTo>
                    <a:pt x="2421" y="3336"/>
                  </a:lnTo>
                  <a:lnTo>
                    <a:pt x="2427" y="3320"/>
                  </a:lnTo>
                  <a:lnTo>
                    <a:pt x="2427" y="3320"/>
                  </a:lnTo>
                  <a:lnTo>
                    <a:pt x="2433" y="3302"/>
                  </a:lnTo>
                  <a:lnTo>
                    <a:pt x="2433" y="3302"/>
                  </a:lnTo>
                  <a:lnTo>
                    <a:pt x="2444" y="3285"/>
                  </a:lnTo>
                  <a:lnTo>
                    <a:pt x="2444" y="3285"/>
                  </a:lnTo>
                  <a:lnTo>
                    <a:pt x="2450" y="3274"/>
                  </a:lnTo>
                  <a:lnTo>
                    <a:pt x="2450" y="3274"/>
                  </a:lnTo>
                  <a:lnTo>
                    <a:pt x="2461" y="3274"/>
                  </a:lnTo>
                  <a:lnTo>
                    <a:pt x="2461" y="3274"/>
                  </a:lnTo>
                  <a:lnTo>
                    <a:pt x="2467" y="3274"/>
                  </a:lnTo>
                  <a:lnTo>
                    <a:pt x="2467" y="3274"/>
                  </a:lnTo>
                  <a:lnTo>
                    <a:pt x="2478" y="3274"/>
                  </a:lnTo>
                  <a:lnTo>
                    <a:pt x="2478" y="3274"/>
                  </a:lnTo>
                  <a:lnTo>
                    <a:pt x="2484" y="3274"/>
                  </a:lnTo>
                  <a:lnTo>
                    <a:pt x="2484" y="3274"/>
                  </a:lnTo>
                  <a:lnTo>
                    <a:pt x="2490" y="3263"/>
                  </a:lnTo>
                  <a:lnTo>
                    <a:pt x="2490" y="3263"/>
                  </a:lnTo>
                  <a:lnTo>
                    <a:pt x="2490" y="3263"/>
                  </a:lnTo>
                  <a:lnTo>
                    <a:pt x="2490" y="3263"/>
                  </a:lnTo>
                  <a:lnTo>
                    <a:pt x="2495" y="3257"/>
                  </a:lnTo>
                  <a:lnTo>
                    <a:pt x="2495" y="3257"/>
                  </a:lnTo>
                  <a:lnTo>
                    <a:pt x="2501" y="3251"/>
                  </a:lnTo>
                  <a:lnTo>
                    <a:pt x="2501" y="3251"/>
                  </a:lnTo>
                  <a:lnTo>
                    <a:pt x="2501" y="3251"/>
                  </a:lnTo>
                  <a:lnTo>
                    <a:pt x="2501" y="3251"/>
                  </a:lnTo>
                  <a:lnTo>
                    <a:pt x="2495" y="3251"/>
                  </a:lnTo>
                  <a:lnTo>
                    <a:pt x="2495" y="3251"/>
                  </a:lnTo>
                  <a:lnTo>
                    <a:pt x="2490" y="3245"/>
                  </a:lnTo>
                  <a:lnTo>
                    <a:pt x="2490" y="3245"/>
                  </a:lnTo>
                  <a:lnTo>
                    <a:pt x="2484" y="3245"/>
                  </a:lnTo>
                  <a:close/>
                  <a:moveTo>
                    <a:pt x="2183" y="3257"/>
                  </a:moveTo>
                  <a:lnTo>
                    <a:pt x="2183" y="3257"/>
                  </a:lnTo>
                  <a:lnTo>
                    <a:pt x="2183" y="3263"/>
                  </a:lnTo>
                  <a:lnTo>
                    <a:pt x="2183" y="3263"/>
                  </a:lnTo>
                  <a:lnTo>
                    <a:pt x="2183" y="3269"/>
                  </a:lnTo>
                  <a:lnTo>
                    <a:pt x="2183" y="3269"/>
                  </a:lnTo>
                  <a:lnTo>
                    <a:pt x="2183" y="3274"/>
                  </a:lnTo>
                  <a:lnTo>
                    <a:pt x="2183" y="3274"/>
                  </a:lnTo>
                  <a:lnTo>
                    <a:pt x="2177" y="3280"/>
                  </a:lnTo>
                  <a:lnTo>
                    <a:pt x="2177" y="3280"/>
                  </a:lnTo>
                  <a:lnTo>
                    <a:pt x="2177" y="3285"/>
                  </a:lnTo>
                  <a:lnTo>
                    <a:pt x="2177" y="3285"/>
                  </a:lnTo>
                  <a:lnTo>
                    <a:pt x="2171" y="3285"/>
                  </a:lnTo>
                  <a:lnTo>
                    <a:pt x="2171" y="3285"/>
                  </a:lnTo>
                  <a:lnTo>
                    <a:pt x="2166" y="3291"/>
                  </a:lnTo>
                  <a:lnTo>
                    <a:pt x="2166" y="3291"/>
                  </a:lnTo>
                  <a:lnTo>
                    <a:pt x="2166" y="3297"/>
                  </a:lnTo>
                  <a:lnTo>
                    <a:pt x="2166" y="3302"/>
                  </a:lnTo>
                  <a:lnTo>
                    <a:pt x="2166" y="3302"/>
                  </a:lnTo>
                  <a:lnTo>
                    <a:pt x="2166" y="3308"/>
                  </a:lnTo>
                  <a:lnTo>
                    <a:pt x="2171" y="3314"/>
                  </a:lnTo>
                  <a:lnTo>
                    <a:pt x="2171" y="3314"/>
                  </a:lnTo>
                  <a:lnTo>
                    <a:pt x="2171" y="3314"/>
                  </a:lnTo>
                  <a:lnTo>
                    <a:pt x="2171" y="3314"/>
                  </a:lnTo>
                  <a:lnTo>
                    <a:pt x="2177" y="3314"/>
                  </a:lnTo>
                  <a:lnTo>
                    <a:pt x="2177" y="3314"/>
                  </a:lnTo>
                  <a:lnTo>
                    <a:pt x="2188" y="3314"/>
                  </a:lnTo>
                  <a:lnTo>
                    <a:pt x="2188" y="3314"/>
                  </a:lnTo>
                  <a:lnTo>
                    <a:pt x="2188" y="3314"/>
                  </a:lnTo>
                  <a:lnTo>
                    <a:pt x="2188" y="3314"/>
                  </a:lnTo>
                  <a:lnTo>
                    <a:pt x="2194" y="3320"/>
                  </a:lnTo>
                  <a:lnTo>
                    <a:pt x="2194" y="3320"/>
                  </a:lnTo>
                  <a:lnTo>
                    <a:pt x="2194" y="3325"/>
                  </a:lnTo>
                  <a:lnTo>
                    <a:pt x="2194" y="3325"/>
                  </a:lnTo>
                  <a:lnTo>
                    <a:pt x="2194" y="3331"/>
                  </a:lnTo>
                  <a:lnTo>
                    <a:pt x="2194" y="3331"/>
                  </a:lnTo>
                  <a:lnTo>
                    <a:pt x="2194" y="3336"/>
                  </a:lnTo>
                  <a:lnTo>
                    <a:pt x="2194" y="3336"/>
                  </a:lnTo>
                  <a:lnTo>
                    <a:pt x="2200" y="3336"/>
                  </a:lnTo>
                  <a:lnTo>
                    <a:pt x="2200" y="3336"/>
                  </a:lnTo>
                  <a:lnTo>
                    <a:pt x="2206" y="3336"/>
                  </a:lnTo>
                  <a:lnTo>
                    <a:pt x="2206" y="3336"/>
                  </a:lnTo>
                  <a:lnTo>
                    <a:pt x="2211" y="3336"/>
                  </a:lnTo>
                  <a:lnTo>
                    <a:pt x="2211" y="3336"/>
                  </a:lnTo>
                  <a:lnTo>
                    <a:pt x="2211" y="3336"/>
                  </a:lnTo>
                  <a:lnTo>
                    <a:pt x="2211" y="3336"/>
                  </a:lnTo>
                  <a:lnTo>
                    <a:pt x="2234" y="3342"/>
                  </a:lnTo>
                  <a:lnTo>
                    <a:pt x="2234" y="3342"/>
                  </a:lnTo>
                  <a:lnTo>
                    <a:pt x="2251" y="3342"/>
                  </a:lnTo>
                  <a:lnTo>
                    <a:pt x="2251" y="3342"/>
                  </a:lnTo>
                  <a:lnTo>
                    <a:pt x="2262" y="3336"/>
                  </a:lnTo>
                  <a:lnTo>
                    <a:pt x="2262" y="3336"/>
                  </a:lnTo>
                  <a:lnTo>
                    <a:pt x="2291" y="3331"/>
                  </a:lnTo>
                  <a:lnTo>
                    <a:pt x="2291" y="3331"/>
                  </a:lnTo>
                  <a:lnTo>
                    <a:pt x="2285" y="3336"/>
                  </a:lnTo>
                  <a:lnTo>
                    <a:pt x="2285" y="3336"/>
                  </a:lnTo>
                  <a:lnTo>
                    <a:pt x="2285" y="3342"/>
                  </a:lnTo>
                  <a:lnTo>
                    <a:pt x="2285" y="3342"/>
                  </a:lnTo>
                  <a:lnTo>
                    <a:pt x="2285" y="3342"/>
                  </a:lnTo>
                  <a:lnTo>
                    <a:pt x="2285" y="3342"/>
                  </a:lnTo>
                  <a:lnTo>
                    <a:pt x="2280" y="3348"/>
                  </a:lnTo>
                  <a:lnTo>
                    <a:pt x="2280" y="3348"/>
                  </a:lnTo>
                  <a:lnTo>
                    <a:pt x="2280" y="3348"/>
                  </a:lnTo>
                  <a:lnTo>
                    <a:pt x="2280" y="3354"/>
                  </a:lnTo>
                  <a:lnTo>
                    <a:pt x="2280" y="3354"/>
                  </a:lnTo>
                  <a:lnTo>
                    <a:pt x="2280" y="3354"/>
                  </a:lnTo>
                  <a:lnTo>
                    <a:pt x="2280" y="3360"/>
                  </a:lnTo>
                  <a:lnTo>
                    <a:pt x="2280" y="3360"/>
                  </a:lnTo>
                  <a:lnTo>
                    <a:pt x="2285" y="3360"/>
                  </a:lnTo>
                  <a:lnTo>
                    <a:pt x="2285" y="3360"/>
                  </a:lnTo>
                  <a:lnTo>
                    <a:pt x="2285" y="3365"/>
                  </a:lnTo>
                  <a:lnTo>
                    <a:pt x="2285" y="3365"/>
                  </a:lnTo>
                  <a:lnTo>
                    <a:pt x="2291" y="3365"/>
                  </a:lnTo>
                  <a:lnTo>
                    <a:pt x="2291" y="3365"/>
                  </a:lnTo>
                  <a:lnTo>
                    <a:pt x="2296" y="3365"/>
                  </a:lnTo>
                  <a:lnTo>
                    <a:pt x="2296" y="3365"/>
                  </a:lnTo>
                  <a:lnTo>
                    <a:pt x="2302" y="3365"/>
                  </a:lnTo>
                  <a:lnTo>
                    <a:pt x="2302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08" y="3365"/>
                  </a:lnTo>
                  <a:lnTo>
                    <a:pt x="2313" y="3360"/>
                  </a:lnTo>
                  <a:lnTo>
                    <a:pt x="2313" y="3360"/>
                  </a:lnTo>
                  <a:lnTo>
                    <a:pt x="2313" y="3360"/>
                  </a:lnTo>
                  <a:lnTo>
                    <a:pt x="2313" y="3360"/>
                  </a:lnTo>
                  <a:lnTo>
                    <a:pt x="2313" y="3360"/>
                  </a:lnTo>
                  <a:lnTo>
                    <a:pt x="2313" y="3360"/>
                  </a:lnTo>
                  <a:lnTo>
                    <a:pt x="2319" y="3354"/>
                  </a:lnTo>
                  <a:lnTo>
                    <a:pt x="2319" y="3354"/>
                  </a:lnTo>
                  <a:lnTo>
                    <a:pt x="2319" y="3354"/>
                  </a:lnTo>
                  <a:lnTo>
                    <a:pt x="2319" y="3354"/>
                  </a:lnTo>
                  <a:lnTo>
                    <a:pt x="2319" y="3348"/>
                  </a:lnTo>
                  <a:lnTo>
                    <a:pt x="2319" y="3348"/>
                  </a:lnTo>
                  <a:lnTo>
                    <a:pt x="2313" y="3348"/>
                  </a:lnTo>
                  <a:lnTo>
                    <a:pt x="2313" y="3348"/>
                  </a:lnTo>
                  <a:lnTo>
                    <a:pt x="2308" y="3348"/>
                  </a:lnTo>
                  <a:lnTo>
                    <a:pt x="2308" y="3348"/>
                  </a:lnTo>
                  <a:lnTo>
                    <a:pt x="2302" y="3342"/>
                  </a:lnTo>
                  <a:lnTo>
                    <a:pt x="2302" y="3342"/>
                  </a:lnTo>
                  <a:lnTo>
                    <a:pt x="2302" y="3342"/>
                  </a:lnTo>
                  <a:lnTo>
                    <a:pt x="2302" y="3342"/>
                  </a:lnTo>
                  <a:lnTo>
                    <a:pt x="2302" y="3336"/>
                  </a:lnTo>
                  <a:lnTo>
                    <a:pt x="2302" y="3336"/>
                  </a:lnTo>
                  <a:lnTo>
                    <a:pt x="2302" y="3331"/>
                  </a:lnTo>
                  <a:lnTo>
                    <a:pt x="2302" y="3331"/>
                  </a:lnTo>
                  <a:lnTo>
                    <a:pt x="2302" y="3325"/>
                  </a:lnTo>
                  <a:lnTo>
                    <a:pt x="2302" y="3325"/>
                  </a:lnTo>
                  <a:lnTo>
                    <a:pt x="2302" y="3325"/>
                  </a:lnTo>
                  <a:lnTo>
                    <a:pt x="2302" y="3325"/>
                  </a:lnTo>
                  <a:lnTo>
                    <a:pt x="2302" y="3325"/>
                  </a:lnTo>
                  <a:lnTo>
                    <a:pt x="2302" y="3325"/>
                  </a:lnTo>
                  <a:lnTo>
                    <a:pt x="2308" y="3320"/>
                  </a:lnTo>
                  <a:lnTo>
                    <a:pt x="2308" y="3320"/>
                  </a:lnTo>
                  <a:lnTo>
                    <a:pt x="2313" y="3320"/>
                  </a:lnTo>
                  <a:lnTo>
                    <a:pt x="2313" y="3320"/>
                  </a:lnTo>
                  <a:lnTo>
                    <a:pt x="2308" y="3320"/>
                  </a:lnTo>
                  <a:lnTo>
                    <a:pt x="2308" y="3320"/>
                  </a:lnTo>
                  <a:lnTo>
                    <a:pt x="2296" y="3320"/>
                  </a:lnTo>
                  <a:lnTo>
                    <a:pt x="2296" y="3320"/>
                  </a:lnTo>
                  <a:lnTo>
                    <a:pt x="2280" y="3320"/>
                  </a:lnTo>
                  <a:lnTo>
                    <a:pt x="2280" y="3320"/>
                  </a:lnTo>
                  <a:lnTo>
                    <a:pt x="2256" y="3320"/>
                  </a:lnTo>
                  <a:lnTo>
                    <a:pt x="2256" y="3320"/>
                  </a:lnTo>
                  <a:lnTo>
                    <a:pt x="2240" y="3325"/>
                  </a:lnTo>
                  <a:lnTo>
                    <a:pt x="2240" y="3320"/>
                  </a:lnTo>
                  <a:lnTo>
                    <a:pt x="2240" y="3314"/>
                  </a:lnTo>
                  <a:lnTo>
                    <a:pt x="2240" y="3314"/>
                  </a:lnTo>
                  <a:lnTo>
                    <a:pt x="2240" y="3308"/>
                  </a:lnTo>
                  <a:lnTo>
                    <a:pt x="2240" y="3308"/>
                  </a:lnTo>
                  <a:lnTo>
                    <a:pt x="2234" y="3308"/>
                  </a:lnTo>
                  <a:lnTo>
                    <a:pt x="2234" y="3308"/>
                  </a:lnTo>
                  <a:lnTo>
                    <a:pt x="2234" y="3314"/>
                  </a:lnTo>
                  <a:lnTo>
                    <a:pt x="2234" y="3314"/>
                  </a:lnTo>
                  <a:lnTo>
                    <a:pt x="2228" y="3314"/>
                  </a:lnTo>
                  <a:lnTo>
                    <a:pt x="2228" y="3314"/>
                  </a:lnTo>
                  <a:lnTo>
                    <a:pt x="2228" y="3320"/>
                  </a:lnTo>
                  <a:lnTo>
                    <a:pt x="2228" y="3320"/>
                  </a:lnTo>
                  <a:lnTo>
                    <a:pt x="2217" y="3320"/>
                  </a:lnTo>
                  <a:lnTo>
                    <a:pt x="2217" y="3320"/>
                  </a:lnTo>
                  <a:lnTo>
                    <a:pt x="2206" y="3314"/>
                  </a:lnTo>
                  <a:lnTo>
                    <a:pt x="2206" y="3314"/>
                  </a:lnTo>
                  <a:lnTo>
                    <a:pt x="2194" y="3308"/>
                  </a:lnTo>
                  <a:lnTo>
                    <a:pt x="2194" y="3308"/>
                  </a:lnTo>
                  <a:lnTo>
                    <a:pt x="2183" y="3302"/>
                  </a:lnTo>
                  <a:lnTo>
                    <a:pt x="2183" y="3302"/>
                  </a:lnTo>
                  <a:lnTo>
                    <a:pt x="2188" y="3297"/>
                  </a:lnTo>
                  <a:lnTo>
                    <a:pt x="2188" y="3297"/>
                  </a:lnTo>
                  <a:lnTo>
                    <a:pt x="2188" y="3291"/>
                  </a:lnTo>
                  <a:lnTo>
                    <a:pt x="2188" y="3291"/>
                  </a:lnTo>
                  <a:lnTo>
                    <a:pt x="2194" y="3280"/>
                  </a:lnTo>
                  <a:lnTo>
                    <a:pt x="2194" y="3280"/>
                  </a:lnTo>
                  <a:lnTo>
                    <a:pt x="2188" y="3274"/>
                  </a:lnTo>
                  <a:lnTo>
                    <a:pt x="2188" y="3274"/>
                  </a:lnTo>
                  <a:lnTo>
                    <a:pt x="2194" y="3274"/>
                  </a:lnTo>
                  <a:lnTo>
                    <a:pt x="2194" y="3274"/>
                  </a:lnTo>
                  <a:lnTo>
                    <a:pt x="2194" y="3263"/>
                  </a:lnTo>
                  <a:lnTo>
                    <a:pt x="2194" y="3263"/>
                  </a:lnTo>
                  <a:lnTo>
                    <a:pt x="2194" y="3257"/>
                  </a:lnTo>
                  <a:lnTo>
                    <a:pt x="2194" y="3257"/>
                  </a:lnTo>
                  <a:lnTo>
                    <a:pt x="2183" y="3257"/>
                  </a:lnTo>
                  <a:close/>
                  <a:moveTo>
                    <a:pt x="1046" y="3314"/>
                  </a:moveTo>
                  <a:lnTo>
                    <a:pt x="1046" y="3314"/>
                  </a:lnTo>
                  <a:lnTo>
                    <a:pt x="1063" y="3320"/>
                  </a:lnTo>
                  <a:lnTo>
                    <a:pt x="1063" y="3320"/>
                  </a:lnTo>
                  <a:lnTo>
                    <a:pt x="1069" y="3331"/>
                  </a:lnTo>
                  <a:lnTo>
                    <a:pt x="1069" y="3331"/>
                  </a:lnTo>
                  <a:lnTo>
                    <a:pt x="1069" y="3342"/>
                  </a:lnTo>
                  <a:lnTo>
                    <a:pt x="1069" y="3342"/>
                  </a:lnTo>
                  <a:lnTo>
                    <a:pt x="1052" y="3348"/>
                  </a:lnTo>
                  <a:lnTo>
                    <a:pt x="1052" y="3342"/>
                  </a:lnTo>
                  <a:lnTo>
                    <a:pt x="1052" y="3342"/>
                  </a:lnTo>
                  <a:lnTo>
                    <a:pt x="1052" y="3336"/>
                  </a:lnTo>
                  <a:lnTo>
                    <a:pt x="1052" y="3336"/>
                  </a:lnTo>
                  <a:lnTo>
                    <a:pt x="1052" y="3336"/>
                  </a:lnTo>
                  <a:lnTo>
                    <a:pt x="1041" y="3331"/>
                  </a:lnTo>
                  <a:lnTo>
                    <a:pt x="1041" y="3331"/>
                  </a:lnTo>
                  <a:lnTo>
                    <a:pt x="1029" y="3331"/>
                  </a:lnTo>
                  <a:lnTo>
                    <a:pt x="1029" y="3331"/>
                  </a:lnTo>
                  <a:lnTo>
                    <a:pt x="1018" y="3331"/>
                  </a:lnTo>
                  <a:lnTo>
                    <a:pt x="1018" y="3331"/>
                  </a:lnTo>
                  <a:lnTo>
                    <a:pt x="1007" y="3331"/>
                  </a:lnTo>
                  <a:lnTo>
                    <a:pt x="1007" y="3325"/>
                  </a:lnTo>
                  <a:lnTo>
                    <a:pt x="1007" y="3325"/>
                  </a:lnTo>
                  <a:lnTo>
                    <a:pt x="1007" y="3320"/>
                  </a:lnTo>
                  <a:lnTo>
                    <a:pt x="1007" y="3320"/>
                  </a:lnTo>
                  <a:lnTo>
                    <a:pt x="1007" y="3320"/>
                  </a:lnTo>
                  <a:lnTo>
                    <a:pt x="1018" y="3314"/>
                  </a:lnTo>
                  <a:lnTo>
                    <a:pt x="1018" y="3314"/>
                  </a:lnTo>
                  <a:lnTo>
                    <a:pt x="1029" y="3314"/>
                  </a:lnTo>
                  <a:lnTo>
                    <a:pt x="1029" y="3314"/>
                  </a:lnTo>
                  <a:lnTo>
                    <a:pt x="1041" y="3314"/>
                  </a:lnTo>
                  <a:lnTo>
                    <a:pt x="1041" y="3314"/>
                  </a:lnTo>
                  <a:lnTo>
                    <a:pt x="1046" y="3314"/>
                  </a:lnTo>
                  <a:close/>
                  <a:moveTo>
                    <a:pt x="2490" y="3331"/>
                  </a:moveTo>
                  <a:lnTo>
                    <a:pt x="2490" y="3331"/>
                  </a:lnTo>
                  <a:lnTo>
                    <a:pt x="2490" y="3331"/>
                  </a:lnTo>
                  <a:lnTo>
                    <a:pt x="2490" y="3331"/>
                  </a:lnTo>
                  <a:lnTo>
                    <a:pt x="2490" y="3336"/>
                  </a:lnTo>
                  <a:lnTo>
                    <a:pt x="2490" y="3336"/>
                  </a:lnTo>
                  <a:lnTo>
                    <a:pt x="2484" y="3342"/>
                  </a:lnTo>
                  <a:lnTo>
                    <a:pt x="2484" y="3342"/>
                  </a:lnTo>
                  <a:lnTo>
                    <a:pt x="2484" y="3348"/>
                  </a:lnTo>
                  <a:lnTo>
                    <a:pt x="2484" y="3348"/>
                  </a:lnTo>
                  <a:lnTo>
                    <a:pt x="2478" y="3348"/>
                  </a:lnTo>
                  <a:lnTo>
                    <a:pt x="2478" y="3348"/>
                  </a:lnTo>
                  <a:lnTo>
                    <a:pt x="2472" y="3348"/>
                  </a:lnTo>
                  <a:lnTo>
                    <a:pt x="2472" y="3348"/>
                  </a:lnTo>
                  <a:lnTo>
                    <a:pt x="2467" y="3348"/>
                  </a:lnTo>
                  <a:lnTo>
                    <a:pt x="2467" y="3348"/>
                  </a:lnTo>
                  <a:lnTo>
                    <a:pt x="2456" y="3348"/>
                  </a:lnTo>
                  <a:lnTo>
                    <a:pt x="2456" y="3348"/>
                  </a:lnTo>
                  <a:lnTo>
                    <a:pt x="2456" y="3354"/>
                  </a:lnTo>
                  <a:lnTo>
                    <a:pt x="2456" y="3354"/>
                  </a:lnTo>
                  <a:lnTo>
                    <a:pt x="2450" y="3354"/>
                  </a:lnTo>
                  <a:lnTo>
                    <a:pt x="2450" y="3354"/>
                  </a:lnTo>
                  <a:lnTo>
                    <a:pt x="2444" y="3360"/>
                  </a:lnTo>
                  <a:lnTo>
                    <a:pt x="2444" y="3360"/>
                  </a:lnTo>
                  <a:lnTo>
                    <a:pt x="2444" y="3365"/>
                  </a:lnTo>
                  <a:lnTo>
                    <a:pt x="2444" y="3365"/>
                  </a:lnTo>
                  <a:lnTo>
                    <a:pt x="2444" y="3370"/>
                  </a:lnTo>
                  <a:lnTo>
                    <a:pt x="2444" y="3370"/>
                  </a:lnTo>
                  <a:lnTo>
                    <a:pt x="2450" y="3370"/>
                  </a:lnTo>
                  <a:lnTo>
                    <a:pt x="2450" y="3370"/>
                  </a:lnTo>
                  <a:lnTo>
                    <a:pt x="2450" y="3376"/>
                  </a:lnTo>
                  <a:lnTo>
                    <a:pt x="2450" y="3376"/>
                  </a:lnTo>
                  <a:lnTo>
                    <a:pt x="2444" y="3376"/>
                  </a:lnTo>
                  <a:lnTo>
                    <a:pt x="2444" y="3376"/>
                  </a:lnTo>
                  <a:lnTo>
                    <a:pt x="2444" y="3388"/>
                  </a:lnTo>
                  <a:lnTo>
                    <a:pt x="2444" y="3388"/>
                  </a:lnTo>
                  <a:lnTo>
                    <a:pt x="2444" y="3399"/>
                  </a:lnTo>
                  <a:lnTo>
                    <a:pt x="2444" y="3399"/>
                  </a:lnTo>
                  <a:lnTo>
                    <a:pt x="2439" y="3405"/>
                  </a:lnTo>
                  <a:lnTo>
                    <a:pt x="2439" y="3405"/>
                  </a:lnTo>
                  <a:lnTo>
                    <a:pt x="2439" y="3416"/>
                  </a:lnTo>
                  <a:lnTo>
                    <a:pt x="2439" y="3416"/>
                  </a:lnTo>
                  <a:lnTo>
                    <a:pt x="2450" y="3416"/>
                  </a:lnTo>
                  <a:lnTo>
                    <a:pt x="2450" y="3416"/>
                  </a:lnTo>
                  <a:lnTo>
                    <a:pt x="2461" y="3410"/>
                  </a:lnTo>
                  <a:lnTo>
                    <a:pt x="2461" y="3410"/>
                  </a:lnTo>
                  <a:lnTo>
                    <a:pt x="2467" y="3410"/>
                  </a:lnTo>
                  <a:lnTo>
                    <a:pt x="2467" y="3410"/>
                  </a:lnTo>
                  <a:lnTo>
                    <a:pt x="2478" y="3405"/>
                  </a:lnTo>
                  <a:lnTo>
                    <a:pt x="2478" y="3405"/>
                  </a:lnTo>
                  <a:lnTo>
                    <a:pt x="2478" y="3405"/>
                  </a:lnTo>
                  <a:lnTo>
                    <a:pt x="2478" y="3405"/>
                  </a:lnTo>
                  <a:lnTo>
                    <a:pt x="2478" y="3399"/>
                  </a:lnTo>
                  <a:lnTo>
                    <a:pt x="2478" y="3399"/>
                  </a:lnTo>
                  <a:lnTo>
                    <a:pt x="2478" y="3394"/>
                  </a:lnTo>
                  <a:lnTo>
                    <a:pt x="2478" y="3394"/>
                  </a:lnTo>
                  <a:lnTo>
                    <a:pt x="2478" y="3388"/>
                  </a:lnTo>
                  <a:lnTo>
                    <a:pt x="2478" y="3388"/>
                  </a:lnTo>
                  <a:lnTo>
                    <a:pt x="2490" y="3382"/>
                  </a:lnTo>
                  <a:lnTo>
                    <a:pt x="2490" y="3382"/>
                  </a:lnTo>
                  <a:lnTo>
                    <a:pt x="2501" y="3376"/>
                  </a:lnTo>
                  <a:lnTo>
                    <a:pt x="2501" y="3376"/>
                  </a:lnTo>
                  <a:lnTo>
                    <a:pt x="2506" y="3365"/>
                  </a:lnTo>
                  <a:lnTo>
                    <a:pt x="2506" y="3365"/>
                  </a:lnTo>
                  <a:lnTo>
                    <a:pt x="2495" y="3370"/>
                  </a:lnTo>
                  <a:lnTo>
                    <a:pt x="2495" y="3370"/>
                  </a:lnTo>
                  <a:lnTo>
                    <a:pt x="2495" y="3370"/>
                  </a:lnTo>
                  <a:lnTo>
                    <a:pt x="2495" y="3370"/>
                  </a:lnTo>
                  <a:lnTo>
                    <a:pt x="2495" y="3365"/>
                  </a:lnTo>
                  <a:lnTo>
                    <a:pt x="2495" y="3365"/>
                  </a:lnTo>
                  <a:lnTo>
                    <a:pt x="2490" y="3365"/>
                  </a:lnTo>
                  <a:lnTo>
                    <a:pt x="2490" y="3365"/>
                  </a:lnTo>
                  <a:lnTo>
                    <a:pt x="2490" y="3360"/>
                  </a:lnTo>
                  <a:lnTo>
                    <a:pt x="2490" y="3360"/>
                  </a:lnTo>
                  <a:lnTo>
                    <a:pt x="2501" y="3354"/>
                  </a:lnTo>
                  <a:lnTo>
                    <a:pt x="2501" y="3354"/>
                  </a:lnTo>
                  <a:lnTo>
                    <a:pt x="2506" y="3348"/>
                  </a:lnTo>
                  <a:lnTo>
                    <a:pt x="2506" y="3348"/>
                  </a:lnTo>
                  <a:lnTo>
                    <a:pt x="2501" y="3336"/>
                  </a:lnTo>
                  <a:lnTo>
                    <a:pt x="2501" y="3336"/>
                  </a:lnTo>
                  <a:lnTo>
                    <a:pt x="2490" y="3331"/>
                  </a:lnTo>
                  <a:close/>
                  <a:moveTo>
                    <a:pt x="1467" y="3410"/>
                  </a:moveTo>
                  <a:lnTo>
                    <a:pt x="1467" y="3410"/>
                  </a:lnTo>
                  <a:lnTo>
                    <a:pt x="1472" y="3410"/>
                  </a:lnTo>
                  <a:lnTo>
                    <a:pt x="1472" y="3410"/>
                  </a:lnTo>
                  <a:lnTo>
                    <a:pt x="1484" y="3416"/>
                  </a:lnTo>
                  <a:lnTo>
                    <a:pt x="1484" y="3416"/>
                  </a:lnTo>
                  <a:lnTo>
                    <a:pt x="1495" y="3422"/>
                  </a:lnTo>
                  <a:lnTo>
                    <a:pt x="1495" y="3422"/>
                  </a:lnTo>
                  <a:lnTo>
                    <a:pt x="1501" y="3428"/>
                  </a:lnTo>
                  <a:lnTo>
                    <a:pt x="1501" y="3428"/>
                  </a:lnTo>
                  <a:lnTo>
                    <a:pt x="1495" y="3433"/>
                  </a:lnTo>
                  <a:lnTo>
                    <a:pt x="1495" y="3433"/>
                  </a:lnTo>
                  <a:lnTo>
                    <a:pt x="1489" y="3439"/>
                  </a:lnTo>
                  <a:lnTo>
                    <a:pt x="1489" y="3439"/>
                  </a:lnTo>
                  <a:lnTo>
                    <a:pt x="1478" y="3445"/>
                  </a:lnTo>
                  <a:lnTo>
                    <a:pt x="1478" y="3445"/>
                  </a:lnTo>
                  <a:lnTo>
                    <a:pt x="1472" y="3445"/>
                  </a:lnTo>
                  <a:lnTo>
                    <a:pt x="1472" y="3445"/>
                  </a:lnTo>
                  <a:lnTo>
                    <a:pt x="1472" y="3439"/>
                  </a:lnTo>
                  <a:lnTo>
                    <a:pt x="1472" y="3439"/>
                  </a:lnTo>
                  <a:lnTo>
                    <a:pt x="1472" y="3439"/>
                  </a:lnTo>
                  <a:lnTo>
                    <a:pt x="1472" y="3439"/>
                  </a:lnTo>
                  <a:lnTo>
                    <a:pt x="1472" y="3433"/>
                  </a:lnTo>
                  <a:lnTo>
                    <a:pt x="1472" y="3433"/>
                  </a:lnTo>
                  <a:lnTo>
                    <a:pt x="1478" y="3428"/>
                  </a:lnTo>
                  <a:lnTo>
                    <a:pt x="1478" y="3428"/>
                  </a:lnTo>
                  <a:lnTo>
                    <a:pt x="1467" y="3422"/>
                  </a:lnTo>
                  <a:lnTo>
                    <a:pt x="1467" y="3422"/>
                  </a:lnTo>
                  <a:lnTo>
                    <a:pt x="1455" y="3422"/>
                  </a:lnTo>
                  <a:lnTo>
                    <a:pt x="1455" y="3422"/>
                  </a:lnTo>
                  <a:lnTo>
                    <a:pt x="1450" y="3422"/>
                  </a:lnTo>
                  <a:lnTo>
                    <a:pt x="1450" y="3422"/>
                  </a:lnTo>
                  <a:lnTo>
                    <a:pt x="1461" y="3416"/>
                  </a:lnTo>
                  <a:lnTo>
                    <a:pt x="1461" y="3416"/>
                  </a:lnTo>
                  <a:lnTo>
                    <a:pt x="1461" y="3410"/>
                  </a:lnTo>
                  <a:lnTo>
                    <a:pt x="1461" y="3410"/>
                  </a:lnTo>
                  <a:lnTo>
                    <a:pt x="1461" y="3410"/>
                  </a:lnTo>
                  <a:lnTo>
                    <a:pt x="1461" y="3410"/>
                  </a:lnTo>
                  <a:lnTo>
                    <a:pt x="1455" y="3410"/>
                  </a:lnTo>
                  <a:lnTo>
                    <a:pt x="1455" y="3410"/>
                  </a:lnTo>
                  <a:lnTo>
                    <a:pt x="1467" y="3410"/>
                  </a:lnTo>
                  <a:close/>
                  <a:moveTo>
                    <a:pt x="1097" y="3513"/>
                  </a:moveTo>
                  <a:lnTo>
                    <a:pt x="1097" y="3513"/>
                  </a:lnTo>
                  <a:lnTo>
                    <a:pt x="1097" y="3519"/>
                  </a:lnTo>
                  <a:lnTo>
                    <a:pt x="1097" y="3519"/>
                  </a:lnTo>
                  <a:lnTo>
                    <a:pt x="1097" y="3524"/>
                  </a:lnTo>
                  <a:lnTo>
                    <a:pt x="1097" y="3524"/>
                  </a:lnTo>
                  <a:lnTo>
                    <a:pt x="1103" y="3530"/>
                  </a:lnTo>
                  <a:lnTo>
                    <a:pt x="1103" y="3530"/>
                  </a:lnTo>
                  <a:lnTo>
                    <a:pt x="1103" y="3530"/>
                  </a:lnTo>
                  <a:lnTo>
                    <a:pt x="1103" y="3535"/>
                  </a:lnTo>
                  <a:lnTo>
                    <a:pt x="1097" y="3541"/>
                  </a:lnTo>
                  <a:lnTo>
                    <a:pt x="1097" y="3547"/>
                  </a:lnTo>
                  <a:lnTo>
                    <a:pt x="1092" y="3553"/>
                  </a:lnTo>
                  <a:lnTo>
                    <a:pt x="1092" y="3553"/>
                  </a:lnTo>
                  <a:lnTo>
                    <a:pt x="1080" y="3541"/>
                  </a:lnTo>
                  <a:lnTo>
                    <a:pt x="1080" y="3541"/>
                  </a:lnTo>
                  <a:lnTo>
                    <a:pt x="1080" y="3535"/>
                  </a:lnTo>
                  <a:lnTo>
                    <a:pt x="1080" y="3535"/>
                  </a:lnTo>
                  <a:lnTo>
                    <a:pt x="1092" y="3524"/>
                  </a:lnTo>
                  <a:lnTo>
                    <a:pt x="1092" y="3524"/>
                  </a:lnTo>
                  <a:lnTo>
                    <a:pt x="1097" y="3513"/>
                  </a:lnTo>
                  <a:close/>
                  <a:moveTo>
                    <a:pt x="2154" y="2939"/>
                  </a:moveTo>
                  <a:lnTo>
                    <a:pt x="2154" y="2939"/>
                  </a:lnTo>
                  <a:lnTo>
                    <a:pt x="2154" y="2939"/>
                  </a:lnTo>
                  <a:lnTo>
                    <a:pt x="2154" y="2939"/>
                  </a:lnTo>
                  <a:lnTo>
                    <a:pt x="2154" y="2950"/>
                  </a:lnTo>
                  <a:lnTo>
                    <a:pt x="2154" y="2950"/>
                  </a:lnTo>
                  <a:lnTo>
                    <a:pt x="2154" y="2956"/>
                  </a:lnTo>
                  <a:lnTo>
                    <a:pt x="2154" y="2956"/>
                  </a:lnTo>
                  <a:lnTo>
                    <a:pt x="2154" y="2961"/>
                  </a:lnTo>
                  <a:lnTo>
                    <a:pt x="2154" y="2961"/>
                  </a:lnTo>
                  <a:lnTo>
                    <a:pt x="2160" y="2967"/>
                  </a:lnTo>
                  <a:lnTo>
                    <a:pt x="2160" y="2967"/>
                  </a:lnTo>
                  <a:lnTo>
                    <a:pt x="2171" y="2967"/>
                  </a:lnTo>
                  <a:lnTo>
                    <a:pt x="2171" y="2967"/>
                  </a:lnTo>
                  <a:lnTo>
                    <a:pt x="2177" y="2967"/>
                  </a:lnTo>
                  <a:lnTo>
                    <a:pt x="2177" y="2967"/>
                  </a:lnTo>
                  <a:lnTo>
                    <a:pt x="2183" y="2967"/>
                  </a:lnTo>
                  <a:lnTo>
                    <a:pt x="2194" y="2973"/>
                  </a:lnTo>
                  <a:lnTo>
                    <a:pt x="2200" y="2979"/>
                  </a:lnTo>
                  <a:lnTo>
                    <a:pt x="2206" y="2984"/>
                  </a:lnTo>
                  <a:lnTo>
                    <a:pt x="2211" y="2990"/>
                  </a:lnTo>
                  <a:lnTo>
                    <a:pt x="2211" y="2990"/>
                  </a:lnTo>
                  <a:lnTo>
                    <a:pt x="2211" y="2996"/>
                  </a:lnTo>
                  <a:lnTo>
                    <a:pt x="2211" y="2996"/>
                  </a:lnTo>
                  <a:lnTo>
                    <a:pt x="2211" y="3001"/>
                  </a:lnTo>
                  <a:lnTo>
                    <a:pt x="2211" y="3001"/>
                  </a:lnTo>
                  <a:lnTo>
                    <a:pt x="2211" y="3007"/>
                  </a:lnTo>
                  <a:lnTo>
                    <a:pt x="2211" y="3007"/>
                  </a:lnTo>
                  <a:lnTo>
                    <a:pt x="2211" y="3007"/>
                  </a:lnTo>
                  <a:lnTo>
                    <a:pt x="2211" y="3007"/>
                  </a:lnTo>
                  <a:lnTo>
                    <a:pt x="2222" y="3012"/>
                  </a:lnTo>
                  <a:lnTo>
                    <a:pt x="2222" y="3012"/>
                  </a:lnTo>
                  <a:lnTo>
                    <a:pt x="2234" y="3012"/>
                  </a:lnTo>
                  <a:lnTo>
                    <a:pt x="2234" y="3012"/>
                  </a:lnTo>
                  <a:lnTo>
                    <a:pt x="2246" y="3012"/>
                  </a:lnTo>
                  <a:lnTo>
                    <a:pt x="2246" y="3012"/>
                  </a:lnTo>
                  <a:lnTo>
                    <a:pt x="2256" y="3018"/>
                  </a:lnTo>
                  <a:lnTo>
                    <a:pt x="2256" y="3018"/>
                  </a:lnTo>
                  <a:lnTo>
                    <a:pt x="2268" y="3024"/>
                  </a:lnTo>
                  <a:lnTo>
                    <a:pt x="2268" y="3024"/>
                  </a:lnTo>
                  <a:lnTo>
                    <a:pt x="2280" y="3030"/>
                  </a:lnTo>
                  <a:lnTo>
                    <a:pt x="2280" y="3030"/>
                  </a:lnTo>
                  <a:lnTo>
                    <a:pt x="2291" y="3041"/>
                  </a:lnTo>
                  <a:lnTo>
                    <a:pt x="2291" y="3041"/>
                  </a:lnTo>
                  <a:lnTo>
                    <a:pt x="2308" y="3046"/>
                  </a:lnTo>
                  <a:lnTo>
                    <a:pt x="2308" y="3046"/>
                  </a:lnTo>
                  <a:lnTo>
                    <a:pt x="2313" y="3046"/>
                  </a:lnTo>
                  <a:lnTo>
                    <a:pt x="2313" y="3046"/>
                  </a:lnTo>
                  <a:lnTo>
                    <a:pt x="2319" y="3046"/>
                  </a:lnTo>
                  <a:lnTo>
                    <a:pt x="2319" y="3046"/>
                  </a:lnTo>
                  <a:lnTo>
                    <a:pt x="2331" y="3046"/>
                  </a:lnTo>
                  <a:lnTo>
                    <a:pt x="2331" y="3046"/>
                  </a:lnTo>
                  <a:lnTo>
                    <a:pt x="2336" y="3052"/>
                  </a:lnTo>
                  <a:lnTo>
                    <a:pt x="2336" y="3052"/>
                  </a:lnTo>
                  <a:lnTo>
                    <a:pt x="2336" y="3041"/>
                  </a:lnTo>
                  <a:lnTo>
                    <a:pt x="2336" y="3041"/>
                  </a:lnTo>
                  <a:lnTo>
                    <a:pt x="2336" y="3035"/>
                  </a:lnTo>
                  <a:lnTo>
                    <a:pt x="2336" y="3035"/>
                  </a:lnTo>
                  <a:lnTo>
                    <a:pt x="2342" y="3035"/>
                  </a:lnTo>
                  <a:lnTo>
                    <a:pt x="2342" y="3035"/>
                  </a:lnTo>
                  <a:lnTo>
                    <a:pt x="2342" y="3030"/>
                  </a:lnTo>
                  <a:lnTo>
                    <a:pt x="2336" y="3024"/>
                  </a:lnTo>
                  <a:lnTo>
                    <a:pt x="2331" y="3018"/>
                  </a:lnTo>
                  <a:lnTo>
                    <a:pt x="2325" y="3012"/>
                  </a:lnTo>
                  <a:lnTo>
                    <a:pt x="2313" y="3007"/>
                  </a:lnTo>
                  <a:lnTo>
                    <a:pt x="2313" y="3007"/>
                  </a:lnTo>
                  <a:lnTo>
                    <a:pt x="2313" y="3007"/>
                  </a:lnTo>
                  <a:lnTo>
                    <a:pt x="2313" y="3007"/>
                  </a:lnTo>
                  <a:lnTo>
                    <a:pt x="2308" y="3007"/>
                  </a:lnTo>
                  <a:lnTo>
                    <a:pt x="2308" y="3007"/>
                  </a:lnTo>
                  <a:lnTo>
                    <a:pt x="2302" y="3007"/>
                  </a:lnTo>
                  <a:lnTo>
                    <a:pt x="2302" y="3007"/>
                  </a:lnTo>
                  <a:lnTo>
                    <a:pt x="2302" y="3007"/>
                  </a:lnTo>
                  <a:lnTo>
                    <a:pt x="2302" y="3007"/>
                  </a:lnTo>
                  <a:lnTo>
                    <a:pt x="2291" y="3001"/>
                  </a:lnTo>
                  <a:lnTo>
                    <a:pt x="2291" y="3001"/>
                  </a:lnTo>
                  <a:lnTo>
                    <a:pt x="2285" y="2990"/>
                  </a:lnTo>
                  <a:lnTo>
                    <a:pt x="2285" y="2990"/>
                  </a:lnTo>
                  <a:lnTo>
                    <a:pt x="2280" y="2979"/>
                  </a:lnTo>
                  <a:lnTo>
                    <a:pt x="2280" y="2979"/>
                  </a:lnTo>
                  <a:lnTo>
                    <a:pt x="2274" y="2967"/>
                  </a:lnTo>
                  <a:lnTo>
                    <a:pt x="2274" y="2967"/>
                  </a:lnTo>
                  <a:lnTo>
                    <a:pt x="2268" y="2967"/>
                  </a:lnTo>
                  <a:lnTo>
                    <a:pt x="2268" y="2967"/>
                  </a:lnTo>
                  <a:lnTo>
                    <a:pt x="2262" y="2967"/>
                  </a:lnTo>
                  <a:lnTo>
                    <a:pt x="2262" y="2967"/>
                  </a:lnTo>
                  <a:lnTo>
                    <a:pt x="2256" y="2967"/>
                  </a:lnTo>
                  <a:lnTo>
                    <a:pt x="2256" y="2967"/>
                  </a:lnTo>
                  <a:lnTo>
                    <a:pt x="2251" y="2967"/>
                  </a:lnTo>
                  <a:lnTo>
                    <a:pt x="2251" y="2967"/>
                  </a:lnTo>
                  <a:lnTo>
                    <a:pt x="2240" y="2961"/>
                  </a:lnTo>
                  <a:lnTo>
                    <a:pt x="2240" y="2961"/>
                  </a:lnTo>
                  <a:lnTo>
                    <a:pt x="2222" y="2956"/>
                  </a:lnTo>
                  <a:lnTo>
                    <a:pt x="2222" y="2956"/>
                  </a:lnTo>
                  <a:lnTo>
                    <a:pt x="2211" y="2950"/>
                  </a:lnTo>
                  <a:lnTo>
                    <a:pt x="2211" y="2950"/>
                  </a:lnTo>
                  <a:lnTo>
                    <a:pt x="2194" y="2939"/>
                  </a:lnTo>
                  <a:lnTo>
                    <a:pt x="2194" y="2939"/>
                  </a:lnTo>
                  <a:lnTo>
                    <a:pt x="2183" y="2939"/>
                  </a:lnTo>
                  <a:lnTo>
                    <a:pt x="2183" y="2939"/>
                  </a:lnTo>
                  <a:lnTo>
                    <a:pt x="2171" y="2939"/>
                  </a:lnTo>
                  <a:lnTo>
                    <a:pt x="2171" y="2939"/>
                  </a:lnTo>
                  <a:lnTo>
                    <a:pt x="2166" y="2939"/>
                  </a:lnTo>
                  <a:lnTo>
                    <a:pt x="2166" y="2939"/>
                  </a:lnTo>
                  <a:lnTo>
                    <a:pt x="2154" y="2939"/>
                  </a:lnTo>
                  <a:close/>
                  <a:moveTo>
                    <a:pt x="1717" y="3251"/>
                  </a:moveTo>
                  <a:lnTo>
                    <a:pt x="1717" y="3251"/>
                  </a:lnTo>
                  <a:lnTo>
                    <a:pt x="1722" y="3251"/>
                  </a:lnTo>
                  <a:lnTo>
                    <a:pt x="1728" y="3251"/>
                  </a:lnTo>
                  <a:lnTo>
                    <a:pt x="1728" y="3251"/>
                  </a:lnTo>
                  <a:lnTo>
                    <a:pt x="1722" y="3263"/>
                  </a:lnTo>
                  <a:lnTo>
                    <a:pt x="1722" y="3263"/>
                  </a:lnTo>
                  <a:lnTo>
                    <a:pt x="1711" y="3274"/>
                  </a:lnTo>
                  <a:lnTo>
                    <a:pt x="1711" y="3274"/>
                  </a:lnTo>
                  <a:lnTo>
                    <a:pt x="1700" y="3280"/>
                  </a:lnTo>
                  <a:lnTo>
                    <a:pt x="1700" y="3280"/>
                  </a:lnTo>
                  <a:lnTo>
                    <a:pt x="1682" y="3280"/>
                  </a:lnTo>
                  <a:lnTo>
                    <a:pt x="1682" y="3280"/>
                  </a:lnTo>
                  <a:lnTo>
                    <a:pt x="1688" y="3274"/>
                  </a:lnTo>
                  <a:lnTo>
                    <a:pt x="1688" y="3274"/>
                  </a:lnTo>
                  <a:lnTo>
                    <a:pt x="1706" y="3263"/>
                  </a:lnTo>
                  <a:lnTo>
                    <a:pt x="1706" y="3263"/>
                  </a:lnTo>
                  <a:lnTo>
                    <a:pt x="1717" y="3251"/>
                  </a:lnTo>
                  <a:close/>
                  <a:moveTo>
                    <a:pt x="2371" y="3450"/>
                  </a:moveTo>
                  <a:lnTo>
                    <a:pt x="2371" y="3450"/>
                  </a:lnTo>
                  <a:lnTo>
                    <a:pt x="2371" y="3456"/>
                  </a:lnTo>
                  <a:lnTo>
                    <a:pt x="2371" y="3456"/>
                  </a:lnTo>
                  <a:lnTo>
                    <a:pt x="2371" y="3462"/>
                  </a:lnTo>
                  <a:lnTo>
                    <a:pt x="2376" y="3462"/>
                  </a:lnTo>
                  <a:lnTo>
                    <a:pt x="2376" y="3462"/>
                  </a:lnTo>
                  <a:lnTo>
                    <a:pt x="2376" y="3462"/>
                  </a:lnTo>
                  <a:lnTo>
                    <a:pt x="2381" y="3462"/>
                  </a:lnTo>
                  <a:lnTo>
                    <a:pt x="2381" y="3462"/>
                  </a:lnTo>
                  <a:lnTo>
                    <a:pt x="2381" y="3456"/>
                  </a:lnTo>
                  <a:lnTo>
                    <a:pt x="2381" y="3456"/>
                  </a:lnTo>
                  <a:lnTo>
                    <a:pt x="2381" y="3450"/>
                  </a:lnTo>
                  <a:lnTo>
                    <a:pt x="2381" y="3450"/>
                  </a:lnTo>
                  <a:lnTo>
                    <a:pt x="2376" y="3450"/>
                  </a:lnTo>
                  <a:lnTo>
                    <a:pt x="2376" y="3450"/>
                  </a:lnTo>
                  <a:lnTo>
                    <a:pt x="2371" y="3450"/>
                  </a:lnTo>
                  <a:close/>
                  <a:moveTo>
                    <a:pt x="1916" y="3365"/>
                  </a:moveTo>
                  <a:lnTo>
                    <a:pt x="1916" y="3365"/>
                  </a:lnTo>
                  <a:lnTo>
                    <a:pt x="1921" y="3370"/>
                  </a:lnTo>
                  <a:lnTo>
                    <a:pt x="1921" y="3370"/>
                  </a:lnTo>
                  <a:lnTo>
                    <a:pt x="1916" y="3376"/>
                  </a:lnTo>
                  <a:lnTo>
                    <a:pt x="1916" y="3376"/>
                  </a:lnTo>
                  <a:lnTo>
                    <a:pt x="1916" y="3376"/>
                  </a:lnTo>
                  <a:lnTo>
                    <a:pt x="1916" y="3376"/>
                  </a:lnTo>
                  <a:lnTo>
                    <a:pt x="1910" y="3376"/>
                  </a:lnTo>
                  <a:lnTo>
                    <a:pt x="1910" y="3376"/>
                  </a:lnTo>
                  <a:lnTo>
                    <a:pt x="1910" y="3376"/>
                  </a:lnTo>
                  <a:lnTo>
                    <a:pt x="1910" y="3376"/>
                  </a:lnTo>
                  <a:lnTo>
                    <a:pt x="1910" y="3370"/>
                  </a:lnTo>
                  <a:lnTo>
                    <a:pt x="1910" y="3370"/>
                  </a:lnTo>
                  <a:lnTo>
                    <a:pt x="1916" y="3365"/>
                  </a:lnTo>
                  <a:close/>
                  <a:moveTo>
                    <a:pt x="6" y="3024"/>
                  </a:moveTo>
                  <a:lnTo>
                    <a:pt x="6" y="3024"/>
                  </a:lnTo>
                  <a:lnTo>
                    <a:pt x="12" y="3030"/>
                  </a:lnTo>
                  <a:lnTo>
                    <a:pt x="18" y="3035"/>
                  </a:lnTo>
                  <a:lnTo>
                    <a:pt x="18" y="3035"/>
                  </a:lnTo>
                  <a:lnTo>
                    <a:pt x="29" y="3058"/>
                  </a:lnTo>
                  <a:lnTo>
                    <a:pt x="29" y="3058"/>
                  </a:lnTo>
                  <a:lnTo>
                    <a:pt x="34" y="3081"/>
                  </a:lnTo>
                  <a:lnTo>
                    <a:pt x="34" y="3081"/>
                  </a:lnTo>
                  <a:lnTo>
                    <a:pt x="34" y="3092"/>
                  </a:lnTo>
                  <a:lnTo>
                    <a:pt x="34" y="3092"/>
                  </a:lnTo>
                  <a:lnTo>
                    <a:pt x="40" y="3092"/>
                  </a:lnTo>
                  <a:lnTo>
                    <a:pt x="40" y="3092"/>
                  </a:lnTo>
                  <a:lnTo>
                    <a:pt x="46" y="3098"/>
                  </a:lnTo>
                  <a:lnTo>
                    <a:pt x="46" y="3098"/>
                  </a:lnTo>
                  <a:lnTo>
                    <a:pt x="57" y="3098"/>
                  </a:lnTo>
                  <a:lnTo>
                    <a:pt x="57" y="3098"/>
                  </a:lnTo>
                  <a:lnTo>
                    <a:pt x="69" y="3098"/>
                  </a:lnTo>
                  <a:lnTo>
                    <a:pt x="69" y="3098"/>
                  </a:lnTo>
                  <a:lnTo>
                    <a:pt x="86" y="3104"/>
                  </a:lnTo>
                  <a:lnTo>
                    <a:pt x="86" y="3104"/>
                  </a:lnTo>
                  <a:lnTo>
                    <a:pt x="103" y="3109"/>
                  </a:lnTo>
                  <a:lnTo>
                    <a:pt x="103" y="3109"/>
                  </a:lnTo>
                  <a:lnTo>
                    <a:pt x="114" y="3115"/>
                  </a:lnTo>
                  <a:lnTo>
                    <a:pt x="114" y="3115"/>
                  </a:lnTo>
                  <a:lnTo>
                    <a:pt x="120" y="3115"/>
                  </a:lnTo>
                  <a:lnTo>
                    <a:pt x="120" y="3109"/>
                  </a:lnTo>
                  <a:lnTo>
                    <a:pt x="120" y="3109"/>
                  </a:lnTo>
                  <a:lnTo>
                    <a:pt x="125" y="3098"/>
                  </a:lnTo>
                  <a:lnTo>
                    <a:pt x="125" y="3098"/>
                  </a:lnTo>
                  <a:lnTo>
                    <a:pt x="137" y="3092"/>
                  </a:lnTo>
                  <a:lnTo>
                    <a:pt x="137" y="3092"/>
                  </a:lnTo>
                  <a:lnTo>
                    <a:pt x="149" y="3092"/>
                  </a:lnTo>
                  <a:lnTo>
                    <a:pt x="149" y="3092"/>
                  </a:lnTo>
                  <a:lnTo>
                    <a:pt x="154" y="3092"/>
                  </a:lnTo>
                  <a:lnTo>
                    <a:pt x="154" y="3092"/>
                  </a:lnTo>
                  <a:lnTo>
                    <a:pt x="165" y="3104"/>
                  </a:lnTo>
                  <a:lnTo>
                    <a:pt x="165" y="3104"/>
                  </a:lnTo>
                  <a:lnTo>
                    <a:pt x="183" y="3109"/>
                  </a:lnTo>
                  <a:lnTo>
                    <a:pt x="183" y="3109"/>
                  </a:lnTo>
                  <a:lnTo>
                    <a:pt x="194" y="3120"/>
                  </a:lnTo>
                  <a:lnTo>
                    <a:pt x="194" y="3120"/>
                  </a:lnTo>
                  <a:lnTo>
                    <a:pt x="205" y="3120"/>
                  </a:lnTo>
                  <a:lnTo>
                    <a:pt x="205" y="3120"/>
                  </a:lnTo>
                  <a:lnTo>
                    <a:pt x="216" y="3120"/>
                  </a:lnTo>
                  <a:lnTo>
                    <a:pt x="216" y="3120"/>
                  </a:lnTo>
                  <a:lnTo>
                    <a:pt x="228" y="3126"/>
                  </a:lnTo>
                  <a:lnTo>
                    <a:pt x="228" y="3126"/>
                  </a:lnTo>
                  <a:lnTo>
                    <a:pt x="239" y="3126"/>
                  </a:lnTo>
                  <a:lnTo>
                    <a:pt x="239" y="3126"/>
                  </a:lnTo>
                  <a:lnTo>
                    <a:pt x="250" y="3126"/>
                  </a:lnTo>
                  <a:lnTo>
                    <a:pt x="250" y="3126"/>
                  </a:lnTo>
                  <a:lnTo>
                    <a:pt x="262" y="3126"/>
                  </a:lnTo>
                  <a:lnTo>
                    <a:pt x="262" y="3126"/>
                  </a:lnTo>
                  <a:lnTo>
                    <a:pt x="268" y="3126"/>
                  </a:lnTo>
                  <a:lnTo>
                    <a:pt x="268" y="3126"/>
                  </a:lnTo>
                  <a:lnTo>
                    <a:pt x="279" y="3126"/>
                  </a:lnTo>
                  <a:lnTo>
                    <a:pt x="279" y="3126"/>
                  </a:lnTo>
                  <a:lnTo>
                    <a:pt x="290" y="3132"/>
                  </a:lnTo>
                  <a:lnTo>
                    <a:pt x="290" y="3132"/>
                  </a:lnTo>
                  <a:lnTo>
                    <a:pt x="308" y="3132"/>
                  </a:lnTo>
                  <a:lnTo>
                    <a:pt x="308" y="3132"/>
                  </a:lnTo>
                  <a:lnTo>
                    <a:pt x="313" y="3126"/>
                  </a:lnTo>
                  <a:lnTo>
                    <a:pt x="313" y="3126"/>
                  </a:lnTo>
                  <a:lnTo>
                    <a:pt x="324" y="3126"/>
                  </a:lnTo>
                  <a:lnTo>
                    <a:pt x="324" y="3126"/>
                  </a:lnTo>
                  <a:lnTo>
                    <a:pt x="330" y="3132"/>
                  </a:lnTo>
                  <a:lnTo>
                    <a:pt x="330" y="3132"/>
                  </a:lnTo>
                  <a:lnTo>
                    <a:pt x="342" y="3143"/>
                  </a:lnTo>
                  <a:lnTo>
                    <a:pt x="342" y="3143"/>
                  </a:lnTo>
                  <a:lnTo>
                    <a:pt x="347" y="3149"/>
                  </a:lnTo>
                  <a:lnTo>
                    <a:pt x="347" y="3149"/>
                  </a:lnTo>
                  <a:lnTo>
                    <a:pt x="359" y="3149"/>
                  </a:lnTo>
                  <a:lnTo>
                    <a:pt x="359" y="3149"/>
                  </a:lnTo>
                  <a:lnTo>
                    <a:pt x="364" y="3149"/>
                  </a:lnTo>
                  <a:lnTo>
                    <a:pt x="364" y="3149"/>
                  </a:lnTo>
                  <a:lnTo>
                    <a:pt x="375" y="3143"/>
                  </a:lnTo>
                  <a:lnTo>
                    <a:pt x="375" y="3143"/>
                  </a:lnTo>
                  <a:lnTo>
                    <a:pt x="381" y="3138"/>
                  </a:lnTo>
                  <a:lnTo>
                    <a:pt x="381" y="3138"/>
                  </a:lnTo>
                  <a:lnTo>
                    <a:pt x="387" y="3120"/>
                  </a:lnTo>
                  <a:lnTo>
                    <a:pt x="387" y="3120"/>
                  </a:lnTo>
                  <a:lnTo>
                    <a:pt x="398" y="3098"/>
                  </a:lnTo>
                  <a:lnTo>
                    <a:pt x="398" y="3098"/>
                  </a:lnTo>
                  <a:lnTo>
                    <a:pt x="404" y="3098"/>
                  </a:lnTo>
                  <a:lnTo>
                    <a:pt x="404" y="3098"/>
                  </a:lnTo>
                  <a:lnTo>
                    <a:pt x="409" y="3104"/>
                  </a:lnTo>
                  <a:lnTo>
                    <a:pt x="409" y="3104"/>
                  </a:lnTo>
                  <a:lnTo>
                    <a:pt x="415" y="3104"/>
                  </a:lnTo>
                  <a:lnTo>
                    <a:pt x="415" y="3104"/>
                  </a:lnTo>
                  <a:lnTo>
                    <a:pt x="421" y="3104"/>
                  </a:lnTo>
                  <a:lnTo>
                    <a:pt x="421" y="3104"/>
                  </a:lnTo>
                  <a:lnTo>
                    <a:pt x="427" y="3104"/>
                  </a:lnTo>
                  <a:lnTo>
                    <a:pt x="427" y="3104"/>
                  </a:lnTo>
                  <a:lnTo>
                    <a:pt x="427" y="3098"/>
                  </a:lnTo>
                  <a:lnTo>
                    <a:pt x="427" y="3098"/>
                  </a:lnTo>
                  <a:lnTo>
                    <a:pt x="433" y="3092"/>
                  </a:lnTo>
                  <a:lnTo>
                    <a:pt x="433" y="3092"/>
                  </a:lnTo>
                  <a:lnTo>
                    <a:pt x="433" y="3086"/>
                  </a:lnTo>
                  <a:lnTo>
                    <a:pt x="438" y="3086"/>
                  </a:lnTo>
                  <a:lnTo>
                    <a:pt x="438" y="3086"/>
                  </a:lnTo>
                  <a:lnTo>
                    <a:pt x="444" y="3086"/>
                  </a:lnTo>
                  <a:lnTo>
                    <a:pt x="444" y="3086"/>
                  </a:lnTo>
                  <a:lnTo>
                    <a:pt x="444" y="3086"/>
                  </a:lnTo>
                  <a:lnTo>
                    <a:pt x="449" y="3081"/>
                  </a:lnTo>
                  <a:lnTo>
                    <a:pt x="449" y="3081"/>
                  </a:lnTo>
                  <a:lnTo>
                    <a:pt x="449" y="3075"/>
                  </a:lnTo>
                  <a:lnTo>
                    <a:pt x="449" y="3075"/>
                  </a:lnTo>
                  <a:lnTo>
                    <a:pt x="449" y="3070"/>
                  </a:lnTo>
                  <a:lnTo>
                    <a:pt x="449" y="3070"/>
                  </a:lnTo>
                  <a:lnTo>
                    <a:pt x="449" y="3064"/>
                  </a:lnTo>
                  <a:lnTo>
                    <a:pt x="455" y="3064"/>
                  </a:lnTo>
                  <a:lnTo>
                    <a:pt x="455" y="3064"/>
                  </a:lnTo>
                  <a:lnTo>
                    <a:pt x="461" y="3064"/>
                  </a:lnTo>
                  <a:lnTo>
                    <a:pt x="461" y="3070"/>
                  </a:lnTo>
                  <a:lnTo>
                    <a:pt x="461" y="3070"/>
                  </a:lnTo>
                  <a:lnTo>
                    <a:pt x="455" y="3070"/>
                  </a:lnTo>
                  <a:lnTo>
                    <a:pt x="455" y="3070"/>
                  </a:lnTo>
                  <a:lnTo>
                    <a:pt x="455" y="3081"/>
                  </a:lnTo>
                  <a:lnTo>
                    <a:pt x="455" y="3081"/>
                  </a:lnTo>
                  <a:lnTo>
                    <a:pt x="461" y="3086"/>
                  </a:lnTo>
                  <a:lnTo>
                    <a:pt x="461" y="3086"/>
                  </a:lnTo>
                  <a:lnTo>
                    <a:pt x="461" y="3086"/>
                  </a:lnTo>
                  <a:lnTo>
                    <a:pt x="461" y="3086"/>
                  </a:lnTo>
                  <a:lnTo>
                    <a:pt x="467" y="3086"/>
                  </a:lnTo>
                  <a:lnTo>
                    <a:pt x="467" y="3086"/>
                  </a:lnTo>
                  <a:lnTo>
                    <a:pt x="467" y="3086"/>
                  </a:lnTo>
                  <a:lnTo>
                    <a:pt x="467" y="3086"/>
                  </a:lnTo>
                  <a:lnTo>
                    <a:pt x="472" y="3086"/>
                  </a:lnTo>
                  <a:lnTo>
                    <a:pt x="472" y="3086"/>
                  </a:lnTo>
                  <a:lnTo>
                    <a:pt x="472" y="3081"/>
                  </a:lnTo>
                  <a:lnTo>
                    <a:pt x="472" y="3081"/>
                  </a:lnTo>
                  <a:lnTo>
                    <a:pt x="472" y="3075"/>
                  </a:lnTo>
                  <a:lnTo>
                    <a:pt x="472" y="3075"/>
                  </a:lnTo>
                  <a:lnTo>
                    <a:pt x="472" y="3075"/>
                  </a:lnTo>
                  <a:lnTo>
                    <a:pt x="472" y="3075"/>
                  </a:lnTo>
                  <a:lnTo>
                    <a:pt x="472" y="3075"/>
                  </a:lnTo>
                  <a:lnTo>
                    <a:pt x="472" y="3075"/>
                  </a:lnTo>
                  <a:lnTo>
                    <a:pt x="467" y="3070"/>
                  </a:lnTo>
                  <a:lnTo>
                    <a:pt x="467" y="3070"/>
                  </a:lnTo>
                  <a:lnTo>
                    <a:pt x="467" y="3064"/>
                  </a:lnTo>
                  <a:lnTo>
                    <a:pt x="467" y="3064"/>
                  </a:lnTo>
                  <a:lnTo>
                    <a:pt x="467" y="3058"/>
                  </a:lnTo>
                  <a:lnTo>
                    <a:pt x="472" y="3052"/>
                  </a:lnTo>
                  <a:lnTo>
                    <a:pt x="472" y="3052"/>
                  </a:lnTo>
                  <a:lnTo>
                    <a:pt x="472" y="3046"/>
                  </a:lnTo>
                  <a:lnTo>
                    <a:pt x="478" y="3046"/>
                  </a:lnTo>
                  <a:lnTo>
                    <a:pt x="478" y="3046"/>
                  </a:lnTo>
                  <a:lnTo>
                    <a:pt x="484" y="3046"/>
                  </a:lnTo>
                  <a:lnTo>
                    <a:pt x="484" y="3046"/>
                  </a:lnTo>
                  <a:lnTo>
                    <a:pt x="495" y="3052"/>
                  </a:lnTo>
                  <a:lnTo>
                    <a:pt x="495" y="3052"/>
                  </a:lnTo>
                  <a:lnTo>
                    <a:pt x="500" y="3052"/>
                  </a:lnTo>
                  <a:lnTo>
                    <a:pt x="500" y="3052"/>
                  </a:lnTo>
                  <a:lnTo>
                    <a:pt x="512" y="3058"/>
                  </a:lnTo>
                  <a:lnTo>
                    <a:pt x="512" y="3058"/>
                  </a:lnTo>
                  <a:lnTo>
                    <a:pt x="518" y="3052"/>
                  </a:lnTo>
                  <a:lnTo>
                    <a:pt x="518" y="3052"/>
                  </a:lnTo>
                  <a:lnTo>
                    <a:pt x="523" y="3052"/>
                  </a:lnTo>
                  <a:lnTo>
                    <a:pt x="523" y="3052"/>
                  </a:lnTo>
                  <a:lnTo>
                    <a:pt x="529" y="3046"/>
                  </a:lnTo>
                  <a:lnTo>
                    <a:pt x="529" y="3046"/>
                  </a:lnTo>
                  <a:lnTo>
                    <a:pt x="540" y="3046"/>
                  </a:lnTo>
                  <a:lnTo>
                    <a:pt x="540" y="3046"/>
                  </a:lnTo>
                  <a:lnTo>
                    <a:pt x="540" y="3046"/>
                  </a:lnTo>
                  <a:lnTo>
                    <a:pt x="540" y="3046"/>
                  </a:lnTo>
                  <a:lnTo>
                    <a:pt x="546" y="3052"/>
                  </a:lnTo>
                  <a:lnTo>
                    <a:pt x="546" y="3052"/>
                  </a:lnTo>
                  <a:lnTo>
                    <a:pt x="552" y="3058"/>
                  </a:lnTo>
                  <a:lnTo>
                    <a:pt x="552" y="3058"/>
                  </a:lnTo>
                  <a:lnTo>
                    <a:pt x="558" y="3064"/>
                  </a:lnTo>
                  <a:lnTo>
                    <a:pt x="558" y="3064"/>
                  </a:lnTo>
                  <a:lnTo>
                    <a:pt x="563" y="3058"/>
                  </a:lnTo>
                  <a:lnTo>
                    <a:pt x="563" y="3058"/>
                  </a:lnTo>
                  <a:lnTo>
                    <a:pt x="563" y="3058"/>
                  </a:lnTo>
                  <a:lnTo>
                    <a:pt x="563" y="3058"/>
                  </a:lnTo>
                  <a:lnTo>
                    <a:pt x="569" y="3052"/>
                  </a:lnTo>
                  <a:lnTo>
                    <a:pt x="569" y="3052"/>
                  </a:lnTo>
                  <a:lnTo>
                    <a:pt x="574" y="3052"/>
                  </a:lnTo>
                  <a:lnTo>
                    <a:pt x="574" y="3052"/>
                  </a:lnTo>
                  <a:lnTo>
                    <a:pt x="586" y="3081"/>
                  </a:lnTo>
                  <a:lnTo>
                    <a:pt x="586" y="3081"/>
                  </a:lnTo>
                  <a:lnTo>
                    <a:pt x="603" y="3115"/>
                  </a:lnTo>
                  <a:lnTo>
                    <a:pt x="603" y="3115"/>
                  </a:lnTo>
                  <a:lnTo>
                    <a:pt x="620" y="3143"/>
                  </a:lnTo>
                  <a:lnTo>
                    <a:pt x="620" y="3143"/>
                  </a:lnTo>
                  <a:lnTo>
                    <a:pt x="631" y="3155"/>
                  </a:lnTo>
                  <a:lnTo>
                    <a:pt x="648" y="3160"/>
                  </a:lnTo>
                  <a:lnTo>
                    <a:pt x="648" y="3160"/>
                  </a:lnTo>
                  <a:lnTo>
                    <a:pt x="659" y="3160"/>
                  </a:lnTo>
                  <a:lnTo>
                    <a:pt x="659" y="3160"/>
                  </a:lnTo>
                  <a:lnTo>
                    <a:pt x="665" y="3155"/>
                  </a:lnTo>
                  <a:lnTo>
                    <a:pt x="665" y="3155"/>
                  </a:lnTo>
                  <a:lnTo>
                    <a:pt x="677" y="3155"/>
                  </a:lnTo>
                  <a:lnTo>
                    <a:pt x="677" y="3155"/>
                  </a:lnTo>
                  <a:lnTo>
                    <a:pt x="683" y="3155"/>
                  </a:lnTo>
                  <a:lnTo>
                    <a:pt x="683" y="3155"/>
                  </a:lnTo>
                  <a:lnTo>
                    <a:pt x="688" y="3155"/>
                  </a:lnTo>
                  <a:lnTo>
                    <a:pt x="688" y="3155"/>
                  </a:lnTo>
                  <a:lnTo>
                    <a:pt x="688" y="3160"/>
                  </a:lnTo>
                  <a:lnTo>
                    <a:pt x="688" y="3160"/>
                  </a:lnTo>
                  <a:lnTo>
                    <a:pt x="694" y="3160"/>
                  </a:lnTo>
                  <a:lnTo>
                    <a:pt x="694" y="3160"/>
                  </a:lnTo>
                  <a:lnTo>
                    <a:pt x="694" y="3166"/>
                  </a:lnTo>
                  <a:lnTo>
                    <a:pt x="694" y="3166"/>
                  </a:lnTo>
                  <a:lnTo>
                    <a:pt x="694" y="3189"/>
                  </a:lnTo>
                  <a:lnTo>
                    <a:pt x="694" y="3189"/>
                  </a:lnTo>
                  <a:lnTo>
                    <a:pt x="694" y="3200"/>
                  </a:lnTo>
                  <a:lnTo>
                    <a:pt x="694" y="3200"/>
                  </a:lnTo>
                  <a:lnTo>
                    <a:pt x="705" y="3206"/>
                  </a:lnTo>
                  <a:lnTo>
                    <a:pt x="705" y="3206"/>
                  </a:lnTo>
                  <a:lnTo>
                    <a:pt x="723" y="3217"/>
                  </a:lnTo>
                  <a:lnTo>
                    <a:pt x="723" y="3217"/>
                  </a:lnTo>
                  <a:lnTo>
                    <a:pt x="723" y="3223"/>
                  </a:lnTo>
                  <a:lnTo>
                    <a:pt x="723" y="3223"/>
                  </a:lnTo>
                  <a:lnTo>
                    <a:pt x="717" y="3229"/>
                  </a:lnTo>
                  <a:lnTo>
                    <a:pt x="717" y="3229"/>
                  </a:lnTo>
                  <a:lnTo>
                    <a:pt x="717" y="3229"/>
                  </a:lnTo>
                  <a:lnTo>
                    <a:pt x="717" y="3229"/>
                  </a:lnTo>
                  <a:lnTo>
                    <a:pt x="711" y="3229"/>
                  </a:lnTo>
                  <a:lnTo>
                    <a:pt x="711" y="3229"/>
                  </a:lnTo>
                  <a:lnTo>
                    <a:pt x="717" y="3251"/>
                  </a:lnTo>
                  <a:lnTo>
                    <a:pt x="717" y="3251"/>
                  </a:lnTo>
                  <a:lnTo>
                    <a:pt x="723" y="3269"/>
                  </a:lnTo>
                  <a:lnTo>
                    <a:pt x="723" y="3269"/>
                  </a:lnTo>
                  <a:lnTo>
                    <a:pt x="723" y="3285"/>
                  </a:lnTo>
                  <a:lnTo>
                    <a:pt x="723" y="3285"/>
                  </a:lnTo>
                  <a:lnTo>
                    <a:pt x="728" y="3308"/>
                  </a:lnTo>
                  <a:lnTo>
                    <a:pt x="728" y="3308"/>
                  </a:lnTo>
                  <a:lnTo>
                    <a:pt x="733" y="3308"/>
                  </a:lnTo>
                  <a:lnTo>
                    <a:pt x="733" y="3308"/>
                  </a:lnTo>
                  <a:lnTo>
                    <a:pt x="745" y="3308"/>
                  </a:lnTo>
                  <a:lnTo>
                    <a:pt x="745" y="3308"/>
                  </a:lnTo>
                  <a:lnTo>
                    <a:pt x="751" y="3308"/>
                  </a:lnTo>
                  <a:lnTo>
                    <a:pt x="751" y="3308"/>
                  </a:lnTo>
                  <a:lnTo>
                    <a:pt x="762" y="3314"/>
                  </a:lnTo>
                  <a:lnTo>
                    <a:pt x="762" y="3314"/>
                  </a:lnTo>
                  <a:lnTo>
                    <a:pt x="768" y="3320"/>
                  </a:lnTo>
                  <a:lnTo>
                    <a:pt x="768" y="3320"/>
                  </a:lnTo>
                  <a:lnTo>
                    <a:pt x="779" y="3331"/>
                  </a:lnTo>
                  <a:lnTo>
                    <a:pt x="779" y="3331"/>
                  </a:lnTo>
                  <a:lnTo>
                    <a:pt x="790" y="3336"/>
                  </a:lnTo>
                  <a:lnTo>
                    <a:pt x="790" y="3336"/>
                  </a:lnTo>
                  <a:lnTo>
                    <a:pt x="802" y="3348"/>
                  </a:lnTo>
                  <a:lnTo>
                    <a:pt x="802" y="3348"/>
                  </a:lnTo>
                  <a:lnTo>
                    <a:pt x="802" y="3348"/>
                  </a:lnTo>
                  <a:lnTo>
                    <a:pt x="802" y="3348"/>
                  </a:lnTo>
                  <a:lnTo>
                    <a:pt x="808" y="3342"/>
                  </a:lnTo>
                  <a:lnTo>
                    <a:pt x="808" y="3342"/>
                  </a:lnTo>
                  <a:lnTo>
                    <a:pt x="808" y="3342"/>
                  </a:lnTo>
                  <a:lnTo>
                    <a:pt x="808" y="3342"/>
                  </a:lnTo>
                  <a:lnTo>
                    <a:pt x="813" y="3342"/>
                  </a:lnTo>
                  <a:lnTo>
                    <a:pt x="813" y="3342"/>
                  </a:lnTo>
                  <a:lnTo>
                    <a:pt x="819" y="3342"/>
                  </a:lnTo>
                  <a:lnTo>
                    <a:pt x="819" y="3342"/>
                  </a:lnTo>
                  <a:lnTo>
                    <a:pt x="830" y="3342"/>
                  </a:lnTo>
                  <a:lnTo>
                    <a:pt x="830" y="3342"/>
                  </a:lnTo>
                  <a:lnTo>
                    <a:pt x="848" y="3342"/>
                  </a:lnTo>
                  <a:lnTo>
                    <a:pt x="848" y="3342"/>
                  </a:lnTo>
                  <a:lnTo>
                    <a:pt x="858" y="3348"/>
                  </a:lnTo>
                  <a:lnTo>
                    <a:pt x="864" y="3348"/>
                  </a:lnTo>
                  <a:lnTo>
                    <a:pt x="864" y="3348"/>
                  </a:lnTo>
                  <a:lnTo>
                    <a:pt x="870" y="3354"/>
                  </a:lnTo>
                  <a:lnTo>
                    <a:pt x="870" y="3354"/>
                  </a:lnTo>
                  <a:lnTo>
                    <a:pt x="870" y="3354"/>
                  </a:lnTo>
                  <a:lnTo>
                    <a:pt x="882" y="3360"/>
                  </a:lnTo>
                  <a:lnTo>
                    <a:pt x="882" y="3360"/>
                  </a:lnTo>
                  <a:lnTo>
                    <a:pt x="893" y="3354"/>
                  </a:lnTo>
                  <a:lnTo>
                    <a:pt x="893" y="3354"/>
                  </a:lnTo>
                  <a:lnTo>
                    <a:pt x="904" y="3354"/>
                  </a:lnTo>
                  <a:lnTo>
                    <a:pt x="904" y="3354"/>
                  </a:lnTo>
                  <a:lnTo>
                    <a:pt x="915" y="3354"/>
                  </a:lnTo>
                  <a:lnTo>
                    <a:pt x="915" y="3354"/>
                  </a:lnTo>
                  <a:lnTo>
                    <a:pt x="915" y="3360"/>
                  </a:lnTo>
                  <a:lnTo>
                    <a:pt x="915" y="3360"/>
                  </a:lnTo>
                  <a:lnTo>
                    <a:pt x="921" y="3365"/>
                  </a:lnTo>
                  <a:lnTo>
                    <a:pt x="921" y="3365"/>
                  </a:lnTo>
                  <a:lnTo>
                    <a:pt x="921" y="3370"/>
                  </a:lnTo>
                  <a:lnTo>
                    <a:pt x="921" y="3370"/>
                  </a:lnTo>
                  <a:lnTo>
                    <a:pt x="927" y="3370"/>
                  </a:lnTo>
                  <a:lnTo>
                    <a:pt x="927" y="3370"/>
                  </a:lnTo>
                  <a:lnTo>
                    <a:pt x="944" y="3370"/>
                  </a:lnTo>
                  <a:lnTo>
                    <a:pt x="944" y="3370"/>
                  </a:lnTo>
                  <a:lnTo>
                    <a:pt x="961" y="3365"/>
                  </a:lnTo>
                  <a:lnTo>
                    <a:pt x="961" y="3365"/>
                  </a:lnTo>
                  <a:lnTo>
                    <a:pt x="973" y="3360"/>
                  </a:lnTo>
                  <a:lnTo>
                    <a:pt x="973" y="3360"/>
                  </a:lnTo>
                  <a:lnTo>
                    <a:pt x="989" y="3360"/>
                  </a:lnTo>
                  <a:lnTo>
                    <a:pt x="989" y="3365"/>
                  </a:lnTo>
                  <a:lnTo>
                    <a:pt x="989" y="3365"/>
                  </a:lnTo>
                  <a:lnTo>
                    <a:pt x="989" y="3370"/>
                  </a:lnTo>
                  <a:lnTo>
                    <a:pt x="989" y="3370"/>
                  </a:lnTo>
                  <a:lnTo>
                    <a:pt x="989" y="3370"/>
                  </a:lnTo>
                  <a:lnTo>
                    <a:pt x="995" y="3376"/>
                  </a:lnTo>
                  <a:lnTo>
                    <a:pt x="995" y="3376"/>
                  </a:lnTo>
                  <a:lnTo>
                    <a:pt x="1007" y="3382"/>
                  </a:lnTo>
                  <a:lnTo>
                    <a:pt x="1007" y="3382"/>
                  </a:lnTo>
                  <a:lnTo>
                    <a:pt x="1018" y="3388"/>
                  </a:lnTo>
                  <a:lnTo>
                    <a:pt x="1018" y="3388"/>
                  </a:lnTo>
                  <a:lnTo>
                    <a:pt x="1023" y="3394"/>
                  </a:lnTo>
                  <a:lnTo>
                    <a:pt x="1023" y="3399"/>
                  </a:lnTo>
                  <a:lnTo>
                    <a:pt x="1023" y="3399"/>
                  </a:lnTo>
                  <a:lnTo>
                    <a:pt x="1023" y="3405"/>
                  </a:lnTo>
                  <a:lnTo>
                    <a:pt x="1023" y="3405"/>
                  </a:lnTo>
                  <a:lnTo>
                    <a:pt x="1023" y="3405"/>
                  </a:lnTo>
                  <a:lnTo>
                    <a:pt x="1029" y="3405"/>
                  </a:lnTo>
                  <a:lnTo>
                    <a:pt x="1029" y="3405"/>
                  </a:lnTo>
                  <a:lnTo>
                    <a:pt x="1035" y="3405"/>
                  </a:lnTo>
                  <a:lnTo>
                    <a:pt x="1035" y="3405"/>
                  </a:lnTo>
                  <a:lnTo>
                    <a:pt x="1046" y="3405"/>
                  </a:lnTo>
                  <a:lnTo>
                    <a:pt x="1046" y="3405"/>
                  </a:lnTo>
                  <a:lnTo>
                    <a:pt x="1052" y="3405"/>
                  </a:lnTo>
                  <a:lnTo>
                    <a:pt x="1052" y="3405"/>
                  </a:lnTo>
                  <a:lnTo>
                    <a:pt x="1052" y="3433"/>
                  </a:lnTo>
                  <a:lnTo>
                    <a:pt x="1052" y="3433"/>
                  </a:lnTo>
                  <a:lnTo>
                    <a:pt x="1052" y="3450"/>
                  </a:lnTo>
                  <a:lnTo>
                    <a:pt x="1052" y="3450"/>
                  </a:lnTo>
                  <a:lnTo>
                    <a:pt x="1063" y="3462"/>
                  </a:lnTo>
                  <a:lnTo>
                    <a:pt x="1063" y="3462"/>
                  </a:lnTo>
                  <a:lnTo>
                    <a:pt x="1080" y="3479"/>
                  </a:lnTo>
                  <a:lnTo>
                    <a:pt x="1080" y="3479"/>
                  </a:lnTo>
                  <a:lnTo>
                    <a:pt x="1080" y="3479"/>
                  </a:lnTo>
                  <a:lnTo>
                    <a:pt x="1080" y="3479"/>
                  </a:lnTo>
                  <a:lnTo>
                    <a:pt x="1080" y="3484"/>
                  </a:lnTo>
                  <a:lnTo>
                    <a:pt x="1080" y="3484"/>
                  </a:lnTo>
                  <a:lnTo>
                    <a:pt x="1080" y="3490"/>
                  </a:lnTo>
                  <a:lnTo>
                    <a:pt x="1080" y="3490"/>
                  </a:lnTo>
                  <a:lnTo>
                    <a:pt x="1086" y="3490"/>
                  </a:lnTo>
                  <a:lnTo>
                    <a:pt x="1086" y="3490"/>
                  </a:lnTo>
                  <a:lnTo>
                    <a:pt x="1080" y="3495"/>
                  </a:lnTo>
                  <a:lnTo>
                    <a:pt x="1080" y="3495"/>
                  </a:lnTo>
                  <a:lnTo>
                    <a:pt x="1074" y="3495"/>
                  </a:lnTo>
                  <a:lnTo>
                    <a:pt x="1074" y="3495"/>
                  </a:lnTo>
                  <a:lnTo>
                    <a:pt x="1074" y="3501"/>
                  </a:lnTo>
                  <a:lnTo>
                    <a:pt x="1074" y="3501"/>
                  </a:lnTo>
                  <a:lnTo>
                    <a:pt x="1074" y="3501"/>
                  </a:lnTo>
                  <a:lnTo>
                    <a:pt x="1074" y="3501"/>
                  </a:lnTo>
                  <a:lnTo>
                    <a:pt x="1069" y="3501"/>
                  </a:lnTo>
                  <a:lnTo>
                    <a:pt x="1069" y="3501"/>
                  </a:lnTo>
                  <a:lnTo>
                    <a:pt x="1058" y="3501"/>
                  </a:lnTo>
                  <a:lnTo>
                    <a:pt x="1058" y="3501"/>
                  </a:lnTo>
                  <a:lnTo>
                    <a:pt x="1052" y="3501"/>
                  </a:lnTo>
                  <a:lnTo>
                    <a:pt x="1052" y="3501"/>
                  </a:lnTo>
                  <a:lnTo>
                    <a:pt x="1046" y="3501"/>
                  </a:lnTo>
                  <a:lnTo>
                    <a:pt x="1046" y="3501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07"/>
                  </a:lnTo>
                  <a:lnTo>
                    <a:pt x="1052" y="3513"/>
                  </a:lnTo>
                  <a:lnTo>
                    <a:pt x="1052" y="3513"/>
                  </a:lnTo>
                  <a:lnTo>
                    <a:pt x="1052" y="3519"/>
                  </a:lnTo>
                  <a:lnTo>
                    <a:pt x="1052" y="3519"/>
                  </a:lnTo>
                  <a:lnTo>
                    <a:pt x="1052" y="3519"/>
                  </a:lnTo>
                  <a:lnTo>
                    <a:pt x="1052" y="3519"/>
                  </a:lnTo>
                  <a:lnTo>
                    <a:pt x="1058" y="3519"/>
                  </a:lnTo>
                  <a:lnTo>
                    <a:pt x="1058" y="3519"/>
                  </a:lnTo>
                  <a:lnTo>
                    <a:pt x="1052" y="3524"/>
                  </a:lnTo>
                  <a:lnTo>
                    <a:pt x="1052" y="3524"/>
                  </a:lnTo>
                  <a:lnTo>
                    <a:pt x="1052" y="3524"/>
                  </a:lnTo>
                  <a:lnTo>
                    <a:pt x="1052" y="3524"/>
                  </a:lnTo>
                  <a:lnTo>
                    <a:pt x="1052" y="3530"/>
                  </a:lnTo>
                  <a:lnTo>
                    <a:pt x="1052" y="3530"/>
                  </a:lnTo>
                  <a:lnTo>
                    <a:pt x="1052" y="3535"/>
                  </a:lnTo>
                  <a:lnTo>
                    <a:pt x="1052" y="3535"/>
                  </a:lnTo>
                  <a:lnTo>
                    <a:pt x="1046" y="3535"/>
                  </a:lnTo>
                  <a:lnTo>
                    <a:pt x="1046" y="3535"/>
                  </a:lnTo>
                  <a:lnTo>
                    <a:pt x="1041" y="3535"/>
                  </a:lnTo>
                  <a:lnTo>
                    <a:pt x="1041" y="3535"/>
                  </a:lnTo>
                  <a:lnTo>
                    <a:pt x="1035" y="3535"/>
                  </a:lnTo>
                  <a:lnTo>
                    <a:pt x="1035" y="3535"/>
                  </a:lnTo>
                  <a:lnTo>
                    <a:pt x="1029" y="3535"/>
                  </a:lnTo>
                  <a:lnTo>
                    <a:pt x="1029" y="3535"/>
                  </a:lnTo>
                  <a:lnTo>
                    <a:pt x="1023" y="3535"/>
                  </a:lnTo>
                  <a:lnTo>
                    <a:pt x="1023" y="3535"/>
                  </a:lnTo>
                  <a:lnTo>
                    <a:pt x="1023" y="3530"/>
                  </a:lnTo>
                  <a:lnTo>
                    <a:pt x="1023" y="3530"/>
                  </a:lnTo>
                  <a:lnTo>
                    <a:pt x="1023" y="3524"/>
                  </a:lnTo>
                  <a:lnTo>
                    <a:pt x="1023" y="3524"/>
                  </a:lnTo>
                  <a:lnTo>
                    <a:pt x="1023" y="3519"/>
                  </a:lnTo>
                  <a:lnTo>
                    <a:pt x="1023" y="3519"/>
                  </a:lnTo>
                  <a:lnTo>
                    <a:pt x="1012" y="3519"/>
                  </a:lnTo>
                  <a:lnTo>
                    <a:pt x="1012" y="3519"/>
                  </a:lnTo>
                  <a:lnTo>
                    <a:pt x="995" y="3513"/>
                  </a:lnTo>
                  <a:lnTo>
                    <a:pt x="995" y="3513"/>
                  </a:lnTo>
                  <a:lnTo>
                    <a:pt x="983" y="3513"/>
                  </a:lnTo>
                  <a:lnTo>
                    <a:pt x="983" y="3513"/>
                  </a:lnTo>
                  <a:lnTo>
                    <a:pt x="978" y="3513"/>
                  </a:lnTo>
                  <a:lnTo>
                    <a:pt x="978" y="3513"/>
                  </a:lnTo>
                  <a:lnTo>
                    <a:pt x="978" y="3513"/>
                  </a:lnTo>
                  <a:lnTo>
                    <a:pt x="978" y="3513"/>
                  </a:lnTo>
                  <a:lnTo>
                    <a:pt x="978" y="3507"/>
                  </a:lnTo>
                  <a:lnTo>
                    <a:pt x="978" y="3507"/>
                  </a:lnTo>
                  <a:lnTo>
                    <a:pt x="978" y="3501"/>
                  </a:lnTo>
                  <a:lnTo>
                    <a:pt x="978" y="3501"/>
                  </a:lnTo>
                  <a:lnTo>
                    <a:pt x="978" y="3495"/>
                  </a:lnTo>
                  <a:lnTo>
                    <a:pt x="978" y="3495"/>
                  </a:lnTo>
                  <a:lnTo>
                    <a:pt x="978" y="3495"/>
                  </a:lnTo>
                  <a:lnTo>
                    <a:pt x="978" y="3495"/>
                  </a:lnTo>
                  <a:lnTo>
                    <a:pt x="973" y="3495"/>
                  </a:lnTo>
                  <a:lnTo>
                    <a:pt x="973" y="3495"/>
                  </a:lnTo>
                  <a:lnTo>
                    <a:pt x="967" y="3495"/>
                  </a:lnTo>
                  <a:lnTo>
                    <a:pt x="967" y="3495"/>
                  </a:lnTo>
                  <a:lnTo>
                    <a:pt x="961" y="3490"/>
                  </a:lnTo>
                  <a:lnTo>
                    <a:pt x="961" y="3490"/>
                  </a:lnTo>
                  <a:lnTo>
                    <a:pt x="955" y="3507"/>
                  </a:lnTo>
                  <a:lnTo>
                    <a:pt x="955" y="3507"/>
                  </a:lnTo>
                  <a:lnTo>
                    <a:pt x="938" y="3519"/>
                  </a:lnTo>
                  <a:lnTo>
                    <a:pt x="938" y="3519"/>
                  </a:lnTo>
                  <a:lnTo>
                    <a:pt x="927" y="3530"/>
                  </a:lnTo>
                  <a:lnTo>
                    <a:pt x="927" y="3530"/>
                  </a:lnTo>
                  <a:lnTo>
                    <a:pt x="921" y="3541"/>
                  </a:lnTo>
                  <a:lnTo>
                    <a:pt x="921" y="3541"/>
                  </a:lnTo>
                  <a:lnTo>
                    <a:pt x="915" y="3564"/>
                  </a:lnTo>
                  <a:lnTo>
                    <a:pt x="915" y="3564"/>
                  </a:lnTo>
                  <a:lnTo>
                    <a:pt x="915" y="3587"/>
                  </a:lnTo>
                  <a:lnTo>
                    <a:pt x="915" y="3587"/>
                  </a:lnTo>
                  <a:lnTo>
                    <a:pt x="921" y="3609"/>
                  </a:lnTo>
                  <a:lnTo>
                    <a:pt x="921" y="3609"/>
                  </a:lnTo>
                  <a:lnTo>
                    <a:pt x="921" y="3626"/>
                  </a:lnTo>
                  <a:lnTo>
                    <a:pt x="921" y="3626"/>
                  </a:lnTo>
                  <a:lnTo>
                    <a:pt x="915" y="3632"/>
                  </a:lnTo>
                  <a:lnTo>
                    <a:pt x="915" y="3632"/>
                  </a:lnTo>
                  <a:lnTo>
                    <a:pt x="915" y="3638"/>
                  </a:lnTo>
                  <a:lnTo>
                    <a:pt x="915" y="3638"/>
                  </a:lnTo>
                  <a:lnTo>
                    <a:pt x="910" y="3644"/>
                  </a:lnTo>
                  <a:lnTo>
                    <a:pt x="910" y="3644"/>
                  </a:lnTo>
                  <a:lnTo>
                    <a:pt x="910" y="3649"/>
                  </a:lnTo>
                  <a:lnTo>
                    <a:pt x="910" y="3649"/>
                  </a:lnTo>
                  <a:lnTo>
                    <a:pt x="898" y="3655"/>
                  </a:lnTo>
                  <a:lnTo>
                    <a:pt x="898" y="3655"/>
                  </a:lnTo>
                  <a:lnTo>
                    <a:pt x="893" y="3655"/>
                  </a:lnTo>
                  <a:lnTo>
                    <a:pt x="893" y="3655"/>
                  </a:lnTo>
                  <a:lnTo>
                    <a:pt x="882" y="3655"/>
                  </a:lnTo>
                  <a:lnTo>
                    <a:pt x="882" y="3655"/>
                  </a:lnTo>
                  <a:lnTo>
                    <a:pt x="876" y="3660"/>
                  </a:lnTo>
                  <a:lnTo>
                    <a:pt x="876" y="3660"/>
                  </a:lnTo>
                  <a:lnTo>
                    <a:pt x="876" y="3666"/>
                  </a:lnTo>
                  <a:lnTo>
                    <a:pt x="876" y="3666"/>
                  </a:lnTo>
                  <a:lnTo>
                    <a:pt x="870" y="3678"/>
                  </a:lnTo>
                  <a:lnTo>
                    <a:pt x="870" y="3678"/>
                  </a:lnTo>
                  <a:lnTo>
                    <a:pt x="870" y="3694"/>
                  </a:lnTo>
                  <a:lnTo>
                    <a:pt x="870" y="3694"/>
                  </a:lnTo>
                  <a:lnTo>
                    <a:pt x="864" y="3712"/>
                  </a:lnTo>
                  <a:lnTo>
                    <a:pt x="864" y="3712"/>
                  </a:lnTo>
                  <a:lnTo>
                    <a:pt x="864" y="3723"/>
                  </a:lnTo>
                  <a:lnTo>
                    <a:pt x="864" y="3723"/>
                  </a:lnTo>
                  <a:lnTo>
                    <a:pt x="858" y="3729"/>
                  </a:lnTo>
                  <a:lnTo>
                    <a:pt x="858" y="3729"/>
                  </a:lnTo>
                  <a:lnTo>
                    <a:pt x="848" y="3734"/>
                  </a:lnTo>
                  <a:lnTo>
                    <a:pt x="848" y="3734"/>
                  </a:lnTo>
                  <a:lnTo>
                    <a:pt x="836" y="3746"/>
                  </a:lnTo>
                  <a:lnTo>
                    <a:pt x="836" y="3746"/>
                  </a:lnTo>
                  <a:lnTo>
                    <a:pt x="836" y="3746"/>
                  </a:lnTo>
                  <a:lnTo>
                    <a:pt x="836" y="3746"/>
                  </a:lnTo>
                  <a:lnTo>
                    <a:pt x="836" y="3751"/>
                  </a:lnTo>
                  <a:lnTo>
                    <a:pt x="836" y="3751"/>
                  </a:lnTo>
                  <a:lnTo>
                    <a:pt x="836" y="3757"/>
                  </a:lnTo>
                  <a:lnTo>
                    <a:pt x="836" y="3757"/>
                  </a:lnTo>
                  <a:lnTo>
                    <a:pt x="836" y="3763"/>
                  </a:lnTo>
                  <a:lnTo>
                    <a:pt x="836" y="3763"/>
                  </a:lnTo>
                  <a:lnTo>
                    <a:pt x="858" y="3763"/>
                  </a:lnTo>
                  <a:lnTo>
                    <a:pt x="858" y="3763"/>
                  </a:lnTo>
                  <a:lnTo>
                    <a:pt x="876" y="3763"/>
                  </a:lnTo>
                  <a:lnTo>
                    <a:pt x="876" y="3763"/>
                  </a:lnTo>
                  <a:lnTo>
                    <a:pt x="882" y="3757"/>
                  </a:lnTo>
                  <a:lnTo>
                    <a:pt x="882" y="3757"/>
                  </a:lnTo>
                  <a:lnTo>
                    <a:pt x="898" y="3751"/>
                  </a:lnTo>
                  <a:lnTo>
                    <a:pt x="898" y="3751"/>
                  </a:lnTo>
                  <a:lnTo>
                    <a:pt x="904" y="3740"/>
                  </a:lnTo>
                  <a:lnTo>
                    <a:pt x="904" y="3740"/>
                  </a:lnTo>
                  <a:lnTo>
                    <a:pt x="910" y="3734"/>
                  </a:lnTo>
                  <a:lnTo>
                    <a:pt x="910" y="3734"/>
                  </a:lnTo>
                  <a:lnTo>
                    <a:pt x="915" y="3729"/>
                  </a:lnTo>
                  <a:lnTo>
                    <a:pt x="915" y="3729"/>
                  </a:lnTo>
                  <a:lnTo>
                    <a:pt x="921" y="3729"/>
                  </a:lnTo>
                  <a:lnTo>
                    <a:pt x="921" y="3729"/>
                  </a:lnTo>
                  <a:lnTo>
                    <a:pt x="927" y="3723"/>
                  </a:lnTo>
                  <a:lnTo>
                    <a:pt x="927" y="3723"/>
                  </a:lnTo>
                  <a:lnTo>
                    <a:pt x="933" y="3723"/>
                  </a:lnTo>
                  <a:lnTo>
                    <a:pt x="933" y="3723"/>
                  </a:lnTo>
                  <a:lnTo>
                    <a:pt x="938" y="3723"/>
                  </a:lnTo>
                  <a:lnTo>
                    <a:pt x="938" y="3723"/>
                  </a:lnTo>
                  <a:lnTo>
                    <a:pt x="944" y="3723"/>
                  </a:lnTo>
                  <a:lnTo>
                    <a:pt x="944" y="3723"/>
                  </a:lnTo>
                  <a:lnTo>
                    <a:pt x="944" y="3718"/>
                  </a:lnTo>
                  <a:lnTo>
                    <a:pt x="944" y="3718"/>
                  </a:lnTo>
                  <a:lnTo>
                    <a:pt x="949" y="3712"/>
                  </a:lnTo>
                  <a:lnTo>
                    <a:pt x="949" y="3712"/>
                  </a:lnTo>
                  <a:lnTo>
                    <a:pt x="955" y="3706"/>
                  </a:lnTo>
                  <a:lnTo>
                    <a:pt x="955" y="3706"/>
                  </a:lnTo>
                  <a:lnTo>
                    <a:pt x="955" y="3700"/>
                  </a:lnTo>
                  <a:lnTo>
                    <a:pt x="955" y="3700"/>
                  </a:lnTo>
                  <a:lnTo>
                    <a:pt x="973" y="3694"/>
                  </a:lnTo>
                  <a:lnTo>
                    <a:pt x="973" y="3694"/>
                  </a:lnTo>
                  <a:lnTo>
                    <a:pt x="983" y="3694"/>
                  </a:lnTo>
                  <a:lnTo>
                    <a:pt x="983" y="3694"/>
                  </a:lnTo>
                  <a:lnTo>
                    <a:pt x="1001" y="3694"/>
                  </a:lnTo>
                  <a:lnTo>
                    <a:pt x="1001" y="3694"/>
                  </a:lnTo>
                  <a:lnTo>
                    <a:pt x="1012" y="3694"/>
                  </a:lnTo>
                  <a:lnTo>
                    <a:pt x="1012" y="3694"/>
                  </a:lnTo>
                  <a:lnTo>
                    <a:pt x="1012" y="3694"/>
                  </a:lnTo>
                  <a:lnTo>
                    <a:pt x="1012" y="3694"/>
                  </a:lnTo>
                  <a:lnTo>
                    <a:pt x="1012" y="3689"/>
                  </a:lnTo>
                  <a:lnTo>
                    <a:pt x="1012" y="3689"/>
                  </a:lnTo>
                  <a:lnTo>
                    <a:pt x="1018" y="3684"/>
                  </a:lnTo>
                  <a:lnTo>
                    <a:pt x="1018" y="3684"/>
                  </a:lnTo>
                  <a:lnTo>
                    <a:pt x="1018" y="3678"/>
                  </a:lnTo>
                  <a:lnTo>
                    <a:pt x="1018" y="3678"/>
                  </a:lnTo>
                  <a:lnTo>
                    <a:pt x="1035" y="3672"/>
                  </a:lnTo>
                  <a:lnTo>
                    <a:pt x="1035" y="3672"/>
                  </a:lnTo>
                  <a:lnTo>
                    <a:pt x="1052" y="3666"/>
                  </a:lnTo>
                  <a:lnTo>
                    <a:pt x="1052" y="3666"/>
                  </a:lnTo>
                  <a:lnTo>
                    <a:pt x="1069" y="3672"/>
                  </a:lnTo>
                  <a:lnTo>
                    <a:pt x="1069" y="3672"/>
                  </a:lnTo>
                  <a:lnTo>
                    <a:pt x="1086" y="3672"/>
                  </a:lnTo>
                  <a:lnTo>
                    <a:pt x="1086" y="3672"/>
                  </a:lnTo>
                  <a:lnTo>
                    <a:pt x="1092" y="3666"/>
                  </a:lnTo>
                  <a:lnTo>
                    <a:pt x="1092" y="3666"/>
                  </a:lnTo>
                  <a:lnTo>
                    <a:pt x="1092" y="3655"/>
                  </a:lnTo>
                  <a:lnTo>
                    <a:pt x="1092" y="3655"/>
                  </a:lnTo>
                  <a:lnTo>
                    <a:pt x="1092" y="3649"/>
                  </a:lnTo>
                  <a:lnTo>
                    <a:pt x="1092" y="3649"/>
                  </a:lnTo>
                  <a:lnTo>
                    <a:pt x="1086" y="3638"/>
                  </a:lnTo>
                  <a:lnTo>
                    <a:pt x="1086" y="3638"/>
                  </a:lnTo>
                  <a:lnTo>
                    <a:pt x="1086" y="3638"/>
                  </a:lnTo>
                  <a:lnTo>
                    <a:pt x="1086" y="3638"/>
                  </a:lnTo>
                  <a:lnTo>
                    <a:pt x="1080" y="3638"/>
                  </a:lnTo>
                  <a:lnTo>
                    <a:pt x="1080" y="3638"/>
                  </a:lnTo>
                  <a:lnTo>
                    <a:pt x="1069" y="3644"/>
                  </a:lnTo>
                  <a:lnTo>
                    <a:pt x="1069" y="3644"/>
                  </a:lnTo>
                  <a:lnTo>
                    <a:pt x="1069" y="3638"/>
                  </a:lnTo>
                  <a:lnTo>
                    <a:pt x="1069" y="3638"/>
                  </a:lnTo>
                  <a:lnTo>
                    <a:pt x="1069" y="3632"/>
                  </a:lnTo>
                  <a:lnTo>
                    <a:pt x="1069" y="3632"/>
                  </a:lnTo>
                  <a:lnTo>
                    <a:pt x="1069" y="3626"/>
                  </a:lnTo>
                  <a:lnTo>
                    <a:pt x="1069" y="3626"/>
                  </a:lnTo>
                  <a:lnTo>
                    <a:pt x="1092" y="3609"/>
                  </a:lnTo>
                  <a:lnTo>
                    <a:pt x="1092" y="3609"/>
                  </a:lnTo>
                  <a:lnTo>
                    <a:pt x="1126" y="3592"/>
                  </a:lnTo>
                  <a:lnTo>
                    <a:pt x="1126" y="3592"/>
                  </a:lnTo>
                  <a:lnTo>
                    <a:pt x="1171" y="3587"/>
                  </a:lnTo>
                  <a:lnTo>
                    <a:pt x="1171" y="3587"/>
                  </a:lnTo>
                  <a:lnTo>
                    <a:pt x="1194" y="3587"/>
                  </a:lnTo>
                  <a:lnTo>
                    <a:pt x="1217" y="3592"/>
                  </a:lnTo>
                  <a:lnTo>
                    <a:pt x="1217" y="3592"/>
                  </a:lnTo>
                  <a:lnTo>
                    <a:pt x="1217" y="3592"/>
                  </a:lnTo>
                  <a:lnTo>
                    <a:pt x="1217" y="3592"/>
                  </a:lnTo>
                  <a:lnTo>
                    <a:pt x="1222" y="3598"/>
                  </a:lnTo>
                  <a:lnTo>
                    <a:pt x="1222" y="3598"/>
                  </a:lnTo>
                  <a:lnTo>
                    <a:pt x="1222" y="3604"/>
                  </a:lnTo>
                  <a:lnTo>
                    <a:pt x="1222" y="3604"/>
                  </a:lnTo>
                  <a:lnTo>
                    <a:pt x="1222" y="3609"/>
                  </a:lnTo>
                  <a:lnTo>
                    <a:pt x="1222" y="3609"/>
                  </a:lnTo>
                  <a:lnTo>
                    <a:pt x="1228" y="3609"/>
                  </a:lnTo>
                  <a:lnTo>
                    <a:pt x="1228" y="3609"/>
                  </a:lnTo>
                  <a:lnTo>
                    <a:pt x="1233" y="3609"/>
                  </a:lnTo>
                  <a:lnTo>
                    <a:pt x="1233" y="3609"/>
                  </a:lnTo>
                  <a:lnTo>
                    <a:pt x="1239" y="3604"/>
                  </a:lnTo>
                  <a:lnTo>
                    <a:pt x="1239" y="3604"/>
                  </a:lnTo>
                  <a:lnTo>
                    <a:pt x="1245" y="3609"/>
                  </a:lnTo>
                  <a:lnTo>
                    <a:pt x="1245" y="3609"/>
                  </a:lnTo>
                  <a:lnTo>
                    <a:pt x="1251" y="3604"/>
                  </a:lnTo>
                  <a:lnTo>
                    <a:pt x="1251" y="3604"/>
                  </a:lnTo>
                  <a:lnTo>
                    <a:pt x="1257" y="3592"/>
                  </a:lnTo>
                  <a:lnTo>
                    <a:pt x="1257" y="3592"/>
                  </a:lnTo>
                  <a:lnTo>
                    <a:pt x="1262" y="3587"/>
                  </a:lnTo>
                  <a:lnTo>
                    <a:pt x="1262" y="3587"/>
                  </a:lnTo>
                  <a:lnTo>
                    <a:pt x="1268" y="3587"/>
                  </a:lnTo>
                  <a:lnTo>
                    <a:pt x="1268" y="3587"/>
                  </a:lnTo>
                  <a:lnTo>
                    <a:pt x="1268" y="3581"/>
                  </a:lnTo>
                  <a:lnTo>
                    <a:pt x="1268" y="3581"/>
                  </a:lnTo>
                  <a:lnTo>
                    <a:pt x="1262" y="3581"/>
                  </a:lnTo>
                  <a:lnTo>
                    <a:pt x="1262" y="3581"/>
                  </a:lnTo>
                  <a:lnTo>
                    <a:pt x="1257" y="3581"/>
                  </a:lnTo>
                  <a:lnTo>
                    <a:pt x="1257" y="3581"/>
                  </a:lnTo>
                  <a:lnTo>
                    <a:pt x="1251" y="3581"/>
                  </a:lnTo>
                  <a:lnTo>
                    <a:pt x="1251" y="3581"/>
                  </a:lnTo>
                  <a:lnTo>
                    <a:pt x="1245" y="3581"/>
                  </a:lnTo>
                  <a:lnTo>
                    <a:pt x="1245" y="3581"/>
                  </a:lnTo>
                  <a:lnTo>
                    <a:pt x="1245" y="3587"/>
                  </a:lnTo>
                  <a:lnTo>
                    <a:pt x="1245" y="3587"/>
                  </a:lnTo>
                  <a:lnTo>
                    <a:pt x="1239" y="3587"/>
                  </a:lnTo>
                  <a:lnTo>
                    <a:pt x="1239" y="3587"/>
                  </a:lnTo>
                  <a:lnTo>
                    <a:pt x="1233" y="3587"/>
                  </a:lnTo>
                  <a:lnTo>
                    <a:pt x="1233" y="3587"/>
                  </a:lnTo>
                  <a:lnTo>
                    <a:pt x="1233" y="3581"/>
                  </a:lnTo>
                  <a:lnTo>
                    <a:pt x="1233" y="3581"/>
                  </a:lnTo>
                  <a:lnTo>
                    <a:pt x="1233" y="3581"/>
                  </a:lnTo>
                  <a:lnTo>
                    <a:pt x="1233" y="3581"/>
                  </a:lnTo>
                  <a:lnTo>
                    <a:pt x="1233" y="3575"/>
                  </a:lnTo>
                  <a:lnTo>
                    <a:pt x="1233" y="3575"/>
                  </a:lnTo>
                  <a:lnTo>
                    <a:pt x="1228" y="3570"/>
                  </a:lnTo>
                  <a:lnTo>
                    <a:pt x="1228" y="3570"/>
                  </a:lnTo>
                  <a:lnTo>
                    <a:pt x="1222" y="3564"/>
                  </a:lnTo>
                  <a:lnTo>
                    <a:pt x="1222" y="3564"/>
                  </a:lnTo>
                  <a:lnTo>
                    <a:pt x="1217" y="3564"/>
                  </a:lnTo>
                  <a:lnTo>
                    <a:pt x="1217" y="3564"/>
                  </a:lnTo>
                  <a:lnTo>
                    <a:pt x="1211" y="3564"/>
                  </a:lnTo>
                  <a:lnTo>
                    <a:pt x="1211" y="3564"/>
                  </a:lnTo>
                  <a:lnTo>
                    <a:pt x="1205" y="3564"/>
                  </a:lnTo>
                  <a:lnTo>
                    <a:pt x="1205" y="3564"/>
                  </a:lnTo>
                  <a:lnTo>
                    <a:pt x="1200" y="3564"/>
                  </a:lnTo>
                  <a:lnTo>
                    <a:pt x="1200" y="3564"/>
                  </a:lnTo>
                  <a:lnTo>
                    <a:pt x="1200" y="3558"/>
                  </a:lnTo>
                  <a:lnTo>
                    <a:pt x="1200" y="3558"/>
                  </a:lnTo>
                  <a:lnTo>
                    <a:pt x="1200" y="3553"/>
                  </a:lnTo>
                  <a:lnTo>
                    <a:pt x="1200" y="3553"/>
                  </a:lnTo>
                  <a:lnTo>
                    <a:pt x="1200" y="3553"/>
                  </a:lnTo>
                  <a:lnTo>
                    <a:pt x="1200" y="3553"/>
                  </a:lnTo>
                  <a:lnTo>
                    <a:pt x="1211" y="3553"/>
                  </a:lnTo>
                  <a:lnTo>
                    <a:pt x="1211" y="3553"/>
                  </a:lnTo>
                  <a:lnTo>
                    <a:pt x="1222" y="3547"/>
                  </a:lnTo>
                  <a:lnTo>
                    <a:pt x="1222" y="3547"/>
                  </a:lnTo>
                  <a:lnTo>
                    <a:pt x="1233" y="3547"/>
                  </a:lnTo>
                  <a:lnTo>
                    <a:pt x="1233" y="3547"/>
                  </a:lnTo>
                  <a:lnTo>
                    <a:pt x="1245" y="3547"/>
                  </a:lnTo>
                  <a:lnTo>
                    <a:pt x="1245" y="3547"/>
                  </a:lnTo>
                  <a:lnTo>
                    <a:pt x="1257" y="3553"/>
                  </a:lnTo>
                  <a:lnTo>
                    <a:pt x="1257" y="3553"/>
                  </a:lnTo>
                  <a:lnTo>
                    <a:pt x="1268" y="3553"/>
                  </a:lnTo>
                  <a:lnTo>
                    <a:pt x="1268" y="3553"/>
                  </a:lnTo>
                  <a:lnTo>
                    <a:pt x="1285" y="3558"/>
                  </a:lnTo>
                  <a:lnTo>
                    <a:pt x="1285" y="3558"/>
                  </a:lnTo>
                  <a:lnTo>
                    <a:pt x="1302" y="3558"/>
                  </a:lnTo>
                  <a:lnTo>
                    <a:pt x="1302" y="3558"/>
                  </a:lnTo>
                  <a:lnTo>
                    <a:pt x="1308" y="3558"/>
                  </a:lnTo>
                  <a:lnTo>
                    <a:pt x="1308" y="3558"/>
                  </a:lnTo>
                  <a:lnTo>
                    <a:pt x="1313" y="3553"/>
                  </a:lnTo>
                  <a:lnTo>
                    <a:pt x="1313" y="3553"/>
                  </a:lnTo>
                  <a:lnTo>
                    <a:pt x="1319" y="3547"/>
                  </a:lnTo>
                  <a:lnTo>
                    <a:pt x="1319" y="3547"/>
                  </a:lnTo>
                  <a:lnTo>
                    <a:pt x="1325" y="3541"/>
                  </a:lnTo>
                  <a:lnTo>
                    <a:pt x="1325" y="3541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5"/>
                  </a:lnTo>
                  <a:lnTo>
                    <a:pt x="1330" y="3530"/>
                  </a:lnTo>
                  <a:lnTo>
                    <a:pt x="1330" y="3530"/>
                  </a:lnTo>
                  <a:lnTo>
                    <a:pt x="1342" y="3524"/>
                  </a:lnTo>
                  <a:lnTo>
                    <a:pt x="1342" y="3524"/>
                  </a:lnTo>
                  <a:lnTo>
                    <a:pt x="1358" y="3507"/>
                  </a:lnTo>
                  <a:lnTo>
                    <a:pt x="1358" y="3507"/>
                  </a:lnTo>
                  <a:lnTo>
                    <a:pt x="1393" y="3484"/>
                  </a:lnTo>
                  <a:lnTo>
                    <a:pt x="1393" y="3484"/>
                  </a:lnTo>
                  <a:lnTo>
                    <a:pt x="1416" y="3473"/>
                  </a:lnTo>
                  <a:lnTo>
                    <a:pt x="1416" y="3473"/>
                  </a:lnTo>
                  <a:lnTo>
                    <a:pt x="1427" y="3462"/>
                  </a:lnTo>
                  <a:lnTo>
                    <a:pt x="1427" y="3462"/>
                  </a:lnTo>
                  <a:lnTo>
                    <a:pt x="1438" y="3462"/>
                  </a:lnTo>
                  <a:lnTo>
                    <a:pt x="1438" y="3462"/>
                  </a:lnTo>
                  <a:lnTo>
                    <a:pt x="1444" y="3456"/>
                  </a:lnTo>
                  <a:lnTo>
                    <a:pt x="1444" y="3456"/>
                  </a:lnTo>
                  <a:lnTo>
                    <a:pt x="1450" y="3456"/>
                  </a:lnTo>
                  <a:lnTo>
                    <a:pt x="1450" y="3456"/>
                  </a:lnTo>
                  <a:lnTo>
                    <a:pt x="1455" y="3450"/>
                  </a:lnTo>
                  <a:lnTo>
                    <a:pt x="1455" y="3450"/>
                  </a:lnTo>
                  <a:lnTo>
                    <a:pt x="1461" y="3445"/>
                  </a:lnTo>
                  <a:lnTo>
                    <a:pt x="1461" y="3445"/>
                  </a:lnTo>
                  <a:lnTo>
                    <a:pt x="1467" y="3445"/>
                  </a:lnTo>
                  <a:lnTo>
                    <a:pt x="1467" y="3445"/>
                  </a:lnTo>
                  <a:lnTo>
                    <a:pt x="1467" y="3445"/>
                  </a:lnTo>
                  <a:lnTo>
                    <a:pt x="1467" y="3445"/>
                  </a:lnTo>
                  <a:lnTo>
                    <a:pt x="1467" y="3450"/>
                  </a:lnTo>
                  <a:lnTo>
                    <a:pt x="1467" y="3450"/>
                  </a:lnTo>
                  <a:lnTo>
                    <a:pt x="1461" y="3456"/>
                  </a:lnTo>
                  <a:lnTo>
                    <a:pt x="1461" y="3456"/>
                  </a:lnTo>
                  <a:lnTo>
                    <a:pt x="1455" y="3456"/>
                  </a:lnTo>
                  <a:lnTo>
                    <a:pt x="1455" y="3456"/>
                  </a:lnTo>
                  <a:lnTo>
                    <a:pt x="1461" y="3462"/>
                  </a:lnTo>
                  <a:lnTo>
                    <a:pt x="1461" y="3462"/>
                  </a:lnTo>
                  <a:lnTo>
                    <a:pt x="1461" y="3462"/>
                  </a:lnTo>
                  <a:lnTo>
                    <a:pt x="1461" y="3462"/>
                  </a:lnTo>
                  <a:lnTo>
                    <a:pt x="1467" y="3462"/>
                  </a:lnTo>
                  <a:lnTo>
                    <a:pt x="1467" y="3462"/>
                  </a:lnTo>
                  <a:lnTo>
                    <a:pt x="1467" y="3462"/>
                  </a:lnTo>
                  <a:lnTo>
                    <a:pt x="1467" y="3462"/>
                  </a:lnTo>
                  <a:lnTo>
                    <a:pt x="1512" y="3462"/>
                  </a:lnTo>
                  <a:lnTo>
                    <a:pt x="1512" y="3462"/>
                  </a:lnTo>
                  <a:lnTo>
                    <a:pt x="1581" y="3450"/>
                  </a:lnTo>
                  <a:lnTo>
                    <a:pt x="1581" y="3450"/>
                  </a:lnTo>
                  <a:lnTo>
                    <a:pt x="1643" y="3445"/>
                  </a:lnTo>
                  <a:lnTo>
                    <a:pt x="1643" y="3445"/>
                  </a:lnTo>
                  <a:lnTo>
                    <a:pt x="1672" y="3439"/>
                  </a:lnTo>
                  <a:lnTo>
                    <a:pt x="1672" y="3439"/>
                  </a:lnTo>
                  <a:lnTo>
                    <a:pt x="1677" y="3433"/>
                  </a:lnTo>
                  <a:lnTo>
                    <a:pt x="1677" y="3433"/>
                  </a:lnTo>
                  <a:lnTo>
                    <a:pt x="1682" y="3428"/>
                  </a:lnTo>
                  <a:lnTo>
                    <a:pt x="1682" y="3428"/>
                  </a:lnTo>
                  <a:lnTo>
                    <a:pt x="1688" y="3416"/>
                  </a:lnTo>
                  <a:lnTo>
                    <a:pt x="1688" y="3416"/>
                  </a:lnTo>
                  <a:lnTo>
                    <a:pt x="1694" y="3410"/>
                  </a:lnTo>
                  <a:lnTo>
                    <a:pt x="1694" y="3410"/>
                  </a:lnTo>
                  <a:lnTo>
                    <a:pt x="1711" y="3399"/>
                  </a:lnTo>
                  <a:lnTo>
                    <a:pt x="1711" y="3399"/>
                  </a:lnTo>
                  <a:lnTo>
                    <a:pt x="1734" y="3382"/>
                  </a:lnTo>
                  <a:lnTo>
                    <a:pt x="1734" y="3382"/>
                  </a:lnTo>
                  <a:lnTo>
                    <a:pt x="1751" y="3360"/>
                  </a:lnTo>
                  <a:lnTo>
                    <a:pt x="1751" y="3360"/>
                  </a:lnTo>
                  <a:lnTo>
                    <a:pt x="1757" y="3348"/>
                  </a:lnTo>
                  <a:lnTo>
                    <a:pt x="1757" y="3348"/>
                  </a:lnTo>
                  <a:lnTo>
                    <a:pt x="1762" y="3331"/>
                  </a:lnTo>
                  <a:lnTo>
                    <a:pt x="1762" y="3331"/>
                  </a:lnTo>
                  <a:lnTo>
                    <a:pt x="1768" y="3314"/>
                  </a:lnTo>
                  <a:lnTo>
                    <a:pt x="1768" y="3314"/>
                  </a:lnTo>
                  <a:lnTo>
                    <a:pt x="1773" y="3302"/>
                  </a:lnTo>
                  <a:lnTo>
                    <a:pt x="1773" y="3302"/>
                  </a:lnTo>
                  <a:lnTo>
                    <a:pt x="1779" y="3297"/>
                  </a:lnTo>
                  <a:lnTo>
                    <a:pt x="1785" y="3285"/>
                  </a:lnTo>
                  <a:lnTo>
                    <a:pt x="1791" y="3274"/>
                  </a:lnTo>
                  <a:lnTo>
                    <a:pt x="1796" y="3263"/>
                  </a:lnTo>
                  <a:lnTo>
                    <a:pt x="1796" y="3251"/>
                  </a:lnTo>
                  <a:lnTo>
                    <a:pt x="1796" y="3251"/>
                  </a:lnTo>
                  <a:lnTo>
                    <a:pt x="1802" y="3245"/>
                  </a:lnTo>
                  <a:lnTo>
                    <a:pt x="1802" y="3245"/>
                  </a:lnTo>
                  <a:lnTo>
                    <a:pt x="1807" y="3245"/>
                  </a:lnTo>
                  <a:lnTo>
                    <a:pt x="1807" y="3245"/>
                  </a:lnTo>
                  <a:lnTo>
                    <a:pt x="1819" y="3245"/>
                  </a:lnTo>
                  <a:lnTo>
                    <a:pt x="1819" y="3245"/>
                  </a:lnTo>
                  <a:lnTo>
                    <a:pt x="1825" y="3263"/>
                  </a:lnTo>
                  <a:lnTo>
                    <a:pt x="1825" y="3263"/>
                  </a:lnTo>
                  <a:lnTo>
                    <a:pt x="1831" y="3274"/>
                  </a:lnTo>
                  <a:lnTo>
                    <a:pt x="1831" y="3274"/>
                  </a:lnTo>
                  <a:lnTo>
                    <a:pt x="1836" y="3263"/>
                  </a:lnTo>
                  <a:lnTo>
                    <a:pt x="1836" y="3263"/>
                  </a:lnTo>
                  <a:lnTo>
                    <a:pt x="1847" y="3245"/>
                  </a:lnTo>
                  <a:lnTo>
                    <a:pt x="1847" y="3245"/>
                  </a:lnTo>
                  <a:lnTo>
                    <a:pt x="1853" y="3245"/>
                  </a:lnTo>
                  <a:lnTo>
                    <a:pt x="1865" y="3245"/>
                  </a:lnTo>
                  <a:lnTo>
                    <a:pt x="1865" y="3245"/>
                  </a:lnTo>
                  <a:lnTo>
                    <a:pt x="1887" y="3251"/>
                  </a:lnTo>
                  <a:lnTo>
                    <a:pt x="1887" y="3251"/>
                  </a:lnTo>
                  <a:lnTo>
                    <a:pt x="1899" y="3263"/>
                  </a:lnTo>
                  <a:lnTo>
                    <a:pt x="1899" y="3263"/>
                  </a:lnTo>
                  <a:lnTo>
                    <a:pt x="1910" y="3274"/>
                  </a:lnTo>
                  <a:lnTo>
                    <a:pt x="1910" y="3274"/>
                  </a:lnTo>
                  <a:lnTo>
                    <a:pt x="1910" y="3302"/>
                  </a:lnTo>
                  <a:lnTo>
                    <a:pt x="1910" y="3302"/>
                  </a:lnTo>
                  <a:lnTo>
                    <a:pt x="1910" y="3331"/>
                  </a:lnTo>
                  <a:lnTo>
                    <a:pt x="1910" y="3331"/>
                  </a:lnTo>
                  <a:lnTo>
                    <a:pt x="1910" y="3365"/>
                  </a:lnTo>
                  <a:lnTo>
                    <a:pt x="1910" y="3365"/>
                  </a:lnTo>
                  <a:lnTo>
                    <a:pt x="1910" y="3394"/>
                  </a:lnTo>
                  <a:lnTo>
                    <a:pt x="1910" y="3394"/>
                  </a:lnTo>
                  <a:lnTo>
                    <a:pt x="1910" y="3399"/>
                  </a:lnTo>
                  <a:lnTo>
                    <a:pt x="1910" y="3399"/>
                  </a:lnTo>
                  <a:lnTo>
                    <a:pt x="1916" y="3399"/>
                  </a:lnTo>
                  <a:lnTo>
                    <a:pt x="1916" y="3399"/>
                  </a:lnTo>
                  <a:lnTo>
                    <a:pt x="1927" y="3399"/>
                  </a:lnTo>
                  <a:lnTo>
                    <a:pt x="1927" y="3399"/>
                  </a:lnTo>
                  <a:lnTo>
                    <a:pt x="1932" y="3399"/>
                  </a:lnTo>
                  <a:lnTo>
                    <a:pt x="1932" y="3399"/>
                  </a:lnTo>
                  <a:lnTo>
                    <a:pt x="1938" y="3410"/>
                  </a:lnTo>
                  <a:lnTo>
                    <a:pt x="1938" y="3410"/>
                  </a:lnTo>
                  <a:lnTo>
                    <a:pt x="1938" y="3428"/>
                  </a:lnTo>
                  <a:lnTo>
                    <a:pt x="1938" y="3428"/>
                  </a:lnTo>
                  <a:lnTo>
                    <a:pt x="1938" y="3439"/>
                  </a:lnTo>
                  <a:lnTo>
                    <a:pt x="1938" y="3439"/>
                  </a:lnTo>
                  <a:lnTo>
                    <a:pt x="1938" y="3450"/>
                  </a:lnTo>
                  <a:lnTo>
                    <a:pt x="1938" y="3450"/>
                  </a:lnTo>
                  <a:lnTo>
                    <a:pt x="1944" y="3450"/>
                  </a:lnTo>
                  <a:lnTo>
                    <a:pt x="1944" y="3450"/>
                  </a:lnTo>
                  <a:lnTo>
                    <a:pt x="1950" y="3456"/>
                  </a:lnTo>
                  <a:lnTo>
                    <a:pt x="1950" y="3456"/>
                  </a:lnTo>
                  <a:lnTo>
                    <a:pt x="1956" y="3456"/>
                  </a:lnTo>
                  <a:lnTo>
                    <a:pt x="1956" y="3456"/>
                  </a:lnTo>
                  <a:lnTo>
                    <a:pt x="1956" y="3456"/>
                  </a:lnTo>
                  <a:lnTo>
                    <a:pt x="1956" y="3456"/>
                  </a:lnTo>
                  <a:lnTo>
                    <a:pt x="1956" y="3456"/>
                  </a:lnTo>
                  <a:lnTo>
                    <a:pt x="1956" y="3456"/>
                  </a:lnTo>
                  <a:lnTo>
                    <a:pt x="1961" y="3456"/>
                  </a:lnTo>
                  <a:lnTo>
                    <a:pt x="1961" y="3456"/>
                  </a:lnTo>
                  <a:lnTo>
                    <a:pt x="1967" y="3456"/>
                  </a:lnTo>
                  <a:lnTo>
                    <a:pt x="1967" y="3456"/>
                  </a:lnTo>
                  <a:lnTo>
                    <a:pt x="1967" y="3456"/>
                  </a:lnTo>
                  <a:lnTo>
                    <a:pt x="1967" y="3456"/>
                  </a:lnTo>
                  <a:lnTo>
                    <a:pt x="1972" y="3456"/>
                  </a:lnTo>
                  <a:lnTo>
                    <a:pt x="1972" y="3456"/>
                  </a:lnTo>
                  <a:lnTo>
                    <a:pt x="1978" y="3456"/>
                  </a:lnTo>
                  <a:lnTo>
                    <a:pt x="1978" y="3456"/>
                  </a:lnTo>
                  <a:lnTo>
                    <a:pt x="1990" y="3467"/>
                  </a:lnTo>
                  <a:lnTo>
                    <a:pt x="1990" y="3467"/>
                  </a:lnTo>
                  <a:lnTo>
                    <a:pt x="1995" y="3473"/>
                  </a:lnTo>
                  <a:lnTo>
                    <a:pt x="1995" y="3473"/>
                  </a:lnTo>
                  <a:lnTo>
                    <a:pt x="2007" y="3479"/>
                  </a:lnTo>
                  <a:lnTo>
                    <a:pt x="2007" y="3479"/>
                  </a:lnTo>
                  <a:lnTo>
                    <a:pt x="2007" y="3479"/>
                  </a:lnTo>
                  <a:lnTo>
                    <a:pt x="2007" y="3479"/>
                  </a:lnTo>
                  <a:lnTo>
                    <a:pt x="2012" y="3473"/>
                  </a:lnTo>
                  <a:lnTo>
                    <a:pt x="2012" y="3473"/>
                  </a:lnTo>
                  <a:lnTo>
                    <a:pt x="2018" y="3473"/>
                  </a:lnTo>
                  <a:lnTo>
                    <a:pt x="2018" y="3473"/>
                  </a:lnTo>
                  <a:lnTo>
                    <a:pt x="2018" y="3473"/>
                  </a:lnTo>
                  <a:lnTo>
                    <a:pt x="2018" y="3473"/>
                  </a:lnTo>
                  <a:lnTo>
                    <a:pt x="2024" y="3467"/>
                  </a:lnTo>
                  <a:lnTo>
                    <a:pt x="2024" y="3467"/>
                  </a:lnTo>
                  <a:lnTo>
                    <a:pt x="2035" y="3462"/>
                  </a:lnTo>
                  <a:lnTo>
                    <a:pt x="2035" y="3462"/>
                  </a:lnTo>
                  <a:lnTo>
                    <a:pt x="2041" y="3462"/>
                  </a:lnTo>
                  <a:lnTo>
                    <a:pt x="2041" y="3462"/>
                  </a:lnTo>
                  <a:lnTo>
                    <a:pt x="2035" y="3456"/>
                  </a:lnTo>
                  <a:lnTo>
                    <a:pt x="2035" y="3456"/>
                  </a:lnTo>
                  <a:lnTo>
                    <a:pt x="2035" y="3450"/>
                  </a:lnTo>
                  <a:lnTo>
                    <a:pt x="2035" y="3450"/>
                  </a:lnTo>
                  <a:lnTo>
                    <a:pt x="2029" y="3450"/>
                  </a:lnTo>
                  <a:lnTo>
                    <a:pt x="2029" y="3450"/>
                  </a:lnTo>
                  <a:lnTo>
                    <a:pt x="2029" y="3450"/>
                  </a:lnTo>
                  <a:lnTo>
                    <a:pt x="2029" y="3450"/>
                  </a:lnTo>
                  <a:lnTo>
                    <a:pt x="2024" y="3450"/>
                  </a:lnTo>
                  <a:lnTo>
                    <a:pt x="2024" y="3445"/>
                  </a:lnTo>
                  <a:lnTo>
                    <a:pt x="2024" y="3445"/>
                  </a:lnTo>
                  <a:lnTo>
                    <a:pt x="2024" y="3439"/>
                  </a:lnTo>
                  <a:lnTo>
                    <a:pt x="2024" y="3439"/>
                  </a:lnTo>
                  <a:lnTo>
                    <a:pt x="2024" y="3439"/>
                  </a:lnTo>
                  <a:lnTo>
                    <a:pt x="2024" y="3439"/>
                  </a:lnTo>
                  <a:lnTo>
                    <a:pt x="2024" y="3439"/>
                  </a:lnTo>
                  <a:lnTo>
                    <a:pt x="2029" y="3433"/>
                  </a:lnTo>
                  <a:lnTo>
                    <a:pt x="2029" y="3433"/>
                  </a:lnTo>
                  <a:lnTo>
                    <a:pt x="2035" y="3433"/>
                  </a:lnTo>
                  <a:lnTo>
                    <a:pt x="2035" y="3433"/>
                  </a:lnTo>
                  <a:lnTo>
                    <a:pt x="2035" y="3433"/>
                  </a:lnTo>
                  <a:lnTo>
                    <a:pt x="2035" y="3433"/>
                  </a:lnTo>
                  <a:lnTo>
                    <a:pt x="2041" y="3428"/>
                  </a:lnTo>
                  <a:lnTo>
                    <a:pt x="2041" y="3428"/>
                  </a:lnTo>
                  <a:lnTo>
                    <a:pt x="2041" y="3422"/>
                  </a:lnTo>
                  <a:lnTo>
                    <a:pt x="2041" y="3422"/>
                  </a:lnTo>
                  <a:lnTo>
                    <a:pt x="2041" y="3416"/>
                  </a:lnTo>
                  <a:lnTo>
                    <a:pt x="2041" y="3416"/>
                  </a:lnTo>
                  <a:lnTo>
                    <a:pt x="2041" y="3410"/>
                  </a:lnTo>
                  <a:lnTo>
                    <a:pt x="2041" y="3410"/>
                  </a:lnTo>
                  <a:lnTo>
                    <a:pt x="2046" y="3410"/>
                  </a:lnTo>
                  <a:lnTo>
                    <a:pt x="2046" y="3410"/>
                  </a:lnTo>
                  <a:lnTo>
                    <a:pt x="2046" y="3416"/>
                  </a:lnTo>
                  <a:lnTo>
                    <a:pt x="2046" y="3416"/>
                  </a:lnTo>
                  <a:lnTo>
                    <a:pt x="2052" y="3416"/>
                  </a:lnTo>
                  <a:lnTo>
                    <a:pt x="2052" y="3416"/>
                  </a:lnTo>
                  <a:lnTo>
                    <a:pt x="2052" y="3416"/>
                  </a:lnTo>
                  <a:lnTo>
                    <a:pt x="2052" y="3416"/>
                  </a:lnTo>
                  <a:lnTo>
                    <a:pt x="2052" y="3422"/>
                  </a:lnTo>
                  <a:lnTo>
                    <a:pt x="2052" y="3422"/>
                  </a:lnTo>
                  <a:lnTo>
                    <a:pt x="2052" y="3428"/>
                  </a:lnTo>
                  <a:lnTo>
                    <a:pt x="2052" y="3428"/>
                  </a:lnTo>
                  <a:lnTo>
                    <a:pt x="2052" y="3428"/>
                  </a:lnTo>
                  <a:lnTo>
                    <a:pt x="2052" y="3428"/>
                  </a:lnTo>
                  <a:lnTo>
                    <a:pt x="2046" y="3428"/>
                  </a:lnTo>
                  <a:lnTo>
                    <a:pt x="2046" y="3428"/>
                  </a:lnTo>
                  <a:lnTo>
                    <a:pt x="2046" y="3433"/>
                  </a:lnTo>
                  <a:lnTo>
                    <a:pt x="2046" y="3433"/>
                  </a:lnTo>
                  <a:lnTo>
                    <a:pt x="2046" y="3433"/>
                  </a:lnTo>
                  <a:lnTo>
                    <a:pt x="2046" y="3433"/>
                  </a:lnTo>
                  <a:lnTo>
                    <a:pt x="2046" y="3433"/>
                  </a:lnTo>
                  <a:lnTo>
                    <a:pt x="2046" y="3433"/>
                  </a:lnTo>
                  <a:lnTo>
                    <a:pt x="2046" y="3439"/>
                  </a:lnTo>
                  <a:lnTo>
                    <a:pt x="2046" y="3439"/>
                  </a:lnTo>
                  <a:lnTo>
                    <a:pt x="2052" y="3450"/>
                  </a:lnTo>
                  <a:lnTo>
                    <a:pt x="2052" y="3450"/>
                  </a:lnTo>
                  <a:lnTo>
                    <a:pt x="2052" y="3456"/>
                  </a:lnTo>
                  <a:lnTo>
                    <a:pt x="2058" y="3456"/>
                  </a:lnTo>
                  <a:lnTo>
                    <a:pt x="2058" y="3456"/>
                  </a:lnTo>
                  <a:lnTo>
                    <a:pt x="2063" y="3456"/>
                  </a:lnTo>
                  <a:lnTo>
                    <a:pt x="2063" y="3456"/>
                  </a:lnTo>
                  <a:lnTo>
                    <a:pt x="2063" y="3456"/>
                  </a:lnTo>
                  <a:lnTo>
                    <a:pt x="2069" y="3450"/>
                  </a:lnTo>
                  <a:lnTo>
                    <a:pt x="2069" y="3450"/>
                  </a:lnTo>
                  <a:lnTo>
                    <a:pt x="2075" y="3439"/>
                  </a:lnTo>
                  <a:lnTo>
                    <a:pt x="2075" y="3439"/>
                  </a:lnTo>
                  <a:lnTo>
                    <a:pt x="2086" y="3428"/>
                  </a:lnTo>
                  <a:lnTo>
                    <a:pt x="2086" y="3428"/>
                  </a:lnTo>
                  <a:lnTo>
                    <a:pt x="2103" y="3416"/>
                  </a:lnTo>
                  <a:lnTo>
                    <a:pt x="2103" y="3416"/>
                  </a:lnTo>
                  <a:lnTo>
                    <a:pt x="2103" y="3416"/>
                  </a:lnTo>
                  <a:lnTo>
                    <a:pt x="2109" y="3410"/>
                  </a:lnTo>
                  <a:lnTo>
                    <a:pt x="2109" y="3410"/>
                  </a:lnTo>
                  <a:lnTo>
                    <a:pt x="2109" y="3410"/>
                  </a:lnTo>
                  <a:lnTo>
                    <a:pt x="2109" y="3405"/>
                  </a:lnTo>
                  <a:lnTo>
                    <a:pt x="2109" y="3405"/>
                  </a:lnTo>
                  <a:lnTo>
                    <a:pt x="2109" y="3399"/>
                  </a:lnTo>
                  <a:lnTo>
                    <a:pt x="2109" y="3399"/>
                  </a:lnTo>
                  <a:lnTo>
                    <a:pt x="2109" y="3394"/>
                  </a:lnTo>
                  <a:lnTo>
                    <a:pt x="2109" y="3394"/>
                  </a:lnTo>
                  <a:lnTo>
                    <a:pt x="2109" y="3388"/>
                  </a:lnTo>
                  <a:lnTo>
                    <a:pt x="2109" y="3388"/>
                  </a:lnTo>
                  <a:lnTo>
                    <a:pt x="2109" y="3388"/>
                  </a:lnTo>
                  <a:lnTo>
                    <a:pt x="2115" y="3388"/>
                  </a:lnTo>
                  <a:lnTo>
                    <a:pt x="2115" y="3388"/>
                  </a:lnTo>
                  <a:lnTo>
                    <a:pt x="2115" y="3388"/>
                  </a:lnTo>
                  <a:lnTo>
                    <a:pt x="2115" y="3382"/>
                  </a:lnTo>
                  <a:lnTo>
                    <a:pt x="2115" y="3382"/>
                  </a:lnTo>
                  <a:lnTo>
                    <a:pt x="2115" y="3376"/>
                  </a:lnTo>
                  <a:lnTo>
                    <a:pt x="2115" y="3376"/>
                  </a:lnTo>
                  <a:lnTo>
                    <a:pt x="2115" y="3370"/>
                  </a:lnTo>
                  <a:lnTo>
                    <a:pt x="2115" y="3370"/>
                  </a:lnTo>
                  <a:lnTo>
                    <a:pt x="2115" y="3360"/>
                  </a:lnTo>
                  <a:lnTo>
                    <a:pt x="2115" y="3360"/>
                  </a:lnTo>
                  <a:lnTo>
                    <a:pt x="2121" y="3365"/>
                  </a:lnTo>
                  <a:lnTo>
                    <a:pt x="2121" y="3365"/>
                  </a:lnTo>
                  <a:lnTo>
                    <a:pt x="2121" y="3365"/>
                  </a:lnTo>
                  <a:lnTo>
                    <a:pt x="2121" y="3365"/>
                  </a:lnTo>
                  <a:lnTo>
                    <a:pt x="2126" y="3370"/>
                  </a:lnTo>
                  <a:lnTo>
                    <a:pt x="2126" y="3370"/>
                  </a:lnTo>
                  <a:lnTo>
                    <a:pt x="2126" y="3370"/>
                  </a:lnTo>
                  <a:lnTo>
                    <a:pt x="2126" y="3370"/>
                  </a:lnTo>
                  <a:lnTo>
                    <a:pt x="2131" y="3370"/>
                  </a:lnTo>
                  <a:lnTo>
                    <a:pt x="2131" y="3370"/>
                  </a:lnTo>
                  <a:lnTo>
                    <a:pt x="2137" y="3370"/>
                  </a:lnTo>
                  <a:lnTo>
                    <a:pt x="2137" y="3370"/>
                  </a:lnTo>
                  <a:lnTo>
                    <a:pt x="2143" y="3370"/>
                  </a:lnTo>
                  <a:lnTo>
                    <a:pt x="2143" y="3370"/>
                  </a:lnTo>
                  <a:lnTo>
                    <a:pt x="2149" y="3365"/>
                  </a:lnTo>
                  <a:lnTo>
                    <a:pt x="2149" y="3365"/>
                  </a:lnTo>
                  <a:lnTo>
                    <a:pt x="2149" y="3370"/>
                  </a:lnTo>
                  <a:lnTo>
                    <a:pt x="2149" y="3370"/>
                  </a:lnTo>
                  <a:lnTo>
                    <a:pt x="2149" y="3376"/>
                  </a:lnTo>
                  <a:lnTo>
                    <a:pt x="2149" y="3376"/>
                  </a:lnTo>
                  <a:lnTo>
                    <a:pt x="2149" y="3382"/>
                  </a:lnTo>
                  <a:lnTo>
                    <a:pt x="2149" y="3382"/>
                  </a:lnTo>
                  <a:lnTo>
                    <a:pt x="2149" y="3382"/>
                  </a:lnTo>
                  <a:lnTo>
                    <a:pt x="2149" y="3382"/>
                  </a:lnTo>
                  <a:lnTo>
                    <a:pt x="2143" y="3382"/>
                  </a:lnTo>
                  <a:lnTo>
                    <a:pt x="2143" y="3382"/>
                  </a:lnTo>
                  <a:lnTo>
                    <a:pt x="2143" y="3388"/>
                  </a:lnTo>
                  <a:lnTo>
                    <a:pt x="2143" y="3388"/>
                  </a:lnTo>
                  <a:lnTo>
                    <a:pt x="2137" y="3388"/>
                  </a:lnTo>
                  <a:lnTo>
                    <a:pt x="2137" y="3388"/>
                  </a:lnTo>
                  <a:lnTo>
                    <a:pt x="2131" y="3388"/>
                  </a:lnTo>
                  <a:lnTo>
                    <a:pt x="2131" y="3388"/>
                  </a:lnTo>
                  <a:lnTo>
                    <a:pt x="2131" y="3394"/>
                  </a:lnTo>
                  <a:lnTo>
                    <a:pt x="2131" y="3394"/>
                  </a:lnTo>
                  <a:lnTo>
                    <a:pt x="2131" y="3399"/>
                  </a:lnTo>
                  <a:lnTo>
                    <a:pt x="2131" y="3399"/>
                  </a:lnTo>
                  <a:lnTo>
                    <a:pt x="2137" y="3405"/>
                  </a:lnTo>
                  <a:lnTo>
                    <a:pt x="2137" y="3405"/>
                  </a:lnTo>
                  <a:lnTo>
                    <a:pt x="2137" y="3405"/>
                  </a:lnTo>
                  <a:lnTo>
                    <a:pt x="2137" y="3405"/>
                  </a:lnTo>
                  <a:lnTo>
                    <a:pt x="2131" y="3410"/>
                  </a:lnTo>
                  <a:lnTo>
                    <a:pt x="2131" y="3410"/>
                  </a:lnTo>
                  <a:lnTo>
                    <a:pt x="2126" y="3416"/>
                  </a:lnTo>
                  <a:lnTo>
                    <a:pt x="2126" y="3416"/>
                  </a:lnTo>
                  <a:lnTo>
                    <a:pt x="2121" y="3416"/>
                  </a:lnTo>
                  <a:lnTo>
                    <a:pt x="2121" y="3416"/>
                  </a:lnTo>
                  <a:lnTo>
                    <a:pt x="2121" y="3422"/>
                  </a:lnTo>
                  <a:lnTo>
                    <a:pt x="2121" y="3422"/>
                  </a:lnTo>
                  <a:lnTo>
                    <a:pt x="2121" y="3428"/>
                  </a:lnTo>
                  <a:lnTo>
                    <a:pt x="2121" y="3428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1" y="3445"/>
                  </a:lnTo>
                  <a:lnTo>
                    <a:pt x="2121" y="3445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1" y="3439"/>
                  </a:lnTo>
                  <a:lnTo>
                    <a:pt x="2126" y="3433"/>
                  </a:lnTo>
                  <a:lnTo>
                    <a:pt x="2126" y="3433"/>
                  </a:lnTo>
                  <a:lnTo>
                    <a:pt x="2126" y="3433"/>
                  </a:lnTo>
                  <a:lnTo>
                    <a:pt x="2126" y="3433"/>
                  </a:lnTo>
                  <a:lnTo>
                    <a:pt x="2149" y="3428"/>
                  </a:lnTo>
                  <a:lnTo>
                    <a:pt x="2149" y="3428"/>
                  </a:lnTo>
                  <a:lnTo>
                    <a:pt x="2177" y="3428"/>
                  </a:lnTo>
                  <a:lnTo>
                    <a:pt x="2177" y="3428"/>
                  </a:lnTo>
                  <a:lnTo>
                    <a:pt x="2206" y="3433"/>
                  </a:lnTo>
                  <a:lnTo>
                    <a:pt x="2206" y="3433"/>
                  </a:lnTo>
                  <a:lnTo>
                    <a:pt x="2228" y="3433"/>
                  </a:lnTo>
                  <a:lnTo>
                    <a:pt x="2228" y="3433"/>
                  </a:lnTo>
                  <a:lnTo>
                    <a:pt x="2222" y="3433"/>
                  </a:lnTo>
                  <a:lnTo>
                    <a:pt x="2222" y="3433"/>
                  </a:lnTo>
                  <a:lnTo>
                    <a:pt x="2217" y="3433"/>
                  </a:lnTo>
                  <a:lnTo>
                    <a:pt x="2217" y="3433"/>
                  </a:lnTo>
                  <a:lnTo>
                    <a:pt x="2211" y="3433"/>
                  </a:lnTo>
                  <a:lnTo>
                    <a:pt x="2211" y="3433"/>
                  </a:lnTo>
                  <a:lnTo>
                    <a:pt x="2206" y="3439"/>
                  </a:lnTo>
                  <a:lnTo>
                    <a:pt x="2206" y="3439"/>
                  </a:lnTo>
                  <a:lnTo>
                    <a:pt x="2200" y="3450"/>
                  </a:lnTo>
                  <a:lnTo>
                    <a:pt x="2200" y="3450"/>
                  </a:lnTo>
                  <a:lnTo>
                    <a:pt x="2194" y="3456"/>
                  </a:lnTo>
                  <a:lnTo>
                    <a:pt x="2194" y="3456"/>
                  </a:lnTo>
                  <a:lnTo>
                    <a:pt x="2188" y="3467"/>
                  </a:lnTo>
                  <a:lnTo>
                    <a:pt x="2188" y="3467"/>
                  </a:lnTo>
                  <a:lnTo>
                    <a:pt x="2177" y="3479"/>
                  </a:lnTo>
                  <a:lnTo>
                    <a:pt x="2177" y="3479"/>
                  </a:lnTo>
                  <a:lnTo>
                    <a:pt x="2177" y="3473"/>
                  </a:lnTo>
                  <a:lnTo>
                    <a:pt x="2177" y="3473"/>
                  </a:lnTo>
                  <a:lnTo>
                    <a:pt x="2171" y="3473"/>
                  </a:lnTo>
                  <a:lnTo>
                    <a:pt x="2171" y="3473"/>
                  </a:lnTo>
                  <a:lnTo>
                    <a:pt x="2166" y="3473"/>
                  </a:lnTo>
                  <a:lnTo>
                    <a:pt x="2166" y="3473"/>
                  </a:lnTo>
                  <a:lnTo>
                    <a:pt x="2160" y="3473"/>
                  </a:lnTo>
                  <a:lnTo>
                    <a:pt x="2160" y="3473"/>
                  </a:lnTo>
                  <a:lnTo>
                    <a:pt x="2160" y="3467"/>
                  </a:lnTo>
                  <a:lnTo>
                    <a:pt x="2160" y="3467"/>
                  </a:lnTo>
                  <a:lnTo>
                    <a:pt x="2160" y="3462"/>
                  </a:lnTo>
                  <a:lnTo>
                    <a:pt x="2160" y="3462"/>
                  </a:lnTo>
                  <a:lnTo>
                    <a:pt x="2160" y="3456"/>
                  </a:lnTo>
                  <a:lnTo>
                    <a:pt x="2160" y="3456"/>
                  </a:lnTo>
                  <a:lnTo>
                    <a:pt x="2160" y="3456"/>
                  </a:lnTo>
                  <a:lnTo>
                    <a:pt x="2160" y="3456"/>
                  </a:lnTo>
                  <a:lnTo>
                    <a:pt x="2137" y="3456"/>
                  </a:lnTo>
                  <a:lnTo>
                    <a:pt x="2137" y="3456"/>
                  </a:lnTo>
                  <a:lnTo>
                    <a:pt x="2115" y="3462"/>
                  </a:lnTo>
                  <a:lnTo>
                    <a:pt x="2115" y="3462"/>
                  </a:lnTo>
                  <a:lnTo>
                    <a:pt x="2097" y="3473"/>
                  </a:lnTo>
                  <a:lnTo>
                    <a:pt x="2097" y="3473"/>
                  </a:lnTo>
                  <a:lnTo>
                    <a:pt x="2086" y="3484"/>
                  </a:lnTo>
                  <a:lnTo>
                    <a:pt x="2086" y="3484"/>
                  </a:lnTo>
                  <a:lnTo>
                    <a:pt x="2086" y="3490"/>
                  </a:lnTo>
                  <a:lnTo>
                    <a:pt x="2086" y="3490"/>
                  </a:lnTo>
                  <a:lnTo>
                    <a:pt x="2086" y="3495"/>
                  </a:lnTo>
                  <a:lnTo>
                    <a:pt x="2086" y="3495"/>
                  </a:lnTo>
                  <a:lnTo>
                    <a:pt x="2086" y="3501"/>
                  </a:lnTo>
                  <a:lnTo>
                    <a:pt x="2086" y="3501"/>
                  </a:lnTo>
                  <a:lnTo>
                    <a:pt x="2081" y="3507"/>
                  </a:lnTo>
                  <a:lnTo>
                    <a:pt x="2081" y="3507"/>
                  </a:lnTo>
                  <a:lnTo>
                    <a:pt x="2075" y="3513"/>
                  </a:lnTo>
                  <a:lnTo>
                    <a:pt x="2075" y="3513"/>
                  </a:lnTo>
                  <a:lnTo>
                    <a:pt x="2063" y="3513"/>
                  </a:lnTo>
                  <a:lnTo>
                    <a:pt x="2063" y="3513"/>
                  </a:lnTo>
                  <a:lnTo>
                    <a:pt x="2058" y="3513"/>
                  </a:lnTo>
                  <a:lnTo>
                    <a:pt x="2058" y="3513"/>
                  </a:lnTo>
                  <a:lnTo>
                    <a:pt x="2046" y="3513"/>
                  </a:lnTo>
                  <a:lnTo>
                    <a:pt x="2046" y="3513"/>
                  </a:lnTo>
                  <a:lnTo>
                    <a:pt x="2046" y="3519"/>
                  </a:lnTo>
                  <a:lnTo>
                    <a:pt x="2046" y="3519"/>
                  </a:lnTo>
                  <a:lnTo>
                    <a:pt x="2041" y="3524"/>
                  </a:lnTo>
                  <a:lnTo>
                    <a:pt x="2041" y="3524"/>
                  </a:lnTo>
                  <a:lnTo>
                    <a:pt x="2041" y="3530"/>
                  </a:lnTo>
                  <a:lnTo>
                    <a:pt x="2041" y="3530"/>
                  </a:lnTo>
                  <a:lnTo>
                    <a:pt x="2035" y="3535"/>
                  </a:lnTo>
                  <a:lnTo>
                    <a:pt x="2035" y="3535"/>
                  </a:lnTo>
                  <a:lnTo>
                    <a:pt x="2024" y="3553"/>
                  </a:lnTo>
                  <a:lnTo>
                    <a:pt x="2024" y="3553"/>
                  </a:lnTo>
                  <a:lnTo>
                    <a:pt x="2018" y="3564"/>
                  </a:lnTo>
                  <a:lnTo>
                    <a:pt x="2018" y="3564"/>
                  </a:lnTo>
                  <a:lnTo>
                    <a:pt x="2018" y="3581"/>
                  </a:lnTo>
                  <a:lnTo>
                    <a:pt x="2018" y="3581"/>
                  </a:lnTo>
                  <a:lnTo>
                    <a:pt x="2029" y="3604"/>
                  </a:lnTo>
                  <a:lnTo>
                    <a:pt x="2029" y="3604"/>
                  </a:lnTo>
                  <a:lnTo>
                    <a:pt x="2035" y="3604"/>
                  </a:lnTo>
                  <a:lnTo>
                    <a:pt x="2035" y="3604"/>
                  </a:lnTo>
                  <a:lnTo>
                    <a:pt x="2041" y="3598"/>
                  </a:lnTo>
                  <a:lnTo>
                    <a:pt x="2041" y="3598"/>
                  </a:lnTo>
                  <a:lnTo>
                    <a:pt x="2046" y="3598"/>
                  </a:lnTo>
                  <a:lnTo>
                    <a:pt x="2046" y="3598"/>
                  </a:lnTo>
                  <a:lnTo>
                    <a:pt x="2052" y="3604"/>
                  </a:lnTo>
                  <a:lnTo>
                    <a:pt x="2052" y="3604"/>
                  </a:lnTo>
                  <a:lnTo>
                    <a:pt x="2058" y="3604"/>
                  </a:lnTo>
                  <a:lnTo>
                    <a:pt x="2058" y="3604"/>
                  </a:lnTo>
                  <a:lnTo>
                    <a:pt x="2058" y="3609"/>
                  </a:lnTo>
                  <a:lnTo>
                    <a:pt x="2058" y="3609"/>
                  </a:lnTo>
                  <a:lnTo>
                    <a:pt x="2063" y="3615"/>
                  </a:lnTo>
                  <a:lnTo>
                    <a:pt x="2063" y="3615"/>
                  </a:lnTo>
                  <a:lnTo>
                    <a:pt x="2063" y="3621"/>
                  </a:lnTo>
                  <a:lnTo>
                    <a:pt x="2063" y="3621"/>
                  </a:lnTo>
                  <a:lnTo>
                    <a:pt x="2069" y="3621"/>
                  </a:lnTo>
                  <a:lnTo>
                    <a:pt x="2069" y="3621"/>
                  </a:lnTo>
                  <a:lnTo>
                    <a:pt x="2069" y="3621"/>
                  </a:lnTo>
                  <a:lnTo>
                    <a:pt x="2069" y="3621"/>
                  </a:lnTo>
                  <a:lnTo>
                    <a:pt x="2075" y="3626"/>
                  </a:lnTo>
                  <a:lnTo>
                    <a:pt x="2075" y="3626"/>
                  </a:lnTo>
                  <a:lnTo>
                    <a:pt x="2075" y="3626"/>
                  </a:lnTo>
                  <a:lnTo>
                    <a:pt x="2075" y="3626"/>
                  </a:lnTo>
                  <a:lnTo>
                    <a:pt x="2081" y="3626"/>
                  </a:lnTo>
                  <a:lnTo>
                    <a:pt x="2081" y="3626"/>
                  </a:lnTo>
                  <a:lnTo>
                    <a:pt x="2081" y="3632"/>
                  </a:lnTo>
                  <a:lnTo>
                    <a:pt x="2081" y="3632"/>
                  </a:lnTo>
                  <a:lnTo>
                    <a:pt x="2086" y="3632"/>
                  </a:lnTo>
                  <a:lnTo>
                    <a:pt x="2086" y="3632"/>
                  </a:lnTo>
                  <a:lnTo>
                    <a:pt x="2086" y="3632"/>
                  </a:lnTo>
                  <a:lnTo>
                    <a:pt x="2086" y="3632"/>
                  </a:lnTo>
                  <a:lnTo>
                    <a:pt x="2086" y="3632"/>
                  </a:lnTo>
                  <a:lnTo>
                    <a:pt x="2086" y="3632"/>
                  </a:lnTo>
                  <a:lnTo>
                    <a:pt x="2092" y="3621"/>
                  </a:lnTo>
                  <a:lnTo>
                    <a:pt x="2092" y="3621"/>
                  </a:lnTo>
                  <a:lnTo>
                    <a:pt x="2097" y="3615"/>
                  </a:lnTo>
                  <a:lnTo>
                    <a:pt x="2097" y="3615"/>
                  </a:lnTo>
                  <a:lnTo>
                    <a:pt x="2097" y="3615"/>
                  </a:lnTo>
                  <a:lnTo>
                    <a:pt x="2103" y="3615"/>
                  </a:lnTo>
                  <a:lnTo>
                    <a:pt x="2103" y="3615"/>
                  </a:lnTo>
                  <a:lnTo>
                    <a:pt x="2103" y="3615"/>
                  </a:lnTo>
                  <a:lnTo>
                    <a:pt x="2109" y="3615"/>
                  </a:lnTo>
                  <a:lnTo>
                    <a:pt x="2109" y="3615"/>
                  </a:lnTo>
                  <a:lnTo>
                    <a:pt x="2103" y="3621"/>
                  </a:lnTo>
                  <a:lnTo>
                    <a:pt x="2103" y="3626"/>
                  </a:lnTo>
                  <a:lnTo>
                    <a:pt x="2103" y="3626"/>
                  </a:lnTo>
                  <a:lnTo>
                    <a:pt x="2103" y="3626"/>
                  </a:lnTo>
                  <a:lnTo>
                    <a:pt x="2103" y="3626"/>
                  </a:lnTo>
                  <a:lnTo>
                    <a:pt x="2103" y="3626"/>
                  </a:lnTo>
                  <a:lnTo>
                    <a:pt x="2109" y="3632"/>
                  </a:lnTo>
                  <a:lnTo>
                    <a:pt x="2109" y="3632"/>
                  </a:lnTo>
                  <a:lnTo>
                    <a:pt x="2115" y="3632"/>
                  </a:lnTo>
                  <a:lnTo>
                    <a:pt x="2115" y="3632"/>
                  </a:lnTo>
                  <a:lnTo>
                    <a:pt x="2115" y="3632"/>
                  </a:lnTo>
                  <a:lnTo>
                    <a:pt x="2115" y="3632"/>
                  </a:lnTo>
                  <a:lnTo>
                    <a:pt x="2121" y="3626"/>
                  </a:lnTo>
                  <a:lnTo>
                    <a:pt x="2121" y="3626"/>
                  </a:lnTo>
                  <a:lnTo>
                    <a:pt x="2126" y="3621"/>
                  </a:lnTo>
                  <a:lnTo>
                    <a:pt x="2126" y="3621"/>
                  </a:lnTo>
                  <a:lnTo>
                    <a:pt x="2131" y="3615"/>
                  </a:lnTo>
                  <a:lnTo>
                    <a:pt x="2131" y="3615"/>
                  </a:lnTo>
                  <a:lnTo>
                    <a:pt x="2137" y="3615"/>
                  </a:lnTo>
                  <a:lnTo>
                    <a:pt x="2137" y="3615"/>
                  </a:lnTo>
                  <a:lnTo>
                    <a:pt x="2137" y="3609"/>
                  </a:lnTo>
                  <a:lnTo>
                    <a:pt x="2137" y="3609"/>
                  </a:lnTo>
                  <a:lnTo>
                    <a:pt x="2143" y="3604"/>
                  </a:lnTo>
                  <a:lnTo>
                    <a:pt x="2143" y="3604"/>
                  </a:lnTo>
                  <a:lnTo>
                    <a:pt x="2143" y="3598"/>
                  </a:lnTo>
                  <a:lnTo>
                    <a:pt x="2143" y="3598"/>
                  </a:lnTo>
                  <a:lnTo>
                    <a:pt x="2149" y="3598"/>
                  </a:lnTo>
                  <a:lnTo>
                    <a:pt x="2149" y="3598"/>
                  </a:lnTo>
                  <a:lnTo>
                    <a:pt x="2149" y="3598"/>
                  </a:lnTo>
                  <a:lnTo>
                    <a:pt x="2149" y="3598"/>
                  </a:lnTo>
                  <a:lnTo>
                    <a:pt x="2154" y="3598"/>
                  </a:lnTo>
                  <a:lnTo>
                    <a:pt x="2154" y="3598"/>
                  </a:lnTo>
                  <a:lnTo>
                    <a:pt x="2160" y="3598"/>
                  </a:lnTo>
                  <a:lnTo>
                    <a:pt x="2160" y="3598"/>
                  </a:lnTo>
                  <a:lnTo>
                    <a:pt x="2160" y="3604"/>
                  </a:lnTo>
                  <a:lnTo>
                    <a:pt x="2160" y="3604"/>
                  </a:lnTo>
                  <a:lnTo>
                    <a:pt x="2166" y="3604"/>
                  </a:lnTo>
                  <a:lnTo>
                    <a:pt x="2166" y="3604"/>
                  </a:lnTo>
                  <a:lnTo>
                    <a:pt x="2171" y="3604"/>
                  </a:lnTo>
                  <a:lnTo>
                    <a:pt x="2171" y="3604"/>
                  </a:lnTo>
                  <a:lnTo>
                    <a:pt x="2171" y="3598"/>
                  </a:lnTo>
                  <a:lnTo>
                    <a:pt x="2171" y="3598"/>
                  </a:lnTo>
                  <a:lnTo>
                    <a:pt x="2171" y="3592"/>
                  </a:lnTo>
                  <a:lnTo>
                    <a:pt x="2171" y="3592"/>
                  </a:lnTo>
                  <a:lnTo>
                    <a:pt x="2166" y="3592"/>
                  </a:lnTo>
                  <a:lnTo>
                    <a:pt x="2166" y="3592"/>
                  </a:lnTo>
                  <a:lnTo>
                    <a:pt x="2166" y="3592"/>
                  </a:lnTo>
                  <a:lnTo>
                    <a:pt x="2166" y="3592"/>
                  </a:lnTo>
                  <a:lnTo>
                    <a:pt x="2160" y="3581"/>
                  </a:lnTo>
                  <a:lnTo>
                    <a:pt x="2160" y="3581"/>
                  </a:lnTo>
                  <a:lnTo>
                    <a:pt x="2166" y="3564"/>
                  </a:lnTo>
                  <a:lnTo>
                    <a:pt x="2166" y="3564"/>
                  </a:lnTo>
                  <a:lnTo>
                    <a:pt x="2166" y="3553"/>
                  </a:lnTo>
                  <a:lnTo>
                    <a:pt x="2166" y="3553"/>
                  </a:lnTo>
                  <a:lnTo>
                    <a:pt x="2171" y="3541"/>
                  </a:lnTo>
                  <a:lnTo>
                    <a:pt x="2171" y="3541"/>
                  </a:lnTo>
                  <a:lnTo>
                    <a:pt x="2171" y="3541"/>
                  </a:lnTo>
                  <a:lnTo>
                    <a:pt x="2171" y="3541"/>
                  </a:lnTo>
                  <a:lnTo>
                    <a:pt x="2177" y="3547"/>
                  </a:lnTo>
                  <a:lnTo>
                    <a:pt x="2177" y="3547"/>
                  </a:lnTo>
                  <a:lnTo>
                    <a:pt x="2183" y="3547"/>
                  </a:lnTo>
                  <a:lnTo>
                    <a:pt x="2183" y="3547"/>
                  </a:lnTo>
                  <a:lnTo>
                    <a:pt x="2183" y="3547"/>
                  </a:lnTo>
                  <a:lnTo>
                    <a:pt x="2183" y="3547"/>
                  </a:lnTo>
                  <a:lnTo>
                    <a:pt x="2188" y="3541"/>
                  </a:lnTo>
                  <a:lnTo>
                    <a:pt x="2188" y="3541"/>
                  </a:lnTo>
                  <a:lnTo>
                    <a:pt x="2188" y="3535"/>
                  </a:lnTo>
                  <a:lnTo>
                    <a:pt x="2188" y="3535"/>
                  </a:lnTo>
                  <a:lnTo>
                    <a:pt x="2188" y="3530"/>
                  </a:lnTo>
                  <a:lnTo>
                    <a:pt x="2188" y="3530"/>
                  </a:lnTo>
                  <a:lnTo>
                    <a:pt x="2188" y="3524"/>
                  </a:lnTo>
                  <a:lnTo>
                    <a:pt x="2188" y="3524"/>
                  </a:lnTo>
                  <a:lnTo>
                    <a:pt x="2194" y="3535"/>
                  </a:lnTo>
                  <a:lnTo>
                    <a:pt x="2194" y="3535"/>
                  </a:lnTo>
                  <a:lnTo>
                    <a:pt x="2206" y="3541"/>
                  </a:lnTo>
                  <a:lnTo>
                    <a:pt x="2206" y="3541"/>
                  </a:lnTo>
                  <a:lnTo>
                    <a:pt x="2211" y="3553"/>
                  </a:lnTo>
                  <a:lnTo>
                    <a:pt x="2211" y="3553"/>
                  </a:lnTo>
                  <a:lnTo>
                    <a:pt x="2217" y="3558"/>
                  </a:lnTo>
                  <a:lnTo>
                    <a:pt x="2217" y="3558"/>
                  </a:lnTo>
                  <a:lnTo>
                    <a:pt x="2217" y="3553"/>
                  </a:lnTo>
                  <a:lnTo>
                    <a:pt x="2217" y="3553"/>
                  </a:lnTo>
                  <a:lnTo>
                    <a:pt x="2222" y="3547"/>
                  </a:lnTo>
                  <a:lnTo>
                    <a:pt x="2222" y="3547"/>
                  </a:lnTo>
                  <a:lnTo>
                    <a:pt x="2222" y="3535"/>
                  </a:lnTo>
                  <a:lnTo>
                    <a:pt x="2222" y="3535"/>
                  </a:lnTo>
                  <a:lnTo>
                    <a:pt x="2217" y="3530"/>
                  </a:lnTo>
                  <a:lnTo>
                    <a:pt x="2217" y="3530"/>
                  </a:lnTo>
                  <a:lnTo>
                    <a:pt x="2222" y="3530"/>
                  </a:lnTo>
                  <a:lnTo>
                    <a:pt x="2222" y="3530"/>
                  </a:lnTo>
                  <a:lnTo>
                    <a:pt x="2222" y="3524"/>
                  </a:lnTo>
                  <a:lnTo>
                    <a:pt x="2222" y="3524"/>
                  </a:lnTo>
                  <a:lnTo>
                    <a:pt x="2228" y="3524"/>
                  </a:lnTo>
                  <a:lnTo>
                    <a:pt x="2228" y="3524"/>
                  </a:lnTo>
                  <a:lnTo>
                    <a:pt x="2228" y="3519"/>
                  </a:lnTo>
                  <a:lnTo>
                    <a:pt x="2228" y="3519"/>
                  </a:lnTo>
                  <a:lnTo>
                    <a:pt x="2274" y="3513"/>
                  </a:lnTo>
                  <a:lnTo>
                    <a:pt x="2274" y="3513"/>
                  </a:lnTo>
                  <a:lnTo>
                    <a:pt x="2308" y="3495"/>
                  </a:lnTo>
                  <a:lnTo>
                    <a:pt x="2308" y="3495"/>
                  </a:lnTo>
                  <a:lnTo>
                    <a:pt x="2336" y="3473"/>
                  </a:lnTo>
                  <a:lnTo>
                    <a:pt x="2336" y="3473"/>
                  </a:lnTo>
                  <a:lnTo>
                    <a:pt x="2353" y="3439"/>
                  </a:lnTo>
                  <a:lnTo>
                    <a:pt x="2353" y="3439"/>
                  </a:lnTo>
                  <a:lnTo>
                    <a:pt x="2359" y="3439"/>
                  </a:lnTo>
                  <a:lnTo>
                    <a:pt x="2359" y="3439"/>
                  </a:lnTo>
                  <a:lnTo>
                    <a:pt x="2365" y="3439"/>
                  </a:lnTo>
                  <a:lnTo>
                    <a:pt x="2365" y="3439"/>
                  </a:lnTo>
                  <a:lnTo>
                    <a:pt x="2371" y="3439"/>
                  </a:lnTo>
                  <a:lnTo>
                    <a:pt x="2371" y="3439"/>
                  </a:lnTo>
                  <a:lnTo>
                    <a:pt x="2371" y="3439"/>
                  </a:lnTo>
                  <a:lnTo>
                    <a:pt x="2371" y="3439"/>
                  </a:lnTo>
                  <a:lnTo>
                    <a:pt x="2371" y="3433"/>
                  </a:lnTo>
                  <a:lnTo>
                    <a:pt x="2371" y="3433"/>
                  </a:lnTo>
                  <a:lnTo>
                    <a:pt x="2371" y="3428"/>
                  </a:lnTo>
                  <a:lnTo>
                    <a:pt x="2371" y="3428"/>
                  </a:lnTo>
                  <a:lnTo>
                    <a:pt x="2371" y="3428"/>
                  </a:lnTo>
                  <a:lnTo>
                    <a:pt x="2371" y="3428"/>
                  </a:lnTo>
                  <a:lnTo>
                    <a:pt x="2365" y="3422"/>
                  </a:lnTo>
                  <a:lnTo>
                    <a:pt x="2365" y="3422"/>
                  </a:lnTo>
                  <a:lnTo>
                    <a:pt x="2359" y="3422"/>
                  </a:lnTo>
                  <a:lnTo>
                    <a:pt x="2359" y="3422"/>
                  </a:lnTo>
                  <a:lnTo>
                    <a:pt x="2353" y="3422"/>
                  </a:lnTo>
                  <a:lnTo>
                    <a:pt x="2353" y="3422"/>
                  </a:lnTo>
                  <a:lnTo>
                    <a:pt x="2347" y="3422"/>
                  </a:lnTo>
                  <a:lnTo>
                    <a:pt x="2347" y="3422"/>
                  </a:lnTo>
                  <a:lnTo>
                    <a:pt x="2342" y="3422"/>
                  </a:lnTo>
                  <a:lnTo>
                    <a:pt x="2342" y="3422"/>
                  </a:lnTo>
                  <a:lnTo>
                    <a:pt x="2347" y="3410"/>
                  </a:lnTo>
                  <a:lnTo>
                    <a:pt x="2347" y="3410"/>
                  </a:lnTo>
                  <a:lnTo>
                    <a:pt x="2347" y="3399"/>
                  </a:lnTo>
                  <a:lnTo>
                    <a:pt x="2347" y="3399"/>
                  </a:lnTo>
                  <a:lnTo>
                    <a:pt x="2347" y="3388"/>
                  </a:lnTo>
                  <a:lnTo>
                    <a:pt x="2347" y="3388"/>
                  </a:lnTo>
                  <a:lnTo>
                    <a:pt x="2347" y="3376"/>
                  </a:lnTo>
                  <a:lnTo>
                    <a:pt x="2347" y="3376"/>
                  </a:lnTo>
                  <a:lnTo>
                    <a:pt x="2342" y="3376"/>
                  </a:lnTo>
                  <a:lnTo>
                    <a:pt x="2342" y="3376"/>
                  </a:lnTo>
                  <a:lnTo>
                    <a:pt x="2342" y="3376"/>
                  </a:lnTo>
                  <a:lnTo>
                    <a:pt x="2342" y="3376"/>
                  </a:lnTo>
                  <a:lnTo>
                    <a:pt x="2336" y="3376"/>
                  </a:lnTo>
                  <a:lnTo>
                    <a:pt x="2336" y="3376"/>
                  </a:lnTo>
                  <a:lnTo>
                    <a:pt x="2331" y="3376"/>
                  </a:lnTo>
                  <a:lnTo>
                    <a:pt x="2331" y="3376"/>
                  </a:lnTo>
                  <a:lnTo>
                    <a:pt x="2319" y="3388"/>
                  </a:lnTo>
                  <a:lnTo>
                    <a:pt x="2319" y="3388"/>
                  </a:lnTo>
                  <a:lnTo>
                    <a:pt x="2308" y="3399"/>
                  </a:lnTo>
                  <a:lnTo>
                    <a:pt x="2308" y="3399"/>
                  </a:lnTo>
                  <a:lnTo>
                    <a:pt x="2296" y="3416"/>
                  </a:lnTo>
                  <a:lnTo>
                    <a:pt x="2296" y="3416"/>
                  </a:lnTo>
                  <a:lnTo>
                    <a:pt x="2291" y="3428"/>
                  </a:lnTo>
                  <a:lnTo>
                    <a:pt x="2291" y="3428"/>
                  </a:lnTo>
                  <a:lnTo>
                    <a:pt x="2285" y="3428"/>
                  </a:lnTo>
                  <a:lnTo>
                    <a:pt x="2285" y="3428"/>
                  </a:lnTo>
                  <a:lnTo>
                    <a:pt x="2280" y="3422"/>
                  </a:lnTo>
                  <a:lnTo>
                    <a:pt x="2280" y="3422"/>
                  </a:lnTo>
                  <a:lnTo>
                    <a:pt x="2274" y="3422"/>
                  </a:lnTo>
                  <a:lnTo>
                    <a:pt x="2274" y="3422"/>
                  </a:lnTo>
                  <a:lnTo>
                    <a:pt x="2274" y="3422"/>
                  </a:lnTo>
                  <a:lnTo>
                    <a:pt x="2274" y="3422"/>
                  </a:lnTo>
                  <a:lnTo>
                    <a:pt x="2274" y="3416"/>
                  </a:lnTo>
                  <a:lnTo>
                    <a:pt x="2274" y="3416"/>
                  </a:lnTo>
                  <a:lnTo>
                    <a:pt x="2274" y="3410"/>
                  </a:lnTo>
                  <a:lnTo>
                    <a:pt x="2274" y="3410"/>
                  </a:lnTo>
                  <a:lnTo>
                    <a:pt x="2274" y="3410"/>
                  </a:lnTo>
                  <a:lnTo>
                    <a:pt x="2274" y="3410"/>
                  </a:lnTo>
                  <a:lnTo>
                    <a:pt x="2274" y="3405"/>
                  </a:lnTo>
                  <a:lnTo>
                    <a:pt x="2274" y="3405"/>
                  </a:lnTo>
                  <a:lnTo>
                    <a:pt x="2268" y="3405"/>
                  </a:lnTo>
                  <a:lnTo>
                    <a:pt x="2268" y="3405"/>
                  </a:lnTo>
                  <a:lnTo>
                    <a:pt x="2262" y="3405"/>
                  </a:lnTo>
                  <a:lnTo>
                    <a:pt x="2262" y="3405"/>
                  </a:lnTo>
                  <a:lnTo>
                    <a:pt x="2256" y="3405"/>
                  </a:lnTo>
                  <a:lnTo>
                    <a:pt x="2256" y="3405"/>
                  </a:lnTo>
                  <a:lnTo>
                    <a:pt x="2251" y="3405"/>
                  </a:lnTo>
                  <a:lnTo>
                    <a:pt x="2251" y="3405"/>
                  </a:lnTo>
                  <a:lnTo>
                    <a:pt x="2246" y="3399"/>
                  </a:lnTo>
                  <a:lnTo>
                    <a:pt x="2246" y="3399"/>
                  </a:lnTo>
                  <a:lnTo>
                    <a:pt x="2234" y="3394"/>
                  </a:lnTo>
                  <a:lnTo>
                    <a:pt x="2234" y="3394"/>
                  </a:lnTo>
                  <a:lnTo>
                    <a:pt x="2228" y="3388"/>
                  </a:lnTo>
                  <a:lnTo>
                    <a:pt x="2228" y="3388"/>
                  </a:lnTo>
                  <a:lnTo>
                    <a:pt x="2217" y="3382"/>
                  </a:lnTo>
                  <a:lnTo>
                    <a:pt x="2217" y="3382"/>
                  </a:lnTo>
                  <a:lnTo>
                    <a:pt x="2217" y="3382"/>
                  </a:lnTo>
                  <a:lnTo>
                    <a:pt x="2211" y="3382"/>
                  </a:lnTo>
                  <a:lnTo>
                    <a:pt x="2211" y="3382"/>
                  </a:lnTo>
                  <a:lnTo>
                    <a:pt x="2211" y="3382"/>
                  </a:lnTo>
                  <a:lnTo>
                    <a:pt x="2211" y="3388"/>
                  </a:lnTo>
                  <a:lnTo>
                    <a:pt x="2211" y="3388"/>
                  </a:lnTo>
                  <a:lnTo>
                    <a:pt x="2206" y="3388"/>
                  </a:lnTo>
                  <a:lnTo>
                    <a:pt x="2206" y="3388"/>
                  </a:lnTo>
                  <a:lnTo>
                    <a:pt x="2200" y="3394"/>
                  </a:lnTo>
                  <a:lnTo>
                    <a:pt x="2200" y="3394"/>
                  </a:lnTo>
                  <a:lnTo>
                    <a:pt x="2194" y="3394"/>
                  </a:lnTo>
                  <a:lnTo>
                    <a:pt x="2194" y="3388"/>
                  </a:lnTo>
                  <a:lnTo>
                    <a:pt x="2194" y="3388"/>
                  </a:lnTo>
                  <a:lnTo>
                    <a:pt x="2194" y="3382"/>
                  </a:lnTo>
                  <a:lnTo>
                    <a:pt x="2188" y="3376"/>
                  </a:lnTo>
                  <a:lnTo>
                    <a:pt x="2188" y="3376"/>
                  </a:lnTo>
                  <a:lnTo>
                    <a:pt x="2194" y="3376"/>
                  </a:lnTo>
                  <a:lnTo>
                    <a:pt x="2194" y="3376"/>
                  </a:lnTo>
                  <a:lnTo>
                    <a:pt x="2200" y="3376"/>
                  </a:lnTo>
                  <a:lnTo>
                    <a:pt x="2200" y="3376"/>
                  </a:lnTo>
                  <a:lnTo>
                    <a:pt x="2206" y="3376"/>
                  </a:lnTo>
                  <a:lnTo>
                    <a:pt x="2206" y="3376"/>
                  </a:lnTo>
                  <a:lnTo>
                    <a:pt x="2211" y="3370"/>
                  </a:lnTo>
                  <a:lnTo>
                    <a:pt x="2211" y="3370"/>
                  </a:lnTo>
                  <a:lnTo>
                    <a:pt x="2217" y="3370"/>
                  </a:lnTo>
                  <a:lnTo>
                    <a:pt x="2217" y="3370"/>
                  </a:lnTo>
                  <a:lnTo>
                    <a:pt x="2217" y="3365"/>
                  </a:lnTo>
                  <a:lnTo>
                    <a:pt x="2217" y="3365"/>
                  </a:lnTo>
                  <a:lnTo>
                    <a:pt x="2217" y="3360"/>
                  </a:lnTo>
                  <a:lnTo>
                    <a:pt x="2217" y="3360"/>
                  </a:lnTo>
                  <a:lnTo>
                    <a:pt x="2217" y="3354"/>
                  </a:lnTo>
                  <a:lnTo>
                    <a:pt x="2217" y="3354"/>
                  </a:lnTo>
                  <a:lnTo>
                    <a:pt x="2206" y="3354"/>
                  </a:lnTo>
                  <a:lnTo>
                    <a:pt x="2206" y="3354"/>
                  </a:lnTo>
                  <a:lnTo>
                    <a:pt x="2188" y="3354"/>
                  </a:lnTo>
                  <a:lnTo>
                    <a:pt x="2188" y="3354"/>
                  </a:lnTo>
                  <a:lnTo>
                    <a:pt x="2177" y="3348"/>
                  </a:lnTo>
                  <a:lnTo>
                    <a:pt x="2177" y="3348"/>
                  </a:lnTo>
                  <a:lnTo>
                    <a:pt x="2160" y="3348"/>
                  </a:lnTo>
                  <a:lnTo>
                    <a:pt x="2160" y="3348"/>
                  </a:lnTo>
                  <a:lnTo>
                    <a:pt x="2160" y="3342"/>
                  </a:lnTo>
                  <a:lnTo>
                    <a:pt x="2160" y="3342"/>
                  </a:lnTo>
                  <a:lnTo>
                    <a:pt x="2160" y="3336"/>
                  </a:lnTo>
                  <a:lnTo>
                    <a:pt x="2160" y="3336"/>
                  </a:lnTo>
                  <a:lnTo>
                    <a:pt x="2160" y="3331"/>
                  </a:lnTo>
                  <a:lnTo>
                    <a:pt x="2160" y="3331"/>
                  </a:lnTo>
                  <a:lnTo>
                    <a:pt x="2160" y="3331"/>
                  </a:lnTo>
                  <a:lnTo>
                    <a:pt x="2160" y="3331"/>
                  </a:lnTo>
                  <a:lnTo>
                    <a:pt x="2154" y="3325"/>
                  </a:lnTo>
                  <a:lnTo>
                    <a:pt x="2154" y="3325"/>
                  </a:lnTo>
                  <a:lnTo>
                    <a:pt x="2149" y="3331"/>
                  </a:lnTo>
                  <a:lnTo>
                    <a:pt x="2149" y="3331"/>
                  </a:lnTo>
                  <a:lnTo>
                    <a:pt x="2143" y="3331"/>
                  </a:lnTo>
                  <a:lnTo>
                    <a:pt x="2143" y="3331"/>
                  </a:lnTo>
                  <a:lnTo>
                    <a:pt x="2143" y="3331"/>
                  </a:lnTo>
                  <a:lnTo>
                    <a:pt x="2143" y="3331"/>
                  </a:lnTo>
                  <a:lnTo>
                    <a:pt x="2143" y="3320"/>
                  </a:lnTo>
                  <a:lnTo>
                    <a:pt x="2143" y="3320"/>
                  </a:lnTo>
                  <a:lnTo>
                    <a:pt x="2143" y="3302"/>
                  </a:lnTo>
                  <a:lnTo>
                    <a:pt x="2143" y="3302"/>
                  </a:lnTo>
                  <a:lnTo>
                    <a:pt x="2143" y="3285"/>
                  </a:lnTo>
                  <a:lnTo>
                    <a:pt x="2143" y="3285"/>
                  </a:lnTo>
                  <a:lnTo>
                    <a:pt x="2143" y="3280"/>
                  </a:lnTo>
                  <a:lnTo>
                    <a:pt x="2143" y="3280"/>
                  </a:lnTo>
                  <a:lnTo>
                    <a:pt x="2149" y="3280"/>
                  </a:lnTo>
                  <a:lnTo>
                    <a:pt x="2154" y="3274"/>
                  </a:lnTo>
                  <a:lnTo>
                    <a:pt x="2160" y="3274"/>
                  </a:lnTo>
                  <a:lnTo>
                    <a:pt x="2160" y="3274"/>
                  </a:lnTo>
                  <a:lnTo>
                    <a:pt x="2160" y="3269"/>
                  </a:lnTo>
                  <a:lnTo>
                    <a:pt x="2160" y="3269"/>
                  </a:lnTo>
                  <a:lnTo>
                    <a:pt x="2160" y="3263"/>
                  </a:lnTo>
                  <a:lnTo>
                    <a:pt x="2160" y="3263"/>
                  </a:lnTo>
                  <a:lnTo>
                    <a:pt x="2154" y="3257"/>
                  </a:lnTo>
                  <a:lnTo>
                    <a:pt x="2154" y="3257"/>
                  </a:lnTo>
                  <a:lnTo>
                    <a:pt x="2160" y="3251"/>
                  </a:lnTo>
                  <a:lnTo>
                    <a:pt x="2160" y="3251"/>
                  </a:lnTo>
                  <a:lnTo>
                    <a:pt x="2149" y="3257"/>
                  </a:lnTo>
                  <a:lnTo>
                    <a:pt x="2149" y="3257"/>
                  </a:lnTo>
                  <a:lnTo>
                    <a:pt x="2137" y="3257"/>
                  </a:lnTo>
                  <a:lnTo>
                    <a:pt x="2137" y="3257"/>
                  </a:lnTo>
                  <a:lnTo>
                    <a:pt x="2126" y="3263"/>
                  </a:lnTo>
                  <a:lnTo>
                    <a:pt x="2126" y="3263"/>
                  </a:lnTo>
                  <a:lnTo>
                    <a:pt x="2121" y="3263"/>
                  </a:lnTo>
                  <a:lnTo>
                    <a:pt x="2121" y="3263"/>
                  </a:lnTo>
                  <a:lnTo>
                    <a:pt x="2115" y="3263"/>
                  </a:lnTo>
                  <a:lnTo>
                    <a:pt x="2115" y="3263"/>
                  </a:lnTo>
                  <a:lnTo>
                    <a:pt x="2109" y="3257"/>
                  </a:lnTo>
                  <a:lnTo>
                    <a:pt x="2109" y="3257"/>
                  </a:lnTo>
                  <a:lnTo>
                    <a:pt x="2109" y="3251"/>
                  </a:lnTo>
                  <a:lnTo>
                    <a:pt x="2109" y="3251"/>
                  </a:lnTo>
                  <a:lnTo>
                    <a:pt x="2115" y="3251"/>
                  </a:lnTo>
                  <a:lnTo>
                    <a:pt x="2115" y="3245"/>
                  </a:lnTo>
                  <a:lnTo>
                    <a:pt x="2115" y="3245"/>
                  </a:lnTo>
                  <a:lnTo>
                    <a:pt x="2121" y="3240"/>
                  </a:lnTo>
                  <a:lnTo>
                    <a:pt x="2121" y="3235"/>
                  </a:lnTo>
                  <a:lnTo>
                    <a:pt x="2121" y="3235"/>
                  </a:lnTo>
                  <a:lnTo>
                    <a:pt x="2121" y="3235"/>
                  </a:lnTo>
                  <a:lnTo>
                    <a:pt x="2121" y="3235"/>
                  </a:lnTo>
                  <a:lnTo>
                    <a:pt x="2126" y="3235"/>
                  </a:lnTo>
                  <a:lnTo>
                    <a:pt x="2126" y="3235"/>
                  </a:lnTo>
                  <a:lnTo>
                    <a:pt x="2131" y="3235"/>
                  </a:lnTo>
                  <a:lnTo>
                    <a:pt x="2131" y="3235"/>
                  </a:lnTo>
                  <a:lnTo>
                    <a:pt x="2137" y="3235"/>
                  </a:lnTo>
                  <a:lnTo>
                    <a:pt x="2137" y="3235"/>
                  </a:lnTo>
                  <a:lnTo>
                    <a:pt x="2137" y="3229"/>
                  </a:lnTo>
                  <a:lnTo>
                    <a:pt x="2137" y="3229"/>
                  </a:lnTo>
                  <a:lnTo>
                    <a:pt x="2137" y="3223"/>
                  </a:lnTo>
                  <a:lnTo>
                    <a:pt x="2137" y="3223"/>
                  </a:lnTo>
                  <a:lnTo>
                    <a:pt x="2137" y="3223"/>
                  </a:lnTo>
                  <a:lnTo>
                    <a:pt x="2137" y="3223"/>
                  </a:lnTo>
                  <a:lnTo>
                    <a:pt x="2131" y="3217"/>
                  </a:lnTo>
                  <a:lnTo>
                    <a:pt x="2131" y="3217"/>
                  </a:lnTo>
                  <a:lnTo>
                    <a:pt x="2131" y="3206"/>
                  </a:lnTo>
                  <a:lnTo>
                    <a:pt x="2131" y="3206"/>
                  </a:lnTo>
                  <a:lnTo>
                    <a:pt x="2131" y="3200"/>
                  </a:lnTo>
                  <a:lnTo>
                    <a:pt x="2137" y="3195"/>
                  </a:lnTo>
                  <a:lnTo>
                    <a:pt x="2137" y="3195"/>
                  </a:lnTo>
                  <a:lnTo>
                    <a:pt x="2143" y="3195"/>
                  </a:lnTo>
                  <a:lnTo>
                    <a:pt x="2149" y="3195"/>
                  </a:lnTo>
                  <a:lnTo>
                    <a:pt x="2149" y="3195"/>
                  </a:lnTo>
                  <a:lnTo>
                    <a:pt x="2149" y="3183"/>
                  </a:lnTo>
                  <a:lnTo>
                    <a:pt x="2149" y="3183"/>
                  </a:lnTo>
                  <a:lnTo>
                    <a:pt x="2143" y="3183"/>
                  </a:lnTo>
                  <a:lnTo>
                    <a:pt x="2143" y="3183"/>
                  </a:lnTo>
                  <a:lnTo>
                    <a:pt x="2143" y="3177"/>
                  </a:lnTo>
                  <a:lnTo>
                    <a:pt x="2143" y="3177"/>
                  </a:lnTo>
                  <a:lnTo>
                    <a:pt x="2143" y="3172"/>
                  </a:lnTo>
                  <a:lnTo>
                    <a:pt x="2143" y="3172"/>
                  </a:lnTo>
                  <a:lnTo>
                    <a:pt x="2131" y="3172"/>
                  </a:lnTo>
                  <a:lnTo>
                    <a:pt x="2131" y="3172"/>
                  </a:lnTo>
                  <a:lnTo>
                    <a:pt x="2121" y="3166"/>
                  </a:lnTo>
                  <a:lnTo>
                    <a:pt x="2121" y="3166"/>
                  </a:lnTo>
                  <a:lnTo>
                    <a:pt x="2109" y="3166"/>
                  </a:lnTo>
                  <a:lnTo>
                    <a:pt x="2109" y="3166"/>
                  </a:lnTo>
                  <a:lnTo>
                    <a:pt x="2097" y="3172"/>
                  </a:lnTo>
                  <a:lnTo>
                    <a:pt x="2097" y="3172"/>
                  </a:lnTo>
                  <a:lnTo>
                    <a:pt x="2092" y="3172"/>
                  </a:lnTo>
                  <a:lnTo>
                    <a:pt x="2092" y="3172"/>
                  </a:lnTo>
                  <a:lnTo>
                    <a:pt x="2092" y="3177"/>
                  </a:lnTo>
                  <a:lnTo>
                    <a:pt x="2092" y="3177"/>
                  </a:lnTo>
                  <a:lnTo>
                    <a:pt x="2086" y="3183"/>
                  </a:lnTo>
                  <a:lnTo>
                    <a:pt x="2086" y="3183"/>
                  </a:lnTo>
                  <a:lnTo>
                    <a:pt x="2081" y="3189"/>
                  </a:lnTo>
                  <a:lnTo>
                    <a:pt x="2081" y="3189"/>
                  </a:lnTo>
                  <a:lnTo>
                    <a:pt x="2058" y="3189"/>
                  </a:lnTo>
                  <a:lnTo>
                    <a:pt x="2058" y="3189"/>
                  </a:lnTo>
                  <a:lnTo>
                    <a:pt x="2052" y="3189"/>
                  </a:lnTo>
                  <a:lnTo>
                    <a:pt x="2046" y="3183"/>
                  </a:lnTo>
                  <a:lnTo>
                    <a:pt x="2046" y="3183"/>
                  </a:lnTo>
                  <a:lnTo>
                    <a:pt x="2052" y="3172"/>
                  </a:lnTo>
                  <a:lnTo>
                    <a:pt x="2052" y="3172"/>
                  </a:lnTo>
                  <a:lnTo>
                    <a:pt x="2058" y="3172"/>
                  </a:lnTo>
                  <a:lnTo>
                    <a:pt x="2058" y="3166"/>
                  </a:lnTo>
                  <a:lnTo>
                    <a:pt x="2058" y="3166"/>
                  </a:lnTo>
                  <a:lnTo>
                    <a:pt x="2058" y="3160"/>
                  </a:lnTo>
                  <a:lnTo>
                    <a:pt x="2058" y="3160"/>
                  </a:lnTo>
                  <a:lnTo>
                    <a:pt x="2058" y="3160"/>
                  </a:lnTo>
                  <a:lnTo>
                    <a:pt x="2052" y="3155"/>
                  </a:lnTo>
                  <a:lnTo>
                    <a:pt x="2052" y="3155"/>
                  </a:lnTo>
                  <a:lnTo>
                    <a:pt x="2052" y="3155"/>
                  </a:lnTo>
                  <a:lnTo>
                    <a:pt x="2052" y="3155"/>
                  </a:lnTo>
                  <a:lnTo>
                    <a:pt x="2046" y="3155"/>
                  </a:lnTo>
                  <a:lnTo>
                    <a:pt x="2046" y="3155"/>
                  </a:lnTo>
                  <a:lnTo>
                    <a:pt x="2035" y="3149"/>
                  </a:lnTo>
                  <a:lnTo>
                    <a:pt x="2035" y="3143"/>
                  </a:lnTo>
                  <a:lnTo>
                    <a:pt x="2035" y="3143"/>
                  </a:lnTo>
                  <a:lnTo>
                    <a:pt x="2035" y="3143"/>
                  </a:lnTo>
                  <a:lnTo>
                    <a:pt x="2035" y="3138"/>
                  </a:lnTo>
                  <a:lnTo>
                    <a:pt x="2035" y="3138"/>
                  </a:lnTo>
                  <a:lnTo>
                    <a:pt x="2046" y="3132"/>
                  </a:lnTo>
                  <a:lnTo>
                    <a:pt x="2046" y="3132"/>
                  </a:lnTo>
                  <a:lnTo>
                    <a:pt x="2046" y="3126"/>
                  </a:lnTo>
                  <a:lnTo>
                    <a:pt x="2046" y="3126"/>
                  </a:lnTo>
                  <a:lnTo>
                    <a:pt x="2052" y="3126"/>
                  </a:lnTo>
                  <a:lnTo>
                    <a:pt x="2052" y="3126"/>
                  </a:lnTo>
                  <a:lnTo>
                    <a:pt x="2052" y="3120"/>
                  </a:lnTo>
                  <a:lnTo>
                    <a:pt x="2052" y="3120"/>
                  </a:lnTo>
                  <a:lnTo>
                    <a:pt x="2058" y="3120"/>
                  </a:lnTo>
                  <a:lnTo>
                    <a:pt x="2058" y="3120"/>
                  </a:lnTo>
                  <a:lnTo>
                    <a:pt x="2058" y="3126"/>
                  </a:lnTo>
                  <a:lnTo>
                    <a:pt x="2058" y="3126"/>
                  </a:lnTo>
                  <a:lnTo>
                    <a:pt x="2063" y="3126"/>
                  </a:lnTo>
                  <a:lnTo>
                    <a:pt x="2063" y="3126"/>
                  </a:lnTo>
                  <a:lnTo>
                    <a:pt x="2063" y="3126"/>
                  </a:lnTo>
                  <a:lnTo>
                    <a:pt x="2063" y="3126"/>
                  </a:lnTo>
                  <a:lnTo>
                    <a:pt x="2069" y="3132"/>
                  </a:lnTo>
                  <a:lnTo>
                    <a:pt x="2069" y="3132"/>
                  </a:lnTo>
                  <a:lnTo>
                    <a:pt x="2069" y="3143"/>
                  </a:lnTo>
                  <a:lnTo>
                    <a:pt x="2069" y="3143"/>
                  </a:lnTo>
                  <a:lnTo>
                    <a:pt x="2069" y="3149"/>
                  </a:lnTo>
                  <a:lnTo>
                    <a:pt x="2069" y="3149"/>
                  </a:lnTo>
                  <a:lnTo>
                    <a:pt x="2069" y="3155"/>
                  </a:lnTo>
                  <a:lnTo>
                    <a:pt x="2069" y="3155"/>
                  </a:lnTo>
                  <a:lnTo>
                    <a:pt x="2075" y="3155"/>
                  </a:lnTo>
                  <a:lnTo>
                    <a:pt x="2075" y="3155"/>
                  </a:lnTo>
                  <a:lnTo>
                    <a:pt x="2081" y="3155"/>
                  </a:lnTo>
                  <a:lnTo>
                    <a:pt x="2081" y="3155"/>
                  </a:lnTo>
                  <a:lnTo>
                    <a:pt x="2086" y="3160"/>
                  </a:lnTo>
                  <a:lnTo>
                    <a:pt x="2086" y="3160"/>
                  </a:lnTo>
                  <a:lnTo>
                    <a:pt x="2086" y="3160"/>
                  </a:lnTo>
                  <a:lnTo>
                    <a:pt x="2086" y="3155"/>
                  </a:lnTo>
                  <a:lnTo>
                    <a:pt x="2092" y="3155"/>
                  </a:lnTo>
                  <a:lnTo>
                    <a:pt x="2092" y="3149"/>
                  </a:lnTo>
                  <a:lnTo>
                    <a:pt x="2092" y="3149"/>
                  </a:lnTo>
                  <a:lnTo>
                    <a:pt x="2092" y="3149"/>
                  </a:lnTo>
                  <a:lnTo>
                    <a:pt x="2097" y="3149"/>
                  </a:lnTo>
                  <a:lnTo>
                    <a:pt x="2097" y="3149"/>
                  </a:lnTo>
                  <a:lnTo>
                    <a:pt x="2103" y="3149"/>
                  </a:lnTo>
                  <a:lnTo>
                    <a:pt x="2103" y="3149"/>
                  </a:lnTo>
                  <a:lnTo>
                    <a:pt x="2115" y="3149"/>
                  </a:lnTo>
                  <a:lnTo>
                    <a:pt x="2115" y="3149"/>
                  </a:lnTo>
                  <a:lnTo>
                    <a:pt x="2121" y="3149"/>
                  </a:lnTo>
                  <a:lnTo>
                    <a:pt x="2121" y="3149"/>
                  </a:lnTo>
                  <a:lnTo>
                    <a:pt x="2121" y="3138"/>
                  </a:lnTo>
                  <a:lnTo>
                    <a:pt x="2121" y="3138"/>
                  </a:lnTo>
                  <a:lnTo>
                    <a:pt x="2121" y="3126"/>
                  </a:lnTo>
                  <a:lnTo>
                    <a:pt x="2121" y="3126"/>
                  </a:lnTo>
                  <a:lnTo>
                    <a:pt x="2126" y="3115"/>
                  </a:lnTo>
                  <a:lnTo>
                    <a:pt x="2126" y="3115"/>
                  </a:lnTo>
                  <a:lnTo>
                    <a:pt x="2126" y="3098"/>
                  </a:lnTo>
                  <a:lnTo>
                    <a:pt x="2126" y="3098"/>
                  </a:lnTo>
                  <a:lnTo>
                    <a:pt x="2131" y="3098"/>
                  </a:lnTo>
                  <a:lnTo>
                    <a:pt x="2131" y="3098"/>
                  </a:lnTo>
                  <a:lnTo>
                    <a:pt x="2143" y="3104"/>
                  </a:lnTo>
                  <a:lnTo>
                    <a:pt x="2143" y="3104"/>
                  </a:lnTo>
                  <a:lnTo>
                    <a:pt x="2149" y="3104"/>
                  </a:lnTo>
                  <a:lnTo>
                    <a:pt x="2149" y="3104"/>
                  </a:lnTo>
                  <a:lnTo>
                    <a:pt x="2160" y="3104"/>
                  </a:lnTo>
                  <a:lnTo>
                    <a:pt x="2160" y="3104"/>
                  </a:lnTo>
                  <a:lnTo>
                    <a:pt x="2160" y="3086"/>
                  </a:lnTo>
                  <a:lnTo>
                    <a:pt x="2160" y="3086"/>
                  </a:lnTo>
                  <a:lnTo>
                    <a:pt x="2160" y="3075"/>
                  </a:lnTo>
                  <a:lnTo>
                    <a:pt x="2160" y="3075"/>
                  </a:lnTo>
                  <a:lnTo>
                    <a:pt x="2160" y="3058"/>
                  </a:lnTo>
                  <a:lnTo>
                    <a:pt x="2160" y="3058"/>
                  </a:lnTo>
                  <a:lnTo>
                    <a:pt x="2160" y="3041"/>
                  </a:lnTo>
                  <a:lnTo>
                    <a:pt x="2160" y="3041"/>
                  </a:lnTo>
                  <a:lnTo>
                    <a:pt x="2160" y="3041"/>
                  </a:lnTo>
                  <a:lnTo>
                    <a:pt x="2160" y="3041"/>
                  </a:lnTo>
                  <a:lnTo>
                    <a:pt x="2166" y="3046"/>
                  </a:lnTo>
                  <a:lnTo>
                    <a:pt x="2166" y="3046"/>
                  </a:lnTo>
                  <a:lnTo>
                    <a:pt x="2177" y="3046"/>
                  </a:lnTo>
                  <a:lnTo>
                    <a:pt x="2177" y="3046"/>
                  </a:lnTo>
                  <a:lnTo>
                    <a:pt x="2177" y="3052"/>
                  </a:lnTo>
                  <a:lnTo>
                    <a:pt x="2177" y="3052"/>
                  </a:lnTo>
                  <a:lnTo>
                    <a:pt x="2177" y="3046"/>
                  </a:lnTo>
                  <a:lnTo>
                    <a:pt x="2177" y="3046"/>
                  </a:lnTo>
                  <a:lnTo>
                    <a:pt x="2177" y="3041"/>
                  </a:lnTo>
                  <a:lnTo>
                    <a:pt x="2177" y="3041"/>
                  </a:lnTo>
                  <a:lnTo>
                    <a:pt x="2177" y="3030"/>
                  </a:lnTo>
                  <a:lnTo>
                    <a:pt x="2177" y="3030"/>
                  </a:lnTo>
                  <a:lnTo>
                    <a:pt x="2177" y="3030"/>
                  </a:lnTo>
                  <a:lnTo>
                    <a:pt x="2177" y="3030"/>
                  </a:lnTo>
                  <a:lnTo>
                    <a:pt x="2177" y="3024"/>
                  </a:lnTo>
                  <a:lnTo>
                    <a:pt x="2177" y="3024"/>
                  </a:lnTo>
                  <a:lnTo>
                    <a:pt x="2171" y="3024"/>
                  </a:lnTo>
                  <a:lnTo>
                    <a:pt x="2171" y="3024"/>
                  </a:lnTo>
                  <a:lnTo>
                    <a:pt x="2171" y="3024"/>
                  </a:lnTo>
                  <a:lnTo>
                    <a:pt x="2171" y="3024"/>
                  </a:lnTo>
                  <a:lnTo>
                    <a:pt x="2171" y="3018"/>
                  </a:lnTo>
                  <a:lnTo>
                    <a:pt x="2166" y="3018"/>
                  </a:lnTo>
                  <a:lnTo>
                    <a:pt x="2160" y="3012"/>
                  </a:lnTo>
                  <a:lnTo>
                    <a:pt x="2154" y="3012"/>
                  </a:lnTo>
                  <a:lnTo>
                    <a:pt x="2154" y="3012"/>
                  </a:lnTo>
                  <a:lnTo>
                    <a:pt x="2154" y="3007"/>
                  </a:lnTo>
                  <a:lnTo>
                    <a:pt x="2154" y="3007"/>
                  </a:lnTo>
                  <a:lnTo>
                    <a:pt x="2154" y="3007"/>
                  </a:lnTo>
                  <a:lnTo>
                    <a:pt x="2154" y="3001"/>
                  </a:lnTo>
                  <a:lnTo>
                    <a:pt x="2149" y="3001"/>
                  </a:lnTo>
                  <a:lnTo>
                    <a:pt x="2149" y="3001"/>
                  </a:lnTo>
                  <a:lnTo>
                    <a:pt x="2149" y="3001"/>
                  </a:lnTo>
                  <a:lnTo>
                    <a:pt x="2149" y="3001"/>
                  </a:lnTo>
                  <a:lnTo>
                    <a:pt x="2149" y="3001"/>
                  </a:lnTo>
                  <a:lnTo>
                    <a:pt x="2149" y="3001"/>
                  </a:lnTo>
                  <a:lnTo>
                    <a:pt x="2149" y="2996"/>
                  </a:lnTo>
                  <a:lnTo>
                    <a:pt x="2149" y="2996"/>
                  </a:lnTo>
                  <a:lnTo>
                    <a:pt x="2149" y="2996"/>
                  </a:lnTo>
                  <a:lnTo>
                    <a:pt x="2131" y="2996"/>
                  </a:lnTo>
                  <a:lnTo>
                    <a:pt x="2131" y="2996"/>
                  </a:lnTo>
                  <a:lnTo>
                    <a:pt x="2115" y="2996"/>
                  </a:lnTo>
                  <a:lnTo>
                    <a:pt x="2115" y="2996"/>
                  </a:lnTo>
                  <a:lnTo>
                    <a:pt x="2097" y="2996"/>
                  </a:lnTo>
                  <a:lnTo>
                    <a:pt x="2097" y="2996"/>
                  </a:lnTo>
                  <a:lnTo>
                    <a:pt x="2081" y="2996"/>
                  </a:lnTo>
                  <a:lnTo>
                    <a:pt x="2081" y="2996"/>
                  </a:lnTo>
                  <a:lnTo>
                    <a:pt x="2081" y="2996"/>
                  </a:lnTo>
                  <a:lnTo>
                    <a:pt x="2081" y="2996"/>
                  </a:lnTo>
                  <a:lnTo>
                    <a:pt x="2075" y="2990"/>
                  </a:lnTo>
                  <a:lnTo>
                    <a:pt x="2075" y="2990"/>
                  </a:lnTo>
                  <a:lnTo>
                    <a:pt x="2075" y="2984"/>
                  </a:lnTo>
                  <a:lnTo>
                    <a:pt x="2075" y="2984"/>
                  </a:lnTo>
                  <a:lnTo>
                    <a:pt x="2063" y="2984"/>
                  </a:lnTo>
                  <a:lnTo>
                    <a:pt x="2063" y="2990"/>
                  </a:lnTo>
                  <a:lnTo>
                    <a:pt x="2058" y="2990"/>
                  </a:lnTo>
                  <a:lnTo>
                    <a:pt x="2058" y="2996"/>
                  </a:lnTo>
                  <a:lnTo>
                    <a:pt x="2052" y="2996"/>
                  </a:lnTo>
                  <a:lnTo>
                    <a:pt x="2052" y="2996"/>
                  </a:lnTo>
                  <a:lnTo>
                    <a:pt x="2029" y="3001"/>
                  </a:lnTo>
                  <a:lnTo>
                    <a:pt x="2029" y="3001"/>
                  </a:lnTo>
                  <a:lnTo>
                    <a:pt x="2012" y="3007"/>
                  </a:lnTo>
                  <a:lnTo>
                    <a:pt x="2012" y="3007"/>
                  </a:lnTo>
                  <a:lnTo>
                    <a:pt x="1990" y="3012"/>
                  </a:lnTo>
                  <a:lnTo>
                    <a:pt x="1990" y="3012"/>
                  </a:lnTo>
                  <a:lnTo>
                    <a:pt x="1972" y="3024"/>
                  </a:lnTo>
                  <a:lnTo>
                    <a:pt x="1972" y="3024"/>
                  </a:lnTo>
                  <a:lnTo>
                    <a:pt x="1967" y="3024"/>
                  </a:lnTo>
                  <a:lnTo>
                    <a:pt x="1967" y="3024"/>
                  </a:lnTo>
                  <a:lnTo>
                    <a:pt x="1967" y="3030"/>
                  </a:lnTo>
                  <a:lnTo>
                    <a:pt x="1967" y="3030"/>
                  </a:lnTo>
                  <a:lnTo>
                    <a:pt x="1967" y="3035"/>
                  </a:lnTo>
                  <a:lnTo>
                    <a:pt x="1967" y="3035"/>
                  </a:lnTo>
                  <a:lnTo>
                    <a:pt x="1961" y="3041"/>
                  </a:lnTo>
                  <a:lnTo>
                    <a:pt x="1961" y="3041"/>
                  </a:lnTo>
                  <a:lnTo>
                    <a:pt x="1956" y="3041"/>
                  </a:lnTo>
                  <a:lnTo>
                    <a:pt x="1956" y="3041"/>
                  </a:lnTo>
                  <a:lnTo>
                    <a:pt x="1950" y="3041"/>
                  </a:lnTo>
                  <a:lnTo>
                    <a:pt x="1950" y="3041"/>
                  </a:lnTo>
                  <a:lnTo>
                    <a:pt x="1938" y="3041"/>
                  </a:lnTo>
                  <a:lnTo>
                    <a:pt x="1938" y="3041"/>
                  </a:lnTo>
                  <a:lnTo>
                    <a:pt x="1932" y="3046"/>
                  </a:lnTo>
                  <a:lnTo>
                    <a:pt x="1932" y="3046"/>
                  </a:lnTo>
                  <a:lnTo>
                    <a:pt x="1932" y="3046"/>
                  </a:lnTo>
                  <a:lnTo>
                    <a:pt x="1932" y="3046"/>
                  </a:lnTo>
                  <a:lnTo>
                    <a:pt x="1927" y="3052"/>
                  </a:lnTo>
                  <a:lnTo>
                    <a:pt x="1927" y="3052"/>
                  </a:lnTo>
                  <a:lnTo>
                    <a:pt x="1927" y="3058"/>
                  </a:lnTo>
                  <a:lnTo>
                    <a:pt x="1927" y="3058"/>
                  </a:lnTo>
                  <a:lnTo>
                    <a:pt x="1921" y="3064"/>
                  </a:lnTo>
                  <a:lnTo>
                    <a:pt x="1921" y="3064"/>
                  </a:lnTo>
                  <a:lnTo>
                    <a:pt x="1921" y="3064"/>
                  </a:lnTo>
                  <a:lnTo>
                    <a:pt x="1921" y="3064"/>
                  </a:lnTo>
                  <a:lnTo>
                    <a:pt x="1916" y="3064"/>
                  </a:lnTo>
                  <a:lnTo>
                    <a:pt x="1916" y="3064"/>
                  </a:lnTo>
                  <a:lnTo>
                    <a:pt x="1910" y="3058"/>
                  </a:lnTo>
                  <a:lnTo>
                    <a:pt x="1910" y="3058"/>
                  </a:lnTo>
                  <a:lnTo>
                    <a:pt x="1904" y="3064"/>
                  </a:lnTo>
                  <a:lnTo>
                    <a:pt x="1904" y="3064"/>
                  </a:lnTo>
                  <a:lnTo>
                    <a:pt x="1899" y="3070"/>
                  </a:lnTo>
                  <a:lnTo>
                    <a:pt x="1899" y="3070"/>
                  </a:lnTo>
                  <a:lnTo>
                    <a:pt x="1899" y="3075"/>
                  </a:lnTo>
                  <a:lnTo>
                    <a:pt x="1899" y="3075"/>
                  </a:lnTo>
                  <a:lnTo>
                    <a:pt x="1893" y="3086"/>
                  </a:lnTo>
                  <a:lnTo>
                    <a:pt x="1893" y="3086"/>
                  </a:lnTo>
                  <a:lnTo>
                    <a:pt x="1887" y="3092"/>
                  </a:lnTo>
                  <a:lnTo>
                    <a:pt x="1887" y="3092"/>
                  </a:lnTo>
                  <a:lnTo>
                    <a:pt x="1876" y="3098"/>
                  </a:lnTo>
                  <a:lnTo>
                    <a:pt x="1876" y="3098"/>
                  </a:lnTo>
                  <a:lnTo>
                    <a:pt x="1859" y="3104"/>
                  </a:lnTo>
                  <a:lnTo>
                    <a:pt x="1859" y="3104"/>
                  </a:lnTo>
                  <a:lnTo>
                    <a:pt x="1842" y="3109"/>
                  </a:lnTo>
                  <a:lnTo>
                    <a:pt x="1842" y="3109"/>
                  </a:lnTo>
                  <a:lnTo>
                    <a:pt x="1836" y="3115"/>
                  </a:lnTo>
                  <a:lnTo>
                    <a:pt x="1836" y="3115"/>
                  </a:lnTo>
                  <a:lnTo>
                    <a:pt x="1836" y="3120"/>
                  </a:lnTo>
                  <a:lnTo>
                    <a:pt x="1836" y="3120"/>
                  </a:lnTo>
                  <a:lnTo>
                    <a:pt x="1836" y="3132"/>
                  </a:lnTo>
                  <a:lnTo>
                    <a:pt x="1836" y="3132"/>
                  </a:lnTo>
                  <a:lnTo>
                    <a:pt x="1836" y="3138"/>
                  </a:lnTo>
                  <a:lnTo>
                    <a:pt x="1836" y="3138"/>
                  </a:lnTo>
                  <a:lnTo>
                    <a:pt x="1836" y="3143"/>
                  </a:lnTo>
                  <a:lnTo>
                    <a:pt x="1836" y="3143"/>
                  </a:lnTo>
                  <a:lnTo>
                    <a:pt x="1825" y="3149"/>
                  </a:lnTo>
                  <a:lnTo>
                    <a:pt x="1825" y="3149"/>
                  </a:lnTo>
                  <a:lnTo>
                    <a:pt x="1813" y="3149"/>
                  </a:lnTo>
                  <a:lnTo>
                    <a:pt x="1813" y="3149"/>
                  </a:lnTo>
                  <a:lnTo>
                    <a:pt x="1802" y="3149"/>
                  </a:lnTo>
                  <a:lnTo>
                    <a:pt x="1802" y="3149"/>
                  </a:lnTo>
                  <a:lnTo>
                    <a:pt x="1791" y="3155"/>
                  </a:lnTo>
                  <a:lnTo>
                    <a:pt x="1791" y="3155"/>
                  </a:lnTo>
                  <a:lnTo>
                    <a:pt x="1791" y="3160"/>
                  </a:lnTo>
                  <a:lnTo>
                    <a:pt x="1791" y="3160"/>
                  </a:lnTo>
                  <a:lnTo>
                    <a:pt x="1791" y="3172"/>
                  </a:lnTo>
                  <a:lnTo>
                    <a:pt x="1791" y="3172"/>
                  </a:lnTo>
                  <a:lnTo>
                    <a:pt x="1791" y="3183"/>
                  </a:lnTo>
                  <a:lnTo>
                    <a:pt x="1791" y="3183"/>
                  </a:lnTo>
                  <a:lnTo>
                    <a:pt x="1785" y="3195"/>
                  </a:lnTo>
                  <a:lnTo>
                    <a:pt x="1785" y="3195"/>
                  </a:lnTo>
                  <a:lnTo>
                    <a:pt x="1779" y="3200"/>
                  </a:lnTo>
                  <a:lnTo>
                    <a:pt x="1779" y="3200"/>
                  </a:lnTo>
                  <a:lnTo>
                    <a:pt x="1768" y="3217"/>
                  </a:lnTo>
                  <a:lnTo>
                    <a:pt x="1768" y="3217"/>
                  </a:lnTo>
                  <a:lnTo>
                    <a:pt x="1757" y="3229"/>
                  </a:lnTo>
                  <a:lnTo>
                    <a:pt x="1757" y="3229"/>
                  </a:lnTo>
                  <a:lnTo>
                    <a:pt x="1751" y="3235"/>
                  </a:lnTo>
                  <a:lnTo>
                    <a:pt x="1745" y="3235"/>
                  </a:lnTo>
                  <a:lnTo>
                    <a:pt x="1745" y="3235"/>
                  </a:lnTo>
                  <a:lnTo>
                    <a:pt x="1745" y="3235"/>
                  </a:lnTo>
                  <a:lnTo>
                    <a:pt x="1745" y="3235"/>
                  </a:lnTo>
                  <a:lnTo>
                    <a:pt x="1745" y="3240"/>
                  </a:lnTo>
                  <a:lnTo>
                    <a:pt x="1745" y="3240"/>
                  </a:lnTo>
                  <a:lnTo>
                    <a:pt x="1745" y="3245"/>
                  </a:lnTo>
                  <a:lnTo>
                    <a:pt x="1745" y="3245"/>
                  </a:lnTo>
                  <a:lnTo>
                    <a:pt x="1745" y="3245"/>
                  </a:lnTo>
                  <a:lnTo>
                    <a:pt x="1740" y="3245"/>
                  </a:lnTo>
                  <a:lnTo>
                    <a:pt x="1740" y="3245"/>
                  </a:lnTo>
                  <a:lnTo>
                    <a:pt x="1740" y="3240"/>
                  </a:lnTo>
                  <a:lnTo>
                    <a:pt x="1740" y="3240"/>
                  </a:lnTo>
                  <a:lnTo>
                    <a:pt x="1734" y="3240"/>
                  </a:lnTo>
                  <a:lnTo>
                    <a:pt x="1734" y="3240"/>
                  </a:lnTo>
                  <a:lnTo>
                    <a:pt x="1734" y="3240"/>
                  </a:lnTo>
                  <a:lnTo>
                    <a:pt x="1734" y="3240"/>
                  </a:lnTo>
                  <a:lnTo>
                    <a:pt x="1751" y="3217"/>
                  </a:lnTo>
                  <a:lnTo>
                    <a:pt x="1751" y="3217"/>
                  </a:lnTo>
                  <a:lnTo>
                    <a:pt x="1762" y="3189"/>
                  </a:lnTo>
                  <a:lnTo>
                    <a:pt x="1762" y="3189"/>
                  </a:lnTo>
                  <a:lnTo>
                    <a:pt x="1773" y="3166"/>
                  </a:lnTo>
                  <a:lnTo>
                    <a:pt x="1773" y="3166"/>
                  </a:lnTo>
                  <a:lnTo>
                    <a:pt x="1785" y="3132"/>
                  </a:lnTo>
                  <a:lnTo>
                    <a:pt x="1785" y="3132"/>
                  </a:lnTo>
                  <a:lnTo>
                    <a:pt x="1779" y="3126"/>
                  </a:lnTo>
                  <a:lnTo>
                    <a:pt x="1779" y="3126"/>
                  </a:lnTo>
                  <a:lnTo>
                    <a:pt x="1773" y="3126"/>
                  </a:lnTo>
                  <a:lnTo>
                    <a:pt x="1773" y="3126"/>
                  </a:lnTo>
                  <a:lnTo>
                    <a:pt x="1768" y="3120"/>
                  </a:lnTo>
                  <a:lnTo>
                    <a:pt x="1768" y="3120"/>
                  </a:lnTo>
                  <a:lnTo>
                    <a:pt x="1768" y="3115"/>
                  </a:lnTo>
                  <a:lnTo>
                    <a:pt x="1768" y="3115"/>
                  </a:lnTo>
                  <a:lnTo>
                    <a:pt x="1773" y="3115"/>
                  </a:lnTo>
                  <a:lnTo>
                    <a:pt x="1773" y="3115"/>
                  </a:lnTo>
                  <a:lnTo>
                    <a:pt x="1779" y="3115"/>
                  </a:lnTo>
                  <a:lnTo>
                    <a:pt x="1779" y="3115"/>
                  </a:lnTo>
                  <a:lnTo>
                    <a:pt x="1785" y="3115"/>
                  </a:lnTo>
                  <a:lnTo>
                    <a:pt x="1785" y="3115"/>
                  </a:lnTo>
                  <a:lnTo>
                    <a:pt x="1791" y="3115"/>
                  </a:lnTo>
                  <a:lnTo>
                    <a:pt x="1791" y="3115"/>
                  </a:lnTo>
                  <a:lnTo>
                    <a:pt x="1802" y="3109"/>
                  </a:lnTo>
                  <a:lnTo>
                    <a:pt x="1802" y="3109"/>
                  </a:lnTo>
                  <a:lnTo>
                    <a:pt x="1807" y="3098"/>
                  </a:lnTo>
                  <a:lnTo>
                    <a:pt x="1807" y="3098"/>
                  </a:lnTo>
                  <a:lnTo>
                    <a:pt x="1819" y="3081"/>
                  </a:lnTo>
                  <a:lnTo>
                    <a:pt x="1819" y="3081"/>
                  </a:lnTo>
                  <a:lnTo>
                    <a:pt x="1825" y="3075"/>
                  </a:lnTo>
                  <a:lnTo>
                    <a:pt x="1825" y="3075"/>
                  </a:lnTo>
                  <a:lnTo>
                    <a:pt x="1831" y="3070"/>
                  </a:lnTo>
                  <a:lnTo>
                    <a:pt x="1831" y="3070"/>
                  </a:lnTo>
                  <a:lnTo>
                    <a:pt x="1831" y="3070"/>
                  </a:lnTo>
                  <a:lnTo>
                    <a:pt x="1831" y="3070"/>
                  </a:lnTo>
                  <a:lnTo>
                    <a:pt x="1836" y="3070"/>
                  </a:lnTo>
                  <a:lnTo>
                    <a:pt x="1836" y="3070"/>
                  </a:lnTo>
                  <a:lnTo>
                    <a:pt x="1842" y="3070"/>
                  </a:lnTo>
                  <a:lnTo>
                    <a:pt x="1842" y="3070"/>
                  </a:lnTo>
                  <a:lnTo>
                    <a:pt x="1842" y="3064"/>
                  </a:lnTo>
                  <a:lnTo>
                    <a:pt x="1842" y="3064"/>
                  </a:lnTo>
                  <a:lnTo>
                    <a:pt x="1842" y="3058"/>
                  </a:lnTo>
                  <a:lnTo>
                    <a:pt x="1842" y="3058"/>
                  </a:lnTo>
                  <a:lnTo>
                    <a:pt x="1847" y="3052"/>
                  </a:lnTo>
                  <a:lnTo>
                    <a:pt x="1847" y="3052"/>
                  </a:lnTo>
                  <a:lnTo>
                    <a:pt x="1847" y="3052"/>
                  </a:lnTo>
                  <a:lnTo>
                    <a:pt x="1847" y="3052"/>
                  </a:lnTo>
                  <a:lnTo>
                    <a:pt x="1853" y="3046"/>
                  </a:lnTo>
                  <a:lnTo>
                    <a:pt x="1853" y="3046"/>
                  </a:lnTo>
                  <a:lnTo>
                    <a:pt x="1865" y="3046"/>
                  </a:lnTo>
                  <a:lnTo>
                    <a:pt x="1865" y="3046"/>
                  </a:lnTo>
                  <a:lnTo>
                    <a:pt x="1870" y="3046"/>
                  </a:lnTo>
                  <a:lnTo>
                    <a:pt x="1870" y="3046"/>
                  </a:lnTo>
                  <a:lnTo>
                    <a:pt x="1882" y="3046"/>
                  </a:lnTo>
                  <a:lnTo>
                    <a:pt x="1882" y="3046"/>
                  </a:lnTo>
                  <a:lnTo>
                    <a:pt x="1882" y="3041"/>
                  </a:lnTo>
                  <a:lnTo>
                    <a:pt x="1882" y="3041"/>
                  </a:lnTo>
                  <a:lnTo>
                    <a:pt x="1876" y="3035"/>
                  </a:lnTo>
                  <a:lnTo>
                    <a:pt x="1876" y="3035"/>
                  </a:lnTo>
                  <a:lnTo>
                    <a:pt x="1882" y="3030"/>
                  </a:lnTo>
                  <a:lnTo>
                    <a:pt x="1882" y="3030"/>
                  </a:lnTo>
                  <a:lnTo>
                    <a:pt x="1887" y="3024"/>
                  </a:lnTo>
                  <a:lnTo>
                    <a:pt x="1887" y="3024"/>
                  </a:lnTo>
                  <a:lnTo>
                    <a:pt x="1887" y="3018"/>
                  </a:lnTo>
                  <a:lnTo>
                    <a:pt x="1887" y="3018"/>
                  </a:lnTo>
                  <a:lnTo>
                    <a:pt x="1887" y="3018"/>
                  </a:lnTo>
                  <a:lnTo>
                    <a:pt x="1887" y="3018"/>
                  </a:lnTo>
                  <a:lnTo>
                    <a:pt x="1893" y="3018"/>
                  </a:lnTo>
                  <a:lnTo>
                    <a:pt x="1893" y="3018"/>
                  </a:lnTo>
                  <a:lnTo>
                    <a:pt x="1899" y="3018"/>
                  </a:lnTo>
                  <a:lnTo>
                    <a:pt x="1899" y="3018"/>
                  </a:lnTo>
                  <a:lnTo>
                    <a:pt x="1904" y="3012"/>
                  </a:lnTo>
                  <a:lnTo>
                    <a:pt x="1904" y="3012"/>
                  </a:lnTo>
                  <a:lnTo>
                    <a:pt x="1910" y="3012"/>
                  </a:lnTo>
                  <a:lnTo>
                    <a:pt x="1910" y="3012"/>
                  </a:lnTo>
                  <a:lnTo>
                    <a:pt x="1916" y="3007"/>
                  </a:lnTo>
                  <a:lnTo>
                    <a:pt x="1916" y="3007"/>
                  </a:lnTo>
                  <a:lnTo>
                    <a:pt x="1916" y="3001"/>
                  </a:lnTo>
                  <a:lnTo>
                    <a:pt x="1916" y="3001"/>
                  </a:lnTo>
                  <a:lnTo>
                    <a:pt x="1916" y="2996"/>
                  </a:lnTo>
                  <a:lnTo>
                    <a:pt x="1916" y="2996"/>
                  </a:lnTo>
                  <a:lnTo>
                    <a:pt x="1916" y="2990"/>
                  </a:lnTo>
                  <a:lnTo>
                    <a:pt x="1916" y="2990"/>
                  </a:lnTo>
                  <a:lnTo>
                    <a:pt x="1927" y="2984"/>
                  </a:lnTo>
                  <a:lnTo>
                    <a:pt x="1927" y="2984"/>
                  </a:lnTo>
                  <a:lnTo>
                    <a:pt x="1932" y="2984"/>
                  </a:lnTo>
                  <a:lnTo>
                    <a:pt x="1932" y="2984"/>
                  </a:lnTo>
                  <a:lnTo>
                    <a:pt x="1944" y="2984"/>
                  </a:lnTo>
                  <a:lnTo>
                    <a:pt x="1944" y="2984"/>
                  </a:lnTo>
                  <a:lnTo>
                    <a:pt x="1950" y="2979"/>
                  </a:lnTo>
                  <a:lnTo>
                    <a:pt x="1950" y="2979"/>
                  </a:lnTo>
                  <a:lnTo>
                    <a:pt x="1956" y="2967"/>
                  </a:lnTo>
                  <a:lnTo>
                    <a:pt x="1956" y="2967"/>
                  </a:lnTo>
                  <a:lnTo>
                    <a:pt x="1961" y="2950"/>
                  </a:lnTo>
                  <a:lnTo>
                    <a:pt x="1961" y="2950"/>
                  </a:lnTo>
                  <a:lnTo>
                    <a:pt x="1961" y="2939"/>
                  </a:lnTo>
                  <a:lnTo>
                    <a:pt x="1961" y="2939"/>
                  </a:lnTo>
                  <a:lnTo>
                    <a:pt x="1961" y="2933"/>
                  </a:lnTo>
                  <a:lnTo>
                    <a:pt x="1967" y="2933"/>
                  </a:lnTo>
                  <a:lnTo>
                    <a:pt x="1967" y="2933"/>
                  </a:lnTo>
                  <a:lnTo>
                    <a:pt x="1967" y="2933"/>
                  </a:lnTo>
                  <a:lnTo>
                    <a:pt x="1972" y="2933"/>
                  </a:lnTo>
                  <a:lnTo>
                    <a:pt x="1972" y="2927"/>
                  </a:lnTo>
                  <a:lnTo>
                    <a:pt x="1972" y="2927"/>
                  </a:lnTo>
                  <a:lnTo>
                    <a:pt x="1972" y="2921"/>
                  </a:lnTo>
                  <a:lnTo>
                    <a:pt x="1972" y="2921"/>
                  </a:lnTo>
                  <a:lnTo>
                    <a:pt x="1972" y="2921"/>
                  </a:lnTo>
                  <a:lnTo>
                    <a:pt x="1972" y="2921"/>
                  </a:lnTo>
                  <a:lnTo>
                    <a:pt x="1972" y="2921"/>
                  </a:lnTo>
                  <a:lnTo>
                    <a:pt x="1978" y="2921"/>
                  </a:lnTo>
                  <a:lnTo>
                    <a:pt x="1978" y="2921"/>
                  </a:lnTo>
                  <a:lnTo>
                    <a:pt x="1978" y="2921"/>
                  </a:lnTo>
                  <a:lnTo>
                    <a:pt x="1978" y="2921"/>
                  </a:lnTo>
                  <a:lnTo>
                    <a:pt x="1984" y="2927"/>
                  </a:lnTo>
                  <a:lnTo>
                    <a:pt x="1984" y="2927"/>
                  </a:lnTo>
                  <a:lnTo>
                    <a:pt x="1990" y="2921"/>
                  </a:lnTo>
                  <a:lnTo>
                    <a:pt x="1990" y="2921"/>
                  </a:lnTo>
                  <a:lnTo>
                    <a:pt x="1995" y="2916"/>
                  </a:lnTo>
                  <a:lnTo>
                    <a:pt x="1995" y="2916"/>
                  </a:lnTo>
                  <a:lnTo>
                    <a:pt x="1995" y="2910"/>
                  </a:lnTo>
                  <a:lnTo>
                    <a:pt x="1995" y="2910"/>
                  </a:lnTo>
                  <a:lnTo>
                    <a:pt x="2007" y="2910"/>
                  </a:lnTo>
                  <a:lnTo>
                    <a:pt x="2007" y="2905"/>
                  </a:lnTo>
                  <a:lnTo>
                    <a:pt x="2007" y="2905"/>
                  </a:lnTo>
                  <a:lnTo>
                    <a:pt x="2007" y="2899"/>
                  </a:lnTo>
                  <a:lnTo>
                    <a:pt x="2007" y="2899"/>
                  </a:lnTo>
                  <a:lnTo>
                    <a:pt x="2007" y="2899"/>
                  </a:lnTo>
                  <a:lnTo>
                    <a:pt x="2018" y="2899"/>
                  </a:lnTo>
                  <a:lnTo>
                    <a:pt x="2018" y="2899"/>
                  </a:lnTo>
                  <a:lnTo>
                    <a:pt x="2041" y="2899"/>
                  </a:lnTo>
                  <a:lnTo>
                    <a:pt x="2041" y="2899"/>
                  </a:lnTo>
                  <a:lnTo>
                    <a:pt x="2063" y="2905"/>
                  </a:lnTo>
                  <a:lnTo>
                    <a:pt x="2063" y="2905"/>
                  </a:lnTo>
                  <a:lnTo>
                    <a:pt x="2081" y="2910"/>
                  </a:lnTo>
                  <a:lnTo>
                    <a:pt x="2081" y="2905"/>
                  </a:lnTo>
                  <a:lnTo>
                    <a:pt x="2081" y="2905"/>
                  </a:lnTo>
                  <a:lnTo>
                    <a:pt x="2081" y="2905"/>
                  </a:lnTo>
                  <a:lnTo>
                    <a:pt x="2081" y="2905"/>
                  </a:lnTo>
                  <a:lnTo>
                    <a:pt x="2081" y="2905"/>
                  </a:lnTo>
                  <a:lnTo>
                    <a:pt x="2097" y="2905"/>
                  </a:lnTo>
                  <a:lnTo>
                    <a:pt x="2097" y="2905"/>
                  </a:lnTo>
                  <a:lnTo>
                    <a:pt x="2109" y="2905"/>
                  </a:lnTo>
                  <a:lnTo>
                    <a:pt x="2109" y="2905"/>
                  </a:lnTo>
                  <a:lnTo>
                    <a:pt x="2121" y="2905"/>
                  </a:lnTo>
                  <a:lnTo>
                    <a:pt x="2121" y="2905"/>
                  </a:lnTo>
                  <a:lnTo>
                    <a:pt x="2137" y="2905"/>
                  </a:lnTo>
                  <a:lnTo>
                    <a:pt x="2137" y="2905"/>
                  </a:lnTo>
                  <a:lnTo>
                    <a:pt x="2137" y="2899"/>
                  </a:lnTo>
                  <a:lnTo>
                    <a:pt x="2137" y="2899"/>
                  </a:lnTo>
                  <a:lnTo>
                    <a:pt x="2137" y="2899"/>
                  </a:lnTo>
                  <a:lnTo>
                    <a:pt x="2137" y="2899"/>
                  </a:lnTo>
                  <a:lnTo>
                    <a:pt x="2143" y="2893"/>
                  </a:lnTo>
                  <a:lnTo>
                    <a:pt x="2143" y="2893"/>
                  </a:lnTo>
                  <a:lnTo>
                    <a:pt x="2143" y="2893"/>
                  </a:lnTo>
                  <a:lnTo>
                    <a:pt x="2143" y="2893"/>
                  </a:lnTo>
                  <a:lnTo>
                    <a:pt x="2149" y="2893"/>
                  </a:lnTo>
                  <a:lnTo>
                    <a:pt x="2149" y="2893"/>
                  </a:lnTo>
                  <a:lnTo>
                    <a:pt x="2160" y="2899"/>
                  </a:lnTo>
                  <a:lnTo>
                    <a:pt x="2160" y="2899"/>
                  </a:lnTo>
                  <a:lnTo>
                    <a:pt x="2166" y="2905"/>
                  </a:lnTo>
                  <a:lnTo>
                    <a:pt x="2166" y="2905"/>
                  </a:lnTo>
                  <a:lnTo>
                    <a:pt x="2171" y="2910"/>
                  </a:lnTo>
                  <a:lnTo>
                    <a:pt x="2171" y="2910"/>
                  </a:lnTo>
                  <a:lnTo>
                    <a:pt x="2177" y="2910"/>
                  </a:lnTo>
                  <a:lnTo>
                    <a:pt x="2177" y="2910"/>
                  </a:lnTo>
                  <a:lnTo>
                    <a:pt x="2188" y="2905"/>
                  </a:lnTo>
                  <a:lnTo>
                    <a:pt x="2188" y="2905"/>
                  </a:lnTo>
                  <a:lnTo>
                    <a:pt x="2194" y="2899"/>
                  </a:lnTo>
                  <a:lnTo>
                    <a:pt x="2194" y="2899"/>
                  </a:lnTo>
                  <a:lnTo>
                    <a:pt x="2200" y="2899"/>
                  </a:lnTo>
                  <a:lnTo>
                    <a:pt x="2200" y="2899"/>
                  </a:lnTo>
                  <a:lnTo>
                    <a:pt x="2211" y="2899"/>
                  </a:lnTo>
                  <a:lnTo>
                    <a:pt x="2211" y="2899"/>
                  </a:lnTo>
                  <a:lnTo>
                    <a:pt x="2222" y="2899"/>
                  </a:lnTo>
                  <a:lnTo>
                    <a:pt x="2222" y="2899"/>
                  </a:lnTo>
                  <a:lnTo>
                    <a:pt x="2234" y="2905"/>
                  </a:lnTo>
                  <a:lnTo>
                    <a:pt x="2234" y="2905"/>
                  </a:lnTo>
                  <a:lnTo>
                    <a:pt x="2240" y="2905"/>
                  </a:lnTo>
                  <a:lnTo>
                    <a:pt x="2240" y="2905"/>
                  </a:lnTo>
                  <a:lnTo>
                    <a:pt x="2240" y="2899"/>
                  </a:lnTo>
                  <a:lnTo>
                    <a:pt x="2240" y="2899"/>
                  </a:lnTo>
                  <a:lnTo>
                    <a:pt x="2246" y="2893"/>
                  </a:lnTo>
                  <a:lnTo>
                    <a:pt x="2246" y="2893"/>
                  </a:lnTo>
                  <a:lnTo>
                    <a:pt x="2246" y="2887"/>
                  </a:lnTo>
                  <a:lnTo>
                    <a:pt x="2246" y="2887"/>
                  </a:lnTo>
                  <a:lnTo>
                    <a:pt x="2251" y="2887"/>
                  </a:lnTo>
                  <a:lnTo>
                    <a:pt x="2251" y="2887"/>
                  </a:lnTo>
                  <a:lnTo>
                    <a:pt x="2280" y="2887"/>
                  </a:lnTo>
                  <a:lnTo>
                    <a:pt x="2280" y="2887"/>
                  </a:lnTo>
                  <a:lnTo>
                    <a:pt x="2291" y="2893"/>
                  </a:lnTo>
                  <a:lnTo>
                    <a:pt x="2291" y="2893"/>
                  </a:lnTo>
                  <a:lnTo>
                    <a:pt x="2313" y="2899"/>
                  </a:lnTo>
                  <a:lnTo>
                    <a:pt x="2313" y="2899"/>
                  </a:lnTo>
                  <a:lnTo>
                    <a:pt x="2342" y="2887"/>
                  </a:lnTo>
                  <a:lnTo>
                    <a:pt x="2342" y="2887"/>
                  </a:lnTo>
                  <a:lnTo>
                    <a:pt x="2347" y="2893"/>
                  </a:lnTo>
                  <a:lnTo>
                    <a:pt x="2347" y="2893"/>
                  </a:lnTo>
                  <a:lnTo>
                    <a:pt x="2347" y="2899"/>
                  </a:lnTo>
                  <a:lnTo>
                    <a:pt x="2347" y="2899"/>
                  </a:lnTo>
                  <a:lnTo>
                    <a:pt x="2353" y="2905"/>
                  </a:lnTo>
                  <a:lnTo>
                    <a:pt x="2353" y="2905"/>
                  </a:lnTo>
                  <a:lnTo>
                    <a:pt x="2353" y="2916"/>
                  </a:lnTo>
                  <a:lnTo>
                    <a:pt x="2353" y="2916"/>
                  </a:lnTo>
                  <a:lnTo>
                    <a:pt x="2365" y="2910"/>
                  </a:lnTo>
                  <a:lnTo>
                    <a:pt x="2365" y="2910"/>
                  </a:lnTo>
                  <a:lnTo>
                    <a:pt x="2371" y="2910"/>
                  </a:lnTo>
                  <a:lnTo>
                    <a:pt x="2371" y="2910"/>
                  </a:lnTo>
                  <a:lnTo>
                    <a:pt x="2376" y="2910"/>
                  </a:lnTo>
                  <a:lnTo>
                    <a:pt x="2376" y="2910"/>
                  </a:lnTo>
                  <a:lnTo>
                    <a:pt x="2381" y="2910"/>
                  </a:lnTo>
                  <a:lnTo>
                    <a:pt x="2381" y="2910"/>
                  </a:lnTo>
                  <a:lnTo>
                    <a:pt x="2381" y="2916"/>
                  </a:lnTo>
                  <a:lnTo>
                    <a:pt x="2381" y="2916"/>
                  </a:lnTo>
                  <a:lnTo>
                    <a:pt x="2387" y="2910"/>
                  </a:lnTo>
                  <a:lnTo>
                    <a:pt x="2387" y="2910"/>
                  </a:lnTo>
                  <a:lnTo>
                    <a:pt x="2387" y="2910"/>
                  </a:lnTo>
                  <a:lnTo>
                    <a:pt x="2387" y="2910"/>
                  </a:lnTo>
                  <a:lnTo>
                    <a:pt x="2393" y="2910"/>
                  </a:lnTo>
                  <a:lnTo>
                    <a:pt x="2393" y="2910"/>
                  </a:lnTo>
                  <a:lnTo>
                    <a:pt x="2393" y="2905"/>
                  </a:lnTo>
                  <a:lnTo>
                    <a:pt x="2393" y="2905"/>
                  </a:lnTo>
                  <a:lnTo>
                    <a:pt x="2393" y="2899"/>
                  </a:lnTo>
                  <a:lnTo>
                    <a:pt x="2393" y="2899"/>
                  </a:lnTo>
                  <a:lnTo>
                    <a:pt x="2393" y="2893"/>
                  </a:lnTo>
                  <a:lnTo>
                    <a:pt x="2393" y="2893"/>
                  </a:lnTo>
                  <a:lnTo>
                    <a:pt x="2393" y="2893"/>
                  </a:lnTo>
                  <a:lnTo>
                    <a:pt x="2393" y="2893"/>
                  </a:lnTo>
                  <a:lnTo>
                    <a:pt x="2399" y="2893"/>
                  </a:lnTo>
                  <a:lnTo>
                    <a:pt x="2399" y="2893"/>
                  </a:lnTo>
                  <a:lnTo>
                    <a:pt x="2399" y="2893"/>
                  </a:lnTo>
                  <a:lnTo>
                    <a:pt x="2399" y="2893"/>
                  </a:lnTo>
                  <a:lnTo>
                    <a:pt x="2405" y="2893"/>
                  </a:lnTo>
                  <a:lnTo>
                    <a:pt x="2405" y="2893"/>
                  </a:lnTo>
                  <a:lnTo>
                    <a:pt x="2410" y="2893"/>
                  </a:lnTo>
                  <a:lnTo>
                    <a:pt x="2410" y="2893"/>
                  </a:lnTo>
                  <a:lnTo>
                    <a:pt x="2416" y="2899"/>
                  </a:lnTo>
                  <a:lnTo>
                    <a:pt x="2416" y="2899"/>
                  </a:lnTo>
                  <a:lnTo>
                    <a:pt x="2421" y="2905"/>
                  </a:lnTo>
                  <a:lnTo>
                    <a:pt x="2421" y="2905"/>
                  </a:lnTo>
                  <a:lnTo>
                    <a:pt x="2427" y="2910"/>
                  </a:lnTo>
                  <a:lnTo>
                    <a:pt x="2427" y="2910"/>
                  </a:lnTo>
                  <a:lnTo>
                    <a:pt x="2444" y="2910"/>
                  </a:lnTo>
                  <a:lnTo>
                    <a:pt x="2444" y="2910"/>
                  </a:lnTo>
                  <a:lnTo>
                    <a:pt x="2444" y="2905"/>
                  </a:lnTo>
                  <a:lnTo>
                    <a:pt x="2444" y="2905"/>
                  </a:lnTo>
                  <a:lnTo>
                    <a:pt x="2450" y="2899"/>
                  </a:lnTo>
                  <a:lnTo>
                    <a:pt x="2450" y="2899"/>
                  </a:lnTo>
                  <a:lnTo>
                    <a:pt x="2450" y="2893"/>
                  </a:lnTo>
                  <a:lnTo>
                    <a:pt x="2450" y="2893"/>
                  </a:lnTo>
                  <a:lnTo>
                    <a:pt x="2450" y="2887"/>
                  </a:lnTo>
                  <a:lnTo>
                    <a:pt x="2450" y="2887"/>
                  </a:lnTo>
                  <a:lnTo>
                    <a:pt x="2467" y="2887"/>
                  </a:lnTo>
                  <a:lnTo>
                    <a:pt x="2467" y="2887"/>
                  </a:lnTo>
                  <a:lnTo>
                    <a:pt x="2472" y="2887"/>
                  </a:lnTo>
                  <a:lnTo>
                    <a:pt x="2472" y="2887"/>
                  </a:lnTo>
                  <a:lnTo>
                    <a:pt x="2478" y="2887"/>
                  </a:lnTo>
                  <a:lnTo>
                    <a:pt x="2478" y="2887"/>
                  </a:lnTo>
                  <a:lnTo>
                    <a:pt x="2490" y="2887"/>
                  </a:lnTo>
                  <a:lnTo>
                    <a:pt x="2490" y="2887"/>
                  </a:lnTo>
                  <a:lnTo>
                    <a:pt x="2495" y="2882"/>
                  </a:lnTo>
                  <a:lnTo>
                    <a:pt x="2495" y="2882"/>
                  </a:lnTo>
                  <a:lnTo>
                    <a:pt x="2495" y="2882"/>
                  </a:lnTo>
                  <a:lnTo>
                    <a:pt x="2495" y="2882"/>
                  </a:lnTo>
                  <a:lnTo>
                    <a:pt x="2501" y="2876"/>
                  </a:lnTo>
                  <a:lnTo>
                    <a:pt x="2501" y="2876"/>
                  </a:lnTo>
                  <a:lnTo>
                    <a:pt x="2501" y="2876"/>
                  </a:lnTo>
                  <a:lnTo>
                    <a:pt x="2501" y="2876"/>
                  </a:lnTo>
                  <a:lnTo>
                    <a:pt x="2501" y="2871"/>
                  </a:lnTo>
                  <a:lnTo>
                    <a:pt x="2501" y="2871"/>
                  </a:lnTo>
                  <a:lnTo>
                    <a:pt x="2501" y="2859"/>
                  </a:lnTo>
                  <a:lnTo>
                    <a:pt x="2501" y="2859"/>
                  </a:lnTo>
                  <a:lnTo>
                    <a:pt x="2501" y="2853"/>
                  </a:lnTo>
                  <a:lnTo>
                    <a:pt x="2501" y="2853"/>
                  </a:lnTo>
                  <a:lnTo>
                    <a:pt x="2501" y="2848"/>
                  </a:lnTo>
                  <a:lnTo>
                    <a:pt x="2501" y="2848"/>
                  </a:lnTo>
                  <a:lnTo>
                    <a:pt x="2506" y="2848"/>
                  </a:lnTo>
                  <a:lnTo>
                    <a:pt x="2506" y="2848"/>
                  </a:lnTo>
                  <a:lnTo>
                    <a:pt x="2524" y="2848"/>
                  </a:lnTo>
                  <a:lnTo>
                    <a:pt x="2524" y="2848"/>
                  </a:lnTo>
                  <a:lnTo>
                    <a:pt x="2541" y="2842"/>
                  </a:lnTo>
                  <a:lnTo>
                    <a:pt x="2541" y="2842"/>
                  </a:lnTo>
                  <a:lnTo>
                    <a:pt x="2552" y="2831"/>
                  </a:lnTo>
                  <a:lnTo>
                    <a:pt x="2552" y="2831"/>
                  </a:lnTo>
                  <a:lnTo>
                    <a:pt x="2552" y="2825"/>
                  </a:lnTo>
                  <a:lnTo>
                    <a:pt x="2552" y="2825"/>
                  </a:lnTo>
                  <a:lnTo>
                    <a:pt x="2546" y="2819"/>
                  </a:lnTo>
                  <a:lnTo>
                    <a:pt x="2546" y="2819"/>
                  </a:lnTo>
                  <a:lnTo>
                    <a:pt x="2546" y="2814"/>
                  </a:lnTo>
                  <a:lnTo>
                    <a:pt x="2546" y="2814"/>
                  </a:lnTo>
                  <a:lnTo>
                    <a:pt x="2546" y="2802"/>
                  </a:lnTo>
                  <a:lnTo>
                    <a:pt x="2546" y="2802"/>
                  </a:lnTo>
                  <a:lnTo>
                    <a:pt x="2546" y="2802"/>
                  </a:lnTo>
                  <a:lnTo>
                    <a:pt x="2546" y="2802"/>
                  </a:lnTo>
                  <a:lnTo>
                    <a:pt x="2558" y="2796"/>
                  </a:lnTo>
                  <a:lnTo>
                    <a:pt x="2558" y="2796"/>
                  </a:lnTo>
                  <a:lnTo>
                    <a:pt x="2564" y="2791"/>
                  </a:lnTo>
                  <a:lnTo>
                    <a:pt x="2564" y="2791"/>
                  </a:lnTo>
                  <a:lnTo>
                    <a:pt x="2569" y="2791"/>
                  </a:lnTo>
                  <a:lnTo>
                    <a:pt x="2569" y="2791"/>
                  </a:lnTo>
                  <a:lnTo>
                    <a:pt x="2569" y="2786"/>
                  </a:lnTo>
                  <a:lnTo>
                    <a:pt x="2569" y="2786"/>
                  </a:lnTo>
                  <a:lnTo>
                    <a:pt x="2564" y="2780"/>
                  </a:lnTo>
                  <a:lnTo>
                    <a:pt x="2564" y="2780"/>
                  </a:lnTo>
                  <a:lnTo>
                    <a:pt x="2564" y="2768"/>
                  </a:lnTo>
                  <a:lnTo>
                    <a:pt x="2564" y="2768"/>
                  </a:lnTo>
                  <a:lnTo>
                    <a:pt x="2569" y="2768"/>
                  </a:lnTo>
                  <a:lnTo>
                    <a:pt x="2569" y="2768"/>
                  </a:lnTo>
                  <a:lnTo>
                    <a:pt x="2575" y="2762"/>
                  </a:lnTo>
                  <a:lnTo>
                    <a:pt x="2575" y="2762"/>
                  </a:lnTo>
                  <a:lnTo>
                    <a:pt x="2581" y="2762"/>
                  </a:lnTo>
                  <a:lnTo>
                    <a:pt x="2581" y="2762"/>
                  </a:lnTo>
                  <a:lnTo>
                    <a:pt x="2586" y="2762"/>
                  </a:lnTo>
                  <a:lnTo>
                    <a:pt x="2586" y="2762"/>
                  </a:lnTo>
                  <a:lnTo>
                    <a:pt x="2592" y="2762"/>
                  </a:lnTo>
                  <a:lnTo>
                    <a:pt x="2592" y="2762"/>
                  </a:lnTo>
                  <a:lnTo>
                    <a:pt x="2592" y="2757"/>
                  </a:lnTo>
                  <a:lnTo>
                    <a:pt x="2592" y="2757"/>
                  </a:lnTo>
                  <a:lnTo>
                    <a:pt x="2592" y="2751"/>
                  </a:lnTo>
                  <a:lnTo>
                    <a:pt x="2592" y="2751"/>
                  </a:lnTo>
                  <a:lnTo>
                    <a:pt x="2592" y="2746"/>
                  </a:lnTo>
                  <a:lnTo>
                    <a:pt x="2592" y="2746"/>
                  </a:lnTo>
                  <a:lnTo>
                    <a:pt x="2592" y="2746"/>
                  </a:lnTo>
                  <a:lnTo>
                    <a:pt x="2592" y="2746"/>
                  </a:lnTo>
                  <a:lnTo>
                    <a:pt x="2603" y="2746"/>
                  </a:lnTo>
                  <a:lnTo>
                    <a:pt x="2603" y="2746"/>
                  </a:lnTo>
                  <a:lnTo>
                    <a:pt x="2598" y="2746"/>
                  </a:lnTo>
                  <a:lnTo>
                    <a:pt x="2598" y="2746"/>
                  </a:lnTo>
                  <a:lnTo>
                    <a:pt x="2598" y="2746"/>
                  </a:lnTo>
                  <a:lnTo>
                    <a:pt x="2598" y="2746"/>
                  </a:lnTo>
                  <a:lnTo>
                    <a:pt x="2598" y="2751"/>
                  </a:lnTo>
                  <a:lnTo>
                    <a:pt x="2598" y="2751"/>
                  </a:lnTo>
                  <a:lnTo>
                    <a:pt x="2620" y="2751"/>
                  </a:lnTo>
                  <a:lnTo>
                    <a:pt x="2620" y="2751"/>
                  </a:lnTo>
                  <a:lnTo>
                    <a:pt x="2631" y="2746"/>
                  </a:lnTo>
                  <a:lnTo>
                    <a:pt x="2631" y="2746"/>
                  </a:lnTo>
                  <a:lnTo>
                    <a:pt x="2643" y="2734"/>
                  </a:lnTo>
                  <a:lnTo>
                    <a:pt x="2643" y="2734"/>
                  </a:lnTo>
                  <a:lnTo>
                    <a:pt x="2666" y="2734"/>
                  </a:lnTo>
                  <a:lnTo>
                    <a:pt x="2666" y="2734"/>
                  </a:lnTo>
                  <a:lnTo>
                    <a:pt x="2666" y="2734"/>
                  </a:lnTo>
                  <a:lnTo>
                    <a:pt x="2666" y="2734"/>
                  </a:lnTo>
                  <a:lnTo>
                    <a:pt x="2671" y="2740"/>
                  </a:lnTo>
                  <a:lnTo>
                    <a:pt x="2671" y="2740"/>
                  </a:lnTo>
                  <a:lnTo>
                    <a:pt x="2677" y="2740"/>
                  </a:lnTo>
                  <a:lnTo>
                    <a:pt x="2677" y="2740"/>
                  </a:lnTo>
                  <a:lnTo>
                    <a:pt x="2689" y="2740"/>
                  </a:lnTo>
                  <a:lnTo>
                    <a:pt x="2689" y="2734"/>
                  </a:lnTo>
                  <a:lnTo>
                    <a:pt x="2694" y="2728"/>
                  </a:lnTo>
                  <a:lnTo>
                    <a:pt x="2700" y="2723"/>
                  </a:lnTo>
                  <a:lnTo>
                    <a:pt x="2706" y="2717"/>
                  </a:lnTo>
                  <a:lnTo>
                    <a:pt x="2706" y="2717"/>
                  </a:lnTo>
                  <a:lnTo>
                    <a:pt x="2711" y="2717"/>
                  </a:lnTo>
                  <a:lnTo>
                    <a:pt x="2711" y="2717"/>
                  </a:lnTo>
                  <a:lnTo>
                    <a:pt x="2717" y="2717"/>
                  </a:lnTo>
                  <a:lnTo>
                    <a:pt x="2717" y="2717"/>
                  </a:lnTo>
                  <a:lnTo>
                    <a:pt x="2723" y="2717"/>
                  </a:lnTo>
                  <a:lnTo>
                    <a:pt x="2723" y="2717"/>
                  </a:lnTo>
                  <a:lnTo>
                    <a:pt x="2728" y="2711"/>
                  </a:lnTo>
                  <a:lnTo>
                    <a:pt x="2728" y="2711"/>
                  </a:lnTo>
                  <a:lnTo>
                    <a:pt x="2734" y="2711"/>
                  </a:lnTo>
                  <a:lnTo>
                    <a:pt x="2734" y="2711"/>
                  </a:lnTo>
                  <a:lnTo>
                    <a:pt x="2734" y="2706"/>
                  </a:lnTo>
                  <a:lnTo>
                    <a:pt x="2734" y="2706"/>
                  </a:lnTo>
                  <a:lnTo>
                    <a:pt x="2734" y="2700"/>
                  </a:lnTo>
                  <a:lnTo>
                    <a:pt x="2734" y="2700"/>
                  </a:lnTo>
                  <a:lnTo>
                    <a:pt x="2734" y="2694"/>
                  </a:lnTo>
                  <a:lnTo>
                    <a:pt x="2734" y="2694"/>
                  </a:lnTo>
                  <a:lnTo>
                    <a:pt x="2740" y="2694"/>
                  </a:lnTo>
                  <a:lnTo>
                    <a:pt x="2740" y="2694"/>
                  </a:lnTo>
                  <a:lnTo>
                    <a:pt x="2745" y="2694"/>
                  </a:lnTo>
                  <a:lnTo>
                    <a:pt x="2745" y="2694"/>
                  </a:lnTo>
                  <a:lnTo>
                    <a:pt x="2745" y="2694"/>
                  </a:lnTo>
                  <a:lnTo>
                    <a:pt x="2745" y="2694"/>
                  </a:lnTo>
                  <a:lnTo>
                    <a:pt x="2751" y="2694"/>
                  </a:lnTo>
                  <a:lnTo>
                    <a:pt x="2751" y="2694"/>
                  </a:lnTo>
                  <a:lnTo>
                    <a:pt x="2751" y="2689"/>
                  </a:lnTo>
                  <a:lnTo>
                    <a:pt x="2751" y="2689"/>
                  </a:lnTo>
                  <a:lnTo>
                    <a:pt x="2751" y="2683"/>
                  </a:lnTo>
                  <a:lnTo>
                    <a:pt x="2757" y="2683"/>
                  </a:lnTo>
                  <a:lnTo>
                    <a:pt x="2757" y="2683"/>
                  </a:lnTo>
                  <a:lnTo>
                    <a:pt x="2762" y="2683"/>
                  </a:lnTo>
                  <a:lnTo>
                    <a:pt x="2762" y="2677"/>
                  </a:lnTo>
                  <a:lnTo>
                    <a:pt x="2762" y="2677"/>
                  </a:lnTo>
                  <a:lnTo>
                    <a:pt x="2768" y="2666"/>
                  </a:lnTo>
                  <a:lnTo>
                    <a:pt x="2768" y="2666"/>
                  </a:lnTo>
                  <a:lnTo>
                    <a:pt x="2768" y="2655"/>
                  </a:lnTo>
                  <a:lnTo>
                    <a:pt x="2768" y="2655"/>
                  </a:lnTo>
                  <a:lnTo>
                    <a:pt x="2762" y="2643"/>
                  </a:lnTo>
                  <a:lnTo>
                    <a:pt x="2762" y="2643"/>
                  </a:lnTo>
                  <a:lnTo>
                    <a:pt x="2757" y="2632"/>
                  </a:lnTo>
                  <a:lnTo>
                    <a:pt x="2757" y="2632"/>
                  </a:lnTo>
                  <a:lnTo>
                    <a:pt x="2762" y="2632"/>
                  </a:lnTo>
                  <a:lnTo>
                    <a:pt x="2762" y="2632"/>
                  </a:lnTo>
                  <a:lnTo>
                    <a:pt x="2762" y="2626"/>
                  </a:lnTo>
                  <a:lnTo>
                    <a:pt x="2762" y="2626"/>
                  </a:lnTo>
                  <a:lnTo>
                    <a:pt x="2762" y="2626"/>
                  </a:lnTo>
                  <a:lnTo>
                    <a:pt x="2762" y="2626"/>
                  </a:lnTo>
                  <a:lnTo>
                    <a:pt x="2757" y="2626"/>
                  </a:lnTo>
                  <a:lnTo>
                    <a:pt x="2757" y="2621"/>
                  </a:lnTo>
                  <a:lnTo>
                    <a:pt x="2757" y="2621"/>
                  </a:lnTo>
                  <a:lnTo>
                    <a:pt x="2757" y="2615"/>
                  </a:lnTo>
                  <a:lnTo>
                    <a:pt x="2757" y="2615"/>
                  </a:lnTo>
                  <a:lnTo>
                    <a:pt x="2757" y="2615"/>
                  </a:lnTo>
                  <a:lnTo>
                    <a:pt x="2768" y="2609"/>
                  </a:lnTo>
                  <a:lnTo>
                    <a:pt x="2768" y="2609"/>
                  </a:lnTo>
                  <a:lnTo>
                    <a:pt x="2768" y="2597"/>
                  </a:lnTo>
                  <a:lnTo>
                    <a:pt x="2768" y="2597"/>
                  </a:lnTo>
                  <a:lnTo>
                    <a:pt x="2768" y="2581"/>
                  </a:lnTo>
                  <a:lnTo>
                    <a:pt x="2768" y="2581"/>
                  </a:lnTo>
                  <a:lnTo>
                    <a:pt x="2768" y="2569"/>
                  </a:lnTo>
                  <a:lnTo>
                    <a:pt x="2768" y="2569"/>
                  </a:lnTo>
                  <a:lnTo>
                    <a:pt x="2762" y="2569"/>
                  </a:lnTo>
                  <a:lnTo>
                    <a:pt x="2762" y="2569"/>
                  </a:lnTo>
                  <a:lnTo>
                    <a:pt x="2762" y="2563"/>
                  </a:lnTo>
                  <a:lnTo>
                    <a:pt x="2762" y="2563"/>
                  </a:lnTo>
                  <a:lnTo>
                    <a:pt x="2762" y="2563"/>
                  </a:lnTo>
                  <a:lnTo>
                    <a:pt x="2762" y="2563"/>
                  </a:lnTo>
                  <a:lnTo>
                    <a:pt x="2757" y="2558"/>
                  </a:lnTo>
                  <a:lnTo>
                    <a:pt x="2757" y="2558"/>
                  </a:lnTo>
                  <a:lnTo>
                    <a:pt x="2751" y="2563"/>
                  </a:lnTo>
                  <a:lnTo>
                    <a:pt x="2751" y="2563"/>
                  </a:lnTo>
                  <a:lnTo>
                    <a:pt x="2745" y="2563"/>
                  </a:lnTo>
                  <a:lnTo>
                    <a:pt x="2745" y="2563"/>
                  </a:lnTo>
                  <a:lnTo>
                    <a:pt x="2740" y="2563"/>
                  </a:lnTo>
                  <a:lnTo>
                    <a:pt x="2740" y="2563"/>
                  </a:lnTo>
                  <a:lnTo>
                    <a:pt x="2734" y="2563"/>
                  </a:lnTo>
                  <a:lnTo>
                    <a:pt x="2734" y="2563"/>
                  </a:lnTo>
                  <a:lnTo>
                    <a:pt x="2734" y="2569"/>
                  </a:lnTo>
                  <a:lnTo>
                    <a:pt x="2734" y="2569"/>
                  </a:lnTo>
                  <a:lnTo>
                    <a:pt x="2734" y="2575"/>
                  </a:lnTo>
                  <a:lnTo>
                    <a:pt x="2734" y="2575"/>
                  </a:lnTo>
                  <a:lnTo>
                    <a:pt x="2734" y="2581"/>
                  </a:lnTo>
                  <a:lnTo>
                    <a:pt x="2734" y="2581"/>
                  </a:lnTo>
                  <a:lnTo>
                    <a:pt x="2734" y="2581"/>
                  </a:lnTo>
                  <a:lnTo>
                    <a:pt x="2734" y="2581"/>
                  </a:lnTo>
                  <a:lnTo>
                    <a:pt x="2728" y="2581"/>
                  </a:lnTo>
                  <a:lnTo>
                    <a:pt x="2728" y="2581"/>
                  </a:lnTo>
                  <a:lnTo>
                    <a:pt x="2723" y="2581"/>
                  </a:lnTo>
                  <a:lnTo>
                    <a:pt x="2723" y="2581"/>
                  </a:lnTo>
                  <a:lnTo>
                    <a:pt x="2723" y="2575"/>
                  </a:lnTo>
                  <a:lnTo>
                    <a:pt x="2723" y="2575"/>
                  </a:lnTo>
                  <a:lnTo>
                    <a:pt x="2723" y="2569"/>
                  </a:lnTo>
                  <a:lnTo>
                    <a:pt x="2723" y="2569"/>
                  </a:lnTo>
                  <a:lnTo>
                    <a:pt x="2723" y="2558"/>
                  </a:lnTo>
                  <a:lnTo>
                    <a:pt x="2723" y="2558"/>
                  </a:lnTo>
                  <a:lnTo>
                    <a:pt x="2723" y="2552"/>
                  </a:lnTo>
                  <a:lnTo>
                    <a:pt x="2723" y="2552"/>
                  </a:lnTo>
                  <a:lnTo>
                    <a:pt x="2717" y="2546"/>
                  </a:lnTo>
                  <a:lnTo>
                    <a:pt x="2717" y="2546"/>
                  </a:lnTo>
                  <a:lnTo>
                    <a:pt x="2706" y="2546"/>
                  </a:lnTo>
                  <a:lnTo>
                    <a:pt x="2706" y="2546"/>
                  </a:lnTo>
                  <a:lnTo>
                    <a:pt x="2694" y="2541"/>
                  </a:lnTo>
                  <a:lnTo>
                    <a:pt x="2694" y="2541"/>
                  </a:lnTo>
                  <a:lnTo>
                    <a:pt x="2683" y="2530"/>
                  </a:lnTo>
                  <a:lnTo>
                    <a:pt x="2683" y="2530"/>
                  </a:lnTo>
                  <a:lnTo>
                    <a:pt x="2677" y="2530"/>
                  </a:lnTo>
                  <a:lnTo>
                    <a:pt x="2677" y="2530"/>
                  </a:lnTo>
                  <a:lnTo>
                    <a:pt x="2677" y="2524"/>
                  </a:lnTo>
                  <a:lnTo>
                    <a:pt x="2677" y="2524"/>
                  </a:lnTo>
                  <a:lnTo>
                    <a:pt x="2671" y="2518"/>
                  </a:lnTo>
                  <a:lnTo>
                    <a:pt x="2671" y="2518"/>
                  </a:lnTo>
                  <a:lnTo>
                    <a:pt x="2671" y="2518"/>
                  </a:lnTo>
                  <a:lnTo>
                    <a:pt x="2671" y="2518"/>
                  </a:lnTo>
                  <a:lnTo>
                    <a:pt x="2655" y="2512"/>
                  </a:lnTo>
                  <a:lnTo>
                    <a:pt x="2655" y="2512"/>
                  </a:lnTo>
                  <a:lnTo>
                    <a:pt x="2643" y="2512"/>
                  </a:lnTo>
                  <a:lnTo>
                    <a:pt x="2643" y="2512"/>
                  </a:lnTo>
                  <a:lnTo>
                    <a:pt x="2626" y="2512"/>
                  </a:lnTo>
                  <a:lnTo>
                    <a:pt x="2626" y="2512"/>
                  </a:lnTo>
                  <a:lnTo>
                    <a:pt x="2615" y="2518"/>
                  </a:lnTo>
                  <a:lnTo>
                    <a:pt x="2615" y="2518"/>
                  </a:lnTo>
                  <a:lnTo>
                    <a:pt x="2620" y="2524"/>
                  </a:lnTo>
                  <a:lnTo>
                    <a:pt x="2620" y="2530"/>
                  </a:lnTo>
                  <a:lnTo>
                    <a:pt x="2620" y="2530"/>
                  </a:lnTo>
                  <a:lnTo>
                    <a:pt x="2620" y="2530"/>
                  </a:lnTo>
                  <a:lnTo>
                    <a:pt x="2609" y="2535"/>
                  </a:lnTo>
                  <a:lnTo>
                    <a:pt x="2609" y="2535"/>
                  </a:lnTo>
                  <a:lnTo>
                    <a:pt x="2598" y="2535"/>
                  </a:lnTo>
                  <a:lnTo>
                    <a:pt x="2598" y="2535"/>
                  </a:lnTo>
                  <a:lnTo>
                    <a:pt x="2586" y="2530"/>
                  </a:lnTo>
                  <a:lnTo>
                    <a:pt x="2586" y="2530"/>
                  </a:lnTo>
                  <a:lnTo>
                    <a:pt x="2581" y="2530"/>
                  </a:lnTo>
                  <a:lnTo>
                    <a:pt x="2581" y="2530"/>
                  </a:lnTo>
                  <a:lnTo>
                    <a:pt x="2564" y="2541"/>
                  </a:lnTo>
                  <a:lnTo>
                    <a:pt x="2564" y="2541"/>
                  </a:lnTo>
                  <a:lnTo>
                    <a:pt x="2546" y="2558"/>
                  </a:lnTo>
                  <a:lnTo>
                    <a:pt x="2546" y="2558"/>
                  </a:lnTo>
                  <a:lnTo>
                    <a:pt x="2530" y="2569"/>
                  </a:lnTo>
                  <a:lnTo>
                    <a:pt x="2530" y="2569"/>
                  </a:lnTo>
                  <a:lnTo>
                    <a:pt x="2512" y="2581"/>
                  </a:lnTo>
                  <a:lnTo>
                    <a:pt x="2512" y="2581"/>
                  </a:lnTo>
                  <a:lnTo>
                    <a:pt x="2501" y="2581"/>
                  </a:lnTo>
                  <a:lnTo>
                    <a:pt x="2501" y="2581"/>
                  </a:lnTo>
                  <a:lnTo>
                    <a:pt x="2495" y="2581"/>
                  </a:lnTo>
                  <a:lnTo>
                    <a:pt x="2495" y="2581"/>
                  </a:lnTo>
                  <a:lnTo>
                    <a:pt x="2490" y="2586"/>
                  </a:lnTo>
                  <a:lnTo>
                    <a:pt x="2490" y="2586"/>
                  </a:lnTo>
                  <a:lnTo>
                    <a:pt x="2478" y="2586"/>
                  </a:lnTo>
                  <a:lnTo>
                    <a:pt x="2478" y="2586"/>
                  </a:lnTo>
                  <a:lnTo>
                    <a:pt x="2478" y="2592"/>
                  </a:lnTo>
                  <a:lnTo>
                    <a:pt x="2478" y="2592"/>
                  </a:lnTo>
                  <a:lnTo>
                    <a:pt x="2472" y="2603"/>
                  </a:lnTo>
                  <a:lnTo>
                    <a:pt x="2472" y="2603"/>
                  </a:lnTo>
                  <a:lnTo>
                    <a:pt x="2472" y="2609"/>
                  </a:lnTo>
                  <a:lnTo>
                    <a:pt x="2472" y="2609"/>
                  </a:lnTo>
                  <a:lnTo>
                    <a:pt x="2467" y="2615"/>
                  </a:lnTo>
                  <a:lnTo>
                    <a:pt x="2467" y="2615"/>
                  </a:lnTo>
                  <a:lnTo>
                    <a:pt x="2461" y="2615"/>
                  </a:lnTo>
                  <a:lnTo>
                    <a:pt x="2461" y="2615"/>
                  </a:lnTo>
                  <a:lnTo>
                    <a:pt x="2456" y="2615"/>
                  </a:lnTo>
                  <a:lnTo>
                    <a:pt x="2456" y="2615"/>
                  </a:lnTo>
                  <a:lnTo>
                    <a:pt x="2450" y="2615"/>
                  </a:lnTo>
                  <a:lnTo>
                    <a:pt x="2450" y="2615"/>
                  </a:lnTo>
                  <a:lnTo>
                    <a:pt x="2444" y="2615"/>
                  </a:lnTo>
                  <a:lnTo>
                    <a:pt x="2444" y="2615"/>
                  </a:lnTo>
                  <a:lnTo>
                    <a:pt x="2444" y="2603"/>
                  </a:lnTo>
                  <a:lnTo>
                    <a:pt x="2444" y="2603"/>
                  </a:lnTo>
                  <a:lnTo>
                    <a:pt x="2444" y="2592"/>
                  </a:lnTo>
                  <a:lnTo>
                    <a:pt x="2444" y="2592"/>
                  </a:lnTo>
                  <a:lnTo>
                    <a:pt x="2439" y="2581"/>
                  </a:lnTo>
                  <a:lnTo>
                    <a:pt x="2439" y="2581"/>
                  </a:lnTo>
                  <a:lnTo>
                    <a:pt x="2439" y="2569"/>
                  </a:lnTo>
                  <a:lnTo>
                    <a:pt x="2439" y="2569"/>
                  </a:lnTo>
                  <a:lnTo>
                    <a:pt x="2450" y="2569"/>
                  </a:lnTo>
                  <a:lnTo>
                    <a:pt x="2450" y="2569"/>
                  </a:lnTo>
                  <a:lnTo>
                    <a:pt x="2461" y="2569"/>
                  </a:lnTo>
                  <a:lnTo>
                    <a:pt x="2461" y="2569"/>
                  </a:lnTo>
                  <a:lnTo>
                    <a:pt x="2478" y="2569"/>
                  </a:lnTo>
                  <a:lnTo>
                    <a:pt x="2478" y="2569"/>
                  </a:lnTo>
                  <a:lnTo>
                    <a:pt x="2490" y="2569"/>
                  </a:lnTo>
                  <a:lnTo>
                    <a:pt x="2490" y="2569"/>
                  </a:lnTo>
                  <a:lnTo>
                    <a:pt x="2501" y="2563"/>
                  </a:lnTo>
                  <a:lnTo>
                    <a:pt x="2501" y="2563"/>
                  </a:lnTo>
                  <a:lnTo>
                    <a:pt x="2512" y="2552"/>
                  </a:lnTo>
                  <a:lnTo>
                    <a:pt x="2512" y="2552"/>
                  </a:lnTo>
                  <a:lnTo>
                    <a:pt x="2530" y="2541"/>
                  </a:lnTo>
                  <a:lnTo>
                    <a:pt x="2530" y="2541"/>
                  </a:lnTo>
                  <a:lnTo>
                    <a:pt x="2541" y="2530"/>
                  </a:lnTo>
                  <a:lnTo>
                    <a:pt x="2541" y="2530"/>
                  </a:lnTo>
                  <a:lnTo>
                    <a:pt x="2546" y="2530"/>
                  </a:lnTo>
                  <a:lnTo>
                    <a:pt x="2546" y="2530"/>
                  </a:lnTo>
                  <a:lnTo>
                    <a:pt x="2546" y="2535"/>
                  </a:lnTo>
                  <a:lnTo>
                    <a:pt x="2546" y="2535"/>
                  </a:lnTo>
                  <a:lnTo>
                    <a:pt x="2552" y="2535"/>
                  </a:lnTo>
                  <a:lnTo>
                    <a:pt x="2552" y="2535"/>
                  </a:lnTo>
                  <a:lnTo>
                    <a:pt x="2558" y="2530"/>
                  </a:lnTo>
                  <a:lnTo>
                    <a:pt x="2558" y="2530"/>
                  </a:lnTo>
                  <a:lnTo>
                    <a:pt x="2558" y="2530"/>
                  </a:lnTo>
                  <a:lnTo>
                    <a:pt x="2558" y="2530"/>
                  </a:lnTo>
                  <a:lnTo>
                    <a:pt x="2564" y="2524"/>
                  </a:lnTo>
                  <a:lnTo>
                    <a:pt x="2564" y="2524"/>
                  </a:lnTo>
                  <a:lnTo>
                    <a:pt x="2564" y="2518"/>
                  </a:lnTo>
                  <a:lnTo>
                    <a:pt x="2564" y="2518"/>
                  </a:lnTo>
                  <a:lnTo>
                    <a:pt x="2569" y="2518"/>
                  </a:lnTo>
                  <a:lnTo>
                    <a:pt x="2569" y="2518"/>
                  </a:lnTo>
                  <a:lnTo>
                    <a:pt x="2575" y="2512"/>
                  </a:lnTo>
                  <a:lnTo>
                    <a:pt x="2575" y="2512"/>
                  </a:lnTo>
                  <a:lnTo>
                    <a:pt x="2581" y="2518"/>
                  </a:lnTo>
                  <a:lnTo>
                    <a:pt x="2581" y="2518"/>
                  </a:lnTo>
                  <a:lnTo>
                    <a:pt x="2586" y="2518"/>
                  </a:lnTo>
                  <a:lnTo>
                    <a:pt x="2586" y="2518"/>
                  </a:lnTo>
                  <a:lnTo>
                    <a:pt x="2598" y="2518"/>
                  </a:lnTo>
                  <a:lnTo>
                    <a:pt x="2603" y="2512"/>
                  </a:lnTo>
                  <a:lnTo>
                    <a:pt x="2603" y="2512"/>
                  </a:lnTo>
                  <a:lnTo>
                    <a:pt x="2603" y="2507"/>
                  </a:lnTo>
                  <a:lnTo>
                    <a:pt x="2603" y="2507"/>
                  </a:lnTo>
                  <a:lnTo>
                    <a:pt x="2603" y="2507"/>
                  </a:lnTo>
                  <a:lnTo>
                    <a:pt x="2609" y="2501"/>
                  </a:lnTo>
                  <a:lnTo>
                    <a:pt x="2609" y="2501"/>
                  </a:lnTo>
                  <a:lnTo>
                    <a:pt x="2620" y="2501"/>
                  </a:lnTo>
                  <a:lnTo>
                    <a:pt x="2620" y="2501"/>
                  </a:lnTo>
                  <a:lnTo>
                    <a:pt x="2626" y="2501"/>
                  </a:lnTo>
                  <a:lnTo>
                    <a:pt x="2626" y="2501"/>
                  </a:lnTo>
                  <a:lnTo>
                    <a:pt x="2631" y="2501"/>
                  </a:lnTo>
                  <a:lnTo>
                    <a:pt x="2631" y="2501"/>
                  </a:lnTo>
                  <a:lnTo>
                    <a:pt x="2637" y="2490"/>
                  </a:lnTo>
                  <a:lnTo>
                    <a:pt x="2637" y="2490"/>
                  </a:lnTo>
                  <a:lnTo>
                    <a:pt x="2649" y="2484"/>
                  </a:lnTo>
                  <a:lnTo>
                    <a:pt x="2649" y="2484"/>
                  </a:lnTo>
                  <a:lnTo>
                    <a:pt x="2655" y="2472"/>
                  </a:lnTo>
                  <a:lnTo>
                    <a:pt x="2655" y="2472"/>
                  </a:lnTo>
                  <a:lnTo>
                    <a:pt x="2660" y="2461"/>
                  </a:lnTo>
                  <a:lnTo>
                    <a:pt x="2660" y="2461"/>
                  </a:lnTo>
                  <a:lnTo>
                    <a:pt x="2655" y="2461"/>
                  </a:lnTo>
                  <a:lnTo>
                    <a:pt x="2655" y="2461"/>
                  </a:lnTo>
                  <a:lnTo>
                    <a:pt x="2655" y="2461"/>
                  </a:lnTo>
                  <a:lnTo>
                    <a:pt x="2655" y="2461"/>
                  </a:lnTo>
                  <a:lnTo>
                    <a:pt x="2649" y="2467"/>
                  </a:lnTo>
                  <a:lnTo>
                    <a:pt x="2649" y="2467"/>
                  </a:lnTo>
                  <a:lnTo>
                    <a:pt x="2643" y="2467"/>
                  </a:lnTo>
                  <a:lnTo>
                    <a:pt x="2643" y="2467"/>
                  </a:lnTo>
                  <a:lnTo>
                    <a:pt x="2643" y="2461"/>
                  </a:lnTo>
                  <a:lnTo>
                    <a:pt x="2643" y="2461"/>
                  </a:lnTo>
                  <a:lnTo>
                    <a:pt x="2637" y="2461"/>
                  </a:lnTo>
                  <a:lnTo>
                    <a:pt x="2637" y="2461"/>
                  </a:lnTo>
                  <a:lnTo>
                    <a:pt x="2631" y="2456"/>
                  </a:lnTo>
                  <a:lnTo>
                    <a:pt x="2631" y="2456"/>
                  </a:lnTo>
                  <a:lnTo>
                    <a:pt x="2626" y="2456"/>
                  </a:lnTo>
                  <a:lnTo>
                    <a:pt x="2626" y="2456"/>
                  </a:lnTo>
                  <a:lnTo>
                    <a:pt x="2626" y="2450"/>
                  </a:lnTo>
                  <a:lnTo>
                    <a:pt x="2626" y="2450"/>
                  </a:lnTo>
                  <a:lnTo>
                    <a:pt x="2626" y="2438"/>
                  </a:lnTo>
                  <a:lnTo>
                    <a:pt x="2626" y="2438"/>
                  </a:lnTo>
                  <a:lnTo>
                    <a:pt x="2620" y="2427"/>
                  </a:lnTo>
                  <a:lnTo>
                    <a:pt x="2620" y="2427"/>
                  </a:lnTo>
                  <a:lnTo>
                    <a:pt x="2620" y="2422"/>
                  </a:lnTo>
                  <a:lnTo>
                    <a:pt x="2620" y="2422"/>
                  </a:lnTo>
                  <a:lnTo>
                    <a:pt x="2620" y="2427"/>
                  </a:lnTo>
                  <a:lnTo>
                    <a:pt x="2620" y="2427"/>
                  </a:lnTo>
                  <a:lnTo>
                    <a:pt x="2615" y="2427"/>
                  </a:lnTo>
                  <a:lnTo>
                    <a:pt x="2615" y="2427"/>
                  </a:lnTo>
                  <a:lnTo>
                    <a:pt x="2609" y="2433"/>
                  </a:lnTo>
                  <a:lnTo>
                    <a:pt x="2609" y="2433"/>
                  </a:lnTo>
                  <a:lnTo>
                    <a:pt x="2603" y="2433"/>
                  </a:lnTo>
                  <a:lnTo>
                    <a:pt x="2603" y="2433"/>
                  </a:lnTo>
                  <a:lnTo>
                    <a:pt x="2603" y="2438"/>
                  </a:lnTo>
                  <a:lnTo>
                    <a:pt x="2603" y="2438"/>
                  </a:lnTo>
                  <a:lnTo>
                    <a:pt x="2603" y="2444"/>
                  </a:lnTo>
                  <a:lnTo>
                    <a:pt x="2603" y="2444"/>
                  </a:lnTo>
                  <a:lnTo>
                    <a:pt x="2603" y="2450"/>
                  </a:lnTo>
                  <a:lnTo>
                    <a:pt x="2603" y="2450"/>
                  </a:lnTo>
                  <a:lnTo>
                    <a:pt x="2598" y="2456"/>
                  </a:lnTo>
                  <a:lnTo>
                    <a:pt x="2598" y="2456"/>
                  </a:lnTo>
                  <a:lnTo>
                    <a:pt x="2586" y="2450"/>
                  </a:lnTo>
                  <a:lnTo>
                    <a:pt x="2586" y="2450"/>
                  </a:lnTo>
                  <a:lnTo>
                    <a:pt x="2575" y="2450"/>
                  </a:lnTo>
                  <a:lnTo>
                    <a:pt x="2575" y="2450"/>
                  </a:lnTo>
                  <a:lnTo>
                    <a:pt x="2569" y="2444"/>
                  </a:lnTo>
                  <a:lnTo>
                    <a:pt x="2569" y="2444"/>
                  </a:lnTo>
                  <a:lnTo>
                    <a:pt x="2564" y="2427"/>
                  </a:lnTo>
                  <a:lnTo>
                    <a:pt x="2558" y="2427"/>
                  </a:lnTo>
                  <a:lnTo>
                    <a:pt x="2558" y="2427"/>
                  </a:lnTo>
                  <a:lnTo>
                    <a:pt x="2552" y="2427"/>
                  </a:lnTo>
                  <a:lnTo>
                    <a:pt x="2552" y="2422"/>
                  </a:lnTo>
                  <a:lnTo>
                    <a:pt x="2552" y="2422"/>
                  </a:lnTo>
                  <a:lnTo>
                    <a:pt x="2552" y="2416"/>
                  </a:lnTo>
                  <a:lnTo>
                    <a:pt x="2552" y="2416"/>
                  </a:lnTo>
                  <a:lnTo>
                    <a:pt x="2552" y="2410"/>
                  </a:lnTo>
                  <a:lnTo>
                    <a:pt x="2552" y="2410"/>
                  </a:lnTo>
                  <a:lnTo>
                    <a:pt x="2552" y="2404"/>
                  </a:lnTo>
                  <a:lnTo>
                    <a:pt x="2552" y="2404"/>
                  </a:lnTo>
                  <a:lnTo>
                    <a:pt x="2552" y="2393"/>
                  </a:lnTo>
                  <a:lnTo>
                    <a:pt x="2552" y="2393"/>
                  </a:lnTo>
                  <a:lnTo>
                    <a:pt x="2546" y="2399"/>
                  </a:lnTo>
                  <a:lnTo>
                    <a:pt x="2546" y="2399"/>
                  </a:lnTo>
                  <a:lnTo>
                    <a:pt x="2541" y="2399"/>
                  </a:lnTo>
                  <a:lnTo>
                    <a:pt x="2541" y="2399"/>
                  </a:lnTo>
                  <a:lnTo>
                    <a:pt x="2535" y="2404"/>
                  </a:lnTo>
                  <a:lnTo>
                    <a:pt x="2535" y="2404"/>
                  </a:lnTo>
                  <a:lnTo>
                    <a:pt x="2535" y="2404"/>
                  </a:lnTo>
                  <a:lnTo>
                    <a:pt x="2535" y="2404"/>
                  </a:lnTo>
                  <a:lnTo>
                    <a:pt x="2530" y="2404"/>
                  </a:lnTo>
                  <a:lnTo>
                    <a:pt x="2530" y="2404"/>
                  </a:lnTo>
                  <a:lnTo>
                    <a:pt x="2530" y="2404"/>
                  </a:lnTo>
                  <a:lnTo>
                    <a:pt x="2530" y="2404"/>
                  </a:lnTo>
                  <a:lnTo>
                    <a:pt x="2530" y="2399"/>
                  </a:lnTo>
                  <a:lnTo>
                    <a:pt x="2530" y="2399"/>
                  </a:lnTo>
                  <a:lnTo>
                    <a:pt x="2530" y="2393"/>
                  </a:lnTo>
                  <a:lnTo>
                    <a:pt x="2530" y="2393"/>
                  </a:lnTo>
                  <a:lnTo>
                    <a:pt x="2524" y="2399"/>
                  </a:lnTo>
                  <a:lnTo>
                    <a:pt x="2524" y="2399"/>
                  </a:lnTo>
                  <a:lnTo>
                    <a:pt x="2518" y="2404"/>
                  </a:lnTo>
                  <a:lnTo>
                    <a:pt x="2518" y="2404"/>
                  </a:lnTo>
                  <a:lnTo>
                    <a:pt x="2506" y="2410"/>
                  </a:lnTo>
                  <a:lnTo>
                    <a:pt x="2506" y="2410"/>
                  </a:lnTo>
                  <a:lnTo>
                    <a:pt x="2501" y="2416"/>
                  </a:lnTo>
                  <a:lnTo>
                    <a:pt x="2501" y="2416"/>
                  </a:lnTo>
                  <a:lnTo>
                    <a:pt x="2501" y="2416"/>
                  </a:lnTo>
                  <a:lnTo>
                    <a:pt x="2501" y="2416"/>
                  </a:lnTo>
                  <a:lnTo>
                    <a:pt x="2501" y="2410"/>
                  </a:lnTo>
                  <a:lnTo>
                    <a:pt x="2501" y="2410"/>
                  </a:lnTo>
                  <a:lnTo>
                    <a:pt x="2501" y="2404"/>
                  </a:lnTo>
                  <a:lnTo>
                    <a:pt x="2501" y="2404"/>
                  </a:lnTo>
                  <a:lnTo>
                    <a:pt x="2501" y="2399"/>
                  </a:lnTo>
                  <a:lnTo>
                    <a:pt x="2501" y="2399"/>
                  </a:lnTo>
                  <a:lnTo>
                    <a:pt x="2490" y="2399"/>
                  </a:lnTo>
                  <a:lnTo>
                    <a:pt x="2490" y="2399"/>
                  </a:lnTo>
                  <a:lnTo>
                    <a:pt x="2478" y="2399"/>
                  </a:lnTo>
                  <a:lnTo>
                    <a:pt x="2478" y="2399"/>
                  </a:lnTo>
                  <a:lnTo>
                    <a:pt x="2461" y="2393"/>
                  </a:lnTo>
                  <a:lnTo>
                    <a:pt x="2461" y="2393"/>
                  </a:lnTo>
                  <a:lnTo>
                    <a:pt x="2444" y="2393"/>
                  </a:lnTo>
                  <a:lnTo>
                    <a:pt x="2444" y="2393"/>
                  </a:lnTo>
                  <a:lnTo>
                    <a:pt x="2444" y="2387"/>
                  </a:lnTo>
                  <a:lnTo>
                    <a:pt x="2444" y="2387"/>
                  </a:lnTo>
                  <a:lnTo>
                    <a:pt x="2444" y="2376"/>
                  </a:lnTo>
                  <a:lnTo>
                    <a:pt x="2444" y="2376"/>
                  </a:lnTo>
                  <a:lnTo>
                    <a:pt x="2444" y="2365"/>
                  </a:lnTo>
                  <a:lnTo>
                    <a:pt x="2444" y="2365"/>
                  </a:lnTo>
                  <a:lnTo>
                    <a:pt x="2444" y="2365"/>
                  </a:lnTo>
                  <a:lnTo>
                    <a:pt x="2444" y="2365"/>
                  </a:lnTo>
                  <a:lnTo>
                    <a:pt x="2439" y="2359"/>
                  </a:lnTo>
                  <a:lnTo>
                    <a:pt x="2439" y="2359"/>
                  </a:lnTo>
                  <a:lnTo>
                    <a:pt x="2444" y="2347"/>
                  </a:lnTo>
                  <a:lnTo>
                    <a:pt x="2444" y="2347"/>
                  </a:lnTo>
                  <a:lnTo>
                    <a:pt x="2444" y="2342"/>
                  </a:lnTo>
                  <a:lnTo>
                    <a:pt x="2444" y="2342"/>
                  </a:lnTo>
                  <a:lnTo>
                    <a:pt x="2444" y="2336"/>
                  </a:lnTo>
                  <a:lnTo>
                    <a:pt x="2444" y="2336"/>
                  </a:lnTo>
                  <a:lnTo>
                    <a:pt x="2439" y="2336"/>
                  </a:lnTo>
                  <a:lnTo>
                    <a:pt x="2439" y="2336"/>
                  </a:lnTo>
                  <a:lnTo>
                    <a:pt x="2433" y="2336"/>
                  </a:lnTo>
                  <a:lnTo>
                    <a:pt x="2433" y="2336"/>
                  </a:lnTo>
                  <a:lnTo>
                    <a:pt x="2427" y="2336"/>
                  </a:lnTo>
                  <a:lnTo>
                    <a:pt x="2427" y="2336"/>
                  </a:lnTo>
                  <a:lnTo>
                    <a:pt x="2427" y="2336"/>
                  </a:lnTo>
                  <a:lnTo>
                    <a:pt x="2427" y="2336"/>
                  </a:lnTo>
                  <a:lnTo>
                    <a:pt x="2421" y="2331"/>
                  </a:lnTo>
                  <a:lnTo>
                    <a:pt x="2421" y="2331"/>
                  </a:lnTo>
                  <a:lnTo>
                    <a:pt x="2416" y="2325"/>
                  </a:lnTo>
                  <a:lnTo>
                    <a:pt x="2416" y="2325"/>
                  </a:lnTo>
                  <a:lnTo>
                    <a:pt x="2416" y="2319"/>
                  </a:lnTo>
                  <a:lnTo>
                    <a:pt x="2416" y="2319"/>
                  </a:lnTo>
                  <a:lnTo>
                    <a:pt x="2410" y="2313"/>
                  </a:lnTo>
                  <a:lnTo>
                    <a:pt x="2410" y="2313"/>
                  </a:lnTo>
                  <a:lnTo>
                    <a:pt x="2399" y="2307"/>
                  </a:lnTo>
                  <a:lnTo>
                    <a:pt x="2399" y="2307"/>
                  </a:lnTo>
                  <a:lnTo>
                    <a:pt x="2387" y="2307"/>
                  </a:lnTo>
                  <a:lnTo>
                    <a:pt x="2387" y="2307"/>
                  </a:lnTo>
                  <a:lnTo>
                    <a:pt x="2376" y="2307"/>
                  </a:lnTo>
                  <a:lnTo>
                    <a:pt x="2376" y="2307"/>
                  </a:lnTo>
                  <a:lnTo>
                    <a:pt x="2359" y="2307"/>
                  </a:lnTo>
                  <a:lnTo>
                    <a:pt x="2359" y="2307"/>
                  </a:lnTo>
                  <a:lnTo>
                    <a:pt x="2359" y="2302"/>
                  </a:lnTo>
                  <a:lnTo>
                    <a:pt x="2359" y="2302"/>
                  </a:lnTo>
                  <a:lnTo>
                    <a:pt x="2359" y="2291"/>
                  </a:lnTo>
                  <a:lnTo>
                    <a:pt x="2359" y="2291"/>
                  </a:lnTo>
                  <a:lnTo>
                    <a:pt x="2359" y="2279"/>
                  </a:lnTo>
                  <a:lnTo>
                    <a:pt x="2359" y="2279"/>
                  </a:lnTo>
                  <a:lnTo>
                    <a:pt x="2359" y="2268"/>
                  </a:lnTo>
                  <a:lnTo>
                    <a:pt x="2359" y="2268"/>
                  </a:lnTo>
                  <a:lnTo>
                    <a:pt x="2353" y="2268"/>
                  </a:lnTo>
                  <a:lnTo>
                    <a:pt x="2353" y="2268"/>
                  </a:lnTo>
                  <a:lnTo>
                    <a:pt x="2347" y="2273"/>
                  </a:lnTo>
                  <a:lnTo>
                    <a:pt x="2347" y="2273"/>
                  </a:lnTo>
                  <a:lnTo>
                    <a:pt x="2342" y="2273"/>
                  </a:lnTo>
                  <a:lnTo>
                    <a:pt x="2342" y="2273"/>
                  </a:lnTo>
                  <a:lnTo>
                    <a:pt x="2336" y="2268"/>
                  </a:lnTo>
                  <a:lnTo>
                    <a:pt x="2336" y="2268"/>
                  </a:lnTo>
                  <a:lnTo>
                    <a:pt x="2336" y="2268"/>
                  </a:lnTo>
                  <a:lnTo>
                    <a:pt x="2336" y="2268"/>
                  </a:lnTo>
                  <a:lnTo>
                    <a:pt x="2336" y="2262"/>
                  </a:lnTo>
                  <a:lnTo>
                    <a:pt x="2336" y="2262"/>
                  </a:lnTo>
                  <a:lnTo>
                    <a:pt x="2342" y="2268"/>
                  </a:lnTo>
                  <a:lnTo>
                    <a:pt x="2342" y="2268"/>
                  </a:lnTo>
                  <a:lnTo>
                    <a:pt x="2342" y="2262"/>
                  </a:lnTo>
                  <a:lnTo>
                    <a:pt x="2342" y="2262"/>
                  </a:lnTo>
                  <a:lnTo>
                    <a:pt x="2342" y="2251"/>
                  </a:lnTo>
                  <a:lnTo>
                    <a:pt x="2342" y="2251"/>
                  </a:lnTo>
                  <a:lnTo>
                    <a:pt x="2336" y="2251"/>
                  </a:lnTo>
                  <a:lnTo>
                    <a:pt x="2336" y="2251"/>
                  </a:lnTo>
                  <a:lnTo>
                    <a:pt x="2325" y="2257"/>
                  </a:lnTo>
                  <a:lnTo>
                    <a:pt x="2325" y="2257"/>
                  </a:lnTo>
                  <a:lnTo>
                    <a:pt x="2313" y="2257"/>
                  </a:lnTo>
                  <a:lnTo>
                    <a:pt x="2313" y="2257"/>
                  </a:lnTo>
                  <a:lnTo>
                    <a:pt x="2325" y="2240"/>
                  </a:lnTo>
                  <a:lnTo>
                    <a:pt x="2325" y="2240"/>
                  </a:lnTo>
                  <a:lnTo>
                    <a:pt x="2325" y="2228"/>
                  </a:lnTo>
                  <a:lnTo>
                    <a:pt x="2325" y="2228"/>
                  </a:lnTo>
                  <a:lnTo>
                    <a:pt x="2319" y="2222"/>
                  </a:lnTo>
                  <a:lnTo>
                    <a:pt x="2319" y="2222"/>
                  </a:lnTo>
                  <a:lnTo>
                    <a:pt x="2308" y="2222"/>
                  </a:lnTo>
                  <a:lnTo>
                    <a:pt x="2308" y="2217"/>
                  </a:lnTo>
                  <a:lnTo>
                    <a:pt x="2308" y="2211"/>
                  </a:lnTo>
                  <a:lnTo>
                    <a:pt x="2308" y="2211"/>
                  </a:lnTo>
                  <a:lnTo>
                    <a:pt x="2308" y="2206"/>
                  </a:lnTo>
                  <a:lnTo>
                    <a:pt x="2308" y="2206"/>
                  </a:lnTo>
                  <a:lnTo>
                    <a:pt x="2319" y="2206"/>
                  </a:lnTo>
                  <a:lnTo>
                    <a:pt x="2319" y="2206"/>
                  </a:lnTo>
                  <a:lnTo>
                    <a:pt x="2331" y="2211"/>
                  </a:lnTo>
                  <a:lnTo>
                    <a:pt x="2331" y="2211"/>
                  </a:lnTo>
                  <a:lnTo>
                    <a:pt x="2342" y="2211"/>
                  </a:lnTo>
                  <a:lnTo>
                    <a:pt x="2342" y="2211"/>
                  </a:lnTo>
                  <a:lnTo>
                    <a:pt x="2353" y="2211"/>
                  </a:lnTo>
                  <a:lnTo>
                    <a:pt x="2353" y="2211"/>
                  </a:lnTo>
                  <a:lnTo>
                    <a:pt x="2359" y="2206"/>
                  </a:lnTo>
                  <a:lnTo>
                    <a:pt x="2359" y="2206"/>
                  </a:lnTo>
                  <a:lnTo>
                    <a:pt x="2359" y="2206"/>
                  </a:lnTo>
                  <a:lnTo>
                    <a:pt x="2359" y="2206"/>
                  </a:lnTo>
                  <a:lnTo>
                    <a:pt x="2359" y="2200"/>
                  </a:lnTo>
                  <a:lnTo>
                    <a:pt x="2359" y="2200"/>
                  </a:lnTo>
                  <a:lnTo>
                    <a:pt x="2365" y="2200"/>
                  </a:lnTo>
                  <a:lnTo>
                    <a:pt x="2365" y="2200"/>
                  </a:lnTo>
                  <a:lnTo>
                    <a:pt x="2365" y="2200"/>
                  </a:lnTo>
                  <a:lnTo>
                    <a:pt x="2365" y="2200"/>
                  </a:lnTo>
                  <a:lnTo>
                    <a:pt x="2371" y="2206"/>
                  </a:lnTo>
                  <a:lnTo>
                    <a:pt x="2371" y="2206"/>
                  </a:lnTo>
                  <a:lnTo>
                    <a:pt x="2371" y="2211"/>
                  </a:lnTo>
                  <a:lnTo>
                    <a:pt x="2371" y="2211"/>
                  </a:lnTo>
                  <a:lnTo>
                    <a:pt x="2376" y="2211"/>
                  </a:lnTo>
                  <a:lnTo>
                    <a:pt x="2376" y="2211"/>
                  </a:lnTo>
                  <a:lnTo>
                    <a:pt x="2376" y="2206"/>
                  </a:lnTo>
                  <a:lnTo>
                    <a:pt x="2376" y="2206"/>
                  </a:lnTo>
                  <a:lnTo>
                    <a:pt x="2376" y="2200"/>
                  </a:lnTo>
                  <a:lnTo>
                    <a:pt x="2376" y="2200"/>
                  </a:lnTo>
                  <a:lnTo>
                    <a:pt x="2376" y="2194"/>
                  </a:lnTo>
                  <a:lnTo>
                    <a:pt x="2376" y="2194"/>
                  </a:lnTo>
                  <a:lnTo>
                    <a:pt x="2381" y="2194"/>
                  </a:lnTo>
                  <a:lnTo>
                    <a:pt x="2381" y="2194"/>
                  </a:lnTo>
                  <a:lnTo>
                    <a:pt x="2376" y="2188"/>
                  </a:lnTo>
                  <a:lnTo>
                    <a:pt x="2376" y="2188"/>
                  </a:lnTo>
                  <a:lnTo>
                    <a:pt x="2376" y="2177"/>
                  </a:lnTo>
                  <a:lnTo>
                    <a:pt x="2376" y="2177"/>
                  </a:lnTo>
                  <a:lnTo>
                    <a:pt x="2376" y="2172"/>
                  </a:lnTo>
                  <a:lnTo>
                    <a:pt x="2376" y="2172"/>
                  </a:lnTo>
                  <a:lnTo>
                    <a:pt x="2371" y="2166"/>
                  </a:lnTo>
                  <a:lnTo>
                    <a:pt x="2371" y="2166"/>
                  </a:lnTo>
                  <a:lnTo>
                    <a:pt x="2365" y="2166"/>
                  </a:lnTo>
                  <a:lnTo>
                    <a:pt x="2365" y="2166"/>
                  </a:lnTo>
                  <a:lnTo>
                    <a:pt x="2359" y="2166"/>
                  </a:lnTo>
                  <a:lnTo>
                    <a:pt x="2359" y="2166"/>
                  </a:lnTo>
                  <a:lnTo>
                    <a:pt x="2353" y="2166"/>
                  </a:lnTo>
                  <a:lnTo>
                    <a:pt x="2353" y="2166"/>
                  </a:lnTo>
                  <a:lnTo>
                    <a:pt x="2347" y="2166"/>
                  </a:lnTo>
                  <a:lnTo>
                    <a:pt x="2347" y="2166"/>
                  </a:lnTo>
                  <a:lnTo>
                    <a:pt x="2342" y="2160"/>
                  </a:lnTo>
                  <a:lnTo>
                    <a:pt x="2342" y="2160"/>
                  </a:lnTo>
                  <a:lnTo>
                    <a:pt x="2342" y="2154"/>
                  </a:lnTo>
                  <a:lnTo>
                    <a:pt x="2342" y="2154"/>
                  </a:lnTo>
                  <a:lnTo>
                    <a:pt x="2336" y="2148"/>
                  </a:lnTo>
                  <a:lnTo>
                    <a:pt x="2336" y="2148"/>
                  </a:lnTo>
                  <a:lnTo>
                    <a:pt x="2331" y="2143"/>
                  </a:lnTo>
                  <a:lnTo>
                    <a:pt x="2331" y="2143"/>
                  </a:lnTo>
                  <a:lnTo>
                    <a:pt x="2325" y="2143"/>
                  </a:lnTo>
                  <a:lnTo>
                    <a:pt x="2325" y="2143"/>
                  </a:lnTo>
                  <a:lnTo>
                    <a:pt x="2319" y="2143"/>
                  </a:lnTo>
                  <a:lnTo>
                    <a:pt x="2319" y="2143"/>
                  </a:lnTo>
                  <a:lnTo>
                    <a:pt x="2313" y="2143"/>
                  </a:lnTo>
                  <a:lnTo>
                    <a:pt x="2313" y="2143"/>
                  </a:lnTo>
                  <a:lnTo>
                    <a:pt x="2308" y="2143"/>
                  </a:lnTo>
                  <a:lnTo>
                    <a:pt x="2308" y="2143"/>
                  </a:lnTo>
                  <a:lnTo>
                    <a:pt x="2313" y="2132"/>
                  </a:lnTo>
                  <a:lnTo>
                    <a:pt x="2313" y="2132"/>
                  </a:lnTo>
                  <a:lnTo>
                    <a:pt x="2319" y="2120"/>
                  </a:lnTo>
                  <a:lnTo>
                    <a:pt x="2319" y="2120"/>
                  </a:lnTo>
                  <a:lnTo>
                    <a:pt x="2325" y="2109"/>
                  </a:lnTo>
                  <a:lnTo>
                    <a:pt x="2325" y="2109"/>
                  </a:lnTo>
                  <a:lnTo>
                    <a:pt x="2331" y="2092"/>
                  </a:lnTo>
                  <a:lnTo>
                    <a:pt x="2331" y="2092"/>
                  </a:lnTo>
                  <a:lnTo>
                    <a:pt x="2325" y="2086"/>
                  </a:lnTo>
                  <a:lnTo>
                    <a:pt x="2325" y="2086"/>
                  </a:lnTo>
                  <a:lnTo>
                    <a:pt x="2325" y="2086"/>
                  </a:lnTo>
                  <a:lnTo>
                    <a:pt x="2325" y="2086"/>
                  </a:lnTo>
                  <a:lnTo>
                    <a:pt x="2319" y="2086"/>
                  </a:lnTo>
                  <a:lnTo>
                    <a:pt x="2319" y="2086"/>
                  </a:lnTo>
                  <a:lnTo>
                    <a:pt x="2313" y="2086"/>
                  </a:lnTo>
                  <a:lnTo>
                    <a:pt x="2313" y="2086"/>
                  </a:lnTo>
                  <a:lnTo>
                    <a:pt x="2313" y="2080"/>
                  </a:lnTo>
                  <a:lnTo>
                    <a:pt x="2313" y="2080"/>
                  </a:lnTo>
                  <a:lnTo>
                    <a:pt x="2313" y="2075"/>
                  </a:lnTo>
                  <a:lnTo>
                    <a:pt x="2313" y="2075"/>
                  </a:lnTo>
                  <a:lnTo>
                    <a:pt x="2308" y="2069"/>
                  </a:lnTo>
                  <a:lnTo>
                    <a:pt x="2308" y="2069"/>
                  </a:lnTo>
                  <a:lnTo>
                    <a:pt x="2308" y="2069"/>
                  </a:lnTo>
                  <a:lnTo>
                    <a:pt x="2308" y="2069"/>
                  </a:lnTo>
                  <a:lnTo>
                    <a:pt x="2302" y="2069"/>
                  </a:lnTo>
                  <a:lnTo>
                    <a:pt x="2302" y="2069"/>
                  </a:lnTo>
                  <a:lnTo>
                    <a:pt x="2296" y="2069"/>
                  </a:lnTo>
                  <a:lnTo>
                    <a:pt x="2296" y="2069"/>
                  </a:lnTo>
                  <a:lnTo>
                    <a:pt x="2291" y="2069"/>
                  </a:lnTo>
                  <a:lnTo>
                    <a:pt x="2291" y="2069"/>
                  </a:lnTo>
                  <a:lnTo>
                    <a:pt x="2285" y="2069"/>
                  </a:lnTo>
                  <a:lnTo>
                    <a:pt x="2285" y="2069"/>
                  </a:lnTo>
                  <a:lnTo>
                    <a:pt x="2285" y="2063"/>
                  </a:lnTo>
                  <a:lnTo>
                    <a:pt x="2285" y="2063"/>
                  </a:lnTo>
                  <a:lnTo>
                    <a:pt x="2291" y="2058"/>
                  </a:lnTo>
                  <a:lnTo>
                    <a:pt x="2291" y="2058"/>
                  </a:lnTo>
                  <a:lnTo>
                    <a:pt x="2285" y="2052"/>
                  </a:lnTo>
                  <a:lnTo>
                    <a:pt x="2285" y="2052"/>
                  </a:lnTo>
                  <a:lnTo>
                    <a:pt x="2285" y="2047"/>
                  </a:lnTo>
                  <a:lnTo>
                    <a:pt x="2285" y="2047"/>
                  </a:lnTo>
                  <a:lnTo>
                    <a:pt x="2280" y="2047"/>
                  </a:lnTo>
                  <a:lnTo>
                    <a:pt x="2280" y="2047"/>
                  </a:lnTo>
                  <a:lnTo>
                    <a:pt x="2274" y="2047"/>
                  </a:lnTo>
                  <a:lnTo>
                    <a:pt x="2274" y="2047"/>
                  </a:lnTo>
                  <a:lnTo>
                    <a:pt x="2268" y="2047"/>
                  </a:lnTo>
                  <a:lnTo>
                    <a:pt x="2268" y="2047"/>
                  </a:lnTo>
                  <a:lnTo>
                    <a:pt x="2268" y="2047"/>
                  </a:lnTo>
                  <a:lnTo>
                    <a:pt x="2268" y="2047"/>
                  </a:lnTo>
                  <a:lnTo>
                    <a:pt x="2274" y="2041"/>
                  </a:lnTo>
                  <a:lnTo>
                    <a:pt x="2274" y="2041"/>
                  </a:lnTo>
                  <a:lnTo>
                    <a:pt x="2280" y="2035"/>
                  </a:lnTo>
                  <a:lnTo>
                    <a:pt x="2280" y="2035"/>
                  </a:lnTo>
                  <a:lnTo>
                    <a:pt x="2285" y="2023"/>
                  </a:lnTo>
                  <a:lnTo>
                    <a:pt x="2285" y="2023"/>
                  </a:lnTo>
                  <a:lnTo>
                    <a:pt x="2291" y="2018"/>
                  </a:lnTo>
                  <a:lnTo>
                    <a:pt x="2291" y="2018"/>
                  </a:lnTo>
                  <a:lnTo>
                    <a:pt x="2285" y="2018"/>
                  </a:lnTo>
                  <a:lnTo>
                    <a:pt x="2285" y="2018"/>
                  </a:lnTo>
                  <a:lnTo>
                    <a:pt x="2285" y="2012"/>
                  </a:lnTo>
                  <a:lnTo>
                    <a:pt x="2285" y="2012"/>
                  </a:lnTo>
                  <a:lnTo>
                    <a:pt x="2285" y="2012"/>
                  </a:lnTo>
                  <a:lnTo>
                    <a:pt x="2285" y="2012"/>
                  </a:lnTo>
                  <a:lnTo>
                    <a:pt x="2285" y="2007"/>
                  </a:lnTo>
                  <a:lnTo>
                    <a:pt x="2285" y="2007"/>
                  </a:lnTo>
                  <a:lnTo>
                    <a:pt x="2262" y="2007"/>
                  </a:lnTo>
                  <a:lnTo>
                    <a:pt x="2262" y="2007"/>
                  </a:lnTo>
                  <a:lnTo>
                    <a:pt x="2246" y="2007"/>
                  </a:lnTo>
                  <a:lnTo>
                    <a:pt x="2246" y="2007"/>
                  </a:lnTo>
                  <a:lnTo>
                    <a:pt x="2234" y="2007"/>
                  </a:lnTo>
                  <a:lnTo>
                    <a:pt x="2234" y="2007"/>
                  </a:lnTo>
                  <a:lnTo>
                    <a:pt x="2217" y="2007"/>
                  </a:lnTo>
                  <a:lnTo>
                    <a:pt x="2217" y="2007"/>
                  </a:lnTo>
                  <a:lnTo>
                    <a:pt x="2217" y="2007"/>
                  </a:lnTo>
                  <a:lnTo>
                    <a:pt x="2217" y="2007"/>
                  </a:lnTo>
                  <a:lnTo>
                    <a:pt x="2222" y="2001"/>
                  </a:lnTo>
                  <a:lnTo>
                    <a:pt x="2222" y="2001"/>
                  </a:lnTo>
                  <a:lnTo>
                    <a:pt x="2222" y="1995"/>
                  </a:lnTo>
                  <a:lnTo>
                    <a:pt x="2222" y="1995"/>
                  </a:lnTo>
                  <a:lnTo>
                    <a:pt x="2222" y="1989"/>
                  </a:lnTo>
                  <a:lnTo>
                    <a:pt x="2222" y="1989"/>
                  </a:lnTo>
                  <a:lnTo>
                    <a:pt x="2228" y="1989"/>
                  </a:lnTo>
                  <a:lnTo>
                    <a:pt x="2228" y="1989"/>
                  </a:lnTo>
                  <a:lnTo>
                    <a:pt x="2240" y="1983"/>
                  </a:lnTo>
                  <a:lnTo>
                    <a:pt x="2240" y="1983"/>
                  </a:lnTo>
                  <a:lnTo>
                    <a:pt x="2246" y="1983"/>
                  </a:lnTo>
                  <a:lnTo>
                    <a:pt x="2246" y="1983"/>
                  </a:lnTo>
                  <a:lnTo>
                    <a:pt x="2251" y="1983"/>
                  </a:lnTo>
                  <a:lnTo>
                    <a:pt x="2251" y="1983"/>
                  </a:lnTo>
                  <a:lnTo>
                    <a:pt x="2262" y="1967"/>
                  </a:lnTo>
                  <a:lnTo>
                    <a:pt x="2262" y="1967"/>
                  </a:lnTo>
                  <a:lnTo>
                    <a:pt x="2256" y="1961"/>
                  </a:lnTo>
                  <a:lnTo>
                    <a:pt x="2256" y="1961"/>
                  </a:lnTo>
                  <a:lnTo>
                    <a:pt x="2246" y="1955"/>
                  </a:lnTo>
                  <a:lnTo>
                    <a:pt x="2246" y="1955"/>
                  </a:lnTo>
                  <a:lnTo>
                    <a:pt x="2234" y="1950"/>
                  </a:lnTo>
                  <a:lnTo>
                    <a:pt x="2234" y="1950"/>
                  </a:lnTo>
                  <a:lnTo>
                    <a:pt x="2234" y="1944"/>
                  </a:lnTo>
                  <a:lnTo>
                    <a:pt x="2234" y="1944"/>
                  </a:lnTo>
                  <a:lnTo>
                    <a:pt x="2240" y="1938"/>
                  </a:lnTo>
                  <a:lnTo>
                    <a:pt x="2240" y="1938"/>
                  </a:lnTo>
                  <a:lnTo>
                    <a:pt x="2240" y="1938"/>
                  </a:lnTo>
                  <a:lnTo>
                    <a:pt x="2240" y="1938"/>
                  </a:lnTo>
                  <a:lnTo>
                    <a:pt x="2246" y="1938"/>
                  </a:lnTo>
                  <a:lnTo>
                    <a:pt x="2246" y="1933"/>
                  </a:lnTo>
                  <a:lnTo>
                    <a:pt x="2246" y="1933"/>
                  </a:lnTo>
                  <a:lnTo>
                    <a:pt x="2246" y="1927"/>
                  </a:lnTo>
                  <a:lnTo>
                    <a:pt x="2246" y="1927"/>
                  </a:lnTo>
                  <a:lnTo>
                    <a:pt x="2246" y="1927"/>
                  </a:lnTo>
                  <a:lnTo>
                    <a:pt x="2240" y="1927"/>
                  </a:lnTo>
                  <a:lnTo>
                    <a:pt x="2240" y="1927"/>
                  </a:lnTo>
                  <a:lnTo>
                    <a:pt x="2240" y="1927"/>
                  </a:lnTo>
                  <a:lnTo>
                    <a:pt x="2240" y="1927"/>
                  </a:lnTo>
                  <a:lnTo>
                    <a:pt x="2234" y="1927"/>
                  </a:lnTo>
                  <a:lnTo>
                    <a:pt x="2234" y="1927"/>
                  </a:lnTo>
                  <a:lnTo>
                    <a:pt x="2228" y="1927"/>
                  </a:lnTo>
                  <a:lnTo>
                    <a:pt x="2228" y="1927"/>
                  </a:lnTo>
                  <a:lnTo>
                    <a:pt x="2228" y="1921"/>
                  </a:lnTo>
                  <a:lnTo>
                    <a:pt x="2228" y="1921"/>
                  </a:lnTo>
                  <a:lnTo>
                    <a:pt x="2228" y="1921"/>
                  </a:lnTo>
                  <a:lnTo>
                    <a:pt x="2228" y="1921"/>
                  </a:lnTo>
                  <a:lnTo>
                    <a:pt x="2228" y="1916"/>
                  </a:lnTo>
                  <a:lnTo>
                    <a:pt x="2228" y="1916"/>
                  </a:lnTo>
                  <a:lnTo>
                    <a:pt x="2228" y="1910"/>
                  </a:lnTo>
                  <a:lnTo>
                    <a:pt x="2228" y="1910"/>
                  </a:lnTo>
                  <a:lnTo>
                    <a:pt x="2222" y="1910"/>
                  </a:lnTo>
                  <a:lnTo>
                    <a:pt x="2222" y="1910"/>
                  </a:lnTo>
                  <a:lnTo>
                    <a:pt x="2217" y="1910"/>
                  </a:lnTo>
                  <a:lnTo>
                    <a:pt x="2217" y="1910"/>
                  </a:lnTo>
                  <a:lnTo>
                    <a:pt x="2217" y="1904"/>
                  </a:lnTo>
                  <a:lnTo>
                    <a:pt x="2217" y="1904"/>
                  </a:lnTo>
                  <a:lnTo>
                    <a:pt x="2211" y="1904"/>
                  </a:lnTo>
                  <a:lnTo>
                    <a:pt x="2211" y="1904"/>
                  </a:lnTo>
                  <a:lnTo>
                    <a:pt x="2211" y="1904"/>
                  </a:lnTo>
                  <a:lnTo>
                    <a:pt x="2211" y="1904"/>
                  </a:lnTo>
                  <a:lnTo>
                    <a:pt x="2200" y="1910"/>
                  </a:lnTo>
                  <a:lnTo>
                    <a:pt x="2200" y="1910"/>
                  </a:lnTo>
                  <a:lnTo>
                    <a:pt x="2194" y="1916"/>
                  </a:lnTo>
                  <a:lnTo>
                    <a:pt x="2194" y="1916"/>
                  </a:lnTo>
                  <a:lnTo>
                    <a:pt x="2188" y="1916"/>
                  </a:lnTo>
                  <a:lnTo>
                    <a:pt x="2188" y="1916"/>
                  </a:lnTo>
                  <a:lnTo>
                    <a:pt x="2188" y="1910"/>
                  </a:lnTo>
                  <a:lnTo>
                    <a:pt x="2188" y="1910"/>
                  </a:lnTo>
                  <a:lnTo>
                    <a:pt x="2188" y="1904"/>
                  </a:lnTo>
                  <a:lnTo>
                    <a:pt x="2188" y="1904"/>
                  </a:lnTo>
                  <a:lnTo>
                    <a:pt x="2188" y="1898"/>
                  </a:lnTo>
                  <a:lnTo>
                    <a:pt x="2188" y="1898"/>
                  </a:lnTo>
                  <a:lnTo>
                    <a:pt x="2188" y="1893"/>
                  </a:lnTo>
                  <a:lnTo>
                    <a:pt x="2188" y="1893"/>
                  </a:lnTo>
                  <a:lnTo>
                    <a:pt x="2183" y="1893"/>
                  </a:lnTo>
                  <a:lnTo>
                    <a:pt x="2183" y="1893"/>
                  </a:lnTo>
                  <a:lnTo>
                    <a:pt x="2177" y="1893"/>
                  </a:lnTo>
                  <a:lnTo>
                    <a:pt x="2177" y="1893"/>
                  </a:lnTo>
                  <a:lnTo>
                    <a:pt x="2177" y="1882"/>
                  </a:lnTo>
                  <a:lnTo>
                    <a:pt x="2177" y="1882"/>
                  </a:lnTo>
                  <a:lnTo>
                    <a:pt x="2171" y="1864"/>
                  </a:lnTo>
                  <a:lnTo>
                    <a:pt x="2171" y="1864"/>
                  </a:lnTo>
                  <a:lnTo>
                    <a:pt x="2166" y="1848"/>
                  </a:lnTo>
                  <a:lnTo>
                    <a:pt x="2166" y="1848"/>
                  </a:lnTo>
                  <a:lnTo>
                    <a:pt x="2171" y="1836"/>
                  </a:lnTo>
                  <a:lnTo>
                    <a:pt x="2171" y="1836"/>
                  </a:lnTo>
                  <a:lnTo>
                    <a:pt x="2171" y="1830"/>
                  </a:lnTo>
                  <a:lnTo>
                    <a:pt x="2171" y="1830"/>
                  </a:lnTo>
                  <a:lnTo>
                    <a:pt x="2177" y="1824"/>
                  </a:lnTo>
                  <a:lnTo>
                    <a:pt x="2177" y="1824"/>
                  </a:lnTo>
                  <a:lnTo>
                    <a:pt x="2177" y="1819"/>
                  </a:lnTo>
                  <a:lnTo>
                    <a:pt x="2177" y="1819"/>
                  </a:lnTo>
                  <a:lnTo>
                    <a:pt x="2177" y="1808"/>
                  </a:lnTo>
                  <a:lnTo>
                    <a:pt x="2177" y="1808"/>
                  </a:lnTo>
                  <a:lnTo>
                    <a:pt x="2177" y="1802"/>
                  </a:lnTo>
                  <a:lnTo>
                    <a:pt x="2177" y="1802"/>
                  </a:lnTo>
                  <a:lnTo>
                    <a:pt x="2171" y="1802"/>
                  </a:lnTo>
                  <a:lnTo>
                    <a:pt x="2171" y="1802"/>
                  </a:lnTo>
                  <a:lnTo>
                    <a:pt x="2166" y="1802"/>
                  </a:lnTo>
                  <a:lnTo>
                    <a:pt x="2166" y="1802"/>
                  </a:lnTo>
                  <a:lnTo>
                    <a:pt x="2166" y="1802"/>
                  </a:lnTo>
                  <a:lnTo>
                    <a:pt x="2166" y="1802"/>
                  </a:lnTo>
                  <a:lnTo>
                    <a:pt x="2160" y="1785"/>
                  </a:lnTo>
                  <a:lnTo>
                    <a:pt x="2160" y="1785"/>
                  </a:lnTo>
                  <a:lnTo>
                    <a:pt x="2160" y="1773"/>
                  </a:lnTo>
                  <a:lnTo>
                    <a:pt x="2160" y="1773"/>
                  </a:lnTo>
                  <a:lnTo>
                    <a:pt x="2160" y="1762"/>
                  </a:lnTo>
                  <a:lnTo>
                    <a:pt x="2160" y="1762"/>
                  </a:lnTo>
                  <a:lnTo>
                    <a:pt x="2166" y="1745"/>
                  </a:lnTo>
                  <a:lnTo>
                    <a:pt x="2166" y="1745"/>
                  </a:lnTo>
                  <a:lnTo>
                    <a:pt x="2154" y="1751"/>
                  </a:lnTo>
                  <a:lnTo>
                    <a:pt x="2154" y="1751"/>
                  </a:lnTo>
                  <a:lnTo>
                    <a:pt x="2149" y="1751"/>
                  </a:lnTo>
                  <a:lnTo>
                    <a:pt x="2149" y="1751"/>
                  </a:lnTo>
                  <a:lnTo>
                    <a:pt x="2137" y="1751"/>
                  </a:lnTo>
                  <a:lnTo>
                    <a:pt x="2137" y="1751"/>
                  </a:lnTo>
                  <a:lnTo>
                    <a:pt x="2131" y="1751"/>
                  </a:lnTo>
                  <a:lnTo>
                    <a:pt x="2131" y="1751"/>
                  </a:lnTo>
                  <a:lnTo>
                    <a:pt x="2126" y="1762"/>
                  </a:lnTo>
                  <a:lnTo>
                    <a:pt x="2126" y="1762"/>
                  </a:lnTo>
                  <a:lnTo>
                    <a:pt x="2126" y="1773"/>
                  </a:lnTo>
                  <a:lnTo>
                    <a:pt x="2126" y="1773"/>
                  </a:lnTo>
                  <a:lnTo>
                    <a:pt x="2126" y="1779"/>
                  </a:lnTo>
                  <a:lnTo>
                    <a:pt x="2126" y="1779"/>
                  </a:lnTo>
                  <a:lnTo>
                    <a:pt x="2126" y="1791"/>
                  </a:lnTo>
                  <a:lnTo>
                    <a:pt x="2126" y="1791"/>
                  </a:lnTo>
                  <a:lnTo>
                    <a:pt x="2121" y="1791"/>
                  </a:lnTo>
                  <a:lnTo>
                    <a:pt x="2121" y="1791"/>
                  </a:lnTo>
                  <a:lnTo>
                    <a:pt x="2115" y="1791"/>
                  </a:lnTo>
                  <a:lnTo>
                    <a:pt x="2115" y="1791"/>
                  </a:lnTo>
                  <a:lnTo>
                    <a:pt x="2109" y="1791"/>
                  </a:lnTo>
                  <a:lnTo>
                    <a:pt x="2109" y="1791"/>
                  </a:lnTo>
                  <a:lnTo>
                    <a:pt x="2109" y="1796"/>
                  </a:lnTo>
                  <a:lnTo>
                    <a:pt x="2109" y="1796"/>
                  </a:lnTo>
                  <a:lnTo>
                    <a:pt x="2109" y="1802"/>
                  </a:lnTo>
                  <a:lnTo>
                    <a:pt x="2109" y="1802"/>
                  </a:lnTo>
                  <a:lnTo>
                    <a:pt x="2109" y="1808"/>
                  </a:lnTo>
                  <a:lnTo>
                    <a:pt x="2109" y="1808"/>
                  </a:lnTo>
                  <a:lnTo>
                    <a:pt x="2109" y="1813"/>
                  </a:lnTo>
                  <a:lnTo>
                    <a:pt x="2109" y="1813"/>
                  </a:lnTo>
                  <a:lnTo>
                    <a:pt x="2109" y="1824"/>
                  </a:lnTo>
                  <a:lnTo>
                    <a:pt x="2109" y="1824"/>
                  </a:lnTo>
                  <a:lnTo>
                    <a:pt x="2103" y="1824"/>
                  </a:lnTo>
                  <a:lnTo>
                    <a:pt x="2103" y="1824"/>
                  </a:lnTo>
                  <a:lnTo>
                    <a:pt x="2097" y="1830"/>
                  </a:lnTo>
                  <a:lnTo>
                    <a:pt x="2097" y="1830"/>
                  </a:lnTo>
                  <a:lnTo>
                    <a:pt x="2092" y="1830"/>
                  </a:lnTo>
                  <a:lnTo>
                    <a:pt x="2092" y="1830"/>
                  </a:lnTo>
                  <a:lnTo>
                    <a:pt x="2086" y="1836"/>
                  </a:lnTo>
                  <a:lnTo>
                    <a:pt x="2086" y="1836"/>
                  </a:lnTo>
                  <a:lnTo>
                    <a:pt x="2086" y="1848"/>
                  </a:lnTo>
                  <a:lnTo>
                    <a:pt x="2086" y="1848"/>
                  </a:lnTo>
                  <a:lnTo>
                    <a:pt x="2092" y="1853"/>
                  </a:lnTo>
                  <a:lnTo>
                    <a:pt x="2092" y="1853"/>
                  </a:lnTo>
                  <a:lnTo>
                    <a:pt x="2097" y="1858"/>
                  </a:lnTo>
                  <a:lnTo>
                    <a:pt x="2097" y="1858"/>
                  </a:lnTo>
                  <a:lnTo>
                    <a:pt x="2097" y="1864"/>
                  </a:lnTo>
                  <a:lnTo>
                    <a:pt x="2097" y="1870"/>
                  </a:lnTo>
                  <a:lnTo>
                    <a:pt x="2092" y="1870"/>
                  </a:lnTo>
                  <a:lnTo>
                    <a:pt x="2092" y="1870"/>
                  </a:lnTo>
                  <a:lnTo>
                    <a:pt x="2086" y="1870"/>
                  </a:lnTo>
                  <a:lnTo>
                    <a:pt x="2086" y="1870"/>
                  </a:lnTo>
                  <a:lnTo>
                    <a:pt x="2081" y="1887"/>
                  </a:lnTo>
                  <a:lnTo>
                    <a:pt x="2081" y="1887"/>
                  </a:lnTo>
                  <a:lnTo>
                    <a:pt x="2069" y="1898"/>
                  </a:lnTo>
                  <a:lnTo>
                    <a:pt x="2069" y="1898"/>
                  </a:lnTo>
                  <a:lnTo>
                    <a:pt x="2063" y="1904"/>
                  </a:lnTo>
                  <a:lnTo>
                    <a:pt x="2063" y="1904"/>
                  </a:lnTo>
                  <a:lnTo>
                    <a:pt x="2046" y="1916"/>
                  </a:lnTo>
                  <a:lnTo>
                    <a:pt x="2046" y="1916"/>
                  </a:lnTo>
                  <a:lnTo>
                    <a:pt x="2052" y="1921"/>
                  </a:lnTo>
                  <a:lnTo>
                    <a:pt x="2052" y="1921"/>
                  </a:lnTo>
                  <a:lnTo>
                    <a:pt x="2052" y="1933"/>
                  </a:lnTo>
                  <a:lnTo>
                    <a:pt x="2052" y="1933"/>
                  </a:lnTo>
                  <a:lnTo>
                    <a:pt x="2058" y="1944"/>
                  </a:lnTo>
                  <a:lnTo>
                    <a:pt x="2058" y="1944"/>
                  </a:lnTo>
                  <a:lnTo>
                    <a:pt x="2052" y="1950"/>
                  </a:lnTo>
                  <a:lnTo>
                    <a:pt x="2052" y="1950"/>
                  </a:lnTo>
                  <a:lnTo>
                    <a:pt x="2046" y="1950"/>
                  </a:lnTo>
                  <a:lnTo>
                    <a:pt x="2046" y="1950"/>
                  </a:lnTo>
                  <a:lnTo>
                    <a:pt x="2041" y="1944"/>
                  </a:lnTo>
                  <a:lnTo>
                    <a:pt x="2041" y="1944"/>
                  </a:lnTo>
                  <a:lnTo>
                    <a:pt x="2035" y="1938"/>
                  </a:lnTo>
                  <a:lnTo>
                    <a:pt x="2035" y="1938"/>
                  </a:lnTo>
                  <a:lnTo>
                    <a:pt x="2029" y="1938"/>
                  </a:lnTo>
                  <a:lnTo>
                    <a:pt x="2029" y="1938"/>
                  </a:lnTo>
                  <a:lnTo>
                    <a:pt x="2024" y="1950"/>
                  </a:lnTo>
                  <a:lnTo>
                    <a:pt x="2024" y="1950"/>
                  </a:lnTo>
                  <a:lnTo>
                    <a:pt x="2012" y="1967"/>
                  </a:lnTo>
                  <a:lnTo>
                    <a:pt x="2012" y="1967"/>
                  </a:lnTo>
                  <a:lnTo>
                    <a:pt x="2007" y="1983"/>
                  </a:lnTo>
                  <a:lnTo>
                    <a:pt x="2007" y="1983"/>
                  </a:lnTo>
                  <a:lnTo>
                    <a:pt x="1995" y="1989"/>
                  </a:lnTo>
                  <a:lnTo>
                    <a:pt x="1995" y="1989"/>
                  </a:lnTo>
                  <a:lnTo>
                    <a:pt x="1990" y="1989"/>
                  </a:lnTo>
                  <a:lnTo>
                    <a:pt x="1990" y="1989"/>
                  </a:lnTo>
                  <a:lnTo>
                    <a:pt x="1984" y="1989"/>
                  </a:lnTo>
                  <a:lnTo>
                    <a:pt x="1984" y="1989"/>
                  </a:lnTo>
                  <a:lnTo>
                    <a:pt x="1984" y="1989"/>
                  </a:lnTo>
                  <a:lnTo>
                    <a:pt x="1984" y="1989"/>
                  </a:lnTo>
                  <a:lnTo>
                    <a:pt x="1978" y="1989"/>
                  </a:lnTo>
                  <a:lnTo>
                    <a:pt x="1978" y="1989"/>
                  </a:lnTo>
                  <a:lnTo>
                    <a:pt x="1972" y="1995"/>
                  </a:lnTo>
                  <a:lnTo>
                    <a:pt x="1972" y="1995"/>
                  </a:lnTo>
                  <a:lnTo>
                    <a:pt x="1972" y="2001"/>
                  </a:lnTo>
                  <a:lnTo>
                    <a:pt x="1972" y="2001"/>
                  </a:lnTo>
                  <a:lnTo>
                    <a:pt x="1972" y="2007"/>
                  </a:lnTo>
                  <a:lnTo>
                    <a:pt x="1972" y="2007"/>
                  </a:lnTo>
                  <a:lnTo>
                    <a:pt x="1967" y="2007"/>
                  </a:lnTo>
                  <a:lnTo>
                    <a:pt x="1967" y="2007"/>
                  </a:lnTo>
                  <a:lnTo>
                    <a:pt x="1961" y="2001"/>
                  </a:lnTo>
                  <a:lnTo>
                    <a:pt x="1961" y="2001"/>
                  </a:lnTo>
                  <a:lnTo>
                    <a:pt x="1956" y="1989"/>
                  </a:lnTo>
                  <a:lnTo>
                    <a:pt x="1956" y="1989"/>
                  </a:lnTo>
                  <a:lnTo>
                    <a:pt x="1950" y="1978"/>
                  </a:lnTo>
                  <a:lnTo>
                    <a:pt x="1950" y="1978"/>
                  </a:lnTo>
                  <a:lnTo>
                    <a:pt x="1944" y="1972"/>
                  </a:lnTo>
                  <a:lnTo>
                    <a:pt x="1944" y="1972"/>
                  </a:lnTo>
                  <a:lnTo>
                    <a:pt x="1938" y="1972"/>
                  </a:lnTo>
                  <a:lnTo>
                    <a:pt x="1938" y="1972"/>
                  </a:lnTo>
                  <a:lnTo>
                    <a:pt x="1932" y="1972"/>
                  </a:lnTo>
                  <a:lnTo>
                    <a:pt x="1932" y="1972"/>
                  </a:lnTo>
                  <a:lnTo>
                    <a:pt x="1932" y="1967"/>
                  </a:lnTo>
                  <a:lnTo>
                    <a:pt x="1932" y="1967"/>
                  </a:lnTo>
                  <a:lnTo>
                    <a:pt x="1932" y="1961"/>
                  </a:lnTo>
                  <a:lnTo>
                    <a:pt x="1932" y="1961"/>
                  </a:lnTo>
                  <a:lnTo>
                    <a:pt x="1932" y="1955"/>
                  </a:lnTo>
                  <a:lnTo>
                    <a:pt x="1932" y="1955"/>
                  </a:lnTo>
                  <a:lnTo>
                    <a:pt x="1932" y="1955"/>
                  </a:lnTo>
                  <a:lnTo>
                    <a:pt x="1932" y="1955"/>
                  </a:lnTo>
                  <a:lnTo>
                    <a:pt x="1932" y="1955"/>
                  </a:lnTo>
                  <a:lnTo>
                    <a:pt x="1932" y="1955"/>
                  </a:lnTo>
                  <a:lnTo>
                    <a:pt x="1927" y="1950"/>
                  </a:lnTo>
                  <a:lnTo>
                    <a:pt x="1927" y="1950"/>
                  </a:lnTo>
                  <a:lnTo>
                    <a:pt x="1921" y="1950"/>
                  </a:lnTo>
                  <a:lnTo>
                    <a:pt x="1921" y="1950"/>
                  </a:lnTo>
                  <a:lnTo>
                    <a:pt x="1916" y="1950"/>
                  </a:lnTo>
                  <a:lnTo>
                    <a:pt x="1916" y="1950"/>
                  </a:lnTo>
                  <a:lnTo>
                    <a:pt x="1916" y="1955"/>
                  </a:lnTo>
                  <a:lnTo>
                    <a:pt x="1916" y="1955"/>
                  </a:lnTo>
                  <a:lnTo>
                    <a:pt x="1916" y="1961"/>
                  </a:lnTo>
                  <a:lnTo>
                    <a:pt x="1916" y="1961"/>
                  </a:lnTo>
                  <a:lnTo>
                    <a:pt x="1916" y="1961"/>
                  </a:lnTo>
                  <a:lnTo>
                    <a:pt x="1916" y="1961"/>
                  </a:lnTo>
                  <a:lnTo>
                    <a:pt x="1910" y="1967"/>
                  </a:lnTo>
                  <a:lnTo>
                    <a:pt x="1910" y="1967"/>
                  </a:lnTo>
                  <a:lnTo>
                    <a:pt x="1904" y="1972"/>
                  </a:lnTo>
                  <a:lnTo>
                    <a:pt x="1904" y="1972"/>
                  </a:lnTo>
                  <a:lnTo>
                    <a:pt x="1904" y="1978"/>
                  </a:lnTo>
                  <a:lnTo>
                    <a:pt x="1904" y="1978"/>
                  </a:lnTo>
                  <a:lnTo>
                    <a:pt x="1899" y="1961"/>
                  </a:lnTo>
                  <a:lnTo>
                    <a:pt x="1899" y="1961"/>
                  </a:lnTo>
                  <a:lnTo>
                    <a:pt x="1893" y="1950"/>
                  </a:lnTo>
                  <a:lnTo>
                    <a:pt x="1893" y="1950"/>
                  </a:lnTo>
                  <a:lnTo>
                    <a:pt x="1887" y="1933"/>
                  </a:lnTo>
                  <a:lnTo>
                    <a:pt x="1887" y="1933"/>
                  </a:lnTo>
                  <a:lnTo>
                    <a:pt x="1887" y="1921"/>
                  </a:lnTo>
                  <a:lnTo>
                    <a:pt x="1887" y="1921"/>
                  </a:lnTo>
                  <a:lnTo>
                    <a:pt x="1876" y="1921"/>
                  </a:lnTo>
                  <a:lnTo>
                    <a:pt x="1876" y="1921"/>
                  </a:lnTo>
                  <a:lnTo>
                    <a:pt x="1865" y="1916"/>
                  </a:lnTo>
                  <a:lnTo>
                    <a:pt x="1865" y="1916"/>
                  </a:lnTo>
                  <a:lnTo>
                    <a:pt x="1853" y="1916"/>
                  </a:lnTo>
                  <a:lnTo>
                    <a:pt x="1853" y="1916"/>
                  </a:lnTo>
                  <a:lnTo>
                    <a:pt x="1842" y="1916"/>
                  </a:lnTo>
                  <a:lnTo>
                    <a:pt x="1842" y="1916"/>
                  </a:lnTo>
                  <a:lnTo>
                    <a:pt x="1842" y="1910"/>
                  </a:lnTo>
                  <a:lnTo>
                    <a:pt x="1842" y="1910"/>
                  </a:lnTo>
                  <a:lnTo>
                    <a:pt x="1842" y="1904"/>
                  </a:lnTo>
                  <a:lnTo>
                    <a:pt x="1842" y="1904"/>
                  </a:lnTo>
                  <a:lnTo>
                    <a:pt x="1836" y="1904"/>
                  </a:lnTo>
                  <a:lnTo>
                    <a:pt x="1836" y="1904"/>
                  </a:lnTo>
                  <a:lnTo>
                    <a:pt x="1831" y="1904"/>
                  </a:lnTo>
                  <a:lnTo>
                    <a:pt x="1831" y="1904"/>
                  </a:lnTo>
                  <a:lnTo>
                    <a:pt x="1825" y="1910"/>
                  </a:lnTo>
                  <a:lnTo>
                    <a:pt x="1825" y="1910"/>
                  </a:lnTo>
                  <a:lnTo>
                    <a:pt x="1819" y="1910"/>
                  </a:lnTo>
                  <a:lnTo>
                    <a:pt x="1819" y="1910"/>
                  </a:lnTo>
                  <a:lnTo>
                    <a:pt x="1813" y="1904"/>
                  </a:lnTo>
                  <a:lnTo>
                    <a:pt x="1813" y="1904"/>
                  </a:lnTo>
                  <a:lnTo>
                    <a:pt x="1802" y="1898"/>
                  </a:lnTo>
                  <a:lnTo>
                    <a:pt x="1802" y="1898"/>
                  </a:lnTo>
                  <a:lnTo>
                    <a:pt x="1796" y="1893"/>
                  </a:lnTo>
                  <a:lnTo>
                    <a:pt x="1796" y="1893"/>
                  </a:lnTo>
                  <a:lnTo>
                    <a:pt x="1785" y="1887"/>
                  </a:lnTo>
                  <a:lnTo>
                    <a:pt x="1785" y="1887"/>
                  </a:lnTo>
                  <a:lnTo>
                    <a:pt x="1785" y="1882"/>
                  </a:lnTo>
                  <a:lnTo>
                    <a:pt x="1785" y="1882"/>
                  </a:lnTo>
                  <a:lnTo>
                    <a:pt x="1785" y="1876"/>
                  </a:lnTo>
                  <a:lnTo>
                    <a:pt x="1785" y="1876"/>
                  </a:lnTo>
                  <a:lnTo>
                    <a:pt x="1779" y="1876"/>
                  </a:lnTo>
                  <a:lnTo>
                    <a:pt x="1779" y="1876"/>
                  </a:lnTo>
                  <a:lnTo>
                    <a:pt x="1779" y="1864"/>
                  </a:lnTo>
                  <a:lnTo>
                    <a:pt x="1779" y="1864"/>
                  </a:lnTo>
                  <a:lnTo>
                    <a:pt x="1785" y="1864"/>
                  </a:lnTo>
                  <a:lnTo>
                    <a:pt x="1785" y="1864"/>
                  </a:lnTo>
                  <a:lnTo>
                    <a:pt x="1785" y="1864"/>
                  </a:lnTo>
                  <a:lnTo>
                    <a:pt x="1785" y="1864"/>
                  </a:lnTo>
                  <a:lnTo>
                    <a:pt x="1791" y="1864"/>
                  </a:lnTo>
                  <a:lnTo>
                    <a:pt x="1791" y="1864"/>
                  </a:lnTo>
                  <a:lnTo>
                    <a:pt x="1791" y="1858"/>
                  </a:lnTo>
                  <a:lnTo>
                    <a:pt x="1791" y="1858"/>
                  </a:lnTo>
                  <a:lnTo>
                    <a:pt x="1791" y="1848"/>
                  </a:lnTo>
                  <a:lnTo>
                    <a:pt x="1791" y="1848"/>
                  </a:lnTo>
                  <a:lnTo>
                    <a:pt x="1796" y="1836"/>
                  </a:lnTo>
                  <a:lnTo>
                    <a:pt x="1796" y="1836"/>
                  </a:lnTo>
                  <a:lnTo>
                    <a:pt x="1796" y="1824"/>
                  </a:lnTo>
                  <a:lnTo>
                    <a:pt x="1796" y="1824"/>
                  </a:lnTo>
                  <a:lnTo>
                    <a:pt x="1791" y="1813"/>
                  </a:lnTo>
                  <a:lnTo>
                    <a:pt x="1791" y="1813"/>
                  </a:lnTo>
                  <a:lnTo>
                    <a:pt x="1791" y="1808"/>
                  </a:lnTo>
                  <a:lnTo>
                    <a:pt x="1791" y="1808"/>
                  </a:lnTo>
                  <a:lnTo>
                    <a:pt x="1785" y="1808"/>
                  </a:lnTo>
                  <a:lnTo>
                    <a:pt x="1785" y="1808"/>
                  </a:lnTo>
                  <a:lnTo>
                    <a:pt x="1779" y="1802"/>
                  </a:lnTo>
                  <a:lnTo>
                    <a:pt x="1779" y="1802"/>
                  </a:lnTo>
                  <a:lnTo>
                    <a:pt x="1773" y="1802"/>
                  </a:lnTo>
                  <a:lnTo>
                    <a:pt x="1773" y="1802"/>
                  </a:lnTo>
                  <a:lnTo>
                    <a:pt x="1779" y="1796"/>
                  </a:lnTo>
                  <a:lnTo>
                    <a:pt x="1779" y="1796"/>
                  </a:lnTo>
                  <a:lnTo>
                    <a:pt x="1773" y="1785"/>
                  </a:lnTo>
                  <a:lnTo>
                    <a:pt x="1773" y="1785"/>
                  </a:lnTo>
                  <a:lnTo>
                    <a:pt x="1773" y="1773"/>
                  </a:lnTo>
                  <a:lnTo>
                    <a:pt x="1773" y="1773"/>
                  </a:lnTo>
                  <a:lnTo>
                    <a:pt x="1773" y="1768"/>
                  </a:lnTo>
                  <a:lnTo>
                    <a:pt x="1773" y="1768"/>
                  </a:lnTo>
                  <a:lnTo>
                    <a:pt x="1779" y="1768"/>
                  </a:lnTo>
                  <a:lnTo>
                    <a:pt x="1779" y="1768"/>
                  </a:lnTo>
                  <a:lnTo>
                    <a:pt x="1791" y="1768"/>
                  </a:lnTo>
                  <a:lnTo>
                    <a:pt x="1791" y="1768"/>
                  </a:lnTo>
                  <a:lnTo>
                    <a:pt x="1802" y="1762"/>
                  </a:lnTo>
                  <a:lnTo>
                    <a:pt x="1802" y="1762"/>
                  </a:lnTo>
                  <a:lnTo>
                    <a:pt x="1802" y="1762"/>
                  </a:lnTo>
                  <a:lnTo>
                    <a:pt x="1802" y="1762"/>
                  </a:lnTo>
                  <a:lnTo>
                    <a:pt x="1802" y="1762"/>
                  </a:lnTo>
                  <a:lnTo>
                    <a:pt x="1802" y="1762"/>
                  </a:lnTo>
                  <a:lnTo>
                    <a:pt x="1802" y="1757"/>
                  </a:lnTo>
                  <a:lnTo>
                    <a:pt x="1802" y="1757"/>
                  </a:lnTo>
                  <a:lnTo>
                    <a:pt x="1802" y="1751"/>
                  </a:lnTo>
                  <a:lnTo>
                    <a:pt x="1802" y="1751"/>
                  </a:lnTo>
                  <a:lnTo>
                    <a:pt x="1802" y="1745"/>
                  </a:lnTo>
                  <a:lnTo>
                    <a:pt x="1802" y="1745"/>
                  </a:lnTo>
                  <a:lnTo>
                    <a:pt x="1791" y="1751"/>
                  </a:lnTo>
                  <a:lnTo>
                    <a:pt x="1791" y="1745"/>
                  </a:lnTo>
                  <a:lnTo>
                    <a:pt x="1791" y="1745"/>
                  </a:lnTo>
                  <a:lnTo>
                    <a:pt x="1796" y="1723"/>
                  </a:lnTo>
                  <a:lnTo>
                    <a:pt x="1796" y="1723"/>
                  </a:lnTo>
                  <a:lnTo>
                    <a:pt x="1813" y="1694"/>
                  </a:lnTo>
                  <a:lnTo>
                    <a:pt x="1813" y="1694"/>
                  </a:lnTo>
                  <a:lnTo>
                    <a:pt x="1825" y="1683"/>
                  </a:lnTo>
                  <a:lnTo>
                    <a:pt x="1825" y="1683"/>
                  </a:lnTo>
                  <a:lnTo>
                    <a:pt x="1819" y="1683"/>
                  </a:lnTo>
                  <a:lnTo>
                    <a:pt x="1819" y="1683"/>
                  </a:lnTo>
                  <a:lnTo>
                    <a:pt x="1819" y="1683"/>
                  </a:lnTo>
                  <a:lnTo>
                    <a:pt x="1819" y="1683"/>
                  </a:lnTo>
                  <a:lnTo>
                    <a:pt x="1813" y="1683"/>
                  </a:lnTo>
                  <a:lnTo>
                    <a:pt x="1813" y="1683"/>
                  </a:lnTo>
                  <a:lnTo>
                    <a:pt x="1807" y="1683"/>
                  </a:lnTo>
                  <a:lnTo>
                    <a:pt x="1807" y="1683"/>
                  </a:lnTo>
                  <a:lnTo>
                    <a:pt x="1807" y="1683"/>
                  </a:lnTo>
                  <a:lnTo>
                    <a:pt x="1807" y="1683"/>
                  </a:lnTo>
                  <a:lnTo>
                    <a:pt x="1802" y="1688"/>
                  </a:lnTo>
                  <a:lnTo>
                    <a:pt x="1802" y="1688"/>
                  </a:lnTo>
                  <a:lnTo>
                    <a:pt x="1802" y="1694"/>
                  </a:lnTo>
                  <a:lnTo>
                    <a:pt x="1802" y="1694"/>
                  </a:lnTo>
                  <a:lnTo>
                    <a:pt x="1796" y="1699"/>
                  </a:lnTo>
                  <a:lnTo>
                    <a:pt x="1796" y="1699"/>
                  </a:lnTo>
                  <a:lnTo>
                    <a:pt x="1791" y="1694"/>
                  </a:lnTo>
                  <a:lnTo>
                    <a:pt x="1791" y="1694"/>
                  </a:lnTo>
                  <a:lnTo>
                    <a:pt x="1791" y="1694"/>
                  </a:lnTo>
                  <a:lnTo>
                    <a:pt x="1791" y="1694"/>
                  </a:lnTo>
                  <a:lnTo>
                    <a:pt x="1785" y="1688"/>
                  </a:lnTo>
                  <a:lnTo>
                    <a:pt x="1785" y="1688"/>
                  </a:lnTo>
                  <a:lnTo>
                    <a:pt x="1779" y="1688"/>
                  </a:lnTo>
                  <a:lnTo>
                    <a:pt x="1779" y="1688"/>
                  </a:lnTo>
                  <a:lnTo>
                    <a:pt x="1757" y="1683"/>
                  </a:lnTo>
                  <a:lnTo>
                    <a:pt x="1757" y="1683"/>
                  </a:lnTo>
                  <a:lnTo>
                    <a:pt x="1740" y="1683"/>
                  </a:lnTo>
                  <a:lnTo>
                    <a:pt x="1740" y="1683"/>
                  </a:lnTo>
                  <a:lnTo>
                    <a:pt x="1740" y="1677"/>
                  </a:lnTo>
                  <a:lnTo>
                    <a:pt x="1740" y="1677"/>
                  </a:lnTo>
                  <a:lnTo>
                    <a:pt x="1740" y="1677"/>
                  </a:lnTo>
                  <a:lnTo>
                    <a:pt x="1768" y="1660"/>
                  </a:lnTo>
                  <a:lnTo>
                    <a:pt x="1768" y="1654"/>
                  </a:lnTo>
                  <a:lnTo>
                    <a:pt x="1768" y="1654"/>
                  </a:lnTo>
                  <a:lnTo>
                    <a:pt x="1768" y="1648"/>
                  </a:lnTo>
                  <a:lnTo>
                    <a:pt x="1768" y="1648"/>
                  </a:lnTo>
                  <a:lnTo>
                    <a:pt x="1768" y="1648"/>
                  </a:lnTo>
                  <a:lnTo>
                    <a:pt x="1734" y="1643"/>
                  </a:lnTo>
                  <a:lnTo>
                    <a:pt x="1734" y="1643"/>
                  </a:lnTo>
                  <a:lnTo>
                    <a:pt x="1711" y="1643"/>
                  </a:lnTo>
                  <a:lnTo>
                    <a:pt x="1711" y="1643"/>
                  </a:lnTo>
                  <a:lnTo>
                    <a:pt x="1682" y="1643"/>
                  </a:lnTo>
                  <a:lnTo>
                    <a:pt x="1682" y="1643"/>
                  </a:lnTo>
                  <a:lnTo>
                    <a:pt x="1654" y="1643"/>
                  </a:lnTo>
                  <a:lnTo>
                    <a:pt x="1654" y="1643"/>
                  </a:lnTo>
                  <a:lnTo>
                    <a:pt x="1654" y="1637"/>
                  </a:lnTo>
                  <a:lnTo>
                    <a:pt x="1654" y="1637"/>
                  </a:lnTo>
                  <a:lnTo>
                    <a:pt x="1654" y="1626"/>
                  </a:lnTo>
                  <a:lnTo>
                    <a:pt x="1654" y="1626"/>
                  </a:lnTo>
                  <a:lnTo>
                    <a:pt x="1654" y="1620"/>
                  </a:lnTo>
                  <a:lnTo>
                    <a:pt x="1654" y="1620"/>
                  </a:lnTo>
                  <a:lnTo>
                    <a:pt x="1648" y="1609"/>
                  </a:lnTo>
                  <a:lnTo>
                    <a:pt x="1648" y="1609"/>
                  </a:lnTo>
                  <a:lnTo>
                    <a:pt x="1648" y="1609"/>
                  </a:lnTo>
                  <a:lnTo>
                    <a:pt x="1648" y="1609"/>
                  </a:lnTo>
                  <a:lnTo>
                    <a:pt x="1643" y="1614"/>
                  </a:lnTo>
                  <a:lnTo>
                    <a:pt x="1643" y="1614"/>
                  </a:lnTo>
                  <a:lnTo>
                    <a:pt x="1637" y="1614"/>
                  </a:lnTo>
                  <a:lnTo>
                    <a:pt x="1637" y="1614"/>
                  </a:lnTo>
                  <a:lnTo>
                    <a:pt x="1632" y="1614"/>
                  </a:lnTo>
                  <a:lnTo>
                    <a:pt x="1632" y="1614"/>
                  </a:lnTo>
                  <a:lnTo>
                    <a:pt x="1632" y="1609"/>
                  </a:lnTo>
                  <a:lnTo>
                    <a:pt x="1632" y="1609"/>
                  </a:lnTo>
                  <a:lnTo>
                    <a:pt x="1632" y="1598"/>
                  </a:lnTo>
                  <a:lnTo>
                    <a:pt x="1632" y="1598"/>
                  </a:lnTo>
                  <a:lnTo>
                    <a:pt x="1632" y="1592"/>
                  </a:lnTo>
                  <a:lnTo>
                    <a:pt x="1632" y="1592"/>
                  </a:lnTo>
                  <a:lnTo>
                    <a:pt x="1632" y="1580"/>
                  </a:lnTo>
                  <a:lnTo>
                    <a:pt x="1632" y="1580"/>
                  </a:lnTo>
                  <a:lnTo>
                    <a:pt x="1620" y="1580"/>
                  </a:lnTo>
                  <a:lnTo>
                    <a:pt x="1620" y="1580"/>
                  </a:lnTo>
                  <a:lnTo>
                    <a:pt x="1614" y="1574"/>
                  </a:lnTo>
                  <a:lnTo>
                    <a:pt x="1614" y="1574"/>
                  </a:lnTo>
                  <a:lnTo>
                    <a:pt x="1603" y="1574"/>
                  </a:lnTo>
                  <a:lnTo>
                    <a:pt x="1603" y="1574"/>
                  </a:lnTo>
                  <a:lnTo>
                    <a:pt x="1597" y="1574"/>
                  </a:lnTo>
                  <a:lnTo>
                    <a:pt x="1597" y="1574"/>
                  </a:lnTo>
                  <a:lnTo>
                    <a:pt x="1597" y="1569"/>
                  </a:lnTo>
                  <a:lnTo>
                    <a:pt x="1597" y="1569"/>
                  </a:lnTo>
                  <a:lnTo>
                    <a:pt x="1597" y="1563"/>
                  </a:lnTo>
                  <a:lnTo>
                    <a:pt x="1597" y="1563"/>
                  </a:lnTo>
                  <a:lnTo>
                    <a:pt x="1597" y="1558"/>
                  </a:lnTo>
                  <a:lnTo>
                    <a:pt x="1597" y="1558"/>
                  </a:lnTo>
                  <a:lnTo>
                    <a:pt x="1597" y="1552"/>
                  </a:lnTo>
                  <a:lnTo>
                    <a:pt x="1597" y="1552"/>
                  </a:lnTo>
                  <a:lnTo>
                    <a:pt x="1592" y="1546"/>
                  </a:lnTo>
                  <a:lnTo>
                    <a:pt x="1592" y="1546"/>
                  </a:lnTo>
                  <a:lnTo>
                    <a:pt x="1586" y="1546"/>
                  </a:lnTo>
                  <a:lnTo>
                    <a:pt x="1586" y="1546"/>
                  </a:lnTo>
                  <a:lnTo>
                    <a:pt x="1586" y="1546"/>
                  </a:lnTo>
                  <a:lnTo>
                    <a:pt x="1586" y="1546"/>
                  </a:lnTo>
                  <a:lnTo>
                    <a:pt x="1581" y="1546"/>
                  </a:lnTo>
                  <a:lnTo>
                    <a:pt x="1581" y="1546"/>
                  </a:lnTo>
                  <a:lnTo>
                    <a:pt x="1575" y="1540"/>
                  </a:lnTo>
                  <a:lnTo>
                    <a:pt x="1575" y="1540"/>
                  </a:lnTo>
                  <a:lnTo>
                    <a:pt x="1569" y="1534"/>
                  </a:lnTo>
                  <a:lnTo>
                    <a:pt x="1569" y="1534"/>
                  </a:lnTo>
                  <a:lnTo>
                    <a:pt x="1569" y="1529"/>
                  </a:lnTo>
                  <a:lnTo>
                    <a:pt x="1569" y="1529"/>
                  </a:lnTo>
                  <a:lnTo>
                    <a:pt x="1563" y="1523"/>
                  </a:lnTo>
                  <a:lnTo>
                    <a:pt x="1563" y="1523"/>
                  </a:lnTo>
                  <a:lnTo>
                    <a:pt x="1552" y="1518"/>
                  </a:lnTo>
                  <a:lnTo>
                    <a:pt x="1552" y="1518"/>
                  </a:lnTo>
                  <a:lnTo>
                    <a:pt x="1541" y="1518"/>
                  </a:lnTo>
                  <a:lnTo>
                    <a:pt x="1541" y="1518"/>
                  </a:lnTo>
                  <a:lnTo>
                    <a:pt x="1529" y="1518"/>
                  </a:lnTo>
                  <a:lnTo>
                    <a:pt x="1529" y="1518"/>
                  </a:lnTo>
                  <a:lnTo>
                    <a:pt x="1518" y="1512"/>
                  </a:lnTo>
                  <a:lnTo>
                    <a:pt x="1518" y="1506"/>
                  </a:lnTo>
                  <a:lnTo>
                    <a:pt x="1518" y="1506"/>
                  </a:lnTo>
                  <a:lnTo>
                    <a:pt x="1518" y="1506"/>
                  </a:lnTo>
                  <a:lnTo>
                    <a:pt x="1512" y="1501"/>
                  </a:lnTo>
                  <a:lnTo>
                    <a:pt x="1512" y="1501"/>
                  </a:lnTo>
                  <a:lnTo>
                    <a:pt x="1501" y="1506"/>
                  </a:lnTo>
                  <a:lnTo>
                    <a:pt x="1501" y="1506"/>
                  </a:lnTo>
                  <a:lnTo>
                    <a:pt x="1478" y="1523"/>
                  </a:lnTo>
                  <a:lnTo>
                    <a:pt x="1478" y="1523"/>
                  </a:lnTo>
                  <a:lnTo>
                    <a:pt x="1455" y="1540"/>
                  </a:lnTo>
                  <a:lnTo>
                    <a:pt x="1455" y="1540"/>
                  </a:lnTo>
                  <a:lnTo>
                    <a:pt x="1450" y="1552"/>
                  </a:lnTo>
                  <a:lnTo>
                    <a:pt x="1450" y="1552"/>
                  </a:lnTo>
                  <a:lnTo>
                    <a:pt x="1432" y="1552"/>
                  </a:lnTo>
                  <a:lnTo>
                    <a:pt x="1432" y="1552"/>
                  </a:lnTo>
                  <a:lnTo>
                    <a:pt x="1422" y="1546"/>
                  </a:lnTo>
                  <a:lnTo>
                    <a:pt x="1422" y="1546"/>
                  </a:lnTo>
                  <a:lnTo>
                    <a:pt x="1404" y="1540"/>
                  </a:lnTo>
                  <a:lnTo>
                    <a:pt x="1404" y="1540"/>
                  </a:lnTo>
                  <a:lnTo>
                    <a:pt x="1393" y="1540"/>
                  </a:lnTo>
                  <a:lnTo>
                    <a:pt x="1393" y="1540"/>
                  </a:lnTo>
                  <a:lnTo>
                    <a:pt x="1376" y="1540"/>
                  </a:lnTo>
                  <a:lnTo>
                    <a:pt x="1376" y="1540"/>
                  </a:lnTo>
                  <a:lnTo>
                    <a:pt x="1358" y="1540"/>
                  </a:lnTo>
                  <a:lnTo>
                    <a:pt x="1358" y="1540"/>
                  </a:lnTo>
                  <a:lnTo>
                    <a:pt x="1347" y="1546"/>
                  </a:lnTo>
                  <a:lnTo>
                    <a:pt x="1347" y="1546"/>
                  </a:lnTo>
                  <a:lnTo>
                    <a:pt x="1330" y="1546"/>
                  </a:lnTo>
                  <a:lnTo>
                    <a:pt x="1330" y="1546"/>
                  </a:lnTo>
                  <a:lnTo>
                    <a:pt x="1325" y="1540"/>
                  </a:lnTo>
                  <a:lnTo>
                    <a:pt x="1325" y="1540"/>
                  </a:lnTo>
                  <a:lnTo>
                    <a:pt x="1319" y="1534"/>
                  </a:lnTo>
                  <a:lnTo>
                    <a:pt x="1319" y="1534"/>
                  </a:lnTo>
                  <a:lnTo>
                    <a:pt x="1313" y="1529"/>
                  </a:lnTo>
                  <a:lnTo>
                    <a:pt x="1313" y="1529"/>
                  </a:lnTo>
                  <a:lnTo>
                    <a:pt x="1313" y="1529"/>
                  </a:lnTo>
                  <a:lnTo>
                    <a:pt x="1313" y="1529"/>
                  </a:lnTo>
                  <a:lnTo>
                    <a:pt x="1308" y="1529"/>
                  </a:lnTo>
                  <a:lnTo>
                    <a:pt x="1308" y="1529"/>
                  </a:lnTo>
                  <a:lnTo>
                    <a:pt x="1302" y="1529"/>
                  </a:lnTo>
                  <a:lnTo>
                    <a:pt x="1302" y="1529"/>
                  </a:lnTo>
                  <a:lnTo>
                    <a:pt x="1296" y="1534"/>
                  </a:lnTo>
                  <a:lnTo>
                    <a:pt x="1296" y="1534"/>
                  </a:lnTo>
                  <a:lnTo>
                    <a:pt x="1285" y="1534"/>
                  </a:lnTo>
                  <a:lnTo>
                    <a:pt x="1279" y="1529"/>
                  </a:lnTo>
                  <a:lnTo>
                    <a:pt x="1273" y="1529"/>
                  </a:lnTo>
                  <a:lnTo>
                    <a:pt x="1268" y="1523"/>
                  </a:lnTo>
                  <a:lnTo>
                    <a:pt x="1262" y="1523"/>
                  </a:lnTo>
                  <a:lnTo>
                    <a:pt x="1262" y="1523"/>
                  </a:lnTo>
                  <a:lnTo>
                    <a:pt x="1251" y="1523"/>
                  </a:lnTo>
                  <a:lnTo>
                    <a:pt x="1251" y="1523"/>
                  </a:lnTo>
                  <a:lnTo>
                    <a:pt x="1239" y="1529"/>
                  </a:lnTo>
                  <a:lnTo>
                    <a:pt x="1239" y="1529"/>
                  </a:lnTo>
                  <a:lnTo>
                    <a:pt x="1233" y="1534"/>
                  </a:lnTo>
                  <a:lnTo>
                    <a:pt x="1233" y="1534"/>
                  </a:lnTo>
                  <a:lnTo>
                    <a:pt x="1222" y="1540"/>
                  </a:lnTo>
                  <a:lnTo>
                    <a:pt x="1222" y="1540"/>
                  </a:lnTo>
                  <a:lnTo>
                    <a:pt x="1222" y="1540"/>
                  </a:lnTo>
                  <a:lnTo>
                    <a:pt x="1222" y="1540"/>
                  </a:lnTo>
                  <a:lnTo>
                    <a:pt x="1217" y="1540"/>
                  </a:lnTo>
                  <a:lnTo>
                    <a:pt x="1217" y="1540"/>
                  </a:lnTo>
                  <a:lnTo>
                    <a:pt x="1211" y="1540"/>
                  </a:lnTo>
                  <a:lnTo>
                    <a:pt x="1211" y="1540"/>
                  </a:lnTo>
                  <a:lnTo>
                    <a:pt x="1205" y="1540"/>
                  </a:lnTo>
                  <a:lnTo>
                    <a:pt x="1205" y="1540"/>
                  </a:lnTo>
                  <a:lnTo>
                    <a:pt x="1200" y="1540"/>
                  </a:lnTo>
                  <a:lnTo>
                    <a:pt x="1200" y="1540"/>
                  </a:lnTo>
                  <a:lnTo>
                    <a:pt x="1200" y="1546"/>
                  </a:lnTo>
                  <a:lnTo>
                    <a:pt x="1200" y="1546"/>
                  </a:lnTo>
                  <a:lnTo>
                    <a:pt x="1200" y="1552"/>
                  </a:lnTo>
                  <a:lnTo>
                    <a:pt x="1200" y="1552"/>
                  </a:lnTo>
                  <a:lnTo>
                    <a:pt x="1200" y="1563"/>
                  </a:lnTo>
                  <a:lnTo>
                    <a:pt x="1200" y="1563"/>
                  </a:lnTo>
                  <a:lnTo>
                    <a:pt x="1200" y="1563"/>
                  </a:lnTo>
                  <a:lnTo>
                    <a:pt x="1200" y="1563"/>
                  </a:lnTo>
                  <a:lnTo>
                    <a:pt x="1205" y="1569"/>
                  </a:lnTo>
                  <a:lnTo>
                    <a:pt x="1205" y="1569"/>
                  </a:lnTo>
                  <a:lnTo>
                    <a:pt x="1211" y="1580"/>
                  </a:lnTo>
                  <a:lnTo>
                    <a:pt x="1211" y="1580"/>
                  </a:lnTo>
                  <a:lnTo>
                    <a:pt x="1217" y="1580"/>
                  </a:lnTo>
                  <a:lnTo>
                    <a:pt x="1217" y="1580"/>
                  </a:lnTo>
                  <a:lnTo>
                    <a:pt x="1222" y="1580"/>
                  </a:lnTo>
                  <a:lnTo>
                    <a:pt x="1222" y="1580"/>
                  </a:lnTo>
                  <a:lnTo>
                    <a:pt x="1228" y="1580"/>
                  </a:lnTo>
                  <a:lnTo>
                    <a:pt x="1228" y="1580"/>
                  </a:lnTo>
                  <a:lnTo>
                    <a:pt x="1233" y="1580"/>
                  </a:lnTo>
                  <a:lnTo>
                    <a:pt x="1233" y="1580"/>
                  </a:lnTo>
                  <a:lnTo>
                    <a:pt x="1233" y="1574"/>
                  </a:lnTo>
                  <a:lnTo>
                    <a:pt x="1233" y="1574"/>
                  </a:lnTo>
                  <a:lnTo>
                    <a:pt x="1233" y="1580"/>
                  </a:lnTo>
                  <a:lnTo>
                    <a:pt x="1233" y="1580"/>
                  </a:lnTo>
                  <a:lnTo>
                    <a:pt x="1233" y="1586"/>
                  </a:lnTo>
                  <a:lnTo>
                    <a:pt x="1233" y="1586"/>
                  </a:lnTo>
                  <a:lnTo>
                    <a:pt x="1233" y="1598"/>
                  </a:lnTo>
                  <a:lnTo>
                    <a:pt x="1233" y="1598"/>
                  </a:lnTo>
                  <a:lnTo>
                    <a:pt x="1233" y="1598"/>
                  </a:lnTo>
                  <a:lnTo>
                    <a:pt x="1233" y="1603"/>
                  </a:lnTo>
                  <a:lnTo>
                    <a:pt x="1228" y="1603"/>
                  </a:lnTo>
                  <a:lnTo>
                    <a:pt x="1222" y="1603"/>
                  </a:lnTo>
                  <a:lnTo>
                    <a:pt x="1222" y="1603"/>
                  </a:lnTo>
                  <a:lnTo>
                    <a:pt x="1222" y="1603"/>
                  </a:lnTo>
                  <a:lnTo>
                    <a:pt x="1222" y="1609"/>
                  </a:lnTo>
                  <a:lnTo>
                    <a:pt x="1222" y="1609"/>
                  </a:lnTo>
                  <a:lnTo>
                    <a:pt x="1222" y="1614"/>
                  </a:lnTo>
                  <a:lnTo>
                    <a:pt x="1222" y="1614"/>
                  </a:lnTo>
                  <a:lnTo>
                    <a:pt x="1222" y="1620"/>
                  </a:lnTo>
                  <a:lnTo>
                    <a:pt x="1222" y="1620"/>
                  </a:lnTo>
                  <a:lnTo>
                    <a:pt x="1222" y="1626"/>
                  </a:lnTo>
                  <a:lnTo>
                    <a:pt x="1222" y="1626"/>
                  </a:lnTo>
                  <a:lnTo>
                    <a:pt x="1217" y="1637"/>
                  </a:lnTo>
                  <a:lnTo>
                    <a:pt x="1217" y="1637"/>
                  </a:lnTo>
                  <a:lnTo>
                    <a:pt x="1205" y="1648"/>
                  </a:lnTo>
                  <a:lnTo>
                    <a:pt x="1205" y="1648"/>
                  </a:lnTo>
                  <a:lnTo>
                    <a:pt x="1194" y="1665"/>
                  </a:lnTo>
                  <a:lnTo>
                    <a:pt x="1194" y="1665"/>
                  </a:lnTo>
                  <a:lnTo>
                    <a:pt x="1188" y="1683"/>
                  </a:lnTo>
                  <a:lnTo>
                    <a:pt x="1188" y="1683"/>
                  </a:lnTo>
                  <a:lnTo>
                    <a:pt x="1188" y="1683"/>
                  </a:lnTo>
                  <a:lnTo>
                    <a:pt x="1188" y="1683"/>
                  </a:lnTo>
                  <a:lnTo>
                    <a:pt x="1194" y="1688"/>
                  </a:lnTo>
                  <a:lnTo>
                    <a:pt x="1194" y="1688"/>
                  </a:lnTo>
                  <a:lnTo>
                    <a:pt x="1194" y="1694"/>
                  </a:lnTo>
                  <a:lnTo>
                    <a:pt x="1194" y="1694"/>
                  </a:lnTo>
                  <a:lnTo>
                    <a:pt x="1200" y="1699"/>
                  </a:lnTo>
                  <a:lnTo>
                    <a:pt x="1200" y="1699"/>
                  </a:lnTo>
                  <a:lnTo>
                    <a:pt x="1205" y="1699"/>
                  </a:lnTo>
                  <a:lnTo>
                    <a:pt x="1205" y="1699"/>
                  </a:lnTo>
                  <a:lnTo>
                    <a:pt x="1211" y="1699"/>
                  </a:lnTo>
                  <a:lnTo>
                    <a:pt x="1211" y="1699"/>
                  </a:lnTo>
                  <a:lnTo>
                    <a:pt x="1217" y="1694"/>
                  </a:lnTo>
                  <a:lnTo>
                    <a:pt x="1217" y="1694"/>
                  </a:lnTo>
                  <a:lnTo>
                    <a:pt x="1222" y="1699"/>
                  </a:lnTo>
                  <a:lnTo>
                    <a:pt x="1222" y="1699"/>
                  </a:lnTo>
                  <a:lnTo>
                    <a:pt x="1222" y="1699"/>
                  </a:lnTo>
                  <a:lnTo>
                    <a:pt x="1222" y="1699"/>
                  </a:lnTo>
                  <a:lnTo>
                    <a:pt x="1217" y="1705"/>
                  </a:lnTo>
                  <a:lnTo>
                    <a:pt x="1217" y="1705"/>
                  </a:lnTo>
                  <a:lnTo>
                    <a:pt x="1211" y="1711"/>
                  </a:lnTo>
                  <a:lnTo>
                    <a:pt x="1211" y="1711"/>
                  </a:lnTo>
                  <a:lnTo>
                    <a:pt x="1205" y="1711"/>
                  </a:lnTo>
                  <a:lnTo>
                    <a:pt x="1205" y="1711"/>
                  </a:lnTo>
                  <a:lnTo>
                    <a:pt x="1205" y="1728"/>
                  </a:lnTo>
                  <a:lnTo>
                    <a:pt x="1205" y="1728"/>
                  </a:lnTo>
                  <a:lnTo>
                    <a:pt x="1211" y="1745"/>
                  </a:lnTo>
                  <a:lnTo>
                    <a:pt x="1211" y="1745"/>
                  </a:lnTo>
                  <a:lnTo>
                    <a:pt x="1211" y="1757"/>
                  </a:lnTo>
                  <a:lnTo>
                    <a:pt x="1211" y="1757"/>
                  </a:lnTo>
                  <a:lnTo>
                    <a:pt x="1222" y="1768"/>
                  </a:lnTo>
                  <a:lnTo>
                    <a:pt x="1222" y="1768"/>
                  </a:lnTo>
                  <a:lnTo>
                    <a:pt x="1217" y="1768"/>
                  </a:lnTo>
                  <a:lnTo>
                    <a:pt x="1217" y="1768"/>
                  </a:lnTo>
                  <a:lnTo>
                    <a:pt x="1217" y="1773"/>
                  </a:lnTo>
                  <a:lnTo>
                    <a:pt x="1217" y="1773"/>
                  </a:lnTo>
                  <a:lnTo>
                    <a:pt x="1217" y="1779"/>
                  </a:lnTo>
                  <a:lnTo>
                    <a:pt x="1217" y="1779"/>
                  </a:lnTo>
                  <a:lnTo>
                    <a:pt x="1217" y="1785"/>
                  </a:lnTo>
                  <a:lnTo>
                    <a:pt x="1217" y="1785"/>
                  </a:lnTo>
                  <a:lnTo>
                    <a:pt x="1217" y="1785"/>
                  </a:lnTo>
                  <a:lnTo>
                    <a:pt x="1217" y="1785"/>
                  </a:lnTo>
                  <a:lnTo>
                    <a:pt x="1222" y="1785"/>
                  </a:lnTo>
                  <a:lnTo>
                    <a:pt x="1222" y="1785"/>
                  </a:lnTo>
                  <a:lnTo>
                    <a:pt x="1233" y="1791"/>
                  </a:lnTo>
                  <a:lnTo>
                    <a:pt x="1233" y="1791"/>
                  </a:lnTo>
                  <a:lnTo>
                    <a:pt x="1233" y="1791"/>
                  </a:lnTo>
                  <a:lnTo>
                    <a:pt x="1233" y="1791"/>
                  </a:lnTo>
                  <a:lnTo>
                    <a:pt x="1239" y="1796"/>
                  </a:lnTo>
                  <a:lnTo>
                    <a:pt x="1239" y="1796"/>
                  </a:lnTo>
                  <a:lnTo>
                    <a:pt x="1233" y="1802"/>
                  </a:lnTo>
                  <a:lnTo>
                    <a:pt x="1233" y="1802"/>
                  </a:lnTo>
                  <a:lnTo>
                    <a:pt x="1233" y="1808"/>
                  </a:lnTo>
                  <a:lnTo>
                    <a:pt x="1233" y="1808"/>
                  </a:lnTo>
                  <a:lnTo>
                    <a:pt x="1233" y="1813"/>
                  </a:lnTo>
                  <a:lnTo>
                    <a:pt x="1233" y="1813"/>
                  </a:lnTo>
                  <a:lnTo>
                    <a:pt x="1228" y="1813"/>
                  </a:lnTo>
                  <a:lnTo>
                    <a:pt x="1228" y="1813"/>
                  </a:lnTo>
                  <a:lnTo>
                    <a:pt x="1222" y="1813"/>
                  </a:lnTo>
                  <a:lnTo>
                    <a:pt x="1222" y="1813"/>
                  </a:lnTo>
                  <a:lnTo>
                    <a:pt x="1222" y="1819"/>
                  </a:lnTo>
                  <a:lnTo>
                    <a:pt x="1222" y="1819"/>
                  </a:lnTo>
                  <a:lnTo>
                    <a:pt x="1222" y="1824"/>
                  </a:lnTo>
                  <a:lnTo>
                    <a:pt x="1222" y="1824"/>
                  </a:lnTo>
                  <a:lnTo>
                    <a:pt x="1222" y="1830"/>
                  </a:lnTo>
                  <a:lnTo>
                    <a:pt x="1222" y="1830"/>
                  </a:lnTo>
                  <a:lnTo>
                    <a:pt x="1222" y="1836"/>
                  </a:lnTo>
                  <a:lnTo>
                    <a:pt x="1217" y="1830"/>
                  </a:lnTo>
                  <a:lnTo>
                    <a:pt x="1211" y="1830"/>
                  </a:lnTo>
                  <a:lnTo>
                    <a:pt x="1205" y="1830"/>
                  </a:lnTo>
                  <a:lnTo>
                    <a:pt x="1200" y="1830"/>
                  </a:lnTo>
                  <a:lnTo>
                    <a:pt x="1200" y="1830"/>
                  </a:lnTo>
                  <a:lnTo>
                    <a:pt x="1200" y="1836"/>
                  </a:lnTo>
                  <a:lnTo>
                    <a:pt x="1200" y="1836"/>
                  </a:lnTo>
                  <a:lnTo>
                    <a:pt x="1194" y="1842"/>
                  </a:lnTo>
                  <a:lnTo>
                    <a:pt x="1194" y="1842"/>
                  </a:lnTo>
                  <a:lnTo>
                    <a:pt x="1200" y="1842"/>
                  </a:lnTo>
                  <a:lnTo>
                    <a:pt x="1200" y="1842"/>
                  </a:lnTo>
                  <a:lnTo>
                    <a:pt x="1205" y="1848"/>
                  </a:lnTo>
                  <a:lnTo>
                    <a:pt x="1205" y="1848"/>
                  </a:lnTo>
                  <a:lnTo>
                    <a:pt x="1205" y="1853"/>
                  </a:lnTo>
                  <a:lnTo>
                    <a:pt x="1205" y="1853"/>
                  </a:lnTo>
                  <a:lnTo>
                    <a:pt x="1205" y="1858"/>
                  </a:lnTo>
                  <a:lnTo>
                    <a:pt x="1205" y="1858"/>
                  </a:lnTo>
                  <a:lnTo>
                    <a:pt x="1205" y="1864"/>
                  </a:lnTo>
                  <a:lnTo>
                    <a:pt x="1205" y="1864"/>
                  </a:lnTo>
                  <a:lnTo>
                    <a:pt x="1205" y="1870"/>
                  </a:lnTo>
                  <a:lnTo>
                    <a:pt x="1205" y="1870"/>
                  </a:lnTo>
                  <a:lnTo>
                    <a:pt x="1171" y="1882"/>
                  </a:lnTo>
                  <a:lnTo>
                    <a:pt x="1171" y="1882"/>
                  </a:lnTo>
                  <a:lnTo>
                    <a:pt x="1154" y="1893"/>
                  </a:lnTo>
                  <a:lnTo>
                    <a:pt x="1154" y="1893"/>
                  </a:lnTo>
                  <a:lnTo>
                    <a:pt x="1143" y="1910"/>
                  </a:lnTo>
                  <a:lnTo>
                    <a:pt x="1143" y="1910"/>
                  </a:lnTo>
                  <a:lnTo>
                    <a:pt x="1132" y="1938"/>
                  </a:lnTo>
                  <a:lnTo>
                    <a:pt x="1132" y="1938"/>
                  </a:lnTo>
                  <a:lnTo>
                    <a:pt x="1137" y="1938"/>
                  </a:lnTo>
                  <a:lnTo>
                    <a:pt x="1137" y="1938"/>
                  </a:lnTo>
                  <a:lnTo>
                    <a:pt x="1137" y="1944"/>
                  </a:lnTo>
                  <a:lnTo>
                    <a:pt x="1137" y="1944"/>
                  </a:lnTo>
                  <a:lnTo>
                    <a:pt x="1137" y="1944"/>
                  </a:lnTo>
                  <a:lnTo>
                    <a:pt x="1137" y="1944"/>
                  </a:lnTo>
                  <a:lnTo>
                    <a:pt x="1137" y="1950"/>
                  </a:lnTo>
                  <a:lnTo>
                    <a:pt x="1137" y="1950"/>
                  </a:lnTo>
                  <a:lnTo>
                    <a:pt x="1148" y="1950"/>
                  </a:lnTo>
                  <a:lnTo>
                    <a:pt x="1148" y="1950"/>
                  </a:lnTo>
                  <a:lnTo>
                    <a:pt x="1154" y="1955"/>
                  </a:lnTo>
                  <a:lnTo>
                    <a:pt x="1154" y="1955"/>
                  </a:lnTo>
                  <a:lnTo>
                    <a:pt x="1166" y="1955"/>
                  </a:lnTo>
                  <a:lnTo>
                    <a:pt x="1166" y="1955"/>
                  </a:lnTo>
                  <a:lnTo>
                    <a:pt x="1171" y="1961"/>
                  </a:lnTo>
                  <a:lnTo>
                    <a:pt x="1171" y="1961"/>
                  </a:lnTo>
                  <a:lnTo>
                    <a:pt x="1177" y="1967"/>
                  </a:lnTo>
                  <a:lnTo>
                    <a:pt x="1177" y="1967"/>
                  </a:lnTo>
                  <a:lnTo>
                    <a:pt x="1177" y="1972"/>
                  </a:lnTo>
                  <a:lnTo>
                    <a:pt x="1177" y="1972"/>
                  </a:lnTo>
                  <a:lnTo>
                    <a:pt x="1183" y="1983"/>
                  </a:lnTo>
                  <a:lnTo>
                    <a:pt x="1183" y="1983"/>
                  </a:lnTo>
                  <a:lnTo>
                    <a:pt x="1188" y="1983"/>
                  </a:lnTo>
                  <a:lnTo>
                    <a:pt x="1188" y="1983"/>
                  </a:lnTo>
                  <a:lnTo>
                    <a:pt x="1194" y="1989"/>
                  </a:lnTo>
                  <a:lnTo>
                    <a:pt x="1194" y="1989"/>
                  </a:lnTo>
                  <a:lnTo>
                    <a:pt x="1200" y="1989"/>
                  </a:lnTo>
                  <a:lnTo>
                    <a:pt x="1200" y="1989"/>
                  </a:lnTo>
                  <a:lnTo>
                    <a:pt x="1211" y="1989"/>
                  </a:lnTo>
                  <a:lnTo>
                    <a:pt x="1211" y="1989"/>
                  </a:lnTo>
                  <a:lnTo>
                    <a:pt x="1217" y="1989"/>
                  </a:lnTo>
                  <a:lnTo>
                    <a:pt x="1217" y="1989"/>
                  </a:lnTo>
                  <a:lnTo>
                    <a:pt x="1217" y="1995"/>
                  </a:lnTo>
                  <a:lnTo>
                    <a:pt x="1217" y="1995"/>
                  </a:lnTo>
                  <a:lnTo>
                    <a:pt x="1217" y="2007"/>
                  </a:lnTo>
                  <a:lnTo>
                    <a:pt x="1217" y="2007"/>
                  </a:lnTo>
                  <a:lnTo>
                    <a:pt x="1217" y="2012"/>
                  </a:lnTo>
                  <a:lnTo>
                    <a:pt x="1217" y="2012"/>
                  </a:lnTo>
                  <a:lnTo>
                    <a:pt x="1222" y="2018"/>
                  </a:lnTo>
                  <a:lnTo>
                    <a:pt x="1222" y="2018"/>
                  </a:lnTo>
                  <a:lnTo>
                    <a:pt x="1222" y="2018"/>
                  </a:lnTo>
                  <a:lnTo>
                    <a:pt x="1222" y="2018"/>
                  </a:lnTo>
                  <a:lnTo>
                    <a:pt x="1222" y="2023"/>
                  </a:lnTo>
                  <a:lnTo>
                    <a:pt x="1222" y="2023"/>
                  </a:lnTo>
                  <a:lnTo>
                    <a:pt x="1228" y="2023"/>
                  </a:lnTo>
                  <a:lnTo>
                    <a:pt x="1228" y="2023"/>
                  </a:lnTo>
                  <a:lnTo>
                    <a:pt x="1228" y="2023"/>
                  </a:lnTo>
                  <a:lnTo>
                    <a:pt x="1228" y="2023"/>
                  </a:lnTo>
                  <a:lnTo>
                    <a:pt x="1233" y="2035"/>
                  </a:lnTo>
                  <a:lnTo>
                    <a:pt x="1233" y="2035"/>
                  </a:lnTo>
                  <a:lnTo>
                    <a:pt x="1233" y="2041"/>
                  </a:lnTo>
                  <a:lnTo>
                    <a:pt x="1233" y="2041"/>
                  </a:lnTo>
                  <a:lnTo>
                    <a:pt x="1233" y="2052"/>
                  </a:lnTo>
                  <a:lnTo>
                    <a:pt x="1233" y="2052"/>
                  </a:lnTo>
                  <a:lnTo>
                    <a:pt x="1233" y="2058"/>
                  </a:lnTo>
                  <a:lnTo>
                    <a:pt x="1233" y="2058"/>
                  </a:lnTo>
                  <a:lnTo>
                    <a:pt x="1239" y="2058"/>
                  </a:lnTo>
                  <a:lnTo>
                    <a:pt x="1239" y="2058"/>
                  </a:lnTo>
                  <a:lnTo>
                    <a:pt x="1245" y="2063"/>
                  </a:lnTo>
                  <a:lnTo>
                    <a:pt x="1245" y="2063"/>
                  </a:lnTo>
                  <a:lnTo>
                    <a:pt x="1251" y="2063"/>
                  </a:lnTo>
                  <a:lnTo>
                    <a:pt x="1251" y="2063"/>
                  </a:lnTo>
                  <a:lnTo>
                    <a:pt x="1251" y="2069"/>
                  </a:lnTo>
                  <a:lnTo>
                    <a:pt x="1251" y="2069"/>
                  </a:lnTo>
                  <a:lnTo>
                    <a:pt x="1257" y="2086"/>
                  </a:lnTo>
                  <a:lnTo>
                    <a:pt x="1257" y="2086"/>
                  </a:lnTo>
                  <a:lnTo>
                    <a:pt x="1262" y="2097"/>
                  </a:lnTo>
                  <a:lnTo>
                    <a:pt x="1262" y="2097"/>
                  </a:lnTo>
                  <a:lnTo>
                    <a:pt x="1262" y="2114"/>
                  </a:lnTo>
                  <a:lnTo>
                    <a:pt x="1262" y="2114"/>
                  </a:lnTo>
                  <a:lnTo>
                    <a:pt x="1268" y="2126"/>
                  </a:lnTo>
                  <a:lnTo>
                    <a:pt x="1268" y="2126"/>
                  </a:lnTo>
                  <a:lnTo>
                    <a:pt x="1273" y="2137"/>
                  </a:lnTo>
                  <a:lnTo>
                    <a:pt x="1273" y="2137"/>
                  </a:lnTo>
                  <a:lnTo>
                    <a:pt x="1285" y="2143"/>
                  </a:lnTo>
                  <a:lnTo>
                    <a:pt x="1285" y="2143"/>
                  </a:lnTo>
                  <a:lnTo>
                    <a:pt x="1291" y="2143"/>
                  </a:lnTo>
                  <a:lnTo>
                    <a:pt x="1291" y="2143"/>
                  </a:lnTo>
                  <a:lnTo>
                    <a:pt x="1302" y="2148"/>
                  </a:lnTo>
                  <a:lnTo>
                    <a:pt x="1302" y="2148"/>
                  </a:lnTo>
                  <a:lnTo>
                    <a:pt x="1291" y="2172"/>
                  </a:lnTo>
                  <a:lnTo>
                    <a:pt x="1291" y="2172"/>
                  </a:lnTo>
                  <a:lnTo>
                    <a:pt x="1279" y="2194"/>
                  </a:lnTo>
                  <a:lnTo>
                    <a:pt x="1279" y="2194"/>
                  </a:lnTo>
                  <a:lnTo>
                    <a:pt x="1279" y="2217"/>
                  </a:lnTo>
                  <a:lnTo>
                    <a:pt x="1279" y="2217"/>
                  </a:lnTo>
                  <a:lnTo>
                    <a:pt x="1279" y="2251"/>
                  </a:lnTo>
                  <a:lnTo>
                    <a:pt x="1285" y="2251"/>
                  </a:lnTo>
                  <a:lnTo>
                    <a:pt x="1285" y="2251"/>
                  </a:lnTo>
                  <a:lnTo>
                    <a:pt x="1291" y="2251"/>
                  </a:lnTo>
                  <a:lnTo>
                    <a:pt x="1291" y="2251"/>
                  </a:lnTo>
                  <a:lnTo>
                    <a:pt x="1291" y="2251"/>
                  </a:lnTo>
                  <a:lnTo>
                    <a:pt x="1296" y="2222"/>
                  </a:lnTo>
                  <a:lnTo>
                    <a:pt x="1296" y="2222"/>
                  </a:lnTo>
                  <a:lnTo>
                    <a:pt x="1296" y="2217"/>
                  </a:lnTo>
                  <a:lnTo>
                    <a:pt x="1296" y="2222"/>
                  </a:lnTo>
                  <a:lnTo>
                    <a:pt x="1296" y="2222"/>
                  </a:lnTo>
                  <a:lnTo>
                    <a:pt x="1302" y="2240"/>
                  </a:lnTo>
                  <a:lnTo>
                    <a:pt x="1302" y="2240"/>
                  </a:lnTo>
                  <a:lnTo>
                    <a:pt x="1313" y="2257"/>
                  </a:lnTo>
                  <a:lnTo>
                    <a:pt x="1313" y="2257"/>
                  </a:lnTo>
                  <a:lnTo>
                    <a:pt x="1302" y="2262"/>
                  </a:lnTo>
                  <a:lnTo>
                    <a:pt x="1302" y="2262"/>
                  </a:lnTo>
                  <a:lnTo>
                    <a:pt x="1296" y="2262"/>
                  </a:lnTo>
                  <a:lnTo>
                    <a:pt x="1296" y="2262"/>
                  </a:lnTo>
                  <a:lnTo>
                    <a:pt x="1285" y="2262"/>
                  </a:lnTo>
                  <a:lnTo>
                    <a:pt x="1285" y="2262"/>
                  </a:lnTo>
                  <a:lnTo>
                    <a:pt x="1273" y="2262"/>
                  </a:lnTo>
                  <a:lnTo>
                    <a:pt x="1273" y="2262"/>
                  </a:lnTo>
                  <a:lnTo>
                    <a:pt x="1273" y="2268"/>
                  </a:lnTo>
                  <a:lnTo>
                    <a:pt x="1273" y="2268"/>
                  </a:lnTo>
                  <a:lnTo>
                    <a:pt x="1273" y="2279"/>
                  </a:lnTo>
                  <a:lnTo>
                    <a:pt x="1273" y="2279"/>
                  </a:lnTo>
                  <a:lnTo>
                    <a:pt x="1273" y="2285"/>
                  </a:lnTo>
                  <a:lnTo>
                    <a:pt x="1273" y="2285"/>
                  </a:lnTo>
                  <a:lnTo>
                    <a:pt x="1268" y="2291"/>
                  </a:lnTo>
                  <a:lnTo>
                    <a:pt x="1268" y="2291"/>
                  </a:lnTo>
                  <a:lnTo>
                    <a:pt x="1262" y="2297"/>
                  </a:lnTo>
                  <a:lnTo>
                    <a:pt x="1262" y="2297"/>
                  </a:lnTo>
                  <a:lnTo>
                    <a:pt x="1251" y="2307"/>
                  </a:lnTo>
                  <a:lnTo>
                    <a:pt x="1251" y="2307"/>
                  </a:lnTo>
                  <a:lnTo>
                    <a:pt x="1245" y="2313"/>
                  </a:lnTo>
                  <a:lnTo>
                    <a:pt x="1245" y="2313"/>
                  </a:lnTo>
                  <a:lnTo>
                    <a:pt x="1233" y="2319"/>
                  </a:lnTo>
                  <a:lnTo>
                    <a:pt x="1233" y="2319"/>
                  </a:lnTo>
                  <a:lnTo>
                    <a:pt x="1233" y="2325"/>
                  </a:lnTo>
                  <a:lnTo>
                    <a:pt x="1233" y="2325"/>
                  </a:lnTo>
                  <a:lnTo>
                    <a:pt x="1228" y="2336"/>
                  </a:lnTo>
                  <a:lnTo>
                    <a:pt x="1228" y="2336"/>
                  </a:lnTo>
                  <a:lnTo>
                    <a:pt x="1228" y="2342"/>
                  </a:lnTo>
                  <a:lnTo>
                    <a:pt x="1228" y="2342"/>
                  </a:lnTo>
                  <a:lnTo>
                    <a:pt x="1222" y="2347"/>
                  </a:lnTo>
                  <a:lnTo>
                    <a:pt x="1222" y="2347"/>
                  </a:lnTo>
                  <a:lnTo>
                    <a:pt x="1217" y="2353"/>
                  </a:lnTo>
                  <a:lnTo>
                    <a:pt x="1217" y="2353"/>
                  </a:lnTo>
                  <a:lnTo>
                    <a:pt x="1205" y="2359"/>
                  </a:lnTo>
                  <a:lnTo>
                    <a:pt x="1205" y="2359"/>
                  </a:lnTo>
                  <a:lnTo>
                    <a:pt x="1194" y="2365"/>
                  </a:lnTo>
                  <a:lnTo>
                    <a:pt x="1194" y="2365"/>
                  </a:lnTo>
                  <a:lnTo>
                    <a:pt x="1188" y="2376"/>
                  </a:lnTo>
                  <a:lnTo>
                    <a:pt x="1188" y="2376"/>
                  </a:lnTo>
                  <a:lnTo>
                    <a:pt x="1188" y="2376"/>
                  </a:lnTo>
                  <a:lnTo>
                    <a:pt x="1188" y="2376"/>
                  </a:lnTo>
                  <a:lnTo>
                    <a:pt x="1183" y="2382"/>
                  </a:lnTo>
                  <a:lnTo>
                    <a:pt x="1183" y="2382"/>
                  </a:lnTo>
                  <a:lnTo>
                    <a:pt x="1183" y="2387"/>
                  </a:lnTo>
                  <a:lnTo>
                    <a:pt x="1183" y="2387"/>
                  </a:lnTo>
                  <a:lnTo>
                    <a:pt x="1183" y="2393"/>
                  </a:lnTo>
                  <a:lnTo>
                    <a:pt x="1183" y="2393"/>
                  </a:lnTo>
                  <a:lnTo>
                    <a:pt x="1177" y="2393"/>
                  </a:lnTo>
                  <a:lnTo>
                    <a:pt x="1177" y="2393"/>
                  </a:lnTo>
                  <a:lnTo>
                    <a:pt x="1166" y="2393"/>
                  </a:lnTo>
                  <a:lnTo>
                    <a:pt x="1166" y="2393"/>
                  </a:lnTo>
                  <a:lnTo>
                    <a:pt x="1160" y="2393"/>
                  </a:lnTo>
                  <a:lnTo>
                    <a:pt x="1160" y="2393"/>
                  </a:lnTo>
                  <a:lnTo>
                    <a:pt x="1154" y="2393"/>
                  </a:lnTo>
                  <a:lnTo>
                    <a:pt x="1154" y="2393"/>
                  </a:lnTo>
                  <a:lnTo>
                    <a:pt x="1148" y="2399"/>
                  </a:lnTo>
                  <a:lnTo>
                    <a:pt x="1148" y="2399"/>
                  </a:lnTo>
                  <a:lnTo>
                    <a:pt x="1148" y="2404"/>
                  </a:lnTo>
                  <a:lnTo>
                    <a:pt x="1148" y="2404"/>
                  </a:lnTo>
                  <a:lnTo>
                    <a:pt x="1148" y="2410"/>
                  </a:lnTo>
                  <a:lnTo>
                    <a:pt x="1148" y="2410"/>
                  </a:lnTo>
                  <a:lnTo>
                    <a:pt x="1143" y="2410"/>
                  </a:lnTo>
                  <a:lnTo>
                    <a:pt x="1143" y="2410"/>
                  </a:lnTo>
                  <a:lnTo>
                    <a:pt x="1132" y="2416"/>
                  </a:lnTo>
                  <a:lnTo>
                    <a:pt x="1132" y="2416"/>
                  </a:lnTo>
                  <a:lnTo>
                    <a:pt x="1120" y="2422"/>
                  </a:lnTo>
                  <a:lnTo>
                    <a:pt x="1120" y="2422"/>
                  </a:lnTo>
                  <a:lnTo>
                    <a:pt x="1108" y="2422"/>
                  </a:lnTo>
                  <a:lnTo>
                    <a:pt x="1108" y="2422"/>
                  </a:lnTo>
                  <a:lnTo>
                    <a:pt x="1097" y="2427"/>
                  </a:lnTo>
                  <a:lnTo>
                    <a:pt x="1097" y="2427"/>
                  </a:lnTo>
                  <a:lnTo>
                    <a:pt x="1097" y="2433"/>
                  </a:lnTo>
                  <a:lnTo>
                    <a:pt x="1097" y="2433"/>
                  </a:lnTo>
                  <a:lnTo>
                    <a:pt x="1092" y="2433"/>
                  </a:lnTo>
                  <a:lnTo>
                    <a:pt x="1092" y="2433"/>
                  </a:lnTo>
                  <a:lnTo>
                    <a:pt x="1092" y="2450"/>
                  </a:lnTo>
                  <a:lnTo>
                    <a:pt x="1092" y="2450"/>
                  </a:lnTo>
                  <a:lnTo>
                    <a:pt x="1092" y="2467"/>
                  </a:lnTo>
                  <a:lnTo>
                    <a:pt x="1092" y="2467"/>
                  </a:lnTo>
                  <a:lnTo>
                    <a:pt x="1092" y="2490"/>
                  </a:lnTo>
                  <a:lnTo>
                    <a:pt x="1092" y="2490"/>
                  </a:lnTo>
                  <a:lnTo>
                    <a:pt x="1092" y="2507"/>
                  </a:lnTo>
                  <a:lnTo>
                    <a:pt x="1103" y="2512"/>
                  </a:lnTo>
                  <a:lnTo>
                    <a:pt x="1108" y="2518"/>
                  </a:lnTo>
                  <a:lnTo>
                    <a:pt x="1120" y="2524"/>
                  </a:lnTo>
                  <a:lnTo>
                    <a:pt x="1126" y="2530"/>
                  </a:lnTo>
                  <a:lnTo>
                    <a:pt x="1126" y="2530"/>
                  </a:lnTo>
                  <a:lnTo>
                    <a:pt x="1132" y="2552"/>
                  </a:lnTo>
                  <a:lnTo>
                    <a:pt x="1132" y="2552"/>
                  </a:lnTo>
                  <a:lnTo>
                    <a:pt x="1132" y="2581"/>
                  </a:lnTo>
                  <a:lnTo>
                    <a:pt x="1132" y="2581"/>
                  </a:lnTo>
                  <a:lnTo>
                    <a:pt x="1126" y="2609"/>
                  </a:lnTo>
                  <a:lnTo>
                    <a:pt x="1126" y="2609"/>
                  </a:lnTo>
                  <a:lnTo>
                    <a:pt x="1126" y="2637"/>
                  </a:lnTo>
                  <a:lnTo>
                    <a:pt x="1126" y="2637"/>
                  </a:lnTo>
                  <a:lnTo>
                    <a:pt x="1126" y="2637"/>
                  </a:lnTo>
                  <a:lnTo>
                    <a:pt x="1126" y="2637"/>
                  </a:lnTo>
                  <a:lnTo>
                    <a:pt x="1132" y="2637"/>
                  </a:lnTo>
                  <a:lnTo>
                    <a:pt x="1132" y="2637"/>
                  </a:lnTo>
                  <a:lnTo>
                    <a:pt x="1137" y="2637"/>
                  </a:lnTo>
                  <a:lnTo>
                    <a:pt x="1137" y="2637"/>
                  </a:lnTo>
                  <a:lnTo>
                    <a:pt x="1137" y="2643"/>
                  </a:lnTo>
                  <a:lnTo>
                    <a:pt x="1137" y="2643"/>
                  </a:lnTo>
                  <a:lnTo>
                    <a:pt x="1137" y="2655"/>
                  </a:lnTo>
                  <a:lnTo>
                    <a:pt x="1137" y="2655"/>
                  </a:lnTo>
                  <a:lnTo>
                    <a:pt x="1137" y="2660"/>
                  </a:lnTo>
                  <a:lnTo>
                    <a:pt x="1137" y="2660"/>
                  </a:lnTo>
                  <a:lnTo>
                    <a:pt x="1137" y="2671"/>
                  </a:lnTo>
                  <a:lnTo>
                    <a:pt x="1137" y="2671"/>
                  </a:lnTo>
                  <a:lnTo>
                    <a:pt x="1143" y="2677"/>
                  </a:lnTo>
                  <a:lnTo>
                    <a:pt x="1143" y="2677"/>
                  </a:lnTo>
                  <a:lnTo>
                    <a:pt x="1148" y="2683"/>
                  </a:lnTo>
                  <a:lnTo>
                    <a:pt x="1148" y="2683"/>
                  </a:lnTo>
                  <a:lnTo>
                    <a:pt x="1154" y="2683"/>
                  </a:lnTo>
                  <a:lnTo>
                    <a:pt x="1154" y="2683"/>
                  </a:lnTo>
                  <a:lnTo>
                    <a:pt x="1154" y="2683"/>
                  </a:lnTo>
                  <a:lnTo>
                    <a:pt x="1154" y="2683"/>
                  </a:lnTo>
                  <a:lnTo>
                    <a:pt x="1148" y="2683"/>
                  </a:lnTo>
                  <a:lnTo>
                    <a:pt x="1143" y="2700"/>
                  </a:lnTo>
                  <a:lnTo>
                    <a:pt x="1137" y="2711"/>
                  </a:lnTo>
                  <a:lnTo>
                    <a:pt x="1126" y="2723"/>
                  </a:lnTo>
                  <a:lnTo>
                    <a:pt x="1120" y="2734"/>
                  </a:lnTo>
                  <a:lnTo>
                    <a:pt x="1120" y="2734"/>
                  </a:lnTo>
                  <a:lnTo>
                    <a:pt x="1120" y="2740"/>
                  </a:lnTo>
                  <a:lnTo>
                    <a:pt x="1120" y="2740"/>
                  </a:lnTo>
                  <a:lnTo>
                    <a:pt x="1126" y="2751"/>
                  </a:lnTo>
                  <a:lnTo>
                    <a:pt x="1126" y="2751"/>
                  </a:lnTo>
                  <a:lnTo>
                    <a:pt x="1126" y="2757"/>
                  </a:lnTo>
                  <a:lnTo>
                    <a:pt x="1126" y="2757"/>
                  </a:lnTo>
                  <a:lnTo>
                    <a:pt x="1126" y="2757"/>
                  </a:lnTo>
                  <a:lnTo>
                    <a:pt x="1126" y="2757"/>
                  </a:lnTo>
                  <a:lnTo>
                    <a:pt x="1126" y="2762"/>
                  </a:lnTo>
                  <a:lnTo>
                    <a:pt x="1126" y="2762"/>
                  </a:lnTo>
                  <a:lnTo>
                    <a:pt x="1126" y="2768"/>
                  </a:lnTo>
                  <a:lnTo>
                    <a:pt x="1126" y="2768"/>
                  </a:lnTo>
                  <a:lnTo>
                    <a:pt x="1120" y="2768"/>
                  </a:lnTo>
                  <a:lnTo>
                    <a:pt x="1120" y="2768"/>
                  </a:lnTo>
                  <a:lnTo>
                    <a:pt x="1108" y="2768"/>
                  </a:lnTo>
                  <a:lnTo>
                    <a:pt x="1108" y="2768"/>
                  </a:lnTo>
                  <a:lnTo>
                    <a:pt x="1103" y="2768"/>
                  </a:lnTo>
                  <a:lnTo>
                    <a:pt x="1103" y="2768"/>
                  </a:lnTo>
                  <a:lnTo>
                    <a:pt x="1092" y="2768"/>
                  </a:lnTo>
                  <a:lnTo>
                    <a:pt x="1092" y="2768"/>
                  </a:lnTo>
                  <a:lnTo>
                    <a:pt x="1092" y="2768"/>
                  </a:lnTo>
                  <a:lnTo>
                    <a:pt x="1092" y="2768"/>
                  </a:lnTo>
                  <a:lnTo>
                    <a:pt x="1092" y="2774"/>
                  </a:lnTo>
                  <a:lnTo>
                    <a:pt x="1092" y="2774"/>
                  </a:lnTo>
                  <a:lnTo>
                    <a:pt x="1086" y="2780"/>
                  </a:lnTo>
                  <a:lnTo>
                    <a:pt x="1086" y="2780"/>
                  </a:lnTo>
                  <a:lnTo>
                    <a:pt x="1086" y="2786"/>
                  </a:lnTo>
                  <a:lnTo>
                    <a:pt x="1086" y="2786"/>
                  </a:lnTo>
                  <a:lnTo>
                    <a:pt x="1080" y="2786"/>
                  </a:lnTo>
                  <a:lnTo>
                    <a:pt x="1080" y="2786"/>
                  </a:lnTo>
                  <a:lnTo>
                    <a:pt x="1080" y="2791"/>
                  </a:lnTo>
                  <a:lnTo>
                    <a:pt x="1080" y="2791"/>
                  </a:lnTo>
                  <a:lnTo>
                    <a:pt x="1080" y="2791"/>
                  </a:lnTo>
                  <a:lnTo>
                    <a:pt x="1080" y="2791"/>
                  </a:lnTo>
                  <a:lnTo>
                    <a:pt x="1080" y="2802"/>
                  </a:lnTo>
                  <a:lnTo>
                    <a:pt x="1080" y="2802"/>
                  </a:lnTo>
                  <a:lnTo>
                    <a:pt x="1058" y="2796"/>
                  </a:lnTo>
                  <a:lnTo>
                    <a:pt x="1058" y="2796"/>
                  </a:lnTo>
                  <a:lnTo>
                    <a:pt x="1041" y="2796"/>
                  </a:lnTo>
                  <a:lnTo>
                    <a:pt x="1041" y="2796"/>
                  </a:lnTo>
                  <a:lnTo>
                    <a:pt x="1023" y="2796"/>
                  </a:lnTo>
                  <a:lnTo>
                    <a:pt x="1023" y="2796"/>
                  </a:lnTo>
                  <a:lnTo>
                    <a:pt x="1007" y="2796"/>
                  </a:lnTo>
                  <a:lnTo>
                    <a:pt x="1007" y="2796"/>
                  </a:lnTo>
                  <a:lnTo>
                    <a:pt x="1007" y="2791"/>
                  </a:lnTo>
                  <a:lnTo>
                    <a:pt x="1007" y="2791"/>
                  </a:lnTo>
                  <a:lnTo>
                    <a:pt x="1007" y="2786"/>
                  </a:lnTo>
                  <a:lnTo>
                    <a:pt x="1007" y="2786"/>
                  </a:lnTo>
                  <a:lnTo>
                    <a:pt x="1007" y="2786"/>
                  </a:lnTo>
                  <a:lnTo>
                    <a:pt x="1007" y="2786"/>
                  </a:lnTo>
                  <a:lnTo>
                    <a:pt x="1012" y="2786"/>
                  </a:lnTo>
                  <a:lnTo>
                    <a:pt x="1012" y="2786"/>
                  </a:lnTo>
                  <a:lnTo>
                    <a:pt x="1012" y="2780"/>
                  </a:lnTo>
                  <a:lnTo>
                    <a:pt x="1012" y="2780"/>
                  </a:lnTo>
                  <a:lnTo>
                    <a:pt x="1001" y="2768"/>
                  </a:lnTo>
                  <a:lnTo>
                    <a:pt x="1001" y="2768"/>
                  </a:lnTo>
                  <a:lnTo>
                    <a:pt x="989" y="2757"/>
                  </a:lnTo>
                  <a:lnTo>
                    <a:pt x="989" y="2757"/>
                  </a:lnTo>
                  <a:lnTo>
                    <a:pt x="983" y="2751"/>
                  </a:lnTo>
                  <a:lnTo>
                    <a:pt x="983" y="2751"/>
                  </a:lnTo>
                  <a:lnTo>
                    <a:pt x="978" y="2746"/>
                  </a:lnTo>
                  <a:lnTo>
                    <a:pt x="978" y="2746"/>
                  </a:lnTo>
                  <a:lnTo>
                    <a:pt x="961" y="2728"/>
                  </a:lnTo>
                  <a:lnTo>
                    <a:pt x="961" y="2728"/>
                  </a:lnTo>
                  <a:lnTo>
                    <a:pt x="944" y="2717"/>
                  </a:lnTo>
                  <a:lnTo>
                    <a:pt x="944" y="2717"/>
                  </a:lnTo>
                  <a:lnTo>
                    <a:pt x="938" y="2711"/>
                  </a:lnTo>
                  <a:lnTo>
                    <a:pt x="938" y="2711"/>
                  </a:lnTo>
                  <a:lnTo>
                    <a:pt x="938" y="2706"/>
                  </a:lnTo>
                  <a:lnTo>
                    <a:pt x="938" y="2706"/>
                  </a:lnTo>
                  <a:lnTo>
                    <a:pt x="938" y="2700"/>
                  </a:lnTo>
                  <a:lnTo>
                    <a:pt x="938" y="2700"/>
                  </a:lnTo>
                  <a:lnTo>
                    <a:pt x="944" y="2700"/>
                  </a:lnTo>
                  <a:lnTo>
                    <a:pt x="944" y="2700"/>
                  </a:lnTo>
                  <a:lnTo>
                    <a:pt x="949" y="2694"/>
                  </a:lnTo>
                  <a:lnTo>
                    <a:pt x="949" y="2694"/>
                  </a:lnTo>
                  <a:lnTo>
                    <a:pt x="944" y="2683"/>
                  </a:lnTo>
                  <a:lnTo>
                    <a:pt x="944" y="2683"/>
                  </a:lnTo>
                  <a:lnTo>
                    <a:pt x="933" y="2660"/>
                  </a:lnTo>
                  <a:lnTo>
                    <a:pt x="933" y="2660"/>
                  </a:lnTo>
                  <a:lnTo>
                    <a:pt x="921" y="2643"/>
                  </a:lnTo>
                  <a:lnTo>
                    <a:pt x="921" y="2643"/>
                  </a:lnTo>
                  <a:lnTo>
                    <a:pt x="915" y="2637"/>
                  </a:lnTo>
                  <a:lnTo>
                    <a:pt x="915" y="2637"/>
                  </a:lnTo>
                  <a:lnTo>
                    <a:pt x="910" y="2637"/>
                  </a:lnTo>
                  <a:lnTo>
                    <a:pt x="910" y="2637"/>
                  </a:lnTo>
                  <a:lnTo>
                    <a:pt x="904" y="2637"/>
                  </a:lnTo>
                  <a:lnTo>
                    <a:pt x="904" y="2637"/>
                  </a:lnTo>
                  <a:lnTo>
                    <a:pt x="904" y="2637"/>
                  </a:lnTo>
                  <a:lnTo>
                    <a:pt x="904" y="2637"/>
                  </a:lnTo>
                  <a:lnTo>
                    <a:pt x="898" y="2637"/>
                  </a:lnTo>
                  <a:lnTo>
                    <a:pt x="898" y="2637"/>
                  </a:lnTo>
                  <a:lnTo>
                    <a:pt x="898" y="2609"/>
                  </a:lnTo>
                  <a:lnTo>
                    <a:pt x="898" y="2609"/>
                  </a:lnTo>
                  <a:lnTo>
                    <a:pt x="904" y="2575"/>
                  </a:lnTo>
                  <a:lnTo>
                    <a:pt x="904" y="2575"/>
                  </a:lnTo>
                  <a:lnTo>
                    <a:pt x="904" y="2535"/>
                  </a:lnTo>
                  <a:lnTo>
                    <a:pt x="904" y="2535"/>
                  </a:lnTo>
                  <a:lnTo>
                    <a:pt x="904" y="2512"/>
                  </a:lnTo>
                  <a:lnTo>
                    <a:pt x="904" y="2512"/>
                  </a:lnTo>
                  <a:lnTo>
                    <a:pt x="898" y="2507"/>
                  </a:lnTo>
                  <a:lnTo>
                    <a:pt x="898" y="2507"/>
                  </a:lnTo>
                  <a:lnTo>
                    <a:pt x="893" y="2501"/>
                  </a:lnTo>
                  <a:lnTo>
                    <a:pt x="893" y="2501"/>
                  </a:lnTo>
                  <a:lnTo>
                    <a:pt x="887" y="2496"/>
                  </a:lnTo>
                  <a:lnTo>
                    <a:pt x="887" y="2496"/>
                  </a:lnTo>
                  <a:lnTo>
                    <a:pt x="887" y="2496"/>
                  </a:lnTo>
                  <a:lnTo>
                    <a:pt x="887" y="2496"/>
                  </a:lnTo>
                  <a:lnTo>
                    <a:pt x="887" y="2484"/>
                  </a:lnTo>
                  <a:lnTo>
                    <a:pt x="887" y="2484"/>
                  </a:lnTo>
                  <a:lnTo>
                    <a:pt x="893" y="2467"/>
                  </a:lnTo>
                  <a:lnTo>
                    <a:pt x="893" y="2467"/>
                  </a:lnTo>
                  <a:lnTo>
                    <a:pt x="898" y="2456"/>
                  </a:lnTo>
                  <a:lnTo>
                    <a:pt x="898" y="2456"/>
                  </a:lnTo>
                  <a:lnTo>
                    <a:pt x="904" y="2444"/>
                  </a:lnTo>
                  <a:lnTo>
                    <a:pt x="904" y="2444"/>
                  </a:lnTo>
                  <a:lnTo>
                    <a:pt x="904" y="2433"/>
                  </a:lnTo>
                  <a:lnTo>
                    <a:pt x="904" y="2433"/>
                  </a:lnTo>
                  <a:lnTo>
                    <a:pt x="904" y="2422"/>
                  </a:lnTo>
                  <a:lnTo>
                    <a:pt x="904" y="2422"/>
                  </a:lnTo>
                  <a:lnTo>
                    <a:pt x="904" y="2410"/>
                  </a:lnTo>
                  <a:lnTo>
                    <a:pt x="904" y="2410"/>
                  </a:lnTo>
                  <a:lnTo>
                    <a:pt x="904" y="2393"/>
                  </a:lnTo>
                  <a:lnTo>
                    <a:pt x="904" y="2393"/>
                  </a:lnTo>
                  <a:lnTo>
                    <a:pt x="887" y="2393"/>
                  </a:lnTo>
                  <a:lnTo>
                    <a:pt x="887" y="2393"/>
                  </a:lnTo>
                  <a:lnTo>
                    <a:pt x="870" y="2382"/>
                  </a:lnTo>
                  <a:lnTo>
                    <a:pt x="870" y="2382"/>
                  </a:lnTo>
                  <a:lnTo>
                    <a:pt x="858" y="2376"/>
                  </a:lnTo>
                  <a:lnTo>
                    <a:pt x="858" y="2376"/>
                  </a:lnTo>
                  <a:lnTo>
                    <a:pt x="848" y="2376"/>
                  </a:lnTo>
                  <a:lnTo>
                    <a:pt x="848" y="2376"/>
                  </a:lnTo>
                  <a:lnTo>
                    <a:pt x="842" y="2376"/>
                  </a:lnTo>
                  <a:lnTo>
                    <a:pt x="842" y="2376"/>
                  </a:lnTo>
                  <a:lnTo>
                    <a:pt x="836" y="2376"/>
                  </a:lnTo>
                  <a:lnTo>
                    <a:pt x="836" y="2376"/>
                  </a:lnTo>
                  <a:lnTo>
                    <a:pt x="830" y="2382"/>
                  </a:lnTo>
                  <a:lnTo>
                    <a:pt x="830" y="2382"/>
                  </a:lnTo>
                  <a:lnTo>
                    <a:pt x="819" y="2382"/>
                  </a:lnTo>
                  <a:lnTo>
                    <a:pt x="819" y="2382"/>
                  </a:lnTo>
                  <a:lnTo>
                    <a:pt x="819" y="2376"/>
                  </a:lnTo>
                  <a:lnTo>
                    <a:pt x="819" y="2376"/>
                  </a:lnTo>
                  <a:lnTo>
                    <a:pt x="813" y="2370"/>
                  </a:lnTo>
                  <a:lnTo>
                    <a:pt x="813" y="2370"/>
                  </a:lnTo>
                  <a:lnTo>
                    <a:pt x="802" y="2365"/>
                  </a:lnTo>
                  <a:lnTo>
                    <a:pt x="802" y="2365"/>
                  </a:lnTo>
                  <a:lnTo>
                    <a:pt x="802" y="2365"/>
                  </a:lnTo>
                  <a:lnTo>
                    <a:pt x="802" y="2365"/>
                  </a:lnTo>
                  <a:lnTo>
                    <a:pt x="779" y="2365"/>
                  </a:lnTo>
                  <a:lnTo>
                    <a:pt x="779" y="2365"/>
                  </a:lnTo>
                  <a:lnTo>
                    <a:pt x="756" y="2365"/>
                  </a:lnTo>
                  <a:lnTo>
                    <a:pt x="756" y="2365"/>
                  </a:lnTo>
                  <a:lnTo>
                    <a:pt x="733" y="2370"/>
                  </a:lnTo>
                  <a:lnTo>
                    <a:pt x="733" y="2370"/>
                  </a:lnTo>
                  <a:lnTo>
                    <a:pt x="711" y="2370"/>
                  </a:lnTo>
                  <a:lnTo>
                    <a:pt x="711" y="2370"/>
                  </a:lnTo>
                  <a:lnTo>
                    <a:pt x="705" y="2365"/>
                  </a:lnTo>
                  <a:lnTo>
                    <a:pt x="705" y="2365"/>
                  </a:lnTo>
                  <a:lnTo>
                    <a:pt x="699" y="2359"/>
                  </a:lnTo>
                  <a:lnTo>
                    <a:pt x="699" y="2359"/>
                  </a:lnTo>
                  <a:lnTo>
                    <a:pt x="694" y="2353"/>
                  </a:lnTo>
                  <a:lnTo>
                    <a:pt x="694" y="2353"/>
                  </a:lnTo>
                  <a:lnTo>
                    <a:pt x="683" y="2353"/>
                  </a:lnTo>
                  <a:lnTo>
                    <a:pt x="683" y="2347"/>
                  </a:lnTo>
                  <a:lnTo>
                    <a:pt x="683" y="2347"/>
                  </a:lnTo>
                  <a:lnTo>
                    <a:pt x="683" y="2342"/>
                  </a:lnTo>
                  <a:lnTo>
                    <a:pt x="683" y="2342"/>
                  </a:lnTo>
                  <a:lnTo>
                    <a:pt x="683" y="2342"/>
                  </a:lnTo>
                  <a:lnTo>
                    <a:pt x="677" y="2336"/>
                  </a:lnTo>
                  <a:lnTo>
                    <a:pt x="677" y="2336"/>
                  </a:lnTo>
                  <a:lnTo>
                    <a:pt x="665" y="2336"/>
                  </a:lnTo>
                  <a:lnTo>
                    <a:pt x="665" y="2336"/>
                  </a:lnTo>
                  <a:lnTo>
                    <a:pt x="654" y="2336"/>
                  </a:lnTo>
                  <a:lnTo>
                    <a:pt x="654" y="2336"/>
                  </a:lnTo>
                  <a:lnTo>
                    <a:pt x="648" y="2336"/>
                  </a:lnTo>
                  <a:lnTo>
                    <a:pt x="648" y="2336"/>
                  </a:lnTo>
                  <a:lnTo>
                    <a:pt x="643" y="2331"/>
                  </a:lnTo>
                  <a:lnTo>
                    <a:pt x="643" y="2331"/>
                  </a:lnTo>
                  <a:lnTo>
                    <a:pt x="643" y="2325"/>
                  </a:lnTo>
                  <a:lnTo>
                    <a:pt x="643" y="2325"/>
                  </a:lnTo>
                  <a:lnTo>
                    <a:pt x="637" y="2319"/>
                  </a:lnTo>
                  <a:lnTo>
                    <a:pt x="637" y="2319"/>
                  </a:lnTo>
                  <a:lnTo>
                    <a:pt x="637" y="2313"/>
                  </a:lnTo>
                  <a:lnTo>
                    <a:pt x="637" y="2313"/>
                  </a:lnTo>
                  <a:lnTo>
                    <a:pt x="626" y="2313"/>
                  </a:lnTo>
                  <a:lnTo>
                    <a:pt x="626" y="2313"/>
                  </a:lnTo>
                  <a:lnTo>
                    <a:pt x="614" y="2313"/>
                  </a:lnTo>
                  <a:lnTo>
                    <a:pt x="614" y="2313"/>
                  </a:lnTo>
                  <a:lnTo>
                    <a:pt x="603" y="2319"/>
                  </a:lnTo>
                  <a:lnTo>
                    <a:pt x="603" y="2319"/>
                  </a:lnTo>
                  <a:lnTo>
                    <a:pt x="586" y="2313"/>
                  </a:lnTo>
                  <a:lnTo>
                    <a:pt x="586" y="2313"/>
                  </a:lnTo>
                  <a:lnTo>
                    <a:pt x="580" y="2307"/>
                  </a:lnTo>
                  <a:lnTo>
                    <a:pt x="580" y="2307"/>
                  </a:lnTo>
                  <a:lnTo>
                    <a:pt x="569" y="2297"/>
                  </a:lnTo>
                  <a:lnTo>
                    <a:pt x="569" y="2297"/>
                  </a:lnTo>
                  <a:lnTo>
                    <a:pt x="563" y="2285"/>
                  </a:lnTo>
                  <a:lnTo>
                    <a:pt x="563" y="2285"/>
                  </a:lnTo>
                  <a:lnTo>
                    <a:pt x="558" y="2279"/>
                  </a:lnTo>
                  <a:lnTo>
                    <a:pt x="558" y="2279"/>
                  </a:lnTo>
                  <a:lnTo>
                    <a:pt x="546" y="2279"/>
                  </a:lnTo>
                  <a:lnTo>
                    <a:pt x="546" y="2279"/>
                  </a:lnTo>
                  <a:lnTo>
                    <a:pt x="534" y="2279"/>
                  </a:lnTo>
                  <a:lnTo>
                    <a:pt x="534" y="2279"/>
                  </a:lnTo>
                  <a:lnTo>
                    <a:pt x="523" y="2279"/>
                  </a:lnTo>
                  <a:lnTo>
                    <a:pt x="523" y="2279"/>
                  </a:lnTo>
                  <a:lnTo>
                    <a:pt x="512" y="2279"/>
                  </a:lnTo>
                  <a:lnTo>
                    <a:pt x="512" y="2279"/>
                  </a:lnTo>
                  <a:lnTo>
                    <a:pt x="512" y="2273"/>
                  </a:lnTo>
                  <a:lnTo>
                    <a:pt x="512" y="2273"/>
                  </a:lnTo>
                  <a:lnTo>
                    <a:pt x="512" y="2262"/>
                  </a:lnTo>
                  <a:lnTo>
                    <a:pt x="512" y="2262"/>
                  </a:lnTo>
                  <a:lnTo>
                    <a:pt x="512" y="2257"/>
                  </a:lnTo>
                  <a:lnTo>
                    <a:pt x="512" y="2257"/>
                  </a:lnTo>
                  <a:lnTo>
                    <a:pt x="512" y="2251"/>
                  </a:lnTo>
                  <a:lnTo>
                    <a:pt x="512" y="2251"/>
                  </a:lnTo>
                  <a:lnTo>
                    <a:pt x="506" y="2240"/>
                  </a:lnTo>
                  <a:lnTo>
                    <a:pt x="506" y="2240"/>
                  </a:lnTo>
                  <a:lnTo>
                    <a:pt x="500" y="2234"/>
                  </a:lnTo>
                  <a:lnTo>
                    <a:pt x="500" y="2234"/>
                  </a:lnTo>
                  <a:lnTo>
                    <a:pt x="495" y="2228"/>
                  </a:lnTo>
                  <a:lnTo>
                    <a:pt x="495" y="2228"/>
                  </a:lnTo>
                  <a:lnTo>
                    <a:pt x="489" y="2222"/>
                  </a:lnTo>
                  <a:lnTo>
                    <a:pt x="489" y="2222"/>
                  </a:lnTo>
                  <a:lnTo>
                    <a:pt x="489" y="2217"/>
                  </a:lnTo>
                  <a:lnTo>
                    <a:pt x="489" y="2217"/>
                  </a:lnTo>
                  <a:lnTo>
                    <a:pt x="489" y="2211"/>
                  </a:lnTo>
                  <a:lnTo>
                    <a:pt x="489" y="2211"/>
                  </a:lnTo>
                  <a:lnTo>
                    <a:pt x="489" y="2206"/>
                  </a:lnTo>
                  <a:lnTo>
                    <a:pt x="489" y="2206"/>
                  </a:lnTo>
                  <a:lnTo>
                    <a:pt x="489" y="2206"/>
                  </a:lnTo>
                  <a:lnTo>
                    <a:pt x="489" y="2206"/>
                  </a:lnTo>
                  <a:lnTo>
                    <a:pt x="478" y="2200"/>
                  </a:lnTo>
                  <a:lnTo>
                    <a:pt x="478" y="2200"/>
                  </a:lnTo>
                  <a:lnTo>
                    <a:pt x="467" y="2200"/>
                  </a:lnTo>
                  <a:lnTo>
                    <a:pt x="467" y="2200"/>
                  </a:lnTo>
                  <a:lnTo>
                    <a:pt x="455" y="2200"/>
                  </a:lnTo>
                  <a:lnTo>
                    <a:pt x="455" y="2200"/>
                  </a:lnTo>
                  <a:lnTo>
                    <a:pt x="444" y="2200"/>
                  </a:lnTo>
                  <a:lnTo>
                    <a:pt x="444" y="2200"/>
                  </a:lnTo>
                  <a:lnTo>
                    <a:pt x="438" y="2194"/>
                  </a:lnTo>
                  <a:lnTo>
                    <a:pt x="438" y="2194"/>
                  </a:lnTo>
                  <a:lnTo>
                    <a:pt x="433" y="2188"/>
                  </a:lnTo>
                  <a:lnTo>
                    <a:pt x="433" y="2188"/>
                  </a:lnTo>
                  <a:lnTo>
                    <a:pt x="427" y="2177"/>
                  </a:lnTo>
                  <a:lnTo>
                    <a:pt x="427" y="2177"/>
                  </a:lnTo>
                  <a:lnTo>
                    <a:pt x="421" y="2172"/>
                  </a:lnTo>
                  <a:lnTo>
                    <a:pt x="421" y="2172"/>
                  </a:lnTo>
                  <a:lnTo>
                    <a:pt x="415" y="2172"/>
                  </a:lnTo>
                  <a:lnTo>
                    <a:pt x="415" y="2172"/>
                  </a:lnTo>
                  <a:lnTo>
                    <a:pt x="409" y="2172"/>
                  </a:lnTo>
                  <a:lnTo>
                    <a:pt x="409" y="2172"/>
                  </a:lnTo>
                  <a:lnTo>
                    <a:pt x="404" y="2172"/>
                  </a:lnTo>
                  <a:lnTo>
                    <a:pt x="404" y="2172"/>
                  </a:lnTo>
                  <a:lnTo>
                    <a:pt x="398" y="2172"/>
                  </a:lnTo>
                  <a:lnTo>
                    <a:pt x="398" y="2172"/>
                  </a:lnTo>
                  <a:lnTo>
                    <a:pt x="387" y="2166"/>
                  </a:lnTo>
                  <a:lnTo>
                    <a:pt x="387" y="2166"/>
                  </a:lnTo>
                  <a:lnTo>
                    <a:pt x="375" y="2160"/>
                  </a:lnTo>
                  <a:lnTo>
                    <a:pt x="375" y="2160"/>
                  </a:lnTo>
                  <a:lnTo>
                    <a:pt x="364" y="2148"/>
                  </a:lnTo>
                  <a:lnTo>
                    <a:pt x="364" y="2148"/>
                  </a:lnTo>
                  <a:lnTo>
                    <a:pt x="359" y="2143"/>
                  </a:lnTo>
                  <a:lnTo>
                    <a:pt x="359" y="2143"/>
                  </a:lnTo>
                  <a:lnTo>
                    <a:pt x="353" y="2143"/>
                  </a:lnTo>
                  <a:lnTo>
                    <a:pt x="353" y="2143"/>
                  </a:lnTo>
                  <a:lnTo>
                    <a:pt x="342" y="2143"/>
                  </a:lnTo>
                  <a:lnTo>
                    <a:pt x="342" y="2143"/>
                  </a:lnTo>
                  <a:lnTo>
                    <a:pt x="336" y="2143"/>
                  </a:lnTo>
                  <a:lnTo>
                    <a:pt x="336" y="2143"/>
                  </a:lnTo>
                  <a:lnTo>
                    <a:pt x="330" y="2143"/>
                  </a:lnTo>
                  <a:lnTo>
                    <a:pt x="330" y="2143"/>
                  </a:lnTo>
                  <a:lnTo>
                    <a:pt x="324" y="2137"/>
                  </a:lnTo>
                  <a:lnTo>
                    <a:pt x="324" y="2137"/>
                  </a:lnTo>
                  <a:lnTo>
                    <a:pt x="313" y="2126"/>
                  </a:lnTo>
                  <a:lnTo>
                    <a:pt x="313" y="2126"/>
                  </a:lnTo>
                  <a:lnTo>
                    <a:pt x="302" y="2120"/>
                  </a:lnTo>
                  <a:lnTo>
                    <a:pt x="302" y="2120"/>
                  </a:lnTo>
                  <a:lnTo>
                    <a:pt x="290" y="2114"/>
                  </a:lnTo>
                  <a:lnTo>
                    <a:pt x="290" y="2114"/>
                  </a:lnTo>
                  <a:lnTo>
                    <a:pt x="268" y="2114"/>
                  </a:lnTo>
                  <a:lnTo>
                    <a:pt x="268" y="2114"/>
                  </a:lnTo>
                  <a:lnTo>
                    <a:pt x="239" y="2120"/>
                  </a:lnTo>
                  <a:lnTo>
                    <a:pt x="239" y="2120"/>
                  </a:lnTo>
                  <a:lnTo>
                    <a:pt x="211" y="2132"/>
                  </a:lnTo>
                  <a:lnTo>
                    <a:pt x="211" y="2132"/>
                  </a:lnTo>
                  <a:lnTo>
                    <a:pt x="188" y="2137"/>
                  </a:lnTo>
                  <a:lnTo>
                    <a:pt x="188" y="2137"/>
                  </a:lnTo>
                  <a:lnTo>
                    <a:pt x="183" y="2148"/>
                  </a:lnTo>
                  <a:lnTo>
                    <a:pt x="171" y="2177"/>
                  </a:lnTo>
                  <a:lnTo>
                    <a:pt x="143" y="2273"/>
                  </a:lnTo>
                  <a:lnTo>
                    <a:pt x="143" y="2273"/>
                  </a:lnTo>
                  <a:lnTo>
                    <a:pt x="74" y="2569"/>
                  </a:lnTo>
                  <a:lnTo>
                    <a:pt x="74" y="2569"/>
                  </a:lnTo>
                  <a:lnTo>
                    <a:pt x="18" y="2871"/>
                  </a:lnTo>
                  <a:lnTo>
                    <a:pt x="18" y="2871"/>
                  </a:lnTo>
                  <a:lnTo>
                    <a:pt x="6" y="2973"/>
                  </a:lnTo>
                  <a:lnTo>
                    <a:pt x="0" y="3007"/>
                  </a:lnTo>
                  <a:lnTo>
                    <a:pt x="6" y="3024"/>
                  </a:lnTo>
                  <a:close/>
                  <a:moveTo>
                    <a:pt x="2734" y="2757"/>
                  </a:moveTo>
                  <a:lnTo>
                    <a:pt x="2734" y="2757"/>
                  </a:lnTo>
                  <a:lnTo>
                    <a:pt x="2723" y="2762"/>
                  </a:lnTo>
                  <a:lnTo>
                    <a:pt x="2723" y="2762"/>
                  </a:lnTo>
                  <a:lnTo>
                    <a:pt x="2706" y="2774"/>
                  </a:lnTo>
                  <a:lnTo>
                    <a:pt x="2706" y="2774"/>
                  </a:lnTo>
                  <a:lnTo>
                    <a:pt x="2694" y="2786"/>
                  </a:lnTo>
                  <a:lnTo>
                    <a:pt x="2694" y="2786"/>
                  </a:lnTo>
                  <a:lnTo>
                    <a:pt x="2689" y="2796"/>
                  </a:lnTo>
                  <a:lnTo>
                    <a:pt x="2689" y="2796"/>
                  </a:lnTo>
                  <a:lnTo>
                    <a:pt x="2689" y="2802"/>
                  </a:lnTo>
                  <a:lnTo>
                    <a:pt x="2689" y="2802"/>
                  </a:lnTo>
                  <a:lnTo>
                    <a:pt x="2689" y="2808"/>
                  </a:lnTo>
                  <a:lnTo>
                    <a:pt x="2689" y="2808"/>
                  </a:lnTo>
                  <a:lnTo>
                    <a:pt x="2694" y="2814"/>
                  </a:lnTo>
                  <a:lnTo>
                    <a:pt x="2694" y="2814"/>
                  </a:lnTo>
                  <a:lnTo>
                    <a:pt x="2694" y="2814"/>
                  </a:lnTo>
                  <a:lnTo>
                    <a:pt x="2694" y="2814"/>
                  </a:lnTo>
                  <a:lnTo>
                    <a:pt x="2689" y="2819"/>
                  </a:lnTo>
                  <a:lnTo>
                    <a:pt x="2689" y="2819"/>
                  </a:lnTo>
                  <a:lnTo>
                    <a:pt x="2677" y="2825"/>
                  </a:lnTo>
                  <a:lnTo>
                    <a:pt x="2677" y="2825"/>
                  </a:lnTo>
                  <a:lnTo>
                    <a:pt x="2671" y="2825"/>
                  </a:lnTo>
                  <a:lnTo>
                    <a:pt x="2671" y="2825"/>
                  </a:lnTo>
                  <a:lnTo>
                    <a:pt x="2660" y="2825"/>
                  </a:lnTo>
                  <a:lnTo>
                    <a:pt x="2660" y="2825"/>
                  </a:lnTo>
                  <a:lnTo>
                    <a:pt x="2660" y="2842"/>
                  </a:lnTo>
                  <a:lnTo>
                    <a:pt x="2660" y="2842"/>
                  </a:lnTo>
                  <a:lnTo>
                    <a:pt x="2660" y="2853"/>
                  </a:lnTo>
                  <a:lnTo>
                    <a:pt x="2660" y="2853"/>
                  </a:lnTo>
                  <a:lnTo>
                    <a:pt x="2660" y="2865"/>
                  </a:lnTo>
                  <a:lnTo>
                    <a:pt x="2660" y="2865"/>
                  </a:lnTo>
                  <a:lnTo>
                    <a:pt x="2660" y="2871"/>
                  </a:lnTo>
                  <a:lnTo>
                    <a:pt x="2655" y="2876"/>
                  </a:lnTo>
                  <a:lnTo>
                    <a:pt x="2655" y="2876"/>
                  </a:lnTo>
                  <a:lnTo>
                    <a:pt x="2649" y="2882"/>
                  </a:lnTo>
                  <a:lnTo>
                    <a:pt x="2649" y="2887"/>
                  </a:lnTo>
                  <a:lnTo>
                    <a:pt x="2649" y="2887"/>
                  </a:lnTo>
                  <a:lnTo>
                    <a:pt x="2649" y="2905"/>
                  </a:lnTo>
                  <a:lnTo>
                    <a:pt x="2649" y="2905"/>
                  </a:lnTo>
                  <a:lnTo>
                    <a:pt x="2655" y="2921"/>
                  </a:lnTo>
                  <a:lnTo>
                    <a:pt x="2655" y="2921"/>
                  </a:lnTo>
                  <a:lnTo>
                    <a:pt x="2655" y="2939"/>
                  </a:lnTo>
                  <a:lnTo>
                    <a:pt x="2655" y="2939"/>
                  </a:lnTo>
                  <a:lnTo>
                    <a:pt x="2649" y="2956"/>
                  </a:lnTo>
                  <a:lnTo>
                    <a:pt x="2643" y="2961"/>
                  </a:lnTo>
                  <a:lnTo>
                    <a:pt x="2637" y="2967"/>
                  </a:lnTo>
                  <a:lnTo>
                    <a:pt x="2631" y="2973"/>
                  </a:lnTo>
                  <a:lnTo>
                    <a:pt x="2626" y="2973"/>
                  </a:lnTo>
                  <a:lnTo>
                    <a:pt x="2626" y="2973"/>
                  </a:lnTo>
                  <a:lnTo>
                    <a:pt x="2631" y="2979"/>
                  </a:lnTo>
                  <a:lnTo>
                    <a:pt x="2631" y="2979"/>
                  </a:lnTo>
                  <a:lnTo>
                    <a:pt x="2631" y="2979"/>
                  </a:lnTo>
                  <a:lnTo>
                    <a:pt x="2631" y="2979"/>
                  </a:lnTo>
                  <a:lnTo>
                    <a:pt x="2631" y="2979"/>
                  </a:lnTo>
                  <a:lnTo>
                    <a:pt x="2631" y="2979"/>
                  </a:lnTo>
                  <a:lnTo>
                    <a:pt x="2631" y="2984"/>
                  </a:lnTo>
                  <a:lnTo>
                    <a:pt x="2631" y="2984"/>
                  </a:lnTo>
                  <a:lnTo>
                    <a:pt x="2643" y="2984"/>
                  </a:lnTo>
                  <a:lnTo>
                    <a:pt x="2643" y="2984"/>
                  </a:lnTo>
                  <a:lnTo>
                    <a:pt x="2649" y="2990"/>
                  </a:lnTo>
                  <a:lnTo>
                    <a:pt x="2649" y="2990"/>
                  </a:lnTo>
                  <a:lnTo>
                    <a:pt x="2660" y="2990"/>
                  </a:lnTo>
                  <a:lnTo>
                    <a:pt x="2660" y="2990"/>
                  </a:lnTo>
                  <a:lnTo>
                    <a:pt x="2666" y="2990"/>
                  </a:lnTo>
                  <a:lnTo>
                    <a:pt x="2666" y="2990"/>
                  </a:lnTo>
                  <a:lnTo>
                    <a:pt x="2660" y="2996"/>
                  </a:lnTo>
                  <a:lnTo>
                    <a:pt x="2660" y="2996"/>
                  </a:lnTo>
                  <a:lnTo>
                    <a:pt x="2660" y="3001"/>
                  </a:lnTo>
                  <a:lnTo>
                    <a:pt x="2660" y="3001"/>
                  </a:lnTo>
                  <a:lnTo>
                    <a:pt x="2655" y="3001"/>
                  </a:lnTo>
                  <a:lnTo>
                    <a:pt x="2655" y="3001"/>
                  </a:lnTo>
                  <a:lnTo>
                    <a:pt x="2649" y="3007"/>
                  </a:lnTo>
                  <a:lnTo>
                    <a:pt x="2649" y="3007"/>
                  </a:lnTo>
                  <a:lnTo>
                    <a:pt x="2649" y="3012"/>
                  </a:lnTo>
                  <a:lnTo>
                    <a:pt x="2649" y="3012"/>
                  </a:lnTo>
                  <a:lnTo>
                    <a:pt x="2649" y="3018"/>
                  </a:lnTo>
                  <a:lnTo>
                    <a:pt x="2649" y="3018"/>
                  </a:lnTo>
                  <a:lnTo>
                    <a:pt x="2643" y="3024"/>
                  </a:lnTo>
                  <a:lnTo>
                    <a:pt x="2643" y="3024"/>
                  </a:lnTo>
                  <a:lnTo>
                    <a:pt x="2643" y="3024"/>
                  </a:lnTo>
                  <a:lnTo>
                    <a:pt x="2643" y="3024"/>
                  </a:lnTo>
                  <a:lnTo>
                    <a:pt x="2637" y="3018"/>
                  </a:lnTo>
                  <a:lnTo>
                    <a:pt x="2637" y="3018"/>
                  </a:lnTo>
                  <a:lnTo>
                    <a:pt x="2631" y="3012"/>
                  </a:lnTo>
                  <a:lnTo>
                    <a:pt x="2631" y="3012"/>
                  </a:lnTo>
                  <a:lnTo>
                    <a:pt x="2626" y="3007"/>
                  </a:lnTo>
                  <a:lnTo>
                    <a:pt x="2626" y="3007"/>
                  </a:lnTo>
                  <a:lnTo>
                    <a:pt x="2609" y="3007"/>
                  </a:lnTo>
                  <a:lnTo>
                    <a:pt x="2609" y="3007"/>
                  </a:lnTo>
                  <a:lnTo>
                    <a:pt x="2609" y="3012"/>
                  </a:lnTo>
                  <a:lnTo>
                    <a:pt x="2609" y="3012"/>
                  </a:lnTo>
                  <a:lnTo>
                    <a:pt x="2609" y="3018"/>
                  </a:lnTo>
                  <a:lnTo>
                    <a:pt x="2609" y="3018"/>
                  </a:lnTo>
                  <a:lnTo>
                    <a:pt x="2609" y="3018"/>
                  </a:lnTo>
                  <a:lnTo>
                    <a:pt x="2609" y="3018"/>
                  </a:lnTo>
                  <a:lnTo>
                    <a:pt x="2603" y="3024"/>
                  </a:lnTo>
                  <a:lnTo>
                    <a:pt x="2603" y="3024"/>
                  </a:lnTo>
                  <a:lnTo>
                    <a:pt x="2603" y="3024"/>
                  </a:lnTo>
                  <a:lnTo>
                    <a:pt x="2603" y="3024"/>
                  </a:lnTo>
                  <a:lnTo>
                    <a:pt x="2598" y="3030"/>
                  </a:lnTo>
                  <a:lnTo>
                    <a:pt x="2598" y="3030"/>
                  </a:lnTo>
                  <a:lnTo>
                    <a:pt x="2609" y="3030"/>
                  </a:lnTo>
                  <a:lnTo>
                    <a:pt x="2609" y="3030"/>
                  </a:lnTo>
                  <a:lnTo>
                    <a:pt x="2609" y="3035"/>
                  </a:lnTo>
                  <a:lnTo>
                    <a:pt x="2609" y="3035"/>
                  </a:lnTo>
                  <a:lnTo>
                    <a:pt x="2609" y="3041"/>
                  </a:lnTo>
                  <a:lnTo>
                    <a:pt x="2609" y="3041"/>
                  </a:lnTo>
                  <a:lnTo>
                    <a:pt x="2592" y="3041"/>
                  </a:lnTo>
                  <a:lnTo>
                    <a:pt x="2592" y="3041"/>
                  </a:lnTo>
                  <a:lnTo>
                    <a:pt x="2592" y="3041"/>
                  </a:lnTo>
                  <a:lnTo>
                    <a:pt x="2592" y="3041"/>
                  </a:lnTo>
                  <a:lnTo>
                    <a:pt x="2586" y="3041"/>
                  </a:lnTo>
                  <a:lnTo>
                    <a:pt x="2586" y="3041"/>
                  </a:lnTo>
                  <a:lnTo>
                    <a:pt x="2581" y="3041"/>
                  </a:lnTo>
                  <a:lnTo>
                    <a:pt x="2581" y="3041"/>
                  </a:lnTo>
                  <a:lnTo>
                    <a:pt x="2575" y="3041"/>
                  </a:lnTo>
                  <a:lnTo>
                    <a:pt x="2575" y="3041"/>
                  </a:lnTo>
                  <a:lnTo>
                    <a:pt x="2569" y="3041"/>
                  </a:lnTo>
                  <a:lnTo>
                    <a:pt x="2569" y="3041"/>
                  </a:lnTo>
                  <a:lnTo>
                    <a:pt x="2569" y="3046"/>
                  </a:lnTo>
                  <a:lnTo>
                    <a:pt x="2569" y="3046"/>
                  </a:lnTo>
                  <a:lnTo>
                    <a:pt x="2569" y="3058"/>
                  </a:lnTo>
                  <a:lnTo>
                    <a:pt x="2569" y="3058"/>
                  </a:lnTo>
                  <a:lnTo>
                    <a:pt x="2569" y="3064"/>
                  </a:lnTo>
                  <a:lnTo>
                    <a:pt x="2569" y="3064"/>
                  </a:lnTo>
                  <a:lnTo>
                    <a:pt x="2569" y="3064"/>
                  </a:lnTo>
                  <a:lnTo>
                    <a:pt x="2569" y="3064"/>
                  </a:lnTo>
                  <a:lnTo>
                    <a:pt x="2575" y="3058"/>
                  </a:lnTo>
                  <a:lnTo>
                    <a:pt x="2575" y="3058"/>
                  </a:lnTo>
                  <a:lnTo>
                    <a:pt x="2581" y="3058"/>
                  </a:lnTo>
                  <a:lnTo>
                    <a:pt x="2581" y="3058"/>
                  </a:lnTo>
                  <a:lnTo>
                    <a:pt x="2581" y="3058"/>
                  </a:lnTo>
                  <a:lnTo>
                    <a:pt x="2581" y="3058"/>
                  </a:lnTo>
                  <a:lnTo>
                    <a:pt x="2586" y="3058"/>
                  </a:lnTo>
                  <a:lnTo>
                    <a:pt x="2586" y="3058"/>
                  </a:lnTo>
                  <a:lnTo>
                    <a:pt x="2598" y="3058"/>
                  </a:lnTo>
                  <a:lnTo>
                    <a:pt x="2598" y="3058"/>
                  </a:lnTo>
                  <a:lnTo>
                    <a:pt x="2609" y="3058"/>
                  </a:lnTo>
                  <a:lnTo>
                    <a:pt x="2609" y="3058"/>
                  </a:lnTo>
                  <a:lnTo>
                    <a:pt x="2615" y="3064"/>
                  </a:lnTo>
                  <a:lnTo>
                    <a:pt x="2615" y="3064"/>
                  </a:lnTo>
                  <a:lnTo>
                    <a:pt x="2615" y="3064"/>
                  </a:lnTo>
                  <a:lnTo>
                    <a:pt x="2615" y="3064"/>
                  </a:lnTo>
                  <a:lnTo>
                    <a:pt x="2615" y="3075"/>
                  </a:lnTo>
                  <a:lnTo>
                    <a:pt x="2615" y="3075"/>
                  </a:lnTo>
                  <a:lnTo>
                    <a:pt x="2609" y="3075"/>
                  </a:lnTo>
                  <a:lnTo>
                    <a:pt x="2609" y="3075"/>
                  </a:lnTo>
                  <a:lnTo>
                    <a:pt x="2603" y="3075"/>
                  </a:lnTo>
                  <a:lnTo>
                    <a:pt x="2603" y="3075"/>
                  </a:lnTo>
                  <a:lnTo>
                    <a:pt x="2603" y="3075"/>
                  </a:lnTo>
                  <a:lnTo>
                    <a:pt x="2603" y="3070"/>
                  </a:lnTo>
                  <a:lnTo>
                    <a:pt x="2603" y="3070"/>
                  </a:lnTo>
                  <a:lnTo>
                    <a:pt x="2603" y="3070"/>
                  </a:lnTo>
                  <a:lnTo>
                    <a:pt x="2603" y="3070"/>
                  </a:lnTo>
                  <a:lnTo>
                    <a:pt x="2603" y="3070"/>
                  </a:lnTo>
                  <a:lnTo>
                    <a:pt x="2598" y="3070"/>
                  </a:lnTo>
                  <a:lnTo>
                    <a:pt x="2598" y="3070"/>
                  </a:lnTo>
                  <a:lnTo>
                    <a:pt x="2592" y="3070"/>
                  </a:lnTo>
                  <a:lnTo>
                    <a:pt x="2592" y="3070"/>
                  </a:lnTo>
                  <a:lnTo>
                    <a:pt x="2586" y="3075"/>
                  </a:lnTo>
                  <a:lnTo>
                    <a:pt x="2586" y="3075"/>
                  </a:lnTo>
                  <a:lnTo>
                    <a:pt x="2586" y="3075"/>
                  </a:lnTo>
                  <a:lnTo>
                    <a:pt x="2586" y="3075"/>
                  </a:lnTo>
                  <a:lnTo>
                    <a:pt x="2586" y="3081"/>
                  </a:lnTo>
                  <a:lnTo>
                    <a:pt x="2586" y="3081"/>
                  </a:lnTo>
                  <a:lnTo>
                    <a:pt x="2592" y="3086"/>
                  </a:lnTo>
                  <a:lnTo>
                    <a:pt x="2592" y="3086"/>
                  </a:lnTo>
                  <a:lnTo>
                    <a:pt x="2586" y="3092"/>
                  </a:lnTo>
                  <a:lnTo>
                    <a:pt x="2581" y="3098"/>
                  </a:lnTo>
                  <a:lnTo>
                    <a:pt x="2575" y="3104"/>
                  </a:lnTo>
                  <a:lnTo>
                    <a:pt x="2569" y="3109"/>
                  </a:lnTo>
                  <a:lnTo>
                    <a:pt x="2564" y="3115"/>
                  </a:lnTo>
                  <a:lnTo>
                    <a:pt x="2564" y="3115"/>
                  </a:lnTo>
                  <a:lnTo>
                    <a:pt x="2558" y="3120"/>
                  </a:lnTo>
                  <a:lnTo>
                    <a:pt x="2558" y="3120"/>
                  </a:lnTo>
                  <a:lnTo>
                    <a:pt x="2552" y="3120"/>
                  </a:lnTo>
                  <a:lnTo>
                    <a:pt x="2552" y="3120"/>
                  </a:lnTo>
                  <a:lnTo>
                    <a:pt x="2546" y="3126"/>
                  </a:lnTo>
                  <a:lnTo>
                    <a:pt x="2546" y="3126"/>
                  </a:lnTo>
                  <a:lnTo>
                    <a:pt x="2546" y="3126"/>
                  </a:lnTo>
                  <a:lnTo>
                    <a:pt x="2546" y="3126"/>
                  </a:lnTo>
                  <a:lnTo>
                    <a:pt x="2552" y="3149"/>
                  </a:lnTo>
                  <a:lnTo>
                    <a:pt x="2552" y="3149"/>
                  </a:lnTo>
                  <a:lnTo>
                    <a:pt x="2564" y="3160"/>
                  </a:lnTo>
                  <a:lnTo>
                    <a:pt x="2564" y="3160"/>
                  </a:lnTo>
                  <a:lnTo>
                    <a:pt x="2575" y="3160"/>
                  </a:lnTo>
                  <a:lnTo>
                    <a:pt x="2575" y="3160"/>
                  </a:lnTo>
                  <a:lnTo>
                    <a:pt x="2592" y="3155"/>
                  </a:lnTo>
                  <a:lnTo>
                    <a:pt x="2592" y="3155"/>
                  </a:lnTo>
                  <a:lnTo>
                    <a:pt x="2598" y="3155"/>
                  </a:lnTo>
                  <a:lnTo>
                    <a:pt x="2598" y="3155"/>
                  </a:lnTo>
                  <a:lnTo>
                    <a:pt x="2598" y="3149"/>
                  </a:lnTo>
                  <a:lnTo>
                    <a:pt x="2598" y="3149"/>
                  </a:lnTo>
                  <a:lnTo>
                    <a:pt x="2598" y="3149"/>
                  </a:lnTo>
                  <a:lnTo>
                    <a:pt x="2598" y="3149"/>
                  </a:lnTo>
                  <a:lnTo>
                    <a:pt x="2598" y="3143"/>
                  </a:lnTo>
                  <a:lnTo>
                    <a:pt x="2598" y="3143"/>
                  </a:lnTo>
                  <a:lnTo>
                    <a:pt x="2615" y="3143"/>
                  </a:lnTo>
                  <a:lnTo>
                    <a:pt x="2615" y="3143"/>
                  </a:lnTo>
                  <a:lnTo>
                    <a:pt x="2631" y="3143"/>
                  </a:lnTo>
                  <a:lnTo>
                    <a:pt x="2631" y="3143"/>
                  </a:lnTo>
                  <a:lnTo>
                    <a:pt x="2655" y="3143"/>
                  </a:lnTo>
                  <a:lnTo>
                    <a:pt x="2655" y="3143"/>
                  </a:lnTo>
                  <a:lnTo>
                    <a:pt x="2677" y="3143"/>
                  </a:lnTo>
                  <a:lnTo>
                    <a:pt x="2677" y="3143"/>
                  </a:lnTo>
                  <a:lnTo>
                    <a:pt x="2689" y="3143"/>
                  </a:lnTo>
                  <a:lnTo>
                    <a:pt x="2689" y="3143"/>
                  </a:lnTo>
                  <a:lnTo>
                    <a:pt x="2694" y="3143"/>
                  </a:lnTo>
                  <a:lnTo>
                    <a:pt x="2694" y="3143"/>
                  </a:lnTo>
                  <a:lnTo>
                    <a:pt x="2706" y="3149"/>
                  </a:lnTo>
                  <a:lnTo>
                    <a:pt x="2706" y="3149"/>
                  </a:lnTo>
                  <a:lnTo>
                    <a:pt x="2717" y="3149"/>
                  </a:lnTo>
                  <a:lnTo>
                    <a:pt x="2717" y="3149"/>
                  </a:lnTo>
                  <a:lnTo>
                    <a:pt x="2723" y="3155"/>
                  </a:lnTo>
                  <a:lnTo>
                    <a:pt x="2723" y="3155"/>
                  </a:lnTo>
                  <a:lnTo>
                    <a:pt x="2717" y="3155"/>
                  </a:lnTo>
                  <a:lnTo>
                    <a:pt x="2717" y="3155"/>
                  </a:lnTo>
                  <a:lnTo>
                    <a:pt x="2723" y="3160"/>
                  </a:lnTo>
                  <a:lnTo>
                    <a:pt x="2723" y="3160"/>
                  </a:lnTo>
                  <a:lnTo>
                    <a:pt x="2723" y="3160"/>
                  </a:lnTo>
                  <a:lnTo>
                    <a:pt x="2723" y="3160"/>
                  </a:lnTo>
                  <a:lnTo>
                    <a:pt x="2734" y="3155"/>
                  </a:lnTo>
                  <a:lnTo>
                    <a:pt x="2734" y="3155"/>
                  </a:lnTo>
                  <a:lnTo>
                    <a:pt x="2745" y="3149"/>
                  </a:lnTo>
                  <a:lnTo>
                    <a:pt x="2745" y="3149"/>
                  </a:lnTo>
                  <a:lnTo>
                    <a:pt x="2751" y="3143"/>
                  </a:lnTo>
                  <a:lnTo>
                    <a:pt x="2751" y="3143"/>
                  </a:lnTo>
                  <a:lnTo>
                    <a:pt x="2757" y="3138"/>
                  </a:lnTo>
                  <a:lnTo>
                    <a:pt x="2757" y="3138"/>
                  </a:lnTo>
                  <a:lnTo>
                    <a:pt x="2762" y="3138"/>
                  </a:lnTo>
                  <a:lnTo>
                    <a:pt x="2762" y="3138"/>
                  </a:lnTo>
                  <a:lnTo>
                    <a:pt x="2762" y="3143"/>
                  </a:lnTo>
                  <a:lnTo>
                    <a:pt x="2762" y="3143"/>
                  </a:lnTo>
                  <a:lnTo>
                    <a:pt x="2762" y="3149"/>
                  </a:lnTo>
                  <a:lnTo>
                    <a:pt x="2762" y="3149"/>
                  </a:lnTo>
                  <a:lnTo>
                    <a:pt x="2762" y="3155"/>
                  </a:lnTo>
                  <a:lnTo>
                    <a:pt x="2762" y="3155"/>
                  </a:lnTo>
                  <a:lnTo>
                    <a:pt x="2791" y="3155"/>
                  </a:lnTo>
                  <a:lnTo>
                    <a:pt x="2791" y="3155"/>
                  </a:lnTo>
                  <a:lnTo>
                    <a:pt x="2814" y="3149"/>
                  </a:lnTo>
                  <a:lnTo>
                    <a:pt x="2814" y="3149"/>
                  </a:lnTo>
                  <a:lnTo>
                    <a:pt x="2836" y="3143"/>
                  </a:lnTo>
                  <a:lnTo>
                    <a:pt x="2836" y="3143"/>
                  </a:lnTo>
                  <a:lnTo>
                    <a:pt x="2865" y="3138"/>
                  </a:lnTo>
                  <a:lnTo>
                    <a:pt x="2865" y="3138"/>
                  </a:lnTo>
                  <a:lnTo>
                    <a:pt x="2859" y="3160"/>
                  </a:lnTo>
                  <a:lnTo>
                    <a:pt x="2859" y="3160"/>
                  </a:lnTo>
                  <a:lnTo>
                    <a:pt x="2859" y="3166"/>
                  </a:lnTo>
                  <a:lnTo>
                    <a:pt x="2859" y="3166"/>
                  </a:lnTo>
                  <a:lnTo>
                    <a:pt x="2865" y="3166"/>
                  </a:lnTo>
                  <a:lnTo>
                    <a:pt x="2865" y="3166"/>
                  </a:lnTo>
                  <a:lnTo>
                    <a:pt x="2882" y="3172"/>
                  </a:lnTo>
                  <a:lnTo>
                    <a:pt x="2882" y="3172"/>
                  </a:lnTo>
                  <a:lnTo>
                    <a:pt x="2887" y="3160"/>
                  </a:lnTo>
                  <a:lnTo>
                    <a:pt x="2887" y="3160"/>
                  </a:lnTo>
                  <a:lnTo>
                    <a:pt x="2893" y="3155"/>
                  </a:lnTo>
                  <a:lnTo>
                    <a:pt x="2893" y="3155"/>
                  </a:lnTo>
                  <a:lnTo>
                    <a:pt x="2893" y="3143"/>
                  </a:lnTo>
                  <a:lnTo>
                    <a:pt x="2893" y="3143"/>
                  </a:lnTo>
                  <a:lnTo>
                    <a:pt x="2899" y="3138"/>
                  </a:lnTo>
                  <a:lnTo>
                    <a:pt x="2899" y="3138"/>
                  </a:lnTo>
                  <a:lnTo>
                    <a:pt x="2905" y="3138"/>
                  </a:lnTo>
                  <a:lnTo>
                    <a:pt x="2905" y="3138"/>
                  </a:lnTo>
                  <a:lnTo>
                    <a:pt x="2910" y="3138"/>
                  </a:lnTo>
                  <a:lnTo>
                    <a:pt x="2910" y="3138"/>
                  </a:lnTo>
                  <a:lnTo>
                    <a:pt x="2916" y="3138"/>
                  </a:lnTo>
                  <a:lnTo>
                    <a:pt x="2916" y="3138"/>
                  </a:lnTo>
                  <a:lnTo>
                    <a:pt x="2916" y="3138"/>
                  </a:lnTo>
                  <a:lnTo>
                    <a:pt x="2916" y="3138"/>
                  </a:lnTo>
                  <a:lnTo>
                    <a:pt x="2916" y="3143"/>
                  </a:lnTo>
                  <a:lnTo>
                    <a:pt x="2916" y="3143"/>
                  </a:lnTo>
                  <a:lnTo>
                    <a:pt x="2916" y="3149"/>
                  </a:lnTo>
                  <a:lnTo>
                    <a:pt x="2916" y="3149"/>
                  </a:lnTo>
                  <a:lnTo>
                    <a:pt x="2910" y="3155"/>
                  </a:lnTo>
                  <a:lnTo>
                    <a:pt x="2910" y="3155"/>
                  </a:lnTo>
                  <a:lnTo>
                    <a:pt x="2910" y="3160"/>
                  </a:lnTo>
                  <a:lnTo>
                    <a:pt x="2910" y="3160"/>
                  </a:lnTo>
                  <a:lnTo>
                    <a:pt x="2905" y="3166"/>
                  </a:lnTo>
                  <a:lnTo>
                    <a:pt x="2905" y="3166"/>
                  </a:lnTo>
                  <a:lnTo>
                    <a:pt x="2899" y="3166"/>
                  </a:lnTo>
                  <a:lnTo>
                    <a:pt x="2899" y="3166"/>
                  </a:lnTo>
                  <a:lnTo>
                    <a:pt x="2887" y="3172"/>
                  </a:lnTo>
                  <a:lnTo>
                    <a:pt x="2887" y="3172"/>
                  </a:lnTo>
                  <a:lnTo>
                    <a:pt x="2882" y="3177"/>
                  </a:lnTo>
                  <a:lnTo>
                    <a:pt x="2882" y="3177"/>
                  </a:lnTo>
                  <a:lnTo>
                    <a:pt x="2882" y="3183"/>
                  </a:lnTo>
                  <a:lnTo>
                    <a:pt x="2882" y="3183"/>
                  </a:lnTo>
                  <a:lnTo>
                    <a:pt x="2882" y="3189"/>
                  </a:lnTo>
                  <a:lnTo>
                    <a:pt x="2882" y="3189"/>
                  </a:lnTo>
                  <a:lnTo>
                    <a:pt x="2882" y="3195"/>
                  </a:lnTo>
                  <a:lnTo>
                    <a:pt x="2882" y="3195"/>
                  </a:lnTo>
                  <a:lnTo>
                    <a:pt x="2876" y="3206"/>
                  </a:lnTo>
                  <a:lnTo>
                    <a:pt x="2876" y="3206"/>
                  </a:lnTo>
                  <a:lnTo>
                    <a:pt x="2876" y="3206"/>
                  </a:lnTo>
                  <a:lnTo>
                    <a:pt x="2876" y="3206"/>
                  </a:lnTo>
                  <a:lnTo>
                    <a:pt x="2865" y="3211"/>
                  </a:lnTo>
                  <a:lnTo>
                    <a:pt x="2865" y="3211"/>
                  </a:lnTo>
                  <a:lnTo>
                    <a:pt x="2859" y="3211"/>
                  </a:lnTo>
                  <a:lnTo>
                    <a:pt x="2859" y="3211"/>
                  </a:lnTo>
                  <a:lnTo>
                    <a:pt x="2853" y="3211"/>
                  </a:lnTo>
                  <a:lnTo>
                    <a:pt x="2853" y="3211"/>
                  </a:lnTo>
                  <a:lnTo>
                    <a:pt x="2853" y="3217"/>
                  </a:lnTo>
                  <a:lnTo>
                    <a:pt x="2853" y="3217"/>
                  </a:lnTo>
                  <a:lnTo>
                    <a:pt x="2853" y="3223"/>
                  </a:lnTo>
                  <a:lnTo>
                    <a:pt x="2853" y="3223"/>
                  </a:lnTo>
                  <a:lnTo>
                    <a:pt x="2853" y="3229"/>
                  </a:lnTo>
                  <a:lnTo>
                    <a:pt x="2853" y="3229"/>
                  </a:lnTo>
                  <a:lnTo>
                    <a:pt x="2853" y="3229"/>
                  </a:lnTo>
                  <a:lnTo>
                    <a:pt x="2853" y="3229"/>
                  </a:lnTo>
                  <a:lnTo>
                    <a:pt x="2859" y="3229"/>
                  </a:lnTo>
                  <a:lnTo>
                    <a:pt x="2859" y="3229"/>
                  </a:lnTo>
                  <a:lnTo>
                    <a:pt x="2865" y="3229"/>
                  </a:lnTo>
                  <a:lnTo>
                    <a:pt x="2865" y="3229"/>
                  </a:lnTo>
                  <a:lnTo>
                    <a:pt x="2870" y="3229"/>
                  </a:lnTo>
                  <a:lnTo>
                    <a:pt x="2870" y="3229"/>
                  </a:lnTo>
                  <a:lnTo>
                    <a:pt x="2870" y="3229"/>
                  </a:lnTo>
                  <a:lnTo>
                    <a:pt x="2870" y="3229"/>
                  </a:lnTo>
                  <a:lnTo>
                    <a:pt x="2882" y="3223"/>
                  </a:lnTo>
                  <a:lnTo>
                    <a:pt x="2882" y="3223"/>
                  </a:lnTo>
                  <a:lnTo>
                    <a:pt x="2893" y="3211"/>
                  </a:lnTo>
                  <a:lnTo>
                    <a:pt x="2893" y="3211"/>
                  </a:lnTo>
                  <a:lnTo>
                    <a:pt x="2905" y="3200"/>
                  </a:lnTo>
                  <a:lnTo>
                    <a:pt x="2905" y="3200"/>
                  </a:lnTo>
                  <a:lnTo>
                    <a:pt x="2910" y="3189"/>
                  </a:lnTo>
                  <a:lnTo>
                    <a:pt x="2910" y="3189"/>
                  </a:lnTo>
                  <a:lnTo>
                    <a:pt x="2910" y="3189"/>
                  </a:lnTo>
                  <a:lnTo>
                    <a:pt x="2910" y="3189"/>
                  </a:lnTo>
                  <a:lnTo>
                    <a:pt x="2910" y="3183"/>
                  </a:lnTo>
                  <a:lnTo>
                    <a:pt x="2910" y="3183"/>
                  </a:lnTo>
                  <a:lnTo>
                    <a:pt x="2916" y="3172"/>
                  </a:lnTo>
                  <a:lnTo>
                    <a:pt x="2916" y="3172"/>
                  </a:lnTo>
                  <a:lnTo>
                    <a:pt x="2916" y="3172"/>
                  </a:lnTo>
                  <a:lnTo>
                    <a:pt x="2916" y="3172"/>
                  </a:lnTo>
                  <a:lnTo>
                    <a:pt x="2921" y="3166"/>
                  </a:lnTo>
                  <a:lnTo>
                    <a:pt x="2921" y="3166"/>
                  </a:lnTo>
                  <a:lnTo>
                    <a:pt x="2927" y="3166"/>
                  </a:lnTo>
                  <a:lnTo>
                    <a:pt x="2927" y="3166"/>
                  </a:lnTo>
                  <a:lnTo>
                    <a:pt x="2939" y="3166"/>
                  </a:lnTo>
                  <a:lnTo>
                    <a:pt x="2939" y="3166"/>
                  </a:lnTo>
                  <a:lnTo>
                    <a:pt x="2945" y="3166"/>
                  </a:lnTo>
                  <a:lnTo>
                    <a:pt x="2945" y="3166"/>
                  </a:lnTo>
                  <a:lnTo>
                    <a:pt x="2945" y="3160"/>
                  </a:lnTo>
                  <a:lnTo>
                    <a:pt x="2945" y="3160"/>
                  </a:lnTo>
                  <a:lnTo>
                    <a:pt x="2950" y="3149"/>
                  </a:lnTo>
                  <a:lnTo>
                    <a:pt x="2950" y="3149"/>
                  </a:lnTo>
                  <a:lnTo>
                    <a:pt x="2950" y="3143"/>
                  </a:lnTo>
                  <a:lnTo>
                    <a:pt x="2950" y="3143"/>
                  </a:lnTo>
                  <a:lnTo>
                    <a:pt x="2955" y="3138"/>
                  </a:lnTo>
                  <a:lnTo>
                    <a:pt x="2955" y="3138"/>
                  </a:lnTo>
                  <a:lnTo>
                    <a:pt x="2961" y="3138"/>
                  </a:lnTo>
                  <a:lnTo>
                    <a:pt x="2961" y="3138"/>
                  </a:lnTo>
                  <a:lnTo>
                    <a:pt x="2967" y="3138"/>
                  </a:lnTo>
                  <a:lnTo>
                    <a:pt x="2967" y="3138"/>
                  </a:lnTo>
                  <a:lnTo>
                    <a:pt x="2967" y="3143"/>
                  </a:lnTo>
                  <a:lnTo>
                    <a:pt x="2967" y="3143"/>
                  </a:lnTo>
                  <a:lnTo>
                    <a:pt x="2967" y="3143"/>
                  </a:lnTo>
                  <a:lnTo>
                    <a:pt x="2967" y="3143"/>
                  </a:lnTo>
                  <a:lnTo>
                    <a:pt x="2967" y="3149"/>
                  </a:lnTo>
                  <a:lnTo>
                    <a:pt x="2967" y="3149"/>
                  </a:lnTo>
                  <a:lnTo>
                    <a:pt x="2967" y="3155"/>
                  </a:lnTo>
                  <a:lnTo>
                    <a:pt x="2973" y="3155"/>
                  </a:lnTo>
                  <a:lnTo>
                    <a:pt x="2979" y="3160"/>
                  </a:lnTo>
                  <a:lnTo>
                    <a:pt x="2984" y="3160"/>
                  </a:lnTo>
                  <a:lnTo>
                    <a:pt x="2990" y="3166"/>
                  </a:lnTo>
                  <a:lnTo>
                    <a:pt x="2990" y="3166"/>
                  </a:lnTo>
                  <a:lnTo>
                    <a:pt x="2990" y="3172"/>
                  </a:lnTo>
                  <a:lnTo>
                    <a:pt x="2990" y="3172"/>
                  </a:lnTo>
                  <a:lnTo>
                    <a:pt x="2984" y="3177"/>
                  </a:lnTo>
                  <a:lnTo>
                    <a:pt x="2984" y="3177"/>
                  </a:lnTo>
                  <a:lnTo>
                    <a:pt x="2984" y="3183"/>
                  </a:lnTo>
                  <a:lnTo>
                    <a:pt x="2984" y="3183"/>
                  </a:lnTo>
                  <a:lnTo>
                    <a:pt x="2990" y="3189"/>
                  </a:lnTo>
                  <a:lnTo>
                    <a:pt x="2990" y="3189"/>
                  </a:lnTo>
                  <a:lnTo>
                    <a:pt x="2984" y="3189"/>
                  </a:lnTo>
                  <a:lnTo>
                    <a:pt x="2984" y="3189"/>
                  </a:lnTo>
                  <a:lnTo>
                    <a:pt x="2979" y="3189"/>
                  </a:lnTo>
                  <a:lnTo>
                    <a:pt x="2979" y="3189"/>
                  </a:lnTo>
                  <a:lnTo>
                    <a:pt x="2979" y="3189"/>
                  </a:lnTo>
                  <a:lnTo>
                    <a:pt x="2979" y="3189"/>
                  </a:lnTo>
                  <a:lnTo>
                    <a:pt x="2973" y="3195"/>
                  </a:lnTo>
                  <a:lnTo>
                    <a:pt x="2973" y="3195"/>
                  </a:lnTo>
                  <a:lnTo>
                    <a:pt x="2973" y="3206"/>
                  </a:lnTo>
                  <a:lnTo>
                    <a:pt x="2973" y="3206"/>
                  </a:lnTo>
                  <a:lnTo>
                    <a:pt x="2973" y="3217"/>
                  </a:lnTo>
                  <a:lnTo>
                    <a:pt x="2973" y="3217"/>
                  </a:lnTo>
                  <a:lnTo>
                    <a:pt x="2973" y="3229"/>
                  </a:lnTo>
                  <a:lnTo>
                    <a:pt x="2973" y="3229"/>
                  </a:lnTo>
                  <a:lnTo>
                    <a:pt x="2973" y="3235"/>
                  </a:lnTo>
                  <a:lnTo>
                    <a:pt x="2973" y="3235"/>
                  </a:lnTo>
                  <a:lnTo>
                    <a:pt x="2973" y="3235"/>
                  </a:lnTo>
                  <a:lnTo>
                    <a:pt x="2973" y="3235"/>
                  </a:lnTo>
                  <a:lnTo>
                    <a:pt x="2979" y="3229"/>
                  </a:lnTo>
                  <a:lnTo>
                    <a:pt x="2979" y="3229"/>
                  </a:lnTo>
                  <a:lnTo>
                    <a:pt x="2984" y="3229"/>
                  </a:lnTo>
                  <a:lnTo>
                    <a:pt x="2984" y="3229"/>
                  </a:lnTo>
                  <a:lnTo>
                    <a:pt x="2990" y="3223"/>
                  </a:lnTo>
                  <a:lnTo>
                    <a:pt x="2990" y="3223"/>
                  </a:lnTo>
                  <a:lnTo>
                    <a:pt x="2990" y="3217"/>
                  </a:lnTo>
                  <a:lnTo>
                    <a:pt x="2990" y="3217"/>
                  </a:lnTo>
                  <a:lnTo>
                    <a:pt x="2990" y="3211"/>
                  </a:lnTo>
                  <a:lnTo>
                    <a:pt x="2990" y="3211"/>
                  </a:lnTo>
                  <a:lnTo>
                    <a:pt x="2990" y="3206"/>
                  </a:lnTo>
                  <a:lnTo>
                    <a:pt x="2990" y="3206"/>
                  </a:lnTo>
                  <a:lnTo>
                    <a:pt x="2990" y="3200"/>
                  </a:lnTo>
                  <a:lnTo>
                    <a:pt x="2990" y="3200"/>
                  </a:lnTo>
                  <a:lnTo>
                    <a:pt x="3007" y="3206"/>
                  </a:lnTo>
                  <a:lnTo>
                    <a:pt x="3007" y="3206"/>
                  </a:lnTo>
                  <a:lnTo>
                    <a:pt x="3012" y="3211"/>
                  </a:lnTo>
                  <a:lnTo>
                    <a:pt x="3012" y="3211"/>
                  </a:lnTo>
                  <a:lnTo>
                    <a:pt x="3012" y="3223"/>
                  </a:lnTo>
                  <a:lnTo>
                    <a:pt x="3012" y="3223"/>
                  </a:lnTo>
                  <a:lnTo>
                    <a:pt x="3007" y="3245"/>
                  </a:lnTo>
                  <a:lnTo>
                    <a:pt x="3007" y="3245"/>
                  </a:lnTo>
                  <a:lnTo>
                    <a:pt x="3018" y="3245"/>
                  </a:lnTo>
                  <a:lnTo>
                    <a:pt x="3018" y="3245"/>
                  </a:lnTo>
                  <a:lnTo>
                    <a:pt x="3024" y="3245"/>
                  </a:lnTo>
                  <a:lnTo>
                    <a:pt x="3024" y="3245"/>
                  </a:lnTo>
                  <a:lnTo>
                    <a:pt x="3035" y="3240"/>
                  </a:lnTo>
                  <a:lnTo>
                    <a:pt x="3035" y="3240"/>
                  </a:lnTo>
                  <a:lnTo>
                    <a:pt x="3046" y="3240"/>
                  </a:lnTo>
                  <a:lnTo>
                    <a:pt x="3046" y="3240"/>
                  </a:lnTo>
                  <a:lnTo>
                    <a:pt x="3052" y="3235"/>
                  </a:lnTo>
                  <a:lnTo>
                    <a:pt x="3052" y="3235"/>
                  </a:lnTo>
                  <a:lnTo>
                    <a:pt x="3052" y="3229"/>
                  </a:lnTo>
                  <a:lnTo>
                    <a:pt x="3052" y="3229"/>
                  </a:lnTo>
                  <a:lnTo>
                    <a:pt x="3052" y="3217"/>
                  </a:lnTo>
                  <a:lnTo>
                    <a:pt x="3052" y="3217"/>
                  </a:lnTo>
                  <a:lnTo>
                    <a:pt x="3058" y="3211"/>
                  </a:lnTo>
                  <a:lnTo>
                    <a:pt x="3058" y="3211"/>
                  </a:lnTo>
                  <a:lnTo>
                    <a:pt x="3064" y="3200"/>
                  </a:lnTo>
                  <a:lnTo>
                    <a:pt x="3064" y="3200"/>
                  </a:lnTo>
                  <a:lnTo>
                    <a:pt x="3064" y="3189"/>
                  </a:lnTo>
                  <a:lnTo>
                    <a:pt x="3064" y="3189"/>
                  </a:lnTo>
                  <a:lnTo>
                    <a:pt x="3070" y="3177"/>
                  </a:lnTo>
                  <a:lnTo>
                    <a:pt x="3070" y="3177"/>
                  </a:lnTo>
                  <a:lnTo>
                    <a:pt x="3075" y="3172"/>
                  </a:lnTo>
                  <a:lnTo>
                    <a:pt x="3075" y="3166"/>
                  </a:lnTo>
                  <a:lnTo>
                    <a:pt x="3075" y="3160"/>
                  </a:lnTo>
                  <a:lnTo>
                    <a:pt x="3080" y="3155"/>
                  </a:lnTo>
                  <a:lnTo>
                    <a:pt x="3080" y="3149"/>
                  </a:lnTo>
                  <a:lnTo>
                    <a:pt x="3080" y="3149"/>
                  </a:lnTo>
                  <a:lnTo>
                    <a:pt x="3075" y="3149"/>
                  </a:lnTo>
                  <a:lnTo>
                    <a:pt x="3075" y="3149"/>
                  </a:lnTo>
                  <a:lnTo>
                    <a:pt x="3070" y="3149"/>
                  </a:lnTo>
                  <a:lnTo>
                    <a:pt x="3070" y="3149"/>
                  </a:lnTo>
                  <a:lnTo>
                    <a:pt x="3064" y="3155"/>
                  </a:lnTo>
                  <a:lnTo>
                    <a:pt x="3064" y="3155"/>
                  </a:lnTo>
                  <a:lnTo>
                    <a:pt x="3064" y="3155"/>
                  </a:lnTo>
                  <a:lnTo>
                    <a:pt x="3064" y="3155"/>
                  </a:lnTo>
                  <a:lnTo>
                    <a:pt x="3064" y="3160"/>
                  </a:lnTo>
                  <a:lnTo>
                    <a:pt x="3064" y="3160"/>
                  </a:lnTo>
                  <a:lnTo>
                    <a:pt x="3064" y="3166"/>
                  </a:lnTo>
                  <a:lnTo>
                    <a:pt x="3064" y="3166"/>
                  </a:lnTo>
                  <a:lnTo>
                    <a:pt x="3064" y="3172"/>
                  </a:lnTo>
                  <a:lnTo>
                    <a:pt x="3064" y="3172"/>
                  </a:lnTo>
                  <a:lnTo>
                    <a:pt x="3064" y="3177"/>
                  </a:lnTo>
                  <a:lnTo>
                    <a:pt x="3064" y="3177"/>
                  </a:lnTo>
                  <a:lnTo>
                    <a:pt x="3058" y="3177"/>
                  </a:lnTo>
                  <a:lnTo>
                    <a:pt x="3058" y="3177"/>
                  </a:lnTo>
                  <a:lnTo>
                    <a:pt x="3046" y="3177"/>
                  </a:lnTo>
                  <a:lnTo>
                    <a:pt x="3046" y="3177"/>
                  </a:lnTo>
                  <a:lnTo>
                    <a:pt x="3041" y="3172"/>
                  </a:lnTo>
                  <a:lnTo>
                    <a:pt x="3035" y="3166"/>
                  </a:lnTo>
                  <a:lnTo>
                    <a:pt x="3035" y="3166"/>
                  </a:lnTo>
                  <a:lnTo>
                    <a:pt x="3035" y="3160"/>
                  </a:lnTo>
                  <a:lnTo>
                    <a:pt x="3035" y="3143"/>
                  </a:lnTo>
                  <a:lnTo>
                    <a:pt x="3035" y="3143"/>
                  </a:lnTo>
                  <a:lnTo>
                    <a:pt x="3041" y="3138"/>
                  </a:lnTo>
                  <a:lnTo>
                    <a:pt x="3041" y="3138"/>
                  </a:lnTo>
                  <a:lnTo>
                    <a:pt x="3046" y="3132"/>
                  </a:lnTo>
                  <a:lnTo>
                    <a:pt x="3046" y="3132"/>
                  </a:lnTo>
                  <a:lnTo>
                    <a:pt x="3058" y="3120"/>
                  </a:lnTo>
                  <a:lnTo>
                    <a:pt x="3058" y="3120"/>
                  </a:lnTo>
                  <a:lnTo>
                    <a:pt x="3064" y="3115"/>
                  </a:lnTo>
                  <a:lnTo>
                    <a:pt x="3064" y="3115"/>
                  </a:lnTo>
                  <a:lnTo>
                    <a:pt x="3064" y="3109"/>
                  </a:lnTo>
                  <a:lnTo>
                    <a:pt x="3064" y="3109"/>
                  </a:lnTo>
                  <a:lnTo>
                    <a:pt x="3064" y="3109"/>
                  </a:lnTo>
                  <a:lnTo>
                    <a:pt x="3064" y="3109"/>
                  </a:lnTo>
                  <a:lnTo>
                    <a:pt x="3064" y="3104"/>
                  </a:lnTo>
                  <a:lnTo>
                    <a:pt x="3064" y="3104"/>
                  </a:lnTo>
                  <a:lnTo>
                    <a:pt x="3064" y="3098"/>
                  </a:lnTo>
                  <a:lnTo>
                    <a:pt x="3064" y="3098"/>
                  </a:lnTo>
                  <a:lnTo>
                    <a:pt x="3058" y="3104"/>
                  </a:lnTo>
                  <a:lnTo>
                    <a:pt x="3058" y="3104"/>
                  </a:lnTo>
                  <a:lnTo>
                    <a:pt x="3058" y="3104"/>
                  </a:lnTo>
                  <a:lnTo>
                    <a:pt x="3058" y="3104"/>
                  </a:lnTo>
                  <a:lnTo>
                    <a:pt x="3052" y="3104"/>
                  </a:lnTo>
                  <a:lnTo>
                    <a:pt x="3052" y="3104"/>
                  </a:lnTo>
                  <a:lnTo>
                    <a:pt x="3046" y="3104"/>
                  </a:lnTo>
                  <a:lnTo>
                    <a:pt x="3046" y="3109"/>
                  </a:lnTo>
                  <a:lnTo>
                    <a:pt x="3046" y="3109"/>
                  </a:lnTo>
                  <a:lnTo>
                    <a:pt x="3046" y="3115"/>
                  </a:lnTo>
                  <a:lnTo>
                    <a:pt x="3046" y="3115"/>
                  </a:lnTo>
                  <a:lnTo>
                    <a:pt x="3046" y="3115"/>
                  </a:lnTo>
                  <a:lnTo>
                    <a:pt x="3046" y="3120"/>
                  </a:lnTo>
                  <a:lnTo>
                    <a:pt x="3046" y="3120"/>
                  </a:lnTo>
                  <a:lnTo>
                    <a:pt x="3041" y="3120"/>
                  </a:lnTo>
                  <a:lnTo>
                    <a:pt x="3041" y="3120"/>
                  </a:lnTo>
                  <a:lnTo>
                    <a:pt x="3035" y="3126"/>
                  </a:lnTo>
                  <a:lnTo>
                    <a:pt x="3035" y="3126"/>
                  </a:lnTo>
                  <a:lnTo>
                    <a:pt x="3030" y="3126"/>
                  </a:lnTo>
                  <a:lnTo>
                    <a:pt x="3030" y="3126"/>
                  </a:lnTo>
                  <a:lnTo>
                    <a:pt x="3030" y="3138"/>
                  </a:lnTo>
                  <a:lnTo>
                    <a:pt x="3030" y="3138"/>
                  </a:lnTo>
                  <a:lnTo>
                    <a:pt x="3024" y="3149"/>
                  </a:lnTo>
                  <a:lnTo>
                    <a:pt x="3024" y="3149"/>
                  </a:lnTo>
                  <a:lnTo>
                    <a:pt x="3024" y="3160"/>
                  </a:lnTo>
                  <a:lnTo>
                    <a:pt x="3024" y="3160"/>
                  </a:lnTo>
                  <a:lnTo>
                    <a:pt x="3024" y="3172"/>
                  </a:lnTo>
                  <a:lnTo>
                    <a:pt x="3024" y="3172"/>
                  </a:lnTo>
                  <a:lnTo>
                    <a:pt x="3018" y="3172"/>
                  </a:lnTo>
                  <a:lnTo>
                    <a:pt x="3018" y="3172"/>
                  </a:lnTo>
                  <a:lnTo>
                    <a:pt x="3012" y="3166"/>
                  </a:lnTo>
                  <a:lnTo>
                    <a:pt x="3012" y="3166"/>
                  </a:lnTo>
                  <a:lnTo>
                    <a:pt x="3001" y="3166"/>
                  </a:lnTo>
                  <a:lnTo>
                    <a:pt x="3001" y="3166"/>
                  </a:lnTo>
                  <a:lnTo>
                    <a:pt x="2990" y="3166"/>
                  </a:lnTo>
                  <a:lnTo>
                    <a:pt x="2990" y="3160"/>
                  </a:lnTo>
                  <a:lnTo>
                    <a:pt x="2990" y="3155"/>
                  </a:lnTo>
                  <a:lnTo>
                    <a:pt x="2990" y="3149"/>
                  </a:lnTo>
                  <a:lnTo>
                    <a:pt x="2990" y="3143"/>
                  </a:lnTo>
                  <a:lnTo>
                    <a:pt x="2990" y="3143"/>
                  </a:lnTo>
                  <a:lnTo>
                    <a:pt x="2990" y="3143"/>
                  </a:lnTo>
                  <a:lnTo>
                    <a:pt x="2990" y="3143"/>
                  </a:lnTo>
                  <a:lnTo>
                    <a:pt x="2995" y="3143"/>
                  </a:lnTo>
                  <a:lnTo>
                    <a:pt x="2995" y="3143"/>
                  </a:lnTo>
                  <a:lnTo>
                    <a:pt x="3001" y="3143"/>
                  </a:lnTo>
                  <a:lnTo>
                    <a:pt x="3001" y="3143"/>
                  </a:lnTo>
                  <a:lnTo>
                    <a:pt x="3007" y="3143"/>
                  </a:lnTo>
                  <a:lnTo>
                    <a:pt x="3007" y="3143"/>
                  </a:lnTo>
                  <a:lnTo>
                    <a:pt x="3007" y="3143"/>
                  </a:lnTo>
                  <a:lnTo>
                    <a:pt x="3007" y="3143"/>
                  </a:lnTo>
                  <a:lnTo>
                    <a:pt x="3012" y="3138"/>
                  </a:lnTo>
                  <a:lnTo>
                    <a:pt x="3012" y="3138"/>
                  </a:lnTo>
                  <a:lnTo>
                    <a:pt x="3012" y="3132"/>
                  </a:lnTo>
                  <a:lnTo>
                    <a:pt x="3012" y="3132"/>
                  </a:lnTo>
                  <a:lnTo>
                    <a:pt x="3012" y="3126"/>
                  </a:lnTo>
                  <a:lnTo>
                    <a:pt x="3012" y="3126"/>
                  </a:lnTo>
                  <a:lnTo>
                    <a:pt x="3007" y="3126"/>
                  </a:lnTo>
                  <a:lnTo>
                    <a:pt x="3007" y="3126"/>
                  </a:lnTo>
                  <a:lnTo>
                    <a:pt x="3001" y="3120"/>
                  </a:lnTo>
                  <a:lnTo>
                    <a:pt x="3001" y="3120"/>
                  </a:lnTo>
                  <a:lnTo>
                    <a:pt x="2995" y="3120"/>
                  </a:lnTo>
                  <a:lnTo>
                    <a:pt x="2995" y="3120"/>
                  </a:lnTo>
                  <a:lnTo>
                    <a:pt x="2990" y="3115"/>
                  </a:lnTo>
                  <a:lnTo>
                    <a:pt x="2990" y="3115"/>
                  </a:lnTo>
                  <a:lnTo>
                    <a:pt x="2995" y="3109"/>
                  </a:lnTo>
                  <a:lnTo>
                    <a:pt x="2995" y="3109"/>
                  </a:lnTo>
                  <a:lnTo>
                    <a:pt x="2995" y="3109"/>
                  </a:lnTo>
                  <a:lnTo>
                    <a:pt x="2995" y="3109"/>
                  </a:lnTo>
                  <a:lnTo>
                    <a:pt x="2990" y="3104"/>
                  </a:lnTo>
                  <a:lnTo>
                    <a:pt x="2990" y="3104"/>
                  </a:lnTo>
                  <a:lnTo>
                    <a:pt x="2990" y="3098"/>
                  </a:lnTo>
                  <a:lnTo>
                    <a:pt x="2990" y="3098"/>
                  </a:lnTo>
                  <a:lnTo>
                    <a:pt x="2995" y="3098"/>
                  </a:lnTo>
                  <a:lnTo>
                    <a:pt x="2995" y="3098"/>
                  </a:lnTo>
                  <a:lnTo>
                    <a:pt x="3001" y="3098"/>
                  </a:lnTo>
                  <a:lnTo>
                    <a:pt x="3001" y="3098"/>
                  </a:lnTo>
                  <a:lnTo>
                    <a:pt x="3007" y="3098"/>
                  </a:lnTo>
                  <a:lnTo>
                    <a:pt x="3007" y="3098"/>
                  </a:lnTo>
                  <a:lnTo>
                    <a:pt x="3007" y="3092"/>
                  </a:lnTo>
                  <a:lnTo>
                    <a:pt x="3007" y="3092"/>
                  </a:lnTo>
                  <a:lnTo>
                    <a:pt x="3012" y="3086"/>
                  </a:lnTo>
                  <a:lnTo>
                    <a:pt x="3012" y="3086"/>
                  </a:lnTo>
                  <a:lnTo>
                    <a:pt x="3018" y="3075"/>
                  </a:lnTo>
                  <a:lnTo>
                    <a:pt x="3018" y="3075"/>
                  </a:lnTo>
                  <a:lnTo>
                    <a:pt x="3018" y="3070"/>
                  </a:lnTo>
                  <a:lnTo>
                    <a:pt x="3018" y="3070"/>
                  </a:lnTo>
                  <a:lnTo>
                    <a:pt x="3024" y="3058"/>
                  </a:lnTo>
                  <a:lnTo>
                    <a:pt x="3024" y="3058"/>
                  </a:lnTo>
                  <a:lnTo>
                    <a:pt x="3018" y="3058"/>
                  </a:lnTo>
                  <a:lnTo>
                    <a:pt x="3018" y="3058"/>
                  </a:lnTo>
                  <a:lnTo>
                    <a:pt x="3012" y="3064"/>
                  </a:lnTo>
                  <a:lnTo>
                    <a:pt x="3012" y="3064"/>
                  </a:lnTo>
                  <a:lnTo>
                    <a:pt x="3007" y="3064"/>
                  </a:lnTo>
                  <a:lnTo>
                    <a:pt x="3007" y="3064"/>
                  </a:lnTo>
                  <a:lnTo>
                    <a:pt x="2995" y="3070"/>
                  </a:lnTo>
                  <a:lnTo>
                    <a:pt x="2995" y="3070"/>
                  </a:lnTo>
                  <a:lnTo>
                    <a:pt x="2995" y="3075"/>
                  </a:lnTo>
                  <a:lnTo>
                    <a:pt x="2995" y="3075"/>
                  </a:lnTo>
                  <a:lnTo>
                    <a:pt x="2995" y="3075"/>
                  </a:lnTo>
                  <a:lnTo>
                    <a:pt x="2995" y="3075"/>
                  </a:lnTo>
                  <a:lnTo>
                    <a:pt x="2995" y="3075"/>
                  </a:lnTo>
                  <a:lnTo>
                    <a:pt x="2995" y="3075"/>
                  </a:lnTo>
                  <a:lnTo>
                    <a:pt x="2990" y="3075"/>
                  </a:lnTo>
                  <a:lnTo>
                    <a:pt x="2990" y="3075"/>
                  </a:lnTo>
                  <a:lnTo>
                    <a:pt x="2990" y="3075"/>
                  </a:lnTo>
                  <a:lnTo>
                    <a:pt x="2990" y="3075"/>
                  </a:lnTo>
                  <a:lnTo>
                    <a:pt x="2984" y="3075"/>
                  </a:lnTo>
                  <a:lnTo>
                    <a:pt x="2984" y="3075"/>
                  </a:lnTo>
                  <a:lnTo>
                    <a:pt x="2979" y="3075"/>
                  </a:lnTo>
                  <a:lnTo>
                    <a:pt x="2979" y="3075"/>
                  </a:lnTo>
                  <a:lnTo>
                    <a:pt x="2967" y="3081"/>
                  </a:lnTo>
                  <a:lnTo>
                    <a:pt x="2967" y="3081"/>
                  </a:lnTo>
                  <a:lnTo>
                    <a:pt x="2961" y="3086"/>
                  </a:lnTo>
                  <a:lnTo>
                    <a:pt x="2961" y="3086"/>
                  </a:lnTo>
                  <a:lnTo>
                    <a:pt x="2961" y="3086"/>
                  </a:lnTo>
                  <a:lnTo>
                    <a:pt x="2961" y="3086"/>
                  </a:lnTo>
                  <a:lnTo>
                    <a:pt x="2955" y="3086"/>
                  </a:lnTo>
                  <a:lnTo>
                    <a:pt x="2955" y="3086"/>
                  </a:lnTo>
                  <a:lnTo>
                    <a:pt x="2955" y="3086"/>
                  </a:lnTo>
                  <a:lnTo>
                    <a:pt x="2955" y="3086"/>
                  </a:lnTo>
                  <a:lnTo>
                    <a:pt x="2950" y="3081"/>
                  </a:lnTo>
                  <a:lnTo>
                    <a:pt x="2950" y="3081"/>
                  </a:lnTo>
                  <a:lnTo>
                    <a:pt x="2945" y="3081"/>
                  </a:lnTo>
                  <a:lnTo>
                    <a:pt x="2945" y="3081"/>
                  </a:lnTo>
                  <a:lnTo>
                    <a:pt x="2950" y="3075"/>
                  </a:lnTo>
                  <a:lnTo>
                    <a:pt x="2950" y="3075"/>
                  </a:lnTo>
                  <a:lnTo>
                    <a:pt x="2950" y="3064"/>
                  </a:lnTo>
                  <a:lnTo>
                    <a:pt x="2950" y="3064"/>
                  </a:lnTo>
                  <a:lnTo>
                    <a:pt x="2955" y="3052"/>
                  </a:lnTo>
                  <a:lnTo>
                    <a:pt x="2955" y="3052"/>
                  </a:lnTo>
                  <a:lnTo>
                    <a:pt x="2961" y="3046"/>
                  </a:lnTo>
                  <a:lnTo>
                    <a:pt x="2961" y="3046"/>
                  </a:lnTo>
                  <a:lnTo>
                    <a:pt x="2955" y="3046"/>
                  </a:lnTo>
                  <a:lnTo>
                    <a:pt x="2955" y="3046"/>
                  </a:lnTo>
                  <a:lnTo>
                    <a:pt x="2955" y="3052"/>
                  </a:lnTo>
                  <a:lnTo>
                    <a:pt x="2955" y="3052"/>
                  </a:lnTo>
                  <a:lnTo>
                    <a:pt x="2950" y="3052"/>
                  </a:lnTo>
                  <a:lnTo>
                    <a:pt x="2950" y="3052"/>
                  </a:lnTo>
                  <a:lnTo>
                    <a:pt x="2950" y="3058"/>
                  </a:lnTo>
                  <a:lnTo>
                    <a:pt x="2950" y="3058"/>
                  </a:lnTo>
                  <a:lnTo>
                    <a:pt x="2945" y="3052"/>
                  </a:lnTo>
                  <a:lnTo>
                    <a:pt x="2945" y="3052"/>
                  </a:lnTo>
                  <a:lnTo>
                    <a:pt x="2939" y="3058"/>
                  </a:lnTo>
                  <a:lnTo>
                    <a:pt x="2939" y="3058"/>
                  </a:lnTo>
                  <a:lnTo>
                    <a:pt x="2939" y="3058"/>
                  </a:lnTo>
                  <a:lnTo>
                    <a:pt x="2939" y="3058"/>
                  </a:lnTo>
                  <a:lnTo>
                    <a:pt x="2933" y="3058"/>
                  </a:lnTo>
                  <a:lnTo>
                    <a:pt x="2933" y="3058"/>
                  </a:lnTo>
                  <a:lnTo>
                    <a:pt x="2933" y="3052"/>
                  </a:lnTo>
                  <a:lnTo>
                    <a:pt x="2933" y="3052"/>
                  </a:lnTo>
                  <a:lnTo>
                    <a:pt x="2933" y="3046"/>
                  </a:lnTo>
                  <a:lnTo>
                    <a:pt x="2933" y="3046"/>
                  </a:lnTo>
                  <a:lnTo>
                    <a:pt x="2939" y="3046"/>
                  </a:lnTo>
                  <a:lnTo>
                    <a:pt x="2939" y="3046"/>
                  </a:lnTo>
                  <a:lnTo>
                    <a:pt x="2939" y="3041"/>
                  </a:lnTo>
                  <a:lnTo>
                    <a:pt x="2939" y="3041"/>
                  </a:lnTo>
                  <a:lnTo>
                    <a:pt x="2927" y="3035"/>
                  </a:lnTo>
                  <a:lnTo>
                    <a:pt x="2927" y="3035"/>
                  </a:lnTo>
                  <a:lnTo>
                    <a:pt x="2927" y="3035"/>
                  </a:lnTo>
                  <a:lnTo>
                    <a:pt x="2927" y="3035"/>
                  </a:lnTo>
                  <a:lnTo>
                    <a:pt x="2921" y="3030"/>
                  </a:lnTo>
                  <a:lnTo>
                    <a:pt x="2921" y="3030"/>
                  </a:lnTo>
                  <a:lnTo>
                    <a:pt x="2916" y="3030"/>
                  </a:lnTo>
                  <a:lnTo>
                    <a:pt x="2921" y="3030"/>
                  </a:lnTo>
                  <a:lnTo>
                    <a:pt x="2921" y="3024"/>
                  </a:lnTo>
                  <a:lnTo>
                    <a:pt x="2927" y="3024"/>
                  </a:lnTo>
                  <a:lnTo>
                    <a:pt x="2933" y="3024"/>
                  </a:lnTo>
                  <a:lnTo>
                    <a:pt x="2933" y="3024"/>
                  </a:lnTo>
                  <a:lnTo>
                    <a:pt x="2939" y="3018"/>
                  </a:lnTo>
                  <a:lnTo>
                    <a:pt x="2939" y="3018"/>
                  </a:lnTo>
                  <a:lnTo>
                    <a:pt x="2945" y="3007"/>
                  </a:lnTo>
                  <a:lnTo>
                    <a:pt x="2945" y="3007"/>
                  </a:lnTo>
                  <a:lnTo>
                    <a:pt x="2945" y="2990"/>
                  </a:lnTo>
                  <a:lnTo>
                    <a:pt x="2945" y="2990"/>
                  </a:lnTo>
                  <a:lnTo>
                    <a:pt x="2950" y="2984"/>
                  </a:lnTo>
                  <a:lnTo>
                    <a:pt x="2950" y="2984"/>
                  </a:lnTo>
                  <a:lnTo>
                    <a:pt x="2945" y="2979"/>
                  </a:lnTo>
                  <a:lnTo>
                    <a:pt x="2945" y="2979"/>
                  </a:lnTo>
                  <a:lnTo>
                    <a:pt x="2939" y="2973"/>
                  </a:lnTo>
                  <a:lnTo>
                    <a:pt x="2939" y="2973"/>
                  </a:lnTo>
                  <a:lnTo>
                    <a:pt x="2933" y="2967"/>
                  </a:lnTo>
                  <a:lnTo>
                    <a:pt x="2933" y="2967"/>
                  </a:lnTo>
                  <a:lnTo>
                    <a:pt x="2927" y="2961"/>
                  </a:lnTo>
                  <a:lnTo>
                    <a:pt x="2921" y="2961"/>
                  </a:lnTo>
                  <a:lnTo>
                    <a:pt x="2921" y="2961"/>
                  </a:lnTo>
                  <a:lnTo>
                    <a:pt x="2921" y="2961"/>
                  </a:lnTo>
                  <a:lnTo>
                    <a:pt x="2916" y="2961"/>
                  </a:lnTo>
                  <a:lnTo>
                    <a:pt x="2916" y="2967"/>
                  </a:lnTo>
                  <a:lnTo>
                    <a:pt x="2916" y="2973"/>
                  </a:lnTo>
                  <a:lnTo>
                    <a:pt x="2910" y="2973"/>
                  </a:lnTo>
                  <a:lnTo>
                    <a:pt x="2910" y="2979"/>
                  </a:lnTo>
                  <a:lnTo>
                    <a:pt x="2910" y="2979"/>
                  </a:lnTo>
                  <a:lnTo>
                    <a:pt x="2893" y="2984"/>
                  </a:lnTo>
                  <a:lnTo>
                    <a:pt x="2893" y="2984"/>
                  </a:lnTo>
                  <a:lnTo>
                    <a:pt x="2882" y="2973"/>
                  </a:lnTo>
                  <a:lnTo>
                    <a:pt x="2882" y="2973"/>
                  </a:lnTo>
                  <a:lnTo>
                    <a:pt x="2882" y="2967"/>
                  </a:lnTo>
                  <a:lnTo>
                    <a:pt x="2882" y="2967"/>
                  </a:lnTo>
                  <a:lnTo>
                    <a:pt x="2876" y="2956"/>
                  </a:lnTo>
                  <a:lnTo>
                    <a:pt x="2876" y="2956"/>
                  </a:lnTo>
                  <a:lnTo>
                    <a:pt x="2865" y="2967"/>
                  </a:lnTo>
                  <a:lnTo>
                    <a:pt x="2865" y="2967"/>
                  </a:lnTo>
                  <a:lnTo>
                    <a:pt x="2859" y="2973"/>
                  </a:lnTo>
                  <a:lnTo>
                    <a:pt x="2859" y="2973"/>
                  </a:lnTo>
                  <a:lnTo>
                    <a:pt x="2859" y="2973"/>
                  </a:lnTo>
                  <a:lnTo>
                    <a:pt x="2859" y="2973"/>
                  </a:lnTo>
                  <a:lnTo>
                    <a:pt x="2836" y="2973"/>
                  </a:lnTo>
                  <a:lnTo>
                    <a:pt x="2836" y="2973"/>
                  </a:lnTo>
                  <a:lnTo>
                    <a:pt x="2836" y="2979"/>
                  </a:lnTo>
                  <a:lnTo>
                    <a:pt x="2836" y="2979"/>
                  </a:lnTo>
                  <a:lnTo>
                    <a:pt x="2836" y="2984"/>
                  </a:lnTo>
                  <a:lnTo>
                    <a:pt x="2836" y="2984"/>
                  </a:lnTo>
                  <a:lnTo>
                    <a:pt x="2836" y="2996"/>
                  </a:lnTo>
                  <a:lnTo>
                    <a:pt x="2836" y="2996"/>
                  </a:lnTo>
                  <a:lnTo>
                    <a:pt x="2836" y="3001"/>
                  </a:lnTo>
                  <a:lnTo>
                    <a:pt x="2836" y="3001"/>
                  </a:lnTo>
                  <a:lnTo>
                    <a:pt x="2830" y="2996"/>
                  </a:lnTo>
                  <a:lnTo>
                    <a:pt x="2830" y="2996"/>
                  </a:lnTo>
                  <a:lnTo>
                    <a:pt x="2825" y="2990"/>
                  </a:lnTo>
                  <a:lnTo>
                    <a:pt x="2825" y="2990"/>
                  </a:lnTo>
                  <a:lnTo>
                    <a:pt x="2825" y="2984"/>
                  </a:lnTo>
                  <a:lnTo>
                    <a:pt x="2825" y="2984"/>
                  </a:lnTo>
                  <a:lnTo>
                    <a:pt x="2825" y="2979"/>
                  </a:lnTo>
                  <a:lnTo>
                    <a:pt x="2825" y="2979"/>
                  </a:lnTo>
                  <a:lnTo>
                    <a:pt x="2814" y="2984"/>
                  </a:lnTo>
                  <a:lnTo>
                    <a:pt x="2814" y="2984"/>
                  </a:lnTo>
                  <a:lnTo>
                    <a:pt x="2808" y="2984"/>
                  </a:lnTo>
                  <a:lnTo>
                    <a:pt x="2808" y="2984"/>
                  </a:lnTo>
                  <a:lnTo>
                    <a:pt x="2796" y="2990"/>
                  </a:lnTo>
                  <a:lnTo>
                    <a:pt x="2796" y="2990"/>
                  </a:lnTo>
                  <a:lnTo>
                    <a:pt x="2791" y="2990"/>
                  </a:lnTo>
                  <a:lnTo>
                    <a:pt x="2791" y="2990"/>
                  </a:lnTo>
                  <a:lnTo>
                    <a:pt x="2791" y="2990"/>
                  </a:lnTo>
                  <a:lnTo>
                    <a:pt x="2791" y="2990"/>
                  </a:lnTo>
                  <a:lnTo>
                    <a:pt x="2791" y="2984"/>
                  </a:lnTo>
                  <a:lnTo>
                    <a:pt x="2791" y="2984"/>
                  </a:lnTo>
                  <a:lnTo>
                    <a:pt x="2796" y="2979"/>
                  </a:lnTo>
                  <a:lnTo>
                    <a:pt x="2796" y="2979"/>
                  </a:lnTo>
                  <a:lnTo>
                    <a:pt x="2796" y="2979"/>
                  </a:lnTo>
                  <a:lnTo>
                    <a:pt x="2796" y="2979"/>
                  </a:lnTo>
                  <a:lnTo>
                    <a:pt x="2796" y="2973"/>
                  </a:lnTo>
                  <a:lnTo>
                    <a:pt x="2796" y="2973"/>
                  </a:lnTo>
                  <a:lnTo>
                    <a:pt x="2796" y="2967"/>
                  </a:lnTo>
                  <a:lnTo>
                    <a:pt x="2796" y="2967"/>
                  </a:lnTo>
                  <a:lnTo>
                    <a:pt x="2785" y="2973"/>
                  </a:lnTo>
                  <a:lnTo>
                    <a:pt x="2785" y="2973"/>
                  </a:lnTo>
                  <a:lnTo>
                    <a:pt x="2780" y="2973"/>
                  </a:lnTo>
                  <a:lnTo>
                    <a:pt x="2780" y="2973"/>
                  </a:lnTo>
                  <a:lnTo>
                    <a:pt x="2774" y="2973"/>
                  </a:lnTo>
                  <a:lnTo>
                    <a:pt x="2774" y="2973"/>
                  </a:lnTo>
                  <a:lnTo>
                    <a:pt x="2762" y="2973"/>
                  </a:lnTo>
                  <a:lnTo>
                    <a:pt x="2762" y="2973"/>
                  </a:lnTo>
                  <a:lnTo>
                    <a:pt x="2785" y="2956"/>
                  </a:lnTo>
                  <a:lnTo>
                    <a:pt x="2785" y="2956"/>
                  </a:lnTo>
                  <a:lnTo>
                    <a:pt x="2791" y="2945"/>
                  </a:lnTo>
                  <a:lnTo>
                    <a:pt x="2791" y="2939"/>
                  </a:lnTo>
                  <a:lnTo>
                    <a:pt x="2791" y="2939"/>
                  </a:lnTo>
                  <a:lnTo>
                    <a:pt x="2780" y="2927"/>
                  </a:lnTo>
                  <a:lnTo>
                    <a:pt x="2780" y="2927"/>
                  </a:lnTo>
                  <a:lnTo>
                    <a:pt x="2751" y="2916"/>
                  </a:lnTo>
                  <a:lnTo>
                    <a:pt x="2751" y="2916"/>
                  </a:lnTo>
                  <a:lnTo>
                    <a:pt x="2751" y="2916"/>
                  </a:lnTo>
                  <a:lnTo>
                    <a:pt x="2751" y="2916"/>
                  </a:lnTo>
                  <a:lnTo>
                    <a:pt x="2751" y="2921"/>
                  </a:lnTo>
                  <a:lnTo>
                    <a:pt x="2751" y="2921"/>
                  </a:lnTo>
                  <a:lnTo>
                    <a:pt x="2751" y="2927"/>
                  </a:lnTo>
                  <a:lnTo>
                    <a:pt x="2751" y="2927"/>
                  </a:lnTo>
                  <a:lnTo>
                    <a:pt x="2751" y="2933"/>
                  </a:lnTo>
                  <a:lnTo>
                    <a:pt x="2751" y="2933"/>
                  </a:lnTo>
                  <a:lnTo>
                    <a:pt x="2751" y="2933"/>
                  </a:lnTo>
                  <a:lnTo>
                    <a:pt x="2751" y="2933"/>
                  </a:lnTo>
                  <a:lnTo>
                    <a:pt x="2745" y="2927"/>
                  </a:lnTo>
                  <a:lnTo>
                    <a:pt x="2745" y="2927"/>
                  </a:lnTo>
                  <a:lnTo>
                    <a:pt x="2745" y="2927"/>
                  </a:lnTo>
                  <a:lnTo>
                    <a:pt x="2745" y="2927"/>
                  </a:lnTo>
                  <a:lnTo>
                    <a:pt x="2740" y="2927"/>
                  </a:lnTo>
                  <a:lnTo>
                    <a:pt x="2740" y="2927"/>
                  </a:lnTo>
                  <a:lnTo>
                    <a:pt x="2734" y="2939"/>
                  </a:lnTo>
                  <a:lnTo>
                    <a:pt x="2734" y="2939"/>
                  </a:lnTo>
                  <a:lnTo>
                    <a:pt x="2723" y="2950"/>
                  </a:lnTo>
                  <a:lnTo>
                    <a:pt x="2723" y="2950"/>
                  </a:lnTo>
                  <a:lnTo>
                    <a:pt x="2711" y="2961"/>
                  </a:lnTo>
                  <a:lnTo>
                    <a:pt x="2711" y="2961"/>
                  </a:lnTo>
                  <a:lnTo>
                    <a:pt x="2706" y="2973"/>
                  </a:lnTo>
                  <a:lnTo>
                    <a:pt x="2706" y="2973"/>
                  </a:lnTo>
                  <a:lnTo>
                    <a:pt x="2706" y="2967"/>
                  </a:lnTo>
                  <a:lnTo>
                    <a:pt x="2706" y="2967"/>
                  </a:lnTo>
                  <a:lnTo>
                    <a:pt x="2711" y="2961"/>
                  </a:lnTo>
                  <a:lnTo>
                    <a:pt x="2711" y="2961"/>
                  </a:lnTo>
                  <a:lnTo>
                    <a:pt x="2711" y="2956"/>
                  </a:lnTo>
                  <a:lnTo>
                    <a:pt x="2711" y="2956"/>
                  </a:lnTo>
                  <a:lnTo>
                    <a:pt x="2717" y="2950"/>
                  </a:lnTo>
                  <a:lnTo>
                    <a:pt x="2717" y="2950"/>
                  </a:lnTo>
                  <a:lnTo>
                    <a:pt x="2706" y="2950"/>
                  </a:lnTo>
                  <a:lnTo>
                    <a:pt x="2706" y="2950"/>
                  </a:lnTo>
                  <a:lnTo>
                    <a:pt x="2706" y="2945"/>
                  </a:lnTo>
                  <a:lnTo>
                    <a:pt x="2706" y="2945"/>
                  </a:lnTo>
                  <a:lnTo>
                    <a:pt x="2706" y="2939"/>
                  </a:lnTo>
                  <a:lnTo>
                    <a:pt x="2706" y="2939"/>
                  </a:lnTo>
                  <a:lnTo>
                    <a:pt x="2711" y="2939"/>
                  </a:lnTo>
                  <a:lnTo>
                    <a:pt x="2711" y="2939"/>
                  </a:lnTo>
                  <a:lnTo>
                    <a:pt x="2706" y="2933"/>
                  </a:lnTo>
                  <a:lnTo>
                    <a:pt x="2706" y="2933"/>
                  </a:lnTo>
                  <a:lnTo>
                    <a:pt x="2706" y="2927"/>
                  </a:lnTo>
                  <a:lnTo>
                    <a:pt x="2706" y="2927"/>
                  </a:lnTo>
                  <a:lnTo>
                    <a:pt x="2706" y="2921"/>
                  </a:lnTo>
                  <a:lnTo>
                    <a:pt x="2706" y="2921"/>
                  </a:lnTo>
                  <a:lnTo>
                    <a:pt x="2706" y="2916"/>
                  </a:lnTo>
                  <a:lnTo>
                    <a:pt x="2706" y="2916"/>
                  </a:lnTo>
                  <a:lnTo>
                    <a:pt x="2706" y="2905"/>
                  </a:lnTo>
                  <a:lnTo>
                    <a:pt x="2706" y="2905"/>
                  </a:lnTo>
                  <a:lnTo>
                    <a:pt x="2717" y="2893"/>
                  </a:lnTo>
                  <a:lnTo>
                    <a:pt x="2717" y="2893"/>
                  </a:lnTo>
                  <a:lnTo>
                    <a:pt x="2723" y="2887"/>
                  </a:lnTo>
                  <a:lnTo>
                    <a:pt x="2723" y="2887"/>
                  </a:lnTo>
                  <a:lnTo>
                    <a:pt x="2728" y="2882"/>
                  </a:lnTo>
                  <a:lnTo>
                    <a:pt x="2728" y="2882"/>
                  </a:lnTo>
                  <a:lnTo>
                    <a:pt x="2734" y="2871"/>
                  </a:lnTo>
                  <a:lnTo>
                    <a:pt x="2734" y="2871"/>
                  </a:lnTo>
                  <a:lnTo>
                    <a:pt x="2734" y="2859"/>
                  </a:lnTo>
                  <a:lnTo>
                    <a:pt x="2734" y="2859"/>
                  </a:lnTo>
                  <a:lnTo>
                    <a:pt x="2728" y="2842"/>
                  </a:lnTo>
                  <a:lnTo>
                    <a:pt x="2728" y="2842"/>
                  </a:lnTo>
                  <a:lnTo>
                    <a:pt x="2728" y="2831"/>
                  </a:lnTo>
                  <a:lnTo>
                    <a:pt x="2734" y="2831"/>
                  </a:lnTo>
                  <a:lnTo>
                    <a:pt x="2734" y="2831"/>
                  </a:lnTo>
                  <a:lnTo>
                    <a:pt x="2740" y="2831"/>
                  </a:lnTo>
                  <a:lnTo>
                    <a:pt x="2740" y="2831"/>
                  </a:lnTo>
                  <a:lnTo>
                    <a:pt x="2740" y="2831"/>
                  </a:lnTo>
                  <a:lnTo>
                    <a:pt x="2740" y="2836"/>
                  </a:lnTo>
                  <a:lnTo>
                    <a:pt x="2740" y="2836"/>
                  </a:lnTo>
                  <a:lnTo>
                    <a:pt x="2745" y="2831"/>
                  </a:lnTo>
                  <a:lnTo>
                    <a:pt x="2745" y="2831"/>
                  </a:lnTo>
                  <a:lnTo>
                    <a:pt x="2751" y="2831"/>
                  </a:lnTo>
                  <a:lnTo>
                    <a:pt x="2751" y="2831"/>
                  </a:lnTo>
                  <a:lnTo>
                    <a:pt x="2757" y="2825"/>
                  </a:lnTo>
                  <a:lnTo>
                    <a:pt x="2757" y="2825"/>
                  </a:lnTo>
                  <a:lnTo>
                    <a:pt x="2762" y="2819"/>
                  </a:lnTo>
                  <a:lnTo>
                    <a:pt x="2762" y="2819"/>
                  </a:lnTo>
                  <a:lnTo>
                    <a:pt x="2768" y="2808"/>
                  </a:lnTo>
                  <a:lnTo>
                    <a:pt x="2768" y="2808"/>
                  </a:lnTo>
                  <a:lnTo>
                    <a:pt x="2762" y="2802"/>
                  </a:lnTo>
                  <a:lnTo>
                    <a:pt x="2762" y="2802"/>
                  </a:lnTo>
                  <a:lnTo>
                    <a:pt x="2751" y="2802"/>
                  </a:lnTo>
                  <a:lnTo>
                    <a:pt x="2751" y="2796"/>
                  </a:lnTo>
                  <a:lnTo>
                    <a:pt x="2751" y="2796"/>
                  </a:lnTo>
                  <a:lnTo>
                    <a:pt x="2751" y="2791"/>
                  </a:lnTo>
                  <a:lnTo>
                    <a:pt x="2751" y="2791"/>
                  </a:lnTo>
                  <a:lnTo>
                    <a:pt x="2751" y="2791"/>
                  </a:lnTo>
                  <a:lnTo>
                    <a:pt x="2757" y="2786"/>
                  </a:lnTo>
                  <a:lnTo>
                    <a:pt x="2757" y="2786"/>
                  </a:lnTo>
                  <a:lnTo>
                    <a:pt x="2762" y="2791"/>
                  </a:lnTo>
                  <a:lnTo>
                    <a:pt x="2762" y="2791"/>
                  </a:lnTo>
                  <a:lnTo>
                    <a:pt x="2762" y="2791"/>
                  </a:lnTo>
                  <a:lnTo>
                    <a:pt x="2762" y="2791"/>
                  </a:lnTo>
                  <a:lnTo>
                    <a:pt x="2768" y="2791"/>
                  </a:lnTo>
                  <a:lnTo>
                    <a:pt x="2768" y="2786"/>
                  </a:lnTo>
                  <a:lnTo>
                    <a:pt x="2774" y="2780"/>
                  </a:lnTo>
                  <a:lnTo>
                    <a:pt x="2774" y="2774"/>
                  </a:lnTo>
                  <a:lnTo>
                    <a:pt x="2774" y="2774"/>
                  </a:lnTo>
                  <a:lnTo>
                    <a:pt x="2780" y="2774"/>
                  </a:lnTo>
                  <a:lnTo>
                    <a:pt x="2780" y="2774"/>
                  </a:lnTo>
                  <a:lnTo>
                    <a:pt x="2785" y="2774"/>
                  </a:lnTo>
                  <a:lnTo>
                    <a:pt x="2785" y="2774"/>
                  </a:lnTo>
                  <a:lnTo>
                    <a:pt x="2785" y="2774"/>
                  </a:lnTo>
                  <a:lnTo>
                    <a:pt x="2785" y="2768"/>
                  </a:lnTo>
                  <a:lnTo>
                    <a:pt x="2785" y="2768"/>
                  </a:lnTo>
                  <a:lnTo>
                    <a:pt x="2785" y="2762"/>
                  </a:lnTo>
                  <a:lnTo>
                    <a:pt x="2785" y="2762"/>
                  </a:lnTo>
                  <a:lnTo>
                    <a:pt x="2785" y="2762"/>
                  </a:lnTo>
                  <a:lnTo>
                    <a:pt x="2785" y="2762"/>
                  </a:lnTo>
                  <a:lnTo>
                    <a:pt x="2785" y="2757"/>
                  </a:lnTo>
                  <a:lnTo>
                    <a:pt x="2785" y="2757"/>
                  </a:lnTo>
                  <a:lnTo>
                    <a:pt x="2780" y="2757"/>
                  </a:lnTo>
                  <a:lnTo>
                    <a:pt x="2780" y="2757"/>
                  </a:lnTo>
                  <a:lnTo>
                    <a:pt x="2768" y="2762"/>
                  </a:lnTo>
                  <a:lnTo>
                    <a:pt x="2768" y="2762"/>
                  </a:lnTo>
                  <a:lnTo>
                    <a:pt x="2762" y="2762"/>
                  </a:lnTo>
                  <a:lnTo>
                    <a:pt x="2762" y="2762"/>
                  </a:lnTo>
                  <a:lnTo>
                    <a:pt x="2762" y="2768"/>
                  </a:lnTo>
                  <a:lnTo>
                    <a:pt x="2762" y="2768"/>
                  </a:lnTo>
                  <a:lnTo>
                    <a:pt x="2757" y="2762"/>
                  </a:lnTo>
                  <a:lnTo>
                    <a:pt x="2757" y="2762"/>
                  </a:lnTo>
                  <a:lnTo>
                    <a:pt x="2745" y="2762"/>
                  </a:lnTo>
                  <a:lnTo>
                    <a:pt x="2745" y="2762"/>
                  </a:lnTo>
                  <a:lnTo>
                    <a:pt x="2740" y="2757"/>
                  </a:lnTo>
                  <a:lnTo>
                    <a:pt x="2740" y="2757"/>
                  </a:lnTo>
                  <a:lnTo>
                    <a:pt x="2734" y="2757"/>
                  </a:lnTo>
                  <a:close/>
                  <a:moveTo>
                    <a:pt x="1325" y="193"/>
                  </a:moveTo>
                  <a:lnTo>
                    <a:pt x="1325" y="193"/>
                  </a:lnTo>
                  <a:lnTo>
                    <a:pt x="1308" y="187"/>
                  </a:lnTo>
                  <a:lnTo>
                    <a:pt x="1308" y="187"/>
                  </a:lnTo>
                  <a:lnTo>
                    <a:pt x="1296" y="187"/>
                  </a:lnTo>
                  <a:lnTo>
                    <a:pt x="1296" y="187"/>
                  </a:lnTo>
                  <a:lnTo>
                    <a:pt x="1285" y="182"/>
                  </a:lnTo>
                  <a:lnTo>
                    <a:pt x="1285" y="182"/>
                  </a:lnTo>
                  <a:lnTo>
                    <a:pt x="1268" y="182"/>
                  </a:lnTo>
                  <a:lnTo>
                    <a:pt x="1268" y="182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2" y="171"/>
                  </a:lnTo>
                  <a:lnTo>
                    <a:pt x="1262" y="171"/>
                  </a:lnTo>
                  <a:lnTo>
                    <a:pt x="1262" y="165"/>
                  </a:lnTo>
                  <a:lnTo>
                    <a:pt x="1262" y="165"/>
                  </a:lnTo>
                  <a:lnTo>
                    <a:pt x="1257" y="165"/>
                  </a:lnTo>
                  <a:lnTo>
                    <a:pt x="1257" y="165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22" y="159"/>
                  </a:lnTo>
                  <a:lnTo>
                    <a:pt x="1222" y="159"/>
                  </a:lnTo>
                  <a:lnTo>
                    <a:pt x="1205" y="159"/>
                  </a:lnTo>
                  <a:lnTo>
                    <a:pt x="1205" y="159"/>
                  </a:lnTo>
                  <a:lnTo>
                    <a:pt x="1188" y="159"/>
                  </a:lnTo>
                  <a:lnTo>
                    <a:pt x="1188" y="159"/>
                  </a:lnTo>
                  <a:lnTo>
                    <a:pt x="1171" y="165"/>
                  </a:lnTo>
                  <a:lnTo>
                    <a:pt x="1160" y="171"/>
                  </a:lnTo>
                  <a:lnTo>
                    <a:pt x="1160" y="171"/>
                  </a:lnTo>
                  <a:lnTo>
                    <a:pt x="1154" y="176"/>
                  </a:lnTo>
                  <a:lnTo>
                    <a:pt x="1154" y="187"/>
                  </a:lnTo>
                  <a:lnTo>
                    <a:pt x="1154" y="187"/>
                  </a:lnTo>
                  <a:lnTo>
                    <a:pt x="1160" y="205"/>
                  </a:lnTo>
                  <a:lnTo>
                    <a:pt x="1160" y="205"/>
                  </a:lnTo>
                  <a:lnTo>
                    <a:pt x="1183" y="216"/>
                  </a:lnTo>
                  <a:lnTo>
                    <a:pt x="1183" y="216"/>
                  </a:lnTo>
                  <a:lnTo>
                    <a:pt x="1194" y="222"/>
                  </a:lnTo>
                  <a:lnTo>
                    <a:pt x="1194" y="222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39" y="245"/>
                  </a:lnTo>
                  <a:lnTo>
                    <a:pt x="1239" y="245"/>
                  </a:lnTo>
                  <a:lnTo>
                    <a:pt x="1245" y="250"/>
                  </a:lnTo>
                  <a:lnTo>
                    <a:pt x="1233" y="250"/>
                  </a:lnTo>
                  <a:lnTo>
                    <a:pt x="1233" y="250"/>
                  </a:lnTo>
                  <a:lnTo>
                    <a:pt x="1233" y="250"/>
                  </a:lnTo>
                  <a:lnTo>
                    <a:pt x="1233" y="250"/>
                  </a:lnTo>
                  <a:lnTo>
                    <a:pt x="1228" y="250"/>
                  </a:lnTo>
                  <a:lnTo>
                    <a:pt x="1228" y="250"/>
                  </a:lnTo>
                  <a:lnTo>
                    <a:pt x="1228" y="250"/>
                  </a:lnTo>
                  <a:lnTo>
                    <a:pt x="1228" y="250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17" y="245"/>
                  </a:lnTo>
                  <a:lnTo>
                    <a:pt x="1217" y="245"/>
                  </a:lnTo>
                  <a:lnTo>
                    <a:pt x="1205" y="245"/>
                  </a:lnTo>
                  <a:lnTo>
                    <a:pt x="1205" y="245"/>
                  </a:lnTo>
                  <a:lnTo>
                    <a:pt x="1205" y="245"/>
                  </a:lnTo>
                  <a:lnTo>
                    <a:pt x="1205" y="245"/>
                  </a:lnTo>
                  <a:lnTo>
                    <a:pt x="1188" y="239"/>
                  </a:lnTo>
                  <a:lnTo>
                    <a:pt x="1188" y="239"/>
                  </a:lnTo>
                  <a:lnTo>
                    <a:pt x="1183" y="233"/>
                  </a:lnTo>
                  <a:lnTo>
                    <a:pt x="1183" y="233"/>
                  </a:lnTo>
                  <a:lnTo>
                    <a:pt x="1177" y="227"/>
                  </a:lnTo>
                  <a:lnTo>
                    <a:pt x="1177" y="227"/>
                  </a:lnTo>
                  <a:lnTo>
                    <a:pt x="1166" y="222"/>
                  </a:lnTo>
                  <a:lnTo>
                    <a:pt x="1166" y="222"/>
                  </a:lnTo>
                  <a:lnTo>
                    <a:pt x="1160" y="222"/>
                  </a:lnTo>
                  <a:lnTo>
                    <a:pt x="1160" y="222"/>
                  </a:lnTo>
                  <a:lnTo>
                    <a:pt x="1154" y="222"/>
                  </a:lnTo>
                  <a:lnTo>
                    <a:pt x="1154" y="222"/>
                  </a:lnTo>
                  <a:lnTo>
                    <a:pt x="1148" y="227"/>
                  </a:lnTo>
                  <a:lnTo>
                    <a:pt x="1148" y="227"/>
                  </a:lnTo>
                  <a:lnTo>
                    <a:pt x="1143" y="222"/>
                  </a:lnTo>
                  <a:lnTo>
                    <a:pt x="1143" y="227"/>
                  </a:lnTo>
                  <a:lnTo>
                    <a:pt x="1143" y="233"/>
                  </a:lnTo>
                  <a:lnTo>
                    <a:pt x="1137" y="239"/>
                  </a:lnTo>
                  <a:lnTo>
                    <a:pt x="1137" y="245"/>
                  </a:lnTo>
                  <a:lnTo>
                    <a:pt x="1137" y="245"/>
                  </a:lnTo>
                  <a:lnTo>
                    <a:pt x="1143" y="250"/>
                  </a:lnTo>
                  <a:lnTo>
                    <a:pt x="1143" y="250"/>
                  </a:lnTo>
                  <a:lnTo>
                    <a:pt x="1148" y="256"/>
                  </a:lnTo>
                  <a:lnTo>
                    <a:pt x="1148" y="256"/>
                  </a:lnTo>
                  <a:lnTo>
                    <a:pt x="1148" y="261"/>
                  </a:lnTo>
                  <a:lnTo>
                    <a:pt x="1148" y="261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48" y="267"/>
                  </a:lnTo>
                  <a:lnTo>
                    <a:pt x="1143" y="267"/>
                  </a:lnTo>
                  <a:lnTo>
                    <a:pt x="1143" y="267"/>
                  </a:lnTo>
                  <a:lnTo>
                    <a:pt x="1137" y="261"/>
                  </a:lnTo>
                  <a:lnTo>
                    <a:pt x="1137" y="261"/>
                  </a:lnTo>
                  <a:lnTo>
                    <a:pt x="1132" y="261"/>
                  </a:lnTo>
                  <a:lnTo>
                    <a:pt x="1132" y="261"/>
                  </a:lnTo>
                  <a:lnTo>
                    <a:pt x="1132" y="267"/>
                  </a:lnTo>
                  <a:lnTo>
                    <a:pt x="1132" y="267"/>
                  </a:lnTo>
                  <a:lnTo>
                    <a:pt x="1126" y="273"/>
                  </a:lnTo>
                  <a:lnTo>
                    <a:pt x="1126" y="273"/>
                  </a:lnTo>
                  <a:lnTo>
                    <a:pt x="1126" y="279"/>
                  </a:lnTo>
                  <a:lnTo>
                    <a:pt x="1126" y="279"/>
                  </a:lnTo>
                  <a:lnTo>
                    <a:pt x="1120" y="284"/>
                  </a:lnTo>
                  <a:lnTo>
                    <a:pt x="1120" y="284"/>
                  </a:lnTo>
                  <a:lnTo>
                    <a:pt x="1120" y="284"/>
                  </a:lnTo>
                  <a:lnTo>
                    <a:pt x="1120" y="284"/>
                  </a:lnTo>
                  <a:lnTo>
                    <a:pt x="1114" y="284"/>
                  </a:lnTo>
                  <a:lnTo>
                    <a:pt x="1114" y="284"/>
                  </a:lnTo>
                  <a:lnTo>
                    <a:pt x="1114" y="290"/>
                  </a:lnTo>
                  <a:lnTo>
                    <a:pt x="1114" y="290"/>
                  </a:lnTo>
                  <a:lnTo>
                    <a:pt x="1114" y="296"/>
                  </a:lnTo>
                  <a:lnTo>
                    <a:pt x="1114" y="296"/>
                  </a:lnTo>
                  <a:lnTo>
                    <a:pt x="1120" y="301"/>
                  </a:lnTo>
                  <a:lnTo>
                    <a:pt x="1120" y="301"/>
                  </a:lnTo>
                  <a:lnTo>
                    <a:pt x="1126" y="301"/>
                  </a:lnTo>
                  <a:lnTo>
                    <a:pt x="1126" y="301"/>
                  </a:lnTo>
                  <a:lnTo>
                    <a:pt x="1132" y="307"/>
                  </a:lnTo>
                  <a:lnTo>
                    <a:pt x="1132" y="307"/>
                  </a:lnTo>
                  <a:lnTo>
                    <a:pt x="1132" y="313"/>
                  </a:lnTo>
                  <a:lnTo>
                    <a:pt x="1132" y="313"/>
                  </a:lnTo>
                  <a:lnTo>
                    <a:pt x="1132" y="313"/>
                  </a:lnTo>
                  <a:lnTo>
                    <a:pt x="1132" y="313"/>
                  </a:lnTo>
                  <a:lnTo>
                    <a:pt x="1120" y="313"/>
                  </a:lnTo>
                  <a:lnTo>
                    <a:pt x="1120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14" y="313"/>
                  </a:lnTo>
                  <a:lnTo>
                    <a:pt x="1108" y="313"/>
                  </a:lnTo>
                  <a:lnTo>
                    <a:pt x="1108" y="313"/>
                  </a:lnTo>
                  <a:lnTo>
                    <a:pt x="1103" y="307"/>
                  </a:lnTo>
                  <a:lnTo>
                    <a:pt x="1103" y="307"/>
                  </a:lnTo>
                  <a:lnTo>
                    <a:pt x="1108" y="307"/>
                  </a:lnTo>
                  <a:lnTo>
                    <a:pt x="1108" y="307"/>
                  </a:lnTo>
                  <a:lnTo>
                    <a:pt x="1103" y="301"/>
                  </a:lnTo>
                  <a:lnTo>
                    <a:pt x="1103" y="301"/>
                  </a:lnTo>
                  <a:lnTo>
                    <a:pt x="1103" y="296"/>
                  </a:lnTo>
                  <a:lnTo>
                    <a:pt x="1103" y="296"/>
                  </a:lnTo>
                  <a:lnTo>
                    <a:pt x="1108" y="284"/>
                  </a:lnTo>
                  <a:lnTo>
                    <a:pt x="1108" y="284"/>
                  </a:lnTo>
                  <a:lnTo>
                    <a:pt x="1108" y="284"/>
                  </a:lnTo>
                  <a:lnTo>
                    <a:pt x="1108" y="284"/>
                  </a:lnTo>
                  <a:lnTo>
                    <a:pt x="1114" y="245"/>
                  </a:lnTo>
                  <a:lnTo>
                    <a:pt x="1114" y="245"/>
                  </a:lnTo>
                  <a:lnTo>
                    <a:pt x="1114" y="233"/>
                  </a:lnTo>
                  <a:lnTo>
                    <a:pt x="1108" y="227"/>
                  </a:lnTo>
                  <a:lnTo>
                    <a:pt x="1108" y="227"/>
                  </a:lnTo>
                  <a:lnTo>
                    <a:pt x="1092" y="239"/>
                  </a:lnTo>
                  <a:lnTo>
                    <a:pt x="1092" y="239"/>
                  </a:lnTo>
                  <a:lnTo>
                    <a:pt x="1063" y="250"/>
                  </a:lnTo>
                  <a:lnTo>
                    <a:pt x="1058" y="245"/>
                  </a:lnTo>
                  <a:lnTo>
                    <a:pt x="1058" y="245"/>
                  </a:lnTo>
                  <a:lnTo>
                    <a:pt x="1058" y="239"/>
                  </a:lnTo>
                  <a:lnTo>
                    <a:pt x="1058" y="233"/>
                  </a:lnTo>
                  <a:lnTo>
                    <a:pt x="1058" y="233"/>
                  </a:lnTo>
                  <a:lnTo>
                    <a:pt x="1063" y="239"/>
                  </a:lnTo>
                  <a:lnTo>
                    <a:pt x="1063" y="239"/>
                  </a:lnTo>
                  <a:lnTo>
                    <a:pt x="1063" y="227"/>
                  </a:lnTo>
                  <a:lnTo>
                    <a:pt x="1063" y="227"/>
                  </a:lnTo>
                  <a:lnTo>
                    <a:pt x="1058" y="222"/>
                  </a:lnTo>
                  <a:lnTo>
                    <a:pt x="1058" y="222"/>
                  </a:lnTo>
                  <a:lnTo>
                    <a:pt x="1041" y="216"/>
                  </a:lnTo>
                  <a:lnTo>
                    <a:pt x="1041" y="222"/>
                  </a:lnTo>
                  <a:lnTo>
                    <a:pt x="1035" y="222"/>
                  </a:lnTo>
                  <a:lnTo>
                    <a:pt x="1035" y="227"/>
                  </a:lnTo>
                  <a:lnTo>
                    <a:pt x="1035" y="227"/>
                  </a:lnTo>
                  <a:lnTo>
                    <a:pt x="1035" y="227"/>
                  </a:lnTo>
                  <a:lnTo>
                    <a:pt x="1018" y="239"/>
                  </a:lnTo>
                  <a:lnTo>
                    <a:pt x="1018" y="239"/>
                  </a:lnTo>
                  <a:lnTo>
                    <a:pt x="1007" y="245"/>
                  </a:lnTo>
                  <a:lnTo>
                    <a:pt x="1007" y="245"/>
                  </a:lnTo>
                  <a:lnTo>
                    <a:pt x="995" y="256"/>
                  </a:lnTo>
                  <a:lnTo>
                    <a:pt x="995" y="256"/>
                  </a:lnTo>
                  <a:lnTo>
                    <a:pt x="983" y="267"/>
                  </a:lnTo>
                  <a:lnTo>
                    <a:pt x="983" y="267"/>
                  </a:lnTo>
                  <a:lnTo>
                    <a:pt x="989" y="273"/>
                  </a:lnTo>
                  <a:lnTo>
                    <a:pt x="989" y="273"/>
                  </a:lnTo>
                  <a:lnTo>
                    <a:pt x="995" y="279"/>
                  </a:lnTo>
                  <a:lnTo>
                    <a:pt x="995" y="279"/>
                  </a:lnTo>
                  <a:lnTo>
                    <a:pt x="1001" y="279"/>
                  </a:lnTo>
                  <a:lnTo>
                    <a:pt x="1001" y="279"/>
                  </a:lnTo>
                  <a:lnTo>
                    <a:pt x="1007" y="284"/>
                  </a:lnTo>
                  <a:lnTo>
                    <a:pt x="1007" y="284"/>
                  </a:lnTo>
                  <a:lnTo>
                    <a:pt x="1007" y="290"/>
                  </a:lnTo>
                  <a:lnTo>
                    <a:pt x="1007" y="290"/>
                  </a:lnTo>
                  <a:lnTo>
                    <a:pt x="1001" y="296"/>
                  </a:lnTo>
                  <a:lnTo>
                    <a:pt x="1001" y="296"/>
                  </a:lnTo>
                  <a:lnTo>
                    <a:pt x="1001" y="301"/>
                  </a:lnTo>
                  <a:lnTo>
                    <a:pt x="1001" y="301"/>
                  </a:lnTo>
                  <a:lnTo>
                    <a:pt x="1001" y="307"/>
                  </a:lnTo>
                  <a:lnTo>
                    <a:pt x="1001" y="307"/>
                  </a:lnTo>
                  <a:lnTo>
                    <a:pt x="983" y="307"/>
                  </a:lnTo>
                  <a:lnTo>
                    <a:pt x="983" y="307"/>
                  </a:lnTo>
                  <a:lnTo>
                    <a:pt x="967" y="307"/>
                  </a:lnTo>
                  <a:lnTo>
                    <a:pt x="967" y="307"/>
                  </a:lnTo>
                  <a:lnTo>
                    <a:pt x="955" y="307"/>
                  </a:lnTo>
                  <a:lnTo>
                    <a:pt x="955" y="307"/>
                  </a:lnTo>
                  <a:lnTo>
                    <a:pt x="944" y="301"/>
                  </a:lnTo>
                  <a:lnTo>
                    <a:pt x="944" y="296"/>
                  </a:lnTo>
                  <a:lnTo>
                    <a:pt x="944" y="296"/>
                  </a:lnTo>
                  <a:lnTo>
                    <a:pt x="944" y="290"/>
                  </a:lnTo>
                  <a:lnTo>
                    <a:pt x="944" y="290"/>
                  </a:lnTo>
                  <a:lnTo>
                    <a:pt x="944" y="290"/>
                  </a:lnTo>
                  <a:lnTo>
                    <a:pt x="949" y="290"/>
                  </a:lnTo>
                  <a:lnTo>
                    <a:pt x="949" y="290"/>
                  </a:lnTo>
                  <a:lnTo>
                    <a:pt x="955" y="290"/>
                  </a:lnTo>
                  <a:lnTo>
                    <a:pt x="955" y="290"/>
                  </a:lnTo>
                  <a:lnTo>
                    <a:pt x="961" y="290"/>
                  </a:lnTo>
                  <a:lnTo>
                    <a:pt x="961" y="290"/>
                  </a:lnTo>
                  <a:lnTo>
                    <a:pt x="967" y="290"/>
                  </a:lnTo>
                  <a:lnTo>
                    <a:pt x="967" y="290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67"/>
                  </a:lnTo>
                  <a:lnTo>
                    <a:pt x="967" y="267"/>
                  </a:lnTo>
                  <a:lnTo>
                    <a:pt x="967" y="261"/>
                  </a:lnTo>
                  <a:lnTo>
                    <a:pt x="967" y="261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8" y="245"/>
                  </a:lnTo>
                  <a:lnTo>
                    <a:pt x="978" y="245"/>
                  </a:lnTo>
                  <a:lnTo>
                    <a:pt x="978" y="239"/>
                  </a:lnTo>
                  <a:lnTo>
                    <a:pt x="978" y="239"/>
                  </a:lnTo>
                  <a:lnTo>
                    <a:pt x="973" y="239"/>
                  </a:lnTo>
                  <a:lnTo>
                    <a:pt x="973" y="239"/>
                  </a:lnTo>
                  <a:lnTo>
                    <a:pt x="961" y="233"/>
                  </a:lnTo>
                  <a:lnTo>
                    <a:pt x="961" y="233"/>
                  </a:lnTo>
                  <a:lnTo>
                    <a:pt x="961" y="227"/>
                  </a:lnTo>
                  <a:lnTo>
                    <a:pt x="961" y="227"/>
                  </a:lnTo>
                  <a:lnTo>
                    <a:pt x="961" y="222"/>
                  </a:lnTo>
                  <a:lnTo>
                    <a:pt x="961" y="222"/>
                  </a:lnTo>
                  <a:lnTo>
                    <a:pt x="967" y="222"/>
                  </a:lnTo>
                  <a:lnTo>
                    <a:pt x="967" y="222"/>
                  </a:lnTo>
                  <a:lnTo>
                    <a:pt x="967" y="216"/>
                  </a:lnTo>
                  <a:lnTo>
                    <a:pt x="967" y="216"/>
                  </a:lnTo>
                  <a:lnTo>
                    <a:pt x="967" y="205"/>
                  </a:lnTo>
                  <a:lnTo>
                    <a:pt x="967" y="205"/>
                  </a:lnTo>
                  <a:lnTo>
                    <a:pt x="967" y="199"/>
                  </a:lnTo>
                  <a:lnTo>
                    <a:pt x="967" y="199"/>
                  </a:lnTo>
                  <a:lnTo>
                    <a:pt x="967" y="199"/>
                  </a:lnTo>
                  <a:lnTo>
                    <a:pt x="967" y="199"/>
                  </a:lnTo>
                  <a:lnTo>
                    <a:pt x="961" y="199"/>
                  </a:lnTo>
                  <a:lnTo>
                    <a:pt x="961" y="199"/>
                  </a:lnTo>
                  <a:lnTo>
                    <a:pt x="961" y="193"/>
                  </a:lnTo>
                  <a:lnTo>
                    <a:pt x="961" y="193"/>
                  </a:lnTo>
                  <a:lnTo>
                    <a:pt x="955" y="182"/>
                  </a:lnTo>
                  <a:lnTo>
                    <a:pt x="955" y="182"/>
                  </a:lnTo>
                  <a:lnTo>
                    <a:pt x="949" y="176"/>
                  </a:lnTo>
                  <a:lnTo>
                    <a:pt x="949" y="176"/>
                  </a:lnTo>
                  <a:lnTo>
                    <a:pt x="949" y="171"/>
                  </a:lnTo>
                  <a:lnTo>
                    <a:pt x="944" y="171"/>
                  </a:lnTo>
                  <a:lnTo>
                    <a:pt x="944" y="171"/>
                  </a:lnTo>
                  <a:lnTo>
                    <a:pt x="938" y="171"/>
                  </a:lnTo>
                  <a:lnTo>
                    <a:pt x="938" y="171"/>
                  </a:lnTo>
                  <a:lnTo>
                    <a:pt x="938" y="171"/>
                  </a:lnTo>
                  <a:lnTo>
                    <a:pt x="933" y="148"/>
                  </a:lnTo>
                  <a:lnTo>
                    <a:pt x="933" y="148"/>
                  </a:lnTo>
                  <a:lnTo>
                    <a:pt x="938" y="131"/>
                  </a:lnTo>
                  <a:lnTo>
                    <a:pt x="938" y="131"/>
                  </a:lnTo>
                  <a:lnTo>
                    <a:pt x="949" y="125"/>
                  </a:lnTo>
                  <a:lnTo>
                    <a:pt x="949" y="125"/>
                  </a:lnTo>
                  <a:lnTo>
                    <a:pt x="955" y="120"/>
                  </a:lnTo>
                  <a:lnTo>
                    <a:pt x="955" y="120"/>
                  </a:lnTo>
                  <a:lnTo>
                    <a:pt x="955" y="120"/>
                  </a:lnTo>
                  <a:lnTo>
                    <a:pt x="955" y="120"/>
                  </a:lnTo>
                  <a:lnTo>
                    <a:pt x="955" y="114"/>
                  </a:lnTo>
                  <a:lnTo>
                    <a:pt x="955" y="114"/>
                  </a:lnTo>
                  <a:lnTo>
                    <a:pt x="955" y="108"/>
                  </a:lnTo>
                  <a:lnTo>
                    <a:pt x="955" y="108"/>
                  </a:lnTo>
                  <a:lnTo>
                    <a:pt x="955" y="102"/>
                  </a:lnTo>
                  <a:lnTo>
                    <a:pt x="955" y="102"/>
                  </a:lnTo>
                  <a:lnTo>
                    <a:pt x="955" y="108"/>
                  </a:lnTo>
                  <a:lnTo>
                    <a:pt x="955" y="108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102"/>
                  </a:lnTo>
                  <a:lnTo>
                    <a:pt x="949" y="97"/>
                  </a:lnTo>
                  <a:lnTo>
                    <a:pt x="949" y="97"/>
                  </a:lnTo>
                  <a:lnTo>
                    <a:pt x="961" y="74"/>
                  </a:lnTo>
                  <a:lnTo>
                    <a:pt x="961" y="74"/>
                  </a:lnTo>
                  <a:lnTo>
                    <a:pt x="967" y="62"/>
                  </a:lnTo>
                  <a:lnTo>
                    <a:pt x="967" y="62"/>
                  </a:lnTo>
                  <a:lnTo>
                    <a:pt x="967" y="51"/>
                  </a:lnTo>
                  <a:lnTo>
                    <a:pt x="961" y="46"/>
                  </a:lnTo>
                  <a:lnTo>
                    <a:pt x="961" y="46"/>
                  </a:lnTo>
                  <a:lnTo>
                    <a:pt x="938" y="34"/>
                  </a:lnTo>
                  <a:lnTo>
                    <a:pt x="938" y="34"/>
                  </a:lnTo>
                  <a:lnTo>
                    <a:pt x="921" y="28"/>
                  </a:lnTo>
                  <a:lnTo>
                    <a:pt x="921" y="28"/>
                  </a:lnTo>
                  <a:lnTo>
                    <a:pt x="904" y="23"/>
                  </a:lnTo>
                  <a:lnTo>
                    <a:pt x="904" y="23"/>
                  </a:lnTo>
                  <a:lnTo>
                    <a:pt x="887" y="23"/>
                  </a:lnTo>
                  <a:lnTo>
                    <a:pt x="887" y="23"/>
                  </a:lnTo>
                  <a:lnTo>
                    <a:pt x="870" y="23"/>
                  </a:lnTo>
                  <a:lnTo>
                    <a:pt x="870" y="23"/>
                  </a:lnTo>
                  <a:lnTo>
                    <a:pt x="870" y="23"/>
                  </a:lnTo>
                  <a:lnTo>
                    <a:pt x="870" y="28"/>
                  </a:lnTo>
                  <a:lnTo>
                    <a:pt x="870" y="28"/>
                  </a:lnTo>
                  <a:lnTo>
                    <a:pt x="870" y="28"/>
                  </a:lnTo>
                  <a:lnTo>
                    <a:pt x="864" y="28"/>
                  </a:lnTo>
                  <a:lnTo>
                    <a:pt x="864" y="28"/>
                  </a:lnTo>
                  <a:lnTo>
                    <a:pt x="858" y="34"/>
                  </a:lnTo>
                  <a:lnTo>
                    <a:pt x="858" y="34"/>
                  </a:lnTo>
                  <a:lnTo>
                    <a:pt x="853" y="40"/>
                  </a:lnTo>
                  <a:lnTo>
                    <a:pt x="853" y="40"/>
                  </a:lnTo>
                  <a:lnTo>
                    <a:pt x="848" y="46"/>
                  </a:lnTo>
                  <a:lnTo>
                    <a:pt x="848" y="46"/>
                  </a:lnTo>
                  <a:lnTo>
                    <a:pt x="842" y="46"/>
                  </a:lnTo>
                  <a:lnTo>
                    <a:pt x="842" y="46"/>
                  </a:lnTo>
                  <a:lnTo>
                    <a:pt x="836" y="46"/>
                  </a:lnTo>
                  <a:lnTo>
                    <a:pt x="836" y="46"/>
                  </a:lnTo>
                  <a:lnTo>
                    <a:pt x="830" y="40"/>
                  </a:lnTo>
                  <a:lnTo>
                    <a:pt x="830" y="40"/>
                  </a:lnTo>
                  <a:lnTo>
                    <a:pt x="819" y="46"/>
                  </a:lnTo>
                  <a:lnTo>
                    <a:pt x="819" y="46"/>
                  </a:lnTo>
                  <a:lnTo>
                    <a:pt x="819" y="46"/>
                  </a:lnTo>
                  <a:lnTo>
                    <a:pt x="819" y="46"/>
                  </a:lnTo>
                  <a:lnTo>
                    <a:pt x="819" y="51"/>
                  </a:lnTo>
                  <a:lnTo>
                    <a:pt x="819" y="51"/>
                  </a:lnTo>
                  <a:lnTo>
                    <a:pt x="819" y="57"/>
                  </a:lnTo>
                  <a:lnTo>
                    <a:pt x="819" y="57"/>
                  </a:lnTo>
                  <a:lnTo>
                    <a:pt x="813" y="68"/>
                  </a:lnTo>
                  <a:lnTo>
                    <a:pt x="802" y="68"/>
                  </a:lnTo>
                  <a:lnTo>
                    <a:pt x="790" y="68"/>
                  </a:lnTo>
                  <a:lnTo>
                    <a:pt x="779" y="68"/>
                  </a:lnTo>
                  <a:lnTo>
                    <a:pt x="768" y="74"/>
                  </a:lnTo>
                  <a:lnTo>
                    <a:pt x="768" y="74"/>
                  </a:lnTo>
                  <a:lnTo>
                    <a:pt x="768" y="74"/>
                  </a:lnTo>
                  <a:lnTo>
                    <a:pt x="768" y="74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68" y="86"/>
                  </a:lnTo>
                  <a:lnTo>
                    <a:pt x="768" y="86"/>
                  </a:lnTo>
                  <a:lnTo>
                    <a:pt x="768" y="86"/>
                  </a:lnTo>
                  <a:lnTo>
                    <a:pt x="768" y="86"/>
                  </a:lnTo>
                  <a:lnTo>
                    <a:pt x="762" y="86"/>
                  </a:lnTo>
                  <a:lnTo>
                    <a:pt x="762" y="86"/>
                  </a:lnTo>
                  <a:lnTo>
                    <a:pt x="751" y="86"/>
                  </a:lnTo>
                  <a:lnTo>
                    <a:pt x="751" y="86"/>
                  </a:lnTo>
                  <a:lnTo>
                    <a:pt x="739" y="86"/>
                  </a:lnTo>
                  <a:lnTo>
                    <a:pt x="739" y="86"/>
                  </a:lnTo>
                  <a:lnTo>
                    <a:pt x="728" y="91"/>
                  </a:lnTo>
                  <a:lnTo>
                    <a:pt x="728" y="91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28" y="97"/>
                  </a:lnTo>
                  <a:lnTo>
                    <a:pt x="733" y="97"/>
                  </a:lnTo>
                  <a:lnTo>
                    <a:pt x="733" y="97"/>
                  </a:lnTo>
                  <a:lnTo>
                    <a:pt x="733" y="97"/>
                  </a:lnTo>
                  <a:lnTo>
                    <a:pt x="733" y="97"/>
                  </a:lnTo>
                  <a:lnTo>
                    <a:pt x="733" y="102"/>
                  </a:lnTo>
                  <a:lnTo>
                    <a:pt x="733" y="102"/>
                  </a:lnTo>
                  <a:lnTo>
                    <a:pt x="733" y="102"/>
                  </a:lnTo>
                  <a:lnTo>
                    <a:pt x="733" y="102"/>
                  </a:lnTo>
                  <a:lnTo>
                    <a:pt x="739" y="108"/>
                  </a:lnTo>
                  <a:lnTo>
                    <a:pt x="739" y="108"/>
                  </a:lnTo>
                  <a:lnTo>
                    <a:pt x="739" y="108"/>
                  </a:lnTo>
                  <a:lnTo>
                    <a:pt x="739" y="108"/>
                  </a:lnTo>
                  <a:lnTo>
                    <a:pt x="733" y="114"/>
                  </a:lnTo>
                  <a:lnTo>
                    <a:pt x="733" y="114"/>
                  </a:lnTo>
                  <a:lnTo>
                    <a:pt x="733" y="120"/>
                  </a:lnTo>
                  <a:lnTo>
                    <a:pt x="733" y="120"/>
                  </a:lnTo>
                  <a:lnTo>
                    <a:pt x="728" y="125"/>
                  </a:lnTo>
                  <a:lnTo>
                    <a:pt x="728" y="125"/>
                  </a:lnTo>
                  <a:lnTo>
                    <a:pt x="723" y="131"/>
                  </a:lnTo>
                  <a:lnTo>
                    <a:pt x="723" y="131"/>
                  </a:lnTo>
                  <a:lnTo>
                    <a:pt x="728" y="131"/>
                  </a:lnTo>
                  <a:lnTo>
                    <a:pt x="728" y="131"/>
                  </a:lnTo>
                  <a:lnTo>
                    <a:pt x="733" y="131"/>
                  </a:lnTo>
                  <a:lnTo>
                    <a:pt x="733" y="131"/>
                  </a:lnTo>
                  <a:lnTo>
                    <a:pt x="739" y="136"/>
                  </a:lnTo>
                  <a:lnTo>
                    <a:pt x="739" y="136"/>
                  </a:lnTo>
                  <a:lnTo>
                    <a:pt x="733" y="136"/>
                  </a:lnTo>
                  <a:lnTo>
                    <a:pt x="733" y="136"/>
                  </a:lnTo>
                  <a:lnTo>
                    <a:pt x="723" y="136"/>
                  </a:lnTo>
                  <a:lnTo>
                    <a:pt x="723" y="136"/>
                  </a:lnTo>
                  <a:lnTo>
                    <a:pt x="717" y="136"/>
                  </a:lnTo>
                  <a:lnTo>
                    <a:pt x="717" y="136"/>
                  </a:lnTo>
                  <a:lnTo>
                    <a:pt x="711" y="131"/>
                  </a:lnTo>
                  <a:lnTo>
                    <a:pt x="711" y="131"/>
                  </a:lnTo>
                  <a:lnTo>
                    <a:pt x="699" y="131"/>
                  </a:lnTo>
                  <a:lnTo>
                    <a:pt x="699" y="131"/>
                  </a:lnTo>
                  <a:lnTo>
                    <a:pt x="694" y="136"/>
                  </a:lnTo>
                  <a:lnTo>
                    <a:pt x="694" y="136"/>
                  </a:lnTo>
                  <a:lnTo>
                    <a:pt x="688" y="142"/>
                  </a:lnTo>
                  <a:lnTo>
                    <a:pt x="688" y="142"/>
                  </a:lnTo>
                  <a:lnTo>
                    <a:pt x="683" y="148"/>
                  </a:lnTo>
                  <a:lnTo>
                    <a:pt x="683" y="148"/>
                  </a:lnTo>
                  <a:lnTo>
                    <a:pt x="677" y="153"/>
                  </a:lnTo>
                  <a:lnTo>
                    <a:pt x="677" y="153"/>
                  </a:lnTo>
                  <a:lnTo>
                    <a:pt x="677" y="153"/>
                  </a:lnTo>
                  <a:lnTo>
                    <a:pt x="677" y="153"/>
                  </a:lnTo>
                  <a:lnTo>
                    <a:pt x="677" y="171"/>
                  </a:lnTo>
                  <a:lnTo>
                    <a:pt x="677" y="171"/>
                  </a:lnTo>
                  <a:lnTo>
                    <a:pt x="677" y="193"/>
                  </a:lnTo>
                  <a:lnTo>
                    <a:pt x="677" y="193"/>
                  </a:lnTo>
                  <a:lnTo>
                    <a:pt x="677" y="211"/>
                  </a:lnTo>
                  <a:lnTo>
                    <a:pt x="677" y="211"/>
                  </a:lnTo>
                  <a:lnTo>
                    <a:pt x="683" y="211"/>
                  </a:lnTo>
                  <a:lnTo>
                    <a:pt x="683" y="211"/>
                  </a:lnTo>
                  <a:lnTo>
                    <a:pt x="688" y="216"/>
                  </a:lnTo>
                  <a:lnTo>
                    <a:pt x="688" y="216"/>
                  </a:lnTo>
                  <a:lnTo>
                    <a:pt x="694" y="216"/>
                  </a:lnTo>
                  <a:lnTo>
                    <a:pt x="694" y="216"/>
                  </a:lnTo>
                  <a:lnTo>
                    <a:pt x="694" y="216"/>
                  </a:lnTo>
                  <a:lnTo>
                    <a:pt x="694" y="216"/>
                  </a:lnTo>
                  <a:lnTo>
                    <a:pt x="705" y="216"/>
                  </a:lnTo>
                  <a:lnTo>
                    <a:pt x="705" y="216"/>
                  </a:lnTo>
                  <a:lnTo>
                    <a:pt x="723" y="216"/>
                  </a:lnTo>
                  <a:lnTo>
                    <a:pt x="723" y="216"/>
                  </a:lnTo>
                  <a:lnTo>
                    <a:pt x="733" y="216"/>
                  </a:lnTo>
                  <a:lnTo>
                    <a:pt x="733" y="216"/>
                  </a:lnTo>
                  <a:lnTo>
                    <a:pt x="751" y="216"/>
                  </a:lnTo>
                  <a:lnTo>
                    <a:pt x="751" y="216"/>
                  </a:lnTo>
                  <a:lnTo>
                    <a:pt x="751" y="227"/>
                  </a:lnTo>
                  <a:lnTo>
                    <a:pt x="751" y="227"/>
                  </a:lnTo>
                  <a:lnTo>
                    <a:pt x="751" y="239"/>
                  </a:lnTo>
                  <a:lnTo>
                    <a:pt x="751" y="239"/>
                  </a:lnTo>
                  <a:lnTo>
                    <a:pt x="751" y="256"/>
                  </a:lnTo>
                  <a:lnTo>
                    <a:pt x="751" y="256"/>
                  </a:lnTo>
                  <a:lnTo>
                    <a:pt x="751" y="261"/>
                  </a:lnTo>
                  <a:lnTo>
                    <a:pt x="751" y="261"/>
                  </a:lnTo>
                  <a:lnTo>
                    <a:pt x="733" y="250"/>
                  </a:lnTo>
                  <a:lnTo>
                    <a:pt x="733" y="250"/>
                  </a:lnTo>
                  <a:lnTo>
                    <a:pt x="723" y="245"/>
                  </a:lnTo>
                  <a:lnTo>
                    <a:pt x="723" y="245"/>
                  </a:lnTo>
                  <a:lnTo>
                    <a:pt x="699" y="245"/>
                  </a:lnTo>
                  <a:lnTo>
                    <a:pt x="699" y="245"/>
                  </a:lnTo>
                  <a:lnTo>
                    <a:pt x="677" y="239"/>
                  </a:lnTo>
                  <a:lnTo>
                    <a:pt x="677" y="239"/>
                  </a:lnTo>
                  <a:lnTo>
                    <a:pt x="671" y="250"/>
                  </a:lnTo>
                  <a:lnTo>
                    <a:pt x="671" y="250"/>
                  </a:lnTo>
                  <a:lnTo>
                    <a:pt x="671" y="256"/>
                  </a:lnTo>
                  <a:lnTo>
                    <a:pt x="671" y="256"/>
                  </a:lnTo>
                  <a:lnTo>
                    <a:pt x="671" y="267"/>
                  </a:lnTo>
                  <a:lnTo>
                    <a:pt x="671" y="267"/>
                  </a:lnTo>
                  <a:lnTo>
                    <a:pt x="671" y="273"/>
                  </a:lnTo>
                  <a:lnTo>
                    <a:pt x="671" y="273"/>
                  </a:lnTo>
                  <a:lnTo>
                    <a:pt x="699" y="290"/>
                  </a:lnTo>
                  <a:lnTo>
                    <a:pt x="699" y="290"/>
                  </a:lnTo>
                  <a:lnTo>
                    <a:pt x="717" y="296"/>
                  </a:lnTo>
                  <a:lnTo>
                    <a:pt x="717" y="296"/>
                  </a:lnTo>
                  <a:lnTo>
                    <a:pt x="723" y="296"/>
                  </a:lnTo>
                  <a:lnTo>
                    <a:pt x="723" y="307"/>
                  </a:lnTo>
                  <a:lnTo>
                    <a:pt x="723" y="307"/>
                  </a:lnTo>
                  <a:lnTo>
                    <a:pt x="705" y="336"/>
                  </a:lnTo>
                  <a:lnTo>
                    <a:pt x="705" y="336"/>
                  </a:lnTo>
                  <a:lnTo>
                    <a:pt x="705" y="330"/>
                  </a:lnTo>
                  <a:lnTo>
                    <a:pt x="705" y="330"/>
                  </a:lnTo>
                  <a:lnTo>
                    <a:pt x="711" y="346"/>
                  </a:lnTo>
                  <a:lnTo>
                    <a:pt x="711" y="346"/>
                  </a:lnTo>
                  <a:lnTo>
                    <a:pt x="711" y="370"/>
                  </a:lnTo>
                  <a:lnTo>
                    <a:pt x="711" y="370"/>
                  </a:lnTo>
                  <a:lnTo>
                    <a:pt x="717" y="386"/>
                  </a:lnTo>
                  <a:lnTo>
                    <a:pt x="717" y="386"/>
                  </a:lnTo>
                  <a:lnTo>
                    <a:pt x="688" y="375"/>
                  </a:lnTo>
                  <a:lnTo>
                    <a:pt x="688" y="375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43" y="375"/>
                  </a:lnTo>
                  <a:lnTo>
                    <a:pt x="643" y="375"/>
                  </a:lnTo>
                  <a:lnTo>
                    <a:pt x="609" y="381"/>
                  </a:lnTo>
                  <a:lnTo>
                    <a:pt x="609" y="381"/>
                  </a:lnTo>
                  <a:lnTo>
                    <a:pt x="620" y="375"/>
                  </a:lnTo>
                  <a:lnTo>
                    <a:pt x="620" y="375"/>
                  </a:lnTo>
                  <a:lnTo>
                    <a:pt x="631" y="364"/>
                  </a:lnTo>
                  <a:lnTo>
                    <a:pt x="631" y="364"/>
                  </a:lnTo>
                  <a:lnTo>
                    <a:pt x="643" y="352"/>
                  </a:lnTo>
                  <a:lnTo>
                    <a:pt x="643" y="352"/>
                  </a:lnTo>
                  <a:lnTo>
                    <a:pt x="654" y="346"/>
                  </a:lnTo>
                  <a:lnTo>
                    <a:pt x="654" y="346"/>
                  </a:lnTo>
                  <a:lnTo>
                    <a:pt x="654" y="346"/>
                  </a:lnTo>
                  <a:lnTo>
                    <a:pt x="654" y="346"/>
                  </a:lnTo>
                  <a:lnTo>
                    <a:pt x="659" y="352"/>
                  </a:lnTo>
                  <a:lnTo>
                    <a:pt x="659" y="352"/>
                  </a:lnTo>
                  <a:lnTo>
                    <a:pt x="665" y="352"/>
                  </a:lnTo>
                  <a:lnTo>
                    <a:pt x="665" y="352"/>
                  </a:lnTo>
                  <a:lnTo>
                    <a:pt x="671" y="346"/>
                  </a:lnTo>
                  <a:lnTo>
                    <a:pt x="671" y="346"/>
                  </a:lnTo>
                  <a:lnTo>
                    <a:pt x="665" y="341"/>
                  </a:lnTo>
                  <a:lnTo>
                    <a:pt x="665" y="341"/>
                  </a:lnTo>
                  <a:lnTo>
                    <a:pt x="665" y="336"/>
                  </a:lnTo>
                  <a:lnTo>
                    <a:pt x="665" y="336"/>
                  </a:lnTo>
                  <a:lnTo>
                    <a:pt x="665" y="330"/>
                  </a:lnTo>
                  <a:lnTo>
                    <a:pt x="665" y="330"/>
                  </a:lnTo>
                  <a:lnTo>
                    <a:pt x="665" y="324"/>
                  </a:lnTo>
                  <a:lnTo>
                    <a:pt x="665" y="324"/>
                  </a:lnTo>
                  <a:lnTo>
                    <a:pt x="654" y="318"/>
                  </a:lnTo>
                  <a:lnTo>
                    <a:pt x="654" y="318"/>
                  </a:lnTo>
                  <a:lnTo>
                    <a:pt x="643" y="313"/>
                  </a:lnTo>
                  <a:lnTo>
                    <a:pt x="643" y="313"/>
                  </a:lnTo>
                  <a:lnTo>
                    <a:pt x="631" y="307"/>
                  </a:lnTo>
                  <a:lnTo>
                    <a:pt x="631" y="307"/>
                  </a:lnTo>
                  <a:lnTo>
                    <a:pt x="626" y="301"/>
                  </a:lnTo>
                  <a:lnTo>
                    <a:pt x="626" y="301"/>
                  </a:lnTo>
                  <a:lnTo>
                    <a:pt x="620" y="290"/>
                  </a:lnTo>
                  <a:lnTo>
                    <a:pt x="614" y="267"/>
                  </a:lnTo>
                  <a:lnTo>
                    <a:pt x="614" y="267"/>
                  </a:lnTo>
                  <a:lnTo>
                    <a:pt x="614" y="222"/>
                  </a:lnTo>
                  <a:lnTo>
                    <a:pt x="614" y="222"/>
                  </a:lnTo>
                  <a:lnTo>
                    <a:pt x="614" y="171"/>
                  </a:lnTo>
                  <a:lnTo>
                    <a:pt x="614" y="171"/>
                  </a:lnTo>
                  <a:lnTo>
                    <a:pt x="620" y="136"/>
                  </a:lnTo>
                  <a:lnTo>
                    <a:pt x="620" y="136"/>
                  </a:lnTo>
                  <a:lnTo>
                    <a:pt x="631" y="114"/>
                  </a:lnTo>
                  <a:lnTo>
                    <a:pt x="643" y="97"/>
                  </a:lnTo>
                  <a:lnTo>
                    <a:pt x="643" y="97"/>
                  </a:lnTo>
                  <a:lnTo>
                    <a:pt x="659" y="86"/>
                  </a:lnTo>
                  <a:lnTo>
                    <a:pt x="683" y="74"/>
                  </a:lnTo>
                  <a:lnTo>
                    <a:pt x="683" y="74"/>
                  </a:lnTo>
                  <a:lnTo>
                    <a:pt x="733" y="62"/>
                  </a:lnTo>
                  <a:lnTo>
                    <a:pt x="733" y="62"/>
                  </a:lnTo>
                  <a:lnTo>
                    <a:pt x="790" y="57"/>
                  </a:lnTo>
                  <a:lnTo>
                    <a:pt x="790" y="57"/>
                  </a:lnTo>
                  <a:lnTo>
                    <a:pt x="785" y="51"/>
                  </a:lnTo>
                  <a:lnTo>
                    <a:pt x="785" y="51"/>
                  </a:lnTo>
                  <a:lnTo>
                    <a:pt x="790" y="51"/>
                  </a:lnTo>
                  <a:lnTo>
                    <a:pt x="790" y="51"/>
                  </a:lnTo>
                  <a:lnTo>
                    <a:pt x="790" y="51"/>
                  </a:lnTo>
                  <a:lnTo>
                    <a:pt x="790" y="51"/>
                  </a:lnTo>
                  <a:lnTo>
                    <a:pt x="796" y="51"/>
                  </a:lnTo>
                  <a:lnTo>
                    <a:pt x="796" y="51"/>
                  </a:lnTo>
                  <a:lnTo>
                    <a:pt x="796" y="46"/>
                  </a:lnTo>
                  <a:lnTo>
                    <a:pt x="796" y="46"/>
                  </a:lnTo>
                  <a:lnTo>
                    <a:pt x="796" y="40"/>
                  </a:lnTo>
                  <a:lnTo>
                    <a:pt x="796" y="40"/>
                  </a:lnTo>
                  <a:lnTo>
                    <a:pt x="796" y="34"/>
                  </a:lnTo>
                  <a:lnTo>
                    <a:pt x="796" y="34"/>
                  </a:lnTo>
                  <a:lnTo>
                    <a:pt x="796" y="34"/>
                  </a:lnTo>
                  <a:lnTo>
                    <a:pt x="796" y="34"/>
                  </a:lnTo>
                  <a:lnTo>
                    <a:pt x="785" y="28"/>
                  </a:lnTo>
                  <a:lnTo>
                    <a:pt x="785" y="28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62" y="23"/>
                  </a:lnTo>
                  <a:lnTo>
                    <a:pt x="762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28" y="23"/>
                  </a:lnTo>
                  <a:lnTo>
                    <a:pt x="728" y="23"/>
                  </a:lnTo>
                  <a:lnTo>
                    <a:pt x="694" y="23"/>
                  </a:lnTo>
                  <a:lnTo>
                    <a:pt x="694" y="23"/>
                  </a:lnTo>
                  <a:lnTo>
                    <a:pt x="665" y="23"/>
                  </a:lnTo>
                  <a:lnTo>
                    <a:pt x="665" y="23"/>
                  </a:lnTo>
                  <a:lnTo>
                    <a:pt x="637" y="28"/>
                  </a:lnTo>
                  <a:lnTo>
                    <a:pt x="631" y="28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603" y="34"/>
                  </a:lnTo>
                  <a:lnTo>
                    <a:pt x="603" y="34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74" y="28"/>
                  </a:lnTo>
                  <a:lnTo>
                    <a:pt x="574" y="28"/>
                  </a:lnTo>
                  <a:lnTo>
                    <a:pt x="569" y="28"/>
                  </a:lnTo>
                  <a:lnTo>
                    <a:pt x="569" y="28"/>
                  </a:lnTo>
                  <a:lnTo>
                    <a:pt x="558" y="34"/>
                  </a:lnTo>
                  <a:lnTo>
                    <a:pt x="558" y="34"/>
                  </a:lnTo>
                  <a:lnTo>
                    <a:pt x="546" y="40"/>
                  </a:lnTo>
                  <a:lnTo>
                    <a:pt x="546" y="40"/>
                  </a:lnTo>
                  <a:lnTo>
                    <a:pt x="540" y="46"/>
                  </a:lnTo>
                  <a:lnTo>
                    <a:pt x="540" y="46"/>
                  </a:lnTo>
                  <a:lnTo>
                    <a:pt x="523" y="46"/>
                  </a:lnTo>
                  <a:lnTo>
                    <a:pt x="523" y="46"/>
                  </a:lnTo>
                  <a:lnTo>
                    <a:pt x="518" y="40"/>
                  </a:lnTo>
                  <a:lnTo>
                    <a:pt x="518" y="40"/>
                  </a:lnTo>
                  <a:lnTo>
                    <a:pt x="506" y="40"/>
                  </a:lnTo>
                  <a:lnTo>
                    <a:pt x="506" y="40"/>
                  </a:lnTo>
                  <a:lnTo>
                    <a:pt x="495" y="40"/>
                  </a:lnTo>
                  <a:lnTo>
                    <a:pt x="495" y="40"/>
                  </a:lnTo>
                  <a:lnTo>
                    <a:pt x="495" y="40"/>
                  </a:lnTo>
                  <a:lnTo>
                    <a:pt x="495" y="40"/>
                  </a:lnTo>
                  <a:lnTo>
                    <a:pt x="495" y="46"/>
                  </a:lnTo>
                  <a:lnTo>
                    <a:pt x="495" y="46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72" y="57"/>
                  </a:lnTo>
                  <a:lnTo>
                    <a:pt x="472" y="57"/>
                  </a:lnTo>
                  <a:lnTo>
                    <a:pt x="467" y="68"/>
                  </a:lnTo>
                  <a:lnTo>
                    <a:pt x="467" y="68"/>
                  </a:lnTo>
                  <a:lnTo>
                    <a:pt x="455" y="74"/>
                  </a:lnTo>
                  <a:lnTo>
                    <a:pt x="455" y="74"/>
                  </a:lnTo>
                  <a:lnTo>
                    <a:pt x="455" y="86"/>
                  </a:lnTo>
                  <a:lnTo>
                    <a:pt x="455" y="86"/>
                  </a:lnTo>
                  <a:lnTo>
                    <a:pt x="461" y="91"/>
                  </a:lnTo>
                  <a:lnTo>
                    <a:pt x="461" y="91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61" y="102"/>
                  </a:lnTo>
                  <a:lnTo>
                    <a:pt x="455" y="108"/>
                  </a:lnTo>
                  <a:lnTo>
                    <a:pt x="455" y="108"/>
                  </a:lnTo>
                  <a:lnTo>
                    <a:pt x="444" y="114"/>
                  </a:lnTo>
                  <a:lnTo>
                    <a:pt x="444" y="114"/>
                  </a:lnTo>
                  <a:lnTo>
                    <a:pt x="433" y="120"/>
                  </a:lnTo>
                  <a:lnTo>
                    <a:pt x="433" y="120"/>
                  </a:lnTo>
                  <a:lnTo>
                    <a:pt x="421" y="125"/>
                  </a:lnTo>
                  <a:lnTo>
                    <a:pt x="427" y="131"/>
                  </a:lnTo>
                  <a:lnTo>
                    <a:pt x="427" y="142"/>
                  </a:lnTo>
                  <a:lnTo>
                    <a:pt x="427" y="148"/>
                  </a:lnTo>
                  <a:lnTo>
                    <a:pt x="427" y="153"/>
                  </a:lnTo>
                  <a:lnTo>
                    <a:pt x="427" y="153"/>
                  </a:lnTo>
                  <a:lnTo>
                    <a:pt x="415" y="165"/>
                  </a:lnTo>
                  <a:lnTo>
                    <a:pt x="415" y="165"/>
                  </a:lnTo>
                  <a:lnTo>
                    <a:pt x="393" y="187"/>
                  </a:lnTo>
                  <a:lnTo>
                    <a:pt x="393" y="187"/>
                  </a:lnTo>
                  <a:lnTo>
                    <a:pt x="375" y="211"/>
                  </a:lnTo>
                  <a:lnTo>
                    <a:pt x="375" y="211"/>
                  </a:lnTo>
                  <a:lnTo>
                    <a:pt x="364" y="222"/>
                  </a:lnTo>
                  <a:lnTo>
                    <a:pt x="364" y="222"/>
                  </a:lnTo>
                  <a:lnTo>
                    <a:pt x="364" y="233"/>
                  </a:lnTo>
                  <a:lnTo>
                    <a:pt x="364" y="233"/>
                  </a:lnTo>
                  <a:lnTo>
                    <a:pt x="370" y="239"/>
                  </a:lnTo>
                  <a:lnTo>
                    <a:pt x="370" y="239"/>
                  </a:lnTo>
                  <a:lnTo>
                    <a:pt x="375" y="245"/>
                  </a:lnTo>
                  <a:lnTo>
                    <a:pt x="375" y="245"/>
                  </a:lnTo>
                  <a:lnTo>
                    <a:pt x="375" y="256"/>
                  </a:lnTo>
                  <a:lnTo>
                    <a:pt x="375" y="256"/>
                  </a:lnTo>
                  <a:lnTo>
                    <a:pt x="370" y="261"/>
                  </a:lnTo>
                  <a:lnTo>
                    <a:pt x="370" y="261"/>
                  </a:lnTo>
                  <a:lnTo>
                    <a:pt x="359" y="273"/>
                  </a:lnTo>
                  <a:lnTo>
                    <a:pt x="359" y="273"/>
                  </a:lnTo>
                  <a:lnTo>
                    <a:pt x="353" y="279"/>
                  </a:lnTo>
                  <a:lnTo>
                    <a:pt x="353" y="279"/>
                  </a:lnTo>
                  <a:lnTo>
                    <a:pt x="347" y="284"/>
                  </a:lnTo>
                  <a:lnTo>
                    <a:pt x="347" y="284"/>
                  </a:lnTo>
                  <a:lnTo>
                    <a:pt x="347" y="290"/>
                  </a:lnTo>
                  <a:lnTo>
                    <a:pt x="347" y="290"/>
                  </a:lnTo>
                  <a:lnTo>
                    <a:pt x="342" y="296"/>
                  </a:lnTo>
                  <a:lnTo>
                    <a:pt x="342" y="296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53" y="318"/>
                  </a:lnTo>
                  <a:lnTo>
                    <a:pt x="353" y="318"/>
                  </a:lnTo>
                  <a:lnTo>
                    <a:pt x="370" y="324"/>
                  </a:lnTo>
                  <a:lnTo>
                    <a:pt x="370" y="324"/>
                  </a:lnTo>
                  <a:lnTo>
                    <a:pt x="381" y="330"/>
                  </a:lnTo>
                  <a:lnTo>
                    <a:pt x="381" y="330"/>
                  </a:lnTo>
                  <a:lnTo>
                    <a:pt x="398" y="341"/>
                  </a:lnTo>
                  <a:lnTo>
                    <a:pt x="398" y="341"/>
                  </a:lnTo>
                  <a:lnTo>
                    <a:pt x="398" y="346"/>
                  </a:lnTo>
                  <a:lnTo>
                    <a:pt x="398" y="346"/>
                  </a:lnTo>
                  <a:lnTo>
                    <a:pt x="398" y="346"/>
                  </a:lnTo>
                  <a:lnTo>
                    <a:pt x="393" y="346"/>
                  </a:lnTo>
                  <a:lnTo>
                    <a:pt x="393" y="346"/>
                  </a:lnTo>
                  <a:lnTo>
                    <a:pt x="393" y="346"/>
                  </a:lnTo>
                  <a:lnTo>
                    <a:pt x="393" y="346"/>
                  </a:lnTo>
                  <a:lnTo>
                    <a:pt x="393" y="346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387" y="352"/>
                  </a:lnTo>
                  <a:lnTo>
                    <a:pt x="393" y="364"/>
                  </a:lnTo>
                  <a:lnTo>
                    <a:pt x="393" y="364"/>
                  </a:lnTo>
                  <a:lnTo>
                    <a:pt x="404" y="375"/>
                  </a:lnTo>
                  <a:lnTo>
                    <a:pt x="404" y="375"/>
                  </a:lnTo>
                  <a:lnTo>
                    <a:pt x="409" y="381"/>
                  </a:lnTo>
                  <a:lnTo>
                    <a:pt x="409" y="381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38" y="392"/>
                  </a:lnTo>
                  <a:lnTo>
                    <a:pt x="438" y="392"/>
                  </a:lnTo>
                  <a:lnTo>
                    <a:pt x="461" y="392"/>
                  </a:lnTo>
                  <a:lnTo>
                    <a:pt x="461" y="392"/>
                  </a:lnTo>
                  <a:lnTo>
                    <a:pt x="484" y="386"/>
                  </a:lnTo>
                  <a:lnTo>
                    <a:pt x="484" y="386"/>
                  </a:lnTo>
                  <a:lnTo>
                    <a:pt x="512" y="386"/>
                  </a:lnTo>
                  <a:lnTo>
                    <a:pt x="512" y="392"/>
                  </a:lnTo>
                  <a:lnTo>
                    <a:pt x="512" y="398"/>
                  </a:lnTo>
                  <a:lnTo>
                    <a:pt x="512" y="404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00" y="410"/>
                  </a:lnTo>
                  <a:lnTo>
                    <a:pt x="500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78" y="410"/>
                  </a:lnTo>
                  <a:lnTo>
                    <a:pt x="478" y="410"/>
                  </a:lnTo>
                  <a:lnTo>
                    <a:pt x="467" y="410"/>
                  </a:lnTo>
                  <a:lnTo>
                    <a:pt x="467" y="410"/>
                  </a:lnTo>
                  <a:lnTo>
                    <a:pt x="467" y="415"/>
                  </a:lnTo>
                  <a:lnTo>
                    <a:pt x="467" y="415"/>
                  </a:lnTo>
                  <a:lnTo>
                    <a:pt x="467" y="421"/>
                  </a:lnTo>
                  <a:lnTo>
                    <a:pt x="467" y="421"/>
                  </a:lnTo>
                  <a:lnTo>
                    <a:pt x="467" y="421"/>
                  </a:lnTo>
                  <a:lnTo>
                    <a:pt x="467" y="421"/>
                  </a:lnTo>
                  <a:lnTo>
                    <a:pt x="467" y="426"/>
                  </a:lnTo>
                  <a:lnTo>
                    <a:pt x="467" y="426"/>
                  </a:lnTo>
                  <a:lnTo>
                    <a:pt x="472" y="432"/>
                  </a:lnTo>
                  <a:lnTo>
                    <a:pt x="472" y="432"/>
                  </a:lnTo>
                  <a:lnTo>
                    <a:pt x="478" y="438"/>
                  </a:lnTo>
                  <a:lnTo>
                    <a:pt x="478" y="438"/>
                  </a:lnTo>
                  <a:lnTo>
                    <a:pt x="484" y="449"/>
                  </a:lnTo>
                  <a:lnTo>
                    <a:pt x="484" y="449"/>
                  </a:lnTo>
                  <a:lnTo>
                    <a:pt x="489" y="455"/>
                  </a:lnTo>
                  <a:lnTo>
                    <a:pt x="489" y="455"/>
                  </a:lnTo>
                  <a:lnTo>
                    <a:pt x="489" y="455"/>
                  </a:lnTo>
                  <a:lnTo>
                    <a:pt x="489" y="455"/>
                  </a:lnTo>
                  <a:lnTo>
                    <a:pt x="489" y="461"/>
                  </a:lnTo>
                  <a:lnTo>
                    <a:pt x="489" y="461"/>
                  </a:lnTo>
                  <a:lnTo>
                    <a:pt x="489" y="461"/>
                  </a:lnTo>
                  <a:lnTo>
                    <a:pt x="489" y="461"/>
                  </a:lnTo>
                  <a:lnTo>
                    <a:pt x="495" y="455"/>
                  </a:lnTo>
                  <a:lnTo>
                    <a:pt x="495" y="455"/>
                  </a:lnTo>
                  <a:lnTo>
                    <a:pt x="500" y="455"/>
                  </a:lnTo>
                  <a:lnTo>
                    <a:pt x="500" y="455"/>
                  </a:lnTo>
                  <a:lnTo>
                    <a:pt x="506" y="455"/>
                  </a:lnTo>
                  <a:lnTo>
                    <a:pt x="506" y="455"/>
                  </a:lnTo>
                  <a:lnTo>
                    <a:pt x="512" y="455"/>
                  </a:lnTo>
                  <a:lnTo>
                    <a:pt x="512" y="455"/>
                  </a:lnTo>
                  <a:lnTo>
                    <a:pt x="518" y="466"/>
                  </a:lnTo>
                  <a:lnTo>
                    <a:pt x="518" y="466"/>
                  </a:lnTo>
                  <a:lnTo>
                    <a:pt x="529" y="472"/>
                  </a:lnTo>
                  <a:lnTo>
                    <a:pt x="529" y="472"/>
                  </a:lnTo>
                  <a:lnTo>
                    <a:pt x="540" y="477"/>
                  </a:lnTo>
                  <a:lnTo>
                    <a:pt x="540" y="477"/>
                  </a:lnTo>
                  <a:lnTo>
                    <a:pt x="534" y="477"/>
                  </a:lnTo>
                  <a:lnTo>
                    <a:pt x="534" y="477"/>
                  </a:lnTo>
                  <a:lnTo>
                    <a:pt x="529" y="477"/>
                  </a:lnTo>
                  <a:lnTo>
                    <a:pt x="529" y="477"/>
                  </a:lnTo>
                  <a:lnTo>
                    <a:pt x="523" y="477"/>
                  </a:lnTo>
                  <a:lnTo>
                    <a:pt x="523" y="477"/>
                  </a:lnTo>
                  <a:lnTo>
                    <a:pt x="523" y="483"/>
                  </a:lnTo>
                  <a:lnTo>
                    <a:pt x="523" y="483"/>
                  </a:lnTo>
                  <a:lnTo>
                    <a:pt x="523" y="483"/>
                  </a:lnTo>
                  <a:lnTo>
                    <a:pt x="523" y="489"/>
                  </a:lnTo>
                  <a:lnTo>
                    <a:pt x="523" y="489"/>
                  </a:lnTo>
                  <a:lnTo>
                    <a:pt x="523" y="489"/>
                  </a:lnTo>
                  <a:lnTo>
                    <a:pt x="529" y="495"/>
                  </a:lnTo>
                  <a:lnTo>
                    <a:pt x="529" y="495"/>
                  </a:lnTo>
                  <a:lnTo>
                    <a:pt x="540" y="495"/>
                  </a:lnTo>
                  <a:lnTo>
                    <a:pt x="540" y="495"/>
                  </a:lnTo>
                  <a:lnTo>
                    <a:pt x="552" y="495"/>
                  </a:lnTo>
                  <a:lnTo>
                    <a:pt x="552" y="495"/>
                  </a:lnTo>
                  <a:lnTo>
                    <a:pt x="558" y="495"/>
                  </a:lnTo>
                  <a:lnTo>
                    <a:pt x="558" y="495"/>
                  </a:lnTo>
                  <a:lnTo>
                    <a:pt x="569" y="483"/>
                  </a:lnTo>
                  <a:lnTo>
                    <a:pt x="569" y="483"/>
                  </a:lnTo>
                  <a:lnTo>
                    <a:pt x="574" y="472"/>
                  </a:lnTo>
                  <a:lnTo>
                    <a:pt x="574" y="472"/>
                  </a:lnTo>
                  <a:lnTo>
                    <a:pt x="592" y="466"/>
                  </a:lnTo>
                  <a:lnTo>
                    <a:pt x="592" y="466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77"/>
                  </a:lnTo>
                  <a:lnTo>
                    <a:pt x="609" y="483"/>
                  </a:lnTo>
                  <a:lnTo>
                    <a:pt x="609" y="483"/>
                  </a:lnTo>
                  <a:lnTo>
                    <a:pt x="609" y="489"/>
                  </a:lnTo>
                  <a:lnTo>
                    <a:pt x="609" y="489"/>
                  </a:lnTo>
                  <a:lnTo>
                    <a:pt x="609" y="489"/>
                  </a:lnTo>
                  <a:lnTo>
                    <a:pt x="609" y="489"/>
                  </a:lnTo>
                  <a:lnTo>
                    <a:pt x="614" y="495"/>
                  </a:lnTo>
                  <a:lnTo>
                    <a:pt x="614" y="495"/>
                  </a:lnTo>
                  <a:lnTo>
                    <a:pt x="631" y="506"/>
                  </a:lnTo>
                  <a:lnTo>
                    <a:pt x="631" y="506"/>
                  </a:lnTo>
                  <a:lnTo>
                    <a:pt x="643" y="517"/>
                  </a:lnTo>
                  <a:lnTo>
                    <a:pt x="643" y="517"/>
                  </a:lnTo>
                  <a:lnTo>
                    <a:pt x="654" y="523"/>
                  </a:lnTo>
                  <a:lnTo>
                    <a:pt x="654" y="523"/>
                  </a:lnTo>
                  <a:lnTo>
                    <a:pt x="648" y="529"/>
                  </a:lnTo>
                  <a:lnTo>
                    <a:pt x="648" y="529"/>
                  </a:lnTo>
                  <a:lnTo>
                    <a:pt x="648" y="529"/>
                  </a:lnTo>
                  <a:lnTo>
                    <a:pt x="648" y="529"/>
                  </a:lnTo>
                  <a:lnTo>
                    <a:pt x="648" y="535"/>
                  </a:lnTo>
                  <a:lnTo>
                    <a:pt x="648" y="535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0"/>
                  </a:lnTo>
                  <a:lnTo>
                    <a:pt x="648" y="546"/>
                  </a:lnTo>
                  <a:lnTo>
                    <a:pt x="648" y="546"/>
                  </a:lnTo>
                  <a:lnTo>
                    <a:pt x="654" y="546"/>
                  </a:lnTo>
                  <a:lnTo>
                    <a:pt x="654" y="546"/>
                  </a:lnTo>
                  <a:lnTo>
                    <a:pt x="671" y="546"/>
                  </a:lnTo>
                  <a:lnTo>
                    <a:pt x="671" y="546"/>
                  </a:lnTo>
                  <a:lnTo>
                    <a:pt x="683" y="546"/>
                  </a:lnTo>
                  <a:lnTo>
                    <a:pt x="683" y="546"/>
                  </a:lnTo>
                  <a:lnTo>
                    <a:pt x="694" y="540"/>
                  </a:lnTo>
                  <a:lnTo>
                    <a:pt x="694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694" y="529"/>
                  </a:lnTo>
                  <a:lnTo>
                    <a:pt x="694" y="529"/>
                  </a:lnTo>
                  <a:lnTo>
                    <a:pt x="694" y="523"/>
                  </a:lnTo>
                  <a:lnTo>
                    <a:pt x="694" y="523"/>
                  </a:lnTo>
                  <a:lnTo>
                    <a:pt x="694" y="517"/>
                  </a:lnTo>
                  <a:lnTo>
                    <a:pt x="699" y="517"/>
                  </a:lnTo>
                  <a:lnTo>
                    <a:pt x="699" y="517"/>
                  </a:lnTo>
                  <a:lnTo>
                    <a:pt x="705" y="517"/>
                  </a:lnTo>
                  <a:lnTo>
                    <a:pt x="705" y="517"/>
                  </a:lnTo>
                  <a:lnTo>
                    <a:pt x="705" y="517"/>
                  </a:lnTo>
                  <a:lnTo>
                    <a:pt x="711" y="523"/>
                  </a:lnTo>
                  <a:lnTo>
                    <a:pt x="711" y="523"/>
                  </a:lnTo>
                  <a:lnTo>
                    <a:pt x="717" y="535"/>
                  </a:lnTo>
                  <a:lnTo>
                    <a:pt x="717" y="535"/>
                  </a:lnTo>
                  <a:lnTo>
                    <a:pt x="723" y="540"/>
                  </a:lnTo>
                  <a:lnTo>
                    <a:pt x="723" y="540"/>
                  </a:lnTo>
                  <a:lnTo>
                    <a:pt x="728" y="546"/>
                  </a:lnTo>
                  <a:lnTo>
                    <a:pt x="728" y="546"/>
                  </a:lnTo>
                  <a:lnTo>
                    <a:pt x="739" y="546"/>
                  </a:lnTo>
                  <a:lnTo>
                    <a:pt x="739" y="546"/>
                  </a:lnTo>
                  <a:lnTo>
                    <a:pt x="751" y="546"/>
                  </a:lnTo>
                  <a:lnTo>
                    <a:pt x="751" y="546"/>
                  </a:lnTo>
                  <a:lnTo>
                    <a:pt x="768" y="546"/>
                  </a:lnTo>
                  <a:lnTo>
                    <a:pt x="768" y="546"/>
                  </a:lnTo>
                  <a:lnTo>
                    <a:pt x="779" y="546"/>
                  </a:lnTo>
                  <a:lnTo>
                    <a:pt x="779" y="551"/>
                  </a:lnTo>
                  <a:lnTo>
                    <a:pt x="779" y="551"/>
                  </a:lnTo>
                  <a:lnTo>
                    <a:pt x="779" y="551"/>
                  </a:lnTo>
                  <a:lnTo>
                    <a:pt x="785" y="557"/>
                  </a:lnTo>
                  <a:lnTo>
                    <a:pt x="785" y="557"/>
                  </a:lnTo>
                  <a:lnTo>
                    <a:pt x="790" y="557"/>
                  </a:lnTo>
                  <a:lnTo>
                    <a:pt x="790" y="557"/>
                  </a:lnTo>
                  <a:lnTo>
                    <a:pt x="802" y="557"/>
                  </a:lnTo>
                  <a:lnTo>
                    <a:pt x="802" y="557"/>
                  </a:lnTo>
                  <a:lnTo>
                    <a:pt x="808" y="557"/>
                  </a:lnTo>
                  <a:lnTo>
                    <a:pt x="808" y="557"/>
                  </a:lnTo>
                  <a:lnTo>
                    <a:pt x="813" y="557"/>
                  </a:lnTo>
                  <a:lnTo>
                    <a:pt x="813" y="557"/>
                  </a:lnTo>
                  <a:lnTo>
                    <a:pt x="824" y="557"/>
                  </a:lnTo>
                  <a:lnTo>
                    <a:pt x="824" y="557"/>
                  </a:lnTo>
                  <a:lnTo>
                    <a:pt x="842" y="551"/>
                  </a:lnTo>
                  <a:lnTo>
                    <a:pt x="842" y="551"/>
                  </a:lnTo>
                  <a:lnTo>
                    <a:pt x="858" y="546"/>
                  </a:lnTo>
                  <a:lnTo>
                    <a:pt x="858" y="546"/>
                  </a:lnTo>
                  <a:lnTo>
                    <a:pt x="870" y="546"/>
                  </a:lnTo>
                  <a:lnTo>
                    <a:pt x="870" y="546"/>
                  </a:lnTo>
                  <a:lnTo>
                    <a:pt x="876" y="546"/>
                  </a:lnTo>
                  <a:lnTo>
                    <a:pt x="876" y="546"/>
                  </a:lnTo>
                  <a:lnTo>
                    <a:pt x="876" y="551"/>
                  </a:lnTo>
                  <a:lnTo>
                    <a:pt x="876" y="551"/>
                  </a:lnTo>
                  <a:lnTo>
                    <a:pt x="882" y="557"/>
                  </a:lnTo>
                  <a:lnTo>
                    <a:pt x="882" y="557"/>
                  </a:lnTo>
                  <a:lnTo>
                    <a:pt x="882" y="563"/>
                  </a:lnTo>
                  <a:lnTo>
                    <a:pt x="882" y="563"/>
                  </a:lnTo>
                  <a:lnTo>
                    <a:pt x="893" y="569"/>
                  </a:lnTo>
                  <a:lnTo>
                    <a:pt x="893" y="569"/>
                  </a:lnTo>
                  <a:lnTo>
                    <a:pt x="910" y="569"/>
                  </a:lnTo>
                  <a:lnTo>
                    <a:pt x="910" y="569"/>
                  </a:lnTo>
                  <a:lnTo>
                    <a:pt x="921" y="574"/>
                  </a:lnTo>
                  <a:lnTo>
                    <a:pt x="921" y="574"/>
                  </a:lnTo>
                  <a:lnTo>
                    <a:pt x="933" y="574"/>
                  </a:lnTo>
                  <a:lnTo>
                    <a:pt x="933" y="574"/>
                  </a:lnTo>
                  <a:lnTo>
                    <a:pt x="955" y="574"/>
                  </a:lnTo>
                  <a:lnTo>
                    <a:pt x="955" y="574"/>
                  </a:lnTo>
                  <a:lnTo>
                    <a:pt x="961" y="569"/>
                  </a:lnTo>
                  <a:lnTo>
                    <a:pt x="961" y="563"/>
                  </a:lnTo>
                  <a:lnTo>
                    <a:pt x="961" y="563"/>
                  </a:lnTo>
                  <a:lnTo>
                    <a:pt x="949" y="557"/>
                  </a:lnTo>
                  <a:lnTo>
                    <a:pt x="949" y="557"/>
                  </a:lnTo>
                  <a:lnTo>
                    <a:pt x="938" y="546"/>
                  </a:lnTo>
                  <a:lnTo>
                    <a:pt x="938" y="546"/>
                  </a:lnTo>
                  <a:lnTo>
                    <a:pt x="933" y="540"/>
                  </a:lnTo>
                  <a:lnTo>
                    <a:pt x="933" y="540"/>
                  </a:lnTo>
                  <a:lnTo>
                    <a:pt x="933" y="540"/>
                  </a:lnTo>
                  <a:lnTo>
                    <a:pt x="933" y="540"/>
                  </a:lnTo>
                  <a:lnTo>
                    <a:pt x="933" y="535"/>
                  </a:lnTo>
                  <a:lnTo>
                    <a:pt x="933" y="535"/>
                  </a:lnTo>
                  <a:lnTo>
                    <a:pt x="933" y="529"/>
                  </a:lnTo>
                  <a:lnTo>
                    <a:pt x="933" y="529"/>
                  </a:lnTo>
                  <a:lnTo>
                    <a:pt x="921" y="523"/>
                  </a:lnTo>
                  <a:lnTo>
                    <a:pt x="921" y="523"/>
                  </a:lnTo>
                  <a:lnTo>
                    <a:pt x="915" y="517"/>
                  </a:lnTo>
                  <a:lnTo>
                    <a:pt x="915" y="517"/>
                  </a:lnTo>
                  <a:lnTo>
                    <a:pt x="904" y="506"/>
                  </a:lnTo>
                  <a:lnTo>
                    <a:pt x="904" y="506"/>
                  </a:lnTo>
                  <a:lnTo>
                    <a:pt x="898" y="500"/>
                  </a:lnTo>
                  <a:lnTo>
                    <a:pt x="898" y="500"/>
                  </a:lnTo>
                  <a:lnTo>
                    <a:pt x="893" y="495"/>
                  </a:lnTo>
                  <a:lnTo>
                    <a:pt x="893" y="495"/>
                  </a:lnTo>
                  <a:lnTo>
                    <a:pt x="893" y="489"/>
                  </a:lnTo>
                  <a:lnTo>
                    <a:pt x="893" y="489"/>
                  </a:lnTo>
                  <a:lnTo>
                    <a:pt x="898" y="489"/>
                  </a:lnTo>
                  <a:lnTo>
                    <a:pt x="898" y="489"/>
                  </a:lnTo>
                  <a:lnTo>
                    <a:pt x="915" y="489"/>
                  </a:lnTo>
                  <a:lnTo>
                    <a:pt x="915" y="489"/>
                  </a:lnTo>
                  <a:lnTo>
                    <a:pt x="927" y="500"/>
                  </a:lnTo>
                  <a:lnTo>
                    <a:pt x="927" y="500"/>
                  </a:lnTo>
                  <a:lnTo>
                    <a:pt x="938" y="517"/>
                  </a:lnTo>
                  <a:lnTo>
                    <a:pt x="938" y="517"/>
                  </a:lnTo>
                  <a:lnTo>
                    <a:pt x="949" y="535"/>
                  </a:lnTo>
                  <a:lnTo>
                    <a:pt x="949" y="535"/>
                  </a:lnTo>
                  <a:lnTo>
                    <a:pt x="955" y="546"/>
                  </a:lnTo>
                  <a:lnTo>
                    <a:pt x="955" y="546"/>
                  </a:lnTo>
                  <a:lnTo>
                    <a:pt x="961" y="546"/>
                  </a:lnTo>
                  <a:lnTo>
                    <a:pt x="961" y="546"/>
                  </a:lnTo>
                  <a:lnTo>
                    <a:pt x="967" y="546"/>
                  </a:lnTo>
                  <a:lnTo>
                    <a:pt x="967" y="546"/>
                  </a:lnTo>
                  <a:lnTo>
                    <a:pt x="973" y="546"/>
                  </a:lnTo>
                  <a:lnTo>
                    <a:pt x="973" y="546"/>
                  </a:lnTo>
                  <a:lnTo>
                    <a:pt x="973" y="546"/>
                  </a:lnTo>
                  <a:lnTo>
                    <a:pt x="973" y="546"/>
                  </a:lnTo>
                  <a:lnTo>
                    <a:pt x="989" y="551"/>
                  </a:lnTo>
                  <a:lnTo>
                    <a:pt x="989" y="551"/>
                  </a:lnTo>
                  <a:lnTo>
                    <a:pt x="995" y="569"/>
                  </a:lnTo>
                  <a:lnTo>
                    <a:pt x="995" y="569"/>
                  </a:lnTo>
                  <a:lnTo>
                    <a:pt x="1007" y="580"/>
                  </a:lnTo>
                  <a:lnTo>
                    <a:pt x="1007" y="580"/>
                  </a:lnTo>
                  <a:lnTo>
                    <a:pt x="1012" y="597"/>
                  </a:lnTo>
                  <a:lnTo>
                    <a:pt x="1012" y="597"/>
                  </a:lnTo>
                  <a:lnTo>
                    <a:pt x="1018" y="597"/>
                  </a:lnTo>
                  <a:lnTo>
                    <a:pt x="1018" y="597"/>
                  </a:lnTo>
                  <a:lnTo>
                    <a:pt x="1023" y="597"/>
                  </a:lnTo>
                  <a:lnTo>
                    <a:pt x="1023" y="597"/>
                  </a:lnTo>
                  <a:lnTo>
                    <a:pt x="1023" y="597"/>
                  </a:lnTo>
                  <a:lnTo>
                    <a:pt x="1023" y="597"/>
                  </a:lnTo>
                  <a:lnTo>
                    <a:pt x="1029" y="597"/>
                  </a:lnTo>
                  <a:lnTo>
                    <a:pt x="1029" y="597"/>
                  </a:lnTo>
                  <a:lnTo>
                    <a:pt x="1029" y="585"/>
                  </a:lnTo>
                  <a:lnTo>
                    <a:pt x="1029" y="585"/>
                  </a:lnTo>
                  <a:lnTo>
                    <a:pt x="1029" y="580"/>
                  </a:lnTo>
                  <a:lnTo>
                    <a:pt x="1029" y="580"/>
                  </a:lnTo>
                  <a:lnTo>
                    <a:pt x="1035" y="569"/>
                  </a:lnTo>
                  <a:lnTo>
                    <a:pt x="1035" y="569"/>
                  </a:lnTo>
                  <a:lnTo>
                    <a:pt x="1029" y="557"/>
                  </a:lnTo>
                  <a:lnTo>
                    <a:pt x="1029" y="557"/>
                  </a:lnTo>
                  <a:lnTo>
                    <a:pt x="1023" y="557"/>
                  </a:lnTo>
                  <a:lnTo>
                    <a:pt x="1023" y="557"/>
                  </a:lnTo>
                  <a:lnTo>
                    <a:pt x="1018" y="551"/>
                  </a:lnTo>
                  <a:lnTo>
                    <a:pt x="1018" y="551"/>
                  </a:lnTo>
                  <a:lnTo>
                    <a:pt x="1012" y="551"/>
                  </a:lnTo>
                  <a:lnTo>
                    <a:pt x="1012" y="551"/>
                  </a:lnTo>
                  <a:lnTo>
                    <a:pt x="1007" y="546"/>
                  </a:lnTo>
                  <a:lnTo>
                    <a:pt x="1007" y="546"/>
                  </a:lnTo>
                  <a:lnTo>
                    <a:pt x="1007" y="540"/>
                  </a:lnTo>
                  <a:lnTo>
                    <a:pt x="1007" y="540"/>
                  </a:lnTo>
                  <a:lnTo>
                    <a:pt x="1007" y="540"/>
                  </a:lnTo>
                  <a:lnTo>
                    <a:pt x="1007" y="540"/>
                  </a:lnTo>
                  <a:lnTo>
                    <a:pt x="1007" y="535"/>
                  </a:lnTo>
                  <a:lnTo>
                    <a:pt x="1007" y="535"/>
                  </a:lnTo>
                  <a:lnTo>
                    <a:pt x="1007" y="529"/>
                  </a:lnTo>
                  <a:lnTo>
                    <a:pt x="1007" y="529"/>
                  </a:lnTo>
                  <a:lnTo>
                    <a:pt x="1007" y="529"/>
                  </a:lnTo>
                  <a:lnTo>
                    <a:pt x="1007" y="529"/>
                  </a:lnTo>
                  <a:lnTo>
                    <a:pt x="1001" y="523"/>
                  </a:lnTo>
                  <a:lnTo>
                    <a:pt x="1001" y="523"/>
                  </a:lnTo>
                  <a:lnTo>
                    <a:pt x="995" y="523"/>
                  </a:lnTo>
                  <a:lnTo>
                    <a:pt x="995" y="523"/>
                  </a:lnTo>
                  <a:lnTo>
                    <a:pt x="989" y="517"/>
                  </a:lnTo>
                  <a:lnTo>
                    <a:pt x="989" y="517"/>
                  </a:lnTo>
                  <a:lnTo>
                    <a:pt x="989" y="511"/>
                  </a:lnTo>
                  <a:lnTo>
                    <a:pt x="989" y="511"/>
                  </a:lnTo>
                  <a:lnTo>
                    <a:pt x="995" y="506"/>
                  </a:lnTo>
                  <a:lnTo>
                    <a:pt x="995" y="506"/>
                  </a:lnTo>
                  <a:lnTo>
                    <a:pt x="995" y="506"/>
                  </a:lnTo>
                  <a:lnTo>
                    <a:pt x="995" y="506"/>
                  </a:lnTo>
                  <a:lnTo>
                    <a:pt x="995" y="500"/>
                  </a:lnTo>
                  <a:lnTo>
                    <a:pt x="995" y="500"/>
                  </a:lnTo>
                  <a:lnTo>
                    <a:pt x="1007" y="500"/>
                  </a:lnTo>
                  <a:lnTo>
                    <a:pt x="1007" y="500"/>
                  </a:lnTo>
                  <a:lnTo>
                    <a:pt x="1018" y="500"/>
                  </a:lnTo>
                  <a:lnTo>
                    <a:pt x="1018" y="500"/>
                  </a:lnTo>
                  <a:lnTo>
                    <a:pt x="1029" y="500"/>
                  </a:lnTo>
                  <a:lnTo>
                    <a:pt x="1029" y="500"/>
                  </a:lnTo>
                  <a:lnTo>
                    <a:pt x="1041" y="500"/>
                  </a:lnTo>
                  <a:lnTo>
                    <a:pt x="1041" y="500"/>
                  </a:lnTo>
                  <a:lnTo>
                    <a:pt x="1041" y="495"/>
                  </a:lnTo>
                  <a:lnTo>
                    <a:pt x="1041" y="495"/>
                  </a:lnTo>
                  <a:lnTo>
                    <a:pt x="1041" y="489"/>
                  </a:lnTo>
                  <a:lnTo>
                    <a:pt x="1041" y="489"/>
                  </a:lnTo>
                  <a:lnTo>
                    <a:pt x="1046" y="495"/>
                  </a:lnTo>
                  <a:lnTo>
                    <a:pt x="1046" y="495"/>
                  </a:lnTo>
                  <a:lnTo>
                    <a:pt x="1052" y="495"/>
                  </a:lnTo>
                  <a:lnTo>
                    <a:pt x="1052" y="495"/>
                  </a:lnTo>
                  <a:lnTo>
                    <a:pt x="1063" y="495"/>
                  </a:lnTo>
                  <a:lnTo>
                    <a:pt x="1063" y="495"/>
                  </a:lnTo>
                  <a:lnTo>
                    <a:pt x="1063" y="495"/>
                  </a:lnTo>
                  <a:lnTo>
                    <a:pt x="1063" y="495"/>
                  </a:lnTo>
                  <a:lnTo>
                    <a:pt x="1063" y="500"/>
                  </a:lnTo>
                  <a:lnTo>
                    <a:pt x="1063" y="500"/>
                  </a:lnTo>
                  <a:lnTo>
                    <a:pt x="1069" y="495"/>
                  </a:lnTo>
                  <a:lnTo>
                    <a:pt x="1069" y="495"/>
                  </a:lnTo>
                  <a:lnTo>
                    <a:pt x="1074" y="495"/>
                  </a:lnTo>
                  <a:lnTo>
                    <a:pt x="1074" y="495"/>
                  </a:lnTo>
                  <a:lnTo>
                    <a:pt x="1080" y="495"/>
                  </a:lnTo>
                  <a:lnTo>
                    <a:pt x="1080" y="495"/>
                  </a:lnTo>
                  <a:lnTo>
                    <a:pt x="1086" y="500"/>
                  </a:lnTo>
                  <a:lnTo>
                    <a:pt x="1086" y="500"/>
                  </a:lnTo>
                  <a:lnTo>
                    <a:pt x="1092" y="511"/>
                  </a:lnTo>
                  <a:lnTo>
                    <a:pt x="1092" y="511"/>
                  </a:lnTo>
                  <a:lnTo>
                    <a:pt x="1092" y="517"/>
                  </a:lnTo>
                  <a:lnTo>
                    <a:pt x="1092" y="517"/>
                  </a:lnTo>
                  <a:lnTo>
                    <a:pt x="1097" y="523"/>
                  </a:lnTo>
                  <a:lnTo>
                    <a:pt x="1097" y="523"/>
                  </a:lnTo>
                  <a:lnTo>
                    <a:pt x="1120" y="535"/>
                  </a:lnTo>
                  <a:lnTo>
                    <a:pt x="1120" y="535"/>
                  </a:lnTo>
                  <a:lnTo>
                    <a:pt x="1132" y="540"/>
                  </a:lnTo>
                  <a:lnTo>
                    <a:pt x="1132" y="540"/>
                  </a:lnTo>
                  <a:lnTo>
                    <a:pt x="1137" y="535"/>
                  </a:lnTo>
                  <a:lnTo>
                    <a:pt x="1137" y="535"/>
                  </a:lnTo>
                  <a:lnTo>
                    <a:pt x="1154" y="529"/>
                  </a:lnTo>
                  <a:lnTo>
                    <a:pt x="1154" y="529"/>
                  </a:lnTo>
                  <a:lnTo>
                    <a:pt x="1160" y="529"/>
                  </a:lnTo>
                  <a:lnTo>
                    <a:pt x="1160" y="529"/>
                  </a:lnTo>
                  <a:lnTo>
                    <a:pt x="1166" y="535"/>
                  </a:lnTo>
                  <a:lnTo>
                    <a:pt x="1166" y="535"/>
                  </a:lnTo>
                  <a:lnTo>
                    <a:pt x="1166" y="535"/>
                  </a:lnTo>
                  <a:lnTo>
                    <a:pt x="1166" y="535"/>
                  </a:lnTo>
                  <a:lnTo>
                    <a:pt x="1177" y="535"/>
                  </a:lnTo>
                  <a:lnTo>
                    <a:pt x="1177" y="535"/>
                  </a:lnTo>
                  <a:lnTo>
                    <a:pt x="1177" y="535"/>
                  </a:lnTo>
                  <a:lnTo>
                    <a:pt x="1177" y="535"/>
                  </a:lnTo>
                  <a:lnTo>
                    <a:pt x="1183" y="529"/>
                  </a:lnTo>
                  <a:lnTo>
                    <a:pt x="1183" y="529"/>
                  </a:lnTo>
                  <a:lnTo>
                    <a:pt x="1183" y="529"/>
                  </a:lnTo>
                  <a:lnTo>
                    <a:pt x="1183" y="529"/>
                  </a:lnTo>
                  <a:lnTo>
                    <a:pt x="1188" y="523"/>
                  </a:lnTo>
                  <a:lnTo>
                    <a:pt x="1188" y="523"/>
                  </a:lnTo>
                  <a:lnTo>
                    <a:pt x="1183" y="511"/>
                  </a:lnTo>
                  <a:lnTo>
                    <a:pt x="1183" y="511"/>
                  </a:lnTo>
                  <a:lnTo>
                    <a:pt x="1183" y="500"/>
                  </a:lnTo>
                  <a:lnTo>
                    <a:pt x="1183" y="500"/>
                  </a:lnTo>
                  <a:lnTo>
                    <a:pt x="1177" y="489"/>
                  </a:lnTo>
                  <a:lnTo>
                    <a:pt x="1177" y="489"/>
                  </a:lnTo>
                  <a:lnTo>
                    <a:pt x="1177" y="483"/>
                  </a:lnTo>
                  <a:lnTo>
                    <a:pt x="1171" y="483"/>
                  </a:lnTo>
                  <a:lnTo>
                    <a:pt x="1171" y="483"/>
                  </a:lnTo>
                  <a:lnTo>
                    <a:pt x="1166" y="483"/>
                  </a:lnTo>
                  <a:lnTo>
                    <a:pt x="1166" y="483"/>
                  </a:lnTo>
                  <a:lnTo>
                    <a:pt x="1166" y="483"/>
                  </a:lnTo>
                  <a:lnTo>
                    <a:pt x="1166" y="483"/>
                  </a:lnTo>
                  <a:lnTo>
                    <a:pt x="1166" y="483"/>
                  </a:lnTo>
                  <a:lnTo>
                    <a:pt x="1160" y="489"/>
                  </a:lnTo>
                  <a:lnTo>
                    <a:pt x="1160" y="489"/>
                  </a:lnTo>
                  <a:lnTo>
                    <a:pt x="1154" y="495"/>
                  </a:lnTo>
                  <a:lnTo>
                    <a:pt x="1154" y="495"/>
                  </a:lnTo>
                  <a:lnTo>
                    <a:pt x="1154" y="495"/>
                  </a:lnTo>
                  <a:lnTo>
                    <a:pt x="1154" y="495"/>
                  </a:lnTo>
                  <a:lnTo>
                    <a:pt x="1148" y="500"/>
                  </a:lnTo>
                  <a:lnTo>
                    <a:pt x="1148" y="500"/>
                  </a:lnTo>
                  <a:lnTo>
                    <a:pt x="1148" y="495"/>
                  </a:lnTo>
                  <a:lnTo>
                    <a:pt x="1148" y="495"/>
                  </a:lnTo>
                  <a:lnTo>
                    <a:pt x="1143" y="495"/>
                  </a:lnTo>
                  <a:lnTo>
                    <a:pt x="1143" y="495"/>
                  </a:lnTo>
                  <a:lnTo>
                    <a:pt x="1137" y="495"/>
                  </a:lnTo>
                  <a:lnTo>
                    <a:pt x="1137" y="495"/>
                  </a:lnTo>
                  <a:lnTo>
                    <a:pt x="1137" y="495"/>
                  </a:lnTo>
                  <a:lnTo>
                    <a:pt x="1137" y="495"/>
                  </a:lnTo>
                  <a:lnTo>
                    <a:pt x="1137" y="489"/>
                  </a:lnTo>
                  <a:lnTo>
                    <a:pt x="1137" y="489"/>
                  </a:lnTo>
                  <a:lnTo>
                    <a:pt x="1137" y="477"/>
                  </a:lnTo>
                  <a:lnTo>
                    <a:pt x="1137" y="477"/>
                  </a:lnTo>
                  <a:lnTo>
                    <a:pt x="1137" y="477"/>
                  </a:lnTo>
                  <a:lnTo>
                    <a:pt x="1137" y="477"/>
                  </a:lnTo>
                  <a:lnTo>
                    <a:pt x="1148" y="472"/>
                  </a:lnTo>
                  <a:lnTo>
                    <a:pt x="1148" y="472"/>
                  </a:lnTo>
                  <a:lnTo>
                    <a:pt x="1160" y="466"/>
                  </a:lnTo>
                  <a:lnTo>
                    <a:pt x="1160" y="466"/>
                  </a:lnTo>
                  <a:lnTo>
                    <a:pt x="1171" y="461"/>
                  </a:lnTo>
                  <a:lnTo>
                    <a:pt x="1171" y="461"/>
                  </a:lnTo>
                  <a:lnTo>
                    <a:pt x="1183" y="461"/>
                  </a:lnTo>
                  <a:lnTo>
                    <a:pt x="1183" y="461"/>
                  </a:lnTo>
                  <a:lnTo>
                    <a:pt x="1183" y="466"/>
                  </a:lnTo>
                  <a:lnTo>
                    <a:pt x="1183" y="466"/>
                  </a:lnTo>
                  <a:lnTo>
                    <a:pt x="1188" y="477"/>
                  </a:lnTo>
                  <a:lnTo>
                    <a:pt x="1188" y="477"/>
                  </a:lnTo>
                  <a:lnTo>
                    <a:pt x="1194" y="489"/>
                  </a:lnTo>
                  <a:lnTo>
                    <a:pt x="1194" y="489"/>
                  </a:lnTo>
                  <a:lnTo>
                    <a:pt x="1200" y="500"/>
                  </a:lnTo>
                  <a:lnTo>
                    <a:pt x="1200" y="500"/>
                  </a:lnTo>
                  <a:lnTo>
                    <a:pt x="1205" y="500"/>
                  </a:lnTo>
                  <a:lnTo>
                    <a:pt x="1205" y="500"/>
                  </a:lnTo>
                  <a:lnTo>
                    <a:pt x="1211" y="506"/>
                  </a:lnTo>
                  <a:lnTo>
                    <a:pt x="1211" y="506"/>
                  </a:lnTo>
                  <a:lnTo>
                    <a:pt x="1211" y="506"/>
                  </a:lnTo>
                  <a:lnTo>
                    <a:pt x="1211" y="506"/>
                  </a:lnTo>
                  <a:lnTo>
                    <a:pt x="1222" y="506"/>
                  </a:lnTo>
                  <a:lnTo>
                    <a:pt x="1222" y="506"/>
                  </a:lnTo>
                  <a:lnTo>
                    <a:pt x="1222" y="500"/>
                  </a:lnTo>
                  <a:lnTo>
                    <a:pt x="1222" y="495"/>
                  </a:lnTo>
                  <a:lnTo>
                    <a:pt x="1222" y="489"/>
                  </a:lnTo>
                  <a:lnTo>
                    <a:pt x="1222" y="489"/>
                  </a:lnTo>
                  <a:lnTo>
                    <a:pt x="1222" y="489"/>
                  </a:lnTo>
                  <a:lnTo>
                    <a:pt x="1222" y="489"/>
                  </a:lnTo>
                  <a:lnTo>
                    <a:pt x="1228" y="495"/>
                  </a:lnTo>
                  <a:lnTo>
                    <a:pt x="1228" y="495"/>
                  </a:lnTo>
                  <a:lnTo>
                    <a:pt x="1239" y="495"/>
                  </a:lnTo>
                  <a:lnTo>
                    <a:pt x="1239" y="495"/>
                  </a:lnTo>
                  <a:lnTo>
                    <a:pt x="1239" y="489"/>
                  </a:lnTo>
                  <a:lnTo>
                    <a:pt x="1239" y="489"/>
                  </a:lnTo>
                  <a:lnTo>
                    <a:pt x="1245" y="511"/>
                  </a:lnTo>
                  <a:lnTo>
                    <a:pt x="1245" y="511"/>
                  </a:lnTo>
                  <a:lnTo>
                    <a:pt x="1251" y="535"/>
                  </a:lnTo>
                  <a:lnTo>
                    <a:pt x="1251" y="535"/>
                  </a:lnTo>
                  <a:lnTo>
                    <a:pt x="1257" y="557"/>
                  </a:lnTo>
                  <a:lnTo>
                    <a:pt x="1257" y="557"/>
                  </a:lnTo>
                  <a:lnTo>
                    <a:pt x="1262" y="580"/>
                  </a:lnTo>
                  <a:lnTo>
                    <a:pt x="1268" y="580"/>
                  </a:lnTo>
                  <a:lnTo>
                    <a:pt x="1268" y="574"/>
                  </a:lnTo>
                  <a:lnTo>
                    <a:pt x="1273" y="574"/>
                  </a:lnTo>
                  <a:lnTo>
                    <a:pt x="1273" y="574"/>
                  </a:lnTo>
                  <a:lnTo>
                    <a:pt x="1273" y="574"/>
                  </a:lnTo>
                  <a:lnTo>
                    <a:pt x="1273" y="569"/>
                  </a:lnTo>
                  <a:lnTo>
                    <a:pt x="1273" y="569"/>
                  </a:lnTo>
                  <a:lnTo>
                    <a:pt x="1273" y="557"/>
                  </a:lnTo>
                  <a:lnTo>
                    <a:pt x="1273" y="557"/>
                  </a:lnTo>
                  <a:lnTo>
                    <a:pt x="1273" y="551"/>
                  </a:lnTo>
                  <a:lnTo>
                    <a:pt x="1273" y="551"/>
                  </a:lnTo>
                  <a:lnTo>
                    <a:pt x="1273" y="546"/>
                  </a:lnTo>
                  <a:lnTo>
                    <a:pt x="1273" y="546"/>
                  </a:lnTo>
                  <a:lnTo>
                    <a:pt x="1279" y="546"/>
                  </a:lnTo>
                  <a:lnTo>
                    <a:pt x="1279" y="546"/>
                  </a:lnTo>
                  <a:lnTo>
                    <a:pt x="1285" y="546"/>
                  </a:lnTo>
                  <a:lnTo>
                    <a:pt x="1285" y="546"/>
                  </a:lnTo>
                  <a:lnTo>
                    <a:pt x="1285" y="546"/>
                  </a:lnTo>
                  <a:lnTo>
                    <a:pt x="1285" y="546"/>
                  </a:lnTo>
                  <a:lnTo>
                    <a:pt x="1296" y="546"/>
                  </a:lnTo>
                  <a:lnTo>
                    <a:pt x="1296" y="546"/>
                  </a:lnTo>
                  <a:lnTo>
                    <a:pt x="1296" y="546"/>
                  </a:lnTo>
                  <a:lnTo>
                    <a:pt x="1296" y="546"/>
                  </a:lnTo>
                  <a:lnTo>
                    <a:pt x="1296" y="540"/>
                  </a:lnTo>
                  <a:lnTo>
                    <a:pt x="1296" y="540"/>
                  </a:lnTo>
                  <a:lnTo>
                    <a:pt x="1302" y="535"/>
                  </a:lnTo>
                  <a:lnTo>
                    <a:pt x="1302" y="535"/>
                  </a:lnTo>
                  <a:lnTo>
                    <a:pt x="1302" y="535"/>
                  </a:lnTo>
                  <a:lnTo>
                    <a:pt x="1302" y="535"/>
                  </a:lnTo>
                  <a:lnTo>
                    <a:pt x="1308" y="535"/>
                  </a:lnTo>
                  <a:lnTo>
                    <a:pt x="1308" y="535"/>
                  </a:lnTo>
                  <a:lnTo>
                    <a:pt x="1313" y="540"/>
                  </a:lnTo>
                  <a:lnTo>
                    <a:pt x="1313" y="540"/>
                  </a:lnTo>
                  <a:lnTo>
                    <a:pt x="1319" y="540"/>
                  </a:lnTo>
                  <a:lnTo>
                    <a:pt x="1319" y="540"/>
                  </a:lnTo>
                  <a:lnTo>
                    <a:pt x="1325" y="540"/>
                  </a:lnTo>
                  <a:lnTo>
                    <a:pt x="1325" y="540"/>
                  </a:lnTo>
                  <a:lnTo>
                    <a:pt x="1325" y="546"/>
                  </a:lnTo>
                  <a:lnTo>
                    <a:pt x="1325" y="546"/>
                  </a:lnTo>
                  <a:lnTo>
                    <a:pt x="1325" y="551"/>
                  </a:lnTo>
                  <a:lnTo>
                    <a:pt x="1325" y="551"/>
                  </a:lnTo>
                  <a:lnTo>
                    <a:pt x="1325" y="557"/>
                  </a:lnTo>
                  <a:lnTo>
                    <a:pt x="1325" y="557"/>
                  </a:lnTo>
                  <a:lnTo>
                    <a:pt x="1330" y="563"/>
                  </a:lnTo>
                  <a:lnTo>
                    <a:pt x="1330" y="563"/>
                  </a:lnTo>
                  <a:lnTo>
                    <a:pt x="1330" y="563"/>
                  </a:lnTo>
                  <a:lnTo>
                    <a:pt x="1330" y="563"/>
                  </a:lnTo>
                  <a:lnTo>
                    <a:pt x="1336" y="563"/>
                  </a:lnTo>
                  <a:lnTo>
                    <a:pt x="1336" y="563"/>
                  </a:lnTo>
                  <a:lnTo>
                    <a:pt x="1342" y="563"/>
                  </a:lnTo>
                  <a:lnTo>
                    <a:pt x="1342" y="563"/>
                  </a:lnTo>
                  <a:lnTo>
                    <a:pt x="1347" y="563"/>
                  </a:lnTo>
                  <a:lnTo>
                    <a:pt x="1347" y="563"/>
                  </a:lnTo>
                  <a:lnTo>
                    <a:pt x="1342" y="569"/>
                  </a:lnTo>
                  <a:lnTo>
                    <a:pt x="1342" y="569"/>
                  </a:lnTo>
                  <a:lnTo>
                    <a:pt x="1342" y="574"/>
                  </a:lnTo>
                  <a:lnTo>
                    <a:pt x="1342" y="574"/>
                  </a:lnTo>
                  <a:lnTo>
                    <a:pt x="1336" y="585"/>
                  </a:lnTo>
                  <a:lnTo>
                    <a:pt x="1336" y="585"/>
                  </a:lnTo>
                  <a:lnTo>
                    <a:pt x="1336" y="597"/>
                  </a:lnTo>
                  <a:lnTo>
                    <a:pt x="1336" y="597"/>
                  </a:lnTo>
                  <a:lnTo>
                    <a:pt x="1342" y="591"/>
                  </a:lnTo>
                  <a:lnTo>
                    <a:pt x="1342" y="591"/>
                  </a:lnTo>
                  <a:lnTo>
                    <a:pt x="1347" y="597"/>
                  </a:lnTo>
                  <a:lnTo>
                    <a:pt x="1347" y="597"/>
                  </a:lnTo>
                  <a:lnTo>
                    <a:pt x="1353" y="597"/>
                  </a:lnTo>
                  <a:lnTo>
                    <a:pt x="1353" y="597"/>
                  </a:lnTo>
                  <a:lnTo>
                    <a:pt x="1358" y="597"/>
                  </a:lnTo>
                  <a:lnTo>
                    <a:pt x="1358" y="597"/>
                  </a:lnTo>
                  <a:lnTo>
                    <a:pt x="1370" y="574"/>
                  </a:lnTo>
                  <a:lnTo>
                    <a:pt x="1370" y="574"/>
                  </a:lnTo>
                  <a:lnTo>
                    <a:pt x="1376" y="569"/>
                  </a:lnTo>
                  <a:lnTo>
                    <a:pt x="1376" y="569"/>
                  </a:lnTo>
                  <a:lnTo>
                    <a:pt x="1382" y="569"/>
                  </a:lnTo>
                  <a:lnTo>
                    <a:pt x="1382" y="569"/>
                  </a:lnTo>
                  <a:lnTo>
                    <a:pt x="1404" y="569"/>
                  </a:lnTo>
                  <a:lnTo>
                    <a:pt x="1404" y="574"/>
                  </a:lnTo>
                  <a:lnTo>
                    <a:pt x="1410" y="580"/>
                  </a:lnTo>
                  <a:lnTo>
                    <a:pt x="1410" y="585"/>
                  </a:lnTo>
                  <a:lnTo>
                    <a:pt x="1410" y="591"/>
                  </a:lnTo>
                  <a:lnTo>
                    <a:pt x="1410" y="591"/>
                  </a:lnTo>
                  <a:lnTo>
                    <a:pt x="1404" y="591"/>
                  </a:lnTo>
                  <a:lnTo>
                    <a:pt x="1404" y="591"/>
                  </a:lnTo>
                  <a:lnTo>
                    <a:pt x="1398" y="591"/>
                  </a:lnTo>
                  <a:lnTo>
                    <a:pt x="1398" y="591"/>
                  </a:lnTo>
                  <a:lnTo>
                    <a:pt x="1393" y="585"/>
                  </a:lnTo>
                  <a:lnTo>
                    <a:pt x="1393" y="585"/>
                  </a:lnTo>
                  <a:lnTo>
                    <a:pt x="1382" y="585"/>
                  </a:lnTo>
                  <a:lnTo>
                    <a:pt x="1382" y="585"/>
                  </a:lnTo>
                  <a:lnTo>
                    <a:pt x="1382" y="591"/>
                  </a:lnTo>
                  <a:lnTo>
                    <a:pt x="1382" y="591"/>
                  </a:lnTo>
                  <a:lnTo>
                    <a:pt x="1382" y="591"/>
                  </a:lnTo>
                  <a:lnTo>
                    <a:pt x="1382" y="591"/>
                  </a:lnTo>
                  <a:lnTo>
                    <a:pt x="1382" y="591"/>
                  </a:lnTo>
                  <a:lnTo>
                    <a:pt x="1382" y="591"/>
                  </a:lnTo>
                  <a:lnTo>
                    <a:pt x="1376" y="597"/>
                  </a:lnTo>
                  <a:lnTo>
                    <a:pt x="1376" y="597"/>
                  </a:lnTo>
                  <a:lnTo>
                    <a:pt x="1376" y="602"/>
                  </a:lnTo>
                  <a:lnTo>
                    <a:pt x="1376" y="602"/>
                  </a:lnTo>
                  <a:lnTo>
                    <a:pt x="1376" y="608"/>
                  </a:lnTo>
                  <a:lnTo>
                    <a:pt x="1376" y="608"/>
                  </a:lnTo>
                  <a:lnTo>
                    <a:pt x="1382" y="614"/>
                  </a:lnTo>
                  <a:lnTo>
                    <a:pt x="1382" y="614"/>
                  </a:lnTo>
                  <a:lnTo>
                    <a:pt x="1376" y="620"/>
                  </a:lnTo>
                  <a:lnTo>
                    <a:pt x="1376" y="620"/>
                  </a:lnTo>
                  <a:lnTo>
                    <a:pt x="1382" y="625"/>
                  </a:lnTo>
                  <a:lnTo>
                    <a:pt x="1382" y="625"/>
                  </a:lnTo>
                  <a:lnTo>
                    <a:pt x="1382" y="631"/>
                  </a:lnTo>
                  <a:lnTo>
                    <a:pt x="1382" y="631"/>
                  </a:lnTo>
                  <a:lnTo>
                    <a:pt x="1387" y="636"/>
                  </a:lnTo>
                  <a:lnTo>
                    <a:pt x="1387" y="636"/>
                  </a:lnTo>
                  <a:lnTo>
                    <a:pt x="1387" y="636"/>
                  </a:lnTo>
                  <a:lnTo>
                    <a:pt x="1387" y="636"/>
                  </a:lnTo>
                  <a:lnTo>
                    <a:pt x="1398" y="642"/>
                  </a:lnTo>
                  <a:lnTo>
                    <a:pt x="1398" y="642"/>
                  </a:lnTo>
                  <a:lnTo>
                    <a:pt x="1410" y="642"/>
                  </a:lnTo>
                  <a:lnTo>
                    <a:pt x="1410" y="642"/>
                  </a:lnTo>
                  <a:lnTo>
                    <a:pt x="1422" y="642"/>
                  </a:lnTo>
                  <a:lnTo>
                    <a:pt x="1422" y="642"/>
                  </a:lnTo>
                  <a:lnTo>
                    <a:pt x="1427" y="642"/>
                  </a:lnTo>
                  <a:lnTo>
                    <a:pt x="1427" y="642"/>
                  </a:lnTo>
                  <a:lnTo>
                    <a:pt x="1432" y="648"/>
                  </a:lnTo>
                  <a:lnTo>
                    <a:pt x="1432" y="648"/>
                  </a:lnTo>
                  <a:lnTo>
                    <a:pt x="1432" y="660"/>
                  </a:lnTo>
                  <a:lnTo>
                    <a:pt x="1432" y="660"/>
                  </a:lnTo>
                  <a:lnTo>
                    <a:pt x="1432" y="665"/>
                  </a:lnTo>
                  <a:lnTo>
                    <a:pt x="1432" y="665"/>
                  </a:lnTo>
                  <a:lnTo>
                    <a:pt x="1427" y="665"/>
                  </a:lnTo>
                  <a:lnTo>
                    <a:pt x="1427" y="665"/>
                  </a:lnTo>
                  <a:lnTo>
                    <a:pt x="1427" y="665"/>
                  </a:lnTo>
                  <a:lnTo>
                    <a:pt x="1427" y="665"/>
                  </a:lnTo>
                  <a:lnTo>
                    <a:pt x="1427" y="660"/>
                  </a:lnTo>
                  <a:lnTo>
                    <a:pt x="1427" y="660"/>
                  </a:lnTo>
                  <a:lnTo>
                    <a:pt x="1422" y="660"/>
                  </a:lnTo>
                  <a:lnTo>
                    <a:pt x="1422" y="660"/>
                  </a:lnTo>
                  <a:lnTo>
                    <a:pt x="1422" y="654"/>
                  </a:lnTo>
                  <a:lnTo>
                    <a:pt x="1422" y="654"/>
                  </a:lnTo>
                  <a:lnTo>
                    <a:pt x="1422" y="654"/>
                  </a:lnTo>
                  <a:lnTo>
                    <a:pt x="1422" y="654"/>
                  </a:lnTo>
                  <a:lnTo>
                    <a:pt x="1416" y="654"/>
                  </a:lnTo>
                  <a:lnTo>
                    <a:pt x="1416" y="654"/>
                  </a:lnTo>
                  <a:lnTo>
                    <a:pt x="1410" y="654"/>
                  </a:lnTo>
                  <a:lnTo>
                    <a:pt x="1410" y="654"/>
                  </a:lnTo>
                  <a:lnTo>
                    <a:pt x="1404" y="654"/>
                  </a:lnTo>
                  <a:lnTo>
                    <a:pt x="1404" y="654"/>
                  </a:lnTo>
                  <a:lnTo>
                    <a:pt x="1404" y="660"/>
                  </a:lnTo>
                  <a:lnTo>
                    <a:pt x="1404" y="660"/>
                  </a:lnTo>
                  <a:lnTo>
                    <a:pt x="1404" y="660"/>
                  </a:lnTo>
                  <a:lnTo>
                    <a:pt x="1404" y="660"/>
                  </a:lnTo>
                  <a:lnTo>
                    <a:pt x="1398" y="665"/>
                  </a:lnTo>
                  <a:lnTo>
                    <a:pt x="1398" y="665"/>
                  </a:lnTo>
                  <a:lnTo>
                    <a:pt x="1398" y="671"/>
                  </a:lnTo>
                  <a:lnTo>
                    <a:pt x="1398" y="671"/>
                  </a:lnTo>
                  <a:lnTo>
                    <a:pt x="1398" y="676"/>
                  </a:lnTo>
                  <a:lnTo>
                    <a:pt x="1398" y="676"/>
                  </a:lnTo>
                  <a:lnTo>
                    <a:pt x="1398" y="682"/>
                  </a:lnTo>
                  <a:lnTo>
                    <a:pt x="1398" y="682"/>
                  </a:lnTo>
                  <a:lnTo>
                    <a:pt x="1398" y="688"/>
                  </a:lnTo>
                  <a:lnTo>
                    <a:pt x="1398" y="688"/>
                  </a:lnTo>
                  <a:lnTo>
                    <a:pt x="1393" y="694"/>
                  </a:lnTo>
                  <a:lnTo>
                    <a:pt x="1393" y="694"/>
                  </a:lnTo>
                  <a:lnTo>
                    <a:pt x="1387" y="688"/>
                  </a:lnTo>
                  <a:lnTo>
                    <a:pt x="1387" y="694"/>
                  </a:lnTo>
                  <a:lnTo>
                    <a:pt x="1387" y="694"/>
                  </a:lnTo>
                  <a:lnTo>
                    <a:pt x="1387" y="699"/>
                  </a:lnTo>
                  <a:lnTo>
                    <a:pt x="1387" y="699"/>
                  </a:lnTo>
                  <a:lnTo>
                    <a:pt x="1387" y="716"/>
                  </a:lnTo>
                  <a:lnTo>
                    <a:pt x="1387" y="716"/>
                  </a:lnTo>
                  <a:lnTo>
                    <a:pt x="1387" y="722"/>
                  </a:lnTo>
                  <a:lnTo>
                    <a:pt x="1387" y="722"/>
                  </a:lnTo>
                  <a:lnTo>
                    <a:pt x="1393" y="722"/>
                  </a:lnTo>
                  <a:lnTo>
                    <a:pt x="1393" y="722"/>
                  </a:lnTo>
                  <a:lnTo>
                    <a:pt x="1398" y="722"/>
                  </a:lnTo>
                  <a:lnTo>
                    <a:pt x="1398" y="722"/>
                  </a:lnTo>
                  <a:lnTo>
                    <a:pt x="1404" y="722"/>
                  </a:lnTo>
                  <a:lnTo>
                    <a:pt x="1404" y="722"/>
                  </a:lnTo>
                  <a:lnTo>
                    <a:pt x="1410" y="722"/>
                  </a:lnTo>
                  <a:lnTo>
                    <a:pt x="1410" y="722"/>
                  </a:lnTo>
                  <a:lnTo>
                    <a:pt x="1410" y="728"/>
                  </a:lnTo>
                  <a:lnTo>
                    <a:pt x="1410" y="728"/>
                  </a:lnTo>
                  <a:lnTo>
                    <a:pt x="1410" y="739"/>
                  </a:lnTo>
                  <a:lnTo>
                    <a:pt x="1410" y="739"/>
                  </a:lnTo>
                  <a:lnTo>
                    <a:pt x="1410" y="745"/>
                  </a:lnTo>
                  <a:lnTo>
                    <a:pt x="1410" y="745"/>
                  </a:lnTo>
                  <a:lnTo>
                    <a:pt x="1410" y="756"/>
                  </a:lnTo>
                  <a:lnTo>
                    <a:pt x="1410" y="756"/>
                  </a:lnTo>
                  <a:lnTo>
                    <a:pt x="1416" y="750"/>
                  </a:lnTo>
                  <a:lnTo>
                    <a:pt x="1416" y="750"/>
                  </a:lnTo>
                  <a:lnTo>
                    <a:pt x="1422" y="750"/>
                  </a:lnTo>
                  <a:lnTo>
                    <a:pt x="1422" y="750"/>
                  </a:lnTo>
                  <a:lnTo>
                    <a:pt x="1422" y="756"/>
                  </a:lnTo>
                  <a:lnTo>
                    <a:pt x="1422" y="756"/>
                  </a:lnTo>
                  <a:lnTo>
                    <a:pt x="1427" y="756"/>
                  </a:lnTo>
                  <a:lnTo>
                    <a:pt x="1427" y="756"/>
                  </a:lnTo>
                  <a:lnTo>
                    <a:pt x="1444" y="745"/>
                  </a:lnTo>
                  <a:lnTo>
                    <a:pt x="1444" y="745"/>
                  </a:lnTo>
                  <a:lnTo>
                    <a:pt x="1461" y="728"/>
                  </a:lnTo>
                  <a:lnTo>
                    <a:pt x="1461" y="728"/>
                  </a:lnTo>
                  <a:lnTo>
                    <a:pt x="1472" y="710"/>
                  </a:lnTo>
                  <a:lnTo>
                    <a:pt x="1472" y="710"/>
                  </a:lnTo>
                  <a:lnTo>
                    <a:pt x="1489" y="694"/>
                  </a:lnTo>
                  <a:lnTo>
                    <a:pt x="1489" y="694"/>
                  </a:lnTo>
                  <a:lnTo>
                    <a:pt x="1495" y="694"/>
                  </a:lnTo>
                  <a:lnTo>
                    <a:pt x="1495" y="694"/>
                  </a:lnTo>
                  <a:lnTo>
                    <a:pt x="1495" y="699"/>
                  </a:lnTo>
                  <a:lnTo>
                    <a:pt x="1495" y="699"/>
                  </a:lnTo>
                  <a:lnTo>
                    <a:pt x="1501" y="699"/>
                  </a:lnTo>
                  <a:lnTo>
                    <a:pt x="1501" y="699"/>
                  </a:lnTo>
                  <a:lnTo>
                    <a:pt x="1507" y="699"/>
                  </a:lnTo>
                  <a:lnTo>
                    <a:pt x="1507" y="699"/>
                  </a:lnTo>
                  <a:lnTo>
                    <a:pt x="1512" y="694"/>
                  </a:lnTo>
                  <a:lnTo>
                    <a:pt x="1512" y="694"/>
                  </a:lnTo>
                  <a:lnTo>
                    <a:pt x="1512" y="688"/>
                  </a:lnTo>
                  <a:lnTo>
                    <a:pt x="1512" y="688"/>
                  </a:lnTo>
                  <a:lnTo>
                    <a:pt x="1518" y="676"/>
                  </a:lnTo>
                  <a:lnTo>
                    <a:pt x="1518" y="676"/>
                  </a:lnTo>
                  <a:lnTo>
                    <a:pt x="1523" y="676"/>
                  </a:lnTo>
                  <a:lnTo>
                    <a:pt x="1523" y="676"/>
                  </a:lnTo>
                  <a:lnTo>
                    <a:pt x="1529" y="682"/>
                  </a:lnTo>
                  <a:lnTo>
                    <a:pt x="1529" y="682"/>
                  </a:lnTo>
                  <a:lnTo>
                    <a:pt x="1529" y="694"/>
                  </a:lnTo>
                  <a:lnTo>
                    <a:pt x="1529" y="694"/>
                  </a:lnTo>
                  <a:lnTo>
                    <a:pt x="1529" y="705"/>
                  </a:lnTo>
                  <a:lnTo>
                    <a:pt x="1529" y="705"/>
                  </a:lnTo>
                  <a:lnTo>
                    <a:pt x="1529" y="716"/>
                  </a:lnTo>
                  <a:lnTo>
                    <a:pt x="1529" y="716"/>
                  </a:lnTo>
                  <a:lnTo>
                    <a:pt x="1529" y="716"/>
                  </a:lnTo>
                  <a:lnTo>
                    <a:pt x="1529" y="716"/>
                  </a:lnTo>
                  <a:lnTo>
                    <a:pt x="1518" y="722"/>
                  </a:lnTo>
                  <a:lnTo>
                    <a:pt x="1518" y="722"/>
                  </a:lnTo>
                  <a:lnTo>
                    <a:pt x="1512" y="722"/>
                  </a:lnTo>
                  <a:lnTo>
                    <a:pt x="1512" y="722"/>
                  </a:lnTo>
                  <a:lnTo>
                    <a:pt x="1507" y="728"/>
                  </a:lnTo>
                  <a:lnTo>
                    <a:pt x="1507" y="728"/>
                  </a:lnTo>
                  <a:lnTo>
                    <a:pt x="1507" y="728"/>
                  </a:lnTo>
                  <a:lnTo>
                    <a:pt x="1507" y="728"/>
                  </a:lnTo>
                  <a:lnTo>
                    <a:pt x="1507" y="733"/>
                  </a:lnTo>
                  <a:lnTo>
                    <a:pt x="1507" y="733"/>
                  </a:lnTo>
                  <a:lnTo>
                    <a:pt x="1512" y="739"/>
                  </a:lnTo>
                  <a:lnTo>
                    <a:pt x="1512" y="739"/>
                  </a:lnTo>
                  <a:lnTo>
                    <a:pt x="1512" y="739"/>
                  </a:lnTo>
                  <a:lnTo>
                    <a:pt x="1512" y="739"/>
                  </a:lnTo>
                  <a:lnTo>
                    <a:pt x="1512" y="745"/>
                  </a:lnTo>
                  <a:lnTo>
                    <a:pt x="1512" y="745"/>
                  </a:lnTo>
                  <a:lnTo>
                    <a:pt x="1518" y="745"/>
                  </a:lnTo>
                  <a:lnTo>
                    <a:pt x="1518" y="745"/>
                  </a:lnTo>
                  <a:lnTo>
                    <a:pt x="1518" y="750"/>
                  </a:lnTo>
                  <a:lnTo>
                    <a:pt x="1518" y="750"/>
                  </a:lnTo>
                  <a:lnTo>
                    <a:pt x="1518" y="756"/>
                  </a:lnTo>
                  <a:lnTo>
                    <a:pt x="1518" y="756"/>
                  </a:lnTo>
                  <a:lnTo>
                    <a:pt x="1518" y="756"/>
                  </a:lnTo>
                  <a:lnTo>
                    <a:pt x="1518" y="762"/>
                  </a:lnTo>
                  <a:lnTo>
                    <a:pt x="1518" y="762"/>
                  </a:lnTo>
                  <a:lnTo>
                    <a:pt x="1518" y="762"/>
                  </a:lnTo>
                  <a:lnTo>
                    <a:pt x="1529" y="762"/>
                  </a:lnTo>
                  <a:lnTo>
                    <a:pt x="1529" y="762"/>
                  </a:lnTo>
                  <a:lnTo>
                    <a:pt x="1535" y="762"/>
                  </a:lnTo>
                  <a:lnTo>
                    <a:pt x="1535" y="762"/>
                  </a:lnTo>
                  <a:lnTo>
                    <a:pt x="1547" y="762"/>
                  </a:lnTo>
                  <a:lnTo>
                    <a:pt x="1547" y="762"/>
                  </a:lnTo>
                  <a:lnTo>
                    <a:pt x="1552" y="762"/>
                  </a:lnTo>
                  <a:lnTo>
                    <a:pt x="1552" y="762"/>
                  </a:lnTo>
                  <a:lnTo>
                    <a:pt x="1552" y="767"/>
                  </a:lnTo>
                  <a:lnTo>
                    <a:pt x="1552" y="767"/>
                  </a:lnTo>
                  <a:lnTo>
                    <a:pt x="1557" y="773"/>
                  </a:lnTo>
                  <a:lnTo>
                    <a:pt x="1557" y="773"/>
                  </a:lnTo>
                  <a:lnTo>
                    <a:pt x="1557" y="773"/>
                  </a:lnTo>
                  <a:lnTo>
                    <a:pt x="1557" y="773"/>
                  </a:lnTo>
                  <a:lnTo>
                    <a:pt x="1552" y="773"/>
                  </a:lnTo>
                  <a:lnTo>
                    <a:pt x="1552" y="773"/>
                  </a:lnTo>
                  <a:lnTo>
                    <a:pt x="1552" y="779"/>
                  </a:lnTo>
                  <a:lnTo>
                    <a:pt x="1552" y="779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7" y="790"/>
                  </a:lnTo>
                  <a:lnTo>
                    <a:pt x="1557" y="790"/>
                  </a:lnTo>
                  <a:lnTo>
                    <a:pt x="1557" y="790"/>
                  </a:lnTo>
                  <a:lnTo>
                    <a:pt x="1557" y="790"/>
                  </a:lnTo>
                  <a:lnTo>
                    <a:pt x="1563" y="796"/>
                  </a:lnTo>
                  <a:lnTo>
                    <a:pt x="1563" y="796"/>
                  </a:lnTo>
                  <a:lnTo>
                    <a:pt x="1569" y="796"/>
                  </a:lnTo>
                  <a:lnTo>
                    <a:pt x="1569" y="796"/>
                  </a:lnTo>
                  <a:lnTo>
                    <a:pt x="1575" y="796"/>
                  </a:lnTo>
                  <a:lnTo>
                    <a:pt x="1575" y="796"/>
                  </a:lnTo>
                  <a:lnTo>
                    <a:pt x="1586" y="796"/>
                  </a:lnTo>
                  <a:lnTo>
                    <a:pt x="1586" y="796"/>
                  </a:lnTo>
                  <a:lnTo>
                    <a:pt x="1581" y="813"/>
                  </a:lnTo>
                  <a:lnTo>
                    <a:pt x="1581" y="813"/>
                  </a:lnTo>
                  <a:lnTo>
                    <a:pt x="1581" y="824"/>
                  </a:lnTo>
                  <a:lnTo>
                    <a:pt x="1581" y="824"/>
                  </a:lnTo>
                  <a:lnTo>
                    <a:pt x="1581" y="835"/>
                  </a:lnTo>
                  <a:lnTo>
                    <a:pt x="1581" y="835"/>
                  </a:lnTo>
                  <a:lnTo>
                    <a:pt x="1586" y="859"/>
                  </a:lnTo>
                  <a:lnTo>
                    <a:pt x="1586" y="859"/>
                  </a:lnTo>
                  <a:lnTo>
                    <a:pt x="1592" y="859"/>
                  </a:lnTo>
                  <a:lnTo>
                    <a:pt x="1592" y="859"/>
                  </a:lnTo>
                  <a:lnTo>
                    <a:pt x="1597" y="859"/>
                  </a:lnTo>
                  <a:lnTo>
                    <a:pt x="1597" y="859"/>
                  </a:lnTo>
                  <a:lnTo>
                    <a:pt x="1597" y="864"/>
                  </a:lnTo>
                  <a:lnTo>
                    <a:pt x="1597" y="864"/>
                  </a:lnTo>
                  <a:lnTo>
                    <a:pt x="1597" y="870"/>
                  </a:lnTo>
                  <a:lnTo>
                    <a:pt x="1597" y="870"/>
                  </a:lnTo>
                  <a:lnTo>
                    <a:pt x="1592" y="875"/>
                  </a:lnTo>
                  <a:lnTo>
                    <a:pt x="1592" y="875"/>
                  </a:lnTo>
                  <a:lnTo>
                    <a:pt x="1592" y="887"/>
                  </a:lnTo>
                  <a:lnTo>
                    <a:pt x="1592" y="887"/>
                  </a:lnTo>
                  <a:lnTo>
                    <a:pt x="1592" y="887"/>
                  </a:lnTo>
                  <a:lnTo>
                    <a:pt x="1592" y="887"/>
                  </a:lnTo>
                  <a:lnTo>
                    <a:pt x="1603" y="887"/>
                  </a:lnTo>
                  <a:lnTo>
                    <a:pt x="1603" y="887"/>
                  </a:lnTo>
                  <a:lnTo>
                    <a:pt x="1609" y="887"/>
                  </a:lnTo>
                  <a:lnTo>
                    <a:pt x="1609" y="887"/>
                  </a:lnTo>
                  <a:lnTo>
                    <a:pt x="1614" y="892"/>
                  </a:lnTo>
                  <a:lnTo>
                    <a:pt x="1614" y="892"/>
                  </a:lnTo>
                  <a:lnTo>
                    <a:pt x="1614" y="892"/>
                  </a:lnTo>
                  <a:lnTo>
                    <a:pt x="1614" y="892"/>
                  </a:lnTo>
                  <a:lnTo>
                    <a:pt x="1614" y="898"/>
                  </a:lnTo>
                  <a:lnTo>
                    <a:pt x="1614" y="898"/>
                  </a:lnTo>
                  <a:lnTo>
                    <a:pt x="1614" y="904"/>
                  </a:lnTo>
                  <a:lnTo>
                    <a:pt x="1614" y="904"/>
                  </a:lnTo>
                  <a:lnTo>
                    <a:pt x="1614" y="904"/>
                  </a:lnTo>
                  <a:lnTo>
                    <a:pt x="1614" y="904"/>
                  </a:lnTo>
                  <a:lnTo>
                    <a:pt x="1609" y="910"/>
                  </a:lnTo>
                  <a:lnTo>
                    <a:pt x="1609" y="910"/>
                  </a:lnTo>
                  <a:lnTo>
                    <a:pt x="1609" y="910"/>
                  </a:lnTo>
                  <a:lnTo>
                    <a:pt x="1609" y="910"/>
                  </a:lnTo>
                  <a:lnTo>
                    <a:pt x="1609" y="910"/>
                  </a:lnTo>
                  <a:lnTo>
                    <a:pt x="1609" y="910"/>
                  </a:lnTo>
                  <a:lnTo>
                    <a:pt x="1609" y="915"/>
                  </a:lnTo>
                  <a:lnTo>
                    <a:pt x="1609" y="915"/>
                  </a:lnTo>
                  <a:lnTo>
                    <a:pt x="1597" y="915"/>
                  </a:lnTo>
                  <a:lnTo>
                    <a:pt x="1597" y="915"/>
                  </a:lnTo>
                  <a:lnTo>
                    <a:pt x="1592" y="915"/>
                  </a:lnTo>
                  <a:lnTo>
                    <a:pt x="1592" y="915"/>
                  </a:lnTo>
                  <a:lnTo>
                    <a:pt x="1592" y="915"/>
                  </a:lnTo>
                  <a:lnTo>
                    <a:pt x="1592" y="915"/>
                  </a:lnTo>
                  <a:lnTo>
                    <a:pt x="1586" y="910"/>
                  </a:lnTo>
                  <a:lnTo>
                    <a:pt x="1586" y="910"/>
                  </a:lnTo>
                  <a:lnTo>
                    <a:pt x="1581" y="915"/>
                  </a:lnTo>
                  <a:lnTo>
                    <a:pt x="1581" y="915"/>
                  </a:lnTo>
                  <a:lnTo>
                    <a:pt x="1575" y="915"/>
                  </a:lnTo>
                  <a:lnTo>
                    <a:pt x="1575" y="915"/>
                  </a:lnTo>
                  <a:lnTo>
                    <a:pt x="1569" y="921"/>
                  </a:lnTo>
                  <a:lnTo>
                    <a:pt x="1569" y="921"/>
                  </a:lnTo>
                  <a:lnTo>
                    <a:pt x="1569" y="921"/>
                  </a:lnTo>
                  <a:lnTo>
                    <a:pt x="1569" y="921"/>
                  </a:lnTo>
                  <a:lnTo>
                    <a:pt x="1563" y="949"/>
                  </a:lnTo>
                  <a:lnTo>
                    <a:pt x="1563" y="949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81" y="978"/>
                  </a:lnTo>
                  <a:lnTo>
                    <a:pt x="1581" y="978"/>
                  </a:lnTo>
                  <a:lnTo>
                    <a:pt x="1603" y="989"/>
                  </a:lnTo>
                  <a:lnTo>
                    <a:pt x="1603" y="989"/>
                  </a:lnTo>
                  <a:lnTo>
                    <a:pt x="1581" y="989"/>
                  </a:lnTo>
                  <a:lnTo>
                    <a:pt x="1581" y="989"/>
                  </a:lnTo>
                  <a:lnTo>
                    <a:pt x="1557" y="1000"/>
                  </a:lnTo>
                  <a:lnTo>
                    <a:pt x="1557" y="1000"/>
                  </a:lnTo>
                  <a:lnTo>
                    <a:pt x="1547" y="1012"/>
                  </a:lnTo>
                  <a:lnTo>
                    <a:pt x="1547" y="1012"/>
                  </a:lnTo>
                  <a:lnTo>
                    <a:pt x="1529" y="1029"/>
                  </a:lnTo>
                  <a:lnTo>
                    <a:pt x="1529" y="1029"/>
                  </a:lnTo>
                  <a:lnTo>
                    <a:pt x="1523" y="1035"/>
                  </a:lnTo>
                  <a:lnTo>
                    <a:pt x="1523" y="1035"/>
                  </a:lnTo>
                  <a:lnTo>
                    <a:pt x="1523" y="1046"/>
                  </a:lnTo>
                  <a:lnTo>
                    <a:pt x="1523" y="1046"/>
                  </a:lnTo>
                  <a:lnTo>
                    <a:pt x="1518" y="1052"/>
                  </a:lnTo>
                  <a:lnTo>
                    <a:pt x="1518" y="1052"/>
                  </a:lnTo>
                  <a:lnTo>
                    <a:pt x="1512" y="1057"/>
                  </a:lnTo>
                  <a:lnTo>
                    <a:pt x="1512" y="1057"/>
                  </a:lnTo>
                  <a:lnTo>
                    <a:pt x="1507" y="1063"/>
                  </a:lnTo>
                  <a:lnTo>
                    <a:pt x="1507" y="1063"/>
                  </a:lnTo>
                  <a:lnTo>
                    <a:pt x="1495" y="1069"/>
                  </a:lnTo>
                  <a:lnTo>
                    <a:pt x="1495" y="1069"/>
                  </a:lnTo>
                  <a:lnTo>
                    <a:pt x="1484" y="1069"/>
                  </a:lnTo>
                  <a:lnTo>
                    <a:pt x="1484" y="1069"/>
                  </a:lnTo>
                  <a:lnTo>
                    <a:pt x="1478" y="1074"/>
                  </a:lnTo>
                  <a:lnTo>
                    <a:pt x="1478" y="1074"/>
                  </a:lnTo>
                  <a:lnTo>
                    <a:pt x="1478" y="1080"/>
                  </a:lnTo>
                  <a:lnTo>
                    <a:pt x="1478" y="1080"/>
                  </a:lnTo>
                  <a:lnTo>
                    <a:pt x="1478" y="1085"/>
                  </a:lnTo>
                  <a:lnTo>
                    <a:pt x="1478" y="1085"/>
                  </a:lnTo>
                  <a:lnTo>
                    <a:pt x="1478" y="1091"/>
                  </a:lnTo>
                  <a:lnTo>
                    <a:pt x="1478" y="1091"/>
                  </a:lnTo>
                  <a:lnTo>
                    <a:pt x="1478" y="1097"/>
                  </a:lnTo>
                  <a:lnTo>
                    <a:pt x="1478" y="1097"/>
                  </a:lnTo>
                  <a:lnTo>
                    <a:pt x="1484" y="1103"/>
                  </a:lnTo>
                  <a:lnTo>
                    <a:pt x="1484" y="1103"/>
                  </a:lnTo>
                  <a:lnTo>
                    <a:pt x="1489" y="1114"/>
                  </a:lnTo>
                  <a:lnTo>
                    <a:pt x="1489" y="1114"/>
                  </a:lnTo>
                  <a:lnTo>
                    <a:pt x="1495" y="1120"/>
                  </a:lnTo>
                  <a:lnTo>
                    <a:pt x="1495" y="1120"/>
                  </a:lnTo>
                  <a:lnTo>
                    <a:pt x="1501" y="1125"/>
                  </a:lnTo>
                  <a:lnTo>
                    <a:pt x="1501" y="1125"/>
                  </a:lnTo>
                  <a:lnTo>
                    <a:pt x="1507" y="1125"/>
                  </a:lnTo>
                  <a:lnTo>
                    <a:pt x="1507" y="1125"/>
                  </a:lnTo>
                  <a:lnTo>
                    <a:pt x="1512" y="1125"/>
                  </a:lnTo>
                  <a:lnTo>
                    <a:pt x="1512" y="1125"/>
                  </a:lnTo>
                  <a:lnTo>
                    <a:pt x="1518" y="1125"/>
                  </a:lnTo>
                  <a:lnTo>
                    <a:pt x="1518" y="1125"/>
                  </a:lnTo>
                  <a:lnTo>
                    <a:pt x="1518" y="1125"/>
                  </a:lnTo>
                  <a:lnTo>
                    <a:pt x="1518" y="1125"/>
                  </a:lnTo>
                  <a:lnTo>
                    <a:pt x="1523" y="1131"/>
                  </a:lnTo>
                  <a:lnTo>
                    <a:pt x="1523" y="1131"/>
                  </a:lnTo>
                  <a:lnTo>
                    <a:pt x="1523" y="1137"/>
                  </a:lnTo>
                  <a:lnTo>
                    <a:pt x="1523" y="1137"/>
                  </a:lnTo>
                  <a:lnTo>
                    <a:pt x="1523" y="1143"/>
                  </a:lnTo>
                  <a:lnTo>
                    <a:pt x="1523" y="1143"/>
                  </a:lnTo>
                  <a:lnTo>
                    <a:pt x="1523" y="1154"/>
                  </a:lnTo>
                  <a:lnTo>
                    <a:pt x="1523" y="1154"/>
                  </a:lnTo>
                  <a:lnTo>
                    <a:pt x="1529" y="1159"/>
                  </a:lnTo>
                  <a:lnTo>
                    <a:pt x="1529" y="1159"/>
                  </a:lnTo>
                  <a:lnTo>
                    <a:pt x="1541" y="1165"/>
                  </a:lnTo>
                  <a:lnTo>
                    <a:pt x="1541" y="1165"/>
                  </a:lnTo>
                  <a:lnTo>
                    <a:pt x="1552" y="1171"/>
                  </a:lnTo>
                  <a:lnTo>
                    <a:pt x="1552" y="1171"/>
                  </a:lnTo>
                  <a:lnTo>
                    <a:pt x="1557" y="1177"/>
                  </a:lnTo>
                  <a:lnTo>
                    <a:pt x="1557" y="1177"/>
                  </a:lnTo>
                  <a:lnTo>
                    <a:pt x="1563" y="1188"/>
                  </a:lnTo>
                  <a:lnTo>
                    <a:pt x="1563" y="1188"/>
                  </a:lnTo>
                  <a:lnTo>
                    <a:pt x="1563" y="1194"/>
                  </a:lnTo>
                  <a:lnTo>
                    <a:pt x="1563" y="1194"/>
                  </a:lnTo>
                  <a:lnTo>
                    <a:pt x="1563" y="1205"/>
                  </a:lnTo>
                  <a:lnTo>
                    <a:pt x="1563" y="1205"/>
                  </a:lnTo>
                  <a:lnTo>
                    <a:pt x="1569" y="1211"/>
                  </a:lnTo>
                  <a:lnTo>
                    <a:pt x="1569" y="1211"/>
                  </a:lnTo>
                  <a:lnTo>
                    <a:pt x="1552" y="1211"/>
                  </a:lnTo>
                  <a:lnTo>
                    <a:pt x="1552" y="1211"/>
                  </a:lnTo>
                  <a:lnTo>
                    <a:pt x="1529" y="1211"/>
                  </a:lnTo>
                  <a:lnTo>
                    <a:pt x="1529" y="1211"/>
                  </a:lnTo>
                  <a:lnTo>
                    <a:pt x="1507" y="1211"/>
                  </a:lnTo>
                  <a:lnTo>
                    <a:pt x="1507" y="1211"/>
                  </a:lnTo>
                  <a:lnTo>
                    <a:pt x="1484" y="1216"/>
                  </a:lnTo>
                  <a:lnTo>
                    <a:pt x="1484" y="1216"/>
                  </a:lnTo>
                  <a:lnTo>
                    <a:pt x="1478" y="1222"/>
                  </a:lnTo>
                  <a:lnTo>
                    <a:pt x="1478" y="1222"/>
                  </a:lnTo>
                  <a:lnTo>
                    <a:pt x="1472" y="1228"/>
                  </a:lnTo>
                  <a:lnTo>
                    <a:pt x="1472" y="1228"/>
                  </a:lnTo>
                  <a:lnTo>
                    <a:pt x="1461" y="1234"/>
                  </a:lnTo>
                  <a:lnTo>
                    <a:pt x="1461" y="1234"/>
                  </a:lnTo>
                  <a:lnTo>
                    <a:pt x="1461" y="1234"/>
                  </a:lnTo>
                  <a:lnTo>
                    <a:pt x="1461" y="1234"/>
                  </a:lnTo>
                  <a:lnTo>
                    <a:pt x="1450" y="1234"/>
                  </a:lnTo>
                  <a:lnTo>
                    <a:pt x="1450" y="1234"/>
                  </a:lnTo>
                  <a:lnTo>
                    <a:pt x="1438" y="1228"/>
                  </a:lnTo>
                  <a:lnTo>
                    <a:pt x="1438" y="1228"/>
                  </a:lnTo>
                  <a:lnTo>
                    <a:pt x="1432" y="1222"/>
                  </a:lnTo>
                  <a:lnTo>
                    <a:pt x="1432" y="1222"/>
                  </a:lnTo>
                  <a:lnTo>
                    <a:pt x="1422" y="1222"/>
                  </a:lnTo>
                  <a:lnTo>
                    <a:pt x="1422" y="1222"/>
                  </a:lnTo>
                  <a:lnTo>
                    <a:pt x="1422" y="1222"/>
                  </a:lnTo>
                  <a:lnTo>
                    <a:pt x="1422" y="1222"/>
                  </a:lnTo>
                  <a:lnTo>
                    <a:pt x="1416" y="1228"/>
                  </a:lnTo>
                  <a:lnTo>
                    <a:pt x="1416" y="1228"/>
                  </a:lnTo>
                  <a:lnTo>
                    <a:pt x="1410" y="1228"/>
                  </a:lnTo>
                  <a:lnTo>
                    <a:pt x="1410" y="1228"/>
                  </a:lnTo>
                  <a:lnTo>
                    <a:pt x="1404" y="1228"/>
                  </a:lnTo>
                  <a:lnTo>
                    <a:pt x="1404" y="1234"/>
                  </a:lnTo>
                  <a:lnTo>
                    <a:pt x="1404" y="1234"/>
                  </a:lnTo>
                  <a:lnTo>
                    <a:pt x="1404" y="1234"/>
                  </a:lnTo>
                  <a:lnTo>
                    <a:pt x="1404" y="1239"/>
                  </a:lnTo>
                  <a:lnTo>
                    <a:pt x="1404" y="1239"/>
                  </a:lnTo>
                  <a:lnTo>
                    <a:pt x="1398" y="1239"/>
                  </a:lnTo>
                  <a:lnTo>
                    <a:pt x="1398" y="1239"/>
                  </a:lnTo>
                  <a:lnTo>
                    <a:pt x="1387" y="1234"/>
                  </a:lnTo>
                  <a:lnTo>
                    <a:pt x="1387" y="1234"/>
                  </a:lnTo>
                  <a:lnTo>
                    <a:pt x="1382" y="1228"/>
                  </a:lnTo>
                  <a:lnTo>
                    <a:pt x="1382" y="1228"/>
                  </a:lnTo>
                  <a:lnTo>
                    <a:pt x="1376" y="1228"/>
                  </a:lnTo>
                  <a:lnTo>
                    <a:pt x="1376" y="1228"/>
                  </a:lnTo>
                  <a:lnTo>
                    <a:pt x="1376" y="1234"/>
                  </a:lnTo>
                  <a:lnTo>
                    <a:pt x="1376" y="1234"/>
                  </a:lnTo>
                  <a:lnTo>
                    <a:pt x="1376" y="1234"/>
                  </a:lnTo>
                  <a:lnTo>
                    <a:pt x="1376" y="1234"/>
                  </a:lnTo>
                  <a:lnTo>
                    <a:pt x="1370" y="1239"/>
                  </a:lnTo>
                  <a:lnTo>
                    <a:pt x="1370" y="1239"/>
                  </a:lnTo>
                  <a:lnTo>
                    <a:pt x="1370" y="1239"/>
                  </a:lnTo>
                  <a:lnTo>
                    <a:pt x="1370" y="1239"/>
                  </a:lnTo>
                  <a:lnTo>
                    <a:pt x="1364" y="1245"/>
                  </a:lnTo>
                  <a:lnTo>
                    <a:pt x="1364" y="1245"/>
                  </a:lnTo>
                  <a:lnTo>
                    <a:pt x="1364" y="1245"/>
                  </a:lnTo>
                  <a:lnTo>
                    <a:pt x="1364" y="1245"/>
                  </a:lnTo>
                  <a:lnTo>
                    <a:pt x="1358" y="1245"/>
                  </a:lnTo>
                  <a:lnTo>
                    <a:pt x="1358" y="1245"/>
                  </a:lnTo>
                  <a:lnTo>
                    <a:pt x="1353" y="1245"/>
                  </a:lnTo>
                  <a:lnTo>
                    <a:pt x="1353" y="1245"/>
                  </a:lnTo>
                  <a:lnTo>
                    <a:pt x="1347" y="1245"/>
                  </a:lnTo>
                  <a:lnTo>
                    <a:pt x="1347" y="1245"/>
                  </a:lnTo>
                  <a:lnTo>
                    <a:pt x="1342" y="1245"/>
                  </a:lnTo>
                  <a:lnTo>
                    <a:pt x="1336" y="1245"/>
                  </a:lnTo>
                  <a:lnTo>
                    <a:pt x="1336" y="1250"/>
                  </a:lnTo>
                  <a:lnTo>
                    <a:pt x="1336" y="1250"/>
                  </a:lnTo>
                  <a:lnTo>
                    <a:pt x="1336" y="1256"/>
                  </a:lnTo>
                  <a:lnTo>
                    <a:pt x="1336" y="1256"/>
                  </a:lnTo>
                  <a:lnTo>
                    <a:pt x="1325" y="1256"/>
                  </a:lnTo>
                  <a:lnTo>
                    <a:pt x="1325" y="1256"/>
                  </a:lnTo>
                  <a:lnTo>
                    <a:pt x="1313" y="1250"/>
                  </a:lnTo>
                  <a:lnTo>
                    <a:pt x="1313" y="1250"/>
                  </a:lnTo>
                  <a:lnTo>
                    <a:pt x="1308" y="1245"/>
                  </a:lnTo>
                  <a:lnTo>
                    <a:pt x="1308" y="1245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291" y="1245"/>
                  </a:lnTo>
                  <a:lnTo>
                    <a:pt x="1291" y="1245"/>
                  </a:lnTo>
                  <a:lnTo>
                    <a:pt x="1268" y="1245"/>
                  </a:lnTo>
                  <a:lnTo>
                    <a:pt x="1268" y="1245"/>
                  </a:lnTo>
                  <a:lnTo>
                    <a:pt x="1251" y="1245"/>
                  </a:lnTo>
                  <a:lnTo>
                    <a:pt x="1251" y="1245"/>
                  </a:lnTo>
                  <a:lnTo>
                    <a:pt x="1233" y="1245"/>
                  </a:lnTo>
                  <a:lnTo>
                    <a:pt x="1233" y="1245"/>
                  </a:lnTo>
                  <a:lnTo>
                    <a:pt x="1233" y="1256"/>
                  </a:lnTo>
                  <a:lnTo>
                    <a:pt x="1233" y="1256"/>
                  </a:lnTo>
                  <a:lnTo>
                    <a:pt x="1222" y="1274"/>
                  </a:lnTo>
                  <a:lnTo>
                    <a:pt x="1222" y="1274"/>
                  </a:lnTo>
                  <a:lnTo>
                    <a:pt x="1217" y="1290"/>
                  </a:lnTo>
                  <a:lnTo>
                    <a:pt x="1217" y="1290"/>
                  </a:lnTo>
                  <a:lnTo>
                    <a:pt x="1217" y="1302"/>
                  </a:lnTo>
                  <a:lnTo>
                    <a:pt x="1217" y="1302"/>
                  </a:lnTo>
                  <a:lnTo>
                    <a:pt x="1211" y="1308"/>
                  </a:lnTo>
                  <a:lnTo>
                    <a:pt x="1211" y="1308"/>
                  </a:lnTo>
                  <a:lnTo>
                    <a:pt x="1217" y="1313"/>
                  </a:lnTo>
                  <a:lnTo>
                    <a:pt x="1217" y="1313"/>
                  </a:lnTo>
                  <a:lnTo>
                    <a:pt x="1222" y="1313"/>
                  </a:lnTo>
                  <a:lnTo>
                    <a:pt x="1222" y="1313"/>
                  </a:lnTo>
                  <a:lnTo>
                    <a:pt x="1222" y="1313"/>
                  </a:lnTo>
                  <a:lnTo>
                    <a:pt x="1222" y="1313"/>
                  </a:lnTo>
                  <a:lnTo>
                    <a:pt x="1217" y="1330"/>
                  </a:lnTo>
                  <a:lnTo>
                    <a:pt x="1217" y="1330"/>
                  </a:lnTo>
                  <a:lnTo>
                    <a:pt x="1211" y="1341"/>
                  </a:lnTo>
                  <a:lnTo>
                    <a:pt x="1211" y="1341"/>
                  </a:lnTo>
                  <a:lnTo>
                    <a:pt x="1205" y="1347"/>
                  </a:lnTo>
                  <a:lnTo>
                    <a:pt x="1205" y="1347"/>
                  </a:lnTo>
                  <a:lnTo>
                    <a:pt x="1200" y="1359"/>
                  </a:lnTo>
                  <a:lnTo>
                    <a:pt x="1200" y="1359"/>
                  </a:lnTo>
                  <a:lnTo>
                    <a:pt x="1200" y="1364"/>
                  </a:lnTo>
                  <a:lnTo>
                    <a:pt x="1200" y="1364"/>
                  </a:lnTo>
                  <a:lnTo>
                    <a:pt x="1205" y="1370"/>
                  </a:lnTo>
                  <a:lnTo>
                    <a:pt x="1205" y="1370"/>
                  </a:lnTo>
                  <a:lnTo>
                    <a:pt x="1205" y="1381"/>
                  </a:lnTo>
                  <a:lnTo>
                    <a:pt x="1205" y="1381"/>
                  </a:lnTo>
                  <a:lnTo>
                    <a:pt x="1211" y="1387"/>
                  </a:lnTo>
                  <a:lnTo>
                    <a:pt x="1211" y="1387"/>
                  </a:lnTo>
                  <a:lnTo>
                    <a:pt x="1217" y="1393"/>
                  </a:lnTo>
                  <a:lnTo>
                    <a:pt x="1217" y="1393"/>
                  </a:lnTo>
                  <a:lnTo>
                    <a:pt x="1222" y="1393"/>
                  </a:lnTo>
                  <a:lnTo>
                    <a:pt x="1222" y="1393"/>
                  </a:lnTo>
                  <a:lnTo>
                    <a:pt x="1228" y="1393"/>
                  </a:lnTo>
                  <a:lnTo>
                    <a:pt x="1228" y="1393"/>
                  </a:lnTo>
                  <a:lnTo>
                    <a:pt x="1239" y="1398"/>
                  </a:lnTo>
                  <a:lnTo>
                    <a:pt x="1239" y="1398"/>
                  </a:lnTo>
                  <a:lnTo>
                    <a:pt x="1239" y="1404"/>
                  </a:lnTo>
                  <a:lnTo>
                    <a:pt x="1239" y="1404"/>
                  </a:lnTo>
                  <a:lnTo>
                    <a:pt x="1239" y="1409"/>
                  </a:lnTo>
                  <a:lnTo>
                    <a:pt x="1239" y="1409"/>
                  </a:lnTo>
                  <a:lnTo>
                    <a:pt x="1251" y="1409"/>
                  </a:lnTo>
                  <a:lnTo>
                    <a:pt x="1251" y="1409"/>
                  </a:lnTo>
                  <a:lnTo>
                    <a:pt x="1257" y="1404"/>
                  </a:lnTo>
                  <a:lnTo>
                    <a:pt x="1257" y="1404"/>
                  </a:lnTo>
                  <a:lnTo>
                    <a:pt x="1262" y="1404"/>
                  </a:lnTo>
                  <a:lnTo>
                    <a:pt x="1262" y="1404"/>
                  </a:lnTo>
                  <a:lnTo>
                    <a:pt x="1268" y="1404"/>
                  </a:lnTo>
                  <a:lnTo>
                    <a:pt x="1268" y="1404"/>
                  </a:lnTo>
                  <a:lnTo>
                    <a:pt x="1273" y="1409"/>
                  </a:lnTo>
                  <a:lnTo>
                    <a:pt x="1273" y="1409"/>
                  </a:lnTo>
                  <a:lnTo>
                    <a:pt x="1273" y="1415"/>
                  </a:lnTo>
                  <a:lnTo>
                    <a:pt x="1273" y="1415"/>
                  </a:lnTo>
                  <a:lnTo>
                    <a:pt x="1285" y="1409"/>
                  </a:lnTo>
                  <a:lnTo>
                    <a:pt x="1285" y="1409"/>
                  </a:lnTo>
                  <a:lnTo>
                    <a:pt x="1296" y="1409"/>
                  </a:lnTo>
                  <a:lnTo>
                    <a:pt x="1296" y="1409"/>
                  </a:lnTo>
                  <a:lnTo>
                    <a:pt x="1308" y="1409"/>
                  </a:lnTo>
                  <a:lnTo>
                    <a:pt x="1308" y="1409"/>
                  </a:lnTo>
                  <a:lnTo>
                    <a:pt x="1325" y="1409"/>
                  </a:lnTo>
                  <a:lnTo>
                    <a:pt x="1325" y="1404"/>
                  </a:lnTo>
                  <a:lnTo>
                    <a:pt x="1325" y="1398"/>
                  </a:lnTo>
                  <a:lnTo>
                    <a:pt x="1325" y="1398"/>
                  </a:lnTo>
                  <a:lnTo>
                    <a:pt x="1330" y="1393"/>
                  </a:lnTo>
                  <a:lnTo>
                    <a:pt x="1330" y="1393"/>
                  </a:lnTo>
                  <a:lnTo>
                    <a:pt x="1336" y="1387"/>
                  </a:lnTo>
                  <a:lnTo>
                    <a:pt x="1336" y="1387"/>
                  </a:lnTo>
                  <a:lnTo>
                    <a:pt x="1342" y="1387"/>
                  </a:lnTo>
                  <a:lnTo>
                    <a:pt x="1342" y="1387"/>
                  </a:lnTo>
                  <a:lnTo>
                    <a:pt x="1347" y="1387"/>
                  </a:lnTo>
                  <a:lnTo>
                    <a:pt x="1347" y="1387"/>
                  </a:lnTo>
                  <a:lnTo>
                    <a:pt x="1358" y="1387"/>
                  </a:lnTo>
                  <a:lnTo>
                    <a:pt x="1358" y="1387"/>
                  </a:lnTo>
                  <a:lnTo>
                    <a:pt x="1358" y="1381"/>
                  </a:lnTo>
                  <a:lnTo>
                    <a:pt x="1358" y="1381"/>
                  </a:lnTo>
                  <a:lnTo>
                    <a:pt x="1358" y="1381"/>
                  </a:lnTo>
                  <a:lnTo>
                    <a:pt x="1358" y="1381"/>
                  </a:lnTo>
                  <a:lnTo>
                    <a:pt x="1353" y="1375"/>
                  </a:lnTo>
                  <a:lnTo>
                    <a:pt x="1353" y="1375"/>
                  </a:lnTo>
                  <a:lnTo>
                    <a:pt x="1358" y="1370"/>
                  </a:lnTo>
                  <a:lnTo>
                    <a:pt x="1358" y="1370"/>
                  </a:lnTo>
                  <a:lnTo>
                    <a:pt x="1358" y="1370"/>
                  </a:lnTo>
                  <a:lnTo>
                    <a:pt x="1358" y="1370"/>
                  </a:lnTo>
                  <a:lnTo>
                    <a:pt x="1364" y="1370"/>
                  </a:lnTo>
                  <a:lnTo>
                    <a:pt x="1364" y="1370"/>
                  </a:lnTo>
                  <a:lnTo>
                    <a:pt x="1370" y="1364"/>
                  </a:lnTo>
                  <a:lnTo>
                    <a:pt x="1370" y="1364"/>
                  </a:lnTo>
                  <a:lnTo>
                    <a:pt x="1370" y="1364"/>
                  </a:lnTo>
                  <a:lnTo>
                    <a:pt x="1370" y="1364"/>
                  </a:lnTo>
                  <a:lnTo>
                    <a:pt x="1376" y="1359"/>
                  </a:lnTo>
                  <a:lnTo>
                    <a:pt x="1376" y="1359"/>
                  </a:lnTo>
                  <a:lnTo>
                    <a:pt x="1376" y="1353"/>
                  </a:lnTo>
                  <a:lnTo>
                    <a:pt x="1376" y="1353"/>
                  </a:lnTo>
                  <a:lnTo>
                    <a:pt x="1382" y="1347"/>
                  </a:lnTo>
                  <a:lnTo>
                    <a:pt x="1382" y="1347"/>
                  </a:lnTo>
                  <a:lnTo>
                    <a:pt x="1382" y="1341"/>
                  </a:lnTo>
                  <a:lnTo>
                    <a:pt x="1387" y="1347"/>
                  </a:lnTo>
                  <a:lnTo>
                    <a:pt x="1387" y="1353"/>
                  </a:lnTo>
                  <a:lnTo>
                    <a:pt x="1393" y="1359"/>
                  </a:lnTo>
                  <a:lnTo>
                    <a:pt x="1393" y="1364"/>
                  </a:lnTo>
                  <a:lnTo>
                    <a:pt x="1393" y="1364"/>
                  </a:lnTo>
                  <a:lnTo>
                    <a:pt x="1404" y="1370"/>
                  </a:lnTo>
                  <a:lnTo>
                    <a:pt x="1404" y="1370"/>
                  </a:lnTo>
                  <a:lnTo>
                    <a:pt x="1416" y="1370"/>
                  </a:lnTo>
                  <a:lnTo>
                    <a:pt x="1416" y="1370"/>
                  </a:lnTo>
                  <a:lnTo>
                    <a:pt x="1427" y="1375"/>
                  </a:lnTo>
                  <a:lnTo>
                    <a:pt x="1427" y="1375"/>
                  </a:lnTo>
                  <a:lnTo>
                    <a:pt x="1432" y="1375"/>
                  </a:lnTo>
                  <a:lnTo>
                    <a:pt x="1432" y="1375"/>
                  </a:lnTo>
                  <a:lnTo>
                    <a:pt x="1432" y="1375"/>
                  </a:lnTo>
                  <a:lnTo>
                    <a:pt x="1432" y="1375"/>
                  </a:lnTo>
                  <a:lnTo>
                    <a:pt x="1438" y="1370"/>
                  </a:lnTo>
                  <a:lnTo>
                    <a:pt x="1438" y="1370"/>
                  </a:lnTo>
                  <a:lnTo>
                    <a:pt x="1438" y="1364"/>
                  </a:lnTo>
                  <a:lnTo>
                    <a:pt x="1438" y="1364"/>
                  </a:lnTo>
                  <a:lnTo>
                    <a:pt x="1444" y="1364"/>
                  </a:lnTo>
                  <a:lnTo>
                    <a:pt x="1444" y="1364"/>
                  </a:lnTo>
                  <a:lnTo>
                    <a:pt x="1444" y="1364"/>
                  </a:lnTo>
                  <a:lnTo>
                    <a:pt x="1444" y="1364"/>
                  </a:lnTo>
                  <a:lnTo>
                    <a:pt x="1444" y="1359"/>
                  </a:lnTo>
                  <a:lnTo>
                    <a:pt x="1444" y="1359"/>
                  </a:lnTo>
                  <a:lnTo>
                    <a:pt x="1444" y="1353"/>
                  </a:lnTo>
                  <a:lnTo>
                    <a:pt x="1444" y="1353"/>
                  </a:lnTo>
                  <a:lnTo>
                    <a:pt x="1444" y="1347"/>
                  </a:lnTo>
                  <a:lnTo>
                    <a:pt x="1444" y="1347"/>
                  </a:lnTo>
                  <a:lnTo>
                    <a:pt x="1432" y="1341"/>
                  </a:lnTo>
                  <a:lnTo>
                    <a:pt x="1432" y="1341"/>
                  </a:lnTo>
                  <a:lnTo>
                    <a:pt x="1427" y="1336"/>
                  </a:lnTo>
                  <a:lnTo>
                    <a:pt x="1427" y="1336"/>
                  </a:lnTo>
                  <a:lnTo>
                    <a:pt x="1422" y="1330"/>
                  </a:lnTo>
                  <a:lnTo>
                    <a:pt x="1422" y="1330"/>
                  </a:lnTo>
                  <a:lnTo>
                    <a:pt x="1410" y="1324"/>
                  </a:lnTo>
                  <a:lnTo>
                    <a:pt x="1410" y="1324"/>
                  </a:lnTo>
                  <a:lnTo>
                    <a:pt x="1410" y="1319"/>
                  </a:lnTo>
                  <a:lnTo>
                    <a:pt x="1410" y="1319"/>
                  </a:lnTo>
                  <a:lnTo>
                    <a:pt x="1410" y="1313"/>
                  </a:lnTo>
                  <a:lnTo>
                    <a:pt x="1410" y="1313"/>
                  </a:lnTo>
                  <a:lnTo>
                    <a:pt x="1422" y="1308"/>
                  </a:lnTo>
                  <a:lnTo>
                    <a:pt x="1422" y="1308"/>
                  </a:lnTo>
                  <a:lnTo>
                    <a:pt x="1422" y="1308"/>
                  </a:lnTo>
                  <a:lnTo>
                    <a:pt x="1422" y="1308"/>
                  </a:lnTo>
                  <a:lnTo>
                    <a:pt x="1422" y="1302"/>
                  </a:lnTo>
                  <a:lnTo>
                    <a:pt x="1422" y="1302"/>
                  </a:lnTo>
                  <a:lnTo>
                    <a:pt x="1427" y="1302"/>
                  </a:lnTo>
                  <a:lnTo>
                    <a:pt x="1427" y="1302"/>
                  </a:lnTo>
                  <a:lnTo>
                    <a:pt x="1432" y="1302"/>
                  </a:lnTo>
                  <a:lnTo>
                    <a:pt x="1432" y="1302"/>
                  </a:lnTo>
                  <a:lnTo>
                    <a:pt x="1438" y="1302"/>
                  </a:lnTo>
                  <a:lnTo>
                    <a:pt x="1438" y="1302"/>
                  </a:lnTo>
                  <a:lnTo>
                    <a:pt x="1438" y="1302"/>
                  </a:lnTo>
                  <a:lnTo>
                    <a:pt x="1438" y="1302"/>
                  </a:lnTo>
                  <a:lnTo>
                    <a:pt x="1438" y="1308"/>
                  </a:lnTo>
                  <a:lnTo>
                    <a:pt x="1438" y="1308"/>
                  </a:lnTo>
                  <a:lnTo>
                    <a:pt x="1438" y="1313"/>
                  </a:lnTo>
                  <a:lnTo>
                    <a:pt x="1438" y="1313"/>
                  </a:lnTo>
                  <a:lnTo>
                    <a:pt x="1438" y="1319"/>
                  </a:lnTo>
                  <a:lnTo>
                    <a:pt x="1438" y="1319"/>
                  </a:lnTo>
                  <a:lnTo>
                    <a:pt x="1438" y="1324"/>
                  </a:lnTo>
                  <a:lnTo>
                    <a:pt x="1438" y="1324"/>
                  </a:lnTo>
                  <a:lnTo>
                    <a:pt x="1444" y="1330"/>
                  </a:lnTo>
                  <a:lnTo>
                    <a:pt x="1444" y="1330"/>
                  </a:lnTo>
                  <a:lnTo>
                    <a:pt x="1450" y="1336"/>
                  </a:lnTo>
                  <a:lnTo>
                    <a:pt x="1450" y="1336"/>
                  </a:lnTo>
                  <a:lnTo>
                    <a:pt x="1455" y="1341"/>
                  </a:lnTo>
                  <a:lnTo>
                    <a:pt x="1455" y="1341"/>
                  </a:lnTo>
                  <a:lnTo>
                    <a:pt x="1461" y="1341"/>
                  </a:lnTo>
                  <a:lnTo>
                    <a:pt x="1461" y="1341"/>
                  </a:lnTo>
                  <a:lnTo>
                    <a:pt x="1467" y="1341"/>
                  </a:lnTo>
                  <a:lnTo>
                    <a:pt x="1467" y="1341"/>
                  </a:lnTo>
                  <a:lnTo>
                    <a:pt x="1467" y="1341"/>
                  </a:lnTo>
                  <a:lnTo>
                    <a:pt x="1467" y="1341"/>
                  </a:lnTo>
                  <a:lnTo>
                    <a:pt x="1478" y="1336"/>
                  </a:lnTo>
                  <a:lnTo>
                    <a:pt x="1478" y="1336"/>
                  </a:lnTo>
                  <a:lnTo>
                    <a:pt x="1478" y="1336"/>
                  </a:lnTo>
                  <a:lnTo>
                    <a:pt x="1478" y="1336"/>
                  </a:lnTo>
                  <a:lnTo>
                    <a:pt x="1478" y="1324"/>
                  </a:lnTo>
                  <a:lnTo>
                    <a:pt x="1478" y="1324"/>
                  </a:lnTo>
                  <a:lnTo>
                    <a:pt x="1478" y="1319"/>
                  </a:lnTo>
                  <a:lnTo>
                    <a:pt x="1478" y="1319"/>
                  </a:lnTo>
                  <a:lnTo>
                    <a:pt x="1478" y="1313"/>
                  </a:lnTo>
                  <a:lnTo>
                    <a:pt x="1478" y="1313"/>
                  </a:lnTo>
                  <a:lnTo>
                    <a:pt x="1478" y="1319"/>
                  </a:lnTo>
                  <a:lnTo>
                    <a:pt x="1478" y="1319"/>
                  </a:lnTo>
                  <a:lnTo>
                    <a:pt x="1484" y="1319"/>
                  </a:lnTo>
                  <a:lnTo>
                    <a:pt x="1484" y="1319"/>
                  </a:lnTo>
                  <a:lnTo>
                    <a:pt x="1489" y="1319"/>
                  </a:lnTo>
                  <a:lnTo>
                    <a:pt x="1489" y="1319"/>
                  </a:lnTo>
                  <a:lnTo>
                    <a:pt x="1495" y="1319"/>
                  </a:lnTo>
                  <a:lnTo>
                    <a:pt x="1495" y="1319"/>
                  </a:lnTo>
                  <a:lnTo>
                    <a:pt x="1489" y="1324"/>
                  </a:lnTo>
                  <a:lnTo>
                    <a:pt x="1489" y="1324"/>
                  </a:lnTo>
                  <a:lnTo>
                    <a:pt x="1489" y="1330"/>
                  </a:lnTo>
                  <a:lnTo>
                    <a:pt x="1489" y="1330"/>
                  </a:lnTo>
                  <a:lnTo>
                    <a:pt x="1489" y="1336"/>
                  </a:lnTo>
                  <a:lnTo>
                    <a:pt x="1489" y="1336"/>
                  </a:lnTo>
                  <a:lnTo>
                    <a:pt x="1495" y="1336"/>
                  </a:lnTo>
                  <a:lnTo>
                    <a:pt x="1495" y="1336"/>
                  </a:lnTo>
                  <a:lnTo>
                    <a:pt x="1495" y="1341"/>
                  </a:lnTo>
                  <a:lnTo>
                    <a:pt x="1495" y="1341"/>
                  </a:lnTo>
                  <a:lnTo>
                    <a:pt x="1501" y="1341"/>
                  </a:lnTo>
                  <a:lnTo>
                    <a:pt x="1501" y="1341"/>
                  </a:lnTo>
                  <a:lnTo>
                    <a:pt x="1507" y="1347"/>
                  </a:lnTo>
                  <a:lnTo>
                    <a:pt x="1507" y="1347"/>
                  </a:lnTo>
                  <a:lnTo>
                    <a:pt x="1512" y="1347"/>
                  </a:lnTo>
                  <a:lnTo>
                    <a:pt x="1512" y="1347"/>
                  </a:lnTo>
                  <a:lnTo>
                    <a:pt x="1512" y="1353"/>
                  </a:lnTo>
                  <a:lnTo>
                    <a:pt x="1512" y="1353"/>
                  </a:lnTo>
                  <a:lnTo>
                    <a:pt x="1512" y="1359"/>
                  </a:lnTo>
                  <a:lnTo>
                    <a:pt x="1512" y="1359"/>
                  </a:lnTo>
                  <a:lnTo>
                    <a:pt x="1512" y="1364"/>
                  </a:lnTo>
                  <a:lnTo>
                    <a:pt x="1512" y="1364"/>
                  </a:lnTo>
                  <a:lnTo>
                    <a:pt x="1512" y="1370"/>
                  </a:lnTo>
                  <a:lnTo>
                    <a:pt x="1512" y="1370"/>
                  </a:lnTo>
                  <a:lnTo>
                    <a:pt x="1518" y="1364"/>
                  </a:lnTo>
                  <a:lnTo>
                    <a:pt x="1518" y="1364"/>
                  </a:lnTo>
                  <a:lnTo>
                    <a:pt x="1523" y="1359"/>
                  </a:lnTo>
                  <a:lnTo>
                    <a:pt x="1523" y="1359"/>
                  </a:lnTo>
                  <a:lnTo>
                    <a:pt x="1529" y="1353"/>
                  </a:lnTo>
                  <a:lnTo>
                    <a:pt x="1529" y="1353"/>
                  </a:lnTo>
                  <a:lnTo>
                    <a:pt x="1529" y="1347"/>
                  </a:lnTo>
                  <a:lnTo>
                    <a:pt x="1529" y="1347"/>
                  </a:lnTo>
                  <a:lnTo>
                    <a:pt x="1535" y="1347"/>
                  </a:lnTo>
                  <a:lnTo>
                    <a:pt x="1535" y="1347"/>
                  </a:lnTo>
                  <a:lnTo>
                    <a:pt x="1541" y="1347"/>
                  </a:lnTo>
                  <a:lnTo>
                    <a:pt x="1541" y="1347"/>
                  </a:lnTo>
                  <a:lnTo>
                    <a:pt x="1547" y="1347"/>
                  </a:lnTo>
                  <a:lnTo>
                    <a:pt x="1547" y="1347"/>
                  </a:lnTo>
                  <a:lnTo>
                    <a:pt x="1552" y="1347"/>
                  </a:lnTo>
                  <a:lnTo>
                    <a:pt x="1552" y="1347"/>
                  </a:lnTo>
                  <a:lnTo>
                    <a:pt x="1557" y="1364"/>
                  </a:lnTo>
                  <a:lnTo>
                    <a:pt x="1557" y="1364"/>
                  </a:lnTo>
                  <a:lnTo>
                    <a:pt x="1563" y="1381"/>
                  </a:lnTo>
                  <a:lnTo>
                    <a:pt x="1563" y="1381"/>
                  </a:lnTo>
                  <a:lnTo>
                    <a:pt x="1569" y="1404"/>
                  </a:lnTo>
                  <a:lnTo>
                    <a:pt x="1569" y="1404"/>
                  </a:lnTo>
                  <a:lnTo>
                    <a:pt x="1575" y="1415"/>
                  </a:lnTo>
                  <a:lnTo>
                    <a:pt x="1575" y="1415"/>
                  </a:lnTo>
                  <a:lnTo>
                    <a:pt x="1581" y="1415"/>
                  </a:lnTo>
                  <a:lnTo>
                    <a:pt x="1581" y="1415"/>
                  </a:lnTo>
                  <a:lnTo>
                    <a:pt x="1586" y="1415"/>
                  </a:lnTo>
                  <a:lnTo>
                    <a:pt x="1586" y="1415"/>
                  </a:lnTo>
                  <a:lnTo>
                    <a:pt x="1592" y="1415"/>
                  </a:lnTo>
                  <a:lnTo>
                    <a:pt x="1592" y="1415"/>
                  </a:lnTo>
                  <a:lnTo>
                    <a:pt x="1597" y="1415"/>
                  </a:lnTo>
                  <a:lnTo>
                    <a:pt x="1597" y="1415"/>
                  </a:lnTo>
                  <a:lnTo>
                    <a:pt x="1597" y="1427"/>
                  </a:lnTo>
                  <a:lnTo>
                    <a:pt x="1597" y="1427"/>
                  </a:lnTo>
                  <a:lnTo>
                    <a:pt x="1603" y="1444"/>
                  </a:lnTo>
                  <a:lnTo>
                    <a:pt x="1603" y="1444"/>
                  </a:lnTo>
                  <a:lnTo>
                    <a:pt x="1603" y="1461"/>
                  </a:lnTo>
                  <a:lnTo>
                    <a:pt x="1603" y="1461"/>
                  </a:lnTo>
                  <a:lnTo>
                    <a:pt x="1609" y="1472"/>
                  </a:lnTo>
                  <a:lnTo>
                    <a:pt x="1609" y="1472"/>
                  </a:lnTo>
                  <a:lnTo>
                    <a:pt x="1614" y="1472"/>
                  </a:lnTo>
                  <a:lnTo>
                    <a:pt x="1614" y="1472"/>
                  </a:lnTo>
                  <a:lnTo>
                    <a:pt x="1620" y="1472"/>
                  </a:lnTo>
                  <a:lnTo>
                    <a:pt x="1620" y="1472"/>
                  </a:lnTo>
                  <a:lnTo>
                    <a:pt x="1626" y="1467"/>
                  </a:lnTo>
                  <a:lnTo>
                    <a:pt x="1626" y="1467"/>
                  </a:lnTo>
                  <a:lnTo>
                    <a:pt x="1632" y="1461"/>
                  </a:lnTo>
                  <a:lnTo>
                    <a:pt x="1632" y="1467"/>
                  </a:lnTo>
                  <a:lnTo>
                    <a:pt x="1632" y="1472"/>
                  </a:lnTo>
                  <a:lnTo>
                    <a:pt x="1632" y="1472"/>
                  </a:lnTo>
                  <a:lnTo>
                    <a:pt x="1632" y="1478"/>
                  </a:lnTo>
                  <a:lnTo>
                    <a:pt x="1632" y="1484"/>
                  </a:lnTo>
                  <a:lnTo>
                    <a:pt x="1637" y="1484"/>
                  </a:lnTo>
                  <a:lnTo>
                    <a:pt x="1643" y="1489"/>
                  </a:lnTo>
                  <a:lnTo>
                    <a:pt x="1643" y="1489"/>
                  </a:lnTo>
                  <a:lnTo>
                    <a:pt x="1643" y="1489"/>
                  </a:lnTo>
                  <a:lnTo>
                    <a:pt x="1648" y="1484"/>
                  </a:lnTo>
                  <a:lnTo>
                    <a:pt x="1648" y="1484"/>
                  </a:lnTo>
                  <a:lnTo>
                    <a:pt x="1648" y="1484"/>
                  </a:lnTo>
                  <a:lnTo>
                    <a:pt x="1648" y="1484"/>
                  </a:lnTo>
                  <a:lnTo>
                    <a:pt x="1648" y="1484"/>
                  </a:lnTo>
                  <a:lnTo>
                    <a:pt x="1648" y="1484"/>
                  </a:lnTo>
                  <a:lnTo>
                    <a:pt x="1654" y="1484"/>
                  </a:lnTo>
                  <a:lnTo>
                    <a:pt x="1654" y="1484"/>
                  </a:lnTo>
                  <a:lnTo>
                    <a:pt x="1654" y="1478"/>
                  </a:lnTo>
                  <a:lnTo>
                    <a:pt x="1654" y="1478"/>
                  </a:lnTo>
                  <a:lnTo>
                    <a:pt x="1654" y="1472"/>
                  </a:lnTo>
                  <a:lnTo>
                    <a:pt x="1654" y="1472"/>
                  </a:lnTo>
                  <a:lnTo>
                    <a:pt x="1654" y="1467"/>
                  </a:lnTo>
                  <a:lnTo>
                    <a:pt x="1654" y="1467"/>
                  </a:lnTo>
                  <a:lnTo>
                    <a:pt x="1654" y="1461"/>
                  </a:lnTo>
                  <a:lnTo>
                    <a:pt x="1654" y="1461"/>
                  </a:lnTo>
                  <a:lnTo>
                    <a:pt x="1660" y="1461"/>
                  </a:lnTo>
                  <a:lnTo>
                    <a:pt x="1660" y="1461"/>
                  </a:lnTo>
                  <a:lnTo>
                    <a:pt x="1666" y="1467"/>
                  </a:lnTo>
                  <a:lnTo>
                    <a:pt x="1666" y="1467"/>
                  </a:lnTo>
                  <a:lnTo>
                    <a:pt x="1672" y="1472"/>
                  </a:lnTo>
                  <a:lnTo>
                    <a:pt x="1672" y="1472"/>
                  </a:lnTo>
                  <a:lnTo>
                    <a:pt x="1672" y="1472"/>
                  </a:lnTo>
                  <a:lnTo>
                    <a:pt x="1672" y="1472"/>
                  </a:lnTo>
                  <a:lnTo>
                    <a:pt x="1677" y="1472"/>
                  </a:lnTo>
                  <a:lnTo>
                    <a:pt x="1677" y="1472"/>
                  </a:lnTo>
                  <a:lnTo>
                    <a:pt x="1682" y="1472"/>
                  </a:lnTo>
                  <a:lnTo>
                    <a:pt x="1682" y="1472"/>
                  </a:lnTo>
                  <a:lnTo>
                    <a:pt x="1682" y="1472"/>
                  </a:lnTo>
                  <a:lnTo>
                    <a:pt x="1682" y="1472"/>
                  </a:lnTo>
                  <a:lnTo>
                    <a:pt x="1688" y="1472"/>
                  </a:lnTo>
                  <a:lnTo>
                    <a:pt x="1688" y="1472"/>
                  </a:lnTo>
                  <a:lnTo>
                    <a:pt x="1688" y="1478"/>
                  </a:lnTo>
                  <a:lnTo>
                    <a:pt x="1688" y="1478"/>
                  </a:lnTo>
                  <a:lnTo>
                    <a:pt x="1688" y="1478"/>
                  </a:lnTo>
                  <a:lnTo>
                    <a:pt x="1688" y="1478"/>
                  </a:lnTo>
                  <a:lnTo>
                    <a:pt x="1694" y="1484"/>
                  </a:lnTo>
                  <a:lnTo>
                    <a:pt x="1694" y="1484"/>
                  </a:lnTo>
                  <a:lnTo>
                    <a:pt x="1694" y="1484"/>
                  </a:lnTo>
                  <a:lnTo>
                    <a:pt x="1694" y="1484"/>
                  </a:lnTo>
                  <a:lnTo>
                    <a:pt x="1688" y="1489"/>
                  </a:lnTo>
                  <a:lnTo>
                    <a:pt x="1688" y="1489"/>
                  </a:lnTo>
                  <a:lnTo>
                    <a:pt x="1688" y="1489"/>
                  </a:lnTo>
                  <a:lnTo>
                    <a:pt x="1688" y="1489"/>
                  </a:lnTo>
                  <a:lnTo>
                    <a:pt x="1688" y="1495"/>
                  </a:lnTo>
                  <a:lnTo>
                    <a:pt x="1688" y="1495"/>
                  </a:lnTo>
                  <a:lnTo>
                    <a:pt x="1688" y="1501"/>
                  </a:lnTo>
                  <a:lnTo>
                    <a:pt x="1688" y="1501"/>
                  </a:lnTo>
                  <a:lnTo>
                    <a:pt x="1677" y="1501"/>
                  </a:lnTo>
                  <a:lnTo>
                    <a:pt x="1677" y="1501"/>
                  </a:lnTo>
                  <a:lnTo>
                    <a:pt x="1666" y="1506"/>
                  </a:lnTo>
                  <a:lnTo>
                    <a:pt x="1666" y="1506"/>
                  </a:lnTo>
                  <a:lnTo>
                    <a:pt x="1648" y="1512"/>
                  </a:lnTo>
                  <a:lnTo>
                    <a:pt x="1648" y="1512"/>
                  </a:lnTo>
                  <a:lnTo>
                    <a:pt x="1637" y="1512"/>
                  </a:lnTo>
                  <a:lnTo>
                    <a:pt x="1637" y="1512"/>
                  </a:lnTo>
                  <a:lnTo>
                    <a:pt x="1637" y="1518"/>
                  </a:lnTo>
                  <a:lnTo>
                    <a:pt x="1637" y="1518"/>
                  </a:lnTo>
                  <a:lnTo>
                    <a:pt x="1637" y="1523"/>
                  </a:lnTo>
                  <a:lnTo>
                    <a:pt x="1637" y="1523"/>
                  </a:lnTo>
                  <a:lnTo>
                    <a:pt x="1643" y="1523"/>
                  </a:lnTo>
                  <a:lnTo>
                    <a:pt x="1643" y="1523"/>
                  </a:lnTo>
                  <a:lnTo>
                    <a:pt x="1648" y="1523"/>
                  </a:lnTo>
                  <a:lnTo>
                    <a:pt x="1648" y="1523"/>
                  </a:lnTo>
                  <a:lnTo>
                    <a:pt x="1654" y="1523"/>
                  </a:lnTo>
                  <a:lnTo>
                    <a:pt x="1654" y="1523"/>
                  </a:lnTo>
                  <a:lnTo>
                    <a:pt x="1660" y="1523"/>
                  </a:lnTo>
                  <a:lnTo>
                    <a:pt x="1660" y="1523"/>
                  </a:lnTo>
                  <a:lnTo>
                    <a:pt x="1666" y="1529"/>
                  </a:lnTo>
                  <a:lnTo>
                    <a:pt x="1666" y="1529"/>
                  </a:lnTo>
                  <a:lnTo>
                    <a:pt x="1677" y="1534"/>
                  </a:lnTo>
                  <a:lnTo>
                    <a:pt x="1677" y="1534"/>
                  </a:lnTo>
                  <a:lnTo>
                    <a:pt x="1682" y="1540"/>
                  </a:lnTo>
                  <a:lnTo>
                    <a:pt x="1682" y="1540"/>
                  </a:lnTo>
                  <a:lnTo>
                    <a:pt x="1688" y="1546"/>
                  </a:lnTo>
                  <a:lnTo>
                    <a:pt x="1688" y="1546"/>
                  </a:lnTo>
                  <a:lnTo>
                    <a:pt x="1700" y="1540"/>
                  </a:lnTo>
                  <a:lnTo>
                    <a:pt x="1700" y="1540"/>
                  </a:lnTo>
                  <a:lnTo>
                    <a:pt x="1706" y="1534"/>
                  </a:lnTo>
                  <a:lnTo>
                    <a:pt x="1706" y="1534"/>
                  </a:lnTo>
                  <a:lnTo>
                    <a:pt x="1711" y="1529"/>
                  </a:lnTo>
                  <a:lnTo>
                    <a:pt x="1711" y="1529"/>
                  </a:lnTo>
                  <a:lnTo>
                    <a:pt x="1717" y="1529"/>
                  </a:lnTo>
                  <a:lnTo>
                    <a:pt x="1717" y="1529"/>
                  </a:lnTo>
                  <a:lnTo>
                    <a:pt x="1722" y="1529"/>
                  </a:lnTo>
                  <a:lnTo>
                    <a:pt x="1722" y="1529"/>
                  </a:lnTo>
                  <a:lnTo>
                    <a:pt x="1722" y="1534"/>
                  </a:lnTo>
                  <a:lnTo>
                    <a:pt x="1722" y="1534"/>
                  </a:lnTo>
                  <a:lnTo>
                    <a:pt x="1722" y="1540"/>
                  </a:lnTo>
                  <a:lnTo>
                    <a:pt x="1722" y="1540"/>
                  </a:lnTo>
                  <a:lnTo>
                    <a:pt x="1728" y="1546"/>
                  </a:lnTo>
                  <a:lnTo>
                    <a:pt x="1728" y="1546"/>
                  </a:lnTo>
                  <a:lnTo>
                    <a:pt x="1740" y="1546"/>
                  </a:lnTo>
                  <a:lnTo>
                    <a:pt x="1740" y="1546"/>
                  </a:lnTo>
                  <a:lnTo>
                    <a:pt x="1751" y="1546"/>
                  </a:lnTo>
                  <a:lnTo>
                    <a:pt x="1751" y="1546"/>
                  </a:lnTo>
                  <a:lnTo>
                    <a:pt x="1762" y="1546"/>
                  </a:lnTo>
                  <a:lnTo>
                    <a:pt x="1762" y="1546"/>
                  </a:lnTo>
                  <a:lnTo>
                    <a:pt x="1773" y="1546"/>
                  </a:lnTo>
                  <a:lnTo>
                    <a:pt x="1773" y="1546"/>
                  </a:lnTo>
                  <a:lnTo>
                    <a:pt x="1779" y="1540"/>
                  </a:lnTo>
                  <a:lnTo>
                    <a:pt x="1779" y="1540"/>
                  </a:lnTo>
                  <a:lnTo>
                    <a:pt x="1779" y="1529"/>
                  </a:lnTo>
                  <a:lnTo>
                    <a:pt x="1779" y="1529"/>
                  </a:lnTo>
                  <a:lnTo>
                    <a:pt x="1785" y="1523"/>
                  </a:lnTo>
                  <a:lnTo>
                    <a:pt x="1785" y="1523"/>
                  </a:lnTo>
                  <a:lnTo>
                    <a:pt x="1785" y="1518"/>
                  </a:lnTo>
                  <a:lnTo>
                    <a:pt x="1785" y="1518"/>
                  </a:lnTo>
                  <a:lnTo>
                    <a:pt x="1791" y="1523"/>
                  </a:lnTo>
                  <a:lnTo>
                    <a:pt x="1791" y="1523"/>
                  </a:lnTo>
                  <a:lnTo>
                    <a:pt x="1796" y="1523"/>
                  </a:lnTo>
                  <a:lnTo>
                    <a:pt x="1796" y="1523"/>
                  </a:lnTo>
                  <a:lnTo>
                    <a:pt x="1802" y="1529"/>
                  </a:lnTo>
                  <a:lnTo>
                    <a:pt x="1802" y="1529"/>
                  </a:lnTo>
                  <a:lnTo>
                    <a:pt x="1802" y="1534"/>
                  </a:lnTo>
                  <a:lnTo>
                    <a:pt x="1802" y="1534"/>
                  </a:lnTo>
                  <a:lnTo>
                    <a:pt x="1807" y="1534"/>
                  </a:lnTo>
                  <a:lnTo>
                    <a:pt x="1807" y="1534"/>
                  </a:lnTo>
                  <a:lnTo>
                    <a:pt x="1807" y="1529"/>
                  </a:lnTo>
                  <a:lnTo>
                    <a:pt x="1807" y="1529"/>
                  </a:lnTo>
                  <a:lnTo>
                    <a:pt x="1813" y="1529"/>
                  </a:lnTo>
                  <a:lnTo>
                    <a:pt x="1813" y="1529"/>
                  </a:lnTo>
                  <a:lnTo>
                    <a:pt x="1819" y="1529"/>
                  </a:lnTo>
                  <a:lnTo>
                    <a:pt x="1819" y="1529"/>
                  </a:lnTo>
                  <a:lnTo>
                    <a:pt x="1831" y="1529"/>
                  </a:lnTo>
                  <a:lnTo>
                    <a:pt x="1831" y="1529"/>
                  </a:lnTo>
                  <a:lnTo>
                    <a:pt x="1847" y="1534"/>
                  </a:lnTo>
                  <a:lnTo>
                    <a:pt x="1847" y="1534"/>
                  </a:lnTo>
                  <a:lnTo>
                    <a:pt x="1865" y="1540"/>
                  </a:lnTo>
                  <a:lnTo>
                    <a:pt x="1865" y="1540"/>
                  </a:lnTo>
                  <a:lnTo>
                    <a:pt x="1882" y="1546"/>
                  </a:lnTo>
                  <a:lnTo>
                    <a:pt x="1882" y="1546"/>
                  </a:lnTo>
                  <a:lnTo>
                    <a:pt x="1882" y="1540"/>
                  </a:lnTo>
                  <a:lnTo>
                    <a:pt x="1882" y="1540"/>
                  </a:lnTo>
                  <a:lnTo>
                    <a:pt x="1882" y="1534"/>
                  </a:lnTo>
                  <a:lnTo>
                    <a:pt x="1882" y="1534"/>
                  </a:lnTo>
                  <a:lnTo>
                    <a:pt x="1887" y="1529"/>
                  </a:lnTo>
                  <a:lnTo>
                    <a:pt x="1887" y="1529"/>
                  </a:lnTo>
                  <a:lnTo>
                    <a:pt x="1893" y="1529"/>
                  </a:lnTo>
                  <a:lnTo>
                    <a:pt x="1893" y="1529"/>
                  </a:lnTo>
                  <a:lnTo>
                    <a:pt x="1893" y="1529"/>
                  </a:lnTo>
                  <a:lnTo>
                    <a:pt x="1893" y="1529"/>
                  </a:lnTo>
                  <a:lnTo>
                    <a:pt x="1899" y="1534"/>
                  </a:lnTo>
                  <a:lnTo>
                    <a:pt x="1899" y="1534"/>
                  </a:lnTo>
                  <a:lnTo>
                    <a:pt x="1910" y="1540"/>
                  </a:lnTo>
                  <a:lnTo>
                    <a:pt x="1910" y="1540"/>
                  </a:lnTo>
                  <a:lnTo>
                    <a:pt x="1910" y="1546"/>
                  </a:lnTo>
                  <a:lnTo>
                    <a:pt x="1910" y="1546"/>
                  </a:lnTo>
                  <a:lnTo>
                    <a:pt x="1927" y="1546"/>
                  </a:lnTo>
                  <a:lnTo>
                    <a:pt x="1927" y="1546"/>
                  </a:lnTo>
                  <a:lnTo>
                    <a:pt x="1944" y="1540"/>
                  </a:lnTo>
                  <a:lnTo>
                    <a:pt x="1944" y="1540"/>
                  </a:lnTo>
                  <a:lnTo>
                    <a:pt x="1956" y="1540"/>
                  </a:lnTo>
                  <a:lnTo>
                    <a:pt x="1956" y="1540"/>
                  </a:lnTo>
                  <a:lnTo>
                    <a:pt x="1967" y="1540"/>
                  </a:lnTo>
                  <a:lnTo>
                    <a:pt x="1967" y="1540"/>
                  </a:lnTo>
                  <a:lnTo>
                    <a:pt x="1972" y="1540"/>
                  </a:lnTo>
                  <a:lnTo>
                    <a:pt x="1972" y="1540"/>
                  </a:lnTo>
                  <a:lnTo>
                    <a:pt x="1984" y="1552"/>
                  </a:lnTo>
                  <a:lnTo>
                    <a:pt x="1984" y="1552"/>
                  </a:lnTo>
                  <a:lnTo>
                    <a:pt x="1995" y="1558"/>
                  </a:lnTo>
                  <a:lnTo>
                    <a:pt x="1995" y="1558"/>
                  </a:lnTo>
                  <a:lnTo>
                    <a:pt x="2007" y="1563"/>
                  </a:lnTo>
                  <a:lnTo>
                    <a:pt x="2007" y="1563"/>
                  </a:lnTo>
                  <a:lnTo>
                    <a:pt x="2007" y="1563"/>
                  </a:lnTo>
                  <a:lnTo>
                    <a:pt x="2007" y="1563"/>
                  </a:lnTo>
                  <a:lnTo>
                    <a:pt x="2012" y="1558"/>
                  </a:lnTo>
                  <a:lnTo>
                    <a:pt x="2012" y="1558"/>
                  </a:lnTo>
                  <a:lnTo>
                    <a:pt x="2012" y="1558"/>
                  </a:lnTo>
                  <a:lnTo>
                    <a:pt x="2012" y="1558"/>
                  </a:lnTo>
                  <a:lnTo>
                    <a:pt x="2024" y="1558"/>
                  </a:lnTo>
                  <a:lnTo>
                    <a:pt x="2024" y="1558"/>
                  </a:lnTo>
                  <a:lnTo>
                    <a:pt x="2029" y="1558"/>
                  </a:lnTo>
                  <a:lnTo>
                    <a:pt x="2029" y="1558"/>
                  </a:lnTo>
                  <a:lnTo>
                    <a:pt x="2041" y="1563"/>
                  </a:lnTo>
                  <a:lnTo>
                    <a:pt x="2041" y="1563"/>
                  </a:lnTo>
                  <a:lnTo>
                    <a:pt x="2052" y="1569"/>
                  </a:lnTo>
                  <a:lnTo>
                    <a:pt x="2052" y="1569"/>
                  </a:lnTo>
                  <a:lnTo>
                    <a:pt x="2058" y="1574"/>
                  </a:lnTo>
                  <a:lnTo>
                    <a:pt x="2058" y="1574"/>
                  </a:lnTo>
                  <a:lnTo>
                    <a:pt x="2063" y="1563"/>
                  </a:lnTo>
                  <a:lnTo>
                    <a:pt x="2063" y="1563"/>
                  </a:lnTo>
                  <a:lnTo>
                    <a:pt x="2069" y="1552"/>
                  </a:lnTo>
                  <a:lnTo>
                    <a:pt x="2069" y="1552"/>
                  </a:lnTo>
                  <a:lnTo>
                    <a:pt x="2069" y="1546"/>
                  </a:lnTo>
                  <a:lnTo>
                    <a:pt x="2069" y="1546"/>
                  </a:lnTo>
                  <a:lnTo>
                    <a:pt x="2069" y="1534"/>
                  </a:lnTo>
                  <a:lnTo>
                    <a:pt x="2069" y="1529"/>
                  </a:lnTo>
                  <a:lnTo>
                    <a:pt x="2069" y="1529"/>
                  </a:lnTo>
                  <a:lnTo>
                    <a:pt x="2069" y="1523"/>
                  </a:lnTo>
                  <a:lnTo>
                    <a:pt x="2069" y="1523"/>
                  </a:lnTo>
                  <a:lnTo>
                    <a:pt x="2069" y="1523"/>
                  </a:lnTo>
                  <a:lnTo>
                    <a:pt x="2075" y="1523"/>
                  </a:lnTo>
                  <a:lnTo>
                    <a:pt x="2075" y="1523"/>
                  </a:lnTo>
                  <a:lnTo>
                    <a:pt x="2075" y="1518"/>
                  </a:lnTo>
                  <a:lnTo>
                    <a:pt x="2075" y="1518"/>
                  </a:lnTo>
                  <a:lnTo>
                    <a:pt x="2075" y="1512"/>
                  </a:lnTo>
                  <a:lnTo>
                    <a:pt x="2075" y="1512"/>
                  </a:lnTo>
                  <a:lnTo>
                    <a:pt x="2069" y="1512"/>
                  </a:lnTo>
                  <a:lnTo>
                    <a:pt x="2069" y="1512"/>
                  </a:lnTo>
                  <a:lnTo>
                    <a:pt x="2052" y="1506"/>
                  </a:lnTo>
                  <a:lnTo>
                    <a:pt x="2052" y="1506"/>
                  </a:lnTo>
                  <a:lnTo>
                    <a:pt x="2041" y="1506"/>
                  </a:lnTo>
                  <a:lnTo>
                    <a:pt x="2041" y="1506"/>
                  </a:lnTo>
                  <a:lnTo>
                    <a:pt x="2024" y="1506"/>
                  </a:lnTo>
                  <a:lnTo>
                    <a:pt x="2024" y="1506"/>
                  </a:lnTo>
                  <a:lnTo>
                    <a:pt x="2007" y="1506"/>
                  </a:lnTo>
                  <a:lnTo>
                    <a:pt x="2007" y="1506"/>
                  </a:lnTo>
                  <a:lnTo>
                    <a:pt x="2007" y="1501"/>
                  </a:lnTo>
                  <a:lnTo>
                    <a:pt x="2007" y="1501"/>
                  </a:lnTo>
                  <a:lnTo>
                    <a:pt x="2007" y="1495"/>
                  </a:lnTo>
                  <a:lnTo>
                    <a:pt x="2007" y="1495"/>
                  </a:lnTo>
                  <a:lnTo>
                    <a:pt x="2007" y="1484"/>
                  </a:lnTo>
                  <a:lnTo>
                    <a:pt x="2007" y="1484"/>
                  </a:lnTo>
                  <a:lnTo>
                    <a:pt x="2007" y="1478"/>
                  </a:lnTo>
                  <a:lnTo>
                    <a:pt x="2001" y="1478"/>
                  </a:lnTo>
                  <a:lnTo>
                    <a:pt x="2001" y="1478"/>
                  </a:lnTo>
                  <a:lnTo>
                    <a:pt x="1995" y="1478"/>
                  </a:lnTo>
                  <a:lnTo>
                    <a:pt x="1995" y="1478"/>
                  </a:lnTo>
                  <a:lnTo>
                    <a:pt x="1995" y="1478"/>
                  </a:lnTo>
                  <a:lnTo>
                    <a:pt x="1990" y="1478"/>
                  </a:lnTo>
                  <a:lnTo>
                    <a:pt x="1990" y="1478"/>
                  </a:lnTo>
                  <a:lnTo>
                    <a:pt x="1984" y="1467"/>
                  </a:lnTo>
                  <a:lnTo>
                    <a:pt x="1984" y="1467"/>
                  </a:lnTo>
                  <a:lnTo>
                    <a:pt x="1978" y="1461"/>
                  </a:lnTo>
                  <a:lnTo>
                    <a:pt x="1978" y="1461"/>
                  </a:lnTo>
                  <a:lnTo>
                    <a:pt x="1972" y="1455"/>
                  </a:lnTo>
                  <a:lnTo>
                    <a:pt x="1972" y="1455"/>
                  </a:lnTo>
                  <a:lnTo>
                    <a:pt x="1961" y="1455"/>
                  </a:lnTo>
                  <a:lnTo>
                    <a:pt x="1961" y="1455"/>
                  </a:lnTo>
                  <a:lnTo>
                    <a:pt x="1950" y="1455"/>
                  </a:lnTo>
                  <a:lnTo>
                    <a:pt x="1950" y="1455"/>
                  </a:lnTo>
                  <a:lnTo>
                    <a:pt x="1938" y="1455"/>
                  </a:lnTo>
                  <a:lnTo>
                    <a:pt x="1938" y="1455"/>
                  </a:lnTo>
                  <a:lnTo>
                    <a:pt x="1927" y="1455"/>
                  </a:lnTo>
                  <a:lnTo>
                    <a:pt x="1927" y="1455"/>
                  </a:lnTo>
                  <a:lnTo>
                    <a:pt x="1927" y="1455"/>
                  </a:lnTo>
                  <a:lnTo>
                    <a:pt x="1927" y="1455"/>
                  </a:lnTo>
                  <a:lnTo>
                    <a:pt x="1927" y="1449"/>
                  </a:lnTo>
                  <a:lnTo>
                    <a:pt x="1927" y="1449"/>
                  </a:lnTo>
                  <a:lnTo>
                    <a:pt x="1927" y="1444"/>
                  </a:lnTo>
                  <a:lnTo>
                    <a:pt x="1927" y="1444"/>
                  </a:lnTo>
                  <a:lnTo>
                    <a:pt x="1927" y="1438"/>
                  </a:lnTo>
                  <a:lnTo>
                    <a:pt x="1927" y="1438"/>
                  </a:lnTo>
                  <a:lnTo>
                    <a:pt x="1921" y="1438"/>
                  </a:lnTo>
                  <a:lnTo>
                    <a:pt x="1921" y="1438"/>
                  </a:lnTo>
                  <a:lnTo>
                    <a:pt x="1916" y="1438"/>
                  </a:lnTo>
                  <a:lnTo>
                    <a:pt x="1916" y="1438"/>
                  </a:lnTo>
                  <a:lnTo>
                    <a:pt x="1893" y="1427"/>
                  </a:lnTo>
                  <a:lnTo>
                    <a:pt x="1893" y="1427"/>
                  </a:lnTo>
                  <a:lnTo>
                    <a:pt x="1870" y="1409"/>
                  </a:lnTo>
                  <a:lnTo>
                    <a:pt x="1870" y="1409"/>
                  </a:lnTo>
                  <a:lnTo>
                    <a:pt x="1847" y="1393"/>
                  </a:lnTo>
                  <a:lnTo>
                    <a:pt x="1847" y="1393"/>
                  </a:lnTo>
                  <a:lnTo>
                    <a:pt x="1825" y="1375"/>
                  </a:lnTo>
                  <a:lnTo>
                    <a:pt x="1825" y="1375"/>
                  </a:lnTo>
                  <a:lnTo>
                    <a:pt x="1825" y="1370"/>
                  </a:lnTo>
                  <a:lnTo>
                    <a:pt x="1825" y="1370"/>
                  </a:lnTo>
                  <a:lnTo>
                    <a:pt x="1825" y="1364"/>
                  </a:lnTo>
                  <a:lnTo>
                    <a:pt x="1825" y="1364"/>
                  </a:lnTo>
                  <a:lnTo>
                    <a:pt x="1825" y="1364"/>
                  </a:lnTo>
                  <a:lnTo>
                    <a:pt x="1825" y="1364"/>
                  </a:lnTo>
                  <a:lnTo>
                    <a:pt x="1831" y="1364"/>
                  </a:lnTo>
                  <a:lnTo>
                    <a:pt x="1831" y="1364"/>
                  </a:lnTo>
                  <a:lnTo>
                    <a:pt x="1831" y="1364"/>
                  </a:lnTo>
                  <a:lnTo>
                    <a:pt x="1831" y="1364"/>
                  </a:lnTo>
                  <a:lnTo>
                    <a:pt x="1836" y="1359"/>
                  </a:lnTo>
                  <a:lnTo>
                    <a:pt x="1836" y="1359"/>
                  </a:lnTo>
                  <a:lnTo>
                    <a:pt x="1842" y="1353"/>
                  </a:lnTo>
                  <a:lnTo>
                    <a:pt x="1842" y="1353"/>
                  </a:lnTo>
                  <a:lnTo>
                    <a:pt x="1842" y="1347"/>
                  </a:lnTo>
                  <a:lnTo>
                    <a:pt x="1842" y="1347"/>
                  </a:lnTo>
                  <a:lnTo>
                    <a:pt x="1853" y="1347"/>
                  </a:lnTo>
                  <a:lnTo>
                    <a:pt x="1865" y="1353"/>
                  </a:lnTo>
                  <a:lnTo>
                    <a:pt x="1865" y="1353"/>
                  </a:lnTo>
                  <a:lnTo>
                    <a:pt x="1887" y="1364"/>
                  </a:lnTo>
                  <a:lnTo>
                    <a:pt x="1887" y="1364"/>
                  </a:lnTo>
                  <a:lnTo>
                    <a:pt x="1910" y="1375"/>
                  </a:lnTo>
                  <a:lnTo>
                    <a:pt x="1910" y="1375"/>
                  </a:lnTo>
                  <a:lnTo>
                    <a:pt x="1927" y="1381"/>
                  </a:lnTo>
                  <a:lnTo>
                    <a:pt x="1927" y="1381"/>
                  </a:lnTo>
                  <a:lnTo>
                    <a:pt x="1927" y="1375"/>
                  </a:lnTo>
                  <a:lnTo>
                    <a:pt x="1927" y="1375"/>
                  </a:lnTo>
                  <a:lnTo>
                    <a:pt x="1927" y="1370"/>
                  </a:lnTo>
                  <a:lnTo>
                    <a:pt x="1927" y="1370"/>
                  </a:lnTo>
                  <a:lnTo>
                    <a:pt x="1927" y="1364"/>
                  </a:lnTo>
                  <a:lnTo>
                    <a:pt x="1927" y="1364"/>
                  </a:lnTo>
                  <a:lnTo>
                    <a:pt x="1927" y="1359"/>
                  </a:lnTo>
                  <a:lnTo>
                    <a:pt x="1932" y="1359"/>
                  </a:lnTo>
                  <a:lnTo>
                    <a:pt x="1938" y="1359"/>
                  </a:lnTo>
                  <a:lnTo>
                    <a:pt x="1938" y="1353"/>
                  </a:lnTo>
                  <a:lnTo>
                    <a:pt x="1944" y="1353"/>
                  </a:lnTo>
                  <a:lnTo>
                    <a:pt x="1944" y="1353"/>
                  </a:lnTo>
                  <a:lnTo>
                    <a:pt x="1956" y="1364"/>
                  </a:lnTo>
                  <a:lnTo>
                    <a:pt x="1956" y="1364"/>
                  </a:lnTo>
                  <a:lnTo>
                    <a:pt x="1961" y="1375"/>
                  </a:lnTo>
                  <a:lnTo>
                    <a:pt x="1961" y="1375"/>
                  </a:lnTo>
                  <a:lnTo>
                    <a:pt x="1972" y="1381"/>
                  </a:lnTo>
                  <a:lnTo>
                    <a:pt x="1972" y="1381"/>
                  </a:lnTo>
                  <a:lnTo>
                    <a:pt x="1984" y="1387"/>
                  </a:lnTo>
                  <a:lnTo>
                    <a:pt x="1984" y="1387"/>
                  </a:lnTo>
                  <a:lnTo>
                    <a:pt x="1990" y="1387"/>
                  </a:lnTo>
                  <a:lnTo>
                    <a:pt x="1990" y="1387"/>
                  </a:lnTo>
                  <a:lnTo>
                    <a:pt x="1990" y="1381"/>
                  </a:lnTo>
                  <a:lnTo>
                    <a:pt x="1990" y="1381"/>
                  </a:lnTo>
                  <a:lnTo>
                    <a:pt x="1990" y="1375"/>
                  </a:lnTo>
                  <a:lnTo>
                    <a:pt x="1990" y="1375"/>
                  </a:lnTo>
                  <a:lnTo>
                    <a:pt x="1995" y="1375"/>
                  </a:lnTo>
                  <a:lnTo>
                    <a:pt x="1995" y="1375"/>
                  </a:lnTo>
                  <a:lnTo>
                    <a:pt x="2007" y="1370"/>
                  </a:lnTo>
                  <a:lnTo>
                    <a:pt x="2007" y="1370"/>
                  </a:lnTo>
                  <a:lnTo>
                    <a:pt x="2024" y="1370"/>
                  </a:lnTo>
                  <a:lnTo>
                    <a:pt x="2024" y="1370"/>
                  </a:lnTo>
                  <a:lnTo>
                    <a:pt x="2035" y="1370"/>
                  </a:lnTo>
                  <a:lnTo>
                    <a:pt x="2035" y="1370"/>
                  </a:lnTo>
                  <a:lnTo>
                    <a:pt x="2046" y="1375"/>
                  </a:lnTo>
                  <a:lnTo>
                    <a:pt x="2046" y="1375"/>
                  </a:lnTo>
                  <a:lnTo>
                    <a:pt x="2052" y="1381"/>
                  </a:lnTo>
                  <a:lnTo>
                    <a:pt x="2052" y="1381"/>
                  </a:lnTo>
                  <a:lnTo>
                    <a:pt x="2058" y="1381"/>
                  </a:lnTo>
                  <a:lnTo>
                    <a:pt x="2058" y="1381"/>
                  </a:lnTo>
                  <a:lnTo>
                    <a:pt x="2058" y="1387"/>
                  </a:lnTo>
                  <a:lnTo>
                    <a:pt x="2058" y="1387"/>
                  </a:lnTo>
                  <a:lnTo>
                    <a:pt x="2058" y="1398"/>
                  </a:lnTo>
                  <a:lnTo>
                    <a:pt x="2058" y="1398"/>
                  </a:lnTo>
                  <a:lnTo>
                    <a:pt x="2063" y="1398"/>
                  </a:lnTo>
                  <a:lnTo>
                    <a:pt x="2063" y="1398"/>
                  </a:lnTo>
                  <a:lnTo>
                    <a:pt x="2069" y="1393"/>
                  </a:lnTo>
                  <a:lnTo>
                    <a:pt x="2069" y="1393"/>
                  </a:lnTo>
                  <a:lnTo>
                    <a:pt x="2069" y="1387"/>
                  </a:lnTo>
                  <a:lnTo>
                    <a:pt x="2069" y="1387"/>
                  </a:lnTo>
                  <a:lnTo>
                    <a:pt x="2069" y="1387"/>
                  </a:lnTo>
                  <a:lnTo>
                    <a:pt x="2069" y="1387"/>
                  </a:lnTo>
                  <a:lnTo>
                    <a:pt x="2081" y="1398"/>
                  </a:lnTo>
                  <a:lnTo>
                    <a:pt x="2081" y="1398"/>
                  </a:lnTo>
                  <a:lnTo>
                    <a:pt x="2092" y="1404"/>
                  </a:lnTo>
                  <a:lnTo>
                    <a:pt x="2092" y="1404"/>
                  </a:lnTo>
                  <a:lnTo>
                    <a:pt x="2097" y="1415"/>
                  </a:lnTo>
                  <a:lnTo>
                    <a:pt x="2097" y="1415"/>
                  </a:lnTo>
                  <a:lnTo>
                    <a:pt x="2109" y="1433"/>
                  </a:lnTo>
                  <a:lnTo>
                    <a:pt x="2109" y="1433"/>
                  </a:lnTo>
                  <a:lnTo>
                    <a:pt x="2115" y="1427"/>
                  </a:lnTo>
                  <a:lnTo>
                    <a:pt x="2115" y="1427"/>
                  </a:lnTo>
                  <a:lnTo>
                    <a:pt x="2126" y="1427"/>
                  </a:lnTo>
                  <a:lnTo>
                    <a:pt x="2126" y="1427"/>
                  </a:lnTo>
                  <a:lnTo>
                    <a:pt x="2131" y="1427"/>
                  </a:lnTo>
                  <a:lnTo>
                    <a:pt x="2131" y="1427"/>
                  </a:lnTo>
                  <a:lnTo>
                    <a:pt x="2137" y="1427"/>
                  </a:lnTo>
                  <a:lnTo>
                    <a:pt x="2137" y="1421"/>
                  </a:lnTo>
                  <a:lnTo>
                    <a:pt x="2131" y="1421"/>
                  </a:lnTo>
                  <a:lnTo>
                    <a:pt x="2131" y="1415"/>
                  </a:lnTo>
                  <a:lnTo>
                    <a:pt x="2131" y="1415"/>
                  </a:lnTo>
                  <a:lnTo>
                    <a:pt x="2131" y="1415"/>
                  </a:lnTo>
                  <a:lnTo>
                    <a:pt x="2126" y="1415"/>
                  </a:lnTo>
                  <a:lnTo>
                    <a:pt x="2126" y="1415"/>
                  </a:lnTo>
                  <a:lnTo>
                    <a:pt x="2126" y="1415"/>
                  </a:lnTo>
                  <a:lnTo>
                    <a:pt x="2126" y="1415"/>
                  </a:lnTo>
                  <a:lnTo>
                    <a:pt x="2121" y="1415"/>
                  </a:lnTo>
                  <a:lnTo>
                    <a:pt x="2121" y="1415"/>
                  </a:lnTo>
                  <a:lnTo>
                    <a:pt x="2115" y="1421"/>
                  </a:lnTo>
                  <a:lnTo>
                    <a:pt x="2115" y="1421"/>
                  </a:lnTo>
                  <a:lnTo>
                    <a:pt x="2109" y="1409"/>
                  </a:lnTo>
                  <a:lnTo>
                    <a:pt x="2109" y="1409"/>
                  </a:lnTo>
                  <a:lnTo>
                    <a:pt x="2103" y="1398"/>
                  </a:lnTo>
                  <a:lnTo>
                    <a:pt x="2103" y="1398"/>
                  </a:lnTo>
                  <a:lnTo>
                    <a:pt x="2103" y="1387"/>
                  </a:lnTo>
                  <a:lnTo>
                    <a:pt x="2103" y="1387"/>
                  </a:lnTo>
                  <a:lnTo>
                    <a:pt x="2097" y="1375"/>
                  </a:lnTo>
                  <a:lnTo>
                    <a:pt x="2097" y="1375"/>
                  </a:lnTo>
                  <a:lnTo>
                    <a:pt x="2092" y="1375"/>
                  </a:lnTo>
                  <a:lnTo>
                    <a:pt x="2092" y="1375"/>
                  </a:lnTo>
                  <a:lnTo>
                    <a:pt x="2086" y="1375"/>
                  </a:lnTo>
                  <a:lnTo>
                    <a:pt x="2086" y="1375"/>
                  </a:lnTo>
                  <a:lnTo>
                    <a:pt x="2081" y="1375"/>
                  </a:lnTo>
                  <a:lnTo>
                    <a:pt x="2081" y="1375"/>
                  </a:lnTo>
                  <a:lnTo>
                    <a:pt x="2075" y="1375"/>
                  </a:lnTo>
                  <a:lnTo>
                    <a:pt x="2075" y="1375"/>
                  </a:lnTo>
                  <a:lnTo>
                    <a:pt x="2075" y="1370"/>
                  </a:lnTo>
                  <a:lnTo>
                    <a:pt x="2075" y="1370"/>
                  </a:lnTo>
                  <a:lnTo>
                    <a:pt x="2075" y="1364"/>
                  </a:lnTo>
                  <a:lnTo>
                    <a:pt x="2075" y="1364"/>
                  </a:lnTo>
                  <a:lnTo>
                    <a:pt x="2075" y="1364"/>
                  </a:lnTo>
                  <a:lnTo>
                    <a:pt x="2075" y="1364"/>
                  </a:lnTo>
                  <a:lnTo>
                    <a:pt x="2075" y="1359"/>
                  </a:lnTo>
                  <a:lnTo>
                    <a:pt x="2075" y="1359"/>
                  </a:lnTo>
                  <a:lnTo>
                    <a:pt x="2103" y="1359"/>
                  </a:lnTo>
                  <a:lnTo>
                    <a:pt x="2103" y="1359"/>
                  </a:lnTo>
                  <a:lnTo>
                    <a:pt x="2109" y="1359"/>
                  </a:lnTo>
                  <a:lnTo>
                    <a:pt x="2109" y="1359"/>
                  </a:lnTo>
                  <a:lnTo>
                    <a:pt x="2109" y="1347"/>
                  </a:lnTo>
                  <a:lnTo>
                    <a:pt x="2109" y="1347"/>
                  </a:lnTo>
                  <a:lnTo>
                    <a:pt x="2103" y="1324"/>
                  </a:lnTo>
                  <a:lnTo>
                    <a:pt x="2103" y="1324"/>
                  </a:lnTo>
                  <a:lnTo>
                    <a:pt x="2097" y="1324"/>
                  </a:lnTo>
                  <a:lnTo>
                    <a:pt x="2097" y="1324"/>
                  </a:lnTo>
                  <a:lnTo>
                    <a:pt x="2097" y="1319"/>
                  </a:lnTo>
                  <a:lnTo>
                    <a:pt x="2097" y="1319"/>
                  </a:lnTo>
                  <a:lnTo>
                    <a:pt x="2097" y="1319"/>
                  </a:lnTo>
                  <a:lnTo>
                    <a:pt x="2097" y="1319"/>
                  </a:lnTo>
                  <a:lnTo>
                    <a:pt x="2103" y="1313"/>
                  </a:lnTo>
                  <a:lnTo>
                    <a:pt x="2103" y="1313"/>
                  </a:lnTo>
                  <a:lnTo>
                    <a:pt x="2109" y="1319"/>
                  </a:lnTo>
                  <a:lnTo>
                    <a:pt x="2109" y="1319"/>
                  </a:lnTo>
                  <a:lnTo>
                    <a:pt x="2115" y="1319"/>
                  </a:lnTo>
                  <a:lnTo>
                    <a:pt x="2115" y="1319"/>
                  </a:lnTo>
                  <a:lnTo>
                    <a:pt x="2121" y="1324"/>
                  </a:lnTo>
                  <a:lnTo>
                    <a:pt x="2121" y="1324"/>
                  </a:lnTo>
                  <a:lnTo>
                    <a:pt x="2126" y="1324"/>
                  </a:lnTo>
                  <a:lnTo>
                    <a:pt x="2126" y="1324"/>
                  </a:lnTo>
                  <a:lnTo>
                    <a:pt x="2126" y="1319"/>
                  </a:lnTo>
                  <a:lnTo>
                    <a:pt x="2126" y="1319"/>
                  </a:lnTo>
                  <a:lnTo>
                    <a:pt x="2131" y="1319"/>
                  </a:lnTo>
                  <a:lnTo>
                    <a:pt x="2131" y="1319"/>
                  </a:lnTo>
                  <a:lnTo>
                    <a:pt x="2131" y="1313"/>
                  </a:lnTo>
                  <a:lnTo>
                    <a:pt x="2131" y="1313"/>
                  </a:lnTo>
                  <a:lnTo>
                    <a:pt x="2137" y="1308"/>
                  </a:lnTo>
                  <a:lnTo>
                    <a:pt x="2137" y="1308"/>
                  </a:lnTo>
                  <a:lnTo>
                    <a:pt x="2126" y="1296"/>
                  </a:lnTo>
                  <a:lnTo>
                    <a:pt x="2126" y="1296"/>
                  </a:lnTo>
                  <a:lnTo>
                    <a:pt x="2121" y="1279"/>
                  </a:lnTo>
                  <a:lnTo>
                    <a:pt x="2121" y="1279"/>
                  </a:lnTo>
                  <a:lnTo>
                    <a:pt x="2115" y="1268"/>
                  </a:lnTo>
                  <a:lnTo>
                    <a:pt x="2115" y="1268"/>
                  </a:lnTo>
                  <a:lnTo>
                    <a:pt x="2109" y="1250"/>
                  </a:lnTo>
                  <a:lnTo>
                    <a:pt x="2109" y="1250"/>
                  </a:lnTo>
                  <a:lnTo>
                    <a:pt x="2103" y="1250"/>
                  </a:lnTo>
                  <a:lnTo>
                    <a:pt x="2103" y="1250"/>
                  </a:lnTo>
                  <a:lnTo>
                    <a:pt x="2097" y="1250"/>
                  </a:lnTo>
                  <a:lnTo>
                    <a:pt x="2097" y="1250"/>
                  </a:lnTo>
                  <a:lnTo>
                    <a:pt x="2097" y="1245"/>
                  </a:lnTo>
                  <a:lnTo>
                    <a:pt x="2097" y="1245"/>
                  </a:lnTo>
                  <a:lnTo>
                    <a:pt x="2092" y="1245"/>
                  </a:lnTo>
                  <a:lnTo>
                    <a:pt x="2092" y="1245"/>
                  </a:lnTo>
                  <a:lnTo>
                    <a:pt x="2092" y="1245"/>
                  </a:lnTo>
                  <a:lnTo>
                    <a:pt x="2092" y="1245"/>
                  </a:lnTo>
                  <a:lnTo>
                    <a:pt x="2086" y="1250"/>
                  </a:lnTo>
                  <a:lnTo>
                    <a:pt x="2086" y="1250"/>
                  </a:lnTo>
                  <a:lnTo>
                    <a:pt x="2086" y="1256"/>
                  </a:lnTo>
                  <a:lnTo>
                    <a:pt x="2086" y="1256"/>
                  </a:lnTo>
                  <a:lnTo>
                    <a:pt x="2092" y="1256"/>
                  </a:lnTo>
                  <a:lnTo>
                    <a:pt x="2092" y="1256"/>
                  </a:lnTo>
                  <a:lnTo>
                    <a:pt x="2092" y="1262"/>
                  </a:lnTo>
                  <a:lnTo>
                    <a:pt x="2092" y="1262"/>
                  </a:lnTo>
                  <a:lnTo>
                    <a:pt x="2092" y="1268"/>
                  </a:lnTo>
                  <a:lnTo>
                    <a:pt x="2092" y="1268"/>
                  </a:lnTo>
                  <a:lnTo>
                    <a:pt x="2092" y="1268"/>
                  </a:lnTo>
                  <a:lnTo>
                    <a:pt x="2092" y="1268"/>
                  </a:lnTo>
                  <a:lnTo>
                    <a:pt x="2097" y="1274"/>
                  </a:lnTo>
                  <a:lnTo>
                    <a:pt x="2097" y="1274"/>
                  </a:lnTo>
                  <a:lnTo>
                    <a:pt x="2097" y="1274"/>
                  </a:lnTo>
                  <a:lnTo>
                    <a:pt x="2097" y="1274"/>
                  </a:lnTo>
                  <a:lnTo>
                    <a:pt x="2097" y="1274"/>
                  </a:lnTo>
                  <a:lnTo>
                    <a:pt x="2097" y="1274"/>
                  </a:lnTo>
                  <a:lnTo>
                    <a:pt x="2092" y="1279"/>
                  </a:lnTo>
                  <a:lnTo>
                    <a:pt x="2092" y="1279"/>
                  </a:lnTo>
                  <a:lnTo>
                    <a:pt x="2086" y="1279"/>
                  </a:lnTo>
                  <a:lnTo>
                    <a:pt x="2086" y="1279"/>
                  </a:lnTo>
                  <a:lnTo>
                    <a:pt x="2081" y="1274"/>
                  </a:lnTo>
                  <a:lnTo>
                    <a:pt x="2081" y="1274"/>
                  </a:lnTo>
                  <a:lnTo>
                    <a:pt x="2081" y="1268"/>
                  </a:lnTo>
                  <a:lnTo>
                    <a:pt x="2081" y="1268"/>
                  </a:lnTo>
                  <a:lnTo>
                    <a:pt x="2081" y="1256"/>
                  </a:lnTo>
                  <a:lnTo>
                    <a:pt x="2081" y="1256"/>
                  </a:lnTo>
                  <a:lnTo>
                    <a:pt x="2075" y="1250"/>
                  </a:lnTo>
                  <a:lnTo>
                    <a:pt x="2075" y="1250"/>
                  </a:lnTo>
                  <a:lnTo>
                    <a:pt x="2069" y="1250"/>
                  </a:lnTo>
                  <a:lnTo>
                    <a:pt x="2069" y="1250"/>
                  </a:lnTo>
                  <a:lnTo>
                    <a:pt x="2063" y="1250"/>
                  </a:lnTo>
                  <a:lnTo>
                    <a:pt x="2063" y="1250"/>
                  </a:lnTo>
                  <a:lnTo>
                    <a:pt x="2058" y="1256"/>
                  </a:lnTo>
                  <a:lnTo>
                    <a:pt x="2058" y="1256"/>
                  </a:lnTo>
                  <a:lnTo>
                    <a:pt x="2052" y="1262"/>
                  </a:lnTo>
                  <a:lnTo>
                    <a:pt x="2052" y="1262"/>
                  </a:lnTo>
                  <a:lnTo>
                    <a:pt x="2052" y="1256"/>
                  </a:lnTo>
                  <a:lnTo>
                    <a:pt x="2052" y="1256"/>
                  </a:lnTo>
                  <a:lnTo>
                    <a:pt x="2052" y="1250"/>
                  </a:lnTo>
                  <a:lnTo>
                    <a:pt x="2052" y="1250"/>
                  </a:lnTo>
                  <a:lnTo>
                    <a:pt x="2052" y="1245"/>
                  </a:lnTo>
                  <a:lnTo>
                    <a:pt x="2052" y="1245"/>
                  </a:lnTo>
                  <a:lnTo>
                    <a:pt x="2052" y="1239"/>
                  </a:lnTo>
                  <a:lnTo>
                    <a:pt x="2052" y="1239"/>
                  </a:lnTo>
                  <a:lnTo>
                    <a:pt x="2046" y="1234"/>
                  </a:lnTo>
                  <a:lnTo>
                    <a:pt x="2046" y="1234"/>
                  </a:lnTo>
                  <a:lnTo>
                    <a:pt x="2041" y="1228"/>
                  </a:lnTo>
                  <a:lnTo>
                    <a:pt x="2041" y="1228"/>
                  </a:lnTo>
                  <a:lnTo>
                    <a:pt x="2035" y="1228"/>
                  </a:lnTo>
                  <a:lnTo>
                    <a:pt x="2035" y="1228"/>
                  </a:lnTo>
                  <a:lnTo>
                    <a:pt x="2035" y="1222"/>
                  </a:lnTo>
                  <a:lnTo>
                    <a:pt x="2035" y="1222"/>
                  </a:lnTo>
                  <a:lnTo>
                    <a:pt x="2024" y="1222"/>
                  </a:lnTo>
                  <a:lnTo>
                    <a:pt x="2024" y="1222"/>
                  </a:lnTo>
                  <a:lnTo>
                    <a:pt x="2018" y="1222"/>
                  </a:lnTo>
                  <a:lnTo>
                    <a:pt x="2018" y="1222"/>
                  </a:lnTo>
                  <a:lnTo>
                    <a:pt x="2012" y="1222"/>
                  </a:lnTo>
                  <a:lnTo>
                    <a:pt x="2012" y="1222"/>
                  </a:lnTo>
                  <a:lnTo>
                    <a:pt x="2007" y="1222"/>
                  </a:lnTo>
                  <a:lnTo>
                    <a:pt x="2007" y="1222"/>
                  </a:lnTo>
                  <a:lnTo>
                    <a:pt x="2001" y="1216"/>
                  </a:lnTo>
                  <a:lnTo>
                    <a:pt x="2001" y="1216"/>
                  </a:lnTo>
                  <a:lnTo>
                    <a:pt x="2001" y="1211"/>
                  </a:lnTo>
                  <a:lnTo>
                    <a:pt x="2001" y="1211"/>
                  </a:lnTo>
                  <a:lnTo>
                    <a:pt x="2001" y="1205"/>
                  </a:lnTo>
                  <a:lnTo>
                    <a:pt x="2001" y="1205"/>
                  </a:lnTo>
                  <a:lnTo>
                    <a:pt x="2001" y="1199"/>
                  </a:lnTo>
                  <a:lnTo>
                    <a:pt x="2001" y="1199"/>
                  </a:lnTo>
                  <a:lnTo>
                    <a:pt x="1995" y="1199"/>
                  </a:lnTo>
                  <a:lnTo>
                    <a:pt x="1995" y="1199"/>
                  </a:lnTo>
                  <a:lnTo>
                    <a:pt x="1990" y="1194"/>
                  </a:lnTo>
                  <a:lnTo>
                    <a:pt x="1990" y="1194"/>
                  </a:lnTo>
                  <a:lnTo>
                    <a:pt x="1984" y="1194"/>
                  </a:lnTo>
                  <a:lnTo>
                    <a:pt x="1984" y="1194"/>
                  </a:lnTo>
                  <a:lnTo>
                    <a:pt x="1978" y="1188"/>
                  </a:lnTo>
                  <a:lnTo>
                    <a:pt x="1978" y="1188"/>
                  </a:lnTo>
                  <a:lnTo>
                    <a:pt x="1972" y="1177"/>
                  </a:lnTo>
                  <a:lnTo>
                    <a:pt x="1972" y="1177"/>
                  </a:lnTo>
                  <a:lnTo>
                    <a:pt x="1967" y="1165"/>
                  </a:lnTo>
                  <a:lnTo>
                    <a:pt x="1967" y="1165"/>
                  </a:lnTo>
                  <a:lnTo>
                    <a:pt x="1967" y="1149"/>
                  </a:lnTo>
                  <a:lnTo>
                    <a:pt x="1967" y="1149"/>
                  </a:lnTo>
                  <a:lnTo>
                    <a:pt x="1961" y="1137"/>
                  </a:lnTo>
                  <a:lnTo>
                    <a:pt x="1961" y="1137"/>
                  </a:lnTo>
                  <a:lnTo>
                    <a:pt x="1932" y="1137"/>
                  </a:lnTo>
                  <a:lnTo>
                    <a:pt x="1932" y="1137"/>
                  </a:lnTo>
                  <a:lnTo>
                    <a:pt x="1921" y="1131"/>
                  </a:lnTo>
                  <a:lnTo>
                    <a:pt x="1921" y="1131"/>
                  </a:lnTo>
                  <a:lnTo>
                    <a:pt x="1910" y="1109"/>
                  </a:lnTo>
                  <a:lnTo>
                    <a:pt x="1910" y="1109"/>
                  </a:lnTo>
                  <a:lnTo>
                    <a:pt x="1904" y="1080"/>
                  </a:lnTo>
                  <a:lnTo>
                    <a:pt x="1904" y="1080"/>
                  </a:lnTo>
                  <a:lnTo>
                    <a:pt x="1910" y="1080"/>
                  </a:lnTo>
                  <a:lnTo>
                    <a:pt x="1910" y="1080"/>
                  </a:lnTo>
                  <a:lnTo>
                    <a:pt x="1910" y="1080"/>
                  </a:lnTo>
                  <a:lnTo>
                    <a:pt x="1910" y="1080"/>
                  </a:lnTo>
                  <a:lnTo>
                    <a:pt x="1916" y="1080"/>
                  </a:lnTo>
                  <a:lnTo>
                    <a:pt x="1916" y="1080"/>
                  </a:lnTo>
                  <a:lnTo>
                    <a:pt x="1921" y="1080"/>
                  </a:lnTo>
                  <a:lnTo>
                    <a:pt x="1927" y="1085"/>
                  </a:lnTo>
                  <a:lnTo>
                    <a:pt x="1927" y="1091"/>
                  </a:lnTo>
                  <a:lnTo>
                    <a:pt x="1927" y="1091"/>
                  </a:lnTo>
                  <a:lnTo>
                    <a:pt x="1927" y="1097"/>
                  </a:lnTo>
                  <a:lnTo>
                    <a:pt x="1927" y="1097"/>
                  </a:lnTo>
                  <a:lnTo>
                    <a:pt x="1932" y="1097"/>
                  </a:lnTo>
                  <a:lnTo>
                    <a:pt x="1932" y="1097"/>
                  </a:lnTo>
                  <a:lnTo>
                    <a:pt x="1944" y="1097"/>
                  </a:lnTo>
                  <a:lnTo>
                    <a:pt x="1944" y="1097"/>
                  </a:lnTo>
                  <a:lnTo>
                    <a:pt x="1950" y="1097"/>
                  </a:lnTo>
                  <a:lnTo>
                    <a:pt x="1950" y="1097"/>
                  </a:lnTo>
                  <a:lnTo>
                    <a:pt x="1956" y="1097"/>
                  </a:lnTo>
                  <a:lnTo>
                    <a:pt x="1956" y="1097"/>
                  </a:lnTo>
                  <a:lnTo>
                    <a:pt x="1956" y="1091"/>
                  </a:lnTo>
                  <a:lnTo>
                    <a:pt x="1956" y="1091"/>
                  </a:lnTo>
                  <a:lnTo>
                    <a:pt x="1956" y="1091"/>
                  </a:lnTo>
                  <a:lnTo>
                    <a:pt x="1956" y="1091"/>
                  </a:lnTo>
                  <a:lnTo>
                    <a:pt x="1956" y="1085"/>
                  </a:lnTo>
                  <a:lnTo>
                    <a:pt x="1956" y="1085"/>
                  </a:lnTo>
                  <a:lnTo>
                    <a:pt x="1956" y="1080"/>
                  </a:lnTo>
                  <a:lnTo>
                    <a:pt x="1956" y="1080"/>
                  </a:lnTo>
                  <a:lnTo>
                    <a:pt x="1956" y="1080"/>
                  </a:lnTo>
                  <a:lnTo>
                    <a:pt x="1956" y="1080"/>
                  </a:lnTo>
                  <a:lnTo>
                    <a:pt x="1950" y="1074"/>
                  </a:lnTo>
                  <a:lnTo>
                    <a:pt x="1950" y="1074"/>
                  </a:lnTo>
                  <a:lnTo>
                    <a:pt x="1950" y="1074"/>
                  </a:lnTo>
                  <a:lnTo>
                    <a:pt x="1950" y="1074"/>
                  </a:lnTo>
                  <a:lnTo>
                    <a:pt x="1950" y="1069"/>
                  </a:lnTo>
                  <a:lnTo>
                    <a:pt x="1950" y="1069"/>
                  </a:lnTo>
                  <a:lnTo>
                    <a:pt x="1950" y="1069"/>
                  </a:lnTo>
                  <a:lnTo>
                    <a:pt x="1944" y="1069"/>
                  </a:lnTo>
                  <a:lnTo>
                    <a:pt x="1944" y="1069"/>
                  </a:lnTo>
                  <a:lnTo>
                    <a:pt x="1944" y="1069"/>
                  </a:lnTo>
                  <a:lnTo>
                    <a:pt x="1938" y="1057"/>
                  </a:lnTo>
                  <a:lnTo>
                    <a:pt x="1938" y="1057"/>
                  </a:lnTo>
                  <a:lnTo>
                    <a:pt x="1932" y="1046"/>
                  </a:lnTo>
                  <a:lnTo>
                    <a:pt x="1932" y="1046"/>
                  </a:lnTo>
                  <a:lnTo>
                    <a:pt x="1927" y="1035"/>
                  </a:lnTo>
                  <a:lnTo>
                    <a:pt x="1927" y="1035"/>
                  </a:lnTo>
                  <a:lnTo>
                    <a:pt x="1921" y="1018"/>
                  </a:lnTo>
                  <a:lnTo>
                    <a:pt x="1921" y="1018"/>
                  </a:lnTo>
                  <a:lnTo>
                    <a:pt x="1927" y="1018"/>
                  </a:lnTo>
                  <a:lnTo>
                    <a:pt x="1927" y="1018"/>
                  </a:lnTo>
                  <a:lnTo>
                    <a:pt x="1932" y="1018"/>
                  </a:lnTo>
                  <a:lnTo>
                    <a:pt x="1932" y="1018"/>
                  </a:lnTo>
                  <a:lnTo>
                    <a:pt x="1938" y="1018"/>
                  </a:lnTo>
                  <a:lnTo>
                    <a:pt x="1938" y="1018"/>
                  </a:lnTo>
                  <a:lnTo>
                    <a:pt x="1938" y="1023"/>
                  </a:lnTo>
                  <a:lnTo>
                    <a:pt x="1938" y="1023"/>
                  </a:lnTo>
                  <a:lnTo>
                    <a:pt x="1944" y="1029"/>
                  </a:lnTo>
                  <a:lnTo>
                    <a:pt x="1944" y="1029"/>
                  </a:lnTo>
                  <a:lnTo>
                    <a:pt x="1944" y="1035"/>
                  </a:lnTo>
                  <a:lnTo>
                    <a:pt x="1944" y="1035"/>
                  </a:lnTo>
                  <a:lnTo>
                    <a:pt x="1950" y="1046"/>
                  </a:lnTo>
                  <a:lnTo>
                    <a:pt x="1950" y="1046"/>
                  </a:lnTo>
                  <a:lnTo>
                    <a:pt x="1950" y="1052"/>
                  </a:lnTo>
                  <a:lnTo>
                    <a:pt x="1956" y="1052"/>
                  </a:lnTo>
                  <a:lnTo>
                    <a:pt x="1961" y="1052"/>
                  </a:lnTo>
                  <a:lnTo>
                    <a:pt x="1961" y="1052"/>
                  </a:lnTo>
                  <a:lnTo>
                    <a:pt x="1967" y="1046"/>
                  </a:lnTo>
                  <a:lnTo>
                    <a:pt x="1967" y="1046"/>
                  </a:lnTo>
                  <a:lnTo>
                    <a:pt x="1967" y="1040"/>
                  </a:lnTo>
                  <a:lnTo>
                    <a:pt x="1967" y="1040"/>
                  </a:lnTo>
                  <a:lnTo>
                    <a:pt x="1967" y="1035"/>
                  </a:lnTo>
                  <a:lnTo>
                    <a:pt x="1967" y="1035"/>
                  </a:lnTo>
                  <a:lnTo>
                    <a:pt x="1967" y="1035"/>
                  </a:lnTo>
                  <a:lnTo>
                    <a:pt x="1967" y="1035"/>
                  </a:lnTo>
                  <a:lnTo>
                    <a:pt x="1967" y="1029"/>
                  </a:lnTo>
                  <a:lnTo>
                    <a:pt x="1967" y="1029"/>
                  </a:lnTo>
                  <a:lnTo>
                    <a:pt x="1967" y="1018"/>
                  </a:lnTo>
                  <a:lnTo>
                    <a:pt x="1967" y="1018"/>
                  </a:lnTo>
                  <a:lnTo>
                    <a:pt x="1967" y="1012"/>
                  </a:lnTo>
                  <a:lnTo>
                    <a:pt x="1967" y="1012"/>
                  </a:lnTo>
                  <a:lnTo>
                    <a:pt x="1961" y="1006"/>
                  </a:lnTo>
                  <a:lnTo>
                    <a:pt x="1961" y="1006"/>
                  </a:lnTo>
                  <a:lnTo>
                    <a:pt x="1956" y="1000"/>
                  </a:lnTo>
                  <a:lnTo>
                    <a:pt x="1956" y="1000"/>
                  </a:lnTo>
                  <a:lnTo>
                    <a:pt x="1950" y="1000"/>
                  </a:lnTo>
                  <a:lnTo>
                    <a:pt x="1950" y="1000"/>
                  </a:lnTo>
                  <a:lnTo>
                    <a:pt x="1961" y="1000"/>
                  </a:lnTo>
                  <a:lnTo>
                    <a:pt x="1967" y="1000"/>
                  </a:lnTo>
                  <a:lnTo>
                    <a:pt x="1967" y="1006"/>
                  </a:lnTo>
                  <a:lnTo>
                    <a:pt x="1967" y="1006"/>
                  </a:lnTo>
                  <a:lnTo>
                    <a:pt x="1972" y="1012"/>
                  </a:lnTo>
                  <a:lnTo>
                    <a:pt x="1972" y="1012"/>
                  </a:lnTo>
                  <a:lnTo>
                    <a:pt x="1978" y="1006"/>
                  </a:lnTo>
                  <a:lnTo>
                    <a:pt x="1978" y="1006"/>
                  </a:lnTo>
                  <a:lnTo>
                    <a:pt x="1984" y="1006"/>
                  </a:lnTo>
                  <a:lnTo>
                    <a:pt x="1984" y="1006"/>
                  </a:lnTo>
                  <a:lnTo>
                    <a:pt x="1990" y="1000"/>
                  </a:lnTo>
                  <a:lnTo>
                    <a:pt x="1990" y="1000"/>
                  </a:lnTo>
                  <a:lnTo>
                    <a:pt x="1995" y="1006"/>
                  </a:lnTo>
                  <a:lnTo>
                    <a:pt x="1995" y="1006"/>
                  </a:lnTo>
                  <a:lnTo>
                    <a:pt x="1995" y="1006"/>
                  </a:lnTo>
                  <a:lnTo>
                    <a:pt x="1995" y="1006"/>
                  </a:lnTo>
                  <a:lnTo>
                    <a:pt x="1990" y="1018"/>
                  </a:lnTo>
                  <a:lnTo>
                    <a:pt x="1990" y="1018"/>
                  </a:lnTo>
                  <a:lnTo>
                    <a:pt x="1990" y="1023"/>
                  </a:lnTo>
                  <a:lnTo>
                    <a:pt x="1990" y="1023"/>
                  </a:lnTo>
                  <a:lnTo>
                    <a:pt x="1990" y="1029"/>
                  </a:lnTo>
                  <a:lnTo>
                    <a:pt x="1990" y="1029"/>
                  </a:lnTo>
                  <a:lnTo>
                    <a:pt x="1990" y="1035"/>
                  </a:lnTo>
                  <a:lnTo>
                    <a:pt x="1990" y="1035"/>
                  </a:lnTo>
                  <a:lnTo>
                    <a:pt x="1995" y="1035"/>
                  </a:lnTo>
                  <a:lnTo>
                    <a:pt x="1995" y="1035"/>
                  </a:lnTo>
                  <a:lnTo>
                    <a:pt x="2001" y="1035"/>
                  </a:lnTo>
                  <a:lnTo>
                    <a:pt x="2001" y="1035"/>
                  </a:lnTo>
                  <a:lnTo>
                    <a:pt x="2007" y="1035"/>
                  </a:lnTo>
                  <a:lnTo>
                    <a:pt x="2007" y="1035"/>
                  </a:lnTo>
                  <a:lnTo>
                    <a:pt x="2012" y="1046"/>
                  </a:lnTo>
                  <a:lnTo>
                    <a:pt x="2012" y="1046"/>
                  </a:lnTo>
                  <a:lnTo>
                    <a:pt x="2012" y="1057"/>
                  </a:lnTo>
                  <a:lnTo>
                    <a:pt x="2012" y="1057"/>
                  </a:lnTo>
                  <a:lnTo>
                    <a:pt x="2012" y="1069"/>
                  </a:lnTo>
                  <a:lnTo>
                    <a:pt x="2012" y="1069"/>
                  </a:lnTo>
                  <a:lnTo>
                    <a:pt x="2018" y="1074"/>
                  </a:lnTo>
                  <a:lnTo>
                    <a:pt x="2018" y="1074"/>
                  </a:lnTo>
                  <a:lnTo>
                    <a:pt x="2018" y="1080"/>
                  </a:lnTo>
                  <a:lnTo>
                    <a:pt x="2018" y="1080"/>
                  </a:lnTo>
                  <a:lnTo>
                    <a:pt x="2024" y="1080"/>
                  </a:lnTo>
                  <a:lnTo>
                    <a:pt x="2024" y="1080"/>
                  </a:lnTo>
                  <a:lnTo>
                    <a:pt x="2029" y="1080"/>
                  </a:lnTo>
                  <a:lnTo>
                    <a:pt x="2029" y="1080"/>
                  </a:lnTo>
                  <a:lnTo>
                    <a:pt x="2035" y="1080"/>
                  </a:lnTo>
                  <a:lnTo>
                    <a:pt x="2035" y="1080"/>
                  </a:lnTo>
                  <a:lnTo>
                    <a:pt x="2041" y="1085"/>
                  </a:lnTo>
                  <a:lnTo>
                    <a:pt x="2041" y="1085"/>
                  </a:lnTo>
                  <a:lnTo>
                    <a:pt x="2052" y="1091"/>
                  </a:lnTo>
                  <a:lnTo>
                    <a:pt x="2052" y="1091"/>
                  </a:lnTo>
                  <a:lnTo>
                    <a:pt x="2058" y="1097"/>
                  </a:lnTo>
                  <a:lnTo>
                    <a:pt x="2058" y="1097"/>
                  </a:lnTo>
                  <a:lnTo>
                    <a:pt x="2058" y="1097"/>
                  </a:lnTo>
                  <a:lnTo>
                    <a:pt x="2058" y="1097"/>
                  </a:lnTo>
                  <a:lnTo>
                    <a:pt x="2081" y="1097"/>
                  </a:lnTo>
                  <a:lnTo>
                    <a:pt x="2081" y="1097"/>
                  </a:lnTo>
                  <a:lnTo>
                    <a:pt x="2092" y="1091"/>
                  </a:lnTo>
                  <a:lnTo>
                    <a:pt x="2092" y="1091"/>
                  </a:lnTo>
                  <a:lnTo>
                    <a:pt x="2109" y="1085"/>
                  </a:lnTo>
                  <a:lnTo>
                    <a:pt x="2109" y="1085"/>
                  </a:lnTo>
                  <a:lnTo>
                    <a:pt x="2121" y="1080"/>
                  </a:lnTo>
                  <a:lnTo>
                    <a:pt x="2121" y="1080"/>
                  </a:lnTo>
                  <a:lnTo>
                    <a:pt x="2115" y="1085"/>
                  </a:lnTo>
                  <a:lnTo>
                    <a:pt x="2115" y="1085"/>
                  </a:lnTo>
                  <a:lnTo>
                    <a:pt x="2115" y="1091"/>
                  </a:lnTo>
                  <a:lnTo>
                    <a:pt x="2115" y="1091"/>
                  </a:lnTo>
                  <a:lnTo>
                    <a:pt x="2115" y="1097"/>
                  </a:lnTo>
                  <a:lnTo>
                    <a:pt x="2115" y="1097"/>
                  </a:lnTo>
                  <a:lnTo>
                    <a:pt x="2109" y="1103"/>
                  </a:lnTo>
                  <a:lnTo>
                    <a:pt x="2109" y="1103"/>
                  </a:lnTo>
                  <a:lnTo>
                    <a:pt x="2103" y="1103"/>
                  </a:lnTo>
                  <a:lnTo>
                    <a:pt x="2103" y="1103"/>
                  </a:lnTo>
                  <a:lnTo>
                    <a:pt x="2097" y="1109"/>
                  </a:lnTo>
                  <a:lnTo>
                    <a:pt x="2097" y="1109"/>
                  </a:lnTo>
                  <a:lnTo>
                    <a:pt x="2092" y="1109"/>
                  </a:lnTo>
                  <a:lnTo>
                    <a:pt x="2092" y="1109"/>
                  </a:lnTo>
                  <a:lnTo>
                    <a:pt x="2086" y="1109"/>
                  </a:lnTo>
                  <a:lnTo>
                    <a:pt x="2086" y="1109"/>
                  </a:lnTo>
                  <a:lnTo>
                    <a:pt x="2086" y="1114"/>
                  </a:lnTo>
                  <a:lnTo>
                    <a:pt x="2086" y="1114"/>
                  </a:lnTo>
                  <a:lnTo>
                    <a:pt x="2086" y="1120"/>
                  </a:lnTo>
                  <a:lnTo>
                    <a:pt x="2086" y="1120"/>
                  </a:lnTo>
                  <a:lnTo>
                    <a:pt x="2097" y="1120"/>
                  </a:lnTo>
                  <a:lnTo>
                    <a:pt x="2097" y="1120"/>
                  </a:lnTo>
                  <a:lnTo>
                    <a:pt x="2109" y="1114"/>
                  </a:lnTo>
                  <a:lnTo>
                    <a:pt x="2109" y="1114"/>
                  </a:lnTo>
                  <a:lnTo>
                    <a:pt x="2121" y="1114"/>
                  </a:lnTo>
                  <a:lnTo>
                    <a:pt x="2121" y="1114"/>
                  </a:lnTo>
                  <a:lnTo>
                    <a:pt x="2126" y="1114"/>
                  </a:lnTo>
                  <a:lnTo>
                    <a:pt x="2126" y="1120"/>
                  </a:lnTo>
                  <a:lnTo>
                    <a:pt x="2121" y="1125"/>
                  </a:lnTo>
                  <a:lnTo>
                    <a:pt x="2121" y="1131"/>
                  </a:lnTo>
                  <a:lnTo>
                    <a:pt x="2121" y="1137"/>
                  </a:lnTo>
                  <a:lnTo>
                    <a:pt x="2121" y="1137"/>
                  </a:lnTo>
                  <a:lnTo>
                    <a:pt x="2126" y="1137"/>
                  </a:lnTo>
                  <a:lnTo>
                    <a:pt x="2126" y="1137"/>
                  </a:lnTo>
                  <a:lnTo>
                    <a:pt x="2126" y="1137"/>
                  </a:lnTo>
                  <a:lnTo>
                    <a:pt x="2126" y="1137"/>
                  </a:lnTo>
                  <a:lnTo>
                    <a:pt x="2131" y="1137"/>
                  </a:lnTo>
                  <a:lnTo>
                    <a:pt x="2131" y="1137"/>
                  </a:lnTo>
                  <a:lnTo>
                    <a:pt x="2137" y="1137"/>
                  </a:lnTo>
                  <a:lnTo>
                    <a:pt x="2137" y="1137"/>
                  </a:lnTo>
                  <a:lnTo>
                    <a:pt x="2137" y="1131"/>
                  </a:lnTo>
                  <a:lnTo>
                    <a:pt x="2137" y="1131"/>
                  </a:lnTo>
                  <a:lnTo>
                    <a:pt x="2143" y="1131"/>
                  </a:lnTo>
                  <a:lnTo>
                    <a:pt x="2143" y="1131"/>
                  </a:lnTo>
                  <a:lnTo>
                    <a:pt x="2149" y="1125"/>
                  </a:lnTo>
                  <a:lnTo>
                    <a:pt x="2149" y="1125"/>
                  </a:lnTo>
                  <a:lnTo>
                    <a:pt x="2154" y="1125"/>
                  </a:lnTo>
                  <a:lnTo>
                    <a:pt x="2154" y="1125"/>
                  </a:lnTo>
                  <a:lnTo>
                    <a:pt x="2149" y="1131"/>
                  </a:lnTo>
                  <a:lnTo>
                    <a:pt x="2149" y="1131"/>
                  </a:lnTo>
                  <a:lnTo>
                    <a:pt x="2149" y="1143"/>
                  </a:lnTo>
                  <a:lnTo>
                    <a:pt x="2149" y="1143"/>
                  </a:lnTo>
                  <a:lnTo>
                    <a:pt x="2149" y="1149"/>
                  </a:lnTo>
                  <a:lnTo>
                    <a:pt x="2149" y="1149"/>
                  </a:lnTo>
                  <a:lnTo>
                    <a:pt x="2143" y="1154"/>
                  </a:lnTo>
                  <a:lnTo>
                    <a:pt x="2143" y="1154"/>
                  </a:lnTo>
                  <a:lnTo>
                    <a:pt x="2137" y="1154"/>
                  </a:lnTo>
                  <a:lnTo>
                    <a:pt x="2137" y="1154"/>
                  </a:lnTo>
                  <a:lnTo>
                    <a:pt x="2137" y="1154"/>
                  </a:lnTo>
                  <a:lnTo>
                    <a:pt x="2137" y="1154"/>
                  </a:lnTo>
                  <a:lnTo>
                    <a:pt x="2137" y="1159"/>
                  </a:lnTo>
                  <a:lnTo>
                    <a:pt x="2137" y="1159"/>
                  </a:lnTo>
                  <a:lnTo>
                    <a:pt x="2137" y="1165"/>
                  </a:lnTo>
                  <a:lnTo>
                    <a:pt x="2137" y="1165"/>
                  </a:lnTo>
                  <a:lnTo>
                    <a:pt x="2154" y="1159"/>
                  </a:lnTo>
                  <a:lnTo>
                    <a:pt x="2154" y="1159"/>
                  </a:lnTo>
                  <a:lnTo>
                    <a:pt x="2177" y="1154"/>
                  </a:lnTo>
                  <a:lnTo>
                    <a:pt x="2177" y="1154"/>
                  </a:lnTo>
                  <a:lnTo>
                    <a:pt x="2188" y="1154"/>
                  </a:lnTo>
                  <a:lnTo>
                    <a:pt x="2188" y="1159"/>
                  </a:lnTo>
                  <a:lnTo>
                    <a:pt x="2188" y="1159"/>
                  </a:lnTo>
                  <a:lnTo>
                    <a:pt x="2188" y="1165"/>
                  </a:lnTo>
                  <a:lnTo>
                    <a:pt x="2171" y="1171"/>
                  </a:lnTo>
                  <a:lnTo>
                    <a:pt x="2171" y="1171"/>
                  </a:lnTo>
                  <a:lnTo>
                    <a:pt x="2166" y="1182"/>
                  </a:lnTo>
                  <a:lnTo>
                    <a:pt x="2166" y="1182"/>
                  </a:lnTo>
                  <a:lnTo>
                    <a:pt x="2166" y="1188"/>
                  </a:lnTo>
                  <a:lnTo>
                    <a:pt x="2166" y="1188"/>
                  </a:lnTo>
                  <a:lnTo>
                    <a:pt x="2171" y="1188"/>
                  </a:lnTo>
                  <a:lnTo>
                    <a:pt x="2171" y="1188"/>
                  </a:lnTo>
                  <a:lnTo>
                    <a:pt x="2177" y="1194"/>
                  </a:lnTo>
                  <a:lnTo>
                    <a:pt x="2177" y="1194"/>
                  </a:lnTo>
                  <a:lnTo>
                    <a:pt x="2183" y="1188"/>
                  </a:lnTo>
                  <a:lnTo>
                    <a:pt x="2183" y="1188"/>
                  </a:lnTo>
                  <a:lnTo>
                    <a:pt x="2188" y="1188"/>
                  </a:lnTo>
                  <a:lnTo>
                    <a:pt x="2188" y="1188"/>
                  </a:lnTo>
                  <a:lnTo>
                    <a:pt x="2188" y="1182"/>
                  </a:lnTo>
                  <a:lnTo>
                    <a:pt x="2188" y="1182"/>
                  </a:lnTo>
                  <a:lnTo>
                    <a:pt x="2194" y="1177"/>
                  </a:lnTo>
                  <a:lnTo>
                    <a:pt x="2194" y="1177"/>
                  </a:lnTo>
                  <a:lnTo>
                    <a:pt x="2194" y="1182"/>
                  </a:lnTo>
                  <a:lnTo>
                    <a:pt x="2194" y="1182"/>
                  </a:lnTo>
                  <a:lnTo>
                    <a:pt x="2194" y="1188"/>
                  </a:lnTo>
                  <a:lnTo>
                    <a:pt x="2194" y="1188"/>
                  </a:lnTo>
                  <a:lnTo>
                    <a:pt x="2194" y="1194"/>
                  </a:lnTo>
                  <a:lnTo>
                    <a:pt x="2194" y="1194"/>
                  </a:lnTo>
                  <a:lnTo>
                    <a:pt x="2194" y="1194"/>
                  </a:lnTo>
                  <a:lnTo>
                    <a:pt x="2194" y="1194"/>
                  </a:lnTo>
                  <a:lnTo>
                    <a:pt x="2200" y="1199"/>
                  </a:lnTo>
                  <a:lnTo>
                    <a:pt x="2200" y="1199"/>
                  </a:lnTo>
                  <a:lnTo>
                    <a:pt x="2206" y="1205"/>
                  </a:lnTo>
                  <a:lnTo>
                    <a:pt x="2206" y="1205"/>
                  </a:lnTo>
                  <a:lnTo>
                    <a:pt x="2211" y="1211"/>
                  </a:lnTo>
                  <a:lnTo>
                    <a:pt x="2211" y="1211"/>
                  </a:lnTo>
                  <a:lnTo>
                    <a:pt x="2211" y="1211"/>
                  </a:lnTo>
                  <a:lnTo>
                    <a:pt x="2211" y="1211"/>
                  </a:lnTo>
                  <a:lnTo>
                    <a:pt x="2217" y="1211"/>
                  </a:lnTo>
                  <a:lnTo>
                    <a:pt x="2217" y="1211"/>
                  </a:lnTo>
                  <a:lnTo>
                    <a:pt x="2222" y="1211"/>
                  </a:lnTo>
                  <a:lnTo>
                    <a:pt x="2222" y="1211"/>
                  </a:lnTo>
                  <a:lnTo>
                    <a:pt x="2228" y="1205"/>
                  </a:lnTo>
                  <a:lnTo>
                    <a:pt x="2228" y="1205"/>
                  </a:lnTo>
                  <a:lnTo>
                    <a:pt x="2234" y="1205"/>
                  </a:lnTo>
                  <a:lnTo>
                    <a:pt x="2234" y="1211"/>
                  </a:lnTo>
                  <a:lnTo>
                    <a:pt x="2234" y="1211"/>
                  </a:lnTo>
                  <a:lnTo>
                    <a:pt x="2234" y="1216"/>
                  </a:lnTo>
                  <a:lnTo>
                    <a:pt x="2234" y="1216"/>
                  </a:lnTo>
                  <a:lnTo>
                    <a:pt x="2234" y="1216"/>
                  </a:lnTo>
                  <a:lnTo>
                    <a:pt x="2251" y="1216"/>
                  </a:lnTo>
                  <a:lnTo>
                    <a:pt x="2251" y="1216"/>
                  </a:lnTo>
                  <a:lnTo>
                    <a:pt x="2251" y="1216"/>
                  </a:lnTo>
                  <a:lnTo>
                    <a:pt x="2251" y="1216"/>
                  </a:lnTo>
                  <a:lnTo>
                    <a:pt x="2251" y="1211"/>
                  </a:lnTo>
                  <a:lnTo>
                    <a:pt x="2251" y="1211"/>
                  </a:lnTo>
                  <a:lnTo>
                    <a:pt x="2256" y="1205"/>
                  </a:lnTo>
                  <a:lnTo>
                    <a:pt x="2256" y="1205"/>
                  </a:lnTo>
                  <a:lnTo>
                    <a:pt x="2268" y="1194"/>
                  </a:lnTo>
                  <a:lnTo>
                    <a:pt x="2268" y="1194"/>
                  </a:lnTo>
                  <a:lnTo>
                    <a:pt x="2268" y="1188"/>
                  </a:lnTo>
                  <a:lnTo>
                    <a:pt x="2268" y="1188"/>
                  </a:lnTo>
                  <a:lnTo>
                    <a:pt x="2262" y="1182"/>
                  </a:lnTo>
                  <a:lnTo>
                    <a:pt x="2262" y="1182"/>
                  </a:lnTo>
                  <a:lnTo>
                    <a:pt x="2256" y="1165"/>
                  </a:lnTo>
                  <a:lnTo>
                    <a:pt x="2256" y="1165"/>
                  </a:lnTo>
                  <a:lnTo>
                    <a:pt x="2256" y="1165"/>
                  </a:lnTo>
                  <a:lnTo>
                    <a:pt x="2256" y="1165"/>
                  </a:lnTo>
                  <a:lnTo>
                    <a:pt x="2256" y="1159"/>
                  </a:lnTo>
                  <a:lnTo>
                    <a:pt x="2256" y="1159"/>
                  </a:lnTo>
                  <a:lnTo>
                    <a:pt x="2256" y="1154"/>
                  </a:lnTo>
                  <a:lnTo>
                    <a:pt x="2256" y="1154"/>
                  </a:lnTo>
                  <a:lnTo>
                    <a:pt x="2256" y="1149"/>
                  </a:lnTo>
                  <a:lnTo>
                    <a:pt x="2256" y="1149"/>
                  </a:lnTo>
                  <a:lnTo>
                    <a:pt x="2251" y="1143"/>
                  </a:lnTo>
                  <a:lnTo>
                    <a:pt x="2251" y="1143"/>
                  </a:lnTo>
                  <a:lnTo>
                    <a:pt x="2246" y="1143"/>
                  </a:lnTo>
                  <a:lnTo>
                    <a:pt x="2246" y="1143"/>
                  </a:lnTo>
                  <a:lnTo>
                    <a:pt x="2240" y="1143"/>
                  </a:lnTo>
                  <a:lnTo>
                    <a:pt x="2240" y="1143"/>
                  </a:lnTo>
                  <a:lnTo>
                    <a:pt x="2240" y="1143"/>
                  </a:lnTo>
                  <a:lnTo>
                    <a:pt x="2240" y="1143"/>
                  </a:lnTo>
                  <a:lnTo>
                    <a:pt x="2240" y="1131"/>
                  </a:lnTo>
                  <a:lnTo>
                    <a:pt x="2240" y="1131"/>
                  </a:lnTo>
                  <a:lnTo>
                    <a:pt x="2246" y="1120"/>
                  </a:lnTo>
                  <a:lnTo>
                    <a:pt x="2246" y="1120"/>
                  </a:lnTo>
                  <a:lnTo>
                    <a:pt x="2251" y="1114"/>
                  </a:lnTo>
                  <a:lnTo>
                    <a:pt x="2251" y="1114"/>
                  </a:lnTo>
                  <a:lnTo>
                    <a:pt x="2251" y="1120"/>
                  </a:lnTo>
                  <a:lnTo>
                    <a:pt x="2251" y="1120"/>
                  </a:lnTo>
                  <a:lnTo>
                    <a:pt x="2256" y="1120"/>
                  </a:lnTo>
                  <a:lnTo>
                    <a:pt x="2256" y="1120"/>
                  </a:lnTo>
                  <a:lnTo>
                    <a:pt x="2256" y="1125"/>
                  </a:lnTo>
                  <a:lnTo>
                    <a:pt x="2256" y="1125"/>
                  </a:lnTo>
                  <a:lnTo>
                    <a:pt x="2256" y="1131"/>
                  </a:lnTo>
                  <a:lnTo>
                    <a:pt x="2256" y="1131"/>
                  </a:lnTo>
                  <a:lnTo>
                    <a:pt x="2262" y="1137"/>
                  </a:lnTo>
                  <a:lnTo>
                    <a:pt x="2262" y="1137"/>
                  </a:lnTo>
                  <a:lnTo>
                    <a:pt x="2268" y="1131"/>
                  </a:lnTo>
                  <a:lnTo>
                    <a:pt x="2268" y="1131"/>
                  </a:lnTo>
                  <a:lnTo>
                    <a:pt x="2280" y="1131"/>
                  </a:lnTo>
                  <a:lnTo>
                    <a:pt x="2280" y="1131"/>
                  </a:lnTo>
                  <a:lnTo>
                    <a:pt x="2285" y="1125"/>
                  </a:lnTo>
                  <a:lnTo>
                    <a:pt x="2285" y="1125"/>
                  </a:lnTo>
                  <a:lnTo>
                    <a:pt x="2285" y="1125"/>
                  </a:lnTo>
                  <a:lnTo>
                    <a:pt x="2285" y="1125"/>
                  </a:lnTo>
                  <a:lnTo>
                    <a:pt x="2291" y="1125"/>
                  </a:lnTo>
                  <a:lnTo>
                    <a:pt x="2291" y="1125"/>
                  </a:lnTo>
                  <a:lnTo>
                    <a:pt x="2296" y="1125"/>
                  </a:lnTo>
                  <a:lnTo>
                    <a:pt x="2296" y="1125"/>
                  </a:lnTo>
                  <a:lnTo>
                    <a:pt x="2302" y="1125"/>
                  </a:lnTo>
                  <a:lnTo>
                    <a:pt x="2302" y="1125"/>
                  </a:lnTo>
                  <a:lnTo>
                    <a:pt x="2308" y="1131"/>
                  </a:lnTo>
                  <a:lnTo>
                    <a:pt x="2308" y="1131"/>
                  </a:lnTo>
                  <a:lnTo>
                    <a:pt x="2308" y="1125"/>
                  </a:lnTo>
                  <a:lnTo>
                    <a:pt x="2308" y="1125"/>
                  </a:lnTo>
                  <a:lnTo>
                    <a:pt x="2308" y="1120"/>
                  </a:lnTo>
                  <a:lnTo>
                    <a:pt x="2308" y="1120"/>
                  </a:lnTo>
                  <a:lnTo>
                    <a:pt x="2313" y="1120"/>
                  </a:lnTo>
                  <a:lnTo>
                    <a:pt x="2313" y="1120"/>
                  </a:lnTo>
                  <a:lnTo>
                    <a:pt x="2308" y="1114"/>
                  </a:lnTo>
                  <a:lnTo>
                    <a:pt x="2308" y="1114"/>
                  </a:lnTo>
                  <a:lnTo>
                    <a:pt x="2308" y="1109"/>
                  </a:lnTo>
                  <a:lnTo>
                    <a:pt x="2308" y="1109"/>
                  </a:lnTo>
                  <a:lnTo>
                    <a:pt x="2302" y="1109"/>
                  </a:lnTo>
                  <a:lnTo>
                    <a:pt x="2302" y="1109"/>
                  </a:lnTo>
                  <a:lnTo>
                    <a:pt x="2296" y="1109"/>
                  </a:lnTo>
                  <a:lnTo>
                    <a:pt x="2296" y="1109"/>
                  </a:lnTo>
                  <a:lnTo>
                    <a:pt x="2296" y="1109"/>
                  </a:lnTo>
                  <a:lnTo>
                    <a:pt x="2296" y="1103"/>
                  </a:lnTo>
                  <a:lnTo>
                    <a:pt x="2296" y="1103"/>
                  </a:lnTo>
                  <a:lnTo>
                    <a:pt x="2296" y="1097"/>
                  </a:lnTo>
                  <a:lnTo>
                    <a:pt x="2296" y="1097"/>
                  </a:lnTo>
                  <a:lnTo>
                    <a:pt x="2296" y="1097"/>
                  </a:lnTo>
                  <a:lnTo>
                    <a:pt x="2291" y="1091"/>
                  </a:lnTo>
                  <a:lnTo>
                    <a:pt x="2291" y="1091"/>
                  </a:lnTo>
                  <a:lnTo>
                    <a:pt x="2291" y="1091"/>
                  </a:lnTo>
                  <a:lnTo>
                    <a:pt x="2291" y="1091"/>
                  </a:lnTo>
                  <a:lnTo>
                    <a:pt x="2302" y="1091"/>
                  </a:lnTo>
                  <a:lnTo>
                    <a:pt x="2302" y="1091"/>
                  </a:lnTo>
                  <a:lnTo>
                    <a:pt x="2308" y="1091"/>
                  </a:lnTo>
                  <a:lnTo>
                    <a:pt x="2308" y="1091"/>
                  </a:lnTo>
                  <a:lnTo>
                    <a:pt x="2308" y="1085"/>
                  </a:lnTo>
                  <a:lnTo>
                    <a:pt x="2308" y="1085"/>
                  </a:lnTo>
                  <a:lnTo>
                    <a:pt x="2308" y="1080"/>
                  </a:lnTo>
                  <a:lnTo>
                    <a:pt x="2308" y="1080"/>
                  </a:lnTo>
                  <a:lnTo>
                    <a:pt x="2308" y="1080"/>
                  </a:lnTo>
                  <a:lnTo>
                    <a:pt x="2308" y="1080"/>
                  </a:lnTo>
                  <a:lnTo>
                    <a:pt x="2302" y="1080"/>
                  </a:lnTo>
                  <a:lnTo>
                    <a:pt x="2302" y="1080"/>
                  </a:lnTo>
                  <a:lnTo>
                    <a:pt x="2302" y="1080"/>
                  </a:lnTo>
                  <a:lnTo>
                    <a:pt x="2302" y="1080"/>
                  </a:lnTo>
                  <a:lnTo>
                    <a:pt x="2302" y="1074"/>
                  </a:lnTo>
                  <a:lnTo>
                    <a:pt x="2302" y="1074"/>
                  </a:lnTo>
                  <a:lnTo>
                    <a:pt x="2302" y="1074"/>
                  </a:lnTo>
                  <a:lnTo>
                    <a:pt x="2302" y="1074"/>
                  </a:lnTo>
                  <a:lnTo>
                    <a:pt x="2302" y="1063"/>
                  </a:lnTo>
                  <a:lnTo>
                    <a:pt x="2302" y="1063"/>
                  </a:lnTo>
                  <a:lnTo>
                    <a:pt x="2302" y="1057"/>
                  </a:lnTo>
                  <a:lnTo>
                    <a:pt x="2302" y="1057"/>
                  </a:lnTo>
                  <a:lnTo>
                    <a:pt x="2302" y="1052"/>
                  </a:lnTo>
                  <a:lnTo>
                    <a:pt x="2302" y="1052"/>
                  </a:lnTo>
                  <a:lnTo>
                    <a:pt x="2308" y="1052"/>
                  </a:lnTo>
                  <a:lnTo>
                    <a:pt x="2308" y="1052"/>
                  </a:lnTo>
                  <a:lnTo>
                    <a:pt x="2313" y="1052"/>
                  </a:lnTo>
                  <a:lnTo>
                    <a:pt x="2313" y="1052"/>
                  </a:lnTo>
                  <a:lnTo>
                    <a:pt x="2325" y="1052"/>
                  </a:lnTo>
                  <a:lnTo>
                    <a:pt x="2325" y="1052"/>
                  </a:lnTo>
                  <a:lnTo>
                    <a:pt x="2331" y="1046"/>
                  </a:lnTo>
                  <a:lnTo>
                    <a:pt x="2331" y="1046"/>
                  </a:lnTo>
                  <a:lnTo>
                    <a:pt x="2336" y="1040"/>
                  </a:lnTo>
                  <a:lnTo>
                    <a:pt x="2336" y="1040"/>
                  </a:lnTo>
                  <a:lnTo>
                    <a:pt x="2336" y="1035"/>
                  </a:lnTo>
                  <a:lnTo>
                    <a:pt x="2336" y="1035"/>
                  </a:lnTo>
                  <a:lnTo>
                    <a:pt x="2336" y="1023"/>
                  </a:lnTo>
                  <a:lnTo>
                    <a:pt x="2336" y="1023"/>
                  </a:lnTo>
                  <a:lnTo>
                    <a:pt x="2325" y="1029"/>
                  </a:lnTo>
                  <a:lnTo>
                    <a:pt x="2325" y="1029"/>
                  </a:lnTo>
                  <a:lnTo>
                    <a:pt x="2331" y="1023"/>
                  </a:lnTo>
                  <a:lnTo>
                    <a:pt x="2331" y="1023"/>
                  </a:lnTo>
                  <a:lnTo>
                    <a:pt x="2331" y="1018"/>
                  </a:lnTo>
                  <a:lnTo>
                    <a:pt x="2331" y="1018"/>
                  </a:lnTo>
                  <a:lnTo>
                    <a:pt x="2331" y="1012"/>
                  </a:lnTo>
                  <a:lnTo>
                    <a:pt x="2331" y="1012"/>
                  </a:lnTo>
                  <a:lnTo>
                    <a:pt x="2331" y="1012"/>
                  </a:lnTo>
                  <a:lnTo>
                    <a:pt x="2331" y="1012"/>
                  </a:lnTo>
                  <a:lnTo>
                    <a:pt x="2336" y="1012"/>
                  </a:lnTo>
                  <a:lnTo>
                    <a:pt x="2336" y="1012"/>
                  </a:lnTo>
                  <a:lnTo>
                    <a:pt x="2342" y="1012"/>
                  </a:lnTo>
                  <a:lnTo>
                    <a:pt x="2342" y="1012"/>
                  </a:lnTo>
                  <a:lnTo>
                    <a:pt x="2347" y="1012"/>
                  </a:lnTo>
                  <a:lnTo>
                    <a:pt x="2347" y="1012"/>
                  </a:lnTo>
                  <a:lnTo>
                    <a:pt x="2353" y="1012"/>
                  </a:lnTo>
                  <a:lnTo>
                    <a:pt x="2353" y="1018"/>
                  </a:lnTo>
                  <a:lnTo>
                    <a:pt x="2359" y="1023"/>
                  </a:lnTo>
                  <a:lnTo>
                    <a:pt x="2359" y="1029"/>
                  </a:lnTo>
                  <a:lnTo>
                    <a:pt x="2359" y="1029"/>
                  </a:lnTo>
                  <a:lnTo>
                    <a:pt x="2359" y="1029"/>
                  </a:lnTo>
                  <a:lnTo>
                    <a:pt x="2365" y="1035"/>
                  </a:lnTo>
                  <a:lnTo>
                    <a:pt x="2365" y="1035"/>
                  </a:lnTo>
                  <a:lnTo>
                    <a:pt x="2376" y="1035"/>
                  </a:lnTo>
                  <a:lnTo>
                    <a:pt x="2376" y="1035"/>
                  </a:lnTo>
                  <a:lnTo>
                    <a:pt x="2381" y="1035"/>
                  </a:lnTo>
                  <a:lnTo>
                    <a:pt x="2381" y="1035"/>
                  </a:lnTo>
                  <a:lnTo>
                    <a:pt x="2387" y="1029"/>
                  </a:lnTo>
                  <a:lnTo>
                    <a:pt x="2387" y="1029"/>
                  </a:lnTo>
                  <a:lnTo>
                    <a:pt x="2387" y="1035"/>
                  </a:lnTo>
                  <a:lnTo>
                    <a:pt x="2387" y="1035"/>
                  </a:lnTo>
                  <a:lnTo>
                    <a:pt x="2387" y="1035"/>
                  </a:lnTo>
                  <a:lnTo>
                    <a:pt x="2387" y="1035"/>
                  </a:lnTo>
                  <a:lnTo>
                    <a:pt x="2393" y="1029"/>
                  </a:lnTo>
                  <a:lnTo>
                    <a:pt x="2393" y="1029"/>
                  </a:lnTo>
                  <a:lnTo>
                    <a:pt x="2393" y="1029"/>
                  </a:lnTo>
                  <a:lnTo>
                    <a:pt x="2393" y="1029"/>
                  </a:lnTo>
                  <a:lnTo>
                    <a:pt x="2381" y="1023"/>
                  </a:lnTo>
                  <a:lnTo>
                    <a:pt x="2381" y="1023"/>
                  </a:lnTo>
                  <a:lnTo>
                    <a:pt x="2381" y="1018"/>
                  </a:lnTo>
                  <a:lnTo>
                    <a:pt x="2381" y="1018"/>
                  </a:lnTo>
                  <a:lnTo>
                    <a:pt x="2387" y="1006"/>
                  </a:lnTo>
                  <a:lnTo>
                    <a:pt x="2387" y="1006"/>
                  </a:lnTo>
                  <a:lnTo>
                    <a:pt x="2387" y="995"/>
                  </a:lnTo>
                  <a:lnTo>
                    <a:pt x="2387" y="995"/>
                  </a:lnTo>
                  <a:lnTo>
                    <a:pt x="2387" y="989"/>
                  </a:lnTo>
                  <a:lnTo>
                    <a:pt x="2387" y="989"/>
                  </a:lnTo>
                  <a:lnTo>
                    <a:pt x="2381" y="989"/>
                  </a:lnTo>
                  <a:lnTo>
                    <a:pt x="2381" y="989"/>
                  </a:lnTo>
                  <a:lnTo>
                    <a:pt x="2376" y="989"/>
                  </a:lnTo>
                  <a:lnTo>
                    <a:pt x="2376" y="989"/>
                  </a:lnTo>
                  <a:lnTo>
                    <a:pt x="2376" y="984"/>
                  </a:lnTo>
                  <a:lnTo>
                    <a:pt x="2376" y="984"/>
                  </a:lnTo>
                  <a:lnTo>
                    <a:pt x="2381" y="984"/>
                  </a:lnTo>
                  <a:lnTo>
                    <a:pt x="2381" y="984"/>
                  </a:lnTo>
                  <a:lnTo>
                    <a:pt x="2387" y="984"/>
                  </a:lnTo>
                  <a:lnTo>
                    <a:pt x="2387" y="984"/>
                  </a:lnTo>
                  <a:lnTo>
                    <a:pt x="2393" y="984"/>
                  </a:lnTo>
                  <a:lnTo>
                    <a:pt x="2393" y="984"/>
                  </a:lnTo>
                  <a:lnTo>
                    <a:pt x="2399" y="989"/>
                  </a:lnTo>
                  <a:lnTo>
                    <a:pt x="2399" y="989"/>
                  </a:lnTo>
                  <a:lnTo>
                    <a:pt x="2393" y="989"/>
                  </a:lnTo>
                  <a:lnTo>
                    <a:pt x="2393" y="989"/>
                  </a:lnTo>
                  <a:lnTo>
                    <a:pt x="2399" y="995"/>
                  </a:lnTo>
                  <a:lnTo>
                    <a:pt x="2399" y="995"/>
                  </a:lnTo>
                  <a:lnTo>
                    <a:pt x="2405" y="995"/>
                  </a:lnTo>
                  <a:lnTo>
                    <a:pt x="2405" y="995"/>
                  </a:lnTo>
                  <a:lnTo>
                    <a:pt x="2410" y="995"/>
                  </a:lnTo>
                  <a:lnTo>
                    <a:pt x="2410" y="995"/>
                  </a:lnTo>
                  <a:lnTo>
                    <a:pt x="2410" y="989"/>
                  </a:lnTo>
                  <a:lnTo>
                    <a:pt x="2410" y="989"/>
                  </a:lnTo>
                  <a:lnTo>
                    <a:pt x="2410" y="984"/>
                  </a:lnTo>
                  <a:lnTo>
                    <a:pt x="2410" y="984"/>
                  </a:lnTo>
                  <a:lnTo>
                    <a:pt x="2410" y="978"/>
                  </a:lnTo>
                  <a:lnTo>
                    <a:pt x="2410" y="978"/>
                  </a:lnTo>
                  <a:lnTo>
                    <a:pt x="2416" y="978"/>
                  </a:lnTo>
                  <a:lnTo>
                    <a:pt x="2416" y="972"/>
                  </a:lnTo>
                  <a:lnTo>
                    <a:pt x="2416" y="972"/>
                  </a:lnTo>
                  <a:lnTo>
                    <a:pt x="2416" y="966"/>
                  </a:lnTo>
                  <a:lnTo>
                    <a:pt x="2416" y="966"/>
                  </a:lnTo>
                  <a:lnTo>
                    <a:pt x="2410" y="966"/>
                  </a:lnTo>
                  <a:lnTo>
                    <a:pt x="2405" y="960"/>
                  </a:lnTo>
                  <a:lnTo>
                    <a:pt x="2405" y="960"/>
                  </a:lnTo>
                  <a:lnTo>
                    <a:pt x="2399" y="960"/>
                  </a:lnTo>
                  <a:lnTo>
                    <a:pt x="2399" y="960"/>
                  </a:lnTo>
                  <a:lnTo>
                    <a:pt x="2393" y="955"/>
                  </a:lnTo>
                  <a:lnTo>
                    <a:pt x="2393" y="955"/>
                  </a:lnTo>
                  <a:lnTo>
                    <a:pt x="2393" y="944"/>
                  </a:lnTo>
                  <a:lnTo>
                    <a:pt x="2393" y="944"/>
                  </a:lnTo>
                  <a:lnTo>
                    <a:pt x="2393" y="932"/>
                  </a:lnTo>
                  <a:lnTo>
                    <a:pt x="2393" y="932"/>
                  </a:lnTo>
                  <a:lnTo>
                    <a:pt x="2387" y="926"/>
                  </a:lnTo>
                  <a:lnTo>
                    <a:pt x="2387" y="926"/>
                  </a:lnTo>
                  <a:lnTo>
                    <a:pt x="2381" y="926"/>
                  </a:lnTo>
                  <a:lnTo>
                    <a:pt x="2381" y="926"/>
                  </a:lnTo>
                  <a:lnTo>
                    <a:pt x="2371" y="921"/>
                  </a:lnTo>
                  <a:lnTo>
                    <a:pt x="2371" y="921"/>
                  </a:lnTo>
                  <a:lnTo>
                    <a:pt x="2359" y="921"/>
                  </a:lnTo>
                  <a:lnTo>
                    <a:pt x="2359" y="921"/>
                  </a:lnTo>
                  <a:lnTo>
                    <a:pt x="2353" y="915"/>
                  </a:lnTo>
                  <a:lnTo>
                    <a:pt x="2353" y="915"/>
                  </a:lnTo>
                  <a:lnTo>
                    <a:pt x="2353" y="915"/>
                  </a:lnTo>
                  <a:lnTo>
                    <a:pt x="2353" y="915"/>
                  </a:lnTo>
                  <a:lnTo>
                    <a:pt x="2353" y="910"/>
                  </a:lnTo>
                  <a:lnTo>
                    <a:pt x="2353" y="910"/>
                  </a:lnTo>
                  <a:lnTo>
                    <a:pt x="2353" y="904"/>
                  </a:lnTo>
                  <a:lnTo>
                    <a:pt x="2353" y="904"/>
                  </a:lnTo>
                  <a:lnTo>
                    <a:pt x="2347" y="898"/>
                  </a:lnTo>
                  <a:lnTo>
                    <a:pt x="2347" y="898"/>
                  </a:lnTo>
                  <a:lnTo>
                    <a:pt x="2347" y="904"/>
                  </a:lnTo>
                  <a:lnTo>
                    <a:pt x="2342" y="904"/>
                  </a:lnTo>
                  <a:lnTo>
                    <a:pt x="2342" y="904"/>
                  </a:lnTo>
                  <a:lnTo>
                    <a:pt x="2342" y="921"/>
                  </a:lnTo>
                  <a:lnTo>
                    <a:pt x="2342" y="921"/>
                  </a:lnTo>
                  <a:lnTo>
                    <a:pt x="2347" y="932"/>
                  </a:lnTo>
                  <a:lnTo>
                    <a:pt x="2347" y="932"/>
                  </a:lnTo>
                  <a:lnTo>
                    <a:pt x="2347" y="944"/>
                  </a:lnTo>
                  <a:lnTo>
                    <a:pt x="2347" y="944"/>
                  </a:lnTo>
                  <a:lnTo>
                    <a:pt x="2342" y="944"/>
                  </a:lnTo>
                  <a:lnTo>
                    <a:pt x="2342" y="944"/>
                  </a:lnTo>
                  <a:lnTo>
                    <a:pt x="2342" y="938"/>
                  </a:lnTo>
                  <a:lnTo>
                    <a:pt x="2342" y="938"/>
                  </a:lnTo>
                  <a:lnTo>
                    <a:pt x="2342" y="938"/>
                  </a:lnTo>
                  <a:lnTo>
                    <a:pt x="2342" y="938"/>
                  </a:lnTo>
                  <a:lnTo>
                    <a:pt x="2336" y="932"/>
                  </a:lnTo>
                  <a:lnTo>
                    <a:pt x="2336" y="932"/>
                  </a:lnTo>
                  <a:lnTo>
                    <a:pt x="2331" y="938"/>
                  </a:lnTo>
                  <a:lnTo>
                    <a:pt x="2331" y="938"/>
                  </a:lnTo>
                  <a:lnTo>
                    <a:pt x="2325" y="944"/>
                  </a:lnTo>
                  <a:lnTo>
                    <a:pt x="2325" y="944"/>
                  </a:lnTo>
                  <a:lnTo>
                    <a:pt x="2319" y="944"/>
                  </a:lnTo>
                  <a:lnTo>
                    <a:pt x="2319" y="944"/>
                  </a:lnTo>
                  <a:lnTo>
                    <a:pt x="2308" y="949"/>
                  </a:lnTo>
                  <a:lnTo>
                    <a:pt x="2308" y="949"/>
                  </a:lnTo>
                  <a:lnTo>
                    <a:pt x="2308" y="944"/>
                  </a:lnTo>
                  <a:lnTo>
                    <a:pt x="2308" y="944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8" y="938"/>
                  </a:lnTo>
                  <a:lnTo>
                    <a:pt x="2302" y="938"/>
                  </a:lnTo>
                  <a:lnTo>
                    <a:pt x="2302" y="938"/>
                  </a:lnTo>
                  <a:lnTo>
                    <a:pt x="2291" y="944"/>
                  </a:lnTo>
                  <a:lnTo>
                    <a:pt x="2291" y="944"/>
                  </a:lnTo>
                  <a:lnTo>
                    <a:pt x="2291" y="944"/>
                  </a:lnTo>
                  <a:lnTo>
                    <a:pt x="2296" y="944"/>
                  </a:lnTo>
                  <a:lnTo>
                    <a:pt x="2296" y="944"/>
                  </a:lnTo>
                  <a:lnTo>
                    <a:pt x="2296" y="949"/>
                  </a:lnTo>
                  <a:lnTo>
                    <a:pt x="2296" y="949"/>
                  </a:lnTo>
                  <a:lnTo>
                    <a:pt x="2291" y="955"/>
                  </a:lnTo>
                  <a:lnTo>
                    <a:pt x="2291" y="955"/>
                  </a:lnTo>
                  <a:lnTo>
                    <a:pt x="2291" y="966"/>
                  </a:lnTo>
                  <a:lnTo>
                    <a:pt x="2291" y="966"/>
                  </a:lnTo>
                  <a:lnTo>
                    <a:pt x="2291" y="972"/>
                  </a:lnTo>
                  <a:lnTo>
                    <a:pt x="2291" y="972"/>
                  </a:lnTo>
                  <a:lnTo>
                    <a:pt x="2285" y="972"/>
                  </a:lnTo>
                  <a:lnTo>
                    <a:pt x="2285" y="972"/>
                  </a:lnTo>
                  <a:lnTo>
                    <a:pt x="2280" y="972"/>
                  </a:lnTo>
                  <a:lnTo>
                    <a:pt x="2280" y="972"/>
                  </a:lnTo>
                  <a:lnTo>
                    <a:pt x="2274" y="972"/>
                  </a:lnTo>
                  <a:lnTo>
                    <a:pt x="2274" y="972"/>
                  </a:lnTo>
                  <a:lnTo>
                    <a:pt x="2274" y="972"/>
                  </a:lnTo>
                  <a:lnTo>
                    <a:pt x="2274" y="972"/>
                  </a:lnTo>
                  <a:lnTo>
                    <a:pt x="2274" y="960"/>
                  </a:lnTo>
                  <a:lnTo>
                    <a:pt x="2274" y="960"/>
                  </a:lnTo>
                  <a:lnTo>
                    <a:pt x="2274" y="955"/>
                  </a:lnTo>
                  <a:lnTo>
                    <a:pt x="2274" y="955"/>
                  </a:lnTo>
                  <a:lnTo>
                    <a:pt x="2274" y="949"/>
                  </a:lnTo>
                  <a:lnTo>
                    <a:pt x="2274" y="949"/>
                  </a:lnTo>
                  <a:lnTo>
                    <a:pt x="2274" y="938"/>
                  </a:lnTo>
                  <a:lnTo>
                    <a:pt x="2274" y="938"/>
                  </a:lnTo>
                  <a:lnTo>
                    <a:pt x="2274" y="932"/>
                  </a:lnTo>
                  <a:lnTo>
                    <a:pt x="2274" y="932"/>
                  </a:lnTo>
                  <a:lnTo>
                    <a:pt x="2280" y="926"/>
                  </a:lnTo>
                  <a:lnTo>
                    <a:pt x="2280" y="926"/>
                  </a:lnTo>
                  <a:lnTo>
                    <a:pt x="2285" y="921"/>
                  </a:lnTo>
                  <a:lnTo>
                    <a:pt x="2285" y="921"/>
                  </a:lnTo>
                  <a:lnTo>
                    <a:pt x="2291" y="915"/>
                  </a:lnTo>
                  <a:lnTo>
                    <a:pt x="2291" y="915"/>
                  </a:lnTo>
                  <a:lnTo>
                    <a:pt x="2285" y="915"/>
                  </a:lnTo>
                  <a:lnTo>
                    <a:pt x="2285" y="915"/>
                  </a:lnTo>
                  <a:lnTo>
                    <a:pt x="2291" y="910"/>
                  </a:lnTo>
                  <a:lnTo>
                    <a:pt x="2291" y="910"/>
                  </a:lnTo>
                  <a:lnTo>
                    <a:pt x="2291" y="910"/>
                  </a:lnTo>
                  <a:lnTo>
                    <a:pt x="2291" y="910"/>
                  </a:lnTo>
                  <a:lnTo>
                    <a:pt x="2285" y="910"/>
                  </a:lnTo>
                  <a:lnTo>
                    <a:pt x="2285" y="915"/>
                  </a:lnTo>
                  <a:lnTo>
                    <a:pt x="2285" y="915"/>
                  </a:lnTo>
                  <a:lnTo>
                    <a:pt x="2285" y="915"/>
                  </a:lnTo>
                  <a:lnTo>
                    <a:pt x="2285" y="915"/>
                  </a:lnTo>
                  <a:lnTo>
                    <a:pt x="2285" y="915"/>
                  </a:lnTo>
                  <a:lnTo>
                    <a:pt x="2280" y="915"/>
                  </a:lnTo>
                  <a:lnTo>
                    <a:pt x="2280" y="915"/>
                  </a:lnTo>
                  <a:lnTo>
                    <a:pt x="2274" y="915"/>
                  </a:lnTo>
                  <a:lnTo>
                    <a:pt x="2274" y="915"/>
                  </a:lnTo>
                  <a:lnTo>
                    <a:pt x="2268" y="910"/>
                  </a:lnTo>
                  <a:lnTo>
                    <a:pt x="2268" y="910"/>
                  </a:lnTo>
                  <a:lnTo>
                    <a:pt x="2262" y="904"/>
                  </a:lnTo>
                  <a:lnTo>
                    <a:pt x="2262" y="910"/>
                  </a:lnTo>
                  <a:lnTo>
                    <a:pt x="2262" y="910"/>
                  </a:lnTo>
                  <a:lnTo>
                    <a:pt x="2262" y="915"/>
                  </a:lnTo>
                  <a:lnTo>
                    <a:pt x="2262" y="915"/>
                  </a:lnTo>
                  <a:lnTo>
                    <a:pt x="2262" y="915"/>
                  </a:lnTo>
                  <a:lnTo>
                    <a:pt x="2256" y="915"/>
                  </a:lnTo>
                  <a:lnTo>
                    <a:pt x="2256" y="915"/>
                  </a:lnTo>
                  <a:lnTo>
                    <a:pt x="2256" y="915"/>
                  </a:lnTo>
                  <a:lnTo>
                    <a:pt x="2256" y="915"/>
                  </a:lnTo>
                  <a:lnTo>
                    <a:pt x="2256" y="926"/>
                  </a:lnTo>
                  <a:lnTo>
                    <a:pt x="2256" y="926"/>
                  </a:lnTo>
                  <a:lnTo>
                    <a:pt x="2256" y="932"/>
                  </a:lnTo>
                  <a:lnTo>
                    <a:pt x="2256" y="932"/>
                  </a:lnTo>
                  <a:lnTo>
                    <a:pt x="2256" y="944"/>
                  </a:lnTo>
                  <a:lnTo>
                    <a:pt x="2256" y="944"/>
                  </a:lnTo>
                  <a:lnTo>
                    <a:pt x="2256" y="949"/>
                  </a:lnTo>
                  <a:lnTo>
                    <a:pt x="2256" y="949"/>
                  </a:lnTo>
                  <a:lnTo>
                    <a:pt x="2234" y="938"/>
                  </a:lnTo>
                  <a:lnTo>
                    <a:pt x="2234" y="938"/>
                  </a:lnTo>
                  <a:lnTo>
                    <a:pt x="2228" y="932"/>
                  </a:lnTo>
                  <a:lnTo>
                    <a:pt x="2228" y="932"/>
                  </a:lnTo>
                  <a:lnTo>
                    <a:pt x="2222" y="932"/>
                  </a:lnTo>
                  <a:lnTo>
                    <a:pt x="2222" y="932"/>
                  </a:lnTo>
                  <a:lnTo>
                    <a:pt x="2194" y="932"/>
                  </a:lnTo>
                  <a:lnTo>
                    <a:pt x="2194" y="932"/>
                  </a:lnTo>
                  <a:lnTo>
                    <a:pt x="2194" y="926"/>
                  </a:lnTo>
                  <a:lnTo>
                    <a:pt x="2194" y="926"/>
                  </a:lnTo>
                  <a:lnTo>
                    <a:pt x="2194" y="921"/>
                  </a:lnTo>
                  <a:lnTo>
                    <a:pt x="2194" y="921"/>
                  </a:lnTo>
                  <a:lnTo>
                    <a:pt x="2188" y="921"/>
                  </a:lnTo>
                  <a:lnTo>
                    <a:pt x="2188" y="921"/>
                  </a:lnTo>
                  <a:lnTo>
                    <a:pt x="2183" y="921"/>
                  </a:lnTo>
                  <a:lnTo>
                    <a:pt x="2183" y="921"/>
                  </a:lnTo>
                  <a:lnTo>
                    <a:pt x="2183" y="926"/>
                  </a:lnTo>
                  <a:lnTo>
                    <a:pt x="2183" y="926"/>
                  </a:lnTo>
                  <a:lnTo>
                    <a:pt x="2171" y="926"/>
                  </a:lnTo>
                  <a:lnTo>
                    <a:pt x="2171" y="926"/>
                  </a:lnTo>
                  <a:lnTo>
                    <a:pt x="2171" y="921"/>
                  </a:lnTo>
                  <a:lnTo>
                    <a:pt x="2171" y="921"/>
                  </a:lnTo>
                  <a:lnTo>
                    <a:pt x="2171" y="915"/>
                  </a:lnTo>
                  <a:lnTo>
                    <a:pt x="2171" y="915"/>
                  </a:lnTo>
                  <a:lnTo>
                    <a:pt x="2177" y="915"/>
                  </a:lnTo>
                  <a:lnTo>
                    <a:pt x="2177" y="915"/>
                  </a:lnTo>
                  <a:lnTo>
                    <a:pt x="2183" y="910"/>
                  </a:lnTo>
                  <a:lnTo>
                    <a:pt x="2183" y="910"/>
                  </a:lnTo>
                  <a:lnTo>
                    <a:pt x="2188" y="910"/>
                  </a:lnTo>
                  <a:lnTo>
                    <a:pt x="2188" y="910"/>
                  </a:lnTo>
                  <a:lnTo>
                    <a:pt x="2194" y="904"/>
                  </a:lnTo>
                  <a:lnTo>
                    <a:pt x="2194" y="904"/>
                  </a:lnTo>
                  <a:lnTo>
                    <a:pt x="2194" y="904"/>
                  </a:lnTo>
                  <a:lnTo>
                    <a:pt x="2194" y="904"/>
                  </a:lnTo>
                  <a:lnTo>
                    <a:pt x="2188" y="898"/>
                  </a:lnTo>
                  <a:lnTo>
                    <a:pt x="2188" y="898"/>
                  </a:lnTo>
                  <a:lnTo>
                    <a:pt x="2188" y="898"/>
                  </a:lnTo>
                  <a:lnTo>
                    <a:pt x="2188" y="898"/>
                  </a:lnTo>
                  <a:lnTo>
                    <a:pt x="2183" y="892"/>
                  </a:lnTo>
                  <a:lnTo>
                    <a:pt x="2183" y="892"/>
                  </a:lnTo>
                  <a:lnTo>
                    <a:pt x="2183" y="892"/>
                  </a:lnTo>
                  <a:lnTo>
                    <a:pt x="2183" y="892"/>
                  </a:lnTo>
                  <a:lnTo>
                    <a:pt x="2188" y="887"/>
                  </a:lnTo>
                  <a:lnTo>
                    <a:pt x="2188" y="887"/>
                  </a:lnTo>
                  <a:lnTo>
                    <a:pt x="2188" y="881"/>
                  </a:lnTo>
                  <a:lnTo>
                    <a:pt x="2188" y="881"/>
                  </a:lnTo>
                  <a:lnTo>
                    <a:pt x="2188" y="875"/>
                  </a:lnTo>
                  <a:lnTo>
                    <a:pt x="2188" y="875"/>
                  </a:lnTo>
                  <a:lnTo>
                    <a:pt x="2177" y="870"/>
                  </a:lnTo>
                  <a:lnTo>
                    <a:pt x="2177" y="870"/>
                  </a:lnTo>
                  <a:lnTo>
                    <a:pt x="2166" y="864"/>
                  </a:lnTo>
                  <a:lnTo>
                    <a:pt x="2166" y="864"/>
                  </a:lnTo>
                  <a:lnTo>
                    <a:pt x="2160" y="859"/>
                  </a:lnTo>
                  <a:lnTo>
                    <a:pt x="2160" y="859"/>
                  </a:lnTo>
                  <a:lnTo>
                    <a:pt x="2149" y="853"/>
                  </a:lnTo>
                  <a:lnTo>
                    <a:pt x="2149" y="853"/>
                  </a:lnTo>
                  <a:lnTo>
                    <a:pt x="2149" y="859"/>
                  </a:lnTo>
                  <a:lnTo>
                    <a:pt x="2149" y="859"/>
                  </a:lnTo>
                  <a:lnTo>
                    <a:pt x="2149" y="864"/>
                  </a:lnTo>
                  <a:lnTo>
                    <a:pt x="2149" y="864"/>
                  </a:lnTo>
                  <a:lnTo>
                    <a:pt x="2149" y="875"/>
                  </a:lnTo>
                  <a:lnTo>
                    <a:pt x="2149" y="875"/>
                  </a:lnTo>
                  <a:lnTo>
                    <a:pt x="2149" y="881"/>
                  </a:lnTo>
                  <a:lnTo>
                    <a:pt x="2149" y="881"/>
                  </a:lnTo>
                  <a:lnTo>
                    <a:pt x="2143" y="881"/>
                  </a:lnTo>
                  <a:lnTo>
                    <a:pt x="2143" y="881"/>
                  </a:lnTo>
                  <a:lnTo>
                    <a:pt x="2137" y="881"/>
                  </a:lnTo>
                  <a:lnTo>
                    <a:pt x="2137" y="881"/>
                  </a:lnTo>
                  <a:lnTo>
                    <a:pt x="2126" y="881"/>
                  </a:lnTo>
                  <a:lnTo>
                    <a:pt x="2126" y="881"/>
                  </a:lnTo>
                  <a:lnTo>
                    <a:pt x="2126" y="887"/>
                  </a:lnTo>
                  <a:lnTo>
                    <a:pt x="2126" y="887"/>
                  </a:lnTo>
                  <a:lnTo>
                    <a:pt x="2126" y="875"/>
                  </a:lnTo>
                  <a:lnTo>
                    <a:pt x="2126" y="875"/>
                  </a:lnTo>
                  <a:lnTo>
                    <a:pt x="2131" y="859"/>
                  </a:lnTo>
                  <a:lnTo>
                    <a:pt x="2131" y="859"/>
                  </a:lnTo>
                  <a:lnTo>
                    <a:pt x="2131" y="835"/>
                  </a:lnTo>
                  <a:lnTo>
                    <a:pt x="2131" y="835"/>
                  </a:lnTo>
                  <a:lnTo>
                    <a:pt x="2137" y="824"/>
                  </a:lnTo>
                  <a:lnTo>
                    <a:pt x="2137" y="824"/>
                  </a:lnTo>
                  <a:lnTo>
                    <a:pt x="2131" y="824"/>
                  </a:lnTo>
                  <a:lnTo>
                    <a:pt x="2131" y="824"/>
                  </a:lnTo>
                  <a:lnTo>
                    <a:pt x="2131" y="824"/>
                  </a:lnTo>
                  <a:lnTo>
                    <a:pt x="2131" y="824"/>
                  </a:lnTo>
                  <a:lnTo>
                    <a:pt x="2126" y="819"/>
                  </a:lnTo>
                  <a:lnTo>
                    <a:pt x="2126" y="819"/>
                  </a:lnTo>
                  <a:lnTo>
                    <a:pt x="2121" y="819"/>
                  </a:lnTo>
                  <a:lnTo>
                    <a:pt x="2121" y="819"/>
                  </a:lnTo>
                  <a:lnTo>
                    <a:pt x="2115" y="824"/>
                  </a:lnTo>
                  <a:lnTo>
                    <a:pt x="2115" y="824"/>
                  </a:lnTo>
                  <a:lnTo>
                    <a:pt x="2109" y="830"/>
                  </a:lnTo>
                  <a:lnTo>
                    <a:pt x="2109" y="830"/>
                  </a:lnTo>
                  <a:lnTo>
                    <a:pt x="2103" y="841"/>
                  </a:lnTo>
                  <a:lnTo>
                    <a:pt x="2103" y="841"/>
                  </a:lnTo>
                  <a:lnTo>
                    <a:pt x="2103" y="841"/>
                  </a:lnTo>
                  <a:lnTo>
                    <a:pt x="2103" y="841"/>
                  </a:lnTo>
                  <a:lnTo>
                    <a:pt x="2103" y="847"/>
                  </a:lnTo>
                  <a:lnTo>
                    <a:pt x="2103" y="847"/>
                  </a:lnTo>
                  <a:lnTo>
                    <a:pt x="2097" y="853"/>
                  </a:lnTo>
                  <a:lnTo>
                    <a:pt x="2097" y="853"/>
                  </a:lnTo>
                  <a:lnTo>
                    <a:pt x="2097" y="859"/>
                  </a:lnTo>
                  <a:lnTo>
                    <a:pt x="2097" y="859"/>
                  </a:lnTo>
                  <a:lnTo>
                    <a:pt x="2097" y="864"/>
                  </a:lnTo>
                  <a:lnTo>
                    <a:pt x="2097" y="864"/>
                  </a:lnTo>
                  <a:lnTo>
                    <a:pt x="2097" y="864"/>
                  </a:lnTo>
                  <a:lnTo>
                    <a:pt x="2097" y="864"/>
                  </a:lnTo>
                  <a:lnTo>
                    <a:pt x="2092" y="864"/>
                  </a:lnTo>
                  <a:lnTo>
                    <a:pt x="2092" y="864"/>
                  </a:lnTo>
                  <a:lnTo>
                    <a:pt x="2086" y="864"/>
                  </a:lnTo>
                  <a:lnTo>
                    <a:pt x="2086" y="864"/>
                  </a:lnTo>
                  <a:lnTo>
                    <a:pt x="2086" y="870"/>
                  </a:lnTo>
                  <a:lnTo>
                    <a:pt x="2086" y="870"/>
                  </a:lnTo>
                  <a:lnTo>
                    <a:pt x="2086" y="864"/>
                  </a:lnTo>
                  <a:lnTo>
                    <a:pt x="2086" y="864"/>
                  </a:lnTo>
                  <a:lnTo>
                    <a:pt x="2086" y="853"/>
                  </a:lnTo>
                  <a:lnTo>
                    <a:pt x="2086" y="853"/>
                  </a:lnTo>
                  <a:lnTo>
                    <a:pt x="2086" y="847"/>
                  </a:lnTo>
                  <a:lnTo>
                    <a:pt x="2086" y="847"/>
                  </a:lnTo>
                  <a:lnTo>
                    <a:pt x="2086" y="841"/>
                  </a:lnTo>
                  <a:lnTo>
                    <a:pt x="2086" y="841"/>
                  </a:lnTo>
                  <a:lnTo>
                    <a:pt x="2086" y="841"/>
                  </a:lnTo>
                  <a:lnTo>
                    <a:pt x="2086" y="841"/>
                  </a:lnTo>
                  <a:lnTo>
                    <a:pt x="2081" y="841"/>
                  </a:lnTo>
                  <a:lnTo>
                    <a:pt x="2081" y="841"/>
                  </a:lnTo>
                  <a:lnTo>
                    <a:pt x="2081" y="835"/>
                  </a:lnTo>
                  <a:lnTo>
                    <a:pt x="2081" y="835"/>
                  </a:lnTo>
                  <a:lnTo>
                    <a:pt x="2075" y="835"/>
                  </a:lnTo>
                  <a:lnTo>
                    <a:pt x="2075" y="835"/>
                  </a:lnTo>
                  <a:lnTo>
                    <a:pt x="2075" y="841"/>
                  </a:lnTo>
                  <a:lnTo>
                    <a:pt x="2075" y="841"/>
                  </a:lnTo>
                  <a:lnTo>
                    <a:pt x="2075" y="847"/>
                  </a:lnTo>
                  <a:lnTo>
                    <a:pt x="2075" y="847"/>
                  </a:lnTo>
                  <a:lnTo>
                    <a:pt x="2069" y="847"/>
                  </a:lnTo>
                  <a:lnTo>
                    <a:pt x="2069" y="847"/>
                  </a:lnTo>
                  <a:lnTo>
                    <a:pt x="2063" y="853"/>
                  </a:lnTo>
                  <a:lnTo>
                    <a:pt x="2063" y="853"/>
                  </a:lnTo>
                  <a:lnTo>
                    <a:pt x="2069" y="853"/>
                  </a:lnTo>
                  <a:lnTo>
                    <a:pt x="2069" y="853"/>
                  </a:lnTo>
                  <a:lnTo>
                    <a:pt x="2063" y="859"/>
                  </a:lnTo>
                  <a:lnTo>
                    <a:pt x="2063" y="859"/>
                  </a:lnTo>
                  <a:lnTo>
                    <a:pt x="2063" y="864"/>
                  </a:lnTo>
                  <a:lnTo>
                    <a:pt x="2063" y="864"/>
                  </a:lnTo>
                  <a:lnTo>
                    <a:pt x="2058" y="870"/>
                  </a:lnTo>
                  <a:lnTo>
                    <a:pt x="2058" y="870"/>
                  </a:lnTo>
                  <a:lnTo>
                    <a:pt x="2058" y="864"/>
                  </a:lnTo>
                  <a:lnTo>
                    <a:pt x="2058" y="864"/>
                  </a:lnTo>
                  <a:lnTo>
                    <a:pt x="2058" y="864"/>
                  </a:lnTo>
                  <a:lnTo>
                    <a:pt x="2058" y="864"/>
                  </a:lnTo>
                  <a:lnTo>
                    <a:pt x="2058" y="859"/>
                  </a:lnTo>
                  <a:lnTo>
                    <a:pt x="2058" y="859"/>
                  </a:lnTo>
                  <a:lnTo>
                    <a:pt x="2052" y="853"/>
                  </a:lnTo>
                  <a:lnTo>
                    <a:pt x="2052" y="853"/>
                  </a:lnTo>
                  <a:lnTo>
                    <a:pt x="2046" y="853"/>
                  </a:lnTo>
                  <a:lnTo>
                    <a:pt x="2046" y="853"/>
                  </a:lnTo>
                  <a:lnTo>
                    <a:pt x="2041" y="853"/>
                  </a:lnTo>
                  <a:lnTo>
                    <a:pt x="2041" y="853"/>
                  </a:lnTo>
                  <a:lnTo>
                    <a:pt x="2041" y="859"/>
                  </a:lnTo>
                  <a:lnTo>
                    <a:pt x="2041" y="859"/>
                  </a:lnTo>
                  <a:lnTo>
                    <a:pt x="2035" y="864"/>
                  </a:lnTo>
                  <a:lnTo>
                    <a:pt x="2035" y="864"/>
                  </a:lnTo>
                  <a:lnTo>
                    <a:pt x="2035" y="870"/>
                  </a:lnTo>
                  <a:lnTo>
                    <a:pt x="2035" y="870"/>
                  </a:lnTo>
                  <a:lnTo>
                    <a:pt x="2035" y="881"/>
                  </a:lnTo>
                  <a:lnTo>
                    <a:pt x="2035" y="881"/>
                  </a:lnTo>
                  <a:lnTo>
                    <a:pt x="2029" y="875"/>
                  </a:lnTo>
                  <a:lnTo>
                    <a:pt x="2029" y="875"/>
                  </a:lnTo>
                  <a:lnTo>
                    <a:pt x="2024" y="875"/>
                  </a:lnTo>
                  <a:lnTo>
                    <a:pt x="2024" y="875"/>
                  </a:lnTo>
                  <a:lnTo>
                    <a:pt x="2018" y="881"/>
                  </a:lnTo>
                  <a:lnTo>
                    <a:pt x="2018" y="881"/>
                  </a:lnTo>
                  <a:lnTo>
                    <a:pt x="2018" y="881"/>
                  </a:lnTo>
                  <a:lnTo>
                    <a:pt x="2018" y="881"/>
                  </a:lnTo>
                  <a:lnTo>
                    <a:pt x="2018" y="870"/>
                  </a:lnTo>
                  <a:lnTo>
                    <a:pt x="2018" y="870"/>
                  </a:lnTo>
                  <a:lnTo>
                    <a:pt x="2024" y="859"/>
                  </a:lnTo>
                  <a:lnTo>
                    <a:pt x="2024" y="859"/>
                  </a:lnTo>
                  <a:lnTo>
                    <a:pt x="2024" y="847"/>
                  </a:lnTo>
                  <a:lnTo>
                    <a:pt x="2024" y="847"/>
                  </a:lnTo>
                  <a:lnTo>
                    <a:pt x="2029" y="835"/>
                  </a:lnTo>
                  <a:lnTo>
                    <a:pt x="2029" y="835"/>
                  </a:lnTo>
                  <a:lnTo>
                    <a:pt x="2035" y="830"/>
                  </a:lnTo>
                  <a:lnTo>
                    <a:pt x="2035" y="830"/>
                  </a:lnTo>
                  <a:lnTo>
                    <a:pt x="2029" y="830"/>
                  </a:lnTo>
                  <a:lnTo>
                    <a:pt x="2029" y="830"/>
                  </a:lnTo>
                  <a:lnTo>
                    <a:pt x="2024" y="824"/>
                  </a:lnTo>
                  <a:lnTo>
                    <a:pt x="2024" y="824"/>
                  </a:lnTo>
                  <a:lnTo>
                    <a:pt x="2018" y="824"/>
                  </a:lnTo>
                  <a:lnTo>
                    <a:pt x="2018" y="824"/>
                  </a:lnTo>
                  <a:lnTo>
                    <a:pt x="2018" y="830"/>
                  </a:lnTo>
                  <a:lnTo>
                    <a:pt x="2018" y="830"/>
                  </a:lnTo>
                  <a:lnTo>
                    <a:pt x="2018" y="835"/>
                  </a:lnTo>
                  <a:lnTo>
                    <a:pt x="2018" y="835"/>
                  </a:lnTo>
                  <a:lnTo>
                    <a:pt x="2018" y="835"/>
                  </a:lnTo>
                  <a:lnTo>
                    <a:pt x="2018" y="835"/>
                  </a:lnTo>
                  <a:lnTo>
                    <a:pt x="2012" y="841"/>
                  </a:lnTo>
                  <a:lnTo>
                    <a:pt x="2012" y="841"/>
                  </a:lnTo>
                  <a:lnTo>
                    <a:pt x="2012" y="835"/>
                  </a:lnTo>
                  <a:lnTo>
                    <a:pt x="2012" y="835"/>
                  </a:lnTo>
                  <a:lnTo>
                    <a:pt x="2012" y="830"/>
                  </a:lnTo>
                  <a:lnTo>
                    <a:pt x="2012" y="830"/>
                  </a:lnTo>
                  <a:lnTo>
                    <a:pt x="2012" y="824"/>
                  </a:lnTo>
                  <a:lnTo>
                    <a:pt x="2012" y="824"/>
                  </a:lnTo>
                  <a:lnTo>
                    <a:pt x="2012" y="824"/>
                  </a:lnTo>
                  <a:lnTo>
                    <a:pt x="2012" y="824"/>
                  </a:lnTo>
                  <a:lnTo>
                    <a:pt x="2007" y="824"/>
                  </a:lnTo>
                  <a:lnTo>
                    <a:pt x="2007" y="824"/>
                  </a:lnTo>
                  <a:lnTo>
                    <a:pt x="2001" y="824"/>
                  </a:lnTo>
                  <a:lnTo>
                    <a:pt x="2001" y="824"/>
                  </a:lnTo>
                  <a:lnTo>
                    <a:pt x="2001" y="824"/>
                  </a:lnTo>
                  <a:lnTo>
                    <a:pt x="2001" y="824"/>
                  </a:lnTo>
                  <a:lnTo>
                    <a:pt x="1995" y="824"/>
                  </a:lnTo>
                  <a:lnTo>
                    <a:pt x="1995" y="824"/>
                  </a:lnTo>
                  <a:lnTo>
                    <a:pt x="1995" y="824"/>
                  </a:lnTo>
                  <a:lnTo>
                    <a:pt x="1995" y="824"/>
                  </a:lnTo>
                  <a:lnTo>
                    <a:pt x="1995" y="819"/>
                  </a:lnTo>
                  <a:lnTo>
                    <a:pt x="1995" y="819"/>
                  </a:lnTo>
                  <a:lnTo>
                    <a:pt x="1995" y="813"/>
                  </a:lnTo>
                  <a:lnTo>
                    <a:pt x="1995" y="813"/>
                  </a:lnTo>
                  <a:lnTo>
                    <a:pt x="1995" y="807"/>
                  </a:lnTo>
                  <a:lnTo>
                    <a:pt x="1995" y="807"/>
                  </a:lnTo>
                  <a:lnTo>
                    <a:pt x="1984" y="807"/>
                  </a:lnTo>
                  <a:lnTo>
                    <a:pt x="1984" y="807"/>
                  </a:lnTo>
                  <a:lnTo>
                    <a:pt x="1978" y="813"/>
                  </a:lnTo>
                  <a:lnTo>
                    <a:pt x="1978" y="813"/>
                  </a:lnTo>
                  <a:lnTo>
                    <a:pt x="1967" y="813"/>
                  </a:lnTo>
                  <a:lnTo>
                    <a:pt x="1967" y="813"/>
                  </a:lnTo>
                  <a:lnTo>
                    <a:pt x="1961" y="813"/>
                  </a:lnTo>
                  <a:lnTo>
                    <a:pt x="1961" y="813"/>
                  </a:lnTo>
                  <a:lnTo>
                    <a:pt x="1978" y="796"/>
                  </a:lnTo>
                  <a:lnTo>
                    <a:pt x="1978" y="796"/>
                  </a:lnTo>
                  <a:lnTo>
                    <a:pt x="1984" y="790"/>
                  </a:lnTo>
                  <a:lnTo>
                    <a:pt x="1984" y="790"/>
                  </a:lnTo>
                  <a:lnTo>
                    <a:pt x="1972" y="785"/>
                  </a:lnTo>
                  <a:lnTo>
                    <a:pt x="1972" y="785"/>
                  </a:lnTo>
                  <a:lnTo>
                    <a:pt x="1956" y="773"/>
                  </a:lnTo>
                  <a:lnTo>
                    <a:pt x="1956" y="773"/>
                  </a:lnTo>
                  <a:lnTo>
                    <a:pt x="1956" y="779"/>
                  </a:lnTo>
                  <a:lnTo>
                    <a:pt x="1956" y="779"/>
                  </a:lnTo>
                  <a:lnTo>
                    <a:pt x="1950" y="785"/>
                  </a:lnTo>
                  <a:lnTo>
                    <a:pt x="1950" y="785"/>
                  </a:lnTo>
                  <a:lnTo>
                    <a:pt x="1950" y="790"/>
                  </a:lnTo>
                  <a:lnTo>
                    <a:pt x="1950" y="790"/>
                  </a:lnTo>
                  <a:lnTo>
                    <a:pt x="1944" y="790"/>
                  </a:lnTo>
                  <a:lnTo>
                    <a:pt x="1944" y="790"/>
                  </a:lnTo>
                  <a:lnTo>
                    <a:pt x="1944" y="785"/>
                  </a:lnTo>
                  <a:lnTo>
                    <a:pt x="1944" y="785"/>
                  </a:lnTo>
                  <a:lnTo>
                    <a:pt x="1944" y="779"/>
                  </a:lnTo>
                  <a:lnTo>
                    <a:pt x="1944" y="779"/>
                  </a:lnTo>
                  <a:lnTo>
                    <a:pt x="1944" y="773"/>
                  </a:lnTo>
                  <a:lnTo>
                    <a:pt x="1944" y="773"/>
                  </a:lnTo>
                  <a:lnTo>
                    <a:pt x="1944" y="762"/>
                  </a:lnTo>
                  <a:lnTo>
                    <a:pt x="1944" y="762"/>
                  </a:lnTo>
                  <a:lnTo>
                    <a:pt x="1932" y="762"/>
                  </a:lnTo>
                  <a:lnTo>
                    <a:pt x="1932" y="762"/>
                  </a:lnTo>
                  <a:lnTo>
                    <a:pt x="1916" y="762"/>
                  </a:lnTo>
                  <a:lnTo>
                    <a:pt x="1916" y="762"/>
                  </a:lnTo>
                  <a:lnTo>
                    <a:pt x="1899" y="762"/>
                  </a:lnTo>
                  <a:lnTo>
                    <a:pt x="1899" y="762"/>
                  </a:lnTo>
                  <a:lnTo>
                    <a:pt x="1887" y="756"/>
                  </a:lnTo>
                  <a:lnTo>
                    <a:pt x="1887" y="756"/>
                  </a:lnTo>
                  <a:lnTo>
                    <a:pt x="1882" y="756"/>
                  </a:lnTo>
                  <a:lnTo>
                    <a:pt x="1882" y="756"/>
                  </a:lnTo>
                  <a:lnTo>
                    <a:pt x="1882" y="750"/>
                  </a:lnTo>
                  <a:lnTo>
                    <a:pt x="1882" y="750"/>
                  </a:lnTo>
                  <a:lnTo>
                    <a:pt x="1882" y="745"/>
                  </a:lnTo>
                  <a:lnTo>
                    <a:pt x="1882" y="745"/>
                  </a:lnTo>
                  <a:lnTo>
                    <a:pt x="1887" y="745"/>
                  </a:lnTo>
                  <a:lnTo>
                    <a:pt x="1887" y="745"/>
                  </a:lnTo>
                  <a:lnTo>
                    <a:pt x="1882" y="739"/>
                  </a:lnTo>
                  <a:lnTo>
                    <a:pt x="1882" y="739"/>
                  </a:lnTo>
                  <a:lnTo>
                    <a:pt x="1876" y="739"/>
                  </a:lnTo>
                  <a:lnTo>
                    <a:pt x="1876" y="739"/>
                  </a:lnTo>
                  <a:lnTo>
                    <a:pt x="1865" y="739"/>
                  </a:lnTo>
                  <a:lnTo>
                    <a:pt x="1865" y="739"/>
                  </a:lnTo>
                  <a:lnTo>
                    <a:pt x="1859" y="739"/>
                  </a:lnTo>
                  <a:lnTo>
                    <a:pt x="1859" y="733"/>
                  </a:lnTo>
                  <a:lnTo>
                    <a:pt x="1859" y="733"/>
                  </a:lnTo>
                  <a:lnTo>
                    <a:pt x="1859" y="728"/>
                  </a:lnTo>
                  <a:lnTo>
                    <a:pt x="1859" y="728"/>
                  </a:lnTo>
                  <a:lnTo>
                    <a:pt x="1859" y="728"/>
                  </a:lnTo>
                  <a:lnTo>
                    <a:pt x="1870" y="728"/>
                  </a:lnTo>
                  <a:lnTo>
                    <a:pt x="1870" y="728"/>
                  </a:lnTo>
                  <a:lnTo>
                    <a:pt x="1887" y="722"/>
                  </a:lnTo>
                  <a:lnTo>
                    <a:pt x="1887" y="722"/>
                  </a:lnTo>
                  <a:lnTo>
                    <a:pt x="1904" y="722"/>
                  </a:lnTo>
                  <a:lnTo>
                    <a:pt x="1904" y="722"/>
                  </a:lnTo>
                  <a:lnTo>
                    <a:pt x="1910" y="722"/>
                  </a:lnTo>
                  <a:lnTo>
                    <a:pt x="1910" y="722"/>
                  </a:lnTo>
                  <a:lnTo>
                    <a:pt x="1910" y="716"/>
                  </a:lnTo>
                  <a:lnTo>
                    <a:pt x="1910" y="716"/>
                  </a:lnTo>
                  <a:lnTo>
                    <a:pt x="1910" y="710"/>
                  </a:lnTo>
                  <a:lnTo>
                    <a:pt x="1910" y="710"/>
                  </a:lnTo>
                  <a:lnTo>
                    <a:pt x="1910" y="705"/>
                  </a:lnTo>
                  <a:lnTo>
                    <a:pt x="1910" y="705"/>
                  </a:lnTo>
                  <a:lnTo>
                    <a:pt x="1910" y="705"/>
                  </a:lnTo>
                  <a:lnTo>
                    <a:pt x="1910" y="705"/>
                  </a:lnTo>
                  <a:lnTo>
                    <a:pt x="1916" y="699"/>
                  </a:lnTo>
                  <a:lnTo>
                    <a:pt x="1916" y="699"/>
                  </a:lnTo>
                  <a:lnTo>
                    <a:pt x="1921" y="699"/>
                  </a:lnTo>
                  <a:lnTo>
                    <a:pt x="1921" y="699"/>
                  </a:lnTo>
                  <a:lnTo>
                    <a:pt x="1927" y="699"/>
                  </a:lnTo>
                  <a:lnTo>
                    <a:pt x="1927" y="699"/>
                  </a:lnTo>
                  <a:lnTo>
                    <a:pt x="1927" y="699"/>
                  </a:lnTo>
                  <a:lnTo>
                    <a:pt x="1927" y="694"/>
                  </a:lnTo>
                  <a:lnTo>
                    <a:pt x="1927" y="694"/>
                  </a:lnTo>
                  <a:lnTo>
                    <a:pt x="1927" y="688"/>
                  </a:lnTo>
                  <a:lnTo>
                    <a:pt x="1927" y="688"/>
                  </a:lnTo>
                  <a:lnTo>
                    <a:pt x="1927" y="688"/>
                  </a:lnTo>
                  <a:lnTo>
                    <a:pt x="1921" y="682"/>
                  </a:lnTo>
                  <a:lnTo>
                    <a:pt x="1921" y="682"/>
                  </a:lnTo>
                  <a:lnTo>
                    <a:pt x="1916" y="676"/>
                  </a:lnTo>
                  <a:lnTo>
                    <a:pt x="1916" y="676"/>
                  </a:lnTo>
                  <a:lnTo>
                    <a:pt x="1904" y="671"/>
                  </a:lnTo>
                  <a:lnTo>
                    <a:pt x="1904" y="671"/>
                  </a:lnTo>
                  <a:lnTo>
                    <a:pt x="1899" y="665"/>
                  </a:lnTo>
                  <a:lnTo>
                    <a:pt x="1899" y="660"/>
                  </a:lnTo>
                  <a:lnTo>
                    <a:pt x="1899" y="660"/>
                  </a:lnTo>
                  <a:lnTo>
                    <a:pt x="1899" y="654"/>
                  </a:lnTo>
                  <a:lnTo>
                    <a:pt x="1899" y="648"/>
                  </a:lnTo>
                  <a:lnTo>
                    <a:pt x="1899" y="648"/>
                  </a:lnTo>
                  <a:lnTo>
                    <a:pt x="1893" y="648"/>
                  </a:lnTo>
                  <a:lnTo>
                    <a:pt x="1893" y="648"/>
                  </a:lnTo>
                  <a:lnTo>
                    <a:pt x="1893" y="642"/>
                  </a:lnTo>
                  <a:lnTo>
                    <a:pt x="1893" y="642"/>
                  </a:lnTo>
                  <a:lnTo>
                    <a:pt x="1893" y="642"/>
                  </a:lnTo>
                  <a:lnTo>
                    <a:pt x="1893" y="642"/>
                  </a:lnTo>
                  <a:lnTo>
                    <a:pt x="1904" y="642"/>
                  </a:lnTo>
                  <a:lnTo>
                    <a:pt x="1904" y="648"/>
                  </a:lnTo>
                  <a:lnTo>
                    <a:pt x="1904" y="648"/>
                  </a:lnTo>
                  <a:lnTo>
                    <a:pt x="1910" y="654"/>
                  </a:lnTo>
                  <a:lnTo>
                    <a:pt x="1910" y="654"/>
                  </a:lnTo>
                  <a:lnTo>
                    <a:pt x="1910" y="654"/>
                  </a:lnTo>
                  <a:lnTo>
                    <a:pt x="1927" y="654"/>
                  </a:lnTo>
                  <a:lnTo>
                    <a:pt x="1927" y="654"/>
                  </a:lnTo>
                  <a:lnTo>
                    <a:pt x="1938" y="654"/>
                  </a:lnTo>
                  <a:lnTo>
                    <a:pt x="1938" y="654"/>
                  </a:lnTo>
                  <a:lnTo>
                    <a:pt x="1956" y="654"/>
                  </a:lnTo>
                  <a:lnTo>
                    <a:pt x="1956" y="654"/>
                  </a:lnTo>
                  <a:lnTo>
                    <a:pt x="1967" y="654"/>
                  </a:lnTo>
                  <a:lnTo>
                    <a:pt x="1967" y="654"/>
                  </a:lnTo>
                  <a:lnTo>
                    <a:pt x="1978" y="654"/>
                  </a:lnTo>
                  <a:lnTo>
                    <a:pt x="1978" y="648"/>
                  </a:lnTo>
                  <a:lnTo>
                    <a:pt x="1978" y="648"/>
                  </a:lnTo>
                  <a:lnTo>
                    <a:pt x="1961" y="631"/>
                  </a:lnTo>
                  <a:lnTo>
                    <a:pt x="1961" y="631"/>
                  </a:lnTo>
                  <a:lnTo>
                    <a:pt x="1938" y="620"/>
                  </a:lnTo>
                  <a:lnTo>
                    <a:pt x="1938" y="620"/>
                  </a:lnTo>
                  <a:lnTo>
                    <a:pt x="1916" y="614"/>
                  </a:lnTo>
                  <a:lnTo>
                    <a:pt x="1916" y="614"/>
                  </a:lnTo>
                  <a:lnTo>
                    <a:pt x="1910" y="614"/>
                  </a:lnTo>
                  <a:lnTo>
                    <a:pt x="1910" y="614"/>
                  </a:lnTo>
                  <a:lnTo>
                    <a:pt x="1899" y="614"/>
                  </a:lnTo>
                  <a:lnTo>
                    <a:pt x="1899" y="614"/>
                  </a:lnTo>
                  <a:lnTo>
                    <a:pt x="1887" y="614"/>
                  </a:lnTo>
                  <a:lnTo>
                    <a:pt x="1887" y="614"/>
                  </a:lnTo>
                  <a:lnTo>
                    <a:pt x="1887" y="620"/>
                  </a:lnTo>
                  <a:lnTo>
                    <a:pt x="1887" y="614"/>
                  </a:lnTo>
                  <a:lnTo>
                    <a:pt x="1887" y="614"/>
                  </a:lnTo>
                  <a:lnTo>
                    <a:pt x="1887" y="608"/>
                  </a:lnTo>
                  <a:lnTo>
                    <a:pt x="1887" y="608"/>
                  </a:lnTo>
                  <a:lnTo>
                    <a:pt x="1887" y="608"/>
                  </a:lnTo>
                  <a:lnTo>
                    <a:pt x="1882" y="602"/>
                  </a:lnTo>
                  <a:lnTo>
                    <a:pt x="1882" y="602"/>
                  </a:lnTo>
                  <a:lnTo>
                    <a:pt x="1870" y="597"/>
                  </a:lnTo>
                  <a:lnTo>
                    <a:pt x="1870" y="597"/>
                  </a:lnTo>
                  <a:lnTo>
                    <a:pt x="1865" y="591"/>
                  </a:lnTo>
                  <a:lnTo>
                    <a:pt x="1865" y="591"/>
                  </a:lnTo>
                  <a:lnTo>
                    <a:pt x="1859" y="585"/>
                  </a:lnTo>
                  <a:lnTo>
                    <a:pt x="1859" y="585"/>
                  </a:lnTo>
                  <a:lnTo>
                    <a:pt x="1870" y="585"/>
                  </a:lnTo>
                  <a:lnTo>
                    <a:pt x="1870" y="585"/>
                  </a:lnTo>
                  <a:lnTo>
                    <a:pt x="1882" y="585"/>
                  </a:lnTo>
                  <a:lnTo>
                    <a:pt x="1882" y="585"/>
                  </a:lnTo>
                  <a:lnTo>
                    <a:pt x="1893" y="585"/>
                  </a:lnTo>
                  <a:lnTo>
                    <a:pt x="1893" y="585"/>
                  </a:lnTo>
                  <a:lnTo>
                    <a:pt x="1904" y="585"/>
                  </a:lnTo>
                  <a:lnTo>
                    <a:pt x="1904" y="585"/>
                  </a:lnTo>
                  <a:lnTo>
                    <a:pt x="1904" y="580"/>
                  </a:lnTo>
                  <a:lnTo>
                    <a:pt x="1904" y="580"/>
                  </a:lnTo>
                  <a:lnTo>
                    <a:pt x="1904" y="574"/>
                  </a:lnTo>
                  <a:lnTo>
                    <a:pt x="1904" y="574"/>
                  </a:lnTo>
                  <a:lnTo>
                    <a:pt x="1910" y="569"/>
                  </a:lnTo>
                  <a:lnTo>
                    <a:pt x="1910" y="569"/>
                  </a:lnTo>
                  <a:lnTo>
                    <a:pt x="1910" y="569"/>
                  </a:lnTo>
                  <a:lnTo>
                    <a:pt x="1910" y="569"/>
                  </a:lnTo>
                  <a:lnTo>
                    <a:pt x="1916" y="569"/>
                  </a:lnTo>
                  <a:lnTo>
                    <a:pt x="1916" y="569"/>
                  </a:lnTo>
                  <a:lnTo>
                    <a:pt x="1927" y="569"/>
                  </a:lnTo>
                  <a:lnTo>
                    <a:pt x="1927" y="569"/>
                  </a:lnTo>
                  <a:lnTo>
                    <a:pt x="1932" y="569"/>
                  </a:lnTo>
                  <a:lnTo>
                    <a:pt x="1932" y="569"/>
                  </a:lnTo>
                  <a:lnTo>
                    <a:pt x="1938" y="569"/>
                  </a:lnTo>
                  <a:lnTo>
                    <a:pt x="1938" y="569"/>
                  </a:lnTo>
                  <a:lnTo>
                    <a:pt x="1944" y="557"/>
                  </a:lnTo>
                  <a:lnTo>
                    <a:pt x="1944" y="557"/>
                  </a:lnTo>
                  <a:lnTo>
                    <a:pt x="1944" y="546"/>
                  </a:lnTo>
                  <a:lnTo>
                    <a:pt x="1944" y="546"/>
                  </a:lnTo>
                  <a:lnTo>
                    <a:pt x="1944" y="535"/>
                  </a:lnTo>
                  <a:lnTo>
                    <a:pt x="1944" y="535"/>
                  </a:lnTo>
                  <a:lnTo>
                    <a:pt x="1944" y="523"/>
                  </a:lnTo>
                  <a:lnTo>
                    <a:pt x="1944" y="523"/>
                  </a:lnTo>
                  <a:lnTo>
                    <a:pt x="1944" y="517"/>
                  </a:lnTo>
                  <a:lnTo>
                    <a:pt x="1944" y="517"/>
                  </a:lnTo>
                  <a:lnTo>
                    <a:pt x="1932" y="517"/>
                  </a:lnTo>
                  <a:lnTo>
                    <a:pt x="1932" y="517"/>
                  </a:lnTo>
                  <a:lnTo>
                    <a:pt x="1927" y="511"/>
                  </a:lnTo>
                  <a:lnTo>
                    <a:pt x="1927" y="511"/>
                  </a:lnTo>
                  <a:lnTo>
                    <a:pt x="1921" y="506"/>
                  </a:lnTo>
                  <a:lnTo>
                    <a:pt x="1921" y="506"/>
                  </a:lnTo>
                  <a:lnTo>
                    <a:pt x="1921" y="506"/>
                  </a:lnTo>
                  <a:lnTo>
                    <a:pt x="1921" y="506"/>
                  </a:lnTo>
                  <a:lnTo>
                    <a:pt x="1916" y="500"/>
                  </a:lnTo>
                  <a:lnTo>
                    <a:pt x="1916" y="500"/>
                  </a:lnTo>
                  <a:lnTo>
                    <a:pt x="1916" y="495"/>
                  </a:lnTo>
                  <a:lnTo>
                    <a:pt x="1916" y="495"/>
                  </a:lnTo>
                  <a:lnTo>
                    <a:pt x="1910" y="489"/>
                  </a:lnTo>
                  <a:lnTo>
                    <a:pt x="1910" y="489"/>
                  </a:lnTo>
                  <a:lnTo>
                    <a:pt x="1910" y="489"/>
                  </a:lnTo>
                  <a:lnTo>
                    <a:pt x="1910" y="489"/>
                  </a:lnTo>
                  <a:lnTo>
                    <a:pt x="1904" y="495"/>
                  </a:lnTo>
                  <a:lnTo>
                    <a:pt x="1904" y="495"/>
                  </a:lnTo>
                  <a:lnTo>
                    <a:pt x="1899" y="495"/>
                  </a:lnTo>
                  <a:lnTo>
                    <a:pt x="1899" y="495"/>
                  </a:lnTo>
                  <a:lnTo>
                    <a:pt x="1904" y="495"/>
                  </a:lnTo>
                  <a:lnTo>
                    <a:pt x="1904" y="495"/>
                  </a:lnTo>
                  <a:lnTo>
                    <a:pt x="1899" y="506"/>
                  </a:lnTo>
                  <a:lnTo>
                    <a:pt x="1899" y="506"/>
                  </a:lnTo>
                  <a:lnTo>
                    <a:pt x="1887" y="517"/>
                  </a:lnTo>
                  <a:lnTo>
                    <a:pt x="1887" y="517"/>
                  </a:lnTo>
                  <a:lnTo>
                    <a:pt x="1876" y="529"/>
                  </a:lnTo>
                  <a:lnTo>
                    <a:pt x="1876" y="529"/>
                  </a:lnTo>
                  <a:lnTo>
                    <a:pt x="1870" y="535"/>
                  </a:lnTo>
                  <a:lnTo>
                    <a:pt x="1870" y="535"/>
                  </a:lnTo>
                  <a:lnTo>
                    <a:pt x="1859" y="535"/>
                  </a:lnTo>
                  <a:lnTo>
                    <a:pt x="1859" y="535"/>
                  </a:lnTo>
                  <a:lnTo>
                    <a:pt x="1859" y="529"/>
                  </a:lnTo>
                  <a:lnTo>
                    <a:pt x="1859" y="529"/>
                  </a:lnTo>
                  <a:lnTo>
                    <a:pt x="1859" y="523"/>
                  </a:lnTo>
                  <a:lnTo>
                    <a:pt x="1859" y="523"/>
                  </a:lnTo>
                  <a:lnTo>
                    <a:pt x="1853" y="511"/>
                  </a:lnTo>
                  <a:lnTo>
                    <a:pt x="1853" y="511"/>
                  </a:lnTo>
                  <a:lnTo>
                    <a:pt x="1847" y="511"/>
                  </a:lnTo>
                  <a:lnTo>
                    <a:pt x="1847" y="511"/>
                  </a:lnTo>
                  <a:lnTo>
                    <a:pt x="1836" y="511"/>
                  </a:lnTo>
                  <a:lnTo>
                    <a:pt x="1836" y="511"/>
                  </a:lnTo>
                  <a:lnTo>
                    <a:pt x="1825" y="511"/>
                  </a:lnTo>
                  <a:lnTo>
                    <a:pt x="1825" y="511"/>
                  </a:lnTo>
                  <a:lnTo>
                    <a:pt x="1819" y="511"/>
                  </a:lnTo>
                  <a:lnTo>
                    <a:pt x="1819" y="511"/>
                  </a:lnTo>
                  <a:lnTo>
                    <a:pt x="1819" y="511"/>
                  </a:lnTo>
                  <a:lnTo>
                    <a:pt x="1819" y="511"/>
                  </a:lnTo>
                  <a:lnTo>
                    <a:pt x="1825" y="506"/>
                  </a:lnTo>
                  <a:lnTo>
                    <a:pt x="1825" y="506"/>
                  </a:lnTo>
                  <a:lnTo>
                    <a:pt x="1825" y="506"/>
                  </a:lnTo>
                  <a:lnTo>
                    <a:pt x="1825" y="506"/>
                  </a:lnTo>
                  <a:lnTo>
                    <a:pt x="1825" y="500"/>
                  </a:lnTo>
                  <a:lnTo>
                    <a:pt x="1825" y="500"/>
                  </a:lnTo>
                  <a:lnTo>
                    <a:pt x="1831" y="500"/>
                  </a:lnTo>
                  <a:lnTo>
                    <a:pt x="1831" y="500"/>
                  </a:lnTo>
                  <a:lnTo>
                    <a:pt x="1836" y="500"/>
                  </a:lnTo>
                  <a:lnTo>
                    <a:pt x="1836" y="500"/>
                  </a:lnTo>
                  <a:lnTo>
                    <a:pt x="1842" y="500"/>
                  </a:lnTo>
                  <a:lnTo>
                    <a:pt x="1842" y="500"/>
                  </a:lnTo>
                  <a:lnTo>
                    <a:pt x="1847" y="495"/>
                  </a:lnTo>
                  <a:lnTo>
                    <a:pt x="1847" y="495"/>
                  </a:lnTo>
                  <a:lnTo>
                    <a:pt x="1847" y="495"/>
                  </a:lnTo>
                  <a:lnTo>
                    <a:pt x="1847" y="495"/>
                  </a:lnTo>
                  <a:lnTo>
                    <a:pt x="1853" y="489"/>
                  </a:lnTo>
                  <a:lnTo>
                    <a:pt x="1853" y="489"/>
                  </a:lnTo>
                  <a:lnTo>
                    <a:pt x="1853" y="483"/>
                  </a:lnTo>
                  <a:lnTo>
                    <a:pt x="1853" y="483"/>
                  </a:lnTo>
                  <a:lnTo>
                    <a:pt x="1853" y="483"/>
                  </a:lnTo>
                  <a:lnTo>
                    <a:pt x="1853" y="483"/>
                  </a:lnTo>
                  <a:lnTo>
                    <a:pt x="1859" y="483"/>
                  </a:lnTo>
                  <a:lnTo>
                    <a:pt x="1859" y="483"/>
                  </a:lnTo>
                  <a:lnTo>
                    <a:pt x="1865" y="483"/>
                  </a:lnTo>
                  <a:lnTo>
                    <a:pt x="1865" y="483"/>
                  </a:lnTo>
                  <a:lnTo>
                    <a:pt x="1870" y="483"/>
                  </a:lnTo>
                  <a:lnTo>
                    <a:pt x="1870" y="483"/>
                  </a:lnTo>
                  <a:lnTo>
                    <a:pt x="1882" y="483"/>
                  </a:lnTo>
                  <a:lnTo>
                    <a:pt x="1882" y="483"/>
                  </a:lnTo>
                  <a:lnTo>
                    <a:pt x="1876" y="483"/>
                  </a:lnTo>
                  <a:lnTo>
                    <a:pt x="1876" y="483"/>
                  </a:lnTo>
                  <a:lnTo>
                    <a:pt x="1876" y="477"/>
                  </a:lnTo>
                  <a:lnTo>
                    <a:pt x="1876" y="477"/>
                  </a:lnTo>
                  <a:lnTo>
                    <a:pt x="1876" y="472"/>
                  </a:lnTo>
                  <a:lnTo>
                    <a:pt x="1876" y="472"/>
                  </a:lnTo>
                  <a:lnTo>
                    <a:pt x="1876" y="472"/>
                  </a:lnTo>
                  <a:lnTo>
                    <a:pt x="1876" y="472"/>
                  </a:lnTo>
                  <a:lnTo>
                    <a:pt x="1865" y="466"/>
                  </a:lnTo>
                  <a:lnTo>
                    <a:pt x="1865" y="466"/>
                  </a:lnTo>
                  <a:lnTo>
                    <a:pt x="1859" y="466"/>
                  </a:lnTo>
                  <a:lnTo>
                    <a:pt x="1859" y="466"/>
                  </a:lnTo>
                  <a:lnTo>
                    <a:pt x="1847" y="466"/>
                  </a:lnTo>
                  <a:lnTo>
                    <a:pt x="1847" y="466"/>
                  </a:lnTo>
                  <a:lnTo>
                    <a:pt x="1842" y="466"/>
                  </a:lnTo>
                  <a:lnTo>
                    <a:pt x="1842" y="466"/>
                  </a:lnTo>
                  <a:lnTo>
                    <a:pt x="1836" y="461"/>
                  </a:lnTo>
                  <a:lnTo>
                    <a:pt x="1836" y="461"/>
                  </a:lnTo>
                  <a:lnTo>
                    <a:pt x="1831" y="449"/>
                  </a:lnTo>
                  <a:lnTo>
                    <a:pt x="1831" y="449"/>
                  </a:lnTo>
                  <a:lnTo>
                    <a:pt x="1831" y="443"/>
                  </a:lnTo>
                  <a:lnTo>
                    <a:pt x="1831" y="443"/>
                  </a:lnTo>
                  <a:lnTo>
                    <a:pt x="1825" y="438"/>
                  </a:lnTo>
                  <a:lnTo>
                    <a:pt x="1825" y="438"/>
                  </a:lnTo>
                  <a:lnTo>
                    <a:pt x="1819" y="438"/>
                  </a:lnTo>
                  <a:lnTo>
                    <a:pt x="1819" y="438"/>
                  </a:lnTo>
                  <a:lnTo>
                    <a:pt x="1807" y="438"/>
                  </a:lnTo>
                  <a:lnTo>
                    <a:pt x="1807" y="438"/>
                  </a:lnTo>
                  <a:lnTo>
                    <a:pt x="1802" y="438"/>
                  </a:lnTo>
                  <a:lnTo>
                    <a:pt x="1802" y="438"/>
                  </a:lnTo>
                  <a:lnTo>
                    <a:pt x="1791" y="438"/>
                  </a:lnTo>
                  <a:lnTo>
                    <a:pt x="1791" y="438"/>
                  </a:lnTo>
                  <a:lnTo>
                    <a:pt x="1791" y="443"/>
                  </a:lnTo>
                  <a:lnTo>
                    <a:pt x="1791" y="443"/>
                  </a:lnTo>
                  <a:lnTo>
                    <a:pt x="1785" y="449"/>
                  </a:lnTo>
                  <a:lnTo>
                    <a:pt x="1785" y="449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3" y="461"/>
                  </a:lnTo>
                  <a:lnTo>
                    <a:pt x="1773" y="461"/>
                  </a:lnTo>
                  <a:lnTo>
                    <a:pt x="1768" y="461"/>
                  </a:lnTo>
                  <a:lnTo>
                    <a:pt x="1768" y="461"/>
                  </a:lnTo>
                  <a:lnTo>
                    <a:pt x="1768" y="455"/>
                  </a:lnTo>
                  <a:lnTo>
                    <a:pt x="1768" y="455"/>
                  </a:lnTo>
                  <a:lnTo>
                    <a:pt x="1768" y="455"/>
                  </a:lnTo>
                  <a:lnTo>
                    <a:pt x="1768" y="455"/>
                  </a:lnTo>
                  <a:lnTo>
                    <a:pt x="1768" y="455"/>
                  </a:lnTo>
                  <a:lnTo>
                    <a:pt x="1768" y="455"/>
                  </a:lnTo>
                  <a:lnTo>
                    <a:pt x="1773" y="449"/>
                  </a:lnTo>
                  <a:lnTo>
                    <a:pt x="1773" y="449"/>
                  </a:lnTo>
                  <a:lnTo>
                    <a:pt x="1773" y="443"/>
                  </a:lnTo>
                  <a:lnTo>
                    <a:pt x="1773" y="443"/>
                  </a:lnTo>
                  <a:lnTo>
                    <a:pt x="1779" y="438"/>
                  </a:lnTo>
                  <a:lnTo>
                    <a:pt x="1779" y="438"/>
                  </a:lnTo>
                  <a:lnTo>
                    <a:pt x="1779" y="438"/>
                  </a:lnTo>
                  <a:lnTo>
                    <a:pt x="1779" y="438"/>
                  </a:lnTo>
                  <a:lnTo>
                    <a:pt x="1768" y="438"/>
                  </a:lnTo>
                  <a:lnTo>
                    <a:pt x="1768" y="438"/>
                  </a:lnTo>
                  <a:lnTo>
                    <a:pt x="1751" y="438"/>
                  </a:lnTo>
                  <a:lnTo>
                    <a:pt x="1751" y="438"/>
                  </a:lnTo>
                  <a:lnTo>
                    <a:pt x="1734" y="438"/>
                  </a:lnTo>
                  <a:lnTo>
                    <a:pt x="1734" y="438"/>
                  </a:lnTo>
                  <a:lnTo>
                    <a:pt x="1728" y="455"/>
                  </a:lnTo>
                  <a:lnTo>
                    <a:pt x="1728" y="455"/>
                  </a:lnTo>
                  <a:lnTo>
                    <a:pt x="1728" y="461"/>
                  </a:lnTo>
                  <a:lnTo>
                    <a:pt x="1728" y="461"/>
                  </a:lnTo>
                  <a:lnTo>
                    <a:pt x="1728" y="466"/>
                  </a:lnTo>
                  <a:lnTo>
                    <a:pt x="1722" y="466"/>
                  </a:lnTo>
                  <a:lnTo>
                    <a:pt x="1722" y="466"/>
                  </a:lnTo>
                  <a:lnTo>
                    <a:pt x="1717" y="466"/>
                  </a:lnTo>
                  <a:lnTo>
                    <a:pt x="1717" y="466"/>
                  </a:lnTo>
                  <a:lnTo>
                    <a:pt x="1717" y="466"/>
                  </a:lnTo>
                  <a:lnTo>
                    <a:pt x="1717" y="461"/>
                  </a:lnTo>
                  <a:lnTo>
                    <a:pt x="1717" y="461"/>
                  </a:lnTo>
                  <a:lnTo>
                    <a:pt x="1717" y="449"/>
                  </a:lnTo>
                  <a:lnTo>
                    <a:pt x="1717" y="449"/>
                  </a:lnTo>
                  <a:lnTo>
                    <a:pt x="1717" y="443"/>
                  </a:lnTo>
                  <a:lnTo>
                    <a:pt x="1717" y="443"/>
                  </a:lnTo>
                  <a:lnTo>
                    <a:pt x="1717" y="438"/>
                  </a:lnTo>
                  <a:lnTo>
                    <a:pt x="1717" y="438"/>
                  </a:lnTo>
                  <a:lnTo>
                    <a:pt x="1717" y="438"/>
                  </a:lnTo>
                  <a:lnTo>
                    <a:pt x="1717" y="438"/>
                  </a:lnTo>
                  <a:lnTo>
                    <a:pt x="1722" y="438"/>
                  </a:lnTo>
                  <a:lnTo>
                    <a:pt x="1722" y="438"/>
                  </a:lnTo>
                  <a:lnTo>
                    <a:pt x="1728" y="438"/>
                  </a:lnTo>
                  <a:lnTo>
                    <a:pt x="1728" y="438"/>
                  </a:lnTo>
                  <a:lnTo>
                    <a:pt x="1734" y="438"/>
                  </a:lnTo>
                  <a:lnTo>
                    <a:pt x="1734" y="438"/>
                  </a:lnTo>
                  <a:lnTo>
                    <a:pt x="1734" y="432"/>
                  </a:lnTo>
                  <a:lnTo>
                    <a:pt x="1734" y="432"/>
                  </a:lnTo>
                  <a:lnTo>
                    <a:pt x="1740" y="432"/>
                  </a:lnTo>
                  <a:lnTo>
                    <a:pt x="1740" y="432"/>
                  </a:lnTo>
                  <a:lnTo>
                    <a:pt x="1745" y="426"/>
                  </a:lnTo>
                  <a:lnTo>
                    <a:pt x="1745" y="426"/>
                  </a:lnTo>
                  <a:lnTo>
                    <a:pt x="1751" y="421"/>
                  </a:lnTo>
                  <a:lnTo>
                    <a:pt x="1745" y="415"/>
                  </a:lnTo>
                  <a:lnTo>
                    <a:pt x="1745" y="410"/>
                  </a:lnTo>
                  <a:lnTo>
                    <a:pt x="1745" y="404"/>
                  </a:lnTo>
                  <a:lnTo>
                    <a:pt x="1745" y="398"/>
                  </a:lnTo>
                  <a:lnTo>
                    <a:pt x="1745" y="398"/>
                  </a:lnTo>
                  <a:lnTo>
                    <a:pt x="1740" y="398"/>
                  </a:lnTo>
                  <a:lnTo>
                    <a:pt x="1740" y="398"/>
                  </a:lnTo>
                  <a:lnTo>
                    <a:pt x="1734" y="404"/>
                  </a:lnTo>
                  <a:lnTo>
                    <a:pt x="1734" y="404"/>
                  </a:lnTo>
                  <a:lnTo>
                    <a:pt x="1728" y="410"/>
                  </a:lnTo>
                  <a:lnTo>
                    <a:pt x="1728" y="410"/>
                  </a:lnTo>
                  <a:lnTo>
                    <a:pt x="1728" y="410"/>
                  </a:lnTo>
                  <a:lnTo>
                    <a:pt x="1728" y="410"/>
                  </a:lnTo>
                  <a:lnTo>
                    <a:pt x="1722" y="410"/>
                  </a:lnTo>
                  <a:lnTo>
                    <a:pt x="1722" y="410"/>
                  </a:lnTo>
                  <a:lnTo>
                    <a:pt x="1717" y="410"/>
                  </a:lnTo>
                  <a:lnTo>
                    <a:pt x="1717" y="410"/>
                  </a:lnTo>
                  <a:lnTo>
                    <a:pt x="1717" y="410"/>
                  </a:lnTo>
                  <a:lnTo>
                    <a:pt x="1717" y="410"/>
                  </a:lnTo>
                  <a:lnTo>
                    <a:pt x="1711" y="410"/>
                  </a:lnTo>
                  <a:lnTo>
                    <a:pt x="1711" y="410"/>
                  </a:lnTo>
                  <a:lnTo>
                    <a:pt x="1711" y="410"/>
                  </a:lnTo>
                  <a:lnTo>
                    <a:pt x="1711" y="410"/>
                  </a:lnTo>
                  <a:lnTo>
                    <a:pt x="1717" y="404"/>
                  </a:lnTo>
                  <a:lnTo>
                    <a:pt x="1717" y="404"/>
                  </a:lnTo>
                  <a:lnTo>
                    <a:pt x="1717" y="398"/>
                  </a:lnTo>
                  <a:lnTo>
                    <a:pt x="1717" y="398"/>
                  </a:lnTo>
                  <a:lnTo>
                    <a:pt x="1717" y="392"/>
                  </a:lnTo>
                  <a:lnTo>
                    <a:pt x="1717" y="392"/>
                  </a:lnTo>
                  <a:lnTo>
                    <a:pt x="1711" y="392"/>
                  </a:lnTo>
                  <a:lnTo>
                    <a:pt x="1711" y="392"/>
                  </a:lnTo>
                  <a:lnTo>
                    <a:pt x="1706" y="398"/>
                  </a:lnTo>
                  <a:lnTo>
                    <a:pt x="1706" y="398"/>
                  </a:lnTo>
                  <a:lnTo>
                    <a:pt x="1706" y="398"/>
                  </a:lnTo>
                  <a:lnTo>
                    <a:pt x="1706" y="398"/>
                  </a:lnTo>
                  <a:lnTo>
                    <a:pt x="1706" y="398"/>
                  </a:lnTo>
                  <a:lnTo>
                    <a:pt x="1706" y="398"/>
                  </a:lnTo>
                  <a:lnTo>
                    <a:pt x="1700" y="398"/>
                  </a:lnTo>
                  <a:lnTo>
                    <a:pt x="1700" y="398"/>
                  </a:lnTo>
                  <a:lnTo>
                    <a:pt x="1700" y="398"/>
                  </a:lnTo>
                  <a:lnTo>
                    <a:pt x="1700" y="398"/>
                  </a:lnTo>
                  <a:lnTo>
                    <a:pt x="1700" y="404"/>
                  </a:lnTo>
                  <a:lnTo>
                    <a:pt x="1700" y="404"/>
                  </a:lnTo>
                  <a:lnTo>
                    <a:pt x="1706" y="410"/>
                  </a:lnTo>
                  <a:lnTo>
                    <a:pt x="1706" y="410"/>
                  </a:lnTo>
                  <a:lnTo>
                    <a:pt x="1706" y="415"/>
                  </a:lnTo>
                  <a:lnTo>
                    <a:pt x="1706" y="415"/>
                  </a:lnTo>
                  <a:lnTo>
                    <a:pt x="1706" y="415"/>
                  </a:lnTo>
                  <a:lnTo>
                    <a:pt x="1706" y="415"/>
                  </a:lnTo>
                  <a:lnTo>
                    <a:pt x="1700" y="421"/>
                  </a:lnTo>
                  <a:lnTo>
                    <a:pt x="1700" y="421"/>
                  </a:lnTo>
                  <a:lnTo>
                    <a:pt x="1700" y="421"/>
                  </a:lnTo>
                  <a:lnTo>
                    <a:pt x="1700" y="421"/>
                  </a:lnTo>
                  <a:lnTo>
                    <a:pt x="1694" y="421"/>
                  </a:lnTo>
                  <a:lnTo>
                    <a:pt x="1694" y="421"/>
                  </a:lnTo>
                  <a:lnTo>
                    <a:pt x="1688" y="426"/>
                  </a:lnTo>
                  <a:lnTo>
                    <a:pt x="1688" y="426"/>
                  </a:lnTo>
                  <a:lnTo>
                    <a:pt x="1672" y="426"/>
                  </a:lnTo>
                  <a:lnTo>
                    <a:pt x="1672" y="426"/>
                  </a:lnTo>
                  <a:lnTo>
                    <a:pt x="1660" y="421"/>
                  </a:lnTo>
                  <a:lnTo>
                    <a:pt x="1660" y="421"/>
                  </a:lnTo>
                  <a:lnTo>
                    <a:pt x="1660" y="415"/>
                  </a:lnTo>
                  <a:lnTo>
                    <a:pt x="1660" y="415"/>
                  </a:lnTo>
                  <a:lnTo>
                    <a:pt x="1672" y="404"/>
                  </a:lnTo>
                  <a:lnTo>
                    <a:pt x="1672" y="404"/>
                  </a:lnTo>
                  <a:lnTo>
                    <a:pt x="1677" y="404"/>
                  </a:lnTo>
                  <a:lnTo>
                    <a:pt x="1677" y="404"/>
                  </a:lnTo>
                  <a:lnTo>
                    <a:pt x="1682" y="398"/>
                  </a:lnTo>
                  <a:lnTo>
                    <a:pt x="1682" y="398"/>
                  </a:lnTo>
                  <a:lnTo>
                    <a:pt x="1688" y="398"/>
                  </a:lnTo>
                  <a:lnTo>
                    <a:pt x="1688" y="398"/>
                  </a:lnTo>
                  <a:lnTo>
                    <a:pt x="1694" y="392"/>
                  </a:lnTo>
                  <a:lnTo>
                    <a:pt x="1694" y="392"/>
                  </a:lnTo>
                  <a:lnTo>
                    <a:pt x="1694" y="392"/>
                  </a:lnTo>
                  <a:lnTo>
                    <a:pt x="1694" y="392"/>
                  </a:lnTo>
                  <a:lnTo>
                    <a:pt x="1694" y="386"/>
                  </a:lnTo>
                  <a:lnTo>
                    <a:pt x="1694" y="386"/>
                  </a:lnTo>
                  <a:lnTo>
                    <a:pt x="1694" y="381"/>
                  </a:lnTo>
                  <a:lnTo>
                    <a:pt x="1694" y="381"/>
                  </a:lnTo>
                  <a:lnTo>
                    <a:pt x="1688" y="381"/>
                  </a:lnTo>
                  <a:lnTo>
                    <a:pt x="1688" y="381"/>
                  </a:lnTo>
                  <a:lnTo>
                    <a:pt x="1682" y="381"/>
                  </a:lnTo>
                  <a:lnTo>
                    <a:pt x="1682" y="381"/>
                  </a:lnTo>
                  <a:lnTo>
                    <a:pt x="1672" y="381"/>
                  </a:lnTo>
                  <a:lnTo>
                    <a:pt x="1672" y="381"/>
                  </a:lnTo>
                  <a:lnTo>
                    <a:pt x="1660" y="381"/>
                  </a:lnTo>
                  <a:lnTo>
                    <a:pt x="1660" y="381"/>
                  </a:lnTo>
                  <a:lnTo>
                    <a:pt x="1654" y="375"/>
                  </a:lnTo>
                  <a:lnTo>
                    <a:pt x="1654" y="375"/>
                  </a:lnTo>
                  <a:lnTo>
                    <a:pt x="1648" y="370"/>
                  </a:lnTo>
                  <a:lnTo>
                    <a:pt x="1648" y="370"/>
                  </a:lnTo>
                  <a:lnTo>
                    <a:pt x="1648" y="364"/>
                  </a:lnTo>
                  <a:lnTo>
                    <a:pt x="1648" y="364"/>
                  </a:lnTo>
                  <a:lnTo>
                    <a:pt x="1643" y="352"/>
                  </a:lnTo>
                  <a:lnTo>
                    <a:pt x="1643" y="352"/>
                  </a:lnTo>
                  <a:lnTo>
                    <a:pt x="1637" y="346"/>
                  </a:lnTo>
                  <a:lnTo>
                    <a:pt x="1637" y="346"/>
                  </a:lnTo>
                  <a:lnTo>
                    <a:pt x="1637" y="341"/>
                  </a:lnTo>
                  <a:lnTo>
                    <a:pt x="1637" y="341"/>
                  </a:lnTo>
                  <a:lnTo>
                    <a:pt x="1632" y="341"/>
                  </a:lnTo>
                  <a:lnTo>
                    <a:pt x="1632" y="341"/>
                  </a:lnTo>
                  <a:lnTo>
                    <a:pt x="1632" y="341"/>
                  </a:lnTo>
                  <a:lnTo>
                    <a:pt x="1632" y="341"/>
                  </a:lnTo>
                  <a:lnTo>
                    <a:pt x="1626" y="341"/>
                  </a:lnTo>
                  <a:lnTo>
                    <a:pt x="1626" y="341"/>
                  </a:lnTo>
                  <a:lnTo>
                    <a:pt x="1609" y="346"/>
                  </a:lnTo>
                  <a:lnTo>
                    <a:pt x="1609" y="346"/>
                  </a:lnTo>
                  <a:lnTo>
                    <a:pt x="1603" y="358"/>
                  </a:lnTo>
                  <a:lnTo>
                    <a:pt x="1603" y="358"/>
                  </a:lnTo>
                  <a:lnTo>
                    <a:pt x="1597" y="375"/>
                  </a:lnTo>
                  <a:lnTo>
                    <a:pt x="1597" y="375"/>
                  </a:lnTo>
                  <a:lnTo>
                    <a:pt x="1603" y="392"/>
                  </a:lnTo>
                  <a:lnTo>
                    <a:pt x="1603" y="392"/>
                  </a:lnTo>
                  <a:lnTo>
                    <a:pt x="1597" y="398"/>
                  </a:lnTo>
                  <a:lnTo>
                    <a:pt x="1597" y="398"/>
                  </a:lnTo>
                  <a:lnTo>
                    <a:pt x="1597" y="398"/>
                  </a:lnTo>
                  <a:lnTo>
                    <a:pt x="1597" y="398"/>
                  </a:lnTo>
                  <a:lnTo>
                    <a:pt x="1592" y="398"/>
                  </a:lnTo>
                  <a:lnTo>
                    <a:pt x="1592" y="398"/>
                  </a:lnTo>
                  <a:lnTo>
                    <a:pt x="1592" y="398"/>
                  </a:lnTo>
                  <a:lnTo>
                    <a:pt x="1592" y="398"/>
                  </a:lnTo>
                  <a:lnTo>
                    <a:pt x="1592" y="398"/>
                  </a:lnTo>
                  <a:lnTo>
                    <a:pt x="1592" y="398"/>
                  </a:lnTo>
                  <a:lnTo>
                    <a:pt x="1592" y="392"/>
                  </a:lnTo>
                  <a:lnTo>
                    <a:pt x="1592" y="392"/>
                  </a:lnTo>
                  <a:lnTo>
                    <a:pt x="1592" y="386"/>
                  </a:lnTo>
                  <a:lnTo>
                    <a:pt x="1592" y="386"/>
                  </a:lnTo>
                  <a:lnTo>
                    <a:pt x="1592" y="381"/>
                  </a:lnTo>
                  <a:lnTo>
                    <a:pt x="1592" y="381"/>
                  </a:lnTo>
                  <a:lnTo>
                    <a:pt x="1586" y="381"/>
                  </a:lnTo>
                  <a:lnTo>
                    <a:pt x="1586" y="381"/>
                  </a:lnTo>
                  <a:lnTo>
                    <a:pt x="1581" y="381"/>
                  </a:lnTo>
                  <a:lnTo>
                    <a:pt x="1581" y="381"/>
                  </a:lnTo>
                  <a:lnTo>
                    <a:pt x="1581" y="375"/>
                  </a:lnTo>
                  <a:lnTo>
                    <a:pt x="1581" y="375"/>
                  </a:lnTo>
                  <a:lnTo>
                    <a:pt x="1575" y="375"/>
                  </a:lnTo>
                  <a:lnTo>
                    <a:pt x="1575" y="375"/>
                  </a:lnTo>
                  <a:lnTo>
                    <a:pt x="1569" y="381"/>
                  </a:lnTo>
                  <a:lnTo>
                    <a:pt x="1569" y="381"/>
                  </a:lnTo>
                  <a:lnTo>
                    <a:pt x="1563" y="386"/>
                  </a:lnTo>
                  <a:lnTo>
                    <a:pt x="1563" y="386"/>
                  </a:lnTo>
                  <a:lnTo>
                    <a:pt x="1563" y="392"/>
                  </a:lnTo>
                  <a:lnTo>
                    <a:pt x="1563" y="392"/>
                  </a:lnTo>
                  <a:lnTo>
                    <a:pt x="1557" y="392"/>
                  </a:lnTo>
                  <a:lnTo>
                    <a:pt x="1557" y="392"/>
                  </a:lnTo>
                  <a:lnTo>
                    <a:pt x="1552" y="370"/>
                  </a:lnTo>
                  <a:lnTo>
                    <a:pt x="1552" y="370"/>
                  </a:lnTo>
                  <a:lnTo>
                    <a:pt x="1552" y="346"/>
                  </a:lnTo>
                  <a:lnTo>
                    <a:pt x="1552" y="346"/>
                  </a:lnTo>
                  <a:lnTo>
                    <a:pt x="1547" y="336"/>
                  </a:lnTo>
                  <a:lnTo>
                    <a:pt x="1541" y="336"/>
                  </a:lnTo>
                  <a:lnTo>
                    <a:pt x="1541" y="336"/>
                  </a:lnTo>
                  <a:lnTo>
                    <a:pt x="1535" y="341"/>
                  </a:lnTo>
                  <a:lnTo>
                    <a:pt x="1523" y="352"/>
                  </a:lnTo>
                  <a:lnTo>
                    <a:pt x="1523" y="352"/>
                  </a:lnTo>
                  <a:lnTo>
                    <a:pt x="1523" y="364"/>
                  </a:lnTo>
                  <a:lnTo>
                    <a:pt x="1523" y="364"/>
                  </a:lnTo>
                  <a:lnTo>
                    <a:pt x="1523" y="370"/>
                  </a:lnTo>
                  <a:lnTo>
                    <a:pt x="1523" y="370"/>
                  </a:lnTo>
                  <a:lnTo>
                    <a:pt x="1523" y="375"/>
                  </a:lnTo>
                  <a:lnTo>
                    <a:pt x="1523" y="375"/>
                  </a:lnTo>
                  <a:lnTo>
                    <a:pt x="1518" y="381"/>
                  </a:lnTo>
                  <a:lnTo>
                    <a:pt x="1518" y="381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2" y="386"/>
                  </a:lnTo>
                  <a:lnTo>
                    <a:pt x="1512" y="386"/>
                  </a:lnTo>
                  <a:lnTo>
                    <a:pt x="1507" y="386"/>
                  </a:lnTo>
                  <a:lnTo>
                    <a:pt x="1507" y="386"/>
                  </a:lnTo>
                  <a:lnTo>
                    <a:pt x="1501" y="386"/>
                  </a:lnTo>
                  <a:lnTo>
                    <a:pt x="1501" y="386"/>
                  </a:lnTo>
                  <a:lnTo>
                    <a:pt x="1501" y="386"/>
                  </a:lnTo>
                  <a:lnTo>
                    <a:pt x="1501" y="386"/>
                  </a:lnTo>
                  <a:lnTo>
                    <a:pt x="1501" y="381"/>
                  </a:lnTo>
                  <a:lnTo>
                    <a:pt x="1501" y="381"/>
                  </a:lnTo>
                  <a:lnTo>
                    <a:pt x="1495" y="381"/>
                  </a:lnTo>
                  <a:lnTo>
                    <a:pt x="1495" y="381"/>
                  </a:lnTo>
                  <a:lnTo>
                    <a:pt x="1495" y="375"/>
                  </a:lnTo>
                  <a:lnTo>
                    <a:pt x="1495" y="375"/>
                  </a:lnTo>
                  <a:lnTo>
                    <a:pt x="1495" y="375"/>
                  </a:lnTo>
                  <a:lnTo>
                    <a:pt x="1495" y="375"/>
                  </a:lnTo>
                  <a:lnTo>
                    <a:pt x="1495" y="370"/>
                  </a:lnTo>
                  <a:lnTo>
                    <a:pt x="1495" y="370"/>
                  </a:lnTo>
                  <a:lnTo>
                    <a:pt x="1495" y="364"/>
                  </a:lnTo>
                  <a:lnTo>
                    <a:pt x="1495" y="364"/>
                  </a:lnTo>
                  <a:lnTo>
                    <a:pt x="1495" y="358"/>
                  </a:lnTo>
                  <a:lnTo>
                    <a:pt x="1495" y="358"/>
                  </a:lnTo>
                  <a:lnTo>
                    <a:pt x="1501" y="364"/>
                  </a:lnTo>
                  <a:lnTo>
                    <a:pt x="1501" y="364"/>
                  </a:lnTo>
                  <a:lnTo>
                    <a:pt x="1501" y="358"/>
                  </a:lnTo>
                  <a:lnTo>
                    <a:pt x="1501" y="358"/>
                  </a:lnTo>
                  <a:lnTo>
                    <a:pt x="1501" y="352"/>
                  </a:lnTo>
                  <a:lnTo>
                    <a:pt x="1501" y="352"/>
                  </a:lnTo>
                  <a:lnTo>
                    <a:pt x="1495" y="346"/>
                  </a:lnTo>
                  <a:lnTo>
                    <a:pt x="1495" y="346"/>
                  </a:lnTo>
                  <a:lnTo>
                    <a:pt x="1495" y="346"/>
                  </a:lnTo>
                  <a:lnTo>
                    <a:pt x="1495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4" y="352"/>
                  </a:lnTo>
                  <a:lnTo>
                    <a:pt x="1484" y="352"/>
                  </a:lnTo>
                  <a:lnTo>
                    <a:pt x="1484" y="346"/>
                  </a:lnTo>
                  <a:lnTo>
                    <a:pt x="1484" y="346"/>
                  </a:lnTo>
                  <a:lnTo>
                    <a:pt x="1484" y="346"/>
                  </a:lnTo>
                  <a:lnTo>
                    <a:pt x="1484" y="346"/>
                  </a:lnTo>
                  <a:lnTo>
                    <a:pt x="1478" y="341"/>
                  </a:lnTo>
                  <a:lnTo>
                    <a:pt x="1478" y="341"/>
                  </a:lnTo>
                  <a:lnTo>
                    <a:pt x="1478" y="336"/>
                  </a:lnTo>
                  <a:lnTo>
                    <a:pt x="1478" y="336"/>
                  </a:lnTo>
                  <a:lnTo>
                    <a:pt x="1478" y="336"/>
                  </a:lnTo>
                  <a:lnTo>
                    <a:pt x="1478" y="336"/>
                  </a:lnTo>
                  <a:lnTo>
                    <a:pt x="1489" y="330"/>
                  </a:lnTo>
                  <a:lnTo>
                    <a:pt x="1489" y="330"/>
                  </a:lnTo>
                  <a:lnTo>
                    <a:pt x="1501" y="330"/>
                  </a:lnTo>
                  <a:lnTo>
                    <a:pt x="1501" y="330"/>
                  </a:lnTo>
                  <a:lnTo>
                    <a:pt x="1507" y="324"/>
                  </a:lnTo>
                  <a:lnTo>
                    <a:pt x="1507" y="324"/>
                  </a:lnTo>
                  <a:lnTo>
                    <a:pt x="1518" y="324"/>
                  </a:lnTo>
                  <a:lnTo>
                    <a:pt x="1518" y="324"/>
                  </a:lnTo>
                  <a:lnTo>
                    <a:pt x="1518" y="290"/>
                  </a:lnTo>
                  <a:lnTo>
                    <a:pt x="1518" y="290"/>
                  </a:lnTo>
                  <a:lnTo>
                    <a:pt x="1507" y="273"/>
                  </a:lnTo>
                  <a:lnTo>
                    <a:pt x="1507" y="273"/>
                  </a:lnTo>
                  <a:lnTo>
                    <a:pt x="1495" y="261"/>
                  </a:lnTo>
                  <a:lnTo>
                    <a:pt x="1495" y="261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8" y="256"/>
                  </a:lnTo>
                  <a:lnTo>
                    <a:pt x="1478" y="256"/>
                  </a:lnTo>
                  <a:lnTo>
                    <a:pt x="1484" y="250"/>
                  </a:lnTo>
                  <a:lnTo>
                    <a:pt x="1484" y="250"/>
                  </a:lnTo>
                  <a:lnTo>
                    <a:pt x="1495" y="250"/>
                  </a:lnTo>
                  <a:lnTo>
                    <a:pt x="1495" y="250"/>
                  </a:lnTo>
                  <a:lnTo>
                    <a:pt x="1489" y="245"/>
                  </a:lnTo>
                  <a:lnTo>
                    <a:pt x="1489" y="245"/>
                  </a:lnTo>
                  <a:lnTo>
                    <a:pt x="1489" y="239"/>
                  </a:lnTo>
                  <a:lnTo>
                    <a:pt x="1489" y="239"/>
                  </a:lnTo>
                  <a:lnTo>
                    <a:pt x="1495" y="233"/>
                  </a:lnTo>
                  <a:lnTo>
                    <a:pt x="1495" y="233"/>
                  </a:lnTo>
                  <a:lnTo>
                    <a:pt x="1495" y="227"/>
                  </a:lnTo>
                  <a:lnTo>
                    <a:pt x="1489" y="227"/>
                  </a:lnTo>
                  <a:lnTo>
                    <a:pt x="1489" y="227"/>
                  </a:lnTo>
                  <a:lnTo>
                    <a:pt x="1489" y="227"/>
                  </a:lnTo>
                  <a:lnTo>
                    <a:pt x="1489" y="227"/>
                  </a:lnTo>
                  <a:lnTo>
                    <a:pt x="1489" y="227"/>
                  </a:lnTo>
                  <a:lnTo>
                    <a:pt x="1484" y="222"/>
                  </a:lnTo>
                  <a:lnTo>
                    <a:pt x="1484" y="222"/>
                  </a:lnTo>
                  <a:lnTo>
                    <a:pt x="1478" y="211"/>
                  </a:lnTo>
                  <a:lnTo>
                    <a:pt x="1478" y="211"/>
                  </a:lnTo>
                  <a:lnTo>
                    <a:pt x="1472" y="199"/>
                  </a:lnTo>
                  <a:lnTo>
                    <a:pt x="1472" y="199"/>
                  </a:lnTo>
                  <a:lnTo>
                    <a:pt x="1467" y="193"/>
                  </a:lnTo>
                  <a:lnTo>
                    <a:pt x="1467" y="193"/>
                  </a:lnTo>
                  <a:lnTo>
                    <a:pt x="1455" y="193"/>
                  </a:lnTo>
                  <a:lnTo>
                    <a:pt x="1455" y="193"/>
                  </a:lnTo>
                  <a:lnTo>
                    <a:pt x="1444" y="199"/>
                  </a:lnTo>
                  <a:lnTo>
                    <a:pt x="1444" y="199"/>
                  </a:lnTo>
                  <a:lnTo>
                    <a:pt x="1432" y="199"/>
                  </a:lnTo>
                  <a:lnTo>
                    <a:pt x="1432" y="199"/>
                  </a:lnTo>
                  <a:lnTo>
                    <a:pt x="1427" y="199"/>
                  </a:lnTo>
                  <a:lnTo>
                    <a:pt x="1427" y="199"/>
                  </a:lnTo>
                  <a:lnTo>
                    <a:pt x="1416" y="199"/>
                  </a:lnTo>
                  <a:lnTo>
                    <a:pt x="1416" y="199"/>
                  </a:lnTo>
                  <a:lnTo>
                    <a:pt x="1410" y="199"/>
                  </a:lnTo>
                  <a:lnTo>
                    <a:pt x="1410" y="199"/>
                  </a:lnTo>
                  <a:lnTo>
                    <a:pt x="1404" y="193"/>
                  </a:lnTo>
                  <a:lnTo>
                    <a:pt x="1404" y="193"/>
                  </a:lnTo>
                  <a:lnTo>
                    <a:pt x="1398" y="199"/>
                  </a:lnTo>
                  <a:lnTo>
                    <a:pt x="1398" y="199"/>
                  </a:lnTo>
                  <a:lnTo>
                    <a:pt x="1393" y="199"/>
                  </a:lnTo>
                  <a:lnTo>
                    <a:pt x="1393" y="199"/>
                  </a:lnTo>
                  <a:lnTo>
                    <a:pt x="1387" y="205"/>
                  </a:lnTo>
                  <a:lnTo>
                    <a:pt x="1387" y="205"/>
                  </a:lnTo>
                  <a:lnTo>
                    <a:pt x="1376" y="211"/>
                  </a:lnTo>
                  <a:lnTo>
                    <a:pt x="1376" y="211"/>
                  </a:lnTo>
                  <a:lnTo>
                    <a:pt x="1358" y="211"/>
                  </a:lnTo>
                  <a:lnTo>
                    <a:pt x="1358" y="211"/>
                  </a:lnTo>
                  <a:lnTo>
                    <a:pt x="1353" y="211"/>
                  </a:lnTo>
                  <a:lnTo>
                    <a:pt x="1353" y="211"/>
                  </a:lnTo>
                  <a:lnTo>
                    <a:pt x="1342" y="205"/>
                  </a:lnTo>
                  <a:lnTo>
                    <a:pt x="1342" y="205"/>
                  </a:lnTo>
                  <a:lnTo>
                    <a:pt x="1330" y="193"/>
                  </a:lnTo>
                  <a:lnTo>
                    <a:pt x="1330" y="193"/>
                  </a:lnTo>
                  <a:lnTo>
                    <a:pt x="1325" y="193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Freeform 151"/>
            <p:cNvSpPr>
              <a:spLocks noChangeArrowheads="1"/>
            </p:cNvSpPr>
            <p:nvPr/>
          </p:nvSpPr>
          <p:spPr bwMode="auto">
            <a:xfrm>
              <a:off x="1892300" y="1287463"/>
              <a:ext cx="1614488" cy="471487"/>
            </a:xfrm>
            <a:custGeom>
              <a:avLst/>
              <a:gdLst>
                <a:gd name="T0" fmla="*/ 972 w 4485"/>
                <a:gd name="T1" fmla="*/ 881 h 1309"/>
                <a:gd name="T2" fmla="*/ 62 w 4485"/>
                <a:gd name="T3" fmla="*/ 984 h 1309"/>
                <a:gd name="T4" fmla="*/ 290 w 4485"/>
                <a:gd name="T5" fmla="*/ 1035 h 1309"/>
                <a:gd name="T6" fmla="*/ 540 w 4485"/>
                <a:gd name="T7" fmla="*/ 904 h 1309"/>
                <a:gd name="T8" fmla="*/ 994 w 4485"/>
                <a:gd name="T9" fmla="*/ 1114 h 1309"/>
                <a:gd name="T10" fmla="*/ 523 w 4485"/>
                <a:gd name="T11" fmla="*/ 1137 h 1309"/>
                <a:gd name="T12" fmla="*/ 676 w 4485"/>
                <a:gd name="T13" fmla="*/ 1132 h 1309"/>
                <a:gd name="T14" fmla="*/ 756 w 4485"/>
                <a:gd name="T15" fmla="*/ 1239 h 1309"/>
                <a:gd name="T16" fmla="*/ 1256 w 4485"/>
                <a:gd name="T17" fmla="*/ 1194 h 1309"/>
                <a:gd name="T18" fmla="*/ 1114 w 4485"/>
                <a:gd name="T19" fmla="*/ 1029 h 1309"/>
                <a:gd name="T20" fmla="*/ 426 w 4485"/>
                <a:gd name="T21" fmla="*/ 1143 h 1309"/>
                <a:gd name="T22" fmla="*/ 1347 w 4485"/>
                <a:gd name="T23" fmla="*/ 711 h 1309"/>
                <a:gd name="T24" fmla="*/ 1597 w 4485"/>
                <a:gd name="T25" fmla="*/ 756 h 1309"/>
                <a:gd name="T26" fmla="*/ 1398 w 4485"/>
                <a:gd name="T27" fmla="*/ 665 h 1309"/>
                <a:gd name="T28" fmla="*/ 1347 w 4485"/>
                <a:gd name="T29" fmla="*/ 847 h 1309"/>
                <a:gd name="T30" fmla="*/ 1722 w 4485"/>
                <a:gd name="T31" fmla="*/ 978 h 1309"/>
                <a:gd name="T32" fmla="*/ 1608 w 4485"/>
                <a:gd name="T33" fmla="*/ 1108 h 1309"/>
                <a:gd name="T34" fmla="*/ 1830 w 4485"/>
                <a:gd name="T35" fmla="*/ 1223 h 1309"/>
                <a:gd name="T36" fmla="*/ 1773 w 4485"/>
                <a:gd name="T37" fmla="*/ 973 h 1309"/>
                <a:gd name="T38" fmla="*/ 1460 w 4485"/>
                <a:gd name="T39" fmla="*/ 1098 h 1309"/>
                <a:gd name="T40" fmla="*/ 3506 w 4485"/>
                <a:gd name="T41" fmla="*/ 335 h 1309"/>
                <a:gd name="T42" fmla="*/ 1938 w 4485"/>
                <a:gd name="T43" fmla="*/ 830 h 1309"/>
                <a:gd name="T44" fmla="*/ 2926 w 4485"/>
                <a:gd name="T45" fmla="*/ 773 h 1309"/>
                <a:gd name="T46" fmla="*/ 2227 w 4485"/>
                <a:gd name="T47" fmla="*/ 847 h 1309"/>
                <a:gd name="T48" fmla="*/ 2148 w 4485"/>
                <a:gd name="T49" fmla="*/ 1046 h 1309"/>
                <a:gd name="T50" fmla="*/ 2489 w 4485"/>
                <a:gd name="T51" fmla="*/ 1245 h 1309"/>
                <a:gd name="T52" fmla="*/ 2904 w 4485"/>
                <a:gd name="T53" fmla="*/ 1268 h 1309"/>
                <a:gd name="T54" fmla="*/ 2881 w 4485"/>
                <a:gd name="T55" fmla="*/ 1092 h 1309"/>
                <a:gd name="T56" fmla="*/ 2381 w 4485"/>
                <a:gd name="T57" fmla="*/ 1069 h 1309"/>
                <a:gd name="T58" fmla="*/ 2376 w 4485"/>
                <a:gd name="T59" fmla="*/ 938 h 1309"/>
                <a:gd name="T60" fmla="*/ 1927 w 4485"/>
                <a:gd name="T61" fmla="*/ 1103 h 1309"/>
                <a:gd name="T62" fmla="*/ 1983 w 4485"/>
                <a:gd name="T63" fmla="*/ 1223 h 1309"/>
                <a:gd name="T64" fmla="*/ 3171 w 4485"/>
                <a:gd name="T65" fmla="*/ 194 h 1309"/>
                <a:gd name="T66" fmla="*/ 2410 w 4485"/>
                <a:gd name="T67" fmla="*/ 739 h 1309"/>
                <a:gd name="T68" fmla="*/ 2352 w 4485"/>
                <a:gd name="T69" fmla="*/ 234 h 1309"/>
                <a:gd name="T70" fmla="*/ 2449 w 4485"/>
                <a:gd name="T71" fmla="*/ 335 h 1309"/>
                <a:gd name="T72" fmla="*/ 2824 w 4485"/>
                <a:gd name="T73" fmla="*/ 353 h 1309"/>
                <a:gd name="T74" fmla="*/ 3387 w 4485"/>
                <a:gd name="T75" fmla="*/ 347 h 1309"/>
                <a:gd name="T76" fmla="*/ 3097 w 4485"/>
                <a:gd name="T77" fmla="*/ 534 h 1309"/>
                <a:gd name="T78" fmla="*/ 2637 w 4485"/>
                <a:gd name="T79" fmla="*/ 455 h 1309"/>
                <a:gd name="T80" fmla="*/ 2108 w 4485"/>
                <a:gd name="T81" fmla="*/ 296 h 1309"/>
                <a:gd name="T82" fmla="*/ 2074 w 4485"/>
                <a:gd name="T83" fmla="*/ 444 h 1309"/>
                <a:gd name="T84" fmla="*/ 2222 w 4485"/>
                <a:gd name="T85" fmla="*/ 603 h 1309"/>
                <a:gd name="T86" fmla="*/ 2290 w 4485"/>
                <a:gd name="T87" fmla="*/ 779 h 1309"/>
                <a:gd name="T88" fmla="*/ 2648 w 4485"/>
                <a:gd name="T89" fmla="*/ 659 h 1309"/>
                <a:gd name="T90" fmla="*/ 2961 w 4485"/>
                <a:gd name="T91" fmla="*/ 677 h 1309"/>
                <a:gd name="T92" fmla="*/ 2791 w 4485"/>
                <a:gd name="T93" fmla="*/ 790 h 1309"/>
                <a:gd name="T94" fmla="*/ 2563 w 4485"/>
                <a:gd name="T95" fmla="*/ 847 h 1309"/>
                <a:gd name="T96" fmla="*/ 2586 w 4485"/>
                <a:gd name="T97" fmla="*/ 989 h 1309"/>
                <a:gd name="T98" fmla="*/ 2916 w 4485"/>
                <a:gd name="T99" fmla="*/ 995 h 1309"/>
                <a:gd name="T100" fmla="*/ 3176 w 4485"/>
                <a:gd name="T101" fmla="*/ 989 h 1309"/>
                <a:gd name="T102" fmla="*/ 3478 w 4485"/>
                <a:gd name="T103" fmla="*/ 745 h 1309"/>
                <a:gd name="T104" fmla="*/ 3341 w 4485"/>
                <a:gd name="T105" fmla="*/ 631 h 1309"/>
                <a:gd name="T106" fmla="*/ 3484 w 4485"/>
                <a:gd name="T107" fmla="*/ 552 h 1309"/>
                <a:gd name="T108" fmla="*/ 3853 w 4485"/>
                <a:gd name="T109" fmla="*/ 421 h 1309"/>
                <a:gd name="T110" fmla="*/ 4143 w 4485"/>
                <a:gd name="T111" fmla="*/ 268 h 1309"/>
                <a:gd name="T112" fmla="*/ 4381 w 4485"/>
                <a:gd name="T113" fmla="*/ 91 h 1309"/>
                <a:gd name="T114" fmla="*/ 3984 w 4485"/>
                <a:gd name="T115" fmla="*/ 91 h 1309"/>
                <a:gd name="T116" fmla="*/ 3529 w 4485"/>
                <a:gd name="T117" fmla="*/ 57 h 1309"/>
                <a:gd name="T118" fmla="*/ 3205 w 4485"/>
                <a:gd name="T119" fmla="*/ 97 h 1309"/>
                <a:gd name="T120" fmla="*/ 2995 w 4485"/>
                <a:gd name="T121" fmla="*/ 188 h 1309"/>
                <a:gd name="T122" fmla="*/ 2727 w 4485"/>
                <a:gd name="T123" fmla="*/ 194 h 1309"/>
                <a:gd name="T124" fmla="*/ 779 w 4485"/>
                <a:gd name="T125" fmla="*/ 72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85" h="1309">
                  <a:moveTo>
                    <a:pt x="648" y="739"/>
                  </a:moveTo>
                  <a:lnTo>
                    <a:pt x="648" y="739"/>
                  </a:lnTo>
                  <a:lnTo>
                    <a:pt x="630" y="745"/>
                  </a:lnTo>
                  <a:lnTo>
                    <a:pt x="619" y="750"/>
                  </a:lnTo>
                  <a:lnTo>
                    <a:pt x="619" y="750"/>
                  </a:lnTo>
                  <a:lnTo>
                    <a:pt x="608" y="762"/>
                  </a:lnTo>
                  <a:lnTo>
                    <a:pt x="608" y="773"/>
                  </a:lnTo>
                  <a:lnTo>
                    <a:pt x="608" y="773"/>
                  </a:lnTo>
                  <a:lnTo>
                    <a:pt x="602" y="784"/>
                  </a:lnTo>
                  <a:lnTo>
                    <a:pt x="608" y="796"/>
                  </a:lnTo>
                  <a:lnTo>
                    <a:pt x="608" y="796"/>
                  </a:lnTo>
                  <a:lnTo>
                    <a:pt x="614" y="808"/>
                  </a:lnTo>
                  <a:lnTo>
                    <a:pt x="625" y="819"/>
                  </a:lnTo>
                  <a:lnTo>
                    <a:pt x="625" y="819"/>
                  </a:lnTo>
                  <a:lnTo>
                    <a:pt x="636" y="819"/>
                  </a:lnTo>
                  <a:lnTo>
                    <a:pt x="636" y="819"/>
                  </a:lnTo>
                  <a:lnTo>
                    <a:pt x="648" y="824"/>
                  </a:lnTo>
                  <a:lnTo>
                    <a:pt x="648" y="824"/>
                  </a:lnTo>
                  <a:lnTo>
                    <a:pt x="659" y="824"/>
                  </a:lnTo>
                  <a:lnTo>
                    <a:pt x="659" y="824"/>
                  </a:lnTo>
                  <a:lnTo>
                    <a:pt x="676" y="824"/>
                  </a:lnTo>
                  <a:lnTo>
                    <a:pt x="676" y="824"/>
                  </a:lnTo>
                  <a:lnTo>
                    <a:pt x="682" y="819"/>
                  </a:lnTo>
                  <a:lnTo>
                    <a:pt x="682" y="819"/>
                  </a:lnTo>
                  <a:lnTo>
                    <a:pt x="688" y="808"/>
                  </a:lnTo>
                  <a:lnTo>
                    <a:pt x="688" y="808"/>
                  </a:lnTo>
                  <a:lnTo>
                    <a:pt x="694" y="802"/>
                  </a:lnTo>
                  <a:lnTo>
                    <a:pt x="694" y="802"/>
                  </a:lnTo>
                  <a:lnTo>
                    <a:pt x="699" y="796"/>
                  </a:lnTo>
                  <a:lnTo>
                    <a:pt x="699" y="796"/>
                  </a:lnTo>
                  <a:lnTo>
                    <a:pt x="694" y="779"/>
                  </a:lnTo>
                  <a:lnTo>
                    <a:pt x="694" y="779"/>
                  </a:lnTo>
                  <a:lnTo>
                    <a:pt x="682" y="762"/>
                  </a:lnTo>
                  <a:lnTo>
                    <a:pt x="682" y="762"/>
                  </a:lnTo>
                  <a:lnTo>
                    <a:pt x="665" y="745"/>
                  </a:lnTo>
                  <a:lnTo>
                    <a:pt x="665" y="745"/>
                  </a:lnTo>
                  <a:lnTo>
                    <a:pt x="648" y="739"/>
                  </a:lnTo>
                  <a:close/>
                  <a:moveTo>
                    <a:pt x="960" y="756"/>
                  </a:moveTo>
                  <a:lnTo>
                    <a:pt x="960" y="756"/>
                  </a:lnTo>
                  <a:lnTo>
                    <a:pt x="954" y="762"/>
                  </a:lnTo>
                  <a:lnTo>
                    <a:pt x="954" y="762"/>
                  </a:lnTo>
                  <a:lnTo>
                    <a:pt x="949" y="768"/>
                  </a:lnTo>
                  <a:lnTo>
                    <a:pt x="949" y="768"/>
                  </a:lnTo>
                  <a:lnTo>
                    <a:pt x="938" y="773"/>
                  </a:lnTo>
                  <a:lnTo>
                    <a:pt x="938" y="773"/>
                  </a:lnTo>
                  <a:lnTo>
                    <a:pt x="938" y="773"/>
                  </a:lnTo>
                  <a:lnTo>
                    <a:pt x="938" y="773"/>
                  </a:lnTo>
                  <a:lnTo>
                    <a:pt x="926" y="773"/>
                  </a:lnTo>
                  <a:lnTo>
                    <a:pt x="926" y="773"/>
                  </a:lnTo>
                  <a:lnTo>
                    <a:pt x="920" y="773"/>
                  </a:lnTo>
                  <a:lnTo>
                    <a:pt x="920" y="773"/>
                  </a:lnTo>
                  <a:lnTo>
                    <a:pt x="909" y="768"/>
                  </a:lnTo>
                  <a:lnTo>
                    <a:pt x="909" y="768"/>
                  </a:lnTo>
                  <a:lnTo>
                    <a:pt x="898" y="768"/>
                  </a:lnTo>
                  <a:lnTo>
                    <a:pt x="898" y="773"/>
                  </a:lnTo>
                  <a:lnTo>
                    <a:pt x="892" y="773"/>
                  </a:lnTo>
                  <a:lnTo>
                    <a:pt x="892" y="779"/>
                  </a:lnTo>
                  <a:lnTo>
                    <a:pt x="886" y="779"/>
                  </a:lnTo>
                  <a:lnTo>
                    <a:pt x="886" y="779"/>
                  </a:lnTo>
                  <a:lnTo>
                    <a:pt x="881" y="784"/>
                  </a:lnTo>
                  <a:lnTo>
                    <a:pt x="881" y="784"/>
                  </a:lnTo>
                  <a:lnTo>
                    <a:pt x="869" y="784"/>
                  </a:lnTo>
                  <a:lnTo>
                    <a:pt x="869" y="784"/>
                  </a:lnTo>
                  <a:lnTo>
                    <a:pt x="864" y="784"/>
                  </a:lnTo>
                  <a:lnTo>
                    <a:pt x="864" y="784"/>
                  </a:lnTo>
                  <a:lnTo>
                    <a:pt x="853" y="784"/>
                  </a:lnTo>
                  <a:lnTo>
                    <a:pt x="853" y="784"/>
                  </a:lnTo>
                  <a:lnTo>
                    <a:pt x="853" y="784"/>
                  </a:lnTo>
                  <a:lnTo>
                    <a:pt x="853" y="784"/>
                  </a:lnTo>
                  <a:lnTo>
                    <a:pt x="853" y="790"/>
                  </a:lnTo>
                  <a:lnTo>
                    <a:pt x="853" y="790"/>
                  </a:lnTo>
                  <a:lnTo>
                    <a:pt x="853" y="796"/>
                  </a:lnTo>
                  <a:lnTo>
                    <a:pt x="853" y="796"/>
                  </a:lnTo>
                  <a:lnTo>
                    <a:pt x="847" y="796"/>
                  </a:lnTo>
                  <a:lnTo>
                    <a:pt x="847" y="796"/>
                  </a:lnTo>
                  <a:lnTo>
                    <a:pt x="829" y="808"/>
                  </a:lnTo>
                  <a:lnTo>
                    <a:pt x="829" y="808"/>
                  </a:lnTo>
                  <a:lnTo>
                    <a:pt x="813" y="813"/>
                  </a:lnTo>
                  <a:lnTo>
                    <a:pt x="813" y="813"/>
                  </a:lnTo>
                  <a:lnTo>
                    <a:pt x="790" y="813"/>
                  </a:lnTo>
                  <a:lnTo>
                    <a:pt x="790" y="813"/>
                  </a:lnTo>
                  <a:lnTo>
                    <a:pt x="761" y="819"/>
                  </a:lnTo>
                  <a:lnTo>
                    <a:pt x="761" y="819"/>
                  </a:lnTo>
                  <a:lnTo>
                    <a:pt x="761" y="842"/>
                  </a:lnTo>
                  <a:lnTo>
                    <a:pt x="761" y="842"/>
                  </a:lnTo>
                  <a:lnTo>
                    <a:pt x="761" y="859"/>
                  </a:lnTo>
                  <a:lnTo>
                    <a:pt x="761" y="859"/>
                  </a:lnTo>
                  <a:lnTo>
                    <a:pt x="761" y="881"/>
                  </a:lnTo>
                  <a:lnTo>
                    <a:pt x="761" y="881"/>
                  </a:lnTo>
                  <a:lnTo>
                    <a:pt x="761" y="904"/>
                  </a:lnTo>
                  <a:lnTo>
                    <a:pt x="761" y="904"/>
                  </a:lnTo>
                  <a:lnTo>
                    <a:pt x="767" y="904"/>
                  </a:lnTo>
                  <a:lnTo>
                    <a:pt x="767" y="904"/>
                  </a:lnTo>
                  <a:lnTo>
                    <a:pt x="773" y="904"/>
                  </a:lnTo>
                  <a:lnTo>
                    <a:pt x="773" y="904"/>
                  </a:lnTo>
                  <a:lnTo>
                    <a:pt x="779" y="904"/>
                  </a:lnTo>
                  <a:lnTo>
                    <a:pt x="779" y="904"/>
                  </a:lnTo>
                  <a:lnTo>
                    <a:pt x="784" y="904"/>
                  </a:lnTo>
                  <a:lnTo>
                    <a:pt x="784" y="904"/>
                  </a:lnTo>
                  <a:lnTo>
                    <a:pt x="795" y="915"/>
                  </a:lnTo>
                  <a:lnTo>
                    <a:pt x="795" y="915"/>
                  </a:lnTo>
                  <a:lnTo>
                    <a:pt x="813" y="927"/>
                  </a:lnTo>
                  <a:lnTo>
                    <a:pt x="813" y="927"/>
                  </a:lnTo>
                  <a:lnTo>
                    <a:pt x="829" y="933"/>
                  </a:lnTo>
                  <a:lnTo>
                    <a:pt x="829" y="933"/>
                  </a:lnTo>
                  <a:lnTo>
                    <a:pt x="841" y="938"/>
                  </a:lnTo>
                  <a:lnTo>
                    <a:pt x="841" y="938"/>
                  </a:lnTo>
                  <a:lnTo>
                    <a:pt x="858" y="933"/>
                  </a:lnTo>
                  <a:lnTo>
                    <a:pt x="858" y="933"/>
                  </a:lnTo>
                  <a:lnTo>
                    <a:pt x="881" y="921"/>
                  </a:lnTo>
                  <a:lnTo>
                    <a:pt x="881" y="921"/>
                  </a:lnTo>
                  <a:lnTo>
                    <a:pt x="898" y="910"/>
                  </a:lnTo>
                  <a:lnTo>
                    <a:pt x="898" y="910"/>
                  </a:lnTo>
                  <a:lnTo>
                    <a:pt x="909" y="904"/>
                  </a:lnTo>
                  <a:lnTo>
                    <a:pt x="909" y="904"/>
                  </a:lnTo>
                  <a:lnTo>
                    <a:pt x="920" y="904"/>
                  </a:lnTo>
                  <a:lnTo>
                    <a:pt x="920" y="904"/>
                  </a:lnTo>
                  <a:lnTo>
                    <a:pt x="926" y="904"/>
                  </a:lnTo>
                  <a:lnTo>
                    <a:pt x="926" y="904"/>
                  </a:lnTo>
                  <a:lnTo>
                    <a:pt x="938" y="904"/>
                  </a:lnTo>
                  <a:lnTo>
                    <a:pt x="938" y="904"/>
                  </a:lnTo>
                  <a:lnTo>
                    <a:pt x="949" y="904"/>
                  </a:lnTo>
                  <a:lnTo>
                    <a:pt x="949" y="904"/>
                  </a:lnTo>
                  <a:lnTo>
                    <a:pt x="954" y="898"/>
                  </a:lnTo>
                  <a:lnTo>
                    <a:pt x="954" y="898"/>
                  </a:lnTo>
                  <a:lnTo>
                    <a:pt x="960" y="893"/>
                  </a:lnTo>
                  <a:lnTo>
                    <a:pt x="960" y="893"/>
                  </a:lnTo>
                  <a:lnTo>
                    <a:pt x="972" y="881"/>
                  </a:lnTo>
                  <a:lnTo>
                    <a:pt x="972" y="881"/>
                  </a:lnTo>
                  <a:lnTo>
                    <a:pt x="978" y="876"/>
                  </a:lnTo>
                  <a:lnTo>
                    <a:pt x="978" y="876"/>
                  </a:lnTo>
                  <a:lnTo>
                    <a:pt x="972" y="870"/>
                  </a:lnTo>
                  <a:lnTo>
                    <a:pt x="972" y="870"/>
                  </a:lnTo>
                  <a:lnTo>
                    <a:pt x="978" y="864"/>
                  </a:lnTo>
                  <a:lnTo>
                    <a:pt x="978" y="864"/>
                  </a:lnTo>
                  <a:lnTo>
                    <a:pt x="978" y="859"/>
                  </a:lnTo>
                  <a:lnTo>
                    <a:pt x="978" y="859"/>
                  </a:lnTo>
                  <a:lnTo>
                    <a:pt x="978" y="853"/>
                  </a:lnTo>
                  <a:lnTo>
                    <a:pt x="978" y="853"/>
                  </a:lnTo>
                  <a:lnTo>
                    <a:pt x="966" y="847"/>
                  </a:lnTo>
                  <a:lnTo>
                    <a:pt x="966" y="847"/>
                  </a:lnTo>
                  <a:lnTo>
                    <a:pt x="954" y="836"/>
                  </a:lnTo>
                  <a:lnTo>
                    <a:pt x="954" y="836"/>
                  </a:lnTo>
                  <a:lnTo>
                    <a:pt x="949" y="830"/>
                  </a:lnTo>
                  <a:lnTo>
                    <a:pt x="949" y="830"/>
                  </a:lnTo>
                  <a:lnTo>
                    <a:pt x="949" y="824"/>
                  </a:lnTo>
                  <a:lnTo>
                    <a:pt x="954" y="824"/>
                  </a:lnTo>
                  <a:lnTo>
                    <a:pt x="954" y="824"/>
                  </a:lnTo>
                  <a:lnTo>
                    <a:pt x="960" y="824"/>
                  </a:lnTo>
                  <a:lnTo>
                    <a:pt x="960" y="824"/>
                  </a:lnTo>
                  <a:lnTo>
                    <a:pt x="972" y="819"/>
                  </a:lnTo>
                  <a:lnTo>
                    <a:pt x="972" y="819"/>
                  </a:lnTo>
                  <a:lnTo>
                    <a:pt x="989" y="819"/>
                  </a:lnTo>
                  <a:lnTo>
                    <a:pt x="989" y="81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006" y="808"/>
                  </a:lnTo>
                  <a:lnTo>
                    <a:pt x="1006" y="808"/>
                  </a:lnTo>
                  <a:lnTo>
                    <a:pt x="1011" y="796"/>
                  </a:lnTo>
                  <a:lnTo>
                    <a:pt x="1011" y="796"/>
                  </a:lnTo>
                  <a:lnTo>
                    <a:pt x="1011" y="784"/>
                  </a:lnTo>
                  <a:lnTo>
                    <a:pt x="1011" y="784"/>
                  </a:lnTo>
                  <a:lnTo>
                    <a:pt x="1017" y="768"/>
                  </a:lnTo>
                  <a:lnTo>
                    <a:pt x="1017" y="768"/>
                  </a:lnTo>
                  <a:lnTo>
                    <a:pt x="1011" y="768"/>
                  </a:lnTo>
                  <a:lnTo>
                    <a:pt x="1011" y="768"/>
                  </a:lnTo>
                  <a:lnTo>
                    <a:pt x="1000" y="768"/>
                  </a:lnTo>
                  <a:lnTo>
                    <a:pt x="1000" y="768"/>
                  </a:lnTo>
                  <a:lnTo>
                    <a:pt x="994" y="768"/>
                  </a:lnTo>
                  <a:lnTo>
                    <a:pt x="994" y="768"/>
                  </a:lnTo>
                  <a:lnTo>
                    <a:pt x="983" y="768"/>
                  </a:lnTo>
                  <a:lnTo>
                    <a:pt x="983" y="768"/>
                  </a:lnTo>
                  <a:lnTo>
                    <a:pt x="983" y="768"/>
                  </a:lnTo>
                  <a:lnTo>
                    <a:pt x="983" y="768"/>
                  </a:lnTo>
                  <a:lnTo>
                    <a:pt x="978" y="762"/>
                  </a:lnTo>
                  <a:lnTo>
                    <a:pt x="978" y="762"/>
                  </a:lnTo>
                  <a:lnTo>
                    <a:pt x="972" y="756"/>
                  </a:lnTo>
                  <a:lnTo>
                    <a:pt x="972" y="756"/>
                  </a:lnTo>
                  <a:lnTo>
                    <a:pt x="960" y="756"/>
                  </a:lnTo>
                  <a:close/>
                  <a:moveTo>
                    <a:pt x="500" y="773"/>
                  </a:moveTo>
                  <a:lnTo>
                    <a:pt x="500" y="773"/>
                  </a:lnTo>
                  <a:lnTo>
                    <a:pt x="500" y="779"/>
                  </a:lnTo>
                  <a:lnTo>
                    <a:pt x="500" y="779"/>
                  </a:lnTo>
                  <a:lnTo>
                    <a:pt x="494" y="784"/>
                  </a:lnTo>
                  <a:lnTo>
                    <a:pt x="494" y="784"/>
                  </a:lnTo>
                  <a:lnTo>
                    <a:pt x="494" y="784"/>
                  </a:lnTo>
                  <a:lnTo>
                    <a:pt x="494" y="784"/>
                  </a:lnTo>
                  <a:lnTo>
                    <a:pt x="489" y="790"/>
                  </a:lnTo>
                  <a:lnTo>
                    <a:pt x="489" y="790"/>
                  </a:lnTo>
                  <a:lnTo>
                    <a:pt x="483" y="796"/>
                  </a:lnTo>
                  <a:lnTo>
                    <a:pt x="483" y="796"/>
                  </a:lnTo>
                  <a:lnTo>
                    <a:pt x="471" y="796"/>
                  </a:lnTo>
                  <a:lnTo>
                    <a:pt x="471" y="796"/>
                  </a:lnTo>
                  <a:lnTo>
                    <a:pt x="466" y="796"/>
                  </a:lnTo>
                  <a:lnTo>
                    <a:pt x="466" y="796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71" y="808"/>
                  </a:lnTo>
                  <a:lnTo>
                    <a:pt x="471" y="808"/>
                  </a:lnTo>
                  <a:lnTo>
                    <a:pt x="471" y="819"/>
                  </a:lnTo>
                  <a:lnTo>
                    <a:pt x="471" y="819"/>
                  </a:lnTo>
                  <a:lnTo>
                    <a:pt x="460" y="830"/>
                  </a:lnTo>
                  <a:lnTo>
                    <a:pt x="460" y="830"/>
                  </a:lnTo>
                  <a:lnTo>
                    <a:pt x="449" y="842"/>
                  </a:lnTo>
                  <a:lnTo>
                    <a:pt x="449" y="842"/>
                  </a:lnTo>
                  <a:lnTo>
                    <a:pt x="415" y="830"/>
                  </a:lnTo>
                  <a:lnTo>
                    <a:pt x="415" y="830"/>
                  </a:lnTo>
                  <a:lnTo>
                    <a:pt x="380" y="819"/>
                  </a:lnTo>
                  <a:lnTo>
                    <a:pt x="380" y="819"/>
                  </a:lnTo>
                  <a:lnTo>
                    <a:pt x="341" y="819"/>
                  </a:lnTo>
                  <a:lnTo>
                    <a:pt x="341" y="819"/>
                  </a:lnTo>
                  <a:lnTo>
                    <a:pt x="301" y="830"/>
                  </a:lnTo>
                  <a:lnTo>
                    <a:pt x="301" y="830"/>
                  </a:lnTo>
                  <a:lnTo>
                    <a:pt x="279" y="842"/>
                  </a:lnTo>
                  <a:lnTo>
                    <a:pt x="279" y="842"/>
                  </a:lnTo>
                  <a:lnTo>
                    <a:pt x="255" y="859"/>
                  </a:lnTo>
                  <a:lnTo>
                    <a:pt x="255" y="859"/>
                  </a:lnTo>
                  <a:lnTo>
                    <a:pt x="239" y="881"/>
                  </a:lnTo>
                  <a:lnTo>
                    <a:pt x="239" y="881"/>
                  </a:lnTo>
                  <a:lnTo>
                    <a:pt x="216" y="893"/>
                  </a:lnTo>
                  <a:lnTo>
                    <a:pt x="216" y="893"/>
                  </a:lnTo>
                  <a:lnTo>
                    <a:pt x="199" y="904"/>
                  </a:lnTo>
                  <a:lnTo>
                    <a:pt x="199" y="904"/>
                  </a:lnTo>
                  <a:lnTo>
                    <a:pt x="187" y="910"/>
                  </a:lnTo>
                  <a:lnTo>
                    <a:pt x="187" y="910"/>
                  </a:lnTo>
                  <a:lnTo>
                    <a:pt x="170" y="910"/>
                  </a:lnTo>
                  <a:lnTo>
                    <a:pt x="170" y="910"/>
                  </a:lnTo>
                  <a:lnTo>
                    <a:pt x="153" y="910"/>
                  </a:lnTo>
                  <a:lnTo>
                    <a:pt x="153" y="910"/>
                  </a:lnTo>
                  <a:lnTo>
                    <a:pt x="148" y="921"/>
                  </a:lnTo>
                  <a:lnTo>
                    <a:pt x="148" y="921"/>
                  </a:lnTo>
                  <a:lnTo>
                    <a:pt x="148" y="927"/>
                  </a:lnTo>
                  <a:lnTo>
                    <a:pt x="148" y="927"/>
                  </a:lnTo>
                  <a:lnTo>
                    <a:pt x="148" y="933"/>
                  </a:lnTo>
                  <a:lnTo>
                    <a:pt x="148" y="933"/>
                  </a:lnTo>
                  <a:lnTo>
                    <a:pt x="142" y="938"/>
                  </a:lnTo>
                  <a:lnTo>
                    <a:pt x="142" y="938"/>
                  </a:lnTo>
                  <a:lnTo>
                    <a:pt x="136" y="938"/>
                  </a:lnTo>
                  <a:lnTo>
                    <a:pt x="136" y="938"/>
                  </a:lnTo>
                  <a:lnTo>
                    <a:pt x="130" y="938"/>
                  </a:lnTo>
                  <a:lnTo>
                    <a:pt x="130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20" y="938"/>
                  </a:lnTo>
                  <a:lnTo>
                    <a:pt x="120" y="938"/>
                  </a:lnTo>
                  <a:lnTo>
                    <a:pt x="108" y="949"/>
                  </a:lnTo>
                  <a:lnTo>
                    <a:pt x="108" y="949"/>
                  </a:lnTo>
                  <a:lnTo>
                    <a:pt x="102" y="961"/>
                  </a:lnTo>
                  <a:lnTo>
                    <a:pt x="102" y="961"/>
                  </a:lnTo>
                  <a:lnTo>
                    <a:pt x="102" y="973"/>
                  </a:lnTo>
                  <a:lnTo>
                    <a:pt x="102" y="973"/>
                  </a:lnTo>
                  <a:lnTo>
                    <a:pt x="102" y="984"/>
                  </a:lnTo>
                  <a:lnTo>
                    <a:pt x="102" y="984"/>
                  </a:lnTo>
                  <a:lnTo>
                    <a:pt x="91" y="984"/>
                  </a:lnTo>
                  <a:lnTo>
                    <a:pt x="91" y="984"/>
                  </a:lnTo>
                  <a:lnTo>
                    <a:pt x="74" y="984"/>
                  </a:lnTo>
                  <a:lnTo>
                    <a:pt x="74" y="984"/>
                  </a:lnTo>
                  <a:lnTo>
                    <a:pt x="62" y="984"/>
                  </a:lnTo>
                  <a:lnTo>
                    <a:pt x="62" y="984"/>
                  </a:lnTo>
                  <a:lnTo>
                    <a:pt x="51" y="989"/>
                  </a:lnTo>
                  <a:lnTo>
                    <a:pt x="51" y="989"/>
                  </a:lnTo>
                  <a:lnTo>
                    <a:pt x="51" y="989"/>
                  </a:lnTo>
                  <a:lnTo>
                    <a:pt x="51" y="989"/>
                  </a:lnTo>
                  <a:lnTo>
                    <a:pt x="45" y="995"/>
                  </a:lnTo>
                  <a:lnTo>
                    <a:pt x="45" y="995"/>
                  </a:lnTo>
                  <a:lnTo>
                    <a:pt x="40" y="1001"/>
                  </a:lnTo>
                  <a:lnTo>
                    <a:pt x="40" y="1001"/>
                  </a:lnTo>
                  <a:lnTo>
                    <a:pt x="34" y="1001"/>
                  </a:lnTo>
                  <a:lnTo>
                    <a:pt x="34" y="1001"/>
                  </a:lnTo>
                  <a:lnTo>
                    <a:pt x="28" y="1007"/>
                  </a:lnTo>
                  <a:lnTo>
                    <a:pt x="28" y="1007"/>
                  </a:lnTo>
                  <a:lnTo>
                    <a:pt x="17" y="1007"/>
                  </a:lnTo>
                  <a:lnTo>
                    <a:pt x="17" y="1007"/>
                  </a:lnTo>
                  <a:lnTo>
                    <a:pt x="11" y="1007"/>
                  </a:lnTo>
                  <a:lnTo>
                    <a:pt x="11" y="1007"/>
                  </a:lnTo>
                  <a:lnTo>
                    <a:pt x="5" y="1007"/>
                  </a:lnTo>
                  <a:lnTo>
                    <a:pt x="5" y="1007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1018"/>
                  </a:lnTo>
                  <a:lnTo>
                    <a:pt x="0" y="1018"/>
                  </a:lnTo>
                  <a:lnTo>
                    <a:pt x="0" y="1023"/>
                  </a:lnTo>
                  <a:lnTo>
                    <a:pt x="0" y="1023"/>
                  </a:lnTo>
                  <a:lnTo>
                    <a:pt x="0" y="1023"/>
                  </a:lnTo>
                  <a:lnTo>
                    <a:pt x="0" y="1023"/>
                  </a:lnTo>
                  <a:lnTo>
                    <a:pt x="5" y="1023"/>
                  </a:lnTo>
                  <a:lnTo>
                    <a:pt x="5" y="1023"/>
                  </a:lnTo>
                  <a:lnTo>
                    <a:pt x="11" y="1029"/>
                  </a:lnTo>
                  <a:lnTo>
                    <a:pt x="11" y="1029"/>
                  </a:lnTo>
                  <a:lnTo>
                    <a:pt x="23" y="1029"/>
                  </a:lnTo>
                  <a:lnTo>
                    <a:pt x="23" y="1029"/>
                  </a:lnTo>
                  <a:lnTo>
                    <a:pt x="28" y="1029"/>
                  </a:lnTo>
                  <a:lnTo>
                    <a:pt x="28" y="1029"/>
                  </a:lnTo>
                  <a:lnTo>
                    <a:pt x="40" y="1040"/>
                  </a:lnTo>
                  <a:lnTo>
                    <a:pt x="40" y="1040"/>
                  </a:lnTo>
                  <a:lnTo>
                    <a:pt x="51" y="1063"/>
                  </a:lnTo>
                  <a:lnTo>
                    <a:pt x="51" y="1063"/>
                  </a:lnTo>
                  <a:lnTo>
                    <a:pt x="62" y="1080"/>
                  </a:lnTo>
                  <a:lnTo>
                    <a:pt x="62" y="1080"/>
                  </a:lnTo>
                  <a:lnTo>
                    <a:pt x="68" y="1098"/>
                  </a:lnTo>
                  <a:lnTo>
                    <a:pt x="68" y="1098"/>
                  </a:lnTo>
                  <a:lnTo>
                    <a:pt x="74" y="1098"/>
                  </a:lnTo>
                  <a:lnTo>
                    <a:pt x="74" y="1098"/>
                  </a:lnTo>
                  <a:lnTo>
                    <a:pt x="80" y="1098"/>
                  </a:lnTo>
                  <a:lnTo>
                    <a:pt x="80" y="1098"/>
                  </a:lnTo>
                  <a:lnTo>
                    <a:pt x="85" y="1098"/>
                  </a:lnTo>
                  <a:lnTo>
                    <a:pt x="85" y="1098"/>
                  </a:lnTo>
                  <a:lnTo>
                    <a:pt x="91" y="1098"/>
                  </a:lnTo>
                  <a:lnTo>
                    <a:pt x="91" y="1098"/>
                  </a:lnTo>
                  <a:lnTo>
                    <a:pt x="96" y="1092"/>
                  </a:lnTo>
                  <a:lnTo>
                    <a:pt x="96" y="1092"/>
                  </a:lnTo>
                  <a:lnTo>
                    <a:pt x="96" y="1086"/>
                  </a:lnTo>
                  <a:lnTo>
                    <a:pt x="96" y="1086"/>
                  </a:lnTo>
                  <a:lnTo>
                    <a:pt x="102" y="1080"/>
                  </a:lnTo>
                  <a:lnTo>
                    <a:pt x="102" y="1080"/>
                  </a:lnTo>
                  <a:lnTo>
                    <a:pt x="108" y="1074"/>
                  </a:lnTo>
                  <a:lnTo>
                    <a:pt x="108" y="1074"/>
                  </a:lnTo>
                  <a:lnTo>
                    <a:pt x="125" y="1074"/>
                  </a:lnTo>
                  <a:lnTo>
                    <a:pt x="125" y="1074"/>
                  </a:lnTo>
                  <a:lnTo>
                    <a:pt x="136" y="1080"/>
                  </a:lnTo>
                  <a:lnTo>
                    <a:pt x="136" y="1080"/>
                  </a:lnTo>
                  <a:lnTo>
                    <a:pt x="142" y="1086"/>
                  </a:lnTo>
                  <a:lnTo>
                    <a:pt x="142" y="1086"/>
                  </a:lnTo>
                  <a:lnTo>
                    <a:pt x="148" y="1092"/>
                  </a:lnTo>
                  <a:lnTo>
                    <a:pt x="148" y="1092"/>
                  </a:lnTo>
                  <a:lnTo>
                    <a:pt x="148" y="1092"/>
                  </a:lnTo>
                  <a:lnTo>
                    <a:pt x="148" y="1092"/>
                  </a:lnTo>
                  <a:lnTo>
                    <a:pt x="159" y="1092"/>
                  </a:lnTo>
                  <a:lnTo>
                    <a:pt x="159" y="1092"/>
                  </a:lnTo>
                  <a:lnTo>
                    <a:pt x="165" y="1086"/>
                  </a:lnTo>
                  <a:lnTo>
                    <a:pt x="165" y="1086"/>
                  </a:lnTo>
                  <a:lnTo>
                    <a:pt x="165" y="1086"/>
                  </a:lnTo>
                  <a:lnTo>
                    <a:pt x="165" y="1086"/>
                  </a:lnTo>
                  <a:lnTo>
                    <a:pt x="165" y="1086"/>
                  </a:lnTo>
                  <a:lnTo>
                    <a:pt x="165" y="1086"/>
                  </a:lnTo>
                  <a:lnTo>
                    <a:pt x="170" y="1086"/>
                  </a:lnTo>
                  <a:lnTo>
                    <a:pt x="170" y="1086"/>
                  </a:lnTo>
                  <a:lnTo>
                    <a:pt x="176" y="1086"/>
                  </a:lnTo>
                  <a:lnTo>
                    <a:pt x="176" y="1086"/>
                  </a:lnTo>
                  <a:lnTo>
                    <a:pt x="176" y="1086"/>
                  </a:lnTo>
                  <a:lnTo>
                    <a:pt x="176" y="1086"/>
                  </a:lnTo>
                  <a:lnTo>
                    <a:pt x="182" y="1074"/>
                  </a:lnTo>
                  <a:lnTo>
                    <a:pt x="182" y="1074"/>
                  </a:lnTo>
                  <a:lnTo>
                    <a:pt x="187" y="1074"/>
                  </a:lnTo>
                  <a:lnTo>
                    <a:pt x="187" y="1074"/>
                  </a:lnTo>
                  <a:lnTo>
                    <a:pt x="187" y="1069"/>
                  </a:lnTo>
                  <a:lnTo>
                    <a:pt x="187" y="1069"/>
                  </a:lnTo>
                  <a:lnTo>
                    <a:pt x="193" y="1063"/>
                  </a:lnTo>
                  <a:lnTo>
                    <a:pt x="193" y="1063"/>
                  </a:lnTo>
                  <a:lnTo>
                    <a:pt x="199" y="1069"/>
                  </a:lnTo>
                  <a:lnTo>
                    <a:pt x="199" y="1069"/>
                  </a:lnTo>
                  <a:lnTo>
                    <a:pt x="199" y="1074"/>
                  </a:lnTo>
                  <a:lnTo>
                    <a:pt x="199" y="1074"/>
                  </a:lnTo>
                  <a:lnTo>
                    <a:pt x="199" y="1074"/>
                  </a:lnTo>
                  <a:lnTo>
                    <a:pt x="199" y="1074"/>
                  </a:lnTo>
                  <a:lnTo>
                    <a:pt x="205" y="1080"/>
                  </a:lnTo>
                  <a:lnTo>
                    <a:pt x="205" y="1069"/>
                  </a:lnTo>
                  <a:lnTo>
                    <a:pt x="205" y="1063"/>
                  </a:lnTo>
                  <a:lnTo>
                    <a:pt x="205" y="1058"/>
                  </a:lnTo>
                  <a:lnTo>
                    <a:pt x="205" y="1046"/>
                  </a:lnTo>
                  <a:lnTo>
                    <a:pt x="205" y="1046"/>
                  </a:lnTo>
                  <a:lnTo>
                    <a:pt x="199" y="1046"/>
                  </a:lnTo>
                  <a:lnTo>
                    <a:pt x="199" y="1046"/>
                  </a:lnTo>
                  <a:lnTo>
                    <a:pt x="199" y="1035"/>
                  </a:lnTo>
                  <a:lnTo>
                    <a:pt x="199" y="1035"/>
                  </a:lnTo>
                  <a:lnTo>
                    <a:pt x="205" y="1029"/>
                  </a:lnTo>
                  <a:lnTo>
                    <a:pt x="205" y="1029"/>
                  </a:lnTo>
                  <a:lnTo>
                    <a:pt x="210" y="1029"/>
                  </a:lnTo>
                  <a:lnTo>
                    <a:pt x="210" y="1029"/>
                  </a:lnTo>
                  <a:lnTo>
                    <a:pt x="216" y="1040"/>
                  </a:lnTo>
                  <a:lnTo>
                    <a:pt x="216" y="1040"/>
                  </a:lnTo>
                  <a:lnTo>
                    <a:pt x="221" y="1058"/>
                  </a:lnTo>
                  <a:lnTo>
                    <a:pt x="221" y="1058"/>
                  </a:lnTo>
                  <a:lnTo>
                    <a:pt x="227" y="1080"/>
                  </a:lnTo>
                  <a:lnTo>
                    <a:pt x="227" y="1080"/>
                  </a:lnTo>
                  <a:lnTo>
                    <a:pt x="233" y="1092"/>
                  </a:lnTo>
                  <a:lnTo>
                    <a:pt x="233" y="1092"/>
                  </a:lnTo>
                  <a:lnTo>
                    <a:pt x="239" y="1092"/>
                  </a:lnTo>
                  <a:lnTo>
                    <a:pt x="239" y="1098"/>
                  </a:lnTo>
                  <a:lnTo>
                    <a:pt x="244" y="1098"/>
                  </a:lnTo>
                  <a:lnTo>
                    <a:pt x="244" y="1098"/>
                  </a:lnTo>
                  <a:lnTo>
                    <a:pt x="267" y="1080"/>
                  </a:lnTo>
                  <a:lnTo>
                    <a:pt x="267" y="1080"/>
                  </a:lnTo>
                  <a:lnTo>
                    <a:pt x="284" y="1058"/>
                  </a:lnTo>
                  <a:lnTo>
                    <a:pt x="284" y="1058"/>
                  </a:lnTo>
                  <a:lnTo>
                    <a:pt x="290" y="1035"/>
                  </a:lnTo>
                  <a:lnTo>
                    <a:pt x="290" y="1035"/>
                  </a:lnTo>
                  <a:lnTo>
                    <a:pt x="295" y="1001"/>
                  </a:lnTo>
                  <a:lnTo>
                    <a:pt x="295" y="1001"/>
                  </a:lnTo>
                  <a:lnTo>
                    <a:pt x="295" y="1012"/>
                  </a:lnTo>
                  <a:lnTo>
                    <a:pt x="295" y="1012"/>
                  </a:lnTo>
                  <a:lnTo>
                    <a:pt x="301" y="1018"/>
                  </a:lnTo>
                  <a:lnTo>
                    <a:pt x="301" y="1018"/>
                  </a:lnTo>
                  <a:lnTo>
                    <a:pt x="307" y="1023"/>
                  </a:lnTo>
                  <a:lnTo>
                    <a:pt x="307" y="1023"/>
                  </a:lnTo>
                  <a:lnTo>
                    <a:pt x="307" y="1029"/>
                  </a:lnTo>
                  <a:lnTo>
                    <a:pt x="307" y="1029"/>
                  </a:lnTo>
                  <a:lnTo>
                    <a:pt x="307" y="1035"/>
                  </a:lnTo>
                  <a:lnTo>
                    <a:pt x="307" y="1035"/>
                  </a:lnTo>
                  <a:lnTo>
                    <a:pt x="312" y="1035"/>
                  </a:lnTo>
                  <a:lnTo>
                    <a:pt x="312" y="1035"/>
                  </a:lnTo>
                  <a:lnTo>
                    <a:pt x="324" y="1029"/>
                  </a:lnTo>
                  <a:lnTo>
                    <a:pt x="324" y="1029"/>
                  </a:lnTo>
                  <a:lnTo>
                    <a:pt x="324" y="1029"/>
                  </a:lnTo>
                  <a:lnTo>
                    <a:pt x="324" y="1029"/>
                  </a:lnTo>
                  <a:lnTo>
                    <a:pt x="324" y="1029"/>
                  </a:lnTo>
                  <a:lnTo>
                    <a:pt x="324" y="1029"/>
                  </a:lnTo>
                  <a:lnTo>
                    <a:pt x="324" y="1023"/>
                  </a:lnTo>
                  <a:lnTo>
                    <a:pt x="324" y="1023"/>
                  </a:lnTo>
                  <a:lnTo>
                    <a:pt x="324" y="1018"/>
                  </a:lnTo>
                  <a:lnTo>
                    <a:pt x="324" y="1018"/>
                  </a:lnTo>
                  <a:lnTo>
                    <a:pt x="324" y="1012"/>
                  </a:lnTo>
                  <a:lnTo>
                    <a:pt x="324" y="1012"/>
                  </a:lnTo>
                  <a:lnTo>
                    <a:pt x="330" y="1012"/>
                  </a:lnTo>
                  <a:lnTo>
                    <a:pt x="330" y="1012"/>
                  </a:lnTo>
                  <a:lnTo>
                    <a:pt x="335" y="1012"/>
                  </a:lnTo>
                  <a:lnTo>
                    <a:pt x="335" y="1012"/>
                  </a:lnTo>
                  <a:lnTo>
                    <a:pt x="341" y="1012"/>
                  </a:lnTo>
                  <a:lnTo>
                    <a:pt x="341" y="1012"/>
                  </a:lnTo>
                  <a:lnTo>
                    <a:pt x="346" y="1007"/>
                  </a:lnTo>
                  <a:lnTo>
                    <a:pt x="346" y="1007"/>
                  </a:lnTo>
                  <a:lnTo>
                    <a:pt x="346" y="995"/>
                  </a:lnTo>
                  <a:lnTo>
                    <a:pt x="346" y="995"/>
                  </a:lnTo>
                  <a:lnTo>
                    <a:pt x="346" y="984"/>
                  </a:lnTo>
                  <a:lnTo>
                    <a:pt x="346" y="984"/>
                  </a:lnTo>
                  <a:lnTo>
                    <a:pt x="346" y="973"/>
                  </a:lnTo>
                  <a:lnTo>
                    <a:pt x="346" y="973"/>
                  </a:lnTo>
                  <a:lnTo>
                    <a:pt x="341" y="961"/>
                  </a:lnTo>
                  <a:lnTo>
                    <a:pt x="341" y="961"/>
                  </a:lnTo>
                  <a:lnTo>
                    <a:pt x="346" y="961"/>
                  </a:lnTo>
                  <a:lnTo>
                    <a:pt x="346" y="961"/>
                  </a:lnTo>
                  <a:lnTo>
                    <a:pt x="346" y="955"/>
                  </a:lnTo>
                  <a:lnTo>
                    <a:pt x="346" y="955"/>
                  </a:lnTo>
                  <a:lnTo>
                    <a:pt x="352" y="955"/>
                  </a:lnTo>
                  <a:lnTo>
                    <a:pt x="352" y="955"/>
                  </a:lnTo>
                  <a:lnTo>
                    <a:pt x="352" y="955"/>
                  </a:lnTo>
                  <a:lnTo>
                    <a:pt x="352" y="949"/>
                  </a:lnTo>
                  <a:lnTo>
                    <a:pt x="352" y="949"/>
                  </a:lnTo>
                  <a:lnTo>
                    <a:pt x="352" y="944"/>
                  </a:lnTo>
                  <a:lnTo>
                    <a:pt x="352" y="944"/>
                  </a:lnTo>
                  <a:lnTo>
                    <a:pt x="352" y="944"/>
                  </a:lnTo>
                  <a:lnTo>
                    <a:pt x="358" y="944"/>
                  </a:lnTo>
                  <a:lnTo>
                    <a:pt x="358" y="944"/>
                  </a:lnTo>
                  <a:lnTo>
                    <a:pt x="358" y="949"/>
                  </a:lnTo>
                  <a:lnTo>
                    <a:pt x="358" y="949"/>
                  </a:lnTo>
                  <a:lnTo>
                    <a:pt x="364" y="955"/>
                  </a:lnTo>
                  <a:lnTo>
                    <a:pt x="364" y="955"/>
                  </a:lnTo>
                  <a:lnTo>
                    <a:pt x="364" y="961"/>
                  </a:lnTo>
                  <a:lnTo>
                    <a:pt x="364" y="961"/>
                  </a:lnTo>
                  <a:lnTo>
                    <a:pt x="364" y="961"/>
                  </a:lnTo>
                  <a:lnTo>
                    <a:pt x="364" y="961"/>
                  </a:lnTo>
                  <a:lnTo>
                    <a:pt x="369" y="955"/>
                  </a:lnTo>
                  <a:lnTo>
                    <a:pt x="369" y="955"/>
                  </a:lnTo>
                  <a:lnTo>
                    <a:pt x="375" y="955"/>
                  </a:lnTo>
                  <a:lnTo>
                    <a:pt x="375" y="955"/>
                  </a:lnTo>
                  <a:lnTo>
                    <a:pt x="380" y="955"/>
                  </a:lnTo>
                  <a:lnTo>
                    <a:pt x="380" y="955"/>
                  </a:lnTo>
                  <a:lnTo>
                    <a:pt x="380" y="949"/>
                  </a:lnTo>
                  <a:lnTo>
                    <a:pt x="380" y="949"/>
                  </a:lnTo>
                  <a:lnTo>
                    <a:pt x="380" y="944"/>
                  </a:lnTo>
                  <a:lnTo>
                    <a:pt x="380" y="944"/>
                  </a:lnTo>
                  <a:lnTo>
                    <a:pt x="380" y="933"/>
                  </a:lnTo>
                  <a:lnTo>
                    <a:pt x="380" y="933"/>
                  </a:lnTo>
                  <a:lnTo>
                    <a:pt x="386" y="927"/>
                  </a:lnTo>
                  <a:lnTo>
                    <a:pt x="386" y="927"/>
                  </a:lnTo>
                  <a:lnTo>
                    <a:pt x="386" y="921"/>
                  </a:lnTo>
                  <a:lnTo>
                    <a:pt x="386" y="921"/>
                  </a:lnTo>
                  <a:lnTo>
                    <a:pt x="392" y="921"/>
                  </a:lnTo>
                  <a:lnTo>
                    <a:pt x="392" y="921"/>
                  </a:lnTo>
                  <a:lnTo>
                    <a:pt x="398" y="921"/>
                  </a:lnTo>
                  <a:lnTo>
                    <a:pt x="398" y="921"/>
                  </a:lnTo>
                  <a:lnTo>
                    <a:pt x="404" y="915"/>
                  </a:lnTo>
                  <a:lnTo>
                    <a:pt x="404" y="915"/>
                  </a:lnTo>
                  <a:lnTo>
                    <a:pt x="404" y="915"/>
                  </a:lnTo>
                  <a:lnTo>
                    <a:pt x="404" y="915"/>
                  </a:lnTo>
                  <a:lnTo>
                    <a:pt x="409" y="915"/>
                  </a:lnTo>
                  <a:lnTo>
                    <a:pt x="409" y="915"/>
                  </a:lnTo>
                  <a:lnTo>
                    <a:pt x="415" y="915"/>
                  </a:lnTo>
                  <a:lnTo>
                    <a:pt x="415" y="915"/>
                  </a:lnTo>
                  <a:lnTo>
                    <a:pt x="420" y="915"/>
                  </a:lnTo>
                  <a:lnTo>
                    <a:pt x="420" y="915"/>
                  </a:lnTo>
                  <a:lnTo>
                    <a:pt x="409" y="933"/>
                  </a:lnTo>
                  <a:lnTo>
                    <a:pt x="409" y="933"/>
                  </a:lnTo>
                  <a:lnTo>
                    <a:pt x="404" y="949"/>
                  </a:lnTo>
                  <a:lnTo>
                    <a:pt x="404" y="949"/>
                  </a:lnTo>
                  <a:lnTo>
                    <a:pt x="398" y="967"/>
                  </a:lnTo>
                  <a:lnTo>
                    <a:pt x="398" y="967"/>
                  </a:lnTo>
                  <a:lnTo>
                    <a:pt x="392" y="989"/>
                  </a:lnTo>
                  <a:lnTo>
                    <a:pt x="392" y="989"/>
                  </a:lnTo>
                  <a:lnTo>
                    <a:pt x="398" y="995"/>
                  </a:lnTo>
                  <a:lnTo>
                    <a:pt x="398" y="995"/>
                  </a:lnTo>
                  <a:lnTo>
                    <a:pt x="409" y="1001"/>
                  </a:lnTo>
                  <a:lnTo>
                    <a:pt x="409" y="1001"/>
                  </a:lnTo>
                  <a:lnTo>
                    <a:pt x="420" y="1001"/>
                  </a:lnTo>
                  <a:lnTo>
                    <a:pt x="420" y="1001"/>
                  </a:lnTo>
                  <a:lnTo>
                    <a:pt x="432" y="1007"/>
                  </a:lnTo>
                  <a:lnTo>
                    <a:pt x="432" y="1007"/>
                  </a:lnTo>
                  <a:lnTo>
                    <a:pt x="443" y="989"/>
                  </a:lnTo>
                  <a:lnTo>
                    <a:pt x="443" y="989"/>
                  </a:lnTo>
                  <a:lnTo>
                    <a:pt x="449" y="984"/>
                  </a:lnTo>
                  <a:lnTo>
                    <a:pt x="449" y="984"/>
                  </a:lnTo>
                  <a:lnTo>
                    <a:pt x="460" y="984"/>
                  </a:lnTo>
                  <a:lnTo>
                    <a:pt x="460" y="984"/>
                  </a:lnTo>
                  <a:lnTo>
                    <a:pt x="477" y="978"/>
                  </a:lnTo>
                  <a:lnTo>
                    <a:pt x="477" y="978"/>
                  </a:lnTo>
                  <a:lnTo>
                    <a:pt x="489" y="967"/>
                  </a:lnTo>
                  <a:lnTo>
                    <a:pt x="500" y="955"/>
                  </a:lnTo>
                  <a:lnTo>
                    <a:pt x="500" y="955"/>
                  </a:lnTo>
                  <a:lnTo>
                    <a:pt x="500" y="927"/>
                  </a:lnTo>
                  <a:lnTo>
                    <a:pt x="500" y="927"/>
                  </a:lnTo>
                  <a:lnTo>
                    <a:pt x="505" y="904"/>
                  </a:lnTo>
                  <a:lnTo>
                    <a:pt x="505" y="904"/>
                  </a:lnTo>
                  <a:lnTo>
                    <a:pt x="505" y="898"/>
                  </a:lnTo>
                  <a:lnTo>
                    <a:pt x="511" y="893"/>
                  </a:lnTo>
                  <a:lnTo>
                    <a:pt x="523" y="898"/>
                  </a:lnTo>
                  <a:lnTo>
                    <a:pt x="540" y="904"/>
                  </a:lnTo>
                  <a:lnTo>
                    <a:pt x="551" y="910"/>
                  </a:lnTo>
                  <a:lnTo>
                    <a:pt x="568" y="915"/>
                  </a:lnTo>
                  <a:lnTo>
                    <a:pt x="568" y="915"/>
                  </a:lnTo>
                  <a:lnTo>
                    <a:pt x="563" y="910"/>
                  </a:lnTo>
                  <a:lnTo>
                    <a:pt x="563" y="910"/>
                  </a:lnTo>
                  <a:lnTo>
                    <a:pt x="563" y="904"/>
                  </a:lnTo>
                  <a:lnTo>
                    <a:pt x="563" y="904"/>
                  </a:lnTo>
                  <a:lnTo>
                    <a:pt x="557" y="904"/>
                  </a:lnTo>
                  <a:lnTo>
                    <a:pt x="557" y="904"/>
                  </a:lnTo>
                  <a:lnTo>
                    <a:pt x="557" y="898"/>
                  </a:lnTo>
                  <a:lnTo>
                    <a:pt x="557" y="898"/>
                  </a:lnTo>
                  <a:lnTo>
                    <a:pt x="557" y="898"/>
                  </a:lnTo>
                  <a:lnTo>
                    <a:pt x="557" y="898"/>
                  </a:lnTo>
                  <a:lnTo>
                    <a:pt x="557" y="893"/>
                  </a:lnTo>
                  <a:lnTo>
                    <a:pt x="557" y="893"/>
                  </a:lnTo>
                  <a:lnTo>
                    <a:pt x="557" y="887"/>
                  </a:lnTo>
                  <a:lnTo>
                    <a:pt x="557" y="887"/>
                  </a:lnTo>
                  <a:lnTo>
                    <a:pt x="557" y="881"/>
                  </a:lnTo>
                  <a:lnTo>
                    <a:pt x="557" y="881"/>
                  </a:lnTo>
                  <a:lnTo>
                    <a:pt x="557" y="881"/>
                  </a:lnTo>
                  <a:lnTo>
                    <a:pt x="557" y="881"/>
                  </a:lnTo>
                  <a:lnTo>
                    <a:pt x="563" y="881"/>
                  </a:lnTo>
                  <a:lnTo>
                    <a:pt x="563" y="881"/>
                  </a:lnTo>
                  <a:lnTo>
                    <a:pt x="568" y="881"/>
                  </a:lnTo>
                  <a:lnTo>
                    <a:pt x="568" y="881"/>
                  </a:lnTo>
                  <a:lnTo>
                    <a:pt x="574" y="876"/>
                  </a:lnTo>
                  <a:lnTo>
                    <a:pt x="574" y="876"/>
                  </a:lnTo>
                  <a:lnTo>
                    <a:pt x="574" y="870"/>
                  </a:lnTo>
                  <a:lnTo>
                    <a:pt x="574" y="870"/>
                  </a:lnTo>
                  <a:lnTo>
                    <a:pt x="580" y="859"/>
                  </a:lnTo>
                  <a:lnTo>
                    <a:pt x="580" y="859"/>
                  </a:lnTo>
                  <a:lnTo>
                    <a:pt x="585" y="842"/>
                  </a:lnTo>
                  <a:lnTo>
                    <a:pt x="585" y="842"/>
                  </a:lnTo>
                  <a:lnTo>
                    <a:pt x="585" y="836"/>
                  </a:lnTo>
                  <a:lnTo>
                    <a:pt x="585" y="836"/>
                  </a:lnTo>
                  <a:lnTo>
                    <a:pt x="574" y="813"/>
                  </a:lnTo>
                  <a:lnTo>
                    <a:pt x="574" y="813"/>
                  </a:lnTo>
                  <a:lnTo>
                    <a:pt x="551" y="796"/>
                  </a:lnTo>
                  <a:lnTo>
                    <a:pt x="551" y="796"/>
                  </a:lnTo>
                  <a:lnTo>
                    <a:pt x="529" y="779"/>
                  </a:lnTo>
                  <a:lnTo>
                    <a:pt x="529" y="779"/>
                  </a:lnTo>
                  <a:lnTo>
                    <a:pt x="517" y="773"/>
                  </a:lnTo>
                  <a:lnTo>
                    <a:pt x="500" y="773"/>
                  </a:lnTo>
                  <a:close/>
                  <a:moveTo>
                    <a:pt x="1011" y="904"/>
                  </a:moveTo>
                  <a:lnTo>
                    <a:pt x="1011" y="910"/>
                  </a:lnTo>
                  <a:lnTo>
                    <a:pt x="1011" y="915"/>
                  </a:lnTo>
                  <a:lnTo>
                    <a:pt x="1011" y="915"/>
                  </a:lnTo>
                  <a:lnTo>
                    <a:pt x="1011" y="921"/>
                  </a:lnTo>
                  <a:lnTo>
                    <a:pt x="1011" y="921"/>
                  </a:lnTo>
                  <a:lnTo>
                    <a:pt x="1006" y="921"/>
                  </a:lnTo>
                  <a:lnTo>
                    <a:pt x="1006" y="921"/>
                  </a:lnTo>
                  <a:lnTo>
                    <a:pt x="1000" y="921"/>
                  </a:lnTo>
                  <a:lnTo>
                    <a:pt x="1000" y="921"/>
                  </a:lnTo>
                  <a:lnTo>
                    <a:pt x="1000" y="921"/>
                  </a:lnTo>
                  <a:lnTo>
                    <a:pt x="1000" y="921"/>
                  </a:lnTo>
                  <a:lnTo>
                    <a:pt x="994" y="921"/>
                  </a:lnTo>
                  <a:lnTo>
                    <a:pt x="994" y="921"/>
                  </a:lnTo>
                  <a:lnTo>
                    <a:pt x="989" y="915"/>
                  </a:lnTo>
                  <a:lnTo>
                    <a:pt x="989" y="915"/>
                  </a:lnTo>
                  <a:lnTo>
                    <a:pt x="983" y="915"/>
                  </a:lnTo>
                  <a:lnTo>
                    <a:pt x="983" y="915"/>
                  </a:lnTo>
                  <a:lnTo>
                    <a:pt x="989" y="927"/>
                  </a:lnTo>
                  <a:lnTo>
                    <a:pt x="989" y="927"/>
                  </a:lnTo>
                  <a:lnTo>
                    <a:pt x="994" y="938"/>
                  </a:lnTo>
                  <a:lnTo>
                    <a:pt x="994" y="938"/>
                  </a:lnTo>
                  <a:lnTo>
                    <a:pt x="994" y="949"/>
                  </a:lnTo>
                  <a:lnTo>
                    <a:pt x="994" y="949"/>
                  </a:lnTo>
                  <a:lnTo>
                    <a:pt x="1000" y="967"/>
                  </a:lnTo>
                  <a:lnTo>
                    <a:pt x="1000" y="967"/>
                  </a:lnTo>
                  <a:lnTo>
                    <a:pt x="994" y="967"/>
                  </a:lnTo>
                  <a:lnTo>
                    <a:pt x="994" y="967"/>
                  </a:lnTo>
                  <a:lnTo>
                    <a:pt x="989" y="967"/>
                  </a:lnTo>
                  <a:lnTo>
                    <a:pt x="989" y="967"/>
                  </a:lnTo>
                  <a:lnTo>
                    <a:pt x="989" y="967"/>
                  </a:lnTo>
                  <a:lnTo>
                    <a:pt x="989" y="967"/>
                  </a:lnTo>
                  <a:lnTo>
                    <a:pt x="983" y="978"/>
                  </a:lnTo>
                  <a:lnTo>
                    <a:pt x="983" y="978"/>
                  </a:lnTo>
                  <a:lnTo>
                    <a:pt x="989" y="978"/>
                  </a:lnTo>
                  <a:lnTo>
                    <a:pt x="994" y="984"/>
                  </a:lnTo>
                  <a:lnTo>
                    <a:pt x="994" y="984"/>
                  </a:lnTo>
                  <a:lnTo>
                    <a:pt x="994" y="1001"/>
                  </a:lnTo>
                  <a:lnTo>
                    <a:pt x="994" y="1001"/>
                  </a:lnTo>
                  <a:lnTo>
                    <a:pt x="989" y="1018"/>
                  </a:lnTo>
                  <a:lnTo>
                    <a:pt x="989" y="1018"/>
                  </a:lnTo>
                  <a:lnTo>
                    <a:pt x="983" y="1029"/>
                  </a:lnTo>
                  <a:lnTo>
                    <a:pt x="983" y="1029"/>
                  </a:lnTo>
                  <a:lnTo>
                    <a:pt x="1000" y="1035"/>
                  </a:lnTo>
                  <a:lnTo>
                    <a:pt x="1000" y="1035"/>
                  </a:lnTo>
                  <a:lnTo>
                    <a:pt x="1011" y="1040"/>
                  </a:lnTo>
                  <a:lnTo>
                    <a:pt x="1011" y="1040"/>
                  </a:lnTo>
                  <a:lnTo>
                    <a:pt x="1023" y="1046"/>
                  </a:lnTo>
                  <a:lnTo>
                    <a:pt x="1023" y="1046"/>
                  </a:lnTo>
                  <a:lnTo>
                    <a:pt x="1034" y="1052"/>
                  </a:lnTo>
                  <a:lnTo>
                    <a:pt x="1034" y="1052"/>
                  </a:lnTo>
                  <a:lnTo>
                    <a:pt x="1029" y="1063"/>
                  </a:lnTo>
                  <a:lnTo>
                    <a:pt x="1029" y="1063"/>
                  </a:lnTo>
                  <a:lnTo>
                    <a:pt x="1023" y="1069"/>
                  </a:lnTo>
                  <a:lnTo>
                    <a:pt x="1023" y="1069"/>
                  </a:lnTo>
                  <a:lnTo>
                    <a:pt x="1017" y="1080"/>
                  </a:lnTo>
                  <a:lnTo>
                    <a:pt x="1017" y="1080"/>
                  </a:lnTo>
                  <a:lnTo>
                    <a:pt x="1011" y="1092"/>
                  </a:lnTo>
                  <a:lnTo>
                    <a:pt x="1011" y="1092"/>
                  </a:lnTo>
                  <a:lnTo>
                    <a:pt x="1017" y="1092"/>
                  </a:lnTo>
                  <a:lnTo>
                    <a:pt x="1017" y="1092"/>
                  </a:lnTo>
                  <a:lnTo>
                    <a:pt x="1029" y="1092"/>
                  </a:lnTo>
                  <a:lnTo>
                    <a:pt x="1029" y="1092"/>
                  </a:lnTo>
                  <a:lnTo>
                    <a:pt x="1034" y="1092"/>
                  </a:lnTo>
                  <a:lnTo>
                    <a:pt x="1034" y="1092"/>
                  </a:lnTo>
                  <a:lnTo>
                    <a:pt x="1040" y="1092"/>
                  </a:lnTo>
                  <a:lnTo>
                    <a:pt x="1040" y="1092"/>
                  </a:lnTo>
                  <a:lnTo>
                    <a:pt x="1040" y="1092"/>
                  </a:lnTo>
                  <a:lnTo>
                    <a:pt x="1040" y="1092"/>
                  </a:lnTo>
                  <a:lnTo>
                    <a:pt x="1045" y="1098"/>
                  </a:lnTo>
                  <a:lnTo>
                    <a:pt x="1045" y="1098"/>
                  </a:lnTo>
                  <a:lnTo>
                    <a:pt x="1045" y="1098"/>
                  </a:lnTo>
                  <a:lnTo>
                    <a:pt x="1045" y="1098"/>
                  </a:lnTo>
                  <a:lnTo>
                    <a:pt x="1051" y="1103"/>
                  </a:lnTo>
                  <a:lnTo>
                    <a:pt x="1051" y="1103"/>
                  </a:lnTo>
                  <a:lnTo>
                    <a:pt x="1051" y="1103"/>
                  </a:lnTo>
                  <a:lnTo>
                    <a:pt x="1051" y="1103"/>
                  </a:lnTo>
                  <a:lnTo>
                    <a:pt x="1051" y="1114"/>
                  </a:lnTo>
                  <a:lnTo>
                    <a:pt x="1051" y="1114"/>
                  </a:lnTo>
                  <a:lnTo>
                    <a:pt x="1051" y="1120"/>
                  </a:lnTo>
                  <a:lnTo>
                    <a:pt x="1051" y="1120"/>
                  </a:lnTo>
                  <a:lnTo>
                    <a:pt x="1051" y="1126"/>
                  </a:lnTo>
                  <a:lnTo>
                    <a:pt x="1051" y="1126"/>
                  </a:lnTo>
                  <a:lnTo>
                    <a:pt x="1023" y="1120"/>
                  </a:lnTo>
                  <a:lnTo>
                    <a:pt x="1023" y="1120"/>
                  </a:lnTo>
                  <a:lnTo>
                    <a:pt x="994" y="1114"/>
                  </a:lnTo>
                  <a:lnTo>
                    <a:pt x="994" y="1114"/>
                  </a:lnTo>
                  <a:lnTo>
                    <a:pt x="966" y="1114"/>
                  </a:lnTo>
                  <a:lnTo>
                    <a:pt x="966" y="1114"/>
                  </a:lnTo>
                  <a:lnTo>
                    <a:pt x="949" y="1114"/>
                  </a:lnTo>
                  <a:lnTo>
                    <a:pt x="949" y="1114"/>
                  </a:lnTo>
                  <a:lnTo>
                    <a:pt x="932" y="1114"/>
                  </a:lnTo>
                  <a:lnTo>
                    <a:pt x="932" y="1114"/>
                  </a:lnTo>
                  <a:lnTo>
                    <a:pt x="915" y="1114"/>
                  </a:lnTo>
                  <a:lnTo>
                    <a:pt x="915" y="1114"/>
                  </a:lnTo>
                  <a:lnTo>
                    <a:pt x="904" y="1114"/>
                  </a:lnTo>
                  <a:lnTo>
                    <a:pt x="904" y="1114"/>
                  </a:lnTo>
                  <a:lnTo>
                    <a:pt x="886" y="1114"/>
                  </a:lnTo>
                  <a:lnTo>
                    <a:pt x="886" y="1114"/>
                  </a:lnTo>
                  <a:lnTo>
                    <a:pt x="886" y="1108"/>
                  </a:lnTo>
                  <a:lnTo>
                    <a:pt x="886" y="1108"/>
                  </a:lnTo>
                  <a:lnTo>
                    <a:pt x="886" y="1103"/>
                  </a:lnTo>
                  <a:lnTo>
                    <a:pt x="886" y="1103"/>
                  </a:lnTo>
                  <a:lnTo>
                    <a:pt x="881" y="1092"/>
                  </a:lnTo>
                  <a:lnTo>
                    <a:pt x="881" y="1092"/>
                  </a:lnTo>
                  <a:lnTo>
                    <a:pt x="881" y="1092"/>
                  </a:lnTo>
                  <a:lnTo>
                    <a:pt x="881" y="1092"/>
                  </a:lnTo>
                  <a:lnTo>
                    <a:pt x="875" y="1092"/>
                  </a:lnTo>
                  <a:lnTo>
                    <a:pt x="875" y="1092"/>
                  </a:lnTo>
                  <a:lnTo>
                    <a:pt x="869" y="1092"/>
                  </a:lnTo>
                  <a:lnTo>
                    <a:pt x="869" y="1092"/>
                  </a:lnTo>
                  <a:lnTo>
                    <a:pt x="864" y="1092"/>
                  </a:lnTo>
                  <a:lnTo>
                    <a:pt x="864" y="1092"/>
                  </a:lnTo>
                  <a:lnTo>
                    <a:pt x="853" y="1092"/>
                  </a:lnTo>
                  <a:lnTo>
                    <a:pt x="853" y="1092"/>
                  </a:lnTo>
                  <a:lnTo>
                    <a:pt x="853" y="1086"/>
                  </a:lnTo>
                  <a:lnTo>
                    <a:pt x="853" y="1086"/>
                  </a:lnTo>
                  <a:lnTo>
                    <a:pt x="847" y="1086"/>
                  </a:lnTo>
                  <a:lnTo>
                    <a:pt x="847" y="1086"/>
                  </a:lnTo>
                  <a:lnTo>
                    <a:pt x="841" y="1080"/>
                  </a:lnTo>
                  <a:lnTo>
                    <a:pt x="841" y="1080"/>
                  </a:lnTo>
                  <a:lnTo>
                    <a:pt x="841" y="1074"/>
                  </a:lnTo>
                  <a:lnTo>
                    <a:pt x="841" y="1074"/>
                  </a:lnTo>
                  <a:lnTo>
                    <a:pt x="841" y="1069"/>
                  </a:lnTo>
                  <a:lnTo>
                    <a:pt x="841" y="1069"/>
                  </a:lnTo>
                  <a:lnTo>
                    <a:pt x="841" y="1069"/>
                  </a:lnTo>
                  <a:lnTo>
                    <a:pt x="841" y="1069"/>
                  </a:lnTo>
                  <a:lnTo>
                    <a:pt x="824" y="1063"/>
                  </a:lnTo>
                  <a:lnTo>
                    <a:pt x="824" y="1063"/>
                  </a:lnTo>
                  <a:lnTo>
                    <a:pt x="813" y="1063"/>
                  </a:lnTo>
                  <a:lnTo>
                    <a:pt x="813" y="1063"/>
                  </a:lnTo>
                  <a:lnTo>
                    <a:pt x="795" y="1063"/>
                  </a:lnTo>
                  <a:lnTo>
                    <a:pt x="795" y="1063"/>
                  </a:lnTo>
                  <a:lnTo>
                    <a:pt x="779" y="1063"/>
                  </a:lnTo>
                  <a:lnTo>
                    <a:pt x="779" y="1063"/>
                  </a:lnTo>
                  <a:lnTo>
                    <a:pt x="767" y="1058"/>
                  </a:lnTo>
                  <a:lnTo>
                    <a:pt x="767" y="1058"/>
                  </a:lnTo>
                  <a:lnTo>
                    <a:pt x="761" y="1052"/>
                  </a:lnTo>
                  <a:lnTo>
                    <a:pt x="761" y="1052"/>
                  </a:lnTo>
                  <a:lnTo>
                    <a:pt x="750" y="1040"/>
                  </a:lnTo>
                  <a:lnTo>
                    <a:pt x="750" y="1040"/>
                  </a:lnTo>
                  <a:lnTo>
                    <a:pt x="744" y="1035"/>
                  </a:lnTo>
                  <a:lnTo>
                    <a:pt x="744" y="1035"/>
                  </a:lnTo>
                  <a:lnTo>
                    <a:pt x="727" y="1035"/>
                  </a:lnTo>
                  <a:lnTo>
                    <a:pt x="727" y="1035"/>
                  </a:lnTo>
                  <a:lnTo>
                    <a:pt x="704" y="1035"/>
                  </a:lnTo>
                  <a:lnTo>
                    <a:pt x="704" y="1035"/>
                  </a:lnTo>
                  <a:lnTo>
                    <a:pt x="688" y="1035"/>
                  </a:lnTo>
                  <a:lnTo>
                    <a:pt x="688" y="1035"/>
                  </a:lnTo>
                  <a:lnTo>
                    <a:pt x="670" y="1035"/>
                  </a:lnTo>
                  <a:lnTo>
                    <a:pt x="670" y="1035"/>
                  </a:lnTo>
                  <a:lnTo>
                    <a:pt x="665" y="1035"/>
                  </a:lnTo>
                  <a:lnTo>
                    <a:pt x="665" y="1035"/>
                  </a:lnTo>
                  <a:lnTo>
                    <a:pt x="665" y="1029"/>
                  </a:lnTo>
                  <a:lnTo>
                    <a:pt x="665" y="1029"/>
                  </a:lnTo>
                  <a:lnTo>
                    <a:pt x="659" y="1023"/>
                  </a:lnTo>
                  <a:lnTo>
                    <a:pt x="659" y="1023"/>
                  </a:lnTo>
                  <a:lnTo>
                    <a:pt x="659" y="1018"/>
                  </a:lnTo>
                  <a:lnTo>
                    <a:pt x="659" y="1018"/>
                  </a:lnTo>
                  <a:lnTo>
                    <a:pt x="648" y="1018"/>
                  </a:lnTo>
                  <a:lnTo>
                    <a:pt x="648" y="1018"/>
                  </a:lnTo>
                  <a:lnTo>
                    <a:pt x="636" y="1018"/>
                  </a:lnTo>
                  <a:lnTo>
                    <a:pt x="636" y="1018"/>
                  </a:lnTo>
                  <a:lnTo>
                    <a:pt x="625" y="1018"/>
                  </a:lnTo>
                  <a:lnTo>
                    <a:pt x="625" y="1018"/>
                  </a:lnTo>
                  <a:lnTo>
                    <a:pt x="614" y="1018"/>
                  </a:lnTo>
                  <a:lnTo>
                    <a:pt x="614" y="1023"/>
                  </a:lnTo>
                  <a:lnTo>
                    <a:pt x="614" y="1029"/>
                  </a:lnTo>
                  <a:lnTo>
                    <a:pt x="608" y="1035"/>
                  </a:lnTo>
                  <a:lnTo>
                    <a:pt x="608" y="1035"/>
                  </a:lnTo>
                  <a:lnTo>
                    <a:pt x="608" y="1035"/>
                  </a:lnTo>
                  <a:lnTo>
                    <a:pt x="597" y="1035"/>
                  </a:lnTo>
                  <a:lnTo>
                    <a:pt x="597" y="1035"/>
                  </a:lnTo>
                  <a:lnTo>
                    <a:pt x="585" y="1035"/>
                  </a:lnTo>
                  <a:lnTo>
                    <a:pt x="585" y="1035"/>
                  </a:lnTo>
                  <a:lnTo>
                    <a:pt x="574" y="1035"/>
                  </a:lnTo>
                  <a:lnTo>
                    <a:pt x="574" y="1035"/>
                  </a:lnTo>
                  <a:lnTo>
                    <a:pt x="563" y="1029"/>
                  </a:lnTo>
                  <a:lnTo>
                    <a:pt x="563" y="1029"/>
                  </a:lnTo>
                  <a:lnTo>
                    <a:pt x="557" y="1058"/>
                  </a:lnTo>
                  <a:lnTo>
                    <a:pt x="557" y="1058"/>
                  </a:lnTo>
                  <a:lnTo>
                    <a:pt x="557" y="1074"/>
                  </a:lnTo>
                  <a:lnTo>
                    <a:pt x="557" y="1074"/>
                  </a:lnTo>
                  <a:lnTo>
                    <a:pt x="557" y="1080"/>
                  </a:lnTo>
                  <a:lnTo>
                    <a:pt x="563" y="1086"/>
                  </a:lnTo>
                  <a:lnTo>
                    <a:pt x="563" y="1086"/>
                  </a:lnTo>
                  <a:lnTo>
                    <a:pt x="591" y="1092"/>
                  </a:lnTo>
                  <a:lnTo>
                    <a:pt x="591" y="1092"/>
                  </a:lnTo>
                  <a:lnTo>
                    <a:pt x="585" y="1092"/>
                  </a:lnTo>
                  <a:lnTo>
                    <a:pt x="585" y="1092"/>
                  </a:lnTo>
                  <a:lnTo>
                    <a:pt x="574" y="1098"/>
                  </a:lnTo>
                  <a:lnTo>
                    <a:pt x="574" y="1098"/>
                  </a:lnTo>
                  <a:lnTo>
                    <a:pt x="563" y="1103"/>
                  </a:lnTo>
                  <a:lnTo>
                    <a:pt x="563" y="1103"/>
                  </a:lnTo>
                  <a:lnTo>
                    <a:pt x="557" y="1108"/>
                  </a:lnTo>
                  <a:lnTo>
                    <a:pt x="557" y="1108"/>
                  </a:lnTo>
                  <a:lnTo>
                    <a:pt x="545" y="1108"/>
                  </a:lnTo>
                  <a:lnTo>
                    <a:pt x="545" y="1108"/>
                  </a:lnTo>
                  <a:lnTo>
                    <a:pt x="540" y="1103"/>
                  </a:lnTo>
                  <a:lnTo>
                    <a:pt x="540" y="1103"/>
                  </a:lnTo>
                  <a:lnTo>
                    <a:pt x="534" y="1103"/>
                  </a:lnTo>
                  <a:lnTo>
                    <a:pt x="534" y="1103"/>
                  </a:lnTo>
                  <a:lnTo>
                    <a:pt x="529" y="1103"/>
                  </a:lnTo>
                  <a:lnTo>
                    <a:pt x="529" y="1103"/>
                  </a:lnTo>
                  <a:lnTo>
                    <a:pt x="523" y="1103"/>
                  </a:lnTo>
                  <a:lnTo>
                    <a:pt x="523" y="1103"/>
                  </a:lnTo>
                  <a:lnTo>
                    <a:pt x="523" y="1108"/>
                  </a:lnTo>
                  <a:lnTo>
                    <a:pt x="523" y="1108"/>
                  </a:lnTo>
                  <a:lnTo>
                    <a:pt x="523" y="1108"/>
                  </a:lnTo>
                  <a:lnTo>
                    <a:pt x="523" y="1108"/>
                  </a:lnTo>
                  <a:lnTo>
                    <a:pt x="517" y="1114"/>
                  </a:lnTo>
                  <a:lnTo>
                    <a:pt x="517" y="1120"/>
                  </a:lnTo>
                  <a:lnTo>
                    <a:pt x="517" y="1126"/>
                  </a:lnTo>
                  <a:lnTo>
                    <a:pt x="523" y="1132"/>
                  </a:lnTo>
                  <a:lnTo>
                    <a:pt x="523" y="1137"/>
                  </a:lnTo>
                  <a:lnTo>
                    <a:pt x="523" y="1137"/>
                  </a:lnTo>
                  <a:lnTo>
                    <a:pt x="545" y="1132"/>
                  </a:lnTo>
                  <a:lnTo>
                    <a:pt x="545" y="1132"/>
                  </a:lnTo>
                  <a:lnTo>
                    <a:pt x="568" y="1132"/>
                  </a:lnTo>
                  <a:lnTo>
                    <a:pt x="568" y="1132"/>
                  </a:lnTo>
                  <a:lnTo>
                    <a:pt x="580" y="1132"/>
                  </a:lnTo>
                  <a:lnTo>
                    <a:pt x="580" y="1132"/>
                  </a:lnTo>
                  <a:lnTo>
                    <a:pt x="568" y="1137"/>
                  </a:lnTo>
                  <a:lnTo>
                    <a:pt x="563" y="1143"/>
                  </a:lnTo>
                  <a:lnTo>
                    <a:pt x="563" y="1143"/>
                  </a:lnTo>
                  <a:lnTo>
                    <a:pt x="557" y="1148"/>
                  </a:lnTo>
                  <a:lnTo>
                    <a:pt x="557" y="1148"/>
                  </a:lnTo>
                  <a:lnTo>
                    <a:pt x="557" y="1148"/>
                  </a:lnTo>
                  <a:lnTo>
                    <a:pt x="545" y="1154"/>
                  </a:lnTo>
                  <a:lnTo>
                    <a:pt x="545" y="1154"/>
                  </a:lnTo>
                  <a:lnTo>
                    <a:pt x="534" y="1154"/>
                  </a:lnTo>
                  <a:lnTo>
                    <a:pt x="534" y="1154"/>
                  </a:lnTo>
                  <a:lnTo>
                    <a:pt x="523" y="1154"/>
                  </a:lnTo>
                  <a:lnTo>
                    <a:pt x="523" y="1154"/>
                  </a:lnTo>
                  <a:lnTo>
                    <a:pt x="517" y="1154"/>
                  </a:lnTo>
                  <a:lnTo>
                    <a:pt x="517" y="1154"/>
                  </a:lnTo>
                  <a:lnTo>
                    <a:pt x="511" y="1160"/>
                  </a:lnTo>
                  <a:lnTo>
                    <a:pt x="511" y="1160"/>
                  </a:lnTo>
                  <a:lnTo>
                    <a:pt x="505" y="1160"/>
                  </a:lnTo>
                  <a:lnTo>
                    <a:pt x="505" y="1160"/>
                  </a:lnTo>
                  <a:lnTo>
                    <a:pt x="505" y="1166"/>
                  </a:lnTo>
                  <a:lnTo>
                    <a:pt x="505" y="1166"/>
                  </a:lnTo>
                  <a:lnTo>
                    <a:pt x="500" y="1166"/>
                  </a:lnTo>
                  <a:lnTo>
                    <a:pt x="500" y="1166"/>
                  </a:lnTo>
                  <a:lnTo>
                    <a:pt x="500" y="1171"/>
                  </a:lnTo>
                  <a:lnTo>
                    <a:pt x="500" y="1171"/>
                  </a:lnTo>
                  <a:lnTo>
                    <a:pt x="500" y="1177"/>
                  </a:lnTo>
                  <a:lnTo>
                    <a:pt x="500" y="1177"/>
                  </a:lnTo>
                  <a:lnTo>
                    <a:pt x="505" y="1183"/>
                  </a:lnTo>
                  <a:lnTo>
                    <a:pt x="505" y="1183"/>
                  </a:lnTo>
                  <a:lnTo>
                    <a:pt x="505" y="1183"/>
                  </a:lnTo>
                  <a:lnTo>
                    <a:pt x="505" y="1183"/>
                  </a:lnTo>
                  <a:lnTo>
                    <a:pt x="523" y="1194"/>
                  </a:lnTo>
                  <a:lnTo>
                    <a:pt x="523" y="1194"/>
                  </a:lnTo>
                  <a:lnTo>
                    <a:pt x="545" y="1188"/>
                  </a:lnTo>
                  <a:lnTo>
                    <a:pt x="545" y="1188"/>
                  </a:lnTo>
                  <a:lnTo>
                    <a:pt x="568" y="1183"/>
                  </a:lnTo>
                  <a:lnTo>
                    <a:pt x="568" y="1183"/>
                  </a:lnTo>
                  <a:lnTo>
                    <a:pt x="585" y="1177"/>
                  </a:lnTo>
                  <a:lnTo>
                    <a:pt x="585" y="1177"/>
                  </a:lnTo>
                  <a:lnTo>
                    <a:pt x="591" y="1183"/>
                  </a:lnTo>
                  <a:lnTo>
                    <a:pt x="591" y="1183"/>
                  </a:lnTo>
                  <a:lnTo>
                    <a:pt x="591" y="1183"/>
                  </a:lnTo>
                  <a:lnTo>
                    <a:pt x="591" y="1183"/>
                  </a:lnTo>
                  <a:lnTo>
                    <a:pt x="591" y="1183"/>
                  </a:lnTo>
                  <a:lnTo>
                    <a:pt x="591" y="1183"/>
                  </a:lnTo>
                  <a:lnTo>
                    <a:pt x="597" y="1183"/>
                  </a:lnTo>
                  <a:lnTo>
                    <a:pt x="597" y="1183"/>
                  </a:lnTo>
                  <a:lnTo>
                    <a:pt x="597" y="1188"/>
                  </a:lnTo>
                  <a:lnTo>
                    <a:pt x="597" y="1188"/>
                  </a:lnTo>
                  <a:lnTo>
                    <a:pt x="597" y="1194"/>
                  </a:lnTo>
                  <a:lnTo>
                    <a:pt x="597" y="1194"/>
                  </a:lnTo>
                  <a:lnTo>
                    <a:pt x="597" y="1199"/>
                  </a:lnTo>
                  <a:lnTo>
                    <a:pt x="597" y="1199"/>
                  </a:lnTo>
                  <a:lnTo>
                    <a:pt x="597" y="1205"/>
                  </a:lnTo>
                  <a:lnTo>
                    <a:pt x="597" y="1205"/>
                  </a:lnTo>
                  <a:lnTo>
                    <a:pt x="602" y="1205"/>
                  </a:lnTo>
                  <a:lnTo>
                    <a:pt x="602" y="1205"/>
                  </a:lnTo>
                  <a:lnTo>
                    <a:pt x="608" y="1205"/>
                  </a:lnTo>
                  <a:lnTo>
                    <a:pt x="608" y="1205"/>
                  </a:lnTo>
                  <a:lnTo>
                    <a:pt x="614" y="1205"/>
                  </a:lnTo>
                  <a:lnTo>
                    <a:pt x="614" y="1205"/>
                  </a:lnTo>
                  <a:lnTo>
                    <a:pt x="614" y="1205"/>
                  </a:lnTo>
                  <a:lnTo>
                    <a:pt x="614" y="1205"/>
                  </a:lnTo>
                  <a:lnTo>
                    <a:pt x="614" y="1199"/>
                  </a:lnTo>
                  <a:lnTo>
                    <a:pt x="614" y="1199"/>
                  </a:lnTo>
                  <a:lnTo>
                    <a:pt x="614" y="1188"/>
                  </a:lnTo>
                  <a:lnTo>
                    <a:pt x="614" y="1188"/>
                  </a:lnTo>
                  <a:lnTo>
                    <a:pt x="614" y="1177"/>
                  </a:lnTo>
                  <a:lnTo>
                    <a:pt x="614" y="1177"/>
                  </a:lnTo>
                  <a:lnTo>
                    <a:pt x="614" y="1171"/>
                  </a:lnTo>
                  <a:lnTo>
                    <a:pt x="614" y="1171"/>
                  </a:lnTo>
                  <a:lnTo>
                    <a:pt x="619" y="1171"/>
                  </a:lnTo>
                  <a:lnTo>
                    <a:pt x="619" y="1171"/>
                  </a:lnTo>
                  <a:lnTo>
                    <a:pt x="625" y="1171"/>
                  </a:lnTo>
                  <a:lnTo>
                    <a:pt x="625" y="1171"/>
                  </a:lnTo>
                  <a:lnTo>
                    <a:pt x="630" y="1171"/>
                  </a:lnTo>
                  <a:lnTo>
                    <a:pt x="630" y="1171"/>
                  </a:lnTo>
                  <a:lnTo>
                    <a:pt x="636" y="1171"/>
                  </a:lnTo>
                  <a:lnTo>
                    <a:pt x="636" y="1171"/>
                  </a:lnTo>
                  <a:lnTo>
                    <a:pt x="636" y="1183"/>
                  </a:lnTo>
                  <a:lnTo>
                    <a:pt x="636" y="1183"/>
                  </a:lnTo>
                  <a:lnTo>
                    <a:pt x="636" y="1194"/>
                  </a:lnTo>
                  <a:lnTo>
                    <a:pt x="636" y="1194"/>
                  </a:lnTo>
                  <a:lnTo>
                    <a:pt x="636" y="1205"/>
                  </a:lnTo>
                  <a:lnTo>
                    <a:pt x="636" y="1205"/>
                  </a:lnTo>
                  <a:lnTo>
                    <a:pt x="636" y="1211"/>
                  </a:lnTo>
                  <a:lnTo>
                    <a:pt x="636" y="1211"/>
                  </a:lnTo>
                  <a:lnTo>
                    <a:pt x="642" y="1211"/>
                  </a:lnTo>
                  <a:lnTo>
                    <a:pt x="642" y="1211"/>
                  </a:lnTo>
                  <a:lnTo>
                    <a:pt x="642" y="1211"/>
                  </a:lnTo>
                  <a:lnTo>
                    <a:pt x="642" y="1211"/>
                  </a:lnTo>
                  <a:lnTo>
                    <a:pt x="648" y="1211"/>
                  </a:lnTo>
                  <a:lnTo>
                    <a:pt x="648" y="1211"/>
                  </a:lnTo>
                  <a:lnTo>
                    <a:pt x="654" y="1211"/>
                  </a:lnTo>
                  <a:lnTo>
                    <a:pt x="654" y="1211"/>
                  </a:lnTo>
                  <a:lnTo>
                    <a:pt x="654" y="1205"/>
                  </a:lnTo>
                  <a:lnTo>
                    <a:pt x="654" y="1205"/>
                  </a:lnTo>
                  <a:lnTo>
                    <a:pt x="659" y="1199"/>
                  </a:lnTo>
                  <a:lnTo>
                    <a:pt x="659" y="1199"/>
                  </a:lnTo>
                  <a:lnTo>
                    <a:pt x="659" y="1194"/>
                  </a:lnTo>
                  <a:lnTo>
                    <a:pt x="659" y="1194"/>
                  </a:lnTo>
                  <a:lnTo>
                    <a:pt x="665" y="1188"/>
                  </a:lnTo>
                  <a:lnTo>
                    <a:pt x="665" y="1188"/>
                  </a:lnTo>
                  <a:lnTo>
                    <a:pt x="670" y="1188"/>
                  </a:lnTo>
                  <a:lnTo>
                    <a:pt x="670" y="1188"/>
                  </a:lnTo>
                  <a:lnTo>
                    <a:pt x="676" y="1188"/>
                  </a:lnTo>
                  <a:lnTo>
                    <a:pt x="676" y="1188"/>
                  </a:lnTo>
                  <a:lnTo>
                    <a:pt x="676" y="1177"/>
                  </a:lnTo>
                  <a:lnTo>
                    <a:pt x="676" y="1177"/>
                  </a:lnTo>
                  <a:lnTo>
                    <a:pt x="670" y="1160"/>
                  </a:lnTo>
                  <a:lnTo>
                    <a:pt x="670" y="1160"/>
                  </a:lnTo>
                  <a:lnTo>
                    <a:pt x="670" y="1154"/>
                  </a:lnTo>
                  <a:lnTo>
                    <a:pt x="670" y="1154"/>
                  </a:lnTo>
                  <a:lnTo>
                    <a:pt x="682" y="1143"/>
                  </a:lnTo>
                  <a:lnTo>
                    <a:pt x="682" y="1143"/>
                  </a:lnTo>
                  <a:lnTo>
                    <a:pt x="682" y="1143"/>
                  </a:lnTo>
                  <a:lnTo>
                    <a:pt x="682" y="1143"/>
                  </a:lnTo>
                  <a:lnTo>
                    <a:pt x="676" y="1132"/>
                  </a:lnTo>
                  <a:lnTo>
                    <a:pt x="676" y="1132"/>
                  </a:lnTo>
                  <a:lnTo>
                    <a:pt x="676" y="1126"/>
                  </a:lnTo>
                  <a:lnTo>
                    <a:pt x="676" y="1126"/>
                  </a:lnTo>
                  <a:lnTo>
                    <a:pt x="676" y="1132"/>
                  </a:lnTo>
                  <a:lnTo>
                    <a:pt x="676" y="1132"/>
                  </a:lnTo>
                  <a:lnTo>
                    <a:pt x="676" y="1126"/>
                  </a:lnTo>
                  <a:lnTo>
                    <a:pt x="676" y="1126"/>
                  </a:lnTo>
                  <a:lnTo>
                    <a:pt x="676" y="1120"/>
                  </a:lnTo>
                  <a:lnTo>
                    <a:pt x="676" y="1120"/>
                  </a:lnTo>
                  <a:lnTo>
                    <a:pt x="676" y="1108"/>
                  </a:lnTo>
                  <a:lnTo>
                    <a:pt x="676" y="1108"/>
                  </a:lnTo>
                  <a:lnTo>
                    <a:pt x="676" y="1108"/>
                  </a:lnTo>
                  <a:lnTo>
                    <a:pt x="676" y="1108"/>
                  </a:lnTo>
                  <a:lnTo>
                    <a:pt x="682" y="1108"/>
                  </a:lnTo>
                  <a:lnTo>
                    <a:pt x="682" y="1108"/>
                  </a:lnTo>
                  <a:lnTo>
                    <a:pt x="688" y="1108"/>
                  </a:lnTo>
                  <a:lnTo>
                    <a:pt x="688" y="1108"/>
                  </a:lnTo>
                  <a:lnTo>
                    <a:pt x="694" y="1108"/>
                  </a:lnTo>
                  <a:lnTo>
                    <a:pt x="694" y="1108"/>
                  </a:lnTo>
                  <a:lnTo>
                    <a:pt x="699" y="1108"/>
                  </a:lnTo>
                  <a:lnTo>
                    <a:pt x="699" y="1108"/>
                  </a:lnTo>
                  <a:lnTo>
                    <a:pt x="699" y="1120"/>
                  </a:lnTo>
                  <a:lnTo>
                    <a:pt x="699" y="1120"/>
                  </a:lnTo>
                  <a:lnTo>
                    <a:pt x="699" y="1137"/>
                  </a:lnTo>
                  <a:lnTo>
                    <a:pt x="699" y="1137"/>
                  </a:lnTo>
                  <a:lnTo>
                    <a:pt x="699" y="1160"/>
                  </a:lnTo>
                  <a:lnTo>
                    <a:pt x="699" y="1160"/>
                  </a:lnTo>
                  <a:lnTo>
                    <a:pt x="699" y="1183"/>
                  </a:lnTo>
                  <a:lnTo>
                    <a:pt x="699" y="1183"/>
                  </a:lnTo>
                  <a:lnTo>
                    <a:pt x="727" y="1177"/>
                  </a:lnTo>
                  <a:lnTo>
                    <a:pt x="727" y="1177"/>
                  </a:lnTo>
                  <a:lnTo>
                    <a:pt x="750" y="1177"/>
                  </a:lnTo>
                  <a:lnTo>
                    <a:pt x="750" y="1177"/>
                  </a:lnTo>
                  <a:lnTo>
                    <a:pt x="773" y="1177"/>
                  </a:lnTo>
                  <a:lnTo>
                    <a:pt x="773" y="1177"/>
                  </a:lnTo>
                  <a:lnTo>
                    <a:pt x="801" y="1166"/>
                  </a:lnTo>
                  <a:lnTo>
                    <a:pt x="801" y="1166"/>
                  </a:lnTo>
                  <a:lnTo>
                    <a:pt x="801" y="1166"/>
                  </a:lnTo>
                  <a:lnTo>
                    <a:pt x="801" y="1166"/>
                  </a:lnTo>
                  <a:lnTo>
                    <a:pt x="807" y="1160"/>
                  </a:lnTo>
                  <a:lnTo>
                    <a:pt x="807" y="1160"/>
                  </a:lnTo>
                  <a:lnTo>
                    <a:pt x="807" y="1154"/>
                  </a:lnTo>
                  <a:lnTo>
                    <a:pt x="807" y="1154"/>
                  </a:lnTo>
                  <a:lnTo>
                    <a:pt x="813" y="1148"/>
                  </a:lnTo>
                  <a:lnTo>
                    <a:pt x="813" y="1148"/>
                  </a:lnTo>
                  <a:lnTo>
                    <a:pt x="819" y="1148"/>
                  </a:lnTo>
                  <a:lnTo>
                    <a:pt x="819" y="1148"/>
                  </a:lnTo>
                  <a:lnTo>
                    <a:pt x="824" y="1148"/>
                  </a:lnTo>
                  <a:lnTo>
                    <a:pt x="824" y="1148"/>
                  </a:lnTo>
                  <a:lnTo>
                    <a:pt x="829" y="1154"/>
                  </a:lnTo>
                  <a:lnTo>
                    <a:pt x="829" y="1154"/>
                  </a:lnTo>
                  <a:lnTo>
                    <a:pt x="841" y="1148"/>
                  </a:lnTo>
                  <a:lnTo>
                    <a:pt x="841" y="1148"/>
                  </a:lnTo>
                  <a:lnTo>
                    <a:pt x="841" y="1154"/>
                  </a:lnTo>
                  <a:lnTo>
                    <a:pt x="841" y="1154"/>
                  </a:lnTo>
                  <a:lnTo>
                    <a:pt x="841" y="1160"/>
                  </a:lnTo>
                  <a:lnTo>
                    <a:pt x="841" y="1160"/>
                  </a:lnTo>
                  <a:lnTo>
                    <a:pt x="847" y="1166"/>
                  </a:lnTo>
                  <a:lnTo>
                    <a:pt x="847" y="1166"/>
                  </a:lnTo>
                  <a:lnTo>
                    <a:pt x="847" y="1166"/>
                  </a:lnTo>
                  <a:lnTo>
                    <a:pt x="847" y="1166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64" y="1166"/>
                  </a:lnTo>
                  <a:lnTo>
                    <a:pt x="864" y="1166"/>
                  </a:lnTo>
                  <a:lnTo>
                    <a:pt x="864" y="1166"/>
                  </a:lnTo>
                  <a:lnTo>
                    <a:pt x="864" y="1166"/>
                  </a:lnTo>
                  <a:lnTo>
                    <a:pt x="864" y="1160"/>
                  </a:lnTo>
                  <a:lnTo>
                    <a:pt x="864" y="1160"/>
                  </a:lnTo>
                  <a:lnTo>
                    <a:pt x="886" y="1166"/>
                  </a:lnTo>
                  <a:lnTo>
                    <a:pt x="886" y="1166"/>
                  </a:lnTo>
                  <a:lnTo>
                    <a:pt x="898" y="1166"/>
                  </a:lnTo>
                  <a:lnTo>
                    <a:pt x="898" y="1166"/>
                  </a:lnTo>
                  <a:lnTo>
                    <a:pt x="909" y="1166"/>
                  </a:lnTo>
                  <a:lnTo>
                    <a:pt x="909" y="1166"/>
                  </a:lnTo>
                  <a:lnTo>
                    <a:pt x="926" y="1154"/>
                  </a:lnTo>
                  <a:lnTo>
                    <a:pt x="926" y="1154"/>
                  </a:lnTo>
                  <a:lnTo>
                    <a:pt x="926" y="1154"/>
                  </a:lnTo>
                  <a:lnTo>
                    <a:pt x="926" y="1154"/>
                  </a:lnTo>
                  <a:lnTo>
                    <a:pt x="926" y="1148"/>
                  </a:lnTo>
                  <a:lnTo>
                    <a:pt x="926" y="1148"/>
                  </a:lnTo>
                  <a:lnTo>
                    <a:pt x="926" y="1143"/>
                  </a:lnTo>
                  <a:lnTo>
                    <a:pt x="926" y="1143"/>
                  </a:lnTo>
                  <a:lnTo>
                    <a:pt x="926" y="1137"/>
                  </a:lnTo>
                  <a:lnTo>
                    <a:pt x="926" y="1137"/>
                  </a:lnTo>
                  <a:lnTo>
                    <a:pt x="926" y="1137"/>
                  </a:lnTo>
                  <a:lnTo>
                    <a:pt x="926" y="1137"/>
                  </a:lnTo>
                  <a:lnTo>
                    <a:pt x="932" y="1137"/>
                  </a:lnTo>
                  <a:lnTo>
                    <a:pt x="932" y="1137"/>
                  </a:lnTo>
                  <a:lnTo>
                    <a:pt x="938" y="1137"/>
                  </a:lnTo>
                  <a:lnTo>
                    <a:pt x="938" y="1137"/>
                  </a:lnTo>
                  <a:lnTo>
                    <a:pt x="943" y="1137"/>
                  </a:lnTo>
                  <a:lnTo>
                    <a:pt x="943" y="1137"/>
                  </a:lnTo>
                  <a:lnTo>
                    <a:pt x="943" y="1137"/>
                  </a:lnTo>
                  <a:lnTo>
                    <a:pt x="943" y="1137"/>
                  </a:lnTo>
                  <a:lnTo>
                    <a:pt x="943" y="1143"/>
                  </a:lnTo>
                  <a:lnTo>
                    <a:pt x="943" y="1143"/>
                  </a:lnTo>
                  <a:lnTo>
                    <a:pt x="943" y="1148"/>
                  </a:lnTo>
                  <a:lnTo>
                    <a:pt x="943" y="1148"/>
                  </a:lnTo>
                  <a:lnTo>
                    <a:pt x="943" y="1154"/>
                  </a:lnTo>
                  <a:lnTo>
                    <a:pt x="943" y="1154"/>
                  </a:lnTo>
                  <a:lnTo>
                    <a:pt x="932" y="1171"/>
                  </a:lnTo>
                  <a:lnTo>
                    <a:pt x="932" y="1171"/>
                  </a:lnTo>
                  <a:lnTo>
                    <a:pt x="920" y="1183"/>
                  </a:lnTo>
                  <a:lnTo>
                    <a:pt x="920" y="1183"/>
                  </a:lnTo>
                  <a:lnTo>
                    <a:pt x="904" y="1199"/>
                  </a:lnTo>
                  <a:lnTo>
                    <a:pt x="904" y="1199"/>
                  </a:lnTo>
                  <a:lnTo>
                    <a:pt x="892" y="1205"/>
                  </a:lnTo>
                  <a:lnTo>
                    <a:pt x="892" y="1205"/>
                  </a:lnTo>
                  <a:lnTo>
                    <a:pt x="869" y="1211"/>
                  </a:lnTo>
                  <a:lnTo>
                    <a:pt x="869" y="1211"/>
                  </a:lnTo>
                  <a:lnTo>
                    <a:pt x="853" y="1211"/>
                  </a:lnTo>
                  <a:lnTo>
                    <a:pt x="853" y="1211"/>
                  </a:lnTo>
                  <a:lnTo>
                    <a:pt x="829" y="1205"/>
                  </a:lnTo>
                  <a:lnTo>
                    <a:pt x="829" y="1205"/>
                  </a:lnTo>
                  <a:lnTo>
                    <a:pt x="807" y="1211"/>
                  </a:lnTo>
                  <a:lnTo>
                    <a:pt x="807" y="1211"/>
                  </a:lnTo>
                  <a:lnTo>
                    <a:pt x="801" y="1211"/>
                  </a:lnTo>
                  <a:lnTo>
                    <a:pt x="801" y="1211"/>
                  </a:lnTo>
                  <a:lnTo>
                    <a:pt x="790" y="1217"/>
                  </a:lnTo>
                  <a:lnTo>
                    <a:pt x="790" y="1217"/>
                  </a:lnTo>
                  <a:lnTo>
                    <a:pt x="779" y="1217"/>
                  </a:lnTo>
                  <a:lnTo>
                    <a:pt x="779" y="1217"/>
                  </a:lnTo>
                  <a:lnTo>
                    <a:pt x="773" y="1223"/>
                  </a:lnTo>
                  <a:lnTo>
                    <a:pt x="773" y="1223"/>
                  </a:lnTo>
                  <a:lnTo>
                    <a:pt x="773" y="1223"/>
                  </a:lnTo>
                  <a:lnTo>
                    <a:pt x="773" y="1223"/>
                  </a:lnTo>
                  <a:lnTo>
                    <a:pt x="767" y="1228"/>
                  </a:lnTo>
                  <a:lnTo>
                    <a:pt x="767" y="1228"/>
                  </a:lnTo>
                  <a:lnTo>
                    <a:pt x="767" y="1233"/>
                  </a:lnTo>
                  <a:lnTo>
                    <a:pt x="767" y="1233"/>
                  </a:lnTo>
                  <a:lnTo>
                    <a:pt x="761" y="1239"/>
                  </a:lnTo>
                  <a:lnTo>
                    <a:pt x="761" y="1239"/>
                  </a:lnTo>
                  <a:lnTo>
                    <a:pt x="756" y="1239"/>
                  </a:lnTo>
                  <a:lnTo>
                    <a:pt x="756" y="1239"/>
                  </a:lnTo>
                  <a:lnTo>
                    <a:pt x="750" y="1239"/>
                  </a:lnTo>
                  <a:lnTo>
                    <a:pt x="750" y="1239"/>
                  </a:lnTo>
                  <a:lnTo>
                    <a:pt x="739" y="1239"/>
                  </a:lnTo>
                  <a:lnTo>
                    <a:pt x="739" y="1239"/>
                  </a:lnTo>
                  <a:lnTo>
                    <a:pt x="733" y="1239"/>
                  </a:lnTo>
                  <a:lnTo>
                    <a:pt x="733" y="1239"/>
                  </a:lnTo>
                  <a:lnTo>
                    <a:pt x="716" y="1245"/>
                  </a:lnTo>
                  <a:lnTo>
                    <a:pt x="716" y="1245"/>
                  </a:lnTo>
                  <a:lnTo>
                    <a:pt x="710" y="1262"/>
                  </a:lnTo>
                  <a:lnTo>
                    <a:pt x="710" y="1262"/>
                  </a:lnTo>
                  <a:lnTo>
                    <a:pt x="710" y="1279"/>
                  </a:lnTo>
                  <a:lnTo>
                    <a:pt x="710" y="1279"/>
                  </a:lnTo>
                  <a:lnTo>
                    <a:pt x="716" y="1291"/>
                  </a:lnTo>
                  <a:lnTo>
                    <a:pt x="716" y="1291"/>
                  </a:lnTo>
                  <a:lnTo>
                    <a:pt x="722" y="1296"/>
                  </a:lnTo>
                  <a:lnTo>
                    <a:pt x="722" y="1296"/>
                  </a:lnTo>
                  <a:lnTo>
                    <a:pt x="727" y="1302"/>
                  </a:lnTo>
                  <a:lnTo>
                    <a:pt x="727" y="1302"/>
                  </a:lnTo>
                  <a:lnTo>
                    <a:pt x="733" y="1308"/>
                  </a:lnTo>
                  <a:lnTo>
                    <a:pt x="733" y="1308"/>
                  </a:lnTo>
                  <a:lnTo>
                    <a:pt x="739" y="1308"/>
                  </a:lnTo>
                  <a:lnTo>
                    <a:pt x="739" y="1308"/>
                  </a:lnTo>
                  <a:lnTo>
                    <a:pt x="761" y="1308"/>
                  </a:lnTo>
                  <a:lnTo>
                    <a:pt x="761" y="1308"/>
                  </a:lnTo>
                  <a:lnTo>
                    <a:pt x="784" y="1308"/>
                  </a:lnTo>
                  <a:lnTo>
                    <a:pt x="784" y="1308"/>
                  </a:lnTo>
                  <a:lnTo>
                    <a:pt x="813" y="1302"/>
                  </a:lnTo>
                  <a:lnTo>
                    <a:pt x="813" y="1302"/>
                  </a:lnTo>
                  <a:lnTo>
                    <a:pt x="829" y="1296"/>
                  </a:lnTo>
                  <a:lnTo>
                    <a:pt x="829" y="1296"/>
                  </a:lnTo>
                  <a:lnTo>
                    <a:pt x="829" y="1296"/>
                  </a:lnTo>
                  <a:lnTo>
                    <a:pt x="829" y="1296"/>
                  </a:lnTo>
                  <a:lnTo>
                    <a:pt x="835" y="1285"/>
                  </a:lnTo>
                  <a:lnTo>
                    <a:pt x="835" y="1285"/>
                  </a:lnTo>
                  <a:lnTo>
                    <a:pt x="841" y="1279"/>
                  </a:lnTo>
                  <a:lnTo>
                    <a:pt x="841" y="1279"/>
                  </a:lnTo>
                  <a:lnTo>
                    <a:pt x="841" y="1273"/>
                  </a:lnTo>
                  <a:lnTo>
                    <a:pt x="841" y="1273"/>
                  </a:lnTo>
                  <a:lnTo>
                    <a:pt x="853" y="1273"/>
                  </a:lnTo>
                  <a:lnTo>
                    <a:pt x="853" y="1273"/>
                  </a:lnTo>
                  <a:lnTo>
                    <a:pt x="864" y="1268"/>
                  </a:lnTo>
                  <a:lnTo>
                    <a:pt x="864" y="1268"/>
                  </a:lnTo>
                  <a:lnTo>
                    <a:pt x="869" y="1268"/>
                  </a:lnTo>
                  <a:lnTo>
                    <a:pt x="869" y="1268"/>
                  </a:lnTo>
                  <a:lnTo>
                    <a:pt x="881" y="1262"/>
                  </a:lnTo>
                  <a:lnTo>
                    <a:pt x="881" y="1262"/>
                  </a:lnTo>
                  <a:lnTo>
                    <a:pt x="886" y="1251"/>
                  </a:lnTo>
                  <a:lnTo>
                    <a:pt x="886" y="1251"/>
                  </a:lnTo>
                  <a:lnTo>
                    <a:pt x="898" y="1239"/>
                  </a:lnTo>
                  <a:lnTo>
                    <a:pt x="898" y="1239"/>
                  </a:lnTo>
                  <a:lnTo>
                    <a:pt x="904" y="1228"/>
                  </a:lnTo>
                  <a:lnTo>
                    <a:pt x="904" y="1228"/>
                  </a:lnTo>
                  <a:lnTo>
                    <a:pt x="915" y="1223"/>
                  </a:lnTo>
                  <a:lnTo>
                    <a:pt x="915" y="1223"/>
                  </a:lnTo>
                  <a:lnTo>
                    <a:pt x="926" y="1223"/>
                  </a:lnTo>
                  <a:lnTo>
                    <a:pt x="926" y="1223"/>
                  </a:lnTo>
                  <a:lnTo>
                    <a:pt x="938" y="1223"/>
                  </a:lnTo>
                  <a:lnTo>
                    <a:pt x="938" y="1223"/>
                  </a:lnTo>
                  <a:lnTo>
                    <a:pt x="949" y="1228"/>
                  </a:lnTo>
                  <a:lnTo>
                    <a:pt x="949" y="1228"/>
                  </a:lnTo>
                  <a:lnTo>
                    <a:pt x="960" y="1228"/>
                  </a:lnTo>
                  <a:lnTo>
                    <a:pt x="960" y="1228"/>
                  </a:lnTo>
                  <a:lnTo>
                    <a:pt x="960" y="1223"/>
                  </a:lnTo>
                  <a:lnTo>
                    <a:pt x="960" y="1223"/>
                  </a:lnTo>
                  <a:lnTo>
                    <a:pt x="972" y="1217"/>
                  </a:lnTo>
                  <a:lnTo>
                    <a:pt x="972" y="1217"/>
                  </a:lnTo>
                  <a:lnTo>
                    <a:pt x="978" y="1211"/>
                  </a:lnTo>
                  <a:lnTo>
                    <a:pt x="978" y="1211"/>
                  </a:lnTo>
                  <a:lnTo>
                    <a:pt x="978" y="1211"/>
                  </a:lnTo>
                  <a:lnTo>
                    <a:pt x="978" y="1211"/>
                  </a:lnTo>
                  <a:lnTo>
                    <a:pt x="994" y="1211"/>
                  </a:lnTo>
                  <a:lnTo>
                    <a:pt x="994" y="1211"/>
                  </a:lnTo>
                  <a:lnTo>
                    <a:pt x="1011" y="1211"/>
                  </a:lnTo>
                  <a:lnTo>
                    <a:pt x="1011" y="1211"/>
                  </a:lnTo>
                  <a:lnTo>
                    <a:pt x="1029" y="1211"/>
                  </a:lnTo>
                  <a:lnTo>
                    <a:pt x="1029" y="1211"/>
                  </a:lnTo>
                  <a:lnTo>
                    <a:pt x="1040" y="1205"/>
                  </a:lnTo>
                  <a:lnTo>
                    <a:pt x="1040" y="1205"/>
                  </a:lnTo>
                  <a:lnTo>
                    <a:pt x="1040" y="1199"/>
                  </a:lnTo>
                  <a:lnTo>
                    <a:pt x="1040" y="1199"/>
                  </a:lnTo>
                  <a:lnTo>
                    <a:pt x="1045" y="1199"/>
                  </a:lnTo>
                  <a:lnTo>
                    <a:pt x="1045" y="1199"/>
                  </a:lnTo>
                  <a:lnTo>
                    <a:pt x="1051" y="1194"/>
                  </a:lnTo>
                  <a:lnTo>
                    <a:pt x="1051" y="1194"/>
                  </a:lnTo>
                  <a:lnTo>
                    <a:pt x="1051" y="1188"/>
                  </a:lnTo>
                  <a:lnTo>
                    <a:pt x="1051" y="1188"/>
                  </a:lnTo>
                  <a:lnTo>
                    <a:pt x="1057" y="1188"/>
                  </a:lnTo>
                  <a:lnTo>
                    <a:pt x="1057" y="1188"/>
                  </a:lnTo>
                  <a:lnTo>
                    <a:pt x="1063" y="1188"/>
                  </a:lnTo>
                  <a:lnTo>
                    <a:pt x="1063" y="1188"/>
                  </a:lnTo>
                  <a:lnTo>
                    <a:pt x="1068" y="1188"/>
                  </a:lnTo>
                  <a:lnTo>
                    <a:pt x="1068" y="1188"/>
                  </a:lnTo>
                  <a:lnTo>
                    <a:pt x="1074" y="1188"/>
                  </a:lnTo>
                  <a:lnTo>
                    <a:pt x="1074" y="1188"/>
                  </a:lnTo>
                  <a:lnTo>
                    <a:pt x="1079" y="1199"/>
                  </a:lnTo>
                  <a:lnTo>
                    <a:pt x="1079" y="1199"/>
                  </a:lnTo>
                  <a:lnTo>
                    <a:pt x="1079" y="1211"/>
                  </a:lnTo>
                  <a:lnTo>
                    <a:pt x="1079" y="1211"/>
                  </a:lnTo>
                  <a:lnTo>
                    <a:pt x="1091" y="1217"/>
                  </a:lnTo>
                  <a:lnTo>
                    <a:pt x="1091" y="1217"/>
                  </a:lnTo>
                  <a:lnTo>
                    <a:pt x="1114" y="1217"/>
                  </a:lnTo>
                  <a:lnTo>
                    <a:pt x="1114" y="1217"/>
                  </a:lnTo>
                  <a:lnTo>
                    <a:pt x="1131" y="1211"/>
                  </a:lnTo>
                  <a:lnTo>
                    <a:pt x="1131" y="1211"/>
                  </a:lnTo>
                  <a:lnTo>
                    <a:pt x="1142" y="1199"/>
                  </a:lnTo>
                  <a:lnTo>
                    <a:pt x="1142" y="1199"/>
                  </a:lnTo>
                  <a:lnTo>
                    <a:pt x="1148" y="1188"/>
                  </a:lnTo>
                  <a:lnTo>
                    <a:pt x="1148" y="1188"/>
                  </a:lnTo>
                  <a:lnTo>
                    <a:pt x="1148" y="1183"/>
                  </a:lnTo>
                  <a:lnTo>
                    <a:pt x="1148" y="1183"/>
                  </a:lnTo>
                  <a:lnTo>
                    <a:pt x="1159" y="1183"/>
                  </a:lnTo>
                  <a:lnTo>
                    <a:pt x="1159" y="1183"/>
                  </a:lnTo>
                  <a:lnTo>
                    <a:pt x="1165" y="1188"/>
                  </a:lnTo>
                  <a:lnTo>
                    <a:pt x="1165" y="1188"/>
                  </a:lnTo>
                  <a:lnTo>
                    <a:pt x="1170" y="1194"/>
                  </a:lnTo>
                  <a:lnTo>
                    <a:pt x="1170" y="1194"/>
                  </a:lnTo>
                  <a:lnTo>
                    <a:pt x="1176" y="1194"/>
                  </a:lnTo>
                  <a:lnTo>
                    <a:pt x="1176" y="1194"/>
                  </a:lnTo>
                  <a:lnTo>
                    <a:pt x="1199" y="1194"/>
                  </a:lnTo>
                  <a:lnTo>
                    <a:pt x="1199" y="1194"/>
                  </a:lnTo>
                  <a:lnTo>
                    <a:pt x="1222" y="1194"/>
                  </a:lnTo>
                  <a:lnTo>
                    <a:pt x="1222" y="1194"/>
                  </a:lnTo>
                  <a:lnTo>
                    <a:pt x="1239" y="1188"/>
                  </a:lnTo>
                  <a:lnTo>
                    <a:pt x="1239" y="1188"/>
                  </a:lnTo>
                  <a:lnTo>
                    <a:pt x="1250" y="1194"/>
                  </a:lnTo>
                  <a:lnTo>
                    <a:pt x="1256" y="1194"/>
                  </a:lnTo>
                  <a:lnTo>
                    <a:pt x="1256" y="1194"/>
                  </a:lnTo>
                  <a:lnTo>
                    <a:pt x="1256" y="1194"/>
                  </a:lnTo>
                  <a:lnTo>
                    <a:pt x="1256" y="1194"/>
                  </a:lnTo>
                  <a:lnTo>
                    <a:pt x="1256" y="1194"/>
                  </a:lnTo>
                  <a:lnTo>
                    <a:pt x="1262" y="1188"/>
                  </a:lnTo>
                  <a:lnTo>
                    <a:pt x="1262" y="1188"/>
                  </a:lnTo>
                  <a:lnTo>
                    <a:pt x="1267" y="1183"/>
                  </a:lnTo>
                  <a:lnTo>
                    <a:pt x="1267" y="1183"/>
                  </a:lnTo>
                  <a:lnTo>
                    <a:pt x="1273" y="1177"/>
                  </a:lnTo>
                  <a:lnTo>
                    <a:pt x="1273" y="1177"/>
                  </a:lnTo>
                  <a:lnTo>
                    <a:pt x="1273" y="1171"/>
                  </a:lnTo>
                  <a:lnTo>
                    <a:pt x="1273" y="1171"/>
                  </a:lnTo>
                  <a:lnTo>
                    <a:pt x="1279" y="1171"/>
                  </a:lnTo>
                  <a:lnTo>
                    <a:pt x="1279" y="1171"/>
                  </a:lnTo>
                  <a:lnTo>
                    <a:pt x="1284" y="1171"/>
                  </a:lnTo>
                  <a:lnTo>
                    <a:pt x="1284" y="1171"/>
                  </a:lnTo>
                  <a:lnTo>
                    <a:pt x="1290" y="1171"/>
                  </a:lnTo>
                  <a:lnTo>
                    <a:pt x="1290" y="1171"/>
                  </a:lnTo>
                  <a:lnTo>
                    <a:pt x="1290" y="1166"/>
                  </a:lnTo>
                  <a:lnTo>
                    <a:pt x="1290" y="1166"/>
                  </a:lnTo>
                  <a:lnTo>
                    <a:pt x="1290" y="1132"/>
                  </a:lnTo>
                  <a:lnTo>
                    <a:pt x="1290" y="1132"/>
                  </a:lnTo>
                  <a:lnTo>
                    <a:pt x="1284" y="1098"/>
                  </a:lnTo>
                  <a:lnTo>
                    <a:pt x="1284" y="1098"/>
                  </a:lnTo>
                  <a:lnTo>
                    <a:pt x="1279" y="1063"/>
                  </a:lnTo>
                  <a:lnTo>
                    <a:pt x="1279" y="1063"/>
                  </a:lnTo>
                  <a:lnTo>
                    <a:pt x="1262" y="1035"/>
                  </a:lnTo>
                  <a:lnTo>
                    <a:pt x="1262" y="1035"/>
                  </a:lnTo>
                  <a:lnTo>
                    <a:pt x="1256" y="1029"/>
                  </a:lnTo>
                  <a:lnTo>
                    <a:pt x="1256" y="1029"/>
                  </a:lnTo>
                  <a:lnTo>
                    <a:pt x="1250" y="1029"/>
                  </a:lnTo>
                  <a:lnTo>
                    <a:pt x="1250" y="1029"/>
                  </a:lnTo>
                  <a:lnTo>
                    <a:pt x="1244" y="1023"/>
                  </a:lnTo>
                  <a:lnTo>
                    <a:pt x="1244" y="1023"/>
                  </a:lnTo>
                  <a:lnTo>
                    <a:pt x="1239" y="1018"/>
                  </a:lnTo>
                  <a:lnTo>
                    <a:pt x="1239" y="1018"/>
                  </a:lnTo>
                  <a:lnTo>
                    <a:pt x="1239" y="1012"/>
                  </a:lnTo>
                  <a:lnTo>
                    <a:pt x="1239" y="1012"/>
                  </a:lnTo>
                  <a:lnTo>
                    <a:pt x="1228" y="1012"/>
                  </a:lnTo>
                  <a:lnTo>
                    <a:pt x="1228" y="1012"/>
                  </a:lnTo>
                  <a:lnTo>
                    <a:pt x="1222" y="1018"/>
                  </a:lnTo>
                  <a:lnTo>
                    <a:pt x="1222" y="1018"/>
                  </a:lnTo>
                  <a:lnTo>
                    <a:pt x="1222" y="1018"/>
                  </a:lnTo>
                  <a:lnTo>
                    <a:pt x="1222" y="1018"/>
                  </a:lnTo>
                  <a:lnTo>
                    <a:pt x="1222" y="1029"/>
                  </a:lnTo>
                  <a:lnTo>
                    <a:pt x="1222" y="1029"/>
                  </a:lnTo>
                  <a:lnTo>
                    <a:pt x="1222" y="1035"/>
                  </a:lnTo>
                  <a:lnTo>
                    <a:pt x="1222" y="1035"/>
                  </a:lnTo>
                  <a:lnTo>
                    <a:pt x="1222" y="1046"/>
                  </a:lnTo>
                  <a:lnTo>
                    <a:pt x="1222" y="1046"/>
                  </a:lnTo>
                  <a:lnTo>
                    <a:pt x="1222" y="1052"/>
                  </a:lnTo>
                  <a:lnTo>
                    <a:pt x="1222" y="1052"/>
                  </a:lnTo>
                  <a:lnTo>
                    <a:pt x="1228" y="1058"/>
                  </a:lnTo>
                  <a:lnTo>
                    <a:pt x="1228" y="1058"/>
                  </a:lnTo>
                  <a:lnTo>
                    <a:pt x="1233" y="1058"/>
                  </a:lnTo>
                  <a:lnTo>
                    <a:pt x="1233" y="1058"/>
                  </a:lnTo>
                  <a:lnTo>
                    <a:pt x="1228" y="1069"/>
                  </a:lnTo>
                  <a:lnTo>
                    <a:pt x="1228" y="1069"/>
                  </a:lnTo>
                  <a:lnTo>
                    <a:pt x="1222" y="1069"/>
                  </a:lnTo>
                  <a:lnTo>
                    <a:pt x="1222" y="1069"/>
                  </a:lnTo>
                  <a:lnTo>
                    <a:pt x="1216" y="1074"/>
                  </a:lnTo>
                  <a:lnTo>
                    <a:pt x="1216" y="1074"/>
                  </a:lnTo>
                  <a:lnTo>
                    <a:pt x="1216" y="1080"/>
                  </a:lnTo>
                  <a:lnTo>
                    <a:pt x="1216" y="1080"/>
                  </a:lnTo>
                  <a:lnTo>
                    <a:pt x="1216" y="1086"/>
                  </a:lnTo>
                  <a:lnTo>
                    <a:pt x="1216" y="1086"/>
                  </a:lnTo>
                  <a:lnTo>
                    <a:pt x="1216" y="1092"/>
                  </a:lnTo>
                  <a:lnTo>
                    <a:pt x="1216" y="1092"/>
                  </a:lnTo>
                  <a:lnTo>
                    <a:pt x="1216" y="1098"/>
                  </a:lnTo>
                  <a:lnTo>
                    <a:pt x="1216" y="1098"/>
                  </a:lnTo>
                  <a:lnTo>
                    <a:pt x="1216" y="1103"/>
                  </a:lnTo>
                  <a:lnTo>
                    <a:pt x="1216" y="1103"/>
                  </a:lnTo>
                  <a:lnTo>
                    <a:pt x="1210" y="1103"/>
                  </a:lnTo>
                  <a:lnTo>
                    <a:pt x="1210" y="1103"/>
                  </a:lnTo>
                  <a:lnTo>
                    <a:pt x="1210" y="1108"/>
                  </a:lnTo>
                  <a:lnTo>
                    <a:pt x="1210" y="1108"/>
                  </a:lnTo>
                  <a:lnTo>
                    <a:pt x="1204" y="1108"/>
                  </a:lnTo>
                  <a:lnTo>
                    <a:pt x="1204" y="1108"/>
                  </a:lnTo>
                  <a:lnTo>
                    <a:pt x="1204" y="1114"/>
                  </a:lnTo>
                  <a:lnTo>
                    <a:pt x="1204" y="1114"/>
                  </a:lnTo>
                  <a:lnTo>
                    <a:pt x="1199" y="1103"/>
                  </a:lnTo>
                  <a:lnTo>
                    <a:pt x="1199" y="1103"/>
                  </a:lnTo>
                  <a:lnTo>
                    <a:pt x="1199" y="1092"/>
                  </a:lnTo>
                  <a:lnTo>
                    <a:pt x="1199" y="1092"/>
                  </a:lnTo>
                  <a:lnTo>
                    <a:pt x="1199" y="1080"/>
                  </a:lnTo>
                  <a:lnTo>
                    <a:pt x="1199" y="1080"/>
                  </a:lnTo>
                  <a:lnTo>
                    <a:pt x="1193" y="1063"/>
                  </a:lnTo>
                  <a:lnTo>
                    <a:pt x="1193" y="1063"/>
                  </a:lnTo>
                  <a:lnTo>
                    <a:pt x="1182" y="1069"/>
                  </a:lnTo>
                  <a:lnTo>
                    <a:pt x="1182" y="1069"/>
                  </a:lnTo>
                  <a:lnTo>
                    <a:pt x="1176" y="1069"/>
                  </a:lnTo>
                  <a:lnTo>
                    <a:pt x="1176" y="1069"/>
                  </a:lnTo>
                  <a:lnTo>
                    <a:pt x="1165" y="1074"/>
                  </a:lnTo>
                  <a:lnTo>
                    <a:pt x="1165" y="1074"/>
                  </a:lnTo>
                  <a:lnTo>
                    <a:pt x="1159" y="1074"/>
                  </a:lnTo>
                  <a:lnTo>
                    <a:pt x="1159" y="1074"/>
                  </a:lnTo>
                  <a:lnTo>
                    <a:pt x="1165" y="1063"/>
                  </a:lnTo>
                  <a:lnTo>
                    <a:pt x="1165" y="1063"/>
                  </a:lnTo>
                  <a:lnTo>
                    <a:pt x="1165" y="1046"/>
                  </a:lnTo>
                  <a:lnTo>
                    <a:pt x="1165" y="1046"/>
                  </a:lnTo>
                  <a:lnTo>
                    <a:pt x="1165" y="1035"/>
                  </a:lnTo>
                  <a:lnTo>
                    <a:pt x="1165" y="1035"/>
                  </a:lnTo>
                  <a:lnTo>
                    <a:pt x="1165" y="1018"/>
                  </a:lnTo>
                  <a:lnTo>
                    <a:pt x="1165" y="1018"/>
                  </a:lnTo>
                  <a:lnTo>
                    <a:pt x="1165" y="1012"/>
                  </a:lnTo>
                  <a:lnTo>
                    <a:pt x="1159" y="1012"/>
                  </a:lnTo>
                  <a:lnTo>
                    <a:pt x="1159" y="1007"/>
                  </a:lnTo>
                  <a:lnTo>
                    <a:pt x="1159" y="1007"/>
                  </a:lnTo>
                  <a:lnTo>
                    <a:pt x="1154" y="1012"/>
                  </a:lnTo>
                  <a:lnTo>
                    <a:pt x="1154" y="1012"/>
                  </a:lnTo>
                  <a:lnTo>
                    <a:pt x="1148" y="1007"/>
                  </a:lnTo>
                  <a:lnTo>
                    <a:pt x="1148" y="1007"/>
                  </a:lnTo>
                  <a:lnTo>
                    <a:pt x="1142" y="1007"/>
                  </a:lnTo>
                  <a:lnTo>
                    <a:pt x="1142" y="1007"/>
                  </a:lnTo>
                  <a:lnTo>
                    <a:pt x="1137" y="1007"/>
                  </a:lnTo>
                  <a:lnTo>
                    <a:pt x="1137" y="1007"/>
                  </a:lnTo>
                  <a:lnTo>
                    <a:pt x="1137" y="1012"/>
                  </a:lnTo>
                  <a:lnTo>
                    <a:pt x="1137" y="1012"/>
                  </a:lnTo>
                  <a:lnTo>
                    <a:pt x="1137" y="1018"/>
                  </a:lnTo>
                  <a:lnTo>
                    <a:pt x="1137" y="1018"/>
                  </a:lnTo>
                  <a:lnTo>
                    <a:pt x="1137" y="1023"/>
                  </a:lnTo>
                  <a:lnTo>
                    <a:pt x="1137" y="1023"/>
                  </a:lnTo>
                  <a:lnTo>
                    <a:pt x="1131" y="1023"/>
                  </a:lnTo>
                  <a:lnTo>
                    <a:pt x="1131" y="1023"/>
                  </a:lnTo>
                  <a:lnTo>
                    <a:pt x="1125" y="1029"/>
                  </a:lnTo>
                  <a:lnTo>
                    <a:pt x="1125" y="1029"/>
                  </a:lnTo>
                  <a:lnTo>
                    <a:pt x="1119" y="1029"/>
                  </a:lnTo>
                  <a:lnTo>
                    <a:pt x="1119" y="1029"/>
                  </a:lnTo>
                  <a:lnTo>
                    <a:pt x="1119" y="1029"/>
                  </a:lnTo>
                  <a:lnTo>
                    <a:pt x="1119" y="1029"/>
                  </a:lnTo>
                  <a:lnTo>
                    <a:pt x="1114" y="1029"/>
                  </a:lnTo>
                  <a:lnTo>
                    <a:pt x="1114" y="1029"/>
                  </a:lnTo>
                  <a:lnTo>
                    <a:pt x="1103" y="1023"/>
                  </a:lnTo>
                  <a:lnTo>
                    <a:pt x="1103" y="1023"/>
                  </a:lnTo>
                  <a:lnTo>
                    <a:pt x="1097" y="1012"/>
                  </a:lnTo>
                  <a:lnTo>
                    <a:pt x="1097" y="1012"/>
                  </a:lnTo>
                  <a:lnTo>
                    <a:pt x="1085" y="1001"/>
                  </a:lnTo>
                  <a:lnTo>
                    <a:pt x="1085" y="1001"/>
                  </a:lnTo>
                  <a:lnTo>
                    <a:pt x="1079" y="995"/>
                  </a:lnTo>
                  <a:lnTo>
                    <a:pt x="1079" y="995"/>
                  </a:lnTo>
                  <a:lnTo>
                    <a:pt x="1068" y="989"/>
                  </a:lnTo>
                  <a:lnTo>
                    <a:pt x="1068" y="989"/>
                  </a:lnTo>
                  <a:lnTo>
                    <a:pt x="1063" y="984"/>
                  </a:lnTo>
                  <a:lnTo>
                    <a:pt x="1063" y="984"/>
                  </a:lnTo>
                  <a:lnTo>
                    <a:pt x="1051" y="984"/>
                  </a:lnTo>
                  <a:lnTo>
                    <a:pt x="1051" y="984"/>
                  </a:lnTo>
                  <a:lnTo>
                    <a:pt x="1045" y="978"/>
                  </a:lnTo>
                  <a:lnTo>
                    <a:pt x="1045" y="978"/>
                  </a:lnTo>
                  <a:lnTo>
                    <a:pt x="1040" y="955"/>
                  </a:lnTo>
                  <a:lnTo>
                    <a:pt x="1040" y="955"/>
                  </a:lnTo>
                  <a:lnTo>
                    <a:pt x="1040" y="933"/>
                  </a:lnTo>
                  <a:lnTo>
                    <a:pt x="1040" y="933"/>
                  </a:lnTo>
                  <a:lnTo>
                    <a:pt x="1034" y="915"/>
                  </a:lnTo>
                  <a:lnTo>
                    <a:pt x="1034" y="915"/>
                  </a:lnTo>
                  <a:lnTo>
                    <a:pt x="1023" y="910"/>
                  </a:lnTo>
                  <a:lnTo>
                    <a:pt x="1011" y="904"/>
                  </a:lnTo>
                  <a:close/>
                  <a:moveTo>
                    <a:pt x="636" y="921"/>
                  </a:moveTo>
                  <a:lnTo>
                    <a:pt x="636" y="921"/>
                  </a:lnTo>
                  <a:lnTo>
                    <a:pt x="636" y="927"/>
                  </a:lnTo>
                  <a:lnTo>
                    <a:pt x="636" y="927"/>
                  </a:lnTo>
                  <a:lnTo>
                    <a:pt x="636" y="927"/>
                  </a:lnTo>
                  <a:lnTo>
                    <a:pt x="636" y="927"/>
                  </a:lnTo>
                  <a:lnTo>
                    <a:pt x="636" y="933"/>
                  </a:lnTo>
                  <a:lnTo>
                    <a:pt x="636" y="933"/>
                  </a:lnTo>
                  <a:lnTo>
                    <a:pt x="636" y="938"/>
                  </a:lnTo>
                  <a:lnTo>
                    <a:pt x="636" y="938"/>
                  </a:lnTo>
                  <a:lnTo>
                    <a:pt x="630" y="938"/>
                  </a:lnTo>
                  <a:lnTo>
                    <a:pt x="630" y="938"/>
                  </a:lnTo>
                  <a:lnTo>
                    <a:pt x="630" y="944"/>
                  </a:lnTo>
                  <a:lnTo>
                    <a:pt x="630" y="944"/>
                  </a:lnTo>
                  <a:lnTo>
                    <a:pt x="630" y="955"/>
                  </a:lnTo>
                  <a:lnTo>
                    <a:pt x="630" y="955"/>
                  </a:lnTo>
                  <a:lnTo>
                    <a:pt x="630" y="961"/>
                  </a:lnTo>
                  <a:lnTo>
                    <a:pt x="630" y="961"/>
                  </a:lnTo>
                  <a:lnTo>
                    <a:pt x="642" y="955"/>
                  </a:lnTo>
                  <a:lnTo>
                    <a:pt x="642" y="955"/>
                  </a:lnTo>
                  <a:lnTo>
                    <a:pt x="648" y="955"/>
                  </a:lnTo>
                  <a:lnTo>
                    <a:pt x="648" y="955"/>
                  </a:lnTo>
                  <a:lnTo>
                    <a:pt x="654" y="955"/>
                  </a:lnTo>
                  <a:lnTo>
                    <a:pt x="654" y="955"/>
                  </a:lnTo>
                  <a:lnTo>
                    <a:pt x="665" y="955"/>
                  </a:lnTo>
                  <a:lnTo>
                    <a:pt x="665" y="955"/>
                  </a:lnTo>
                  <a:lnTo>
                    <a:pt x="665" y="944"/>
                  </a:lnTo>
                  <a:lnTo>
                    <a:pt x="665" y="944"/>
                  </a:lnTo>
                  <a:lnTo>
                    <a:pt x="665" y="927"/>
                  </a:lnTo>
                  <a:lnTo>
                    <a:pt x="665" y="927"/>
                  </a:lnTo>
                  <a:lnTo>
                    <a:pt x="659" y="921"/>
                  </a:lnTo>
                  <a:lnTo>
                    <a:pt x="659" y="921"/>
                  </a:lnTo>
                  <a:lnTo>
                    <a:pt x="659" y="921"/>
                  </a:lnTo>
                  <a:lnTo>
                    <a:pt x="648" y="921"/>
                  </a:lnTo>
                  <a:lnTo>
                    <a:pt x="636" y="921"/>
                  </a:lnTo>
                  <a:close/>
                  <a:moveTo>
                    <a:pt x="580" y="989"/>
                  </a:moveTo>
                  <a:lnTo>
                    <a:pt x="580" y="989"/>
                  </a:lnTo>
                  <a:lnTo>
                    <a:pt x="568" y="1001"/>
                  </a:lnTo>
                  <a:lnTo>
                    <a:pt x="568" y="1001"/>
                  </a:lnTo>
                  <a:lnTo>
                    <a:pt x="574" y="1007"/>
                  </a:lnTo>
                  <a:lnTo>
                    <a:pt x="574" y="1007"/>
                  </a:lnTo>
                  <a:lnTo>
                    <a:pt x="585" y="1012"/>
                  </a:lnTo>
                  <a:lnTo>
                    <a:pt x="585" y="1012"/>
                  </a:lnTo>
                  <a:lnTo>
                    <a:pt x="591" y="1018"/>
                  </a:lnTo>
                  <a:lnTo>
                    <a:pt x="597" y="1012"/>
                  </a:lnTo>
                  <a:lnTo>
                    <a:pt x="597" y="1007"/>
                  </a:lnTo>
                  <a:lnTo>
                    <a:pt x="597" y="1001"/>
                  </a:lnTo>
                  <a:lnTo>
                    <a:pt x="597" y="995"/>
                  </a:lnTo>
                  <a:lnTo>
                    <a:pt x="597" y="989"/>
                  </a:lnTo>
                  <a:lnTo>
                    <a:pt x="591" y="989"/>
                  </a:lnTo>
                  <a:lnTo>
                    <a:pt x="585" y="989"/>
                  </a:lnTo>
                  <a:lnTo>
                    <a:pt x="580" y="989"/>
                  </a:lnTo>
                  <a:close/>
                  <a:moveTo>
                    <a:pt x="438" y="1035"/>
                  </a:moveTo>
                  <a:lnTo>
                    <a:pt x="438" y="1035"/>
                  </a:lnTo>
                  <a:lnTo>
                    <a:pt x="438" y="1040"/>
                  </a:lnTo>
                  <a:lnTo>
                    <a:pt x="438" y="1040"/>
                  </a:lnTo>
                  <a:lnTo>
                    <a:pt x="432" y="1046"/>
                  </a:lnTo>
                  <a:lnTo>
                    <a:pt x="432" y="1046"/>
                  </a:lnTo>
                  <a:lnTo>
                    <a:pt x="426" y="1052"/>
                  </a:lnTo>
                  <a:lnTo>
                    <a:pt x="426" y="1052"/>
                  </a:lnTo>
                  <a:lnTo>
                    <a:pt x="426" y="1052"/>
                  </a:lnTo>
                  <a:lnTo>
                    <a:pt x="426" y="1052"/>
                  </a:lnTo>
                  <a:lnTo>
                    <a:pt x="426" y="1058"/>
                  </a:lnTo>
                  <a:lnTo>
                    <a:pt x="426" y="1058"/>
                  </a:lnTo>
                  <a:lnTo>
                    <a:pt x="426" y="1063"/>
                  </a:lnTo>
                  <a:lnTo>
                    <a:pt x="426" y="1063"/>
                  </a:lnTo>
                  <a:lnTo>
                    <a:pt x="426" y="1069"/>
                  </a:lnTo>
                  <a:lnTo>
                    <a:pt x="426" y="1069"/>
                  </a:lnTo>
                  <a:lnTo>
                    <a:pt x="426" y="1074"/>
                  </a:lnTo>
                  <a:lnTo>
                    <a:pt x="426" y="1074"/>
                  </a:lnTo>
                  <a:lnTo>
                    <a:pt x="415" y="1080"/>
                  </a:lnTo>
                  <a:lnTo>
                    <a:pt x="415" y="1080"/>
                  </a:lnTo>
                  <a:lnTo>
                    <a:pt x="404" y="1086"/>
                  </a:lnTo>
                  <a:lnTo>
                    <a:pt x="404" y="1086"/>
                  </a:lnTo>
                  <a:lnTo>
                    <a:pt x="392" y="1092"/>
                  </a:lnTo>
                  <a:lnTo>
                    <a:pt x="392" y="1092"/>
                  </a:lnTo>
                  <a:lnTo>
                    <a:pt x="386" y="1098"/>
                  </a:lnTo>
                  <a:lnTo>
                    <a:pt x="386" y="1098"/>
                  </a:lnTo>
                  <a:lnTo>
                    <a:pt x="380" y="1103"/>
                  </a:lnTo>
                  <a:lnTo>
                    <a:pt x="380" y="1103"/>
                  </a:lnTo>
                  <a:lnTo>
                    <a:pt x="375" y="1108"/>
                  </a:lnTo>
                  <a:lnTo>
                    <a:pt x="375" y="1108"/>
                  </a:lnTo>
                  <a:lnTo>
                    <a:pt x="375" y="1114"/>
                  </a:lnTo>
                  <a:lnTo>
                    <a:pt x="375" y="1114"/>
                  </a:lnTo>
                  <a:lnTo>
                    <a:pt x="369" y="1126"/>
                  </a:lnTo>
                  <a:lnTo>
                    <a:pt x="369" y="1126"/>
                  </a:lnTo>
                  <a:lnTo>
                    <a:pt x="364" y="1126"/>
                  </a:lnTo>
                  <a:lnTo>
                    <a:pt x="364" y="1126"/>
                  </a:lnTo>
                  <a:lnTo>
                    <a:pt x="364" y="1132"/>
                  </a:lnTo>
                  <a:lnTo>
                    <a:pt x="364" y="1132"/>
                  </a:lnTo>
                  <a:lnTo>
                    <a:pt x="364" y="1143"/>
                  </a:lnTo>
                  <a:lnTo>
                    <a:pt x="364" y="1143"/>
                  </a:lnTo>
                  <a:lnTo>
                    <a:pt x="364" y="1148"/>
                  </a:lnTo>
                  <a:lnTo>
                    <a:pt x="364" y="1148"/>
                  </a:lnTo>
                  <a:lnTo>
                    <a:pt x="380" y="1154"/>
                  </a:lnTo>
                  <a:lnTo>
                    <a:pt x="380" y="1154"/>
                  </a:lnTo>
                  <a:lnTo>
                    <a:pt x="392" y="1154"/>
                  </a:lnTo>
                  <a:lnTo>
                    <a:pt x="392" y="1154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426" y="1154"/>
                  </a:lnTo>
                  <a:lnTo>
                    <a:pt x="426" y="1154"/>
                  </a:lnTo>
                  <a:lnTo>
                    <a:pt x="426" y="1143"/>
                  </a:lnTo>
                  <a:lnTo>
                    <a:pt x="426" y="1143"/>
                  </a:lnTo>
                  <a:lnTo>
                    <a:pt x="426" y="1126"/>
                  </a:lnTo>
                  <a:lnTo>
                    <a:pt x="426" y="1126"/>
                  </a:lnTo>
                  <a:lnTo>
                    <a:pt x="432" y="1108"/>
                  </a:lnTo>
                  <a:lnTo>
                    <a:pt x="432" y="1108"/>
                  </a:lnTo>
                  <a:lnTo>
                    <a:pt x="438" y="1098"/>
                  </a:lnTo>
                  <a:lnTo>
                    <a:pt x="438" y="1098"/>
                  </a:lnTo>
                  <a:lnTo>
                    <a:pt x="438" y="1092"/>
                  </a:lnTo>
                  <a:lnTo>
                    <a:pt x="438" y="1092"/>
                  </a:lnTo>
                  <a:lnTo>
                    <a:pt x="443" y="1092"/>
                  </a:lnTo>
                  <a:lnTo>
                    <a:pt x="443" y="1092"/>
                  </a:lnTo>
                  <a:lnTo>
                    <a:pt x="449" y="1092"/>
                  </a:lnTo>
                  <a:lnTo>
                    <a:pt x="449" y="1092"/>
                  </a:lnTo>
                  <a:lnTo>
                    <a:pt x="449" y="1092"/>
                  </a:lnTo>
                  <a:lnTo>
                    <a:pt x="449" y="1092"/>
                  </a:lnTo>
                  <a:lnTo>
                    <a:pt x="455" y="1080"/>
                  </a:lnTo>
                  <a:lnTo>
                    <a:pt x="455" y="1080"/>
                  </a:lnTo>
                  <a:lnTo>
                    <a:pt x="460" y="1069"/>
                  </a:lnTo>
                  <a:lnTo>
                    <a:pt x="460" y="1069"/>
                  </a:lnTo>
                  <a:lnTo>
                    <a:pt x="460" y="1052"/>
                  </a:lnTo>
                  <a:lnTo>
                    <a:pt x="460" y="1052"/>
                  </a:lnTo>
                  <a:lnTo>
                    <a:pt x="460" y="1040"/>
                  </a:lnTo>
                  <a:lnTo>
                    <a:pt x="460" y="1040"/>
                  </a:lnTo>
                  <a:lnTo>
                    <a:pt x="460" y="1040"/>
                  </a:lnTo>
                  <a:lnTo>
                    <a:pt x="460" y="1040"/>
                  </a:lnTo>
                  <a:lnTo>
                    <a:pt x="449" y="1040"/>
                  </a:lnTo>
                  <a:lnTo>
                    <a:pt x="449" y="1040"/>
                  </a:lnTo>
                  <a:lnTo>
                    <a:pt x="443" y="1040"/>
                  </a:lnTo>
                  <a:lnTo>
                    <a:pt x="443" y="1040"/>
                  </a:lnTo>
                  <a:lnTo>
                    <a:pt x="438" y="1035"/>
                  </a:lnTo>
                  <a:close/>
                  <a:moveTo>
                    <a:pt x="1415" y="1154"/>
                  </a:moveTo>
                  <a:lnTo>
                    <a:pt x="1415" y="1154"/>
                  </a:lnTo>
                  <a:lnTo>
                    <a:pt x="1415" y="1166"/>
                  </a:lnTo>
                  <a:lnTo>
                    <a:pt x="1415" y="1166"/>
                  </a:lnTo>
                  <a:lnTo>
                    <a:pt x="1415" y="1177"/>
                  </a:lnTo>
                  <a:lnTo>
                    <a:pt x="1415" y="1177"/>
                  </a:lnTo>
                  <a:lnTo>
                    <a:pt x="1409" y="1188"/>
                  </a:lnTo>
                  <a:lnTo>
                    <a:pt x="1409" y="1188"/>
                  </a:lnTo>
                  <a:lnTo>
                    <a:pt x="1409" y="1194"/>
                  </a:lnTo>
                  <a:lnTo>
                    <a:pt x="1415" y="1194"/>
                  </a:lnTo>
                  <a:lnTo>
                    <a:pt x="1415" y="1199"/>
                  </a:lnTo>
                  <a:lnTo>
                    <a:pt x="1421" y="1199"/>
                  </a:lnTo>
                  <a:lnTo>
                    <a:pt x="1421" y="1199"/>
                  </a:lnTo>
                  <a:lnTo>
                    <a:pt x="1421" y="1199"/>
                  </a:lnTo>
                  <a:lnTo>
                    <a:pt x="1421" y="1205"/>
                  </a:lnTo>
                  <a:lnTo>
                    <a:pt x="1421" y="1205"/>
                  </a:lnTo>
                  <a:lnTo>
                    <a:pt x="1426" y="1205"/>
                  </a:lnTo>
                  <a:lnTo>
                    <a:pt x="1426" y="1205"/>
                  </a:lnTo>
                  <a:lnTo>
                    <a:pt x="1432" y="1199"/>
                  </a:lnTo>
                  <a:lnTo>
                    <a:pt x="1432" y="1199"/>
                  </a:lnTo>
                  <a:lnTo>
                    <a:pt x="1432" y="1199"/>
                  </a:lnTo>
                  <a:lnTo>
                    <a:pt x="1432" y="1199"/>
                  </a:lnTo>
                  <a:lnTo>
                    <a:pt x="1432" y="1194"/>
                  </a:lnTo>
                  <a:lnTo>
                    <a:pt x="1432" y="1194"/>
                  </a:lnTo>
                  <a:lnTo>
                    <a:pt x="1438" y="1188"/>
                  </a:lnTo>
                  <a:lnTo>
                    <a:pt x="1438" y="1188"/>
                  </a:lnTo>
                  <a:lnTo>
                    <a:pt x="1438" y="1177"/>
                  </a:lnTo>
                  <a:lnTo>
                    <a:pt x="1438" y="1177"/>
                  </a:lnTo>
                  <a:lnTo>
                    <a:pt x="1432" y="1166"/>
                  </a:lnTo>
                  <a:lnTo>
                    <a:pt x="1432" y="1166"/>
                  </a:lnTo>
                  <a:lnTo>
                    <a:pt x="1432" y="1166"/>
                  </a:lnTo>
                  <a:lnTo>
                    <a:pt x="1432" y="1166"/>
                  </a:lnTo>
                  <a:lnTo>
                    <a:pt x="1426" y="1160"/>
                  </a:lnTo>
                  <a:lnTo>
                    <a:pt x="1426" y="1160"/>
                  </a:lnTo>
                  <a:lnTo>
                    <a:pt x="1421" y="1160"/>
                  </a:lnTo>
                  <a:lnTo>
                    <a:pt x="1421" y="1160"/>
                  </a:lnTo>
                  <a:lnTo>
                    <a:pt x="1415" y="1154"/>
                  </a:lnTo>
                  <a:close/>
                  <a:moveTo>
                    <a:pt x="1023" y="1223"/>
                  </a:moveTo>
                  <a:lnTo>
                    <a:pt x="1023" y="1223"/>
                  </a:lnTo>
                  <a:lnTo>
                    <a:pt x="1017" y="1228"/>
                  </a:lnTo>
                  <a:lnTo>
                    <a:pt x="1017" y="1228"/>
                  </a:lnTo>
                  <a:lnTo>
                    <a:pt x="1017" y="1233"/>
                  </a:lnTo>
                  <a:lnTo>
                    <a:pt x="1017" y="1233"/>
                  </a:lnTo>
                  <a:lnTo>
                    <a:pt x="1017" y="1239"/>
                  </a:lnTo>
                  <a:lnTo>
                    <a:pt x="1017" y="1239"/>
                  </a:lnTo>
                  <a:lnTo>
                    <a:pt x="1029" y="1239"/>
                  </a:lnTo>
                  <a:lnTo>
                    <a:pt x="1029" y="1239"/>
                  </a:lnTo>
                  <a:lnTo>
                    <a:pt x="1034" y="1233"/>
                  </a:lnTo>
                  <a:lnTo>
                    <a:pt x="1034" y="1233"/>
                  </a:lnTo>
                  <a:lnTo>
                    <a:pt x="1040" y="1228"/>
                  </a:lnTo>
                  <a:lnTo>
                    <a:pt x="1040" y="1228"/>
                  </a:lnTo>
                  <a:lnTo>
                    <a:pt x="1034" y="1223"/>
                  </a:lnTo>
                  <a:lnTo>
                    <a:pt x="1034" y="1223"/>
                  </a:lnTo>
                  <a:lnTo>
                    <a:pt x="1023" y="1223"/>
                  </a:lnTo>
                  <a:close/>
                  <a:moveTo>
                    <a:pt x="1296" y="597"/>
                  </a:moveTo>
                  <a:lnTo>
                    <a:pt x="1296" y="597"/>
                  </a:lnTo>
                  <a:lnTo>
                    <a:pt x="1279" y="614"/>
                  </a:lnTo>
                  <a:lnTo>
                    <a:pt x="1279" y="614"/>
                  </a:lnTo>
                  <a:lnTo>
                    <a:pt x="1273" y="625"/>
                  </a:lnTo>
                  <a:lnTo>
                    <a:pt x="1273" y="625"/>
                  </a:lnTo>
                  <a:lnTo>
                    <a:pt x="1273" y="643"/>
                  </a:lnTo>
                  <a:lnTo>
                    <a:pt x="1273" y="643"/>
                  </a:lnTo>
                  <a:lnTo>
                    <a:pt x="1279" y="665"/>
                  </a:lnTo>
                  <a:lnTo>
                    <a:pt x="1279" y="665"/>
                  </a:lnTo>
                  <a:lnTo>
                    <a:pt x="1290" y="659"/>
                  </a:lnTo>
                  <a:lnTo>
                    <a:pt x="1290" y="659"/>
                  </a:lnTo>
                  <a:lnTo>
                    <a:pt x="1296" y="659"/>
                  </a:lnTo>
                  <a:lnTo>
                    <a:pt x="1296" y="659"/>
                  </a:lnTo>
                  <a:lnTo>
                    <a:pt x="1301" y="654"/>
                  </a:lnTo>
                  <a:lnTo>
                    <a:pt x="1301" y="654"/>
                  </a:lnTo>
                  <a:lnTo>
                    <a:pt x="1307" y="654"/>
                  </a:lnTo>
                  <a:lnTo>
                    <a:pt x="1307" y="654"/>
                  </a:lnTo>
                  <a:lnTo>
                    <a:pt x="1307" y="659"/>
                  </a:lnTo>
                  <a:lnTo>
                    <a:pt x="1307" y="659"/>
                  </a:lnTo>
                  <a:lnTo>
                    <a:pt x="1307" y="671"/>
                  </a:lnTo>
                  <a:lnTo>
                    <a:pt x="1307" y="671"/>
                  </a:lnTo>
                  <a:lnTo>
                    <a:pt x="1307" y="683"/>
                  </a:lnTo>
                  <a:lnTo>
                    <a:pt x="1307" y="683"/>
                  </a:lnTo>
                  <a:lnTo>
                    <a:pt x="1307" y="688"/>
                  </a:lnTo>
                  <a:lnTo>
                    <a:pt x="1307" y="688"/>
                  </a:lnTo>
                  <a:lnTo>
                    <a:pt x="1318" y="683"/>
                  </a:lnTo>
                  <a:lnTo>
                    <a:pt x="1318" y="683"/>
                  </a:lnTo>
                  <a:lnTo>
                    <a:pt x="1324" y="677"/>
                  </a:lnTo>
                  <a:lnTo>
                    <a:pt x="1324" y="677"/>
                  </a:lnTo>
                  <a:lnTo>
                    <a:pt x="1329" y="671"/>
                  </a:lnTo>
                  <a:lnTo>
                    <a:pt x="1329" y="671"/>
                  </a:lnTo>
                  <a:lnTo>
                    <a:pt x="1341" y="677"/>
                  </a:lnTo>
                  <a:lnTo>
                    <a:pt x="1341" y="677"/>
                  </a:lnTo>
                  <a:lnTo>
                    <a:pt x="1341" y="683"/>
                  </a:lnTo>
                  <a:lnTo>
                    <a:pt x="1341" y="683"/>
                  </a:lnTo>
                  <a:lnTo>
                    <a:pt x="1341" y="694"/>
                  </a:lnTo>
                  <a:lnTo>
                    <a:pt x="1341" y="694"/>
                  </a:lnTo>
                  <a:lnTo>
                    <a:pt x="1335" y="699"/>
                  </a:lnTo>
                  <a:lnTo>
                    <a:pt x="1335" y="699"/>
                  </a:lnTo>
                  <a:lnTo>
                    <a:pt x="1335" y="711"/>
                  </a:lnTo>
                  <a:lnTo>
                    <a:pt x="1335" y="711"/>
                  </a:lnTo>
                  <a:lnTo>
                    <a:pt x="1341" y="711"/>
                  </a:lnTo>
                  <a:lnTo>
                    <a:pt x="1341" y="711"/>
                  </a:lnTo>
                  <a:lnTo>
                    <a:pt x="1347" y="711"/>
                  </a:lnTo>
                  <a:lnTo>
                    <a:pt x="1347" y="711"/>
                  </a:lnTo>
                  <a:lnTo>
                    <a:pt x="1353" y="711"/>
                  </a:lnTo>
                  <a:lnTo>
                    <a:pt x="1353" y="711"/>
                  </a:lnTo>
                  <a:lnTo>
                    <a:pt x="1358" y="711"/>
                  </a:lnTo>
                  <a:lnTo>
                    <a:pt x="1358" y="705"/>
                  </a:lnTo>
                  <a:lnTo>
                    <a:pt x="1358" y="705"/>
                  </a:lnTo>
                  <a:lnTo>
                    <a:pt x="1358" y="699"/>
                  </a:lnTo>
                  <a:lnTo>
                    <a:pt x="1358" y="699"/>
                  </a:lnTo>
                  <a:lnTo>
                    <a:pt x="1358" y="699"/>
                  </a:lnTo>
                  <a:lnTo>
                    <a:pt x="1364" y="699"/>
                  </a:lnTo>
                  <a:lnTo>
                    <a:pt x="1364" y="699"/>
                  </a:lnTo>
                  <a:lnTo>
                    <a:pt x="1369" y="705"/>
                  </a:lnTo>
                  <a:lnTo>
                    <a:pt x="1369" y="705"/>
                  </a:lnTo>
                  <a:lnTo>
                    <a:pt x="1375" y="705"/>
                  </a:lnTo>
                  <a:lnTo>
                    <a:pt x="1375" y="705"/>
                  </a:lnTo>
                  <a:lnTo>
                    <a:pt x="1381" y="711"/>
                  </a:lnTo>
                  <a:lnTo>
                    <a:pt x="1381" y="711"/>
                  </a:lnTo>
                  <a:lnTo>
                    <a:pt x="1381" y="711"/>
                  </a:lnTo>
                  <a:lnTo>
                    <a:pt x="1381" y="711"/>
                  </a:lnTo>
                  <a:lnTo>
                    <a:pt x="1381" y="711"/>
                  </a:lnTo>
                  <a:lnTo>
                    <a:pt x="1381" y="711"/>
                  </a:lnTo>
                  <a:lnTo>
                    <a:pt x="1375" y="711"/>
                  </a:lnTo>
                  <a:lnTo>
                    <a:pt x="1375" y="711"/>
                  </a:lnTo>
                  <a:lnTo>
                    <a:pt x="1375" y="717"/>
                  </a:lnTo>
                  <a:lnTo>
                    <a:pt x="1375" y="717"/>
                  </a:lnTo>
                  <a:lnTo>
                    <a:pt x="1364" y="722"/>
                  </a:lnTo>
                  <a:lnTo>
                    <a:pt x="1364" y="722"/>
                  </a:lnTo>
                  <a:lnTo>
                    <a:pt x="1369" y="728"/>
                  </a:lnTo>
                  <a:lnTo>
                    <a:pt x="1369" y="728"/>
                  </a:lnTo>
                  <a:lnTo>
                    <a:pt x="1375" y="734"/>
                  </a:lnTo>
                  <a:lnTo>
                    <a:pt x="1375" y="734"/>
                  </a:lnTo>
                  <a:lnTo>
                    <a:pt x="1387" y="734"/>
                  </a:lnTo>
                  <a:lnTo>
                    <a:pt x="1387" y="734"/>
                  </a:lnTo>
                  <a:lnTo>
                    <a:pt x="1375" y="734"/>
                  </a:lnTo>
                  <a:lnTo>
                    <a:pt x="1375" y="734"/>
                  </a:lnTo>
                  <a:lnTo>
                    <a:pt x="1364" y="734"/>
                  </a:lnTo>
                  <a:lnTo>
                    <a:pt x="1364" y="734"/>
                  </a:lnTo>
                  <a:lnTo>
                    <a:pt x="1353" y="739"/>
                  </a:lnTo>
                  <a:lnTo>
                    <a:pt x="1353" y="739"/>
                  </a:lnTo>
                  <a:lnTo>
                    <a:pt x="1341" y="734"/>
                  </a:lnTo>
                  <a:lnTo>
                    <a:pt x="1341" y="734"/>
                  </a:lnTo>
                  <a:lnTo>
                    <a:pt x="1341" y="739"/>
                  </a:lnTo>
                  <a:lnTo>
                    <a:pt x="1341" y="739"/>
                  </a:lnTo>
                  <a:lnTo>
                    <a:pt x="1341" y="750"/>
                  </a:lnTo>
                  <a:lnTo>
                    <a:pt x="1341" y="750"/>
                  </a:lnTo>
                  <a:lnTo>
                    <a:pt x="1347" y="756"/>
                  </a:lnTo>
                  <a:lnTo>
                    <a:pt x="1347" y="756"/>
                  </a:lnTo>
                  <a:lnTo>
                    <a:pt x="1347" y="756"/>
                  </a:lnTo>
                  <a:lnTo>
                    <a:pt x="1347" y="756"/>
                  </a:lnTo>
                  <a:lnTo>
                    <a:pt x="1353" y="756"/>
                  </a:lnTo>
                  <a:lnTo>
                    <a:pt x="1353" y="756"/>
                  </a:lnTo>
                  <a:lnTo>
                    <a:pt x="1353" y="756"/>
                  </a:lnTo>
                  <a:lnTo>
                    <a:pt x="1353" y="756"/>
                  </a:lnTo>
                  <a:lnTo>
                    <a:pt x="1353" y="756"/>
                  </a:lnTo>
                  <a:lnTo>
                    <a:pt x="1353" y="756"/>
                  </a:lnTo>
                  <a:lnTo>
                    <a:pt x="1358" y="762"/>
                  </a:lnTo>
                  <a:lnTo>
                    <a:pt x="1358" y="762"/>
                  </a:lnTo>
                  <a:lnTo>
                    <a:pt x="1364" y="762"/>
                  </a:lnTo>
                  <a:lnTo>
                    <a:pt x="1364" y="762"/>
                  </a:lnTo>
                  <a:lnTo>
                    <a:pt x="1369" y="762"/>
                  </a:lnTo>
                  <a:lnTo>
                    <a:pt x="1369" y="762"/>
                  </a:lnTo>
                  <a:lnTo>
                    <a:pt x="1375" y="762"/>
                  </a:lnTo>
                  <a:lnTo>
                    <a:pt x="1375" y="762"/>
                  </a:lnTo>
                  <a:lnTo>
                    <a:pt x="1387" y="756"/>
                  </a:lnTo>
                  <a:lnTo>
                    <a:pt x="1387" y="756"/>
                  </a:lnTo>
                  <a:lnTo>
                    <a:pt x="1393" y="750"/>
                  </a:lnTo>
                  <a:lnTo>
                    <a:pt x="1393" y="750"/>
                  </a:lnTo>
                  <a:lnTo>
                    <a:pt x="1398" y="745"/>
                  </a:lnTo>
                  <a:lnTo>
                    <a:pt x="1398" y="745"/>
                  </a:lnTo>
                  <a:lnTo>
                    <a:pt x="1403" y="739"/>
                  </a:lnTo>
                  <a:lnTo>
                    <a:pt x="1403" y="739"/>
                  </a:lnTo>
                  <a:lnTo>
                    <a:pt x="1409" y="734"/>
                  </a:lnTo>
                  <a:lnTo>
                    <a:pt x="1409" y="734"/>
                  </a:lnTo>
                  <a:lnTo>
                    <a:pt x="1415" y="734"/>
                  </a:lnTo>
                  <a:lnTo>
                    <a:pt x="1415" y="734"/>
                  </a:lnTo>
                  <a:lnTo>
                    <a:pt x="1426" y="734"/>
                  </a:lnTo>
                  <a:lnTo>
                    <a:pt x="1426" y="734"/>
                  </a:lnTo>
                  <a:lnTo>
                    <a:pt x="1432" y="739"/>
                  </a:lnTo>
                  <a:lnTo>
                    <a:pt x="1432" y="739"/>
                  </a:lnTo>
                  <a:lnTo>
                    <a:pt x="1438" y="734"/>
                  </a:lnTo>
                  <a:lnTo>
                    <a:pt x="1443" y="734"/>
                  </a:lnTo>
                  <a:lnTo>
                    <a:pt x="1443" y="728"/>
                  </a:lnTo>
                  <a:lnTo>
                    <a:pt x="1449" y="728"/>
                  </a:lnTo>
                  <a:lnTo>
                    <a:pt x="1449" y="728"/>
                  </a:lnTo>
                  <a:lnTo>
                    <a:pt x="1449" y="728"/>
                  </a:lnTo>
                  <a:lnTo>
                    <a:pt x="1460" y="728"/>
                  </a:lnTo>
                  <a:lnTo>
                    <a:pt x="1460" y="728"/>
                  </a:lnTo>
                  <a:lnTo>
                    <a:pt x="1466" y="734"/>
                  </a:lnTo>
                  <a:lnTo>
                    <a:pt x="1466" y="734"/>
                  </a:lnTo>
                  <a:lnTo>
                    <a:pt x="1472" y="739"/>
                  </a:lnTo>
                  <a:lnTo>
                    <a:pt x="1472" y="739"/>
                  </a:lnTo>
                  <a:lnTo>
                    <a:pt x="1489" y="739"/>
                  </a:lnTo>
                  <a:lnTo>
                    <a:pt x="1489" y="739"/>
                  </a:lnTo>
                  <a:lnTo>
                    <a:pt x="1489" y="739"/>
                  </a:lnTo>
                  <a:lnTo>
                    <a:pt x="1489" y="739"/>
                  </a:lnTo>
                  <a:lnTo>
                    <a:pt x="1489" y="734"/>
                  </a:lnTo>
                  <a:lnTo>
                    <a:pt x="1489" y="734"/>
                  </a:lnTo>
                  <a:lnTo>
                    <a:pt x="1489" y="722"/>
                  </a:lnTo>
                  <a:lnTo>
                    <a:pt x="1489" y="722"/>
                  </a:lnTo>
                  <a:lnTo>
                    <a:pt x="1494" y="722"/>
                  </a:lnTo>
                  <a:lnTo>
                    <a:pt x="1494" y="722"/>
                  </a:lnTo>
                  <a:lnTo>
                    <a:pt x="1500" y="722"/>
                  </a:lnTo>
                  <a:lnTo>
                    <a:pt x="1500" y="722"/>
                  </a:lnTo>
                  <a:lnTo>
                    <a:pt x="1506" y="728"/>
                  </a:lnTo>
                  <a:lnTo>
                    <a:pt x="1506" y="728"/>
                  </a:lnTo>
                  <a:lnTo>
                    <a:pt x="1506" y="728"/>
                  </a:lnTo>
                  <a:lnTo>
                    <a:pt x="1506" y="728"/>
                  </a:lnTo>
                  <a:lnTo>
                    <a:pt x="1512" y="728"/>
                  </a:lnTo>
                  <a:lnTo>
                    <a:pt x="1512" y="728"/>
                  </a:lnTo>
                  <a:lnTo>
                    <a:pt x="1518" y="734"/>
                  </a:lnTo>
                  <a:lnTo>
                    <a:pt x="1518" y="734"/>
                  </a:lnTo>
                  <a:lnTo>
                    <a:pt x="1528" y="728"/>
                  </a:lnTo>
                  <a:lnTo>
                    <a:pt x="1528" y="728"/>
                  </a:lnTo>
                  <a:lnTo>
                    <a:pt x="1540" y="728"/>
                  </a:lnTo>
                  <a:lnTo>
                    <a:pt x="1540" y="728"/>
                  </a:lnTo>
                  <a:lnTo>
                    <a:pt x="1552" y="728"/>
                  </a:lnTo>
                  <a:lnTo>
                    <a:pt x="1552" y="728"/>
                  </a:lnTo>
                  <a:lnTo>
                    <a:pt x="1557" y="734"/>
                  </a:lnTo>
                  <a:lnTo>
                    <a:pt x="1557" y="734"/>
                  </a:lnTo>
                  <a:lnTo>
                    <a:pt x="1563" y="739"/>
                  </a:lnTo>
                  <a:lnTo>
                    <a:pt x="1563" y="739"/>
                  </a:lnTo>
                  <a:lnTo>
                    <a:pt x="1568" y="750"/>
                  </a:lnTo>
                  <a:lnTo>
                    <a:pt x="1568" y="750"/>
                  </a:lnTo>
                  <a:lnTo>
                    <a:pt x="1574" y="750"/>
                  </a:lnTo>
                  <a:lnTo>
                    <a:pt x="1574" y="750"/>
                  </a:lnTo>
                  <a:lnTo>
                    <a:pt x="1580" y="756"/>
                  </a:lnTo>
                  <a:lnTo>
                    <a:pt x="1580" y="756"/>
                  </a:lnTo>
                  <a:lnTo>
                    <a:pt x="1591" y="756"/>
                  </a:lnTo>
                  <a:lnTo>
                    <a:pt x="1591" y="756"/>
                  </a:lnTo>
                  <a:lnTo>
                    <a:pt x="1597" y="756"/>
                  </a:lnTo>
                  <a:lnTo>
                    <a:pt x="1597" y="756"/>
                  </a:lnTo>
                  <a:lnTo>
                    <a:pt x="1603" y="756"/>
                  </a:lnTo>
                  <a:lnTo>
                    <a:pt x="1603" y="756"/>
                  </a:lnTo>
                  <a:lnTo>
                    <a:pt x="1614" y="768"/>
                  </a:lnTo>
                  <a:lnTo>
                    <a:pt x="1614" y="768"/>
                  </a:lnTo>
                  <a:lnTo>
                    <a:pt x="1625" y="779"/>
                  </a:lnTo>
                  <a:lnTo>
                    <a:pt x="1625" y="779"/>
                  </a:lnTo>
                  <a:lnTo>
                    <a:pt x="1637" y="784"/>
                  </a:lnTo>
                  <a:lnTo>
                    <a:pt x="1637" y="784"/>
                  </a:lnTo>
                  <a:lnTo>
                    <a:pt x="1648" y="796"/>
                  </a:lnTo>
                  <a:lnTo>
                    <a:pt x="1648" y="796"/>
                  </a:lnTo>
                  <a:lnTo>
                    <a:pt x="1653" y="802"/>
                  </a:lnTo>
                  <a:lnTo>
                    <a:pt x="1653" y="802"/>
                  </a:lnTo>
                  <a:lnTo>
                    <a:pt x="1659" y="802"/>
                  </a:lnTo>
                  <a:lnTo>
                    <a:pt x="1659" y="802"/>
                  </a:lnTo>
                  <a:lnTo>
                    <a:pt x="1671" y="802"/>
                  </a:lnTo>
                  <a:lnTo>
                    <a:pt x="1671" y="802"/>
                  </a:lnTo>
                  <a:lnTo>
                    <a:pt x="1677" y="808"/>
                  </a:lnTo>
                  <a:lnTo>
                    <a:pt x="1677" y="808"/>
                  </a:lnTo>
                  <a:lnTo>
                    <a:pt x="1688" y="819"/>
                  </a:lnTo>
                  <a:lnTo>
                    <a:pt x="1688" y="819"/>
                  </a:lnTo>
                  <a:lnTo>
                    <a:pt x="1699" y="830"/>
                  </a:lnTo>
                  <a:lnTo>
                    <a:pt x="1699" y="830"/>
                  </a:lnTo>
                  <a:lnTo>
                    <a:pt x="1716" y="847"/>
                  </a:lnTo>
                  <a:lnTo>
                    <a:pt x="1716" y="847"/>
                  </a:lnTo>
                  <a:lnTo>
                    <a:pt x="1733" y="853"/>
                  </a:lnTo>
                  <a:lnTo>
                    <a:pt x="1733" y="853"/>
                  </a:lnTo>
                  <a:lnTo>
                    <a:pt x="1750" y="847"/>
                  </a:lnTo>
                  <a:lnTo>
                    <a:pt x="1767" y="842"/>
                  </a:lnTo>
                  <a:lnTo>
                    <a:pt x="1767" y="842"/>
                  </a:lnTo>
                  <a:lnTo>
                    <a:pt x="1773" y="824"/>
                  </a:lnTo>
                  <a:lnTo>
                    <a:pt x="1773" y="808"/>
                  </a:lnTo>
                  <a:lnTo>
                    <a:pt x="1773" y="808"/>
                  </a:lnTo>
                  <a:lnTo>
                    <a:pt x="1762" y="773"/>
                  </a:lnTo>
                  <a:lnTo>
                    <a:pt x="1762" y="773"/>
                  </a:lnTo>
                  <a:lnTo>
                    <a:pt x="1750" y="745"/>
                  </a:lnTo>
                  <a:lnTo>
                    <a:pt x="1750" y="745"/>
                  </a:lnTo>
                  <a:lnTo>
                    <a:pt x="1733" y="728"/>
                  </a:lnTo>
                  <a:lnTo>
                    <a:pt x="1733" y="728"/>
                  </a:lnTo>
                  <a:lnTo>
                    <a:pt x="1716" y="717"/>
                  </a:lnTo>
                  <a:lnTo>
                    <a:pt x="1716" y="717"/>
                  </a:lnTo>
                  <a:lnTo>
                    <a:pt x="1693" y="711"/>
                  </a:lnTo>
                  <a:lnTo>
                    <a:pt x="1693" y="711"/>
                  </a:lnTo>
                  <a:lnTo>
                    <a:pt x="1659" y="711"/>
                  </a:lnTo>
                  <a:lnTo>
                    <a:pt x="1659" y="711"/>
                  </a:lnTo>
                  <a:lnTo>
                    <a:pt x="1659" y="711"/>
                  </a:lnTo>
                  <a:lnTo>
                    <a:pt x="1659" y="711"/>
                  </a:lnTo>
                  <a:lnTo>
                    <a:pt x="1659" y="711"/>
                  </a:lnTo>
                  <a:lnTo>
                    <a:pt x="1659" y="711"/>
                  </a:lnTo>
                  <a:lnTo>
                    <a:pt x="1653" y="717"/>
                  </a:lnTo>
                  <a:lnTo>
                    <a:pt x="1653" y="717"/>
                  </a:lnTo>
                  <a:lnTo>
                    <a:pt x="1648" y="717"/>
                  </a:lnTo>
                  <a:lnTo>
                    <a:pt x="1648" y="717"/>
                  </a:lnTo>
                  <a:lnTo>
                    <a:pt x="1643" y="711"/>
                  </a:lnTo>
                  <a:lnTo>
                    <a:pt x="1643" y="711"/>
                  </a:lnTo>
                  <a:lnTo>
                    <a:pt x="1637" y="699"/>
                  </a:lnTo>
                  <a:lnTo>
                    <a:pt x="1637" y="699"/>
                  </a:lnTo>
                  <a:lnTo>
                    <a:pt x="1631" y="688"/>
                  </a:lnTo>
                  <a:lnTo>
                    <a:pt x="1631" y="688"/>
                  </a:lnTo>
                  <a:lnTo>
                    <a:pt x="1631" y="683"/>
                  </a:lnTo>
                  <a:lnTo>
                    <a:pt x="1631" y="683"/>
                  </a:lnTo>
                  <a:lnTo>
                    <a:pt x="1614" y="671"/>
                  </a:lnTo>
                  <a:lnTo>
                    <a:pt x="1614" y="671"/>
                  </a:lnTo>
                  <a:lnTo>
                    <a:pt x="1597" y="671"/>
                  </a:lnTo>
                  <a:lnTo>
                    <a:pt x="1597" y="671"/>
                  </a:lnTo>
                  <a:lnTo>
                    <a:pt x="1585" y="671"/>
                  </a:lnTo>
                  <a:lnTo>
                    <a:pt x="1585" y="671"/>
                  </a:lnTo>
                  <a:lnTo>
                    <a:pt x="1574" y="671"/>
                  </a:lnTo>
                  <a:lnTo>
                    <a:pt x="1574" y="671"/>
                  </a:lnTo>
                  <a:lnTo>
                    <a:pt x="1574" y="665"/>
                  </a:lnTo>
                  <a:lnTo>
                    <a:pt x="1574" y="665"/>
                  </a:lnTo>
                  <a:lnTo>
                    <a:pt x="1568" y="659"/>
                  </a:lnTo>
                  <a:lnTo>
                    <a:pt x="1568" y="659"/>
                  </a:lnTo>
                  <a:lnTo>
                    <a:pt x="1568" y="654"/>
                  </a:lnTo>
                  <a:lnTo>
                    <a:pt x="1568" y="654"/>
                  </a:lnTo>
                  <a:lnTo>
                    <a:pt x="1563" y="649"/>
                  </a:lnTo>
                  <a:lnTo>
                    <a:pt x="1563" y="649"/>
                  </a:lnTo>
                  <a:lnTo>
                    <a:pt x="1546" y="643"/>
                  </a:lnTo>
                  <a:lnTo>
                    <a:pt x="1546" y="643"/>
                  </a:lnTo>
                  <a:lnTo>
                    <a:pt x="1528" y="649"/>
                  </a:lnTo>
                  <a:lnTo>
                    <a:pt x="1528" y="649"/>
                  </a:lnTo>
                  <a:lnTo>
                    <a:pt x="1523" y="659"/>
                  </a:lnTo>
                  <a:lnTo>
                    <a:pt x="1523" y="659"/>
                  </a:lnTo>
                  <a:lnTo>
                    <a:pt x="1512" y="665"/>
                  </a:lnTo>
                  <a:lnTo>
                    <a:pt x="1512" y="665"/>
                  </a:lnTo>
                  <a:lnTo>
                    <a:pt x="1506" y="665"/>
                  </a:lnTo>
                  <a:lnTo>
                    <a:pt x="1506" y="665"/>
                  </a:lnTo>
                  <a:lnTo>
                    <a:pt x="1500" y="665"/>
                  </a:lnTo>
                  <a:lnTo>
                    <a:pt x="1500" y="665"/>
                  </a:lnTo>
                  <a:lnTo>
                    <a:pt x="1494" y="665"/>
                  </a:lnTo>
                  <a:lnTo>
                    <a:pt x="1494" y="665"/>
                  </a:lnTo>
                  <a:lnTo>
                    <a:pt x="1494" y="665"/>
                  </a:lnTo>
                  <a:lnTo>
                    <a:pt x="1494" y="665"/>
                  </a:lnTo>
                  <a:lnTo>
                    <a:pt x="1489" y="659"/>
                  </a:lnTo>
                  <a:lnTo>
                    <a:pt x="1489" y="659"/>
                  </a:lnTo>
                  <a:lnTo>
                    <a:pt x="1489" y="654"/>
                  </a:lnTo>
                  <a:lnTo>
                    <a:pt x="1489" y="654"/>
                  </a:lnTo>
                  <a:lnTo>
                    <a:pt x="1489" y="649"/>
                  </a:lnTo>
                  <a:lnTo>
                    <a:pt x="1489" y="649"/>
                  </a:lnTo>
                  <a:lnTo>
                    <a:pt x="1489" y="643"/>
                  </a:lnTo>
                  <a:lnTo>
                    <a:pt x="1489" y="643"/>
                  </a:lnTo>
                  <a:lnTo>
                    <a:pt x="1478" y="637"/>
                  </a:lnTo>
                  <a:lnTo>
                    <a:pt x="1478" y="637"/>
                  </a:lnTo>
                  <a:lnTo>
                    <a:pt x="1460" y="625"/>
                  </a:lnTo>
                  <a:lnTo>
                    <a:pt x="1460" y="625"/>
                  </a:lnTo>
                  <a:lnTo>
                    <a:pt x="1449" y="620"/>
                  </a:lnTo>
                  <a:lnTo>
                    <a:pt x="1449" y="620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2" y="620"/>
                  </a:lnTo>
                  <a:lnTo>
                    <a:pt x="1432" y="620"/>
                  </a:lnTo>
                  <a:lnTo>
                    <a:pt x="1426" y="625"/>
                  </a:lnTo>
                  <a:lnTo>
                    <a:pt x="1426" y="625"/>
                  </a:lnTo>
                  <a:lnTo>
                    <a:pt x="1426" y="625"/>
                  </a:lnTo>
                  <a:lnTo>
                    <a:pt x="1426" y="625"/>
                  </a:lnTo>
                  <a:lnTo>
                    <a:pt x="1421" y="625"/>
                  </a:lnTo>
                  <a:lnTo>
                    <a:pt x="1421" y="625"/>
                  </a:lnTo>
                  <a:lnTo>
                    <a:pt x="1421" y="637"/>
                  </a:lnTo>
                  <a:lnTo>
                    <a:pt x="1421" y="637"/>
                  </a:lnTo>
                  <a:lnTo>
                    <a:pt x="1421" y="643"/>
                  </a:lnTo>
                  <a:lnTo>
                    <a:pt x="1421" y="643"/>
                  </a:lnTo>
                  <a:lnTo>
                    <a:pt x="1421" y="654"/>
                  </a:lnTo>
                  <a:lnTo>
                    <a:pt x="1421" y="654"/>
                  </a:lnTo>
                  <a:lnTo>
                    <a:pt x="1421" y="659"/>
                  </a:lnTo>
                  <a:lnTo>
                    <a:pt x="1415" y="659"/>
                  </a:lnTo>
                  <a:lnTo>
                    <a:pt x="1409" y="659"/>
                  </a:lnTo>
                  <a:lnTo>
                    <a:pt x="1403" y="665"/>
                  </a:lnTo>
                  <a:lnTo>
                    <a:pt x="1398" y="665"/>
                  </a:lnTo>
                  <a:lnTo>
                    <a:pt x="1398" y="665"/>
                  </a:lnTo>
                  <a:lnTo>
                    <a:pt x="1393" y="654"/>
                  </a:lnTo>
                  <a:lnTo>
                    <a:pt x="1393" y="654"/>
                  </a:lnTo>
                  <a:lnTo>
                    <a:pt x="1387" y="637"/>
                  </a:lnTo>
                  <a:lnTo>
                    <a:pt x="1387" y="637"/>
                  </a:lnTo>
                  <a:lnTo>
                    <a:pt x="1381" y="625"/>
                  </a:lnTo>
                  <a:lnTo>
                    <a:pt x="1381" y="625"/>
                  </a:lnTo>
                  <a:lnTo>
                    <a:pt x="1375" y="614"/>
                  </a:lnTo>
                  <a:lnTo>
                    <a:pt x="1375" y="614"/>
                  </a:lnTo>
                  <a:lnTo>
                    <a:pt x="1364" y="614"/>
                  </a:lnTo>
                  <a:lnTo>
                    <a:pt x="1364" y="614"/>
                  </a:lnTo>
                  <a:lnTo>
                    <a:pt x="1353" y="614"/>
                  </a:lnTo>
                  <a:lnTo>
                    <a:pt x="1353" y="614"/>
                  </a:lnTo>
                  <a:lnTo>
                    <a:pt x="1347" y="614"/>
                  </a:lnTo>
                  <a:lnTo>
                    <a:pt x="1347" y="614"/>
                  </a:lnTo>
                  <a:lnTo>
                    <a:pt x="1335" y="614"/>
                  </a:lnTo>
                  <a:lnTo>
                    <a:pt x="1335" y="614"/>
                  </a:lnTo>
                  <a:lnTo>
                    <a:pt x="1324" y="614"/>
                  </a:lnTo>
                  <a:lnTo>
                    <a:pt x="1324" y="614"/>
                  </a:lnTo>
                  <a:lnTo>
                    <a:pt x="1318" y="609"/>
                  </a:lnTo>
                  <a:lnTo>
                    <a:pt x="1318" y="609"/>
                  </a:lnTo>
                  <a:lnTo>
                    <a:pt x="1307" y="603"/>
                  </a:lnTo>
                  <a:lnTo>
                    <a:pt x="1307" y="603"/>
                  </a:lnTo>
                  <a:lnTo>
                    <a:pt x="1296" y="597"/>
                  </a:lnTo>
                  <a:close/>
                  <a:moveTo>
                    <a:pt x="989" y="654"/>
                  </a:moveTo>
                  <a:lnTo>
                    <a:pt x="989" y="654"/>
                  </a:lnTo>
                  <a:lnTo>
                    <a:pt x="989" y="654"/>
                  </a:lnTo>
                  <a:lnTo>
                    <a:pt x="989" y="654"/>
                  </a:lnTo>
                  <a:lnTo>
                    <a:pt x="983" y="659"/>
                  </a:lnTo>
                  <a:lnTo>
                    <a:pt x="983" y="659"/>
                  </a:lnTo>
                  <a:lnTo>
                    <a:pt x="978" y="665"/>
                  </a:lnTo>
                  <a:lnTo>
                    <a:pt x="978" y="665"/>
                  </a:lnTo>
                  <a:lnTo>
                    <a:pt x="978" y="671"/>
                  </a:lnTo>
                  <a:lnTo>
                    <a:pt x="978" y="671"/>
                  </a:lnTo>
                  <a:lnTo>
                    <a:pt x="966" y="671"/>
                  </a:lnTo>
                  <a:lnTo>
                    <a:pt x="966" y="671"/>
                  </a:lnTo>
                  <a:lnTo>
                    <a:pt x="960" y="671"/>
                  </a:lnTo>
                  <a:lnTo>
                    <a:pt x="960" y="671"/>
                  </a:lnTo>
                  <a:lnTo>
                    <a:pt x="954" y="671"/>
                  </a:lnTo>
                  <a:lnTo>
                    <a:pt x="954" y="671"/>
                  </a:lnTo>
                  <a:lnTo>
                    <a:pt x="949" y="671"/>
                  </a:lnTo>
                  <a:lnTo>
                    <a:pt x="949" y="671"/>
                  </a:lnTo>
                  <a:lnTo>
                    <a:pt x="943" y="671"/>
                  </a:lnTo>
                  <a:lnTo>
                    <a:pt x="943" y="671"/>
                  </a:lnTo>
                  <a:lnTo>
                    <a:pt x="943" y="677"/>
                  </a:lnTo>
                  <a:lnTo>
                    <a:pt x="943" y="677"/>
                  </a:lnTo>
                  <a:lnTo>
                    <a:pt x="938" y="683"/>
                  </a:lnTo>
                  <a:lnTo>
                    <a:pt x="938" y="683"/>
                  </a:lnTo>
                  <a:lnTo>
                    <a:pt x="938" y="688"/>
                  </a:lnTo>
                  <a:lnTo>
                    <a:pt x="938" y="688"/>
                  </a:lnTo>
                  <a:lnTo>
                    <a:pt x="920" y="694"/>
                  </a:lnTo>
                  <a:lnTo>
                    <a:pt x="920" y="694"/>
                  </a:lnTo>
                  <a:lnTo>
                    <a:pt x="915" y="699"/>
                  </a:lnTo>
                  <a:lnTo>
                    <a:pt x="915" y="699"/>
                  </a:lnTo>
                  <a:lnTo>
                    <a:pt x="909" y="711"/>
                  </a:lnTo>
                  <a:lnTo>
                    <a:pt x="909" y="711"/>
                  </a:lnTo>
                  <a:lnTo>
                    <a:pt x="898" y="728"/>
                  </a:lnTo>
                  <a:lnTo>
                    <a:pt x="898" y="728"/>
                  </a:lnTo>
                  <a:lnTo>
                    <a:pt x="920" y="734"/>
                  </a:lnTo>
                  <a:lnTo>
                    <a:pt x="920" y="734"/>
                  </a:lnTo>
                  <a:lnTo>
                    <a:pt x="943" y="739"/>
                  </a:lnTo>
                  <a:lnTo>
                    <a:pt x="943" y="739"/>
                  </a:lnTo>
                  <a:lnTo>
                    <a:pt x="972" y="745"/>
                  </a:lnTo>
                  <a:lnTo>
                    <a:pt x="972" y="745"/>
                  </a:lnTo>
                  <a:lnTo>
                    <a:pt x="994" y="745"/>
                  </a:lnTo>
                  <a:lnTo>
                    <a:pt x="1000" y="745"/>
                  </a:lnTo>
                  <a:lnTo>
                    <a:pt x="1000" y="739"/>
                  </a:lnTo>
                  <a:lnTo>
                    <a:pt x="1006" y="739"/>
                  </a:lnTo>
                  <a:lnTo>
                    <a:pt x="1006" y="734"/>
                  </a:lnTo>
                  <a:lnTo>
                    <a:pt x="1006" y="734"/>
                  </a:lnTo>
                  <a:lnTo>
                    <a:pt x="1017" y="734"/>
                  </a:lnTo>
                  <a:lnTo>
                    <a:pt x="1017" y="734"/>
                  </a:lnTo>
                  <a:lnTo>
                    <a:pt x="1029" y="734"/>
                  </a:lnTo>
                  <a:lnTo>
                    <a:pt x="1029" y="734"/>
                  </a:lnTo>
                  <a:lnTo>
                    <a:pt x="1034" y="734"/>
                  </a:lnTo>
                  <a:lnTo>
                    <a:pt x="1034" y="734"/>
                  </a:lnTo>
                  <a:lnTo>
                    <a:pt x="1045" y="734"/>
                  </a:lnTo>
                  <a:lnTo>
                    <a:pt x="1045" y="734"/>
                  </a:lnTo>
                  <a:lnTo>
                    <a:pt x="1051" y="728"/>
                  </a:lnTo>
                  <a:lnTo>
                    <a:pt x="1051" y="728"/>
                  </a:lnTo>
                  <a:lnTo>
                    <a:pt x="1057" y="711"/>
                  </a:lnTo>
                  <a:lnTo>
                    <a:pt x="1057" y="711"/>
                  </a:lnTo>
                  <a:lnTo>
                    <a:pt x="1057" y="699"/>
                  </a:lnTo>
                  <a:lnTo>
                    <a:pt x="1057" y="699"/>
                  </a:lnTo>
                  <a:lnTo>
                    <a:pt x="1057" y="683"/>
                  </a:lnTo>
                  <a:lnTo>
                    <a:pt x="1057" y="683"/>
                  </a:lnTo>
                  <a:lnTo>
                    <a:pt x="1057" y="683"/>
                  </a:lnTo>
                  <a:lnTo>
                    <a:pt x="1057" y="683"/>
                  </a:lnTo>
                  <a:lnTo>
                    <a:pt x="1051" y="677"/>
                  </a:lnTo>
                  <a:lnTo>
                    <a:pt x="1051" y="677"/>
                  </a:lnTo>
                  <a:lnTo>
                    <a:pt x="1045" y="677"/>
                  </a:lnTo>
                  <a:lnTo>
                    <a:pt x="1045" y="677"/>
                  </a:lnTo>
                  <a:lnTo>
                    <a:pt x="1045" y="671"/>
                  </a:lnTo>
                  <a:lnTo>
                    <a:pt x="1045" y="671"/>
                  </a:lnTo>
                  <a:lnTo>
                    <a:pt x="1040" y="671"/>
                  </a:lnTo>
                  <a:lnTo>
                    <a:pt x="1040" y="671"/>
                  </a:lnTo>
                  <a:lnTo>
                    <a:pt x="1034" y="671"/>
                  </a:lnTo>
                  <a:lnTo>
                    <a:pt x="1034" y="671"/>
                  </a:lnTo>
                  <a:lnTo>
                    <a:pt x="1029" y="671"/>
                  </a:lnTo>
                  <a:lnTo>
                    <a:pt x="1029" y="671"/>
                  </a:lnTo>
                  <a:lnTo>
                    <a:pt x="1023" y="671"/>
                  </a:lnTo>
                  <a:lnTo>
                    <a:pt x="1023" y="671"/>
                  </a:lnTo>
                  <a:lnTo>
                    <a:pt x="1017" y="665"/>
                  </a:lnTo>
                  <a:lnTo>
                    <a:pt x="1017" y="665"/>
                  </a:lnTo>
                  <a:lnTo>
                    <a:pt x="1011" y="659"/>
                  </a:lnTo>
                  <a:lnTo>
                    <a:pt x="1011" y="659"/>
                  </a:lnTo>
                  <a:lnTo>
                    <a:pt x="1006" y="654"/>
                  </a:lnTo>
                  <a:lnTo>
                    <a:pt x="1006" y="654"/>
                  </a:lnTo>
                  <a:lnTo>
                    <a:pt x="989" y="654"/>
                  </a:lnTo>
                  <a:close/>
                  <a:moveTo>
                    <a:pt x="1347" y="796"/>
                  </a:moveTo>
                  <a:lnTo>
                    <a:pt x="1347" y="796"/>
                  </a:lnTo>
                  <a:lnTo>
                    <a:pt x="1347" y="802"/>
                  </a:lnTo>
                  <a:lnTo>
                    <a:pt x="1347" y="802"/>
                  </a:lnTo>
                  <a:lnTo>
                    <a:pt x="1341" y="802"/>
                  </a:lnTo>
                  <a:lnTo>
                    <a:pt x="1341" y="802"/>
                  </a:lnTo>
                  <a:lnTo>
                    <a:pt x="1341" y="802"/>
                  </a:lnTo>
                  <a:lnTo>
                    <a:pt x="1341" y="802"/>
                  </a:lnTo>
                  <a:lnTo>
                    <a:pt x="1335" y="802"/>
                  </a:lnTo>
                  <a:lnTo>
                    <a:pt x="1335" y="802"/>
                  </a:lnTo>
                  <a:lnTo>
                    <a:pt x="1335" y="813"/>
                  </a:lnTo>
                  <a:lnTo>
                    <a:pt x="1335" y="813"/>
                  </a:lnTo>
                  <a:lnTo>
                    <a:pt x="1335" y="819"/>
                  </a:lnTo>
                  <a:lnTo>
                    <a:pt x="1335" y="819"/>
                  </a:lnTo>
                  <a:lnTo>
                    <a:pt x="1335" y="830"/>
                  </a:lnTo>
                  <a:lnTo>
                    <a:pt x="1335" y="830"/>
                  </a:lnTo>
                  <a:lnTo>
                    <a:pt x="1335" y="842"/>
                  </a:lnTo>
                  <a:lnTo>
                    <a:pt x="1335" y="842"/>
                  </a:lnTo>
                  <a:lnTo>
                    <a:pt x="1341" y="842"/>
                  </a:lnTo>
                  <a:lnTo>
                    <a:pt x="1341" y="842"/>
                  </a:lnTo>
                  <a:lnTo>
                    <a:pt x="1347" y="847"/>
                  </a:lnTo>
                  <a:lnTo>
                    <a:pt x="1347" y="847"/>
                  </a:lnTo>
                  <a:lnTo>
                    <a:pt x="1353" y="847"/>
                  </a:lnTo>
                  <a:lnTo>
                    <a:pt x="1353" y="847"/>
                  </a:lnTo>
                  <a:lnTo>
                    <a:pt x="1358" y="853"/>
                  </a:lnTo>
                  <a:lnTo>
                    <a:pt x="1358" y="853"/>
                  </a:lnTo>
                  <a:lnTo>
                    <a:pt x="1358" y="859"/>
                  </a:lnTo>
                  <a:lnTo>
                    <a:pt x="1358" y="859"/>
                  </a:lnTo>
                  <a:lnTo>
                    <a:pt x="1364" y="870"/>
                  </a:lnTo>
                  <a:lnTo>
                    <a:pt x="1364" y="870"/>
                  </a:lnTo>
                  <a:lnTo>
                    <a:pt x="1364" y="876"/>
                  </a:lnTo>
                  <a:lnTo>
                    <a:pt x="1364" y="876"/>
                  </a:lnTo>
                  <a:lnTo>
                    <a:pt x="1369" y="881"/>
                  </a:lnTo>
                  <a:lnTo>
                    <a:pt x="1369" y="881"/>
                  </a:lnTo>
                  <a:lnTo>
                    <a:pt x="1369" y="881"/>
                  </a:lnTo>
                  <a:lnTo>
                    <a:pt x="1369" y="881"/>
                  </a:lnTo>
                  <a:lnTo>
                    <a:pt x="1375" y="876"/>
                  </a:lnTo>
                  <a:lnTo>
                    <a:pt x="1375" y="876"/>
                  </a:lnTo>
                  <a:lnTo>
                    <a:pt x="1381" y="870"/>
                  </a:lnTo>
                  <a:lnTo>
                    <a:pt x="1381" y="870"/>
                  </a:lnTo>
                  <a:lnTo>
                    <a:pt x="1387" y="864"/>
                  </a:lnTo>
                  <a:lnTo>
                    <a:pt x="1387" y="864"/>
                  </a:lnTo>
                  <a:lnTo>
                    <a:pt x="1381" y="859"/>
                  </a:lnTo>
                  <a:lnTo>
                    <a:pt x="1381" y="859"/>
                  </a:lnTo>
                  <a:lnTo>
                    <a:pt x="1387" y="853"/>
                  </a:lnTo>
                  <a:lnTo>
                    <a:pt x="1387" y="853"/>
                  </a:lnTo>
                  <a:lnTo>
                    <a:pt x="1387" y="847"/>
                  </a:lnTo>
                  <a:lnTo>
                    <a:pt x="1387" y="847"/>
                  </a:lnTo>
                  <a:lnTo>
                    <a:pt x="1387" y="842"/>
                  </a:lnTo>
                  <a:lnTo>
                    <a:pt x="1387" y="842"/>
                  </a:lnTo>
                  <a:lnTo>
                    <a:pt x="1381" y="836"/>
                  </a:lnTo>
                  <a:lnTo>
                    <a:pt x="1381" y="836"/>
                  </a:lnTo>
                  <a:lnTo>
                    <a:pt x="1375" y="830"/>
                  </a:lnTo>
                  <a:lnTo>
                    <a:pt x="1375" y="830"/>
                  </a:lnTo>
                  <a:lnTo>
                    <a:pt x="1369" y="824"/>
                  </a:lnTo>
                  <a:lnTo>
                    <a:pt x="1369" y="824"/>
                  </a:lnTo>
                  <a:lnTo>
                    <a:pt x="1369" y="824"/>
                  </a:lnTo>
                  <a:lnTo>
                    <a:pt x="1369" y="824"/>
                  </a:lnTo>
                  <a:lnTo>
                    <a:pt x="1369" y="819"/>
                  </a:lnTo>
                  <a:lnTo>
                    <a:pt x="1369" y="819"/>
                  </a:lnTo>
                  <a:lnTo>
                    <a:pt x="1369" y="813"/>
                  </a:lnTo>
                  <a:lnTo>
                    <a:pt x="1369" y="813"/>
                  </a:lnTo>
                  <a:lnTo>
                    <a:pt x="1369" y="813"/>
                  </a:lnTo>
                  <a:lnTo>
                    <a:pt x="1369" y="813"/>
                  </a:lnTo>
                  <a:lnTo>
                    <a:pt x="1369" y="808"/>
                  </a:lnTo>
                  <a:lnTo>
                    <a:pt x="1369" y="808"/>
                  </a:lnTo>
                  <a:lnTo>
                    <a:pt x="1364" y="802"/>
                  </a:lnTo>
                  <a:lnTo>
                    <a:pt x="1364" y="802"/>
                  </a:lnTo>
                  <a:lnTo>
                    <a:pt x="1358" y="802"/>
                  </a:lnTo>
                  <a:lnTo>
                    <a:pt x="1358" y="802"/>
                  </a:lnTo>
                  <a:lnTo>
                    <a:pt x="1347" y="796"/>
                  </a:lnTo>
                  <a:close/>
                  <a:moveTo>
                    <a:pt x="1585" y="796"/>
                  </a:moveTo>
                  <a:lnTo>
                    <a:pt x="1585" y="796"/>
                  </a:lnTo>
                  <a:lnTo>
                    <a:pt x="1580" y="802"/>
                  </a:lnTo>
                  <a:lnTo>
                    <a:pt x="1580" y="802"/>
                  </a:lnTo>
                  <a:lnTo>
                    <a:pt x="1580" y="808"/>
                  </a:lnTo>
                  <a:lnTo>
                    <a:pt x="1580" y="808"/>
                  </a:lnTo>
                  <a:lnTo>
                    <a:pt x="1574" y="813"/>
                  </a:lnTo>
                  <a:lnTo>
                    <a:pt x="1574" y="813"/>
                  </a:lnTo>
                  <a:lnTo>
                    <a:pt x="1574" y="819"/>
                  </a:lnTo>
                  <a:lnTo>
                    <a:pt x="1574" y="819"/>
                  </a:lnTo>
                  <a:lnTo>
                    <a:pt x="1574" y="819"/>
                  </a:lnTo>
                  <a:lnTo>
                    <a:pt x="1574" y="819"/>
                  </a:lnTo>
                  <a:lnTo>
                    <a:pt x="1574" y="824"/>
                  </a:lnTo>
                  <a:lnTo>
                    <a:pt x="1574" y="824"/>
                  </a:lnTo>
                  <a:lnTo>
                    <a:pt x="1574" y="824"/>
                  </a:lnTo>
                  <a:lnTo>
                    <a:pt x="1574" y="824"/>
                  </a:lnTo>
                  <a:lnTo>
                    <a:pt x="1580" y="824"/>
                  </a:lnTo>
                  <a:lnTo>
                    <a:pt x="1580" y="824"/>
                  </a:lnTo>
                  <a:lnTo>
                    <a:pt x="1580" y="824"/>
                  </a:lnTo>
                  <a:lnTo>
                    <a:pt x="1580" y="824"/>
                  </a:lnTo>
                  <a:lnTo>
                    <a:pt x="1585" y="836"/>
                  </a:lnTo>
                  <a:lnTo>
                    <a:pt x="1585" y="836"/>
                  </a:lnTo>
                  <a:lnTo>
                    <a:pt x="1591" y="842"/>
                  </a:lnTo>
                  <a:lnTo>
                    <a:pt x="1591" y="842"/>
                  </a:lnTo>
                  <a:lnTo>
                    <a:pt x="1591" y="847"/>
                  </a:lnTo>
                  <a:lnTo>
                    <a:pt x="1591" y="847"/>
                  </a:lnTo>
                  <a:lnTo>
                    <a:pt x="1608" y="842"/>
                  </a:lnTo>
                  <a:lnTo>
                    <a:pt x="1608" y="842"/>
                  </a:lnTo>
                  <a:lnTo>
                    <a:pt x="1625" y="836"/>
                  </a:lnTo>
                  <a:lnTo>
                    <a:pt x="1625" y="836"/>
                  </a:lnTo>
                  <a:lnTo>
                    <a:pt x="1631" y="824"/>
                  </a:lnTo>
                  <a:lnTo>
                    <a:pt x="1631" y="824"/>
                  </a:lnTo>
                  <a:lnTo>
                    <a:pt x="1631" y="819"/>
                  </a:lnTo>
                  <a:lnTo>
                    <a:pt x="1625" y="813"/>
                  </a:lnTo>
                  <a:lnTo>
                    <a:pt x="1625" y="813"/>
                  </a:lnTo>
                  <a:lnTo>
                    <a:pt x="1614" y="808"/>
                  </a:lnTo>
                  <a:lnTo>
                    <a:pt x="1614" y="808"/>
                  </a:lnTo>
                  <a:lnTo>
                    <a:pt x="1608" y="802"/>
                  </a:lnTo>
                  <a:lnTo>
                    <a:pt x="1608" y="802"/>
                  </a:lnTo>
                  <a:lnTo>
                    <a:pt x="1597" y="802"/>
                  </a:lnTo>
                  <a:lnTo>
                    <a:pt x="1597" y="802"/>
                  </a:lnTo>
                  <a:lnTo>
                    <a:pt x="1585" y="796"/>
                  </a:lnTo>
                  <a:close/>
                  <a:moveTo>
                    <a:pt x="1716" y="921"/>
                  </a:moveTo>
                  <a:lnTo>
                    <a:pt x="1716" y="927"/>
                  </a:lnTo>
                  <a:lnTo>
                    <a:pt x="1716" y="927"/>
                  </a:lnTo>
                  <a:lnTo>
                    <a:pt x="1711" y="933"/>
                  </a:lnTo>
                  <a:lnTo>
                    <a:pt x="1711" y="933"/>
                  </a:lnTo>
                  <a:lnTo>
                    <a:pt x="1711" y="933"/>
                  </a:lnTo>
                  <a:lnTo>
                    <a:pt x="1705" y="933"/>
                  </a:lnTo>
                  <a:lnTo>
                    <a:pt x="1705" y="933"/>
                  </a:lnTo>
                  <a:lnTo>
                    <a:pt x="1693" y="938"/>
                  </a:lnTo>
                  <a:lnTo>
                    <a:pt x="1693" y="938"/>
                  </a:lnTo>
                  <a:lnTo>
                    <a:pt x="1688" y="938"/>
                  </a:lnTo>
                  <a:lnTo>
                    <a:pt x="1688" y="938"/>
                  </a:lnTo>
                  <a:lnTo>
                    <a:pt x="1677" y="938"/>
                  </a:lnTo>
                  <a:lnTo>
                    <a:pt x="1677" y="938"/>
                  </a:lnTo>
                  <a:lnTo>
                    <a:pt x="1682" y="944"/>
                  </a:lnTo>
                  <a:lnTo>
                    <a:pt x="1682" y="944"/>
                  </a:lnTo>
                  <a:lnTo>
                    <a:pt x="1677" y="944"/>
                  </a:lnTo>
                  <a:lnTo>
                    <a:pt x="1677" y="944"/>
                  </a:lnTo>
                  <a:lnTo>
                    <a:pt x="1677" y="949"/>
                  </a:lnTo>
                  <a:lnTo>
                    <a:pt x="1677" y="949"/>
                  </a:lnTo>
                  <a:lnTo>
                    <a:pt x="1671" y="949"/>
                  </a:lnTo>
                  <a:lnTo>
                    <a:pt x="1677" y="955"/>
                  </a:lnTo>
                  <a:lnTo>
                    <a:pt x="1677" y="955"/>
                  </a:lnTo>
                  <a:lnTo>
                    <a:pt x="1677" y="961"/>
                  </a:lnTo>
                  <a:lnTo>
                    <a:pt x="1677" y="967"/>
                  </a:lnTo>
                  <a:lnTo>
                    <a:pt x="1677" y="967"/>
                  </a:lnTo>
                  <a:lnTo>
                    <a:pt x="1693" y="967"/>
                  </a:lnTo>
                  <a:lnTo>
                    <a:pt x="1693" y="967"/>
                  </a:lnTo>
                  <a:lnTo>
                    <a:pt x="1705" y="973"/>
                  </a:lnTo>
                  <a:lnTo>
                    <a:pt x="1705" y="973"/>
                  </a:lnTo>
                  <a:lnTo>
                    <a:pt x="1716" y="973"/>
                  </a:lnTo>
                  <a:lnTo>
                    <a:pt x="1716" y="973"/>
                  </a:lnTo>
                  <a:lnTo>
                    <a:pt x="1728" y="978"/>
                  </a:lnTo>
                  <a:lnTo>
                    <a:pt x="1728" y="978"/>
                  </a:lnTo>
                  <a:lnTo>
                    <a:pt x="1722" y="978"/>
                  </a:lnTo>
                  <a:lnTo>
                    <a:pt x="1722" y="978"/>
                  </a:lnTo>
                  <a:lnTo>
                    <a:pt x="1722" y="978"/>
                  </a:lnTo>
                  <a:lnTo>
                    <a:pt x="1722" y="978"/>
                  </a:lnTo>
                  <a:lnTo>
                    <a:pt x="1722" y="984"/>
                  </a:lnTo>
                  <a:lnTo>
                    <a:pt x="1722" y="984"/>
                  </a:lnTo>
                  <a:lnTo>
                    <a:pt x="1722" y="989"/>
                  </a:lnTo>
                  <a:lnTo>
                    <a:pt x="1722" y="989"/>
                  </a:lnTo>
                  <a:lnTo>
                    <a:pt x="1705" y="989"/>
                  </a:lnTo>
                  <a:lnTo>
                    <a:pt x="1705" y="989"/>
                  </a:lnTo>
                  <a:lnTo>
                    <a:pt x="1693" y="989"/>
                  </a:lnTo>
                  <a:lnTo>
                    <a:pt x="1693" y="989"/>
                  </a:lnTo>
                  <a:lnTo>
                    <a:pt x="1682" y="989"/>
                  </a:lnTo>
                  <a:lnTo>
                    <a:pt x="1682" y="989"/>
                  </a:lnTo>
                  <a:lnTo>
                    <a:pt x="1665" y="995"/>
                  </a:lnTo>
                  <a:lnTo>
                    <a:pt x="1665" y="995"/>
                  </a:lnTo>
                  <a:lnTo>
                    <a:pt x="1671" y="995"/>
                  </a:lnTo>
                  <a:lnTo>
                    <a:pt x="1671" y="995"/>
                  </a:lnTo>
                  <a:lnTo>
                    <a:pt x="1671" y="1001"/>
                  </a:lnTo>
                  <a:lnTo>
                    <a:pt x="1671" y="1001"/>
                  </a:lnTo>
                  <a:lnTo>
                    <a:pt x="1665" y="1007"/>
                  </a:lnTo>
                  <a:lnTo>
                    <a:pt x="1665" y="1007"/>
                  </a:lnTo>
                  <a:lnTo>
                    <a:pt x="1665" y="1007"/>
                  </a:lnTo>
                  <a:lnTo>
                    <a:pt x="1665" y="1007"/>
                  </a:lnTo>
                  <a:lnTo>
                    <a:pt x="1677" y="1018"/>
                  </a:lnTo>
                  <a:lnTo>
                    <a:pt x="1677" y="1018"/>
                  </a:lnTo>
                  <a:lnTo>
                    <a:pt x="1682" y="1023"/>
                  </a:lnTo>
                  <a:lnTo>
                    <a:pt x="1682" y="1023"/>
                  </a:lnTo>
                  <a:lnTo>
                    <a:pt x="1693" y="1023"/>
                  </a:lnTo>
                  <a:lnTo>
                    <a:pt x="1693" y="1023"/>
                  </a:lnTo>
                  <a:lnTo>
                    <a:pt x="1705" y="1029"/>
                  </a:lnTo>
                  <a:lnTo>
                    <a:pt x="1705" y="1029"/>
                  </a:lnTo>
                  <a:lnTo>
                    <a:pt x="1705" y="1040"/>
                  </a:lnTo>
                  <a:lnTo>
                    <a:pt x="1705" y="1040"/>
                  </a:lnTo>
                  <a:lnTo>
                    <a:pt x="1705" y="1052"/>
                  </a:lnTo>
                  <a:lnTo>
                    <a:pt x="1705" y="1052"/>
                  </a:lnTo>
                  <a:lnTo>
                    <a:pt x="1699" y="1063"/>
                  </a:lnTo>
                  <a:lnTo>
                    <a:pt x="1699" y="1063"/>
                  </a:lnTo>
                  <a:lnTo>
                    <a:pt x="1699" y="1074"/>
                  </a:lnTo>
                  <a:lnTo>
                    <a:pt x="1699" y="1074"/>
                  </a:lnTo>
                  <a:lnTo>
                    <a:pt x="1716" y="1074"/>
                  </a:lnTo>
                  <a:lnTo>
                    <a:pt x="1716" y="1074"/>
                  </a:lnTo>
                  <a:lnTo>
                    <a:pt x="1716" y="1086"/>
                  </a:lnTo>
                  <a:lnTo>
                    <a:pt x="1716" y="1086"/>
                  </a:lnTo>
                  <a:lnTo>
                    <a:pt x="1711" y="1098"/>
                  </a:lnTo>
                  <a:lnTo>
                    <a:pt x="1711" y="1098"/>
                  </a:lnTo>
                  <a:lnTo>
                    <a:pt x="1705" y="1103"/>
                  </a:lnTo>
                  <a:lnTo>
                    <a:pt x="1705" y="1103"/>
                  </a:lnTo>
                  <a:lnTo>
                    <a:pt x="1699" y="1103"/>
                  </a:lnTo>
                  <a:lnTo>
                    <a:pt x="1699" y="1103"/>
                  </a:lnTo>
                  <a:lnTo>
                    <a:pt x="1693" y="1098"/>
                  </a:lnTo>
                  <a:lnTo>
                    <a:pt x="1693" y="1098"/>
                  </a:lnTo>
                  <a:lnTo>
                    <a:pt x="1688" y="1098"/>
                  </a:lnTo>
                  <a:lnTo>
                    <a:pt x="1688" y="1098"/>
                  </a:lnTo>
                  <a:lnTo>
                    <a:pt x="1677" y="1098"/>
                  </a:lnTo>
                  <a:lnTo>
                    <a:pt x="1677" y="1098"/>
                  </a:lnTo>
                  <a:lnTo>
                    <a:pt x="1682" y="1092"/>
                  </a:lnTo>
                  <a:lnTo>
                    <a:pt x="1682" y="1092"/>
                  </a:lnTo>
                  <a:lnTo>
                    <a:pt x="1682" y="1080"/>
                  </a:lnTo>
                  <a:lnTo>
                    <a:pt x="1682" y="1080"/>
                  </a:lnTo>
                  <a:lnTo>
                    <a:pt x="1688" y="1074"/>
                  </a:lnTo>
                  <a:lnTo>
                    <a:pt x="1688" y="1074"/>
                  </a:lnTo>
                  <a:lnTo>
                    <a:pt x="1682" y="1063"/>
                  </a:lnTo>
                  <a:lnTo>
                    <a:pt x="1682" y="1063"/>
                  </a:lnTo>
                  <a:lnTo>
                    <a:pt x="1677" y="1058"/>
                  </a:lnTo>
                  <a:lnTo>
                    <a:pt x="1677" y="1058"/>
                  </a:lnTo>
                  <a:lnTo>
                    <a:pt x="1659" y="1046"/>
                  </a:lnTo>
                  <a:lnTo>
                    <a:pt x="1659" y="1046"/>
                  </a:lnTo>
                  <a:lnTo>
                    <a:pt x="1643" y="1035"/>
                  </a:lnTo>
                  <a:lnTo>
                    <a:pt x="1643" y="1035"/>
                  </a:lnTo>
                  <a:lnTo>
                    <a:pt x="1631" y="1023"/>
                  </a:lnTo>
                  <a:lnTo>
                    <a:pt x="1631" y="1023"/>
                  </a:lnTo>
                  <a:lnTo>
                    <a:pt x="1625" y="1018"/>
                  </a:lnTo>
                  <a:lnTo>
                    <a:pt x="1625" y="1018"/>
                  </a:lnTo>
                  <a:lnTo>
                    <a:pt x="1625" y="1007"/>
                  </a:lnTo>
                  <a:lnTo>
                    <a:pt x="1625" y="1007"/>
                  </a:lnTo>
                  <a:lnTo>
                    <a:pt x="1619" y="995"/>
                  </a:lnTo>
                  <a:lnTo>
                    <a:pt x="1619" y="995"/>
                  </a:lnTo>
                  <a:lnTo>
                    <a:pt x="1619" y="989"/>
                  </a:lnTo>
                  <a:lnTo>
                    <a:pt x="1619" y="989"/>
                  </a:lnTo>
                  <a:lnTo>
                    <a:pt x="1597" y="973"/>
                  </a:lnTo>
                  <a:lnTo>
                    <a:pt x="1597" y="973"/>
                  </a:lnTo>
                  <a:lnTo>
                    <a:pt x="1591" y="973"/>
                  </a:lnTo>
                  <a:lnTo>
                    <a:pt x="1585" y="978"/>
                  </a:lnTo>
                  <a:lnTo>
                    <a:pt x="1585" y="978"/>
                  </a:lnTo>
                  <a:lnTo>
                    <a:pt x="1580" y="989"/>
                  </a:lnTo>
                  <a:lnTo>
                    <a:pt x="1580" y="989"/>
                  </a:lnTo>
                  <a:lnTo>
                    <a:pt x="1574" y="995"/>
                  </a:lnTo>
                  <a:lnTo>
                    <a:pt x="1574" y="995"/>
                  </a:lnTo>
                  <a:lnTo>
                    <a:pt x="1574" y="989"/>
                  </a:lnTo>
                  <a:lnTo>
                    <a:pt x="1574" y="989"/>
                  </a:lnTo>
                  <a:lnTo>
                    <a:pt x="1568" y="995"/>
                  </a:lnTo>
                  <a:lnTo>
                    <a:pt x="1568" y="995"/>
                  </a:lnTo>
                  <a:lnTo>
                    <a:pt x="1568" y="1007"/>
                  </a:lnTo>
                  <a:lnTo>
                    <a:pt x="1568" y="1007"/>
                  </a:lnTo>
                  <a:lnTo>
                    <a:pt x="1568" y="1007"/>
                  </a:lnTo>
                  <a:lnTo>
                    <a:pt x="1568" y="1007"/>
                  </a:lnTo>
                  <a:lnTo>
                    <a:pt x="1574" y="1012"/>
                  </a:lnTo>
                  <a:lnTo>
                    <a:pt x="1574" y="1012"/>
                  </a:lnTo>
                  <a:lnTo>
                    <a:pt x="1580" y="1012"/>
                  </a:lnTo>
                  <a:lnTo>
                    <a:pt x="1580" y="1012"/>
                  </a:lnTo>
                  <a:lnTo>
                    <a:pt x="1580" y="1007"/>
                  </a:lnTo>
                  <a:lnTo>
                    <a:pt x="1580" y="1007"/>
                  </a:lnTo>
                  <a:lnTo>
                    <a:pt x="1585" y="1007"/>
                  </a:lnTo>
                  <a:lnTo>
                    <a:pt x="1585" y="1007"/>
                  </a:lnTo>
                  <a:lnTo>
                    <a:pt x="1580" y="1029"/>
                  </a:lnTo>
                  <a:lnTo>
                    <a:pt x="1580" y="1029"/>
                  </a:lnTo>
                  <a:lnTo>
                    <a:pt x="1580" y="1040"/>
                  </a:lnTo>
                  <a:lnTo>
                    <a:pt x="1580" y="1040"/>
                  </a:lnTo>
                  <a:lnTo>
                    <a:pt x="1585" y="1052"/>
                  </a:lnTo>
                  <a:lnTo>
                    <a:pt x="1585" y="1052"/>
                  </a:lnTo>
                  <a:lnTo>
                    <a:pt x="1591" y="1069"/>
                  </a:lnTo>
                  <a:lnTo>
                    <a:pt x="1591" y="1069"/>
                  </a:lnTo>
                  <a:lnTo>
                    <a:pt x="1597" y="1069"/>
                  </a:lnTo>
                  <a:lnTo>
                    <a:pt x="1597" y="1069"/>
                  </a:lnTo>
                  <a:lnTo>
                    <a:pt x="1597" y="1069"/>
                  </a:lnTo>
                  <a:lnTo>
                    <a:pt x="1597" y="1069"/>
                  </a:lnTo>
                  <a:lnTo>
                    <a:pt x="1603" y="1069"/>
                  </a:lnTo>
                  <a:lnTo>
                    <a:pt x="1603" y="1069"/>
                  </a:lnTo>
                  <a:lnTo>
                    <a:pt x="1608" y="1069"/>
                  </a:lnTo>
                  <a:lnTo>
                    <a:pt x="1608" y="1069"/>
                  </a:lnTo>
                  <a:lnTo>
                    <a:pt x="1608" y="1074"/>
                  </a:lnTo>
                  <a:lnTo>
                    <a:pt x="1608" y="1074"/>
                  </a:lnTo>
                  <a:lnTo>
                    <a:pt x="1614" y="1086"/>
                  </a:lnTo>
                  <a:lnTo>
                    <a:pt x="1614" y="1086"/>
                  </a:lnTo>
                  <a:lnTo>
                    <a:pt x="1614" y="1103"/>
                  </a:lnTo>
                  <a:lnTo>
                    <a:pt x="1614" y="1103"/>
                  </a:lnTo>
                  <a:lnTo>
                    <a:pt x="1619" y="1108"/>
                  </a:lnTo>
                  <a:lnTo>
                    <a:pt x="1619" y="1108"/>
                  </a:lnTo>
                  <a:lnTo>
                    <a:pt x="1614" y="1108"/>
                  </a:lnTo>
                  <a:lnTo>
                    <a:pt x="1614" y="1108"/>
                  </a:lnTo>
                  <a:lnTo>
                    <a:pt x="1608" y="1108"/>
                  </a:lnTo>
                  <a:lnTo>
                    <a:pt x="1608" y="1108"/>
                  </a:lnTo>
                  <a:lnTo>
                    <a:pt x="1603" y="1114"/>
                  </a:lnTo>
                  <a:lnTo>
                    <a:pt x="1603" y="1114"/>
                  </a:lnTo>
                  <a:lnTo>
                    <a:pt x="1597" y="1114"/>
                  </a:lnTo>
                  <a:lnTo>
                    <a:pt x="1597" y="1114"/>
                  </a:lnTo>
                  <a:lnTo>
                    <a:pt x="1597" y="1108"/>
                  </a:lnTo>
                  <a:lnTo>
                    <a:pt x="1597" y="1108"/>
                  </a:lnTo>
                  <a:lnTo>
                    <a:pt x="1591" y="1108"/>
                  </a:lnTo>
                  <a:lnTo>
                    <a:pt x="1591" y="1108"/>
                  </a:lnTo>
                  <a:lnTo>
                    <a:pt x="1591" y="1103"/>
                  </a:lnTo>
                  <a:lnTo>
                    <a:pt x="1591" y="1103"/>
                  </a:lnTo>
                  <a:lnTo>
                    <a:pt x="1591" y="1103"/>
                  </a:lnTo>
                  <a:lnTo>
                    <a:pt x="1591" y="1103"/>
                  </a:lnTo>
                  <a:lnTo>
                    <a:pt x="1574" y="1103"/>
                  </a:lnTo>
                  <a:lnTo>
                    <a:pt x="1574" y="1103"/>
                  </a:lnTo>
                  <a:lnTo>
                    <a:pt x="1563" y="1108"/>
                  </a:lnTo>
                  <a:lnTo>
                    <a:pt x="1563" y="1108"/>
                  </a:lnTo>
                  <a:lnTo>
                    <a:pt x="1552" y="1108"/>
                  </a:lnTo>
                  <a:lnTo>
                    <a:pt x="1552" y="1108"/>
                  </a:lnTo>
                  <a:lnTo>
                    <a:pt x="1534" y="1114"/>
                  </a:lnTo>
                  <a:lnTo>
                    <a:pt x="1534" y="1114"/>
                  </a:lnTo>
                  <a:lnTo>
                    <a:pt x="1540" y="1114"/>
                  </a:lnTo>
                  <a:lnTo>
                    <a:pt x="1540" y="1114"/>
                  </a:lnTo>
                  <a:lnTo>
                    <a:pt x="1540" y="1114"/>
                  </a:lnTo>
                  <a:lnTo>
                    <a:pt x="1540" y="1114"/>
                  </a:lnTo>
                  <a:lnTo>
                    <a:pt x="1540" y="1120"/>
                  </a:lnTo>
                  <a:lnTo>
                    <a:pt x="1540" y="1120"/>
                  </a:lnTo>
                  <a:lnTo>
                    <a:pt x="1552" y="1126"/>
                  </a:lnTo>
                  <a:lnTo>
                    <a:pt x="1552" y="1126"/>
                  </a:lnTo>
                  <a:lnTo>
                    <a:pt x="1552" y="1132"/>
                  </a:lnTo>
                  <a:lnTo>
                    <a:pt x="1552" y="1137"/>
                  </a:lnTo>
                  <a:lnTo>
                    <a:pt x="1546" y="1137"/>
                  </a:lnTo>
                  <a:lnTo>
                    <a:pt x="1546" y="1137"/>
                  </a:lnTo>
                  <a:lnTo>
                    <a:pt x="1540" y="1137"/>
                  </a:lnTo>
                  <a:lnTo>
                    <a:pt x="1540" y="1137"/>
                  </a:lnTo>
                  <a:lnTo>
                    <a:pt x="1534" y="1137"/>
                  </a:lnTo>
                  <a:lnTo>
                    <a:pt x="1534" y="1137"/>
                  </a:lnTo>
                  <a:lnTo>
                    <a:pt x="1528" y="1137"/>
                  </a:lnTo>
                  <a:lnTo>
                    <a:pt x="1528" y="1137"/>
                  </a:lnTo>
                  <a:lnTo>
                    <a:pt x="1523" y="1137"/>
                  </a:lnTo>
                  <a:lnTo>
                    <a:pt x="1523" y="1137"/>
                  </a:lnTo>
                  <a:lnTo>
                    <a:pt x="1528" y="1143"/>
                  </a:lnTo>
                  <a:lnTo>
                    <a:pt x="1528" y="1143"/>
                  </a:lnTo>
                  <a:lnTo>
                    <a:pt x="1528" y="1154"/>
                  </a:lnTo>
                  <a:lnTo>
                    <a:pt x="1528" y="1154"/>
                  </a:lnTo>
                  <a:lnTo>
                    <a:pt x="1528" y="1160"/>
                  </a:lnTo>
                  <a:lnTo>
                    <a:pt x="1528" y="1160"/>
                  </a:lnTo>
                  <a:lnTo>
                    <a:pt x="1523" y="1166"/>
                  </a:lnTo>
                  <a:lnTo>
                    <a:pt x="1523" y="1166"/>
                  </a:lnTo>
                  <a:lnTo>
                    <a:pt x="1534" y="1171"/>
                  </a:lnTo>
                  <a:lnTo>
                    <a:pt x="1534" y="1171"/>
                  </a:lnTo>
                  <a:lnTo>
                    <a:pt x="1540" y="1171"/>
                  </a:lnTo>
                  <a:lnTo>
                    <a:pt x="1540" y="1171"/>
                  </a:lnTo>
                  <a:lnTo>
                    <a:pt x="1540" y="1177"/>
                  </a:lnTo>
                  <a:lnTo>
                    <a:pt x="1540" y="1177"/>
                  </a:lnTo>
                  <a:lnTo>
                    <a:pt x="1552" y="1177"/>
                  </a:lnTo>
                  <a:lnTo>
                    <a:pt x="1552" y="1177"/>
                  </a:lnTo>
                  <a:lnTo>
                    <a:pt x="1568" y="1171"/>
                  </a:lnTo>
                  <a:lnTo>
                    <a:pt x="1568" y="1171"/>
                  </a:lnTo>
                  <a:lnTo>
                    <a:pt x="1580" y="1166"/>
                  </a:lnTo>
                  <a:lnTo>
                    <a:pt x="1580" y="1166"/>
                  </a:lnTo>
                  <a:lnTo>
                    <a:pt x="1597" y="1154"/>
                  </a:lnTo>
                  <a:lnTo>
                    <a:pt x="1597" y="1154"/>
                  </a:lnTo>
                  <a:lnTo>
                    <a:pt x="1608" y="1143"/>
                  </a:lnTo>
                  <a:lnTo>
                    <a:pt x="1608" y="1143"/>
                  </a:lnTo>
                  <a:lnTo>
                    <a:pt x="1625" y="1143"/>
                  </a:lnTo>
                  <a:lnTo>
                    <a:pt x="1625" y="1143"/>
                  </a:lnTo>
                  <a:lnTo>
                    <a:pt x="1643" y="1143"/>
                  </a:lnTo>
                  <a:lnTo>
                    <a:pt x="1643" y="1143"/>
                  </a:lnTo>
                  <a:lnTo>
                    <a:pt x="1659" y="1148"/>
                  </a:lnTo>
                  <a:lnTo>
                    <a:pt x="1659" y="1148"/>
                  </a:lnTo>
                  <a:lnTo>
                    <a:pt x="1677" y="1143"/>
                  </a:lnTo>
                  <a:lnTo>
                    <a:pt x="1677" y="1143"/>
                  </a:lnTo>
                  <a:lnTo>
                    <a:pt x="1688" y="1143"/>
                  </a:lnTo>
                  <a:lnTo>
                    <a:pt x="1688" y="1143"/>
                  </a:lnTo>
                  <a:lnTo>
                    <a:pt x="1699" y="1137"/>
                  </a:lnTo>
                  <a:lnTo>
                    <a:pt x="1699" y="1137"/>
                  </a:lnTo>
                  <a:lnTo>
                    <a:pt x="1705" y="1132"/>
                  </a:lnTo>
                  <a:lnTo>
                    <a:pt x="1705" y="1132"/>
                  </a:lnTo>
                  <a:lnTo>
                    <a:pt x="1716" y="1132"/>
                  </a:lnTo>
                  <a:lnTo>
                    <a:pt x="1716" y="1132"/>
                  </a:lnTo>
                  <a:lnTo>
                    <a:pt x="1716" y="1132"/>
                  </a:lnTo>
                  <a:lnTo>
                    <a:pt x="1716" y="1132"/>
                  </a:lnTo>
                  <a:lnTo>
                    <a:pt x="1716" y="1137"/>
                  </a:lnTo>
                  <a:lnTo>
                    <a:pt x="1716" y="1137"/>
                  </a:lnTo>
                  <a:lnTo>
                    <a:pt x="1716" y="1143"/>
                  </a:lnTo>
                  <a:lnTo>
                    <a:pt x="1716" y="1143"/>
                  </a:lnTo>
                  <a:lnTo>
                    <a:pt x="1716" y="1143"/>
                  </a:lnTo>
                  <a:lnTo>
                    <a:pt x="1716" y="1143"/>
                  </a:lnTo>
                  <a:lnTo>
                    <a:pt x="1711" y="1143"/>
                  </a:lnTo>
                  <a:lnTo>
                    <a:pt x="1711" y="1143"/>
                  </a:lnTo>
                  <a:lnTo>
                    <a:pt x="1705" y="1143"/>
                  </a:lnTo>
                  <a:lnTo>
                    <a:pt x="1705" y="1143"/>
                  </a:lnTo>
                  <a:lnTo>
                    <a:pt x="1705" y="1148"/>
                  </a:lnTo>
                  <a:lnTo>
                    <a:pt x="1705" y="1148"/>
                  </a:lnTo>
                  <a:lnTo>
                    <a:pt x="1699" y="1154"/>
                  </a:lnTo>
                  <a:lnTo>
                    <a:pt x="1699" y="1154"/>
                  </a:lnTo>
                  <a:lnTo>
                    <a:pt x="1699" y="1160"/>
                  </a:lnTo>
                  <a:lnTo>
                    <a:pt x="1699" y="1160"/>
                  </a:lnTo>
                  <a:lnTo>
                    <a:pt x="1693" y="1160"/>
                  </a:lnTo>
                  <a:lnTo>
                    <a:pt x="1693" y="1160"/>
                  </a:lnTo>
                  <a:lnTo>
                    <a:pt x="1688" y="1166"/>
                  </a:lnTo>
                  <a:lnTo>
                    <a:pt x="1688" y="1166"/>
                  </a:lnTo>
                  <a:lnTo>
                    <a:pt x="1677" y="1171"/>
                  </a:lnTo>
                  <a:lnTo>
                    <a:pt x="1677" y="1171"/>
                  </a:lnTo>
                  <a:lnTo>
                    <a:pt x="1671" y="1177"/>
                  </a:lnTo>
                  <a:lnTo>
                    <a:pt x="1671" y="1177"/>
                  </a:lnTo>
                  <a:lnTo>
                    <a:pt x="1659" y="1177"/>
                  </a:lnTo>
                  <a:lnTo>
                    <a:pt x="1659" y="1177"/>
                  </a:lnTo>
                  <a:lnTo>
                    <a:pt x="1665" y="1211"/>
                  </a:lnTo>
                  <a:lnTo>
                    <a:pt x="1665" y="1211"/>
                  </a:lnTo>
                  <a:lnTo>
                    <a:pt x="1671" y="1223"/>
                  </a:lnTo>
                  <a:lnTo>
                    <a:pt x="1677" y="1228"/>
                  </a:lnTo>
                  <a:lnTo>
                    <a:pt x="1677" y="1228"/>
                  </a:lnTo>
                  <a:lnTo>
                    <a:pt x="1699" y="1228"/>
                  </a:lnTo>
                  <a:lnTo>
                    <a:pt x="1699" y="1228"/>
                  </a:lnTo>
                  <a:lnTo>
                    <a:pt x="1739" y="1223"/>
                  </a:lnTo>
                  <a:lnTo>
                    <a:pt x="1739" y="1223"/>
                  </a:lnTo>
                  <a:lnTo>
                    <a:pt x="1744" y="1223"/>
                  </a:lnTo>
                  <a:lnTo>
                    <a:pt x="1744" y="1223"/>
                  </a:lnTo>
                  <a:lnTo>
                    <a:pt x="1756" y="1223"/>
                  </a:lnTo>
                  <a:lnTo>
                    <a:pt x="1756" y="1223"/>
                  </a:lnTo>
                  <a:lnTo>
                    <a:pt x="1767" y="1228"/>
                  </a:lnTo>
                  <a:lnTo>
                    <a:pt x="1767" y="1228"/>
                  </a:lnTo>
                  <a:lnTo>
                    <a:pt x="1773" y="1228"/>
                  </a:lnTo>
                  <a:lnTo>
                    <a:pt x="1773" y="1228"/>
                  </a:lnTo>
                  <a:lnTo>
                    <a:pt x="1802" y="1223"/>
                  </a:lnTo>
                  <a:lnTo>
                    <a:pt x="1802" y="1223"/>
                  </a:lnTo>
                  <a:lnTo>
                    <a:pt x="1830" y="1223"/>
                  </a:lnTo>
                  <a:lnTo>
                    <a:pt x="1830" y="1223"/>
                  </a:lnTo>
                  <a:lnTo>
                    <a:pt x="1858" y="1223"/>
                  </a:lnTo>
                  <a:lnTo>
                    <a:pt x="1858" y="1223"/>
                  </a:lnTo>
                  <a:lnTo>
                    <a:pt x="1892" y="1223"/>
                  </a:lnTo>
                  <a:lnTo>
                    <a:pt x="1892" y="1223"/>
                  </a:lnTo>
                  <a:lnTo>
                    <a:pt x="1892" y="1217"/>
                  </a:lnTo>
                  <a:lnTo>
                    <a:pt x="1892" y="1217"/>
                  </a:lnTo>
                  <a:lnTo>
                    <a:pt x="1898" y="1217"/>
                  </a:lnTo>
                  <a:lnTo>
                    <a:pt x="1898" y="1217"/>
                  </a:lnTo>
                  <a:lnTo>
                    <a:pt x="1898" y="1211"/>
                  </a:lnTo>
                  <a:lnTo>
                    <a:pt x="1898" y="1211"/>
                  </a:lnTo>
                  <a:lnTo>
                    <a:pt x="1903" y="1211"/>
                  </a:lnTo>
                  <a:lnTo>
                    <a:pt x="1903" y="1211"/>
                  </a:lnTo>
                  <a:lnTo>
                    <a:pt x="1898" y="1205"/>
                  </a:lnTo>
                  <a:lnTo>
                    <a:pt x="1898" y="1205"/>
                  </a:lnTo>
                  <a:lnTo>
                    <a:pt x="1898" y="1199"/>
                  </a:lnTo>
                  <a:lnTo>
                    <a:pt x="1898" y="1199"/>
                  </a:lnTo>
                  <a:lnTo>
                    <a:pt x="1898" y="1194"/>
                  </a:lnTo>
                  <a:lnTo>
                    <a:pt x="1898" y="1194"/>
                  </a:lnTo>
                  <a:lnTo>
                    <a:pt x="1898" y="1194"/>
                  </a:lnTo>
                  <a:lnTo>
                    <a:pt x="1898" y="1194"/>
                  </a:lnTo>
                  <a:lnTo>
                    <a:pt x="1892" y="1194"/>
                  </a:lnTo>
                  <a:lnTo>
                    <a:pt x="1892" y="1188"/>
                  </a:lnTo>
                  <a:lnTo>
                    <a:pt x="1892" y="1188"/>
                  </a:lnTo>
                  <a:lnTo>
                    <a:pt x="1892" y="1188"/>
                  </a:lnTo>
                  <a:lnTo>
                    <a:pt x="1892" y="1188"/>
                  </a:lnTo>
                  <a:lnTo>
                    <a:pt x="1892" y="1188"/>
                  </a:lnTo>
                  <a:lnTo>
                    <a:pt x="1898" y="1188"/>
                  </a:lnTo>
                  <a:lnTo>
                    <a:pt x="1898" y="1188"/>
                  </a:lnTo>
                  <a:lnTo>
                    <a:pt x="1903" y="1188"/>
                  </a:lnTo>
                  <a:lnTo>
                    <a:pt x="1903" y="1188"/>
                  </a:lnTo>
                  <a:lnTo>
                    <a:pt x="1909" y="1188"/>
                  </a:lnTo>
                  <a:lnTo>
                    <a:pt x="1909" y="1188"/>
                  </a:lnTo>
                  <a:lnTo>
                    <a:pt x="1909" y="1183"/>
                  </a:lnTo>
                  <a:lnTo>
                    <a:pt x="1909" y="1183"/>
                  </a:lnTo>
                  <a:lnTo>
                    <a:pt x="1909" y="1183"/>
                  </a:lnTo>
                  <a:lnTo>
                    <a:pt x="1909" y="1183"/>
                  </a:lnTo>
                  <a:lnTo>
                    <a:pt x="1909" y="1177"/>
                  </a:lnTo>
                  <a:lnTo>
                    <a:pt x="1909" y="1177"/>
                  </a:lnTo>
                  <a:lnTo>
                    <a:pt x="1909" y="1166"/>
                  </a:lnTo>
                  <a:lnTo>
                    <a:pt x="1909" y="1166"/>
                  </a:lnTo>
                  <a:lnTo>
                    <a:pt x="1903" y="1166"/>
                  </a:lnTo>
                  <a:lnTo>
                    <a:pt x="1903" y="1166"/>
                  </a:lnTo>
                  <a:lnTo>
                    <a:pt x="1898" y="1160"/>
                  </a:lnTo>
                  <a:lnTo>
                    <a:pt x="1898" y="1160"/>
                  </a:lnTo>
                  <a:lnTo>
                    <a:pt x="1892" y="1160"/>
                  </a:lnTo>
                  <a:lnTo>
                    <a:pt x="1892" y="1160"/>
                  </a:lnTo>
                  <a:lnTo>
                    <a:pt x="1887" y="1154"/>
                  </a:lnTo>
                  <a:lnTo>
                    <a:pt x="1887" y="1154"/>
                  </a:lnTo>
                  <a:lnTo>
                    <a:pt x="1887" y="1148"/>
                  </a:lnTo>
                  <a:lnTo>
                    <a:pt x="1887" y="1148"/>
                  </a:lnTo>
                  <a:lnTo>
                    <a:pt x="1887" y="1143"/>
                  </a:lnTo>
                  <a:lnTo>
                    <a:pt x="1887" y="1143"/>
                  </a:lnTo>
                  <a:lnTo>
                    <a:pt x="1887" y="1137"/>
                  </a:lnTo>
                  <a:lnTo>
                    <a:pt x="1887" y="1137"/>
                  </a:lnTo>
                  <a:lnTo>
                    <a:pt x="1887" y="1132"/>
                  </a:lnTo>
                  <a:lnTo>
                    <a:pt x="1887" y="1132"/>
                  </a:lnTo>
                  <a:lnTo>
                    <a:pt x="1892" y="1132"/>
                  </a:lnTo>
                  <a:lnTo>
                    <a:pt x="1892" y="1132"/>
                  </a:lnTo>
                  <a:lnTo>
                    <a:pt x="1892" y="1120"/>
                  </a:lnTo>
                  <a:lnTo>
                    <a:pt x="1892" y="1120"/>
                  </a:lnTo>
                  <a:lnTo>
                    <a:pt x="1892" y="1114"/>
                  </a:lnTo>
                  <a:lnTo>
                    <a:pt x="1892" y="1114"/>
                  </a:lnTo>
                  <a:lnTo>
                    <a:pt x="1892" y="1108"/>
                  </a:lnTo>
                  <a:lnTo>
                    <a:pt x="1892" y="1108"/>
                  </a:lnTo>
                  <a:lnTo>
                    <a:pt x="1881" y="1103"/>
                  </a:lnTo>
                  <a:lnTo>
                    <a:pt x="1881" y="1103"/>
                  </a:lnTo>
                  <a:lnTo>
                    <a:pt x="1875" y="1103"/>
                  </a:lnTo>
                  <a:lnTo>
                    <a:pt x="1875" y="1103"/>
                  </a:lnTo>
                  <a:lnTo>
                    <a:pt x="1869" y="1103"/>
                  </a:lnTo>
                  <a:lnTo>
                    <a:pt x="1869" y="1103"/>
                  </a:lnTo>
                  <a:lnTo>
                    <a:pt x="1864" y="1103"/>
                  </a:lnTo>
                  <a:lnTo>
                    <a:pt x="1864" y="1103"/>
                  </a:lnTo>
                  <a:lnTo>
                    <a:pt x="1864" y="1092"/>
                  </a:lnTo>
                  <a:lnTo>
                    <a:pt x="1864" y="1092"/>
                  </a:lnTo>
                  <a:lnTo>
                    <a:pt x="1869" y="1080"/>
                  </a:lnTo>
                  <a:lnTo>
                    <a:pt x="1869" y="1080"/>
                  </a:lnTo>
                  <a:lnTo>
                    <a:pt x="1869" y="1069"/>
                  </a:lnTo>
                  <a:lnTo>
                    <a:pt x="1869" y="1069"/>
                  </a:lnTo>
                  <a:lnTo>
                    <a:pt x="1869" y="1058"/>
                  </a:lnTo>
                  <a:lnTo>
                    <a:pt x="1864" y="1052"/>
                  </a:lnTo>
                  <a:lnTo>
                    <a:pt x="1864" y="1052"/>
                  </a:lnTo>
                  <a:lnTo>
                    <a:pt x="1864" y="1046"/>
                  </a:lnTo>
                  <a:lnTo>
                    <a:pt x="1858" y="1040"/>
                  </a:lnTo>
                  <a:lnTo>
                    <a:pt x="1858" y="1040"/>
                  </a:lnTo>
                  <a:lnTo>
                    <a:pt x="1858" y="1029"/>
                  </a:lnTo>
                  <a:lnTo>
                    <a:pt x="1858" y="1029"/>
                  </a:lnTo>
                  <a:lnTo>
                    <a:pt x="1853" y="1018"/>
                  </a:lnTo>
                  <a:lnTo>
                    <a:pt x="1853" y="1018"/>
                  </a:lnTo>
                  <a:lnTo>
                    <a:pt x="1858" y="1001"/>
                  </a:lnTo>
                  <a:lnTo>
                    <a:pt x="1858" y="1001"/>
                  </a:lnTo>
                  <a:lnTo>
                    <a:pt x="1858" y="995"/>
                  </a:lnTo>
                  <a:lnTo>
                    <a:pt x="1858" y="995"/>
                  </a:lnTo>
                  <a:lnTo>
                    <a:pt x="1847" y="989"/>
                  </a:lnTo>
                  <a:lnTo>
                    <a:pt x="1847" y="989"/>
                  </a:lnTo>
                  <a:lnTo>
                    <a:pt x="1830" y="984"/>
                  </a:lnTo>
                  <a:lnTo>
                    <a:pt x="1830" y="984"/>
                  </a:lnTo>
                  <a:lnTo>
                    <a:pt x="1818" y="978"/>
                  </a:lnTo>
                  <a:lnTo>
                    <a:pt x="1818" y="978"/>
                  </a:lnTo>
                  <a:lnTo>
                    <a:pt x="1807" y="973"/>
                  </a:lnTo>
                  <a:lnTo>
                    <a:pt x="1807" y="973"/>
                  </a:lnTo>
                  <a:lnTo>
                    <a:pt x="1813" y="967"/>
                  </a:lnTo>
                  <a:lnTo>
                    <a:pt x="1813" y="967"/>
                  </a:lnTo>
                  <a:lnTo>
                    <a:pt x="1818" y="967"/>
                  </a:lnTo>
                  <a:lnTo>
                    <a:pt x="1818" y="967"/>
                  </a:lnTo>
                  <a:lnTo>
                    <a:pt x="1818" y="961"/>
                  </a:lnTo>
                  <a:lnTo>
                    <a:pt x="1818" y="961"/>
                  </a:lnTo>
                  <a:lnTo>
                    <a:pt x="1818" y="961"/>
                  </a:lnTo>
                  <a:lnTo>
                    <a:pt x="1818" y="961"/>
                  </a:lnTo>
                  <a:lnTo>
                    <a:pt x="1813" y="949"/>
                  </a:lnTo>
                  <a:lnTo>
                    <a:pt x="1813" y="949"/>
                  </a:lnTo>
                  <a:lnTo>
                    <a:pt x="1802" y="944"/>
                  </a:lnTo>
                  <a:lnTo>
                    <a:pt x="1802" y="944"/>
                  </a:lnTo>
                  <a:lnTo>
                    <a:pt x="1790" y="938"/>
                  </a:lnTo>
                  <a:lnTo>
                    <a:pt x="1790" y="938"/>
                  </a:lnTo>
                  <a:lnTo>
                    <a:pt x="1778" y="933"/>
                  </a:lnTo>
                  <a:lnTo>
                    <a:pt x="1778" y="933"/>
                  </a:lnTo>
                  <a:lnTo>
                    <a:pt x="1773" y="944"/>
                  </a:lnTo>
                  <a:lnTo>
                    <a:pt x="1773" y="944"/>
                  </a:lnTo>
                  <a:lnTo>
                    <a:pt x="1773" y="949"/>
                  </a:lnTo>
                  <a:lnTo>
                    <a:pt x="1773" y="949"/>
                  </a:lnTo>
                  <a:lnTo>
                    <a:pt x="1767" y="961"/>
                  </a:lnTo>
                  <a:lnTo>
                    <a:pt x="1767" y="961"/>
                  </a:lnTo>
                  <a:lnTo>
                    <a:pt x="1767" y="973"/>
                  </a:lnTo>
                  <a:lnTo>
                    <a:pt x="1767" y="973"/>
                  </a:lnTo>
                  <a:lnTo>
                    <a:pt x="1773" y="973"/>
                  </a:lnTo>
                  <a:lnTo>
                    <a:pt x="1773" y="973"/>
                  </a:lnTo>
                  <a:lnTo>
                    <a:pt x="1773" y="973"/>
                  </a:lnTo>
                  <a:lnTo>
                    <a:pt x="1773" y="973"/>
                  </a:lnTo>
                  <a:lnTo>
                    <a:pt x="1773" y="978"/>
                  </a:lnTo>
                  <a:lnTo>
                    <a:pt x="1773" y="978"/>
                  </a:lnTo>
                  <a:lnTo>
                    <a:pt x="1778" y="984"/>
                  </a:lnTo>
                  <a:lnTo>
                    <a:pt x="1778" y="984"/>
                  </a:lnTo>
                  <a:lnTo>
                    <a:pt x="1778" y="984"/>
                  </a:lnTo>
                  <a:lnTo>
                    <a:pt x="1778" y="989"/>
                  </a:lnTo>
                  <a:lnTo>
                    <a:pt x="1778" y="989"/>
                  </a:lnTo>
                  <a:lnTo>
                    <a:pt x="1767" y="989"/>
                  </a:lnTo>
                  <a:lnTo>
                    <a:pt x="1767" y="989"/>
                  </a:lnTo>
                  <a:lnTo>
                    <a:pt x="1750" y="989"/>
                  </a:lnTo>
                  <a:lnTo>
                    <a:pt x="1750" y="989"/>
                  </a:lnTo>
                  <a:lnTo>
                    <a:pt x="1739" y="995"/>
                  </a:lnTo>
                  <a:lnTo>
                    <a:pt x="1739" y="995"/>
                  </a:lnTo>
                  <a:lnTo>
                    <a:pt x="1739" y="989"/>
                  </a:lnTo>
                  <a:lnTo>
                    <a:pt x="1739" y="989"/>
                  </a:lnTo>
                  <a:lnTo>
                    <a:pt x="1739" y="984"/>
                  </a:lnTo>
                  <a:lnTo>
                    <a:pt x="1739" y="984"/>
                  </a:lnTo>
                  <a:lnTo>
                    <a:pt x="1733" y="978"/>
                  </a:lnTo>
                  <a:lnTo>
                    <a:pt x="1733" y="978"/>
                  </a:lnTo>
                  <a:lnTo>
                    <a:pt x="1733" y="978"/>
                  </a:lnTo>
                  <a:lnTo>
                    <a:pt x="1733" y="978"/>
                  </a:lnTo>
                  <a:lnTo>
                    <a:pt x="1733" y="978"/>
                  </a:lnTo>
                  <a:lnTo>
                    <a:pt x="1733" y="978"/>
                  </a:lnTo>
                  <a:lnTo>
                    <a:pt x="1739" y="973"/>
                  </a:lnTo>
                  <a:lnTo>
                    <a:pt x="1739" y="973"/>
                  </a:lnTo>
                  <a:lnTo>
                    <a:pt x="1744" y="967"/>
                  </a:lnTo>
                  <a:lnTo>
                    <a:pt x="1744" y="967"/>
                  </a:lnTo>
                  <a:lnTo>
                    <a:pt x="1744" y="967"/>
                  </a:lnTo>
                  <a:lnTo>
                    <a:pt x="1744" y="967"/>
                  </a:lnTo>
                  <a:lnTo>
                    <a:pt x="1739" y="955"/>
                  </a:lnTo>
                  <a:lnTo>
                    <a:pt x="1739" y="955"/>
                  </a:lnTo>
                  <a:lnTo>
                    <a:pt x="1728" y="944"/>
                  </a:lnTo>
                  <a:lnTo>
                    <a:pt x="1728" y="944"/>
                  </a:lnTo>
                  <a:lnTo>
                    <a:pt x="1722" y="933"/>
                  </a:lnTo>
                  <a:lnTo>
                    <a:pt x="1722" y="933"/>
                  </a:lnTo>
                  <a:lnTo>
                    <a:pt x="1716" y="921"/>
                  </a:lnTo>
                  <a:close/>
                  <a:moveTo>
                    <a:pt x="1415" y="933"/>
                  </a:moveTo>
                  <a:lnTo>
                    <a:pt x="1415" y="933"/>
                  </a:lnTo>
                  <a:lnTo>
                    <a:pt x="1409" y="949"/>
                  </a:lnTo>
                  <a:lnTo>
                    <a:pt x="1409" y="949"/>
                  </a:lnTo>
                  <a:lnTo>
                    <a:pt x="1403" y="961"/>
                  </a:lnTo>
                  <a:lnTo>
                    <a:pt x="1403" y="961"/>
                  </a:lnTo>
                  <a:lnTo>
                    <a:pt x="1398" y="973"/>
                  </a:lnTo>
                  <a:lnTo>
                    <a:pt x="1398" y="973"/>
                  </a:lnTo>
                  <a:lnTo>
                    <a:pt x="1393" y="989"/>
                  </a:lnTo>
                  <a:lnTo>
                    <a:pt x="1393" y="989"/>
                  </a:lnTo>
                  <a:lnTo>
                    <a:pt x="1438" y="978"/>
                  </a:lnTo>
                  <a:lnTo>
                    <a:pt x="1438" y="978"/>
                  </a:lnTo>
                  <a:lnTo>
                    <a:pt x="1466" y="967"/>
                  </a:lnTo>
                  <a:lnTo>
                    <a:pt x="1466" y="967"/>
                  </a:lnTo>
                  <a:lnTo>
                    <a:pt x="1466" y="961"/>
                  </a:lnTo>
                  <a:lnTo>
                    <a:pt x="1460" y="949"/>
                  </a:lnTo>
                  <a:lnTo>
                    <a:pt x="1460" y="949"/>
                  </a:lnTo>
                  <a:lnTo>
                    <a:pt x="1415" y="933"/>
                  </a:lnTo>
                  <a:close/>
                  <a:moveTo>
                    <a:pt x="1500" y="978"/>
                  </a:moveTo>
                  <a:lnTo>
                    <a:pt x="1500" y="978"/>
                  </a:lnTo>
                  <a:lnTo>
                    <a:pt x="1483" y="978"/>
                  </a:lnTo>
                  <a:lnTo>
                    <a:pt x="1483" y="978"/>
                  </a:lnTo>
                  <a:lnTo>
                    <a:pt x="1460" y="984"/>
                  </a:lnTo>
                  <a:lnTo>
                    <a:pt x="1460" y="984"/>
                  </a:lnTo>
                  <a:lnTo>
                    <a:pt x="1438" y="989"/>
                  </a:lnTo>
                  <a:lnTo>
                    <a:pt x="1438" y="989"/>
                  </a:lnTo>
                  <a:lnTo>
                    <a:pt x="1421" y="1001"/>
                  </a:lnTo>
                  <a:lnTo>
                    <a:pt x="1421" y="1001"/>
                  </a:lnTo>
                  <a:lnTo>
                    <a:pt x="1415" y="1001"/>
                  </a:lnTo>
                  <a:lnTo>
                    <a:pt x="1415" y="1001"/>
                  </a:lnTo>
                  <a:lnTo>
                    <a:pt x="1415" y="1007"/>
                  </a:lnTo>
                  <a:lnTo>
                    <a:pt x="1415" y="1007"/>
                  </a:lnTo>
                  <a:lnTo>
                    <a:pt x="1409" y="1012"/>
                  </a:lnTo>
                  <a:lnTo>
                    <a:pt x="1409" y="1012"/>
                  </a:lnTo>
                  <a:lnTo>
                    <a:pt x="1403" y="1012"/>
                  </a:lnTo>
                  <a:lnTo>
                    <a:pt x="1403" y="1012"/>
                  </a:lnTo>
                  <a:lnTo>
                    <a:pt x="1398" y="1012"/>
                  </a:lnTo>
                  <a:lnTo>
                    <a:pt x="1398" y="1012"/>
                  </a:lnTo>
                  <a:lnTo>
                    <a:pt x="1393" y="1018"/>
                  </a:lnTo>
                  <a:lnTo>
                    <a:pt x="1393" y="1018"/>
                  </a:lnTo>
                  <a:lnTo>
                    <a:pt x="1398" y="1029"/>
                  </a:lnTo>
                  <a:lnTo>
                    <a:pt x="1398" y="1029"/>
                  </a:lnTo>
                  <a:lnTo>
                    <a:pt x="1409" y="1040"/>
                  </a:lnTo>
                  <a:lnTo>
                    <a:pt x="1409" y="1040"/>
                  </a:lnTo>
                  <a:lnTo>
                    <a:pt x="1409" y="1046"/>
                  </a:lnTo>
                  <a:lnTo>
                    <a:pt x="1409" y="1046"/>
                  </a:lnTo>
                  <a:lnTo>
                    <a:pt x="1409" y="1046"/>
                  </a:lnTo>
                  <a:lnTo>
                    <a:pt x="1409" y="1046"/>
                  </a:lnTo>
                  <a:lnTo>
                    <a:pt x="1432" y="1046"/>
                  </a:lnTo>
                  <a:lnTo>
                    <a:pt x="1432" y="1046"/>
                  </a:lnTo>
                  <a:lnTo>
                    <a:pt x="1449" y="1040"/>
                  </a:lnTo>
                  <a:lnTo>
                    <a:pt x="1449" y="1040"/>
                  </a:lnTo>
                  <a:lnTo>
                    <a:pt x="1466" y="1040"/>
                  </a:lnTo>
                  <a:lnTo>
                    <a:pt x="1466" y="1040"/>
                  </a:lnTo>
                  <a:lnTo>
                    <a:pt x="1489" y="1035"/>
                  </a:lnTo>
                  <a:lnTo>
                    <a:pt x="1489" y="1035"/>
                  </a:lnTo>
                  <a:lnTo>
                    <a:pt x="1483" y="1040"/>
                  </a:lnTo>
                  <a:lnTo>
                    <a:pt x="1483" y="1040"/>
                  </a:lnTo>
                  <a:lnTo>
                    <a:pt x="1483" y="1040"/>
                  </a:lnTo>
                  <a:lnTo>
                    <a:pt x="1483" y="1040"/>
                  </a:lnTo>
                  <a:lnTo>
                    <a:pt x="1478" y="1046"/>
                  </a:lnTo>
                  <a:lnTo>
                    <a:pt x="1478" y="1046"/>
                  </a:lnTo>
                  <a:lnTo>
                    <a:pt x="1478" y="1046"/>
                  </a:lnTo>
                  <a:lnTo>
                    <a:pt x="1478" y="1046"/>
                  </a:lnTo>
                  <a:lnTo>
                    <a:pt x="1460" y="1052"/>
                  </a:lnTo>
                  <a:lnTo>
                    <a:pt x="1460" y="1052"/>
                  </a:lnTo>
                  <a:lnTo>
                    <a:pt x="1449" y="1058"/>
                  </a:lnTo>
                  <a:lnTo>
                    <a:pt x="1449" y="1058"/>
                  </a:lnTo>
                  <a:lnTo>
                    <a:pt x="1432" y="1063"/>
                  </a:lnTo>
                  <a:lnTo>
                    <a:pt x="1432" y="1063"/>
                  </a:lnTo>
                  <a:lnTo>
                    <a:pt x="1421" y="1069"/>
                  </a:lnTo>
                  <a:lnTo>
                    <a:pt x="1421" y="1074"/>
                  </a:lnTo>
                  <a:lnTo>
                    <a:pt x="1421" y="1074"/>
                  </a:lnTo>
                  <a:lnTo>
                    <a:pt x="1421" y="1080"/>
                  </a:lnTo>
                  <a:lnTo>
                    <a:pt x="1415" y="1086"/>
                  </a:lnTo>
                  <a:lnTo>
                    <a:pt x="1415" y="1086"/>
                  </a:lnTo>
                  <a:lnTo>
                    <a:pt x="1443" y="1080"/>
                  </a:lnTo>
                  <a:lnTo>
                    <a:pt x="1443" y="1080"/>
                  </a:lnTo>
                  <a:lnTo>
                    <a:pt x="1472" y="1080"/>
                  </a:lnTo>
                  <a:lnTo>
                    <a:pt x="1472" y="1080"/>
                  </a:lnTo>
                  <a:lnTo>
                    <a:pt x="1494" y="1080"/>
                  </a:lnTo>
                  <a:lnTo>
                    <a:pt x="1494" y="1080"/>
                  </a:lnTo>
                  <a:lnTo>
                    <a:pt x="1489" y="1080"/>
                  </a:lnTo>
                  <a:lnTo>
                    <a:pt x="1489" y="1080"/>
                  </a:lnTo>
                  <a:lnTo>
                    <a:pt x="1483" y="1080"/>
                  </a:lnTo>
                  <a:lnTo>
                    <a:pt x="1483" y="1080"/>
                  </a:lnTo>
                  <a:lnTo>
                    <a:pt x="1478" y="1086"/>
                  </a:lnTo>
                  <a:lnTo>
                    <a:pt x="1478" y="1086"/>
                  </a:lnTo>
                  <a:lnTo>
                    <a:pt x="1472" y="1086"/>
                  </a:lnTo>
                  <a:lnTo>
                    <a:pt x="1472" y="1086"/>
                  </a:lnTo>
                  <a:lnTo>
                    <a:pt x="1466" y="1092"/>
                  </a:lnTo>
                  <a:lnTo>
                    <a:pt x="1466" y="1092"/>
                  </a:lnTo>
                  <a:lnTo>
                    <a:pt x="1460" y="1098"/>
                  </a:lnTo>
                  <a:lnTo>
                    <a:pt x="1460" y="1098"/>
                  </a:lnTo>
                  <a:lnTo>
                    <a:pt x="1460" y="1103"/>
                  </a:lnTo>
                  <a:lnTo>
                    <a:pt x="1460" y="1103"/>
                  </a:lnTo>
                  <a:lnTo>
                    <a:pt x="1460" y="1108"/>
                  </a:lnTo>
                  <a:lnTo>
                    <a:pt x="1460" y="1108"/>
                  </a:lnTo>
                  <a:lnTo>
                    <a:pt x="1455" y="1114"/>
                  </a:lnTo>
                  <a:lnTo>
                    <a:pt x="1455" y="1114"/>
                  </a:lnTo>
                  <a:lnTo>
                    <a:pt x="1449" y="1114"/>
                  </a:lnTo>
                  <a:lnTo>
                    <a:pt x="1449" y="1114"/>
                  </a:lnTo>
                  <a:lnTo>
                    <a:pt x="1443" y="1114"/>
                  </a:lnTo>
                  <a:lnTo>
                    <a:pt x="1443" y="1114"/>
                  </a:lnTo>
                  <a:lnTo>
                    <a:pt x="1438" y="1114"/>
                  </a:lnTo>
                  <a:lnTo>
                    <a:pt x="1438" y="1114"/>
                  </a:lnTo>
                  <a:lnTo>
                    <a:pt x="1432" y="1120"/>
                  </a:lnTo>
                  <a:lnTo>
                    <a:pt x="1432" y="1120"/>
                  </a:lnTo>
                  <a:lnTo>
                    <a:pt x="1432" y="1120"/>
                  </a:lnTo>
                  <a:lnTo>
                    <a:pt x="1432" y="1120"/>
                  </a:lnTo>
                  <a:lnTo>
                    <a:pt x="1432" y="1126"/>
                  </a:lnTo>
                  <a:lnTo>
                    <a:pt x="1432" y="1126"/>
                  </a:lnTo>
                  <a:lnTo>
                    <a:pt x="1432" y="1132"/>
                  </a:lnTo>
                  <a:lnTo>
                    <a:pt x="1432" y="1132"/>
                  </a:lnTo>
                  <a:lnTo>
                    <a:pt x="1432" y="1137"/>
                  </a:lnTo>
                  <a:lnTo>
                    <a:pt x="1432" y="1137"/>
                  </a:lnTo>
                  <a:lnTo>
                    <a:pt x="1449" y="1132"/>
                  </a:lnTo>
                  <a:lnTo>
                    <a:pt x="1449" y="1132"/>
                  </a:lnTo>
                  <a:lnTo>
                    <a:pt x="1466" y="1132"/>
                  </a:lnTo>
                  <a:lnTo>
                    <a:pt x="1466" y="1132"/>
                  </a:lnTo>
                  <a:lnTo>
                    <a:pt x="1483" y="1132"/>
                  </a:lnTo>
                  <a:lnTo>
                    <a:pt x="1483" y="1132"/>
                  </a:lnTo>
                  <a:lnTo>
                    <a:pt x="1500" y="1132"/>
                  </a:lnTo>
                  <a:lnTo>
                    <a:pt x="1500" y="1132"/>
                  </a:lnTo>
                  <a:lnTo>
                    <a:pt x="1506" y="1126"/>
                  </a:lnTo>
                  <a:lnTo>
                    <a:pt x="1506" y="1126"/>
                  </a:lnTo>
                  <a:lnTo>
                    <a:pt x="1512" y="1114"/>
                  </a:lnTo>
                  <a:lnTo>
                    <a:pt x="1512" y="1114"/>
                  </a:lnTo>
                  <a:lnTo>
                    <a:pt x="1518" y="1108"/>
                  </a:lnTo>
                  <a:lnTo>
                    <a:pt x="1518" y="1108"/>
                  </a:lnTo>
                  <a:lnTo>
                    <a:pt x="1523" y="1103"/>
                  </a:lnTo>
                  <a:lnTo>
                    <a:pt x="1523" y="1103"/>
                  </a:lnTo>
                  <a:lnTo>
                    <a:pt x="1528" y="1098"/>
                  </a:lnTo>
                  <a:lnTo>
                    <a:pt x="1528" y="1098"/>
                  </a:lnTo>
                  <a:lnTo>
                    <a:pt x="1540" y="1092"/>
                  </a:lnTo>
                  <a:lnTo>
                    <a:pt x="1540" y="1092"/>
                  </a:lnTo>
                  <a:lnTo>
                    <a:pt x="1552" y="1092"/>
                  </a:lnTo>
                  <a:lnTo>
                    <a:pt x="1552" y="1092"/>
                  </a:lnTo>
                  <a:lnTo>
                    <a:pt x="1557" y="1086"/>
                  </a:lnTo>
                  <a:lnTo>
                    <a:pt x="1557" y="1086"/>
                  </a:lnTo>
                  <a:lnTo>
                    <a:pt x="1557" y="1080"/>
                  </a:lnTo>
                  <a:lnTo>
                    <a:pt x="1557" y="1080"/>
                  </a:lnTo>
                  <a:lnTo>
                    <a:pt x="1557" y="1074"/>
                  </a:lnTo>
                  <a:lnTo>
                    <a:pt x="1557" y="1074"/>
                  </a:lnTo>
                  <a:lnTo>
                    <a:pt x="1557" y="1074"/>
                  </a:lnTo>
                  <a:lnTo>
                    <a:pt x="1557" y="1074"/>
                  </a:lnTo>
                  <a:lnTo>
                    <a:pt x="1546" y="1074"/>
                  </a:lnTo>
                  <a:lnTo>
                    <a:pt x="1546" y="1069"/>
                  </a:lnTo>
                  <a:lnTo>
                    <a:pt x="1546" y="1069"/>
                  </a:lnTo>
                  <a:lnTo>
                    <a:pt x="1546" y="1069"/>
                  </a:lnTo>
                  <a:lnTo>
                    <a:pt x="1546" y="1063"/>
                  </a:lnTo>
                  <a:lnTo>
                    <a:pt x="1552" y="1063"/>
                  </a:lnTo>
                  <a:lnTo>
                    <a:pt x="1552" y="1058"/>
                  </a:lnTo>
                  <a:lnTo>
                    <a:pt x="1557" y="1058"/>
                  </a:lnTo>
                  <a:lnTo>
                    <a:pt x="1557" y="1052"/>
                  </a:lnTo>
                  <a:lnTo>
                    <a:pt x="1557" y="1052"/>
                  </a:lnTo>
                  <a:lnTo>
                    <a:pt x="1557" y="1046"/>
                  </a:lnTo>
                  <a:lnTo>
                    <a:pt x="1557" y="1046"/>
                  </a:lnTo>
                  <a:lnTo>
                    <a:pt x="1557" y="1035"/>
                  </a:lnTo>
                  <a:lnTo>
                    <a:pt x="1557" y="1035"/>
                  </a:lnTo>
                  <a:lnTo>
                    <a:pt x="1557" y="1029"/>
                  </a:lnTo>
                  <a:lnTo>
                    <a:pt x="1557" y="1029"/>
                  </a:lnTo>
                  <a:lnTo>
                    <a:pt x="1534" y="1023"/>
                  </a:lnTo>
                  <a:lnTo>
                    <a:pt x="1534" y="1023"/>
                  </a:lnTo>
                  <a:lnTo>
                    <a:pt x="1528" y="1023"/>
                  </a:lnTo>
                  <a:lnTo>
                    <a:pt x="1528" y="1023"/>
                  </a:lnTo>
                  <a:lnTo>
                    <a:pt x="1518" y="1029"/>
                  </a:lnTo>
                  <a:lnTo>
                    <a:pt x="1518" y="1029"/>
                  </a:lnTo>
                  <a:lnTo>
                    <a:pt x="1512" y="1029"/>
                  </a:lnTo>
                  <a:lnTo>
                    <a:pt x="1512" y="1029"/>
                  </a:lnTo>
                  <a:lnTo>
                    <a:pt x="1506" y="1029"/>
                  </a:lnTo>
                  <a:lnTo>
                    <a:pt x="1506" y="1029"/>
                  </a:lnTo>
                  <a:lnTo>
                    <a:pt x="1518" y="1018"/>
                  </a:lnTo>
                  <a:lnTo>
                    <a:pt x="1518" y="1018"/>
                  </a:lnTo>
                  <a:lnTo>
                    <a:pt x="1523" y="1001"/>
                  </a:lnTo>
                  <a:lnTo>
                    <a:pt x="1523" y="1001"/>
                  </a:lnTo>
                  <a:lnTo>
                    <a:pt x="1523" y="989"/>
                  </a:lnTo>
                  <a:lnTo>
                    <a:pt x="1523" y="984"/>
                  </a:lnTo>
                  <a:lnTo>
                    <a:pt x="1523" y="984"/>
                  </a:lnTo>
                  <a:lnTo>
                    <a:pt x="1512" y="978"/>
                  </a:lnTo>
                  <a:lnTo>
                    <a:pt x="1500" y="978"/>
                  </a:lnTo>
                  <a:close/>
                  <a:moveTo>
                    <a:pt x="295" y="989"/>
                  </a:moveTo>
                  <a:lnTo>
                    <a:pt x="295" y="989"/>
                  </a:lnTo>
                  <a:lnTo>
                    <a:pt x="295" y="989"/>
                  </a:lnTo>
                  <a:lnTo>
                    <a:pt x="295" y="989"/>
                  </a:lnTo>
                  <a:lnTo>
                    <a:pt x="295" y="995"/>
                  </a:lnTo>
                  <a:lnTo>
                    <a:pt x="295" y="995"/>
                  </a:lnTo>
                  <a:lnTo>
                    <a:pt x="290" y="995"/>
                  </a:lnTo>
                  <a:lnTo>
                    <a:pt x="290" y="995"/>
                  </a:lnTo>
                  <a:lnTo>
                    <a:pt x="290" y="1001"/>
                  </a:lnTo>
                  <a:lnTo>
                    <a:pt x="290" y="1001"/>
                  </a:lnTo>
                  <a:lnTo>
                    <a:pt x="290" y="995"/>
                  </a:lnTo>
                  <a:lnTo>
                    <a:pt x="290" y="995"/>
                  </a:lnTo>
                  <a:lnTo>
                    <a:pt x="284" y="989"/>
                  </a:lnTo>
                  <a:lnTo>
                    <a:pt x="284" y="989"/>
                  </a:lnTo>
                  <a:lnTo>
                    <a:pt x="290" y="984"/>
                  </a:lnTo>
                  <a:lnTo>
                    <a:pt x="290" y="984"/>
                  </a:lnTo>
                  <a:lnTo>
                    <a:pt x="295" y="989"/>
                  </a:lnTo>
                  <a:close/>
                  <a:moveTo>
                    <a:pt x="1159" y="1074"/>
                  </a:moveTo>
                  <a:lnTo>
                    <a:pt x="1159" y="1074"/>
                  </a:lnTo>
                  <a:lnTo>
                    <a:pt x="1159" y="1074"/>
                  </a:lnTo>
                  <a:lnTo>
                    <a:pt x="1159" y="1074"/>
                  </a:lnTo>
                  <a:lnTo>
                    <a:pt x="1159" y="1080"/>
                  </a:lnTo>
                  <a:lnTo>
                    <a:pt x="1159" y="1080"/>
                  </a:lnTo>
                  <a:lnTo>
                    <a:pt x="1159" y="1086"/>
                  </a:lnTo>
                  <a:lnTo>
                    <a:pt x="1159" y="1086"/>
                  </a:lnTo>
                  <a:lnTo>
                    <a:pt x="1159" y="1092"/>
                  </a:lnTo>
                  <a:lnTo>
                    <a:pt x="1159" y="1092"/>
                  </a:lnTo>
                  <a:lnTo>
                    <a:pt x="1154" y="1092"/>
                  </a:lnTo>
                  <a:lnTo>
                    <a:pt x="1154" y="1092"/>
                  </a:lnTo>
                  <a:lnTo>
                    <a:pt x="1148" y="1086"/>
                  </a:lnTo>
                  <a:lnTo>
                    <a:pt x="1148" y="1086"/>
                  </a:lnTo>
                  <a:lnTo>
                    <a:pt x="1154" y="1080"/>
                  </a:lnTo>
                  <a:lnTo>
                    <a:pt x="1154" y="1080"/>
                  </a:lnTo>
                  <a:lnTo>
                    <a:pt x="1159" y="1074"/>
                  </a:lnTo>
                  <a:close/>
                  <a:moveTo>
                    <a:pt x="3495" y="324"/>
                  </a:moveTo>
                  <a:lnTo>
                    <a:pt x="3495" y="324"/>
                  </a:lnTo>
                  <a:lnTo>
                    <a:pt x="3506" y="330"/>
                  </a:lnTo>
                  <a:lnTo>
                    <a:pt x="3506" y="330"/>
                  </a:lnTo>
                  <a:lnTo>
                    <a:pt x="3512" y="330"/>
                  </a:lnTo>
                  <a:lnTo>
                    <a:pt x="3512" y="330"/>
                  </a:lnTo>
                  <a:lnTo>
                    <a:pt x="3506" y="335"/>
                  </a:lnTo>
                  <a:lnTo>
                    <a:pt x="3506" y="335"/>
                  </a:lnTo>
                  <a:lnTo>
                    <a:pt x="3500" y="335"/>
                  </a:lnTo>
                  <a:lnTo>
                    <a:pt x="3500" y="335"/>
                  </a:lnTo>
                  <a:lnTo>
                    <a:pt x="3478" y="341"/>
                  </a:lnTo>
                  <a:lnTo>
                    <a:pt x="3478" y="341"/>
                  </a:lnTo>
                  <a:lnTo>
                    <a:pt x="3466" y="335"/>
                  </a:lnTo>
                  <a:lnTo>
                    <a:pt x="3466" y="335"/>
                  </a:lnTo>
                  <a:lnTo>
                    <a:pt x="3472" y="330"/>
                  </a:lnTo>
                  <a:lnTo>
                    <a:pt x="3472" y="330"/>
                  </a:lnTo>
                  <a:lnTo>
                    <a:pt x="3495" y="324"/>
                  </a:lnTo>
                  <a:close/>
                  <a:moveTo>
                    <a:pt x="1733" y="466"/>
                  </a:moveTo>
                  <a:lnTo>
                    <a:pt x="1733" y="466"/>
                  </a:lnTo>
                  <a:lnTo>
                    <a:pt x="1733" y="489"/>
                  </a:lnTo>
                  <a:lnTo>
                    <a:pt x="1733" y="489"/>
                  </a:lnTo>
                  <a:lnTo>
                    <a:pt x="1739" y="500"/>
                  </a:lnTo>
                  <a:lnTo>
                    <a:pt x="1739" y="500"/>
                  </a:lnTo>
                  <a:lnTo>
                    <a:pt x="1739" y="518"/>
                  </a:lnTo>
                  <a:lnTo>
                    <a:pt x="1739" y="518"/>
                  </a:lnTo>
                  <a:lnTo>
                    <a:pt x="1744" y="534"/>
                  </a:lnTo>
                  <a:lnTo>
                    <a:pt x="1744" y="534"/>
                  </a:lnTo>
                  <a:lnTo>
                    <a:pt x="1750" y="534"/>
                  </a:lnTo>
                  <a:lnTo>
                    <a:pt x="1750" y="534"/>
                  </a:lnTo>
                  <a:lnTo>
                    <a:pt x="1756" y="529"/>
                  </a:lnTo>
                  <a:lnTo>
                    <a:pt x="1756" y="529"/>
                  </a:lnTo>
                  <a:lnTo>
                    <a:pt x="1762" y="529"/>
                  </a:lnTo>
                  <a:lnTo>
                    <a:pt x="1762" y="529"/>
                  </a:lnTo>
                  <a:lnTo>
                    <a:pt x="1767" y="529"/>
                  </a:lnTo>
                  <a:lnTo>
                    <a:pt x="1767" y="529"/>
                  </a:lnTo>
                  <a:lnTo>
                    <a:pt x="1767" y="534"/>
                  </a:lnTo>
                  <a:lnTo>
                    <a:pt x="1767" y="534"/>
                  </a:lnTo>
                  <a:lnTo>
                    <a:pt x="1773" y="540"/>
                  </a:lnTo>
                  <a:lnTo>
                    <a:pt x="1773" y="540"/>
                  </a:lnTo>
                  <a:lnTo>
                    <a:pt x="1773" y="552"/>
                  </a:lnTo>
                  <a:lnTo>
                    <a:pt x="1773" y="552"/>
                  </a:lnTo>
                  <a:lnTo>
                    <a:pt x="1778" y="557"/>
                  </a:lnTo>
                  <a:lnTo>
                    <a:pt x="1778" y="557"/>
                  </a:lnTo>
                  <a:lnTo>
                    <a:pt x="1778" y="557"/>
                  </a:lnTo>
                  <a:lnTo>
                    <a:pt x="1778" y="557"/>
                  </a:lnTo>
                  <a:lnTo>
                    <a:pt x="1784" y="557"/>
                  </a:lnTo>
                  <a:lnTo>
                    <a:pt x="1784" y="557"/>
                  </a:lnTo>
                  <a:lnTo>
                    <a:pt x="1790" y="557"/>
                  </a:lnTo>
                  <a:lnTo>
                    <a:pt x="1790" y="557"/>
                  </a:lnTo>
                  <a:lnTo>
                    <a:pt x="1796" y="557"/>
                  </a:lnTo>
                  <a:lnTo>
                    <a:pt x="1796" y="557"/>
                  </a:lnTo>
                  <a:lnTo>
                    <a:pt x="1790" y="546"/>
                  </a:lnTo>
                  <a:lnTo>
                    <a:pt x="1790" y="546"/>
                  </a:lnTo>
                  <a:lnTo>
                    <a:pt x="1790" y="534"/>
                  </a:lnTo>
                  <a:lnTo>
                    <a:pt x="1790" y="534"/>
                  </a:lnTo>
                  <a:lnTo>
                    <a:pt x="1790" y="529"/>
                  </a:lnTo>
                  <a:lnTo>
                    <a:pt x="1790" y="529"/>
                  </a:lnTo>
                  <a:lnTo>
                    <a:pt x="1790" y="518"/>
                  </a:lnTo>
                  <a:lnTo>
                    <a:pt x="1790" y="518"/>
                  </a:lnTo>
                  <a:lnTo>
                    <a:pt x="1784" y="512"/>
                  </a:lnTo>
                  <a:lnTo>
                    <a:pt x="1784" y="512"/>
                  </a:lnTo>
                  <a:lnTo>
                    <a:pt x="1773" y="506"/>
                  </a:lnTo>
                  <a:lnTo>
                    <a:pt x="1773" y="506"/>
                  </a:lnTo>
                  <a:lnTo>
                    <a:pt x="1767" y="500"/>
                  </a:lnTo>
                  <a:lnTo>
                    <a:pt x="1767" y="500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89"/>
                  </a:lnTo>
                  <a:lnTo>
                    <a:pt x="1762" y="489"/>
                  </a:lnTo>
                  <a:lnTo>
                    <a:pt x="1762" y="484"/>
                  </a:lnTo>
                  <a:lnTo>
                    <a:pt x="1762" y="484"/>
                  </a:lnTo>
                  <a:lnTo>
                    <a:pt x="1762" y="478"/>
                  </a:lnTo>
                  <a:lnTo>
                    <a:pt x="1762" y="478"/>
                  </a:lnTo>
                  <a:lnTo>
                    <a:pt x="1762" y="466"/>
                  </a:lnTo>
                  <a:lnTo>
                    <a:pt x="1762" y="466"/>
                  </a:lnTo>
                  <a:lnTo>
                    <a:pt x="1756" y="466"/>
                  </a:lnTo>
                  <a:lnTo>
                    <a:pt x="1756" y="466"/>
                  </a:lnTo>
                  <a:lnTo>
                    <a:pt x="1744" y="472"/>
                  </a:lnTo>
                  <a:lnTo>
                    <a:pt x="1744" y="472"/>
                  </a:lnTo>
                  <a:lnTo>
                    <a:pt x="1739" y="472"/>
                  </a:lnTo>
                  <a:lnTo>
                    <a:pt x="1739" y="472"/>
                  </a:lnTo>
                  <a:lnTo>
                    <a:pt x="1733" y="466"/>
                  </a:lnTo>
                  <a:close/>
                  <a:moveTo>
                    <a:pt x="1841" y="649"/>
                  </a:moveTo>
                  <a:lnTo>
                    <a:pt x="1841" y="649"/>
                  </a:lnTo>
                  <a:lnTo>
                    <a:pt x="1824" y="694"/>
                  </a:lnTo>
                  <a:lnTo>
                    <a:pt x="1824" y="694"/>
                  </a:lnTo>
                  <a:lnTo>
                    <a:pt x="1824" y="711"/>
                  </a:lnTo>
                  <a:lnTo>
                    <a:pt x="1830" y="728"/>
                  </a:lnTo>
                  <a:lnTo>
                    <a:pt x="1830" y="728"/>
                  </a:lnTo>
                  <a:lnTo>
                    <a:pt x="1836" y="739"/>
                  </a:lnTo>
                  <a:lnTo>
                    <a:pt x="1853" y="745"/>
                  </a:lnTo>
                  <a:lnTo>
                    <a:pt x="1853" y="745"/>
                  </a:lnTo>
                  <a:lnTo>
                    <a:pt x="1875" y="750"/>
                  </a:lnTo>
                  <a:lnTo>
                    <a:pt x="1903" y="750"/>
                  </a:lnTo>
                  <a:lnTo>
                    <a:pt x="1903" y="750"/>
                  </a:lnTo>
                  <a:lnTo>
                    <a:pt x="1903" y="756"/>
                  </a:lnTo>
                  <a:lnTo>
                    <a:pt x="1903" y="756"/>
                  </a:lnTo>
                  <a:lnTo>
                    <a:pt x="1909" y="762"/>
                  </a:lnTo>
                  <a:lnTo>
                    <a:pt x="1909" y="762"/>
                  </a:lnTo>
                  <a:lnTo>
                    <a:pt x="1909" y="768"/>
                  </a:lnTo>
                  <a:lnTo>
                    <a:pt x="1909" y="768"/>
                  </a:lnTo>
                  <a:lnTo>
                    <a:pt x="1915" y="768"/>
                  </a:lnTo>
                  <a:lnTo>
                    <a:pt x="1915" y="768"/>
                  </a:lnTo>
                  <a:lnTo>
                    <a:pt x="1903" y="768"/>
                  </a:lnTo>
                  <a:lnTo>
                    <a:pt x="1903" y="768"/>
                  </a:lnTo>
                  <a:lnTo>
                    <a:pt x="1898" y="768"/>
                  </a:lnTo>
                  <a:lnTo>
                    <a:pt x="1898" y="768"/>
                  </a:lnTo>
                  <a:lnTo>
                    <a:pt x="1892" y="768"/>
                  </a:lnTo>
                  <a:lnTo>
                    <a:pt x="1892" y="768"/>
                  </a:lnTo>
                  <a:lnTo>
                    <a:pt x="1887" y="768"/>
                  </a:lnTo>
                  <a:lnTo>
                    <a:pt x="1887" y="768"/>
                  </a:lnTo>
                  <a:lnTo>
                    <a:pt x="1881" y="773"/>
                  </a:lnTo>
                  <a:lnTo>
                    <a:pt x="1881" y="773"/>
                  </a:lnTo>
                  <a:lnTo>
                    <a:pt x="1881" y="779"/>
                  </a:lnTo>
                  <a:lnTo>
                    <a:pt x="1881" y="779"/>
                  </a:lnTo>
                  <a:lnTo>
                    <a:pt x="1881" y="784"/>
                  </a:lnTo>
                  <a:lnTo>
                    <a:pt x="1881" y="784"/>
                  </a:lnTo>
                  <a:lnTo>
                    <a:pt x="1887" y="784"/>
                  </a:lnTo>
                  <a:lnTo>
                    <a:pt x="1887" y="784"/>
                  </a:lnTo>
                  <a:lnTo>
                    <a:pt x="1892" y="790"/>
                  </a:lnTo>
                  <a:lnTo>
                    <a:pt x="1892" y="790"/>
                  </a:lnTo>
                  <a:lnTo>
                    <a:pt x="1892" y="796"/>
                  </a:lnTo>
                  <a:lnTo>
                    <a:pt x="1892" y="796"/>
                  </a:lnTo>
                  <a:lnTo>
                    <a:pt x="1898" y="802"/>
                  </a:lnTo>
                  <a:lnTo>
                    <a:pt x="1898" y="802"/>
                  </a:lnTo>
                  <a:lnTo>
                    <a:pt x="1903" y="808"/>
                  </a:lnTo>
                  <a:lnTo>
                    <a:pt x="1903" y="808"/>
                  </a:lnTo>
                  <a:lnTo>
                    <a:pt x="1909" y="813"/>
                  </a:lnTo>
                  <a:lnTo>
                    <a:pt x="1909" y="813"/>
                  </a:lnTo>
                  <a:lnTo>
                    <a:pt x="1921" y="819"/>
                  </a:lnTo>
                  <a:lnTo>
                    <a:pt x="1921" y="819"/>
                  </a:lnTo>
                  <a:lnTo>
                    <a:pt x="1927" y="824"/>
                  </a:lnTo>
                  <a:lnTo>
                    <a:pt x="1927" y="824"/>
                  </a:lnTo>
                  <a:lnTo>
                    <a:pt x="1932" y="830"/>
                  </a:lnTo>
                  <a:lnTo>
                    <a:pt x="1932" y="830"/>
                  </a:lnTo>
                  <a:lnTo>
                    <a:pt x="1938" y="830"/>
                  </a:lnTo>
                  <a:lnTo>
                    <a:pt x="1938" y="830"/>
                  </a:lnTo>
                  <a:lnTo>
                    <a:pt x="1932" y="836"/>
                  </a:lnTo>
                  <a:lnTo>
                    <a:pt x="1932" y="836"/>
                  </a:lnTo>
                  <a:lnTo>
                    <a:pt x="1932" y="842"/>
                  </a:lnTo>
                  <a:lnTo>
                    <a:pt x="1932" y="842"/>
                  </a:lnTo>
                  <a:lnTo>
                    <a:pt x="1932" y="847"/>
                  </a:lnTo>
                  <a:lnTo>
                    <a:pt x="1932" y="847"/>
                  </a:lnTo>
                  <a:lnTo>
                    <a:pt x="1943" y="842"/>
                  </a:lnTo>
                  <a:lnTo>
                    <a:pt x="1943" y="842"/>
                  </a:lnTo>
                  <a:lnTo>
                    <a:pt x="1949" y="847"/>
                  </a:lnTo>
                  <a:lnTo>
                    <a:pt x="1949" y="847"/>
                  </a:lnTo>
                  <a:lnTo>
                    <a:pt x="1955" y="847"/>
                  </a:lnTo>
                  <a:lnTo>
                    <a:pt x="1955" y="847"/>
                  </a:lnTo>
                  <a:lnTo>
                    <a:pt x="1961" y="847"/>
                  </a:lnTo>
                  <a:lnTo>
                    <a:pt x="1961" y="847"/>
                  </a:lnTo>
                  <a:lnTo>
                    <a:pt x="1966" y="842"/>
                  </a:lnTo>
                  <a:lnTo>
                    <a:pt x="1966" y="842"/>
                  </a:lnTo>
                  <a:lnTo>
                    <a:pt x="1966" y="836"/>
                  </a:lnTo>
                  <a:lnTo>
                    <a:pt x="1966" y="836"/>
                  </a:lnTo>
                  <a:lnTo>
                    <a:pt x="1972" y="824"/>
                  </a:lnTo>
                  <a:lnTo>
                    <a:pt x="1972" y="824"/>
                  </a:lnTo>
                  <a:lnTo>
                    <a:pt x="1972" y="824"/>
                  </a:lnTo>
                  <a:lnTo>
                    <a:pt x="1972" y="824"/>
                  </a:lnTo>
                  <a:lnTo>
                    <a:pt x="1995" y="819"/>
                  </a:lnTo>
                  <a:lnTo>
                    <a:pt x="1995" y="819"/>
                  </a:lnTo>
                  <a:lnTo>
                    <a:pt x="2023" y="813"/>
                  </a:lnTo>
                  <a:lnTo>
                    <a:pt x="2023" y="813"/>
                  </a:lnTo>
                  <a:lnTo>
                    <a:pt x="2046" y="813"/>
                  </a:lnTo>
                  <a:lnTo>
                    <a:pt x="2046" y="813"/>
                  </a:lnTo>
                  <a:lnTo>
                    <a:pt x="2068" y="813"/>
                  </a:lnTo>
                  <a:lnTo>
                    <a:pt x="2068" y="813"/>
                  </a:lnTo>
                  <a:lnTo>
                    <a:pt x="2063" y="808"/>
                  </a:lnTo>
                  <a:lnTo>
                    <a:pt x="2063" y="808"/>
                  </a:lnTo>
                  <a:lnTo>
                    <a:pt x="2063" y="802"/>
                  </a:lnTo>
                  <a:lnTo>
                    <a:pt x="2063" y="802"/>
                  </a:lnTo>
                  <a:lnTo>
                    <a:pt x="2068" y="796"/>
                  </a:lnTo>
                  <a:lnTo>
                    <a:pt x="2068" y="796"/>
                  </a:lnTo>
                  <a:lnTo>
                    <a:pt x="2068" y="790"/>
                  </a:lnTo>
                  <a:lnTo>
                    <a:pt x="2068" y="790"/>
                  </a:lnTo>
                  <a:lnTo>
                    <a:pt x="2063" y="784"/>
                  </a:lnTo>
                  <a:lnTo>
                    <a:pt x="2063" y="784"/>
                  </a:lnTo>
                  <a:lnTo>
                    <a:pt x="2057" y="784"/>
                  </a:lnTo>
                  <a:lnTo>
                    <a:pt x="2057" y="784"/>
                  </a:lnTo>
                  <a:lnTo>
                    <a:pt x="2052" y="779"/>
                  </a:lnTo>
                  <a:lnTo>
                    <a:pt x="2052" y="779"/>
                  </a:lnTo>
                  <a:lnTo>
                    <a:pt x="2052" y="773"/>
                  </a:lnTo>
                  <a:lnTo>
                    <a:pt x="2052" y="773"/>
                  </a:lnTo>
                  <a:lnTo>
                    <a:pt x="2052" y="768"/>
                  </a:lnTo>
                  <a:lnTo>
                    <a:pt x="2052" y="768"/>
                  </a:lnTo>
                  <a:lnTo>
                    <a:pt x="2052" y="768"/>
                  </a:lnTo>
                  <a:lnTo>
                    <a:pt x="2052" y="768"/>
                  </a:lnTo>
                  <a:lnTo>
                    <a:pt x="2052" y="762"/>
                  </a:lnTo>
                  <a:lnTo>
                    <a:pt x="2052" y="762"/>
                  </a:lnTo>
                  <a:lnTo>
                    <a:pt x="2057" y="762"/>
                  </a:lnTo>
                  <a:lnTo>
                    <a:pt x="2057" y="762"/>
                  </a:lnTo>
                  <a:lnTo>
                    <a:pt x="2052" y="756"/>
                  </a:lnTo>
                  <a:lnTo>
                    <a:pt x="2052" y="756"/>
                  </a:lnTo>
                  <a:lnTo>
                    <a:pt x="2052" y="750"/>
                  </a:lnTo>
                  <a:lnTo>
                    <a:pt x="2052" y="750"/>
                  </a:lnTo>
                  <a:lnTo>
                    <a:pt x="2046" y="739"/>
                  </a:lnTo>
                  <a:lnTo>
                    <a:pt x="2046" y="739"/>
                  </a:lnTo>
                  <a:lnTo>
                    <a:pt x="2046" y="734"/>
                  </a:lnTo>
                  <a:lnTo>
                    <a:pt x="2046" y="734"/>
                  </a:lnTo>
                  <a:lnTo>
                    <a:pt x="2040" y="734"/>
                  </a:lnTo>
                  <a:lnTo>
                    <a:pt x="2040" y="734"/>
                  </a:lnTo>
                  <a:lnTo>
                    <a:pt x="2034" y="739"/>
                  </a:lnTo>
                  <a:lnTo>
                    <a:pt x="2034" y="739"/>
                  </a:lnTo>
                  <a:lnTo>
                    <a:pt x="2028" y="739"/>
                  </a:lnTo>
                  <a:lnTo>
                    <a:pt x="2028" y="739"/>
                  </a:lnTo>
                  <a:lnTo>
                    <a:pt x="2028" y="734"/>
                  </a:lnTo>
                  <a:lnTo>
                    <a:pt x="2028" y="734"/>
                  </a:lnTo>
                  <a:lnTo>
                    <a:pt x="2023" y="734"/>
                  </a:lnTo>
                  <a:lnTo>
                    <a:pt x="2023" y="734"/>
                  </a:lnTo>
                  <a:lnTo>
                    <a:pt x="2017" y="728"/>
                  </a:lnTo>
                  <a:lnTo>
                    <a:pt x="2017" y="728"/>
                  </a:lnTo>
                  <a:lnTo>
                    <a:pt x="2012" y="722"/>
                  </a:lnTo>
                  <a:lnTo>
                    <a:pt x="2012" y="722"/>
                  </a:lnTo>
                  <a:lnTo>
                    <a:pt x="2012" y="722"/>
                  </a:lnTo>
                  <a:lnTo>
                    <a:pt x="2012" y="722"/>
                  </a:lnTo>
                  <a:lnTo>
                    <a:pt x="2000" y="722"/>
                  </a:lnTo>
                  <a:lnTo>
                    <a:pt x="2000" y="722"/>
                  </a:lnTo>
                  <a:lnTo>
                    <a:pt x="1995" y="722"/>
                  </a:lnTo>
                  <a:lnTo>
                    <a:pt x="1995" y="722"/>
                  </a:lnTo>
                  <a:lnTo>
                    <a:pt x="1989" y="728"/>
                  </a:lnTo>
                  <a:lnTo>
                    <a:pt x="1989" y="728"/>
                  </a:lnTo>
                  <a:lnTo>
                    <a:pt x="1983" y="728"/>
                  </a:lnTo>
                  <a:lnTo>
                    <a:pt x="1983" y="722"/>
                  </a:lnTo>
                  <a:lnTo>
                    <a:pt x="1983" y="722"/>
                  </a:lnTo>
                  <a:lnTo>
                    <a:pt x="1983" y="722"/>
                  </a:lnTo>
                  <a:lnTo>
                    <a:pt x="1983" y="722"/>
                  </a:lnTo>
                  <a:lnTo>
                    <a:pt x="1983" y="722"/>
                  </a:lnTo>
                  <a:lnTo>
                    <a:pt x="1983" y="717"/>
                  </a:lnTo>
                  <a:lnTo>
                    <a:pt x="1983" y="717"/>
                  </a:lnTo>
                  <a:lnTo>
                    <a:pt x="1978" y="711"/>
                  </a:lnTo>
                  <a:lnTo>
                    <a:pt x="1978" y="711"/>
                  </a:lnTo>
                  <a:lnTo>
                    <a:pt x="1972" y="705"/>
                  </a:lnTo>
                  <a:lnTo>
                    <a:pt x="1972" y="705"/>
                  </a:lnTo>
                  <a:lnTo>
                    <a:pt x="1966" y="705"/>
                  </a:lnTo>
                  <a:lnTo>
                    <a:pt x="1966" y="705"/>
                  </a:lnTo>
                  <a:lnTo>
                    <a:pt x="1949" y="694"/>
                  </a:lnTo>
                  <a:lnTo>
                    <a:pt x="1949" y="694"/>
                  </a:lnTo>
                  <a:lnTo>
                    <a:pt x="1932" y="694"/>
                  </a:lnTo>
                  <a:lnTo>
                    <a:pt x="1932" y="694"/>
                  </a:lnTo>
                  <a:lnTo>
                    <a:pt x="1909" y="688"/>
                  </a:lnTo>
                  <a:lnTo>
                    <a:pt x="1909" y="688"/>
                  </a:lnTo>
                  <a:lnTo>
                    <a:pt x="1892" y="683"/>
                  </a:lnTo>
                  <a:lnTo>
                    <a:pt x="1892" y="683"/>
                  </a:lnTo>
                  <a:lnTo>
                    <a:pt x="1881" y="677"/>
                  </a:lnTo>
                  <a:lnTo>
                    <a:pt x="1881" y="677"/>
                  </a:lnTo>
                  <a:lnTo>
                    <a:pt x="1864" y="665"/>
                  </a:lnTo>
                  <a:lnTo>
                    <a:pt x="1864" y="665"/>
                  </a:lnTo>
                  <a:lnTo>
                    <a:pt x="1853" y="659"/>
                  </a:lnTo>
                  <a:lnTo>
                    <a:pt x="1853" y="659"/>
                  </a:lnTo>
                  <a:lnTo>
                    <a:pt x="1841" y="649"/>
                  </a:lnTo>
                  <a:close/>
                  <a:moveTo>
                    <a:pt x="2932" y="768"/>
                  </a:moveTo>
                  <a:lnTo>
                    <a:pt x="2932" y="768"/>
                  </a:lnTo>
                  <a:lnTo>
                    <a:pt x="2938" y="768"/>
                  </a:lnTo>
                  <a:lnTo>
                    <a:pt x="2938" y="768"/>
                  </a:lnTo>
                  <a:lnTo>
                    <a:pt x="2938" y="779"/>
                  </a:lnTo>
                  <a:lnTo>
                    <a:pt x="2938" y="779"/>
                  </a:lnTo>
                  <a:lnTo>
                    <a:pt x="2932" y="784"/>
                  </a:lnTo>
                  <a:lnTo>
                    <a:pt x="2932" y="784"/>
                  </a:lnTo>
                  <a:lnTo>
                    <a:pt x="2932" y="790"/>
                  </a:lnTo>
                  <a:lnTo>
                    <a:pt x="2932" y="790"/>
                  </a:lnTo>
                  <a:lnTo>
                    <a:pt x="2926" y="784"/>
                  </a:lnTo>
                  <a:lnTo>
                    <a:pt x="2926" y="784"/>
                  </a:lnTo>
                  <a:lnTo>
                    <a:pt x="2926" y="779"/>
                  </a:lnTo>
                  <a:lnTo>
                    <a:pt x="2926" y="779"/>
                  </a:lnTo>
                  <a:lnTo>
                    <a:pt x="2926" y="773"/>
                  </a:lnTo>
                  <a:lnTo>
                    <a:pt x="2926" y="773"/>
                  </a:lnTo>
                  <a:lnTo>
                    <a:pt x="2932" y="768"/>
                  </a:lnTo>
                  <a:close/>
                  <a:moveTo>
                    <a:pt x="2376" y="790"/>
                  </a:moveTo>
                  <a:lnTo>
                    <a:pt x="2376" y="790"/>
                  </a:lnTo>
                  <a:lnTo>
                    <a:pt x="2376" y="796"/>
                  </a:lnTo>
                  <a:lnTo>
                    <a:pt x="2376" y="796"/>
                  </a:lnTo>
                  <a:lnTo>
                    <a:pt x="2376" y="796"/>
                  </a:lnTo>
                  <a:lnTo>
                    <a:pt x="2376" y="796"/>
                  </a:lnTo>
                  <a:lnTo>
                    <a:pt x="2376" y="802"/>
                  </a:lnTo>
                  <a:lnTo>
                    <a:pt x="2376" y="802"/>
                  </a:lnTo>
                  <a:lnTo>
                    <a:pt x="2376" y="808"/>
                  </a:lnTo>
                  <a:lnTo>
                    <a:pt x="2376" y="808"/>
                  </a:lnTo>
                  <a:lnTo>
                    <a:pt x="2376" y="813"/>
                  </a:lnTo>
                  <a:lnTo>
                    <a:pt x="2376" y="813"/>
                  </a:lnTo>
                  <a:lnTo>
                    <a:pt x="2364" y="813"/>
                  </a:lnTo>
                  <a:lnTo>
                    <a:pt x="2364" y="813"/>
                  </a:lnTo>
                  <a:lnTo>
                    <a:pt x="2358" y="819"/>
                  </a:lnTo>
                  <a:lnTo>
                    <a:pt x="2358" y="819"/>
                  </a:lnTo>
                  <a:lnTo>
                    <a:pt x="2352" y="824"/>
                  </a:lnTo>
                  <a:lnTo>
                    <a:pt x="2352" y="824"/>
                  </a:lnTo>
                  <a:lnTo>
                    <a:pt x="2352" y="830"/>
                  </a:lnTo>
                  <a:lnTo>
                    <a:pt x="2352" y="830"/>
                  </a:lnTo>
                  <a:lnTo>
                    <a:pt x="2352" y="836"/>
                  </a:lnTo>
                  <a:lnTo>
                    <a:pt x="2352" y="836"/>
                  </a:lnTo>
                  <a:lnTo>
                    <a:pt x="2352" y="842"/>
                  </a:lnTo>
                  <a:lnTo>
                    <a:pt x="2352" y="842"/>
                  </a:lnTo>
                  <a:lnTo>
                    <a:pt x="2352" y="842"/>
                  </a:lnTo>
                  <a:lnTo>
                    <a:pt x="2352" y="842"/>
                  </a:lnTo>
                  <a:lnTo>
                    <a:pt x="2358" y="853"/>
                  </a:lnTo>
                  <a:lnTo>
                    <a:pt x="2358" y="853"/>
                  </a:lnTo>
                  <a:lnTo>
                    <a:pt x="2358" y="864"/>
                  </a:lnTo>
                  <a:lnTo>
                    <a:pt x="2358" y="864"/>
                  </a:lnTo>
                  <a:lnTo>
                    <a:pt x="2358" y="876"/>
                  </a:lnTo>
                  <a:lnTo>
                    <a:pt x="2358" y="876"/>
                  </a:lnTo>
                  <a:lnTo>
                    <a:pt x="2358" y="881"/>
                  </a:lnTo>
                  <a:lnTo>
                    <a:pt x="2358" y="881"/>
                  </a:lnTo>
                  <a:lnTo>
                    <a:pt x="2364" y="881"/>
                  </a:lnTo>
                  <a:lnTo>
                    <a:pt x="2364" y="881"/>
                  </a:lnTo>
                  <a:lnTo>
                    <a:pt x="2370" y="876"/>
                  </a:lnTo>
                  <a:lnTo>
                    <a:pt x="2370" y="876"/>
                  </a:lnTo>
                  <a:lnTo>
                    <a:pt x="2370" y="876"/>
                  </a:lnTo>
                  <a:lnTo>
                    <a:pt x="2370" y="876"/>
                  </a:lnTo>
                  <a:lnTo>
                    <a:pt x="2370" y="870"/>
                  </a:lnTo>
                  <a:lnTo>
                    <a:pt x="2370" y="870"/>
                  </a:lnTo>
                  <a:lnTo>
                    <a:pt x="2381" y="870"/>
                  </a:lnTo>
                  <a:lnTo>
                    <a:pt x="2381" y="870"/>
                  </a:lnTo>
                  <a:lnTo>
                    <a:pt x="2387" y="870"/>
                  </a:lnTo>
                  <a:lnTo>
                    <a:pt x="2387" y="870"/>
                  </a:lnTo>
                  <a:lnTo>
                    <a:pt x="2398" y="870"/>
                  </a:lnTo>
                  <a:lnTo>
                    <a:pt x="2398" y="870"/>
                  </a:lnTo>
                  <a:lnTo>
                    <a:pt x="2404" y="870"/>
                  </a:lnTo>
                  <a:lnTo>
                    <a:pt x="2404" y="870"/>
                  </a:lnTo>
                  <a:lnTo>
                    <a:pt x="2410" y="859"/>
                  </a:lnTo>
                  <a:lnTo>
                    <a:pt x="2410" y="859"/>
                  </a:lnTo>
                  <a:lnTo>
                    <a:pt x="2415" y="847"/>
                  </a:lnTo>
                  <a:lnTo>
                    <a:pt x="2415" y="847"/>
                  </a:lnTo>
                  <a:lnTo>
                    <a:pt x="2415" y="830"/>
                  </a:lnTo>
                  <a:lnTo>
                    <a:pt x="2415" y="830"/>
                  </a:lnTo>
                  <a:lnTo>
                    <a:pt x="2421" y="813"/>
                  </a:lnTo>
                  <a:lnTo>
                    <a:pt x="2421" y="813"/>
                  </a:lnTo>
                  <a:lnTo>
                    <a:pt x="2410" y="808"/>
                  </a:lnTo>
                  <a:lnTo>
                    <a:pt x="2410" y="808"/>
                  </a:lnTo>
                  <a:lnTo>
                    <a:pt x="2398" y="802"/>
                  </a:lnTo>
                  <a:lnTo>
                    <a:pt x="2398" y="802"/>
                  </a:lnTo>
                  <a:lnTo>
                    <a:pt x="2387" y="796"/>
                  </a:lnTo>
                  <a:lnTo>
                    <a:pt x="2387" y="796"/>
                  </a:lnTo>
                  <a:lnTo>
                    <a:pt x="2376" y="790"/>
                  </a:lnTo>
                  <a:close/>
                  <a:moveTo>
                    <a:pt x="2125" y="813"/>
                  </a:moveTo>
                  <a:lnTo>
                    <a:pt x="2125" y="813"/>
                  </a:lnTo>
                  <a:lnTo>
                    <a:pt x="2125" y="819"/>
                  </a:lnTo>
                  <a:lnTo>
                    <a:pt x="2120" y="819"/>
                  </a:lnTo>
                  <a:lnTo>
                    <a:pt x="2120" y="824"/>
                  </a:lnTo>
                  <a:lnTo>
                    <a:pt x="2120" y="824"/>
                  </a:lnTo>
                  <a:lnTo>
                    <a:pt x="2108" y="824"/>
                  </a:lnTo>
                  <a:lnTo>
                    <a:pt x="2108" y="824"/>
                  </a:lnTo>
                  <a:lnTo>
                    <a:pt x="2097" y="830"/>
                  </a:lnTo>
                  <a:lnTo>
                    <a:pt x="2097" y="830"/>
                  </a:lnTo>
                  <a:lnTo>
                    <a:pt x="2086" y="830"/>
                  </a:lnTo>
                  <a:lnTo>
                    <a:pt x="2086" y="830"/>
                  </a:lnTo>
                  <a:lnTo>
                    <a:pt x="2068" y="836"/>
                  </a:lnTo>
                  <a:lnTo>
                    <a:pt x="2068" y="836"/>
                  </a:lnTo>
                  <a:lnTo>
                    <a:pt x="2068" y="836"/>
                  </a:lnTo>
                  <a:lnTo>
                    <a:pt x="2068" y="836"/>
                  </a:lnTo>
                  <a:lnTo>
                    <a:pt x="2068" y="842"/>
                  </a:lnTo>
                  <a:lnTo>
                    <a:pt x="2068" y="842"/>
                  </a:lnTo>
                  <a:lnTo>
                    <a:pt x="2057" y="842"/>
                  </a:lnTo>
                  <a:lnTo>
                    <a:pt x="2057" y="842"/>
                  </a:lnTo>
                  <a:lnTo>
                    <a:pt x="2040" y="842"/>
                  </a:lnTo>
                  <a:lnTo>
                    <a:pt x="2040" y="842"/>
                  </a:lnTo>
                  <a:lnTo>
                    <a:pt x="2023" y="842"/>
                  </a:lnTo>
                  <a:lnTo>
                    <a:pt x="2023" y="842"/>
                  </a:lnTo>
                  <a:lnTo>
                    <a:pt x="2006" y="842"/>
                  </a:lnTo>
                  <a:lnTo>
                    <a:pt x="2006" y="842"/>
                  </a:lnTo>
                  <a:lnTo>
                    <a:pt x="2006" y="842"/>
                  </a:lnTo>
                  <a:lnTo>
                    <a:pt x="2006" y="842"/>
                  </a:lnTo>
                  <a:lnTo>
                    <a:pt x="1995" y="847"/>
                  </a:lnTo>
                  <a:lnTo>
                    <a:pt x="1995" y="847"/>
                  </a:lnTo>
                  <a:lnTo>
                    <a:pt x="1983" y="853"/>
                  </a:lnTo>
                  <a:lnTo>
                    <a:pt x="1983" y="853"/>
                  </a:lnTo>
                  <a:lnTo>
                    <a:pt x="1978" y="859"/>
                  </a:lnTo>
                  <a:lnTo>
                    <a:pt x="1978" y="859"/>
                  </a:lnTo>
                  <a:lnTo>
                    <a:pt x="1978" y="859"/>
                  </a:lnTo>
                  <a:lnTo>
                    <a:pt x="1978" y="859"/>
                  </a:lnTo>
                  <a:lnTo>
                    <a:pt x="1983" y="859"/>
                  </a:lnTo>
                  <a:lnTo>
                    <a:pt x="1983" y="859"/>
                  </a:lnTo>
                  <a:lnTo>
                    <a:pt x="1983" y="864"/>
                  </a:lnTo>
                  <a:lnTo>
                    <a:pt x="1983" y="864"/>
                  </a:lnTo>
                  <a:lnTo>
                    <a:pt x="1983" y="864"/>
                  </a:lnTo>
                  <a:lnTo>
                    <a:pt x="1983" y="864"/>
                  </a:lnTo>
                  <a:lnTo>
                    <a:pt x="2012" y="864"/>
                  </a:lnTo>
                  <a:lnTo>
                    <a:pt x="2046" y="870"/>
                  </a:lnTo>
                  <a:lnTo>
                    <a:pt x="2046" y="870"/>
                  </a:lnTo>
                  <a:lnTo>
                    <a:pt x="2102" y="881"/>
                  </a:lnTo>
                  <a:lnTo>
                    <a:pt x="2102" y="881"/>
                  </a:lnTo>
                  <a:lnTo>
                    <a:pt x="2131" y="881"/>
                  </a:lnTo>
                  <a:lnTo>
                    <a:pt x="2159" y="881"/>
                  </a:lnTo>
                  <a:lnTo>
                    <a:pt x="2159" y="881"/>
                  </a:lnTo>
                  <a:lnTo>
                    <a:pt x="2182" y="881"/>
                  </a:lnTo>
                  <a:lnTo>
                    <a:pt x="2205" y="864"/>
                  </a:lnTo>
                  <a:lnTo>
                    <a:pt x="2205" y="864"/>
                  </a:lnTo>
                  <a:lnTo>
                    <a:pt x="2211" y="864"/>
                  </a:lnTo>
                  <a:lnTo>
                    <a:pt x="2211" y="864"/>
                  </a:lnTo>
                  <a:lnTo>
                    <a:pt x="2217" y="864"/>
                  </a:lnTo>
                  <a:lnTo>
                    <a:pt x="2217" y="864"/>
                  </a:lnTo>
                  <a:lnTo>
                    <a:pt x="2217" y="864"/>
                  </a:lnTo>
                  <a:lnTo>
                    <a:pt x="2217" y="864"/>
                  </a:lnTo>
                  <a:lnTo>
                    <a:pt x="2222" y="864"/>
                  </a:lnTo>
                  <a:lnTo>
                    <a:pt x="2227" y="853"/>
                  </a:lnTo>
                  <a:lnTo>
                    <a:pt x="2227" y="847"/>
                  </a:lnTo>
                  <a:lnTo>
                    <a:pt x="2227" y="842"/>
                  </a:lnTo>
                  <a:lnTo>
                    <a:pt x="2227" y="836"/>
                  </a:lnTo>
                  <a:lnTo>
                    <a:pt x="2227" y="836"/>
                  </a:lnTo>
                  <a:lnTo>
                    <a:pt x="2239" y="830"/>
                  </a:lnTo>
                  <a:lnTo>
                    <a:pt x="2239" y="830"/>
                  </a:lnTo>
                  <a:lnTo>
                    <a:pt x="2227" y="830"/>
                  </a:lnTo>
                  <a:lnTo>
                    <a:pt x="2227" y="830"/>
                  </a:lnTo>
                  <a:lnTo>
                    <a:pt x="2205" y="824"/>
                  </a:lnTo>
                  <a:lnTo>
                    <a:pt x="2205" y="824"/>
                  </a:lnTo>
                  <a:lnTo>
                    <a:pt x="2199" y="824"/>
                  </a:lnTo>
                  <a:lnTo>
                    <a:pt x="2199" y="819"/>
                  </a:lnTo>
                  <a:lnTo>
                    <a:pt x="2199" y="819"/>
                  </a:lnTo>
                  <a:lnTo>
                    <a:pt x="2199" y="813"/>
                  </a:lnTo>
                  <a:lnTo>
                    <a:pt x="2199" y="813"/>
                  </a:lnTo>
                  <a:lnTo>
                    <a:pt x="2199" y="813"/>
                  </a:lnTo>
                  <a:lnTo>
                    <a:pt x="2182" y="813"/>
                  </a:lnTo>
                  <a:lnTo>
                    <a:pt x="2182" y="813"/>
                  </a:lnTo>
                  <a:lnTo>
                    <a:pt x="2177" y="819"/>
                  </a:lnTo>
                  <a:lnTo>
                    <a:pt x="2177" y="819"/>
                  </a:lnTo>
                  <a:lnTo>
                    <a:pt x="2165" y="824"/>
                  </a:lnTo>
                  <a:lnTo>
                    <a:pt x="2165" y="824"/>
                  </a:lnTo>
                  <a:lnTo>
                    <a:pt x="2148" y="824"/>
                  </a:lnTo>
                  <a:lnTo>
                    <a:pt x="2148" y="824"/>
                  </a:lnTo>
                  <a:lnTo>
                    <a:pt x="2142" y="819"/>
                  </a:lnTo>
                  <a:lnTo>
                    <a:pt x="2142" y="819"/>
                  </a:lnTo>
                  <a:lnTo>
                    <a:pt x="2137" y="819"/>
                  </a:lnTo>
                  <a:lnTo>
                    <a:pt x="2137" y="819"/>
                  </a:lnTo>
                  <a:lnTo>
                    <a:pt x="2131" y="813"/>
                  </a:lnTo>
                  <a:lnTo>
                    <a:pt x="2131" y="813"/>
                  </a:lnTo>
                  <a:lnTo>
                    <a:pt x="2125" y="813"/>
                  </a:lnTo>
                  <a:close/>
                  <a:moveTo>
                    <a:pt x="3041" y="842"/>
                  </a:moveTo>
                  <a:lnTo>
                    <a:pt x="3041" y="842"/>
                  </a:lnTo>
                  <a:lnTo>
                    <a:pt x="3046" y="842"/>
                  </a:lnTo>
                  <a:lnTo>
                    <a:pt x="3046" y="842"/>
                  </a:lnTo>
                  <a:lnTo>
                    <a:pt x="3051" y="842"/>
                  </a:lnTo>
                  <a:lnTo>
                    <a:pt x="3051" y="842"/>
                  </a:lnTo>
                  <a:lnTo>
                    <a:pt x="3051" y="847"/>
                  </a:lnTo>
                  <a:lnTo>
                    <a:pt x="3051" y="847"/>
                  </a:lnTo>
                  <a:lnTo>
                    <a:pt x="3051" y="853"/>
                  </a:lnTo>
                  <a:lnTo>
                    <a:pt x="3051" y="853"/>
                  </a:lnTo>
                  <a:lnTo>
                    <a:pt x="3057" y="853"/>
                  </a:lnTo>
                  <a:lnTo>
                    <a:pt x="3057" y="853"/>
                  </a:lnTo>
                  <a:lnTo>
                    <a:pt x="3057" y="859"/>
                  </a:lnTo>
                  <a:lnTo>
                    <a:pt x="3057" y="859"/>
                  </a:lnTo>
                  <a:lnTo>
                    <a:pt x="3063" y="859"/>
                  </a:lnTo>
                  <a:lnTo>
                    <a:pt x="3063" y="859"/>
                  </a:lnTo>
                  <a:lnTo>
                    <a:pt x="3063" y="864"/>
                  </a:lnTo>
                  <a:lnTo>
                    <a:pt x="3063" y="864"/>
                  </a:lnTo>
                  <a:lnTo>
                    <a:pt x="3046" y="859"/>
                  </a:lnTo>
                  <a:lnTo>
                    <a:pt x="3046" y="859"/>
                  </a:lnTo>
                  <a:lnTo>
                    <a:pt x="3029" y="859"/>
                  </a:lnTo>
                  <a:lnTo>
                    <a:pt x="3029" y="859"/>
                  </a:lnTo>
                  <a:lnTo>
                    <a:pt x="3017" y="864"/>
                  </a:lnTo>
                  <a:lnTo>
                    <a:pt x="3017" y="864"/>
                  </a:lnTo>
                  <a:lnTo>
                    <a:pt x="3006" y="864"/>
                  </a:lnTo>
                  <a:lnTo>
                    <a:pt x="3006" y="864"/>
                  </a:lnTo>
                  <a:lnTo>
                    <a:pt x="3006" y="859"/>
                  </a:lnTo>
                  <a:lnTo>
                    <a:pt x="3006" y="859"/>
                  </a:lnTo>
                  <a:lnTo>
                    <a:pt x="3001" y="859"/>
                  </a:lnTo>
                  <a:lnTo>
                    <a:pt x="3001" y="859"/>
                  </a:lnTo>
                  <a:lnTo>
                    <a:pt x="3001" y="853"/>
                  </a:lnTo>
                  <a:lnTo>
                    <a:pt x="3001" y="853"/>
                  </a:lnTo>
                  <a:lnTo>
                    <a:pt x="3001" y="853"/>
                  </a:lnTo>
                  <a:lnTo>
                    <a:pt x="3001" y="853"/>
                  </a:lnTo>
                  <a:lnTo>
                    <a:pt x="3006" y="847"/>
                  </a:lnTo>
                  <a:lnTo>
                    <a:pt x="3006" y="847"/>
                  </a:lnTo>
                  <a:lnTo>
                    <a:pt x="3023" y="842"/>
                  </a:lnTo>
                  <a:lnTo>
                    <a:pt x="3023" y="842"/>
                  </a:lnTo>
                  <a:lnTo>
                    <a:pt x="3035" y="842"/>
                  </a:lnTo>
                  <a:lnTo>
                    <a:pt x="3035" y="842"/>
                  </a:lnTo>
                  <a:lnTo>
                    <a:pt x="3041" y="842"/>
                  </a:lnTo>
                  <a:close/>
                  <a:moveTo>
                    <a:pt x="1995" y="910"/>
                  </a:moveTo>
                  <a:lnTo>
                    <a:pt x="1995" y="910"/>
                  </a:lnTo>
                  <a:lnTo>
                    <a:pt x="1989" y="921"/>
                  </a:lnTo>
                  <a:lnTo>
                    <a:pt x="1989" y="921"/>
                  </a:lnTo>
                  <a:lnTo>
                    <a:pt x="1983" y="927"/>
                  </a:lnTo>
                  <a:lnTo>
                    <a:pt x="1983" y="927"/>
                  </a:lnTo>
                  <a:lnTo>
                    <a:pt x="1978" y="933"/>
                  </a:lnTo>
                  <a:lnTo>
                    <a:pt x="1978" y="933"/>
                  </a:lnTo>
                  <a:lnTo>
                    <a:pt x="1972" y="944"/>
                  </a:lnTo>
                  <a:lnTo>
                    <a:pt x="1972" y="944"/>
                  </a:lnTo>
                  <a:lnTo>
                    <a:pt x="1966" y="944"/>
                  </a:lnTo>
                  <a:lnTo>
                    <a:pt x="1966" y="944"/>
                  </a:lnTo>
                  <a:lnTo>
                    <a:pt x="1966" y="949"/>
                  </a:lnTo>
                  <a:lnTo>
                    <a:pt x="1966" y="949"/>
                  </a:lnTo>
                  <a:lnTo>
                    <a:pt x="1966" y="955"/>
                  </a:lnTo>
                  <a:lnTo>
                    <a:pt x="1966" y="955"/>
                  </a:lnTo>
                  <a:lnTo>
                    <a:pt x="1961" y="961"/>
                  </a:lnTo>
                  <a:lnTo>
                    <a:pt x="1961" y="961"/>
                  </a:lnTo>
                  <a:lnTo>
                    <a:pt x="1972" y="961"/>
                  </a:lnTo>
                  <a:lnTo>
                    <a:pt x="1972" y="961"/>
                  </a:lnTo>
                  <a:lnTo>
                    <a:pt x="1978" y="967"/>
                  </a:lnTo>
                  <a:lnTo>
                    <a:pt x="1978" y="967"/>
                  </a:lnTo>
                  <a:lnTo>
                    <a:pt x="1989" y="973"/>
                  </a:lnTo>
                  <a:lnTo>
                    <a:pt x="1989" y="973"/>
                  </a:lnTo>
                  <a:lnTo>
                    <a:pt x="1995" y="978"/>
                  </a:lnTo>
                  <a:lnTo>
                    <a:pt x="1995" y="978"/>
                  </a:lnTo>
                  <a:lnTo>
                    <a:pt x="2000" y="984"/>
                  </a:lnTo>
                  <a:lnTo>
                    <a:pt x="2000" y="984"/>
                  </a:lnTo>
                  <a:lnTo>
                    <a:pt x="2006" y="995"/>
                  </a:lnTo>
                  <a:lnTo>
                    <a:pt x="2006" y="995"/>
                  </a:lnTo>
                  <a:lnTo>
                    <a:pt x="2012" y="1007"/>
                  </a:lnTo>
                  <a:lnTo>
                    <a:pt x="2012" y="1007"/>
                  </a:lnTo>
                  <a:lnTo>
                    <a:pt x="2017" y="1012"/>
                  </a:lnTo>
                  <a:lnTo>
                    <a:pt x="2017" y="1012"/>
                  </a:lnTo>
                  <a:lnTo>
                    <a:pt x="2028" y="1018"/>
                  </a:lnTo>
                  <a:lnTo>
                    <a:pt x="2028" y="1018"/>
                  </a:lnTo>
                  <a:lnTo>
                    <a:pt x="2046" y="1018"/>
                  </a:lnTo>
                  <a:lnTo>
                    <a:pt x="2046" y="1018"/>
                  </a:lnTo>
                  <a:lnTo>
                    <a:pt x="2057" y="1018"/>
                  </a:lnTo>
                  <a:lnTo>
                    <a:pt x="2057" y="1018"/>
                  </a:lnTo>
                  <a:lnTo>
                    <a:pt x="2074" y="1018"/>
                  </a:lnTo>
                  <a:lnTo>
                    <a:pt x="2074" y="1018"/>
                  </a:lnTo>
                  <a:lnTo>
                    <a:pt x="2092" y="1023"/>
                  </a:lnTo>
                  <a:lnTo>
                    <a:pt x="2092" y="1023"/>
                  </a:lnTo>
                  <a:lnTo>
                    <a:pt x="2108" y="1035"/>
                  </a:lnTo>
                  <a:lnTo>
                    <a:pt x="2108" y="1035"/>
                  </a:lnTo>
                  <a:lnTo>
                    <a:pt x="2120" y="1040"/>
                  </a:lnTo>
                  <a:lnTo>
                    <a:pt x="2120" y="1040"/>
                  </a:lnTo>
                  <a:lnTo>
                    <a:pt x="2131" y="1046"/>
                  </a:lnTo>
                  <a:lnTo>
                    <a:pt x="2131" y="1046"/>
                  </a:lnTo>
                  <a:lnTo>
                    <a:pt x="2137" y="1046"/>
                  </a:lnTo>
                  <a:lnTo>
                    <a:pt x="2137" y="1046"/>
                  </a:lnTo>
                  <a:lnTo>
                    <a:pt x="2137" y="1046"/>
                  </a:lnTo>
                  <a:lnTo>
                    <a:pt x="2137" y="1046"/>
                  </a:lnTo>
                  <a:lnTo>
                    <a:pt x="2142" y="1046"/>
                  </a:lnTo>
                  <a:lnTo>
                    <a:pt x="2142" y="1046"/>
                  </a:lnTo>
                  <a:lnTo>
                    <a:pt x="2148" y="1046"/>
                  </a:lnTo>
                  <a:lnTo>
                    <a:pt x="2148" y="1046"/>
                  </a:lnTo>
                  <a:lnTo>
                    <a:pt x="2154" y="1035"/>
                  </a:lnTo>
                  <a:lnTo>
                    <a:pt x="2154" y="1035"/>
                  </a:lnTo>
                  <a:lnTo>
                    <a:pt x="2154" y="1029"/>
                  </a:lnTo>
                  <a:lnTo>
                    <a:pt x="2154" y="1029"/>
                  </a:lnTo>
                  <a:lnTo>
                    <a:pt x="2165" y="1018"/>
                  </a:lnTo>
                  <a:lnTo>
                    <a:pt x="2165" y="1018"/>
                  </a:lnTo>
                  <a:lnTo>
                    <a:pt x="2182" y="1018"/>
                  </a:lnTo>
                  <a:lnTo>
                    <a:pt x="2182" y="1023"/>
                  </a:lnTo>
                  <a:lnTo>
                    <a:pt x="2182" y="1029"/>
                  </a:lnTo>
                  <a:lnTo>
                    <a:pt x="2182" y="1035"/>
                  </a:lnTo>
                  <a:lnTo>
                    <a:pt x="2182" y="1035"/>
                  </a:lnTo>
                  <a:lnTo>
                    <a:pt x="2182" y="1035"/>
                  </a:lnTo>
                  <a:lnTo>
                    <a:pt x="2205" y="1040"/>
                  </a:lnTo>
                  <a:lnTo>
                    <a:pt x="2205" y="1040"/>
                  </a:lnTo>
                  <a:lnTo>
                    <a:pt x="2233" y="1046"/>
                  </a:lnTo>
                  <a:lnTo>
                    <a:pt x="2233" y="1046"/>
                  </a:lnTo>
                  <a:lnTo>
                    <a:pt x="2256" y="1058"/>
                  </a:lnTo>
                  <a:lnTo>
                    <a:pt x="2256" y="1058"/>
                  </a:lnTo>
                  <a:lnTo>
                    <a:pt x="2267" y="1069"/>
                  </a:lnTo>
                  <a:lnTo>
                    <a:pt x="2267" y="1069"/>
                  </a:lnTo>
                  <a:lnTo>
                    <a:pt x="2267" y="1074"/>
                  </a:lnTo>
                  <a:lnTo>
                    <a:pt x="2267" y="1074"/>
                  </a:lnTo>
                  <a:lnTo>
                    <a:pt x="2267" y="1074"/>
                  </a:lnTo>
                  <a:lnTo>
                    <a:pt x="2267" y="1074"/>
                  </a:lnTo>
                  <a:lnTo>
                    <a:pt x="2267" y="1080"/>
                  </a:lnTo>
                  <a:lnTo>
                    <a:pt x="2267" y="1080"/>
                  </a:lnTo>
                  <a:lnTo>
                    <a:pt x="2267" y="1086"/>
                  </a:lnTo>
                  <a:lnTo>
                    <a:pt x="2267" y="1086"/>
                  </a:lnTo>
                  <a:lnTo>
                    <a:pt x="2273" y="1086"/>
                  </a:lnTo>
                  <a:lnTo>
                    <a:pt x="2273" y="1086"/>
                  </a:lnTo>
                  <a:lnTo>
                    <a:pt x="2279" y="1092"/>
                  </a:lnTo>
                  <a:lnTo>
                    <a:pt x="2279" y="1092"/>
                  </a:lnTo>
                  <a:lnTo>
                    <a:pt x="2284" y="1092"/>
                  </a:lnTo>
                  <a:lnTo>
                    <a:pt x="2284" y="1092"/>
                  </a:lnTo>
                  <a:lnTo>
                    <a:pt x="2290" y="1098"/>
                  </a:lnTo>
                  <a:lnTo>
                    <a:pt x="2290" y="1098"/>
                  </a:lnTo>
                  <a:lnTo>
                    <a:pt x="2296" y="1120"/>
                  </a:lnTo>
                  <a:lnTo>
                    <a:pt x="2296" y="1120"/>
                  </a:lnTo>
                  <a:lnTo>
                    <a:pt x="2290" y="1132"/>
                  </a:lnTo>
                  <a:lnTo>
                    <a:pt x="2290" y="1132"/>
                  </a:lnTo>
                  <a:lnTo>
                    <a:pt x="2284" y="1148"/>
                  </a:lnTo>
                  <a:lnTo>
                    <a:pt x="2284" y="1148"/>
                  </a:lnTo>
                  <a:lnTo>
                    <a:pt x="2279" y="1160"/>
                  </a:lnTo>
                  <a:lnTo>
                    <a:pt x="2279" y="1160"/>
                  </a:lnTo>
                  <a:lnTo>
                    <a:pt x="2279" y="1171"/>
                  </a:lnTo>
                  <a:lnTo>
                    <a:pt x="2279" y="1171"/>
                  </a:lnTo>
                  <a:lnTo>
                    <a:pt x="2279" y="1177"/>
                  </a:lnTo>
                  <a:lnTo>
                    <a:pt x="2279" y="1177"/>
                  </a:lnTo>
                  <a:lnTo>
                    <a:pt x="2284" y="1183"/>
                  </a:lnTo>
                  <a:lnTo>
                    <a:pt x="2284" y="1183"/>
                  </a:lnTo>
                  <a:lnTo>
                    <a:pt x="2284" y="1183"/>
                  </a:lnTo>
                  <a:lnTo>
                    <a:pt x="2284" y="1183"/>
                  </a:lnTo>
                  <a:lnTo>
                    <a:pt x="2284" y="1194"/>
                  </a:lnTo>
                  <a:lnTo>
                    <a:pt x="2284" y="1194"/>
                  </a:lnTo>
                  <a:lnTo>
                    <a:pt x="2279" y="1199"/>
                  </a:lnTo>
                  <a:lnTo>
                    <a:pt x="2279" y="1199"/>
                  </a:lnTo>
                  <a:lnTo>
                    <a:pt x="2273" y="1205"/>
                  </a:lnTo>
                  <a:lnTo>
                    <a:pt x="2273" y="1205"/>
                  </a:lnTo>
                  <a:lnTo>
                    <a:pt x="2273" y="1211"/>
                  </a:lnTo>
                  <a:lnTo>
                    <a:pt x="2273" y="1211"/>
                  </a:lnTo>
                  <a:lnTo>
                    <a:pt x="2273" y="1223"/>
                  </a:lnTo>
                  <a:lnTo>
                    <a:pt x="2273" y="1223"/>
                  </a:lnTo>
                  <a:lnTo>
                    <a:pt x="2279" y="1228"/>
                  </a:lnTo>
                  <a:lnTo>
                    <a:pt x="2279" y="1228"/>
                  </a:lnTo>
                  <a:lnTo>
                    <a:pt x="2279" y="1239"/>
                  </a:lnTo>
                  <a:lnTo>
                    <a:pt x="2279" y="1239"/>
                  </a:lnTo>
                  <a:lnTo>
                    <a:pt x="2284" y="1251"/>
                  </a:lnTo>
                  <a:lnTo>
                    <a:pt x="2284" y="1251"/>
                  </a:lnTo>
                  <a:lnTo>
                    <a:pt x="2284" y="1257"/>
                  </a:lnTo>
                  <a:lnTo>
                    <a:pt x="2284" y="1257"/>
                  </a:lnTo>
                  <a:lnTo>
                    <a:pt x="2284" y="1262"/>
                  </a:lnTo>
                  <a:lnTo>
                    <a:pt x="2284" y="1262"/>
                  </a:lnTo>
                  <a:lnTo>
                    <a:pt x="2284" y="1262"/>
                  </a:lnTo>
                  <a:lnTo>
                    <a:pt x="2284" y="1262"/>
                  </a:lnTo>
                  <a:lnTo>
                    <a:pt x="2284" y="1268"/>
                  </a:lnTo>
                  <a:lnTo>
                    <a:pt x="2284" y="1268"/>
                  </a:lnTo>
                  <a:lnTo>
                    <a:pt x="2284" y="1273"/>
                  </a:lnTo>
                  <a:lnTo>
                    <a:pt x="2284" y="1273"/>
                  </a:lnTo>
                  <a:lnTo>
                    <a:pt x="2284" y="1285"/>
                  </a:lnTo>
                  <a:lnTo>
                    <a:pt x="2284" y="1285"/>
                  </a:lnTo>
                  <a:lnTo>
                    <a:pt x="2290" y="1296"/>
                  </a:lnTo>
                  <a:lnTo>
                    <a:pt x="2290" y="1296"/>
                  </a:lnTo>
                  <a:lnTo>
                    <a:pt x="2290" y="1296"/>
                  </a:lnTo>
                  <a:lnTo>
                    <a:pt x="2290" y="1296"/>
                  </a:lnTo>
                  <a:lnTo>
                    <a:pt x="2296" y="1296"/>
                  </a:lnTo>
                  <a:lnTo>
                    <a:pt x="2296" y="1296"/>
                  </a:lnTo>
                  <a:lnTo>
                    <a:pt x="2307" y="1296"/>
                  </a:lnTo>
                  <a:lnTo>
                    <a:pt x="2307" y="1296"/>
                  </a:lnTo>
                  <a:lnTo>
                    <a:pt x="2313" y="1296"/>
                  </a:lnTo>
                  <a:lnTo>
                    <a:pt x="2313" y="1296"/>
                  </a:lnTo>
                  <a:lnTo>
                    <a:pt x="2324" y="1291"/>
                  </a:lnTo>
                  <a:lnTo>
                    <a:pt x="2324" y="1291"/>
                  </a:lnTo>
                  <a:lnTo>
                    <a:pt x="2324" y="1285"/>
                  </a:lnTo>
                  <a:lnTo>
                    <a:pt x="2324" y="1279"/>
                  </a:lnTo>
                  <a:lnTo>
                    <a:pt x="2330" y="1273"/>
                  </a:lnTo>
                  <a:lnTo>
                    <a:pt x="2330" y="1273"/>
                  </a:lnTo>
                  <a:lnTo>
                    <a:pt x="2347" y="1273"/>
                  </a:lnTo>
                  <a:lnTo>
                    <a:pt x="2347" y="1273"/>
                  </a:lnTo>
                  <a:lnTo>
                    <a:pt x="2352" y="1279"/>
                  </a:lnTo>
                  <a:lnTo>
                    <a:pt x="2352" y="1279"/>
                  </a:lnTo>
                  <a:lnTo>
                    <a:pt x="2352" y="1291"/>
                  </a:lnTo>
                  <a:lnTo>
                    <a:pt x="2352" y="1291"/>
                  </a:lnTo>
                  <a:lnTo>
                    <a:pt x="2352" y="1291"/>
                  </a:lnTo>
                  <a:lnTo>
                    <a:pt x="2352" y="1296"/>
                  </a:lnTo>
                  <a:lnTo>
                    <a:pt x="2352" y="1296"/>
                  </a:lnTo>
                  <a:lnTo>
                    <a:pt x="2352" y="1296"/>
                  </a:lnTo>
                  <a:lnTo>
                    <a:pt x="2352" y="1296"/>
                  </a:lnTo>
                  <a:lnTo>
                    <a:pt x="2352" y="1296"/>
                  </a:lnTo>
                  <a:lnTo>
                    <a:pt x="2370" y="1296"/>
                  </a:lnTo>
                  <a:lnTo>
                    <a:pt x="2370" y="1296"/>
                  </a:lnTo>
                  <a:lnTo>
                    <a:pt x="2404" y="1285"/>
                  </a:lnTo>
                  <a:lnTo>
                    <a:pt x="2404" y="1285"/>
                  </a:lnTo>
                  <a:lnTo>
                    <a:pt x="2438" y="1279"/>
                  </a:lnTo>
                  <a:lnTo>
                    <a:pt x="2438" y="1279"/>
                  </a:lnTo>
                  <a:lnTo>
                    <a:pt x="2455" y="1273"/>
                  </a:lnTo>
                  <a:lnTo>
                    <a:pt x="2455" y="1273"/>
                  </a:lnTo>
                  <a:lnTo>
                    <a:pt x="2455" y="1273"/>
                  </a:lnTo>
                  <a:lnTo>
                    <a:pt x="2455" y="1273"/>
                  </a:lnTo>
                  <a:lnTo>
                    <a:pt x="2455" y="1262"/>
                  </a:lnTo>
                  <a:lnTo>
                    <a:pt x="2455" y="1262"/>
                  </a:lnTo>
                  <a:lnTo>
                    <a:pt x="2455" y="1257"/>
                  </a:lnTo>
                  <a:lnTo>
                    <a:pt x="2455" y="1257"/>
                  </a:lnTo>
                  <a:lnTo>
                    <a:pt x="2461" y="1251"/>
                  </a:lnTo>
                  <a:lnTo>
                    <a:pt x="2466" y="1245"/>
                  </a:lnTo>
                  <a:lnTo>
                    <a:pt x="2472" y="1239"/>
                  </a:lnTo>
                  <a:lnTo>
                    <a:pt x="2477" y="1239"/>
                  </a:lnTo>
                  <a:lnTo>
                    <a:pt x="2483" y="1233"/>
                  </a:lnTo>
                  <a:lnTo>
                    <a:pt x="2483" y="1233"/>
                  </a:lnTo>
                  <a:lnTo>
                    <a:pt x="2489" y="1245"/>
                  </a:lnTo>
                  <a:lnTo>
                    <a:pt x="2489" y="1245"/>
                  </a:lnTo>
                  <a:lnTo>
                    <a:pt x="2495" y="1262"/>
                  </a:lnTo>
                  <a:lnTo>
                    <a:pt x="2495" y="1262"/>
                  </a:lnTo>
                  <a:lnTo>
                    <a:pt x="2501" y="1273"/>
                  </a:lnTo>
                  <a:lnTo>
                    <a:pt x="2501" y="1273"/>
                  </a:lnTo>
                  <a:lnTo>
                    <a:pt x="2501" y="1285"/>
                  </a:lnTo>
                  <a:lnTo>
                    <a:pt x="2501" y="1285"/>
                  </a:lnTo>
                  <a:lnTo>
                    <a:pt x="2512" y="1291"/>
                  </a:lnTo>
                  <a:lnTo>
                    <a:pt x="2512" y="1291"/>
                  </a:lnTo>
                  <a:lnTo>
                    <a:pt x="2523" y="1291"/>
                  </a:lnTo>
                  <a:lnTo>
                    <a:pt x="2523" y="1291"/>
                  </a:lnTo>
                  <a:lnTo>
                    <a:pt x="2529" y="1291"/>
                  </a:lnTo>
                  <a:lnTo>
                    <a:pt x="2529" y="1291"/>
                  </a:lnTo>
                  <a:lnTo>
                    <a:pt x="2540" y="1291"/>
                  </a:lnTo>
                  <a:lnTo>
                    <a:pt x="2540" y="1291"/>
                  </a:lnTo>
                  <a:lnTo>
                    <a:pt x="2546" y="1291"/>
                  </a:lnTo>
                  <a:lnTo>
                    <a:pt x="2546" y="1291"/>
                  </a:lnTo>
                  <a:lnTo>
                    <a:pt x="2552" y="1285"/>
                  </a:lnTo>
                  <a:lnTo>
                    <a:pt x="2552" y="1285"/>
                  </a:lnTo>
                  <a:lnTo>
                    <a:pt x="2563" y="1279"/>
                  </a:lnTo>
                  <a:lnTo>
                    <a:pt x="2563" y="1279"/>
                  </a:lnTo>
                  <a:lnTo>
                    <a:pt x="2574" y="1273"/>
                  </a:lnTo>
                  <a:lnTo>
                    <a:pt x="2574" y="1273"/>
                  </a:lnTo>
                  <a:lnTo>
                    <a:pt x="2574" y="1279"/>
                  </a:lnTo>
                  <a:lnTo>
                    <a:pt x="2574" y="1279"/>
                  </a:lnTo>
                  <a:lnTo>
                    <a:pt x="2586" y="1285"/>
                  </a:lnTo>
                  <a:lnTo>
                    <a:pt x="2586" y="1285"/>
                  </a:lnTo>
                  <a:lnTo>
                    <a:pt x="2597" y="1291"/>
                  </a:lnTo>
                  <a:lnTo>
                    <a:pt x="2597" y="1291"/>
                  </a:lnTo>
                  <a:lnTo>
                    <a:pt x="2608" y="1285"/>
                  </a:lnTo>
                  <a:lnTo>
                    <a:pt x="2614" y="1279"/>
                  </a:lnTo>
                  <a:lnTo>
                    <a:pt x="2614" y="1273"/>
                  </a:lnTo>
                  <a:lnTo>
                    <a:pt x="2614" y="1273"/>
                  </a:lnTo>
                  <a:lnTo>
                    <a:pt x="2614" y="1268"/>
                  </a:lnTo>
                  <a:lnTo>
                    <a:pt x="2614" y="1268"/>
                  </a:lnTo>
                  <a:lnTo>
                    <a:pt x="2626" y="1262"/>
                  </a:lnTo>
                  <a:lnTo>
                    <a:pt x="2626" y="1262"/>
                  </a:lnTo>
                  <a:lnTo>
                    <a:pt x="2631" y="1262"/>
                  </a:lnTo>
                  <a:lnTo>
                    <a:pt x="2631" y="1262"/>
                  </a:lnTo>
                  <a:lnTo>
                    <a:pt x="2637" y="1262"/>
                  </a:lnTo>
                  <a:lnTo>
                    <a:pt x="2637" y="1262"/>
                  </a:lnTo>
                  <a:lnTo>
                    <a:pt x="2642" y="1262"/>
                  </a:lnTo>
                  <a:lnTo>
                    <a:pt x="2642" y="1262"/>
                  </a:lnTo>
                  <a:lnTo>
                    <a:pt x="2648" y="1268"/>
                  </a:lnTo>
                  <a:lnTo>
                    <a:pt x="2648" y="1268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8" y="1279"/>
                  </a:lnTo>
                  <a:lnTo>
                    <a:pt x="2648" y="1279"/>
                  </a:lnTo>
                  <a:lnTo>
                    <a:pt x="2648" y="1285"/>
                  </a:lnTo>
                  <a:lnTo>
                    <a:pt x="2648" y="1285"/>
                  </a:lnTo>
                  <a:lnTo>
                    <a:pt x="2665" y="1285"/>
                  </a:lnTo>
                  <a:lnTo>
                    <a:pt x="2665" y="1285"/>
                  </a:lnTo>
                  <a:lnTo>
                    <a:pt x="2682" y="1285"/>
                  </a:lnTo>
                  <a:lnTo>
                    <a:pt x="2682" y="1285"/>
                  </a:lnTo>
                  <a:lnTo>
                    <a:pt x="2694" y="1285"/>
                  </a:lnTo>
                  <a:lnTo>
                    <a:pt x="2694" y="1285"/>
                  </a:lnTo>
                  <a:lnTo>
                    <a:pt x="2705" y="1279"/>
                  </a:lnTo>
                  <a:lnTo>
                    <a:pt x="2705" y="1279"/>
                  </a:lnTo>
                  <a:lnTo>
                    <a:pt x="2705" y="1273"/>
                  </a:lnTo>
                  <a:lnTo>
                    <a:pt x="2711" y="1268"/>
                  </a:lnTo>
                  <a:lnTo>
                    <a:pt x="2711" y="1268"/>
                  </a:lnTo>
                  <a:lnTo>
                    <a:pt x="2711" y="1268"/>
                  </a:lnTo>
                  <a:lnTo>
                    <a:pt x="2716" y="1268"/>
                  </a:lnTo>
                  <a:lnTo>
                    <a:pt x="2716" y="1268"/>
                  </a:lnTo>
                  <a:lnTo>
                    <a:pt x="2716" y="1273"/>
                  </a:lnTo>
                  <a:lnTo>
                    <a:pt x="2716" y="1273"/>
                  </a:lnTo>
                  <a:lnTo>
                    <a:pt x="2716" y="1279"/>
                  </a:lnTo>
                  <a:lnTo>
                    <a:pt x="2716" y="1279"/>
                  </a:lnTo>
                  <a:lnTo>
                    <a:pt x="2722" y="1285"/>
                  </a:lnTo>
                  <a:lnTo>
                    <a:pt x="2722" y="1285"/>
                  </a:lnTo>
                  <a:lnTo>
                    <a:pt x="2727" y="1285"/>
                  </a:lnTo>
                  <a:lnTo>
                    <a:pt x="2727" y="1285"/>
                  </a:lnTo>
                  <a:lnTo>
                    <a:pt x="2733" y="1279"/>
                  </a:lnTo>
                  <a:lnTo>
                    <a:pt x="2733" y="1279"/>
                  </a:lnTo>
                  <a:lnTo>
                    <a:pt x="2733" y="1279"/>
                  </a:lnTo>
                  <a:lnTo>
                    <a:pt x="2733" y="1279"/>
                  </a:lnTo>
                  <a:lnTo>
                    <a:pt x="2739" y="1273"/>
                  </a:lnTo>
                  <a:lnTo>
                    <a:pt x="2739" y="1273"/>
                  </a:lnTo>
                  <a:lnTo>
                    <a:pt x="2745" y="1279"/>
                  </a:lnTo>
                  <a:lnTo>
                    <a:pt x="2745" y="1279"/>
                  </a:lnTo>
                  <a:lnTo>
                    <a:pt x="2756" y="1279"/>
                  </a:lnTo>
                  <a:lnTo>
                    <a:pt x="2756" y="1279"/>
                  </a:lnTo>
                  <a:lnTo>
                    <a:pt x="2767" y="1279"/>
                  </a:lnTo>
                  <a:lnTo>
                    <a:pt x="2767" y="1279"/>
                  </a:lnTo>
                  <a:lnTo>
                    <a:pt x="2779" y="1279"/>
                  </a:lnTo>
                  <a:lnTo>
                    <a:pt x="2779" y="1279"/>
                  </a:lnTo>
                  <a:lnTo>
                    <a:pt x="2801" y="1279"/>
                  </a:lnTo>
                  <a:lnTo>
                    <a:pt x="2801" y="1279"/>
                  </a:lnTo>
                  <a:lnTo>
                    <a:pt x="2824" y="1279"/>
                  </a:lnTo>
                  <a:lnTo>
                    <a:pt x="2824" y="1279"/>
                  </a:lnTo>
                  <a:lnTo>
                    <a:pt x="2847" y="1279"/>
                  </a:lnTo>
                  <a:lnTo>
                    <a:pt x="2847" y="1279"/>
                  </a:lnTo>
                  <a:lnTo>
                    <a:pt x="2870" y="1273"/>
                  </a:lnTo>
                  <a:lnTo>
                    <a:pt x="2870" y="1273"/>
                  </a:lnTo>
                  <a:lnTo>
                    <a:pt x="2870" y="1273"/>
                  </a:lnTo>
                  <a:lnTo>
                    <a:pt x="2870" y="1273"/>
                  </a:lnTo>
                  <a:lnTo>
                    <a:pt x="2870" y="1268"/>
                  </a:lnTo>
                  <a:lnTo>
                    <a:pt x="2870" y="1268"/>
                  </a:lnTo>
                  <a:lnTo>
                    <a:pt x="2876" y="1273"/>
                  </a:lnTo>
                  <a:lnTo>
                    <a:pt x="2876" y="1273"/>
                  </a:lnTo>
                  <a:lnTo>
                    <a:pt x="2881" y="1273"/>
                  </a:lnTo>
                  <a:lnTo>
                    <a:pt x="2881" y="1273"/>
                  </a:lnTo>
                  <a:lnTo>
                    <a:pt x="2876" y="1262"/>
                  </a:lnTo>
                  <a:lnTo>
                    <a:pt x="2876" y="1262"/>
                  </a:lnTo>
                  <a:lnTo>
                    <a:pt x="2876" y="1251"/>
                  </a:lnTo>
                  <a:lnTo>
                    <a:pt x="2876" y="1251"/>
                  </a:lnTo>
                  <a:lnTo>
                    <a:pt x="2876" y="1245"/>
                  </a:lnTo>
                  <a:lnTo>
                    <a:pt x="2876" y="1245"/>
                  </a:lnTo>
                  <a:lnTo>
                    <a:pt x="2876" y="1239"/>
                  </a:lnTo>
                  <a:lnTo>
                    <a:pt x="2876" y="1239"/>
                  </a:lnTo>
                  <a:lnTo>
                    <a:pt x="2876" y="1239"/>
                  </a:lnTo>
                  <a:lnTo>
                    <a:pt x="2876" y="1239"/>
                  </a:lnTo>
                  <a:lnTo>
                    <a:pt x="2881" y="1239"/>
                  </a:lnTo>
                  <a:lnTo>
                    <a:pt x="2881" y="1239"/>
                  </a:lnTo>
                  <a:lnTo>
                    <a:pt x="2887" y="1239"/>
                  </a:lnTo>
                  <a:lnTo>
                    <a:pt x="2887" y="1239"/>
                  </a:lnTo>
                  <a:lnTo>
                    <a:pt x="2887" y="1239"/>
                  </a:lnTo>
                  <a:lnTo>
                    <a:pt x="2887" y="1239"/>
                  </a:lnTo>
                  <a:lnTo>
                    <a:pt x="2892" y="1245"/>
                  </a:lnTo>
                  <a:lnTo>
                    <a:pt x="2892" y="1245"/>
                  </a:lnTo>
                  <a:lnTo>
                    <a:pt x="2892" y="1251"/>
                  </a:lnTo>
                  <a:lnTo>
                    <a:pt x="2892" y="1251"/>
                  </a:lnTo>
                  <a:lnTo>
                    <a:pt x="2892" y="1262"/>
                  </a:lnTo>
                  <a:lnTo>
                    <a:pt x="2892" y="1262"/>
                  </a:lnTo>
                  <a:lnTo>
                    <a:pt x="2892" y="1268"/>
                  </a:lnTo>
                  <a:lnTo>
                    <a:pt x="2892" y="1268"/>
                  </a:lnTo>
                  <a:lnTo>
                    <a:pt x="2904" y="1268"/>
                  </a:lnTo>
                  <a:lnTo>
                    <a:pt x="2904" y="1268"/>
                  </a:lnTo>
                  <a:lnTo>
                    <a:pt x="2910" y="1273"/>
                  </a:lnTo>
                  <a:lnTo>
                    <a:pt x="2910" y="1273"/>
                  </a:lnTo>
                  <a:lnTo>
                    <a:pt x="2916" y="1273"/>
                  </a:lnTo>
                  <a:lnTo>
                    <a:pt x="2916" y="1273"/>
                  </a:lnTo>
                  <a:lnTo>
                    <a:pt x="2916" y="1273"/>
                  </a:lnTo>
                  <a:lnTo>
                    <a:pt x="2916" y="1273"/>
                  </a:lnTo>
                  <a:lnTo>
                    <a:pt x="2926" y="1273"/>
                  </a:lnTo>
                  <a:lnTo>
                    <a:pt x="2926" y="1273"/>
                  </a:lnTo>
                  <a:lnTo>
                    <a:pt x="2926" y="1273"/>
                  </a:lnTo>
                  <a:lnTo>
                    <a:pt x="2926" y="1273"/>
                  </a:lnTo>
                  <a:lnTo>
                    <a:pt x="2932" y="1273"/>
                  </a:lnTo>
                  <a:lnTo>
                    <a:pt x="2932" y="1273"/>
                  </a:lnTo>
                  <a:lnTo>
                    <a:pt x="2938" y="1273"/>
                  </a:lnTo>
                  <a:lnTo>
                    <a:pt x="2938" y="1273"/>
                  </a:lnTo>
                  <a:lnTo>
                    <a:pt x="2938" y="1268"/>
                  </a:lnTo>
                  <a:lnTo>
                    <a:pt x="2938" y="1268"/>
                  </a:lnTo>
                  <a:lnTo>
                    <a:pt x="2938" y="1262"/>
                  </a:lnTo>
                  <a:lnTo>
                    <a:pt x="2938" y="1262"/>
                  </a:lnTo>
                  <a:lnTo>
                    <a:pt x="2938" y="1262"/>
                  </a:lnTo>
                  <a:lnTo>
                    <a:pt x="2938" y="1262"/>
                  </a:lnTo>
                  <a:lnTo>
                    <a:pt x="2944" y="1262"/>
                  </a:lnTo>
                  <a:lnTo>
                    <a:pt x="2944" y="1262"/>
                  </a:lnTo>
                  <a:lnTo>
                    <a:pt x="2944" y="1262"/>
                  </a:lnTo>
                  <a:lnTo>
                    <a:pt x="2944" y="1262"/>
                  </a:lnTo>
                  <a:lnTo>
                    <a:pt x="2950" y="1268"/>
                  </a:lnTo>
                  <a:lnTo>
                    <a:pt x="2950" y="1268"/>
                  </a:lnTo>
                  <a:lnTo>
                    <a:pt x="2955" y="1273"/>
                  </a:lnTo>
                  <a:lnTo>
                    <a:pt x="2955" y="1273"/>
                  </a:lnTo>
                  <a:lnTo>
                    <a:pt x="2955" y="1273"/>
                  </a:lnTo>
                  <a:lnTo>
                    <a:pt x="2955" y="1273"/>
                  </a:lnTo>
                  <a:lnTo>
                    <a:pt x="2978" y="1279"/>
                  </a:lnTo>
                  <a:lnTo>
                    <a:pt x="2978" y="1279"/>
                  </a:lnTo>
                  <a:lnTo>
                    <a:pt x="3017" y="1273"/>
                  </a:lnTo>
                  <a:lnTo>
                    <a:pt x="3017" y="1273"/>
                  </a:lnTo>
                  <a:lnTo>
                    <a:pt x="3063" y="1273"/>
                  </a:lnTo>
                  <a:lnTo>
                    <a:pt x="3063" y="1273"/>
                  </a:lnTo>
                  <a:lnTo>
                    <a:pt x="3091" y="1268"/>
                  </a:lnTo>
                  <a:lnTo>
                    <a:pt x="3091" y="1268"/>
                  </a:lnTo>
                  <a:lnTo>
                    <a:pt x="3091" y="1262"/>
                  </a:lnTo>
                  <a:lnTo>
                    <a:pt x="3091" y="1262"/>
                  </a:lnTo>
                  <a:lnTo>
                    <a:pt x="3097" y="1257"/>
                  </a:lnTo>
                  <a:lnTo>
                    <a:pt x="3097" y="1257"/>
                  </a:lnTo>
                  <a:lnTo>
                    <a:pt x="3097" y="1251"/>
                  </a:lnTo>
                  <a:lnTo>
                    <a:pt x="3097" y="1251"/>
                  </a:lnTo>
                  <a:lnTo>
                    <a:pt x="3097" y="1245"/>
                  </a:lnTo>
                  <a:lnTo>
                    <a:pt x="3097" y="1245"/>
                  </a:lnTo>
                  <a:lnTo>
                    <a:pt x="3103" y="1257"/>
                  </a:lnTo>
                  <a:lnTo>
                    <a:pt x="3103" y="1257"/>
                  </a:lnTo>
                  <a:lnTo>
                    <a:pt x="3103" y="1245"/>
                  </a:lnTo>
                  <a:lnTo>
                    <a:pt x="3103" y="1245"/>
                  </a:lnTo>
                  <a:lnTo>
                    <a:pt x="3097" y="1228"/>
                  </a:lnTo>
                  <a:lnTo>
                    <a:pt x="3097" y="1228"/>
                  </a:lnTo>
                  <a:lnTo>
                    <a:pt x="3097" y="1217"/>
                  </a:lnTo>
                  <a:lnTo>
                    <a:pt x="3097" y="1217"/>
                  </a:lnTo>
                  <a:lnTo>
                    <a:pt x="3103" y="1217"/>
                  </a:lnTo>
                  <a:lnTo>
                    <a:pt x="3103" y="1217"/>
                  </a:lnTo>
                  <a:lnTo>
                    <a:pt x="3103" y="1217"/>
                  </a:lnTo>
                  <a:lnTo>
                    <a:pt x="3103" y="1217"/>
                  </a:lnTo>
                  <a:lnTo>
                    <a:pt x="3103" y="1217"/>
                  </a:lnTo>
                  <a:lnTo>
                    <a:pt x="3103" y="1217"/>
                  </a:lnTo>
                  <a:lnTo>
                    <a:pt x="3103" y="1223"/>
                  </a:lnTo>
                  <a:lnTo>
                    <a:pt x="3103" y="1223"/>
                  </a:lnTo>
                  <a:lnTo>
                    <a:pt x="3109" y="1217"/>
                  </a:lnTo>
                  <a:lnTo>
                    <a:pt x="3109" y="1217"/>
                  </a:lnTo>
                  <a:lnTo>
                    <a:pt x="3120" y="1205"/>
                  </a:lnTo>
                  <a:lnTo>
                    <a:pt x="3120" y="1205"/>
                  </a:lnTo>
                  <a:lnTo>
                    <a:pt x="3131" y="1199"/>
                  </a:lnTo>
                  <a:lnTo>
                    <a:pt x="3131" y="1199"/>
                  </a:lnTo>
                  <a:lnTo>
                    <a:pt x="3142" y="1194"/>
                  </a:lnTo>
                  <a:lnTo>
                    <a:pt x="3142" y="1194"/>
                  </a:lnTo>
                  <a:lnTo>
                    <a:pt x="3148" y="1183"/>
                  </a:lnTo>
                  <a:lnTo>
                    <a:pt x="3148" y="1183"/>
                  </a:lnTo>
                  <a:lnTo>
                    <a:pt x="3154" y="1166"/>
                  </a:lnTo>
                  <a:lnTo>
                    <a:pt x="3154" y="1166"/>
                  </a:lnTo>
                  <a:lnTo>
                    <a:pt x="3148" y="1154"/>
                  </a:lnTo>
                  <a:lnTo>
                    <a:pt x="3148" y="1154"/>
                  </a:lnTo>
                  <a:lnTo>
                    <a:pt x="3142" y="1137"/>
                  </a:lnTo>
                  <a:lnTo>
                    <a:pt x="3142" y="1137"/>
                  </a:lnTo>
                  <a:lnTo>
                    <a:pt x="3137" y="1143"/>
                  </a:lnTo>
                  <a:lnTo>
                    <a:pt x="3137" y="1143"/>
                  </a:lnTo>
                  <a:lnTo>
                    <a:pt x="3131" y="1143"/>
                  </a:lnTo>
                  <a:lnTo>
                    <a:pt x="3131" y="1143"/>
                  </a:lnTo>
                  <a:lnTo>
                    <a:pt x="3126" y="1143"/>
                  </a:lnTo>
                  <a:lnTo>
                    <a:pt x="3126" y="1143"/>
                  </a:lnTo>
                  <a:lnTo>
                    <a:pt x="3126" y="1137"/>
                  </a:lnTo>
                  <a:lnTo>
                    <a:pt x="3126" y="1137"/>
                  </a:lnTo>
                  <a:lnTo>
                    <a:pt x="3109" y="1132"/>
                  </a:lnTo>
                  <a:lnTo>
                    <a:pt x="3109" y="1132"/>
                  </a:lnTo>
                  <a:lnTo>
                    <a:pt x="3091" y="1120"/>
                  </a:lnTo>
                  <a:lnTo>
                    <a:pt x="3091" y="1120"/>
                  </a:lnTo>
                  <a:lnTo>
                    <a:pt x="3069" y="1108"/>
                  </a:lnTo>
                  <a:lnTo>
                    <a:pt x="3069" y="1108"/>
                  </a:lnTo>
                  <a:lnTo>
                    <a:pt x="3046" y="1108"/>
                  </a:lnTo>
                  <a:lnTo>
                    <a:pt x="3046" y="1108"/>
                  </a:lnTo>
                  <a:lnTo>
                    <a:pt x="3041" y="1108"/>
                  </a:lnTo>
                  <a:lnTo>
                    <a:pt x="3041" y="1108"/>
                  </a:lnTo>
                  <a:lnTo>
                    <a:pt x="3035" y="1114"/>
                  </a:lnTo>
                  <a:lnTo>
                    <a:pt x="3035" y="1114"/>
                  </a:lnTo>
                  <a:lnTo>
                    <a:pt x="3023" y="1120"/>
                  </a:lnTo>
                  <a:lnTo>
                    <a:pt x="3023" y="1120"/>
                  </a:lnTo>
                  <a:lnTo>
                    <a:pt x="3017" y="1120"/>
                  </a:lnTo>
                  <a:lnTo>
                    <a:pt x="3012" y="1114"/>
                  </a:lnTo>
                  <a:lnTo>
                    <a:pt x="3006" y="1108"/>
                  </a:lnTo>
                  <a:lnTo>
                    <a:pt x="3001" y="1103"/>
                  </a:lnTo>
                  <a:lnTo>
                    <a:pt x="2995" y="1103"/>
                  </a:lnTo>
                  <a:lnTo>
                    <a:pt x="2995" y="1103"/>
                  </a:lnTo>
                  <a:lnTo>
                    <a:pt x="2995" y="1098"/>
                  </a:lnTo>
                  <a:lnTo>
                    <a:pt x="2995" y="1098"/>
                  </a:lnTo>
                  <a:lnTo>
                    <a:pt x="2995" y="1092"/>
                  </a:lnTo>
                  <a:lnTo>
                    <a:pt x="2995" y="1092"/>
                  </a:lnTo>
                  <a:lnTo>
                    <a:pt x="2995" y="1086"/>
                  </a:lnTo>
                  <a:lnTo>
                    <a:pt x="2995" y="1086"/>
                  </a:lnTo>
                  <a:lnTo>
                    <a:pt x="2995" y="1086"/>
                  </a:lnTo>
                  <a:lnTo>
                    <a:pt x="2995" y="1086"/>
                  </a:lnTo>
                  <a:lnTo>
                    <a:pt x="2978" y="1080"/>
                  </a:lnTo>
                  <a:lnTo>
                    <a:pt x="2978" y="1080"/>
                  </a:lnTo>
                  <a:lnTo>
                    <a:pt x="2950" y="1080"/>
                  </a:lnTo>
                  <a:lnTo>
                    <a:pt x="2950" y="1080"/>
                  </a:lnTo>
                  <a:lnTo>
                    <a:pt x="2921" y="1080"/>
                  </a:lnTo>
                  <a:lnTo>
                    <a:pt x="2921" y="1080"/>
                  </a:lnTo>
                  <a:lnTo>
                    <a:pt x="2904" y="1080"/>
                  </a:lnTo>
                  <a:lnTo>
                    <a:pt x="2904" y="1080"/>
                  </a:lnTo>
                  <a:lnTo>
                    <a:pt x="2904" y="1080"/>
                  </a:lnTo>
                  <a:lnTo>
                    <a:pt x="2904" y="1080"/>
                  </a:lnTo>
                  <a:lnTo>
                    <a:pt x="2898" y="1086"/>
                  </a:lnTo>
                  <a:lnTo>
                    <a:pt x="2898" y="1086"/>
                  </a:lnTo>
                  <a:lnTo>
                    <a:pt x="2887" y="1092"/>
                  </a:lnTo>
                  <a:lnTo>
                    <a:pt x="2887" y="1092"/>
                  </a:lnTo>
                  <a:lnTo>
                    <a:pt x="2881" y="1092"/>
                  </a:lnTo>
                  <a:lnTo>
                    <a:pt x="2881" y="1092"/>
                  </a:lnTo>
                  <a:lnTo>
                    <a:pt x="2870" y="1086"/>
                  </a:lnTo>
                  <a:lnTo>
                    <a:pt x="2870" y="1086"/>
                  </a:lnTo>
                  <a:lnTo>
                    <a:pt x="2864" y="1080"/>
                  </a:lnTo>
                  <a:lnTo>
                    <a:pt x="2864" y="1080"/>
                  </a:lnTo>
                  <a:lnTo>
                    <a:pt x="2847" y="1074"/>
                  </a:lnTo>
                  <a:lnTo>
                    <a:pt x="2847" y="1074"/>
                  </a:lnTo>
                  <a:lnTo>
                    <a:pt x="2830" y="1074"/>
                  </a:lnTo>
                  <a:lnTo>
                    <a:pt x="2824" y="1074"/>
                  </a:lnTo>
                  <a:lnTo>
                    <a:pt x="2824" y="1080"/>
                  </a:lnTo>
                  <a:lnTo>
                    <a:pt x="2819" y="1080"/>
                  </a:lnTo>
                  <a:lnTo>
                    <a:pt x="2819" y="1086"/>
                  </a:lnTo>
                  <a:lnTo>
                    <a:pt x="2819" y="1086"/>
                  </a:lnTo>
                  <a:lnTo>
                    <a:pt x="2813" y="1086"/>
                  </a:lnTo>
                  <a:lnTo>
                    <a:pt x="2813" y="1086"/>
                  </a:lnTo>
                  <a:lnTo>
                    <a:pt x="2801" y="1086"/>
                  </a:lnTo>
                  <a:lnTo>
                    <a:pt x="2801" y="1086"/>
                  </a:lnTo>
                  <a:lnTo>
                    <a:pt x="2796" y="1086"/>
                  </a:lnTo>
                  <a:lnTo>
                    <a:pt x="2796" y="1086"/>
                  </a:lnTo>
                  <a:lnTo>
                    <a:pt x="2785" y="1086"/>
                  </a:lnTo>
                  <a:lnTo>
                    <a:pt x="2785" y="1092"/>
                  </a:lnTo>
                  <a:lnTo>
                    <a:pt x="2785" y="1092"/>
                  </a:lnTo>
                  <a:lnTo>
                    <a:pt x="2779" y="1098"/>
                  </a:lnTo>
                  <a:lnTo>
                    <a:pt x="2779" y="1103"/>
                  </a:lnTo>
                  <a:lnTo>
                    <a:pt x="2779" y="1103"/>
                  </a:lnTo>
                  <a:lnTo>
                    <a:pt x="2762" y="1103"/>
                  </a:lnTo>
                  <a:lnTo>
                    <a:pt x="2762" y="1103"/>
                  </a:lnTo>
                  <a:lnTo>
                    <a:pt x="2745" y="1098"/>
                  </a:lnTo>
                  <a:lnTo>
                    <a:pt x="2745" y="1098"/>
                  </a:lnTo>
                  <a:lnTo>
                    <a:pt x="2727" y="1098"/>
                  </a:lnTo>
                  <a:lnTo>
                    <a:pt x="2727" y="1098"/>
                  </a:lnTo>
                  <a:lnTo>
                    <a:pt x="2711" y="1103"/>
                  </a:lnTo>
                  <a:lnTo>
                    <a:pt x="2711" y="1103"/>
                  </a:lnTo>
                  <a:lnTo>
                    <a:pt x="2705" y="1103"/>
                  </a:lnTo>
                  <a:lnTo>
                    <a:pt x="2705" y="1103"/>
                  </a:lnTo>
                  <a:lnTo>
                    <a:pt x="2699" y="1108"/>
                  </a:lnTo>
                  <a:lnTo>
                    <a:pt x="2699" y="1108"/>
                  </a:lnTo>
                  <a:lnTo>
                    <a:pt x="2688" y="1108"/>
                  </a:lnTo>
                  <a:lnTo>
                    <a:pt x="2688" y="1108"/>
                  </a:lnTo>
                  <a:lnTo>
                    <a:pt x="2682" y="1114"/>
                  </a:lnTo>
                  <a:lnTo>
                    <a:pt x="2682" y="1114"/>
                  </a:lnTo>
                  <a:lnTo>
                    <a:pt x="2682" y="1114"/>
                  </a:lnTo>
                  <a:lnTo>
                    <a:pt x="2682" y="1114"/>
                  </a:lnTo>
                  <a:lnTo>
                    <a:pt x="2682" y="1120"/>
                  </a:lnTo>
                  <a:lnTo>
                    <a:pt x="2682" y="1120"/>
                  </a:lnTo>
                  <a:lnTo>
                    <a:pt x="2682" y="1126"/>
                  </a:lnTo>
                  <a:lnTo>
                    <a:pt x="2682" y="1126"/>
                  </a:lnTo>
                  <a:lnTo>
                    <a:pt x="2682" y="1132"/>
                  </a:lnTo>
                  <a:lnTo>
                    <a:pt x="2682" y="1132"/>
                  </a:lnTo>
                  <a:lnTo>
                    <a:pt x="2660" y="1126"/>
                  </a:lnTo>
                  <a:lnTo>
                    <a:pt x="2660" y="1126"/>
                  </a:lnTo>
                  <a:lnTo>
                    <a:pt x="2637" y="1120"/>
                  </a:lnTo>
                  <a:lnTo>
                    <a:pt x="2637" y="1120"/>
                  </a:lnTo>
                  <a:lnTo>
                    <a:pt x="2608" y="1114"/>
                  </a:lnTo>
                  <a:lnTo>
                    <a:pt x="2608" y="1114"/>
                  </a:lnTo>
                  <a:lnTo>
                    <a:pt x="2591" y="1108"/>
                  </a:lnTo>
                  <a:lnTo>
                    <a:pt x="2591" y="1114"/>
                  </a:lnTo>
                  <a:lnTo>
                    <a:pt x="2591" y="1120"/>
                  </a:lnTo>
                  <a:lnTo>
                    <a:pt x="2591" y="1126"/>
                  </a:lnTo>
                  <a:lnTo>
                    <a:pt x="2591" y="1137"/>
                  </a:lnTo>
                  <a:lnTo>
                    <a:pt x="2591" y="1137"/>
                  </a:lnTo>
                  <a:lnTo>
                    <a:pt x="2580" y="1132"/>
                  </a:lnTo>
                  <a:lnTo>
                    <a:pt x="2580" y="1132"/>
                  </a:lnTo>
                  <a:lnTo>
                    <a:pt x="2574" y="1120"/>
                  </a:lnTo>
                  <a:lnTo>
                    <a:pt x="2574" y="1120"/>
                  </a:lnTo>
                  <a:lnTo>
                    <a:pt x="2563" y="1120"/>
                  </a:lnTo>
                  <a:lnTo>
                    <a:pt x="2563" y="1120"/>
                  </a:lnTo>
                  <a:lnTo>
                    <a:pt x="2552" y="1120"/>
                  </a:lnTo>
                  <a:lnTo>
                    <a:pt x="2552" y="1120"/>
                  </a:lnTo>
                  <a:lnTo>
                    <a:pt x="2546" y="1120"/>
                  </a:lnTo>
                  <a:lnTo>
                    <a:pt x="2546" y="1120"/>
                  </a:lnTo>
                  <a:lnTo>
                    <a:pt x="2546" y="1126"/>
                  </a:lnTo>
                  <a:lnTo>
                    <a:pt x="2546" y="1126"/>
                  </a:lnTo>
                  <a:lnTo>
                    <a:pt x="2540" y="1126"/>
                  </a:lnTo>
                  <a:lnTo>
                    <a:pt x="2540" y="1126"/>
                  </a:lnTo>
                  <a:lnTo>
                    <a:pt x="2535" y="1132"/>
                  </a:lnTo>
                  <a:lnTo>
                    <a:pt x="2535" y="1126"/>
                  </a:lnTo>
                  <a:lnTo>
                    <a:pt x="2535" y="1126"/>
                  </a:lnTo>
                  <a:lnTo>
                    <a:pt x="2535" y="1120"/>
                  </a:lnTo>
                  <a:lnTo>
                    <a:pt x="2535" y="1120"/>
                  </a:lnTo>
                  <a:lnTo>
                    <a:pt x="2535" y="1120"/>
                  </a:lnTo>
                  <a:lnTo>
                    <a:pt x="2517" y="1114"/>
                  </a:lnTo>
                  <a:lnTo>
                    <a:pt x="2517" y="1114"/>
                  </a:lnTo>
                  <a:lnTo>
                    <a:pt x="2501" y="1108"/>
                  </a:lnTo>
                  <a:lnTo>
                    <a:pt x="2501" y="1108"/>
                  </a:lnTo>
                  <a:lnTo>
                    <a:pt x="2483" y="1103"/>
                  </a:lnTo>
                  <a:lnTo>
                    <a:pt x="2483" y="1103"/>
                  </a:lnTo>
                  <a:lnTo>
                    <a:pt x="2466" y="1098"/>
                  </a:lnTo>
                  <a:lnTo>
                    <a:pt x="2466" y="1098"/>
                  </a:lnTo>
                  <a:lnTo>
                    <a:pt x="2461" y="1103"/>
                  </a:lnTo>
                  <a:lnTo>
                    <a:pt x="2461" y="1103"/>
                  </a:lnTo>
                  <a:lnTo>
                    <a:pt x="2461" y="1108"/>
                  </a:lnTo>
                  <a:lnTo>
                    <a:pt x="2461" y="1108"/>
                  </a:lnTo>
                  <a:lnTo>
                    <a:pt x="2455" y="1108"/>
                  </a:lnTo>
                  <a:lnTo>
                    <a:pt x="2455" y="1108"/>
                  </a:lnTo>
                  <a:lnTo>
                    <a:pt x="2455" y="1114"/>
                  </a:lnTo>
                  <a:lnTo>
                    <a:pt x="2455" y="1114"/>
                  </a:lnTo>
                  <a:lnTo>
                    <a:pt x="2449" y="1103"/>
                  </a:lnTo>
                  <a:lnTo>
                    <a:pt x="2449" y="1103"/>
                  </a:lnTo>
                  <a:lnTo>
                    <a:pt x="2449" y="1098"/>
                  </a:lnTo>
                  <a:lnTo>
                    <a:pt x="2449" y="1098"/>
                  </a:lnTo>
                  <a:lnTo>
                    <a:pt x="2455" y="1086"/>
                  </a:lnTo>
                  <a:lnTo>
                    <a:pt x="2455" y="1086"/>
                  </a:lnTo>
                  <a:lnTo>
                    <a:pt x="2455" y="1080"/>
                  </a:lnTo>
                  <a:lnTo>
                    <a:pt x="2455" y="1080"/>
                  </a:lnTo>
                  <a:lnTo>
                    <a:pt x="2438" y="1074"/>
                  </a:lnTo>
                  <a:lnTo>
                    <a:pt x="2438" y="1074"/>
                  </a:lnTo>
                  <a:lnTo>
                    <a:pt x="2427" y="1074"/>
                  </a:lnTo>
                  <a:lnTo>
                    <a:pt x="2427" y="1074"/>
                  </a:lnTo>
                  <a:lnTo>
                    <a:pt x="2410" y="1069"/>
                  </a:lnTo>
                  <a:lnTo>
                    <a:pt x="2410" y="1069"/>
                  </a:lnTo>
                  <a:lnTo>
                    <a:pt x="2392" y="1074"/>
                  </a:lnTo>
                  <a:lnTo>
                    <a:pt x="2392" y="1074"/>
                  </a:lnTo>
                  <a:lnTo>
                    <a:pt x="2392" y="1074"/>
                  </a:lnTo>
                  <a:lnTo>
                    <a:pt x="2392" y="1074"/>
                  </a:lnTo>
                  <a:lnTo>
                    <a:pt x="2387" y="1080"/>
                  </a:lnTo>
                  <a:lnTo>
                    <a:pt x="2387" y="1080"/>
                  </a:lnTo>
                  <a:lnTo>
                    <a:pt x="2387" y="1086"/>
                  </a:lnTo>
                  <a:lnTo>
                    <a:pt x="2387" y="1086"/>
                  </a:lnTo>
                  <a:lnTo>
                    <a:pt x="2381" y="1092"/>
                  </a:lnTo>
                  <a:lnTo>
                    <a:pt x="2381" y="1092"/>
                  </a:lnTo>
                  <a:lnTo>
                    <a:pt x="2370" y="1098"/>
                  </a:lnTo>
                  <a:lnTo>
                    <a:pt x="2370" y="1098"/>
                  </a:lnTo>
                  <a:lnTo>
                    <a:pt x="2370" y="1092"/>
                  </a:lnTo>
                  <a:lnTo>
                    <a:pt x="2370" y="1092"/>
                  </a:lnTo>
                  <a:lnTo>
                    <a:pt x="2376" y="1080"/>
                  </a:lnTo>
                  <a:lnTo>
                    <a:pt x="2376" y="1080"/>
                  </a:lnTo>
                  <a:lnTo>
                    <a:pt x="2381" y="1069"/>
                  </a:lnTo>
                  <a:lnTo>
                    <a:pt x="2381" y="1069"/>
                  </a:lnTo>
                  <a:lnTo>
                    <a:pt x="2376" y="1069"/>
                  </a:lnTo>
                  <a:lnTo>
                    <a:pt x="2376" y="1069"/>
                  </a:lnTo>
                  <a:lnTo>
                    <a:pt x="2370" y="1069"/>
                  </a:lnTo>
                  <a:lnTo>
                    <a:pt x="2370" y="1069"/>
                  </a:lnTo>
                  <a:lnTo>
                    <a:pt x="2364" y="1063"/>
                  </a:lnTo>
                  <a:lnTo>
                    <a:pt x="2364" y="1063"/>
                  </a:lnTo>
                  <a:lnTo>
                    <a:pt x="2352" y="1063"/>
                  </a:lnTo>
                  <a:lnTo>
                    <a:pt x="2358" y="1058"/>
                  </a:lnTo>
                  <a:lnTo>
                    <a:pt x="2358" y="1058"/>
                  </a:lnTo>
                  <a:lnTo>
                    <a:pt x="2358" y="1052"/>
                  </a:lnTo>
                  <a:lnTo>
                    <a:pt x="2358" y="1046"/>
                  </a:lnTo>
                  <a:lnTo>
                    <a:pt x="2358" y="1046"/>
                  </a:lnTo>
                  <a:lnTo>
                    <a:pt x="2381" y="1052"/>
                  </a:lnTo>
                  <a:lnTo>
                    <a:pt x="2381" y="1052"/>
                  </a:lnTo>
                  <a:lnTo>
                    <a:pt x="2398" y="1052"/>
                  </a:lnTo>
                  <a:lnTo>
                    <a:pt x="2398" y="1052"/>
                  </a:lnTo>
                  <a:lnTo>
                    <a:pt x="2415" y="1052"/>
                  </a:lnTo>
                  <a:lnTo>
                    <a:pt x="2415" y="1052"/>
                  </a:lnTo>
                  <a:lnTo>
                    <a:pt x="2438" y="1040"/>
                  </a:lnTo>
                  <a:lnTo>
                    <a:pt x="2438" y="1040"/>
                  </a:lnTo>
                  <a:lnTo>
                    <a:pt x="2438" y="1040"/>
                  </a:lnTo>
                  <a:lnTo>
                    <a:pt x="2438" y="1040"/>
                  </a:lnTo>
                  <a:lnTo>
                    <a:pt x="2438" y="1035"/>
                  </a:lnTo>
                  <a:lnTo>
                    <a:pt x="2438" y="1035"/>
                  </a:lnTo>
                  <a:lnTo>
                    <a:pt x="2438" y="1029"/>
                  </a:lnTo>
                  <a:lnTo>
                    <a:pt x="2438" y="1029"/>
                  </a:lnTo>
                  <a:lnTo>
                    <a:pt x="2438" y="1023"/>
                  </a:lnTo>
                  <a:lnTo>
                    <a:pt x="2438" y="1023"/>
                  </a:lnTo>
                  <a:lnTo>
                    <a:pt x="2421" y="1023"/>
                  </a:lnTo>
                  <a:lnTo>
                    <a:pt x="2421" y="1023"/>
                  </a:lnTo>
                  <a:lnTo>
                    <a:pt x="2410" y="1018"/>
                  </a:lnTo>
                  <a:lnTo>
                    <a:pt x="2410" y="1018"/>
                  </a:lnTo>
                  <a:lnTo>
                    <a:pt x="2398" y="1012"/>
                  </a:lnTo>
                  <a:lnTo>
                    <a:pt x="2398" y="1012"/>
                  </a:lnTo>
                  <a:lnTo>
                    <a:pt x="2381" y="1007"/>
                  </a:lnTo>
                  <a:lnTo>
                    <a:pt x="2381" y="1007"/>
                  </a:lnTo>
                  <a:lnTo>
                    <a:pt x="2381" y="1007"/>
                  </a:lnTo>
                  <a:lnTo>
                    <a:pt x="2381" y="1007"/>
                  </a:lnTo>
                  <a:lnTo>
                    <a:pt x="2376" y="1001"/>
                  </a:lnTo>
                  <a:lnTo>
                    <a:pt x="2376" y="1001"/>
                  </a:lnTo>
                  <a:lnTo>
                    <a:pt x="2370" y="995"/>
                  </a:lnTo>
                  <a:lnTo>
                    <a:pt x="2370" y="995"/>
                  </a:lnTo>
                  <a:lnTo>
                    <a:pt x="2364" y="995"/>
                  </a:lnTo>
                  <a:lnTo>
                    <a:pt x="2364" y="995"/>
                  </a:lnTo>
                  <a:lnTo>
                    <a:pt x="2352" y="989"/>
                  </a:lnTo>
                  <a:lnTo>
                    <a:pt x="2352" y="989"/>
                  </a:lnTo>
                  <a:lnTo>
                    <a:pt x="2347" y="989"/>
                  </a:lnTo>
                  <a:lnTo>
                    <a:pt x="2347" y="989"/>
                  </a:lnTo>
                  <a:lnTo>
                    <a:pt x="2336" y="989"/>
                  </a:lnTo>
                  <a:lnTo>
                    <a:pt x="2336" y="989"/>
                  </a:lnTo>
                  <a:lnTo>
                    <a:pt x="2330" y="989"/>
                  </a:lnTo>
                  <a:lnTo>
                    <a:pt x="2330" y="989"/>
                  </a:lnTo>
                  <a:lnTo>
                    <a:pt x="2324" y="984"/>
                  </a:lnTo>
                  <a:lnTo>
                    <a:pt x="2324" y="984"/>
                  </a:lnTo>
                  <a:lnTo>
                    <a:pt x="2318" y="973"/>
                  </a:lnTo>
                  <a:lnTo>
                    <a:pt x="2318" y="973"/>
                  </a:lnTo>
                  <a:lnTo>
                    <a:pt x="2318" y="967"/>
                  </a:lnTo>
                  <a:lnTo>
                    <a:pt x="2318" y="967"/>
                  </a:lnTo>
                  <a:lnTo>
                    <a:pt x="2318" y="961"/>
                  </a:lnTo>
                  <a:lnTo>
                    <a:pt x="2318" y="961"/>
                  </a:lnTo>
                  <a:lnTo>
                    <a:pt x="2284" y="967"/>
                  </a:lnTo>
                  <a:lnTo>
                    <a:pt x="2284" y="967"/>
                  </a:lnTo>
                  <a:lnTo>
                    <a:pt x="2245" y="973"/>
                  </a:lnTo>
                  <a:lnTo>
                    <a:pt x="2245" y="973"/>
                  </a:lnTo>
                  <a:lnTo>
                    <a:pt x="2211" y="978"/>
                  </a:lnTo>
                  <a:lnTo>
                    <a:pt x="2211" y="978"/>
                  </a:lnTo>
                  <a:lnTo>
                    <a:pt x="2188" y="978"/>
                  </a:lnTo>
                  <a:lnTo>
                    <a:pt x="2188" y="978"/>
                  </a:lnTo>
                  <a:lnTo>
                    <a:pt x="2188" y="973"/>
                  </a:lnTo>
                  <a:lnTo>
                    <a:pt x="2188" y="973"/>
                  </a:lnTo>
                  <a:lnTo>
                    <a:pt x="2188" y="967"/>
                  </a:lnTo>
                  <a:lnTo>
                    <a:pt x="2188" y="967"/>
                  </a:lnTo>
                  <a:lnTo>
                    <a:pt x="2188" y="961"/>
                  </a:lnTo>
                  <a:lnTo>
                    <a:pt x="2188" y="961"/>
                  </a:lnTo>
                  <a:lnTo>
                    <a:pt x="2188" y="961"/>
                  </a:lnTo>
                  <a:lnTo>
                    <a:pt x="2188" y="961"/>
                  </a:lnTo>
                  <a:lnTo>
                    <a:pt x="2182" y="955"/>
                  </a:lnTo>
                  <a:lnTo>
                    <a:pt x="2182" y="955"/>
                  </a:lnTo>
                  <a:lnTo>
                    <a:pt x="2171" y="944"/>
                  </a:lnTo>
                  <a:lnTo>
                    <a:pt x="2171" y="944"/>
                  </a:lnTo>
                  <a:lnTo>
                    <a:pt x="2165" y="938"/>
                  </a:lnTo>
                  <a:lnTo>
                    <a:pt x="2165" y="938"/>
                  </a:lnTo>
                  <a:lnTo>
                    <a:pt x="2159" y="933"/>
                  </a:lnTo>
                  <a:lnTo>
                    <a:pt x="2159" y="933"/>
                  </a:lnTo>
                  <a:lnTo>
                    <a:pt x="2142" y="933"/>
                  </a:lnTo>
                  <a:lnTo>
                    <a:pt x="2142" y="933"/>
                  </a:lnTo>
                  <a:lnTo>
                    <a:pt x="2131" y="933"/>
                  </a:lnTo>
                  <a:lnTo>
                    <a:pt x="2131" y="933"/>
                  </a:lnTo>
                  <a:lnTo>
                    <a:pt x="2120" y="938"/>
                  </a:lnTo>
                  <a:lnTo>
                    <a:pt x="2120" y="938"/>
                  </a:lnTo>
                  <a:lnTo>
                    <a:pt x="2108" y="938"/>
                  </a:lnTo>
                  <a:lnTo>
                    <a:pt x="2108" y="938"/>
                  </a:lnTo>
                  <a:lnTo>
                    <a:pt x="2097" y="938"/>
                  </a:lnTo>
                  <a:lnTo>
                    <a:pt x="2097" y="938"/>
                  </a:lnTo>
                  <a:lnTo>
                    <a:pt x="2086" y="933"/>
                  </a:lnTo>
                  <a:lnTo>
                    <a:pt x="2086" y="933"/>
                  </a:lnTo>
                  <a:lnTo>
                    <a:pt x="2068" y="933"/>
                  </a:lnTo>
                  <a:lnTo>
                    <a:pt x="2068" y="933"/>
                  </a:lnTo>
                  <a:lnTo>
                    <a:pt x="2057" y="927"/>
                  </a:lnTo>
                  <a:lnTo>
                    <a:pt x="2057" y="927"/>
                  </a:lnTo>
                  <a:lnTo>
                    <a:pt x="2052" y="927"/>
                  </a:lnTo>
                  <a:lnTo>
                    <a:pt x="2052" y="927"/>
                  </a:lnTo>
                  <a:lnTo>
                    <a:pt x="2052" y="921"/>
                  </a:lnTo>
                  <a:lnTo>
                    <a:pt x="2052" y="921"/>
                  </a:lnTo>
                  <a:lnTo>
                    <a:pt x="2052" y="915"/>
                  </a:lnTo>
                  <a:lnTo>
                    <a:pt x="2052" y="915"/>
                  </a:lnTo>
                  <a:lnTo>
                    <a:pt x="2052" y="915"/>
                  </a:lnTo>
                  <a:lnTo>
                    <a:pt x="2052" y="915"/>
                  </a:lnTo>
                  <a:lnTo>
                    <a:pt x="2040" y="915"/>
                  </a:lnTo>
                  <a:lnTo>
                    <a:pt x="2040" y="915"/>
                  </a:lnTo>
                  <a:lnTo>
                    <a:pt x="2034" y="915"/>
                  </a:lnTo>
                  <a:lnTo>
                    <a:pt x="2034" y="915"/>
                  </a:lnTo>
                  <a:lnTo>
                    <a:pt x="2028" y="921"/>
                  </a:lnTo>
                  <a:lnTo>
                    <a:pt x="2028" y="921"/>
                  </a:lnTo>
                  <a:lnTo>
                    <a:pt x="2028" y="921"/>
                  </a:lnTo>
                  <a:lnTo>
                    <a:pt x="2028" y="921"/>
                  </a:lnTo>
                  <a:lnTo>
                    <a:pt x="2023" y="921"/>
                  </a:lnTo>
                  <a:lnTo>
                    <a:pt x="2023" y="921"/>
                  </a:lnTo>
                  <a:lnTo>
                    <a:pt x="2017" y="915"/>
                  </a:lnTo>
                  <a:lnTo>
                    <a:pt x="2017" y="915"/>
                  </a:lnTo>
                  <a:lnTo>
                    <a:pt x="2006" y="915"/>
                  </a:lnTo>
                  <a:lnTo>
                    <a:pt x="2006" y="915"/>
                  </a:lnTo>
                  <a:lnTo>
                    <a:pt x="1995" y="910"/>
                  </a:lnTo>
                  <a:close/>
                  <a:moveTo>
                    <a:pt x="2381" y="933"/>
                  </a:moveTo>
                  <a:lnTo>
                    <a:pt x="2381" y="933"/>
                  </a:lnTo>
                  <a:lnTo>
                    <a:pt x="2376" y="933"/>
                  </a:lnTo>
                  <a:lnTo>
                    <a:pt x="2376" y="933"/>
                  </a:lnTo>
                  <a:lnTo>
                    <a:pt x="2376" y="938"/>
                  </a:lnTo>
                  <a:lnTo>
                    <a:pt x="2376" y="938"/>
                  </a:lnTo>
                  <a:lnTo>
                    <a:pt x="2370" y="938"/>
                  </a:lnTo>
                  <a:lnTo>
                    <a:pt x="2370" y="938"/>
                  </a:lnTo>
                  <a:lnTo>
                    <a:pt x="2358" y="938"/>
                  </a:lnTo>
                  <a:lnTo>
                    <a:pt x="2358" y="944"/>
                  </a:lnTo>
                  <a:lnTo>
                    <a:pt x="2358" y="944"/>
                  </a:lnTo>
                  <a:lnTo>
                    <a:pt x="2358" y="949"/>
                  </a:lnTo>
                  <a:lnTo>
                    <a:pt x="2352" y="955"/>
                  </a:lnTo>
                  <a:lnTo>
                    <a:pt x="2352" y="955"/>
                  </a:lnTo>
                  <a:lnTo>
                    <a:pt x="2364" y="967"/>
                  </a:lnTo>
                  <a:lnTo>
                    <a:pt x="2364" y="967"/>
                  </a:lnTo>
                  <a:lnTo>
                    <a:pt x="2376" y="978"/>
                  </a:lnTo>
                  <a:lnTo>
                    <a:pt x="2376" y="978"/>
                  </a:lnTo>
                  <a:lnTo>
                    <a:pt x="2387" y="984"/>
                  </a:lnTo>
                  <a:lnTo>
                    <a:pt x="2387" y="984"/>
                  </a:lnTo>
                  <a:lnTo>
                    <a:pt x="2410" y="989"/>
                  </a:lnTo>
                  <a:lnTo>
                    <a:pt x="2410" y="989"/>
                  </a:lnTo>
                  <a:lnTo>
                    <a:pt x="2410" y="984"/>
                  </a:lnTo>
                  <a:lnTo>
                    <a:pt x="2410" y="984"/>
                  </a:lnTo>
                  <a:lnTo>
                    <a:pt x="2404" y="978"/>
                  </a:lnTo>
                  <a:lnTo>
                    <a:pt x="2404" y="978"/>
                  </a:lnTo>
                  <a:lnTo>
                    <a:pt x="2404" y="973"/>
                  </a:lnTo>
                  <a:lnTo>
                    <a:pt x="2404" y="973"/>
                  </a:lnTo>
                  <a:lnTo>
                    <a:pt x="2404" y="973"/>
                  </a:lnTo>
                  <a:lnTo>
                    <a:pt x="2404" y="973"/>
                  </a:lnTo>
                  <a:lnTo>
                    <a:pt x="2404" y="967"/>
                  </a:lnTo>
                  <a:lnTo>
                    <a:pt x="2404" y="967"/>
                  </a:lnTo>
                  <a:lnTo>
                    <a:pt x="2404" y="955"/>
                  </a:lnTo>
                  <a:lnTo>
                    <a:pt x="2404" y="955"/>
                  </a:lnTo>
                  <a:lnTo>
                    <a:pt x="2398" y="944"/>
                  </a:lnTo>
                  <a:lnTo>
                    <a:pt x="2398" y="944"/>
                  </a:lnTo>
                  <a:lnTo>
                    <a:pt x="2398" y="933"/>
                  </a:lnTo>
                  <a:lnTo>
                    <a:pt x="2398" y="933"/>
                  </a:lnTo>
                  <a:lnTo>
                    <a:pt x="2398" y="933"/>
                  </a:lnTo>
                  <a:lnTo>
                    <a:pt x="2398" y="933"/>
                  </a:lnTo>
                  <a:lnTo>
                    <a:pt x="2392" y="933"/>
                  </a:lnTo>
                  <a:lnTo>
                    <a:pt x="2392" y="933"/>
                  </a:lnTo>
                  <a:lnTo>
                    <a:pt x="2387" y="933"/>
                  </a:lnTo>
                  <a:lnTo>
                    <a:pt x="2387" y="933"/>
                  </a:lnTo>
                  <a:lnTo>
                    <a:pt x="2381" y="933"/>
                  </a:lnTo>
                  <a:close/>
                  <a:moveTo>
                    <a:pt x="3160" y="1046"/>
                  </a:moveTo>
                  <a:lnTo>
                    <a:pt x="3160" y="1046"/>
                  </a:lnTo>
                  <a:lnTo>
                    <a:pt x="3160" y="1052"/>
                  </a:lnTo>
                  <a:lnTo>
                    <a:pt x="3160" y="1052"/>
                  </a:lnTo>
                  <a:lnTo>
                    <a:pt x="3148" y="1052"/>
                  </a:lnTo>
                  <a:lnTo>
                    <a:pt x="3148" y="1052"/>
                  </a:lnTo>
                  <a:lnTo>
                    <a:pt x="3142" y="1058"/>
                  </a:lnTo>
                  <a:lnTo>
                    <a:pt x="3142" y="1058"/>
                  </a:lnTo>
                  <a:lnTo>
                    <a:pt x="3142" y="1063"/>
                  </a:lnTo>
                  <a:lnTo>
                    <a:pt x="3142" y="1063"/>
                  </a:lnTo>
                  <a:lnTo>
                    <a:pt x="3137" y="1063"/>
                  </a:lnTo>
                  <a:lnTo>
                    <a:pt x="3137" y="1063"/>
                  </a:lnTo>
                  <a:lnTo>
                    <a:pt x="3131" y="1063"/>
                  </a:lnTo>
                  <a:lnTo>
                    <a:pt x="3131" y="1063"/>
                  </a:lnTo>
                  <a:lnTo>
                    <a:pt x="3126" y="1063"/>
                  </a:lnTo>
                  <a:lnTo>
                    <a:pt x="3126" y="1063"/>
                  </a:lnTo>
                  <a:lnTo>
                    <a:pt x="3126" y="1063"/>
                  </a:lnTo>
                  <a:lnTo>
                    <a:pt x="3126" y="1063"/>
                  </a:lnTo>
                  <a:lnTo>
                    <a:pt x="3126" y="1069"/>
                  </a:lnTo>
                  <a:lnTo>
                    <a:pt x="3126" y="1069"/>
                  </a:lnTo>
                  <a:lnTo>
                    <a:pt x="3126" y="1069"/>
                  </a:lnTo>
                  <a:lnTo>
                    <a:pt x="3126" y="1069"/>
                  </a:lnTo>
                  <a:lnTo>
                    <a:pt x="3120" y="1069"/>
                  </a:lnTo>
                  <a:lnTo>
                    <a:pt x="3120" y="1069"/>
                  </a:lnTo>
                  <a:lnTo>
                    <a:pt x="3120" y="1069"/>
                  </a:lnTo>
                  <a:lnTo>
                    <a:pt x="3120" y="1074"/>
                  </a:lnTo>
                  <a:lnTo>
                    <a:pt x="3120" y="1074"/>
                  </a:lnTo>
                  <a:lnTo>
                    <a:pt x="3120" y="1080"/>
                  </a:lnTo>
                  <a:lnTo>
                    <a:pt x="3126" y="1086"/>
                  </a:lnTo>
                  <a:lnTo>
                    <a:pt x="3126" y="1086"/>
                  </a:lnTo>
                  <a:lnTo>
                    <a:pt x="3131" y="1080"/>
                  </a:lnTo>
                  <a:lnTo>
                    <a:pt x="3131" y="1080"/>
                  </a:lnTo>
                  <a:lnTo>
                    <a:pt x="3137" y="1080"/>
                  </a:lnTo>
                  <a:lnTo>
                    <a:pt x="3137" y="1080"/>
                  </a:lnTo>
                  <a:lnTo>
                    <a:pt x="3142" y="1080"/>
                  </a:lnTo>
                  <a:lnTo>
                    <a:pt x="3142" y="1080"/>
                  </a:lnTo>
                  <a:lnTo>
                    <a:pt x="3148" y="1080"/>
                  </a:lnTo>
                  <a:lnTo>
                    <a:pt x="3148" y="1080"/>
                  </a:lnTo>
                  <a:lnTo>
                    <a:pt x="3148" y="1080"/>
                  </a:lnTo>
                  <a:lnTo>
                    <a:pt x="3148" y="1080"/>
                  </a:lnTo>
                  <a:lnTo>
                    <a:pt x="3154" y="1086"/>
                  </a:lnTo>
                  <a:lnTo>
                    <a:pt x="3154" y="1086"/>
                  </a:lnTo>
                  <a:lnTo>
                    <a:pt x="3160" y="1092"/>
                  </a:lnTo>
                  <a:lnTo>
                    <a:pt x="3160" y="1092"/>
                  </a:lnTo>
                  <a:lnTo>
                    <a:pt x="3160" y="1098"/>
                  </a:lnTo>
                  <a:lnTo>
                    <a:pt x="3160" y="1098"/>
                  </a:lnTo>
                  <a:lnTo>
                    <a:pt x="3165" y="1092"/>
                  </a:lnTo>
                  <a:lnTo>
                    <a:pt x="3165" y="1092"/>
                  </a:lnTo>
                  <a:lnTo>
                    <a:pt x="3160" y="1086"/>
                  </a:lnTo>
                  <a:lnTo>
                    <a:pt x="3160" y="1086"/>
                  </a:lnTo>
                  <a:lnTo>
                    <a:pt x="3160" y="1080"/>
                  </a:lnTo>
                  <a:lnTo>
                    <a:pt x="3160" y="1080"/>
                  </a:lnTo>
                  <a:lnTo>
                    <a:pt x="3160" y="1074"/>
                  </a:lnTo>
                  <a:lnTo>
                    <a:pt x="3160" y="1074"/>
                  </a:lnTo>
                  <a:lnTo>
                    <a:pt x="3171" y="1069"/>
                  </a:lnTo>
                  <a:lnTo>
                    <a:pt x="3171" y="1069"/>
                  </a:lnTo>
                  <a:lnTo>
                    <a:pt x="3182" y="1058"/>
                  </a:lnTo>
                  <a:lnTo>
                    <a:pt x="3182" y="1058"/>
                  </a:lnTo>
                  <a:lnTo>
                    <a:pt x="3182" y="1052"/>
                  </a:lnTo>
                  <a:lnTo>
                    <a:pt x="3182" y="1046"/>
                  </a:lnTo>
                  <a:lnTo>
                    <a:pt x="3182" y="1046"/>
                  </a:lnTo>
                  <a:lnTo>
                    <a:pt x="3160" y="1046"/>
                  </a:lnTo>
                  <a:close/>
                  <a:moveTo>
                    <a:pt x="2068" y="1074"/>
                  </a:moveTo>
                  <a:lnTo>
                    <a:pt x="2068" y="1074"/>
                  </a:lnTo>
                  <a:lnTo>
                    <a:pt x="2063" y="1080"/>
                  </a:lnTo>
                  <a:lnTo>
                    <a:pt x="2063" y="1080"/>
                  </a:lnTo>
                  <a:lnTo>
                    <a:pt x="2063" y="1080"/>
                  </a:lnTo>
                  <a:lnTo>
                    <a:pt x="2063" y="1080"/>
                  </a:lnTo>
                  <a:lnTo>
                    <a:pt x="2068" y="1086"/>
                  </a:lnTo>
                  <a:lnTo>
                    <a:pt x="2068" y="1086"/>
                  </a:lnTo>
                  <a:lnTo>
                    <a:pt x="2068" y="1092"/>
                  </a:lnTo>
                  <a:lnTo>
                    <a:pt x="2068" y="1092"/>
                  </a:lnTo>
                  <a:lnTo>
                    <a:pt x="2074" y="1086"/>
                  </a:lnTo>
                  <a:lnTo>
                    <a:pt x="2074" y="1086"/>
                  </a:lnTo>
                  <a:lnTo>
                    <a:pt x="2074" y="1080"/>
                  </a:lnTo>
                  <a:lnTo>
                    <a:pt x="2074" y="1080"/>
                  </a:lnTo>
                  <a:lnTo>
                    <a:pt x="2074" y="1074"/>
                  </a:lnTo>
                  <a:lnTo>
                    <a:pt x="2074" y="1074"/>
                  </a:lnTo>
                  <a:lnTo>
                    <a:pt x="2068" y="1074"/>
                  </a:lnTo>
                  <a:close/>
                  <a:moveTo>
                    <a:pt x="1921" y="1086"/>
                  </a:moveTo>
                  <a:lnTo>
                    <a:pt x="1921" y="1086"/>
                  </a:lnTo>
                  <a:lnTo>
                    <a:pt x="1921" y="1086"/>
                  </a:lnTo>
                  <a:lnTo>
                    <a:pt x="1921" y="1086"/>
                  </a:lnTo>
                  <a:lnTo>
                    <a:pt x="1921" y="1092"/>
                  </a:lnTo>
                  <a:lnTo>
                    <a:pt x="1921" y="1092"/>
                  </a:lnTo>
                  <a:lnTo>
                    <a:pt x="1921" y="1098"/>
                  </a:lnTo>
                  <a:lnTo>
                    <a:pt x="1921" y="1098"/>
                  </a:lnTo>
                  <a:lnTo>
                    <a:pt x="1921" y="1103"/>
                  </a:lnTo>
                  <a:lnTo>
                    <a:pt x="1921" y="1103"/>
                  </a:lnTo>
                  <a:lnTo>
                    <a:pt x="1927" y="1103"/>
                  </a:lnTo>
                  <a:lnTo>
                    <a:pt x="1927" y="1103"/>
                  </a:lnTo>
                  <a:lnTo>
                    <a:pt x="1927" y="1098"/>
                  </a:lnTo>
                  <a:lnTo>
                    <a:pt x="1927" y="1098"/>
                  </a:lnTo>
                  <a:lnTo>
                    <a:pt x="1921" y="1092"/>
                  </a:lnTo>
                  <a:lnTo>
                    <a:pt x="1921" y="1092"/>
                  </a:lnTo>
                  <a:lnTo>
                    <a:pt x="1921" y="1086"/>
                  </a:lnTo>
                  <a:close/>
                  <a:moveTo>
                    <a:pt x="1943" y="1086"/>
                  </a:moveTo>
                  <a:lnTo>
                    <a:pt x="1949" y="1086"/>
                  </a:lnTo>
                  <a:lnTo>
                    <a:pt x="1949" y="1092"/>
                  </a:lnTo>
                  <a:lnTo>
                    <a:pt x="1949" y="1092"/>
                  </a:lnTo>
                  <a:lnTo>
                    <a:pt x="1949" y="1098"/>
                  </a:lnTo>
                  <a:lnTo>
                    <a:pt x="1949" y="1098"/>
                  </a:lnTo>
                  <a:lnTo>
                    <a:pt x="1949" y="1092"/>
                  </a:lnTo>
                  <a:lnTo>
                    <a:pt x="1949" y="1092"/>
                  </a:lnTo>
                  <a:lnTo>
                    <a:pt x="1949" y="1086"/>
                  </a:lnTo>
                  <a:lnTo>
                    <a:pt x="1949" y="1086"/>
                  </a:lnTo>
                  <a:lnTo>
                    <a:pt x="1949" y="1086"/>
                  </a:lnTo>
                  <a:lnTo>
                    <a:pt x="1949" y="1086"/>
                  </a:lnTo>
                  <a:lnTo>
                    <a:pt x="1943" y="1086"/>
                  </a:lnTo>
                  <a:close/>
                  <a:moveTo>
                    <a:pt x="1989" y="1092"/>
                  </a:moveTo>
                  <a:lnTo>
                    <a:pt x="1989" y="1092"/>
                  </a:lnTo>
                  <a:lnTo>
                    <a:pt x="1989" y="1092"/>
                  </a:lnTo>
                  <a:lnTo>
                    <a:pt x="1989" y="1092"/>
                  </a:lnTo>
                  <a:lnTo>
                    <a:pt x="1983" y="1103"/>
                  </a:lnTo>
                  <a:lnTo>
                    <a:pt x="1983" y="1103"/>
                  </a:lnTo>
                  <a:lnTo>
                    <a:pt x="1983" y="1108"/>
                  </a:lnTo>
                  <a:lnTo>
                    <a:pt x="1983" y="1108"/>
                  </a:lnTo>
                  <a:lnTo>
                    <a:pt x="1978" y="1114"/>
                  </a:lnTo>
                  <a:lnTo>
                    <a:pt x="1978" y="1114"/>
                  </a:lnTo>
                  <a:lnTo>
                    <a:pt x="1966" y="1114"/>
                  </a:lnTo>
                  <a:lnTo>
                    <a:pt x="1966" y="1114"/>
                  </a:lnTo>
                  <a:lnTo>
                    <a:pt x="1955" y="1120"/>
                  </a:lnTo>
                  <a:lnTo>
                    <a:pt x="1955" y="1120"/>
                  </a:lnTo>
                  <a:lnTo>
                    <a:pt x="1943" y="1120"/>
                  </a:lnTo>
                  <a:lnTo>
                    <a:pt x="1943" y="1120"/>
                  </a:lnTo>
                  <a:lnTo>
                    <a:pt x="1932" y="1126"/>
                  </a:lnTo>
                  <a:lnTo>
                    <a:pt x="1932" y="1126"/>
                  </a:lnTo>
                  <a:lnTo>
                    <a:pt x="1938" y="1137"/>
                  </a:lnTo>
                  <a:lnTo>
                    <a:pt x="1938" y="1137"/>
                  </a:lnTo>
                  <a:lnTo>
                    <a:pt x="1932" y="1143"/>
                  </a:lnTo>
                  <a:lnTo>
                    <a:pt x="1932" y="1143"/>
                  </a:lnTo>
                  <a:lnTo>
                    <a:pt x="1938" y="1143"/>
                  </a:lnTo>
                  <a:lnTo>
                    <a:pt x="1938" y="1143"/>
                  </a:lnTo>
                  <a:lnTo>
                    <a:pt x="1938" y="1143"/>
                  </a:lnTo>
                  <a:lnTo>
                    <a:pt x="1938" y="1143"/>
                  </a:lnTo>
                  <a:lnTo>
                    <a:pt x="1943" y="1143"/>
                  </a:lnTo>
                  <a:lnTo>
                    <a:pt x="1943" y="1143"/>
                  </a:lnTo>
                  <a:lnTo>
                    <a:pt x="1949" y="1143"/>
                  </a:lnTo>
                  <a:lnTo>
                    <a:pt x="1949" y="1143"/>
                  </a:lnTo>
                  <a:lnTo>
                    <a:pt x="1955" y="1148"/>
                  </a:lnTo>
                  <a:lnTo>
                    <a:pt x="1955" y="1148"/>
                  </a:lnTo>
                  <a:lnTo>
                    <a:pt x="1955" y="1143"/>
                  </a:lnTo>
                  <a:lnTo>
                    <a:pt x="1955" y="1143"/>
                  </a:lnTo>
                  <a:lnTo>
                    <a:pt x="1961" y="1143"/>
                  </a:lnTo>
                  <a:lnTo>
                    <a:pt x="1961" y="1143"/>
                  </a:lnTo>
                  <a:lnTo>
                    <a:pt x="1961" y="1137"/>
                  </a:lnTo>
                  <a:lnTo>
                    <a:pt x="1961" y="1137"/>
                  </a:lnTo>
                  <a:lnTo>
                    <a:pt x="1966" y="1126"/>
                  </a:lnTo>
                  <a:lnTo>
                    <a:pt x="1966" y="1126"/>
                  </a:lnTo>
                  <a:lnTo>
                    <a:pt x="1966" y="1126"/>
                  </a:lnTo>
                  <a:lnTo>
                    <a:pt x="1966" y="1126"/>
                  </a:lnTo>
                  <a:lnTo>
                    <a:pt x="1972" y="1126"/>
                  </a:lnTo>
                  <a:lnTo>
                    <a:pt x="1972" y="1126"/>
                  </a:lnTo>
                  <a:lnTo>
                    <a:pt x="1983" y="1126"/>
                  </a:lnTo>
                  <a:lnTo>
                    <a:pt x="1983" y="1126"/>
                  </a:lnTo>
                  <a:lnTo>
                    <a:pt x="1989" y="1126"/>
                  </a:lnTo>
                  <a:lnTo>
                    <a:pt x="1989" y="1126"/>
                  </a:lnTo>
                  <a:lnTo>
                    <a:pt x="1995" y="1126"/>
                  </a:lnTo>
                  <a:lnTo>
                    <a:pt x="1995" y="1126"/>
                  </a:lnTo>
                  <a:lnTo>
                    <a:pt x="1995" y="1114"/>
                  </a:lnTo>
                  <a:lnTo>
                    <a:pt x="1995" y="1114"/>
                  </a:lnTo>
                  <a:lnTo>
                    <a:pt x="2000" y="1103"/>
                  </a:lnTo>
                  <a:lnTo>
                    <a:pt x="2000" y="1103"/>
                  </a:lnTo>
                  <a:lnTo>
                    <a:pt x="2000" y="1092"/>
                  </a:lnTo>
                  <a:lnTo>
                    <a:pt x="2000" y="1092"/>
                  </a:lnTo>
                  <a:lnTo>
                    <a:pt x="1995" y="1092"/>
                  </a:lnTo>
                  <a:lnTo>
                    <a:pt x="1989" y="1092"/>
                  </a:lnTo>
                  <a:close/>
                  <a:moveTo>
                    <a:pt x="2028" y="1108"/>
                  </a:moveTo>
                  <a:lnTo>
                    <a:pt x="2028" y="1108"/>
                  </a:lnTo>
                  <a:lnTo>
                    <a:pt x="2023" y="1120"/>
                  </a:lnTo>
                  <a:lnTo>
                    <a:pt x="2023" y="1120"/>
                  </a:lnTo>
                  <a:lnTo>
                    <a:pt x="2017" y="1137"/>
                  </a:lnTo>
                  <a:lnTo>
                    <a:pt x="2017" y="1137"/>
                  </a:lnTo>
                  <a:lnTo>
                    <a:pt x="2012" y="1154"/>
                  </a:lnTo>
                  <a:lnTo>
                    <a:pt x="2012" y="1154"/>
                  </a:lnTo>
                  <a:lnTo>
                    <a:pt x="2000" y="1160"/>
                  </a:lnTo>
                  <a:lnTo>
                    <a:pt x="2000" y="1160"/>
                  </a:lnTo>
                  <a:lnTo>
                    <a:pt x="1995" y="1166"/>
                  </a:lnTo>
                  <a:lnTo>
                    <a:pt x="1995" y="1166"/>
                  </a:lnTo>
                  <a:lnTo>
                    <a:pt x="1989" y="1166"/>
                  </a:lnTo>
                  <a:lnTo>
                    <a:pt x="1989" y="1166"/>
                  </a:lnTo>
                  <a:lnTo>
                    <a:pt x="1983" y="1166"/>
                  </a:lnTo>
                  <a:lnTo>
                    <a:pt x="1983" y="1166"/>
                  </a:lnTo>
                  <a:lnTo>
                    <a:pt x="1978" y="1166"/>
                  </a:lnTo>
                  <a:lnTo>
                    <a:pt x="1978" y="1166"/>
                  </a:lnTo>
                  <a:lnTo>
                    <a:pt x="1978" y="1171"/>
                  </a:lnTo>
                  <a:lnTo>
                    <a:pt x="1978" y="1171"/>
                  </a:lnTo>
                  <a:lnTo>
                    <a:pt x="1978" y="1177"/>
                  </a:lnTo>
                  <a:lnTo>
                    <a:pt x="1978" y="1177"/>
                  </a:lnTo>
                  <a:lnTo>
                    <a:pt x="1978" y="1183"/>
                  </a:lnTo>
                  <a:lnTo>
                    <a:pt x="1978" y="1183"/>
                  </a:lnTo>
                  <a:lnTo>
                    <a:pt x="1978" y="1188"/>
                  </a:lnTo>
                  <a:lnTo>
                    <a:pt x="1978" y="1188"/>
                  </a:lnTo>
                  <a:lnTo>
                    <a:pt x="1978" y="1194"/>
                  </a:lnTo>
                  <a:lnTo>
                    <a:pt x="1978" y="1194"/>
                  </a:lnTo>
                  <a:lnTo>
                    <a:pt x="1972" y="1199"/>
                  </a:lnTo>
                  <a:lnTo>
                    <a:pt x="1972" y="1199"/>
                  </a:lnTo>
                  <a:lnTo>
                    <a:pt x="1966" y="1205"/>
                  </a:lnTo>
                  <a:lnTo>
                    <a:pt x="1966" y="1205"/>
                  </a:lnTo>
                  <a:lnTo>
                    <a:pt x="1961" y="1205"/>
                  </a:lnTo>
                  <a:lnTo>
                    <a:pt x="1961" y="1205"/>
                  </a:lnTo>
                  <a:lnTo>
                    <a:pt x="1961" y="1217"/>
                  </a:lnTo>
                  <a:lnTo>
                    <a:pt x="1961" y="1217"/>
                  </a:lnTo>
                  <a:lnTo>
                    <a:pt x="1966" y="1223"/>
                  </a:lnTo>
                  <a:lnTo>
                    <a:pt x="1966" y="1223"/>
                  </a:lnTo>
                  <a:lnTo>
                    <a:pt x="1966" y="1228"/>
                  </a:lnTo>
                  <a:lnTo>
                    <a:pt x="1966" y="1228"/>
                  </a:lnTo>
                  <a:lnTo>
                    <a:pt x="1966" y="1233"/>
                  </a:lnTo>
                  <a:lnTo>
                    <a:pt x="1966" y="1233"/>
                  </a:lnTo>
                  <a:lnTo>
                    <a:pt x="1972" y="1233"/>
                  </a:lnTo>
                  <a:lnTo>
                    <a:pt x="1972" y="1233"/>
                  </a:lnTo>
                  <a:lnTo>
                    <a:pt x="1972" y="1228"/>
                  </a:lnTo>
                  <a:lnTo>
                    <a:pt x="1972" y="1228"/>
                  </a:lnTo>
                  <a:lnTo>
                    <a:pt x="1978" y="1223"/>
                  </a:lnTo>
                  <a:lnTo>
                    <a:pt x="1978" y="1223"/>
                  </a:lnTo>
                  <a:lnTo>
                    <a:pt x="1978" y="1223"/>
                  </a:lnTo>
                  <a:lnTo>
                    <a:pt x="1978" y="1223"/>
                  </a:lnTo>
                  <a:lnTo>
                    <a:pt x="1983" y="1223"/>
                  </a:lnTo>
                  <a:lnTo>
                    <a:pt x="1983" y="1223"/>
                  </a:lnTo>
                  <a:lnTo>
                    <a:pt x="1989" y="1223"/>
                  </a:lnTo>
                  <a:lnTo>
                    <a:pt x="1989" y="1223"/>
                  </a:lnTo>
                  <a:lnTo>
                    <a:pt x="1995" y="1228"/>
                  </a:lnTo>
                  <a:lnTo>
                    <a:pt x="1995" y="1228"/>
                  </a:lnTo>
                  <a:lnTo>
                    <a:pt x="2000" y="1228"/>
                  </a:lnTo>
                  <a:lnTo>
                    <a:pt x="2000" y="1228"/>
                  </a:lnTo>
                  <a:lnTo>
                    <a:pt x="2000" y="1228"/>
                  </a:lnTo>
                  <a:lnTo>
                    <a:pt x="2000" y="1228"/>
                  </a:lnTo>
                  <a:lnTo>
                    <a:pt x="2006" y="1233"/>
                  </a:lnTo>
                  <a:lnTo>
                    <a:pt x="2006" y="1233"/>
                  </a:lnTo>
                  <a:lnTo>
                    <a:pt x="2006" y="1239"/>
                  </a:lnTo>
                  <a:lnTo>
                    <a:pt x="2006" y="1239"/>
                  </a:lnTo>
                  <a:lnTo>
                    <a:pt x="2012" y="1245"/>
                  </a:lnTo>
                  <a:lnTo>
                    <a:pt x="2012" y="1245"/>
                  </a:lnTo>
                  <a:lnTo>
                    <a:pt x="2023" y="1251"/>
                  </a:lnTo>
                  <a:lnTo>
                    <a:pt x="2023" y="1251"/>
                  </a:lnTo>
                  <a:lnTo>
                    <a:pt x="2040" y="1257"/>
                  </a:lnTo>
                  <a:lnTo>
                    <a:pt x="2040" y="1257"/>
                  </a:lnTo>
                  <a:lnTo>
                    <a:pt x="2063" y="1262"/>
                  </a:lnTo>
                  <a:lnTo>
                    <a:pt x="2063" y="1262"/>
                  </a:lnTo>
                  <a:lnTo>
                    <a:pt x="2068" y="1268"/>
                  </a:lnTo>
                  <a:lnTo>
                    <a:pt x="2068" y="1268"/>
                  </a:lnTo>
                  <a:lnTo>
                    <a:pt x="2074" y="1262"/>
                  </a:lnTo>
                  <a:lnTo>
                    <a:pt x="2074" y="1262"/>
                  </a:lnTo>
                  <a:lnTo>
                    <a:pt x="2074" y="1257"/>
                  </a:lnTo>
                  <a:lnTo>
                    <a:pt x="2074" y="1257"/>
                  </a:lnTo>
                  <a:lnTo>
                    <a:pt x="2080" y="1257"/>
                  </a:lnTo>
                  <a:lnTo>
                    <a:pt x="2080" y="1257"/>
                  </a:lnTo>
                  <a:lnTo>
                    <a:pt x="2086" y="1257"/>
                  </a:lnTo>
                  <a:lnTo>
                    <a:pt x="2086" y="1257"/>
                  </a:lnTo>
                  <a:lnTo>
                    <a:pt x="2092" y="1257"/>
                  </a:lnTo>
                  <a:lnTo>
                    <a:pt x="2092" y="1257"/>
                  </a:lnTo>
                  <a:lnTo>
                    <a:pt x="2097" y="1262"/>
                  </a:lnTo>
                  <a:lnTo>
                    <a:pt x="2097" y="1262"/>
                  </a:lnTo>
                  <a:lnTo>
                    <a:pt x="2102" y="1273"/>
                  </a:lnTo>
                  <a:lnTo>
                    <a:pt x="2102" y="1273"/>
                  </a:lnTo>
                  <a:lnTo>
                    <a:pt x="2102" y="1273"/>
                  </a:lnTo>
                  <a:lnTo>
                    <a:pt x="2102" y="1273"/>
                  </a:lnTo>
                  <a:lnTo>
                    <a:pt x="2114" y="1273"/>
                  </a:lnTo>
                  <a:lnTo>
                    <a:pt x="2114" y="1273"/>
                  </a:lnTo>
                  <a:lnTo>
                    <a:pt x="2120" y="1273"/>
                  </a:lnTo>
                  <a:lnTo>
                    <a:pt x="2120" y="1273"/>
                  </a:lnTo>
                  <a:lnTo>
                    <a:pt x="2125" y="1273"/>
                  </a:lnTo>
                  <a:lnTo>
                    <a:pt x="2125" y="1273"/>
                  </a:lnTo>
                  <a:lnTo>
                    <a:pt x="2131" y="1273"/>
                  </a:lnTo>
                  <a:lnTo>
                    <a:pt x="2131" y="1273"/>
                  </a:lnTo>
                  <a:lnTo>
                    <a:pt x="2137" y="1245"/>
                  </a:lnTo>
                  <a:lnTo>
                    <a:pt x="2137" y="1245"/>
                  </a:lnTo>
                  <a:lnTo>
                    <a:pt x="2142" y="1217"/>
                  </a:lnTo>
                  <a:lnTo>
                    <a:pt x="2142" y="1217"/>
                  </a:lnTo>
                  <a:lnTo>
                    <a:pt x="2148" y="1183"/>
                  </a:lnTo>
                  <a:lnTo>
                    <a:pt x="2148" y="1183"/>
                  </a:lnTo>
                  <a:lnTo>
                    <a:pt x="2142" y="1154"/>
                  </a:lnTo>
                  <a:lnTo>
                    <a:pt x="2142" y="1154"/>
                  </a:lnTo>
                  <a:lnTo>
                    <a:pt x="2137" y="1148"/>
                  </a:lnTo>
                  <a:lnTo>
                    <a:pt x="2137" y="1148"/>
                  </a:lnTo>
                  <a:lnTo>
                    <a:pt x="2131" y="1148"/>
                  </a:lnTo>
                  <a:lnTo>
                    <a:pt x="2131" y="1148"/>
                  </a:lnTo>
                  <a:lnTo>
                    <a:pt x="2120" y="1143"/>
                  </a:lnTo>
                  <a:lnTo>
                    <a:pt x="2120" y="1143"/>
                  </a:lnTo>
                  <a:lnTo>
                    <a:pt x="2114" y="1137"/>
                  </a:lnTo>
                  <a:lnTo>
                    <a:pt x="2114" y="1137"/>
                  </a:lnTo>
                  <a:lnTo>
                    <a:pt x="2114" y="1137"/>
                  </a:lnTo>
                  <a:lnTo>
                    <a:pt x="2114" y="1137"/>
                  </a:lnTo>
                  <a:lnTo>
                    <a:pt x="2114" y="1132"/>
                  </a:lnTo>
                  <a:lnTo>
                    <a:pt x="2114" y="1132"/>
                  </a:lnTo>
                  <a:lnTo>
                    <a:pt x="2114" y="1126"/>
                  </a:lnTo>
                  <a:lnTo>
                    <a:pt x="2114" y="1126"/>
                  </a:lnTo>
                  <a:lnTo>
                    <a:pt x="2108" y="1120"/>
                  </a:lnTo>
                  <a:lnTo>
                    <a:pt x="2108" y="1120"/>
                  </a:lnTo>
                  <a:lnTo>
                    <a:pt x="2097" y="1108"/>
                  </a:lnTo>
                  <a:lnTo>
                    <a:pt x="2097" y="1108"/>
                  </a:lnTo>
                  <a:lnTo>
                    <a:pt x="2068" y="1108"/>
                  </a:lnTo>
                  <a:lnTo>
                    <a:pt x="2068" y="1108"/>
                  </a:lnTo>
                  <a:lnTo>
                    <a:pt x="2046" y="1108"/>
                  </a:lnTo>
                  <a:lnTo>
                    <a:pt x="2046" y="1108"/>
                  </a:lnTo>
                  <a:lnTo>
                    <a:pt x="2028" y="1108"/>
                  </a:lnTo>
                  <a:close/>
                  <a:moveTo>
                    <a:pt x="1875" y="1257"/>
                  </a:moveTo>
                  <a:lnTo>
                    <a:pt x="1875" y="1257"/>
                  </a:lnTo>
                  <a:lnTo>
                    <a:pt x="1869" y="1257"/>
                  </a:lnTo>
                  <a:lnTo>
                    <a:pt x="1869" y="1257"/>
                  </a:lnTo>
                  <a:lnTo>
                    <a:pt x="1864" y="1268"/>
                  </a:lnTo>
                  <a:lnTo>
                    <a:pt x="1864" y="1268"/>
                  </a:lnTo>
                  <a:lnTo>
                    <a:pt x="1869" y="1273"/>
                  </a:lnTo>
                  <a:lnTo>
                    <a:pt x="1869" y="1273"/>
                  </a:lnTo>
                  <a:lnTo>
                    <a:pt x="1881" y="1273"/>
                  </a:lnTo>
                  <a:lnTo>
                    <a:pt x="1881" y="1273"/>
                  </a:lnTo>
                  <a:lnTo>
                    <a:pt x="1881" y="1273"/>
                  </a:lnTo>
                  <a:lnTo>
                    <a:pt x="1881" y="1273"/>
                  </a:lnTo>
                  <a:lnTo>
                    <a:pt x="1887" y="1262"/>
                  </a:lnTo>
                  <a:lnTo>
                    <a:pt x="1887" y="1262"/>
                  </a:lnTo>
                  <a:lnTo>
                    <a:pt x="1887" y="1257"/>
                  </a:lnTo>
                  <a:lnTo>
                    <a:pt x="1887" y="1257"/>
                  </a:lnTo>
                  <a:lnTo>
                    <a:pt x="1875" y="1257"/>
                  </a:lnTo>
                  <a:close/>
                  <a:moveTo>
                    <a:pt x="2006" y="1273"/>
                  </a:moveTo>
                  <a:lnTo>
                    <a:pt x="2006" y="1273"/>
                  </a:lnTo>
                  <a:lnTo>
                    <a:pt x="2006" y="1279"/>
                  </a:lnTo>
                  <a:lnTo>
                    <a:pt x="2006" y="1279"/>
                  </a:lnTo>
                  <a:lnTo>
                    <a:pt x="2006" y="1285"/>
                  </a:lnTo>
                  <a:lnTo>
                    <a:pt x="2006" y="1285"/>
                  </a:lnTo>
                  <a:lnTo>
                    <a:pt x="2006" y="1291"/>
                  </a:lnTo>
                  <a:lnTo>
                    <a:pt x="2006" y="1291"/>
                  </a:lnTo>
                  <a:lnTo>
                    <a:pt x="2012" y="1291"/>
                  </a:lnTo>
                  <a:lnTo>
                    <a:pt x="2012" y="1291"/>
                  </a:lnTo>
                  <a:lnTo>
                    <a:pt x="2017" y="1291"/>
                  </a:lnTo>
                  <a:lnTo>
                    <a:pt x="2017" y="1291"/>
                  </a:lnTo>
                  <a:lnTo>
                    <a:pt x="2017" y="1285"/>
                  </a:lnTo>
                  <a:lnTo>
                    <a:pt x="2017" y="1285"/>
                  </a:lnTo>
                  <a:lnTo>
                    <a:pt x="2017" y="1279"/>
                  </a:lnTo>
                  <a:lnTo>
                    <a:pt x="2017" y="1279"/>
                  </a:lnTo>
                  <a:lnTo>
                    <a:pt x="2006" y="1273"/>
                  </a:lnTo>
                  <a:close/>
                  <a:moveTo>
                    <a:pt x="3154" y="171"/>
                  </a:moveTo>
                  <a:lnTo>
                    <a:pt x="3154" y="171"/>
                  </a:lnTo>
                  <a:lnTo>
                    <a:pt x="3171" y="171"/>
                  </a:lnTo>
                  <a:lnTo>
                    <a:pt x="3171" y="171"/>
                  </a:lnTo>
                  <a:lnTo>
                    <a:pt x="3182" y="176"/>
                  </a:lnTo>
                  <a:lnTo>
                    <a:pt x="3182" y="176"/>
                  </a:lnTo>
                  <a:lnTo>
                    <a:pt x="3194" y="182"/>
                  </a:lnTo>
                  <a:lnTo>
                    <a:pt x="3194" y="182"/>
                  </a:lnTo>
                  <a:lnTo>
                    <a:pt x="3205" y="182"/>
                  </a:lnTo>
                  <a:lnTo>
                    <a:pt x="3205" y="182"/>
                  </a:lnTo>
                  <a:lnTo>
                    <a:pt x="3194" y="188"/>
                  </a:lnTo>
                  <a:lnTo>
                    <a:pt x="3194" y="188"/>
                  </a:lnTo>
                  <a:lnTo>
                    <a:pt x="3188" y="188"/>
                  </a:lnTo>
                  <a:lnTo>
                    <a:pt x="3188" y="188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71" y="194"/>
                  </a:lnTo>
                  <a:lnTo>
                    <a:pt x="3171" y="194"/>
                  </a:lnTo>
                  <a:lnTo>
                    <a:pt x="3171" y="194"/>
                  </a:lnTo>
                  <a:lnTo>
                    <a:pt x="3171" y="194"/>
                  </a:lnTo>
                  <a:lnTo>
                    <a:pt x="3171" y="188"/>
                  </a:lnTo>
                  <a:lnTo>
                    <a:pt x="3171" y="188"/>
                  </a:lnTo>
                  <a:lnTo>
                    <a:pt x="3171" y="182"/>
                  </a:lnTo>
                  <a:lnTo>
                    <a:pt x="3171" y="182"/>
                  </a:lnTo>
                  <a:lnTo>
                    <a:pt x="3171" y="182"/>
                  </a:lnTo>
                  <a:lnTo>
                    <a:pt x="3171" y="182"/>
                  </a:lnTo>
                  <a:lnTo>
                    <a:pt x="3165" y="176"/>
                  </a:lnTo>
                  <a:lnTo>
                    <a:pt x="3165" y="176"/>
                  </a:lnTo>
                  <a:lnTo>
                    <a:pt x="3160" y="171"/>
                  </a:lnTo>
                  <a:lnTo>
                    <a:pt x="3160" y="171"/>
                  </a:lnTo>
                  <a:lnTo>
                    <a:pt x="3154" y="171"/>
                  </a:lnTo>
                  <a:close/>
                  <a:moveTo>
                    <a:pt x="2841" y="222"/>
                  </a:moveTo>
                  <a:lnTo>
                    <a:pt x="2841" y="222"/>
                  </a:lnTo>
                  <a:lnTo>
                    <a:pt x="2847" y="228"/>
                  </a:lnTo>
                  <a:lnTo>
                    <a:pt x="2847" y="228"/>
                  </a:lnTo>
                  <a:lnTo>
                    <a:pt x="2847" y="228"/>
                  </a:lnTo>
                  <a:lnTo>
                    <a:pt x="2847" y="228"/>
                  </a:lnTo>
                  <a:lnTo>
                    <a:pt x="2841" y="234"/>
                  </a:lnTo>
                  <a:lnTo>
                    <a:pt x="2841" y="234"/>
                  </a:lnTo>
                  <a:lnTo>
                    <a:pt x="2836" y="234"/>
                  </a:lnTo>
                  <a:lnTo>
                    <a:pt x="2836" y="234"/>
                  </a:lnTo>
                  <a:lnTo>
                    <a:pt x="2836" y="228"/>
                  </a:lnTo>
                  <a:lnTo>
                    <a:pt x="2836" y="228"/>
                  </a:lnTo>
                  <a:lnTo>
                    <a:pt x="2836" y="228"/>
                  </a:lnTo>
                  <a:lnTo>
                    <a:pt x="2836" y="228"/>
                  </a:lnTo>
                  <a:lnTo>
                    <a:pt x="2836" y="222"/>
                  </a:lnTo>
                  <a:lnTo>
                    <a:pt x="2836" y="222"/>
                  </a:lnTo>
                  <a:lnTo>
                    <a:pt x="2841" y="222"/>
                  </a:lnTo>
                  <a:close/>
                  <a:moveTo>
                    <a:pt x="2727" y="239"/>
                  </a:moveTo>
                  <a:lnTo>
                    <a:pt x="2727" y="239"/>
                  </a:lnTo>
                  <a:lnTo>
                    <a:pt x="2733" y="245"/>
                  </a:lnTo>
                  <a:lnTo>
                    <a:pt x="2733" y="245"/>
                  </a:lnTo>
                  <a:lnTo>
                    <a:pt x="2739" y="262"/>
                  </a:lnTo>
                  <a:lnTo>
                    <a:pt x="2739" y="262"/>
                  </a:lnTo>
                  <a:lnTo>
                    <a:pt x="2745" y="273"/>
                  </a:lnTo>
                  <a:lnTo>
                    <a:pt x="2745" y="273"/>
                  </a:lnTo>
                  <a:lnTo>
                    <a:pt x="2745" y="279"/>
                  </a:lnTo>
                  <a:lnTo>
                    <a:pt x="2739" y="273"/>
                  </a:lnTo>
                  <a:lnTo>
                    <a:pt x="2739" y="273"/>
                  </a:lnTo>
                  <a:lnTo>
                    <a:pt x="2733" y="262"/>
                  </a:lnTo>
                  <a:lnTo>
                    <a:pt x="2733" y="262"/>
                  </a:lnTo>
                  <a:lnTo>
                    <a:pt x="2722" y="250"/>
                  </a:lnTo>
                  <a:lnTo>
                    <a:pt x="2722" y="250"/>
                  </a:lnTo>
                  <a:lnTo>
                    <a:pt x="2716" y="239"/>
                  </a:lnTo>
                  <a:lnTo>
                    <a:pt x="2716" y="239"/>
                  </a:lnTo>
                  <a:lnTo>
                    <a:pt x="2722" y="234"/>
                  </a:lnTo>
                  <a:lnTo>
                    <a:pt x="2727" y="239"/>
                  </a:lnTo>
                  <a:close/>
                  <a:moveTo>
                    <a:pt x="2217" y="455"/>
                  </a:moveTo>
                  <a:lnTo>
                    <a:pt x="2217" y="455"/>
                  </a:lnTo>
                  <a:lnTo>
                    <a:pt x="2227" y="455"/>
                  </a:lnTo>
                  <a:lnTo>
                    <a:pt x="2227" y="455"/>
                  </a:lnTo>
                  <a:lnTo>
                    <a:pt x="2227" y="466"/>
                  </a:lnTo>
                  <a:lnTo>
                    <a:pt x="2227" y="466"/>
                  </a:lnTo>
                  <a:lnTo>
                    <a:pt x="2217" y="472"/>
                  </a:lnTo>
                  <a:lnTo>
                    <a:pt x="2217" y="472"/>
                  </a:lnTo>
                  <a:lnTo>
                    <a:pt x="2205" y="478"/>
                  </a:lnTo>
                  <a:lnTo>
                    <a:pt x="2205" y="478"/>
                  </a:lnTo>
                  <a:lnTo>
                    <a:pt x="2205" y="478"/>
                  </a:lnTo>
                  <a:lnTo>
                    <a:pt x="2205" y="478"/>
                  </a:lnTo>
                  <a:lnTo>
                    <a:pt x="2205" y="472"/>
                  </a:lnTo>
                  <a:lnTo>
                    <a:pt x="2205" y="472"/>
                  </a:lnTo>
                  <a:lnTo>
                    <a:pt x="2211" y="460"/>
                  </a:lnTo>
                  <a:lnTo>
                    <a:pt x="2211" y="460"/>
                  </a:lnTo>
                  <a:lnTo>
                    <a:pt x="2217" y="455"/>
                  </a:lnTo>
                  <a:close/>
                  <a:moveTo>
                    <a:pt x="3490" y="591"/>
                  </a:moveTo>
                  <a:lnTo>
                    <a:pt x="3490" y="591"/>
                  </a:lnTo>
                  <a:lnTo>
                    <a:pt x="3490" y="597"/>
                  </a:lnTo>
                  <a:lnTo>
                    <a:pt x="3490" y="597"/>
                  </a:lnTo>
                  <a:lnTo>
                    <a:pt x="3484" y="603"/>
                  </a:lnTo>
                  <a:lnTo>
                    <a:pt x="3484" y="603"/>
                  </a:lnTo>
                  <a:lnTo>
                    <a:pt x="3484" y="614"/>
                  </a:lnTo>
                  <a:lnTo>
                    <a:pt x="3484" y="614"/>
                  </a:lnTo>
                  <a:lnTo>
                    <a:pt x="3478" y="620"/>
                  </a:lnTo>
                  <a:lnTo>
                    <a:pt x="3478" y="620"/>
                  </a:lnTo>
                  <a:lnTo>
                    <a:pt x="3495" y="625"/>
                  </a:lnTo>
                  <a:lnTo>
                    <a:pt x="3495" y="625"/>
                  </a:lnTo>
                  <a:lnTo>
                    <a:pt x="3512" y="631"/>
                  </a:lnTo>
                  <a:lnTo>
                    <a:pt x="3512" y="631"/>
                  </a:lnTo>
                  <a:lnTo>
                    <a:pt x="3523" y="631"/>
                  </a:lnTo>
                  <a:lnTo>
                    <a:pt x="3523" y="631"/>
                  </a:lnTo>
                  <a:lnTo>
                    <a:pt x="3546" y="637"/>
                  </a:lnTo>
                  <a:lnTo>
                    <a:pt x="3546" y="643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7" y="649"/>
                  </a:lnTo>
                  <a:lnTo>
                    <a:pt x="3557" y="649"/>
                  </a:lnTo>
                  <a:lnTo>
                    <a:pt x="3557" y="649"/>
                  </a:lnTo>
                  <a:lnTo>
                    <a:pt x="3557" y="649"/>
                  </a:lnTo>
                  <a:lnTo>
                    <a:pt x="3563" y="643"/>
                  </a:lnTo>
                  <a:lnTo>
                    <a:pt x="3563" y="643"/>
                  </a:lnTo>
                  <a:lnTo>
                    <a:pt x="3563" y="643"/>
                  </a:lnTo>
                  <a:lnTo>
                    <a:pt x="3563" y="643"/>
                  </a:lnTo>
                  <a:lnTo>
                    <a:pt x="3563" y="643"/>
                  </a:lnTo>
                  <a:lnTo>
                    <a:pt x="3563" y="643"/>
                  </a:lnTo>
                  <a:lnTo>
                    <a:pt x="3563" y="637"/>
                  </a:lnTo>
                  <a:lnTo>
                    <a:pt x="3563" y="637"/>
                  </a:lnTo>
                  <a:lnTo>
                    <a:pt x="3563" y="625"/>
                  </a:lnTo>
                  <a:lnTo>
                    <a:pt x="3563" y="625"/>
                  </a:lnTo>
                  <a:lnTo>
                    <a:pt x="3563" y="614"/>
                  </a:lnTo>
                  <a:lnTo>
                    <a:pt x="3563" y="614"/>
                  </a:lnTo>
                  <a:lnTo>
                    <a:pt x="3563" y="603"/>
                  </a:lnTo>
                  <a:lnTo>
                    <a:pt x="3563" y="603"/>
                  </a:lnTo>
                  <a:lnTo>
                    <a:pt x="3569" y="603"/>
                  </a:lnTo>
                  <a:lnTo>
                    <a:pt x="3569" y="603"/>
                  </a:lnTo>
                  <a:lnTo>
                    <a:pt x="3569" y="603"/>
                  </a:lnTo>
                  <a:lnTo>
                    <a:pt x="3569" y="603"/>
                  </a:lnTo>
                  <a:lnTo>
                    <a:pt x="3569" y="597"/>
                  </a:lnTo>
                  <a:lnTo>
                    <a:pt x="3569" y="597"/>
                  </a:lnTo>
                  <a:lnTo>
                    <a:pt x="3569" y="591"/>
                  </a:lnTo>
                  <a:lnTo>
                    <a:pt x="3569" y="591"/>
                  </a:lnTo>
                  <a:lnTo>
                    <a:pt x="3552" y="597"/>
                  </a:lnTo>
                  <a:lnTo>
                    <a:pt x="3552" y="597"/>
                  </a:lnTo>
                  <a:lnTo>
                    <a:pt x="3535" y="597"/>
                  </a:lnTo>
                  <a:lnTo>
                    <a:pt x="3535" y="597"/>
                  </a:lnTo>
                  <a:lnTo>
                    <a:pt x="3512" y="591"/>
                  </a:lnTo>
                  <a:lnTo>
                    <a:pt x="3512" y="591"/>
                  </a:lnTo>
                  <a:lnTo>
                    <a:pt x="3490" y="591"/>
                  </a:lnTo>
                  <a:close/>
                  <a:moveTo>
                    <a:pt x="2415" y="728"/>
                  </a:moveTo>
                  <a:lnTo>
                    <a:pt x="2415" y="728"/>
                  </a:lnTo>
                  <a:lnTo>
                    <a:pt x="2415" y="728"/>
                  </a:lnTo>
                  <a:lnTo>
                    <a:pt x="2415" y="728"/>
                  </a:lnTo>
                  <a:lnTo>
                    <a:pt x="2415" y="734"/>
                  </a:lnTo>
                  <a:lnTo>
                    <a:pt x="2415" y="734"/>
                  </a:lnTo>
                  <a:lnTo>
                    <a:pt x="2410" y="739"/>
                  </a:lnTo>
                  <a:lnTo>
                    <a:pt x="2410" y="739"/>
                  </a:lnTo>
                  <a:lnTo>
                    <a:pt x="2410" y="739"/>
                  </a:lnTo>
                  <a:lnTo>
                    <a:pt x="2410" y="739"/>
                  </a:lnTo>
                  <a:lnTo>
                    <a:pt x="2410" y="739"/>
                  </a:lnTo>
                  <a:lnTo>
                    <a:pt x="2410" y="739"/>
                  </a:lnTo>
                  <a:lnTo>
                    <a:pt x="2410" y="728"/>
                  </a:lnTo>
                  <a:lnTo>
                    <a:pt x="2410" y="728"/>
                  </a:lnTo>
                  <a:lnTo>
                    <a:pt x="2410" y="728"/>
                  </a:lnTo>
                  <a:lnTo>
                    <a:pt x="2410" y="728"/>
                  </a:lnTo>
                  <a:lnTo>
                    <a:pt x="2415" y="728"/>
                  </a:lnTo>
                  <a:close/>
                  <a:moveTo>
                    <a:pt x="2432" y="750"/>
                  </a:moveTo>
                  <a:lnTo>
                    <a:pt x="2432" y="750"/>
                  </a:lnTo>
                  <a:lnTo>
                    <a:pt x="2432" y="756"/>
                  </a:lnTo>
                  <a:lnTo>
                    <a:pt x="2432" y="756"/>
                  </a:lnTo>
                  <a:lnTo>
                    <a:pt x="2438" y="756"/>
                  </a:lnTo>
                  <a:lnTo>
                    <a:pt x="2438" y="756"/>
                  </a:lnTo>
                  <a:lnTo>
                    <a:pt x="2432" y="762"/>
                  </a:lnTo>
                  <a:lnTo>
                    <a:pt x="2432" y="762"/>
                  </a:lnTo>
                  <a:lnTo>
                    <a:pt x="2427" y="762"/>
                  </a:lnTo>
                  <a:lnTo>
                    <a:pt x="2427" y="762"/>
                  </a:lnTo>
                  <a:lnTo>
                    <a:pt x="2427" y="756"/>
                  </a:lnTo>
                  <a:lnTo>
                    <a:pt x="2427" y="756"/>
                  </a:lnTo>
                  <a:lnTo>
                    <a:pt x="2427" y="756"/>
                  </a:lnTo>
                  <a:lnTo>
                    <a:pt x="2427" y="756"/>
                  </a:lnTo>
                  <a:lnTo>
                    <a:pt x="2427" y="750"/>
                  </a:lnTo>
                  <a:lnTo>
                    <a:pt x="2427" y="750"/>
                  </a:lnTo>
                  <a:lnTo>
                    <a:pt x="2432" y="750"/>
                  </a:lnTo>
                  <a:close/>
                  <a:moveTo>
                    <a:pt x="2887" y="938"/>
                  </a:moveTo>
                  <a:lnTo>
                    <a:pt x="2887" y="938"/>
                  </a:lnTo>
                  <a:lnTo>
                    <a:pt x="2904" y="949"/>
                  </a:lnTo>
                  <a:lnTo>
                    <a:pt x="2904" y="949"/>
                  </a:lnTo>
                  <a:lnTo>
                    <a:pt x="2916" y="967"/>
                  </a:lnTo>
                  <a:lnTo>
                    <a:pt x="2916" y="967"/>
                  </a:lnTo>
                  <a:lnTo>
                    <a:pt x="2921" y="984"/>
                  </a:lnTo>
                  <a:lnTo>
                    <a:pt x="2921" y="984"/>
                  </a:lnTo>
                  <a:lnTo>
                    <a:pt x="2916" y="984"/>
                  </a:lnTo>
                  <a:lnTo>
                    <a:pt x="2904" y="984"/>
                  </a:lnTo>
                  <a:lnTo>
                    <a:pt x="2904" y="984"/>
                  </a:lnTo>
                  <a:lnTo>
                    <a:pt x="2898" y="973"/>
                  </a:lnTo>
                  <a:lnTo>
                    <a:pt x="2898" y="973"/>
                  </a:lnTo>
                  <a:lnTo>
                    <a:pt x="2887" y="955"/>
                  </a:lnTo>
                  <a:lnTo>
                    <a:pt x="2887" y="955"/>
                  </a:lnTo>
                  <a:lnTo>
                    <a:pt x="2881" y="938"/>
                  </a:lnTo>
                  <a:lnTo>
                    <a:pt x="2881" y="938"/>
                  </a:lnTo>
                  <a:lnTo>
                    <a:pt x="2881" y="938"/>
                  </a:lnTo>
                  <a:lnTo>
                    <a:pt x="2887" y="938"/>
                  </a:lnTo>
                  <a:close/>
                  <a:moveTo>
                    <a:pt x="2427" y="1080"/>
                  </a:moveTo>
                  <a:lnTo>
                    <a:pt x="2427" y="1080"/>
                  </a:lnTo>
                  <a:lnTo>
                    <a:pt x="2427" y="1086"/>
                  </a:lnTo>
                  <a:lnTo>
                    <a:pt x="2427" y="1086"/>
                  </a:lnTo>
                  <a:lnTo>
                    <a:pt x="2427" y="1086"/>
                  </a:lnTo>
                  <a:lnTo>
                    <a:pt x="2427" y="1086"/>
                  </a:lnTo>
                  <a:lnTo>
                    <a:pt x="2421" y="1092"/>
                  </a:lnTo>
                  <a:lnTo>
                    <a:pt x="2421" y="1092"/>
                  </a:lnTo>
                  <a:lnTo>
                    <a:pt x="2421" y="1092"/>
                  </a:lnTo>
                  <a:lnTo>
                    <a:pt x="2421" y="1092"/>
                  </a:lnTo>
                  <a:lnTo>
                    <a:pt x="2421" y="1086"/>
                  </a:lnTo>
                  <a:lnTo>
                    <a:pt x="2421" y="1086"/>
                  </a:lnTo>
                  <a:lnTo>
                    <a:pt x="2421" y="1080"/>
                  </a:lnTo>
                  <a:lnTo>
                    <a:pt x="2421" y="1080"/>
                  </a:lnTo>
                  <a:lnTo>
                    <a:pt x="2421" y="1080"/>
                  </a:lnTo>
                  <a:lnTo>
                    <a:pt x="2421" y="1080"/>
                  </a:lnTo>
                  <a:lnTo>
                    <a:pt x="2427" y="1080"/>
                  </a:lnTo>
                  <a:close/>
                  <a:moveTo>
                    <a:pt x="3126" y="1223"/>
                  </a:moveTo>
                  <a:lnTo>
                    <a:pt x="3126" y="1228"/>
                  </a:lnTo>
                  <a:lnTo>
                    <a:pt x="3126" y="1233"/>
                  </a:lnTo>
                  <a:lnTo>
                    <a:pt x="3126" y="1239"/>
                  </a:lnTo>
                  <a:lnTo>
                    <a:pt x="3131" y="1245"/>
                  </a:lnTo>
                  <a:lnTo>
                    <a:pt x="3131" y="1245"/>
                  </a:lnTo>
                  <a:lnTo>
                    <a:pt x="3142" y="1233"/>
                  </a:lnTo>
                  <a:lnTo>
                    <a:pt x="3142" y="1233"/>
                  </a:lnTo>
                  <a:lnTo>
                    <a:pt x="3148" y="1228"/>
                  </a:lnTo>
                  <a:lnTo>
                    <a:pt x="3148" y="1228"/>
                  </a:lnTo>
                  <a:lnTo>
                    <a:pt x="3142" y="1228"/>
                  </a:lnTo>
                  <a:lnTo>
                    <a:pt x="3142" y="1228"/>
                  </a:lnTo>
                  <a:lnTo>
                    <a:pt x="3126" y="1223"/>
                  </a:lnTo>
                  <a:close/>
                  <a:moveTo>
                    <a:pt x="4131" y="239"/>
                  </a:moveTo>
                  <a:lnTo>
                    <a:pt x="4131" y="239"/>
                  </a:lnTo>
                  <a:lnTo>
                    <a:pt x="4137" y="239"/>
                  </a:lnTo>
                  <a:lnTo>
                    <a:pt x="4137" y="239"/>
                  </a:lnTo>
                  <a:lnTo>
                    <a:pt x="4143" y="245"/>
                  </a:lnTo>
                  <a:lnTo>
                    <a:pt x="4143" y="245"/>
                  </a:lnTo>
                  <a:lnTo>
                    <a:pt x="4143" y="245"/>
                  </a:lnTo>
                  <a:lnTo>
                    <a:pt x="4143" y="245"/>
                  </a:lnTo>
                  <a:lnTo>
                    <a:pt x="4143" y="250"/>
                  </a:lnTo>
                  <a:lnTo>
                    <a:pt x="4143" y="250"/>
                  </a:lnTo>
                  <a:lnTo>
                    <a:pt x="4126" y="250"/>
                  </a:lnTo>
                  <a:lnTo>
                    <a:pt x="4126" y="250"/>
                  </a:lnTo>
                  <a:lnTo>
                    <a:pt x="4120" y="245"/>
                  </a:lnTo>
                  <a:lnTo>
                    <a:pt x="4120" y="245"/>
                  </a:lnTo>
                  <a:lnTo>
                    <a:pt x="4120" y="239"/>
                  </a:lnTo>
                  <a:lnTo>
                    <a:pt x="4120" y="239"/>
                  </a:lnTo>
                  <a:lnTo>
                    <a:pt x="4131" y="239"/>
                  </a:lnTo>
                  <a:close/>
                  <a:moveTo>
                    <a:pt x="2637" y="245"/>
                  </a:moveTo>
                  <a:lnTo>
                    <a:pt x="2637" y="245"/>
                  </a:lnTo>
                  <a:lnTo>
                    <a:pt x="2620" y="234"/>
                  </a:lnTo>
                  <a:lnTo>
                    <a:pt x="2620" y="234"/>
                  </a:lnTo>
                  <a:lnTo>
                    <a:pt x="2602" y="210"/>
                  </a:lnTo>
                  <a:lnTo>
                    <a:pt x="2602" y="210"/>
                  </a:lnTo>
                  <a:lnTo>
                    <a:pt x="2580" y="188"/>
                  </a:lnTo>
                  <a:lnTo>
                    <a:pt x="2580" y="188"/>
                  </a:lnTo>
                  <a:lnTo>
                    <a:pt x="2563" y="182"/>
                  </a:lnTo>
                  <a:lnTo>
                    <a:pt x="2557" y="182"/>
                  </a:lnTo>
                  <a:lnTo>
                    <a:pt x="2557" y="182"/>
                  </a:lnTo>
                  <a:lnTo>
                    <a:pt x="2552" y="182"/>
                  </a:lnTo>
                  <a:lnTo>
                    <a:pt x="2552" y="182"/>
                  </a:lnTo>
                  <a:lnTo>
                    <a:pt x="2552" y="182"/>
                  </a:lnTo>
                  <a:lnTo>
                    <a:pt x="2546" y="188"/>
                  </a:lnTo>
                  <a:lnTo>
                    <a:pt x="2546" y="188"/>
                  </a:lnTo>
                  <a:lnTo>
                    <a:pt x="2535" y="188"/>
                  </a:lnTo>
                  <a:lnTo>
                    <a:pt x="2535" y="188"/>
                  </a:lnTo>
                  <a:lnTo>
                    <a:pt x="2523" y="194"/>
                  </a:lnTo>
                  <a:lnTo>
                    <a:pt x="2523" y="194"/>
                  </a:lnTo>
                  <a:lnTo>
                    <a:pt x="2512" y="194"/>
                  </a:lnTo>
                  <a:lnTo>
                    <a:pt x="2512" y="194"/>
                  </a:lnTo>
                  <a:lnTo>
                    <a:pt x="2501" y="205"/>
                  </a:lnTo>
                  <a:lnTo>
                    <a:pt x="2501" y="205"/>
                  </a:lnTo>
                  <a:lnTo>
                    <a:pt x="2483" y="222"/>
                  </a:lnTo>
                  <a:lnTo>
                    <a:pt x="2483" y="222"/>
                  </a:lnTo>
                  <a:lnTo>
                    <a:pt x="2466" y="239"/>
                  </a:lnTo>
                  <a:lnTo>
                    <a:pt x="2466" y="239"/>
                  </a:lnTo>
                  <a:lnTo>
                    <a:pt x="2455" y="256"/>
                  </a:lnTo>
                  <a:lnTo>
                    <a:pt x="2455" y="256"/>
                  </a:lnTo>
                  <a:lnTo>
                    <a:pt x="2432" y="245"/>
                  </a:lnTo>
                  <a:lnTo>
                    <a:pt x="2432" y="245"/>
                  </a:lnTo>
                  <a:lnTo>
                    <a:pt x="2410" y="234"/>
                  </a:lnTo>
                  <a:lnTo>
                    <a:pt x="2410" y="234"/>
                  </a:lnTo>
                  <a:lnTo>
                    <a:pt x="2381" y="228"/>
                  </a:lnTo>
                  <a:lnTo>
                    <a:pt x="2381" y="228"/>
                  </a:lnTo>
                  <a:lnTo>
                    <a:pt x="2352" y="228"/>
                  </a:lnTo>
                  <a:lnTo>
                    <a:pt x="2352" y="228"/>
                  </a:lnTo>
                  <a:lnTo>
                    <a:pt x="2352" y="234"/>
                  </a:lnTo>
                  <a:lnTo>
                    <a:pt x="2352" y="234"/>
                  </a:lnTo>
                  <a:lnTo>
                    <a:pt x="2342" y="239"/>
                  </a:lnTo>
                  <a:lnTo>
                    <a:pt x="2342" y="239"/>
                  </a:lnTo>
                  <a:lnTo>
                    <a:pt x="2336" y="245"/>
                  </a:lnTo>
                  <a:lnTo>
                    <a:pt x="2336" y="245"/>
                  </a:lnTo>
                  <a:lnTo>
                    <a:pt x="2336" y="245"/>
                  </a:lnTo>
                  <a:lnTo>
                    <a:pt x="2336" y="245"/>
                  </a:lnTo>
                  <a:lnTo>
                    <a:pt x="2324" y="245"/>
                  </a:lnTo>
                  <a:lnTo>
                    <a:pt x="2324" y="245"/>
                  </a:lnTo>
                  <a:lnTo>
                    <a:pt x="2318" y="245"/>
                  </a:lnTo>
                  <a:lnTo>
                    <a:pt x="2318" y="245"/>
                  </a:lnTo>
                  <a:lnTo>
                    <a:pt x="2313" y="245"/>
                  </a:lnTo>
                  <a:lnTo>
                    <a:pt x="2313" y="245"/>
                  </a:lnTo>
                  <a:lnTo>
                    <a:pt x="2307" y="245"/>
                  </a:lnTo>
                  <a:lnTo>
                    <a:pt x="2307" y="245"/>
                  </a:lnTo>
                  <a:lnTo>
                    <a:pt x="2302" y="250"/>
                  </a:lnTo>
                  <a:lnTo>
                    <a:pt x="2302" y="250"/>
                  </a:lnTo>
                  <a:lnTo>
                    <a:pt x="2302" y="256"/>
                  </a:lnTo>
                  <a:lnTo>
                    <a:pt x="2302" y="256"/>
                  </a:lnTo>
                  <a:lnTo>
                    <a:pt x="2302" y="262"/>
                  </a:lnTo>
                  <a:lnTo>
                    <a:pt x="2302" y="262"/>
                  </a:lnTo>
                  <a:lnTo>
                    <a:pt x="2302" y="268"/>
                  </a:lnTo>
                  <a:lnTo>
                    <a:pt x="2302" y="268"/>
                  </a:lnTo>
                  <a:lnTo>
                    <a:pt x="2318" y="262"/>
                  </a:lnTo>
                  <a:lnTo>
                    <a:pt x="2318" y="262"/>
                  </a:lnTo>
                  <a:lnTo>
                    <a:pt x="2342" y="256"/>
                  </a:lnTo>
                  <a:lnTo>
                    <a:pt x="2342" y="256"/>
                  </a:lnTo>
                  <a:lnTo>
                    <a:pt x="2364" y="256"/>
                  </a:lnTo>
                  <a:lnTo>
                    <a:pt x="2364" y="256"/>
                  </a:lnTo>
                  <a:lnTo>
                    <a:pt x="2392" y="256"/>
                  </a:lnTo>
                  <a:lnTo>
                    <a:pt x="2392" y="256"/>
                  </a:lnTo>
                  <a:lnTo>
                    <a:pt x="2381" y="256"/>
                  </a:lnTo>
                  <a:lnTo>
                    <a:pt x="2381" y="256"/>
                  </a:lnTo>
                  <a:lnTo>
                    <a:pt x="2370" y="262"/>
                  </a:lnTo>
                  <a:lnTo>
                    <a:pt x="2370" y="262"/>
                  </a:lnTo>
                  <a:lnTo>
                    <a:pt x="2358" y="268"/>
                  </a:lnTo>
                  <a:lnTo>
                    <a:pt x="2358" y="268"/>
                  </a:lnTo>
                  <a:lnTo>
                    <a:pt x="2342" y="273"/>
                  </a:lnTo>
                  <a:lnTo>
                    <a:pt x="2342" y="273"/>
                  </a:lnTo>
                  <a:lnTo>
                    <a:pt x="2342" y="273"/>
                  </a:lnTo>
                  <a:lnTo>
                    <a:pt x="2342" y="273"/>
                  </a:lnTo>
                  <a:lnTo>
                    <a:pt x="2342" y="285"/>
                  </a:lnTo>
                  <a:lnTo>
                    <a:pt x="2342" y="285"/>
                  </a:lnTo>
                  <a:lnTo>
                    <a:pt x="2342" y="290"/>
                  </a:lnTo>
                  <a:lnTo>
                    <a:pt x="2342" y="290"/>
                  </a:lnTo>
                  <a:lnTo>
                    <a:pt x="2347" y="296"/>
                  </a:lnTo>
                  <a:lnTo>
                    <a:pt x="2347" y="296"/>
                  </a:lnTo>
                  <a:lnTo>
                    <a:pt x="2370" y="296"/>
                  </a:lnTo>
                  <a:lnTo>
                    <a:pt x="2370" y="296"/>
                  </a:lnTo>
                  <a:lnTo>
                    <a:pt x="2392" y="290"/>
                  </a:lnTo>
                  <a:lnTo>
                    <a:pt x="2392" y="290"/>
                  </a:lnTo>
                  <a:lnTo>
                    <a:pt x="2415" y="279"/>
                  </a:lnTo>
                  <a:lnTo>
                    <a:pt x="2415" y="279"/>
                  </a:lnTo>
                  <a:lnTo>
                    <a:pt x="2432" y="279"/>
                  </a:lnTo>
                  <a:lnTo>
                    <a:pt x="2432" y="279"/>
                  </a:lnTo>
                  <a:lnTo>
                    <a:pt x="2449" y="279"/>
                  </a:lnTo>
                  <a:lnTo>
                    <a:pt x="2449" y="279"/>
                  </a:lnTo>
                  <a:lnTo>
                    <a:pt x="2466" y="279"/>
                  </a:lnTo>
                  <a:lnTo>
                    <a:pt x="2466" y="279"/>
                  </a:lnTo>
                  <a:lnTo>
                    <a:pt x="2483" y="285"/>
                  </a:lnTo>
                  <a:lnTo>
                    <a:pt x="2483" y="285"/>
                  </a:lnTo>
                  <a:lnTo>
                    <a:pt x="2501" y="285"/>
                  </a:lnTo>
                  <a:lnTo>
                    <a:pt x="2501" y="285"/>
                  </a:lnTo>
                  <a:lnTo>
                    <a:pt x="2466" y="290"/>
                  </a:lnTo>
                  <a:lnTo>
                    <a:pt x="2466" y="290"/>
                  </a:lnTo>
                  <a:lnTo>
                    <a:pt x="2427" y="296"/>
                  </a:lnTo>
                  <a:lnTo>
                    <a:pt x="2427" y="296"/>
                  </a:lnTo>
                  <a:lnTo>
                    <a:pt x="2392" y="307"/>
                  </a:lnTo>
                  <a:lnTo>
                    <a:pt x="2392" y="307"/>
                  </a:lnTo>
                  <a:lnTo>
                    <a:pt x="2352" y="319"/>
                  </a:lnTo>
                  <a:lnTo>
                    <a:pt x="2352" y="319"/>
                  </a:lnTo>
                  <a:lnTo>
                    <a:pt x="2352" y="324"/>
                  </a:lnTo>
                  <a:lnTo>
                    <a:pt x="2352" y="324"/>
                  </a:lnTo>
                  <a:lnTo>
                    <a:pt x="2352" y="330"/>
                  </a:lnTo>
                  <a:lnTo>
                    <a:pt x="2352" y="330"/>
                  </a:lnTo>
                  <a:lnTo>
                    <a:pt x="2352" y="335"/>
                  </a:lnTo>
                  <a:lnTo>
                    <a:pt x="2352" y="335"/>
                  </a:lnTo>
                  <a:lnTo>
                    <a:pt x="2352" y="347"/>
                  </a:lnTo>
                  <a:lnTo>
                    <a:pt x="2352" y="347"/>
                  </a:lnTo>
                  <a:lnTo>
                    <a:pt x="2358" y="347"/>
                  </a:lnTo>
                  <a:lnTo>
                    <a:pt x="2358" y="347"/>
                  </a:lnTo>
                  <a:lnTo>
                    <a:pt x="2364" y="347"/>
                  </a:lnTo>
                  <a:lnTo>
                    <a:pt x="2364" y="347"/>
                  </a:lnTo>
                  <a:lnTo>
                    <a:pt x="2364" y="347"/>
                  </a:lnTo>
                  <a:lnTo>
                    <a:pt x="2364" y="347"/>
                  </a:lnTo>
                  <a:lnTo>
                    <a:pt x="2364" y="341"/>
                  </a:lnTo>
                  <a:lnTo>
                    <a:pt x="2364" y="341"/>
                  </a:lnTo>
                  <a:lnTo>
                    <a:pt x="2376" y="341"/>
                  </a:lnTo>
                  <a:lnTo>
                    <a:pt x="2376" y="341"/>
                  </a:lnTo>
                  <a:lnTo>
                    <a:pt x="2381" y="335"/>
                  </a:lnTo>
                  <a:lnTo>
                    <a:pt x="2381" y="335"/>
                  </a:lnTo>
                  <a:lnTo>
                    <a:pt x="2387" y="335"/>
                  </a:lnTo>
                  <a:lnTo>
                    <a:pt x="2387" y="335"/>
                  </a:lnTo>
                  <a:lnTo>
                    <a:pt x="2392" y="330"/>
                  </a:lnTo>
                  <a:lnTo>
                    <a:pt x="2392" y="330"/>
                  </a:lnTo>
                  <a:lnTo>
                    <a:pt x="2432" y="319"/>
                  </a:lnTo>
                  <a:lnTo>
                    <a:pt x="2432" y="319"/>
                  </a:lnTo>
                  <a:lnTo>
                    <a:pt x="2472" y="313"/>
                  </a:lnTo>
                  <a:lnTo>
                    <a:pt x="2472" y="313"/>
                  </a:lnTo>
                  <a:lnTo>
                    <a:pt x="2512" y="301"/>
                  </a:lnTo>
                  <a:lnTo>
                    <a:pt x="2512" y="301"/>
                  </a:lnTo>
                  <a:lnTo>
                    <a:pt x="2552" y="296"/>
                  </a:lnTo>
                  <a:lnTo>
                    <a:pt x="2552" y="296"/>
                  </a:lnTo>
                  <a:lnTo>
                    <a:pt x="2552" y="301"/>
                  </a:lnTo>
                  <a:lnTo>
                    <a:pt x="2552" y="301"/>
                  </a:lnTo>
                  <a:lnTo>
                    <a:pt x="2552" y="307"/>
                  </a:lnTo>
                  <a:lnTo>
                    <a:pt x="2552" y="307"/>
                  </a:lnTo>
                  <a:lnTo>
                    <a:pt x="2546" y="307"/>
                  </a:lnTo>
                  <a:lnTo>
                    <a:pt x="2546" y="307"/>
                  </a:lnTo>
                  <a:lnTo>
                    <a:pt x="2540" y="313"/>
                  </a:lnTo>
                  <a:lnTo>
                    <a:pt x="2540" y="313"/>
                  </a:lnTo>
                  <a:lnTo>
                    <a:pt x="2535" y="313"/>
                  </a:lnTo>
                  <a:lnTo>
                    <a:pt x="2535" y="313"/>
                  </a:lnTo>
                  <a:lnTo>
                    <a:pt x="2529" y="319"/>
                  </a:lnTo>
                  <a:lnTo>
                    <a:pt x="2529" y="319"/>
                  </a:lnTo>
                  <a:lnTo>
                    <a:pt x="2512" y="319"/>
                  </a:lnTo>
                  <a:lnTo>
                    <a:pt x="2512" y="319"/>
                  </a:lnTo>
                  <a:lnTo>
                    <a:pt x="2501" y="319"/>
                  </a:lnTo>
                  <a:lnTo>
                    <a:pt x="2501" y="319"/>
                  </a:lnTo>
                  <a:lnTo>
                    <a:pt x="2489" y="313"/>
                  </a:lnTo>
                  <a:lnTo>
                    <a:pt x="2489" y="313"/>
                  </a:lnTo>
                  <a:lnTo>
                    <a:pt x="2472" y="319"/>
                  </a:lnTo>
                  <a:lnTo>
                    <a:pt x="2472" y="319"/>
                  </a:lnTo>
                  <a:lnTo>
                    <a:pt x="2466" y="319"/>
                  </a:lnTo>
                  <a:lnTo>
                    <a:pt x="2466" y="319"/>
                  </a:lnTo>
                  <a:lnTo>
                    <a:pt x="2455" y="324"/>
                  </a:lnTo>
                  <a:lnTo>
                    <a:pt x="2455" y="324"/>
                  </a:lnTo>
                  <a:lnTo>
                    <a:pt x="2449" y="335"/>
                  </a:lnTo>
                  <a:lnTo>
                    <a:pt x="2449" y="335"/>
                  </a:lnTo>
                  <a:lnTo>
                    <a:pt x="2443" y="335"/>
                  </a:lnTo>
                  <a:lnTo>
                    <a:pt x="2443" y="335"/>
                  </a:lnTo>
                  <a:lnTo>
                    <a:pt x="2432" y="341"/>
                  </a:lnTo>
                  <a:lnTo>
                    <a:pt x="2432" y="341"/>
                  </a:lnTo>
                  <a:lnTo>
                    <a:pt x="2427" y="335"/>
                  </a:lnTo>
                  <a:lnTo>
                    <a:pt x="2427" y="335"/>
                  </a:lnTo>
                  <a:lnTo>
                    <a:pt x="2415" y="335"/>
                  </a:lnTo>
                  <a:lnTo>
                    <a:pt x="2415" y="335"/>
                  </a:lnTo>
                  <a:lnTo>
                    <a:pt x="2410" y="335"/>
                  </a:lnTo>
                  <a:lnTo>
                    <a:pt x="2410" y="335"/>
                  </a:lnTo>
                  <a:lnTo>
                    <a:pt x="2404" y="341"/>
                  </a:lnTo>
                  <a:lnTo>
                    <a:pt x="2404" y="341"/>
                  </a:lnTo>
                  <a:lnTo>
                    <a:pt x="2392" y="353"/>
                  </a:lnTo>
                  <a:lnTo>
                    <a:pt x="2392" y="353"/>
                  </a:lnTo>
                  <a:lnTo>
                    <a:pt x="2387" y="359"/>
                  </a:lnTo>
                  <a:lnTo>
                    <a:pt x="2387" y="359"/>
                  </a:lnTo>
                  <a:lnTo>
                    <a:pt x="2376" y="364"/>
                  </a:lnTo>
                  <a:lnTo>
                    <a:pt x="2376" y="364"/>
                  </a:lnTo>
                  <a:lnTo>
                    <a:pt x="2381" y="370"/>
                  </a:lnTo>
                  <a:lnTo>
                    <a:pt x="2381" y="370"/>
                  </a:lnTo>
                  <a:lnTo>
                    <a:pt x="2387" y="375"/>
                  </a:lnTo>
                  <a:lnTo>
                    <a:pt x="2387" y="375"/>
                  </a:lnTo>
                  <a:lnTo>
                    <a:pt x="2398" y="381"/>
                  </a:lnTo>
                  <a:lnTo>
                    <a:pt x="2398" y="381"/>
                  </a:lnTo>
                  <a:lnTo>
                    <a:pt x="2404" y="387"/>
                  </a:lnTo>
                  <a:lnTo>
                    <a:pt x="2404" y="387"/>
                  </a:lnTo>
                  <a:lnTo>
                    <a:pt x="2415" y="387"/>
                  </a:lnTo>
                  <a:lnTo>
                    <a:pt x="2415" y="387"/>
                  </a:lnTo>
                  <a:lnTo>
                    <a:pt x="2421" y="381"/>
                  </a:lnTo>
                  <a:lnTo>
                    <a:pt x="2421" y="381"/>
                  </a:lnTo>
                  <a:lnTo>
                    <a:pt x="2432" y="375"/>
                  </a:lnTo>
                  <a:lnTo>
                    <a:pt x="2432" y="375"/>
                  </a:lnTo>
                  <a:lnTo>
                    <a:pt x="2438" y="370"/>
                  </a:lnTo>
                  <a:lnTo>
                    <a:pt x="2438" y="370"/>
                  </a:lnTo>
                  <a:lnTo>
                    <a:pt x="2461" y="370"/>
                  </a:lnTo>
                  <a:lnTo>
                    <a:pt x="2461" y="370"/>
                  </a:lnTo>
                  <a:lnTo>
                    <a:pt x="2483" y="375"/>
                  </a:lnTo>
                  <a:lnTo>
                    <a:pt x="2483" y="375"/>
                  </a:lnTo>
                  <a:lnTo>
                    <a:pt x="2506" y="381"/>
                  </a:lnTo>
                  <a:lnTo>
                    <a:pt x="2506" y="381"/>
                  </a:lnTo>
                  <a:lnTo>
                    <a:pt x="2529" y="381"/>
                  </a:lnTo>
                  <a:lnTo>
                    <a:pt x="2535" y="381"/>
                  </a:lnTo>
                  <a:lnTo>
                    <a:pt x="2540" y="375"/>
                  </a:lnTo>
                  <a:lnTo>
                    <a:pt x="2546" y="375"/>
                  </a:lnTo>
                  <a:lnTo>
                    <a:pt x="2552" y="370"/>
                  </a:lnTo>
                  <a:lnTo>
                    <a:pt x="2552" y="370"/>
                  </a:lnTo>
                  <a:lnTo>
                    <a:pt x="2557" y="370"/>
                  </a:lnTo>
                  <a:lnTo>
                    <a:pt x="2557" y="370"/>
                  </a:lnTo>
                  <a:lnTo>
                    <a:pt x="2563" y="375"/>
                  </a:lnTo>
                  <a:lnTo>
                    <a:pt x="2563" y="375"/>
                  </a:lnTo>
                  <a:lnTo>
                    <a:pt x="2568" y="375"/>
                  </a:lnTo>
                  <a:lnTo>
                    <a:pt x="2568" y="375"/>
                  </a:lnTo>
                  <a:lnTo>
                    <a:pt x="2580" y="375"/>
                  </a:lnTo>
                  <a:lnTo>
                    <a:pt x="2580" y="375"/>
                  </a:lnTo>
                  <a:lnTo>
                    <a:pt x="2580" y="375"/>
                  </a:lnTo>
                  <a:lnTo>
                    <a:pt x="2580" y="375"/>
                  </a:lnTo>
                  <a:lnTo>
                    <a:pt x="2580" y="370"/>
                  </a:lnTo>
                  <a:lnTo>
                    <a:pt x="2580" y="370"/>
                  </a:lnTo>
                  <a:lnTo>
                    <a:pt x="2586" y="364"/>
                  </a:lnTo>
                  <a:lnTo>
                    <a:pt x="2586" y="364"/>
                  </a:lnTo>
                  <a:lnTo>
                    <a:pt x="2597" y="364"/>
                  </a:lnTo>
                  <a:lnTo>
                    <a:pt x="2597" y="364"/>
                  </a:lnTo>
                  <a:lnTo>
                    <a:pt x="2597" y="370"/>
                  </a:lnTo>
                  <a:lnTo>
                    <a:pt x="2597" y="370"/>
                  </a:lnTo>
                  <a:lnTo>
                    <a:pt x="2597" y="370"/>
                  </a:lnTo>
                  <a:lnTo>
                    <a:pt x="2597" y="370"/>
                  </a:lnTo>
                  <a:lnTo>
                    <a:pt x="2597" y="375"/>
                  </a:lnTo>
                  <a:lnTo>
                    <a:pt x="2597" y="375"/>
                  </a:lnTo>
                  <a:lnTo>
                    <a:pt x="2602" y="381"/>
                  </a:lnTo>
                  <a:lnTo>
                    <a:pt x="2602" y="381"/>
                  </a:lnTo>
                  <a:lnTo>
                    <a:pt x="2608" y="381"/>
                  </a:lnTo>
                  <a:lnTo>
                    <a:pt x="2608" y="381"/>
                  </a:lnTo>
                  <a:lnTo>
                    <a:pt x="2620" y="387"/>
                  </a:lnTo>
                  <a:lnTo>
                    <a:pt x="2620" y="387"/>
                  </a:lnTo>
                  <a:lnTo>
                    <a:pt x="2631" y="387"/>
                  </a:lnTo>
                  <a:lnTo>
                    <a:pt x="2631" y="387"/>
                  </a:lnTo>
                  <a:lnTo>
                    <a:pt x="2637" y="387"/>
                  </a:lnTo>
                  <a:lnTo>
                    <a:pt x="2637" y="387"/>
                  </a:lnTo>
                  <a:lnTo>
                    <a:pt x="2648" y="381"/>
                  </a:lnTo>
                  <a:lnTo>
                    <a:pt x="2648" y="381"/>
                  </a:lnTo>
                  <a:lnTo>
                    <a:pt x="2665" y="370"/>
                  </a:lnTo>
                  <a:lnTo>
                    <a:pt x="2665" y="370"/>
                  </a:lnTo>
                  <a:lnTo>
                    <a:pt x="2677" y="364"/>
                  </a:lnTo>
                  <a:lnTo>
                    <a:pt x="2677" y="364"/>
                  </a:lnTo>
                  <a:lnTo>
                    <a:pt x="2688" y="353"/>
                  </a:lnTo>
                  <a:lnTo>
                    <a:pt x="2688" y="353"/>
                  </a:lnTo>
                  <a:lnTo>
                    <a:pt x="2688" y="359"/>
                  </a:lnTo>
                  <a:lnTo>
                    <a:pt x="2688" y="359"/>
                  </a:lnTo>
                  <a:lnTo>
                    <a:pt x="2682" y="370"/>
                  </a:lnTo>
                  <a:lnTo>
                    <a:pt x="2682" y="370"/>
                  </a:lnTo>
                  <a:lnTo>
                    <a:pt x="2682" y="381"/>
                  </a:lnTo>
                  <a:lnTo>
                    <a:pt x="2682" y="381"/>
                  </a:lnTo>
                  <a:lnTo>
                    <a:pt x="2682" y="393"/>
                  </a:lnTo>
                  <a:lnTo>
                    <a:pt x="2682" y="393"/>
                  </a:lnTo>
                  <a:lnTo>
                    <a:pt x="2694" y="393"/>
                  </a:lnTo>
                  <a:lnTo>
                    <a:pt x="2694" y="393"/>
                  </a:lnTo>
                  <a:lnTo>
                    <a:pt x="2705" y="398"/>
                  </a:lnTo>
                  <a:lnTo>
                    <a:pt x="2705" y="398"/>
                  </a:lnTo>
                  <a:lnTo>
                    <a:pt x="2722" y="404"/>
                  </a:lnTo>
                  <a:lnTo>
                    <a:pt x="2722" y="404"/>
                  </a:lnTo>
                  <a:lnTo>
                    <a:pt x="2733" y="404"/>
                  </a:lnTo>
                  <a:lnTo>
                    <a:pt x="2733" y="404"/>
                  </a:lnTo>
                  <a:lnTo>
                    <a:pt x="2739" y="404"/>
                  </a:lnTo>
                  <a:lnTo>
                    <a:pt x="2739" y="404"/>
                  </a:lnTo>
                  <a:lnTo>
                    <a:pt x="2751" y="398"/>
                  </a:lnTo>
                  <a:lnTo>
                    <a:pt x="2751" y="398"/>
                  </a:lnTo>
                  <a:lnTo>
                    <a:pt x="2762" y="398"/>
                  </a:lnTo>
                  <a:lnTo>
                    <a:pt x="2762" y="398"/>
                  </a:lnTo>
                  <a:lnTo>
                    <a:pt x="2773" y="398"/>
                  </a:lnTo>
                  <a:lnTo>
                    <a:pt x="2773" y="398"/>
                  </a:lnTo>
                  <a:lnTo>
                    <a:pt x="2779" y="398"/>
                  </a:lnTo>
                  <a:lnTo>
                    <a:pt x="2779" y="398"/>
                  </a:lnTo>
                  <a:lnTo>
                    <a:pt x="2785" y="404"/>
                  </a:lnTo>
                  <a:lnTo>
                    <a:pt x="2785" y="404"/>
                  </a:lnTo>
                  <a:lnTo>
                    <a:pt x="2785" y="404"/>
                  </a:lnTo>
                  <a:lnTo>
                    <a:pt x="2785" y="404"/>
                  </a:lnTo>
                  <a:lnTo>
                    <a:pt x="2791" y="410"/>
                  </a:lnTo>
                  <a:lnTo>
                    <a:pt x="2791" y="410"/>
                  </a:lnTo>
                  <a:lnTo>
                    <a:pt x="2801" y="393"/>
                  </a:lnTo>
                  <a:lnTo>
                    <a:pt x="2801" y="393"/>
                  </a:lnTo>
                  <a:lnTo>
                    <a:pt x="2807" y="387"/>
                  </a:lnTo>
                  <a:lnTo>
                    <a:pt x="2807" y="387"/>
                  </a:lnTo>
                  <a:lnTo>
                    <a:pt x="2813" y="381"/>
                  </a:lnTo>
                  <a:lnTo>
                    <a:pt x="2813" y="381"/>
                  </a:lnTo>
                  <a:lnTo>
                    <a:pt x="2830" y="370"/>
                  </a:lnTo>
                  <a:lnTo>
                    <a:pt x="2830" y="370"/>
                  </a:lnTo>
                  <a:lnTo>
                    <a:pt x="2830" y="364"/>
                  </a:lnTo>
                  <a:lnTo>
                    <a:pt x="2830" y="364"/>
                  </a:lnTo>
                  <a:lnTo>
                    <a:pt x="2824" y="353"/>
                  </a:lnTo>
                  <a:lnTo>
                    <a:pt x="2824" y="353"/>
                  </a:lnTo>
                  <a:lnTo>
                    <a:pt x="2824" y="347"/>
                  </a:lnTo>
                  <a:lnTo>
                    <a:pt x="2824" y="347"/>
                  </a:lnTo>
                  <a:lnTo>
                    <a:pt x="2824" y="341"/>
                  </a:lnTo>
                  <a:lnTo>
                    <a:pt x="2824" y="341"/>
                  </a:lnTo>
                  <a:lnTo>
                    <a:pt x="2830" y="341"/>
                  </a:lnTo>
                  <a:lnTo>
                    <a:pt x="2830" y="341"/>
                  </a:lnTo>
                  <a:lnTo>
                    <a:pt x="2830" y="341"/>
                  </a:lnTo>
                  <a:lnTo>
                    <a:pt x="2830" y="341"/>
                  </a:lnTo>
                  <a:lnTo>
                    <a:pt x="2836" y="341"/>
                  </a:lnTo>
                  <a:lnTo>
                    <a:pt x="2836" y="341"/>
                  </a:lnTo>
                  <a:lnTo>
                    <a:pt x="2836" y="335"/>
                  </a:lnTo>
                  <a:lnTo>
                    <a:pt x="2836" y="335"/>
                  </a:lnTo>
                  <a:lnTo>
                    <a:pt x="2841" y="335"/>
                  </a:lnTo>
                  <a:lnTo>
                    <a:pt x="2841" y="335"/>
                  </a:lnTo>
                  <a:lnTo>
                    <a:pt x="2841" y="335"/>
                  </a:lnTo>
                  <a:lnTo>
                    <a:pt x="2841" y="335"/>
                  </a:lnTo>
                  <a:lnTo>
                    <a:pt x="2847" y="335"/>
                  </a:lnTo>
                  <a:lnTo>
                    <a:pt x="2847" y="335"/>
                  </a:lnTo>
                  <a:lnTo>
                    <a:pt x="2853" y="335"/>
                  </a:lnTo>
                  <a:lnTo>
                    <a:pt x="2853" y="341"/>
                  </a:lnTo>
                  <a:lnTo>
                    <a:pt x="2853" y="341"/>
                  </a:lnTo>
                  <a:lnTo>
                    <a:pt x="2853" y="347"/>
                  </a:lnTo>
                  <a:lnTo>
                    <a:pt x="2853" y="347"/>
                  </a:lnTo>
                  <a:lnTo>
                    <a:pt x="2853" y="347"/>
                  </a:lnTo>
                  <a:lnTo>
                    <a:pt x="2853" y="353"/>
                  </a:lnTo>
                  <a:lnTo>
                    <a:pt x="2853" y="353"/>
                  </a:lnTo>
                  <a:lnTo>
                    <a:pt x="2847" y="359"/>
                  </a:lnTo>
                  <a:lnTo>
                    <a:pt x="2847" y="359"/>
                  </a:lnTo>
                  <a:lnTo>
                    <a:pt x="2847" y="370"/>
                  </a:lnTo>
                  <a:lnTo>
                    <a:pt x="2847" y="370"/>
                  </a:lnTo>
                  <a:lnTo>
                    <a:pt x="2847" y="375"/>
                  </a:lnTo>
                  <a:lnTo>
                    <a:pt x="2847" y="375"/>
                  </a:lnTo>
                  <a:lnTo>
                    <a:pt x="2853" y="375"/>
                  </a:lnTo>
                  <a:lnTo>
                    <a:pt x="2853" y="375"/>
                  </a:lnTo>
                  <a:lnTo>
                    <a:pt x="2853" y="375"/>
                  </a:lnTo>
                  <a:lnTo>
                    <a:pt x="2853" y="375"/>
                  </a:lnTo>
                  <a:lnTo>
                    <a:pt x="2858" y="375"/>
                  </a:lnTo>
                  <a:lnTo>
                    <a:pt x="2858" y="375"/>
                  </a:lnTo>
                  <a:lnTo>
                    <a:pt x="2858" y="381"/>
                  </a:lnTo>
                  <a:lnTo>
                    <a:pt x="2858" y="381"/>
                  </a:lnTo>
                  <a:lnTo>
                    <a:pt x="2898" y="370"/>
                  </a:lnTo>
                  <a:lnTo>
                    <a:pt x="2898" y="370"/>
                  </a:lnTo>
                  <a:lnTo>
                    <a:pt x="2944" y="364"/>
                  </a:lnTo>
                  <a:lnTo>
                    <a:pt x="2944" y="364"/>
                  </a:lnTo>
                  <a:lnTo>
                    <a:pt x="2989" y="353"/>
                  </a:lnTo>
                  <a:lnTo>
                    <a:pt x="2989" y="353"/>
                  </a:lnTo>
                  <a:lnTo>
                    <a:pt x="3029" y="347"/>
                  </a:lnTo>
                  <a:lnTo>
                    <a:pt x="3029" y="347"/>
                  </a:lnTo>
                  <a:lnTo>
                    <a:pt x="3069" y="347"/>
                  </a:lnTo>
                  <a:lnTo>
                    <a:pt x="3069" y="347"/>
                  </a:lnTo>
                  <a:lnTo>
                    <a:pt x="3103" y="347"/>
                  </a:lnTo>
                  <a:lnTo>
                    <a:pt x="3103" y="347"/>
                  </a:lnTo>
                  <a:lnTo>
                    <a:pt x="3131" y="353"/>
                  </a:lnTo>
                  <a:lnTo>
                    <a:pt x="3131" y="353"/>
                  </a:lnTo>
                  <a:lnTo>
                    <a:pt x="3165" y="347"/>
                  </a:lnTo>
                  <a:lnTo>
                    <a:pt x="3165" y="347"/>
                  </a:lnTo>
                  <a:lnTo>
                    <a:pt x="3200" y="341"/>
                  </a:lnTo>
                  <a:lnTo>
                    <a:pt x="3200" y="341"/>
                  </a:lnTo>
                  <a:lnTo>
                    <a:pt x="3239" y="335"/>
                  </a:lnTo>
                  <a:lnTo>
                    <a:pt x="3239" y="335"/>
                  </a:lnTo>
                  <a:lnTo>
                    <a:pt x="3273" y="324"/>
                  </a:lnTo>
                  <a:lnTo>
                    <a:pt x="3273" y="324"/>
                  </a:lnTo>
                  <a:lnTo>
                    <a:pt x="3301" y="313"/>
                  </a:lnTo>
                  <a:lnTo>
                    <a:pt x="3307" y="307"/>
                  </a:lnTo>
                  <a:lnTo>
                    <a:pt x="3307" y="307"/>
                  </a:lnTo>
                  <a:lnTo>
                    <a:pt x="3307" y="301"/>
                  </a:lnTo>
                  <a:lnTo>
                    <a:pt x="3307" y="301"/>
                  </a:lnTo>
                  <a:lnTo>
                    <a:pt x="3307" y="301"/>
                  </a:lnTo>
                  <a:lnTo>
                    <a:pt x="3313" y="301"/>
                  </a:lnTo>
                  <a:lnTo>
                    <a:pt x="3313" y="301"/>
                  </a:lnTo>
                  <a:lnTo>
                    <a:pt x="3325" y="301"/>
                  </a:lnTo>
                  <a:lnTo>
                    <a:pt x="3325" y="301"/>
                  </a:lnTo>
                  <a:lnTo>
                    <a:pt x="3336" y="301"/>
                  </a:lnTo>
                  <a:lnTo>
                    <a:pt x="3336" y="301"/>
                  </a:lnTo>
                  <a:lnTo>
                    <a:pt x="3347" y="307"/>
                  </a:lnTo>
                  <a:lnTo>
                    <a:pt x="3347" y="307"/>
                  </a:lnTo>
                  <a:lnTo>
                    <a:pt x="3364" y="301"/>
                  </a:lnTo>
                  <a:lnTo>
                    <a:pt x="3364" y="301"/>
                  </a:lnTo>
                  <a:lnTo>
                    <a:pt x="3381" y="296"/>
                  </a:lnTo>
                  <a:lnTo>
                    <a:pt x="3381" y="296"/>
                  </a:lnTo>
                  <a:lnTo>
                    <a:pt x="3398" y="296"/>
                  </a:lnTo>
                  <a:lnTo>
                    <a:pt x="3398" y="296"/>
                  </a:lnTo>
                  <a:lnTo>
                    <a:pt x="3421" y="290"/>
                  </a:lnTo>
                  <a:lnTo>
                    <a:pt x="3421" y="290"/>
                  </a:lnTo>
                  <a:lnTo>
                    <a:pt x="3410" y="290"/>
                  </a:lnTo>
                  <a:lnTo>
                    <a:pt x="3410" y="290"/>
                  </a:lnTo>
                  <a:lnTo>
                    <a:pt x="3404" y="296"/>
                  </a:lnTo>
                  <a:lnTo>
                    <a:pt x="3404" y="296"/>
                  </a:lnTo>
                  <a:lnTo>
                    <a:pt x="3393" y="301"/>
                  </a:lnTo>
                  <a:lnTo>
                    <a:pt x="3393" y="301"/>
                  </a:lnTo>
                  <a:lnTo>
                    <a:pt x="3387" y="307"/>
                  </a:lnTo>
                  <a:lnTo>
                    <a:pt x="3387" y="307"/>
                  </a:lnTo>
                  <a:lnTo>
                    <a:pt x="3370" y="307"/>
                  </a:lnTo>
                  <a:lnTo>
                    <a:pt x="3370" y="307"/>
                  </a:lnTo>
                  <a:lnTo>
                    <a:pt x="3359" y="307"/>
                  </a:lnTo>
                  <a:lnTo>
                    <a:pt x="3359" y="307"/>
                  </a:lnTo>
                  <a:lnTo>
                    <a:pt x="3347" y="307"/>
                  </a:lnTo>
                  <a:lnTo>
                    <a:pt x="3347" y="307"/>
                  </a:lnTo>
                  <a:lnTo>
                    <a:pt x="3330" y="313"/>
                  </a:lnTo>
                  <a:lnTo>
                    <a:pt x="3330" y="313"/>
                  </a:lnTo>
                  <a:lnTo>
                    <a:pt x="3325" y="313"/>
                  </a:lnTo>
                  <a:lnTo>
                    <a:pt x="3325" y="313"/>
                  </a:lnTo>
                  <a:lnTo>
                    <a:pt x="3319" y="319"/>
                  </a:lnTo>
                  <a:lnTo>
                    <a:pt x="3319" y="319"/>
                  </a:lnTo>
                  <a:lnTo>
                    <a:pt x="3313" y="324"/>
                  </a:lnTo>
                  <a:lnTo>
                    <a:pt x="3313" y="324"/>
                  </a:lnTo>
                  <a:lnTo>
                    <a:pt x="3307" y="324"/>
                  </a:lnTo>
                  <a:lnTo>
                    <a:pt x="3307" y="324"/>
                  </a:lnTo>
                  <a:lnTo>
                    <a:pt x="3313" y="330"/>
                  </a:lnTo>
                  <a:lnTo>
                    <a:pt x="3313" y="330"/>
                  </a:lnTo>
                  <a:lnTo>
                    <a:pt x="3313" y="330"/>
                  </a:lnTo>
                  <a:lnTo>
                    <a:pt x="3313" y="330"/>
                  </a:lnTo>
                  <a:lnTo>
                    <a:pt x="3319" y="330"/>
                  </a:lnTo>
                  <a:lnTo>
                    <a:pt x="3319" y="330"/>
                  </a:lnTo>
                  <a:lnTo>
                    <a:pt x="3319" y="330"/>
                  </a:lnTo>
                  <a:lnTo>
                    <a:pt x="3319" y="330"/>
                  </a:lnTo>
                  <a:lnTo>
                    <a:pt x="3336" y="335"/>
                  </a:lnTo>
                  <a:lnTo>
                    <a:pt x="3336" y="335"/>
                  </a:lnTo>
                  <a:lnTo>
                    <a:pt x="3347" y="335"/>
                  </a:lnTo>
                  <a:lnTo>
                    <a:pt x="3347" y="335"/>
                  </a:lnTo>
                  <a:lnTo>
                    <a:pt x="3370" y="335"/>
                  </a:lnTo>
                  <a:lnTo>
                    <a:pt x="3370" y="335"/>
                  </a:lnTo>
                  <a:lnTo>
                    <a:pt x="3387" y="335"/>
                  </a:lnTo>
                  <a:lnTo>
                    <a:pt x="3387" y="341"/>
                  </a:lnTo>
                  <a:lnTo>
                    <a:pt x="3387" y="341"/>
                  </a:lnTo>
                  <a:lnTo>
                    <a:pt x="3387" y="347"/>
                  </a:lnTo>
                  <a:lnTo>
                    <a:pt x="3387" y="347"/>
                  </a:lnTo>
                  <a:lnTo>
                    <a:pt x="3387" y="347"/>
                  </a:lnTo>
                  <a:lnTo>
                    <a:pt x="3364" y="347"/>
                  </a:lnTo>
                  <a:lnTo>
                    <a:pt x="3364" y="347"/>
                  </a:lnTo>
                  <a:lnTo>
                    <a:pt x="3341" y="347"/>
                  </a:lnTo>
                  <a:lnTo>
                    <a:pt x="3341" y="347"/>
                  </a:lnTo>
                  <a:lnTo>
                    <a:pt x="3325" y="347"/>
                  </a:lnTo>
                  <a:lnTo>
                    <a:pt x="3325" y="347"/>
                  </a:lnTo>
                  <a:lnTo>
                    <a:pt x="3307" y="347"/>
                  </a:lnTo>
                  <a:lnTo>
                    <a:pt x="3307" y="347"/>
                  </a:lnTo>
                  <a:lnTo>
                    <a:pt x="3307" y="353"/>
                  </a:lnTo>
                  <a:lnTo>
                    <a:pt x="3307" y="353"/>
                  </a:lnTo>
                  <a:lnTo>
                    <a:pt x="3296" y="359"/>
                  </a:lnTo>
                  <a:lnTo>
                    <a:pt x="3296" y="359"/>
                  </a:lnTo>
                  <a:lnTo>
                    <a:pt x="3290" y="364"/>
                  </a:lnTo>
                  <a:lnTo>
                    <a:pt x="3290" y="364"/>
                  </a:lnTo>
                  <a:lnTo>
                    <a:pt x="3290" y="364"/>
                  </a:lnTo>
                  <a:lnTo>
                    <a:pt x="3290" y="364"/>
                  </a:lnTo>
                  <a:lnTo>
                    <a:pt x="3273" y="370"/>
                  </a:lnTo>
                  <a:lnTo>
                    <a:pt x="3273" y="370"/>
                  </a:lnTo>
                  <a:lnTo>
                    <a:pt x="3256" y="370"/>
                  </a:lnTo>
                  <a:lnTo>
                    <a:pt x="3256" y="370"/>
                  </a:lnTo>
                  <a:lnTo>
                    <a:pt x="3245" y="370"/>
                  </a:lnTo>
                  <a:lnTo>
                    <a:pt x="3245" y="370"/>
                  </a:lnTo>
                  <a:lnTo>
                    <a:pt x="3228" y="370"/>
                  </a:lnTo>
                  <a:lnTo>
                    <a:pt x="3228" y="370"/>
                  </a:lnTo>
                  <a:lnTo>
                    <a:pt x="3211" y="381"/>
                  </a:lnTo>
                  <a:lnTo>
                    <a:pt x="3205" y="381"/>
                  </a:lnTo>
                  <a:lnTo>
                    <a:pt x="3211" y="387"/>
                  </a:lnTo>
                  <a:lnTo>
                    <a:pt x="3211" y="387"/>
                  </a:lnTo>
                  <a:lnTo>
                    <a:pt x="3222" y="387"/>
                  </a:lnTo>
                  <a:lnTo>
                    <a:pt x="3245" y="393"/>
                  </a:lnTo>
                  <a:lnTo>
                    <a:pt x="3245" y="393"/>
                  </a:lnTo>
                  <a:lnTo>
                    <a:pt x="3301" y="393"/>
                  </a:lnTo>
                  <a:lnTo>
                    <a:pt x="3301" y="393"/>
                  </a:lnTo>
                  <a:lnTo>
                    <a:pt x="3336" y="393"/>
                  </a:lnTo>
                  <a:lnTo>
                    <a:pt x="3336" y="393"/>
                  </a:lnTo>
                  <a:lnTo>
                    <a:pt x="3307" y="398"/>
                  </a:lnTo>
                  <a:lnTo>
                    <a:pt x="3307" y="398"/>
                  </a:lnTo>
                  <a:lnTo>
                    <a:pt x="3279" y="410"/>
                  </a:lnTo>
                  <a:lnTo>
                    <a:pt x="3279" y="410"/>
                  </a:lnTo>
                  <a:lnTo>
                    <a:pt x="3245" y="415"/>
                  </a:lnTo>
                  <a:lnTo>
                    <a:pt x="3245" y="415"/>
                  </a:lnTo>
                  <a:lnTo>
                    <a:pt x="3216" y="421"/>
                  </a:lnTo>
                  <a:lnTo>
                    <a:pt x="3216" y="421"/>
                  </a:lnTo>
                  <a:lnTo>
                    <a:pt x="3211" y="415"/>
                  </a:lnTo>
                  <a:lnTo>
                    <a:pt x="3211" y="415"/>
                  </a:lnTo>
                  <a:lnTo>
                    <a:pt x="3200" y="415"/>
                  </a:lnTo>
                  <a:lnTo>
                    <a:pt x="3200" y="415"/>
                  </a:lnTo>
                  <a:lnTo>
                    <a:pt x="3188" y="410"/>
                  </a:lnTo>
                  <a:lnTo>
                    <a:pt x="3188" y="410"/>
                  </a:lnTo>
                  <a:lnTo>
                    <a:pt x="3176" y="410"/>
                  </a:lnTo>
                  <a:lnTo>
                    <a:pt x="3176" y="410"/>
                  </a:lnTo>
                  <a:lnTo>
                    <a:pt x="3176" y="410"/>
                  </a:lnTo>
                  <a:lnTo>
                    <a:pt x="3176" y="410"/>
                  </a:lnTo>
                  <a:lnTo>
                    <a:pt x="3176" y="415"/>
                  </a:lnTo>
                  <a:lnTo>
                    <a:pt x="3176" y="415"/>
                  </a:lnTo>
                  <a:lnTo>
                    <a:pt x="3176" y="421"/>
                  </a:lnTo>
                  <a:lnTo>
                    <a:pt x="3176" y="421"/>
                  </a:lnTo>
                  <a:lnTo>
                    <a:pt x="3171" y="427"/>
                  </a:lnTo>
                  <a:lnTo>
                    <a:pt x="3171" y="427"/>
                  </a:lnTo>
                  <a:lnTo>
                    <a:pt x="3126" y="421"/>
                  </a:lnTo>
                  <a:lnTo>
                    <a:pt x="3126" y="421"/>
                  </a:lnTo>
                  <a:lnTo>
                    <a:pt x="3080" y="427"/>
                  </a:lnTo>
                  <a:lnTo>
                    <a:pt x="3080" y="427"/>
                  </a:lnTo>
                  <a:lnTo>
                    <a:pt x="3035" y="427"/>
                  </a:lnTo>
                  <a:lnTo>
                    <a:pt x="3035" y="427"/>
                  </a:lnTo>
                  <a:lnTo>
                    <a:pt x="2989" y="438"/>
                  </a:lnTo>
                  <a:lnTo>
                    <a:pt x="2989" y="438"/>
                  </a:lnTo>
                  <a:lnTo>
                    <a:pt x="2989" y="438"/>
                  </a:lnTo>
                  <a:lnTo>
                    <a:pt x="2989" y="438"/>
                  </a:lnTo>
                  <a:lnTo>
                    <a:pt x="2989" y="444"/>
                  </a:lnTo>
                  <a:lnTo>
                    <a:pt x="2989" y="444"/>
                  </a:lnTo>
                  <a:lnTo>
                    <a:pt x="2989" y="449"/>
                  </a:lnTo>
                  <a:lnTo>
                    <a:pt x="2989" y="449"/>
                  </a:lnTo>
                  <a:lnTo>
                    <a:pt x="2989" y="455"/>
                  </a:lnTo>
                  <a:lnTo>
                    <a:pt x="2989" y="455"/>
                  </a:lnTo>
                  <a:lnTo>
                    <a:pt x="2995" y="460"/>
                  </a:lnTo>
                  <a:lnTo>
                    <a:pt x="2995" y="460"/>
                  </a:lnTo>
                  <a:lnTo>
                    <a:pt x="3001" y="466"/>
                  </a:lnTo>
                  <a:lnTo>
                    <a:pt x="3001" y="466"/>
                  </a:lnTo>
                  <a:lnTo>
                    <a:pt x="3006" y="472"/>
                  </a:lnTo>
                  <a:lnTo>
                    <a:pt x="3006" y="472"/>
                  </a:lnTo>
                  <a:lnTo>
                    <a:pt x="3006" y="484"/>
                  </a:lnTo>
                  <a:lnTo>
                    <a:pt x="3006" y="484"/>
                  </a:lnTo>
                  <a:lnTo>
                    <a:pt x="3001" y="489"/>
                  </a:lnTo>
                  <a:lnTo>
                    <a:pt x="3001" y="489"/>
                  </a:lnTo>
                  <a:lnTo>
                    <a:pt x="3001" y="489"/>
                  </a:lnTo>
                  <a:lnTo>
                    <a:pt x="3001" y="489"/>
                  </a:lnTo>
                  <a:lnTo>
                    <a:pt x="3001" y="495"/>
                  </a:lnTo>
                  <a:lnTo>
                    <a:pt x="3001" y="495"/>
                  </a:lnTo>
                  <a:lnTo>
                    <a:pt x="3001" y="500"/>
                  </a:lnTo>
                  <a:lnTo>
                    <a:pt x="3001" y="500"/>
                  </a:lnTo>
                  <a:lnTo>
                    <a:pt x="3001" y="506"/>
                  </a:lnTo>
                  <a:lnTo>
                    <a:pt x="3001" y="506"/>
                  </a:lnTo>
                  <a:lnTo>
                    <a:pt x="3006" y="506"/>
                  </a:lnTo>
                  <a:lnTo>
                    <a:pt x="3006" y="506"/>
                  </a:lnTo>
                  <a:lnTo>
                    <a:pt x="3006" y="506"/>
                  </a:lnTo>
                  <a:lnTo>
                    <a:pt x="3006" y="506"/>
                  </a:lnTo>
                  <a:lnTo>
                    <a:pt x="3012" y="512"/>
                  </a:lnTo>
                  <a:lnTo>
                    <a:pt x="3012" y="512"/>
                  </a:lnTo>
                  <a:lnTo>
                    <a:pt x="3035" y="518"/>
                  </a:lnTo>
                  <a:lnTo>
                    <a:pt x="3035" y="518"/>
                  </a:lnTo>
                  <a:lnTo>
                    <a:pt x="3069" y="518"/>
                  </a:lnTo>
                  <a:lnTo>
                    <a:pt x="3069" y="518"/>
                  </a:lnTo>
                  <a:lnTo>
                    <a:pt x="3091" y="518"/>
                  </a:lnTo>
                  <a:lnTo>
                    <a:pt x="3091" y="518"/>
                  </a:lnTo>
                  <a:lnTo>
                    <a:pt x="3086" y="518"/>
                  </a:lnTo>
                  <a:lnTo>
                    <a:pt x="3086" y="518"/>
                  </a:lnTo>
                  <a:lnTo>
                    <a:pt x="3097" y="524"/>
                  </a:lnTo>
                  <a:lnTo>
                    <a:pt x="3097" y="524"/>
                  </a:lnTo>
                  <a:lnTo>
                    <a:pt x="3103" y="524"/>
                  </a:lnTo>
                  <a:lnTo>
                    <a:pt x="3103" y="524"/>
                  </a:lnTo>
                  <a:lnTo>
                    <a:pt x="3109" y="524"/>
                  </a:lnTo>
                  <a:lnTo>
                    <a:pt x="3109" y="524"/>
                  </a:lnTo>
                  <a:lnTo>
                    <a:pt x="3120" y="524"/>
                  </a:lnTo>
                  <a:lnTo>
                    <a:pt x="3120" y="524"/>
                  </a:lnTo>
                  <a:lnTo>
                    <a:pt x="3120" y="529"/>
                  </a:lnTo>
                  <a:lnTo>
                    <a:pt x="3120" y="529"/>
                  </a:lnTo>
                  <a:lnTo>
                    <a:pt x="3120" y="534"/>
                  </a:lnTo>
                  <a:lnTo>
                    <a:pt x="3120" y="534"/>
                  </a:lnTo>
                  <a:lnTo>
                    <a:pt x="3114" y="534"/>
                  </a:lnTo>
                  <a:lnTo>
                    <a:pt x="3114" y="534"/>
                  </a:lnTo>
                  <a:lnTo>
                    <a:pt x="3109" y="529"/>
                  </a:lnTo>
                  <a:lnTo>
                    <a:pt x="3109" y="529"/>
                  </a:lnTo>
                  <a:lnTo>
                    <a:pt x="3103" y="529"/>
                  </a:lnTo>
                  <a:lnTo>
                    <a:pt x="3103" y="529"/>
                  </a:lnTo>
                  <a:lnTo>
                    <a:pt x="3097" y="529"/>
                  </a:lnTo>
                  <a:lnTo>
                    <a:pt x="3097" y="529"/>
                  </a:lnTo>
                  <a:lnTo>
                    <a:pt x="3097" y="534"/>
                  </a:lnTo>
                  <a:lnTo>
                    <a:pt x="3097" y="534"/>
                  </a:lnTo>
                  <a:lnTo>
                    <a:pt x="3091" y="534"/>
                  </a:lnTo>
                  <a:lnTo>
                    <a:pt x="3091" y="534"/>
                  </a:lnTo>
                  <a:lnTo>
                    <a:pt x="3091" y="534"/>
                  </a:lnTo>
                  <a:lnTo>
                    <a:pt x="3091" y="534"/>
                  </a:lnTo>
                  <a:lnTo>
                    <a:pt x="3086" y="534"/>
                  </a:lnTo>
                  <a:lnTo>
                    <a:pt x="3086" y="540"/>
                  </a:lnTo>
                  <a:lnTo>
                    <a:pt x="3086" y="540"/>
                  </a:lnTo>
                  <a:lnTo>
                    <a:pt x="3086" y="546"/>
                  </a:lnTo>
                  <a:lnTo>
                    <a:pt x="3086" y="552"/>
                  </a:lnTo>
                  <a:lnTo>
                    <a:pt x="3086" y="552"/>
                  </a:lnTo>
                  <a:lnTo>
                    <a:pt x="3080" y="552"/>
                  </a:lnTo>
                  <a:lnTo>
                    <a:pt x="3080" y="552"/>
                  </a:lnTo>
                  <a:lnTo>
                    <a:pt x="3069" y="546"/>
                  </a:lnTo>
                  <a:lnTo>
                    <a:pt x="3069" y="546"/>
                  </a:lnTo>
                  <a:lnTo>
                    <a:pt x="3063" y="540"/>
                  </a:lnTo>
                  <a:lnTo>
                    <a:pt x="3063" y="540"/>
                  </a:lnTo>
                  <a:lnTo>
                    <a:pt x="3057" y="540"/>
                  </a:lnTo>
                  <a:lnTo>
                    <a:pt x="3057" y="540"/>
                  </a:lnTo>
                  <a:lnTo>
                    <a:pt x="3046" y="540"/>
                  </a:lnTo>
                  <a:lnTo>
                    <a:pt x="3046" y="540"/>
                  </a:lnTo>
                  <a:lnTo>
                    <a:pt x="3041" y="540"/>
                  </a:lnTo>
                  <a:lnTo>
                    <a:pt x="3041" y="540"/>
                  </a:lnTo>
                  <a:lnTo>
                    <a:pt x="3029" y="546"/>
                  </a:lnTo>
                  <a:lnTo>
                    <a:pt x="3029" y="546"/>
                  </a:lnTo>
                  <a:lnTo>
                    <a:pt x="3023" y="546"/>
                  </a:lnTo>
                  <a:lnTo>
                    <a:pt x="3023" y="540"/>
                  </a:lnTo>
                  <a:lnTo>
                    <a:pt x="3023" y="540"/>
                  </a:lnTo>
                  <a:lnTo>
                    <a:pt x="3023" y="534"/>
                  </a:lnTo>
                  <a:lnTo>
                    <a:pt x="3017" y="534"/>
                  </a:lnTo>
                  <a:lnTo>
                    <a:pt x="3017" y="534"/>
                  </a:lnTo>
                  <a:lnTo>
                    <a:pt x="3017" y="534"/>
                  </a:lnTo>
                  <a:lnTo>
                    <a:pt x="3017" y="534"/>
                  </a:lnTo>
                  <a:lnTo>
                    <a:pt x="3012" y="534"/>
                  </a:lnTo>
                  <a:lnTo>
                    <a:pt x="3012" y="534"/>
                  </a:lnTo>
                  <a:lnTo>
                    <a:pt x="3006" y="534"/>
                  </a:lnTo>
                  <a:lnTo>
                    <a:pt x="3006" y="534"/>
                  </a:lnTo>
                  <a:lnTo>
                    <a:pt x="3001" y="534"/>
                  </a:lnTo>
                  <a:lnTo>
                    <a:pt x="3001" y="534"/>
                  </a:lnTo>
                  <a:lnTo>
                    <a:pt x="2989" y="529"/>
                  </a:lnTo>
                  <a:lnTo>
                    <a:pt x="2983" y="524"/>
                  </a:lnTo>
                  <a:lnTo>
                    <a:pt x="2983" y="524"/>
                  </a:lnTo>
                  <a:lnTo>
                    <a:pt x="2983" y="506"/>
                  </a:lnTo>
                  <a:lnTo>
                    <a:pt x="2983" y="506"/>
                  </a:lnTo>
                  <a:lnTo>
                    <a:pt x="2983" y="489"/>
                  </a:lnTo>
                  <a:lnTo>
                    <a:pt x="2983" y="489"/>
                  </a:lnTo>
                  <a:lnTo>
                    <a:pt x="2978" y="466"/>
                  </a:lnTo>
                  <a:lnTo>
                    <a:pt x="2966" y="460"/>
                  </a:lnTo>
                  <a:lnTo>
                    <a:pt x="2955" y="455"/>
                  </a:lnTo>
                  <a:lnTo>
                    <a:pt x="2950" y="444"/>
                  </a:lnTo>
                  <a:lnTo>
                    <a:pt x="2938" y="438"/>
                  </a:lnTo>
                  <a:lnTo>
                    <a:pt x="2938" y="432"/>
                  </a:lnTo>
                  <a:lnTo>
                    <a:pt x="2938" y="432"/>
                  </a:lnTo>
                  <a:lnTo>
                    <a:pt x="2938" y="432"/>
                  </a:lnTo>
                  <a:lnTo>
                    <a:pt x="2938" y="432"/>
                  </a:lnTo>
                  <a:lnTo>
                    <a:pt x="2938" y="432"/>
                  </a:lnTo>
                  <a:lnTo>
                    <a:pt x="2921" y="427"/>
                  </a:lnTo>
                  <a:lnTo>
                    <a:pt x="2898" y="421"/>
                  </a:lnTo>
                  <a:lnTo>
                    <a:pt x="2898" y="421"/>
                  </a:lnTo>
                  <a:lnTo>
                    <a:pt x="2836" y="421"/>
                  </a:lnTo>
                  <a:lnTo>
                    <a:pt x="2836" y="421"/>
                  </a:lnTo>
                  <a:lnTo>
                    <a:pt x="2767" y="427"/>
                  </a:lnTo>
                  <a:lnTo>
                    <a:pt x="2767" y="427"/>
                  </a:lnTo>
                  <a:lnTo>
                    <a:pt x="2716" y="432"/>
                  </a:lnTo>
                  <a:lnTo>
                    <a:pt x="2711" y="438"/>
                  </a:lnTo>
                  <a:lnTo>
                    <a:pt x="2711" y="449"/>
                  </a:lnTo>
                  <a:lnTo>
                    <a:pt x="2711" y="455"/>
                  </a:lnTo>
                  <a:lnTo>
                    <a:pt x="2711" y="460"/>
                  </a:lnTo>
                  <a:lnTo>
                    <a:pt x="2711" y="460"/>
                  </a:lnTo>
                  <a:lnTo>
                    <a:pt x="2711" y="460"/>
                  </a:lnTo>
                  <a:lnTo>
                    <a:pt x="2711" y="460"/>
                  </a:lnTo>
                  <a:lnTo>
                    <a:pt x="2711" y="460"/>
                  </a:lnTo>
                  <a:lnTo>
                    <a:pt x="2711" y="460"/>
                  </a:lnTo>
                  <a:lnTo>
                    <a:pt x="2716" y="466"/>
                  </a:lnTo>
                  <a:lnTo>
                    <a:pt x="2716" y="466"/>
                  </a:lnTo>
                  <a:lnTo>
                    <a:pt x="2716" y="466"/>
                  </a:lnTo>
                  <a:lnTo>
                    <a:pt x="2716" y="466"/>
                  </a:lnTo>
                  <a:lnTo>
                    <a:pt x="2716" y="472"/>
                  </a:lnTo>
                  <a:lnTo>
                    <a:pt x="2716" y="472"/>
                  </a:lnTo>
                  <a:lnTo>
                    <a:pt x="2711" y="478"/>
                  </a:lnTo>
                  <a:lnTo>
                    <a:pt x="2711" y="478"/>
                  </a:lnTo>
                  <a:lnTo>
                    <a:pt x="2711" y="489"/>
                  </a:lnTo>
                  <a:lnTo>
                    <a:pt x="2711" y="489"/>
                  </a:lnTo>
                  <a:lnTo>
                    <a:pt x="2705" y="495"/>
                  </a:lnTo>
                  <a:lnTo>
                    <a:pt x="2705" y="495"/>
                  </a:lnTo>
                  <a:lnTo>
                    <a:pt x="2699" y="500"/>
                  </a:lnTo>
                  <a:lnTo>
                    <a:pt x="2699" y="500"/>
                  </a:lnTo>
                  <a:lnTo>
                    <a:pt x="2694" y="500"/>
                  </a:lnTo>
                  <a:lnTo>
                    <a:pt x="2694" y="500"/>
                  </a:lnTo>
                  <a:lnTo>
                    <a:pt x="2682" y="500"/>
                  </a:lnTo>
                  <a:lnTo>
                    <a:pt x="2682" y="500"/>
                  </a:lnTo>
                  <a:lnTo>
                    <a:pt x="2677" y="500"/>
                  </a:lnTo>
                  <a:lnTo>
                    <a:pt x="2677" y="500"/>
                  </a:lnTo>
                  <a:lnTo>
                    <a:pt x="2671" y="506"/>
                  </a:lnTo>
                  <a:lnTo>
                    <a:pt x="2671" y="506"/>
                  </a:lnTo>
                  <a:lnTo>
                    <a:pt x="2665" y="512"/>
                  </a:lnTo>
                  <a:lnTo>
                    <a:pt x="2665" y="512"/>
                  </a:lnTo>
                  <a:lnTo>
                    <a:pt x="2665" y="524"/>
                  </a:lnTo>
                  <a:lnTo>
                    <a:pt x="2665" y="524"/>
                  </a:lnTo>
                  <a:lnTo>
                    <a:pt x="2660" y="529"/>
                  </a:lnTo>
                  <a:lnTo>
                    <a:pt x="2660" y="529"/>
                  </a:lnTo>
                  <a:lnTo>
                    <a:pt x="2660" y="529"/>
                  </a:lnTo>
                  <a:lnTo>
                    <a:pt x="2660" y="529"/>
                  </a:lnTo>
                  <a:lnTo>
                    <a:pt x="2654" y="524"/>
                  </a:lnTo>
                  <a:lnTo>
                    <a:pt x="2654" y="524"/>
                  </a:lnTo>
                  <a:lnTo>
                    <a:pt x="2654" y="518"/>
                  </a:lnTo>
                  <a:lnTo>
                    <a:pt x="2654" y="518"/>
                  </a:lnTo>
                  <a:lnTo>
                    <a:pt x="2648" y="512"/>
                  </a:lnTo>
                  <a:lnTo>
                    <a:pt x="2648" y="512"/>
                  </a:lnTo>
                  <a:lnTo>
                    <a:pt x="2654" y="506"/>
                  </a:lnTo>
                  <a:lnTo>
                    <a:pt x="2654" y="506"/>
                  </a:lnTo>
                  <a:lnTo>
                    <a:pt x="2660" y="500"/>
                  </a:lnTo>
                  <a:lnTo>
                    <a:pt x="2660" y="500"/>
                  </a:lnTo>
                  <a:lnTo>
                    <a:pt x="2665" y="489"/>
                  </a:lnTo>
                  <a:lnTo>
                    <a:pt x="2665" y="489"/>
                  </a:lnTo>
                  <a:lnTo>
                    <a:pt x="2665" y="478"/>
                  </a:lnTo>
                  <a:lnTo>
                    <a:pt x="2665" y="478"/>
                  </a:lnTo>
                  <a:lnTo>
                    <a:pt x="2665" y="478"/>
                  </a:lnTo>
                  <a:lnTo>
                    <a:pt x="2665" y="478"/>
                  </a:lnTo>
                  <a:lnTo>
                    <a:pt x="2660" y="466"/>
                  </a:lnTo>
                  <a:lnTo>
                    <a:pt x="2660" y="466"/>
                  </a:lnTo>
                  <a:lnTo>
                    <a:pt x="2654" y="460"/>
                  </a:lnTo>
                  <a:lnTo>
                    <a:pt x="2654" y="460"/>
                  </a:lnTo>
                  <a:lnTo>
                    <a:pt x="2648" y="455"/>
                  </a:lnTo>
                  <a:lnTo>
                    <a:pt x="2648" y="455"/>
                  </a:lnTo>
                  <a:lnTo>
                    <a:pt x="2648" y="455"/>
                  </a:lnTo>
                  <a:lnTo>
                    <a:pt x="2648" y="455"/>
                  </a:lnTo>
                  <a:lnTo>
                    <a:pt x="2642" y="455"/>
                  </a:lnTo>
                  <a:lnTo>
                    <a:pt x="2642" y="455"/>
                  </a:lnTo>
                  <a:lnTo>
                    <a:pt x="2637" y="455"/>
                  </a:lnTo>
                  <a:lnTo>
                    <a:pt x="2637" y="455"/>
                  </a:lnTo>
                  <a:lnTo>
                    <a:pt x="2631" y="455"/>
                  </a:lnTo>
                  <a:lnTo>
                    <a:pt x="2631" y="455"/>
                  </a:lnTo>
                  <a:lnTo>
                    <a:pt x="2631" y="444"/>
                  </a:lnTo>
                  <a:lnTo>
                    <a:pt x="2631" y="444"/>
                  </a:lnTo>
                  <a:lnTo>
                    <a:pt x="2631" y="438"/>
                  </a:lnTo>
                  <a:lnTo>
                    <a:pt x="2631" y="438"/>
                  </a:lnTo>
                  <a:lnTo>
                    <a:pt x="2631" y="432"/>
                  </a:lnTo>
                  <a:lnTo>
                    <a:pt x="2631" y="432"/>
                  </a:lnTo>
                  <a:lnTo>
                    <a:pt x="2631" y="421"/>
                  </a:lnTo>
                  <a:lnTo>
                    <a:pt x="2631" y="421"/>
                  </a:lnTo>
                  <a:lnTo>
                    <a:pt x="2626" y="421"/>
                  </a:lnTo>
                  <a:lnTo>
                    <a:pt x="2626" y="421"/>
                  </a:lnTo>
                  <a:lnTo>
                    <a:pt x="2620" y="421"/>
                  </a:lnTo>
                  <a:lnTo>
                    <a:pt x="2620" y="421"/>
                  </a:lnTo>
                  <a:lnTo>
                    <a:pt x="2620" y="421"/>
                  </a:lnTo>
                  <a:lnTo>
                    <a:pt x="2620" y="421"/>
                  </a:lnTo>
                  <a:lnTo>
                    <a:pt x="2620" y="427"/>
                  </a:lnTo>
                  <a:lnTo>
                    <a:pt x="2620" y="427"/>
                  </a:lnTo>
                  <a:lnTo>
                    <a:pt x="2620" y="438"/>
                  </a:lnTo>
                  <a:lnTo>
                    <a:pt x="2620" y="438"/>
                  </a:lnTo>
                  <a:lnTo>
                    <a:pt x="2614" y="444"/>
                  </a:lnTo>
                  <a:lnTo>
                    <a:pt x="2614" y="444"/>
                  </a:lnTo>
                  <a:lnTo>
                    <a:pt x="2608" y="438"/>
                  </a:lnTo>
                  <a:lnTo>
                    <a:pt x="2608" y="438"/>
                  </a:lnTo>
                  <a:lnTo>
                    <a:pt x="2602" y="438"/>
                  </a:lnTo>
                  <a:lnTo>
                    <a:pt x="2602" y="438"/>
                  </a:lnTo>
                  <a:lnTo>
                    <a:pt x="2591" y="444"/>
                  </a:lnTo>
                  <a:lnTo>
                    <a:pt x="2591" y="444"/>
                  </a:lnTo>
                  <a:lnTo>
                    <a:pt x="2586" y="444"/>
                  </a:lnTo>
                  <a:lnTo>
                    <a:pt x="2586" y="444"/>
                  </a:lnTo>
                  <a:lnTo>
                    <a:pt x="2586" y="432"/>
                  </a:lnTo>
                  <a:lnTo>
                    <a:pt x="2586" y="432"/>
                  </a:lnTo>
                  <a:lnTo>
                    <a:pt x="2586" y="427"/>
                  </a:lnTo>
                  <a:lnTo>
                    <a:pt x="2586" y="427"/>
                  </a:lnTo>
                  <a:lnTo>
                    <a:pt x="2580" y="421"/>
                  </a:lnTo>
                  <a:lnTo>
                    <a:pt x="2580" y="421"/>
                  </a:lnTo>
                  <a:lnTo>
                    <a:pt x="2580" y="415"/>
                  </a:lnTo>
                  <a:lnTo>
                    <a:pt x="2580" y="415"/>
                  </a:lnTo>
                  <a:lnTo>
                    <a:pt x="2574" y="421"/>
                  </a:lnTo>
                  <a:lnTo>
                    <a:pt x="2574" y="421"/>
                  </a:lnTo>
                  <a:lnTo>
                    <a:pt x="2568" y="421"/>
                  </a:lnTo>
                  <a:lnTo>
                    <a:pt x="2568" y="421"/>
                  </a:lnTo>
                  <a:lnTo>
                    <a:pt x="2563" y="427"/>
                  </a:lnTo>
                  <a:lnTo>
                    <a:pt x="2563" y="427"/>
                  </a:lnTo>
                  <a:lnTo>
                    <a:pt x="2557" y="432"/>
                  </a:lnTo>
                  <a:lnTo>
                    <a:pt x="2557" y="432"/>
                  </a:lnTo>
                  <a:lnTo>
                    <a:pt x="2557" y="432"/>
                  </a:lnTo>
                  <a:lnTo>
                    <a:pt x="2557" y="432"/>
                  </a:lnTo>
                  <a:lnTo>
                    <a:pt x="2557" y="438"/>
                  </a:lnTo>
                  <a:lnTo>
                    <a:pt x="2557" y="438"/>
                  </a:lnTo>
                  <a:lnTo>
                    <a:pt x="2529" y="438"/>
                  </a:lnTo>
                  <a:lnTo>
                    <a:pt x="2529" y="438"/>
                  </a:lnTo>
                  <a:lnTo>
                    <a:pt x="2472" y="438"/>
                  </a:lnTo>
                  <a:lnTo>
                    <a:pt x="2472" y="438"/>
                  </a:lnTo>
                  <a:lnTo>
                    <a:pt x="2415" y="438"/>
                  </a:lnTo>
                  <a:lnTo>
                    <a:pt x="2415" y="438"/>
                  </a:lnTo>
                  <a:lnTo>
                    <a:pt x="2387" y="438"/>
                  </a:lnTo>
                  <a:lnTo>
                    <a:pt x="2387" y="438"/>
                  </a:lnTo>
                  <a:lnTo>
                    <a:pt x="2376" y="432"/>
                  </a:lnTo>
                  <a:lnTo>
                    <a:pt x="2376" y="432"/>
                  </a:lnTo>
                  <a:lnTo>
                    <a:pt x="2358" y="421"/>
                  </a:lnTo>
                  <a:lnTo>
                    <a:pt x="2358" y="421"/>
                  </a:lnTo>
                  <a:lnTo>
                    <a:pt x="2342" y="415"/>
                  </a:lnTo>
                  <a:lnTo>
                    <a:pt x="2342" y="415"/>
                  </a:lnTo>
                  <a:lnTo>
                    <a:pt x="2330" y="410"/>
                  </a:lnTo>
                  <a:lnTo>
                    <a:pt x="2330" y="410"/>
                  </a:lnTo>
                  <a:lnTo>
                    <a:pt x="2330" y="398"/>
                  </a:lnTo>
                  <a:lnTo>
                    <a:pt x="2330" y="398"/>
                  </a:lnTo>
                  <a:lnTo>
                    <a:pt x="2330" y="387"/>
                  </a:lnTo>
                  <a:lnTo>
                    <a:pt x="2330" y="387"/>
                  </a:lnTo>
                  <a:lnTo>
                    <a:pt x="2336" y="381"/>
                  </a:lnTo>
                  <a:lnTo>
                    <a:pt x="2336" y="381"/>
                  </a:lnTo>
                  <a:lnTo>
                    <a:pt x="2336" y="370"/>
                  </a:lnTo>
                  <a:lnTo>
                    <a:pt x="2324" y="353"/>
                  </a:lnTo>
                  <a:lnTo>
                    <a:pt x="2313" y="341"/>
                  </a:lnTo>
                  <a:lnTo>
                    <a:pt x="2302" y="324"/>
                  </a:lnTo>
                  <a:lnTo>
                    <a:pt x="2290" y="313"/>
                  </a:lnTo>
                  <a:lnTo>
                    <a:pt x="2290" y="313"/>
                  </a:lnTo>
                  <a:lnTo>
                    <a:pt x="2262" y="301"/>
                  </a:lnTo>
                  <a:lnTo>
                    <a:pt x="2262" y="301"/>
                  </a:lnTo>
                  <a:lnTo>
                    <a:pt x="2233" y="296"/>
                  </a:lnTo>
                  <a:lnTo>
                    <a:pt x="2233" y="296"/>
                  </a:lnTo>
                  <a:lnTo>
                    <a:pt x="2199" y="296"/>
                  </a:lnTo>
                  <a:lnTo>
                    <a:pt x="2199" y="296"/>
                  </a:lnTo>
                  <a:lnTo>
                    <a:pt x="2171" y="296"/>
                  </a:lnTo>
                  <a:lnTo>
                    <a:pt x="2171" y="296"/>
                  </a:lnTo>
                  <a:lnTo>
                    <a:pt x="2165" y="290"/>
                  </a:lnTo>
                  <a:lnTo>
                    <a:pt x="2165" y="290"/>
                  </a:lnTo>
                  <a:lnTo>
                    <a:pt x="2159" y="285"/>
                  </a:lnTo>
                  <a:lnTo>
                    <a:pt x="2159" y="285"/>
                  </a:lnTo>
                  <a:lnTo>
                    <a:pt x="2154" y="279"/>
                  </a:lnTo>
                  <a:lnTo>
                    <a:pt x="2154" y="279"/>
                  </a:lnTo>
                  <a:lnTo>
                    <a:pt x="2148" y="279"/>
                  </a:lnTo>
                  <a:lnTo>
                    <a:pt x="2148" y="279"/>
                  </a:lnTo>
                  <a:lnTo>
                    <a:pt x="2114" y="273"/>
                  </a:lnTo>
                  <a:lnTo>
                    <a:pt x="2114" y="273"/>
                  </a:lnTo>
                  <a:lnTo>
                    <a:pt x="2074" y="268"/>
                  </a:lnTo>
                  <a:lnTo>
                    <a:pt x="2074" y="268"/>
                  </a:lnTo>
                  <a:lnTo>
                    <a:pt x="2034" y="273"/>
                  </a:lnTo>
                  <a:lnTo>
                    <a:pt x="2034" y="273"/>
                  </a:lnTo>
                  <a:lnTo>
                    <a:pt x="2006" y="273"/>
                  </a:lnTo>
                  <a:lnTo>
                    <a:pt x="2006" y="273"/>
                  </a:lnTo>
                  <a:lnTo>
                    <a:pt x="2006" y="273"/>
                  </a:lnTo>
                  <a:lnTo>
                    <a:pt x="2006" y="273"/>
                  </a:lnTo>
                  <a:lnTo>
                    <a:pt x="2006" y="285"/>
                  </a:lnTo>
                  <a:lnTo>
                    <a:pt x="2006" y="285"/>
                  </a:lnTo>
                  <a:lnTo>
                    <a:pt x="2006" y="290"/>
                  </a:lnTo>
                  <a:lnTo>
                    <a:pt x="2006" y="290"/>
                  </a:lnTo>
                  <a:lnTo>
                    <a:pt x="2006" y="296"/>
                  </a:lnTo>
                  <a:lnTo>
                    <a:pt x="2006" y="296"/>
                  </a:lnTo>
                  <a:lnTo>
                    <a:pt x="2028" y="290"/>
                  </a:lnTo>
                  <a:lnTo>
                    <a:pt x="2028" y="290"/>
                  </a:lnTo>
                  <a:lnTo>
                    <a:pt x="2046" y="290"/>
                  </a:lnTo>
                  <a:lnTo>
                    <a:pt x="2046" y="290"/>
                  </a:lnTo>
                  <a:lnTo>
                    <a:pt x="2063" y="290"/>
                  </a:lnTo>
                  <a:lnTo>
                    <a:pt x="2063" y="290"/>
                  </a:lnTo>
                  <a:lnTo>
                    <a:pt x="2080" y="296"/>
                  </a:lnTo>
                  <a:lnTo>
                    <a:pt x="2080" y="296"/>
                  </a:lnTo>
                  <a:lnTo>
                    <a:pt x="2086" y="296"/>
                  </a:lnTo>
                  <a:lnTo>
                    <a:pt x="2086" y="296"/>
                  </a:lnTo>
                  <a:lnTo>
                    <a:pt x="2092" y="290"/>
                  </a:lnTo>
                  <a:lnTo>
                    <a:pt x="2092" y="290"/>
                  </a:lnTo>
                  <a:lnTo>
                    <a:pt x="2102" y="290"/>
                  </a:lnTo>
                  <a:lnTo>
                    <a:pt x="2102" y="290"/>
                  </a:lnTo>
                  <a:lnTo>
                    <a:pt x="2108" y="296"/>
                  </a:lnTo>
                  <a:lnTo>
                    <a:pt x="2108" y="296"/>
                  </a:lnTo>
                  <a:lnTo>
                    <a:pt x="2108" y="296"/>
                  </a:lnTo>
                  <a:lnTo>
                    <a:pt x="2108" y="296"/>
                  </a:lnTo>
                  <a:lnTo>
                    <a:pt x="2114" y="301"/>
                  </a:lnTo>
                  <a:lnTo>
                    <a:pt x="2114" y="301"/>
                  </a:lnTo>
                  <a:lnTo>
                    <a:pt x="2114" y="301"/>
                  </a:lnTo>
                  <a:lnTo>
                    <a:pt x="2114" y="301"/>
                  </a:lnTo>
                  <a:lnTo>
                    <a:pt x="2114" y="307"/>
                  </a:lnTo>
                  <a:lnTo>
                    <a:pt x="2114" y="307"/>
                  </a:lnTo>
                  <a:lnTo>
                    <a:pt x="2120" y="307"/>
                  </a:lnTo>
                  <a:lnTo>
                    <a:pt x="2120" y="307"/>
                  </a:lnTo>
                  <a:lnTo>
                    <a:pt x="2120" y="313"/>
                  </a:lnTo>
                  <a:lnTo>
                    <a:pt x="2120" y="313"/>
                  </a:lnTo>
                  <a:lnTo>
                    <a:pt x="2120" y="319"/>
                  </a:lnTo>
                  <a:lnTo>
                    <a:pt x="2120" y="319"/>
                  </a:lnTo>
                  <a:lnTo>
                    <a:pt x="2120" y="319"/>
                  </a:lnTo>
                  <a:lnTo>
                    <a:pt x="2120" y="319"/>
                  </a:lnTo>
                  <a:lnTo>
                    <a:pt x="2120" y="319"/>
                  </a:lnTo>
                  <a:lnTo>
                    <a:pt x="2114" y="319"/>
                  </a:lnTo>
                  <a:lnTo>
                    <a:pt x="2114" y="319"/>
                  </a:lnTo>
                  <a:lnTo>
                    <a:pt x="2114" y="319"/>
                  </a:lnTo>
                  <a:lnTo>
                    <a:pt x="2120" y="330"/>
                  </a:lnTo>
                  <a:lnTo>
                    <a:pt x="2120" y="330"/>
                  </a:lnTo>
                  <a:lnTo>
                    <a:pt x="2120" y="335"/>
                  </a:lnTo>
                  <a:lnTo>
                    <a:pt x="2120" y="335"/>
                  </a:lnTo>
                  <a:lnTo>
                    <a:pt x="2125" y="341"/>
                  </a:lnTo>
                  <a:lnTo>
                    <a:pt x="2125" y="341"/>
                  </a:lnTo>
                  <a:lnTo>
                    <a:pt x="2125" y="347"/>
                  </a:lnTo>
                  <a:lnTo>
                    <a:pt x="2125" y="347"/>
                  </a:lnTo>
                  <a:lnTo>
                    <a:pt x="2102" y="347"/>
                  </a:lnTo>
                  <a:lnTo>
                    <a:pt x="2102" y="347"/>
                  </a:lnTo>
                  <a:lnTo>
                    <a:pt x="2086" y="341"/>
                  </a:lnTo>
                  <a:lnTo>
                    <a:pt x="2086" y="341"/>
                  </a:lnTo>
                  <a:lnTo>
                    <a:pt x="2063" y="341"/>
                  </a:lnTo>
                  <a:lnTo>
                    <a:pt x="2063" y="341"/>
                  </a:lnTo>
                  <a:lnTo>
                    <a:pt x="2040" y="335"/>
                  </a:lnTo>
                  <a:lnTo>
                    <a:pt x="2034" y="335"/>
                  </a:lnTo>
                  <a:lnTo>
                    <a:pt x="2028" y="330"/>
                  </a:lnTo>
                  <a:lnTo>
                    <a:pt x="2028" y="330"/>
                  </a:lnTo>
                  <a:lnTo>
                    <a:pt x="2023" y="324"/>
                  </a:lnTo>
                  <a:lnTo>
                    <a:pt x="2023" y="324"/>
                  </a:lnTo>
                  <a:lnTo>
                    <a:pt x="2012" y="324"/>
                  </a:lnTo>
                  <a:lnTo>
                    <a:pt x="2012" y="324"/>
                  </a:lnTo>
                  <a:lnTo>
                    <a:pt x="2012" y="330"/>
                  </a:lnTo>
                  <a:lnTo>
                    <a:pt x="2012" y="330"/>
                  </a:lnTo>
                  <a:lnTo>
                    <a:pt x="2006" y="330"/>
                  </a:lnTo>
                  <a:lnTo>
                    <a:pt x="2006" y="330"/>
                  </a:lnTo>
                  <a:lnTo>
                    <a:pt x="2000" y="330"/>
                  </a:lnTo>
                  <a:lnTo>
                    <a:pt x="2000" y="330"/>
                  </a:lnTo>
                  <a:lnTo>
                    <a:pt x="2000" y="341"/>
                  </a:lnTo>
                  <a:lnTo>
                    <a:pt x="2000" y="341"/>
                  </a:lnTo>
                  <a:lnTo>
                    <a:pt x="2006" y="353"/>
                  </a:lnTo>
                  <a:lnTo>
                    <a:pt x="2006" y="353"/>
                  </a:lnTo>
                  <a:lnTo>
                    <a:pt x="2006" y="359"/>
                  </a:lnTo>
                  <a:lnTo>
                    <a:pt x="2006" y="359"/>
                  </a:lnTo>
                  <a:lnTo>
                    <a:pt x="2006" y="364"/>
                  </a:lnTo>
                  <a:lnTo>
                    <a:pt x="2006" y="364"/>
                  </a:lnTo>
                  <a:lnTo>
                    <a:pt x="2012" y="364"/>
                  </a:lnTo>
                  <a:lnTo>
                    <a:pt x="2012" y="364"/>
                  </a:lnTo>
                  <a:lnTo>
                    <a:pt x="2017" y="364"/>
                  </a:lnTo>
                  <a:lnTo>
                    <a:pt x="2017" y="364"/>
                  </a:lnTo>
                  <a:lnTo>
                    <a:pt x="2028" y="364"/>
                  </a:lnTo>
                  <a:lnTo>
                    <a:pt x="2028" y="364"/>
                  </a:lnTo>
                  <a:lnTo>
                    <a:pt x="2034" y="364"/>
                  </a:lnTo>
                  <a:lnTo>
                    <a:pt x="2034" y="364"/>
                  </a:lnTo>
                  <a:lnTo>
                    <a:pt x="2034" y="370"/>
                  </a:lnTo>
                  <a:lnTo>
                    <a:pt x="2034" y="370"/>
                  </a:lnTo>
                  <a:lnTo>
                    <a:pt x="2034" y="375"/>
                  </a:lnTo>
                  <a:lnTo>
                    <a:pt x="2034" y="375"/>
                  </a:lnTo>
                  <a:lnTo>
                    <a:pt x="2034" y="381"/>
                  </a:lnTo>
                  <a:lnTo>
                    <a:pt x="2034" y="381"/>
                  </a:lnTo>
                  <a:lnTo>
                    <a:pt x="2034" y="381"/>
                  </a:lnTo>
                  <a:lnTo>
                    <a:pt x="2034" y="381"/>
                  </a:lnTo>
                  <a:lnTo>
                    <a:pt x="2052" y="381"/>
                  </a:lnTo>
                  <a:lnTo>
                    <a:pt x="2052" y="381"/>
                  </a:lnTo>
                  <a:lnTo>
                    <a:pt x="2063" y="375"/>
                  </a:lnTo>
                  <a:lnTo>
                    <a:pt x="2063" y="375"/>
                  </a:lnTo>
                  <a:lnTo>
                    <a:pt x="2068" y="370"/>
                  </a:lnTo>
                  <a:lnTo>
                    <a:pt x="2068" y="370"/>
                  </a:lnTo>
                  <a:lnTo>
                    <a:pt x="2074" y="359"/>
                  </a:lnTo>
                  <a:lnTo>
                    <a:pt x="2074" y="359"/>
                  </a:lnTo>
                  <a:lnTo>
                    <a:pt x="2092" y="370"/>
                  </a:lnTo>
                  <a:lnTo>
                    <a:pt x="2092" y="370"/>
                  </a:lnTo>
                  <a:lnTo>
                    <a:pt x="2108" y="375"/>
                  </a:lnTo>
                  <a:lnTo>
                    <a:pt x="2108" y="375"/>
                  </a:lnTo>
                  <a:lnTo>
                    <a:pt x="2125" y="381"/>
                  </a:lnTo>
                  <a:lnTo>
                    <a:pt x="2125" y="381"/>
                  </a:lnTo>
                  <a:lnTo>
                    <a:pt x="2154" y="381"/>
                  </a:lnTo>
                  <a:lnTo>
                    <a:pt x="2154" y="381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59" y="370"/>
                  </a:lnTo>
                  <a:lnTo>
                    <a:pt x="2159" y="370"/>
                  </a:lnTo>
                  <a:lnTo>
                    <a:pt x="2159" y="364"/>
                  </a:lnTo>
                  <a:lnTo>
                    <a:pt x="2159" y="364"/>
                  </a:lnTo>
                  <a:lnTo>
                    <a:pt x="2165" y="359"/>
                  </a:lnTo>
                  <a:lnTo>
                    <a:pt x="2165" y="359"/>
                  </a:lnTo>
                  <a:lnTo>
                    <a:pt x="2165" y="364"/>
                  </a:lnTo>
                  <a:lnTo>
                    <a:pt x="2165" y="364"/>
                  </a:lnTo>
                  <a:lnTo>
                    <a:pt x="2165" y="370"/>
                  </a:lnTo>
                  <a:lnTo>
                    <a:pt x="2165" y="370"/>
                  </a:lnTo>
                  <a:lnTo>
                    <a:pt x="2165" y="381"/>
                  </a:lnTo>
                  <a:lnTo>
                    <a:pt x="2165" y="381"/>
                  </a:lnTo>
                  <a:lnTo>
                    <a:pt x="2171" y="387"/>
                  </a:lnTo>
                  <a:lnTo>
                    <a:pt x="2171" y="387"/>
                  </a:lnTo>
                  <a:lnTo>
                    <a:pt x="2171" y="387"/>
                  </a:lnTo>
                  <a:lnTo>
                    <a:pt x="2171" y="387"/>
                  </a:lnTo>
                  <a:lnTo>
                    <a:pt x="2177" y="393"/>
                  </a:lnTo>
                  <a:lnTo>
                    <a:pt x="2177" y="393"/>
                  </a:lnTo>
                  <a:lnTo>
                    <a:pt x="2182" y="393"/>
                  </a:lnTo>
                  <a:lnTo>
                    <a:pt x="2182" y="393"/>
                  </a:lnTo>
                  <a:lnTo>
                    <a:pt x="2188" y="398"/>
                  </a:lnTo>
                  <a:lnTo>
                    <a:pt x="2188" y="398"/>
                  </a:lnTo>
                  <a:lnTo>
                    <a:pt x="2188" y="404"/>
                  </a:lnTo>
                  <a:lnTo>
                    <a:pt x="2188" y="404"/>
                  </a:lnTo>
                  <a:lnTo>
                    <a:pt x="2188" y="404"/>
                  </a:lnTo>
                  <a:lnTo>
                    <a:pt x="2188" y="404"/>
                  </a:lnTo>
                  <a:lnTo>
                    <a:pt x="2188" y="410"/>
                  </a:lnTo>
                  <a:lnTo>
                    <a:pt x="2188" y="410"/>
                  </a:lnTo>
                  <a:lnTo>
                    <a:pt x="2188" y="415"/>
                  </a:lnTo>
                  <a:lnTo>
                    <a:pt x="2188" y="415"/>
                  </a:lnTo>
                  <a:lnTo>
                    <a:pt x="2154" y="415"/>
                  </a:lnTo>
                  <a:lnTo>
                    <a:pt x="2154" y="415"/>
                  </a:lnTo>
                  <a:lnTo>
                    <a:pt x="2120" y="421"/>
                  </a:lnTo>
                  <a:lnTo>
                    <a:pt x="2120" y="421"/>
                  </a:lnTo>
                  <a:lnTo>
                    <a:pt x="2092" y="427"/>
                  </a:lnTo>
                  <a:lnTo>
                    <a:pt x="2092" y="427"/>
                  </a:lnTo>
                  <a:lnTo>
                    <a:pt x="2068" y="432"/>
                  </a:lnTo>
                  <a:lnTo>
                    <a:pt x="2068" y="432"/>
                  </a:lnTo>
                  <a:lnTo>
                    <a:pt x="2068" y="438"/>
                  </a:lnTo>
                  <a:lnTo>
                    <a:pt x="2068" y="438"/>
                  </a:lnTo>
                  <a:lnTo>
                    <a:pt x="2074" y="444"/>
                  </a:lnTo>
                  <a:lnTo>
                    <a:pt x="2074" y="444"/>
                  </a:lnTo>
                  <a:lnTo>
                    <a:pt x="2080" y="449"/>
                  </a:lnTo>
                  <a:lnTo>
                    <a:pt x="2080" y="449"/>
                  </a:lnTo>
                  <a:lnTo>
                    <a:pt x="2080" y="455"/>
                  </a:lnTo>
                  <a:lnTo>
                    <a:pt x="2080" y="455"/>
                  </a:lnTo>
                  <a:lnTo>
                    <a:pt x="2080" y="455"/>
                  </a:lnTo>
                  <a:lnTo>
                    <a:pt x="2080" y="460"/>
                  </a:lnTo>
                  <a:lnTo>
                    <a:pt x="2074" y="460"/>
                  </a:lnTo>
                  <a:lnTo>
                    <a:pt x="2074" y="460"/>
                  </a:lnTo>
                  <a:lnTo>
                    <a:pt x="2074" y="460"/>
                  </a:lnTo>
                  <a:lnTo>
                    <a:pt x="2074" y="460"/>
                  </a:lnTo>
                  <a:lnTo>
                    <a:pt x="2068" y="460"/>
                  </a:lnTo>
                  <a:lnTo>
                    <a:pt x="2068" y="460"/>
                  </a:lnTo>
                  <a:lnTo>
                    <a:pt x="2068" y="460"/>
                  </a:lnTo>
                  <a:lnTo>
                    <a:pt x="2068" y="460"/>
                  </a:lnTo>
                  <a:lnTo>
                    <a:pt x="2063" y="455"/>
                  </a:lnTo>
                  <a:lnTo>
                    <a:pt x="2057" y="460"/>
                  </a:lnTo>
                  <a:lnTo>
                    <a:pt x="2057" y="460"/>
                  </a:lnTo>
                  <a:lnTo>
                    <a:pt x="2052" y="466"/>
                  </a:lnTo>
                  <a:lnTo>
                    <a:pt x="2052" y="466"/>
                  </a:lnTo>
                  <a:lnTo>
                    <a:pt x="2052" y="466"/>
                  </a:lnTo>
                  <a:lnTo>
                    <a:pt x="2046" y="472"/>
                  </a:lnTo>
                  <a:lnTo>
                    <a:pt x="2046" y="478"/>
                  </a:lnTo>
                  <a:lnTo>
                    <a:pt x="2046" y="478"/>
                  </a:lnTo>
                  <a:lnTo>
                    <a:pt x="2074" y="484"/>
                  </a:lnTo>
                  <a:lnTo>
                    <a:pt x="2074" y="484"/>
                  </a:lnTo>
                  <a:lnTo>
                    <a:pt x="2108" y="489"/>
                  </a:lnTo>
                  <a:lnTo>
                    <a:pt x="2108" y="489"/>
                  </a:lnTo>
                  <a:lnTo>
                    <a:pt x="2131" y="489"/>
                  </a:lnTo>
                  <a:lnTo>
                    <a:pt x="2131" y="489"/>
                  </a:lnTo>
                  <a:lnTo>
                    <a:pt x="2137" y="489"/>
                  </a:lnTo>
                  <a:lnTo>
                    <a:pt x="2137" y="489"/>
                  </a:lnTo>
                  <a:lnTo>
                    <a:pt x="2137" y="478"/>
                  </a:lnTo>
                  <a:lnTo>
                    <a:pt x="2137" y="478"/>
                  </a:lnTo>
                  <a:lnTo>
                    <a:pt x="2142" y="472"/>
                  </a:lnTo>
                  <a:lnTo>
                    <a:pt x="2142" y="472"/>
                  </a:lnTo>
                  <a:lnTo>
                    <a:pt x="2148" y="466"/>
                  </a:lnTo>
                  <a:lnTo>
                    <a:pt x="2148" y="466"/>
                  </a:lnTo>
                  <a:lnTo>
                    <a:pt x="2148" y="472"/>
                  </a:lnTo>
                  <a:lnTo>
                    <a:pt x="2148" y="472"/>
                  </a:lnTo>
                  <a:lnTo>
                    <a:pt x="2148" y="484"/>
                  </a:lnTo>
                  <a:lnTo>
                    <a:pt x="2148" y="484"/>
                  </a:lnTo>
                  <a:lnTo>
                    <a:pt x="2148" y="489"/>
                  </a:lnTo>
                  <a:lnTo>
                    <a:pt x="2148" y="489"/>
                  </a:lnTo>
                  <a:lnTo>
                    <a:pt x="2148" y="495"/>
                  </a:lnTo>
                  <a:lnTo>
                    <a:pt x="2148" y="495"/>
                  </a:lnTo>
                  <a:lnTo>
                    <a:pt x="2154" y="495"/>
                  </a:lnTo>
                  <a:lnTo>
                    <a:pt x="2154" y="495"/>
                  </a:lnTo>
                  <a:lnTo>
                    <a:pt x="2159" y="500"/>
                  </a:lnTo>
                  <a:lnTo>
                    <a:pt x="2159" y="500"/>
                  </a:lnTo>
                  <a:lnTo>
                    <a:pt x="2165" y="500"/>
                  </a:lnTo>
                  <a:lnTo>
                    <a:pt x="2165" y="500"/>
                  </a:lnTo>
                  <a:lnTo>
                    <a:pt x="2177" y="500"/>
                  </a:lnTo>
                  <a:lnTo>
                    <a:pt x="2177" y="500"/>
                  </a:lnTo>
                  <a:lnTo>
                    <a:pt x="2182" y="495"/>
                  </a:lnTo>
                  <a:lnTo>
                    <a:pt x="2188" y="495"/>
                  </a:lnTo>
                  <a:lnTo>
                    <a:pt x="2193" y="489"/>
                  </a:lnTo>
                  <a:lnTo>
                    <a:pt x="2193" y="489"/>
                  </a:lnTo>
                  <a:lnTo>
                    <a:pt x="2193" y="495"/>
                  </a:lnTo>
                  <a:lnTo>
                    <a:pt x="2193" y="495"/>
                  </a:lnTo>
                  <a:lnTo>
                    <a:pt x="2199" y="495"/>
                  </a:lnTo>
                  <a:lnTo>
                    <a:pt x="2199" y="495"/>
                  </a:lnTo>
                  <a:lnTo>
                    <a:pt x="2199" y="500"/>
                  </a:lnTo>
                  <a:lnTo>
                    <a:pt x="2199" y="500"/>
                  </a:lnTo>
                  <a:lnTo>
                    <a:pt x="2199" y="500"/>
                  </a:lnTo>
                  <a:lnTo>
                    <a:pt x="2199" y="500"/>
                  </a:lnTo>
                  <a:lnTo>
                    <a:pt x="2199" y="500"/>
                  </a:lnTo>
                  <a:lnTo>
                    <a:pt x="2199" y="500"/>
                  </a:lnTo>
                  <a:lnTo>
                    <a:pt x="2205" y="506"/>
                  </a:lnTo>
                  <a:lnTo>
                    <a:pt x="2205" y="506"/>
                  </a:lnTo>
                  <a:lnTo>
                    <a:pt x="2205" y="512"/>
                  </a:lnTo>
                  <a:lnTo>
                    <a:pt x="2205" y="512"/>
                  </a:lnTo>
                  <a:lnTo>
                    <a:pt x="2205" y="518"/>
                  </a:lnTo>
                  <a:lnTo>
                    <a:pt x="2205" y="518"/>
                  </a:lnTo>
                  <a:lnTo>
                    <a:pt x="2188" y="518"/>
                  </a:lnTo>
                  <a:lnTo>
                    <a:pt x="2188" y="518"/>
                  </a:lnTo>
                  <a:lnTo>
                    <a:pt x="2165" y="518"/>
                  </a:lnTo>
                  <a:lnTo>
                    <a:pt x="2165" y="518"/>
                  </a:lnTo>
                  <a:lnTo>
                    <a:pt x="2148" y="518"/>
                  </a:lnTo>
                  <a:lnTo>
                    <a:pt x="2148" y="518"/>
                  </a:lnTo>
                  <a:lnTo>
                    <a:pt x="2131" y="512"/>
                  </a:lnTo>
                  <a:lnTo>
                    <a:pt x="2131" y="512"/>
                  </a:lnTo>
                  <a:lnTo>
                    <a:pt x="2125" y="512"/>
                  </a:lnTo>
                  <a:lnTo>
                    <a:pt x="2125" y="512"/>
                  </a:lnTo>
                  <a:lnTo>
                    <a:pt x="2120" y="506"/>
                  </a:lnTo>
                  <a:lnTo>
                    <a:pt x="2120" y="506"/>
                  </a:lnTo>
                  <a:lnTo>
                    <a:pt x="2108" y="500"/>
                  </a:lnTo>
                  <a:lnTo>
                    <a:pt x="2108" y="500"/>
                  </a:lnTo>
                  <a:lnTo>
                    <a:pt x="2102" y="495"/>
                  </a:lnTo>
                  <a:lnTo>
                    <a:pt x="2102" y="495"/>
                  </a:lnTo>
                  <a:lnTo>
                    <a:pt x="2086" y="495"/>
                  </a:lnTo>
                  <a:lnTo>
                    <a:pt x="2074" y="500"/>
                  </a:lnTo>
                  <a:lnTo>
                    <a:pt x="2074" y="500"/>
                  </a:lnTo>
                  <a:lnTo>
                    <a:pt x="2068" y="506"/>
                  </a:lnTo>
                  <a:lnTo>
                    <a:pt x="2068" y="512"/>
                  </a:lnTo>
                  <a:lnTo>
                    <a:pt x="2068" y="512"/>
                  </a:lnTo>
                  <a:lnTo>
                    <a:pt x="2068" y="524"/>
                  </a:lnTo>
                  <a:lnTo>
                    <a:pt x="2068" y="524"/>
                  </a:lnTo>
                  <a:lnTo>
                    <a:pt x="2074" y="524"/>
                  </a:lnTo>
                  <a:lnTo>
                    <a:pt x="2074" y="524"/>
                  </a:lnTo>
                  <a:lnTo>
                    <a:pt x="2074" y="524"/>
                  </a:lnTo>
                  <a:lnTo>
                    <a:pt x="2074" y="529"/>
                  </a:lnTo>
                  <a:lnTo>
                    <a:pt x="2074" y="529"/>
                  </a:lnTo>
                  <a:lnTo>
                    <a:pt x="2074" y="540"/>
                  </a:lnTo>
                  <a:lnTo>
                    <a:pt x="2074" y="540"/>
                  </a:lnTo>
                  <a:lnTo>
                    <a:pt x="2074" y="552"/>
                  </a:lnTo>
                  <a:lnTo>
                    <a:pt x="2074" y="552"/>
                  </a:lnTo>
                  <a:lnTo>
                    <a:pt x="2074" y="552"/>
                  </a:lnTo>
                  <a:lnTo>
                    <a:pt x="2074" y="552"/>
                  </a:lnTo>
                  <a:lnTo>
                    <a:pt x="2080" y="552"/>
                  </a:lnTo>
                  <a:lnTo>
                    <a:pt x="2080" y="552"/>
                  </a:lnTo>
                  <a:lnTo>
                    <a:pt x="2080" y="557"/>
                  </a:lnTo>
                  <a:lnTo>
                    <a:pt x="2080" y="557"/>
                  </a:lnTo>
                  <a:lnTo>
                    <a:pt x="2086" y="557"/>
                  </a:lnTo>
                  <a:lnTo>
                    <a:pt x="2086" y="557"/>
                  </a:lnTo>
                  <a:lnTo>
                    <a:pt x="2086" y="563"/>
                  </a:lnTo>
                  <a:lnTo>
                    <a:pt x="2086" y="563"/>
                  </a:lnTo>
                  <a:lnTo>
                    <a:pt x="2114" y="580"/>
                  </a:lnTo>
                  <a:lnTo>
                    <a:pt x="2114" y="580"/>
                  </a:lnTo>
                  <a:lnTo>
                    <a:pt x="2148" y="591"/>
                  </a:lnTo>
                  <a:lnTo>
                    <a:pt x="2148" y="591"/>
                  </a:lnTo>
                  <a:lnTo>
                    <a:pt x="2182" y="597"/>
                  </a:lnTo>
                  <a:lnTo>
                    <a:pt x="2182" y="597"/>
                  </a:lnTo>
                  <a:lnTo>
                    <a:pt x="2222" y="591"/>
                  </a:lnTo>
                  <a:lnTo>
                    <a:pt x="2222" y="597"/>
                  </a:lnTo>
                  <a:lnTo>
                    <a:pt x="2222" y="597"/>
                  </a:lnTo>
                  <a:lnTo>
                    <a:pt x="2222" y="603"/>
                  </a:lnTo>
                  <a:lnTo>
                    <a:pt x="2222" y="603"/>
                  </a:lnTo>
                  <a:lnTo>
                    <a:pt x="2222" y="603"/>
                  </a:lnTo>
                  <a:lnTo>
                    <a:pt x="2217" y="609"/>
                  </a:lnTo>
                  <a:lnTo>
                    <a:pt x="2217" y="609"/>
                  </a:lnTo>
                  <a:lnTo>
                    <a:pt x="2211" y="609"/>
                  </a:lnTo>
                  <a:lnTo>
                    <a:pt x="2211" y="609"/>
                  </a:lnTo>
                  <a:lnTo>
                    <a:pt x="2211" y="609"/>
                  </a:lnTo>
                  <a:lnTo>
                    <a:pt x="2211" y="609"/>
                  </a:lnTo>
                  <a:lnTo>
                    <a:pt x="2205" y="609"/>
                  </a:lnTo>
                  <a:lnTo>
                    <a:pt x="2205" y="609"/>
                  </a:lnTo>
                  <a:lnTo>
                    <a:pt x="2188" y="614"/>
                  </a:lnTo>
                  <a:lnTo>
                    <a:pt x="2188" y="614"/>
                  </a:lnTo>
                  <a:lnTo>
                    <a:pt x="2171" y="609"/>
                  </a:lnTo>
                  <a:lnTo>
                    <a:pt x="2171" y="609"/>
                  </a:lnTo>
                  <a:lnTo>
                    <a:pt x="2154" y="609"/>
                  </a:lnTo>
                  <a:lnTo>
                    <a:pt x="2154" y="609"/>
                  </a:lnTo>
                  <a:lnTo>
                    <a:pt x="2137" y="609"/>
                  </a:lnTo>
                  <a:lnTo>
                    <a:pt x="2137" y="609"/>
                  </a:lnTo>
                  <a:lnTo>
                    <a:pt x="2131" y="614"/>
                  </a:lnTo>
                  <a:lnTo>
                    <a:pt x="2131" y="614"/>
                  </a:lnTo>
                  <a:lnTo>
                    <a:pt x="2131" y="625"/>
                  </a:lnTo>
                  <a:lnTo>
                    <a:pt x="2131" y="625"/>
                  </a:lnTo>
                  <a:lnTo>
                    <a:pt x="2131" y="631"/>
                  </a:lnTo>
                  <a:lnTo>
                    <a:pt x="2131" y="631"/>
                  </a:lnTo>
                  <a:lnTo>
                    <a:pt x="2137" y="631"/>
                  </a:lnTo>
                  <a:lnTo>
                    <a:pt x="2137" y="637"/>
                  </a:lnTo>
                  <a:lnTo>
                    <a:pt x="2137" y="637"/>
                  </a:lnTo>
                  <a:lnTo>
                    <a:pt x="2142" y="643"/>
                  </a:lnTo>
                  <a:lnTo>
                    <a:pt x="2142" y="643"/>
                  </a:lnTo>
                  <a:lnTo>
                    <a:pt x="2142" y="643"/>
                  </a:lnTo>
                  <a:lnTo>
                    <a:pt x="2159" y="643"/>
                  </a:lnTo>
                  <a:lnTo>
                    <a:pt x="2159" y="643"/>
                  </a:lnTo>
                  <a:lnTo>
                    <a:pt x="2188" y="643"/>
                  </a:lnTo>
                  <a:lnTo>
                    <a:pt x="2188" y="643"/>
                  </a:lnTo>
                  <a:lnTo>
                    <a:pt x="2222" y="643"/>
                  </a:lnTo>
                  <a:lnTo>
                    <a:pt x="2222" y="643"/>
                  </a:lnTo>
                  <a:lnTo>
                    <a:pt x="2239" y="637"/>
                  </a:lnTo>
                  <a:lnTo>
                    <a:pt x="2239" y="637"/>
                  </a:lnTo>
                  <a:lnTo>
                    <a:pt x="2245" y="631"/>
                  </a:lnTo>
                  <a:lnTo>
                    <a:pt x="2245" y="631"/>
                  </a:lnTo>
                  <a:lnTo>
                    <a:pt x="2251" y="625"/>
                  </a:lnTo>
                  <a:lnTo>
                    <a:pt x="2251" y="625"/>
                  </a:lnTo>
                  <a:lnTo>
                    <a:pt x="2251" y="620"/>
                  </a:lnTo>
                  <a:lnTo>
                    <a:pt x="2251" y="620"/>
                  </a:lnTo>
                  <a:lnTo>
                    <a:pt x="2256" y="614"/>
                  </a:lnTo>
                  <a:lnTo>
                    <a:pt x="2256" y="614"/>
                  </a:lnTo>
                  <a:lnTo>
                    <a:pt x="2273" y="614"/>
                  </a:lnTo>
                  <a:lnTo>
                    <a:pt x="2273" y="614"/>
                  </a:lnTo>
                  <a:lnTo>
                    <a:pt x="2296" y="614"/>
                  </a:lnTo>
                  <a:lnTo>
                    <a:pt x="2296" y="614"/>
                  </a:lnTo>
                  <a:lnTo>
                    <a:pt x="2313" y="620"/>
                  </a:lnTo>
                  <a:lnTo>
                    <a:pt x="2313" y="620"/>
                  </a:lnTo>
                  <a:lnTo>
                    <a:pt x="2330" y="620"/>
                  </a:lnTo>
                  <a:lnTo>
                    <a:pt x="2330" y="620"/>
                  </a:lnTo>
                  <a:lnTo>
                    <a:pt x="2330" y="625"/>
                  </a:lnTo>
                  <a:lnTo>
                    <a:pt x="2330" y="625"/>
                  </a:lnTo>
                  <a:lnTo>
                    <a:pt x="2330" y="631"/>
                  </a:lnTo>
                  <a:lnTo>
                    <a:pt x="2330" y="631"/>
                  </a:lnTo>
                  <a:lnTo>
                    <a:pt x="2330" y="637"/>
                  </a:lnTo>
                  <a:lnTo>
                    <a:pt x="2330" y="637"/>
                  </a:lnTo>
                  <a:lnTo>
                    <a:pt x="2330" y="637"/>
                  </a:lnTo>
                  <a:lnTo>
                    <a:pt x="2330" y="637"/>
                  </a:lnTo>
                  <a:lnTo>
                    <a:pt x="2296" y="643"/>
                  </a:lnTo>
                  <a:lnTo>
                    <a:pt x="2296" y="643"/>
                  </a:lnTo>
                  <a:lnTo>
                    <a:pt x="2273" y="643"/>
                  </a:lnTo>
                  <a:lnTo>
                    <a:pt x="2273" y="643"/>
                  </a:lnTo>
                  <a:lnTo>
                    <a:pt x="2251" y="649"/>
                  </a:lnTo>
                  <a:lnTo>
                    <a:pt x="2251" y="649"/>
                  </a:lnTo>
                  <a:lnTo>
                    <a:pt x="2222" y="659"/>
                  </a:lnTo>
                  <a:lnTo>
                    <a:pt x="2222" y="659"/>
                  </a:lnTo>
                  <a:lnTo>
                    <a:pt x="2222" y="659"/>
                  </a:lnTo>
                  <a:lnTo>
                    <a:pt x="2222" y="659"/>
                  </a:lnTo>
                  <a:lnTo>
                    <a:pt x="2222" y="665"/>
                  </a:lnTo>
                  <a:lnTo>
                    <a:pt x="2222" y="665"/>
                  </a:lnTo>
                  <a:lnTo>
                    <a:pt x="2222" y="671"/>
                  </a:lnTo>
                  <a:lnTo>
                    <a:pt x="2222" y="671"/>
                  </a:lnTo>
                  <a:lnTo>
                    <a:pt x="2217" y="671"/>
                  </a:lnTo>
                  <a:lnTo>
                    <a:pt x="2217" y="671"/>
                  </a:lnTo>
                  <a:lnTo>
                    <a:pt x="2222" y="677"/>
                  </a:lnTo>
                  <a:lnTo>
                    <a:pt x="2222" y="677"/>
                  </a:lnTo>
                  <a:lnTo>
                    <a:pt x="2227" y="688"/>
                  </a:lnTo>
                  <a:lnTo>
                    <a:pt x="2227" y="688"/>
                  </a:lnTo>
                  <a:lnTo>
                    <a:pt x="2227" y="694"/>
                  </a:lnTo>
                  <a:lnTo>
                    <a:pt x="2227" y="694"/>
                  </a:lnTo>
                  <a:lnTo>
                    <a:pt x="2233" y="705"/>
                  </a:lnTo>
                  <a:lnTo>
                    <a:pt x="2233" y="705"/>
                  </a:lnTo>
                  <a:lnTo>
                    <a:pt x="2239" y="705"/>
                  </a:lnTo>
                  <a:lnTo>
                    <a:pt x="2239" y="705"/>
                  </a:lnTo>
                  <a:lnTo>
                    <a:pt x="2245" y="705"/>
                  </a:lnTo>
                  <a:lnTo>
                    <a:pt x="2245" y="705"/>
                  </a:lnTo>
                  <a:lnTo>
                    <a:pt x="2251" y="705"/>
                  </a:lnTo>
                  <a:lnTo>
                    <a:pt x="2251" y="705"/>
                  </a:lnTo>
                  <a:lnTo>
                    <a:pt x="2251" y="705"/>
                  </a:lnTo>
                  <a:lnTo>
                    <a:pt x="2251" y="705"/>
                  </a:lnTo>
                  <a:lnTo>
                    <a:pt x="2256" y="711"/>
                  </a:lnTo>
                  <a:lnTo>
                    <a:pt x="2256" y="711"/>
                  </a:lnTo>
                  <a:lnTo>
                    <a:pt x="2256" y="722"/>
                  </a:lnTo>
                  <a:lnTo>
                    <a:pt x="2256" y="722"/>
                  </a:lnTo>
                  <a:lnTo>
                    <a:pt x="2256" y="734"/>
                  </a:lnTo>
                  <a:lnTo>
                    <a:pt x="2256" y="734"/>
                  </a:lnTo>
                  <a:lnTo>
                    <a:pt x="2256" y="734"/>
                  </a:lnTo>
                  <a:lnTo>
                    <a:pt x="2256" y="734"/>
                  </a:lnTo>
                  <a:lnTo>
                    <a:pt x="2262" y="739"/>
                  </a:lnTo>
                  <a:lnTo>
                    <a:pt x="2262" y="739"/>
                  </a:lnTo>
                  <a:lnTo>
                    <a:pt x="2267" y="739"/>
                  </a:lnTo>
                  <a:lnTo>
                    <a:pt x="2267" y="739"/>
                  </a:lnTo>
                  <a:lnTo>
                    <a:pt x="2273" y="739"/>
                  </a:lnTo>
                  <a:lnTo>
                    <a:pt x="2273" y="739"/>
                  </a:lnTo>
                  <a:lnTo>
                    <a:pt x="2279" y="739"/>
                  </a:lnTo>
                  <a:lnTo>
                    <a:pt x="2279" y="745"/>
                  </a:lnTo>
                  <a:lnTo>
                    <a:pt x="2279" y="745"/>
                  </a:lnTo>
                  <a:lnTo>
                    <a:pt x="2279" y="750"/>
                  </a:lnTo>
                  <a:lnTo>
                    <a:pt x="2279" y="750"/>
                  </a:lnTo>
                  <a:lnTo>
                    <a:pt x="2279" y="750"/>
                  </a:lnTo>
                  <a:lnTo>
                    <a:pt x="2267" y="756"/>
                  </a:lnTo>
                  <a:lnTo>
                    <a:pt x="2267" y="756"/>
                  </a:lnTo>
                  <a:lnTo>
                    <a:pt x="2262" y="756"/>
                  </a:lnTo>
                  <a:lnTo>
                    <a:pt x="2262" y="756"/>
                  </a:lnTo>
                  <a:lnTo>
                    <a:pt x="2256" y="756"/>
                  </a:lnTo>
                  <a:lnTo>
                    <a:pt x="2256" y="756"/>
                  </a:lnTo>
                  <a:lnTo>
                    <a:pt x="2251" y="756"/>
                  </a:lnTo>
                  <a:lnTo>
                    <a:pt x="2251" y="756"/>
                  </a:lnTo>
                  <a:lnTo>
                    <a:pt x="2251" y="762"/>
                  </a:lnTo>
                  <a:lnTo>
                    <a:pt x="2251" y="762"/>
                  </a:lnTo>
                  <a:lnTo>
                    <a:pt x="2256" y="768"/>
                  </a:lnTo>
                  <a:lnTo>
                    <a:pt x="2256" y="768"/>
                  </a:lnTo>
                  <a:lnTo>
                    <a:pt x="2256" y="773"/>
                  </a:lnTo>
                  <a:lnTo>
                    <a:pt x="2256" y="773"/>
                  </a:lnTo>
                  <a:lnTo>
                    <a:pt x="2256" y="779"/>
                  </a:lnTo>
                  <a:lnTo>
                    <a:pt x="2256" y="779"/>
                  </a:lnTo>
                  <a:lnTo>
                    <a:pt x="2290" y="779"/>
                  </a:lnTo>
                  <a:lnTo>
                    <a:pt x="2290" y="779"/>
                  </a:lnTo>
                  <a:lnTo>
                    <a:pt x="2318" y="779"/>
                  </a:lnTo>
                  <a:lnTo>
                    <a:pt x="2318" y="779"/>
                  </a:lnTo>
                  <a:lnTo>
                    <a:pt x="2342" y="779"/>
                  </a:lnTo>
                  <a:lnTo>
                    <a:pt x="2342" y="779"/>
                  </a:lnTo>
                  <a:lnTo>
                    <a:pt x="2364" y="768"/>
                  </a:lnTo>
                  <a:lnTo>
                    <a:pt x="2364" y="768"/>
                  </a:lnTo>
                  <a:lnTo>
                    <a:pt x="2364" y="762"/>
                  </a:lnTo>
                  <a:lnTo>
                    <a:pt x="2364" y="762"/>
                  </a:lnTo>
                  <a:lnTo>
                    <a:pt x="2364" y="756"/>
                  </a:lnTo>
                  <a:lnTo>
                    <a:pt x="2364" y="756"/>
                  </a:lnTo>
                  <a:lnTo>
                    <a:pt x="2364" y="750"/>
                  </a:lnTo>
                  <a:lnTo>
                    <a:pt x="2364" y="750"/>
                  </a:lnTo>
                  <a:lnTo>
                    <a:pt x="2364" y="745"/>
                  </a:lnTo>
                  <a:lnTo>
                    <a:pt x="2364" y="745"/>
                  </a:lnTo>
                  <a:lnTo>
                    <a:pt x="2370" y="750"/>
                  </a:lnTo>
                  <a:lnTo>
                    <a:pt x="2370" y="750"/>
                  </a:lnTo>
                  <a:lnTo>
                    <a:pt x="2376" y="745"/>
                  </a:lnTo>
                  <a:lnTo>
                    <a:pt x="2376" y="745"/>
                  </a:lnTo>
                  <a:lnTo>
                    <a:pt x="2376" y="745"/>
                  </a:lnTo>
                  <a:lnTo>
                    <a:pt x="2376" y="745"/>
                  </a:lnTo>
                  <a:lnTo>
                    <a:pt x="2381" y="745"/>
                  </a:lnTo>
                  <a:lnTo>
                    <a:pt x="2381" y="745"/>
                  </a:lnTo>
                  <a:lnTo>
                    <a:pt x="2387" y="750"/>
                  </a:lnTo>
                  <a:lnTo>
                    <a:pt x="2387" y="750"/>
                  </a:lnTo>
                  <a:lnTo>
                    <a:pt x="2387" y="756"/>
                  </a:lnTo>
                  <a:lnTo>
                    <a:pt x="2387" y="756"/>
                  </a:lnTo>
                  <a:lnTo>
                    <a:pt x="2392" y="762"/>
                  </a:lnTo>
                  <a:lnTo>
                    <a:pt x="2392" y="762"/>
                  </a:lnTo>
                  <a:lnTo>
                    <a:pt x="2392" y="768"/>
                  </a:lnTo>
                  <a:lnTo>
                    <a:pt x="2392" y="768"/>
                  </a:lnTo>
                  <a:lnTo>
                    <a:pt x="2398" y="773"/>
                  </a:lnTo>
                  <a:lnTo>
                    <a:pt x="2398" y="773"/>
                  </a:lnTo>
                  <a:lnTo>
                    <a:pt x="2410" y="773"/>
                  </a:lnTo>
                  <a:lnTo>
                    <a:pt x="2410" y="773"/>
                  </a:lnTo>
                  <a:lnTo>
                    <a:pt x="2415" y="773"/>
                  </a:lnTo>
                  <a:lnTo>
                    <a:pt x="2415" y="773"/>
                  </a:lnTo>
                  <a:lnTo>
                    <a:pt x="2421" y="773"/>
                  </a:lnTo>
                  <a:lnTo>
                    <a:pt x="2421" y="773"/>
                  </a:lnTo>
                  <a:lnTo>
                    <a:pt x="2421" y="779"/>
                  </a:lnTo>
                  <a:lnTo>
                    <a:pt x="2421" y="779"/>
                  </a:lnTo>
                  <a:lnTo>
                    <a:pt x="2427" y="779"/>
                  </a:lnTo>
                  <a:lnTo>
                    <a:pt x="2427" y="779"/>
                  </a:lnTo>
                  <a:lnTo>
                    <a:pt x="2432" y="779"/>
                  </a:lnTo>
                  <a:lnTo>
                    <a:pt x="2432" y="779"/>
                  </a:lnTo>
                  <a:lnTo>
                    <a:pt x="2438" y="779"/>
                  </a:lnTo>
                  <a:lnTo>
                    <a:pt x="2438" y="779"/>
                  </a:lnTo>
                  <a:lnTo>
                    <a:pt x="2438" y="779"/>
                  </a:lnTo>
                  <a:lnTo>
                    <a:pt x="2438" y="779"/>
                  </a:lnTo>
                  <a:lnTo>
                    <a:pt x="2438" y="773"/>
                  </a:lnTo>
                  <a:lnTo>
                    <a:pt x="2438" y="773"/>
                  </a:lnTo>
                  <a:lnTo>
                    <a:pt x="2438" y="768"/>
                  </a:lnTo>
                  <a:lnTo>
                    <a:pt x="2438" y="768"/>
                  </a:lnTo>
                  <a:lnTo>
                    <a:pt x="2438" y="762"/>
                  </a:lnTo>
                  <a:lnTo>
                    <a:pt x="2438" y="762"/>
                  </a:lnTo>
                  <a:lnTo>
                    <a:pt x="2443" y="762"/>
                  </a:lnTo>
                  <a:lnTo>
                    <a:pt x="2443" y="762"/>
                  </a:lnTo>
                  <a:lnTo>
                    <a:pt x="2443" y="768"/>
                  </a:lnTo>
                  <a:lnTo>
                    <a:pt x="2443" y="768"/>
                  </a:lnTo>
                  <a:lnTo>
                    <a:pt x="2449" y="773"/>
                  </a:lnTo>
                  <a:lnTo>
                    <a:pt x="2449" y="773"/>
                  </a:lnTo>
                  <a:lnTo>
                    <a:pt x="2461" y="768"/>
                  </a:lnTo>
                  <a:lnTo>
                    <a:pt x="2461" y="756"/>
                  </a:lnTo>
                  <a:lnTo>
                    <a:pt x="2466" y="745"/>
                  </a:lnTo>
                  <a:lnTo>
                    <a:pt x="2472" y="734"/>
                  </a:lnTo>
                  <a:lnTo>
                    <a:pt x="2472" y="722"/>
                  </a:lnTo>
                  <a:lnTo>
                    <a:pt x="2472" y="722"/>
                  </a:lnTo>
                  <a:lnTo>
                    <a:pt x="2477" y="722"/>
                  </a:lnTo>
                  <a:lnTo>
                    <a:pt x="2477" y="722"/>
                  </a:lnTo>
                  <a:lnTo>
                    <a:pt x="2489" y="722"/>
                  </a:lnTo>
                  <a:lnTo>
                    <a:pt x="2489" y="722"/>
                  </a:lnTo>
                  <a:lnTo>
                    <a:pt x="2501" y="722"/>
                  </a:lnTo>
                  <a:lnTo>
                    <a:pt x="2501" y="722"/>
                  </a:lnTo>
                  <a:lnTo>
                    <a:pt x="2506" y="728"/>
                  </a:lnTo>
                  <a:lnTo>
                    <a:pt x="2506" y="728"/>
                  </a:lnTo>
                  <a:lnTo>
                    <a:pt x="2517" y="722"/>
                  </a:lnTo>
                  <a:lnTo>
                    <a:pt x="2517" y="722"/>
                  </a:lnTo>
                  <a:lnTo>
                    <a:pt x="2523" y="717"/>
                  </a:lnTo>
                  <a:lnTo>
                    <a:pt x="2523" y="717"/>
                  </a:lnTo>
                  <a:lnTo>
                    <a:pt x="2535" y="711"/>
                  </a:lnTo>
                  <a:lnTo>
                    <a:pt x="2535" y="711"/>
                  </a:lnTo>
                  <a:lnTo>
                    <a:pt x="2546" y="711"/>
                  </a:lnTo>
                  <a:lnTo>
                    <a:pt x="2546" y="711"/>
                  </a:lnTo>
                  <a:lnTo>
                    <a:pt x="2540" y="694"/>
                  </a:lnTo>
                  <a:lnTo>
                    <a:pt x="2540" y="694"/>
                  </a:lnTo>
                  <a:lnTo>
                    <a:pt x="2540" y="677"/>
                  </a:lnTo>
                  <a:lnTo>
                    <a:pt x="2540" y="677"/>
                  </a:lnTo>
                  <a:lnTo>
                    <a:pt x="2546" y="659"/>
                  </a:lnTo>
                  <a:lnTo>
                    <a:pt x="2546" y="659"/>
                  </a:lnTo>
                  <a:lnTo>
                    <a:pt x="2557" y="649"/>
                  </a:lnTo>
                  <a:lnTo>
                    <a:pt x="2557" y="649"/>
                  </a:lnTo>
                  <a:lnTo>
                    <a:pt x="2557" y="654"/>
                  </a:lnTo>
                  <a:lnTo>
                    <a:pt x="2557" y="654"/>
                  </a:lnTo>
                  <a:lnTo>
                    <a:pt x="2557" y="665"/>
                  </a:lnTo>
                  <a:lnTo>
                    <a:pt x="2557" y="665"/>
                  </a:lnTo>
                  <a:lnTo>
                    <a:pt x="2557" y="677"/>
                  </a:lnTo>
                  <a:lnTo>
                    <a:pt x="2557" y="677"/>
                  </a:lnTo>
                  <a:lnTo>
                    <a:pt x="2557" y="688"/>
                  </a:lnTo>
                  <a:lnTo>
                    <a:pt x="2557" y="688"/>
                  </a:lnTo>
                  <a:lnTo>
                    <a:pt x="2563" y="688"/>
                  </a:lnTo>
                  <a:lnTo>
                    <a:pt x="2563" y="688"/>
                  </a:lnTo>
                  <a:lnTo>
                    <a:pt x="2568" y="688"/>
                  </a:lnTo>
                  <a:lnTo>
                    <a:pt x="2568" y="688"/>
                  </a:lnTo>
                  <a:lnTo>
                    <a:pt x="2574" y="688"/>
                  </a:lnTo>
                  <a:lnTo>
                    <a:pt x="2574" y="688"/>
                  </a:lnTo>
                  <a:lnTo>
                    <a:pt x="2586" y="688"/>
                  </a:lnTo>
                  <a:lnTo>
                    <a:pt x="2586" y="688"/>
                  </a:lnTo>
                  <a:lnTo>
                    <a:pt x="2586" y="683"/>
                  </a:lnTo>
                  <a:lnTo>
                    <a:pt x="2586" y="683"/>
                  </a:lnTo>
                  <a:lnTo>
                    <a:pt x="2586" y="683"/>
                  </a:lnTo>
                  <a:lnTo>
                    <a:pt x="2586" y="683"/>
                  </a:lnTo>
                  <a:lnTo>
                    <a:pt x="2591" y="677"/>
                  </a:lnTo>
                  <a:lnTo>
                    <a:pt x="2591" y="677"/>
                  </a:lnTo>
                  <a:lnTo>
                    <a:pt x="2608" y="659"/>
                  </a:lnTo>
                  <a:lnTo>
                    <a:pt x="2608" y="659"/>
                  </a:lnTo>
                  <a:lnTo>
                    <a:pt x="2620" y="649"/>
                  </a:lnTo>
                  <a:lnTo>
                    <a:pt x="2620" y="649"/>
                  </a:lnTo>
                  <a:lnTo>
                    <a:pt x="2626" y="643"/>
                  </a:lnTo>
                  <a:lnTo>
                    <a:pt x="2626" y="643"/>
                  </a:lnTo>
                  <a:lnTo>
                    <a:pt x="2631" y="643"/>
                  </a:lnTo>
                  <a:lnTo>
                    <a:pt x="2631" y="643"/>
                  </a:lnTo>
                  <a:lnTo>
                    <a:pt x="2637" y="649"/>
                  </a:lnTo>
                  <a:lnTo>
                    <a:pt x="2637" y="649"/>
                  </a:lnTo>
                  <a:lnTo>
                    <a:pt x="2642" y="654"/>
                  </a:lnTo>
                  <a:lnTo>
                    <a:pt x="2642" y="654"/>
                  </a:lnTo>
                  <a:lnTo>
                    <a:pt x="2642" y="659"/>
                  </a:lnTo>
                  <a:lnTo>
                    <a:pt x="2642" y="659"/>
                  </a:lnTo>
                  <a:lnTo>
                    <a:pt x="2648" y="659"/>
                  </a:lnTo>
                  <a:lnTo>
                    <a:pt x="2648" y="659"/>
                  </a:lnTo>
                  <a:lnTo>
                    <a:pt x="2660" y="654"/>
                  </a:lnTo>
                  <a:lnTo>
                    <a:pt x="2660" y="654"/>
                  </a:lnTo>
                  <a:lnTo>
                    <a:pt x="2671" y="654"/>
                  </a:lnTo>
                  <a:lnTo>
                    <a:pt x="2671" y="654"/>
                  </a:lnTo>
                  <a:lnTo>
                    <a:pt x="2682" y="649"/>
                  </a:lnTo>
                  <a:lnTo>
                    <a:pt x="2682" y="649"/>
                  </a:lnTo>
                  <a:lnTo>
                    <a:pt x="2682" y="654"/>
                  </a:lnTo>
                  <a:lnTo>
                    <a:pt x="2682" y="654"/>
                  </a:lnTo>
                  <a:lnTo>
                    <a:pt x="2677" y="659"/>
                  </a:lnTo>
                  <a:lnTo>
                    <a:pt x="2677" y="659"/>
                  </a:lnTo>
                  <a:lnTo>
                    <a:pt x="2671" y="665"/>
                  </a:lnTo>
                  <a:lnTo>
                    <a:pt x="2671" y="665"/>
                  </a:lnTo>
                  <a:lnTo>
                    <a:pt x="2671" y="671"/>
                  </a:lnTo>
                  <a:lnTo>
                    <a:pt x="2671" y="671"/>
                  </a:lnTo>
                  <a:lnTo>
                    <a:pt x="2688" y="665"/>
                  </a:lnTo>
                  <a:lnTo>
                    <a:pt x="2688" y="665"/>
                  </a:lnTo>
                  <a:lnTo>
                    <a:pt x="2694" y="659"/>
                  </a:lnTo>
                  <a:lnTo>
                    <a:pt x="2694" y="659"/>
                  </a:lnTo>
                  <a:lnTo>
                    <a:pt x="2694" y="649"/>
                  </a:lnTo>
                  <a:lnTo>
                    <a:pt x="2694" y="649"/>
                  </a:lnTo>
                  <a:lnTo>
                    <a:pt x="2682" y="643"/>
                  </a:lnTo>
                  <a:lnTo>
                    <a:pt x="2682" y="643"/>
                  </a:lnTo>
                  <a:lnTo>
                    <a:pt x="2694" y="649"/>
                  </a:lnTo>
                  <a:lnTo>
                    <a:pt x="2694" y="649"/>
                  </a:lnTo>
                  <a:lnTo>
                    <a:pt x="2705" y="649"/>
                  </a:lnTo>
                  <a:lnTo>
                    <a:pt x="2705" y="649"/>
                  </a:lnTo>
                  <a:lnTo>
                    <a:pt x="2711" y="654"/>
                  </a:lnTo>
                  <a:lnTo>
                    <a:pt x="2711" y="654"/>
                  </a:lnTo>
                  <a:lnTo>
                    <a:pt x="2716" y="654"/>
                  </a:lnTo>
                  <a:lnTo>
                    <a:pt x="2716" y="654"/>
                  </a:lnTo>
                  <a:lnTo>
                    <a:pt x="2716" y="649"/>
                  </a:lnTo>
                  <a:lnTo>
                    <a:pt x="2716" y="649"/>
                  </a:lnTo>
                  <a:lnTo>
                    <a:pt x="2716" y="643"/>
                  </a:lnTo>
                  <a:lnTo>
                    <a:pt x="2716" y="643"/>
                  </a:lnTo>
                  <a:lnTo>
                    <a:pt x="2739" y="637"/>
                  </a:lnTo>
                  <a:lnTo>
                    <a:pt x="2739" y="637"/>
                  </a:lnTo>
                  <a:lnTo>
                    <a:pt x="2756" y="637"/>
                  </a:lnTo>
                  <a:lnTo>
                    <a:pt x="2756" y="637"/>
                  </a:lnTo>
                  <a:lnTo>
                    <a:pt x="2779" y="625"/>
                  </a:lnTo>
                  <a:lnTo>
                    <a:pt x="2779" y="625"/>
                  </a:lnTo>
                  <a:lnTo>
                    <a:pt x="2791" y="614"/>
                  </a:lnTo>
                  <a:lnTo>
                    <a:pt x="2791" y="614"/>
                  </a:lnTo>
                  <a:lnTo>
                    <a:pt x="2791" y="614"/>
                  </a:lnTo>
                  <a:lnTo>
                    <a:pt x="2791" y="614"/>
                  </a:lnTo>
                  <a:lnTo>
                    <a:pt x="2796" y="603"/>
                  </a:lnTo>
                  <a:lnTo>
                    <a:pt x="2796" y="603"/>
                  </a:lnTo>
                  <a:lnTo>
                    <a:pt x="2796" y="597"/>
                  </a:lnTo>
                  <a:lnTo>
                    <a:pt x="2796" y="597"/>
                  </a:lnTo>
                  <a:lnTo>
                    <a:pt x="2796" y="591"/>
                  </a:lnTo>
                  <a:lnTo>
                    <a:pt x="2796" y="591"/>
                  </a:lnTo>
                  <a:lnTo>
                    <a:pt x="2791" y="586"/>
                  </a:lnTo>
                  <a:lnTo>
                    <a:pt x="2791" y="586"/>
                  </a:lnTo>
                  <a:lnTo>
                    <a:pt x="2779" y="563"/>
                  </a:lnTo>
                  <a:lnTo>
                    <a:pt x="2779" y="563"/>
                  </a:lnTo>
                  <a:lnTo>
                    <a:pt x="2767" y="546"/>
                  </a:lnTo>
                  <a:lnTo>
                    <a:pt x="2767" y="546"/>
                  </a:lnTo>
                  <a:lnTo>
                    <a:pt x="2762" y="534"/>
                  </a:lnTo>
                  <a:lnTo>
                    <a:pt x="2762" y="534"/>
                  </a:lnTo>
                  <a:lnTo>
                    <a:pt x="2767" y="534"/>
                  </a:lnTo>
                  <a:lnTo>
                    <a:pt x="2767" y="534"/>
                  </a:lnTo>
                  <a:lnTo>
                    <a:pt x="2773" y="534"/>
                  </a:lnTo>
                  <a:lnTo>
                    <a:pt x="2773" y="534"/>
                  </a:lnTo>
                  <a:lnTo>
                    <a:pt x="2779" y="534"/>
                  </a:lnTo>
                  <a:lnTo>
                    <a:pt x="2779" y="534"/>
                  </a:lnTo>
                  <a:lnTo>
                    <a:pt x="2779" y="534"/>
                  </a:lnTo>
                  <a:lnTo>
                    <a:pt x="2779" y="534"/>
                  </a:lnTo>
                  <a:lnTo>
                    <a:pt x="2791" y="552"/>
                  </a:lnTo>
                  <a:lnTo>
                    <a:pt x="2791" y="552"/>
                  </a:lnTo>
                  <a:lnTo>
                    <a:pt x="2796" y="569"/>
                  </a:lnTo>
                  <a:lnTo>
                    <a:pt x="2796" y="569"/>
                  </a:lnTo>
                  <a:lnTo>
                    <a:pt x="2807" y="586"/>
                  </a:lnTo>
                  <a:lnTo>
                    <a:pt x="2807" y="586"/>
                  </a:lnTo>
                  <a:lnTo>
                    <a:pt x="2813" y="597"/>
                  </a:lnTo>
                  <a:lnTo>
                    <a:pt x="2813" y="597"/>
                  </a:lnTo>
                  <a:lnTo>
                    <a:pt x="2819" y="597"/>
                  </a:lnTo>
                  <a:lnTo>
                    <a:pt x="2819" y="597"/>
                  </a:lnTo>
                  <a:lnTo>
                    <a:pt x="2824" y="603"/>
                  </a:lnTo>
                  <a:lnTo>
                    <a:pt x="2824" y="603"/>
                  </a:lnTo>
                  <a:lnTo>
                    <a:pt x="2824" y="603"/>
                  </a:lnTo>
                  <a:lnTo>
                    <a:pt x="2824" y="603"/>
                  </a:lnTo>
                  <a:lnTo>
                    <a:pt x="2830" y="603"/>
                  </a:lnTo>
                  <a:lnTo>
                    <a:pt x="2830" y="603"/>
                  </a:lnTo>
                  <a:lnTo>
                    <a:pt x="2830" y="603"/>
                  </a:lnTo>
                  <a:lnTo>
                    <a:pt x="2830" y="603"/>
                  </a:lnTo>
                  <a:lnTo>
                    <a:pt x="2841" y="597"/>
                  </a:lnTo>
                  <a:lnTo>
                    <a:pt x="2841" y="597"/>
                  </a:lnTo>
                  <a:lnTo>
                    <a:pt x="2847" y="591"/>
                  </a:lnTo>
                  <a:lnTo>
                    <a:pt x="2847" y="591"/>
                  </a:lnTo>
                  <a:lnTo>
                    <a:pt x="2853" y="591"/>
                  </a:lnTo>
                  <a:lnTo>
                    <a:pt x="2853" y="591"/>
                  </a:lnTo>
                  <a:lnTo>
                    <a:pt x="2853" y="591"/>
                  </a:lnTo>
                  <a:lnTo>
                    <a:pt x="2853" y="597"/>
                  </a:lnTo>
                  <a:lnTo>
                    <a:pt x="2853" y="597"/>
                  </a:lnTo>
                  <a:lnTo>
                    <a:pt x="2853" y="597"/>
                  </a:lnTo>
                  <a:lnTo>
                    <a:pt x="2853" y="597"/>
                  </a:lnTo>
                  <a:lnTo>
                    <a:pt x="2853" y="597"/>
                  </a:lnTo>
                  <a:lnTo>
                    <a:pt x="2858" y="597"/>
                  </a:lnTo>
                  <a:lnTo>
                    <a:pt x="2858" y="597"/>
                  </a:lnTo>
                  <a:lnTo>
                    <a:pt x="2858" y="603"/>
                  </a:lnTo>
                  <a:lnTo>
                    <a:pt x="2858" y="603"/>
                  </a:lnTo>
                  <a:lnTo>
                    <a:pt x="2864" y="609"/>
                  </a:lnTo>
                  <a:lnTo>
                    <a:pt x="2864" y="609"/>
                  </a:lnTo>
                  <a:lnTo>
                    <a:pt x="2870" y="614"/>
                  </a:lnTo>
                  <a:lnTo>
                    <a:pt x="2870" y="614"/>
                  </a:lnTo>
                  <a:lnTo>
                    <a:pt x="2876" y="620"/>
                  </a:lnTo>
                  <a:lnTo>
                    <a:pt x="2876" y="620"/>
                  </a:lnTo>
                  <a:lnTo>
                    <a:pt x="2853" y="625"/>
                  </a:lnTo>
                  <a:lnTo>
                    <a:pt x="2853" y="625"/>
                  </a:lnTo>
                  <a:lnTo>
                    <a:pt x="2830" y="625"/>
                  </a:lnTo>
                  <a:lnTo>
                    <a:pt x="2830" y="625"/>
                  </a:lnTo>
                  <a:lnTo>
                    <a:pt x="2807" y="631"/>
                  </a:lnTo>
                  <a:lnTo>
                    <a:pt x="2807" y="631"/>
                  </a:lnTo>
                  <a:lnTo>
                    <a:pt x="2807" y="637"/>
                  </a:lnTo>
                  <a:lnTo>
                    <a:pt x="2813" y="637"/>
                  </a:lnTo>
                  <a:lnTo>
                    <a:pt x="2813" y="637"/>
                  </a:lnTo>
                  <a:lnTo>
                    <a:pt x="2853" y="649"/>
                  </a:lnTo>
                  <a:lnTo>
                    <a:pt x="2853" y="649"/>
                  </a:lnTo>
                  <a:lnTo>
                    <a:pt x="2887" y="649"/>
                  </a:lnTo>
                  <a:lnTo>
                    <a:pt x="2887" y="649"/>
                  </a:lnTo>
                  <a:lnTo>
                    <a:pt x="2926" y="654"/>
                  </a:lnTo>
                  <a:lnTo>
                    <a:pt x="2926" y="654"/>
                  </a:lnTo>
                  <a:lnTo>
                    <a:pt x="2961" y="654"/>
                  </a:lnTo>
                  <a:lnTo>
                    <a:pt x="2961" y="654"/>
                  </a:lnTo>
                  <a:lnTo>
                    <a:pt x="2955" y="659"/>
                  </a:lnTo>
                  <a:lnTo>
                    <a:pt x="2955" y="659"/>
                  </a:lnTo>
                  <a:lnTo>
                    <a:pt x="2955" y="671"/>
                  </a:lnTo>
                  <a:lnTo>
                    <a:pt x="2955" y="671"/>
                  </a:lnTo>
                  <a:lnTo>
                    <a:pt x="2961" y="677"/>
                  </a:lnTo>
                  <a:lnTo>
                    <a:pt x="2961" y="677"/>
                  </a:lnTo>
                  <a:lnTo>
                    <a:pt x="2955" y="683"/>
                  </a:lnTo>
                  <a:lnTo>
                    <a:pt x="2950" y="677"/>
                  </a:lnTo>
                  <a:lnTo>
                    <a:pt x="2950" y="677"/>
                  </a:lnTo>
                  <a:lnTo>
                    <a:pt x="2944" y="671"/>
                  </a:lnTo>
                  <a:lnTo>
                    <a:pt x="2938" y="671"/>
                  </a:lnTo>
                  <a:lnTo>
                    <a:pt x="2938" y="671"/>
                  </a:lnTo>
                  <a:lnTo>
                    <a:pt x="2904" y="665"/>
                  </a:lnTo>
                  <a:lnTo>
                    <a:pt x="2904" y="665"/>
                  </a:lnTo>
                  <a:lnTo>
                    <a:pt x="2876" y="665"/>
                  </a:lnTo>
                  <a:lnTo>
                    <a:pt x="2876" y="665"/>
                  </a:lnTo>
                  <a:lnTo>
                    <a:pt x="2847" y="665"/>
                  </a:lnTo>
                  <a:lnTo>
                    <a:pt x="2847" y="665"/>
                  </a:lnTo>
                  <a:lnTo>
                    <a:pt x="2813" y="665"/>
                  </a:lnTo>
                  <a:lnTo>
                    <a:pt x="2813" y="665"/>
                  </a:lnTo>
                  <a:lnTo>
                    <a:pt x="2801" y="665"/>
                  </a:lnTo>
                  <a:lnTo>
                    <a:pt x="2801" y="665"/>
                  </a:lnTo>
                  <a:lnTo>
                    <a:pt x="2791" y="671"/>
                  </a:lnTo>
                  <a:lnTo>
                    <a:pt x="2791" y="671"/>
                  </a:lnTo>
                  <a:lnTo>
                    <a:pt x="2773" y="671"/>
                  </a:lnTo>
                  <a:lnTo>
                    <a:pt x="2773" y="671"/>
                  </a:lnTo>
                  <a:lnTo>
                    <a:pt x="2756" y="671"/>
                  </a:lnTo>
                  <a:lnTo>
                    <a:pt x="2756" y="671"/>
                  </a:lnTo>
                  <a:lnTo>
                    <a:pt x="2756" y="665"/>
                  </a:lnTo>
                  <a:lnTo>
                    <a:pt x="2756" y="665"/>
                  </a:lnTo>
                  <a:lnTo>
                    <a:pt x="2751" y="659"/>
                  </a:lnTo>
                  <a:lnTo>
                    <a:pt x="2751" y="659"/>
                  </a:lnTo>
                  <a:lnTo>
                    <a:pt x="2745" y="654"/>
                  </a:lnTo>
                  <a:lnTo>
                    <a:pt x="2745" y="654"/>
                  </a:lnTo>
                  <a:lnTo>
                    <a:pt x="2739" y="654"/>
                  </a:lnTo>
                  <a:lnTo>
                    <a:pt x="2739" y="654"/>
                  </a:lnTo>
                  <a:lnTo>
                    <a:pt x="2722" y="659"/>
                  </a:lnTo>
                  <a:lnTo>
                    <a:pt x="2722" y="659"/>
                  </a:lnTo>
                  <a:lnTo>
                    <a:pt x="2688" y="671"/>
                  </a:lnTo>
                  <a:lnTo>
                    <a:pt x="2688" y="671"/>
                  </a:lnTo>
                  <a:lnTo>
                    <a:pt x="2660" y="683"/>
                  </a:lnTo>
                  <a:lnTo>
                    <a:pt x="2660" y="683"/>
                  </a:lnTo>
                  <a:lnTo>
                    <a:pt x="2637" y="694"/>
                  </a:lnTo>
                  <a:lnTo>
                    <a:pt x="2637" y="694"/>
                  </a:lnTo>
                  <a:lnTo>
                    <a:pt x="2637" y="694"/>
                  </a:lnTo>
                  <a:lnTo>
                    <a:pt x="2637" y="694"/>
                  </a:lnTo>
                  <a:lnTo>
                    <a:pt x="2637" y="699"/>
                  </a:lnTo>
                  <a:lnTo>
                    <a:pt x="2637" y="699"/>
                  </a:lnTo>
                  <a:lnTo>
                    <a:pt x="2631" y="699"/>
                  </a:lnTo>
                  <a:lnTo>
                    <a:pt x="2631" y="699"/>
                  </a:lnTo>
                  <a:lnTo>
                    <a:pt x="2631" y="705"/>
                  </a:lnTo>
                  <a:lnTo>
                    <a:pt x="2631" y="705"/>
                  </a:lnTo>
                  <a:lnTo>
                    <a:pt x="2626" y="705"/>
                  </a:lnTo>
                  <a:lnTo>
                    <a:pt x="2626" y="705"/>
                  </a:lnTo>
                  <a:lnTo>
                    <a:pt x="2620" y="705"/>
                  </a:lnTo>
                  <a:lnTo>
                    <a:pt x="2620" y="705"/>
                  </a:lnTo>
                  <a:lnTo>
                    <a:pt x="2614" y="705"/>
                  </a:lnTo>
                  <a:lnTo>
                    <a:pt x="2614" y="705"/>
                  </a:lnTo>
                  <a:lnTo>
                    <a:pt x="2608" y="705"/>
                  </a:lnTo>
                  <a:lnTo>
                    <a:pt x="2608" y="705"/>
                  </a:lnTo>
                  <a:lnTo>
                    <a:pt x="2614" y="699"/>
                  </a:lnTo>
                  <a:lnTo>
                    <a:pt x="2614" y="699"/>
                  </a:lnTo>
                  <a:lnTo>
                    <a:pt x="2602" y="699"/>
                  </a:lnTo>
                  <a:lnTo>
                    <a:pt x="2602" y="699"/>
                  </a:lnTo>
                  <a:lnTo>
                    <a:pt x="2597" y="699"/>
                  </a:lnTo>
                  <a:lnTo>
                    <a:pt x="2597" y="699"/>
                  </a:lnTo>
                  <a:lnTo>
                    <a:pt x="2591" y="699"/>
                  </a:lnTo>
                  <a:lnTo>
                    <a:pt x="2591" y="699"/>
                  </a:lnTo>
                  <a:lnTo>
                    <a:pt x="2586" y="722"/>
                  </a:lnTo>
                  <a:lnTo>
                    <a:pt x="2586" y="722"/>
                  </a:lnTo>
                  <a:lnTo>
                    <a:pt x="2580" y="739"/>
                  </a:lnTo>
                  <a:lnTo>
                    <a:pt x="2580" y="739"/>
                  </a:lnTo>
                  <a:lnTo>
                    <a:pt x="2580" y="756"/>
                  </a:lnTo>
                  <a:lnTo>
                    <a:pt x="2580" y="756"/>
                  </a:lnTo>
                  <a:lnTo>
                    <a:pt x="2580" y="779"/>
                  </a:lnTo>
                  <a:lnTo>
                    <a:pt x="2580" y="779"/>
                  </a:lnTo>
                  <a:lnTo>
                    <a:pt x="2586" y="779"/>
                  </a:lnTo>
                  <a:lnTo>
                    <a:pt x="2586" y="779"/>
                  </a:lnTo>
                  <a:lnTo>
                    <a:pt x="2586" y="779"/>
                  </a:lnTo>
                  <a:lnTo>
                    <a:pt x="2586" y="779"/>
                  </a:lnTo>
                  <a:lnTo>
                    <a:pt x="2586" y="779"/>
                  </a:lnTo>
                  <a:lnTo>
                    <a:pt x="2586" y="779"/>
                  </a:lnTo>
                  <a:lnTo>
                    <a:pt x="2591" y="784"/>
                  </a:lnTo>
                  <a:lnTo>
                    <a:pt x="2591" y="784"/>
                  </a:lnTo>
                  <a:lnTo>
                    <a:pt x="2597" y="784"/>
                  </a:lnTo>
                  <a:lnTo>
                    <a:pt x="2597" y="784"/>
                  </a:lnTo>
                  <a:lnTo>
                    <a:pt x="2602" y="784"/>
                  </a:lnTo>
                  <a:lnTo>
                    <a:pt x="2602" y="784"/>
                  </a:lnTo>
                  <a:lnTo>
                    <a:pt x="2608" y="784"/>
                  </a:lnTo>
                  <a:lnTo>
                    <a:pt x="2608" y="784"/>
                  </a:lnTo>
                  <a:lnTo>
                    <a:pt x="2608" y="784"/>
                  </a:lnTo>
                  <a:lnTo>
                    <a:pt x="2608" y="784"/>
                  </a:lnTo>
                  <a:lnTo>
                    <a:pt x="2626" y="779"/>
                  </a:lnTo>
                  <a:lnTo>
                    <a:pt x="2626" y="779"/>
                  </a:lnTo>
                  <a:lnTo>
                    <a:pt x="2642" y="768"/>
                  </a:lnTo>
                  <a:lnTo>
                    <a:pt x="2642" y="768"/>
                  </a:lnTo>
                  <a:lnTo>
                    <a:pt x="2660" y="756"/>
                  </a:lnTo>
                  <a:lnTo>
                    <a:pt x="2660" y="756"/>
                  </a:lnTo>
                  <a:lnTo>
                    <a:pt x="2677" y="750"/>
                  </a:lnTo>
                  <a:lnTo>
                    <a:pt x="2677" y="750"/>
                  </a:lnTo>
                  <a:lnTo>
                    <a:pt x="2688" y="756"/>
                  </a:lnTo>
                  <a:lnTo>
                    <a:pt x="2688" y="756"/>
                  </a:lnTo>
                  <a:lnTo>
                    <a:pt x="2688" y="756"/>
                  </a:lnTo>
                  <a:lnTo>
                    <a:pt x="2688" y="756"/>
                  </a:lnTo>
                  <a:lnTo>
                    <a:pt x="2682" y="762"/>
                  </a:lnTo>
                  <a:lnTo>
                    <a:pt x="2682" y="762"/>
                  </a:lnTo>
                  <a:lnTo>
                    <a:pt x="2688" y="768"/>
                  </a:lnTo>
                  <a:lnTo>
                    <a:pt x="2688" y="768"/>
                  </a:lnTo>
                  <a:lnTo>
                    <a:pt x="2711" y="773"/>
                  </a:lnTo>
                  <a:lnTo>
                    <a:pt x="2711" y="773"/>
                  </a:lnTo>
                  <a:lnTo>
                    <a:pt x="2733" y="768"/>
                  </a:lnTo>
                  <a:lnTo>
                    <a:pt x="2733" y="768"/>
                  </a:lnTo>
                  <a:lnTo>
                    <a:pt x="2751" y="762"/>
                  </a:lnTo>
                  <a:lnTo>
                    <a:pt x="2751" y="762"/>
                  </a:lnTo>
                  <a:lnTo>
                    <a:pt x="2762" y="750"/>
                  </a:lnTo>
                  <a:lnTo>
                    <a:pt x="2762" y="750"/>
                  </a:lnTo>
                  <a:lnTo>
                    <a:pt x="2773" y="745"/>
                  </a:lnTo>
                  <a:lnTo>
                    <a:pt x="2773" y="745"/>
                  </a:lnTo>
                  <a:lnTo>
                    <a:pt x="2785" y="734"/>
                  </a:lnTo>
                  <a:lnTo>
                    <a:pt x="2785" y="734"/>
                  </a:lnTo>
                  <a:lnTo>
                    <a:pt x="2796" y="722"/>
                  </a:lnTo>
                  <a:lnTo>
                    <a:pt x="2796" y="722"/>
                  </a:lnTo>
                  <a:lnTo>
                    <a:pt x="2807" y="717"/>
                  </a:lnTo>
                  <a:lnTo>
                    <a:pt x="2807" y="717"/>
                  </a:lnTo>
                  <a:lnTo>
                    <a:pt x="2807" y="739"/>
                  </a:lnTo>
                  <a:lnTo>
                    <a:pt x="2807" y="739"/>
                  </a:lnTo>
                  <a:lnTo>
                    <a:pt x="2801" y="756"/>
                  </a:lnTo>
                  <a:lnTo>
                    <a:pt x="2801" y="756"/>
                  </a:lnTo>
                  <a:lnTo>
                    <a:pt x="2796" y="768"/>
                  </a:lnTo>
                  <a:lnTo>
                    <a:pt x="2796" y="768"/>
                  </a:lnTo>
                  <a:lnTo>
                    <a:pt x="2779" y="784"/>
                  </a:lnTo>
                  <a:lnTo>
                    <a:pt x="2779" y="784"/>
                  </a:lnTo>
                  <a:lnTo>
                    <a:pt x="2785" y="790"/>
                  </a:lnTo>
                  <a:lnTo>
                    <a:pt x="2785" y="790"/>
                  </a:lnTo>
                  <a:lnTo>
                    <a:pt x="2791" y="790"/>
                  </a:lnTo>
                  <a:lnTo>
                    <a:pt x="2791" y="790"/>
                  </a:lnTo>
                  <a:lnTo>
                    <a:pt x="2796" y="790"/>
                  </a:lnTo>
                  <a:lnTo>
                    <a:pt x="2796" y="790"/>
                  </a:lnTo>
                  <a:lnTo>
                    <a:pt x="2801" y="790"/>
                  </a:lnTo>
                  <a:lnTo>
                    <a:pt x="2801" y="790"/>
                  </a:lnTo>
                  <a:lnTo>
                    <a:pt x="2807" y="802"/>
                  </a:lnTo>
                  <a:lnTo>
                    <a:pt x="2807" y="802"/>
                  </a:lnTo>
                  <a:lnTo>
                    <a:pt x="2807" y="808"/>
                  </a:lnTo>
                  <a:lnTo>
                    <a:pt x="2807" y="808"/>
                  </a:lnTo>
                  <a:lnTo>
                    <a:pt x="2813" y="819"/>
                  </a:lnTo>
                  <a:lnTo>
                    <a:pt x="2813" y="819"/>
                  </a:lnTo>
                  <a:lnTo>
                    <a:pt x="2813" y="824"/>
                  </a:lnTo>
                  <a:lnTo>
                    <a:pt x="2813" y="824"/>
                  </a:lnTo>
                  <a:lnTo>
                    <a:pt x="2813" y="824"/>
                  </a:lnTo>
                  <a:lnTo>
                    <a:pt x="2813" y="824"/>
                  </a:lnTo>
                  <a:lnTo>
                    <a:pt x="2819" y="830"/>
                  </a:lnTo>
                  <a:lnTo>
                    <a:pt x="2819" y="830"/>
                  </a:lnTo>
                  <a:lnTo>
                    <a:pt x="2819" y="830"/>
                  </a:lnTo>
                  <a:lnTo>
                    <a:pt x="2819" y="830"/>
                  </a:lnTo>
                  <a:lnTo>
                    <a:pt x="2824" y="836"/>
                  </a:lnTo>
                  <a:lnTo>
                    <a:pt x="2824" y="836"/>
                  </a:lnTo>
                  <a:lnTo>
                    <a:pt x="2824" y="830"/>
                  </a:lnTo>
                  <a:lnTo>
                    <a:pt x="2824" y="830"/>
                  </a:lnTo>
                  <a:lnTo>
                    <a:pt x="2830" y="824"/>
                  </a:lnTo>
                  <a:lnTo>
                    <a:pt x="2830" y="824"/>
                  </a:lnTo>
                  <a:lnTo>
                    <a:pt x="2830" y="819"/>
                  </a:lnTo>
                  <a:lnTo>
                    <a:pt x="2830" y="819"/>
                  </a:lnTo>
                  <a:lnTo>
                    <a:pt x="2836" y="813"/>
                  </a:lnTo>
                  <a:lnTo>
                    <a:pt x="2836" y="813"/>
                  </a:lnTo>
                  <a:lnTo>
                    <a:pt x="2841" y="813"/>
                  </a:lnTo>
                  <a:lnTo>
                    <a:pt x="2841" y="813"/>
                  </a:lnTo>
                  <a:lnTo>
                    <a:pt x="2847" y="813"/>
                  </a:lnTo>
                  <a:lnTo>
                    <a:pt x="2847" y="819"/>
                  </a:lnTo>
                  <a:lnTo>
                    <a:pt x="2853" y="824"/>
                  </a:lnTo>
                  <a:lnTo>
                    <a:pt x="2853" y="830"/>
                  </a:lnTo>
                  <a:lnTo>
                    <a:pt x="2858" y="836"/>
                  </a:lnTo>
                  <a:lnTo>
                    <a:pt x="2858" y="836"/>
                  </a:lnTo>
                  <a:lnTo>
                    <a:pt x="2876" y="836"/>
                  </a:lnTo>
                  <a:lnTo>
                    <a:pt x="2876" y="836"/>
                  </a:lnTo>
                  <a:lnTo>
                    <a:pt x="2898" y="830"/>
                  </a:lnTo>
                  <a:lnTo>
                    <a:pt x="2898" y="830"/>
                  </a:lnTo>
                  <a:lnTo>
                    <a:pt x="2916" y="830"/>
                  </a:lnTo>
                  <a:lnTo>
                    <a:pt x="2916" y="830"/>
                  </a:lnTo>
                  <a:lnTo>
                    <a:pt x="2916" y="830"/>
                  </a:lnTo>
                  <a:lnTo>
                    <a:pt x="2916" y="830"/>
                  </a:lnTo>
                  <a:lnTo>
                    <a:pt x="2916" y="830"/>
                  </a:lnTo>
                  <a:lnTo>
                    <a:pt x="2916" y="830"/>
                  </a:lnTo>
                  <a:lnTo>
                    <a:pt x="2910" y="836"/>
                  </a:lnTo>
                  <a:lnTo>
                    <a:pt x="2910" y="836"/>
                  </a:lnTo>
                  <a:lnTo>
                    <a:pt x="2904" y="842"/>
                  </a:lnTo>
                  <a:lnTo>
                    <a:pt x="2904" y="842"/>
                  </a:lnTo>
                  <a:lnTo>
                    <a:pt x="2898" y="847"/>
                  </a:lnTo>
                  <a:lnTo>
                    <a:pt x="2898" y="847"/>
                  </a:lnTo>
                  <a:lnTo>
                    <a:pt x="2904" y="853"/>
                  </a:lnTo>
                  <a:lnTo>
                    <a:pt x="2904" y="853"/>
                  </a:lnTo>
                  <a:lnTo>
                    <a:pt x="2904" y="859"/>
                  </a:lnTo>
                  <a:lnTo>
                    <a:pt x="2904" y="859"/>
                  </a:lnTo>
                  <a:lnTo>
                    <a:pt x="2904" y="864"/>
                  </a:lnTo>
                  <a:lnTo>
                    <a:pt x="2904" y="864"/>
                  </a:lnTo>
                  <a:lnTo>
                    <a:pt x="2904" y="864"/>
                  </a:lnTo>
                  <a:lnTo>
                    <a:pt x="2904" y="864"/>
                  </a:lnTo>
                  <a:lnTo>
                    <a:pt x="2904" y="870"/>
                  </a:lnTo>
                  <a:lnTo>
                    <a:pt x="2904" y="870"/>
                  </a:lnTo>
                  <a:lnTo>
                    <a:pt x="2892" y="870"/>
                  </a:lnTo>
                  <a:lnTo>
                    <a:pt x="2892" y="870"/>
                  </a:lnTo>
                  <a:lnTo>
                    <a:pt x="2887" y="870"/>
                  </a:lnTo>
                  <a:lnTo>
                    <a:pt x="2887" y="870"/>
                  </a:lnTo>
                  <a:lnTo>
                    <a:pt x="2881" y="864"/>
                  </a:lnTo>
                  <a:lnTo>
                    <a:pt x="2881" y="870"/>
                  </a:lnTo>
                  <a:lnTo>
                    <a:pt x="2881" y="876"/>
                  </a:lnTo>
                  <a:lnTo>
                    <a:pt x="2881" y="881"/>
                  </a:lnTo>
                  <a:lnTo>
                    <a:pt x="2881" y="887"/>
                  </a:lnTo>
                  <a:lnTo>
                    <a:pt x="2881" y="887"/>
                  </a:lnTo>
                  <a:lnTo>
                    <a:pt x="2864" y="887"/>
                  </a:lnTo>
                  <a:lnTo>
                    <a:pt x="2864" y="887"/>
                  </a:lnTo>
                  <a:lnTo>
                    <a:pt x="2858" y="881"/>
                  </a:lnTo>
                  <a:lnTo>
                    <a:pt x="2858" y="881"/>
                  </a:lnTo>
                  <a:lnTo>
                    <a:pt x="2858" y="876"/>
                  </a:lnTo>
                  <a:lnTo>
                    <a:pt x="2858" y="876"/>
                  </a:lnTo>
                  <a:lnTo>
                    <a:pt x="2853" y="870"/>
                  </a:lnTo>
                  <a:lnTo>
                    <a:pt x="2853" y="870"/>
                  </a:lnTo>
                  <a:lnTo>
                    <a:pt x="2836" y="870"/>
                  </a:lnTo>
                  <a:lnTo>
                    <a:pt x="2836" y="870"/>
                  </a:lnTo>
                  <a:lnTo>
                    <a:pt x="2813" y="876"/>
                  </a:lnTo>
                  <a:lnTo>
                    <a:pt x="2813" y="876"/>
                  </a:lnTo>
                  <a:lnTo>
                    <a:pt x="2791" y="876"/>
                  </a:lnTo>
                  <a:lnTo>
                    <a:pt x="2791" y="876"/>
                  </a:lnTo>
                  <a:lnTo>
                    <a:pt x="2779" y="876"/>
                  </a:lnTo>
                  <a:lnTo>
                    <a:pt x="2779" y="876"/>
                  </a:lnTo>
                  <a:lnTo>
                    <a:pt x="2779" y="870"/>
                  </a:lnTo>
                  <a:lnTo>
                    <a:pt x="2779" y="870"/>
                  </a:lnTo>
                  <a:lnTo>
                    <a:pt x="2767" y="859"/>
                  </a:lnTo>
                  <a:lnTo>
                    <a:pt x="2767" y="859"/>
                  </a:lnTo>
                  <a:lnTo>
                    <a:pt x="2762" y="842"/>
                  </a:lnTo>
                  <a:lnTo>
                    <a:pt x="2762" y="842"/>
                  </a:lnTo>
                  <a:lnTo>
                    <a:pt x="2756" y="836"/>
                  </a:lnTo>
                  <a:lnTo>
                    <a:pt x="2756" y="836"/>
                  </a:lnTo>
                  <a:lnTo>
                    <a:pt x="2751" y="830"/>
                  </a:lnTo>
                  <a:lnTo>
                    <a:pt x="2751" y="830"/>
                  </a:lnTo>
                  <a:lnTo>
                    <a:pt x="2745" y="836"/>
                  </a:lnTo>
                  <a:lnTo>
                    <a:pt x="2745" y="836"/>
                  </a:lnTo>
                  <a:lnTo>
                    <a:pt x="2733" y="836"/>
                  </a:lnTo>
                  <a:lnTo>
                    <a:pt x="2733" y="836"/>
                  </a:lnTo>
                  <a:lnTo>
                    <a:pt x="2727" y="836"/>
                  </a:lnTo>
                  <a:lnTo>
                    <a:pt x="2727" y="836"/>
                  </a:lnTo>
                  <a:lnTo>
                    <a:pt x="2716" y="830"/>
                  </a:lnTo>
                  <a:lnTo>
                    <a:pt x="2716" y="830"/>
                  </a:lnTo>
                  <a:lnTo>
                    <a:pt x="2711" y="819"/>
                  </a:lnTo>
                  <a:lnTo>
                    <a:pt x="2711" y="819"/>
                  </a:lnTo>
                  <a:lnTo>
                    <a:pt x="2699" y="808"/>
                  </a:lnTo>
                  <a:lnTo>
                    <a:pt x="2699" y="808"/>
                  </a:lnTo>
                  <a:lnTo>
                    <a:pt x="2688" y="802"/>
                  </a:lnTo>
                  <a:lnTo>
                    <a:pt x="2688" y="802"/>
                  </a:lnTo>
                  <a:lnTo>
                    <a:pt x="2660" y="796"/>
                  </a:lnTo>
                  <a:lnTo>
                    <a:pt x="2660" y="796"/>
                  </a:lnTo>
                  <a:lnTo>
                    <a:pt x="2626" y="802"/>
                  </a:lnTo>
                  <a:lnTo>
                    <a:pt x="2626" y="802"/>
                  </a:lnTo>
                  <a:lnTo>
                    <a:pt x="2591" y="808"/>
                  </a:lnTo>
                  <a:lnTo>
                    <a:pt x="2591" y="808"/>
                  </a:lnTo>
                  <a:lnTo>
                    <a:pt x="2557" y="813"/>
                  </a:lnTo>
                  <a:lnTo>
                    <a:pt x="2557" y="813"/>
                  </a:lnTo>
                  <a:lnTo>
                    <a:pt x="2557" y="819"/>
                  </a:lnTo>
                  <a:lnTo>
                    <a:pt x="2557" y="819"/>
                  </a:lnTo>
                  <a:lnTo>
                    <a:pt x="2563" y="830"/>
                  </a:lnTo>
                  <a:lnTo>
                    <a:pt x="2563" y="830"/>
                  </a:lnTo>
                  <a:lnTo>
                    <a:pt x="2563" y="842"/>
                  </a:lnTo>
                  <a:lnTo>
                    <a:pt x="2563" y="842"/>
                  </a:lnTo>
                  <a:lnTo>
                    <a:pt x="2563" y="847"/>
                  </a:lnTo>
                  <a:lnTo>
                    <a:pt x="2563" y="847"/>
                  </a:lnTo>
                  <a:lnTo>
                    <a:pt x="2568" y="847"/>
                  </a:lnTo>
                  <a:lnTo>
                    <a:pt x="2568" y="847"/>
                  </a:lnTo>
                  <a:lnTo>
                    <a:pt x="2568" y="853"/>
                  </a:lnTo>
                  <a:lnTo>
                    <a:pt x="2568" y="853"/>
                  </a:lnTo>
                  <a:lnTo>
                    <a:pt x="2574" y="859"/>
                  </a:lnTo>
                  <a:lnTo>
                    <a:pt x="2574" y="859"/>
                  </a:lnTo>
                  <a:lnTo>
                    <a:pt x="2580" y="864"/>
                  </a:lnTo>
                  <a:lnTo>
                    <a:pt x="2580" y="864"/>
                  </a:lnTo>
                  <a:lnTo>
                    <a:pt x="2586" y="864"/>
                  </a:lnTo>
                  <a:lnTo>
                    <a:pt x="2586" y="864"/>
                  </a:lnTo>
                  <a:lnTo>
                    <a:pt x="2591" y="864"/>
                  </a:lnTo>
                  <a:lnTo>
                    <a:pt x="2591" y="864"/>
                  </a:lnTo>
                  <a:lnTo>
                    <a:pt x="2597" y="864"/>
                  </a:lnTo>
                  <a:lnTo>
                    <a:pt x="2597" y="864"/>
                  </a:lnTo>
                  <a:lnTo>
                    <a:pt x="2608" y="864"/>
                  </a:lnTo>
                  <a:lnTo>
                    <a:pt x="2608" y="864"/>
                  </a:lnTo>
                  <a:lnTo>
                    <a:pt x="2608" y="864"/>
                  </a:lnTo>
                  <a:lnTo>
                    <a:pt x="2608" y="864"/>
                  </a:lnTo>
                  <a:lnTo>
                    <a:pt x="2608" y="870"/>
                  </a:lnTo>
                  <a:lnTo>
                    <a:pt x="2608" y="870"/>
                  </a:lnTo>
                  <a:lnTo>
                    <a:pt x="2608" y="870"/>
                  </a:lnTo>
                  <a:lnTo>
                    <a:pt x="2608" y="870"/>
                  </a:lnTo>
                  <a:lnTo>
                    <a:pt x="2608" y="870"/>
                  </a:lnTo>
                  <a:lnTo>
                    <a:pt x="2608" y="870"/>
                  </a:lnTo>
                  <a:lnTo>
                    <a:pt x="2614" y="876"/>
                  </a:lnTo>
                  <a:lnTo>
                    <a:pt x="2614" y="876"/>
                  </a:lnTo>
                  <a:lnTo>
                    <a:pt x="2614" y="887"/>
                  </a:lnTo>
                  <a:lnTo>
                    <a:pt x="2614" y="887"/>
                  </a:lnTo>
                  <a:lnTo>
                    <a:pt x="2614" y="893"/>
                  </a:lnTo>
                  <a:lnTo>
                    <a:pt x="2614" y="893"/>
                  </a:lnTo>
                  <a:lnTo>
                    <a:pt x="2614" y="898"/>
                  </a:lnTo>
                  <a:lnTo>
                    <a:pt x="2614" y="898"/>
                  </a:lnTo>
                  <a:lnTo>
                    <a:pt x="2563" y="910"/>
                  </a:lnTo>
                  <a:lnTo>
                    <a:pt x="2563" y="910"/>
                  </a:lnTo>
                  <a:lnTo>
                    <a:pt x="2523" y="915"/>
                  </a:lnTo>
                  <a:lnTo>
                    <a:pt x="2523" y="915"/>
                  </a:lnTo>
                  <a:lnTo>
                    <a:pt x="2483" y="933"/>
                  </a:lnTo>
                  <a:lnTo>
                    <a:pt x="2483" y="933"/>
                  </a:lnTo>
                  <a:lnTo>
                    <a:pt x="2449" y="961"/>
                  </a:lnTo>
                  <a:lnTo>
                    <a:pt x="2449" y="961"/>
                  </a:lnTo>
                  <a:lnTo>
                    <a:pt x="2443" y="961"/>
                  </a:lnTo>
                  <a:lnTo>
                    <a:pt x="2443" y="961"/>
                  </a:lnTo>
                  <a:lnTo>
                    <a:pt x="2438" y="961"/>
                  </a:lnTo>
                  <a:lnTo>
                    <a:pt x="2438" y="961"/>
                  </a:lnTo>
                  <a:lnTo>
                    <a:pt x="2432" y="967"/>
                  </a:lnTo>
                  <a:lnTo>
                    <a:pt x="2432" y="967"/>
                  </a:lnTo>
                  <a:lnTo>
                    <a:pt x="2432" y="967"/>
                  </a:lnTo>
                  <a:lnTo>
                    <a:pt x="2432" y="967"/>
                  </a:lnTo>
                  <a:lnTo>
                    <a:pt x="2438" y="984"/>
                  </a:lnTo>
                  <a:lnTo>
                    <a:pt x="2438" y="984"/>
                  </a:lnTo>
                  <a:lnTo>
                    <a:pt x="2443" y="1001"/>
                  </a:lnTo>
                  <a:lnTo>
                    <a:pt x="2443" y="1001"/>
                  </a:lnTo>
                  <a:lnTo>
                    <a:pt x="2449" y="1012"/>
                  </a:lnTo>
                  <a:lnTo>
                    <a:pt x="2449" y="1012"/>
                  </a:lnTo>
                  <a:lnTo>
                    <a:pt x="2461" y="1029"/>
                  </a:lnTo>
                  <a:lnTo>
                    <a:pt x="2461" y="1029"/>
                  </a:lnTo>
                  <a:lnTo>
                    <a:pt x="2461" y="1029"/>
                  </a:lnTo>
                  <a:lnTo>
                    <a:pt x="2461" y="1029"/>
                  </a:lnTo>
                  <a:lnTo>
                    <a:pt x="2466" y="1029"/>
                  </a:lnTo>
                  <a:lnTo>
                    <a:pt x="2466" y="1029"/>
                  </a:lnTo>
                  <a:lnTo>
                    <a:pt x="2472" y="1029"/>
                  </a:lnTo>
                  <a:lnTo>
                    <a:pt x="2472" y="1029"/>
                  </a:lnTo>
                  <a:lnTo>
                    <a:pt x="2472" y="1029"/>
                  </a:lnTo>
                  <a:lnTo>
                    <a:pt x="2472" y="1029"/>
                  </a:lnTo>
                  <a:lnTo>
                    <a:pt x="2472" y="1029"/>
                  </a:lnTo>
                  <a:lnTo>
                    <a:pt x="2472" y="1029"/>
                  </a:lnTo>
                  <a:lnTo>
                    <a:pt x="2472" y="1023"/>
                  </a:lnTo>
                  <a:lnTo>
                    <a:pt x="2472" y="1023"/>
                  </a:lnTo>
                  <a:lnTo>
                    <a:pt x="2472" y="1018"/>
                  </a:lnTo>
                  <a:lnTo>
                    <a:pt x="2472" y="1018"/>
                  </a:lnTo>
                  <a:lnTo>
                    <a:pt x="2472" y="1012"/>
                  </a:lnTo>
                  <a:lnTo>
                    <a:pt x="2477" y="1012"/>
                  </a:lnTo>
                  <a:lnTo>
                    <a:pt x="2477" y="1012"/>
                  </a:lnTo>
                  <a:lnTo>
                    <a:pt x="2477" y="1012"/>
                  </a:lnTo>
                  <a:lnTo>
                    <a:pt x="2477" y="1012"/>
                  </a:lnTo>
                  <a:lnTo>
                    <a:pt x="2477" y="1012"/>
                  </a:lnTo>
                  <a:lnTo>
                    <a:pt x="2477" y="1007"/>
                  </a:lnTo>
                  <a:lnTo>
                    <a:pt x="2477" y="1007"/>
                  </a:lnTo>
                  <a:lnTo>
                    <a:pt x="2477" y="1001"/>
                  </a:lnTo>
                  <a:lnTo>
                    <a:pt x="2477" y="1001"/>
                  </a:lnTo>
                  <a:lnTo>
                    <a:pt x="2483" y="1001"/>
                  </a:lnTo>
                  <a:lnTo>
                    <a:pt x="2483" y="1001"/>
                  </a:lnTo>
                  <a:lnTo>
                    <a:pt x="2489" y="1007"/>
                  </a:lnTo>
                  <a:lnTo>
                    <a:pt x="2489" y="1007"/>
                  </a:lnTo>
                  <a:lnTo>
                    <a:pt x="2489" y="1007"/>
                  </a:lnTo>
                  <a:lnTo>
                    <a:pt x="2489" y="1007"/>
                  </a:lnTo>
                  <a:lnTo>
                    <a:pt x="2483" y="1007"/>
                  </a:lnTo>
                  <a:lnTo>
                    <a:pt x="2483" y="1007"/>
                  </a:lnTo>
                  <a:lnTo>
                    <a:pt x="2489" y="1012"/>
                  </a:lnTo>
                  <a:lnTo>
                    <a:pt x="2489" y="1012"/>
                  </a:lnTo>
                  <a:lnTo>
                    <a:pt x="2495" y="1012"/>
                  </a:lnTo>
                  <a:lnTo>
                    <a:pt x="2495" y="1012"/>
                  </a:lnTo>
                  <a:lnTo>
                    <a:pt x="2501" y="1007"/>
                  </a:lnTo>
                  <a:lnTo>
                    <a:pt x="2501" y="1007"/>
                  </a:lnTo>
                  <a:lnTo>
                    <a:pt x="2501" y="1007"/>
                  </a:lnTo>
                  <a:lnTo>
                    <a:pt x="2506" y="1012"/>
                  </a:lnTo>
                  <a:lnTo>
                    <a:pt x="2506" y="1018"/>
                  </a:lnTo>
                  <a:lnTo>
                    <a:pt x="2506" y="1023"/>
                  </a:lnTo>
                  <a:lnTo>
                    <a:pt x="2506" y="1029"/>
                  </a:lnTo>
                  <a:lnTo>
                    <a:pt x="2506" y="1029"/>
                  </a:lnTo>
                  <a:lnTo>
                    <a:pt x="2529" y="1035"/>
                  </a:lnTo>
                  <a:lnTo>
                    <a:pt x="2529" y="1035"/>
                  </a:lnTo>
                  <a:lnTo>
                    <a:pt x="2546" y="1035"/>
                  </a:lnTo>
                  <a:lnTo>
                    <a:pt x="2546" y="1035"/>
                  </a:lnTo>
                  <a:lnTo>
                    <a:pt x="2563" y="1029"/>
                  </a:lnTo>
                  <a:lnTo>
                    <a:pt x="2563" y="1029"/>
                  </a:lnTo>
                  <a:lnTo>
                    <a:pt x="2580" y="1023"/>
                  </a:lnTo>
                  <a:lnTo>
                    <a:pt x="2580" y="1023"/>
                  </a:lnTo>
                  <a:lnTo>
                    <a:pt x="2580" y="1023"/>
                  </a:lnTo>
                  <a:lnTo>
                    <a:pt x="2580" y="1023"/>
                  </a:lnTo>
                  <a:lnTo>
                    <a:pt x="2574" y="1018"/>
                  </a:lnTo>
                  <a:lnTo>
                    <a:pt x="2574" y="1018"/>
                  </a:lnTo>
                  <a:lnTo>
                    <a:pt x="2574" y="1012"/>
                  </a:lnTo>
                  <a:lnTo>
                    <a:pt x="2574" y="1012"/>
                  </a:lnTo>
                  <a:lnTo>
                    <a:pt x="2568" y="1012"/>
                  </a:lnTo>
                  <a:lnTo>
                    <a:pt x="2568" y="1012"/>
                  </a:lnTo>
                  <a:lnTo>
                    <a:pt x="2568" y="1007"/>
                  </a:lnTo>
                  <a:lnTo>
                    <a:pt x="2568" y="1007"/>
                  </a:lnTo>
                  <a:lnTo>
                    <a:pt x="2568" y="1001"/>
                  </a:lnTo>
                  <a:lnTo>
                    <a:pt x="2568" y="1001"/>
                  </a:lnTo>
                  <a:lnTo>
                    <a:pt x="2574" y="1001"/>
                  </a:lnTo>
                  <a:lnTo>
                    <a:pt x="2574" y="1001"/>
                  </a:lnTo>
                  <a:lnTo>
                    <a:pt x="2574" y="995"/>
                  </a:lnTo>
                  <a:lnTo>
                    <a:pt x="2574" y="995"/>
                  </a:lnTo>
                  <a:lnTo>
                    <a:pt x="2580" y="995"/>
                  </a:lnTo>
                  <a:lnTo>
                    <a:pt x="2580" y="995"/>
                  </a:lnTo>
                  <a:lnTo>
                    <a:pt x="2586" y="989"/>
                  </a:lnTo>
                  <a:lnTo>
                    <a:pt x="2586" y="989"/>
                  </a:lnTo>
                  <a:lnTo>
                    <a:pt x="2586" y="989"/>
                  </a:lnTo>
                  <a:lnTo>
                    <a:pt x="2586" y="989"/>
                  </a:lnTo>
                  <a:lnTo>
                    <a:pt x="2597" y="995"/>
                  </a:lnTo>
                  <a:lnTo>
                    <a:pt x="2597" y="995"/>
                  </a:lnTo>
                  <a:lnTo>
                    <a:pt x="2602" y="1001"/>
                  </a:lnTo>
                  <a:lnTo>
                    <a:pt x="2602" y="1001"/>
                  </a:lnTo>
                  <a:lnTo>
                    <a:pt x="2608" y="1001"/>
                  </a:lnTo>
                  <a:lnTo>
                    <a:pt x="2608" y="1001"/>
                  </a:lnTo>
                  <a:lnTo>
                    <a:pt x="2608" y="1007"/>
                  </a:lnTo>
                  <a:lnTo>
                    <a:pt x="2608" y="1007"/>
                  </a:lnTo>
                  <a:lnTo>
                    <a:pt x="2608" y="1012"/>
                  </a:lnTo>
                  <a:lnTo>
                    <a:pt x="2608" y="1012"/>
                  </a:lnTo>
                  <a:lnTo>
                    <a:pt x="2608" y="1018"/>
                  </a:lnTo>
                  <a:lnTo>
                    <a:pt x="2608" y="1018"/>
                  </a:lnTo>
                  <a:lnTo>
                    <a:pt x="2608" y="1018"/>
                  </a:lnTo>
                  <a:lnTo>
                    <a:pt x="2608" y="1018"/>
                  </a:lnTo>
                  <a:lnTo>
                    <a:pt x="2614" y="1023"/>
                  </a:lnTo>
                  <a:lnTo>
                    <a:pt x="2614" y="1023"/>
                  </a:lnTo>
                  <a:lnTo>
                    <a:pt x="2626" y="1023"/>
                  </a:lnTo>
                  <a:lnTo>
                    <a:pt x="2626" y="1023"/>
                  </a:lnTo>
                  <a:lnTo>
                    <a:pt x="2626" y="1029"/>
                  </a:lnTo>
                  <a:lnTo>
                    <a:pt x="2626" y="1029"/>
                  </a:lnTo>
                  <a:lnTo>
                    <a:pt x="2626" y="1029"/>
                  </a:lnTo>
                  <a:lnTo>
                    <a:pt x="2626" y="1029"/>
                  </a:lnTo>
                  <a:lnTo>
                    <a:pt x="2626" y="1029"/>
                  </a:lnTo>
                  <a:lnTo>
                    <a:pt x="2626" y="1029"/>
                  </a:lnTo>
                  <a:lnTo>
                    <a:pt x="2626" y="1023"/>
                  </a:lnTo>
                  <a:lnTo>
                    <a:pt x="2626" y="1023"/>
                  </a:lnTo>
                  <a:lnTo>
                    <a:pt x="2631" y="1018"/>
                  </a:lnTo>
                  <a:lnTo>
                    <a:pt x="2631" y="1018"/>
                  </a:lnTo>
                  <a:lnTo>
                    <a:pt x="2631" y="1001"/>
                  </a:lnTo>
                  <a:lnTo>
                    <a:pt x="2637" y="1001"/>
                  </a:lnTo>
                  <a:lnTo>
                    <a:pt x="2637" y="1001"/>
                  </a:lnTo>
                  <a:lnTo>
                    <a:pt x="2642" y="995"/>
                  </a:lnTo>
                  <a:lnTo>
                    <a:pt x="2642" y="995"/>
                  </a:lnTo>
                  <a:lnTo>
                    <a:pt x="2642" y="995"/>
                  </a:lnTo>
                  <a:lnTo>
                    <a:pt x="2642" y="995"/>
                  </a:lnTo>
                  <a:lnTo>
                    <a:pt x="2642" y="995"/>
                  </a:lnTo>
                  <a:lnTo>
                    <a:pt x="2642" y="1001"/>
                  </a:lnTo>
                  <a:lnTo>
                    <a:pt x="2642" y="1001"/>
                  </a:lnTo>
                  <a:lnTo>
                    <a:pt x="2642" y="1012"/>
                  </a:lnTo>
                  <a:lnTo>
                    <a:pt x="2642" y="1012"/>
                  </a:lnTo>
                  <a:lnTo>
                    <a:pt x="2642" y="1012"/>
                  </a:lnTo>
                  <a:lnTo>
                    <a:pt x="2642" y="1012"/>
                  </a:lnTo>
                  <a:lnTo>
                    <a:pt x="2654" y="1018"/>
                  </a:lnTo>
                  <a:lnTo>
                    <a:pt x="2654" y="1018"/>
                  </a:lnTo>
                  <a:lnTo>
                    <a:pt x="2665" y="1023"/>
                  </a:lnTo>
                  <a:lnTo>
                    <a:pt x="2665" y="1023"/>
                  </a:lnTo>
                  <a:lnTo>
                    <a:pt x="2677" y="1029"/>
                  </a:lnTo>
                  <a:lnTo>
                    <a:pt x="2677" y="1029"/>
                  </a:lnTo>
                  <a:lnTo>
                    <a:pt x="2688" y="1029"/>
                  </a:lnTo>
                  <a:lnTo>
                    <a:pt x="2688" y="1029"/>
                  </a:lnTo>
                  <a:lnTo>
                    <a:pt x="2705" y="1029"/>
                  </a:lnTo>
                  <a:lnTo>
                    <a:pt x="2705" y="1029"/>
                  </a:lnTo>
                  <a:lnTo>
                    <a:pt x="2716" y="1029"/>
                  </a:lnTo>
                  <a:lnTo>
                    <a:pt x="2716" y="1029"/>
                  </a:lnTo>
                  <a:lnTo>
                    <a:pt x="2733" y="1029"/>
                  </a:lnTo>
                  <a:lnTo>
                    <a:pt x="2733" y="1029"/>
                  </a:lnTo>
                  <a:lnTo>
                    <a:pt x="2745" y="1035"/>
                  </a:lnTo>
                  <a:lnTo>
                    <a:pt x="2745" y="1035"/>
                  </a:lnTo>
                  <a:lnTo>
                    <a:pt x="2751" y="1040"/>
                  </a:lnTo>
                  <a:lnTo>
                    <a:pt x="2751" y="1040"/>
                  </a:lnTo>
                  <a:lnTo>
                    <a:pt x="2751" y="1046"/>
                  </a:lnTo>
                  <a:lnTo>
                    <a:pt x="2751" y="1046"/>
                  </a:lnTo>
                  <a:lnTo>
                    <a:pt x="2756" y="1046"/>
                  </a:lnTo>
                  <a:lnTo>
                    <a:pt x="2756" y="1046"/>
                  </a:lnTo>
                  <a:lnTo>
                    <a:pt x="2756" y="1052"/>
                  </a:lnTo>
                  <a:lnTo>
                    <a:pt x="2756" y="1052"/>
                  </a:lnTo>
                  <a:lnTo>
                    <a:pt x="2762" y="1046"/>
                  </a:lnTo>
                  <a:lnTo>
                    <a:pt x="2762" y="1046"/>
                  </a:lnTo>
                  <a:lnTo>
                    <a:pt x="2762" y="1040"/>
                  </a:lnTo>
                  <a:lnTo>
                    <a:pt x="2762" y="1040"/>
                  </a:lnTo>
                  <a:lnTo>
                    <a:pt x="2756" y="1035"/>
                  </a:lnTo>
                  <a:lnTo>
                    <a:pt x="2756" y="1035"/>
                  </a:lnTo>
                  <a:lnTo>
                    <a:pt x="2756" y="1029"/>
                  </a:lnTo>
                  <a:lnTo>
                    <a:pt x="2756" y="1029"/>
                  </a:lnTo>
                  <a:lnTo>
                    <a:pt x="2785" y="1018"/>
                  </a:lnTo>
                  <a:lnTo>
                    <a:pt x="2785" y="1018"/>
                  </a:lnTo>
                  <a:lnTo>
                    <a:pt x="2796" y="1012"/>
                  </a:lnTo>
                  <a:lnTo>
                    <a:pt x="2796" y="1012"/>
                  </a:lnTo>
                  <a:lnTo>
                    <a:pt x="2791" y="1001"/>
                  </a:lnTo>
                  <a:lnTo>
                    <a:pt x="2791" y="1001"/>
                  </a:lnTo>
                  <a:lnTo>
                    <a:pt x="2773" y="978"/>
                  </a:lnTo>
                  <a:lnTo>
                    <a:pt x="2773" y="978"/>
                  </a:lnTo>
                  <a:lnTo>
                    <a:pt x="2801" y="984"/>
                  </a:lnTo>
                  <a:lnTo>
                    <a:pt x="2801" y="984"/>
                  </a:lnTo>
                  <a:lnTo>
                    <a:pt x="2807" y="984"/>
                  </a:lnTo>
                  <a:lnTo>
                    <a:pt x="2807" y="984"/>
                  </a:lnTo>
                  <a:lnTo>
                    <a:pt x="2813" y="978"/>
                  </a:lnTo>
                  <a:lnTo>
                    <a:pt x="2813" y="978"/>
                  </a:lnTo>
                  <a:lnTo>
                    <a:pt x="2830" y="967"/>
                  </a:lnTo>
                  <a:lnTo>
                    <a:pt x="2830" y="967"/>
                  </a:lnTo>
                  <a:lnTo>
                    <a:pt x="2830" y="967"/>
                  </a:lnTo>
                  <a:lnTo>
                    <a:pt x="2830" y="967"/>
                  </a:lnTo>
                  <a:lnTo>
                    <a:pt x="2836" y="961"/>
                  </a:lnTo>
                  <a:lnTo>
                    <a:pt x="2836" y="961"/>
                  </a:lnTo>
                  <a:lnTo>
                    <a:pt x="2841" y="961"/>
                  </a:lnTo>
                  <a:lnTo>
                    <a:pt x="2841" y="961"/>
                  </a:lnTo>
                  <a:lnTo>
                    <a:pt x="2841" y="961"/>
                  </a:lnTo>
                  <a:lnTo>
                    <a:pt x="2841" y="955"/>
                  </a:lnTo>
                  <a:lnTo>
                    <a:pt x="2841" y="955"/>
                  </a:lnTo>
                  <a:lnTo>
                    <a:pt x="2841" y="949"/>
                  </a:lnTo>
                  <a:lnTo>
                    <a:pt x="2841" y="949"/>
                  </a:lnTo>
                  <a:lnTo>
                    <a:pt x="2841" y="949"/>
                  </a:lnTo>
                  <a:lnTo>
                    <a:pt x="2847" y="949"/>
                  </a:lnTo>
                  <a:lnTo>
                    <a:pt x="2847" y="955"/>
                  </a:lnTo>
                  <a:lnTo>
                    <a:pt x="2847" y="955"/>
                  </a:lnTo>
                  <a:lnTo>
                    <a:pt x="2847" y="967"/>
                  </a:lnTo>
                  <a:lnTo>
                    <a:pt x="2847" y="967"/>
                  </a:lnTo>
                  <a:lnTo>
                    <a:pt x="2847" y="984"/>
                  </a:lnTo>
                  <a:lnTo>
                    <a:pt x="2847" y="984"/>
                  </a:lnTo>
                  <a:lnTo>
                    <a:pt x="2847" y="989"/>
                  </a:lnTo>
                  <a:lnTo>
                    <a:pt x="2847" y="989"/>
                  </a:lnTo>
                  <a:lnTo>
                    <a:pt x="2847" y="989"/>
                  </a:lnTo>
                  <a:lnTo>
                    <a:pt x="2847" y="989"/>
                  </a:lnTo>
                  <a:lnTo>
                    <a:pt x="2847" y="995"/>
                  </a:lnTo>
                  <a:lnTo>
                    <a:pt x="2847" y="995"/>
                  </a:lnTo>
                  <a:lnTo>
                    <a:pt x="2847" y="1001"/>
                  </a:lnTo>
                  <a:lnTo>
                    <a:pt x="2847" y="1001"/>
                  </a:lnTo>
                  <a:lnTo>
                    <a:pt x="2847" y="1001"/>
                  </a:lnTo>
                  <a:lnTo>
                    <a:pt x="2847" y="1001"/>
                  </a:lnTo>
                  <a:lnTo>
                    <a:pt x="2864" y="1001"/>
                  </a:lnTo>
                  <a:lnTo>
                    <a:pt x="2864" y="1001"/>
                  </a:lnTo>
                  <a:lnTo>
                    <a:pt x="2881" y="995"/>
                  </a:lnTo>
                  <a:lnTo>
                    <a:pt x="2881" y="995"/>
                  </a:lnTo>
                  <a:lnTo>
                    <a:pt x="2898" y="995"/>
                  </a:lnTo>
                  <a:lnTo>
                    <a:pt x="2898" y="995"/>
                  </a:lnTo>
                  <a:lnTo>
                    <a:pt x="2910" y="995"/>
                  </a:lnTo>
                  <a:lnTo>
                    <a:pt x="2910" y="995"/>
                  </a:lnTo>
                  <a:lnTo>
                    <a:pt x="2916" y="995"/>
                  </a:lnTo>
                  <a:lnTo>
                    <a:pt x="2916" y="995"/>
                  </a:lnTo>
                  <a:lnTo>
                    <a:pt x="2926" y="1001"/>
                  </a:lnTo>
                  <a:lnTo>
                    <a:pt x="2926" y="1001"/>
                  </a:lnTo>
                  <a:lnTo>
                    <a:pt x="2932" y="1001"/>
                  </a:lnTo>
                  <a:lnTo>
                    <a:pt x="2932" y="1001"/>
                  </a:lnTo>
                  <a:lnTo>
                    <a:pt x="2938" y="1001"/>
                  </a:lnTo>
                  <a:lnTo>
                    <a:pt x="2938" y="1001"/>
                  </a:lnTo>
                  <a:lnTo>
                    <a:pt x="2944" y="1001"/>
                  </a:lnTo>
                  <a:lnTo>
                    <a:pt x="2944" y="1001"/>
                  </a:lnTo>
                  <a:lnTo>
                    <a:pt x="2955" y="1001"/>
                  </a:lnTo>
                  <a:lnTo>
                    <a:pt x="2955" y="1001"/>
                  </a:lnTo>
                  <a:lnTo>
                    <a:pt x="2961" y="995"/>
                  </a:lnTo>
                  <a:lnTo>
                    <a:pt x="2961" y="995"/>
                  </a:lnTo>
                  <a:lnTo>
                    <a:pt x="2966" y="995"/>
                  </a:lnTo>
                  <a:lnTo>
                    <a:pt x="2966" y="995"/>
                  </a:lnTo>
                  <a:lnTo>
                    <a:pt x="2966" y="995"/>
                  </a:lnTo>
                  <a:lnTo>
                    <a:pt x="2966" y="995"/>
                  </a:lnTo>
                  <a:lnTo>
                    <a:pt x="2972" y="995"/>
                  </a:lnTo>
                  <a:lnTo>
                    <a:pt x="2972" y="995"/>
                  </a:lnTo>
                  <a:lnTo>
                    <a:pt x="2972" y="995"/>
                  </a:lnTo>
                  <a:lnTo>
                    <a:pt x="2972" y="995"/>
                  </a:lnTo>
                  <a:lnTo>
                    <a:pt x="2978" y="1001"/>
                  </a:lnTo>
                  <a:lnTo>
                    <a:pt x="2978" y="1001"/>
                  </a:lnTo>
                  <a:lnTo>
                    <a:pt x="2978" y="995"/>
                  </a:lnTo>
                  <a:lnTo>
                    <a:pt x="2978" y="995"/>
                  </a:lnTo>
                  <a:lnTo>
                    <a:pt x="2983" y="989"/>
                  </a:lnTo>
                  <a:lnTo>
                    <a:pt x="2983" y="989"/>
                  </a:lnTo>
                  <a:lnTo>
                    <a:pt x="2983" y="989"/>
                  </a:lnTo>
                  <a:lnTo>
                    <a:pt x="2983" y="989"/>
                  </a:lnTo>
                  <a:lnTo>
                    <a:pt x="2989" y="989"/>
                  </a:lnTo>
                  <a:lnTo>
                    <a:pt x="2989" y="989"/>
                  </a:lnTo>
                  <a:lnTo>
                    <a:pt x="2983" y="973"/>
                  </a:lnTo>
                  <a:lnTo>
                    <a:pt x="2983" y="973"/>
                  </a:lnTo>
                  <a:lnTo>
                    <a:pt x="2983" y="961"/>
                  </a:lnTo>
                  <a:lnTo>
                    <a:pt x="2983" y="961"/>
                  </a:lnTo>
                  <a:lnTo>
                    <a:pt x="2978" y="949"/>
                  </a:lnTo>
                  <a:lnTo>
                    <a:pt x="2978" y="949"/>
                  </a:lnTo>
                  <a:lnTo>
                    <a:pt x="2978" y="938"/>
                  </a:lnTo>
                  <a:lnTo>
                    <a:pt x="2978" y="938"/>
                  </a:lnTo>
                  <a:lnTo>
                    <a:pt x="2983" y="944"/>
                  </a:lnTo>
                  <a:lnTo>
                    <a:pt x="2983" y="944"/>
                  </a:lnTo>
                  <a:lnTo>
                    <a:pt x="2989" y="944"/>
                  </a:lnTo>
                  <a:lnTo>
                    <a:pt x="2989" y="944"/>
                  </a:lnTo>
                  <a:lnTo>
                    <a:pt x="2995" y="949"/>
                  </a:lnTo>
                  <a:lnTo>
                    <a:pt x="2995" y="949"/>
                  </a:lnTo>
                  <a:lnTo>
                    <a:pt x="3006" y="955"/>
                  </a:lnTo>
                  <a:lnTo>
                    <a:pt x="3006" y="955"/>
                  </a:lnTo>
                  <a:lnTo>
                    <a:pt x="3001" y="961"/>
                  </a:lnTo>
                  <a:lnTo>
                    <a:pt x="3001" y="961"/>
                  </a:lnTo>
                  <a:lnTo>
                    <a:pt x="3001" y="961"/>
                  </a:lnTo>
                  <a:lnTo>
                    <a:pt x="3001" y="961"/>
                  </a:lnTo>
                  <a:lnTo>
                    <a:pt x="2995" y="973"/>
                  </a:lnTo>
                  <a:lnTo>
                    <a:pt x="2995" y="973"/>
                  </a:lnTo>
                  <a:lnTo>
                    <a:pt x="3001" y="978"/>
                  </a:lnTo>
                  <a:lnTo>
                    <a:pt x="3001" y="978"/>
                  </a:lnTo>
                  <a:lnTo>
                    <a:pt x="3012" y="989"/>
                  </a:lnTo>
                  <a:lnTo>
                    <a:pt x="3012" y="989"/>
                  </a:lnTo>
                  <a:lnTo>
                    <a:pt x="3023" y="989"/>
                  </a:lnTo>
                  <a:lnTo>
                    <a:pt x="3023" y="989"/>
                  </a:lnTo>
                  <a:lnTo>
                    <a:pt x="3029" y="984"/>
                  </a:lnTo>
                  <a:lnTo>
                    <a:pt x="3029" y="984"/>
                  </a:lnTo>
                  <a:lnTo>
                    <a:pt x="3041" y="984"/>
                  </a:lnTo>
                  <a:lnTo>
                    <a:pt x="3041" y="984"/>
                  </a:lnTo>
                  <a:lnTo>
                    <a:pt x="3041" y="978"/>
                  </a:lnTo>
                  <a:lnTo>
                    <a:pt x="3041" y="978"/>
                  </a:lnTo>
                  <a:lnTo>
                    <a:pt x="3046" y="978"/>
                  </a:lnTo>
                  <a:lnTo>
                    <a:pt x="3046" y="978"/>
                  </a:lnTo>
                  <a:lnTo>
                    <a:pt x="3051" y="978"/>
                  </a:lnTo>
                  <a:lnTo>
                    <a:pt x="3051" y="978"/>
                  </a:lnTo>
                  <a:lnTo>
                    <a:pt x="3051" y="978"/>
                  </a:lnTo>
                  <a:lnTo>
                    <a:pt x="3051" y="978"/>
                  </a:lnTo>
                  <a:lnTo>
                    <a:pt x="3057" y="978"/>
                  </a:lnTo>
                  <a:lnTo>
                    <a:pt x="3057" y="978"/>
                  </a:lnTo>
                  <a:lnTo>
                    <a:pt x="3057" y="984"/>
                  </a:lnTo>
                  <a:lnTo>
                    <a:pt x="3057" y="984"/>
                  </a:lnTo>
                  <a:lnTo>
                    <a:pt x="3063" y="989"/>
                  </a:lnTo>
                  <a:lnTo>
                    <a:pt x="3063" y="989"/>
                  </a:lnTo>
                  <a:lnTo>
                    <a:pt x="3069" y="995"/>
                  </a:lnTo>
                  <a:lnTo>
                    <a:pt x="3069" y="995"/>
                  </a:lnTo>
                  <a:lnTo>
                    <a:pt x="3069" y="1012"/>
                  </a:lnTo>
                  <a:lnTo>
                    <a:pt x="3069" y="1012"/>
                  </a:lnTo>
                  <a:lnTo>
                    <a:pt x="3069" y="1023"/>
                  </a:lnTo>
                  <a:lnTo>
                    <a:pt x="3069" y="1023"/>
                  </a:lnTo>
                  <a:lnTo>
                    <a:pt x="3069" y="1040"/>
                  </a:lnTo>
                  <a:lnTo>
                    <a:pt x="3069" y="1040"/>
                  </a:lnTo>
                  <a:lnTo>
                    <a:pt x="3069" y="1058"/>
                  </a:lnTo>
                  <a:lnTo>
                    <a:pt x="3069" y="1058"/>
                  </a:lnTo>
                  <a:lnTo>
                    <a:pt x="3075" y="1058"/>
                  </a:lnTo>
                  <a:lnTo>
                    <a:pt x="3075" y="1058"/>
                  </a:lnTo>
                  <a:lnTo>
                    <a:pt x="3080" y="1058"/>
                  </a:lnTo>
                  <a:lnTo>
                    <a:pt x="3080" y="1058"/>
                  </a:lnTo>
                  <a:lnTo>
                    <a:pt x="3086" y="1058"/>
                  </a:lnTo>
                  <a:lnTo>
                    <a:pt x="3086" y="1058"/>
                  </a:lnTo>
                  <a:lnTo>
                    <a:pt x="3086" y="1052"/>
                  </a:lnTo>
                  <a:lnTo>
                    <a:pt x="3086" y="1052"/>
                  </a:lnTo>
                  <a:lnTo>
                    <a:pt x="3091" y="1052"/>
                  </a:lnTo>
                  <a:lnTo>
                    <a:pt x="3091" y="1052"/>
                  </a:lnTo>
                  <a:lnTo>
                    <a:pt x="3097" y="1058"/>
                  </a:lnTo>
                  <a:lnTo>
                    <a:pt x="3097" y="1058"/>
                  </a:lnTo>
                  <a:lnTo>
                    <a:pt x="3103" y="1058"/>
                  </a:lnTo>
                  <a:lnTo>
                    <a:pt x="3103" y="1058"/>
                  </a:lnTo>
                  <a:lnTo>
                    <a:pt x="3109" y="1058"/>
                  </a:lnTo>
                  <a:lnTo>
                    <a:pt x="3109" y="1058"/>
                  </a:lnTo>
                  <a:lnTo>
                    <a:pt x="3114" y="1052"/>
                  </a:lnTo>
                  <a:lnTo>
                    <a:pt x="3114" y="1052"/>
                  </a:lnTo>
                  <a:lnTo>
                    <a:pt x="3114" y="1046"/>
                  </a:lnTo>
                  <a:lnTo>
                    <a:pt x="3114" y="1046"/>
                  </a:lnTo>
                  <a:lnTo>
                    <a:pt x="3120" y="1035"/>
                  </a:lnTo>
                  <a:lnTo>
                    <a:pt x="3120" y="1035"/>
                  </a:lnTo>
                  <a:lnTo>
                    <a:pt x="3126" y="1029"/>
                  </a:lnTo>
                  <a:lnTo>
                    <a:pt x="3126" y="1029"/>
                  </a:lnTo>
                  <a:lnTo>
                    <a:pt x="3137" y="1023"/>
                  </a:lnTo>
                  <a:lnTo>
                    <a:pt x="3137" y="1023"/>
                  </a:lnTo>
                  <a:lnTo>
                    <a:pt x="3148" y="1018"/>
                  </a:lnTo>
                  <a:lnTo>
                    <a:pt x="3148" y="1018"/>
                  </a:lnTo>
                  <a:lnTo>
                    <a:pt x="3160" y="1012"/>
                  </a:lnTo>
                  <a:lnTo>
                    <a:pt x="3160" y="1012"/>
                  </a:lnTo>
                  <a:lnTo>
                    <a:pt x="3165" y="1001"/>
                  </a:lnTo>
                  <a:lnTo>
                    <a:pt x="3171" y="1001"/>
                  </a:lnTo>
                  <a:lnTo>
                    <a:pt x="3171" y="1001"/>
                  </a:lnTo>
                  <a:lnTo>
                    <a:pt x="3171" y="1001"/>
                  </a:lnTo>
                  <a:lnTo>
                    <a:pt x="3171" y="1001"/>
                  </a:lnTo>
                  <a:lnTo>
                    <a:pt x="3171" y="995"/>
                  </a:lnTo>
                  <a:lnTo>
                    <a:pt x="3171" y="995"/>
                  </a:lnTo>
                  <a:lnTo>
                    <a:pt x="3171" y="989"/>
                  </a:lnTo>
                  <a:lnTo>
                    <a:pt x="3171" y="989"/>
                  </a:lnTo>
                  <a:lnTo>
                    <a:pt x="3171" y="989"/>
                  </a:lnTo>
                  <a:lnTo>
                    <a:pt x="3176" y="989"/>
                  </a:lnTo>
                  <a:lnTo>
                    <a:pt x="3176" y="989"/>
                  </a:lnTo>
                  <a:lnTo>
                    <a:pt x="3182" y="995"/>
                  </a:lnTo>
                  <a:lnTo>
                    <a:pt x="3182" y="995"/>
                  </a:lnTo>
                  <a:lnTo>
                    <a:pt x="3188" y="1001"/>
                  </a:lnTo>
                  <a:lnTo>
                    <a:pt x="3188" y="1001"/>
                  </a:lnTo>
                  <a:lnTo>
                    <a:pt x="3188" y="1007"/>
                  </a:lnTo>
                  <a:lnTo>
                    <a:pt x="3188" y="1007"/>
                  </a:lnTo>
                  <a:lnTo>
                    <a:pt x="3194" y="1007"/>
                  </a:lnTo>
                  <a:lnTo>
                    <a:pt x="3194" y="1007"/>
                  </a:lnTo>
                  <a:lnTo>
                    <a:pt x="3200" y="1007"/>
                  </a:lnTo>
                  <a:lnTo>
                    <a:pt x="3200" y="1007"/>
                  </a:lnTo>
                  <a:lnTo>
                    <a:pt x="3205" y="1012"/>
                  </a:lnTo>
                  <a:lnTo>
                    <a:pt x="3205" y="1012"/>
                  </a:lnTo>
                  <a:lnTo>
                    <a:pt x="3211" y="1007"/>
                  </a:lnTo>
                  <a:lnTo>
                    <a:pt x="3211" y="1007"/>
                  </a:lnTo>
                  <a:lnTo>
                    <a:pt x="3211" y="1007"/>
                  </a:lnTo>
                  <a:lnTo>
                    <a:pt x="3211" y="1007"/>
                  </a:lnTo>
                  <a:lnTo>
                    <a:pt x="3216" y="1001"/>
                  </a:lnTo>
                  <a:lnTo>
                    <a:pt x="3216" y="1001"/>
                  </a:lnTo>
                  <a:lnTo>
                    <a:pt x="3222" y="995"/>
                  </a:lnTo>
                  <a:lnTo>
                    <a:pt x="3222" y="995"/>
                  </a:lnTo>
                  <a:lnTo>
                    <a:pt x="3222" y="995"/>
                  </a:lnTo>
                  <a:lnTo>
                    <a:pt x="3222" y="995"/>
                  </a:lnTo>
                  <a:lnTo>
                    <a:pt x="3239" y="984"/>
                  </a:lnTo>
                  <a:lnTo>
                    <a:pt x="3239" y="984"/>
                  </a:lnTo>
                  <a:lnTo>
                    <a:pt x="3251" y="973"/>
                  </a:lnTo>
                  <a:lnTo>
                    <a:pt x="3251" y="973"/>
                  </a:lnTo>
                  <a:lnTo>
                    <a:pt x="3268" y="961"/>
                  </a:lnTo>
                  <a:lnTo>
                    <a:pt x="3268" y="961"/>
                  </a:lnTo>
                  <a:lnTo>
                    <a:pt x="3285" y="955"/>
                  </a:lnTo>
                  <a:lnTo>
                    <a:pt x="3285" y="955"/>
                  </a:lnTo>
                  <a:lnTo>
                    <a:pt x="3279" y="949"/>
                  </a:lnTo>
                  <a:lnTo>
                    <a:pt x="3279" y="949"/>
                  </a:lnTo>
                  <a:lnTo>
                    <a:pt x="3273" y="944"/>
                  </a:lnTo>
                  <a:lnTo>
                    <a:pt x="3273" y="944"/>
                  </a:lnTo>
                  <a:lnTo>
                    <a:pt x="3268" y="938"/>
                  </a:lnTo>
                  <a:lnTo>
                    <a:pt x="3268" y="938"/>
                  </a:lnTo>
                  <a:lnTo>
                    <a:pt x="3268" y="933"/>
                  </a:lnTo>
                  <a:lnTo>
                    <a:pt x="3268" y="933"/>
                  </a:lnTo>
                  <a:lnTo>
                    <a:pt x="3256" y="933"/>
                  </a:lnTo>
                  <a:lnTo>
                    <a:pt x="3256" y="933"/>
                  </a:lnTo>
                  <a:lnTo>
                    <a:pt x="3245" y="938"/>
                  </a:lnTo>
                  <a:lnTo>
                    <a:pt x="3245" y="938"/>
                  </a:lnTo>
                  <a:lnTo>
                    <a:pt x="3239" y="938"/>
                  </a:lnTo>
                  <a:lnTo>
                    <a:pt x="3239" y="938"/>
                  </a:lnTo>
                  <a:lnTo>
                    <a:pt x="3228" y="938"/>
                  </a:lnTo>
                  <a:lnTo>
                    <a:pt x="3228" y="938"/>
                  </a:lnTo>
                  <a:lnTo>
                    <a:pt x="3222" y="933"/>
                  </a:lnTo>
                  <a:lnTo>
                    <a:pt x="3222" y="933"/>
                  </a:lnTo>
                  <a:lnTo>
                    <a:pt x="3211" y="915"/>
                  </a:lnTo>
                  <a:lnTo>
                    <a:pt x="3211" y="915"/>
                  </a:lnTo>
                  <a:lnTo>
                    <a:pt x="3205" y="904"/>
                  </a:lnTo>
                  <a:lnTo>
                    <a:pt x="3205" y="904"/>
                  </a:lnTo>
                  <a:lnTo>
                    <a:pt x="3194" y="893"/>
                  </a:lnTo>
                  <a:lnTo>
                    <a:pt x="3194" y="893"/>
                  </a:lnTo>
                  <a:lnTo>
                    <a:pt x="3176" y="887"/>
                  </a:lnTo>
                  <a:lnTo>
                    <a:pt x="3176" y="887"/>
                  </a:lnTo>
                  <a:lnTo>
                    <a:pt x="3160" y="887"/>
                  </a:lnTo>
                  <a:lnTo>
                    <a:pt x="3160" y="887"/>
                  </a:lnTo>
                  <a:lnTo>
                    <a:pt x="3137" y="887"/>
                  </a:lnTo>
                  <a:lnTo>
                    <a:pt x="3137" y="887"/>
                  </a:lnTo>
                  <a:lnTo>
                    <a:pt x="3120" y="881"/>
                  </a:lnTo>
                  <a:lnTo>
                    <a:pt x="3120" y="881"/>
                  </a:lnTo>
                  <a:lnTo>
                    <a:pt x="3160" y="876"/>
                  </a:lnTo>
                  <a:lnTo>
                    <a:pt x="3160" y="876"/>
                  </a:lnTo>
                  <a:lnTo>
                    <a:pt x="3200" y="870"/>
                  </a:lnTo>
                  <a:lnTo>
                    <a:pt x="3200" y="870"/>
                  </a:lnTo>
                  <a:lnTo>
                    <a:pt x="3239" y="864"/>
                  </a:lnTo>
                  <a:lnTo>
                    <a:pt x="3239" y="864"/>
                  </a:lnTo>
                  <a:lnTo>
                    <a:pt x="3279" y="859"/>
                  </a:lnTo>
                  <a:lnTo>
                    <a:pt x="3279" y="859"/>
                  </a:lnTo>
                  <a:lnTo>
                    <a:pt x="3273" y="836"/>
                  </a:lnTo>
                  <a:lnTo>
                    <a:pt x="3273" y="836"/>
                  </a:lnTo>
                  <a:lnTo>
                    <a:pt x="3273" y="819"/>
                  </a:lnTo>
                  <a:lnTo>
                    <a:pt x="3273" y="819"/>
                  </a:lnTo>
                  <a:lnTo>
                    <a:pt x="3273" y="808"/>
                  </a:lnTo>
                  <a:lnTo>
                    <a:pt x="3273" y="808"/>
                  </a:lnTo>
                  <a:lnTo>
                    <a:pt x="3273" y="796"/>
                  </a:lnTo>
                  <a:lnTo>
                    <a:pt x="3273" y="796"/>
                  </a:lnTo>
                  <a:lnTo>
                    <a:pt x="3296" y="802"/>
                  </a:lnTo>
                  <a:lnTo>
                    <a:pt x="3296" y="802"/>
                  </a:lnTo>
                  <a:lnTo>
                    <a:pt x="3319" y="808"/>
                  </a:lnTo>
                  <a:lnTo>
                    <a:pt x="3319" y="808"/>
                  </a:lnTo>
                  <a:lnTo>
                    <a:pt x="3347" y="808"/>
                  </a:lnTo>
                  <a:lnTo>
                    <a:pt x="3347" y="808"/>
                  </a:lnTo>
                  <a:lnTo>
                    <a:pt x="3376" y="808"/>
                  </a:lnTo>
                  <a:lnTo>
                    <a:pt x="3376" y="802"/>
                  </a:lnTo>
                  <a:lnTo>
                    <a:pt x="3381" y="802"/>
                  </a:lnTo>
                  <a:lnTo>
                    <a:pt x="3381" y="796"/>
                  </a:lnTo>
                  <a:lnTo>
                    <a:pt x="3387" y="796"/>
                  </a:lnTo>
                  <a:lnTo>
                    <a:pt x="3387" y="796"/>
                  </a:lnTo>
                  <a:lnTo>
                    <a:pt x="3393" y="796"/>
                  </a:lnTo>
                  <a:lnTo>
                    <a:pt x="3393" y="796"/>
                  </a:lnTo>
                  <a:lnTo>
                    <a:pt x="3404" y="796"/>
                  </a:lnTo>
                  <a:lnTo>
                    <a:pt x="3404" y="796"/>
                  </a:lnTo>
                  <a:lnTo>
                    <a:pt x="3410" y="796"/>
                  </a:lnTo>
                  <a:lnTo>
                    <a:pt x="3410" y="796"/>
                  </a:lnTo>
                  <a:lnTo>
                    <a:pt x="3421" y="796"/>
                  </a:lnTo>
                  <a:lnTo>
                    <a:pt x="3421" y="796"/>
                  </a:lnTo>
                  <a:lnTo>
                    <a:pt x="3421" y="796"/>
                  </a:lnTo>
                  <a:lnTo>
                    <a:pt x="3421" y="796"/>
                  </a:lnTo>
                  <a:lnTo>
                    <a:pt x="3421" y="790"/>
                  </a:lnTo>
                  <a:lnTo>
                    <a:pt x="3421" y="790"/>
                  </a:lnTo>
                  <a:lnTo>
                    <a:pt x="3421" y="790"/>
                  </a:lnTo>
                  <a:lnTo>
                    <a:pt x="3421" y="790"/>
                  </a:lnTo>
                  <a:lnTo>
                    <a:pt x="3426" y="784"/>
                  </a:lnTo>
                  <a:lnTo>
                    <a:pt x="3426" y="784"/>
                  </a:lnTo>
                  <a:lnTo>
                    <a:pt x="3432" y="784"/>
                  </a:lnTo>
                  <a:lnTo>
                    <a:pt x="3432" y="784"/>
                  </a:lnTo>
                  <a:lnTo>
                    <a:pt x="3432" y="779"/>
                  </a:lnTo>
                  <a:lnTo>
                    <a:pt x="3432" y="779"/>
                  </a:lnTo>
                  <a:lnTo>
                    <a:pt x="3432" y="773"/>
                  </a:lnTo>
                  <a:lnTo>
                    <a:pt x="3432" y="773"/>
                  </a:lnTo>
                  <a:lnTo>
                    <a:pt x="3432" y="768"/>
                  </a:lnTo>
                  <a:lnTo>
                    <a:pt x="3432" y="768"/>
                  </a:lnTo>
                  <a:lnTo>
                    <a:pt x="3415" y="768"/>
                  </a:lnTo>
                  <a:lnTo>
                    <a:pt x="3415" y="768"/>
                  </a:lnTo>
                  <a:lnTo>
                    <a:pt x="3398" y="762"/>
                  </a:lnTo>
                  <a:lnTo>
                    <a:pt x="3398" y="762"/>
                  </a:lnTo>
                  <a:lnTo>
                    <a:pt x="3398" y="756"/>
                  </a:lnTo>
                  <a:lnTo>
                    <a:pt x="3398" y="756"/>
                  </a:lnTo>
                  <a:lnTo>
                    <a:pt x="3398" y="756"/>
                  </a:lnTo>
                  <a:lnTo>
                    <a:pt x="3421" y="750"/>
                  </a:lnTo>
                  <a:lnTo>
                    <a:pt x="3421" y="750"/>
                  </a:lnTo>
                  <a:lnTo>
                    <a:pt x="3444" y="750"/>
                  </a:lnTo>
                  <a:lnTo>
                    <a:pt x="3444" y="750"/>
                  </a:lnTo>
                  <a:lnTo>
                    <a:pt x="3466" y="750"/>
                  </a:lnTo>
                  <a:lnTo>
                    <a:pt x="3466" y="750"/>
                  </a:lnTo>
                  <a:lnTo>
                    <a:pt x="3472" y="750"/>
                  </a:lnTo>
                  <a:lnTo>
                    <a:pt x="3478" y="745"/>
                  </a:lnTo>
                  <a:lnTo>
                    <a:pt x="3478" y="745"/>
                  </a:lnTo>
                  <a:lnTo>
                    <a:pt x="3455" y="728"/>
                  </a:lnTo>
                  <a:lnTo>
                    <a:pt x="3455" y="728"/>
                  </a:lnTo>
                  <a:lnTo>
                    <a:pt x="3455" y="728"/>
                  </a:lnTo>
                  <a:lnTo>
                    <a:pt x="3455" y="722"/>
                  </a:lnTo>
                  <a:lnTo>
                    <a:pt x="3455" y="722"/>
                  </a:lnTo>
                  <a:lnTo>
                    <a:pt x="3455" y="722"/>
                  </a:lnTo>
                  <a:lnTo>
                    <a:pt x="3490" y="717"/>
                  </a:lnTo>
                  <a:lnTo>
                    <a:pt x="3490" y="717"/>
                  </a:lnTo>
                  <a:lnTo>
                    <a:pt x="3506" y="717"/>
                  </a:lnTo>
                  <a:lnTo>
                    <a:pt x="3506" y="717"/>
                  </a:lnTo>
                  <a:lnTo>
                    <a:pt x="3523" y="711"/>
                  </a:lnTo>
                  <a:lnTo>
                    <a:pt x="3523" y="711"/>
                  </a:lnTo>
                  <a:lnTo>
                    <a:pt x="3546" y="699"/>
                  </a:lnTo>
                  <a:lnTo>
                    <a:pt x="3546" y="694"/>
                  </a:lnTo>
                  <a:lnTo>
                    <a:pt x="3546" y="694"/>
                  </a:lnTo>
                  <a:lnTo>
                    <a:pt x="3546" y="688"/>
                  </a:lnTo>
                  <a:lnTo>
                    <a:pt x="3546" y="688"/>
                  </a:lnTo>
                  <a:lnTo>
                    <a:pt x="3546" y="688"/>
                  </a:lnTo>
                  <a:lnTo>
                    <a:pt x="3540" y="683"/>
                  </a:lnTo>
                  <a:lnTo>
                    <a:pt x="3540" y="683"/>
                  </a:lnTo>
                  <a:lnTo>
                    <a:pt x="3535" y="677"/>
                  </a:lnTo>
                  <a:lnTo>
                    <a:pt x="3535" y="677"/>
                  </a:lnTo>
                  <a:lnTo>
                    <a:pt x="3535" y="671"/>
                  </a:lnTo>
                  <a:lnTo>
                    <a:pt x="3535" y="671"/>
                  </a:lnTo>
                  <a:lnTo>
                    <a:pt x="3535" y="665"/>
                  </a:lnTo>
                  <a:lnTo>
                    <a:pt x="3535" y="665"/>
                  </a:lnTo>
                  <a:lnTo>
                    <a:pt x="3518" y="665"/>
                  </a:lnTo>
                  <a:lnTo>
                    <a:pt x="3518" y="665"/>
                  </a:lnTo>
                  <a:lnTo>
                    <a:pt x="3506" y="671"/>
                  </a:lnTo>
                  <a:lnTo>
                    <a:pt x="3506" y="671"/>
                  </a:lnTo>
                  <a:lnTo>
                    <a:pt x="3495" y="671"/>
                  </a:lnTo>
                  <a:lnTo>
                    <a:pt x="3495" y="671"/>
                  </a:lnTo>
                  <a:lnTo>
                    <a:pt x="3478" y="671"/>
                  </a:lnTo>
                  <a:lnTo>
                    <a:pt x="3478" y="671"/>
                  </a:lnTo>
                  <a:lnTo>
                    <a:pt x="3478" y="665"/>
                  </a:lnTo>
                  <a:lnTo>
                    <a:pt x="3478" y="665"/>
                  </a:lnTo>
                  <a:lnTo>
                    <a:pt x="3478" y="665"/>
                  </a:lnTo>
                  <a:lnTo>
                    <a:pt x="3478" y="665"/>
                  </a:lnTo>
                  <a:lnTo>
                    <a:pt x="3478" y="659"/>
                  </a:lnTo>
                  <a:lnTo>
                    <a:pt x="3478" y="659"/>
                  </a:lnTo>
                  <a:lnTo>
                    <a:pt x="3478" y="654"/>
                  </a:lnTo>
                  <a:lnTo>
                    <a:pt x="3478" y="654"/>
                  </a:lnTo>
                  <a:lnTo>
                    <a:pt x="3466" y="654"/>
                  </a:lnTo>
                  <a:lnTo>
                    <a:pt x="3466" y="654"/>
                  </a:lnTo>
                  <a:lnTo>
                    <a:pt x="3450" y="649"/>
                  </a:lnTo>
                  <a:lnTo>
                    <a:pt x="3450" y="649"/>
                  </a:lnTo>
                  <a:lnTo>
                    <a:pt x="3438" y="643"/>
                  </a:lnTo>
                  <a:lnTo>
                    <a:pt x="3438" y="643"/>
                  </a:lnTo>
                  <a:lnTo>
                    <a:pt x="3426" y="643"/>
                  </a:lnTo>
                  <a:lnTo>
                    <a:pt x="3426" y="643"/>
                  </a:lnTo>
                  <a:lnTo>
                    <a:pt x="3421" y="643"/>
                  </a:lnTo>
                  <a:lnTo>
                    <a:pt x="3421" y="643"/>
                  </a:lnTo>
                  <a:lnTo>
                    <a:pt x="3415" y="649"/>
                  </a:lnTo>
                  <a:lnTo>
                    <a:pt x="3415" y="649"/>
                  </a:lnTo>
                  <a:lnTo>
                    <a:pt x="3410" y="654"/>
                  </a:lnTo>
                  <a:lnTo>
                    <a:pt x="3410" y="654"/>
                  </a:lnTo>
                  <a:lnTo>
                    <a:pt x="3410" y="654"/>
                  </a:lnTo>
                  <a:lnTo>
                    <a:pt x="3410" y="654"/>
                  </a:lnTo>
                  <a:lnTo>
                    <a:pt x="3398" y="654"/>
                  </a:lnTo>
                  <a:lnTo>
                    <a:pt x="3398" y="654"/>
                  </a:lnTo>
                  <a:lnTo>
                    <a:pt x="3393" y="654"/>
                  </a:lnTo>
                  <a:lnTo>
                    <a:pt x="3393" y="654"/>
                  </a:lnTo>
                  <a:lnTo>
                    <a:pt x="3381" y="654"/>
                  </a:lnTo>
                  <a:lnTo>
                    <a:pt x="3381" y="654"/>
                  </a:lnTo>
                  <a:lnTo>
                    <a:pt x="3376" y="654"/>
                  </a:lnTo>
                  <a:lnTo>
                    <a:pt x="3370" y="659"/>
                  </a:lnTo>
                  <a:lnTo>
                    <a:pt x="3370" y="659"/>
                  </a:lnTo>
                  <a:lnTo>
                    <a:pt x="3364" y="659"/>
                  </a:lnTo>
                  <a:lnTo>
                    <a:pt x="3364" y="665"/>
                  </a:lnTo>
                  <a:lnTo>
                    <a:pt x="3364" y="665"/>
                  </a:lnTo>
                  <a:lnTo>
                    <a:pt x="3341" y="671"/>
                  </a:lnTo>
                  <a:lnTo>
                    <a:pt x="3341" y="671"/>
                  </a:lnTo>
                  <a:lnTo>
                    <a:pt x="3319" y="677"/>
                  </a:lnTo>
                  <a:lnTo>
                    <a:pt x="3319" y="677"/>
                  </a:lnTo>
                  <a:lnTo>
                    <a:pt x="3301" y="683"/>
                  </a:lnTo>
                  <a:lnTo>
                    <a:pt x="3301" y="683"/>
                  </a:lnTo>
                  <a:lnTo>
                    <a:pt x="3285" y="688"/>
                  </a:lnTo>
                  <a:lnTo>
                    <a:pt x="3285" y="688"/>
                  </a:lnTo>
                  <a:lnTo>
                    <a:pt x="3285" y="683"/>
                  </a:lnTo>
                  <a:lnTo>
                    <a:pt x="3285" y="683"/>
                  </a:lnTo>
                  <a:lnTo>
                    <a:pt x="3285" y="677"/>
                  </a:lnTo>
                  <a:lnTo>
                    <a:pt x="3285" y="677"/>
                  </a:lnTo>
                  <a:lnTo>
                    <a:pt x="3285" y="671"/>
                  </a:lnTo>
                  <a:lnTo>
                    <a:pt x="3285" y="671"/>
                  </a:lnTo>
                  <a:lnTo>
                    <a:pt x="3290" y="665"/>
                  </a:lnTo>
                  <a:lnTo>
                    <a:pt x="3290" y="665"/>
                  </a:lnTo>
                  <a:lnTo>
                    <a:pt x="3296" y="659"/>
                  </a:lnTo>
                  <a:lnTo>
                    <a:pt x="3296" y="659"/>
                  </a:lnTo>
                  <a:lnTo>
                    <a:pt x="3301" y="654"/>
                  </a:lnTo>
                  <a:lnTo>
                    <a:pt x="3301" y="654"/>
                  </a:lnTo>
                  <a:lnTo>
                    <a:pt x="3313" y="654"/>
                  </a:lnTo>
                  <a:lnTo>
                    <a:pt x="3313" y="654"/>
                  </a:lnTo>
                  <a:lnTo>
                    <a:pt x="3319" y="649"/>
                  </a:lnTo>
                  <a:lnTo>
                    <a:pt x="3319" y="649"/>
                  </a:lnTo>
                  <a:lnTo>
                    <a:pt x="3325" y="649"/>
                  </a:lnTo>
                  <a:lnTo>
                    <a:pt x="3325" y="649"/>
                  </a:lnTo>
                  <a:lnTo>
                    <a:pt x="3319" y="643"/>
                  </a:lnTo>
                  <a:lnTo>
                    <a:pt x="3319" y="643"/>
                  </a:lnTo>
                  <a:lnTo>
                    <a:pt x="3319" y="637"/>
                  </a:lnTo>
                  <a:lnTo>
                    <a:pt x="3319" y="637"/>
                  </a:lnTo>
                  <a:lnTo>
                    <a:pt x="3313" y="631"/>
                  </a:lnTo>
                  <a:lnTo>
                    <a:pt x="3313" y="631"/>
                  </a:lnTo>
                  <a:lnTo>
                    <a:pt x="3296" y="625"/>
                  </a:lnTo>
                  <a:lnTo>
                    <a:pt x="3296" y="625"/>
                  </a:lnTo>
                  <a:lnTo>
                    <a:pt x="3279" y="625"/>
                  </a:lnTo>
                  <a:lnTo>
                    <a:pt x="3279" y="625"/>
                  </a:lnTo>
                  <a:lnTo>
                    <a:pt x="3262" y="625"/>
                  </a:lnTo>
                  <a:lnTo>
                    <a:pt x="3262" y="625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51" y="614"/>
                  </a:lnTo>
                  <a:lnTo>
                    <a:pt x="3251" y="614"/>
                  </a:lnTo>
                  <a:lnTo>
                    <a:pt x="3256" y="614"/>
                  </a:lnTo>
                  <a:lnTo>
                    <a:pt x="3256" y="614"/>
                  </a:lnTo>
                  <a:lnTo>
                    <a:pt x="3262" y="609"/>
                  </a:lnTo>
                  <a:lnTo>
                    <a:pt x="3262" y="609"/>
                  </a:lnTo>
                  <a:lnTo>
                    <a:pt x="3273" y="614"/>
                  </a:lnTo>
                  <a:lnTo>
                    <a:pt x="3273" y="614"/>
                  </a:lnTo>
                  <a:lnTo>
                    <a:pt x="3296" y="620"/>
                  </a:lnTo>
                  <a:lnTo>
                    <a:pt x="3296" y="620"/>
                  </a:lnTo>
                  <a:lnTo>
                    <a:pt x="3325" y="625"/>
                  </a:lnTo>
                  <a:lnTo>
                    <a:pt x="3325" y="625"/>
                  </a:lnTo>
                  <a:lnTo>
                    <a:pt x="3336" y="625"/>
                  </a:lnTo>
                  <a:lnTo>
                    <a:pt x="3336" y="625"/>
                  </a:lnTo>
                  <a:lnTo>
                    <a:pt x="3341" y="631"/>
                  </a:lnTo>
                  <a:lnTo>
                    <a:pt x="3341" y="631"/>
                  </a:lnTo>
                  <a:lnTo>
                    <a:pt x="3341" y="637"/>
                  </a:lnTo>
                  <a:lnTo>
                    <a:pt x="3341" y="637"/>
                  </a:lnTo>
                  <a:lnTo>
                    <a:pt x="3347" y="643"/>
                  </a:lnTo>
                  <a:lnTo>
                    <a:pt x="3347" y="643"/>
                  </a:lnTo>
                  <a:lnTo>
                    <a:pt x="3353" y="643"/>
                  </a:lnTo>
                  <a:lnTo>
                    <a:pt x="3353" y="643"/>
                  </a:lnTo>
                  <a:lnTo>
                    <a:pt x="3359" y="643"/>
                  </a:lnTo>
                  <a:lnTo>
                    <a:pt x="3359" y="643"/>
                  </a:lnTo>
                  <a:lnTo>
                    <a:pt x="3370" y="637"/>
                  </a:lnTo>
                  <a:lnTo>
                    <a:pt x="3370" y="637"/>
                  </a:lnTo>
                  <a:lnTo>
                    <a:pt x="3381" y="637"/>
                  </a:lnTo>
                  <a:lnTo>
                    <a:pt x="3381" y="637"/>
                  </a:lnTo>
                  <a:lnTo>
                    <a:pt x="3393" y="631"/>
                  </a:lnTo>
                  <a:lnTo>
                    <a:pt x="3393" y="631"/>
                  </a:lnTo>
                  <a:lnTo>
                    <a:pt x="3404" y="631"/>
                  </a:lnTo>
                  <a:lnTo>
                    <a:pt x="3404" y="631"/>
                  </a:lnTo>
                  <a:lnTo>
                    <a:pt x="3426" y="625"/>
                  </a:lnTo>
                  <a:lnTo>
                    <a:pt x="3426" y="625"/>
                  </a:lnTo>
                  <a:lnTo>
                    <a:pt x="3432" y="625"/>
                  </a:lnTo>
                  <a:lnTo>
                    <a:pt x="3432" y="620"/>
                  </a:lnTo>
                  <a:lnTo>
                    <a:pt x="3432" y="620"/>
                  </a:lnTo>
                  <a:lnTo>
                    <a:pt x="3432" y="614"/>
                  </a:lnTo>
                  <a:lnTo>
                    <a:pt x="3421" y="603"/>
                  </a:lnTo>
                  <a:lnTo>
                    <a:pt x="3421" y="603"/>
                  </a:lnTo>
                  <a:lnTo>
                    <a:pt x="3404" y="603"/>
                  </a:lnTo>
                  <a:lnTo>
                    <a:pt x="3404" y="603"/>
                  </a:lnTo>
                  <a:lnTo>
                    <a:pt x="3393" y="597"/>
                  </a:lnTo>
                  <a:lnTo>
                    <a:pt x="3393" y="597"/>
                  </a:lnTo>
                  <a:lnTo>
                    <a:pt x="3381" y="597"/>
                  </a:lnTo>
                  <a:lnTo>
                    <a:pt x="3381" y="597"/>
                  </a:lnTo>
                  <a:lnTo>
                    <a:pt x="3364" y="591"/>
                  </a:lnTo>
                  <a:lnTo>
                    <a:pt x="3364" y="591"/>
                  </a:lnTo>
                  <a:lnTo>
                    <a:pt x="3364" y="591"/>
                  </a:lnTo>
                  <a:lnTo>
                    <a:pt x="3364" y="591"/>
                  </a:lnTo>
                  <a:lnTo>
                    <a:pt x="3359" y="591"/>
                  </a:lnTo>
                  <a:lnTo>
                    <a:pt x="3359" y="591"/>
                  </a:lnTo>
                  <a:lnTo>
                    <a:pt x="3353" y="586"/>
                  </a:lnTo>
                  <a:lnTo>
                    <a:pt x="3353" y="586"/>
                  </a:lnTo>
                  <a:lnTo>
                    <a:pt x="3347" y="586"/>
                  </a:lnTo>
                  <a:lnTo>
                    <a:pt x="3347" y="586"/>
                  </a:lnTo>
                  <a:lnTo>
                    <a:pt x="3370" y="586"/>
                  </a:lnTo>
                  <a:lnTo>
                    <a:pt x="3370" y="586"/>
                  </a:lnTo>
                  <a:lnTo>
                    <a:pt x="3393" y="586"/>
                  </a:lnTo>
                  <a:lnTo>
                    <a:pt x="3393" y="586"/>
                  </a:lnTo>
                  <a:lnTo>
                    <a:pt x="3410" y="591"/>
                  </a:lnTo>
                  <a:lnTo>
                    <a:pt x="3410" y="591"/>
                  </a:lnTo>
                  <a:lnTo>
                    <a:pt x="3432" y="591"/>
                  </a:lnTo>
                  <a:lnTo>
                    <a:pt x="3432" y="591"/>
                  </a:lnTo>
                  <a:lnTo>
                    <a:pt x="3438" y="597"/>
                  </a:lnTo>
                  <a:lnTo>
                    <a:pt x="3438" y="597"/>
                  </a:lnTo>
                  <a:lnTo>
                    <a:pt x="3444" y="603"/>
                  </a:lnTo>
                  <a:lnTo>
                    <a:pt x="3444" y="603"/>
                  </a:lnTo>
                  <a:lnTo>
                    <a:pt x="3450" y="603"/>
                  </a:lnTo>
                  <a:lnTo>
                    <a:pt x="3450" y="603"/>
                  </a:lnTo>
                  <a:lnTo>
                    <a:pt x="3455" y="603"/>
                  </a:lnTo>
                  <a:lnTo>
                    <a:pt x="3455" y="603"/>
                  </a:lnTo>
                  <a:lnTo>
                    <a:pt x="3461" y="603"/>
                  </a:lnTo>
                  <a:lnTo>
                    <a:pt x="3461" y="603"/>
                  </a:lnTo>
                  <a:lnTo>
                    <a:pt x="3466" y="597"/>
                  </a:lnTo>
                  <a:lnTo>
                    <a:pt x="3466" y="597"/>
                  </a:lnTo>
                  <a:lnTo>
                    <a:pt x="3472" y="597"/>
                  </a:lnTo>
                  <a:lnTo>
                    <a:pt x="3472" y="597"/>
                  </a:lnTo>
                  <a:lnTo>
                    <a:pt x="3478" y="591"/>
                  </a:lnTo>
                  <a:lnTo>
                    <a:pt x="3478" y="591"/>
                  </a:lnTo>
                  <a:lnTo>
                    <a:pt x="3472" y="586"/>
                  </a:lnTo>
                  <a:lnTo>
                    <a:pt x="3472" y="580"/>
                  </a:lnTo>
                  <a:lnTo>
                    <a:pt x="3466" y="580"/>
                  </a:lnTo>
                  <a:lnTo>
                    <a:pt x="3466" y="580"/>
                  </a:lnTo>
                  <a:lnTo>
                    <a:pt x="3438" y="569"/>
                  </a:lnTo>
                  <a:lnTo>
                    <a:pt x="3438" y="569"/>
                  </a:lnTo>
                  <a:lnTo>
                    <a:pt x="3410" y="569"/>
                  </a:lnTo>
                  <a:lnTo>
                    <a:pt x="3410" y="569"/>
                  </a:lnTo>
                  <a:lnTo>
                    <a:pt x="3376" y="569"/>
                  </a:lnTo>
                  <a:lnTo>
                    <a:pt x="3376" y="569"/>
                  </a:lnTo>
                  <a:lnTo>
                    <a:pt x="3341" y="569"/>
                  </a:lnTo>
                  <a:lnTo>
                    <a:pt x="3341" y="569"/>
                  </a:lnTo>
                  <a:lnTo>
                    <a:pt x="3347" y="563"/>
                  </a:lnTo>
                  <a:lnTo>
                    <a:pt x="3347" y="563"/>
                  </a:lnTo>
                  <a:lnTo>
                    <a:pt x="3347" y="557"/>
                  </a:lnTo>
                  <a:lnTo>
                    <a:pt x="3347" y="557"/>
                  </a:lnTo>
                  <a:lnTo>
                    <a:pt x="3347" y="552"/>
                  </a:lnTo>
                  <a:lnTo>
                    <a:pt x="3347" y="552"/>
                  </a:lnTo>
                  <a:lnTo>
                    <a:pt x="3341" y="546"/>
                  </a:lnTo>
                  <a:lnTo>
                    <a:pt x="3341" y="546"/>
                  </a:lnTo>
                  <a:lnTo>
                    <a:pt x="3359" y="546"/>
                  </a:lnTo>
                  <a:lnTo>
                    <a:pt x="3359" y="546"/>
                  </a:lnTo>
                  <a:lnTo>
                    <a:pt x="3370" y="552"/>
                  </a:lnTo>
                  <a:lnTo>
                    <a:pt x="3370" y="552"/>
                  </a:lnTo>
                  <a:lnTo>
                    <a:pt x="3381" y="552"/>
                  </a:lnTo>
                  <a:lnTo>
                    <a:pt x="3381" y="552"/>
                  </a:lnTo>
                  <a:lnTo>
                    <a:pt x="3398" y="557"/>
                  </a:lnTo>
                  <a:lnTo>
                    <a:pt x="3398" y="557"/>
                  </a:lnTo>
                  <a:lnTo>
                    <a:pt x="3398" y="552"/>
                  </a:lnTo>
                  <a:lnTo>
                    <a:pt x="3398" y="552"/>
                  </a:lnTo>
                  <a:lnTo>
                    <a:pt x="3404" y="546"/>
                  </a:lnTo>
                  <a:lnTo>
                    <a:pt x="3404" y="546"/>
                  </a:lnTo>
                  <a:lnTo>
                    <a:pt x="3404" y="540"/>
                  </a:lnTo>
                  <a:lnTo>
                    <a:pt x="3404" y="540"/>
                  </a:lnTo>
                  <a:lnTo>
                    <a:pt x="3410" y="534"/>
                  </a:lnTo>
                  <a:lnTo>
                    <a:pt x="3410" y="534"/>
                  </a:lnTo>
                  <a:lnTo>
                    <a:pt x="3410" y="534"/>
                  </a:lnTo>
                  <a:lnTo>
                    <a:pt x="3410" y="534"/>
                  </a:lnTo>
                  <a:lnTo>
                    <a:pt x="3415" y="534"/>
                  </a:lnTo>
                  <a:lnTo>
                    <a:pt x="3415" y="534"/>
                  </a:lnTo>
                  <a:lnTo>
                    <a:pt x="3421" y="534"/>
                  </a:lnTo>
                  <a:lnTo>
                    <a:pt x="3421" y="534"/>
                  </a:lnTo>
                  <a:lnTo>
                    <a:pt x="3426" y="534"/>
                  </a:lnTo>
                  <a:lnTo>
                    <a:pt x="3426" y="534"/>
                  </a:lnTo>
                  <a:lnTo>
                    <a:pt x="3426" y="540"/>
                  </a:lnTo>
                  <a:lnTo>
                    <a:pt x="3426" y="540"/>
                  </a:lnTo>
                  <a:lnTo>
                    <a:pt x="3426" y="540"/>
                  </a:lnTo>
                  <a:lnTo>
                    <a:pt x="3426" y="540"/>
                  </a:lnTo>
                  <a:lnTo>
                    <a:pt x="3426" y="546"/>
                  </a:lnTo>
                  <a:lnTo>
                    <a:pt x="3426" y="546"/>
                  </a:lnTo>
                  <a:lnTo>
                    <a:pt x="3426" y="552"/>
                  </a:lnTo>
                  <a:lnTo>
                    <a:pt x="3426" y="552"/>
                  </a:lnTo>
                  <a:lnTo>
                    <a:pt x="3444" y="557"/>
                  </a:lnTo>
                  <a:lnTo>
                    <a:pt x="3444" y="557"/>
                  </a:lnTo>
                  <a:lnTo>
                    <a:pt x="3461" y="563"/>
                  </a:lnTo>
                  <a:lnTo>
                    <a:pt x="3461" y="563"/>
                  </a:lnTo>
                  <a:lnTo>
                    <a:pt x="3478" y="569"/>
                  </a:lnTo>
                  <a:lnTo>
                    <a:pt x="3478" y="569"/>
                  </a:lnTo>
                  <a:lnTo>
                    <a:pt x="3490" y="569"/>
                  </a:lnTo>
                  <a:lnTo>
                    <a:pt x="3490" y="569"/>
                  </a:lnTo>
                  <a:lnTo>
                    <a:pt x="3490" y="563"/>
                  </a:lnTo>
                  <a:lnTo>
                    <a:pt x="3490" y="563"/>
                  </a:lnTo>
                  <a:lnTo>
                    <a:pt x="3484" y="557"/>
                  </a:lnTo>
                  <a:lnTo>
                    <a:pt x="3484" y="557"/>
                  </a:lnTo>
                  <a:lnTo>
                    <a:pt x="3484" y="552"/>
                  </a:lnTo>
                  <a:lnTo>
                    <a:pt x="3484" y="552"/>
                  </a:lnTo>
                  <a:lnTo>
                    <a:pt x="3500" y="552"/>
                  </a:lnTo>
                  <a:lnTo>
                    <a:pt x="3500" y="552"/>
                  </a:lnTo>
                  <a:lnTo>
                    <a:pt x="3506" y="552"/>
                  </a:lnTo>
                  <a:lnTo>
                    <a:pt x="3506" y="552"/>
                  </a:lnTo>
                  <a:lnTo>
                    <a:pt x="3518" y="557"/>
                  </a:lnTo>
                  <a:lnTo>
                    <a:pt x="3518" y="557"/>
                  </a:lnTo>
                  <a:lnTo>
                    <a:pt x="3529" y="569"/>
                  </a:lnTo>
                  <a:lnTo>
                    <a:pt x="3529" y="569"/>
                  </a:lnTo>
                  <a:lnTo>
                    <a:pt x="3540" y="574"/>
                  </a:lnTo>
                  <a:lnTo>
                    <a:pt x="3540" y="574"/>
                  </a:lnTo>
                  <a:lnTo>
                    <a:pt x="3546" y="569"/>
                  </a:lnTo>
                  <a:lnTo>
                    <a:pt x="3546" y="569"/>
                  </a:lnTo>
                  <a:lnTo>
                    <a:pt x="3552" y="557"/>
                  </a:lnTo>
                  <a:lnTo>
                    <a:pt x="3552" y="557"/>
                  </a:lnTo>
                  <a:lnTo>
                    <a:pt x="3557" y="552"/>
                  </a:lnTo>
                  <a:lnTo>
                    <a:pt x="3557" y="552"/>
                  </a:lnTo>
                  <a:lnTo>
                    <a:pt x="3563" y="546"/>
                  </a:lnTo>
                  <a:lnTo>
                    <a:pt x="3563" y="546"/>
                  </a:lnTo>
                  <a:lnTo>
                    <a:pt x="3563" y="546"/>
                  </a:lnTo>
                  <a:lnTo>
                    <a:pt x="3563" y="546"/>
                  </a:lnTo>
                  <a:lnTo>
                    <a:pt x="3569" y="552"/>
                  </a:lnTo>
                  <a:lnTo>
                    <a:pt x="3569" y="552"/>
                  </a:lnTo>
                  <a:lnTo>
                    <a:pt x="3575" y="557"/>
                  </a:lnTo>
                  <a:lnTo>
                    <a:pt x="3575" y="557"/>
                  </a:lnTo>
                  <a:lnTo>
                    <a:pt x="3575" y="563"/>
                  </a:lnTo>
                  <a:lnTo>
                    <a:pt x="3575" y="563"/>
                  </a:lnTo>
                  <a:lnTo>
                    <a:pt x="3603" y="563"/>
                  </a:lnTo>
                  <a:lnTo>
                    <a:pt x="3603" y="563"/>
                  </a:lnTo>
                  <a:lnTo>
                    <a:pt x="3625" y="563"/>
                  </a:lnTo>
                  <a:lnTo>
                    <a:pt x="3625" y="563"/>
                  </a:lnTo>
                  <a:lnTo>
                    <a:pt x="3649" y="557"/>
                  </a:lnTo>
                  <a:lnTo>
                    <a:pt x="3649" y="557"/>
                  </a:lnTo>
                  <a:lnTo>
                    <a:pt x="3677" y="557"/>
                  </a:lnTo>
                  <a:lnTo>
                    <a:pt x="3677" y="557"/>
                  </a:lnTo>
                  <a:lnTo>
                    <a:pt x="3677" y="552"/>
                  </a:lnTo>
                  <a:lnTo>
                    <a:pt x="3677" y="552"/>
                  </a:lnTo>
                  <a:lnTo>
                    <a:pt x="3677" y="546"/>
                  </a:lnTo>
                  <a:lnTo>
                    <a:pt x="3677" y="546"/>
                  </a:lnTo>
                  <a:lnTo>
                    <a:pt x="3677" y="540"/>
                  </a:lnTo>
                  <a:lnTo>
                    <a:pt x="3677" y="540"/>
                  </a:lnTo>
                  <a:lnTo>
                    <a:pt x="3682" y="534"/>
                  </a:lnTo>
                  <a:lnTo>
                    <a:pt x="3682" y="534"/>
                  </a:lnTo>
                  <a:lnTo>
                    <a:pt x="3677" y="534"/>
                  </a:lnTo>
                  <a:lnTo>
                    <a:pt x="3677" y="534"/>
                  </a:lnTo>
                  <a:lnTo>
                    <a:pt x="3671" y="529"/>
                  </a:lnTo>
                  <a:lnTo>
                    <a:pt x="3671" y="529"/>
                  </a:lnTo>
                  <a:lnTo>
                    <a:pt x="3671" y="529"/>
                  </a:lnTo>
                  <a:lnTo>
                    <a:pt x="3671" y="529"/>
                  </a:lnTo>
                  <a:lnTo>
                    <a:pt x="3671" y="524"/>
                  </a:lnTo>
                  <a:lnTo>
                    <a:pt x="3671" y="524"/>
                  </a:lnTo>
                  <a:lnTo>
                    <a:pt x="3665" y="524"/>
                  </a:lnTo>
                  <a:lnTo>
                    <a:pt x="3665" y="524"/>
                  </a:lnTo>
                  <a:lnTo>
                    <a:pt x="3677" y="524"/>
                  </a:lnTo>
                  <a:lnTo>
                    <a:pt x="3677" y="524"/>
                  </a:lnTo>
                  <a:lnTo>
                    <a:pt x="3694" y="524"/>
                  </a:lnTo>
                  <a:lnTo>
                    <a:pt x="3694" y="524"/>
                  </a:lnTo>
                  <a:lnTo>
                    <a:pt x="3700" y="524"/>
                  </a:lnTo>
                  <a:lnTo>
                    <a:pt x="3700" y="524"/>
                  </a:lnTo>
                  <a:lnTo>
                    <a:pt x="3705" y="518"/>
                  </a:lnTo>
                  <a:lnTo>
                    <a:pt x="3705" y="518"/>
                  </a:lnTo>
                  <a:lnTo>
                    <a:pt x="3711" y="512"/>
                  </a:lnTo>
                  <a:lnTo>
                    <a:pt x="3711" y="512"/>
                  </a:lnTo>
                  <a:lnTo>
                    <a:pt x="3716" y="506"/>
                  </a:lnTo>
                  <a:lnTo>
                    <a:pt x="3716" y="506"/>
                  </a:lnTo>
                  <a:lnTo>
                    <a:pt x="3716" y="500"/>
                  </a:lnTo>
                  <a:lnTo>
                    <a:pt x="3716" y="500"/>
                  </a:lnTo>
                  <a:lnTo>
                    <a:pt x="3728" y="500"/>
                  </a:lnTo>
                  <a:lnTo>
                    <a:pt x="3728" y="500"/>
                  </a:lnTo>
                  <a:lnTo>
                    <a:pt x="3756" y="495"/>
                  </a:lnTo>
                  <a:lnTo>
                    <a:pt x="3756" y="495"/>
                  </a:lnTo>
                  <a:lnTo>
                    <a:pt x="3774" y="489"/>
                  </a:lnTo>
                  <a:lnTo>
                    <a:pt x="3774" y="489"/>
                  </a:lnTo>
                  <a:lnTo>
                    <a:pt x="3774" y="489"/>
                  </a:lnTo>
                  <a:lnTo>
                    <a:pt x="3768" y="484"/>
                  </a:lnTo>
                  <a:lnTo>
                    <a:pt x="3768" y="484"/>
                  </a:lnTo>
                  <a:lnTo>
                    <a:pt x="3762" y="484"/>
                  </a:lnTo>
                  <a:lnTo>
                    <a:pt x="3762" y="484"/>
                  </a:lnTo>
                  <a:lnTo>
                    <a:pt x="3750" y="478"/>
                  </a:lnTo>
                  <a:lnTo>
                    <a:pt x="3750" y="478"/>
                  </a:lnTo>
                  <a:lnTo>
                    <a:pt x="3740" y="478"/>
                  </a:lnTo>
                  <a:lnTo>
                    <a:pt x="3740" y="478"/>
                  </a:lnTo>
                  <a:lnTo>
                    <a:pt x="3728" y="472"/>
                  </a:lnTo>
                  <a:lnTo>
                    <a:pt x="3728" y="472"/>
                  </a:lnTo>
                  <a:lnTo>
                    <a:pt x="3728" y="472"/>
                  </a:lnTo>
                  <a:lnTo>
                    <a:pt x="3728" y="472"/>
                  </a:lnTo>
                  <a:lnTo>
                    <a:pt x="3734" y="466"/>
                  </a:lnTo>
                  <a:lnTo>
                    <a:pt x="3734" y="466"/>
                  </a:lnTo>
                  <a:lnTo>
                    <a:pt x="3734" y="466"/>
                  </a:lnTo>
                  <a:lnTo>
                    <a:pt x="3734" y="466"/>
                  </a:lnTo>
                  <a:lnTo>
                    <a:pt x="3734" y="460"/>
                  </a:lnTo>
                  <a:lnTo>
                    <a:pt x="3740" y="460"/>
                  </a:lnTo>
                  <a:lnTo>
                    <a:pt x="3740" y="455"/>
                  </a:lnTo>
                  <a:lnTo>
                    <a:pt x="3745" y="455"/>
                  </a:lnTo>
                  <a:lnTo>
                    <a:pt x="3745" y="455"/>
                  </a:lnTo>
                  <a:lnTo>
                    <a:pt x="3745" y="455"/>
                  </a:lnTo>
                  <a:lnTo>
                    <a:pt x="3756" y="455"/>
                  </a:lnTo>
                  <a:lnTo>
                    <a:pt x="3756" y="455"/>
                  </a:lnTo>
                  <a:lnTo>
                    <a:pt x="3762" y="460"/>
                  </a:lnTo>
                  <a:lnTo>
                    <a:pt x="3762" y="460"/>
                  </a:lnTo>
                  <a:lnTo>
                    <a:pt x="3768" y="466"/>
                  </a:lnTo>
                  <a:lnTo>
                    <a:pt x="3768" y="466"/>
                  </a:lnTo>
                  <a:lnTo>
                    <a:pt x="3774" y="466"/>
                  </a:lnTo>
                  <a:lnTo>
                    <a:pt x="3774" y="466"/>
                  </a:lnTo>
                  <a:lnTo>
                    <a:pt x="3790" y="472"/>
                  </a:lnTo>
                  <a:lnTo>
                    <a:pt x="3790" y="472"/>
                  </a:lnTo>
                  <a:lnTo>
                    <a:pt x="3808" y="472"/>
                  </a:lnTo>
                  <a:lnTo>
                    <a:pt x="3808" y="472"/>
                  </a:lnTo>
                  <a:lnTo>
                    <a:pt x="3813" y="466"/>
                  </a:lnTo>
                  <a:lnTo>
                    <a:pt x="3813" y="466"/>
                  </a:lnTo>
                  <a:lnTo>
                    <a:pt x="3830" y="455"/>
                  </a:lnTo>
                  <a:lnTo>
                    <a:pt x="3830" y="455"/>
                  </a:lnTo>
                  <a:lnTo>
                    <a:pt x="3830" y="455"/>
                  </a:lnTo>
                  <a:lnTo>
                    <a:pt x="3830" y="449"/>
                  </a:lnTo>
                  <a:lnTo>
                    <a:pt x="3830" y="449"/>
                  </a:lnTo>
                  <a:lnTo>
                    <a:pt x="3830" y="449"/>
                  </a:lnTo>
                  <a:lnTo>
                    <a:pt x="3836" y="444"/>
                  </a:lnTo>
                  <a:lnTo>
                    <a:pt x="3836" y="444"/>
                  </a:lnTo>
                  <a:lnTo>
                    <a:pt x="3841" y="444"/>
                  </a:lnTo>
                  <a:lnTo>
                    <a:pt x="3841" y="444"/>
                  </a:lnTo>
                  <a:lnTo>
                    <a:pt x="3847" y="444"/>
                  </a:lnTo>
                  <a:lnTo>
                    <a:pt x="3847" y="444"/>
                  </a:lnTo>
                  <a:lnTo>
                    <a:pt x="3853" y="444"/>
                  </a:lnTo>
                  <a:lnTo>
                    <a:pt x="3853" y="444"/>
                  </a:lnTo>
                  <a:lnTo>
                    <a:pt x="3859" y="432"/>
                  </a:lnTo>
                  <a:lnTo>
                    <a:pt x="3859" y="432"/>
                  </a:lnTo>
                  <a:lnTo>
                    <a:pt x="3853" y="427"/>
                  </a:lnTo>
                  <a:lnTo>
                    <a:pt x="3853" y="427"/>
                  </a:lnTo>
                  <a:lnTo>
                    <a:pt x="3853" y="421"/>
                  </a:lnTo>
                  <a:lnTo>
                    <a:pt x="3853" y="421"/>
                  </a:lnTo>
                  <a:lnTo>
                    <a:pt x="3847" y="421"/>
                  </a:lnTo>
                  <a:lnTo>
                    <a:pt x="3847" y="421"/>
                  </a:lnTo>
                  <a:lnTo>
                    <a:pt x="3853" y="415"/>
                  </a:lnTo>
                  <a:lnTo>
                    <a:pt x="3853" y="415"/>
                  </a:lnTo>
                  <a:lnTo>
                    <a:pt x="3859" y="415"/>
                  </a:lnTo>
                  <a:lnTo>
                    <a:pt x="3859" y="415"/>
                  </a:lnTo>
                  <a:lnTo>
                    <a:pt x="3864" y="410"/>
                  </a:lnTo>
                  <a:lnTo>
                    <a:pt x="3864" y="410"/>
                  </a:lnTo>
                  <a:lnTo>
                    <a:pt x="3864" y="404"/>
                  </a:lnTo>
                  <a:lnTo>
                    <a:pt x="3864" y="404"/>
                  </a:lnTo>
                  <a:lnTo>
                    <a:pt x="3881" y="427"/>
                  </a:lnTo>
                  <a:lnTo>
                    <a:pt x="3881" y="427"/>
                  </a:lnTo>
                  <a:lnTo>
                    <a:pt x="3893" y="427"/>
                  </a:lnTo>
                  <a:lnTo>
                    <a:pt x="3893" y="427"/>
                  </a:lnTo>
                  <a:lnTo>
                    <a:pt x="3899" y="427"/>
                  </a:lnTo>
                  <a:lnTo>
                    <a:pt x="3899" y="427"/>
                  </a:lnTo>
                  <a:lnTo>
                    <a:pt x="3899" y="421"/>
                  </a:lnTo>
                  <a:lnTo>
                    <a:pt x="3899" y="421"/>
                  </a:lnTo>
                  <a:lnTo>
                    <a:pt x="3904" y="421"/>
                  </a:lnTo>
                  <a:lnTo>
                    <a:pt x="3904" y="421"/>
                  </a:lnTo>
                  <a:lnTo>
                    <a:pt x="3904" y="427"/>
                  </a:lnTo>
                  <a:lnTo>
                    <a:pt x="3904" y="427"/>
                  </a:lnTo>
                  <a:lnTo>
                    <a:pt x="3910" y="427"/>
                  </a:lnTo>
                  <a:lnTo>
                    <a:pt x="3910" y="427"/>
                  </a:lnTo>
                  <a:lnTo>
                    <a:pt x="3915" y="427"/>
                  </a:lnTo>
                  <a:lnTo>
                    <a:pt x="3915" y="427"/>
                  </a:lnTo>
                  <a:lnTo>
                    <a:pt x="3915" y="421"/>
                  </a:lnTo>
                  <a:lnTo>
                    <a:pt x="3915" y="421"/>
                  </a:lnTo>
                  <a:lnTo>
                    <a:pt x="3921" y="415"/>
                  </a:lnTo>
                  <a:lnTo>
                    <a:pt x="3921" y="415"/>
                  </a:lnTo>
                  <a:lnTo>
                    <a:pt x="3921" y="410"/>
                  </a:lnTo>
                  <a:lnTo>
                    <a:pt x="3921" y="410"/>
                  </a:lnTo>
                  <a:lnTo>
                    <a:pt x="3927" y="404"/>
                  </a:lnTo>
                  <a:lnTo>
                    <a:pt x="3927" y="404"/>
                  </a:lnTo>
                  <a:lnTo>
                    <a:pt x="3938" y="398"/>
                  </a:lnTo>
                  <a:lnTo>
                    <a:pt x="3938" y="398"/>
                  </a:lnTo>
                  <a:lnTo>
                    <a:pt x="3950" y="393"/>
                  </a:lnTo>
                  <a:lnTo>
                    <a:pt x="3950" y="393"/>
                  </a:lnTo>
                  <a:lnTo>
                    <a:pt x="3967" y="393"/>
                  </a:lnTo>
                  <a:lnTo>
                    <a:pt x="3967" y="393"/>
                  </a:lnTo>
                  <a:lnTo>
                    <a:pt x="3978" y="387"/>
                  </a:lnTo>
                  <a:lnTo>
                    <a:pt x="3978" y="387"/>
                  </a:lnTo>
                  <a:lnTo>
                    <a:pt x="3984" y="381"/>
                  </a:lnTo>
                  <a:lnTo>
                    <a:pt x="3984" y="381"/>
                  </a:lnTo>
                  <a:lnTo>
                    <a:pt x="3989" y="375"/>
                  </a:lnTo>
                  <a:lnTo>
                    <a:pt x="3989" y="375"/>
                  </a:lnTo>
                  <a:lnTo>
                    <a:pt x="3995" y="370"/>
                  </a:lnTo>
                  <a:lnTo>
                    <a:pt x="3995" y="370"/>
                  </a:lnTo>
                  <a:lnTo>
                    <a:pt x="3995" y="364"/>
                  </a:lnTo>
                  <a:lnTo>
                    <a:pt x="3995" y="364"/>
                  </a:lnTo>
                  <a:lnTo>
                    <a:pt x="4006" y="364"/>
                  </a:lnTo>
                  <a:lnTo>
                    <a:pt x="4006" y="364"/>
                  </a:lnTo>
                  <a:lnTo>
                    <a:pt x="4012" y="359"/>
                  </a:lnTo>
                  <a:lnTo>
                    <a:pt x="4012" y="359"/>
                  </a:lnTo>
                  <a:lnTo>
                    <a:pt x="4024" y="359"/>
                  </a:lnTo>
                  <a:lnTo>
                    <a:pt x="4024" y="359"/>
                  </a:lnTo>
                  <a:lnTo>
                    <a:pt x="4029" y="353"/>
                  </a:lnTo>
                  <a:lnTo>
                    <a:pt x="4029" y="353"/>
                  </a:lnTo>
                  <a:lnTo>
                    <a:pt x="4029" y="353"/>
                  </a:lnTo>
                  <a:lnTo>
                    <a:pt x="4029" y="353"/>
                  </a:lnTo>
                  <a:lnTo>
                    <a:pt x="4029" y="347"/>
                  </a:lnTo>
                  <a:lnTo>
                    <a:pt x="4029" y="347"/>
                  </a:lnTo>
                  <a:lnTo>
                    <a:pt x="4035" y="341"/>
                  </a:lnTo>
                  <a:lnTo>
                    <a:pt x="4035" y="341"/>
                  </a:lnTo>
                  <a:lnTo>
                    <a:pt x="4035" y="335"/>
                  </a:lnTo>
                  <a:lnTo>
                    <a:pt x="4035" y="335"/>
                  </a:lnTo>
                  <a:lnTo>
                    <a:pt x="4046" y="335"/>
                  </a:lnTo>
                  <a:lnTo>
                    <a:pt x="4046" y="335"/>
                  </a:lnTo>
                  <a:lnTo>
                    <a:pt x="4058" y="341"/>
                  </a:lnTo>
                  <a:lnTo>
                    <a:pt x="4058" y="341"/>
                  </a:lnTo>
                  <a:lnTo>
                    <a:pt x="4069" y="341"/>
                  </a:lnTo>
                  <a:lnTo>
                    <a:pt x="4069" y="341"/>
                  </a:lnTo>
                  <a:lnTo>
                    <a:pt x="4086" y="341"/>
                  </a:lnTo>
                  <a:lnTo>
                    <a:pt x="4086" y="341"/>
                  </a:lnTo>
                  <a:lnTo>
                    <a:pt x="4097" y="341"/>
                  </a:lnTo>
                  <a:lnTo>
                    <a:pt x="4097" y="341"/>
                  </a:lnTo>
                  <a:lnTo>
                    <a:pt x="4109" y="335"/>
                  </a:lnTo>
                  <a:lnTo>
                    <a:pt x="4109" y="335"/>
                  </a:lnTo>
                  <a:lnTo>
                    <a:pt x="4126" y="330"/>
                  </a:lnTo>
                  <a:lnTo>
                    <a:pt x="4126" y="330"/>
                  </a:lnTo>
                  <a:lnTo>
                    <a:pt x="4131" y="324"/>
                  </a:lnTo>
                  <a:lnTo>
                    <a:pt x="4131" y="324"/>
                  </a:lnTo>
                  <a:lnTo>
                    <a:pt x="4171" y="319"/>
                  </a:lnTo>
                  <a:lnTo>
                    <a:pt x="4171" y="319"/>
                  </a:lnTo>
                  <a:lnTo>
                    <a:pt x="4205" y="313"/>
                  </a:lnTo>
                  <a:lnTo>
                    <a:pt x="4205" y="313"/>
                  </a:lnTo>
                  <a:lnTo>
                    <a:pt x="4239" y="301"/>
                  </a:lnTo>
                  <a:lnTo>
                    <a:pt x="4239" y="301"/>
                  </a:lnTo>
                  <a:lnTo>
                    <a:pt x="4268" y="285"/>
                  </a:lnTo>
                  <a:lnTo>
                    <a:pt x="4268" y="285"/>
                  </a:lnTo>
                  <a:lnTo>
                    <a:pt x="4274" y="279"/>
                  </a:lnTo>
                  <a:lnTo>
                    <a:pt x="4274" y="279"/>
                  </a:lnTo>
                  <a:lnTo>
                    <a:pt x="4279" y="268"/>
                  </a:lnTo>
                  <a:lnTo>
                    <a:pt x="4279" y="268"/>
                  </a:lnTo>
                  <a:lnTo>
                    <a:pt x="4279" y="262"/>
                  </a:lnTo>
                  <a:lnTo>
                    <a:pt x="4279" y="262"/>
                  </a:lnTo>
                  <a:lnTo>
                    <a:pt x="4285" y="256"/>
                  </a:lnTo>
                  <a:lnTo>
                    <a:pt x="4285" y="256"/>
                  </a:lnTo>
                  <a:lnTo>
                    <a:pt x="4279" y="256"/>
                  </a:lnTo>
                  <a:lnTo>
                    <a:pt x="4279" y="256"/>
                  </a:lnTo>
                  <a:lnTo>
                    <a:pt x="4268" y="256"/>
                  </a:lnTo>
                  <a:lnTo>
                    <a:pt x="4268" y="256"/>
                  </a:lnTo>
                  <a:lnTo>
                    <a:pt x="4262" y="256"/>
                  </a:lnTo>
                  <a:lnTo>
                    <a:pt x="4262" y="256"/>
                  </a:lnTo>
                  <a:lnTo>
                    <a:pt x="4245" y="256"/>
                  </a:lnTo>
                  <a:lnTo>
                    <a:pt x="4245" y="256"/>
                  </a:lnTo>
                  <a:lnTo>
                    <a:pt x="4234" y="262"/>
                  </a:lnTo>
                  <a:lnTo>
                    <a:pt x="4234" y="262"/>
                  </a:lnTo>
                  <a:lnTo>
                    <a:pt x="4217" y="268"/>
                  </a:lnTo>
                  <a:lnTo>
                    <a:pt x="4217" y="268"/>
                  </a:lnTo>
                  <a:lnTo>
                    <a:pt x="4199" y="279"/>
                  </a:lnTo>
                  <a:lnTo>
                    <a:pt x="4199" y="279"/>
                  </a:lnTo>
                  <a:lnTo>
                    <a:pt x="4183" y="285"/>
                  </a:lnTo>
                  <a:lnTo>
                    <a:pt x="4183" y="285"/>
                  </a:lnTo>
                  <a:lnTo>
                    <a:pt x="4160" y="285"/>
                  </a:lnTo>
                  <a:lnTo>
                    <a:pt x="4160" y="285"/>
                  </a:lnTo>
                  <a:lnTo>
                    <a:pt x="4137" y="285"/>
                  </a:lnTo>
                  <a:lnTo>
                    <a:pt x="4137" y="285"/>
                  </a:lnTo>
                  <a:lnTo>
                    <a:pt x="4114" y="285"/>
                  </a:lnTo>
                  <a:lnTo>
                    <a:pt x="4114" y="285"/>
                  </a:lnTo>
                  <a:lnTo>
                    <a:pt x="4109" y="285"/>
                  </a:lnTo>
                  <a:lnTo>
                    <a:pt x="4114" y="279"/>
                  </a:lnTo>
                  <a:lnTo>
                    <a:pt x="4114" y="279"/>
                  </a:lnTo>
                  <a:lnTo>
                    <a:pt x="4120" y="273"/>
                  </a:lnTo>
                  <a:lnTo>
                    <a:pt x="4120" y="273"/>
                  </a:lnTo>
                  <a:lnTo>
                    <a:pt x="4120" y="273"/>
                  </a:lnTo>
                  <a:lnTo>
                    <a:pt x="4143" y="268"/>
                  </a:lnTo>
                  <a:lnTo>
                    <a:pt x="4143" y="268"/>
                  </a:lnTo>
                  <a:lnTo>
                    <a:pt x="4165" y="268"/>
                  </a:lnTo>
                  <a:lnTo>
                    <a:pt x="4165" y="268"/>
                  </a:lnTo>
                  <a:lnTo>
                    <a:pt x="4183" y="262"/>
                  </a:lnTo>
                  <a:lnTo>
                    <a:pt x="4183" y="262"/>
                  </a:lnTo>
                  <a:lnTo>
                    <a:pt x="4205" y="262"/>
                  </a:lnTo>
                  <a:lnTo>
                    <a:pt x="4205" y="262"/>
                  </a:lnTo>
                  <a:lnTo>
                    <a:pt x="4205" y="256"/>
                  </a:lnTo>
                  <a:lnTo>
                    <a:pt x="4205" y="256"/>
                  </a:lnTo>
                  <a:lnTo>
                    <a:pt x="4205" y="256"/>
                  </a:lnTo>
                  <a:lnTo>
                    <a:pt x="4205" y="256"/>
                  </a:lnTo>
                  <a:lnTo>
                    <a:pt x="4205" y="250"/>
                  </a:lnTo>
                  <a:lnTo>
                    <a:pt x="4205" y="250"/>
                  </a:lnTo>
                  <a:lnTo>
                    <a:pt x="4211" y="250"/>
                  </a:lnTo>
                  <a:lnTo>
                    <a:pt x="4211" y="250"/>
                  </a:lnTo>
                  <a:lnTo>
                    <a:pt x="4205" y="250"/>
                  </a:lnTo>
                  <a:lnTo>
                    <a:pt x="4205" y="250"/>
                  </a:lnTo>
                  <a:lnTo>
                    <a:pt x="4199" y="245"/>
                  </a:lnTo>
                  <a:lnTo>
                    <a:pt x="4199" y="245"/>
                  </a:lnTo>
                  <a:lnTo>
                    <a:pt x="4199" y="239"/>
                  </a:lnTo>
                  <a:lnTo>
                    <a:pt x="4199" y="239"/>
                  </a:lnTo>
                  <a:lnTo>
                    <a:pt x="4199" y="239"/>
                  </a:lnTo>
                  <a:lnTo>
                    <a:pt x="4199" y="239"/>
                  </a:lnTo>
                  <a:lnTo>
                    <a:pt x="4205" y="239"/>
                  </a:lnTo>
                  <a:lnTo>
                    <a:pt x="4205" y="239"/>
                  </a:lnTo>
                  <a:lnTo>
                    <a:pt x="4217" y="245"/>
                  </a:lnTo>
                  <a:lnTo>
                    <a:pt x="4217" y="245"/>
                  </a:lnTo>
                  <a:lnTo>
                    <a:pt x="4222" y="250"/>
                  </a:lnTo>
                  <a:lnTo>
                    <a:pt x="4222" y="250"/>
                  </a:lnTo>
                  <a:lnTo>
                    <a:pt x="4228" y="250"/>
                  </a:lnTo>
                  <a:lnTo>
                    <a:pt x="4228" y="250"/>
                  </a:lnTo>
                  <a:lnTo>
                    <a:pt x="4239" y="250"/>
                  </a:lnTo>
                  <a:lnTo>
                    <a:pt x="4239" y="250"/>
                  </a:lnTo>
                  <a:lnTo>
                    <a:pt x="4256" y="245"/>
                  </a:lnTo>
                  <a:lnTo>
                    <a:pt x="4256" y="245"/>
                  </a:lnTo>
                  <a:lnTo>
                    <a:pt x="4274" y="245"/>
                  </a:lnTo>
                  <a:lnTo>
                    <a:pt x="4274" y="245"/>
                  </a:lnTo>
                  <a:lnTo>
                    <a:pt x="4285" y="239"/>
                  </a:lnTo>
                  <a:lnTo>
                    <a:pt x="4285" y="239"/>
                  </a:lnTo>
                  <a:lnTo>
                    <a:pt x="4290" y="234"/>
                  </a:lnTo>
                  <a:lnTo>
                    <a:pt x="4290" y="234"/>
                  </a:lnTo>
                  <a:lnTo>
                    <a:pt x="4302" y="222"/>
                  </a:lnTo>
                  <a:lnTo>
                    <a:pt x="4302" y="222"/>
                  </a:lnTo>
                  <a:lnTo>
                    <a:pt x="4308" y="210"/>
                  </a:lnTo>
                  <a:lnTo>
                    <a:pt x="4308" y="210"/>
                  </a:lnTo>
                  <a:lnTo>
                    <a:pt x="4314" y="205"/>
                  </a:lnTo>
                  <a:lnTo>
                    <a:pt x="4314" y="205"/>
                  </a:lnTo>
                  <a:lnTo>
                    <a:pt x="4324" y="205"/>
                  </a:lnTo>
                  <a:lnTo>
                    <a:pt x="4324" y="205"/>
                  </a:lnTo>
                  <a:lnTo>
                    <a:pt x="4336" y="205"/>
                  </a:lnTo>
                  <a:lnTo>
                    <a:pt x="4336" y="205"/>
                  </a:lnTo>
                  <a:lnTo>
                    <a:pt x="4348" y="205"/>
                  </a:lnTo>
                  <a:lnTo>
                    <a:pt x="4348" y="205"/>
                  </a:lnTo>
                  <a:lnTo>
                    <a:pt x="4359" y="205"/>
                  </a:lnTo>
                  <a:lnTo>
                    <a:pt x="4359" y="205"/>
                  </a:lnTo>
                  <a:lnTo>
                    <a:pt x="4359" y="199"/>
                  </a:lnTo>
                  <a:lnTo>
                    <a:pt x="4359" y="199"/>
                  </a:lnTo>
                  <a:lnTo>
                    <a:pt x="4359" y="194"/>
                  </a:lnTo>
                  <a:lnTo>
                    <a:pt x="4359" y="194"/>
                  </a:lnTo>
                  <a:lnTo>
                    <a:pt x="4364" y="194"/>
                  </a:lnTo>
                  <a:lnTo>
                    <a:pt x="4364" y="194"/>
                  </a:lnTo>
                  <a:lnTo>
                    <a:pt x="4370" y="194"/>
                  </a:lnTo>
                  <a:lnTo>
                    <a:pt x="4370" y="194"/>
                  </a:lnTo>
                  <a:lnTo>
                    <a:pt x="4381" y="194"/>
                  </a:lnTo>
                  <a:lnTo>
                    <a:pt x="4381" y="194"/>
                  </a:lnTo>
                  <a:lnTo>
                    <a:pt x="4387" y="188"/>
                  </a:lnTo>
                  <a:lnTo>
                    <a:pt x="4387" y="188"/>
                  </a:lnTo>
                  <a:lnTo>
                    <a:pt x="4393" y="188"/>
                  </a:lnTo>
                  <a:lnTo>
                    <a:pt x="4393" y="188"/>
                  </a:lnTo>
                  <a:lnTo>
                    <a:pt x="4399" y="182"/>
                  </a:lnTo>
                  <a:lnTo>
                    <a:pt x="4399" y="182"/>
                  </a:lnTo>
                  <a:lnTo>
                    <a:pt x="4404" y="171"/>
                  </a:lnTo>
                  <a:lnTo>
                    <a:pt x="4404" y="171"/>
                  </a:lnTo>
                  <a:lnTo>
                    <a:pt x="4404" y="171"/>
                  </a:lnTo>
                  <a:lnTo>
                    <a:pt x="4404" y="171"/>
                  </a:lnTo>
                  <a:lnTo>
                    <a:pt x="4415" y="165"/>
                  </a:lnTo>
                  <a:lnTo>
                    <a:pt x="4415" y="165"/>
                  </a:lnTo>
                  <a:lnTo>
                    <a:pt x="4421" y="171"/>
                  </a:lnTo>
                  <a:lnTo>
                    <a:pt x="4421" y="171"/>
                  </a:lnTo>
                  <a:lnTo>
                    <a:pt x="4433" y="171"/>
                  </a:lnTo>
                  <a:lnTo>
                    <a:pt x="4433" y="171"/>
                  </a:lnTo>
                  <a:lnTo>
                    <a:pt x="4439" y="171"/>
                  </a:lnTo>
                  <a:lnTo>
                    <a:pt x="4439" y="165"/>
                  </a:lnTo>
                  <a:lnTo>
                    <a:pt x="4444" y="165"/>
                  </a:lnTo>
                  <a:lnTo>
                    <a:pt x="4444" y="160"/>
                  </a:lnTo>
                  <a:lnTo>
                    <a:pt x="4444" y="160"/>
                  </a:lnTo>
                  <a:lnTo>
                    <a:pt x="4444" y="160"/>
                  </a:lnTo>
                  <a:lnTo>
                    <a:pt x="4449" y="160"/>
                  </a:lnTo>
                  <a:lnTo>
                    <a:pt x="4449" y="160"/>
                  </a:lnTo>
                  <a:lnTo>
                    <a:pt x="4455" y="160"/>
                  </a:lnTo>
                  <a:lnTo>
                    <a:pt x="4455" y="160"/>
                  </a:lnTo>
                  <a:lnTo>
                    <a:pt x="4461" y="160"/>
                  </a:lnTo>
                  <a:lnTo>
                    <a:pt x="4461" y="160"/>
                  </a:lnTo>
                  <a:lnTo>
                    <a:pt x="4467" y="160"/>
                  </a:lnTo>
                  <a:lnTo>
                    <a:pt x="4467" y="154"/>
                  </a:lnTo>
                  <a:lnTo>
                    <a:pt x="4467" y="154"/>
                  </a:lnTo>
                  <a:lnTo>
                    <a:pt x="4467" y="154"/>
                  </a:lnTo>
                  <a:lnTo>
                    <a:pt x="4467" y="154"/>
                  </a:lnTo>
                  <a:lnTo>
                    <a:pt x="4467" y="154"/>
                  </a:lnTo>
                  <a:lnTo>
                    <a:pt x="4467" y="148"/>
                  </a:lnTo>
                  <a:lnTo>
                    <a:pt x="4467" y="148"/>
                  </a:lnTo>
                  <a:lnTo>
                    <a:pt x="4473" y="142"/>
                  </a:lnTo>
                  <a:lnTo>
                    <a:pt x="4473" y="142"/>
                  </a:lnTo>
                  <a:lnTo>
                    <a:pt x="4478" y="137"/>
                  </a:lnTo>
                  <a:lnTo>
                    <a:pt x="4478" y="137"/>
                  </a:lnTo>
                  <a:lnTo>
                    <a:pt x="4484" y="137"/>
                  </a:lnTo>
                  <a:lnTo>
                    <a:pt x="4478" y="131"/>
                  </a:lnTo>
                  <a:lnTo>
                    <a:pt x="4478" y="125"/>
                  </a:lnTo>
                  <a:lnTo>
                    <a:pt x="4478" y="120"/>
                  </a:lnTo>
                  <a:lnTo>
                    <a:pt x="4478" y="114"/>
                  </a:lnTo>
                  <a:lnTo>
                    <a:pt x="4478" y="114"/>
                  </a:lnTo>
                  <a:lnTo>
                    <a:pt x="4461" y="114"/>
                  </a:lnTo>
                  <a:lnTo>
                    <a:pt x="4461" y="114"/>
                  </a:lnTo>
                  <a:lnTo>
                    <a:pt x="4444" y="114"/>
                  </a:lnTo>
                  <a:lnTo>
                    <a:pt x="4444" y="114"/>
                  </a:lnTo>
                  <a:lnTo>
                    <a:pt x="4433" y="114"/>
                  </a:lnTo>
                  <a:lnTo>
                    <a:pt x="4433" y="114"/>
                  </a:lnTo>
                  <a:lnTo>
                    <a:pt x="4415" y="108"/>
                  </a:lnTo>
                  <a:lnTo>
                    <a:pt x="4415" y="108"/>
                  </a:lnTo>
                  <a:lnTo>
                    <a:pt x="4415" y="103"/>
                  </a:lnTo>
                  <a:lnTo>
                    <a:pt x="4410" y="103"/>
                  </a:lnTo>
                  <a:lnTo>
                    <a:pt x="4410" y="97"/>
                  </a:lnTo>
                  <a:lnTo>
                    <a:pt x="4410" y="97"/>
                  </a:lnTo>
                  <a:lnTo>
                    <a:pt x="4404" y="97"/>
                  </a:lnTo>
                  <a:lnTo>
                    <a:pt x="4404" y="97"/>
                  </a:lnTo>
                  <a:lnTo>
                    <a:pt x="4399" y="97"/>
                  </a:lnTo>
                  <a:lnTo>
                    <a:pt x="4399" y="97"/>
                  </a:lnTo>
                  <a:lnTo>
                    <a:pt x="4387" y="91"/>
                  </a:lnTo>
                  <a:lnTo>
                    <a:pt x="4387" y="91"/>
                  </a:lnTo>
                  <a:lnTo>
                    <a:pt x="4381" y="91"/>
                  </a:lnTo>
                  <a:lnTo>
                    <a:pt x="4381" y="91"/>
                  </a:lnTo>
                  <a:lnTo>
                    <a:pt x="4376" y="91"/>
                  </a:lnTo>
                  <a:lnTo>
                    <a:pt x="4376" y="91"/>
                  </a:lnTo>
                  <a:lnTo>
                    <a:pt x="4370" y="97"/>
                  </a:lnTo>
                  <a:lnTo>
                    <a:pt x="4370" y="97"/>
                  </a:lnTo>
                  <a:lnTo>
                    <a:pt x="4359" y="97"/>
                  </a:lnTo>
                  <a:lnTo>
                    <a:pt x="4359" y="97"/>
                  </a:lnTo>
                  <a:lnTo>
                    <a:pt x="4353" y="97"/>
                  </a:lnTo>
                  <a:lnTo>
                    <a:pt x="4353" y="97"/>
                  </a:lnTo>
                  <a:lnTo>
                    <a:pt x="4353" y="97"/>
                  </a:lnTo>
                  <a:lnTo>
                    <a:pt x="4353" y="91"/>
                  </a:lnTo>
                  <a:lnTo>
                    <a:pt x="4353" y="91"/>
                  </a:lnTo>
                  <a:lnTo>
                    <a:pt x="4353" y="91"/>
                  </a:lnTo>
                  <a:lnTo>
                    <a:pt x="4348" y="91"/>
                  </a:lnTo>
                  <a:lnTo>
                    <a:pt x="4348" y="91"/>
                  </a:lnTo>
                  <a:lnTo>
                    <a:pt x="4348" y="85"/>
                  </a:lnTo>
                  <a:lnTo>
                    <a:pt x="4348" y="85"/>
                  </a:lnTo>
                  <a:lnTo>
                    <a:pt x="4342" y="80"/>
                  </a:lnTo>
                  <a:lnTo>
                    <a:pt x="4342" y="80"/>
                  </a:lnTo>
                  <a:lnTo>
                    <a:pt x="4342" y="75"/>
                  </a:lnTo>
                  <a:lnTo>
                    <a:pt x="4342" y="75"/>
                  </a:lnTo>
                  <a:lnTo>
                    <a:pt x="4336" y="75"/>
                  </a:lnTo>
                  <a:lnTo>
                    <a:pt x="4336" y="75"/>
                  </a:lnTo>
                  <a:lnTo>
                    <a:pt x="4324" y="75"/>
                  </a:lnTo>
                  <a:lnTo>
                    <a:pt x="4324" y="75"/>
                  </a:lnTo>
                  <a:lnTo>
                    <a:pt x="4319" y="75"/>
                  </a:lnTo>
                  <a:lnTo>
                    <a:pt x="4319" y="75"/>
                  </a:lnTo>
                  <a:lnTo>
                    <a:pt x="4314" y="69"/>
                  </a:lnTo>
                  <a:lnTo>
                    <a:pt x="4314" y="69"/>
                  </a:lnTo>
                  <a:lnTo>
                    <a:pt x="4314" y="63"/>
                  </a:lnTo>
                  <a:lnTo>
                    <a:pt x="4314" y="63"/>
                  </a:lnTo>
                  <a:lnTo>
                    <a:pt x="4314" y="57"/>
                  </a:lnTo>
                  <a:lnTo>
                    <a:pt x="4314" y="57"/>
                  </a:lnTo>
                  <a:lnTo>
                    <a:pt x="4296" y="57"/>
                  </a:lnTo>
                  <a:lnTo>
                    <a:pt x="4296" y="57"/>
                  </a:lnTo>
                  <a:lnTo>
                    <a:pt x="4279" y="51"/>
                  </a:lnTo>
                  <a:lnTo>
                    <a:pt x="4279" y="51"/>
                  </a:lnTo>
                  <a:lnTo>
                    <a:pt x="4262" y="51"/>
                  </a:lnTo>
                  <a:lnTo>
                    <a:pt x="4262" y="51"/>
                  </a:lnTo>
                  <a:lnTo>
                    <a:pt x="4239" y="46"/>
                  </a:lnTo>
                  <a:lnTo>
                    <a:pt x="4239" y="46"/>
                  </a:lnTo>
                  <a:lnTo>
                    <a:pt x="4239" y="46"/>
                  </a:lnTo>
                  <a:lnTo>
                    <a:pt x="4239" y="46"/>
                  </a:lnTo>
                  <a:lnTo>
                    <a:pt x="4228" y="40"/>
                  </a:lnTo>
                  <a:lnTo>
                    <a:pt x="4228" y="40"/>
                  </a:lnTo>
                  <a:lnTo>
                    <a:pt x="4222" y="35"/>
                  </a:lnTo>
                  <a:lnTo>
                    <a:pt x="4222" y="35"/>
                  </a:lnTo>
                  <a:lnTo>
                    <a:pt x="4217" y="35"/>
                  </a:lnTo>
                  <a:lnTo>
                    <a:pt x="4217" y="35"/>
                  </a:lnTo>
                  <a:lnTo>
                    <a:pt x="4189" y="29"/>
                  </a:lnTo>
                  <a:lnTo>
                    <a:pt x="4189" y="29"/>
                  </a:lnTo>
                  <a:lnTo>
                    <a:pt x="4154" y="29"/>
                  </a:lnTo>
                  <a:lnTo>
                    <a:pt x="4154" y="29"/>
                  </a:lnTo>
                  <a:lnTo>
                    <a:pt x="4126" y="23"/>
                  </a:lnTo>
                  <a:lnTo>
                    <a:pt x="4126" y="23"/>
                  </a:lnTo>
                  <a:lnTo>
                    <a:pt x="4109" y="29"/>
                  </a:lnTo>
                  <a:lnTo>
                    <a:pt x="4109" y="29"/>
                  </a:lnTo>
                  <a:lnTo>
                    <a:pt x="4097" y="35"/>
                  </a:lnTo>
                  <a:lnTo>
                    <a:pt x="4097" y="35"/>
                  </a:lnTo>
                  <a:lnTo>
                    <a:pt x="4092" y="51"/>
                  </a:lnTo>
                  <a:lnTo>
                    <a:pt x="4092" y="51"/>
                  </a:lnTo>
                  <a:lnTo>
                    <a:pt x="4080" y="63"/>
                  </a:lnTo>
                  <a:lnTo>
                    <a:pt x="4080" y="63"/>
                  </a:lnTo>
                  <a:lnTo>
                    <a:pt x="4069" y="75"/>
                  </a:lnTo>
                  <a:lnTo>
                    <a:pt x="4069" y="75"/>
                  </a:lnTo>
                  <a:lnTo>
                    <a:pt x="4058" y="80"/>
                  </a:lnTo>
                  <a:lnTo>
                    <a:pt x="4058" y="80"/>
                  </a:lnTo>
                  <a:lnTo>
                    <a:pt x="4046" y="80"/>
                  </a:lnTo>
                  <a:lnTo>
                    <a:pt x="4046" y="80"/>
                  </a:lnTo>
                  <a:lnTo>
                    <a:pt x="4035" y="85"/>
                  </a:lnTo>
                  <a:lnTo>
                    <a:pt x="4035" y="85"/>
                  </a:lnTo>
                  <a:lnTo>
                    <a:pt x="4024" y="85"/>
                  </a:lnTo>
                  <a:lnTo>
                    <a:pt x="4024" y="85"/>
                  </a:lnTo>
                  <a:lnTo>
                    <a:pt x="4018" y="91"/>
                  </a:lnTo>
                  <a:lnTo>
                    <a:pt x="4018" y="91"/>
                  </a:lnTo>
                  <a:lnTo>
                    <a:pt x="4012" y="97"/>
                  </a:lnTo>
                  <a:lnTo>
                    <a:pt x="4012" y="97"/>
                  </a:lnTo>
                  <a:lnTo>
                    <a:pt x="4006" y="103"/>
                  </a:lnTo>
                  <a:lnTo>
                    <a:pt x="4006" y="103"/>
                  </a:lnTo>
                  <a:lnTo>
                    <a:pt x="4000" y="108"/>
                  </a:lnTo>
                  <a:lnTo>
                    <a:pt x="4000" y="108"/>
                  </a:lnTo>
                  <a:lnTo>
                    <a:pt x="3995" y="108"/>
                  </a:lnTo>
                  <a:lnTo>
                    <a:pt x="3995" y="108"/>
                  </a:lnTo>
                  <a:lnTo>
                    <a:pt x="3989" y="108"/>
                  </a:lnTo>
                  <a:lnTo>
                    <a:pt x="3989" y="108"/>
                  </a:lnTo>
                  <a:lnTo>
                    <a:pt x="3984" y="103"/>
                  </a:lnTo>
                  <a:lnTo>
                    <a:pt x="3984" y="103"/>
                  </a:lnTo>
                  <a:lnTo>
                    <a:pt x="3978" y="103"/>
                  </a:lnTo>
                  <a:lnTo>
                    <a:pt x="3978" y="103"/>
                  </a:lnTo>
                  <a:lnTo>
                    <a:pt x="3978" y="108"/>
                  </a:lnTo>
                  <a:lnTo>
                    <a:pt x="3978" y="108"/>
                  </a:lnTo>
                  <a:lnTo>
                    <a:pt x="3967" y="108"/>
                  </a:lnTo>
                  <a:lnTo>
                    <a:pt x="3967" y="108"/>
                  </a:lnTo>
                  <a:lnTo>
                    <a:pt x="3961" y="114"/>
                  </a:lnTo>
                  <a:lnTo>
                    <a:pt x="3961" y="114"/>
                  </a:lnTo>
                  <a:lnTo>
                    <a:pt x="3961" y="120"/>
                  </a:lnTo>
                  <a:lnTo>
                    <a:pt x="3961" y="120"/>
                  </a:lnTo>
                  <a:lnTo>
                    <a:pt x="3938" y="125"/>
                  </a:lnTo>
                  <a:lnTo>
                    <a:pt x="3938" y="125"/>
                  </a:lnTo>
                  <a:lnTo>
                    <a:pt x="3927" y="125"/>
                  </a:lnTo>
                  <a:lnTo>
                    <a:pt x="3927" y="125"/>
                  </a:lnTo>
                  <a:lnTo>
                    <a:pt x="3915" y="131"/>
                  </a:lnTo>
                  <a:lnTo>
                    <a:pt x="3915" y="131"/>
                  </a:lnTo>
                  <a:lnTo>
                    <a:pt x="3899" y="137"/>
                  </a:lnTo>
                  <a:lnTo>
                    <a:pt x="3899" y="137"/>
                  </a:lnTo>
                  <a:lnTo>
                    <a:pt x="3899" y="131"/>
                  </a:lnTo>
                  <a:lnTo>
                    <a:pt x="3899" y="131"/>
                  </a:lnTo>
                  <a:lnTo>
                    <a:pt x="3899" y="131"/>
                  </a:lnTo>
                  <a:lnTo>
                    <a:pt x="3899" y="131"/>
                  </a:lnTo>
                  <a:lnTo>
                    <a:pt x="3893" y="125"/>
                  </a:lnTo>
                  <a:lnTo>
                    <a:pt x="3893" y="125"/>
                  </a:lnTo>
                  <a:lnTo>
                    <a:pt x="3893" y="125"/>
                  </a:lnTo>
                  <a:lnTo>
                    <a:pt x="3893" y="125"/>
                  </a:lnTo>
                  <a:lnTo>
                    <a:pt x="3904" y="120"/>
                  </a:lnTo>
                  <a:lnTo>
                    <a:pt x="3904" y="120"/>
                  </a:lnTo>
                  <a:lnTo>
                    <a:pt x="3915" y="108"/>
                  </a:lnTo>
                  <a:lnTo>
                    <a:pt x="3915" y="108"/>
                  </a:lnTo>
                  <a:lnTo>
                    <a:pt x="3933" y="97"/>
                  </a:lnTo>
                  <a:lnTo>
                    <a:pt x="3933" y="97"/>
                  </a:lnTo>
                  <a:lnTo>
                    <a:pt x="3944" y="91"/>
                  </a:lnTo>
                  <a:lnTo>
                    <a:pt x="3944" y="91"/>
                  </a:lnTo>
                  <a:lnTo>
                    <a:pt x="3955" y="91"/>
                  </a:lnTo>
                  <a:lnTo>
                    <a:pt x="3955" y="91"/>
                  </a:lnTo>
                  <a:lnTo>
                    <a:pt x="3967" y="91"/>
                  </a:lnTo>
                  <a:lnTo>
                    <a:pt x="3967" y="91"/>
                  </a:lnTo>
                  <a:lnTo>
                    <a:pt x="3972" y="91"/>
                  </a:lnTo>
                  <a:lnTo>
                    <a:pt x="3972" y="91"/>
                  </a:lnTo>
                  <a:lnTo>
                    <a:pt x="3984" y="91"/>
                  </a:lnTo>
                  <a:lnTo>
                    <a:pt x="3984" y="91"/>
                  </a:lnTo>
                  <a:lnTo>
                    <a:pt x="4000" y="85"/>
                  </a:lnTo>
                  <a:lnTo>
                    <a:pt x="4000" y="85"/>
                  </a:lnTo>
                  <a:lnTo>
                    <a:pt x="4024" y="75"/>
                  </a:lnTo>
                  <a:lnTo>
                    <a:pt x="4024" y="75"/>
                  </a:lnTo>
                  <a:lnTo>
                    <a:pt x="4052" y="57"/>
                  </a:lnTo>
                  <a:lnTo>
                    <a:pt x="4052" y="57"/>
                  </a:lnTo>
                  <a:lnTo>
                    <a:pt x="4063" y="46"/>
                  </a:lnTo>
                  <a:lnTo>
                    <a:pt x="4063" y="46"/>
                  </a:lnTo>
                  <a:lnTo>
                    <a:pt x="4063" y="46"/>
                  </a:lnTo>
                  <a:lnTo>
                    <a:pt x="4063" y="46"/>
                  </a:lnTo>
                  <a:lnTo>
                    <a:pt x="4063" y="40"/>
                  </a:lnTo>
                  <a:lnTo>
                    <a:pt x="4063" y="40"/>
                  </a:lnTo>
                  <a:lnTo>
                    <a:pt x="4063" y="35"/>
                  </a:lnTo>
                  <a:lnTo>
                    <a:pt x="4063" y="35"/>
                  </a:lnTo>
                  <a:lnTo>
                    <a:pt x="4069" y="29"/>
                  </a:lnTo>
                  <a:lnTo>
                    <a:pt x="4069" y="29"/>
                  </a:lnTo>
                  <a:lnTo>
                    <a:pt x="4058" y="23"/>
                  </a:lnTo>
                  <a:lnTo>
                    <a:pt x="4058" y="23"/>
                  </a:lnTo>
                  <a:lnTo>
                    <a:pt x="4052" y="23"/>
                  </a:lnTo>
                  <a:lnTo>
                    <a:pt x="4052" y="23"/>
                  </a:lnTo>
                  <a:lnTo>
                    <a:pt x="4040" y="17"/>
                  </a:lnTo>
                  <a:lnTo>
                    <a:pt x="4040" y="17"/>
                  </a:lnTo>
                  <a:lnTo>
                    <a:pt x="4035" y="17"/>
                  </a:lnTo>
                  <a:lnTo>
                    <a:pt x="4035" y="17"/>
                  </a:lnTo>
                  <a:lnTo>
                    <a:pt x="4012" y="11"/>
                  </a:lnTo>
                  <a:lnTo>
                    <a:pt x="4012" y="11"/>
                  </a:lnTo>
                  <a:lnTo>
                    <a:pt x="3989" y="11"/>
                  </a:lnTo>
                  <a:lnTo>
                    <a:pt x="3989" y="11"/>
                  </a:lnTo>
                  <a:lnTo>
                    <a:pt x="3967" y="17"/>
                  </a:lnTo>
                  <a:lnTo>
                    <a:pt x="3967" y="17"/>
                  </a:lnTo>
                  <a:lnTo>
                    <a:pt x="3938" y="23"/>
                  </a:lnTo>
                  <a:lnTo>
                    <a:pt x="3938" y="23"/>
                  </a:lnTo>
                  <a:lnTo>
                    <a:pt x="3927" y="23"/>
                  </a:lnTo>
                  <a:lnTo>
                    <a:pt x="3927" y="23"/>
                  </a:lnTo>
                  <a:lnTo>
                    <a:pt x="3921" y="17"/>
                  </a:lnTo>
                  <a:lnTo>
                    <a:pt x="3921" y="17"/>
                  </a:lnTo>
                  <a:lnTo>
                    <a:pt x="3910" y="17"/>
                  </a:lnTo>
                  <a:lnTo>
                    <a:pt x="3910" y="17"/>
                  </a:lnTo>
                  <a:lnTo>
                    <a:pt x="3910" y="17"/>
                  </a:lnTo>
                  <a:lnTo>
                    <a:pt x="3910" y="17"/>
                  </a:lnTo>
                  <a:lnTo>
                    <a:pt x="3904" y="23"/>
                  </a:lnTo>
                  <a:lnTo>
                    <a:pt x="3904" y="23"/>
                  </a:lnTo>
                  <a:lnTo>
                    <a:pt x="3904" y="29"/>
                  </a:lnTo>
                  <a:lnTo>
                    <a:pt x="3904" y="29"/>
                  </a:lnTo>
                  <a:lnTo>
                    <a:pt x="3893" y="23"/>
                  </a:lnTo>
                  <a:lnTo>
                    <a:pt x="3893" y="23"/>
                  </a:lnTo>
                  <a:lnTo>
                    <a:pt x="3881" y="23"/>
                  </a:lnTo>
                  <a:lnTo>
                    <a:pt x="3881" y="23"/>
                  </a:lnTo>
                  <a:lnTo>
                    <a:pt x="3864" y="17"/>
                  </a:lnTo>
                  <a:lnTo>
                    <a:pt x="3864" y="17"/>
                  </a:lnTo>
                  <a:lnTo>
                    <a:pt x="3853" y="17"/>
                  </a:lnTo>
                  <a:lnTo>
                    <a:pt x="3853" y="11"/>
                  </a:lnTo>
                  <a:lnTo>
                    <a:pt x="3853" y="11"/>
                  </a:lnTo>
                  <a:lnTo>
                    <a:pt x="3853" y="6"/>
                  </a:lnTo>
                  <a:lnTo>
                    <a:pt x="3847" y="6"/>
                  </a:lnTo>
                  <a:lnTo>
                    <a:pt x="3847" y="6"/>
                  </a:lnTo>
                  <a:lnTo>
                    <a:pt x="3847" y="6"/>
                  </a:lnTo>
                  <a:lnTo>
                    <a:pt x="3847" y="6"/>
                  </a:lnTo>
                  <a:lnTo>
                    <a:pt x="3836" y="6"/>
                  </a:lnTo>
                  <a:lnTo>
                    <a:pt x="3836" y="6"/>
                  </a:lnTo>
                  <a:lnTo>
                    <a:pt x="3830" y="11"/>
                  </a:lnTo>
                  <a:lnTo>
                    <a:pt x="3830" y="11"/>
                  </a:lnTo>
                  <a:lnTo>
                    <a:pt x="3825" y="11"/>
                  </a:lnTo>
                  <a:lnTo>
                    <a:pt x="3825" y="11"/>
                  </a:lnTo>
                  <a:lnTo>
                    <a:pt x="3808" y="6"/>
                  </a:lnTo>
                  <a:lnTo>
                    <a:pt x="3808" y="6"/>
                  </a:lnTo>
                  <a:lnTo>
                    <a:pt x="3796" y="0"/>
                  </a:lnTo>
                  <a:lnTo>
                    <a:pt x="3796" y="0"/>
                  </a:lnTo>
                  <a:lnTo>
                    <a:pt x="3779" y="0"/>
                  </a:lnTo>
                  <a:lnTo>
                    <a:pt x="3779" y="0"/>
                  </a:lnTo>
                  <a:lnTo>
                    <a:pt x="3762" y="0"/>
                  </a:lnTo>
                  <a:lnTo>
                    <a:pt x="3762" y="0"/>
                  </a:lnTo>
                  <a:lnTo>
                    <a:pt x="3756" y="6"/>
                  </a:lnTo>
                  <a:lnTo>
                    <a:pt x="3756" y="6"/>
                  </a:lnTo>
                  <a:lnTo>
                    <a:pt x="3740" y="11"/>
                  </a:lnTo>
                  <a:lnTo>
                    <a:pt x="3740" y="11"/>
                  </a:lnTo>
                  <a:lnTo>
                    <a:pt x="3728" y="17"/>
                  </a:lnTo>
                  <a:lnTo>
                    <a:pt x="3728" y="17"/>
                  </a:lnTo>
                  <a:lnTo>
                    <a:pt x="3722" y="29"/>
                  </a:lnTo>
                  <a:lnTo>
                    <a:pt x="3722" y="29"/>
                  </a:lnTo>
                  <a:lnTo>
                    <a:pt x="3722" y="35"/>
                  </a:lnTo>
                  <a:lnTo>
                    <a:pt x="3722" y="35"/>
                  </a:lnTo>
                  <a:lnTo>
                    <a:pt x="3722" y="40"/>
                  </a:lnTo>
                  <a:lnTo>
                    <a:pt x="3722" y="40"/>
                  </a:lnTo>
                  <a:lnTo>
                    <a:pt x="3722" y="46"/>
                  </a:lnTo>
                  <a:lnTo>
                    <a:pt x="3722" y="46"/>
                  </a:lnTo>
                  <a:lnTo>
                    <a:pt x="3722" y="51"/>
                  </a:lnTo>
                  <a:lnTo>
                    <a:pt x="3722" y="51"/>
                  </a:lnTo>
                  <a:lnTo>
                    <a:pt x="3716" y="51"/>
                  </a:lnTo>
                  <a:lnTo>
                    <a:pt x="3716" y="51"/>
                  </a:lnTo>
                  <a:lnTo>
                    <a:pt x="3716" y="46"/>
                  </a:lnTo>
                  <a:lnTo>
                    <a:pt x="3716" y="46"/>
                  </a:lnTo>
                  <a:lnTo>
                    <a:pt x="3716" y="46"/>
                  </a:lnTo>
                  <a:lnTo>
                    <a:pt x="3716" y="46"/>
                  </a:lnTo>
                  <a:lnTo>
                    <a:pt x="3711" y="46"/>
                  </a:lnTo>
                  <a:lnTo>
                    <a:pt x="3711" y="46"/>
                  </a:lnTo>
                  <a:lnTo>
                    <a:pt x="3682" y="40"/>
                  </a:lnTo>
                  <a:lnTo>
                    <a:pt x="3682" y="40"/>
                  </a:lnTo>
                  <a:lnTo>
                    <a:pt x="3643" y="51"/>
                  </a:lnTo>
                  <a:lnTo>
                    <a:pt x="3643" y="51"/>
                  </a:lnTo>
                  <a:lnTo>
                    <a:pt x="3625" y="63"/>
                  </a:lnTo>
                  <a:lnTo>
                    <a:pt x="3620" y="75"/>
                  </a:lnTo>
                  <a:lnTo>
                    <a:pt x="3620" y="75"/>
                  </a:lnTo>
                  <a:lnTo>
                    <a:pt x="3615" y="85"/>
                  </a:lnTo>
                  <a:lnTo>
                    <a:pt x="3625" y="97"/>
                  </a:lnTo>
                  <a:lnTo>
                    <a:pt x="3625" y="97"/>
                  </a:lnTo>
                  <a:lnTo>
                    <a:pt x="3615" y="91"/>
                  </a:lnTo>
                  <a:lnTo>
                    <a:pt x="3615" y="91"/>
                  </a:lnTo>
                  <a:lnTo>
                    <a:pt x="3603" y="85"/>
                  </a:lnTo>
                  <a:lnTo>
                    <a:pt x="3603" y="85"/>
                  </a:lnTo>
                  <a:lnTo>
                    <a:pt x="3591" y="80"/>
                  </a:lnTo>
                  <a:lnTo>
                    <a:pt x="3591" y="80"/>
                  </a:lnTo>
                  <a:lnTo>
                    <a:pt x="3575" y="75"/>
                  </a:lnTo>
                  <a:lnTo>
                    <a:pt x="3575" y="75"/>
                  </a:lnTo>
                  <a:lnTo>
                    <a:pt x="3575" y="69"/>
                  </a:lnTo>
                  <a:lnTo>
                    <a:pt x="3575" y="69"/>
                  </a:lnTo>
                  <a:lnTo>
                    <a:pt x="3569" y="63"/>
                  </a:lnTo>
                  <a:lnTo>
                    <a:pt x="3569" y="63"/>
                  </a:lnTo>
                  <a:lnTo>
                    <a:pt x="3563" y="57"/>
                  </a:lnTo>
                  <a:lnTo>
                    <a:pt x="3563" y="57"/>
                  </a:lnTo>
                  <a:lnTo>
                    <a:pt x="3557" y="51"/>
                  </a:lnTo>
                  <a:lnTo>
                    <a:pt x="3557" y="51"/>
                  </a:lnTo>
                  <a:lnTo>
                    <a:pt x="3546" y="51"/>
                  </a:lnTo>
                  <a:lnTo>
                    <a:pt x="3546" y="51"/>
                  </a:lnTo>
                  <a:lnTo>
                    <a:pt x="3540" y="57"/>
                  </a:lnTo>
                  <a:lnTo>
                    <a:pt x="3540" y="57"/>
                  </a:lnTo>
                  <a:lnTo>
                    <a:pt x="3529" y="57"/>
                  </a:lnTo>
                  <a:lnTo>
                    <a:pt x="3529" y="57"/>
                  </a:lnTo>
                  <a:lnTo>
                    <a:pt x="3529" y="57"/>
                  </a:lnTo>
                  <a:lnTo>
                    <a:pt x="3529" y="57"/>
                  </a:lnTo>
                  <a:lnTo>
                    <a:pt x="3478" y="63"/>
                  </a:lnTo>
                  <a:lnTo>
                    <a:pt x="3478" y="63"/>
                  </a:lnTo>
                  <a:lnTo>
                    <a:pt x="3432" y="57"/>
                  </a:lnTo>
                  <a:lnTo>
                    <a:pt x="3432" y="57"/>
                  </a:lnTo>
                  <a:lnTo>
                    <a:pt x="3393" y="51"/>
                  </a:lnTo>
                  <a:lnTo>
                    <a:pt x="3393" y="51"/>
                  </a:lnTo>
                  <a:lnTo>
                    <a:pt x="3353" y="51"/>
                  </a:lnTo>
                  <a:lnTo>
                    <a:pt x="3353" y="51"/>
                  </a:lnTo>
                  <a:lnTo>
                    <a:pt x="3341" y="57"/>
                  </a:lnTo>
                  <a:lnTo>
                    <a:pt x="3341" y="57"/>
                  </a:lnTo>
                  <a:lnTo>
                    <a:pt x="3330" y="63"/>
                  </a:lnTo>
                  <a:lnTo>
                    <a:pt x="3330" y="63"/>
                  </a:lnTo>
                  <a:lnTo>
                    <a:pt x="3319" y="69"/>
                  </a:lnTo>
                  <a:lnTo>
                    <a:pt x="3319" y="69"/>
                  </a:lnTo>
                  <a:lnTo>
                    <a:pt x="3307" y="75"/>
                  </a:lnTo>
                  <a:lnTo>
                    <a:pt x="3307" y="80"/>
                  </a:lnTo>
                  <a:lnTo>
                    <a:pt x="3307" y="80"/>
                  </a:lnTo>
                  <a:lnTo>
                    <a:pt x="3307" y="85"/>
                  </a:lnTo>
                  <a:lnTo>
                    <a:pt x="3307" y="85"/>
                  </a:lnTo>
                  <a:lnTo>
                    <a:pt x="3307" y="85"/>
                  </a:lnTo>
                  <a:lnTo>
                    <a:pt x="3313" y="91"/>
                  </a:lnTo>
                  <a:lnTo>
                    <a:pt x="3313" y="91"/>
                  </a:lnTo>
                  <a:lnTo>
                    <a:pt x="3319" y="91"/>
                  </a:lnTo>
                  <a:lnTo>
                    <a:pt x="3319" y="91"/>
                  </a:lnTo>
                  <a:lnTo>
                    <a:pt x="3325" y="91"/>
                  </a:lnTo>
                  <a:lnTo>
                    <a:pt x="3325" y="91"/>
                  </a:lnTo>
                  <a:lnTo>
                    <a:pt x="3325" y="91"/>
                  </a:lnTo>
                  <a:lnTo>
                    <a:pt x="3325" y="91"/>
                  </a:lnTo>
                  <a:lnTo>
                    <a:pt x="3330" y="97"/>
                  </a:lnTo>
                  <a:lnTo>
                    <a:pt x="3330" y="97"/>
                  </a:lnTo>
                  <a:lnTo>
                    <a:pt x="3330" y="103"/>
                  </a:lnTo>
                  <a:lnTo>
                    <a:pt x="3330" y="103"/>
                  </a:lnTo>
                  <a:lnTo>
                    <a:pt x="3330" y="108"/>
                  </a:lnTo>
                  <a:lnTo>
                    <a:pt x="3330" y="108"/>
                  </a:lnTo>
                  <a:lnTo>
                    <a:pt x="3330" y="108"/>
                  </a:lnTo>
                  <a:lnTo>
                    <a:pt x="3330" y="108"/>
                  </a:lnTo>
                  <a:lnTo>
                    <a:pt x="3341" y="108"/>
                  </a:lnTo>
                  <a:lnTo>
                    <a:pt x="3341" y="108"/>
                  </a:lnTo>
                  <a:lnTo>
                    <a:pt x="3347" y="108"/>
                  </a:lnTo>
                  <a:lnTo>
                    <a:pt x="3347" y="108"/>
                  </a:lnTo>
                  <a:lnTo>
                    <a:pt x="3359" y="108"/>
                  </a:lnTo>
                  <a:lnTo>
                    <a:pt x="3359" y="108"/>
                  </a:lnTo>
                  <a:lnTo>
                    <a:pt x="3364" y="108"/>
                  </a:lnTo>
                  <a:lnTo>
                    <a:pt x="3364" y="108"/>
                  </a:lnTo>
                  <a:lnTo>
                    <a:pt x="3364" y="108"/>
                  </a:lnTo>
                  <a:lnTo>
                    <a:pt x="3364" y="108"/>
                  </a:lnTo>
                  <a:lnTo>
                    <a:pt x="3364" y="114"/>
                  </a:lnTo>
                  <a:lnTo>
                    <a:pt x="3364" y="114"/>
                  </a:lnTo>
                  <a:lnTo>
                    <a:pt x="3370" y="120"/>
                  </a:lnTo>
                  <a:lnTo>
                    <a:pt x="3370" y="120"/>
                  </a:lnTo>
                  <a:lnTo>
                    <a:pt x="3370" y="120"/>
                  </a:lnTo>
                  <a:lnTo>
                    <a:pt x="3370" y="120"/>
                  </a:lnTo>
                  <a:lnTo>
                    <a:pt x="3376" y="125"/>
                  </a:lnTo>
                  <a:lnTo>
                    <a:pt x="3376" y="125"/>
                  </a:lnTo>
                  <a:lnTo>
                    <a:pt x="3387" y="131"/>
                  </a:lnTo>
                  <a:lnTo>
                    <a:pt x="3387" y="131"/>
                  </a:lnTo>
                  <a:lnTo>
                    <a:pt x="3393" y="137"/>
                  </a:lnTo>
                  <a:lnTo>
                    <a:pt x="3393" y="137"/>
                  </a:lnTo>
                  <a:lnTo>
                    <a:pt x="3404" y="142"/>
                  </a:lnTo>
                  <a:lnTo>
                    <a:pt x="3404" y="142"/>
                  </a:lnTo>
                  <a:lnTo>
                    <a:pt x="3398" y="148"/>
                  </a:lnTo>
                  <a:lnTo>
                    <a:pt x="3398" y="148"/>
                  </a:lnTo>
                  <a:lnTo>
                    <a:pt x="3398" y="154"/>
                  </a:lnTo>
                  <a:lnTo>
                    <a:pt x="3398" y="154"/>
                  </a:lnTo>
                  <a:lnTo>
                    <a:pt x="3393" y="160"/>
                  </a:lnTo>
                  <a:lnTo>
                    <a:pt x="3393" y="160"/>
                  </a:lnTo>
                  <a:lnTo>
                    <a:pt x="3393" y="165"/>
                  </a:lnTo>
                  <a:lnTo>
                    <a:pt x="3393" y="165"/>
                  </a:lnTo>
                  <a:lnTo>
                    <a:pt x="3381" y="148"/>
                  </a:lnTo>
                  <a:lnTo>
                    <a:pt x="3381" y="148"/>
                  </a:lnTo>
                  <a:lnTo>
                    <a:pt x="3370" y="137"/>
                  </a:lnTo>
                  <a:lnTo>
                    <a:pt x="3370" y="137"/>
                  </a:lnTo>
                  <a:lnTo>
                    <a:pt x="3359" y="125"/>
                  </a:lnTo>
                  <a:lnTo>
                    <a:pt x="3359" y="125"/>
                  </a:lnTo>
                  <a:lnTo>
                    <a:pt x="3341" y="120"/>
                  </a:lnTo>
                  <a:lnTo>
                    <a:pt x="3341" y="120"/>
                  </a:lnTo>
                  <a:lnTo>
                    <a:pt x="3336" y="120"/>
                  </a:lnTo>
                  <a:lnTo>
                    <a:pt x="3336" y="120"/>
                  </a:lnTo>
                  <a:lnTo>
                    <a:pt x="3330" y="120"/>
                  </a:lnTo>
                  <a:lnTo>
                    <a:pt x="3330" y="120"/>
                  </a:lnTo>
                  <a:lnTo>
                    <a:pt x="3325" y="120"/>
                  </a:lnTo>
                  <a:lnTo>
                    <a:pt x="3325" y="120"/>
                  </a:lnTo>
                  <a:lnTo>
                    <a:pt x="3319" y="120"/>
                  </a:lnTo>
                  <a:lnTo>
                    <a:pt x="3319" y="120"/>
                  </a:lnTo>
                  <a:lnTo>
                    <a:pt x="3313" y="114"/>
                  </a:lnTo>
                  <a:lnTo>
                    <a:pt x="3313" y="114"/>
                  </a:lnTo>
                  <a:lnTo>
                    <a:pt x="3307" y="108"/>
                  </a:lnTo>
                  <a:lnTo>
                    <a:pt x="3307" y="108"/>
                  </a:lnTo>
                  <a:lnTo>
                    <a:pt x="3301" y="97"/>
                  </a:lnTo>
                  <a:lnTo>
                    <a:pt x="3301" y="97"/>
                  </a:lnTo>
                  <a:lnTo>
                    <a:pt x="3296" y="91"/>
                  </a:lnTo>
                  <a:lnTo>
                    <a:pt x="3296" y="91"/>
                  </a:lnTo>
                  <a:lnTo>
                    <a:pt x="3296" y="91"/>
                  </a:lnTo>
                  <a:lnTo>
                    <a:pt x="3296" y="91"/>
                  </a:lnTo>
                  <a:lnTo>
                    <a:pt x="3290" y="91"/>
                  </a:lnTo>
                  <a:lnTo>
                    <a:pt x="3290" y="91"/>
                  </a:lnTo>
                  <a:lnTo>
                    <a:pt x="3285" y="91"/>
                  </a:lnTo>
                  <a:lnTo>
                    <a:pt x="3285" y="91"/>
                  </a:lnTo>
                  <a:lnTo>
                    <a:pt x="3285" y="91"/>
                  </a:lnTo>
                  <a:lnTo>
                    <a:pt x="3285" y="91"/>
                  </a:lnTo>
                  <a:lnTo>
                    <a:pt x="3279" y="97"/>
                  </a:lnTo>
                  <a:lnTo>
                    <a:pt x="3279" y="97"/>
                  </a:lnTo>
                  <a:lnTo>
                    <a:pt x="3279" y="103"/>
                  </a:lnTo>
                  <a:lnTo>
                    <a:pt x="3279" y="103"/>
                  </a:lnTo>
                  <a:lnTo>
                    <a:pt x="3273" y="108"/>
                  </a:lnTo>
                  <a:lnTo>
                    <a:pt x="3273" y="108"/>
                  </a:lnTo>
                  <a:lnTo>
                    <a:pt x="3273" y="108"/>
                  </a:lnTo>
                  <a:lnTo>
                    <a:pt x="3273" y="108"/>
                  </a:lnTo>
                  <a:lnTo>
                    <a:pt x="3262" y="108"/>
                  </a:lnTo>
                  <a:lnTo>
                    <a:pt x="3262" y="108"/>
                  </a:lnTo>
                  <a:lnTo>
                    <a:pt x="3245" y="108"/>
                  </a:lnTo>
                  <a:lnTo>
                    <a:pt x="3245" y="108"/>
                  </a:lnTo>
                  <a:lnTo>
                    <a:pt x="3234" y="108"/>
                  </a:lnTo>
                  <a:lnTo>
                    <a:pt x="3234" y="108"/>
                  </a:lnTo>
                  <a:lnTo>
                    <a:pt x="3222" y="108"/>
                  </a:lnTo>
                  <a:lnTo>
                    <a:pt x="3222" y="108"/>
                  </a:lnTo>
                  <a:lnTo>
                    <a:pt x="3216" y="103"/>
                  </a:lnTo>
                  <a:lnTo>
                    <a:pt x="3216" y="103"/>
                  </a:lnTo>
                  <a:lnTo>
                    <a:pt x="3216" y="97"/>
                  </a:lnTo>
                  <a:lnTo>
                    <a:pt x="3216" y="97"/>
                  </a:lnTo>
                  <a:lnTo>
                    <a:pt x="3211" y="91"/>
                  </a:lnTo>
                  <a:lnTo>
                    <a:pt x="3211" y="91"/>
                  </a:lnTo>
                  <a:lnTo>
                    <a:pt x="3205" y="85"/>
                  </a:lnTo>
                  <a:lnTo>
                    <a:pt x="3205" y="85"/>
                  </a:lnTo>
                  <a:lnTo>
                    <a:pt x="3205" y="91"/>
                  </a:lnTo>
                  <a:lnTo>
                    <a:pt x="3205" y="91"/>
                  </a:lnTo>
                  <a:lnTo>
                    <a:pt x="3205" y="97"/>
                  </a:lnTo>
                  <a:lnTo>
                    <a:pt x="3205" y="97"/>
                  </a:lnTo>
                  <a:lnTo>
                    <a:pt x="3205" y="103"/>
                  </a:lnTo>
                  <a:lnTo>
                    <a:pt x="3205" y="103"/>
                  </a:lnTo>
                  <a:lnTo>
                    <a:pt x="3205" y="108"/>
                  </a:lnTo>
                  <a:lnTo>
                    <a:pt x="3205" y="108"/>
                  </a:lnTo>
                  <a:lnTo>
                    <a:pt x="3200" y="114"/>
                  </a:lnTo>
                  <a:lnTo>
                    <a:pt x="3200" y="114"/>
                  </a:lnTo>
                  <a:lnTo>
                    <a:pt x="3188" y="125"/>
                  </a:lnTo>
                  <a:lnTo>
                    <a:pt x="3188" y="125"/>
                  </a:lnTo>
                  <a:lnTo>
                    <a:pt x="3182" y="137"/>
                  </a:lnTo>
                  <a:lnTo>
                    <a:pt x="3182" y="137"/>
                  </a:lnTo>
                  <a:lnTo>
                    <a:pt x="3171" y="142"/>
                  </a:lnTo>
                  <a:lnTo>
                    <a:pt x="3171" y="142"/>
                  </a:lnTo>
                  <a:lnTo>
                    <a:pt x="3165" y="142"/>
                  </a:lnTo>
                  <a:lnTo>
                    <a:pt x="3165" y="142"/>
                  </a:lnTo>
                  <a:lnTo>
                    <a:pt x="3160" y="142"/>
                  </a:lnTo>
                  <a:lnTo>
                    <a:pt x="3160" y="142"/>
                  </a:lnTo>
                  <a:lnTo>
                    <a:pt x="3154" y="142"/>
                  </a:lnTo>
                  <a:lnTo>
                    <a:pt x="3154" y="142"/>
                  </a:lnTo>
                  <a:lnTo>
                    <a:pt x="3148" y="142"/>
                  </a:lnTo>
                  <a:lnTo>
                    <a:pt x="3148" y="142"/>
                  </a:lnTo>
                  <a:lnTo>
                    <a:pt x="3142" y="137"/>
                  </a:lnTo>
                  <a:lnTo>
                    <a:pt x="3142" y="137"/>
                  </a:lnTo>
                  <a:lnTo>
                    <a:pt x="3142" y="131"/>
                  </a:lnTo>
                  <a:lnTo>
                    <a:pt x="3142" y="131"/>
                  </a:lnTo>
                  <a:lnTo>
                    <a:pt x="3142" y="125"/>
                  </a:lnTo>
                  <a:lnTo>
                    <a:pt x="3142" y="125"/>
                  </a:lnTo>
                  <a:lnTo>
                    <a:pt x="3142" y="120"/>
                  </a:lnTo>
                  <a:lnTo>
                    <a:pt x="3142" y="120"/>
                  </a:lnTo>
                  <a:lnTo>
                    <a:pt x="3137" y="120"/>
                  </a:lnTo>
                  <a:lnTo>
                    <a:pt x="3137" y="120"/>
                  </a:lnTo>
                  <a:lnTo>
                    <a:pt x="3126" y="120"/>
                  </a:lnTo>
                  <a:lnTo>
                    <a:pt x="3126" y="120"/>
                  </a:lnTo>
                  <a:lnTo>
                    <a:pt x="3120" y="120"/>
                  </a:lnTo>
                  <a:lnTo>
                    <a:pt x="3120" y="120"/>
                  </a:lnTo>
                  <a:lnTo>
                    <a:pt x="3114" y="120"/>
                  </a:lnTo>
                  <a:lnTo>
                    <a:pt x="3114" y="120"/>
                  </a:lnTo>
                  <a:lnTo>
                    <a:pt x="3114" y="120"/>
                  </a:lnTo>
                  <a:lnTo>
                    <a:pt x="3114" y="120"/>
                  </a:lnTo>
                  <a:lnTo>
                    <a:pt x="3109" y="131"/>
                  </a:lnTo>
                  <a:lnTo>
                    <a:pt x="3109" y="131"/>
                  </a:lnTo>
                  <a:lnTo>
                    <a:pt x="3109" y="137"/>
                  </a:lnTo>
                  <a:lnTo>
                    <a:pt x="3109" y="137"/>
                  </a:lnTo>
                  <a:lnTo>
                    <a:pt x="3109" y="142"/>
                  </a:lnTo>
                  <a:lnTo>
                    <a:pt x="3109" y="142"/>
                  </a:lnTo>
                  <a:lnTo>
                    <a:pt x="3114" y="142"/>
                  </a:lnTo>
                  <a:lnTo>
                    <a:pt x="3114" y="142"/>
                  </a:lnTo>
                  <a:lnTo>
                    <a:pt x="3114" y="148"/>
                  </a:lnTo>
                  <a:lnTo>
                    <a:pt x="3114" y="148"/>
                  </a:lnTo>
                  <a:lnTo>
                    <a:pt x="3120" y="154"/>
                  </a:lnTo>
                  <a:lnTo>
                    <a:pt x="3120" y="154"/>
                  </a:lnTo>
                  <a:lnTo>
                    <a:pt x="3126" y="160"/>
                  </a:lnTo>
                  <a:lnTo>
                    <a:pt x="3126" y="160"/>
                  </a:lnTo>
                  <a:lnTo>
                    <a:pt x="3131" y="160"/>
                  </a:lnTo>
                  <a:lnTo>
                    <a:pt x="3131" y="160"/>
                  </a:lnTo>
                  <a:lnTo>
                    <a:pt x="3137" y="160"/>
                  </a:lnTo>
                  <a:lnTo>
                    <a:pt x="3137" y="160"/>
                  </a:lnTo>
                  <a:lnTo>
                    <a:pt x="3142" y="160"/>
                  </a:lnTo>
                  <a:lnTo>
                    <a:pt x="3142" y="160"/>
                  </a:lnTo>
                  <a:lnTo>
                    <a:pt x="3148" y="160"/>
                  </a:lnTo>
                  <a:lnTo>
                    <a:pt x="3148" y="160"/>
                  </a:lnTo>
                  <a:lnTo>
                    <a:pt x="3148" y="165"/>
                  </a:lnTo>
                  <a:lnTo>
                    <a:pt x="3148" y="165"/>
                  </a:lnTo>
                  <a:lnTo>
                    <a:pt x="3154" y="171"/>
                  </a:lnTo>
                  <a:lnTo>
                    <a:pt x="3154" y="171"/>
                  </a:lnTo>
                  <a:lnTo>
                    <a:pt x="3131" y="160"/>
                  </a:lnTo>
                  <a:lnTo>
                    <a:pt x="3131" y="160"/>
                  </a:lnTo>
                  <a:lnTo>
                    <a:pt x="3109" y="148"/>
                  </a:lnTo>
                  <a:lnTo>
                    <a:pt x="3109" y="148"/>
                  </a:lnTo>
                  <a:lnTo>
                    <a:pt x="3086" y="142"/>
                  </a:lnTo>
                  <a:lnTo>
                    <a:pt x="3086" y="142"/>
                  </a:lnTo>
                  <a:lnTo>
                    <a:pt x="3069" y="137"/>
                  </a:lnTo>
                  <a:lnTo>
                    <a:pt x="3069" y="137"/>
                  </a:lnTo>
                  <a:lnTo>
                    <a:pt x="3063" y="137"/>
                  </a:lnTo>
                  <a:lnTo>
                    <a:pt x="3063" y="137"/>
                  </a:lnTo>
                  <a:lnTo>
                    <a:pt x="3057" y="137"/>
                  </a:lnTo>
                  <a:lnTo>
                    <a:pt x="3057" y="137"/>
                  </a:lnTo>
                  <a:lnTo>
                    <a:pt x="3051" y="137"/>
                  </a:lnTo>
                  <a:lnTo>
                    <a:pt x="3051" y="137"/>
                  </a:lnTo>
                  <a:lnTo>
                    <a:pt x="3046" y="137"/>
                  </a:lnTo>
                  <a:lnTo>
                    <a:pt x="3046" y="137"/>
                  </a:lnTo>
                  <a:lnTo>
                    <a:pt x="3041" y="131"/>
                  </a:lnTo>
                  <a:lnTo>
                    <a:pt x="3041" y="131"/>
                  </a:lnTo>
                  <a:lnTo>
                    <a:pt x="3035" y="125"/>
                  </a:lnTo>
                  <a:lnTo>
                    <a:pt x="3035" y="125"/>
                  </a:lnTo>
                  <a:lnTo>
                    <a:pt x="3029" y="120"/>
                  </a:lnTo>
                  <a:lnTo>
                    <a:pt x="3029" y="120"/>
                  </a:lnTo>
                  <a:lnTo>
                    <a:pt x="3023" y="114"/>
                  </a:lnTo>
                  <a:lnTo>
                    <a:pt x="3023" y="114"/>
                  </a:lnTo>
                  <a:lnTo>
                    <a:pt x="3017" y="114"/>
                  </a:lnTo>
                  <a:lnTo>
                    <a:pt x="3017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01" y="114"/>
                  </a:lnTo>
                  <a:lnTo>
                    <a:pt x="3001" y="114"/>
                  </a:lnTo>
                  <a:lnTo>
                    <a:pt x="2995" y="114"/>
                  </a:lnTo>
                  <a:lnTo>
                    <a:pt x="2995" y="114"/>
                  </a:lnTo>
                  <a:lnTo>
                    <a:pt x="2989" y="131"/>
                  </a:lnTo>
                  <a:lnTo>
                    <a:pt x="2989" y="131"/>
                  </a:lnTo>
                  <a:lnTo>
                    <a:pt x="2995" y="154"/>
                  </a:lnTo>
                  <a:lnTo>
                    <a:pt x="2995" y="154"/>
                  </a:lnTo>
                  <a:lnTo>
                    <a:pt x="2995" y="176"/>
                  </a:lnTo>
                  <a:lnTo>
                    <a:pt x="2995" y="176"/>
                  </a:lnTo>
                  <a:lnTo>
                    <a:pt x="3006" y="188"/>
                  </a:lnTo>
                  <a:lnTo>
                    <a:pt x="3006" y="188"/>
                  </a:lnTo>
                  <a:lnTo>
                    <a:pt x="3006" y="194"/>
                  </a:lnTo>
                  <a:lnTo>
                    <a:pt x="3006" y="194"/>
                  </a:lnTo>
                  <a:lnTo>
                    <a:pt x="3017" y="194"/>
                  </a:lnTo>
                  <a:lnTo>
                    <a:pt x="3017" y="194"/>
                  </a:lnTo>
                  <a:lnTo>
                    <a:pt x="3023" y="199"/>
                  </a:lnTo>
                  <a:lnTo>
                    <a:pt x="3023" y="199"/>
                  </a:lnTo>
                  <a:lnTo>
                    <a:pt x="3023" y="199"/>
                  </a:lnTo>
                  <a:lnTo>
                    <a:pt x="3023" y="199"/>
                  </a:lnTo>
                  <a:lnTo>
                    <a:pt x="3023" y="205"/>
                  </a:lnTo>
                  <a:lnTo>
                    <a:pt x="3023" y="205"/>
                  </a:lnTo>
                  <a:lnTo>
                    <a:pt x="3023" y="210"/>
                  </a:lnTo>
                  <a:lnTo>
                    <a:pt x="3023" y="210"/>
                  </a:lnTo>
                  <a:lnTo>
                    <a:pt x="3023" y="216"/>
                  </a:lnTo>
                  <a:lnTo>
                    <a:pt x="3023" y="216"/>
                  </a:lnTo>
                  <a:lnTo>
                    <a:pt x="3023" y="216"/>
                  </a:lnTo>
                  <a:lnTo>
                    <a:pt x="3023" y="216"/>
                  </a:lnTo>
                  <a:lnTo>
                    <a:pt x="3017" y="210"/>
                  </a:lnTo>
                  <a:lnTo>
                    <a:pt x="3017" y="210"/>
                  </a:lnTo>
                  <a:lnTo>
                    <a:pt x="3012" y="205"/>
                  </a:lnTo>
                  <a:lnTo>
                    <a:pt x="3012" y="205"/>
                  </a:lnTo>
                  <a:lnTo>
                    <a:pt x="3006" y="194"/>
                  </a:lnTo>
                  <a:lnTo>
                    <a:pt x="3006" y="194"/>
                  </a:lnTo>
                  <a:lnTo>
                    <a:pt x="3001" y="188"/>
                  </a:lnTo>
                  <a:lnTo>
                    <a:pt x="3001" y="188"/>
                  </a:lnTo>
                  <a:lnTo>
                    <a:pt x="2995" y="188"/>
                  </a:lnTo>
                  <a:lnTo>
                    <a:pt x="2995" y="188"/>
                  </a:lnTo>
                  <a:lnTo>
                    <a:pt x="2995" y="182"/>
                  </a:lnTo>
                  <a:lnTo>
                    <a:pt x="2995" y="182"/>
                  </a:lnTo>
                  <a:lnTo>
                    <a:pt x="2989" y="182"/>
                  </a:lnTo>
                  <a:lnTo>
                    <a:pt x="2989" y="182"/>
                  </a:lnTo>
                  <a:lnTo>
                    <a:pt x="2989" y="182"/>
                  </a:lnTo>
                  <a:lnTo>
                    <a:pt x="2989" y="182"/>
                  </a:lnTo>
                  <a:lnTo>
                    <a:pt x="2983" y="182"/>
                  </a:lnTo>
                  <a:lnTo>
                    <a:pt x="2983" y="182"/>
                  </a:lnTo>
                  <a:lnTo>
                    <a:pt x="2978" y="176"/>
                  </a:lnTo>
                  <a:lnTo>
                    <a:pt x="2978" y="176"/>
                  </a:lnTo>
                  <a:lnTo>
                    <a:pt x="2972" y="176"/>
                  </a:lnTo>
                  <a:lnTo>
                    <a:pt x="2972" y="176"/>
                  </a:lnTo>
                  <a:lnTo>
                    <a:pt x="2972" y="176"/>
                  </a:lnTo>
                  <a:lnTo>
                    <a:pt x="2972" y="176"/>
                  </a:lnTo>
                  <a:lnTo>
                    <a:pt x="2972" y="182"/>
                  </a:lnTo>
                  <a:lnTo>
                    <a:pt x="2972" y="182"/>
                  </a:lnTo>
                  <a:lnTo>
                    <a:pt x="2972" y="194"/>
                  </a:lnTo>
                  <a:lnTo>
                    <a:pt x="2972" y="194"/>
                  </a:lnTo>
                  <a:lnTo>
                    <a:pt x="2972" y="199"/>
                  </a:lnTo>
                  <a:lnTo>
                    <a:pt x="2972" y="199"/>
                  </a:lnTo>
                  <a:lnTo>
                    <a:pt x="2972" y="205"/>
                  </a:lnTo>
                  <a:lnTo>
                    <a:pt x="2966" y="205"/>
                  </a:lnTo>
                  <a:lnTo>
                    <a:pt x="2966" y="205"/>
                  </a:lnTo>
                  <a:lnTo>
                    <a:pt x="2961" y="205"/>
                  </a:lnTo>
                  <a:lnTo>
                    <a:pt x="2961" y="205"/>
                  </a:lnTo>
                  <a:lnTo>
                    <a:pt x="2961" y="205"/>
                  </a:lnTo>
                  <a:lnTo>
                    <a:pt x="2944" y="188"/>
                  </a:lnTo>
                  <a:lnTo>
                    <a:pt x="2944" y="188"/>
                  </a:lnTo>
                  <a:lnTo>
                    <a:pt x="2932" y="171"/>
                  </a:lnTo>
                  <a:lnTo>
                    <a:pt x="2932" y="171"/>
                  </a:lnTo>
                  <a:lnTo>
                    <a:pt x="2916" y="154"/>
                  </a:lnTo>
                  <a:lnTo>
                    <a:pt x="2916" y="154"/>
                  </a:lnTo>
                  <a:lnTo>
                    <a:pt x="2887" y="148"/>
                  </a:lnTo>
                  <a:lnTo>
                    <a:pt x="2887" y="142"/>
                  </a:lnTo>
                  <a:lnTo>
                    <a:pt x="2881" y="142"/>
                  </a:lnTo>
                  <a:lnTo>
                    <a:pt x="2881" y="137"/>
                  </a:lnTo>
                  <a:lnTo>
                    <a:pt x="2881" y="137"/>
                  </a:lnTo>
                  <a:lnTo>
                    <a:pt x="2881" y="137"/>
                  </a:lnTo>
                  <a:lnTo>
                    <a:pt x="2858" y="131"/>
                  </a:lnTo>
                  <a:lnTo>
                    <a:pt x="2858" y="131"/>
                  </a:lnTo>
                  <a:lnTo>
                    <a:pt x="2847" y="131"/>
                  </a:lnTo>
                  <a:lnTo>
                    <a:pt x="2847" y="131"/>
                  </a:lnTo>
                  <a:lnTo>
                    <a:pt x="2830" y="131"/>
                  </a:lnTo>
                  <a:lnTo>
                    <a:pt x="2830" y="131"/>
                  </a:lnTo>
                  <a:lnTo>
                    <a:pt x="2813" y="131"/>
                  </a:lnTo>
                  <a:lnTo>
                    <a:pt x="2807" y="125"/>
                  </a:lnTo>
                  <a:lnTo>
                    <a:pt x="2796" y="125"/>
                  </a:lnTo>
                  <a:lnTo>
                    <a:pt x="2791" y="120"/>
                  </a:lnTo>
                  <a:lnTo>
                    <a:pt x="2779" y="120"/>
                  </a:lnTo>
                  <a:lnTo>
                    <a:pt x="2779" y="120"/>
                  </a:lnTo>
                  <a:lnTo>
                    <a:pt x="2779" y="114"/>
                  </a:lnTo>
                  <a:lnTo>
                    <a:pt x="2779" y="114"/>
                  </a:lnTo>
                  <a:lnTo>
                    <a:pt x="2773" y="114"/>
                  </a:lnTo>
                  <a:lnTo>
                    <a:pt x="2773" y="114"/>
                  </a:lnTo>
                  <a:lnTo>
                    <a:pt x="2773" y="108"/>
                  </a:lnTo>
                  <a:lnTo>
                    <a:pt x="2773" y="108"/>
                  </a:lnTo>
                  <a:lnTo>
                    <a:pt x="2767" y="103"/>
                  </a:lnTo>
                  <a:lnTo>
                    <a:pt x="2767" y="103"/>
                  </a:lnTo>
                  <a:lnTo>
                    <a:pt x="2767" y="103"/>
                  </a:lnTo>
                  <a:lnTo>
                    <a:pt x="2767" y="97"/>
                  </a:lnTo>
                  <a:lnTo>
                    <a:pt x="2767" y="97"/>
                  </a:lnTo>
                  <a:lnTo>
                    <a:pt x="2767" y="97"/>
                  </a:lnTo>
                  <a:lnTo>
                    <a:pt x="2756" y="97"/>
                  </a:lnTo>
                  <a:lnTo>
                    <a:pt x="2756" y="97"/>
                  </a:lnTo>
                  <a:lnTo>
                    <a:pt x="2739" y="97"/>
                  </a:lnTo>
                  <a:lnTo>
                    <a:pt x="2739" y="97"/>
                  </a:lnTo>
                  <a:lnTo>
                    <a:pt x="2722" y="97"/>
                  </a:lnTo>
                  <a:lnTo>
                    <a:pt x="2722" y="97"/>
                  </a:lnTo>
                  <a:lnTo>
                    <a:pt x="2711" y="97"/>
                  </a:lnTo>
                  <a:lnTo>
                    <a:pt x="2711" y="97"/>
                  </a:lnTo>
                  <a:lnTo>
                    <a:pt x="2711" y="103"/>
                  </a:lnTo>
                  <a:lnTo>
                    <a:pt x="2711" y="103"/>
                  </a:lnTo>
                  <a:lnTo>
                    <a:pt x="2711" y="108"/>
                  </a:lnTo>
                  <a:lnTo>
                    <a:pt x="2711" y="108"/>
                  </a:lnTo>
                  <a:lnTo>
                    <a:pt x="2711" y="108"/>
                  </a:lnTo>
                  <a:lnTo>
                    <a:pt x="2711" y="108"/>
                  </a:lnTo>
                  <a:lnTo>
                    <a:pt x="2711" y="114"/>
                  </a:lnTo>
                  <a:lnTo>
                    <a:pt x="2711" y="114"/>
                  </a:lnTo>
                  <a:lnTo>
                    <a:pt x="2711" y="120"/>
                  </a:lnTo>
                  <a:lnTo>
                    <a:pt x="2711" y="120"/>
                  </a:lnTo>
                  <a:lnTo>
                    <a:pt x="2722" y="131"/>
                  </a:lnTo>
                  <a:lnTo>
                    <a:pt x="2722" y="131"/>
                  </a:lnTo>
                  <a:lnTo>
                    <a:pt x="2733" y="142"/>
                  </a:lnTo>
                  <a:lnTo>
                    <a:pt x="2733" y="142"/>
                  </a:lnTo>
                  <a:lnTo>
                    <a:pt x="2739" y="154"/>
                  </a:lnTo>
                  <a:lnTo>
                    <a:pt x="2739" y="154"/>
                  </a:lnTo>
                  <a:lnTo>
                    <a:pt x="2705" y="148"/>
                  </a:lnTo>
                  <a:lnTo>
                    <a:pt x="2705" y="148"/>
                  </a:lnTo>
                  <a:lnTo>
                    <a:pt x="2677" y="148"/>
                  </a:lnTo>
                  <a:lnTo>
                    <a:pt x="2677" y="148"/>
                  </a:lnTo>
                  <a:lnTo>
                    <a:pt x="2642" y="148"/>
                  </a:lnTo>
                  <a:lnTo>
                    <a:pt x="2642" y="148"/>
                  </a:lnTo>
                  <a:lnTo>
                    <a:pt x="2608" y="148"/>
                  </a:lnTo>
                  <a:lnTo>
                    <a:pt x="2608" y="148"/>
                  </a:lnTo>
                  <a:lnTo>
                    <a:pt x="2614" y="160"/>
                  </a:lnTo>
                  <a:lnTo>
                    <a:pt x="2614" y="160"/>
                  </a:lnTo>
                  <a:lnTo>
                    <a:pt x="2614" y="171"/>
                  </a:lnTo>
                  <a:lnTo>
                    <a:pt x="2614" y="171"/>
                  </a:lnTo>
                  <a:lnTo>
                    <a:pt x="2620" y="176"/>
                  </a:lnTo>
                  <a:lnTo>
                    <a:pt x="2620" y="176"/>
                  </a:lnTo>
                  <a:lnTo>
                    <a:pt x="2620" y="188"/>
                  </a:lnTo>
                  <a:lnTo>
                    <a:pt x="2620" y="188"/>
                  </a:lnTo>
                  <a:lnTo>
                    <a:pt x="2631" y="188"/>
                  </a:lnTo>
                  <a:lnTo>
                    <a:pt x="2631" y="188"/>
                  </a:lnTo>
                  <a:lnTo>
                    <a:pt x="2642" y="188"/>
                  </a:lnTo>
                  <a:lnTo>
                    <a:pt x="2642" y="188"/>
                  </a:lnTo>
                  <a:lnTo>
                    <a:pt x="2648" y="182"/>
                  </a:lnTo>
                  <a:lnTo>
                    <a:pt x="2648" y="182"/>
                  </a:lnTo>
                  <a:lnTo>
                    <a:pt x="2660" y="182"/>
                  </a:lnTo>
                  <a:lnTo>
                    <a:pt x="2660" y="182"/>
                  </a:lnTo>
                  <a:lnTo>
                    <a:pt x="2665" y="188"/>
                  </a:lnTo>
                  <a:lnTo>
                    <a:pt x="2665" y="188"/>
                  </a:lnTo>
                  <a:lnTo>
                    <a:pt x="2665" y="194"/>
                  </a:lnTo>
                  <a:lnTo>
                    <a:pt x="2665" y="194"/>
                  </a:lnTo>
                  <a:lnTo>
                    <a:pt x="2671" y="199"/>
                  </a:lnTo>
                  <a:lnTo>
                    <a:pt x="2671" y="199"/>
                  </a:lnTo>
                  <a:lnTo>
                    <a:pt x="2677" y="199"/>
                  </a:lnTo>
                  <a:lnTo>
                    <a:pt x="2677" y="199"/>
                  </a:lnTo>
                  <a:lnTo>
                    <a:pt x="2688" y="199"/>
                  </a:lnTo>
                  <a:lnTo>
                    <a:pt x="2688" y="199"/>
                  </a:lnTo>
                  <a:lnTo>
                    <a:pt x="2705" y="199"/>
                  </a:lnTo>
                  <a:lnTo>
                    <a:pt x="2705" y="199"/>
                  </a:lnTo>
                  <a:lnTo>
                    <a:pt x="2711" y="194"/>
                  </a:lnTo>
                  <a:lnTo>
                    <a:pt x="2711" y="194"/>
                  </a:lnTo>
                  <a:lnTo>
                    <a:pt x="2722" y="188"/>
                  </a:lnTo>
                  <a:lnTo>
                    <a:pt x="2722" y="188"/>
                  </a:lnTo>
                  <a:lnTo>
                    <a:pt x="2727" y="194"/>
                  </a:lnTo>
                  <a:lnTo>
                    <a:pt x="2727" y="194"/>
                  </a:lnTo>
                  <a:lnTo>
                    <a:pt x="2739" y="194"/>
                  </a:lnTo>
                  <a:lnTo>
                    <a:pt x="2739" y="194"/>
                  </a:lnTo>
                  <a:lnTo>
                    <a:pt x="2751" y="194"/>
                  </a:lnTo>
                  <a:lnTo>
                    <a:pt x="2751" y="194"/>
                  </a:lnTo>
                  <a:lnTo>
                    <a:pt x="2762" y="194"/>
                  </a:lnTo>
                  <a:lnTo>
                    <a:pt x="2762" y="194"/>
                  </a:lnTo>
                  <a:lnTo>
                    <a:pt x="2767" y="194"/>
                  </a:lnTo>
                  <a:lnTo>
                    <a:pt x="2767" y="194"/>
                  </a:lnTo>
                  <a:lnTo>
                    <a:pt x="2779" y="188"/>
                  </a:lnTo>
                  <a:lnTo>
                    <a:pt x="2779" y="188"/>
                  </a:lnTo>
                  <a:lnTo>
                    <a:pt x="2785" y="182"/>
                  </a:lnTo>
                  <a:lnTo>
                    <a:pt x="2785" y="182"/>
                  </a:lnTo>
                  <a:lnTo>
                    <a:pt x="2796" y="182"/>
                  </a:lnTo>
                  <a:lnTo>
                    <a:pt x="2796" y="182"/>
                  </a:lnTo>
                  <a:lnTo>
                    <a:pt x="2796" y="188"/>
                  </a:lnTo>
                  <a:lnTo>
                    <a:pt x="2796" y="188"/>
                  </a:lnTo>
                  <a:lnTo>
                    <a:pt x="2801" y="188"/>
                  </a:lnTo>
                  <a:lnTo>
                    <a:pt x="2801" y="188"/>
                  </a:lnTo>
                  <a:lnTo>
                    <a:pt x="2801" y="194"/>
                  </a:lnTo>
                  <a:lnTo>
                    <a:pt x="2801" y="194"/>
                  </a:lnTo>
                  <a:lnTo>
                    <a:pt x="2807" y="194"/>
                  </a:lnTo>
                  <a:lnTo>
                    <a:pt x="2807" y="199"/>
                  </a:lnTo>
                  <a:lnTo>
                    <a:pt x="2807" y="199"/>
                  </a:lnTo>
                  <a:lnTo>
                    <a:pt x="2807" y="205"/>
                  </a:lnTo>
                  <a:lnTo>
                    <a:pt x="2807" y="205"/>
                  </a:lnTo>
                  <a:lnTo>
                    <a:pt x="2807" y="205"/>
                  </a:lnTo>
                  <a:lnTo>
                    <a:pt x="2801" y="205"/>
                  </a:lnTo>
                  <a:lnTo>
                    <a:pt x="2801" y="205"/>
                  </a:lnTo>
                  <a:lnTo>
                    <a:pt x="2796" y="205"/>
                  </a:lnTo>
                  <a:lnTo>
                    <a:pt x="2796" y="205"/>
                  </a:lnTo>
                  <a:lnTo>
                    <a:pt x="2791" y="205"/>
                  </a:lnTo>
                  <a:lnTo>
                    <a:pt x="2791" y="205"/>
                  </a:lnTo>
                  <a:lnTo>
                    <a:pt x="2785" y="205"/>
                  </a:lnTo>
                  <a:lnTo>
                    <a:pt x="2785" y="205"/>
                  </a:lnTo>
                  <a:lnTo>
                    <a:pt x="2785" y="216"/>
                  </a:lnTo>
                  <a:lnTo>
                    <a:pt x="2785" y="216"/>
                  </a:lnTo>
                  <a:lnTo>
                    <a:pt x="2785" y="228"/>
                  </a:lnTo>
                  <a:lnTo>
                    <a:pt x="2785" y="228"/>
                  </a:lnTo>
                  <a:lnTo>
                    <a:pt x="2785" y="245"/>
                  </a:lnTo>
                  <a:lnTo>
                    <a:pt x="2785" y="245"/>
                  </a:lnTo>
                  <a:lnTo>
                    <a:pt x="2785" y="256"/>
                  </a:lnTo>
                  <a:lnTo>
                    <a:pt x="2785" y="256"/>
                  </a:lnTo>
                  <a:lnTo>
                    <a:pt x="2785" y="256"/>
                  </a:lnTo>
                  <a:lnTo>
                    <a:pt x="2785" y="256"/>
                  </a:lnTo>
                  <a:lnTo>
                    <a:pt x="2779" y="256"/>
                  </a:lnTo>
                  <a:lnTo>
                    <a:pt x="2779" y="256"/>
                  </a:lnTo>
                  <a:lnTo>
                    <a:pt x="2779" y="250"/>
                  </a:lnTo>
                  <a:lnTo>
                    <a:pt x="2779" y="250"/>
                  </a:lnTo>
                  <a:lnTo>
                    <a:pt x="2773" y="250"/>
                  </a:lnTo>
                  <a:lnTo>
                    <a:pt x="2773" y="250"/>
                  </a:lnTo>
                  <a:lnTo>
                    <a:pt x="2773" y="239"/>
                  </a:lnTo>
                  <a:lnTo>
                    <a:pt x="2773" y="239"/>
                  </a:lnTo>
                  <a:lnTo>
                    <a:pt x="2767" y="234"/>
                  </a:lnTo>
                  <a:lnTo>
                    <a:pt x="2767" y="234"/>
                  </a:lnTo>
                  <a:lnTo>
                    <a:pt x="2767" y="222"/>
                  </a:lnTo>
                  <a:lnTo>
                    <a:pt x="2767" y="222"/>
                  </a:lnTo>
                  <a:lnTo>
                    <a:pt x="2762" y="210"/>
                  </a:lnTo>
                  <a:lnTo>
                    <a:pt x="2762" y="210"/>
                  </a:lnTo>
                  <a:lnTo>
                    <a:pt x="2751" y="216"/>
                  </a:lnTo>
                  <a:lnTo>
                    <a:pt x="2751" y="216"/>
                  </a:lnTo>
                  <a:lnTo>
                    <a:pt x="2739" y="216"/>
                  </a:lnTo>
                  <a:lnTo>
                    <a:pt x="2739" y="216"/>
                  </a:lnTo>
                  <a:lnTo>
                    <a:pt x="2733" y="216"/>
                  </a:lnTo>
                  <a:lnTo>
                    <a:pt x="2733" y="216"/>
                  </a:lnTo>
                  <a:lnTo>
                    <a:pt x="2722" y="216"/>
                  </a:lnTo>
                  <a:lnTo>
                    <a:pt x="2716" y="222"/>
                  </a:lnTo>
                  <a:lnTo>
                    <a:pt x="2716" y="228"/>
                  </a:lnTo>
                  <a:lnTo>
                    <a:pt x="2716" y="228"/>
                  </a:lnTo>
                  <a:lnTo>
                    <a:pt x="2716" y="234"/>
                  </a:lnTo>
                  <a:lnTo>
                    <a:pt x="2716" y="234"/>
                  </a:lnTo>
                  <a:lnTo>
                    <a:pt x="2705" y="228"/>
                  </a:lnTo>
                  <a:lnTo>
                    <a:pt x="2705" y="228"/>
                  </a:lnTo>
                  <a:lnTo>
                    <a:pt x="2682" y="222"/>
                  </a:lnTo>
                  <a:lnTo>
                    <a:pt x="2682" y="222"/>
                  </a:lnTo>
                  <a:lnTo>
                    <a:pt x="2660" y="210"/>
                  </a:lnTo>
                  <a:lnTo>
                    <a:pt x="2660" y="210"/>
                  </a:lnTo>
                  <a:lnTo>
                    <a:pt x="2642" y="205"/>
                  </a:lnTo>
                  <a:lnTo>
                    <a:pt x="2642" y="205"/>
                  </a:lnTo>
                  <a:lnTo>
                    <a:pt x="2642" y="210"/>
                  </a:lnTo>
                  <a:lnTo>
                    <a:pt x="2642" y="210"/>
                  </a:lnTo>
                  <a:lnTo>
                    <a:pt x="2637" y="216"/>
                  </a:lnTo>
                  <a:lnTo>
                    <a:pt x="2637" y="216"/>
                  </a:lnTo>
                  <a:lnTo>
                    <a:pt x="2631" y="222"/>
                  </a:lnTo>
                  <a:lnTo>
                    <a:pt x="2631" y="222"/>
                  </a:lnTo>
                  <a:lnTo>
                    <a:pt x="2631" y="222"/>
                  </a:lnTo>
                  <a:lnTo>
                    <a:pt x="2631" y="222"/>
                  </a:lnTo>
                  <a:lnTo>
                    <a:pt x="2637" y="228"/>
                  </a:lnTo>
                  <a:lnTo>
                    <a:pt x="2637" y="228"/>
                  </a:lnTo>
                  <a:lnTo>
                    <a:pt x="2642" y="234"/>
                  </a:lnTo>
                  <a:lnTo>
                    <a:pt x="2642" y="234"/>
                  </a:lnTo>
                  <a:lnTo>
                    <a:pt x="2642" y="245"/>
                  </a:lnTo>
                  <a:lnTo>
                    <a:pt x="2642" y="245"/>
                  </a:lnTo>
                  <a:lnTo>
                    <a:pt x="2637" y="245"/>
                  </a:lnTo>
                  <a:close/>
                  <a:moveTo>
                    <a:pt x="807" y="688"/>
                  </a:moveTo>
                  <a:lnTo>
                    <a:pt x="807" y="688"/>
                  </a:lnTo>
                  <a:lnTo>
                    <a:pt x="801" y="694"/>
                  </a:lnTo>
                  <a:lnTo>
                    <a:pt x="801" y="694"/>
                  </a:lnTo>
                  <a:lnTo>
                    <a:pt x="801" y="699"/>
                  </a:lnTo>
                  <a:lnTo>
                    <a:pt x="801" y="699"/>
                  </a:lnTo>
                  <a:lnTo>
                    <a:pt x="779" y="699"/>
                  </a:lnTo>
                  <a:lnTo>
                    <a:pt x="779" y="699"/>
                  </a:lnTo>
                  <a:lnTo>
                    <a:pt x="761" y="699"/>
                  </a:lnTo>
                  <a:lnTo>
                    <a:pt x="761" y="699"/>
                  </a:lnTo>
                  <a:lnTo>
                    <a:pt x="756" y="705"/>
                  </a:lnTo>
                  <a:lnTo>
                    <a:pt x="756" y="705"/>
                  </a:lnTo>
                  <a:lnTo>
                    <a:pt x="739" y="717"/>
                  </a:lnTo>
                  <a:lnTo>
                    <a:pt x="739" y="717"/>
                  </a:lnTo>
                  <a:lnTo>
                    <a:pt x="739" y="717"/>
                  </a:lnTo>
                  <a:lnTo>
                    <a:pt x="739" y="717"/>
                  </a:lnTo>
                  <a:lnTo>
                    <a:pt x="733" y="722"/>
                  </a:lnTo>
                  <a:lnTo>
                    <a:pt x="733" y="722"/>
                  </a:lnTo>
                  <a:lnTo>
                    <a:pt x="733" y="728"/>
                  </a:lnTo>
                  <a:lnTo>
                    <a:pt x="733" y="728"/>
                  </a:lnTo>
                  <a:lnTo>
                    <a:pt x="727" y="728"/>
                  </a:lnTo>
                  <a:lnTo>
                    <a:pt x="727" y="728"/>
                  </a:lnTo>
                  <a:lnTo>
                    <a:pt x="733" y="734"/>
                  </a:lnTo>
                  <a:lnTo>
                    <a:pt x="733" y="734"/>
                  </a:lnTo>
                  <a:lnTo>
                    <a:pt x="739" y="739"/>
                  </a:lnTo>
                  <a:lnTo>
                    <a:pt x="739" y="739"/>
                  </a:lnTo>
                  <a:lnTo>
                    <a:pt x="744" y="739"/>
                  </a:lnTo>
                  <a:lnTo>
                    <a:pt x="744" y="739"/>
                  </a:lnTo>
                  <a:lnTo>
                    <a:pt x="756" y="739"/>
                  </a:lnTo>
                  <a:lnTo>
                    <a:pt x="761" y="739"/>
                  </a:lnTo>
                  <a:lnTo>
                    <a:pt x="761" y="734"/>
                  </a:lnTo>
                  <a:lnTo>
                    <a:pt x="767" y="734"/>
                  </a:lnTo>
                  <a:lnTo>
                    <a:pt x="767" y="728"/>
                  </a:lnTo>
                  <a:lnTo>
                    <a:pt x="767" y="728"/>
                  </a:lnTo>
                  <a:lnTo>
                    <a:pt x="779" y="728"/>
                  </a:lnTo>
                  <a:lnTo>
                    <a:pt x="779" y="728"/>
                  </a:lnTo>
                  <a:lnTo>
                    <a:pt x="795" y="728"/>
                  </a:lnTo>
                  <a:lnTo>
                    <a:pt x="795" y="728"/>
                  </a:lnTo>
                  <a:lnTo>
                    <a:pt x="813" y="728"/>
                  </a:lnTo>
                  <a:lnTo>
                    <a:pt x="813" y="728"/>
                  </a:lnTo>
                  <a:lnTo>
                    <a:pt x="829" y="728"/>
                  </a:lnTo>
                  <a:lnTo>
                    <a:pt x="829" y="728"/>
                  </a:lnTo>
                  <a:lnTo>
                    <a:pt x="829" y="734"/>
                  </a:lnTo>
                  <a:lnTo>
                    <a:pt x="829" y="734"/>
                  </a:lnTo>
                  <a:lnTo>
                    <a:pt x="835" y="739"/>
                  </a:lnTo>
                  <a:lnTo>
                    <a:pt x="835" y="739"/>
                  </a:lnTo>
                  <a:lnTo>
                    <a:pt x="835" y="750"/>
                  </a:lnTo>
                  <a:lnTo>
                    <a:pt x="835" y="750"/>
                  </a:lnTo>
                  <a:lnTo>
                    <a:pt x="841" y="750"/>
                  </a:lnTo>
                  <a:lnTo>
                    <a:pt x="841" y="750"/>
                  </a:lnTo>
                  <a:lnTo>
                    <a:pt x="847" y="756"/>
                  </a:lnTo>
                  <a:lnTo>
                    <a:pt x="847" y="756"/>
                  </a:lnTo>
                  <a:lnTo>
                    <a:pt x="853" y="756"/>
                  </a:lnTo>
                  <a:lnTo>
                    <a:pt x="853" y="756"/>
                  </a:lnTo>
                  <a:lnTo>
                    <a:pt x="858" y="756"/>
                  </a:lnTo>
                  <a:lnTo>
                    <a:pt x="858" y="756"/>
                  </a:lnTo>
                  <a:lnTo>
                    <a:pt x="864" y="756"/>
                  </a:lnTo>
                  <a:lnTo>
                    <a:pt x="864" y="756"/>
                  </a:lnTo>
                  <a:lnTo>
                    <a:pt x="869" y="756"/>
                  </a:lnTo>
                  <a:lnTo>
                    <a:pt x="869" y="756"/>
                  </a:lnTo>
                  <a:lnTo>
                    <a:pt x="864" y="750"/>
                  </a:lnTo>
                  <a:lnTo>
                    <a:pt x="864" y="750"/>
                  </a:lnTo>
                  <a:lnTo>
                    <a:pt x="864" y="745"/>
                  </a:lnTo>
                  <a:lnTo>
                    <a:pt x="864" y="745"/>
                  </a:lnTo>
                  <a:lnTo>
                    <a:pt x="864" y="739"/>
                  </a:lnTo>
                  <a:lnTo>
                    <a:pt x="864" y="739"/>
                  </a:lnTo>
                  <a:lnTo>
                    <a:pt x="869" y="734"/>
                  </a:lnTo>
                  <a:lnTo>
                    <a:pt x="869" y="734"/>
                  </a:lnTo>
                  <a:lnTo>
                    <a:pt x="875" y="734"/>
                  </a:lnTo>
                  <a:lnTo>
                    <a:pt x="875" y="734"/>
                  </a:lnTo>
                  <a:lnTo>
                    <a:pt x="886" y="728"/>
                  </a:lnTo>
                  <a:lnTo>
                    <a:pt x="886" y="728"/>
                  </a:lnTo>
                  <a:lnTo>
                    <a:pt x="892" y="728"/>
                  </a:lnTo>
                  <a:lnTo>
                    <a:pt x="892" y="728"/>
                  </a:lnTo>
                  <a:lnTo>
                    <a:pt x="892" y="722"/>
                  </a:lnTo>
                  <a:lnTo>
                    <a:pt x="892" y="722"/>
                  </a:lnTo>
                  <a:lnTo>
                    <a:pt x="892" y="717"/>
                  </a:lnTo>
                  <a:lnTo>
                    <a:pt x="892" y="717"/>
                  </a:lnTo>
                  <a:lnTo>
                    <a:pt x="892" y="717"/>
                  </a:lnTo>
                  <a:lnTo>
                    <a:pt x="892" y="717"/>
                  </a:lnTo>
                  <a:lnTo>
                    <a:pt x="886" y="722"/>
                  </a:lnTo>
                  <a:lnTo>
                    <a:pt x="886" y="722"/>
                  </a:lnTo>
                  <a:lnTo>
                    <a:pt x="886" y="711"/>
                  </a:lnTo>
                  <a:lnTo>
                    <a:pt x="886" y="711"/>
                  </a:lnTo>
                  <a:lnTo>
                    <a:pt x="886" y="711"/>
                  </a:lnTo>
                  <a:lnTo>
                    <a:pt x="886" y="711"/>
                  </a:lnTo>
                  <a:lnTo>
                    <a:pt x="881" y="705"/>
                  </a:lnTo>
                  <a:lnTo>
                    <a:pt x="881" y="705"/>
                  </a:lnTo>
                  <a:lnTo>
                    <a:pt x="881" y="699"/>
                  </a:lnTo>
                  <a:lnTo>
                    <a:pt x="881" y="699"/>
                  </a:lnTo>
                  <a:lnTo>
                    <a:pt x="875" y="699"/>
                  </a:lnTo>
                  <a:lnTo>
                    <a:pt x="875" y="699"/>
                  </a:lnTo>
                  <a:lnTo>
                    <a:pt x="864" y="699"/>
                  </a:lnTo>
                  <a:lnTo>
                    <a:pt x="864" y="699"/>
                  </a:lnTo>
                  <a:lnTo>
                    <a:pt x="858" y="699"/>
                  </a:lnTo>
                  <a:lnTo>
                    <a:pt x="858" y="699"/>
                  </a:lnTo>
                  <a:lnTo>
                    <a:pt x="847" y="699"/>
                  </a:lnTo>
                  <a:lnTo>
                    <a:pt x="847" y="699"/>
                  </a:lnTo>
                  <a:lnTo>
                    <a:pt x="841" y="694"/>
                  </a:lnTo>
                  <a:lnTo>
                    <a:pt x="841" y="694"/>
                  </a:lnTo>
                  <a:lnTo>
                    <a:pt x="829" y="688"/>
                  </a:lnTo>
                  <a:lnTo>
                    <a:pt x="829" y="688"/>
                  </a:lnTo>
                  <a:lnTo>
                    <a:pt x="819" y="688"/>
                  </a:lnTo>
                  <a:lnTo>
                    <a:pt x="819" y="688"/>
                  </a:lnTo>
                  <a:lnTo>
                    <a:pt x="807" y="688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Freeform 152"/>
            <p:cNvSpPr>
              <a:spLocks noChangeArrowheads="1"/>
            </p:cNvSpPr>
            <p:nvPr/>
          </p:nvSpPr>
          <p:spPr bwMode="auto">
            <a:xfrm>
              <a:off x="1443038" y="1739900"/>
              <a:ext cx="1555750" cy="1141413"/>
            </a:xfrm>
            <a:custGeom>
              <a:avLst/>
              <a:gdLst>
                <a:gd name="T0" fmla="*/ 1358 w 4320"/>
                <a:gd name="T1" fmla="*/ 477 h 3172"/>
                <a:gd name="T2" fmla="*/ 1864 w 4320"/>
                <a:gd name="T3" fmla="*/ 165 h 3172"/>
                <a:gd name="T4" fmla="*/ 2909 w 4320"/>
                <a:gd name="T5" fmla="*/ 534 h 3172"/>
                <a:gd name="T6" fmla="*/ 3103 w 4320"/>
                <a:gd name="T7" fmla="*/ 824 h 3172"/>
                <a:gd name="T8" fmla="*/ 2927 w 4320"/>
                <a:gd name="T9" fmla="*/ 767 h 3172"/>
                <a:gd name="T10" fmla="*/ 2978 w 4320"/>
                <a:gd name="T11" fmla="*/ 107 h 3172"/>
                <a:gd name="T12" fmla="*/ 2773 w 4320"/>
                <a:gd name="T13" fmla="*/ 306 h 3172"/>
                <a:gd name="T14" fmla="*/ 3211 w 4320"/>
                <a:gd name="T15" fmla="*/ 375 h 3172"/>
                <a:gd name="T16" fmla="*/ 3052 w 4320"/>
                <a:gd name="T17" fmla="*/ 102 h 3172"/>
                <a:gd name="T18" fmla="*/ 1688 w 4320"/>
                <a:gd name="T19" fmla="*/ 431 h 3172"/>
                <a:gd name="T20" fmla="*/ 1824 w 4320"/>
                <a:gd name="T21" fmla="*/ 534 h 3172"/>
                <a:gd name="T22" fmla="*/ 1909 w 4320"/>
                <a:gd name="T23" fmla="*/ 590 h 3172"/>
                <a:gd name="T24" fmla="*/ 2114 w 4320"/>
                <a:gd name="T25" fmla="*/ 818 h 3172"/>
                <a:gd name="T26" fmla="*/ 2625 w 4320"/>
                <a:gd name="T27" fmla="*/ 773 h 3172"/>
                <a:gd name="T28" fmla="*/ 2773 w 4320"/>
                <a:gd name="T29" fmla="*/ 693 h 3172"/>
                <a:gd name="T30" fmla="*/ 2733 w 4320"/>
                <a:gd name="T31" fmla="*/ 562 h 3172"/>
                <a:gd name="T32" fmla="*/ 2381 w 4320"/>
                <a:gd name="T33" fmla="*/ 284 h 3172"/>
                <a:gd name="T34" fmla="*/ 2074 w 4320"/>
                <a:gd name="T35" fmla="*/ 340 h 3172"/>
                <a:gd name="T36" fmla="*/ 1574 w 4320"/>
                <a:gd name="T37" fmla="*/ 1102 h 3172"/>
                <a:gd name="T38" fmla="*/ 1477 w 4320"/>
                <a:gd name="T39" fmla="*/ 1301 h 3172"/>
                <a:gd name="T40" fmla="*/ 1255 w 4320"/>
                <a:gd name="T41" fmla="*/ 1097 h 3172"/>
                <a:gd name="T42" fmla="*/ 1523 w 4320"/>
                <a:gd name="T43" fmla="*/ 1460 h 3172"/>
                <a:gd name="T44" fmla="*/ 1949 w 4320"/>
                <a:gd name="T45" fmla="*/ 1744 h 3172"/>
                <a:gd name="T46" fmla="*/ 1904 w 4320"/>
                <a:gd name="T47" fmla="*/ 1500 h 3172"/>
                <a:gd name="T48" fmla="*/ 2364 w 4320"/>
                <a:gd name="T49" fmla="*/ 1943 h 3172"/>
                <a:gd name="T50" fmla="*/ 619 w 4320"/>
                <a:gd name="T51" fmla="*/ 2682 h 3172"/>
                <a:gd name="T52" fmla="*/ 716 w 4320"/>
                <a:gd name="T53" fmla="*/ 2700 h 3172"/>
                <a:gd name="T54" fmla="*/ 2750 w 4320"/>
                <a:gd name="T55" fmla="*/ 2176 h 3172"/>
                <a:gd name="T56" fmla="*/ 3193 w 4320"/>
                <a:gd name="T57" fmla="*/ 2950 h 3172"/>
                <a:gd name="T58" fmla="*/ 3052 w 4320"/>
                <a:gd name="T59" fmla="*/ 2540 h 3172"/>
                <a:gd name="T60" fmla="*/ 3068 w 4320"/>
                <a:gd name="T61" fmla="*/ 2972 h 3172"/>
                <a:gd name="T62" fmla="*/ 3477 w 4320"/>
                <a:gd name="T63" fmla="*/ 2131 h 3172"/>
                <a:gd name="T64" fmla="*/ 3421 w 4320"/>
                <a:gd name="T65" fmla="*/ 1699 h 3172"/>
                <a:gd name="T66" fmla="*/ 3620 w 4320"/>
                <a:gd name="T67" fmla="*/ 1483 h 3172"/>
                <a:gd name="T68" fmla="*/ 3693 w 4320"/>
                <a:gd name="T69" fmla="*/ 1228 h 3172"/>
                <a:gd name="T70" fmla="*/ 4074 w 4320"/>
                <a:gd name="T71" fmla="*/ 1148 h 3172"/>
                <a:gd name="T72" fmla="*/ 4313 w 4320"/>
                <a:gd name="T73" fmla="*/ 989 h 3172"/>
                <a:gd name="T74" fmla="*/ 4017 w 4320"/>
                <a:gd name="T75" fmla="*/ 699 h 3172"/>
                <a:gd name="T76" fmla="*/ 3881 w 4320"/>
                <a:gd name="T77" fmla="*/ 1039 h 3172"/>
                <a:gd name="T78" fmla="*/ 3660 w 4320"/>
                <a:gd name="T79" fmla="*/ 858 h 3172"/>
                <a:gd name="T80" fmla="*/ 3552 w 4320"/>
                <a:gd name="T81" fmla="*/ 585 h 3172"/>
                <a:gd name="T82" fmla="*/ 3352 w 4320"/>
                <a:gd name="T83" fmla="*/ 346 h 3172"/>
                <a:gd name="T84" fmla="*/ 3370 w 4320"/>
                <a:gd name="T85" fmla="*/ 73 h 3172"/>
                <a:gd name="T86" fmla="*/ 3278 w 4320"/>
                <a:gd name="T87" fmla="*/ 460 h 3172"/>
                <a:gd name="T88" fmla="*/ 3273 w 4320"/>
                <a:gd name="T89" fmla="*/ 681 h 3172"/>
                <a:gd name="T90" fmla="*/ 3404 w 4320"/>
                <a:gd name="T91" fmla="*/ 835 h 3172"/>
                <a:gd name="T92" fmla="*/ 3199 w 4320"/>
                <a:gd name="T93" fmla="*/ 1023 h 3172"/>
                <a:gd name="T94" fmla="*/ 2994 w 4320"/>
                <a:gd name="T95" fmla="*/ 960 h 3172"/>
                <a:gd name="T96" fmla="*/ 2449 w 4320"/>
                <a:gd name="T97" fmla="*/ 801 h 3172"/>
                <a:gd name="T98" fmla="*/ 2512 w 4320"/>
                <a:gd name="T99" fmla="*/ 846 h 3172"/>
                <a:gd name="T100" fmla="*/ 2284 w 4320"/>
                <a:gd name="T101" fmla="*/ 994 h 3172"/>
                <a:gd name="T102" fmla="*/ 1932 w 4320"/>
                <a:gd name="T103" fmla="*/ 846 h 3172"/>
                <a:gd name="T104" fmla="*/ 1341 w 4320"/>
                <a:gd name="T105" fmla="*/ 681 h 3172"/>
                <a:gd name="T106" fmla="*/ 926 w 4320"/>
                <a:gd name="T107" fmla="*/ 500 h 3172"/>
                <a:gd name="T108" fmla="*/ 613 w 4320"/>
                <a:gd name="T109" fmla="*/ 818 h 3172"/>
                <a:gd name="T110" fmla="*/ 551 w 4320"/>
                <a:gd name="T111" fmla="*/ 704 h 3172"/>
                <a:gd name="T112" fmla="*/ 261 w 4320"/>
                <a:gd name="T113" fmla="*/ 704 h 3172"/>
                <a:gd name="T114" fmla="*/ 471 w 4320"/>
                <a:gd name="T115" fmla="*/ 1903 h 3172"/>
                <a:gd name="T116" fmla="*/ 795 w 4320"/>
                <a:gd name="T117" fmla="*/ 2535 h 3172"/>
                <a:gd name="T118" fmla="*/ 926 w 4320"/>
                <a:gd name="T119" fmla="*/ 2745 h 3172"/>
                <a:gd name="T120" fmla="*/ 994 w 4320"/>
                <a:gd name="T121" fmla="*/ 3006 h 3172"/>
                <a:gd name="T122" fmla="*/ 1170 w 4320"/>
                <a:gd name="T123" fmla="*/ 3035 h 3172"/>
                <a:gd name="T124" fmla="*/ 1250 w 4320"/>
                <a:gd name="T125" fmla="*/ 3006 h 3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20" h="3172">
                  <a:moveTo>
                    <a:pt x="1449" y="0"/>
                  </a:moveTo>
                  <a:lnTo>
                    <a:pt x="1449" y="0"/>
                  </a:lnTo>
                  <a:lnTo>
                    <a:pt x="1443" y="0"/>
                  </a:lnTo>
                  <a:lnTo>
                    <a:pt x="1443" y="0"/>
                  </a:lnTo>
                  <a:lnTo>
                    <a:pt x="1432" y="5"/>
                  </a:lnTo>
                  <a:lnTo>
                    <a:pt x="1432" y="5"/>
                  </a:lnTo>
                  <a:lnTo>
                    <a:pt x="1420" y="16"/>
                  </a:lnTo>
                  <a:lnTo>
                    <a:pt x="1420" y="16"/>
                  </a:lnTo>
                  <a:lnTo>
                    <a:pt x="1415" y="16"/>
                  </a:lnTo>
                  <a:lnTo>
                    <a:pt x="1415" y="16"/>
                  </a:lnTo>
                  <a:lnTo>
                    <a:pt x="1392" y="22"/>
                  </a:lnTo>
                  <a:lnTo>
                    <a:pt x="1392" y="22"/>
                  </a:lnTo>
                  <a:lnTo>
                    <a:pt x="1375" y="28"/>
                  </a:lnTo>
                  <a:lnTo>
                    <a:pt x="1375" y="28"/>
                  </a:lnTo>
                  <a:lnTo>
                    <a:pt x="1358" y="28"/>
                  </a:lnTo>
                  <a:lnTo>
                    <a:pt x="1358" y="28"/>
                  </a:lnTo>
                  <a:lnTo>
                    <a:pt x="1335" y="28"/>
                  </a:lnTo>
                  <a:lnTo>
                    <a:pt x="1335" y="34"/>
                  </a:lnTo>
                  <a:lnTo>
                    <a:pt x="1330" y="34"/>
                  </a:lnTo>
                  <a:lnTo>
                    <a:pt x="1330" y="39"/>
                  </a:lnTo>
                  <a:lnTo>
                    <a:pt x="1324" y="39"/>
                  </a:lnTo>
                  <a:lnTo>
                    <a:pt x="1324" y="39"/>
                  </a:lnTo>
                  <a:lnTo>
                    <a:pt x="1312" y="45"/>
                  </a:lnTo>
                  <a:lnTo>
                    <a:pt x="1312" y="45"/>
                  </a:lnTo>
                  <a:lnTo>
                    <a:pt x="1307" y="45"/>
                  </a:lnTo>
                  <a:lnTo>
                    <a:pt x="1307" y="45"/>
                  </a:lnTo>
                  <a:lnTo>
                    <a:pt x="1295" y="45"/>
                  </a:lnTo>
                  <a:lnTo>
                    <a:pt x="1295" y="45"/>
                  </a:lnTo>
                  <a:lnTo>
                    <a:pt x="1284" y="45"/>
                  </a:lnTo>
                  <a:lnTo>
                    <a:pt x="1284" y="45"/>
                  </a:lnTo>
                  <a:lnTo>
                    <a:pt x="1273" y="51"/>
                  </a:lnTo>
                  <a:lnTo>
                    <a:pt x="1273" y="51"/>
                  </a:lnTo>
                  <a:lnTo>
                    <a:pt x="1261" y="62"/>
                  </a:lnTo>
                  <a:lnTo>
                    <a:pt x="1261" y="62"/>
                  </a:lnTo>
                  <a:lnTo>
                    <a:pt x="1245" y="68"/>
                  </a:lnTo>
                  <a:lnTo>
                    <a:pt x="1245" y="68"/>
                  </a:lnTo>
                  <a:lnTo>
                    <a:pt x="1233" y="73"/>
                  </a:lnTo>
                  <a:lnTo>
                    <a:pt x="1233" y="73"/>
                  </a:lnTo>
                  <a:lnTo>
                    <a:pt x="1239" y="90"/>
                  </a:lnTo>
                  <a:lnTo>
                    <a:pt x="1239" y="90"/>
                  </a:lnTo>
                  <a:lnTo>
                    <a:pt x="1245" y="107"/>
                  </a:lnTo>
                  <a:lnTo>
                    <a:pt x="1245" y="107"/>
                  </a:lnTo>
                  <a:lnTo>
                    <a:pt x="1250" y="119"/>
                  </a:lnTo>
                  <a:lnTo>
                    <a:pt x="1250" y="119"/>
                  </a:lnTo>
                  <a:lnTo>
                    <a:pt x="1255" y="136"/>
                  </a:lnTo>
                  <a:lnTo>
                    <a:pt x="1250" y="141"/>
                  </a:lnTo>
                  <a:lnTo>
                    <a:pt x="1250" y="147"/>
                  </a:lnTo>
                  <a:lnTo>
                    <a:pt x="1245" y="153"/>
                  </a:lnTo>
                  <a:lnTo>
                    <a:pt x="1245" y="153"/>
                  </a:lnTo>
                  <a:lnTo>
                    <a:pt x="1245" y="153"/>
                  </a:lnTo>
                  <a:lnTo>
                    <a:pt x="1239" y="176"/>
                  </a:lnTo>
                  <a:lnTo>
                    <a:pt x="1239" y="176"/>
                  </a:lnTo>
                  <a:lnTo>
                    <a:pt x="1239" y="187"/>
                  </a:lnTo>
                  <a:lnTo>
                    <a:pt x="1239" y="187"/>
                  </a:lnTo>
                  <a:lnTo>
                    <a:pt x="1245" y="204"/>
                  </a:lnTo>
                  <a:lnTo>
                    <a:pt x="1245" y="204"/>
                  </a:lnTo>
                  <a:lnTo>
                    <a:pt x="1245" y="215"/>
                  </a:lnTo>
                  <a:lnTo>
                    <a:pt x="1245" y="215"/>
                  </a:lnTo>
                  <a:lnTo>
                    <a:pt x="1250" y="215"/>
                  </a:lnTo>
                  <a:lnTo>
                    <a:pt x="1250" y="215"/>
                  </a:lnTo>
                  <a:lnTo>
                    <a:pt x="1255" y="215"/>
                  </a:lnTo>
                  <a:lnTo>
                    <a:pt x="1255" y="215"/>
                  </a:lnTo>
                  <a:lnTo>
                    <a:pt x="1255" y="221"/>
                  </a:lnTo>
                  <a:lnTo>
                    <a:pt x="1255" y="221"/>
                  </a:lnTo>
                  <a:lnTo>
                    <a:pt x="1255" y="221"/>
                  </a:lnTo>
                  <a:lnTo>
                    <a:pt x="1255" y="221"/>
                  </a:lnTo>
                  <a:lnTo>
                    <a:pt x="1250" y="227"/>
                  </a:lnTo>
                  <a:lnTo>
                    <a:pt x="1250" y="227"/>
                  </a:lnTo>
                  <a:lnTo>
                    <a:pt x="1255" y="232"/>
                  </a:lnTo>
                  <a:lnTo>
                    <a:pt x="1255" y="232"/>
                  </a:lnTo>
                  <a:lnTo>
                    <a:pt x="1250" y="232"/>
                  </a:lnTo>
                  <a:lnTo>
                    <a:pt x="1250" y="232"/>
                  </a:lnTo>
                  <a:lnTo>
                    <a:pt x="1239" y="232"/>
                  </a:lnTo>
                  <a:lnTo>
                    <a:pt x="1239" y="232"/>
                  </a:lnTo>
                  <a:lnTo>
                    <a:pt x="1233" y="232"/>
                  </a:lnTo>
                  <a:lnTo>
                    <a:pt x="1233" y="232"/>
                  </a:lnTo>
                  <a:lnTo>
                    <a:pt x="1227" y="232"/>
                  </a:lnTo>
                  <a:lnTo>
                    <a:pt x="1227" y="232"/>
                  </a:lnTo>
                  <a:lnTo>
                    <a:pt x="1233" y="250"/>
                  </a:lnTo>
                  <a:lnTo>
                    <a:pt x="1233" y="250"/>
                  </a:lnTo>
                  <a:lnTo>
                    <a:pt x="1239" y="272"/>
                  </a:lnTo>
                  <a:lnTo>
                    <a:pt x="1239" y="272"/>
                  </a:lnTo>
                  <a:lnTo>
                    <a:pt x="1245" y="295"/>
                  </a:lnTo>
                  <a:lnTo>
                    <a:pt x="1245" y="295"/>
                  </a:lnTo>
                  <a:lnTo>
                    <a:pt x="1239" y="312"/>
                  </a:lnTo>
                  <a:lnTo>
                    <a:pt x="1239" y="312"/>
                  </a:lnTo>
                  <a:lnTo>
                    <a:pt x="1233" y="318"/>
                  </a:lnTo>
                  <a:lnTo>
                    <a:pt x="1233" y="318"/>
                  </a:lnTo>
                  <a:lnTo>
                    <a:pt x="1227" y="324"/>
                  </a:lnTo>
                  <a:lnTo>
                    <a:pt x="1227" y="324"/>
                  </a:lnTo>
                  <a:lnTo>
                    <a:pt x="1221" y="329"/>
                  </a:lnTo>
                  <a:lnTo>
                    <a:pt x="1221" y="329"/>
                  </a:lnTo>
                  <a:lnTo>
                    <a:pt x="1216" y="329"/>
                  </a:lnTo>
                  <a:lnTo>
                    <a:pt x="1216" y="329"/>
                  </a:lnTo>
                  <a:lnTo>
                    <a:pt x="1210" y="340"/>
                  </a:lnTo>
                  <a:lnTo>
                    <a:pt x="1210" y="340"/>
                  </a:lnTo>
                  <a:lnTo>
                    <a:pt x="1210" y="352"/>
                  </a:lnTo>
                  <a:lnTo>
                    <a:pt x="1210" y="352"/>
                  </a:lnTo>
                  <a:lnTo>
                    <a:pt x="1210" y="363"/>
                  </a:lnTo>
                  <a:lnTo>
                    <a:pt x="1210" y="363"/>
                  </a:lnTo>
                  <a:lnTo>
                    <a:pt x="1205" y="380"/>
                  </a:lnTo>
                  <a:lnTo>
                    <a:pt x="1205" y="380"/>
                  </a:lnTo>
                  <a:lnTo>
                    <a:pt x="1210" y="380"/>
                  </a:lnTo>
                  <a:lnTo>
                    <a:pt x="1210" y="380"/>
                  </a:lnTo>
                  <a:lnTo>
                    <a:pt x="1216" y="380"/>
                  </a:lnTo>
                  <a:lnTo>
                    <a:pt x="1216" y="380"/>
                  </a:lnTo>
                  <a:lnTo>
                    <a:pt x="1221" y="380"/>
                  </a:lnTo>
                  <a:lnTo>
                    <a:pt x="1221" y="380"/>
                  </a:lnTo>
                  <a:lnTo>
                    <a:pt x="1227" y="386"/>
                  </a:lnTo>
                  <a:lnTo>
                    <a:pt x="1227" y="386"/>
                  </a:lnTo>
                  <a:lnTo>
                    <a:pt x="1233" y="392"/>
                  </a:lnTo>
                  <a:lnTo>
                    <a:pt x="1233" y="392"/>
                  </a:lnTo>
                  <a:lnTo>
                    <a:pt x="1239" y="397"/>
                  </a:lnTo>
                  <a:lnTo>
                    <a:pt x="1239" y="397"/>
                  </a:lnTo>
                  <a:lnTo>
                    <a:pt x="1245" y="409"/>
                  </a:lnTo>
                  <a:lnTo>
                    <a:pt x="1245" y="409"/>
                  </a:lnTo>
                  <a:lnTo>
                    <a:pt x="1255" y="415"/>
                  </a:lnTo>
                  <a:lnTo>
                    <a:pt x="1255" y="415"/>
                  </a:lnTo>
                  <a:lnTo>
                    <a:pt x="1255" y="415"/>
                  </a:lnTo>
                  <a:lnTo>
                    <a:pt x="1255" y="415"/>
                  </a:lnTo>
                  <a:lnTo>
                    <a:pt x="1255" y="420"/>
                  </a:lnTo>
                  <a:lnTo>
                    <a:pt x="1255" y="420"/>
                  </a:lnTo>
                  <a:lnTo>
                    <a:pt x="1261" y="420"/>
                  </a:lnTo>
                  <a:lnTo>
                    <a:pt x="1261" y="420"/>
                  </a:lnTo>
                  <a:lnTo>
                    <a:pt x="1267" y="420"/>
                  </a:lnTo>
                  <a:lnTo>
                    <a:pt x="1267" y="420"/>
                  </a:lnTo>
                  <a:lnTo>
                    <a:pt x="1273" y="431"/>
                  </a:lnTo>
                  <a:lnTo>
                    <a:pt x="1273" y="431"/>
                  </a:lnTo>
                  <a:lnTo>
                    <a:pt x="1278" y="454"/>
                  </a:lnTo>
                  <a:lnTo>
                    <a:pt x="1278" y="454"/>
                  </a:lnTo>
                  <a:lnTo>
                    <a:pt x="1290" y="471"/>
                  </a:lnTo>
                  <a:lnTo>
                    <a:pt x="1290" y="471"/>
                  </a:lnTo>
                  <a:lnTo>
                    <a:pt x="1301" y="483"/>
                  </a:lnTo>
                  <a:lnTo>
                    <a:pt x="1301" y="483"/>
                  </a:lnTo>
                  <a:lnTo>
                    <a:pt x="1324" y="489"/>
                  </a:lnTo>
                  <a:lnTo>
                    <a:pt x="1341" y="483"/>
                  </a:lnTo>
                  <a:lnTo>
                    <a:pt x="1341" y="483"/>
                  </a:lnTo>
                  <a:lnTo>
                    <a:pt x="1358" y="477"/>
                  </a:lnTo>
                  <a:lnTo>
                    <a:pt x="1375" y="465"/>
                  </a:lnTo>
                  <a:lnTo>
                    <a:pt x="1375" y="465"/>
                  </a:lnTo>
                  <a:lnTo>
                    <a:pt x="1398" y="437"/>
                  </a:lnTo>
                  <a:lnTo>
                    <a:pt x="1398" y="437"/>
                  </a:lnTo>
                  <a:lnTo>
                    <a:pt x="1415" y="415"/>
                  </a:lnTo>
                  <a:lnTo>
                    <a:pt x="1415" y="415"/>
                  </a:lnTo>
                  <a:lnTo>
                    <a:pt x="1415" y="415"/>
                  </a:lnTo>
                  <a:lnTo>
                    <a:pt x="1415" y="415"/>
                  </a:lnTo>
                  <a:lnTo>
                    <a:pt x="1420" y="415"/>
                  </a:lnTo>
                  <a:lnTo>
                    <a:pt x="1420" y="415"/>
                  </a:lnTo>
                  <a:lnTo>
                    <a:pt x="1426" y="409"/>
                  </a:lnTo>
                  <a:lnTo>
                    <a:pt x="1426" y="409"/>
                  </a:lnTo>
                  <a:lnTo>
                    <a:pt x="1426" y="415"/>
                  </a:lnTo>
                  <a:lnTo>
                    <a:pt x="1432" y="415"/>
                  </a:lnTo>
                  <a:lnTo>
                    <a:pt x="1432" y="420"/>
                  </a:lnTo>
                  <a:lnTo>
                    <a:pt x="1432" y="425"/>
                  </a:lnTo>
                  <a:lnTo>
                    <a:pt x="1432" y="425"/>
                  </a:lnTo>
                  <a:lnTo>
                    <a:pt x="1432" y="425"/>
                  </a:lnTo>
                  <a:lnTo>
                    <a:pt x="1460" y="431"/>
                  </a:lnTo>
                  <a:lnTo>
                    <a:pt x="1460" y="431"/>
                  </a:lnTo>
                  <a:lnTo>
                    <a:pt x="1477" y="425"/>
                  </a:lnTo>
                  <a:lnTo>
                    <a:pt x="1477" y="425"/>
                  </a:lnTo>
                  <a:lnTo>
                    <a:pt x="1494" y="425"/>
                  </a:lnTo>
                  <a:lnTo>
                    <a:pt x="1494" y="425"/>
                  </a:lnTo>
                  <a:lnTo>
                    <a:pt x="1517" y="420"/>
                  </a:lnTo>
                  <a:lnTo>
                    <a:pt x="1517" y="420"/>
                  </a:lnTo>
                  <a:lnTo>
                    <a:pt x="1523" y="415"/>
                  </a:lnTo>
                  <a:lnTo>
                    <a:pt x="1523" y="415"/>
                  </a:lnTo>
                  <a:lnTo>
                    <a:pt x="1529" y="415"/>
                  </a:lnTo>
                  <a:lnTo>
                    <a:pt x="1529" y="415"/>
                  </a:lnTo>
                  <a:lnTo>
                    <a:pt x="1534" y="415"/>
                  </a:lnTo>
                  <a:lnTo>
                    <a:pt x="1534" y="415"/>
                  </a:lnTo>
                  <a:lnTo>
                    <a:pt x="1540" y="415"/>
                  </a:lnTo>
                  <a:lnTo>
                    <a:pt x="1540" y="415"/>
                  </a:lnTo>
                  <a:lnTo>
                    <a:pt x="1540" y="409"/>
                  </a:lnTo>
                  <a:lnTo>
                    <a:pt x="1540" y="409"/>
                  </a:lnTo>
                  <a:lnTo>
                    <a:pt x="1540" y="397"/>
                  </a:lnTo>
                  <a:lnTo>
                    <a:pt x="1540" y="397"/>
                  </a:lnTo>
                  <a:lnTo>
                    <a:pt x="1540" y="392"/>
                  </a:lnTo>
                  <a:lnTo>
                    <a:pt x="1540" y="392"/>
                  </a:lnTo>
                  <a:lnTo>
                    <a:pt x="1545" y="386"/>
                  </a:lnTo>
                  <a:lnTo>
                    <a:pt x="1545" y="386"/>
                  </a:lnTo>
                  <a:lnTo>
                    <a:pt x="1545" y="380"/>
                  </a:lnTo>
                  <a:lnTo>
                    <a:pt x="1545" y="380"/>
                  </a:lnTo>
                  <a:lnTo>
                    <a:pt x="1551" y="380"/>
                  </a:lnTo>
                  <a:lnTo>
                    <a:pt x="1551" y="380"/>
                  </a:lnTo>
                  <a:lnTo>
                    <a:pt x="1557" y="375"/>
                  </a:lnTo>
                  <a:lnTo>
                    <a:pt x="1557" y="375"/>
                  </a:lnTo>
                  <a:lnTo>
                    <a:pt x="1557" y="375"/>
                  </a:lnTo>
                  <a:lnTo>
                    <a:pt x="1557" y="375"/>
                  </a:lnTo>
                  <a:lnTo>
                    <a:pt x="1562" y="363"/>
                  </a:lnTo>
                  <a:lnTo>
                    <a:pt x="1562" y="363"/>
                  </a:lnTo>
                  <a:lnTo>
                    <a:pt x="1562" y="352"/>
                  </a:lnTo>
                  <a:lnTo>
                    <a:pt x="1562" y="352"/>
                  </a:lnTo>
                  <a:lnTo>
                    <a:pt x="1562" y="346"/>
                  </a:lnTo>
                  <a:lnTo>
                    <a:pt x="1562" y="346"/>
                  </a:lnTo>
                  <a:lnTo>
                    <a:pt x="1557" y="340"/>
                  </a:lnTo>
                  <a:lnTo>
                    <a:pt x="1557" y="340"/>
                  </a:lnTo>
                  <a:lnTo>
                    <a:pt x="1557" y="340"/>
                  </a:lnTo>
                  <a:lnTo>
                    <a:pt x="1557" y="340"/>
                  </a:lnTo>
                  <a:lnTo>
                    <a:pt x="1557" y="335"/>
                  </a:lnTo>
                  <a:lnTo>
                    <a:pt x="1557" y="335"/>
                  </a:lnTo>
                  <a:lnTo>
                    <a:pt x="1562" y="329"/>
                  </a:lnTo>
                  <a:lnTo>
                    <a:pt x="1562" y="329"/>
                  </a:lnTo>
                  <a:lnTo>
                    <a:pt x="1557" y="324"/>
                  </a:lnTo>
                  <a:lnTo>
                    <a:pt x="1557" y="324"/>
                  </a:lnTo>
                  <a:lnTo>
                    <a:pt x="1562" y="324"/>
                  </a:lnTo>
                  <a:lnTo>
                    <a:pt x="1562" y="324"/>
                  </a:lnTo>
                  <a:lnTo>
                    <a:pt x="1568" y="324"/>
                  </a:lnTo>
                  <a:lnTo>
                    <a:pt x="1568" y="324"/>
                  </a:lnTo>
                  <a:lnTo>
                    <a:pt x="1574" y="324"/>
                  </a:lnTo>
                  <a:lnTo>
                    <a:pt x="1574" y="324"/>
                  </a:lnTo>
                  <a:lnTo>
                    <a:pt x="1580" y="318"/>
                  </a:lnTo>
                  <a:lnTo>
                    <a:pt x="1580" y="318"/>
                  </a:lnTo>
                  <a:lnTo>
                    <a:pt x="1585" y="312"/>
                  </a:lnTo>
                  <a:lnTo>
                    <a:pt x="1585" y="312"/>
                  </a:lnTo>
                  <a:lnTo>
                    <a:pt x="1591" y="301"/>
                  </a:lnTo>
                  <a:lnTo>
                    <a:pt x="1591" y="301"/>
                  </a:lnTo>
                  <a:lnTo>
                    <a:pt x="1591" y="295"/>
                  </a:lnTo>
                  <a:lnTo>
                    <a:pt x="1591" y="295"/>
                  </a:lnTo>
                  <a:lnTo>
                    <a:pt x="1596" y="290"/>
                  </a:lnTo>
                  <a:lnTo>
                    <a:pt x="1596" y="290"/>
                  </a:lnTo>
                  <a:lnTo>
                    <a:pt x="1602" y="284"/>
                  </a:lnTo>
                  <a:lnTo>
                    <a:pt x="1602" y="284"/>
                  </a:lnTo>
                  <a:lnTo>
                    <a:pt x="1614" y="278"/>
                  </a:lnTo>
                  <a:lnTo>
                    <a:pt x="1614" y="278"/>
                  </a:lnTo>
                  <a:lnTo>
                    <a:pt x="1625" y="278"/>
                  </a:lnTo>
                  <a:lnTo>
                    <a:pt x="1625" y="278"/>
                  </a:lnTo>
                  <a:lnTo>
                    <a:pt x="1630" y="272"/>
                  </a:lnTo>
                  <a:lnTo>
                    <a:pt x="1630" y="266"/>
                  </a:lnTo>
                  <a:lnTo>
                    <a:pt x="1630" y="266"/>
                  </a:lnTo>
                  <a:lnTo>
                    <a:pt x="1630" y="261"/>
                  </a:lnTo>
                  <a:lnTo>
                    <a:pt x="1630" y="261"/>
                  </a:lnTo>
                  <a:lnTo>
                    <a:pt x="1642" y="250"/>
                  </a:lnTo>
                  <a:lnTo>
                    <a:pt x="1654" y="238"/>
                  </a:lnTo>
                  <a:lnTo>
                    <a:pt x="1665" y="232"/>
                  </a:lnTo>
                  <a:lnTo>
                    <a:pt x="1676" y="221"/>
                  </a:lnTo>
                  <a:lnTo>
                    <a:pt x="1676" y="221"/>
                  </a:lnTo>
                  <a:lnTo>
                    <a:pt x="1682" y="215"/>
                  </a:lnTo>
                  <a:lnTo>
                    <a:pt x="1682" y="215"/>
                  </a:lnTo>
                  <a:lnTo>
                    <a:pt x="1693" y="215"/>
                  </a:lnTo>
                  <a:lnTo>
                    <a:pt x="1693" y="215"/>
                  </a:lnTo>
                  <a:lnTo>
                    <a:pt x="1705" y="215"/>
                  </a:lnTo>
                  <a:lnTo>
                    <a:pt x="1705" y="215"/>
                  </a:lnTo>
                  <a:lnTo>
                    <a:pt x="1716" y="210"/>
                  </a:lnTo>
                  <a:lnTo>
                    <a:pt x="1716" y="210"/>
                  </a:lnTo>
                  <a:lnTo>
                    <a:pt x="1727" y="204"/>
                  </a:lnTo>
                  <a:lnTo>
                    <a:pt x="1727" y="204"/>
                  </a:lnTo>
                  <a:lnTo>
                    <a:pt x="1739" y="193"/>
                  </a:lnTo>
                  <a:lnTo>
                    <a:pt x="1739" y="193"/>
                  </a:lnTo>
                  <a:lnTo>
                    <a:pt x="1755" y="181"/>
                  </a:lnTo>
                  <a:lnTo>
                    <a:pt x="1755" y="181"/>
                  </a:lnTo>
                  <a:lnTo>
                    <a:pt x="1767" y="176"/>
                  </a:lnTo>
                  <a:lnTo>
                    <a:pt x="1767" y="176"/>
                  </a:lnTo>
                  <a:lnTo>
                    <a:pt x="1773" y="176"/>
                  </a:lnTo>
                  <a:lnTo>
                    <a:pt x="1773" y="176"/>
                  </a:lnTo>
                  <a:lnTo>
                    <a:pt x="1784" y="181"/>
                  </a:lnTo>
                  <a:lnTo>
                    <a:pt x="1784" y="181"/>
                  </a:lnTo>
                  <a:lnTo>
                    <a:pt x="1790" y="181"/>
                  </a:lnTo>
                  <a:lnTo>
                    <a:pt x="1790" y="181"/>
                  </a:lnTo>
                  <a:lnTo>
                    <a:pt x="1795" y="181"/>
                  </a:lnTo>
                  <a:lnTo>
                    <a:pt x="1795" y="181"/>
                  </a:lnTo>
                  <a:lnTo>
                    <a:pt x="1801" y="176"/>
                  </a:lnTo>
                  <a:lnTo>
                    <a:pt x="1807" y="176"/>
                  </a:lnTo>
                  <a:lnTo>
                    <a:pt x="1813" y="170"/>
                  </a:lnTo>
                  <a:lnTo>
                    <a:pt x="1813" y="170"/>
                  </a:lnTo>
                  <a:lnTo>
                    <a:pt x="1818" y="170"/>
                  </a:lnTo>
                  <a:lnTo>
                    <a:pt x="1818" y="170"/>
                  </a:lnTo>
                  <a:lnTo>
                    <a:pt x="1830" y="170"/>
                  </a:lnTo>
                  <a:lnTo>
                    <a:pt x="1830" y="170"/>
                  </a:lnTo>
                  <a:lnTo>
                    <a:pt x="1841" y="176"/>
                  </a:lnTo>
                  <a:lnTo>
                    <a:pt x="1841" y="176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8" y="170"/>
                  </a:lnTo>
                  <a:lnTo>
                    <a:pt x="1858" y="170"/>
                  </a:lnTo>
                  <a:lnTo>
                    <a:pt x="1864" y="165"/>
                  </a:lnTo>
                  <a:lnTo>
                    <a:pt x="1864" y="165"/>
                  </a:lnTo>
                  <a:lnTo>
                    <a:pt x="1869" y="159"/>
                  </a:lnTo>
                  <a:lnTo>
                    <a:pt x="1869" y="159"/>
                  </a:lnTo>
                  <a:lnTo>
                    <a:pt x="1875" y="153"/>
                  </a:lnTo>
                  <a:lnTo>
                    <a:pt x="1875" y="153"/>
                  </a:lnTo>
                  <a:lnTo>
                    <a:pt x="1875" y="153"/>
                  </a:lnTo>
                  <a:lnTo>
                    <a:pt x="1875" y="153"/>
                  </a:lnTo>
                  <a:lnTo>
                    <a:pt x="1875" y="147"/>
                  </a:lnTo>
                  <a:lnTo>
                    <a:pt x="1875" y="147"/>
                  </a:lnTo>
                  <a:lnTo>
                    <a:pt x="1875" y="136"/>
                  </a:lnTo>
                  <a:lnTo>
                    <a:pt x="1875" y="136"/>
                  </a:lnTo>
                  <a:lnTo>
                    <a:pt x="1875" y="136"/>
                  </a:lnTo>
                  <a:lnTo>
                    <a:pt x="1875" y="136"/>
                  </a:lnTo>
                  <a:lnTo>
                    <a:pt x="1864" y="130"/>
                  </a:lnTo>
                  <a:lnTo>
                    <a:pt x="1864" y="130"/>
                  </a:lnTo>
                  <a:lnTo>
                    <a:pt x="1852" y="125"/>
                  </a:lnTo>
                  <a:lnTo>
                    <a:pt x="1852" y="125"/>
                  </a:lnTo>
                  <a:lnTo>
                    <a:pt x="1841" y="125"/>
                  </a:lnTo>
                  <a:lnTo>
                    <a:pt x="1841" y="125"/>
                  </a:lnTo>
                  <a:lnTo>
                    <a:pt x="1830" y="119"/>
                  </a:lnTo>
                  <a:lnTo>
                    <a:pt x="1830" y="119"/>
                  </a:lnTo>
                  <a:lnTo>
                    <a:pt x="1830" y="113"/>
                  </a:lnTo>
                  <a:lnTo>
                    <a:pt x="1830" y="113"/>
                  </a:lnTo>
                  <a:lnTo>
                    <a:pt x="1824" y="102"/>
                  </a:lnTo>
                  <a:lnTo>
                    <a:pt x="1824" y="102"/>
                  </a:lnTo>
                  <a:lnTo>
                    <a:pt x="1818" y="90"/>
                  </a:lnTo>
                  <a:lnTo>
                    <a:pt x="1818" y="90"/>
                  </a:lnTo>
                  <a:lnTo>
                    <a:pt x="1818" y="85"/>
                  </a:lnTo>
                  <a:lnTo>
                    <a:pt x="1818" y="85"/>
                  </a:lnTo>
                  <a:lnTo>
                    <a:pt x="1790" y="73"/>
                  </a:lnTo>
                  <a:lnTo>
                    <a:pt x="1790" y="73"/>
                  </a:lnTo>
                  <a:lnTo>
                    <a:pt x="1750" y="68"/>
                  </a:lnTo>
                  <a:lnTo>
                    <a:pt x="1750" y="68"/>
                  </a:lnTo>
                  <a:lnTo>
                    <a:pt x="1705" y="56"/>
                  </a:lnTo>
                  <a:lnTo>
                    <a:pt x="1705" y="56"/>
                  </a:lnTo>
                  <a:lnTo>
                    <a:pt x="1670" y="56"/>
                  </a:lnTo>
                  <a:lnTo>
                    <a:pt x="1670" y="56"/>
                  </a:lnTo>
                  <a:lnTo>
                    <a:pt x="1665" y="62"/>
                  </a:lnTo>
                  <a:lnTo>
                    <a:pt x="1665" y="62"/>
                  </a:lnTo>
                  <a:lnTo>
                    <a:pt x="1665" y="68"/>
                  </a:lnTo>
                  <a:lnTo>
                    <a:pt x="1665" y="68"/>
                  </a:lnTo>
                  <a:lnTo>
                    <a:pt x="1659" y="73"/>
                  </a:lnTo>
                  <a:lnTo>
                    <a:pt x="1659" y="73"/>
                  </a:lnTo>
                  <a:lnTo>
                    <a:pt x="1659" y="73"/>
                  </a:lnTo>
                  <a:lnTo>
                    <a:pt x="1659" y="73"/>
                  </a:lnTo>
                  <a:lnTo>
                    <a:pt x="1619" y="68"/>
                  </a:lnTo>
                  <a:lnTo>
                    <a:pt x="1619" y="68"/>
                  </a:lnTo>
                  <a:lnTo>
                    <a:pt x="1580" y="56"/>
                  </a:lnTo>
                  <a:lnTo>
                    <a:pt x="1580" y="56"/>
                  </a:lnTo>
                  <a:lnTo>
                    <a:pt x="1540" y="45"/>
                  </a:lnTo>
                  <a:lnTo>
                    <a:pt x="1540" y="45"/>
                  </a:lnTo>
                  <a:lnTo>
                    <a:pt x="1500" y="28"/>
                  </a:lnTo>
                  <a:lnTo>
                    <a:pt x="1500" y="28"/>
                  </a:lnTo>
                  <a:lnTo>
                    <a:pt x="1489" y="22"/>
                  </a:lnTo>
                  <a:lnTo>
                    <a:pt x="1489" y="22"/>
                  </a:lnTo>
                  <a:lnTo>
                    <a:pt x="1477" y="11"/>
                  </a:lnTo>
                  <a:lnTo>
                    <a:pt x="1477" y="11"/>
                  </a:lnTo>
                  <a:lnTo>
                    <a:pt x="1460" y="0"/>
                  </a:lnTo>
                  <a:lnTo>
                    <a:pt x="1460" y="0"/>
                  </a:lnTo>
                  <a:lnTo>
                    <a:pt x="1449" y="0"/>
                  </a:lnTo>
                  <a:close/>
                  <a:moveTo>
                    <a:pt x="2420" y="153"/>
                  </a:moveTo>
                  <a:lnTo>
                    <a:pt x="2420" y="153"/>
                  </a:lnTo>
                  <a:lnTo>
                    <a:pt x="2415" y="187"/>
                  </a:lnTo>
                  <a:lnTo>
                    <a:pt x="2415" y="187"/>
                  </a:lnTo>
                  <a:lnTo>
                    <a:pt x="2415" y="221"/>
                  </a:lnTo>
                  <a:lnTo>
                    <a:pt x="2415" y="221"/>
                  </a:lnTo>
                  <a:lnTo>
                    <a:pt x="2420" y="250"/>
                  </a:lnTo>
                  <a:lnTo>
                    <a:pt x="2420" y="250"/>
                  </a:lnTo>
                  <a:lnTo>
                    <a:pt x="2432" y="290"/>
                  </a:lnTo>
                  <a:lnTo>
                    <a:pt x="2432" y="290"/>
                  </a:lnTo>
                  <a:lnTo>
                    <a:pt x="2443" y="290"/>
                  </a:lnTo>
                  <a:lnTo>
                    <a:pt x="2443" y="290"/>
                  </a:lnTo>
                  <a:lnTo>
                    <a:pt x="2454" y="290"/>
                  </a:lnTo>
                  <a:lnTo>
                    <a:pt x="2454" y="290"/>
                  </a:lnTo>
                  <a:lnTo>
                    <a:pt x="2472" y="290"/>
                  </a:lnTo>
                  <a:lnTo>
                    <a:pt x="2472" y="290"/>
                  </a:lnTo>
                  <a:lnTo>
                    <a:pt x="2489" y="290"/>
                  </a:lnTo>
                  <a:lnTo>
                    <a:pt x="2489" y="290"/>
                  </a:lnTo>
                  <a:lnTo>
                    <a:pt x="2489" y="295"/>
                  </a:lnTo>
                  <a:lnTo>
                    <a:pt x="2489" y="295"/>
                  </a:lnTo>
                  <a:lnTo>
                    <a:pt x="2494" y="301"/>
                  </a:lnTo>
                  <a:lnTo>
                    <a:pt x="2494" y="301"/>
                  </a:lnTo>
                  <a:lnTo>
                    <a:pt x="2500" y="306"/>
                  </a:lnTo>
                  <a:lnTo>
                    <a:pt x="2500" y="306"/>
                  </a:lnTo>
                  <a:lnTo>
                    <a:pt x="2500" y="306"/>
                  </a:lnTo>
                  <a:lnTo>
                    <a:pt x="2500" y="306"/>
                  </a:lnTo>
                  <a:lnTo>
                    <a:pt x="2512" y="312"/>
                  </a:lnTo>
                  <a:lnTo>
                    <a:pt x="2512" y="312"/>
                  </a:lnTo>
                  <a:lnTo>
                    <a:pt x="2523" y="312"/>
                  </a:lnTo>
                  <a:lnTo>
                    <a:pt x="2523" y="312"/>
                  </a:lnTo>
                  <a:lnTo>
                    <a:pt x="2529" y="312"/>
                  </a:lnTo>
                  <a:lnTo>
                    <a:pt x="2529" y="312"/>
                  </a:lnTo>
                  <a:lnTo>
                    <a:pt x="2540" y="312"/>
                  </a:lnTo>
                  <a:lnTo>
                    <a:pt x="2540" y="312"/>
                  </a:lnTo>
                  <a:lnTo>
                    <a:pt x="2540" y="312"/>
                  </a:lnTo>
                  <a:lnTo>
                    <a:pt x="2540" y="312"/>
                  </a:lnTo>
                  <a:lnTo>
                    <a:pt x="2546" y="306"/>
                  </a:lnTo>
                  <a:lnTo>
                    <a:pt x="2546" y="306"/>
                  </a:lnTo>
                  <a:lnTo>
                    <a:pt x="2546" y="306"/>
                  </a:lnTo>
                  <a:lnTo>
                    <a:pt x="2546" y="306"/>
                  </a:lnTo>
                  <a:lnTo>
                    <a:pt x="2546" y="301"/>
                  </a:lnTo>
                  <a:lnTo>
                    <a:pt x="2546" y="301"/>
                  </a:lnTo>
                  <a:lnTo>
                    <a:pt x="2546" y="290"/>
                  </a:lnTo>
                  <a:lnTo>
                    <a:pt x="2546" y="290"/>
                  </a:lnTo>
                  <a:lnTo>
                    <a:pt x="2546" y="284"/>
                  </a:lnTo>
                  <a:lnTo>
                    <a:pt x="2546" y="284"/>
                  </a:lnTo>
                  <a:lnTo>
                    <a:pt x="2546" y="272"/>
                  </a:lnTo>
                  <a:lnTo>
                    <a:pt x="2546" y="272"/>
                  </a:lnTo>
                  <a:lnTo>
                    <a:pt x="2540" y="266"/>
                  </a:lnTo>
                  <a:lnTo>
                    <a:pt x="2540" y="266"/>
                  </a:lnTo>
                  <a:lnTo>
                    <a:pt x="2534" y="255"/>
                  </a:lnTo>
                  <a:lnTo>
                    <a:pt x="2534" y="255"/>
                  </a:lnTo>
                  <a:lnTo>
                    <a:pt x="2523" y="250"/>
                  </a:lnTo>
                  <a:lnTo>
                    <a:pt x="2523" y="250"/>
                  </a:lnTo>
                  <a:lnTo>
                    <a:pt x="2517" y="244"/>
                  </a:lnTo>
                  <a:lnTo>
                    <a:pt x="2517" y="244"/>
                  </a:lnTo>
                  <a:lnTo>
                    <a:pt x="2506" y="238"/>
                  </a:lnTo>
                  <a:lnTo>
                    <a:pt x="2506" y="238"/>
                  </a:lnTo>
                  <a:lnTo>
                    <a:pt x="2506" y="227"/>
                  </a:lnTo>
                  <a:lnTo>
                    <a:pt x="2506" y="227"/>
                  </a:lnTo>
                  <a:lnTo>
                    <a:pt x="2500" y="215"/>
                  </a:lnTo>
                  <a:lnTo>
                    <a:pt x="2500" y="215"/>
                  </a:lnTo>
                  <a:lnTo>
                    <a:pt x="2500" y="204"/>
                  </a:lnTo>
                  <a:lnTo>
                    <a:pt x="2500" y="204"/>
                  </a:lnTo>
                  <a:lnTo>
                    <a:pt x="2494" y="193"/>
                  </a:lnTo>
                  <a:lnTo>
                    <a:pt x="2478" y="181"/>
                  </a:lnTo>
                  <a:lnTo>
                    <a:pt x="2466" y="170"/>
                  </a:lnTo>
                  <a:lnTo>
                    <a:pt x="2454" y="159"/>
                  </a:lnTo>
                  <a:lnTo>
                    <a:pt x="2443" y="153"/>
                  </a:lnTo>
                  <a:lnTo>
                    <a:pt x="2443" y="153"/>
                  </a:lnTo>
                  <a:lnTo>
                    <a:pt x="2438" y="147"/>
                  </a:lnTo>
                  <a:lnTo>
                    <a:pt x="2438" y="147"/>
                  </a:lnTo>
                  <a:lnTo>
                    <a:pt x="2432" y="153"/>
                  </a:lnTo>
                  <a:lnTo>
                    <a:pt x="2432" y="153"/>
                  </a:lnTo>
                  <a:lnTo>
                    <a:pt x="2426" y="153"/>
                  </a:lnTo>
                  <a:lnTo>
                    <a:pt x="2426" y="153"/>
                  </a:lnTo>
                  <a:lnTo>
                    <a:pt x="2420" y="153"/>
                  </a:lnTo>
                  <a:close/>
                  <a:moveTo>
                    <a:pt x="2909" y="534"/>
                  </a:moveTo>
                  <a:lnTo>
                    <a:pt x="2909" y="534"/>
                  </a:lnTo>
                  <a:lnTo>
                    <a:pt x="2909" y="540"/>
                  </a:lnTo>
                  <a:lnTo>
                    <a:pt x="2909" y="540"/>
                  </a:lnTo>
                  <a:lnTo>
                    <a:pt x="2909" y="545"/>
                  </a:lnTo>
                  <a:lnTo>
                    <a:pt x="2909" y="545"/>
                  </a:lnTo>
                  <a:lnTo>
                    <a:pt x="2898" y="551"/>
                  </a:lnTo>
                  <a:lnTo>
                    <a:pt x="2898" y="551"/>
                  </a:lnTo>
                  <a:lnTo>
                    <a:pt x="2893" y="562"/>
                  </a:lnTo>
                  <a:lnTo>
                    <a:pt x="2893" y="562"/>
                  </a:lnTo>
                  <a:lnTo>
                    <a:pt x="2898" y="568"/>
                  </a:lnTo>
                  <a:lnTo>
                    <a:pt x="2898" y="568"/>
                  </a:lnTo>
                  <a:lnTo>
                    <a:pt x="2898" y="579"/>
                  </a:lnTo>
                  <a:lnTo>
                    <a:pt x="2898" y="579"/>
                  </a:lnTo>
                  <a:lnTo>
                    <a:pt x="2898" y="579"/>
                  </a:lnTo>
                  <a:lnTo>
                    <a:pt x="2898" y="579"/>
                  </a:lnTo>
                  <a:lnTo>
                    <a:pt x="2903" y="579"/>
                  </a:lnTo>
                  <a:lnTo>
                    <a:pt x="2903" y="579"/>
                  </a:lnTo>
                  <a:lnTo>
                    <a:pt x="2909" y="574"/>
                  </a:lnTo>
                  <a:lnTo>
                    <a:pt x="2909" y="574"/>
                  </a:lnTo>
                  <a:lnTo>
                    <a:pt x="2909" y="574"/>
                  </a:lnTo>
                  <a:lnTo>
                    <a:pt x="2909" y="574"/>
                  </a:lnTo>
                  <a:lnTo>
                    <a:pt x="2915" y="562"/>
                  </a:lnTo>
                  <a:lnTo>
                    <a:pt x="2915" y="562"/>
                  </a:lnTo>
                  <a:lnTo>
                    <a:pt x="2921" y="545"/>
                  </a:lnTo>
                  <a:lnTo>
                    <a:pt x="2921" y="545"/>
                  </a:lnTo>
                  <a:lnTo>
                    <a:pt x="2921" y="534"/>
                  </a:lnTo>
                  <a:lnTo>
                    <a:pt x="2921" y="534"/>
                  </a:lnTo>
                  <a:lnTo>
                    <a:pt x="2915" y="534"/>
                  </a:lnTo>
                  <a:lnTo>
                    <a:pt x="2909" y="534"/>
                  </a:lnTo>
                  <a:close/>
                  <a:moveTo>
                    <a:pt x="3097" y="653"/>
                  </a:moveTo>
                  <a:lnTo>
                    <a:pt x="3097" y="653"/>
                  </a:lnTo>
                  <a:lnTo>
                    <a:pt x="3097" y="653"/>
                  </a:lnTo>
                  <a:lnTo>
                    <a:pt x="3097" y="653"/>
                  </a:lnTo>
                  <a:lnTo>
                    <a:pt x="3091" y="659"/>
                  </a:lnTo>
                  <a:lnTo>
                    <a:pt x="3091" y="659"/>
                  </a:lnTo>
                  <a:lnTo>
                    <a:pt x="3086" y="659"/>
                  </a:lnTo>
                  <a:lnTo>
                    <a:pt x="3086" y="659"/>
                  </a:lnTo>
                  <a:lnTo>
                    <a:pt x="3086" y="664"/>
                  </a:lnTo>
                  <a:lnTo>
                    <a:pt x="3086" y="664"/>
                  </a:lnTo>
                  <a:lnTo>
                    <a:pt x="3086" y="670"/>
                  </a:lnTo>
                  <a:lnTo>
                    <a:pt x="3086" y="670"/>
                  </a:lnTo>
                  <a:lnTo>
                    <a:pt x="3086" y="676"/>
                  </a:lnTo>
                  <a:lnTo>
                    <a:pt x="3086" y="676"/>
                  </a:lnTo>
                  <a:lnTo>
                    <a:pt x="3086" y="681"/>
                  </a:lnTo>
                  <a:lnTo>
                    <a:pt x="3086" y="681"/>
                  </a:lnTo>
                  <a:lnTo>
                    <a:pt x="3086" y="693"/>
                  </a:lnTo>
                  <a:lnTo>
                    <a:pt x="3086" y="693"/>
                  </a:lnTo>
                  <a:lnTo>
                    <a:pt x="3080" y="687"/>
                  </a:lnTo>
                  <a:lnTo>
                    <a:pt x="3080" y="687"/>
                  </a:lnTo>
                  <a:lnTo>
                    <a:pt x="3080" y="681"/>
                  </a:lnTo>
                  <a:lnTo>
                    <a:pt x="3080" y="681"/>
                  </a:lnTo>
                  <a:lnTo>
                    <a:pt x="3074" y="681"/>
                  </a:lnTo>
                  <a:lnTo>
                    <a:pt x="3074" y="681"/>
                  </a:lnTo>
                  <a:lnTo>
                    <a:pt x="3074" y="681"/>
                  </a:lnTo>
                  <a:lnTo>
                    <a:pt x="3074" y="681"/>
                  </a:lnTo>
                  <a:lnTo>
                    <a:pt x="3068" y="676"/>
                  </a:lnTo>
                  <a:lnTo>
                    <a:pt x="3068" y="676"/>
                  </a:lnTo>
                  <a:lnTo>
                    <a:pt x="3063" y="681"/>
                  </a:lnTo>
                  <a:lnTo>
                    <a:pt x="3063" y="681"/>
                  </a:lnTo>
                  <a:lnTo>
                    <a:pt x="3057" y="681"/>
                  </a:lnTo>
                  <a:lnTo>
                    <a:pt x="3057" y="681"/>
                  </a:lnTo>
                  <a:lnTo>
                    <a:pt x="3052" y="687"/>
                  </a:lnTo>
                  <a:lnTo>
                    <a:pt x="3052" y="687"/>
                  </a:lnTo>
                  <a:lnTo>
                    <a:pt x="3052" y="710"/>
                  </a:lnTo>
                  <a:lnTo>
                    <a:pt x="3052" y="710"/>
                  </a:lnTo>
                  <a:lnTo>
                    <a:pt x="3046" y="727"/>
                  </a:lnTo>
                  <a:lnTo>
                    <a:pt x="3046" y="727"/>
                  </a:lnTo>
                  <a:lnTo>
                    <a:pt x="3034" y="744"/>
                  </a:lnTo>
                  <a:lnTo>
                    <a:pt x="3034" y="744"/>
                  </a:lnTo>
                  <a:lnTo>
                    <a:pt x="3023" y="755"/>
                  </a:lnTo>
                  <a:lnTo>
                    <a:pt x="3023" y="755"/>
                  </a:lnTo>
                  <a:lnTo>
                    <a:pt x="3017" y="755"/>
                  </a:lnTo>
                  <a:lnTo>
                    <a:pt x="3017" y="755"/>
                  </a:lnTo>
                  <a:lnTo>
                    <a:pt x="3012" y="755"/>
                  </a:lnTo>
                  <a:lnTo>
                    <a:pt x="3012" y="755"/>
                  </a:lnTo>
                  <a:lnTo>
                    <a:pt x="3006" y="755"/>
                  </a:lnTo>
                  <a:lnTo>
                    <a:pt x="3006" y="755"/>
                  </a:lnTo>
                  <a:lnTo>
                    <a:pt x="3006" y="755"/>
                  </a:lnTo>
                  <a:lnTo>
                    <a:pt x="3006" y="755"/>
                  </a:lnTo>
                  <a:lnTo>
                    <a:pt x="3000" y="761"/>
                  </a:lnTo>
                  <a:lnTo>
                    <a:pt x="3000" y="761"/>
                  </a:lnTo>
                  <a:lnTo>
                    <a:pt x="3000" y="767"/>
                  </a:lnTo>
                  <a:lnTo>
                    <a:pt x="3000" y="767"/>
                  </a:lnTo>
                  <a:lnTo>
                    <a:pt x="3000" y="767"/>
                  </a:lnTo>
                  <a:lnTo>
                    <a:pt x="3000" y="767"/>
                  </a:lnTo>
                  <a:lnTo>
                    <a:pt x="3000" y="773"/>
                  </a:lnTo>
                  <a:lnTo>
                    <a:pt x="3000" y="773"/>
                  </a:lnTo>
                  <a:lnTo>
                    <a:pt x="3006" y="773"/>
                  </a:lnTo>
                  <a:lnTo>
                    <a:pt x="3006" y="773"/>
                  </a:lnTo>
                  <a:lnTo>
                    <a:pt x="3006" y="778"/>
                  </a:lnTo>
                  <a:lnTo>
                    <a:pt x="3006" y="778"/>
                  </a:lnTo>
                  <a:lnTo>
                    <a:pt x="3006" y="784"/>
                  </a:lnTo>
                  <a:lnTo>
                    <a:pt x="3006" y="784"/>
                  </a:lnTo>
                  <a:lnTo>
                    <a:pt x="3012" y="789"/>
                  </a:lnTo>
                  <a:lnTo>
                    <a:pt x="3012" y="789"/>
                  </a:lnTo>
                  <a:lnTo>
                    <a:pt x="3017" y="789"/>
                  </a:lnTo>
                  <a:lnTo>
                    <a:pt x="3017" y="789"/>
                  </a:lnTo>
                  <a:lnTo>
                    <a:pt x="3023" y="784"/>
                  </a:lnTo>
                  <a:lnTo>
                    <a:pt x="3023" y="784"/>
                  </a:lnTo>
                  <a:lnTo>
                    <a:pt x="3028" y="784"/>
                  </a:lnTo>
                  <a:lnTo>
                    <a:pt x="3028" y="784"/>
                  </a:lnTo>
                  <a:lnTo>
                    <a:pt x="3034" y="778"/>
                  </a:lnTo>
                  <a:lnTo>
                    <a:pt x="3034" y="784"/>
                  </a:lnTo>
                  <a:lnTo>
                    <a:pt x="3034" y="784"/>
                  </a:lnTo>
                  <a:lnTo>
                    <a:pt x="3034" y="789"/>
                  </a:lnTo>
                  <a:lnTo>
                    <a:pt x="3034" y="795"/>
                  </a:lnTo>
                  <a:lnTo>
                    <a:pt x="3034" y="795"/>
                  </a:lnTo>
                  <a:lnTo>
                    <a:pt x="3040" y="795"/>
                  </a:lnTo>
                  <a:lnTo>
                    <a:pt x="3040" y="795"/>
                  </a:lnTo>
                  <a:lnTo>
                    <a:pt x="3040" y="801"/>
                  </a:lnTo>
                  <a:lnTo>
                    <a:pt x="3040" y="801"/>
                  </a:lnTo>
                  <a:lnTo>
                    <a:pt x="3046" y="801"/>
                  </a:lnTo>
                  <a:lnTo>
                    <a:pt x="3046" y="801"/>
                  </a:lnTo>
                  <a:lnTo>
                    <a:pt x="3046" y="807"/>
                  </a:lnTo>
                  <a:lnTo>
                    <a:pt x="3046" y="807"/>
                  </a:lnTo>
                  <a:lnTo>
                    <a:pt x="3052" y="795"/>
                  </a:lnTo>
                  <a:lnTo>
                    <a:pt x="3052" y="795"/>
                  </a:lnTo>
                  <a:lnTo>
                    <a:pt x="3063" y="784"/>
                  </a:lnTo>
                  <a:lnTo>
                    <a:pt x="3063" y="784"/>
                  </a:lnTo>
                  <a:lnTo>
                    <a:pt x="3068" y="778"/>
                  </a:lnTo>
                  <a:lnTo>
                    <a:pt x="3068" y="778"/>
                  </a:lnTo>
                  <a:lnTo>
                    <a:pt x="3080" y="778"/>
                  </a:lnTo>
                  <a:lnTo>
                    <a:pt x="3080" y="778"/>
                  </a:lnTo>
                  <a:lnTo>
                    <a:pt x="3086" y="784"/>
                  </a:lnTo>
                  <a:lnTo>
                    <a:pt x="3086" y="784"/>
                  </a:lnTo>
                  <a:lnTo>
                    <a:pt x="3080" y="789"/>
                  </a:lnTo>
                  <a:lnTo>
                    <a:pt x="3080" y="789"/>
                  </a:lnTo>
                  <a:lnTo>
                    <a:pt x="3080" y="795"/>
                  </a:lnTo>
                  <a:lnTo>
                    <a:pt x="3080" y="795"/>
                  </a:lnTo>
                  <a:lnTo>
                    <a:pt x="3074" y="801"/>
                  </a:lnTo>
                  <a:lnTo>
                    <a:pt x="3074" y="801"/>
                  </a:lnTo>
                  <a:lnTo>
                    <a:pt x="3074" y="807"/>
                  </a:lnTo>
                  <a:lnTo>
                    <a:pt x="3074" y="807"/>
                  </a:lnTo>
                  <a:lnTo>
                    <a:pt x="3074" y="812"/>
                  </a:lnTo>
                  <a:lnTo>
                    <a:pt x="3074" y="812"/>
                  </a:lnTo>
                  <a:lnTo>
                    <a:pt x="3091" y="818"/>
                  </a:lnTo>
                  <a:lnTo>
                    <a:pt x="3091" y="818"/>
                  </a:lnTo>
                  <a:lnTo>
                    <a:pt x="3103" y="824"/>
                  </a:lnTo>
                  <a:lnTo>
                    <a:pt x="3103" y="824"/>
                  </a:lnTo>
                  <a:lnTo>
                    <a:pt x="3103" y="835"/>
                  </a:lnTo>
                  <a:lnTo>
                    <a:pt x="3103" y="835"/>
                  </a:lnTo>
                  <a:lnTo>
                    <a:pt x="3114" y="846"/>
                  </a:lnTo>
                  <a:lnTo>
                    <a:pt x="3114" y="846"/>
                  </a:lnTo>
                  <a:lnTo>
                    <a:pt x="3119" y="846"/>
                  </a:lnTo>
                  <a:lnTo>
                    <a:pt x="3119" y="846"/>
                  </a:lnTo>
                  <a:lnTo>
                    <a:pt x="3125" y="846"/>
                  </a:lnTo>
                  <a:lnTo>
                    <a:pt x="3125" y="846"/>
                  </a:lnTo>
                  <a:lnTo>
                    <a:pt x="3131" y="846"/>
                  </a:lnTo>
                  <a:lnTo>
                    <a:pt x="3131" y="846"/>
                  </a:lnTo>
                  <a:lnTo>
                    <a:pt x="3131" y="841"/>
                  </a:lnTo>
                  <a:lnTo>
                    <a:pt x="3131" y="841"/>
                  </a:lnTo>
                  <a:lnTo>
                    <a:pt x="3137" y="846"/>
                  </a:lnTo>
                  <a:lnTo>
                    <a:pt x="3137" y="846"/>
                  </a:lnTo>
                  <a:lnTo>
                    <a:pt x="3137" y="846"/>
                  </a:lnTo>
                  <a:lnTo>
                    <a:pt x="3137" y="846"/>
                  </a:lnTo>
                  <a:lnTo>
                    <a:pt x="3142" y="846"/>
                  </a:lnTo>
                  <a:lnTo>
                    <a:pt x="3142" y="846"/>
                  </a:lnTo>
                  <a:lnTo>
                    <a:pt x="3153" y="846"/>
                  </a:lnTo>
                  <a:lnTo>
                    <a:pt x="3153" y="846"/>
                  </a:lnTo>
                  <a:lnTo>
                    <a:pt x="3159" y="846"/>
                  </a:lnTo>
                  <a:lnTo>
                    <a:pt x="3159" y="846"/>
                  </a:lnTo>
                  <a:lnTo>
                    <a:pt x="3165" y="841"/>
                  </a:lnTo>
                  <a:lnTo>
                    <a:pt x="3165" y="841"/>
                  </a:lnTo>
                  <a:lnTo>
                    <a:pt x="3165" y="835"/>
                  </a:lnTo>
                  <a:lnTo>
                    <a:pt x="3165" y="835"/>
                  </a:lnTo>
                  <a:lnTo>
                    <a:pt x="3165" y="835"/>
                  </a:lnTo>
                  <a:lnTo>
                    <a:pt x="3165" y="835"/>
                  </a:lnTo>
                  <a:lnTo>
                    <a:pt x="3165" y="829"/>
                  </a:lnTo>
                  <a:lnTo>
                    <a:pt x="3165" y="829"/>
                  </a:lnTo>
                  <a:lnTo>
                    <a:pt x="3165" y="824"/>
                  </a:lnTo>
                  <a:lnTo>
                    <a:pt x="3165" y="824"/>
                  </a:lnTo>
                  <a:lnTo>
                    <a:pt x="3165" y="818"/>
                  </a:lnTo>
                  <a:lnTo>
                    <a:pt x="3165" y="818"/>
                  </a:lnTo>
                  <a:lnTo>
                    <a:pt x="3165" y="818"/>
                  </a:lnTo>
                  <a:lnTo>
                    <a:pt x="3165" y="818"/>
                  </a:lnTo>
                  <a:lnTo>
                    <a:pt x="3182" y="824"/>
                  </a:lnTo>
                  <a:lnTo>
                    <a:pt x="3182" y="824"/>
                  </a:lnTo>
                  <a:lnTo>
                    <a:pt x="3193" y="824"/>
                  </a:lnTo>
                  <a:lnTo>
                    <a:pt x="3193" y="824"/>
                  </a:lnTo>
                  <a:lnTo>
                    <a:pt x="3205" y="824"/>
                  </a:lnTo>
                  <a:lnTo>
                    <a:pt x="3205" y="824"/>
                  </a:lnTo>
                  <a:lnTo>
                    <a:pt x="3222" y="818"/>
                  </a:lnTo>
                  <a:lnTo>
                    <a:pt x="3222" y="818"/>
                  </a:lnTo>
                  <a:lnTo>
                    <a:pt x="3228" y="812"/>
                  </a:lnTo>
                  <a:lnTo>
                    <a:pt x="3228" y="812"/>
                  </a:lnTo>
                  <a:lnTo>
                    <a:pt x="3239" y="812"/>
                  </a:lnTo>
                  <a:lnTo>
                    <a:pt x="3239" y="812"/>
                  </a:lnTo>
                  <a:lnTo>
                    <a:pt x="3250" y="812"/>
                  </a:lnTo>
                  <a:lnTo>
                    <a:pt x="3250" y="812"/>
                  </a:lnTo>
                  <a:lnTo>
                    <a:pt x="3262" y="812"/>
                  </a:lnTo>
                  <a:lnTo>
                    <a:pt x="3262" y="812"/>
                  </a:lnTo>
                  <a:lnTo>
                    <a:pt x="3262" y="807"/>
                  </a:lnTo>
                  <a:lnTo>
                    <a:pt x="3262" y="807"/>
                  </a:lnTo>
                  <a:lnTo>
                    <a:pt x="3267" y="801"/>
                  </a:lnTo>
                  <a:lnTo>
                    <a:pt x="3267" y="801"/>
                  </a:lnTo>
                  <a:lnTo>
                    <a:pt x="3273" y="795"/>
                  </a:lnTo>
                  <a:lnTo>
                    <a:pt x="3273" y="795"/>
                  </a:lnTo>
                  <a:lnTo>
                    <a:pt x="3273" y="795"/>
                  </a:lnTo>
                  <a:lnTo>
                    <a:pt x="3273" y="795"/>
                  </a:lnTo>
                  <a:lnTo>
                    <a:pt x="3262" y="795"/>
                  </a:lnTo>
                  <a:lnTo>
                    <a:pt x="3262" y="795"/>
                  </a:lnTo>
                  <a:lnTo>
                    <a:pt x="3256" y="789"/>
                  </a:lnTo>
                  <a:lnTo>
                    <a:pt x="3256" y="789"/>
                  </a:lnTo>
                  <a:lnTo>
                    <a:pt x="3250" y="789"/>
                  </a:lnTo>
                  <a:lnTo>
                    <a:pt x="3250" y="789"/>
                  </a:lnTo>
                  <a:lnTo>
                    <a:pt x="3245" y="789"/>
                  </a:lnTo>
                  <a:lnTo>
                    <a:pt x="3245" y="789"/>
                  </a:lnTo>
                  <a:lnTo>
                    <a:pt x="3245" y="773"/>
                  </a:lnTo>
                  <a:lnTo>
                    <a:pt x="3245" y="773"/>
                  </a:lnTo>
                  <a:lnTo>
                    <a:pt x="3245" y="755"/>
                  </a:lnTo>
                  <a:lnTo>
                    <a:pt x="3245" y="755"/>
                  </a:lnTo>
                  <a:lnTo>
                    <a:pt x="3245" y="739"/>
                  </a:lnTo>
                  <a:lnTo>
                    <a:pt x="3245" y="739"/>
                  </a:lnTo>
                  <a:lnTo>
                    <a:pt x="3245" y="721"/>
                  </a:lnTo>
                  <a:lnTo>
                    <a:pt x="3228" y="710"/>
                  </a:lnTo>
                  <a:lnTo>
                    <a:pt x="3216" y="699"/>
                  </a:lnTo>
                  <a:lnTo>
                    <a:pt x="3199" y="687"/>
                  </a:lnTo>
                  <a:lnTo>
                    <a:pt x="3182" y="676"/>
                  </a:lnTo>
                  <a:lnTo>
                    <a:pt x="3182" y="676"/>
                  </a:lnTo>
                  <a:lnTo>
                    <a:pt x="3177" y="676"/>
                  </a:lnTo>
                  <a:lnTo>
                    <a:pt x="3177" y="676"/>
                  </a:lnTo>
                  <a:lnTo>
                    <a:pt x="3171" y="676"/>
                  </a:lnTo>
                  <a:lnTo>
                    <a:pt x="3171" y="676"/>
                  </a:lnTo>
                  <a:lnTo>
                    <a:pt x="3159" y="676"/>
                  </a:lnTo>
                  <a:lnTo>
                    <a:pt x="3159" y="676"/>
                  </a:lnTo>
                  <a:lnTo>
                    <a:pt x="3153" y="676"/>
                  </a:lnTo>
                  <a:lnTo>
                    <a:pt x="3148" y="670"/>
                  </a:lnTo>
                  <a:lnTo>
                    <a:pt x="3148" y="670"/>
                  </a:lnTo>
                  <a:lnTo>
                    <a:pt x="3148" y="664"/>
                  </a:lnTo>
                  <a:lnTo>
                    <a:pt x="3148" y="664"/>
                  </a:lnTo>
                  <a:lnTo>
                    <a:pt x="3148" y="664"/>
                  </a:lnTo>
                  <a:lnTo>
                    <a:pt x="3137" y="664"/>
                  </a:lnTo>
                  <a:lnTo>
                    <a:pt x="3137" y="664"/>
                  </a:lnTo>
                  <a:lnTo>
                    <a:pt x="3131" y="670"/>
                  </a:lnTo>
                  <a:lnTo>
                    <a:pt x="3131" y="670"/>
                  </a:lnTo>
                  <a:lnTo>
                    <a:pt x="3125" y="670"/>
                  </a:lnTo>
                  <a:lnTo>
                    <a:pt x="3125" y="670"/>
                  </a:lnTo>
                  <a:lnTo>
                    <a:pt x="3119" y="676"/>
                  </a:lnTo>
                  <a:lnTo>
                    <a:pt x="3119" y="676"/>
                  </a:lnTo>
                  <a:lnTo>
                    <a:pt x="3119" y="670"/>
                  </a:lnTo>
                  <a:lnTo>
                    <a:pt x="3119" y="670"/>
                  </a:lnTo>
                  <a:lnTo>
                    <a:pt x="3119" y="664"/>
                  </a:lnTo>
                  <a:lnTo>
                    <a:pt x="3119" y="664"/>
                  </a:lnTo>
                  <a:lnTo>
                    <a:pt x="3119" y="653"/>
                  </a:lnTo>
                  <a:lnTo>
                    <a:pt x="3119" y="653"/>
                  </a:lnTo>
                  <a:lnTo>
                    <a:pt x="3119" y="653"/>
                  </a:lnTo>
                  <a:lnTo>
                    <a:pt x="3119" y="653"/>
                  </a:lnTo>
                  <a:lnTo>
                    <a:pt x="3114" y="653"/>
                  </a:lnTo>
                  <a:lnTo>
                    <a:pt x="3114" y="653"/>
                  </a:lnTo>
                  <a:lnTo>
                    <a:pt x="3108" y="653"/>
                  </a:lnTo>
                  <a:lnTo>
                    <a:pt x="3108" y="653"/>
                  </a:lnTo>
                  <a:lnTo>
                    <a:pt x="3103" y="653"/>
                  </a:lnTo>
                  <a:lnTo>
                    <a:pt x="3103" y="653"/>
                  </a:lnTo>
                  <a:lnTo>
                    <a:pt x="3097" y="653"/>
                  </a:lnTo>
                  <a:close/>
                  <a:moveTo>
                    <a:pt x="2893" y="715"/>
                  </a:moveTo>
                  <a:lnTo>
                    <a:pt x="2893" y="715"/>
                  </a:lnTo>
                  <a:lnTo>
                    <a:pt x="2893" y="721"/>
                  </a:lnTo>
                  <a:lnTo>
                    <a:pt x="2893" y="721"/>
                  </a:lnTo>
                  <a:lnTo>
                    <a:pt x="2893" y="727"/>
                  </a:lnTo>
                  <a:lnTo>
                    <a:pt x="2893" y="727"/>
                  </a:lnTo>
                  <a:lnTo>
                    <a:pt x="2893" y="733"/>
                  </a:lnTo>
                  <a:lnTo>
                    <a:pt x="2893" y="733"/>
                  </a:lnTo>
                  <a:lnTo>
                    <a:pt x="2898" y="733"/>
                  </a:lnTo>
                  <a:lnTo>
                    <a:pt x="2898" y="733"/>
                  </a:lnTo>
                  <a:lnTo>
                    <a:pt x="2903" y="733"/>
                  </a:lnTo>
                  <a:lnTo>
                    <a:pt x="2903" y="733"/>
                  </a:lnTo>
                  <a:lnTo>
                    <a:pt x="2903" y="727"/>
                  </a:lnTo>
                  <a:lnTo>
                    <a:pt x="2903" y="727"/>
                  </a:lnTo>
                  <a:lnTo>
                    <a:pt x="2898" y="721"/>
                  </a:lnTo>
                  <a:lnTo>
                    <a:pt x="2898" y="721"/>
                  </a:lnTo>
                  <a:lnTo>
                    <a:pt x="2893" y="715"/>
                  </a:lnTo>
                  <a:close/>
                  <a:moveTo>
                    <a:pt x="2932" y="755"/>
                  </a:moveTo>
                  <a:lnTo>
                    <a:pt x="2932" y="761"/>
                  </a:lnTo>
                  <a:lnTo>
                    <a:pt x="2932" y="761"/>
                  </a:lnTo>
                  <a:lnTo>
                    <a:pt x="2932" y="767"/>
                  </a:lnTo>
                  <a:lnTo>
                    <a:pt x="2927" y="767"/>
                  </a:lnTo>
                  <a:lnTo>
                    <a:pt x="2927" y="767"/>
                  </a:lnTo>
                  <a:lnTo>
                    <a:pt x="2921" y="767"/>
                  </a:lnTo>
                  <a:lnTo>
                    <a:pt x="2921" y="767"/>
                  </a:lnTo>
                  <a:lnTo>
                    <a:pt x="2915" y="767"/>
                  </a:lnTo>
                  <a:lnTo>
                    <a:pt x="2915" y="767"/>
                  </a:lnTo>
                  <a:lnTo>
                    <a:pt x="2909" y="761"/>
                  </a:lnTo>
                  <a:lnTo>
                    <a:pt x="2909" y="761"/>
                  </a:lnTo>
                  <a:lnTo>
                    <a:pt x="2903" y="761"/>
                  </a:lnTo>
                  <a:lnTo>
                    <a:pt x="2903" y="767"/>
                  </a:lnTo>
                  <a:lnTo>
                    <a:pt x="2903" y="767"/>
                  </a:lnTo>
                  <a:lnTo>
                    <a:pt x="2903" y="773"/>
                  </a:lnTo>
                  <a:lnTo>
                    <a:pt x="2903" y="778"/>
                  </a:lnTo>
                  <a:lnTo>
                    <a:pt x="2903" y="778"/>
                  </a:lnTo>
                  <a:lnTo>
                    <a:pt x="2909" y="778"/>
                  </a:lnTo>
                  <a:lnTo>
                    <a:pt x="2909" y="778"/>
                  </a:lnTo>
                  <a:lnTo>
                    <a:pt x="2915" y="784"/>
                  </a:lnTo>
                  <a:lnTo>
                    <a:pt x="2915" y="784"/>
                  </a:lnTo>
                  <a:lnTo>
                    <a:pt x="2927" y="784"/>
                  </a:lnTo>
                  <a:lnTo>
                    <a:pt x="2927" y="784"/>
                  </a:lnTo>
                  <a:lnTo>
                    <a:pt x="2938" y="784"/>
                  </a:lnTo>
                  <a:lnTo>
                    <a:pt x="2938" y="784"/>
                  </a:lnTo>
                  <a:lnTo>
                    <a:pt x="2943" y="773"/>
                  </a:lnTo>
                  <a:lnTo>
                    <a:pt x="2943" y="773"/>
                  </a:lnTo>
                  <a:lnTo>
                    <a:pt x="2943" y="767"/>
                  </a:lnTo>
                  <a:lnTo>
                    <a:pt x="2943" y="767"/>
                  </a:lnTo>
                  <a:lnTo>
                    <a:pt x="2938" y="755"/>
                  </a:lnTo>
                  <a:lnTo>
                    <a:pt x="2938" y="755"/>
                  </a:lnTo>
                  <a:lnTo>
                    <a:pt x="2932" y="755"/>
                  </a:lnTo>
                  <a:close/>
                  <a:moveTo>
                    <a:pt x="2835" y="784"/>
                  </a:moveTo>
                  <a:lnTo>
                    <a:pt x="2835" y="784"/>
                  </a:lnTo>
                  <a:lnTo>
                    <a:pt x="2818" y="789"/>
                  </a:lnTo>
                  <a:lnTo>
                    <a:pt x="2818" y="789"/>
                  </a:lnTo>
                  <a:lnTo>
                    <a:pt x="2813" y="801"/>
                  </a:lnTo>
                  <a:lnTo>
                    <a:pt x="2813" y="801"/>
                  </a:lnTo>
                  <a:lnTo>
                    <a:pt x="2813" y="812"/>
                  </a:lnTo>
                  <a:lnTo>
                    <a:pt x="2813" y="812"/>
                  </a:lnTo>
                  <a:lnTo>
                    <a:pt x="2818" y="818"/>
                  </a:lnTo>
                  <a:lnTo>
                    <a:pt x="2824" y="818"/>
                  </a:lnTo>
                  <a:lnTo>
                    <a:pt x="2824" y="818"/>
                  </a:lnTo>
                  <a:lnTo>
                    <a:pt x="2830" y="812"/>
                  </a:lnTo>
                  <a:lnTo>
                    <a:pt x="2830" y="812"/>
                  </a:lnTo>
                  <a:lnTo>
                    <a:pt x="2841" y="795"/>
                  </a:lnTo>
                  <a:lnTo>
                    <a:pt x="2841" y="795"/>
                  </a:lnTo>
                  <a:lnTo>
                    <a:pt x="2847" y="784"/>
                  </a:lnTo>
                  <a:lnTo>
                    <a:pt x="2847" y="784"/>
                  </a:lnTo>
                  <a:lnTo>
                    <a:pt x="2841" y="784"/>
                  </a:lnTo>
                  <a:lnTo>
                    <a:pt x="2835" y="784"/>
                  </a:lnTo>
                  <a:close/>
                  <a:moveTo>
                    <a:pt x="2614" y="818"/>
                  </a:moveTo>
                  <a:lnTo>
                    <a:pt x="2608" y="818"/>
                  </a:lnTo>
                  <a:lnTo>
                    <a:pt x="2608" y="824"/>
                  </a:lnTo>
                  <a:lnTo>
                    <a:pt x="2608" y="824"/>
                  </a:lnTo>
                  <a:lnTo>
                    <a:pt x="2608" y="829"/>
                  </a:lnTo>
                  <a:lnTo>
                    <a:pt x="2608" y="829"/>
                  </a:lnTo>
                  <a:lnTo>
                    <a:pt x="2597" y="829"/>
                  </a:lnTo>
                  <a:lnTo>
                    <a:pt x="2597" y="829"/>
                  </a:lnTo>
                  <a:lnTo>
                    <a:pt x="2585" y="829"/>
                  </a:lnTo>
                  <a:lnTo>
                    <a:pt x="2585" y="829"/>
                  </a:lnTo>
                  <a:lnTo>
                    <a:pt x="2579" y="829"/>
                  </a:lnTo>
                  <a:lnTo>
                    <a:pt x="2579" y="829"/>
                  </a:lnTo>
                  <a:lnTo>
                    <a:pt x="2591" y="835"/>
                  </a:lnTo>
                  <a:lnTo>
                    <a:pt x="2591" y="835"/>
                  </a:lnTo>
                  <a:lnTo>
                    <a:pt x="2597" y="835"/>
                  </a:lnTo>
                  <a:lnTo>
                    <a:pt x="2597" y="835"/>
                  </a:lnTo>
                  <a:lnTo>
                    <a:pt x="2597" y="841"/>
                  </a:lnTo>
                  <a:lnTo>
                    <a:pt x="2597" y="841"/>
                  </a:lnTo>
                  <a:lnTo>
                    <a:pt x="2603" y="846"/>
                  </a:lnTo>
                  <a:lnTo>
                    <a:pt x="2603" y="846"/>
                  </a:lnTo>
                  <a:lnTo>
                    <a:pt x="2608" y="846"/>
                  </a:lnTo>
                  <a:lnTo>
                    <a:pt x="2608" y="846"/>
                  </a:lnTo>
                  <a:lnTo>
                    <a:pt x="2614" y="846"/>
                  </a:lnTo>
                  <a:lnTo>
                    <a:pt x="2614" y="846"/>
                  </a:lnTo>
                  <a:lnTo>
                    <a:pt x="2625" y="841"/>
                  </a:lnTo>
                  <a:lnTo>
                    <a:pt x="2625" y="841"/>
                  </a:lnTo>
                  <a:lnTo>
                    <a:pt x="2631" y="835"/>
                  </a:lnTo>
                  <a:lnTo>
                    <a:pt x="2631" y="835"/>
                  </a:lnTo>
                  <a:lnTo>
                    <a:pt x="2631" y="829"/>
                  </a:lnTo>
                  <a:lnTo>
                    <a:pt x="2631" y="829"/>
                  </a:lnTo>
                  <a:lnTo>
                    <a:pt x="2625" y="824"/>
                  </a:lnTo>
                  <a:lnTo>
                    <a:pt x="2625" y="824"/>
                  </a:lnTo>
                  <a:lnTo>
                    <a:pt x="2625" y="818"/>
                  </a:lnTo>
                  <a:lnTo>
                    <a:pt x="2625" y="818"/>
                  </a:lnTo>
                  <a:lnTo>
                    <a:pt x="2619" y="818"/>
                  </a:lnTo>
                  <a:lnTo>
                    <a:pt x="2619" y="818"/>
                  </a:lnTo>
                  <a:lnTo>
                    <a:pt x="2614" y="818"/>
                  </a:lnTo>
                  <a:close/>
                  <a:moveTo>
                    <a:pt x="2961" y="864"/>
                  </a:moveTo>
                  <a:lnTo>
                    <a:pt x="2961" y="864"/>
                  </a:lnTo>
                  <a:lnTo>
                    <a:pt x="2972" y="886"/>
                  </a:lnTo>
                  <a:lnTo>
                    <a:pt x="2972" y="886"/>
                  </a:lnTo>
                  <a:lnTo>
                    <a:pt x="2972" y="898"/>
                  </a:lnTo>
                  <a:lnTo>
                    <a:pt x="2972" y="898"/>
                  </a:lnTo>
                  <a:lnTo>
                    <a:pt x="2972" y="892"/>
                  </a:lnTo>
                  <a:lnTo>
                    <a:pt x="2972" y="892"/>
                  </a:lnTo>
                  <a:lnTo>
                    <a:pt x="2972" y="864"/>
                  </a:lnTo>
                  <a:lnTo>
                    <a:pt x="2972" y="864"/>
                  </a:lnTo>
                  <a:lnTo>
                    <a:pt x="2966" y="864"/>
                  </a:lnTo>
                  <a:lnTo>
                    <a:pt x="2966" y="864"/>
                  </a:lnTo>
                  <a:lnTo>
                    <a:pt x="2961" y="864"/>
                  </a:lnTo>
                  <a:close/>
                  <a:moveTo>
                    <a:pt x="2994" y="898"/>
                  </a:moveTo>
                  <a:lnTo>
                    <a:pt x="2994" y="898"/>
                  </a:lnTo>
                  <a:lnTo>
                    <a:pt x="2994" y="903"/>
                  </a:lnTo>
                  <a:lnTo>
                    <a:pt x="2994" y="903"/>
                  </a:lnTo>
                  <a:lnTo>
                    <a:pt x="3000" y="903"/>
                  </a:lnTo>
                  <a:lnTo>
                    <a:pt x="3000" y="903"/>
                  </a:lnTo>
                  <a:lnTo>
                    <a:pt x="3000" y="909"/>
                  </a:lnTo>
                  <a:lnTo>
                    <a:pt x="3000" y="909"/>
                  </a:lnTo>
                  <a:lnTo>
                    <a:pt x="3006" y="914"/>
                  </a:lnTo>
                  <a:lnTo>
                    <a:pt x="3006" y="914"/>
                  </a:lnTo>
                  <a:lnTo>
                    <a:pt x="3012" y="914"/>
                  </a:lnTo>
                  <a:lnTo>
                    <a:pt x="3012" y="914"/>
                  </a:lnTo>
                  <a:lnTo>
                    <a:pt x="3012" y="914"/>
                  </a:lnTo>
                  <a:lnTo>
                    <a:pt x="3012" y="914"/>
                  </a:lnTo>
                  <a:lnTo>
                    <a:pt x="3012" y="909"/>
                  </a:lnTo>
                  <a:lnTo>
                    <a:pt x="3012" y="909"/>
                  </a:lnTo>
                  <a:lnTo>
                    <a:pt x="3012" y="909"/>
                  </a:lnTo>
                  <a:lnTo>
                    <a:pt x="3012" y="909"/>
                  </a:lnTo>
                  <a:lnTo>
                    <a:pt x="3006" y="909"/>
                  </a:lnTo>
                  <a:lnTo>
                    <a:pt x="3006" y="909"/>
                  </a:lnTo>
                  <a:lnTo>
                    <a:pt x="3000" y="903"/>
                  </a:lnTo>
                  <a:lnTo>
                    <a:pt x="3000" y="903"/>
                  </a:lnTo>
                  <a:lnTo>
                    <a:pt x="3000" y="903"/>
                  </a:lnTo>
                  <a:lnTo>
                    <a:pt x="3000" y="903"/>
                  </a:lnTo>
                  <a:lnTo>
                    <a:pt x="2994" y="898"/>
                  </a:lnTo>
                  <a:close/>
                  <a:moveTo>
                    <a:pt x="3068" y="51"/>
                  </a:moveTo>
                  <a:lnTo>
                    <a:pt x="3068" y="51"/>
                  </a:lnTo>
                  <a:lnTo>
                    <a:pt x="3068" y="56"/>
                  </a:lnTo>
                  <a:lnTo>
                    <a:pt x="3068" y="56"/>
                  </a:lnTo>
                  <a:lnTo>
                    <a:pt x="3063" y="68"/>
                  </a:lnTo>
                  <a:lnTo>
                    <a:pt x="3063" y="68"/>
                  </a:lnTo>
                  <a:lnTo>
                    <a:pt x="3052" y="79"/>
                  </a:lnTo>
                  <a:lnTo>
                    <a:pt x="3052" y="79"/>
                  </a:lnTo>
                  <a:lnTo>
                    <a:pt x="3046" y="85"/>
                  </a:lnTo>
                  <a:lnTo>
                    <a:pt x="3046" y="85"/>
                  </a:lnTo>
                  <a:lnTo>
                    <a:pt x="3023" y="90"/>
                  </a:lnTo>
                  <a:lnTo>
                    <a:pt x="3023" y="90"/>
                  </a:lnTo>
                  <a:lnTo>
                    <a:pt x="2989" y="96"/>
                  </a:lnTo>
                  <a:lnTo>
                    <a:pt x="2989" y="96"/>
                  </a:lnTo>
                  <a:lnTo>
                    <a:pt x="2972" y="102"/>
                  </a:lnTo>
                  <a:lnTo>
                    <a:pt x="2972" y="102"/>
                  </a:lnTo>
                  <a:lnTo>
                    <a:pt x="2978" y="107"/>
                  </a:lnTo>
                  <a:lnTo>
                    <a:pt x="2994" y="113"/>
                  </a:lnTo>
                  <a:lnTo>
                    <a:pt x="2994" y="113"/>
                  </a:lnTo>
                  <a:lnTo>
                    <a:pt x="2994" y="119"/>
                  </a:lnTo>
                  <a:lnTo>
                    <a:pt x="2994" y="119"/>
                  </a:lnTo>
                  <a:lnTo>
                    <a:pt x="2989" y="119"/>
                  </a:lnTo>
                  <a:lnTo>
                    <a:pt x="2989" y="119"/>
                  </a:lnTo>
                  <a:lnTo>
                    <a:pt x="2989" y="125"/>
                  </a:lnTo>
                  <a:lnTo>
                    <a:pt x="2989" y="125"/>
                  </a:lnTo>
                  <a:lnTo>
                    <a:pt x="2989" y="130"/>
                  </a:lnTo>
                  <a:lnTo>
                    <a:pt x="2989" y="130"/>
                  </a:lnTo>
                  <a:lnTo>
                    <a:pt x="2972" y="125"/>
                  </a:lnTo>
                  <a:lnTo>
                    <a:pt x="2972" y="125"/>
                  </a:lnTo>
                  <a:lnTo>
                    <a:pt x="2961" y="125"/>
                  </a:lnTo>
                  <a:lnTo>
                    <a:pt x="2961" y="125"/>
                  </a:lnTo>
                  <a:lnTo>
                    <a:pt x="2949" y="125"/>
                  </a:lnTo>
                  <a:lnTo>
                    <a:pt x="2949" y="125"/>
                  </a:lnTo>
                  <a:lnTo>
                    <a:pt x="2932" y="119"/>
                  </a:lnTo>
                  <a:lnTo>
                    <a:pt x="2932" y="119"/>
                  </a:lnTo>
                  <a:lnTo>
                    <a:pt x="2932" y="113"/>
                  </a:lnTo>
                  <a:lnTo>
                    <a:pt x="2932" y="113"/>
                  </a:lnTo>
                  <a:lnTo>
                    <a:pt x="2927" y="107"/>
                  </a:lnTo>
                  <a:lnTo>
                    <a:pt x="2927" y="107"/>
                  </a:lnTo>
                  <a:lnTo>
                    <a:pt x="2921" y="102"/>
                  </a:lnTo>
                  <a:lnTo>
                    <a:pt x="2921" y="102"/>
                  </a:lnTo>
                  <a:lnTo>
                    <a:pt x="2915" y="96"/>
                  </a:lnTo>
                  <a:lnTo>
                    <a:pt x="2915" y="96"/>
                  </a:lnTo>
                  <a:lnTo>
                    <a:pt x="2898" y="107"/>
                  </a:lnTo>
                  <a:lnTo>
                    <a:pt x="2898" y="107"/>
                  </a:lnTo>
                  <a:lnTo>
                    <a:pt x="2875" y="125"/>
                  </a:lnTo>
                  <a:lnTo>
                    <a:pt x="2875" y="125"/>
                  </a:lnTo>
                  <a:lnTo>
                    <a:pt x="2858" y="153"/>
                  </a:lnTo>
                  <a:lnTo>
                    <a:pt x="2858" y="153"/>
                  </a:lnTo>
                  <a:lnTo>
                    <a:pt x="2853" y="165"/>
                  </a:lnTo>
                  <a:lnTo>
                    <a:pt x="2853" y="170"/>
                  </a:lnTo>
                  <a:lnTo>
                    <a:pt x="2853" y="170"/>
                  </a:lnTo>
                  <a:lnTo>
                    <a:pt x="2853" y="176"/>
                  </a:lnTo>
                  <a:lnTo>
                    <a:pt x="2853" y="176"/>
                  </a:lnTo>
                  <a:lnTo>
                    <a:pt x="2858" y="181"/>
                  </a:lnTo>
                  <a:lnTo>
                    <a:pt x="2858" y="181"/>
                  </a:lnTo>
                  <a:lnTo>
                    <a:pt x="2858" y="181"/>
                  </a:lnTo>
                  <a:lnTo>
                    <a:pt x="2858" y="181"/>
                  </a:lnTo>
                  <a:lnTo>
                    <a:pt x="2864" y="187"/>
                  </a:lnTo>
                  <a:lnTo>
                    <a:pt x="2864" y="187"/>
                  </a:lnTo>
                  <a:lnTo>
                    <a:pt x="2875" y="187"/>
                  </a:lnTo>
                  <a:lnTo>
                    <a:pt x="2875" y="187"/>
                  </a:lnTo>
                  <a:lnTo>
                    <a:pt x="2887" y="193"/>
                  </a:lnTo>
                  <a:lnTo>
                    <a:pt x="2887" y="193"/>
                  </a:lnTo>
                  <a:lnTo>
                    <a:pt x="2893" y="193"/>
                  </a:lnTo>
                  <a:lnTo>
                    <a:pt x="2893" y="193"/>
                  </a:lnTo>
                  <a:lnTo>
                    <a:pt x="2903" y="193"/>
                  </a:lnTo>
                  <a:lnTo>
                    <a:pt x="2903" y="193"/>
                  </a:lnTo>
                  <a:lnTo>
                    <a:pt x="2909" y="199"/>
                  </a:lnTo>
                  <a:lnTo>
                    <a:pt x="2909" y="199"/>
                  </a:lnTo>
                  <a:lnTo>
                    <a:pt x="2921" y="199"/>
                  </a:lnTo>
                  <a:lnTo>
                    <a:pt x="2921" y="199"/>
                  </a:lnTo>
                  <a:lnTo>
                    <a:pt x="2927" y="199"/>
                  </a:lnTo>
                  <a:lnTo>
                    <a:pt x="2927" y="199"/>
                  </a:lnTo>
                  <a:lnTo>
                    <a:pt x="2932" y="204"/>
                  </a:lnTo>
                  <a:lnTo>
                    <a:pt x="2932" y="204"/>
                  </a:lnTo>
                  <a:lnTo>
                    <a:pt x="2938" y="210"/>
                  </a:lnTo>
                  <a:lnTo>
                    <a:pt x="2938" y="210"/>
                  </a:lnTo>
                  <a:lnTo>
                    <a:pt x="2938" y="221"/>
                  </a:lnTo>
                  <a:lnTo>
                    <a:pt x="2938" y="221"/>
                  </a:lnTo>
                  <a:lnTo>
                    <a:pt x="2938" y="227"/>
                  </a:lnTo>
                  <a:lnTo>
                    <a:pt x="2938" y="227"/>
                  </a:lnTo>
                  <a:lnTo>
                    <a:pt x="2932" y="227"/>
                  </a:lnTo>
                  <a:lnTo>
                    <a:pt x="2932" y="227"/>
                  </a:lnTo>
                  <a:lnTo>
                    <a:pt x="2932" y="232"/>
                  </a:lnTo>
                  <a:lnTo>
                    <a:pt x="2932" y="232"/>
                  </a:lnTo>
                  <a:lnTo>
                    <a:pt x="2932" y="244"/>
                  </a:lnTo>
                  <a:lnTo>
                    <a:pt x="2932" y="244"/>
                  </a:lnTo>
                  <a:lnTo>
                    <a:pt x="2932" y="255"/>
                  </a:lnTo>
                  <a:lnTo>
                    <a:pt x="2932" y="255"/>
                  </a:lnTo>
                  <a:lnTo>
                    <a:pt x="2932" y="261"/>
                  </a:lnTo>
                  <a:lnTo>
                    <a:pt x="2932" y="261"/>
                  </a:lnTo>
                  <a:lnTo>
                    <a:pt x="2927" y="266"/>
                  </a:lnTo>
                  <a:lnTo>
                    <a:pt x="2915" y="266"/>
                  </a:lnTo>
                  <a:lnTo>
                    <a:pt x="2915" y="266"/>
                  </a:lnTo>
                  <a:lnTo>
                    <a:pt x="2881" y="272"/>
                  </a:lnTo>
                  <a:lnTo>
                    <a:pt x="2881" y="272"/>
                  </a:lnTo>
                  <a:lnTo>
                    <a:pt x="2847" y="272"/>
                  </a:lnTo>
                  <a:lnTo>
                    <a:pt x="2847" y="272"/>
                  </a:lnTo>
                  <a:lnTo>
                    <a:pt x="2818" y="272"/>
                  </a:lnTo>
                  <a:lnTo>
                    <a:pt x="2818" y="272"/>
                  </a:lnTo>
                  <a:lnTo>
                    <a:pt x="2813" y="255"/>
                  </a:lnTo>
                  <a:lnTo>
                    <a:pt x="2813" y="255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796" y="232"/>
                  </a:lnTo>
                  <a:lnTo>
                    <a:pt x="2796" y="232"/>
                  </a:lnTo>
                  <a:lnTo>
                    <a:pt x="2790" y="221"/>
                  </a:lnTo>
                  <a:lnTo>
                    <a:pt x="2790" y="221"/>
                  </a:lnTo>
                  <a:lnTo>
                    <a:pt x="2790" y="221"/>
                  </a:lnTo>
                  <a:lnTo>
                    <a:pt x="2790" y="221"/>
                  </a:lnTo>
                  <a:lnTo>
                    <a:pt x="2784" y="227"/>
                  </a:lnTo>
                  <a:lnTo>
                    <a:pt x="2784" y="227"/>
                  </a:lnTo>
                  <a:lnTo>
                    <a:pt x="2778" y="232"/>
                  </a:lnTo>
                  <a:lnTo>
                    <a:pt x="2778" y="232"/>
                  </a:lnTo>
                  <a:lnTo>
                    <a:pt x="2773" y="232"/>
                  </a:lnTo>
                  <a:lnTo>
                    <a:pt x="2773" y="232"/>
                  </a:lnTo>
                  <a:lnTo>
                    <a:pt x="2768" y="232"/>
                  </a:lnTo>
                  <a:lnTo>
                    <a:pt x="2768" y="232"/>
                  </a:lnTo>
                  <a:lnTo>
                    <a:pt x="2762" y="232"/>
                  </a:lnTo>
                  <a:lnTo>
                    <a:pt x="2762" y="232"/>
                  </a:lnTo>
                  <a:lnTo>
                    <a:pt x="2762" y="227"/>
                  </a:lnTo>
                  <a:lnTo>
                    <a:pt x="2762" y="227"/>
                  </a:lnTo>
                  <a:lnTo>
                    <a:pt x="2756" y="227"/>
                  </a:lnTo>
                  <a:lnTo>
                    <a:pt x="2756" y="227"/>
                  </a:lnTo>
                  <a:lnTo>
                    <a:pt x="2750" y="232"/>
                  </a:lnTo>
                  <a:lnTo>
                    <a:pt x="2750" y="232"/>
                  </a:lnTo>
                  <a:lnTo>
                    <a:pt x="2750" y="238"/>
                  </a:lnTo>
                  <a:lnTo>
                    <a:pt x="2750" y="238"/>
                  </a:lnTo>
                  <a:lnTo>
                    <a:pt x="2750" y="244"/>
                  </a:lnTo>
                  <a:lnTo>
                    <a:pt x="2750" y="244"/>
                  </a:lnTo>
                  <a:lnTo>
                    <a:pt x="2750" y="255"/>
                  </a:lnTo>
                  <a:lnTo>
                    <a:pt x="2750" y="255"/>
                  </a:lnTo>
                  <a:lnTo>
                    <a:pt x="2750" y="255"/>
                  </a:lnTo>
                  <a:lnTo>
                    <a:pt x="2750" y="255"/>
                  </a:lnTo>
                  <a:lnTo>
                    <a:pt x="2756" y="261"/>
                  </a:lnTo>
                  <a:lnTo>
                    <a:pt x="2756" y="261"/>
                  </a:lnTo>
                  <a:lnTo>
                    <a:pt x="2756" y="266"/>
                  </a:lnTo>
                  <a:lnTo>
                    <a:pt x="2756" y="266"/>
                  </a:lnTo>
                  <a:lnTo>
                    <a:pt x="2762" y="272"/>
                  </a:lnTo>
                  <a:lnTo>
                    <a:pt x="2762" y="272"/>
                  </a:lnTo>
                  <a:lnTo>
                    <a:pt x="2756" y="278"/>
                  </a:lnTo>
                  <a:lnTo>
                    <a:pt x="2756" y="278"/>
                  </a:lnTo>
                  <a:lnTo>
                    <a:pt x="2756" y="278"/>
                  </a:lnTo>
                  <a:lnTo>
                    <a:pt x="2756" y="278"/>
                  </a:lnTo>
                  <a:lnTo>
                    <a:pt x="2756" y="284"/>
                  </a:lnTo>
                  <a:lnTo>
                    <a:pt x="2756" y="284"/>
                  </a:lnTo>
                  <a:lnTo>
                    <a:pt x="2756" y="290"/>
                  </a:lnTo>
                  <a:lnTo>
                    <a:pt x="2756" y="290"/>
                  </a:lnTo>
                  <a:lnTo>
                    <a:pt x="2756" y="290"/>
                  </a:lnTo>
                  <a:lnTo>
                    <a:pt x="2756" y="290"/>
                  </a:lnTo>
                  <a:lnTo>
                    <a:pt x="2762" y="295"/>
                  </a:lnTo>
                  <a:lnTo>
                    <a:pt x="2762" y="295"/>
                  </a:lnTo>
                  <a:lnTo>
                    <a:pt x="2773" y="306"/>
                  </a:lnTo>
                  <a:lnTo>
                    <a:pt x="2773" y="306"/>
                  </a:lnTo>
                  <a:lnTo>
                    <a:pt x="2773" y="306"/>
                  </a:lnTo>
                  <a:lnTo>
                    <a:pt x="2773" y="306"/>
                  </a:lnTo>
                  <a:lnTo>
                    <a:pt x="2778" y="312"/>
                  </a:lnTo>
                  <a:lnTo>
                    <a:pt x="2778" y="312"/>
                  </a:lnTo>
                  <a:lnTo>
                    <a:pt x="2784" y="324"/>
                  </a:lnTo>
                  <a:lnTo>
                    <a:pt x="2784" y="324"/>
                  </a:lnTo>
                  <a:lnTo>
                    <a:pt x="2796" y="329"/>
                  </a:lnTo>
                  <a:lnTo>
                    <a:pt x="2796" y="329"/>
                  </a:lnTo>
                  <a:lnTo>
                    <a:pt x="2796" y="335"/>
                  </a:lnTo>
                  <a:lnTo>
                    <a:pt x="2796" y="335"/>
                  </a:lnTo>
                  <a:lnTo>
                    <a:pt x="2802" y="335"/>
                  </a:lnTo>
                  <a:lnTo>
                    <a:pt x="2802" y="335"/>
                  </a:lnTo>
                  <a:lnTo>
                    <a:pt x="2813" y="335"/>
                  </a:lnTo>
                  <a:lnTo>
                    <a:pt x="2813" y="335"/>
                  </a:lnTo>
                  <a:lnTo>
                    <a:pt x="2818" y="335"/>
                  </a:lnTo>
                  <a:lnTo>
                    <a:pt x="2818" y="335"/>
                  </a:lnTo>
                  <a:lnTo>
                    <a:pt x="2824" y="335"/>
                  </a:lnTo>
                  <a:lnTo>
                    <a:pt x="2824" y="335"/>
                  </a:lnTo>
                  <a:lnTo>
                    <a:pt x="2830" y="340"/>
                  </a:lnTo>
                  <a:lnTo>
                    <a:pt x="2830" y="340"/>
                  </a:lnTo>
                  <a:lnTo>
                    <a:pt x="2830" y="346"/>
                  </a:lnTo>
                  <a:lnTo>
                    <a:pt x="2830" y="346"/>
                  </a:lnTo>
                  <a:lnTo>
                    <a:pt x="2835" y="352"/>
                  </a:lnTo>
                  <a:lnTo>
                    <a:pt x="2835" y="352"/>
                  </a:lnTo>
                  <a:lnTo>
                    <a:pt x="2841" y="352"/>
                  </a:lnTo>
                  <a:lnTo>
                    <a:pt x="2841" y="352"/>
                  </a:lnTo>
                  <a:lnTo>
                    <a:pt x="2847" y="352"/>
                  </a:lnTo>
                  <a:lnTo>
                    <a:pt x="2847" y="352"/>
                  </a:lnTo>
                  <a:lnTo>
                    <a:pt x="2853" y="352"/>
                  </a:lnTo>
                  <a:lnTo>
                    <a:pt x="2853" y="352"/>
                  </a:lnTo>
                  <a:lnTo>
                    <a:pt x="2853" y="346"/>
                  </a:lnTo>
                  <a:lnTo>
                    <a:pt x="2853" y="346"/>
                  </a:lnTo>
                  <a:lnTo>
                    <a:pt x="2853" y="340"/>
                  </a:lnTo>
                  <a:lnTo>
                    <a:pt x="2853" y="340"/>
                  </a:lnTo>
                  <a:lnTo>
                    <a:pt x="2853" y="335"/>
                  </a:lnTo>
                  <a:lnTo>
                    <a:pt x="2853" y="335"/>
                  </a:lnTo>
                  <a:lnTo>
                    <a:pt x="2853" y="329"/>
                  </a:lnTo>
                  <a:lnTo>
                    <a:pt x="2853" y="329"/>
                  </a:lnTo>
                  <a:lnTo>
                    <a:pt x="2858" y="329"/>
                  </a:lnTo>
                  <a:lnTo>
                    <a:pt x="2858" y="329"/>
                  </a:lnTo>
                  <a:lnTo>
                    <a:pt x="2869" y="329"/>
                  </a:lnTo>
                  <a:lnTo>
                    <a:pt x="2869" y="329"/>
                  </a:lnTo>
                  <a:lnTo>
                    <a:pt x="2875" y="329"/>
                  </a:lnTo>
                  <a:lnTo>
                    <a:pt x="2875" y="329"/>
                  </a:lnTo>
                  <a:lnTo>
                    <a:pt x="2887" y="324"/>
                  </a:lnTo>
                  <a:lnTo>
                    <a:pt x="2887" y="324"/>
                  </a:lnTo>
                  <a:lnTo>
                    <a:pt x="2893" y="329"/>
                  </a:lnTo>
                  <a:lnTo>
                    <a:pt x="2893" y="329"/>
                  </a:lnTo>
                  <a:lnTo>
                    <a:pt x="2898" y="340"/>
                  </a:lnTo>
                  <a:lnTo>
                    <a:pt x="2898" y="340"/>
                  </a:lnTo>
                  <a:lnTo>
                    <a:pt x="2903" y="346"/>
                  </a:lnTo>
                  <a:lnTo>
                    <a:pt x="2903" y="346"/>
                  </a:lnTo>
                  <a:lnTo>
                    <a:pt x="2909" y="352"/>
                  </a:lnTo>
                  <a:lnTo>
                    <a:pt x="2909" y="352"/>
                  </a:lnTo>
                  <a:lnTo>
                    <a:pt x="2909" y="358"/>
                  </a:lnTo>
                  <a:lnTo>
                    <a:pt x="2909" y="358"/>
                  </a:lnTo>
                  <a:lnTo>
                    <a:pt x="2915" y="369"/>
                  </a:lnTo>
                  <a:lnTo>
                    <a:pt x="2915" y="369"/>
                  </a:lnTo>
                  <a:lnTo>
                    <a:pt x="2921" y="375"/>
                  </a:lnTo>
                  <a:lnTo>
                    <a:pt x="2921" y="375"/>
                  </a:lnTo>
                  <a:lnTo>
                    <a:pt x="2927" y="380"/>
                  </a:lnTo>
                  <a:lnTo>
                    <a:pt x="2927" y="380"/>
                  </a:lnTo>
                  <a:lnTo>
                    <a:pt x="2932" y="380"/>
                  </a:lnTo>
                  <a:lnTo>
                    <a:pt x="2932" y="380"/>
                  </a:lnTo>
                  <a:lnTo>
                    <a:pt x="2938" y="380"/>
                  </a:lnTo>
                  <a:lnTo>
                    <a:pt x="2938" y="380"/>
                  </a:lnTo>
                  <a:lnTo>
                    <a:pt x="2943" y="380"/>
                  </a:lnTo>
                  <a:lnTo>
                    <a:pt x="2943" y="380"/>
                  </a:lnTo>
                  <a:lnTo>
                    <a:pt x="2949" y="380"/>
                  </a:lnTo>
                  <a:lnTo>
                    <a:pt x="2949" y="380"/>
                  </a:lnTo>
                  <a:lnTo>
                    <a:pt x="2961" y="386"/>
                  </a:lnTo>
                  <a:lnTo>
                    <a:pt x="2961" y="386"/>
                  </a:lnTo>
                  <a:lnTo>
                    <a:pt x="2972" y="392"/>
                  </a:lnTo>
                  <a:lnTo>
                    <a:pt x="2972" y="392"/>
                  </a:lnTo>
                  <a:lnTo>
                    <a:pt x="2983" y="403"/>
                  </a:lnTo>
                  <a:lnTo>
                    <a:pt x="2983" y="403"/>
                  </a:lnTo>
                  <a:lnTo>
                    <a:pt x="2989" y="415"/>
                  </a:lnTo>
                  <a:lnTo>
                    <a:pt x="2989" y="415"/>
                  </a:lnTo>
                  <a:lnTo>
                    <a:pt x="2989" y="415"/>
                  </a:lnTo>
                  <a:lnTo>
                    <a:pt x="2989" y="415"/>
                  </a:lnTo>
                  <a:lnTo>
                    <a:pt x="2989" y="420"/>
                  </a:lnTo>
                  <a:lnTo>
                    <a:pt x="2989" y="420"/>
                  </a:lnTo>
                  <a:lnTo>
                    <a:pt x="2989" y="431"/>
                  </a:lnTo>
                  <a:lnTo>
                    <a:pt x="2989" y="431"/>
                  </a:lnTo>
                  <a:lnTo>
                    <a:pt x="2989" y="431"/>
                  </a:lnTo>
                  <a:lnTo>
                    <a:pt x="2989" y="431"/>
                  </a:lnTo>
                  <a:lnTo>
                    <a:pt x="2994" y="443"/>
                  </a:lnTo>
                  <a:lnTo>
                    <a:pt x="2994" y="443"/>
                  </a:lnTo>
                  <a:lnTo>
                    <a:pt x="3000" y="454"/>
                  </a:lnTo>
                  <a:lnTo>
                    <a:pt x="3000" y="454"/>
                  </a:lnTo>
                  <a:lnTo>
                    <a:pt x="3006" y="460"/>
                  </a:lnTo>
                  <a:lnTo>
                    <a:pt x="3006" y="460"/>
                  </a:lnTo>
                  <a:lnTo>
                    <a:pt x="3012" y="471"/>
                  </a:lnTo>
                  <a:lnTo>
                    <a:pt x="3012" y="471"/>
                  </a:lnTo>
                  <a:lnTo>
                    <a:pt x="3023" y="471"/>
                  </a:lnTo>
                  <a:lnTo>
                    <a:pt x="3023" y="471"/>
                  </a:lnTo>
                  <a:lnTo>
                    <a:pt x="3028" y="477"/>
                  </a:lnTo>
                  <a:lnTo>
                    <a:pt x="3028" y="477"/>
                  </a:lnTo>
                  <a:lnTo>
                    <a:pt x="3040" y="477"/>
                  </a:lnTo>
                  <a:lnTo>
                    <a:pt x="3040" y="477"/>
                  </a:lnTo>
                  <a:lnTo>
                    <a:pt x="3052" y="471"/>
                  </a:lnTo>
                  <a:lnTo>
                    <a:pt x="3052" y="471"/>
                  </a:lnTo>
                  <a:lnTo>
                    <a:pt x="3063" y="460"/>
                  </a:lnTo>
                  <a:lnTo>
                    <a:pt x="3063" y="460"/>
                  </a:lnTo>
                  <a:lnTo>
                    <a:pt x="3074" y="449"/>
                  </a:lnTo>
                  <a:lnTo>
                    <a:pt x="3074" y="449"/>
                  </a:lnTo>
                  <a:lnTo>
                    <a:pt x="3086" y="431"/>
                  </a:lnTo>
                  <a:lnTo>
                    <a:pt x="3086" y="431"/>
                  </a:lnTo>
                  <a:lnTo>
                    <a:pt x="3097" y="425"/>
                  </a:lnTo>
                  <a:lnTo>
                    <a:pt x="3097" y="425"/>
                  </a:lnTo>
                  <a:lnTo>
                    <a:pt x="3103" y="420"/>
                  </a:lnTo>
                  <a:lnTo>
                    <a:pt x="3103" y="420"/>
                  </a:lnTo>
                  <a:lnTo>
                    <a:pt x="3108" y="420"/>
                  </a:lnTo>
                  <a:lnTo>
                    <a:pt x="3108" y="420"/>
                  </a:lnTo>
                  <a:lnTo>
                    <a:pt x="3119" y="425"/>
                  </a:lnTo>
                  <a:lnTo>
                    <a:pt x="3119" y="425"/>
                  </a:lnTo>
                  <a:lnTo>
                    <a:pt x="3125" y="425"/>
                  </a:lnTo>
                  <a:lnTo>
                    <a:pt x="3125" y="425"/>
                  </a:lnTo>
                  <a:lnTo>
                    <a:pt x="3125" y="420"/>
                  </a:lnTo>
                  <a:lnTo>
                    <a:pt x="3125" y="420"/>
                  </a:lnTo>
                  <a:lnTo>
                    <a:pt x="3131" y="415"/>
                  </a:lnTo>
                  <a:lnTo>
                    <a:pt x="3131" y="415"/>
                  </a:lnTo>
                  <a:lnTo>
                    <a:pt x="3137" y="409"/>
                  </a:lnTo>
                  <a:lnTo>
                    <a:pt x="3137" y="409"/>
                  </a:lnTo>
                  <a:lnTo>
                    <a:pt x="3142" y="409"/>
                  </a:lnTo>
                  <a:lnTo>
                    <a:pt x="3142" y="409"/>
                  </a:lnTo>
                  <a:lnTo>
                    <a:pt x="3159" y="403"/>
                  </a:lnTo>
                  <a:lnTo>
                    <a:pt x="3159" y="403"/>
                  </a:lnTo>
                  <a:lnTo>
                    <a:pt x="3177" y="397"/>
                  </a:lnTo>
                  <a:lnTo>
                    <a:pt x="3177" y="397"/>
                  </a:lnTo>
                  <a:lnTo>
                    <a:pt x="3193" y="397"/>
                  </a:lnTo>
                  <a:lnTo>
                    <a:pt x="3193" y="397"/>
                  </a:lnTo>
                  <a:lnTo>
                    <a:pt x="3211" y="392"/>
                  </a:lnTo>
                  <a:lnTo>
                    <a:pt x="3211" y="392"/>
                  </a:lnTo>
                  <a:lnTo>
                    <a:pt x="3211" y="380"/>
                  </a:lnTo>
                  <a:lnTo>
                    <a:pt x="3211" y="380"/>
                  </a:lnTo>
                  <a:lnTo>
                    <a:pt x="3211" y="375"/>
                  </a:lnTo>
                  <a:lnTo>
                    <a:pt x="3211" y="375"/>
                  </a:lnTo>
                  <a:lnTo>
                    <a:pt x="3211" y="369"/>
                  </a:lnTo>
                  <a:lnTo>
                    <a:pt x="3211" y="369"/>
                  </a:lnTo>
                  <a:lnTo>
                    <a:pt x="3211" y="363"/>
                  </a:lnTo>
                  <a:lnTo>
                    <a:pt x="3216" y="363"/>
                  </a:lnTo>
                  <a:lnTo>
                    <a:pt x="3216" y="358"/>
                  </a:lnTo>
                  <a:lnTo>
                    <a:pt x="3222" y="358"/>
                  </a:lnTo>
                  <a:lnTo>
                    <a:pt x="3222" y="358"/>
                  </a:lnTo>
                  <a:lnTo>
                    <a:pt x="3222" y="358"/>
                  </a:lnTo>
                  <a:lnTo>
                    <a:pt x="3228" y="346"/>
                  </a:lnTo>
                  <a:lnTo>
                    <a:pt x="3228" y="346"/>
                  </a:lnTo>
                  <a:lnTo>
                    <a:pt x="3228" y="329"/>
                  </a:lnTo>
                  <a:lnTo>
                    <a:pt x="3228" y="329"/>
                  </a:lnTo>
                  <a:lnTo>
                    <a:pt x="3228" y="318"/>
                  </a:lnTo>
                  <a:lnTo>
                    <a:pt x="3228" y="318"/>
                  </a:lnTo>
                  <a:lnTo>
                    <a:pt x="3228" y="306"/>
                  </a:lnTo>
                  <a:lnTo>
                    <a:pt x="3228" y="306"/>
                  </a:lnTo>
                  <a:lnTo>
                    <a:pt x="3222" y="301"/>
                  </a:lnTo>
                  <a:lnTo>
                    <a:pt x="3222" y="301"/>
                  </a:lnTo>
                  <a:lnTo>
                    <a:pt x="3216" y="295"/>
                  </a:lnTo>
                  <a:lnTo>
                    <a:pt x="3216" y="295"/>
                  </a:lnTo>
                  <a:lnTo>
                    <a:pt x="3216" y="284"/>
                  </a:lnTo>
                  <a:lnTo>
                    <a:pt x="3216" y="284"/>
                  </a:lnTo>
                  <a:lnTo>
                    <a:pt x="3222" y="278"/>
                  </a:lnTo>
                  <a:lnTo>
                    <a:pt x="3222" y="278"/>
                  </a:lnTo>
                  <a:lnTo>
                    <a:pt x="3222" y="272"/>
                  </a:lnTo>
                  <a:lnTo>
                    <a:pt x="3222" y="272"/>
                  </a:lnTo>
                  <a:lnTo>
                    <a:pt x="3222" y="261"/>
                  </a:lnTo>
                  <a:lnTo>
                    <a:pt x="3222" y="261"/>
                  </a:lnTo>
                  <a:lnTo>
                    <a:pt x="3216" y="255"/>
                  </a:lnTo>
                  <a:lnTo>
                    <a:pt x="3216" y="255"/>
                  </a:lnTo>
                  <a:lnTo>
                    <a:pt x="3211" y="255"/>
                  </a:lnTo>
                  <a:lnTo>
                    <a:pt x="3211" y="255"/>
                  </a:lnTo>
                  <a:lnTo>
                    <a:pt x="3205" y="250"/>
                  </a:lnTo>
                  <a:lnTo>
                    <a:pt x="3205" y="250"/>
                  </a:lnTo>
                  <a:lnTo>
                    <a:pt x="3199" y="250"/>
                  </a:lnTo>
                  <a:lnTo>
                    <a:pt x="3199" y="250"/>
                  </a:lnTo>
                  <a:lnTo>
                    <a:pt x="3188" y="261"/>
                  </a:lnTo>
                  <a:lnTo>
                    <a:pt x="3188" y="261"/>
                  </a:lnTo>
                  <a:lnTo>
                    <a:pt x="3182" y="266"/>
                  </a:lnTo>
                  <a:lnTo>
                    <a:pt x="3182" y="266"/>
                  </a:lnTo>
                  <a:lnTo>
                    <a:pt x="3171" y="272"/>
                  </a:lnTo>
                  <a:lnTo>
                    <a:pt x="3171" y="272"/>
                  </a:lnTo>
                  <a:lnTo>
                    <a:pt x="3159" y="284"/>
                  </a:lnTo>
                  <a:lnTo>
                    <a:pt x="3159" y="284"/>
                  </a:lnTo>
                  <a:lnTo>
                    <a:pt x="3153" y="261"/>
                  </a:lnTo>
                  <a:lnTo>
                    <a:pt x="3153" y="261"/>
                  </a:lnTo>
                  <a:lnTo>
                    <a:pt x="3148" y="250"/>
                  </a:lnTo>
                  <a:lnTo>
                    <a:pt x="3148" y="250"/>
                  </a:lnTo>
                  <a:lnTo>
                    <a:pt x="3148" y="232"/>
                  </a:lnTo>
                  <a:lnTo>
                    <a:pt x="3148" y="232"/>
                  </a:lnTo>
                  <a:lnTo>
                    <a:pt x="3142" y="215"/>
                  </a:lnTo>
                  <a:lnTo>
                    <a:pt x="3142" y="215"/>
                  </a:lnTo>
                  <a:lnTo>
                    <a:pt x="3119" y="227"/>
                  </a:lnTo>
                  <a:lnTo>
                    <a:pt x="3119" y="227"/>
                  </a:lnTo>
                  <a:lnTo>
                    <a:pt x="3108" y="232"/>
                  </a:lnTo>
                  <a:lnTo>
                    <a:pt x="3108" y="232"/>
                  </a:lnTo>
                  <a:lnTo>
                    <a:pt x="3103" y="221"/>
                  </a:lnTo>
                  <a:lnTo>
                    <a:pt x="3103" y="221"/>
                  </a:lnTo>
                  <a:lnTo>
                    <a:pt x="3091" y="193"/>
                  </a:lnTo>
                  <a:lnTo>
                    <a:pt x="3091" y="193"/>
                  </a:lnTo>
                  <a:lnTo>
                    <a:pt x="3086" y="193"/>
                  </a:lnTo>
                  <a:lnTo>
                    <a:pt x="3086" y="193"/>
                  </a:lnTo>
                  <a:lnTo>
                    <a:pt x="3080" y="193"/>
                  </a:lnTo>
                  <a:lnTo>
                    <a:pt x="3080" y="187"/>
                  </a:lnTo>
                  <a:lnTo>
                    <a:pt x="3086" y="187"/>
                  </a:lnTo>
                  <a:lnTo>
                    <a:pt x="3086" y="181"/>
                  </a:lnTo>
                  <a:lnTo>
                    <a:pt x="3086" y="176"/>
                  </a:lnTo>
                  <a:lnTo>
                    <a:pt x="3086" y="176"/>
                  </a:lnTo>
                  <a:lnTo>
                    <a:pt x="3103" y="176"/>
                  </a:lnTo>
                  <a:lnTo>
                    <a:pt x="3103" y="176"/>
                  </a:lnTo>
                  <a:lnTo>
                    <a:pt x="3119" y="176"/>
                  </a:lnTo>
                  <a:lnTo>
                    <a:pt x="3119" y="176"/>
                  </a:lnTo>
                  <a:lnTo>
                    <a:pt x="3131" y="176"/>
                  </a:lnTo>
                  <a:lnTo>
                    <a:pt x="3131" y="176"/>
                  </a:lnTo>
                  <a:lnTo>
                    <a:pt x="3153" y="170"/>
                  </a:lnTo>
                  <a:lnTo>
                    <a:pt x="3153" y="170"/>
                  </a:lnTo>
                  <a:lnTo>
                    <a:pt x="3153" y="165"/>
                  </a:lnTo>
                  <a:lnTo>
                    <a:pt x="3153" y="165"/>
                  </a:lnTo>
                  <a:lnTo>
                    <a:pt x="3153" y="159"/>
                  </a:lnTo>
                  <a:lnTo>
                    <a:pt x="3153" y="159"/>
                  </a:lnTo>
                  <a:lnTo>
                    <a:pt x="3153" y="153"/>
                  </a:lnTo>
                  <a:lnTo>
                    <a:pt x="3153" y="153"/>
                  </a:lnTo>
                  <a:lnTo>
                    <a:pt x="3148" y="153"/>
                  </a:lnTo>
                  <a:lnTo>
                    <a:pt x="3148" y="153"/>
                  </a:lnTo>
                  <a:lnTo>
                    <a:pt x="3148" y="141"/>
                  </a:lnTo>
                  <a:lnTo>
                    <a:pt x="3148" y="141"/>
                  </a:lnTo>
                  <a:lnTo>
                    <a:pt x="3153" y="136"/>
                  </a:lnTo>
                  <a:lnTo>
                    <a:pt x="3153" y="136"/>
                  </a:lnTo>
                  <a:lnTo>
                    <a:pt x="3153" y="130"/>
                  </a:lnTo>
                  <a:lnTo>
                    <a:pt x="3153" y="130"/>
                  </a:lnTo>
                  <a:lnTo>
                    <a:pt x="3153" y="125"/>
                  </a:lnTo>
                  <a:lnTo>
                    <a:pt x="3153" y="125"/>
                  </a:lnTo>
                  <a:lnTo>
                    <a:pt x="3148" y="125"/>
                  </a:lnTo>
                  <a:lnTo>
                    <a:pt x="3148" y="125"/>
                  </a:lnTo>
                  <a:lnTo>
                    <a:pt x="3142" y="125"/>
                  </a:lnTo>
                  <a:lnTo>
                    <a:pt x="3142" y="125"/>
                  </a:lnTo>
                  <a:lnTo>
                    <a:pt x="3137" y="125"/>
                  </a:lnTo>
                  <a:lnTo>
                    <a:pt x="3137" y="125"/>
                  </a:lnTo>
                  <a:lnTo>
                    <a:pt x="3137" y="125"/>
                  </a:lnTo>
                  <a:lnTo>
                    <a:pt x="3137" y="125"/>
                  </a:lnTo>
                  <a:lnTo>
                    <a:pt x="3131" y="119"/>
                  </a:lnTo>
                  <a:lnTo>
                    <a:pt x="3131" y="119"/>
                  </a:lnTo>
                  <a:lnTo>
                    <a:pt x="3131" y="113"/>
                  </a:lnTo>
                  <a:lnTo>
                    <a:pt x="3131" y="113"/>
                  </a:lnTo>
                  <a:lnTo>
                    <a:pt x="3125" y="107"/>
                  </a:lnTo>
                  <a:lnTo>
                    <a:pt x="3125" y="107"/>
                  </a:lnTo>
                  <a:lnTo>
                    <a:pt x="3125" y="107"/>
                  </a:lnTo>
                  <a:lnTo>
                    <a:pt x="3125" y="107"/>
                  </a:lnTo>
                  <a:lnTo>
                    <a:pt x="3108" y="102"/>
                  </a:lnTo>
                  <a:lnTo>
                    <a:pt x="3108" y="102"/>
                  </a:lnTo>
                  <a:lnTo>
                    <a:pt x="3091" y="102"/>
                  </a:lnTo>
                  <a:lnTo>
                    <a:pt x="3091" y="102"/>
                  </a:lnTo>
                  <a:lnTo>
                    <a:pt x="3074" y="102"/>
                  </a:lnTo>
                  <a:lnTo>
                    <a:pt x="3074" y="102"/>
                  </a:lnTo>
                  <a:lnTo>
                    <a:pt x="3057" y="107"/>
                  </a:lnTo>
                  <a:lnTo>
                    <a:pt x="3057" y="107"/>
                  </a:lnTo>
                  <a:lnTo>
                    <a:pt x="3057" y="113"/>
                  </a:lnTo>
                  <a:lnTo>
                    <a:pt x="3057" y="113"/>
                  </a:lnTo>
                  <a:lnTo>
                    <a:pt x="3052" y="119"/>
                  </a:lnTo>
                  <a:lnTo>
                    <a:pt x="3052" y="119"/>
                  </a:lnTo>
                  <a:lnTo>
                    <a:pt x="3046" y="119"/>
                  </a:lnTo>
                  <a:lnTo>
                    <a:pt x="3046" y="119"/>
                  </a:lnTo>
                  <a:lnTo>
                    <a:pt x="3040" y="119"/>
                  </a:lnTo>
                  <a:lnTo>
                    <a:pt x="3040" y="119"/>
                  </a:lnTo>
                  <a:lnTo>
                    <a:pt x="3028" y="119"/>
                  </a:lnTo>
                  <a:lnTo>
                    <a:pt x="3028" y="119"/>
                  </a:lnTo>
                  <a:lnTo>
                    <a:pt x="3023" y="119"/>
                  </a:lnTo>
                  <a:lnTo>
                    <a:pt x="3023" y="119"/>
                  </a:lnTo>
                  <a:lnTo>
                    <a:pt x="3028" y="113"/>
                  </a:lnTo>
                  <a:lnTo>
                    <a:pt x="3028" y="113"/>
                  </a:lnTo>
                  <a:lnTo>
                    <a:pt x="3034" y="113"/>
                  </a:lnTo>
                  <a:lnTo>
                    <a:pt x="3034" y="113"/>
                  </a:lnTo>
                  <a:lnTo>
                    <a:pt x="3040" y="107"/>
                  </a:lnTo>
                  <a:lnTo>
                    <a:pt x="3040" y="107"/>
                  </a:lnTo>
                  <a:lnTo>
                    <a:pt x="3046" y="107"/>
                  </a:lnTo>
                  <a:lnTo>
                    <a:pt x="3046" y="107"/>
                  </a:lnTo>
                  <a:lnTo>
                    <a:pt x="3052" y="102"/>
                  </a:lnTo>
                  <a:lnTo>
                    <a:pt x="3052" y="102"/>
                  </a:lnTo>
                  <a:lnTo>
                    <a:pt x="3057" y="96"/>
                  </a:lnTo>
                  <a:lnTo>
                    <a:pt x="3057" y="96"/>
                  </a:lnTo>
                  <a:lnTo>
                    <a:pt x="3063" y="96"/>
                  </a:lnTo>
                  <a:lnTo>
                    <a:pt x="3063" y="96"/>
                  </a:lnTo>
                  <a:lnTo>
                    <a:pt x="3068" y="90"/>
                  </a:lnTo>
                  <a:lnTo>
                    <a:pt x="3068" y="90"/>
                  </a:lnTo>
                  <a:lnTo>
                    <a:pt x="3074" y="90"/>
                  </a:lnTo>
                  <a:lnTo>
                    <a:pt x="3074" y="90"/>
                  </a:lnTo>
                  <a:lnTo>
                    <a:pt x="3080" y="90"/>
                  </a:lnTo>
                  <a:lnTo>
                    <a:pt x="3080" y="90"/>
                  </a:lnTo>
                  <a:lnTo>
                    <a:pt x="3086" y="85"/>
                  </a:lnTo>
                  <a:lnTo>
                    <a:pt x="3086" y="85"/>
                  </a:lnTo>
                  <a:lnTo>
                    <a:pt x="3091" y="85"/>
                  </a:lnTo>
                  <a:lnTo>
                    <a:pt x="3091" y="85"/>
                  </a:lnTo>
                  <a:lnTo>
                    <a:pt x="3103" y="73"/>
                  </a:lnTo>
                  <a:lnTo>
                    <a:pt x="3103" y="73"/>
                  </a:lnTo>
                  <a:lnTo>
                    <a:pt x="3103" y="62"/>
                  </a:lnTo>
                  <a:lnTo>
                    <a:pt x="3103" y="62"/>
                  </a:lnTo>
                  <a:lnTo>
                    <a:pt x="3091" y="51"/>
                  </a:lnTo>
                  <a:lnTo>
                    <a:pt x="3091" y="51"/>
                  </a:lnTo>
                  <a:lnTo>
                    <a:pt x="3068" y="51"/>
                  </a:lnTo>
                  <a:close/>
                  <a:moveTo>
                    <a:pt x="3177" y="165"/>
                  </a:moveTo>
                  <a:lnTo>
                    <a:pt x="3177" y="170"/>
                  </a:lnTo>
                  <a:lnTo>
                    <a:pt x="3177" y="176"/>
                  </a:lnTo>
                  <a:lnTo>
                    <a:pt x="3177" y="181"/>
                  </a:lnTo>
                  <a:lnTo>
                    <a:pt x="3177" y="187"/>
                  </a:lnTo>
                  <a:lnTo>
                    <a:pt x="3177" y="187"/>
                  </a:lnTo>
                  <a:lnTo>
                    <a:pt x="3177" y="187"/>
                  </a:lnTo>
                  <a:lnTo>
                    <a:pt x="3177" y="187"/>
                  </a:lnTo>
                  <a:lnTo>
                    <a:pt x="3182" y="187"/>
                  </a:lnTo>
                  <a:lnTo>
                    <a:pt x="3182" y="187"/>
                  </a:lnTo>
                  <a:lnTo>
                    <a:pt x="3193" y="187"/>
                  </a:lnTo>
                  <a:lnTo>
                    <a:pt x="3193" y="187"/>
                  </a:lnTo>
                  <a:lnTo>
                    <a:pt x="3193" y="187"/>
                  </a:lnTo>
                  <a:lnTo>
                    <a:pt x="3193" y="181"/>
                  </a:lnTo>
                  <a:lnTo>
                    <a:pt x="3193" y="176"/>
                  </a:lnTo>
                  <a:lnTo>
                    <a:pt x="3193" y="170"/>
                  </a:lnTo>
                  <a:lnTo>
                    <a:pt x="3188" y="165"/>
                  </a:lnTo>
                  <a:lnTo>
                    <a:pt x="3188" y="165"/>
                  </a:lnTo>
                  <a:lnTo>
                    <a:pt x="3188" y="165"/>
                  </a:lnTo>
                  <a:lnTo>
                    <a:pt x="3188" y="165"/>
                  </a:lnTo>
                  <a:lnTo>
                    <a:pt x="3182" y="170"/>
                  </a:lnTo>
                  <a:lnTo>
                    <a:pt x="3182" y="170"/>
                  </a:lnTo>
                  <a:lnTo>
                    <a:pt x="3177" y="170"/>
                  </a:lnTo>
                  <a:lnTo>
                    <a:pt x="3177" y="170"/>
                  </a:lnTo>
                  <a:lnTo>
                    <a:pt x="3177" y="165"/>
                  </a:lnTo>
                  <a:close/>
                  <a:moveTo>
                    <a:pt x="3563" y="642"/>
                  </a:moveTo>
                  <a:lnTo>
                    <a:pt x="3563" y="642"/>
                  </a:lnTo>
                  <a:lnTo>
                    <a:pt x="3563" y="648"/>
                  </a:lnTo>
                  <a:lnTo>
                    <a:pt x="3563" y="648"/>
                  </a:lnTo>
                  <a:lnTo>
                    <a:pt x="3568" y="653"/>
                  </a:lnTo>
                  <a:lnTo>
                    <a:pt x="3568" y="653"/>
                  </a:lnTo>
                  <a:lnTo>
                    <a:pt x="3568" y="648"/>
                  </a:lnTo>
                  <a:lnTo>
                    <a:pt x="3568" y="648"/>
                  </a:lnTo>
                  <a:lnTo>
                    <a:pt x="3568" y="642"/>
                  </a:lnTo>
                  <a:lnTo>
                    <a:pt x="3568" y="642"/>
                  </a:lnTo>
                  <a:lnTo>
                    <a:pt x="3568" y="642"/>
                  </a:lnTo>
                  <a:lnTo>
                    <a:pt x="3568" y="642"/>
                  </a:lnTo>
                  <a:lnTo>
                    <a:pt x="3563" y="642"/>
                  </a:lnTo>
                  <a:close/>
                  <a:moveTo>
                    <a:pt x="3171" y="914"/>
                  </a:moveTo>
                  <a:lnTo>
                    <a:pt x="3171" y="914"/>
                  </a:lnTo>
                  <a:lnTo>
                    <a:pt x="3171" y="920"/>
                  </a:lnTo>
                  <a:lnTo>
                    <a:pt x="3171" y="920"/>
                  </a:lnTo>
                  <a:lnTo>
                    <a:pt x="3171" y="926"/>
                  </a:lnTo>
                  <a:lnTo>
                    <a:pt x="3171" y="926"/>
                  </a:lnTo>
                  <a:lnTo>
                    <a:pt x="3159" y="926"/>
                  </a:lnTo>
                  <a:lnTo>
                    <a:pt x="3159" y="926"/>
                  </a:lnTo>
                  <a:lnTo>
                    <a:pt x="3159" y="920"/>
                  </a:lnTo>
                  <a:lnTo>
                    <a:pt x="3159" y="920"/>
                  </a:lnTo>
                  <a:lnTo>
                    <a:pt x="3165" y="914"/>
                  </a:lnTo>
                  <a:lnTo>
                    <a:pt x="3165" y="914"/>
                  </a:lnTo>
                  <a:lnTo>
                    <a:pt x="3171" y="914"/>
                  </a:lnTo>
                  <a:close/>
                  <a:moveTo>
                    <a:pt x="1676" y="329"/>
                  </a:moveTo>
                  <a:lnTo>
                    <a:pt x="1676" y="329"/>
                  </a:lnTo>
                  <a:lnTo>
                    <a:pt x="1670" y="329"/>
                  </a:lnTo>
                  <a:lnTo>
                    <a:pt x="1670" y="329"/>
                  </a:lnTo>
                  <a:lnTo>
                    <a:pt x="1659" y="335"/>
                  </a:lnTo>
                  <a:lnTo>
                    <a:pt x="1659" y="335"/>
                  </a:lnTo>
                  <a:lnTo>
                    <a:pt x="1648" y="335"/>
                  </a:lnTo>
                  <a:lnTo>
                    <a:pt x="1648" y="335"/>
                  </a:lnTo>
                  <a:lnTo>
                    <a:pt x="1642" y="335"/>
                  </a:lnTo>
                  <a:lnTo>
                    <a:pt x="1642" y="335"/>
                  </a:lnTo>
                  <a:lnTo>
                    <a:pt x="1636" y="340"/>
                  </a:lnTo>
                  <a:lnTo>
                    <a:pt x="1636" y="340"/>
                  </a:lnTo>
                  <a:lnTo>
                    <a:pt x="1636" y="346"/>
                  </a:lnTo>
                  <a:lnTo>
                    <a:pt x="1636" y="346"/>
                  </a:lnTo>
                  <a:lnTo>
                    <a:pt x="1636" y="352"/>
                  </a:lnTo>
                  <a:lnTo>
                    <a:pt x="1636" y="352"/>
                  </a:lnTo>
                  <a:lnTo>
                    <a:pt x="1636" y="358"/>
                  </a:lnTo>
                  <a:lnTo>
                    <a:pt x="1636" y="358"/>
                  </a:lnTo>
                  <a:lnTo>
                    <a:pt x="1625" y="369"/>
                  </a:lnTo>
                  <a:lnTo>
                    <a:pt x="1625" y="369"/>
                  </a:lnTo>
                  <a:lnTo>
                    <a:pt x="1619" y="375"/>
                  </a:lnTo>
                  <a:lnTo>
                    <a:pt x="1619" y="375"/>
                  </a:lnTo>
                  <a:lnTo>
                    <a:pt x="1608" y="386"/>
                  </a:lnTo>
                  <a:lnTo>
                    <a:pt x="1608" y="386"/>
                  </a:lnTo>
                  <a:lnTo>
                    <a:pt x="1596" y="397"/>
                  </a:lnTo>
                  <a:lnTo>
                    <a:pt x="1596" y="397"/>
                  </a:lnTo>
                  <a:lnTo>
                    <a:pt x="1596" y="397"/>
                  </a:lnTo>
                  <a:lnTo>
                    <a:pt x="1596" y="397"/>
                  </a:lnTo>
                  <a:lnTo>
                    <a:pt x="1591" y="397"/>
                  </a:lnTo>
                  <a:lnTo>
                    <a:pt x="1591" y="397"/>
                  </a:lnTo>
                  <a:lnTo>
                    <a:pt x="1591" y="397"/>
                  </a:lnTo>
                  <a:lnTo>
                    <a:pt x="1591" y="397"/>
                  </a:lnTo>
                  <a:lnTo>
                    <a:pt x="1585" y="403"/>
                  </a:lnTo>
                  <a:lnTo>
                    <a:pt x="1585" y="403"/>
                  </a:lnTo>
                  <a:lnTo>
                    <a:pt x="1591" y="409"/>
                  </a:lnTo>
                  <a:lnTo>
                    <a:pt x="1591" y="409"/>
                  </a:lnTo>
                  <a:lnTo>
                    <a:pt x="1591" y="420"/>
                  </a:lnTo>
                  <a:lnTo>
                    <a:pt x="1591" y="420"/>
                  </a:lnTo>
                  <a:lnTo>
                    <a:pt x="1602" y="431"/>
                  </a:lnTo>
                  <a:lnTo>
                    <a:pt x="1602" y="431"/>
                  </a:lnTo>
                  <a:lnTo>
                    <a:pt x="1630" y="431"/>
                  </a:lnTo>
                  <a:lnTo>
                    <a:pt x="1630" y="431"/>
                  </a:lnTo>
                  <a:lnTo>
                    <a:pt x="1654" y="431"/>
                  </a:lnTo>
                  <a:lnTo>
                    <a:pt x="1654" y="431"/>
                  </a:lnTo>
                  <a:lnTo>
                    <a:pt x="1659" y="425"/>
                  </a:lnTo>
                  <a:lnTo>
                    <a:pt x="1659" y="425"/>
                  </a:lnTo>
                  <a:lnTo>
                    <a:pt x="1659" y="420"/>
                  </a:lnTo>
                  <a:lnTo>
                    <a:pt x="1659" y="420"/>
                  </a:lnTo>
                  <a:lnTo>
                    <a:pt x="1670" y="415"/>
                  </a:lnTo>
                  <a:lnTo>
                    <a:pt x="1670" y="415"/>
                  </a:lnTo>
                  <a:lnTo>
                    <a:pt x="1682" y="409"/>
                  </a:lnTo>
                  <a:lnTo>
                    <a:pt x="1682" y="409"/>
                  </a:lnTo>
                  <a:lnTo>
                    <a:pt x="1688" y="415"/>
                  </a:lnTo>
                  <a:lnTo>
                    <a:pt x="1688" y="415"/>
                  </a:lnTo>
                  <a:lnTo>
                    <a:pt x="1688" y="420"/>
                  </a:lnTo>
                  <a:lnTo>
                    <a:pt x="1688" y="420"/>
                  </a:lnTo>
                  <a:lnTo>
                    <a:pt x="1682" y="425"/>
                  </a:lnTo>
                  <a:lnTo>
                    <a:pt x="1682" y="425"/>
                  </a:lnTo>
                  <a:lnTo>
                    <a:pt x="1682" y="425"/>
                  </a:lnTo>
                  <a:lnTo>
                    <a:pt x="1682" y="425"/>
                  </a:lnTo>
                  <a:lnTo>
                    <a:pt x="1682" y="425"/>
                  </a:lnTo>
                  <a:lnTo>
                    <a:pt x="1682" y="425"/>
                  </a:lnTo>
                  <a:lnTo>
                    <a:pt x="1682" y="431"/>
                  </a:lnTo>
                  <a:lnTo>
                    <a:pt x="1682" y="431"/>
                  </a:lnTo>
                  <a:lnTo>
                    <a:pt x="1688" y="431"/>
                  </a:lnTo>
                  <a:lnTo>
                    <a:pt x="1688" y="431"/>
                  </a:lnTo>
                  <a:lnTo>
                    <a:pt x="1699" y="437"/>
                  </a:lnTo>
                  <a:lnTo>
                    <a:pt x="1699" y="437"/>
                  </a:lnTo>
                  <a:lnTo>
                    <a:pt x="1699" y="437"/>
                  </a:lnTo>
                  <a:lnTo>
                    <a:pt x="1699" y="437"/>
                  </a:lnTo>
                  <a:lnTo>
                    <a:pt x="1705" y="443"/>
                  </a:lnTo>
                  <a:lnTo>
                    <a:pt x="1705" y="443"/>
                  </a:lnTo>
                  <a:lnTo>
                    <a:pt x="1699" y="443"/>
                  </a:lnTo>
                  <a:lnTo>
                    <a:pt x="1699" y="443"/>
                  </a:lnTo>
                  <a:lnTo>
                    <a:pt x="1693" y="443"/>
                  </a:lnTo>
                  <a:lnTo>
                    <a:pt x="1693" y="443"/>
                  </a:lnTo>
                  <a:lnTo>
                    <a:pt x="1682" y="443"/>
                  </a:lnTo>
                  <a:lnTo>
                    <a:pt x="1682" y="443"/>
                  </a:lnTo>
                  <a:lnTo>
                    <a:pt x="1670" y="443"/>
                  </a:lnTo>
                  <a:lnTo>
                    <a:pt x="1670" y="443"/>
                  </a:lnTo>
                  <a:lnTo>
                    <a:pt x="1665" y="443"/>
                  </a:lnTo>
                  <a:lnTo>
                    <a:pt x="1665" y="449"/>
                  </a:lnTo>
                  <a:lnTo>
                    <a:pt x="1665" y="454"/>
                  </a:lnTo>
                  <a:lnTo>
                    <a:pt x="1665" y="460"/>
                  </a:lnTo>
                  <a:lnTo>
                    <a:pt x="1665" y="465"/>
                  </a:lnTo>
                  <a:lnTo>
                    <a:pt x="1676" y="465"/>
                  </a:lnTo>
                  <a:lnTo>
                    <a:pt x="1693" y="465"/>
                  </a:lnTo>
                  <a:lnTo>
                    <a:pt x="1710" y="465"/>
                  </a:lnTo>
                  <a:lnTo>
                    <a:pt x="1721" y="465"/>
                  </a:lnTo>
                  <a:lnTo>
                    <a:pt x="1721" y="465"/>
                  </a:lnTo>
                  <a:lnTo>
                    <a:pt x="1727" y="460"/>
                  </a:lnTo>
                  <a:lnTo>
                    <a:pt x="1727" y="460"/>
                  </a:lnTo>
                  <a:lnTo>
                    <a:pt x="1727" y="449"/>
                  </a:lnTo>
                  <a:lnTo>
                    <a:pt x="1727" y="449"/>
                  </a:lnTo>
                  <a:lnTo>
                    <a:pt x="1733" y="443"/>
                  </a:lnTo>
                  <a:lnTo>
                    <a:pt x="1733" y="443"/>
                  </a:lnTo>
                  <a:lnTo>
                    <a:pt x="1733" y="431"/>
                  </a:lnTo>
                  <a:lnTo>
                    <a:pt x="1733" y="431"/>
                  </a:lnTo>
                  <a:lnTo>
                    <a:pt x="1744" y="437"/>
                  </a:lnTo>
                  <a:lnTo>
                    <a:pt x="1744" y="437"/>
                  </a:lnTo>
                  <a:lnTo>
                    <a:pt x="1761" y="443"/>
                  </a:lnTo>
                  <a:lnTo>
                    <a:pt x="1761" y="443"/>
                  </a:lnTo>
                  <a:lnTo>
                    <a:pt x="1784" y="449"/>
                  </a:lnTo>
                  <a:lnTo>
                    <a:pt x="1784" y="449"/>
                  </a:lnTo>
                  <a:lnTo>
                    <a:pt x="1801" y="449"/>
                  </a:lnTo>
                  <a:lnTo>
                    <a:pt x="1801" y="449"/>
                  </a:lnTo>
                  <a:lnTo>
                    <a:pt x="1801" y="449"/>
                  </a:lnTo>
                  <a:lnTo>
                    <a:pt x="1801" y="449"/>
                  </a:lnTo>
                  <a:lnTo>
                    <a:pt x="1813" y="437"/>
                  </a:lnTo>
                  <a:lnTo>
                    <a:pt x="1813" y="437"/>
                  </a:lnTo>
                  <a:lnTo>
                    <a:pt x="1818" y="431"/>
                  </a:lnTo>
                  <a:lnTo>
                    <a:pt x="1818" y="431"/>
                  </a:lnTo>
                  <a:lnTo>
                    <a:pt x="1824" y="425"/>
                  </a:lnTo>
                  <a:lnTo>
                    <a:pt x="1824" y="425"/>
                  </a:lnTo>
                  <a:lnTo>
                    <a:pt x="1841" y="425"/>
                  </a:lnTo>
                  <a:lnTo>
                    <a:pt x="1841" y="425"/>
                  </a:lnTo>
                  <a:lnTo>
                    <a:pt x="1864" y="425"/>
                  </a:lnTo>
                  <a:lnTo>
                    <a:pt x="1864" y="425"/>
                  </a:lnTo>
                  <a:lnTo>
                    <a:pt x="1886" y="425"/>
                  </a:lnTo>
                  <a:lnTo>
                    <a:pt x="1886" y="425"/>
                  </a:lnTo>
                  <a:lnTo>
                    <a:pt x="1909" y="425"/>
                  </a:lnTo>
                  <a:lnTo>
                    <a:pt x="1909" y="425"/>
                  </a:lnTo>
                  <a:lnTo>
                    <a:pt x="1909" y="431"/>
                  </a:lnTo>
                  <a:lnTo>
                    <a:pt x="1909" y="431"/>
                  </a:lnTo>
                  <a:lnTo>
                    <a:pt x="1909" y="437"/>
                  </a:lnTo>
                  <a:lnTo>
                    <a:pt x="1909" y="437"/>
                  </a:lnTo>
                  <a:lnTo>
                    <a:pt x="1909" y="443"/>
                  </a:lnTo>
                  <a:lnTo>
                    <a:pt x="1909" y="443"/>
                  </a:lnTo>
                  <a:lnTo>
                    <a:pt x="1909" y="443"/>
                  </a:lnTo>
                  <a:lnTo>
                    <a:pt x="1909" y="443"/>
                  </a:lnTo>
                  <a:lnTo>
                    <a:pt x="1880" y="443"/>
                  </a:lnTo>
                  <a:lnTo>
                    <a:pt x="1880" y="443"/>
                  </a:lnTo>
                  <a:lnTo>
                    <a:pt x="1864" y="443"/>
                  </a:lnTo>
                  <a:lnTo>
                    <a:pt x="1864" y="443"/>
                  </a:lnTo>
                  <a:lnTo>
                    <a:pt x="1841" y="449"/>
                  </a:lnTo>
                  <a:lnTo>
                    <a:pt x="1841" y="449"/>
                  </a:lnTo>
                  <a:lnTo>
                    <a:pt x="1824" y="454"/>
                  </a:lnTo>
                  <a:lnTo>
                    <a:pt x="1824" y="454"/>
                  </a:lnTo>
                  <a:lnTo>
                    <a:pt x="1824" y="460"/>
                  </a:lnTo>
                  <a:lnTo>
                    <a:pt x="1824" y="460"/>
                  </a:lnTo>
                  <a:lnTo>
                    <a:pt x="1824" y="465"/>
                  </a:lnTo>
                  <a:lnTo>
                    <a:pt x="1824" y="465"/>
                  </a:lnTo>
                  <a:lnTo>
                    <a:pt x="1824" y="471"/>
                  </a:lnTo>
                  <a:lnTo>
                    <a:pt x="1824" y="471"/>
                  </a:lnTo>
                  <a:lnTo>
                    <a:pt x="1824" y="471"/>
                  </a:lnTo>
                  <a:lnTo>
                    <a:pt x="1824" y="471"/>
                  </a:lnTo>
                  <a:lnTo>
                    <a:pt x="1813" y="471"/>
                  </a:lnTo>
                  <a:lnTo>
                    <a:pt x="1813" y="471"/>
                  </a:lnTo>
                  <a:lnTo>
                    <a:pt x="1807" y="471"/>
                  </a:lnTo>
                  <a:lnTo>
                    <a:pt x="1807" y="471"/>
                  </a:lnTo>
                  <a:lnTo>
                    <a:pt x="1801" y="465"/>
                  </a:lnTo>
                  <a:lnTo>
                    <a:pt x="1801" y="465"/>
                  </a:lnTo>
                  <a:lnTo>
                    <a:pt x="1801" y="465"/>
                  </a:lnTo>
                  <a:lnTo>
                    <a:pt x="1801" y="465"/>
                  </a:lnTo>
                  <a:lnTo>
                    <a:pt x="1790" y="465"/>
                  </a:lnTo>
                  <a:lnTo>
                    <a:pt x="1790" y="465"/>
                  </a:lnTo>
                  <a:lnTo>
                    <a:pt x="1779" y="471"/>
                  </a:lnTo>
                  <a:lnTo>
                    <a:pt x="1779" y="471"/>
                  </a:lnTo>
                  <a:lnTo>
                    <a:pt x="1773" y="471"/>
                  </a:lnTo>
                  <a:lnTo>
                    <a:pt x="1773" y="471"/>
                  </a:lnTo>
                  <a:lnTo>
                    <a:pt x="1761" y="477"/>
                  </a:lnTo>
                  <a:lnTo>
                    <a:pt x="1761" y="477"/>
                  </a:lnTo>
                  <a:lnTo>
                    <a:pt x="1733" y="483"/>
                  </a:lnTo>
                  <a:lnTo>
                    <a:pt x="1733" y="483"/>
                  </a:lnTo>
                  <a:lnTo>
                    <a:pt x="1699" y="494"/>
                  </a:lnTo>
                  <a:lnTo>
                    <a:pt x="1699" y="494"/>
                  </a:lnTo>
                  <a:lnTo>
                    <a:pt x="1688" y="500"/>
                  </a:lnTo>
                  <a:lnTo>
                    <a:pt x="1682" y="505"/>
                  </a:lnTo>
                  <a:lnTo>
                    <a:pt x="1682" y="505"/>
                  </a:lnTo>
                  <a:lnTo>
                    <a:pt x="1682" y="517"/>
                  </a:lnTo>
                  <a:lnTo>
                    <a:pt x="1693" y="528"/>
                  </a:lnTo>
                  <a:lnTo>
                    <a:pt x="1693" y="528"/>
                  </a:lnTo>
                  <a:lnTo>
                    <a:pt x="1705" y="534"/>
                  </a:lnTo>
                  <a:lnTo>
                    <a:pt x="1705" y="534"/>
                  </a:lnTo>
                  <a:lnTo>
                    <a:pt x="1716" y="540"/>
                  </a:lnTo>
                  <a:lnTo>
                    <a:pt x="1716" y="540"/>
                  </a:lnTo>
                  <a:lnTo>
                    <a:pt x="1727" y="540"/>
                  </a:lnTo>
                  <a:lnTo>
                    <a:pt x="1727" y="540"/>
                  </a:lnTo>
                  <a:lnTo>
                    <a:pt x="1744" y="545"/>
                  </a:lnTo>
                  <a:lnTo>
                    <a:pt x="1744" y="545"/>
                  </a:lnTo>
                  <a:lnTo>
                    <a:pt x="1744" y="540"/>
                  </a:lnTo>
                  <a:lnTo>
                    <a:pt x="1744" y="540"/>
                  </a:lnTo>
                  <a:lnTo>
                    <a:pt x="1750" y="534"/>
                  </a:lnTo>
                  <a:lnTo>
                    <a:pt x="1750" y="534"/>
                  </a:lnTo>
                  <a:lnTo>
                    <a:pt x="1750" y="528"/>
                  </a:lnTo>
                  <a:lnTo>
                    <a:pt x="1750" y="528"/>
                  </a:lnTo>
                  <a:lnTo>
                    <a:pt x="1755" y="528"/>
                  </a:lnTo>
                  <a:lnTo>
                    <a:pt x="1755" y="528"/>
                  </a:lnTo>
                  <a:lnTo>
                    <a:pt x="1761" y="528"/>
                  </a:lnTo>
                  <a:lnTo>
                    <a:pt x="1761" y="528"/>
                  </a:lnTo>
                  <a:lnTo>
                    <a:pt x="1767" y="540"/>
                  </a:lnTo>
                  <a:lnTo>
                    <a:pt x="1767" y="540"/>
                  </a:lnTo>
                  <a:lnTo>
                    <a:pt x="1779" y="545"/>
                  </a:lnTo>
                  <a:lnTo>
                    <a:pt x="1779" y="545"/>
                  </a:lnTo>
                  <a:lnTo>
                    <a:pt x="1790" y="551"/>
                  </a:lnTo>
                  <a:lnTo>
                    <a:pt x="1790" y="551"/>
                  </a:lnTo>
                  <a:lnTo>
                    <a:pt x="1795" y="545"/>
                  </a:lnTo>
                  <a:lnTo>
                    <a:pt x="1795" y="545"/>
                  </a:lnTo>
                  <a:lnTo>
                    <a:pt x="1807" y="540"/>
                  </a:lnTo>
                  <a:lnTo>
                    <a:pt x="1807" y="540"/>
                  </a:lnTo>
                  <a:lnTo>
                    <a:pt x="1818" y="534"/>
                  </a:lnTo>
                  <a:lnTo>
                    <a:pt x="1818" y="534"/>
                  </a:lnTo>
                  <a:lnTo>
                    <a:pt x="1824" y="534"/>
                  </a:lnTo>
                  <a:lnTo>
                    <a:pt x="1824" y="534"/>
                  </a:lnTo>
                  <a:lnTo>
                    <a:pt x="1841" y="534"/>
                  </a:lnTo>
                  <a:lnTo>
                    <a:pt x="1841" y="534"/>
                  </a:lnTo>
                  <a:lnTo>
                    <a:pt x="1858" y="534"/>
                  </a:lnTo>
                  <a:lnTo>
                    <a:pt x="1858" y="534"/>
                  </a:lnTo>
                  <a:lnTo>
                    <a:pt x="1880" y="534"/>
                  </a:lnTo>
                  <a:lnTo>
                    <a:pt x="1880" y="534"/>
                  </a:lnTo>
                  <a:lnTo>
                    <a:pt x="1892" y="534"/>
                  </a:lnTo>
                  <a:lnTo>
                    <a:pt x="1892" y="534"/>
                  </a:lnTo>
                  <a:lnTo>
                    <a:pt x="1898" y="534"/>
                  </a:lnTo>
                  <a:lnTo>
                    <a:pt x="1898" y="534"/>
                  </a:lnTo>
                  <a:lnTo>
                    <a:pt x="1904" y="540"/>
                  </a:lnTo>
                  <a:lnTo>
                    <a:pt x="1904" y="540"/>
                  </a:lnTo>
                  <a:lnTo>
                    <a:pt x="1909" y="540"/>
                  </a:lnTo>
                  <a:lnTo>
                    <a:pt x="1909" y="540"/>
                  </a:lnTo>
                  <a:lnTo>
                    <a:pt x="1920" y="545"/>
                  </a:lnTo>
                  <a:lnTo>
                    <a:pt x="1920" y="545"/>
                  </a:lnTo>
                  <a:lnTo>
                    <a:pt x="1932" y="540"/>
                  </a:lnTo>
                  <a:lnTo>
                    <a:pt x="1932" y="540"/>
                  </a:lnTo>
                  <a:lnTo>
                    <a:pt x="1944" y="534"/>
                  </a:lnTo>
                  <a:lnTo>
                    <a:pt x="1944" y="534"/>
                  </a:lnTo>
                  <a:lnTo>
                    <a:pt x="1960" y="528"/>
                  </a:lnTo>
                  <a:lnTo>
                    <a:pt x="1960" y="528"/>
                  </a:lnTo>
                  <a:lnTo>
                    <a:pt x="1972" y="528"/>
                  </a:lnTo>
                  <a:lnTo>
                    <a:pt x="1972" y="528"/>
                  </a:lnTo>
                  <a:lnTo>
                    <a:pt x="1977" y="528"/>
                  </a:lnTo>
                  <a:lnTo>
                    <a:pt x="1977" y="528"/>
                  </a:lnTo>
                  <a:lnTo>
                    <a:pt x="1983" y="534"/>
                  </a:lnTo>
                  <a:lnTo>
                    <a:pt x="1983" y="534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06" y="545"/>
                  </a:lnTo>
                  <a:lnTo>
                    <a:pt x="2006" y="545"/>
                  </a:lnTo>
                  <a:lnTo>
                    <a:pt x="2011" y="540"/>
                  </a:lnTo>
                  <a:lnTo>
                    <a:pt x="2011" y="540"/>
                  </a:lnTo>
                  <a:lnTo>
                    <a:pt x="2017" y="540"/>
                  </a:lnTo>
                  <a:lnTo>
                    <a:pt x="2017" y="540"/>
                  </a:lnTo>
                  <a:lnTo>
                    <a:pt x="2029" y="534"/>
                  </a:lnTo>
                  <a:lnTo>
                    <a:pt x="2029" y="534"/>
                  </a:lnTo>
                  <a:lnTo>
                    <a:pt x="2034" y="534"/>
                  </a:lnTo>
                  <a:lnTo>
                    <a:pt x="2034" y="528"/>
                  </a:lnTo>
                  <a:lnTo>
                    <a:pt x="2034" y="522"/>
                  </a:lnTo>
                  <a:lnTo>
                    <a:pt x="2040" y="522"/>
                  </a:lnTo>
                  <a:lnTo>
                    <a:pt x="2040" y="517"/>
                  </a:lnTo>
                  <a:lnTo>
                    <a:pt x="2040" y="517"/>
                  </a:lnTo>
                  <a:lnTo>
                    <a:pt x="2051" y="517"/>
                  </a:lnTo>
                  <a:lnTo>
                    <a:pt x="2051" y="517"/>
                  </a:lnTo>
                  <a:lnTo>
                    <a:pt x="2057" y="522"/>
                  </a:lnTo>
                  <a:lnTo>
                    <a:pt x="2057" y="522"/>
                  </a:lnTo>
                  <a:lnTo>
                    <a:pt x="2069" y="528"/>
                  </a:lnTo>
                  <a:lnTo>
                    <a:pt x="2069" y="528"/>
                  </a:lnTo>
                  <a:lnTo>
                    <a:pt x="2079" y="534"/>
                  </a:lnTo>
                  <a:lnTo>
                    <a:pt x="2079" y="534"/>
                  </a:lnTo>
                  <a:lnTo>
                    <a:pt x="2079" y="534"/>
                  </a:lnTo>
                  <a:lnTo>
                    <a:pt x="2079" y="534"/>
                  </a:lnTo>
                  <a:lnTo>
                    <a:pt x="2079" y="540"/>
                  </a:lnTo>
                  <a:lnTo>
                    <a:pt x="2079" y="540"/>
                  </a:lnTo>
                  <a:lnTo>
                    <a:pt x="2079" y="545"/>
                  </a:lnTo>
                  <a:lnTo>
                    <a:pt x="2079" y="545"/>
                  </a:lnTo>
                  <a:lnTo>
                    <a:pt x="2079" y="551"/>
                  </a:lnTo>
                  <a:lnTo>
                    <a:pt x="2079" y="551"/>
                  </a:lnTo>
                  <a:lnTo>
                    <a:pt x="2085" y="545"/>
                  </a:lnTo>
                  <a:lnTo>
                    <a:pt x="2085" y="545"/>
                  </a:lnTo>
                  <a:lnTo>
                    <a:pt x="2091" y="551"/>
                  </a:lnTo>
                  <a:lnTo>
                    <a:pt x="2091" y="551"/>
                  </a:lnTo>
                  <a:lnTo>
                    <a:pt x="2097" y="551"/>
                  </a:lnTo>
                  <a:lnTo>
                    <a:pt x="2097" y="551"/>
                  </a:lnTo>
                  <a:lnTo>
                    <a:pt x="2103" y="551"/>
                  </a:lnTo>
                  <a:lnTo>
                    <a:pt x="2103" y="551"/>
                  </a:lnTo>
                  <a:lnTo>
                    <a:pt x="2108" y="545"/>
                  </a:lnTo>
                  <a:lnTo>
                    <a:pt x="2108" y="545"/>
                  </a:lnTo>
                  <a:lnTo>
                    <a:pt x="2119" y="540"/>
                  </a:lnTo>
                  <a:lnTo>
                    <a:pt x="2119" y="540"/>
                  </a:lnTo>
                  <a:lnTo>
                    <a:pt x="2125" y="528"/>
                  </a:lnTo>
                  <a:lnTo>
                    <a:pt x="2125" y="528"/>
                  </a:lnTo>
                  <a:lnTo>
                    <a:pt x="2131" y="528"/>
                  </a:lnTo>
                  <a:lnTo>
                    <a:pt x="2131" y="528"/>
                  </a:lnTo>
                  <a:lnTo>
                    <a:pt x="2136" y="528"/>
                  </a:lnTo>
                  <a:lnTo>
                    <a:pt x="2136" y="528"/>
                  </a:lnTo>
                  <a:lnTo>
                    <a:pt x="2142" y="528"/>
                  </a:lnTo>
                  <a:lnTo>
                    <a:pt x="2142" y="528"/>
                  </a:lnTo>
                  <a:lnTo>
                    <a:pt x="2142" y="534"/>
                  </a:lnTo>
                  <a:lnTo>
                    <a:pt x="2142" y="534"/>
                  </a:lnTo>
                  <a:lnTo>
                    <a:pt x="2148" y="534"/>
                  </a:lnTo>
                  <a:lnTo>
                    <a:pt x="2148" y="534"/>
                  </a:lnTo>
                  <a:lnTo>
                    <a:pt x="2148" y="534"/>
                  </a:lnTo>
                  <a:lnTo>
                    <a:pt x="2148" y="534"/>
                  </a:lnTo>
                  <a:lnTo>
                    <a:pt x="2148" y="540"/>
                  </a:lnTo>
                  <a:lnTo>
                    <a:pt x="2148" y="540"/>
                  </a:lnTo>
                  <a:lnTo>
                    <a:pt x="2148" y="545"/>
                  </a:lnTo>
                  <a:lnTo>
                    <a:pt x="2148" y="545"/>
                  </a:lnTo>
                  <a:lnTo>
                    <a:pt x="2148" y="551"/>
                  </a:lnTo>
                  <a:lnTo>
                    <a:pt x="2148" y="551"/>
                  </a:lnTo>
                  <a:lnTo>
                    <a:pt x="2142" y="551"/>
                  </a:lnTo>
                  <a:lnTo>
                    <a:pt x="2142" y="551"/>
                  </a:lnTo>
                  <a:lnTo>
                    <a:pt x="2136" y="551"/>
                  </a:lnTo>
                  <a:lnTo>
                    <a:pt x="2136" y="551"/>
                  </a:lnTo>
                  <a:lnTo>
                    <a:pt x="2131" y="551"/>
                  </a:lnTo>
                  <a:lnTo>
                    <a:pt x="2131" y="551"/>
                  </a:lnTo>
                  <a:lnTo>
                    <a:pt x="2125" y="551"/>
                  </a:lnTo>
                  <a:lnTo>
                    <a:pt x="2125" y="551"/>
                  </a:lnTo>
                  <a:lnTo>
                    <a:pt x="2125" y="568"/>
                  </a:lnTo>
                  <a:lnTo>
                    <a:pt x="2125" y="568"/>
                  </a:lnTo>
                  <a:lnTo>
                    <a:pt x="2125" y="574"/>
                  </a:lnTo>
                  <a:lnTo>
                    <a:pt x="2125" y="574"/>
                  </a:lnTo>
                  <a:lnTo>
                    <a:pt x="2119" y="574"/>
                  </a:lnTo>
                  <a:lnTo>
                    <a:pt x="2119" y="574"/>
                  </a:lnTo>
                  <a:lnTo>
                    <a:pt x="2097" y="579"/>
                  </a:lnTo>
                  <a:lnTo>
                    <a:pt x="2097" y="579"/>
                  </a:lnTo>
                  <a:lnTo>
                    <a:pt x="2097" y="585"/>
                  </a:lnTo>
                  <a:lnTo>
                    <a:pt x="2097" y="585"/>
                  </a:lnTo>
                  <a:lnTo>
                    <a:pt x="2097" y="590"/>
                  </a:lnTo>
                  <a:lnTo>
                    <a:pt x="2097" y="590"/>
                  </a:lnTo>
                  <a:lnTo>
                    <a:pt x="2097" y="596"/>
                  </a:lnTo>
                  <a:lnTo>
                    <a:pt x="2097" y="596"/>
                  </a:lnTo>
                  <a:lnTo>
                    <a:pt x="2091" y="596"/>
                  </a:lnTo>
                  <a:lnTo>
                    <a:pt x="2091" y="596"/>
                  </a:lnTo>
                  <a:lnTo>
                    <a:pt x="2074" y="602"/>
                  </a:lnTo>
                  <a:lnTo>
                    <a:pt x="2074" y="602"/>
                  </a:lnTo>
                  <a:lnTo>
                    <a:pt x="2045" y="602"/>
                  </a:lnTo>
                  <a:lnTo>
                    <a:pt x="2045" y="602"/>
                  </a:lnTo>
                  <a:lnTo>
                    <a:pt x="2023" y="602"/>
                  </a:lnTo>
                  <a:lnTo>
                    <a:pt x="2023" y="602"/>
                  </a:lnTo>
                  <a:lnTo>
                    <a:pt x="2000" y="596"/>
                  </a:lnTo>
                  <a:lnTo>
                    <a:pt x="2000" y="596"/>
                  </a:lnTo>
                  <a:lnTo>
                    <a:pt x="1994" y="596"/>
                  </a:lnTo>
                  <a:lnTo>
                    <a:pt x="1994" y="596"/>
                  </a:lnTo>
                  <a:lnTo>
                    <a:pt x="1989" y="590"/>
                  </a:lnTo>
                  <a:lnTo>
                    <a:pt x="1989" y="590"/>
                  </a:lnTo>
                  <a:lnTo>
                    <a:pt x="1983" y="585"/>
                  </a:lnTo>
                  <a:lnTo>
                    <a:pt x="1983" y="585"/>
                  </a:lnTo>
                  <a:lnTo>
                    <a:pt x="1977" y="579"/>
                  </a:lnTo>
                  <a:lnTo>
                    <a:pt x="1977" y="579"/>
                  </a:lnTo>
                  <a:lnTo>
                    <a:pt x="1960" y="585"/>
                  </a:lnTo>
                  <a:lnTo>
                    <a:pt x="1960" y="585"/>
                  </a:lnTo>
                  <a:lnTo>
                    <a:pt x="1938" y="585"/>
                  </a:lnTo>
                  <a:lnTo>
                    <a:pt x="1938" y="585"/>
                  </a:lnTo>
                  <a:lnTo>
                    <a:pt x="1909" y="590"/>
                  </a:lnTo>
                  <a:lnTo>
                    <a:pt x="1909" y="590"/>
                  </a:lnTo>
                  <a:lnTo>
                    <a:pt x="1892" y="596"/>
                  </a:lnTo>
                  <a:lnTo>
                    <a:pt x="1892" y="596"/>
                  </a:lnTo>
                  <a:lnTo>
                    <a:pt x="1892" y="602"/>
                  </a:lnTo>
                  <a:lnTo>
                    <a:pt x="1892" y="602"/>
                  </a:lnTo>
                  <a:lnTo>
                    <a:pt x="1886" y="608"/>
                  </a:lnTo>
                  <a:lnTo>
                    <a:pt x="1886" y="608"/>
                  </a:lnTo>
                  <a:lnTo>
                    <a:pt x="1886" y="614"/>
                  </a:lnTo>
                  <a:lnTo>
                    <a:pt x="1886" y="614"/>
                  </a:lnTo>
                  <a:lnTo>
                    <a:pt x="1886" y="614"/>
                  </a:lnTo>
                  <a:lnTo>
                    <a:pt x="1886" y="614"/>
                  </a:lnTo>
                  <a:lnTo>
                    <a:pt x="1858" y="619"/>
                  </a:lnTo>
                  <a:lnTo>
                    <a:pt x="1858" y="619"/>
                  </a:lnTo>
                  <a:lnTo>
                    <a:pt x="1824" y="619"/>
                  </a:lnTo>
                  <a:lnTo>
                    <a:pt x="1824" y="619"/>
                  </a:lnTo>
                  <a:lnTo>
                    <a:pt x="1784" y="619"/>
                  </a:lnTo>
                  <a:lnTo>
                    <a:pt x="1784" y="619"/>
                  </a:lnTo>
                  <a:lnTo>
                    <a:pt x="1755" y="614"/>
                  </a:lnTo>
                  <a:lnTo>
                    <a:pt x="1755" y="614"/>
                  </a:lnTo>
                  <a:lnTo>
                    <a:pt x="1761" y="625"/>
                  </a:lnTo>
                  <a:lnTo>
                    <a:pt x="1761" y="625"/>
                  </a:lnTo>
                  <a:lnTo>
                    <a:pt x="1755" y="642"/>
                  </a:lnTo>
                  <a:lnTo>
                    <a:pt x="1755" y="642"/>
                  </a:lnTo>
                  <a:lnTo>
                    <a:pt x="1755" y="653"/>
                  </a:lnTo>
                  <a:lnTo>
                    <a:pt x="1755" y="653"/>
                  </a:lnTo>
                  <a:lnTo>
                    <a:pt x="1750" y="659"/>
                  </a:lnTo>
                  <a:lnTo>
                    <a:pt x="1750" y="659"/>
                  </a:lnTo>
                  <a:lnTo>
                    <a:pt x="1750" y="670"/>
                  </a:lnTo>
                  <a:lnTo>
                    <a:pt x="1750" y="670"/>
                  </a:lnTo>
                  <a:lnTo>
                    <a:pt x="1755" y="676"/>
                  </a:lnTo>
                  <a:lnTo>
                    <a:pt x="1755" y="676"/>
                  </a:lnTo>
                  <a:lnTo>
                    <a:pt x="1755" y="670"/>
                  </a:lnTo>
                  <a:lnTo>
                    <a:pt x="1755" y="670"/>
                  </a:lnTo>
                  <a:lnTo>
                    <a:pt x="1761" y="676"/>
                  </a:lnTo>
                  <a:lnTo>
                    <a:pt x="1761" y="676"/>
                  </a:lnTo>
                  <a:lnTo>
                    <a:pt x="1761" y="676"/>
                  </a:lnTo>
                  <a:lnTo>
                    <a:pt x="1761" y="676"/>
                  </a:lnTo>
                  <a:lnTo>
                    <a:pt x="1761" y="681"/>
                  </a:lnTo>
                  <a:lnTo>
                    <a:pt x="1761" y="681"/>
                  </a:lnTo>
                  <a:lnTo>
                    <a:pt x="1761" y="687"/>
                  </a:lnTo>
                  <a:lnTo>
                    <a:pt x="1761" y="687"/>
                  </a:lnTo>
                  <a:lnTo>
                    <a:pt x="1761" y="693"/>
                  </a:lnTo>
                  <a:lnTo>
                    <a:pt x="1761" y="693"/>
                  </a:lnTo>
                  <a:lnTo>
                    <a:pt x="1773" y="693"/>
                  </a:lnTo>
                  <a:lnTo>
                    <a:pt x="1773" y="693"/>
                  </a:lnTo>
                  <a:lnTo>
                    <a:pt x="1779" y="699"/>
                  </a:lnTo>
                  <a:lnTo>
                    <a:pt x="1779" y="699"/>
                  </a:lnTo>
                  <a:lnTo>
                    <a:pt x="1790" y="704"/>
                  </a:lnTo>
                  <a:lnTo>
                    <a:pt x="1790" y="704"/>
                  </a:lnTo>
                  <a:lnTo>
                    <a:pt x="1801" y="704"/>
                  </a:lnTo>
                  <a:lnTo>
                    <a:pt x="1801" y="704"/>
                  </a:lnTo>
                  <a:lnTo>
                    <a:pt x="1801" y="710"/>
                  </a:lnTo>
                  <a:lnTo>
                    <a:pt x="1801" y="710"/>
                  </a:lnTo>
                  <a:lnTo>
                    <a:pt x="1801" y="715"/>
                  </a:lnTo>
                  <a:lnTo>
                    <a:pt x="1801" y="715"/>
                  </a:lnTo>
                  <a:lnTo>
                    <a:pt x="1801" y="721"/>
                  </a:lnTo>
                  <a:lnTo>
                    <a:pt x="1801" y="721"/>
                  </a:lnTo>
                  <a:lnTo>
                    <a:pt x="1801" y="721"/>
                  </a:lnTo>
                  <a:lnTo>
                    <a:pt x="1801" y="721"/>
                  </a:lnTo>
                  <a:lnTo>
                    <a:pt x="1813" y="733"/>
                  </a:lnTo>
                  <a:lnTo>
                    <a:pt x="1813" y="733"/>
                  </a:lnTo>
                  <a:lnTo>
                    <a:pt x="1835" y="739"/>
                  </a:lnTo>
                  <a:lnTo>
                    <a:pt x="1835" y="739"/>
                  </a:lnTo>
                  <a:lnTo>
                    <a:pt x="1852" y="744"/>
                  </a:lnTo>
                  <a:lnTo>
                    <a:pt x="1852" y="744"/>
                  </a:lnTo>
                  <a:lnTo>
                    <a:pt x="1869" y="750"/>
                  </a:lnTo>
                  <a:lnTo>
                    <a:pt x="1869" y="750"/>
                  </a:lnTo>
                  <a:lnTo>
                    <a:pt x="1880" y="750"/>
                  </a:lnTo>
                  <a:lnTo>
                    <a:pt x="1880" y="750"/>
                  </a:lnTo>
                  <a:lnTo>
                    <a:pt x="1886" y="750"/>
                  </a:lnTo>
                  <a:lnTo>
                    <a:pt x="1886" y="750"/>
                  </a:lnTo>
                  <a:lnTo>
                    <a:pt x="1892" y="744"/>
                  </a:lnTo>
                  <a:lnTo>
                    <a:pt x="1892" y="744"/>
                  </a:lnTo>
                  <a:lnTo>
                    <a:pt x="1898" y="744"/>
                  </a:lnTo>
                  <a:lnTo>
                    <a:pt x="1898" y="744"/>
                  </a:lnTo>
                  <a:lnTo>
                    <a:pt x="1909" y="750"/>
                  </a:lnTo>
                  <a:lnTo>
                    <a:pt x="1909" y="750"/>
                  </a:lnTo>
                  <a:lnTo>
                    <a:pt x="1932" y="750"/>
                  </a:lnTo>
                  <a:lnTo>
                    <a:pt x="1932" y="750"/>
                  </a:lnTo>
                  <a:lnTo>
                    <a:pt x="1949" y="755"/>
                  </a:lnTo>
                  <a:lnTo>
                    <a:pt x="1949" y="755"/>
                  </a:lnTo>
                  <a:lnTo>
                    <a:pt x="1954" y="761"/>
                  </a:lnTo>
                  <a:lnTo>
                    <a:pt x="1954" y="761"/>
                  </a:lnTo>
                  <a:lnTo>
                    <a:pt x="1966" y="773"/>
                  </a:lnTo>
                  <a:lnTo>
                    <a:pt x="1966" y="773"/>
                  </a:lnTo>
                  <a:lnTo>
                    <a:pt x="1966" y="795"/>
                  </a:lnTo>
                  <a:lnTo>
                    <a:pt x="1966" y="795"/>
                  </a:lnTo>
                  <a:lnTo>
                    <a:pt x="1972" y="812"/>
                  </a:lnTo>
                  <a:lnTo>
                    <a:pt x="1972" y="812"/>
                  </a:lnTo>
                  <a:lnTo>
                    <a:pt x="1972" y="829"/>
                  </a:lnTo>
                  <a:lnTo>
                    <a:pt x="1972" y="829"/>
                  </a:lnTo>
                  <a:lnTo>
                    <a:pt x="1983" y="824"/>
                  </a:lnTo>
                  <a:lnTo>
                    <a:pt x="1983" y="824"/>
                  </a:lnTo>
                  <a:lnTo>
                    <a:pt x="1989" y="824"/>
                  </a:lnTo>
                  <a:lnTo>
                    <a:pt x="1989" y="824"/>
                  </a:lnTo>
                  <a:lnTo>
                    <a:pt x="2000" y="818"/>
                  </a:lnTo>
                  <a:lnTo>
                    <a:pt x="2000" y="818"/>
                  </a:lnTo>
                  <a:lnTo>
                    <a:pt x="2011" y="824"/>
                  </a:lnTo>
                  <a:lnTo>
                    <a:pt x="2011" y="824"/>
                  </a:lnTo>
                  <a:lnTo>
                    <a:pt x="2017" y="829"/>
                  </a:lnTo>
                  <a:lnTo>
                    <a:pt x="2017" y="835"/>
                  </a:lnTo>
                  <a:lnTo>
                    <a:pt x="2017" y="835"/>
                  </a:lnTo>
                  <a:lnTo>
                    <a:pt x="2017" y="835"/>
                  </a:lnTo>
                  <a:lnTo>
                    <a:pt x="2023" y="835"/>
                  </a:lnTo>
                  <a:lnTo>
                    <a:pt x="2023" y="835"/>
                  </a:lnTo>
                  <a:lnTo>
                    <a:pt x="2023" y="835"/>
                  </a:lnTo>
                  <a:lnTo>
                    <a:pt x="2023" y="835"/>
                  </a:lnTo>
                  <a:lnTo>
                    <a:pt x="2029" y="835"/>
                  </a:lnTo>
                  <a:lnTo>
                    <a:pt x="2029" y="835"/>
                  </a:lnTo>
                  <a:lnTo>
                    <a:pt x="2034" y="835"/>
                  </a:lnTo>
                  <a:lnTo>
                    <a:pt x="2034" y="841"/>
                  </a:lnTo>
                  <a:lnTo>
                    <a:pt x="2034" y="841"/>
                  </a:lnTo>
                  <a:lnTo>
                    <a:pt x="2034" y="841"/>
                  </a:lnTo>
                  <a:lnTo>
                    <a:pt x="2034" y="841"/>
                  </a:lnTo>
                  <a:lnTo>
                    <a:pt x="2034" y="841"/>
                  </a:lnTo>
                  <a:lnTo>
                    <a:pt x="2045" y="846"/>
                  </a:lnTo>
                  <a:lnTo>
                    <a:pt x="2045" y="846"/>
                  </a:lnTo>
                  <a:lnTo>
                    <a:pt x="2069" y="846"/>
                  </a:lnTo>
                  <a:lnTo>
                    <a:pt x="2069" y="846"/>
                  </a:lnTo>
                  <a:lnTo>
                    <a:pt x="2085" y="841"/>
                  </a:lnTo>
                  <a:lnTo>
                    <a:pt x="2085" y="841"/>
                  </a:lnTo>
                  <a:lnTo>
                    <a:pt x="2097" y="835"/>
                  </a:lnTo>
                  <a:lnTo>
                    <a:pt x="2097" y="835"/>
                  </a:lnTo>
                  <a:lnTo>
                    <a:pt x="2097" y="835"/>
                  </a:lnTo>
                  <a:lnTo>
                    <a:pt x="2097" y="835"/>
                  </a:lnTo>
                  <a:lnTo>
                    <a:pt x="2097" y="829"/>
                  </a:lnTo>
                  <a:lnTo>
                    <a:pt x="2097" y="829"/>
                  </a:lnTo>
                  <a:lnTo>
                    <a:pt x="2097" y="824"/>
                  </a:lnTo>
                  <a:lnTo>
                    <a:pt x="2097" y="824"/>
                  </a:lnTo>
                  <a:lnTo>
                    <a:pt x="2097" y="824"/>
                  </a:lnTo>
                  <a:lnTo>
                    <a:pt x="2097" y="824"/>
                  </a:lnTo>
                  <a:lnTo>
                    <a:pt x="2103" y="818"/>
                  </a:lnTo>
                  <a:lnTo>
                    <a:pt x="2103" y="818"/>
                  </a:lnTo>
                  <a:lnTo>
                    <a:pt x="2108" y="818"/>
                  </a:lnTo>
                  <a:lnTo>
                    <a:pt x="2108" y="818"/>
                  </a:lnTo>
                  <a:lnTo>
                    <a:pt x="2114" y="818"/>
                  </a:lnTo>
                  <a:lnTo>
                    <a:pt x="2114" y="818"/>
                  </a:lnTo>
                  <a:lnTo>
                    <a:pt x="2114" y="818"/>
                  </a:lnTo>
                  <a:lnTo>
                    <a:pt x="2114" y="818"/>
                  </a:lnTo>
                  <a:lnTo>
                    <a:pt x="2125" y="812"/>
                  </a:lnTo>
                  <a:lnTo>
                    <a:pt x="2125" y="812"/>
                  </a:lnTo>
                  <a:lnTo>
                    <a:pt x="2131" y="818"/>
                  </a:lnTo>
                  <a:lnTo>
                    <a:pt x="2131" y="818"/>
                  </a:lnTo>
                  <a:lnTo>
                    <a:pt x="2142" y="818"/>
                  </a:lnTo>
                  <a:lnTo>
                    <a:pt x="2142" y="818"/>
                  </a:lnTo>
                  <a:lnTo>
                    <a:pt x="2148" y="824"/>
                  </a:lnTo>
                  <a:lnTo>
                    <a:pt x="2148" y="824"/>
                  </a:lnTo>
                  <a:lnTo>
                    <a:pt x="2159" y="824"/>
                  </a:lnTo>
                  <a:lnTo>
                    <a:pt x="2159" y="824"/>
                  </a:lnTo>
                  <a:lnTo>
                    <a:pt x="2176" y="824"/>
                  </a:lnTo>
                  <a:lnTo>
                    <a:pt x="2176" y="824"/>
                  </a:lnTo>
                  <a:lnTo>
                    <a:pt x="2199" y="824"/>
                  </a:lnTo>
                  <a:lnTo>
                    <a:pt x="2199" y="824"/>
                  </a:lnTo>
                  <a:lnTo>
                    <a:pt x="2222" y="824"/>
                  </a:lnTo>
                  <a:lnTo>
                    <a:pt x="2222" y="818"/>
                  </a:lnTo>
                  <a:lnTo>
                    <a:pt x="2222" y="818"/>
                  </a:lnTo>
                  <a:lnTo>
                    <a:pt x="2222" y="818"/>
                  </a:lnTo>
                  <a:lnTo>
                    <a:pt x="2222" y="818"/>
                  </a:lnTo>
                  <a:lnTo>
                    <a:pt x="2222" y="818"/>
                  </a:lnTo>
                  <a:lnTo>
                    <a:pt x="2233" y="812"/>
                  </a:lnTo>
                  <a:lnTo>
                    <a:pt x="2233" y="812"/>
                  </a:lnTo>
                  <a:lnTo>
                    <a:pt x="2244" y="807"/>
                  </a:lnTo>
                  <a:lnTo>
                    <a:pt x="2244" y="807"/>
                  </a:lnTo>
                  <a:lnTo>
                    <a:pt x="2256" y="801"/>
                  </a:lnTo>
                  <a:lnTo>
                    <a:pt x="2256" y="801"/>
                  </a:lnTo>
                  <a:lnTo>
                    <a:pt x="2267" y="801"/>
                  </a:lnTo>
                  <a:lnTo>
                    <a:pt x="2267" y="801"/>
                  </a:lnTo>
                  <a:lnTo>
                    <a:pt x="2273" y="801"/>
                  </a:lnTo>
                  <a:lnTo>
                    <a:pt x="2273" y="801"/>
                  </a:lnTo>
                  <a:lnTo>
                    <a:pt x="2284" y="801"/>
                  </a:lnTo>
                  <a:lnTo>
                    <a:pt x="2284" y="801"/>
                  </a:lnTo>
                  <a:lnTo>
                    <a:pt x="2290" y="801"/>
                  </a:lnTo>
                  <a:lnTo>
                    <a:pt x="2290" y="801"/>
                  </a:lnTo>
                  <a:lnTo>
                    <a:pt x="2295" y="801"/>
                  </a:lnTo>
                  <a:lnTo>
                    <a:pt x="2295" y="795"/>
                  </a:lnTo>
                  <a:lnTo>
                    <a:pt x="2295" y="789"/>
                  </a:lnTo>
                  <a:lnTo>
                    <a:pt x="2301" y="784"/>
                  </a:lnTo>
                  <a:lnTo>
                    <a:pt x="2301" y="778"/>
                  </a:lnTo>
                  <a:lnTo>
                    <a:pt x="2301" y="778"/>
                  </a:lnTo>
                  <a:lnTo>
                    <a:pt x="2307" y="778"/>
                  </a:lnTo>
                  <a:lnTo>
                    <a:pt x="2307" y="778"/>
                  </a:lnTo>
                  <a:lnTo>
                    <a:pt x="2307" y="778"/>
                  </a:lnTo>
                  <a:lnTo>
                    <a:pt x="2307" y="778"/>
                  </a:lnTo>
                  <a:lnTo>
                    <a:pt x="2313" y="784"/>
                  </a:lnTo>
                  <a:lnTo>
                    <a:pt x="2313" y="784"/>
                  </a:lnTo>
                  <a:lnTo>
                    <a:pt x="2324" y="784"/>
                  </a:lnTo>
                  <a:lnTo>
                    <a:pt x="2324" y="784"/>
                  </a:lnTo>
                  <a:lnTo>
                    <a:pt x="2341" y="778"/>
                  </a:lnTo>
                  <a:lnTo>
                    <a:pt x="2341" y="778"/>
                  </a:lnTo>
                  <a:lnTo>
                    <a:pt x="2358" y="767"/>
                  </a:lnTo>
                  <a:lnTo>
                    <a:pt x="2358" y="767"/>
                  </a:lnTo>
                  <a:lnTo>
                    <a:pt x="2375" y="755"/>
                  </a:lnTo>
                  <a:lnTo>
                    <a:pt x="2375" y="755"/>
                  </a:lnTo>
                  <a:lnTo>
                    <a:pt x="2387" y="750"/>
                  </a:lnTo>
                  <a:lnTo>
                    <a:pt x="2387" y="750"/>
                  </a:lnTo>
                  <a:lnTo>
                    <a:pt x="2404" y="750"/>
                  </a:lnTo>
                  <a:lnTo>
                    <a:pt x="2404" y="750"/>
                  </a:lnTo>
                  <a:lnTo>
                    <a:pt x="2420" y="744"/>
                  </a:lnTo>
                  <a:lnTo>
                    <a:pt x="2420" y="744"/>
                  </a:lnTo>
                  <a:lnTo>
                    <a:pt x="2432" y="744"/>
                  </a:lnTo>
                  <a:lnTo>
                    <a:pt x="2432" y="744"/>
                  </a:lnTo>
                  <a:lnTo>
                    <a:pt x="2443" y="739"/>
                  </a:lnTo>
                  <a:lnTo>
                    <a:pt x="2443" y="739"/>
                  </a:lnTo>
                  <a:lnTo>
                    <a:pt x="2449" y="733"/>
                  </a:lnTo>
                  <a:lnTo>
                    <a:pt x="2449" y="733"/>
                  </a:lnTo>
                  <a:lnTo>
                    <a:pt x="2454" y="721"/>
                  </a:lnTo>
                  <a:lnTo>
                    <a:pt x="2454" y="721"/>
                  </a:lnTo>
                  <a:lnTo>
                    <a:pt x="2460" y="710"/>
                  </a:lnTo>
                  <a:lnTo>
                    <a:pt x="2460" y="710"/>
                  </a:lnTo>
                  <a:lnTo>
                    <a:pt x="2466" y="704"/>
                  </a:lnTo>
                  <a:lnTo>
                    <a:pt x="2466" y="704"/>
                  </a:lnTo>
                  <a:lnTo>
                    <a:pt x="2472" y="704"/>
                  </a:lnTo>
                  <a:lnTo>
                    <a:pt x="2472" y="704"/>
                  </a:lnTo>
                  <a:lnTo>
                    <a:pt x="2478" y="704"/>
                  </a:lnTo>
                  <a:lnTo>
                    <a:pt x="2478" y="704"/>
                  </a:lnTo>
                  <a:lnTo>
                    <a:pt x="2483" y="704"/>
                  </a:lnTo>
                  <a:lnTo>
                    <a:pt x="2483" y="704"/>
                  </a:lnTo>
                  <a:lnTo>
                    <a:pt x="2494" y="699"/>
                  </a:lnTo>
                  <a:lnTo>
                    <a:pt x="2494" y="699"/>
                  </a:lnTo>
                  <a:lnTo>
                    <a:pt x="2500" y="693"/>
                  </a:lnTo>
                  <a:lnTo>
                    <a:pt x="2500" y="693"/>
                  </a:lnTo>
                  <a:lnTo>
                    <a:pt x="2512" y="687"/>
                  </a:lnTo>
                  <a:lnTo>
                    <a:pt x="2512" y="687"/>
                  </a:lnTo>
                  <a:lnTo>
                    <a:pt x="2523" y="681"/>
                  </a:lnTo>
                  <a:lnTo>
                    <a:pt x="2523" y="681"/>
                  </a:lnTo>
                  <a:lnTo>
                    <a:pt x="2529" y="676"/>
                  </a:lnTo>
                  <a:lnTo>
                    <a:pt x="2529" y="670"/>
                  </a:lnTo>
                  <a:lnTo>
                    <a:pt x="2529" y="670"/>
                  </a:lnTo>
                  <a:lnTo>
                    <a:pt x="2529" y="670"/>
                  </a:lnTo>
                  <a:lnTo>
                    <a:pt x="2529" y="670"/>
                  </a:lnTo>
                  <a:lnTo>
                    <a:pt x="2529" y="670"/>
                  </a:lnTo>
                  <a:lnTo>
                    <a:pt x="2540" y="670"/>
                  </a:lnTo>
                  <a:lnTo>
                    <a:pt x="2540" y="670"/>
                  </a:lnTo>
                  <a:lnTo>
                    <a:pt x="2546" y="670"/>
                  </a:lnTo>
                  <a:lnTo>
                    <a:pt x="2546" y="670"/>
                  </a:lnTo>
                  <a:lnTo>
                    <a:pt x="2557" y="670"/>
                  </a:lnTo>
                  <a:lnTo>
                    <a:pt x="2557" y="670"/>
                  </a:lnTo>
                  <a:lnTo>
                    <a:pt x="2563" y="676"/>
                  </a:lnTo>
                  <a:lnTo>
                    <a:pt x="2563" y="676"/>
                  </a:lnTo>
                  <a:lnTo>
                    <a:pt x="2557" y="687"/>
                  </a:lnTo>
                  <a:lnTo>
                    <a:pt x="2557" y="687"/>
                  </a:lnTo>
                  <a:lnTo>
                    <a:pt x="2551" y="699"/>
                  </a:lnTo>
                  <a:lnTo>
                    <a:pt x="2551" y="699"/>
                  </a:lnTo>
                  <a:lnTo>
                    <a:pt x="2540" y="710"/>
                  </a:lnTo>
                  <a:lnTo>
                    <a:pt x="2540" y="710"/>
                  </a:lnTo>
                  <a:lnTo>
                    <a:pt x="2534" y="721"/>
                  </a:lnTo>
                  <a:lnTo>
                    <a:pt x="2534" y="721"/>
                  </a:lnTo>
                  <a:lnTo>
                    <a:pt x="2540" y="727"/>
                  </a:lnTo>
                  <a:lnTo>
                    <a:pt x="2540" y="727"/>
                  </a:lnTo>
                  <a:lnTo>
                    <a:pt x="2540" y="727"/>
                  </a:lnTo>
                  <a:lnTo>
                    <a:pt x="2540" y="727"/>
                  </a:lnTo>
                  <a:lnTo>
                    <a:pt x="2546" y="733"/>
                  </a:lnTo>
                  <a:lnTo>
                    <a:pt x="2546" y="733"/>
                  </a:lnTo>
                  <a:lnTo>
                    <a:pt x="2546" y="733"/>
                  </a:lnTo>
                  <a:lnTo>
                    <a:pt x="2546" y="733"/>
                  </a:lnTo>
                  <a:lnTo>
                    <a:pt x="2563" y="739"/>
                  </a:lnTo>
                  <a:lnTo>
                    <a:pt x="2563" y="739"/>
                  </a:lnTo>
                  <a:lnTo>
                    <a:pt x="2579" y="739"/>
                  </a:lnTo>
                  <a:lnTo>
                    <a:pt x="2579" y="739"/>
                  </a:lnTo>
                  <a:lnTo>
                    <a:pt x="2591" y="744"/>
                  </a:lnTo>
                  <a:lnTo>
                    <a:pt x="2591" y="744"/>
                  </a:lnTo>
                  <a:lnTo>
                    <a:pt x="2608" y="744"/>
                  </a:lnTo>
                  <a:lnTo>
                    <a:pt x="2608" y="744"/>
                  </a:lnTo>
                  <a:lnTo>
                    <a:pt x="2608" y="750"/>
                  </a:lnTo>
                  <a:lnTo>
                    <a:pt x="2608" y="750"/>
                  </a:lnTo>
                  <a:lnTo>
                    <a:pt x="2608" y="761"/>
                  </a:lnTo>
                  <a:lnTo>
                    <a:pt x="2608" y="761"/>
                  </a:lnTo>
                  <a:lnTo>
                    <a:pt x="2608" y="767"/>
                  </a:lnTo>
                  <a:lnTo>
                    <a:pt x="2608" y="767"/>
                  </a:lnTo>
                  <a:lnTo>
                    <a:pt x="2608" y="773"/>
                  </a:lnTo>
                  <a:lnTo>
                    <a:pt x="2608" y="773"/>
                  </a:lnTo>
                  <a:lnTo>
                    <a:pt x="2614" y="773"/>
                  </a:lnTo>
                  <a:lnTo>
                    <a:pt x="2614" y="773"/>
                  </a:lnTo>
                  <a:lnTo>
                    <a:pt x="2619" y="773"/>
                  </a:lnTo>
                  <a:lnTo>
                    <a:pt x="2619" y="773"/>
                  </a:lnTo>
                  <a:lnTo>
                    <a:pt x="2625" y="773"/>
                  </a:lnTo>
                  <a:lnTo>
                    <a:pt x="2625" y="773"/>
                  </a:lnTo>
                  <a:lnTo>
                    <a:pt x="2631" y="773"/>
                  </a:lnTo>
                  <a:lnTo>
                    <a:pt x="2631" y="773"/>
                  </a:lnTo>
                  <a:lnTo>
                    <a:pt x="2631" y="773"/>
                  </a:lnTo>
                  <a:lnTo>
                    <a:pt x="2631" y="773"/>
                  </a:lnTo>
                  <a:lnTo>
                    <a:pt x="2637" y="767"/>
                  </a:lnTo>
                  <a:lnTo>
                    <a:pt x="2637" y="767"/>
                  </a:lnTo>
                  <a:lnTo>
                    <a:pt x="2637" y="761"/>
                  </a:lnTo>
                  <a:lnTo>
                    <a:pt x="2637" y="761"/>
                  </a:lnTo>
                  <a:lnTo>
                    <a:pt x="2637" y="755"/>
                  </a:lnTo>
                  <a:lnTo>
                    <a:pt x="2637" y="755"/>
                  </a:lnTo>
                  <a:lnTo>
                    <a:pt x="2648" y="761"/>
                  </a:lnTo>
                  <a:lnTo>
                    <a:pt x="2648" y="761"/>
                  </a:lnTo>
                  <a:lnTo>
                    <a:pt x="2659" y="773"/>
                  </a:lnTo>
                  <a:lnTo>
                    <a:pt x="2659" y="773"/>
                  </a:lnTo>
                  <a:lnTo>
                    <a:pt x="2671" y="778"/>
                  </a:lnTo>
                  <a:lnTo>
                    <a:pt x="2671" y="778"/>
                  </a:lnTo>
                  <a:lnTo>
                    <a:pt x="2682" y="784"/>
                  </a:lnTo>
                  <a:lnTo>
                    <a:pt x="2682" y="784"/>
                  </a:lnTo>
                  <a:lnTo>
                    <a:pt x="2688" y="784"/>
                  </a:lnTo>
                  <a:lnTo>
                    <a:pt x="2688" y="784"/>
                  </a:lnTo>
                  <a:lnTo>
                    <a:pt x="2693" y="778"/>
                  </a:lnTo>
                  <a:lnTo>
                    <a:pt x="2693" y="778"/>
                  </a:lnTo>
                  <a:lnTo>
                    <a:pt x="2699" y="773"/>
                  </a:lnTo>
                  <a:lnTo>
                    <a:pt x="2699" y="773"/>
                  </a:lnTo>
                  <a:lnTo>
                    <a:pt x="2705" y="773"/>
                  </a:lnTo>
                  <a:lnTo>
                    <a:pt x="2705" y="773"/>
                  </a:lnTo>
                  <a:lnTo>
                    <a:pt x="2716" y="778"/>
                  </a:lnTo>
                  <a:lnTo>
                    <a:pt x="2716" y="778"/>
                  </a:lnTo>
                  <a:lnTo>
                    <a:pt x="2722" y="784"/>
                  </a:lnTo>
                  <a:lnTo>
                    <a:pt x="2722" y="784"/>
                  </a:lnTo>
                  <a:lnTo>
                    <a:pt x="2728" y="795"/>
                  </a:lnTo>
                  <a:lnTo>
                    <a:pt x="2728" y="795"/>
                  </a:lnTo>
                  <a:lnTo>
                    <a:pt x="2744" y="795"/>
                  </a:lnTo>
                  <a:lnTo>
                    <a:pt x="2744" y="795"/>
                  </a:lnTo>
                  <a:lnTo>
                    <a:pt x="2744" y="789"/>
                  </a:lnTo>
                  <a:lnTo>
                    <a:pt x="2744" y="789"/>
                  </a:lnTo>
                  <a:lnTo>
                    <a:pt x="2744" y="784"/>
                  </a:lnTo>
                  <a:lnTo>
                    <a:pt x="2744" y="784"/>
                  </a:lnTo>
                  <a:lnTo>
                    <a:pt x="2750" y="778"/>
                  </a:lnTo>
                  <a:lnTo>
                    <a:pt x="2750" y="778"/>
                  </a:lnTo>
                  <a:lnTo>
                    <a:pt x="2750" y="773"/>
                  </a:lnTo>
                  <a:lnTo>
                    <a:pt x="2750" y="773"/>
                  </a:lnTo>
                  <a:lnTo>
                    <a:pt x="2762" y="773"/>
                  </a:lnTo>
                  <a:lnTo>
                    <a:pt x="2762" y="773"/>
                  </a:lnTo>
                  <a:lnTo>
                    <a:pt x="2773" y="773"/>
                  </a:lnTo>
                  <a:lnTo>
                    <a:pt x="2773" y="773"/>
                  </a:lnTo>
                  <a:lnTo>
                    <a:pt x="2784" y="778"/>
                  </a:lnTo>
                  <a:lnTo>
                    <a:pt x="2784" y="778"/>
                  </a:lnTo>
                  <a:lnTo>
                    <a:pt x="2796" y="778"/>
                  </a:lnTo>
                  <a:lnTo>
                    <a:pt x="2802" y="773"/>
                  </a:lnTo>
                  <a:lnTo>
                    <a:pt x="2802" y="767"/>
                  </a:lnTo>
                  <a:lnTo>
                    <a:pt x="2802" y="767"/>
                  </a:lnTo>
                  <a:lnTo>
                    <a:pt x="2802" y="761"/>
                  </a:lnTo>
                  <a:lnTo>
                    <a:pt x="2802" y="761"/>
                  </a:lnTo>
                  <a:lnTo>
                    <a:pt x="2813" y="755"/>
                  </a:lnTo>
                  <a:lnTo>
                    <a:pt x="2813" y="755"/>
                  </a:lnTo>
                  <a:lnTo>
                    <a:pt x="2824" y="755"/>
                  </a:lnTo>
                  <a:lnTo>
                    <a:pt x="2824" y="755"/>
                  </a:lnTo>
                  <a:lnTo>
                    <a:pt x="2830" y="755"/>
                  </a:lnTo>
                  <a:lnTo>
                    <a:pt x="2830" y="755"/>
                  </a:lnTo>
                  <a:lnTo>
                    <a:pt x="2835" y="750"/>
                  </a:lnTo>
                  <a:lnTo>
                    <a:pt x="2835" y="750"/>
                  </a:lnTo>
                  <a:lnTo>
                    <a:pt x="2841" y="744"/>
                  </a:lnTo>
                  <a:lnTo>
                    <a:pt x="2841" y="744"/>
                  </a:lnTo>
                  <a:lnTo>
                    <a:pt x="2841" y="739"/>
                  </a:lnTo>
                  <a:lnTo>
                    <a:pt x="2841" y="739"/>
                  </a:lnTo>
                  <a:lnTo>
                    <a:pt x="2841" y="739"/>
                  </a:lnTo>
                  <a:lnTo>
                    <a:pt x="2841" y="739"/>
                  </a:lnTo>
                  <a:lnTo>
                    <a:pt x="2847" y="727"/>
                  </a:lnTo>
                  <a:lnTo>
                    <a:pt x="2847" y="727"/>
                  </a:lnTo>
                  <a:lnTo>
                    <a:pt x="2841" y="727"/>
                  </a:lnTo>
                  <a:lnTo>
                    <a:pt x="2841" y="727"/>
                  </a:lnTo>
                  <a:lnTo>
                    <a:pt x="2841" y="727"/>
                  </a:lnTo>
                  <a:lnTo>
                    <a:pt x="2841" y="727"/>
                  </a:lnTo>
                  <a:lnTo>
                    <a:pt x="2835" y="727"/>
                  </a:lnTo>
                  <a:lnTo>
                    <a:pt x="2835" y="727"/>
                  </a:lnTo>
                  <a:lnTo>
                    <a:pt x="2830" y="727"/>
                  </a:lnTo>
                  <a:lnTo>
                    <a:pt x="2830" y="727"/>
                  </a:lnTo>
                  <a:lnTo>
                    <a:pt x="2830" y="721"/>
                  </a:lnTo>
                  <a:lnTo>
                    <a:pt x="2830" y="721"/>
                  </a:lnTo>
                  <a:lnTo>
                    <a:pt x="2830" y="715"/>
                  </a:lnTo>
                  <a:lnTo>
                    <a:pt x="2830" y="715"/>
                  </a:lnTo>
                  <a:lnTo>
                    <a:pt x="2830" y="710"/>
                  </a:lnTo>
                  <a:lnTo>
                    <a:pt x="2830" y="710"/>
                  </a:lnTo>
                  <a:lnTo>
                    <a:pt x="2830" y="704"/>
                  </a:lnTo>
                  <a:lnTo>
                    <a:pt x="2830" y="704"/>
                  </a:lnTo>
                  <a:lnTo>
                    <a:pt x="2818" y="704"/>
                  </a:lnTo>
                  <a:lnTo>
                    <a:pt x="2818" y="704"/>
                  </a:lnTo>
                  <a:lnTo>
                    <a:pt x="2813" y="704"/>
                  </a:lnTo>
                  <a:lnTo>
                    <a:pt x="2813" y="704"/>
                  </a:lnTo>
                  <a:lnTo>
                    <a:pt x="2802" y="704"/>
                  </a:lnTo>
                  <a:lnTo>
                    <a:pt x="2802" y="704"/>
                  </a:lnTo>
                  <a:lnTo>
                    <a:pt x="2790" y="704"/>
                  </a:lnTo>
                  <a:lnTo>
                    <a:pt x="2790" y="704"/>
                  </a:lnTo>
                  <a:lnTo>
                    <a:pt x="2784" y="715"/>
                  </a:lnTo>
                  <a:lnTo>
                    <a:pt x="2784" y="715"/>
                  </a:lnTo>
                  <a:lnTo>
                    <a:pt x="2784" y="721"/>
                  </a:lnTo>
                  <a:lnTo>
                    <a:pt x="2784" y="721"/>
                  </a:lnTo>
                  <a:lnTo>
                    <a:pt x="2778" y="727"/>
                  </a:lnTo>
                  <a:lnTo>
                    <a:pt x="2778" y="727"/>
                  </a:lnTo>
                  <a:lnTo>
                    <a:pt x="2762" y="721"/>
                  </a:lnTo>
                  <a:lnTo>
                    <a:pt x="2762" y="721"/>
                  </a:lnTo>
                  <a:lnTo>
                    <a:pt x="2750" y="715"/>
                  </a:lnTo>
                  <a:lnTo>
                    <a:pt x="2750" y="715"/>
                  </a:lnTo>
                  <a:lnTo>
                    <a:pt x="2744" y="710"/>
                  </a:lnTo>
                  <a:lnTo>
                    <a:pt x="2744" y="710"/>
                  </a:lnTo>
                  <a:lnTo>
                    <a:pt x="2744" y="704"/>
                  </a:lnTo>
                  <a:lnTo>
                    <a:pt x="2744" y="704"/>
                  </a:lnTo>
                  <a:lnTo>
                    <a:pt x="2739" y="699"/>
                  </a:lnTo>
                  <a:lnTo>
                    <a:pt x="2739" y="699"/>
                  </a:lnTo>
                  <a:lnTo>
                    <a:pt x="2733" y="693"/>
                  </a:lnTo>
                  <a:lnTo>
                    <a:pt x="2733" y="693"/>
                  </a:lnTo>
                  <a:lnTo>
                    <a:pt x="2728" y="687"/>
                  </a:lnTo>
                  <a:lnTo>
                    <a:pt x="2728" y="687"/>
                  </a:lnTo>
                  <a:lnTo>
                    <a:pt x="2722" y="687"/>
                  </a:lnTo>
                  <a:lnTo>
                    <a:pt x="2722" y="687"/>
                  </a:lnTo>
                  <a:lnTo>
                    <a:pt x="2716" y="687"/>
                  </a:lnTo>
                  <a:lnTo>
                    <a:pt x="2716" y="681"/>
                  </a:lnTo>
                  <a:lnTo>
                    <a:pt x="2716" y="676"/>
                  </a:lnTo>
                  <a:lnTo>
                    <a:pt x="2722" y="670"/>
                  </a:lnTo>
                  <a:lnTo>
                    <a:pt x="2722" y="664"/>
                  </a:lnTo>
                  <a:lnTo>
                    <a:pt x="2722" y="664"/>
                  </a:lnTo>
                  <a:lnTo>
                    <a:pt x="2728" y="664"/>
                  </a:lnTo>
                  <a:lnTo>
                    <a:pt x="2728" y="664"/>
                  </a:lnTo>
                  <a:lnTo>
                    <a:pt x="2739" y="664"/>
                  </a:lnTo>
                  <a:lnTo>
                    <a:pt x="2739" y="664"/>
                  </a:lnTo>
                  <a:lnTo>
                    <a:pt x="2744" y="664"/>
                  </a:lnTo>
                  <a:lnTo>
                    <a:pt x="2744" y="664"/>
                  </a:lnTo>
                  <a:lnTo>
                    <a:pt x="2756" y="670"/>
                  </a:lnTo>
                  <a:lnTo>
                    <a:pt x="2756" y="670"/>
                  </a:lnTo>
                  <a:lnTo>
                    <a:pt x="2756" y="670"/>
                  </a:lnTo>
                  <a:lnTo>
                    <a:pt x="2756" y="670"/>
                  </a:lnTo>
                  <a:lnTo>
                    <a:pt x="2762" y="681"/>
                  </a:lnTo>
                  <a:lnTo>
                    <a:pt x="2762" y="681"/>
                  </a:lnTo>
                  <a:lnTo>
                    <a:pt x="2768" y="687"/>
                  </a:lnTo>
                  <a:lnTo>
                    <a:pt x="2768" y="687"/>
                  </a:lnTo>
                  <a:lnTo>
                    <a:pt x="2773" y="693"/>
                  </a:lnTo>
                  <a:lnTo>
                    <a:pt x="2773" y="693"/>
                  </a:lnTo>
                  <a:lnTo>
                    <a:pt x="2790" y="693"/>
                  </a:lnTo>
                  <a:lnTo>
                    <a:pt x="2790" y="693"/>
                  </a:lnTo>
                  <a:lnTo>
                    <a:pt x="2807" y="693"/>
                  </a:lnTo>
                  <a:lnTo>
                    <a:pt x="2807" y="693"/>
                  </a:lnTo>
                  <a:lnTo>
                    <a:pt x="2824" y="693"/>
                  </a:lnTo>
                  <a:lnTo>
                    <a:pt x="2824" y="693"/>
                  </a:lnTo>
                  <a:lnTo>
                    <a:pt x="2841" y="699"/>
                  </a:lnTo>
                  <a:lnTo>
                    <a:pt x="2841" y="699"/>
                  </a:lnTo>
                  <a:lnTo>
                    <a:pt x="2841" y="693"/>
                  </a:lnTo>
                  <a:lnTo>
                    <a:pt x="2841" y="693"/>
                  </a:lnTo>
                  <a:lnTo>
                    <a:pt x="2841" y="687"/>
                  </a:lnTo>
                  <a:lnTo>
                    <a:pt x="2841" y="687"/>
                  </a:lnTo>
                  <a:lnTo>
                    <a:pt x="2841" y="681"/>
                  </a:lnTo>
                  <a:lnTo>
                    <a:pt x="2841" y="681"/>
                  </a:lnTo>
                  <a:lnTo>
                    <a:pt x="2841" y="681"/>
                  </a:lnTo>
                  <a:lnTo>
                    <a:pt x="2841" y="681"/>
                  </a:lnTo>
                  <a:lnTo>
                    <a:pt x="2830" y="676"/>
                  </a:lnTo>
                  <a:lnTo>
                    <a:pt x="2830" y="676"/>
                  </a:lnTo>
                  <a:lnTo>
                    <a:pt x="2824" y="676"/>
                  </a:lnTo>
                  <a:lnTo>
                    <a:pt x="2824" y="676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13" y="676"/>
                  </a:lnTo>
                  <a:lnTo>
                    <a:pt x="2813" y="676"/>
                  </a:lnTo>
                  <a:lnTo>
                    <a:pt x="2807" y="664"/>
                  </a:lnTo>
                  <a:lnTo>
                    <a:pt x="2807" y="664"/>
                  </a:lnTo>
                  <a:lnTo>
                    <a:pt x="2813" y="664"/>
                  </a:lnTo>
                  <a:lnTo>
                    <a:pt x="2813" y="664"/>
                  </a:lnTo>
                  <a:lnTo>
                    <a:pt x="2824" y="659"/>
                  </a:lnTo>
                  <a:lnTo>
                    <a:pt x="2824" y="659"/>
                  </a:lnTo>
                  <a:lnTo>
                    <a:pt x="2830" y="659"/>
                  </a:lnTo>
                  <a:lnTo>
                    <a:pt x="2830" y="659"/>
                  </a:lnTo>
                  <a:lnTo>
                    <a:pt x="2830" y="653"/>
                  </a:lnTo>
                  <a:lnTo>
                    <a:pt x="2830" y="653"/>
                  </a:lnTo>
                  <a:lnTo>
                    <a:pt x="2835" y="653"/>
                  </a:lnTo>
                  <a:lnTo>
                    <a:pt x="2835" y="653"/>
                  </a:lnTo>
                  <a:lnTo>
                    <a:pt x="2841" y="648"/>
                  </a:lnTo>
                  <a:lnTo>
                    <a:pt x="2841" y="648"/>
                  </a:lnTo>
                  <a:lnTo>
                    <a:pt x="2841" y="648"/>
                  </a:lnTo>
                  <a:lnTo>
                    <a:pt x="2841" y="648"/>
                  </a:lnTo>
                  <a:lnTo>
                    <a:pt x="2853" y="653"/>
                  </a:lnTo>
                  <a:lnTo>
                    <a:pt x="2853" y="653"/>
                  </a:lnTo>
                  <a:lnTo>
                    <a:pt x="2858" y="659"/>
                  </a:lnTo>
                  <a:lnTo>
                    <a:pt x="2858" y="659"/>
                  </a:lnTo>
                  <a:lnTo>
                    <a:pt x="2869" y="664"/>
                  </a:lnTo>
                  <a:lnTo>
                    <a:pt x="2869" y="664"/>
                  </a:lnTo>
                  <a:lnTo>
                    <a:pt x="2887" y="676"/>
                  </a:lnTo>
                  <a:lnTo>
                    <a:pt x="2887" y="676"/>
                  </a:lnTo>
                  <a:lnTo>
                    <a:pt x="2887" y="676"/>
                  </a:lnTo>
                  <a:lnTo>
                    <a:pt x="2887" y="676"/>
                  </a:lnTo>
                  <a:lnTo>
                    <a:pt x="2887" y="687"/>
                  </a:lnTo>
                  <a:lnTo>
                    <a:pt x="2887" y="687"/>
                  </a:lnTo>
                  <a:lnTo>
                    <a:pt x="2887" y="693"/>
                  </a:lnTo>
                  <a:lnTo>
                    <a:pt x="2887" y="693"/>
                  </a:lnTo>
                  <a:lnTo>
                    <a:pt x="2887" y="699"/>
                  </a:lnTo>
                  <a:lnTo>
                    <a:pt x="2887" y="699"/>
                  </a:lnTo>
                  <a:lnTo>
                    <a:pt x="2893" y="699"/>
                  </a:lnTo>
                  <a:lnTo>
                    <a:pt x="2893" y="699"/>
                  </a:lnTo>
                  <a:lnTo>
                    <a:pt x="2898" y="699"/>
                  </a:lnTo>
                  <a:lnTo>
                    <a:pt x="2898" y="699"/>
                  </a:lnTo>
                  <a:lnTo>
                    <a:pt x="2903" y="699"/>
                  </a:lnTo>
                  <a:lnTo>
                    <a:pt x="2903" y="699"/>
                  </a:lnTo>
                  <a:lnTo>
                    <a:pt x="2909" y="699"/>
                  </a:lnTo>
                  <a:lnTo>
                    <a:pt x="2909" y="699"/>
                  </a:lnTo>
                  <a:lnTo>
                    <a:pt x="2915" y="699"/>
                  </a:lnTo>
                  <a:lnTo>
                    <a:pt x="2915" y="699"/>
                  </a:lnTo>
                  <a:lnTo>
                    <a:pt x="2915" y="693"/>
                  </a:lnTo>
                  <a:lnTo>
                    <a:pt x="2915" y="693"/>
                  </a:lnTo>
                  <a:lnTo>
                    <a:pt x="2921" y="693"/>
                  </a:lnTo>
                  <a:lnTo>
                    <a:pt x="2921" y="693"/>
                  </a:lnTo>
                  <a:lnTo>
                    <a:pt x="2921" y="693"/>
                  </a:lnTo>
                  <a:lnTo>
                    <a:pt x="2921" y="693"/>
                  </a:lnTo>
                  <a:lnTo>
                    <a:pt x="2921" y="687"/>
                  </a:lnTo>
                  <a:lnTo>
                    <a:pt x="2921" y="687"/>
                  </a:lnTo>
                  <a:lnTo>
                    <a:pt x="2921" y="681"/>
                  </a:lnTo>
                  <a:lnTo>
                    <a:pt x="2921" y="681"/>
                  </a:lnTo>
                  <a:lnTo>
                    <a:pt x="2921" y="676"/>
                  </a:lnTo>
                  <a:lnTo>
                    <a:pt x="2921" y="676"/>
                  </a:lnTo>
                  <a:lnTo>
                    <a:pt x="2921" y="676"/>
                  </a:lnTo>
                  <a:lnTo>
                    <a:pt x="2921" y="676"/>
                  </a:lnTo>
                  <a:lnTo>
                    <a:pt x="2921" y="670"/>
                  </a:lnTo>
                  <a:lnTo>
                    <a:pt x="2921" y="670"/>
                  </a:lnTo>
                  <a:lnTo>
                    <a:pt x="2915" y="670"/>
                  </a:lnTo>
                  <a:lnTo>
                    <a:pt x="2915" y="670"/>
                  </a:lnTo>
                  <a:lnTo>
                    <a:pt x="2909" y="664"/>
                  </a:lnTo>
                  <a:lnTo>
                    <a:pt x="2909" y="664"/>
                  </a:lnTo>
                  <a:lnTo>
                    <a:pt x="2909" y="664"/>
                  </a:lnTo>
                  <a:lnTo>
                    <a:pt x="2909" y="664"/>
                  </a:lnTo>
                  <a:lnTo>
                    <a:pt x="2909" y="648"/>
                  </a:lnTo>
                  <a:lnTo>
                    <a:pt x="2909" y="648"/>
                  </a:lnTo>
                  <a:lnTo>
                    <a:pt x="2915" y="636"/>
                  </a:lnTo>
                  <a:lnTo>
                    <a:pt x="2915" y="636"/>
                  </a:lnTo>
                  <a:lnTo>
                    <a:pt x="2915" y="625"/>
                  </a:lnTo>
                  <a:lnTo>
                    <a:pt x="2915" y="625"/>
                  </a:lnTo>
                  <a:lnTo>
                    <a:pt x="2909" y="608"/>
                  </a:lnTo>
                  <a:lnTo>
                    <a:pt x="2909" y="608"/>
                  </a:lnTo>
                  <a:lnTo>
                    <a:pt x="2909" y="608"/>
                  </a:lnTo>
                  <a:lnTo>
                    <a:pt x="2909" y="608"/>
                  </a:lnTo>
                  <a:lnTo>
                    <a:pt x="2903" y="602"/>
                  </a:lnTo>
                  <a:lnTo>
                    <a:pt x="2903" y="602"/>
                  </a:lnTo>
                  <a:lnTo>
                    <a:pt x="2898" y="602"/>
                  </a:lnTo>
                  <a:lnTo>
                    <a:pt x="2898" y="602"/>
                  </a:lnTo>
                  <a:lnTo>
                    <a:pt x="2898" y="596"/>
                  </a:lnTo>
                  <a:lnTo>
                    <a:pt x="2898" y="596"/>
                  </a:lnTo>
                  <a:lnTo>
                    <a:pt x="2887" y="596"/>
                  </a:lnTo>
                  <a:lnTo>
                    <a:pt x="2887" y="596"/>
                  </a:lnTo>
                  <a:lnTo>
                    <a:pt x="2875" y="602"/>
                  </a:lnTo>
                  <a:lnTo>
                    <a:pt x="2875" y="602"/>
                  </a:lnTo>
                  <a:lnTo>
                    <a:pt x="2869" y="608"/>
                  </a:lnTo>
                  <a:lnTo>
                    <a:pt x="2869" y="608"/>
                  </a:lnTo>
                  <a:lnTo>
                    <a:pt x="2864" y="608"/>
                  </a:lnTo>
                  <a:lnTo>
                    <a:pt x="2864" y="608"/>
                  </a:lnTo>
                  <a:lnTo>
                    <a:pt x="2841" y="608"/>
                  </a:lnTo>
                  <a:lnTo>
                    <a:pt x="2818" y="608"/>
                  </a:lnTo>
                  <a:lnTo>
                    <a:pt x="2818" y="608"/>
                  </a:lnTo>
                  <a:lnTo>
                    <a:pt x="2802" y="596"/>
                  </a:lnTo>
                  <a:lnTo>
                    <a:pt x="2784" y="585"/>
                  </a:lnTo>
                  <a:lnTo>
                    <a:pt x="2784" y="585"/>
                  </a:lnTo>
                  <a:lnTo>
                    <a:pt x="2762" y="562"/>
                  </a:lnTo>
                  <a:lnTo>
                    <a:pt x="2762" y="562"/>
                  </a:lnTo>
                  <a:lnTo>
                    <a:pt x="2750" y="528"/>
                  </a:lnTo>
                  <a:lnTo>
                    <a:pt x="2744" y="528"/>
                  </a:lnTo>
                  <a:lnTo>
                    <a:pt x="2744" y="528"/>
                  </a:lnTo>
                  <a:lnTo>
                    <a:pt x="2739" y="528"/>
                  </a:lnTo>
                  <a:lnTo>
                    <a:pt x="2739" y="528"/>
                  </a:lnTo>
                  <a:lnTo>
                    <a:pt x="2739" y="528"/>
                  </a:lnTo>
                  <a:lnTo>
                    <a:pt x="2739" y="540"/>
                  </a:lnTo>
                  <a:lnTo>
                    <a:pt x="2739" y="540"/>
                  </a:lnTo>
                  <a:lnTo>
                    <a:pt x="2739" y="551"/>
                  </a:lnTo>
                  <a:lnTo>
                    <a:pt x="2739" y="551"/>
                  </a:lnTo>
                  <a:lnTo>
                    <a:pt x="2739" y="556"/>
                  </a:lnTo>
                  <a:lnTo>
                    <a:pt x="2739" y="556"/>
                  </a:lnTo>
                  <a:lnTo>
                    <a:pt x="2739" y="568"/>
                  </a:lnTo>
                  <a:lnTo>
                    <a:pt x="2739" y="568"/>
                  </a:lnTo>
                  <a:lnTo>
                    <a:pt x="2733" y="568"/>
                  </a:lnTo>
                  <a:lnTo>
                    <a:pt x="2733" y="568"/>
                  </a:lnTo>
                  <a:lnTo>
                    <a:pt x="2733" y="562"/>
                  </a:lnTo>
                  <a:lnTo>
                    <a:pt x="2733" y="562"/>
                  </a:lnTo>
                  <a:lnTo>
                    <a:pt x="2728" y="562"/>
                  </a:lnTo>
                  <a:lnTo>
                    <a:pt x="2728" y="562"/>
                  </a:lnTo>
                  <a:lnTo>
                    <a:pt x="2728" y="562"/>
                  </a:lnTo>
                  <a:lnTo>
                    <a:pt x="2728" y="562"/>
                  </a:lnTo>
                  <a:lnTo>
                    <a:pt x="2716" y="556"/>
                  </a:lnTo>
                  <a:lnTo>
                    <a:pt x="2716" y="556"/>
                  </a:lnTo>
                  <a:lnTo>
                    <a:pt x="2705" y="556"/>
                  </a:lnTo>
                  <a:lnTo>
                    <a:pt x="2705" y="556"/>
                  </a:lnTo>
                  <a:lnTo>
                    <a:pt x="2693" y="556"/>
                  </a:lnTo>
                  <a:lnTo>
                    <a:pt x="2693" y="556"/>
                  </a:lnTo>
                  <a:lnTo>
                    <a:pt x="2682" y="556"/>
                  </a:lnTo>
                  <a:lnTo>
                    <a:pt x="2682" y="556"/>
                  </a:lnTo>
                  <a:lnTo>
                    <a:pt x="2682" y="551"/>
                  </a:lnTo>
                  <a:lnTo>
                    <a:pt x="2682" y="551"/>
                  </a:lnTo>
                  <a:lnTo>
                    <a:pt x="2682" y="545"/>
                  </a:lnTo>
                  <a:lnTo>
                    <a:pt x="2682" y="545"/>
                  </a:lnTo>
                  <a:lnTo>
                    <a:pt x="2676" y="540"/>
                  </a:lnTo>
                  <a:lnTo>
                    <a:pt x="2676" y="540"/>
                  </a:lnTo>
                  <a:lnTo>
                    <a:pt x="2676" y="534"/>
                  </a:lnTo>
                  <a:lnTo>
                    <a:pt x="2676" y="534"/>
                  </a:lnTo>
                  <a:lnTo>
                    <a:pt x="2671" y="522"/>
                  </a:lnTo>
                  <a:lnTo>
                    <a:pt x="2671" y="522"/>
                  </a:lnTo>
                  <a:lnTo>
                    <a:pt x="2659" y="511"/>
                  </a:lnTo>
                  <a:lnTo>
                    <a:pt x="2659" y="511"/>
                  </a:lnTo>
                  <a:lnTo>
                    <a:pt x="2648" y="500"/>
                  </a:lnTo>
                  <a:lnTo>
                    <a:pt x="2648" y="500"/>
                  </a:lnTo>
                  <a:lnTo>
                    <a:pt x="2637" y="489"/>
                  </a:lnTo>
                  <a:lnTo>
                    <a:pt x="2637" y="489"/>
                  </a:lnTo>
                  <a:lnTo>
                    <a:pt x="2637" y="477"/>
                  </a:lnTo>
                  <a:lnTo>
                    <a:pt x="2637" y="477"/>
                  </a:lnTo>
                  <a:lnTo>
                    <a:pt x="2637" y="460"/>
                  </a:lnTo>
                  <a:lnTo>
                    <a:pt x="2637" y="460"/>
                  </a:lnTo>
                  <a:lnTo>
                    <a:pt x="2631" y="443"/>
                  </a:lnTo>
                  <a:lnTo>
                    <a:pt x="2631" y="443"/>
                  </a:lnTo>
                  <a:lnTo>
                    <a:pt x="2631" y="431"/>
                  </a:lnTo>
                  <a:lnTo>
                    <a:pt x="2631" y="431"/>
                  </a:lnTo>
                  <a:lnTo>
                    <a:pt x="2619" y="431"/>
                  </a:lnTo>
                  <a:lnTo>
                    <a:pt x="2619" y="431"/>
                  </a:lnTo>
                  <a:lnTo>
                    <a:pt x="2614" y="425"/>
                  </a:lnTo>
                  <a:lnTo>
                    <a:pt x="2614" y="425"/>
                  </a:lnTo>
                  <a:lnTo>
                    <a:pt x="2603" y="425"/>
                  </a:lnTo>
                  <a:lnTo>
                    <a:pt x="2603" y="425"/>
                  </a:lnTo>
                  <a:lnTo>
                    <a:pt x="2597" y="420"/>
                  </a:lnTo>
                  <a:lnTo>
                    <a:pt x="2597" y="420"/>
                  </a:lnTo>
                  <a:lnTo>
                    <a:pt x="2591" y="403"/>
                  </a:lnTo>
                  <a:lnTo>
                    <a:pt x="2591" y="403"/>
                  </a:lnTo>
                  <a:lnTo>
                    <a:pt x="2591" y="392"/>
                  </a:lnTo>
                  <a:lnTo>
                    <a:pt x="2591" y="392"/>
                  </a:lnTo>
                  <a:lnTo>
                    <a:pt x="2597" y="380"/>
                  </a:lnTo>
                  <a:lnTo>
                    <a:pt x="2597" y="380"/>
                  </a:lnTo>
                  <a:lnTo>
                    <a:pt x="2597" y="375"/>
                  </a:lnTo>
                  <a:lnTo>
                    <a:pt x="2597" y="375"/>
                  </a:lnTo>
                  <a:lnTo>
                    <a:pt x="2591" y="369"/>
                  </a:lnTo>
                  <a:lnTo>
                    <a:pt x="2591" y="369"/>
                  </a:lnTo>
                  <a:lnTo>
                    <a:pt x="2585" y="358"/>
                  </a:lnTo>
                  <a:lnTo>
                    <a:pt x="2585" y="358"/>
                  </a:lnTo>
                  <a:lnTo>
                    <a:pt x="2579" y="352"/>
                  </a:lnTo>
                  <a:lnTo>
                    <a:pt x="2579" y="352"/>
                  </a:lnTo>
                  <a:lnTo>
                    <a:pt x="2574" y="346"/>
                  </a:lnTo>
                  <a:lnTo>
                    <a:pt x="2574" y="346"/>
                  </a:lnTo>
                  <a:lnTo>
                    <a:pt x="2574" y="340"/>
                  </a:lnTo>
                  <a:lnTo>
                    <a:pt x="2574" y="340"/>
                  </a:lnTo>
                  <a:lnTo>
                    <a:pt x="2574" y="335"/>
                  </a:lnTo>
                  <a:lnTo>
                    <a:pt x="2574" y="335"/>
                  </a:lnTo>
                  <a:lnTo>
                    <a:pt x="2568" y="335"/>
                  </a:lnTo>
                  <a:lnTo>
                    <a:pt x="2568" y="335"/>
                  </a:lnTo>
                  <a:lnTo>
                    <a:pt x="2568" y="329"/>
                  </a:lnTo>
                  <a:lnTo>
                    <a:pt x="2568" y="329"/>
                  </a:lnTo>
                  <a:lnTo>
                    <a:pt x="2563" y="329"/>
                  </a:lnTo>
                  <a:lnTo>
                    <a:pt x="2563" y="329"/>
                  </a:lnTo>
                  <a:lnTo>
                    <a:pt x="2551" y="329"/>
                  </a:lnTo>
                  <a:lnTo>
                    <a:pt x="2551" y="329"/>
                  </a:lnTo>
                  <a:lnTo>
                    <a:pt x="2540" y="329"/>
                  </a:lnTo>
                  <a:lnTo>
                    <a:pt x="2540" y="329"/>
                  </a:lnTo>
                  <a:lnTo>
                    <a:pt x="2529" y="329"/>
                  </a:lnTo>
                  <a:lnTo>
                    <a:pt x="2529" y="329"/>
                  </a:lnTo>
                  <a:lnTo>
                    <a:pt x="2517" y="329"/>
                  </a:lnTo>
                  <a:lnTo>
                    <a:pt x="2517" y="329"/>
                  </a:lnTo>
                  <a:lnTo>
                    <a:pt x="2506" y="324"/>
                  </a:lnTo>
                  <a:lnTo>
                    <a:pt x="2506" y="324"/>
                  </a:lnTo>
                  <a:lnTo>
                    <a:pt x="2494" y="318"/>
                  </a:lnTo>
                  <a:lnTo>
                    <a:pt x="2494" y="318"/>
                  </a:lnTo>
                  <a:lnTo>
                    <a:pt x="2483" y="318"/>
                  </a:lnTo>
                  <a:lnTo>
                    <a:pt x="2478" y="324"/>
                  </a:lnTo>
                  <a:lnTo>
                    <a:pt x="2478" y="324"/>
                  </a:lnTo>
                  <a:lnTo>
                    <a:pt x="2478" y="329"/>
                  </a:lnTo>
                  <a:lnTo>
                    <a:pt x="2478" y="329"/>
                  </a:lnTo>
                  <a:lnTo>
                    <a:pt x="2478" y="329"/>
                  </a:lnTo>
                  <a:lnTo>
                    <a:pt x="2466" y="329"/>
                  </a:lnTo>
                  <a:lnTo>
                    <a:pt x="2466" y="329"/>
                  </a:lnTo>
                  <a:lnTo>
                    <a:pt x="2460" y="335"/>
                  </a:lnTo>
                  <a:lnTo>
                    <a:pt x="2460" y="335"/>
                  </a:lnTo>
                  <a:lnTo>
                    <a:pt x="2454" y="335"/>
                  </a:lnTo>
                  <a:lnTo>
                    <a:pt x="2454" y="335"/>
                  </a:lnTo>
                  <a:lnTo>
                    <a:pt x="2449" y="335"/>
                  </a:lnTo>
                  <a:lnTo>
                    <a:pt x="2443" y="329"/>
                  </a:lnTo>
                  <a:lnTo>
                    <a:pt x="2443" y="324"/>
                  </a:lnTo>
                  <a:lnTo>
                    <a:pt x="2438" y="318"/>
                  </a:lnTo>
                  <a:lnTo>
                    <a:pt x="2438" y="312"/>
                  </a:lnTo>
                  <a:lnTo>
                    <a:pt x="2432" y="312"/>
                  </a:lnTo>
                  <a:lnTo>
                    <a:pt x="2432" y="312"/>
                  </a:lnTo>
                  <a:lnTo>
                    <a:pt x="2432" y="312"/>
                  </a:lnTo>
                  <a:lnTo>
                    <a:pt x="2426" y="312"/>
                  </a:lnTo>
                  <a:lnTo>
                    <a:pt x="2426" y="312"/>
                  </a:lnTo>
                  <a:lnTo>
                    <a:pt x="2420" y="324"/>
                  </a:lnTo>
                  <a:lnTo>
                    <a:pt x="2420" y="324"/>
                  </a:lnTo>
                  <a:lnTo>
                    <a:pt x="2409" y="340"/>
                  </a:lnTo>
                  <a:lnTo>
                    <a:pt x="2409" y="340"/>
                  </a:lnTo>
                  <a:lnTo>
                    <a:pt x="2404" y="352"/>
                  </a:lnTo>
                  <a:lnTo>
                    <a:pt x="2404" y="352"/>
                  </a:lnTo>
                  <a:lnTo>
                    <a:pt x="2398" y="358"/>
                  </a:lnTo>
                  <a:lnTo>
                    <a:pt x="2398" y="358"/>
                  </a:lnTo>
                  <a:lnTo>
                    <a:pt x="2398" y="363"/>
                  </a:lnTo>
                  <a:lnTo>
                    <a:pt x="2398" y="363"/>
                  </a:lnTo>
                  <a:lnTo>
                    <a:pt x="2398" y="369"/>
                  </a:lnTo>
                  <a:lnTo>
                    <a:pt x="2398" y="369"/>
                  </a:lnTo>
                  <a:lnTo>
                    <a:pt x="2404" y="380"/>
                  </a:lnTo>
                  <a:lnTo>
                    <a:pt x="2404" y="380"/>
                  </a:lnTo>
                  <a:lnTo>
                    <a:pt x="2398" y="386"/>
                  </a:lnTo>
                  <a:lnTo>
                    <a:pt x="2398" y="386"/>
                  </a:lnTo>
                  <a:lnTo>
                    <a:pt x="2392" y="392"/>
                  </a:lnTo>
                  <a:lnTo>
                    <a:pt x="2392" y="392"/>
                  </a:lnTo>
                  <a:lnTo>
                    <a:pt x="2381" y="397"/>
                  </a:lnTo>
                  <a:lnTo>
                    <a:pt x="2381" y="397"/>
                  </a:lnTo>
                  <a:lnTo>
                    <a:pt x="2364" y="403"/>
                  </a:lnTo>
                  <a:lnTo>
                    <a:pt x="2364" y="403"/>
                  </a:lnTo>
                  <a:lnTo>
                    <a:pt x="2358" y="409"/>
                  </a:lnTo>
                  <a:lnTo>
                    <a:pt x="2358" y="409"/>
                  </a:lnTo>
                  <a:lnTo>
                    <a:pt x="2353" y="375"/>
                  </a:lnTo>
                  <a:lnTo>
                    <a:pt x="2353" y="375"/>
                  </a:lnTo>
                  <a:lnTo>
                    <a:pt x="2358" y="346"/>
                  </a:lnTo>
                  <a:lnTo>
                    <a:pt x="2358" y="346"/>
                  </a:lnTo>
                  <a:lnTo>
                    <a:pt x="2369" y="318"/>
                  </a:lnTo>
                  <a:lnTo>
                    <a:pt x="2369" y="318"/>
                  </a:lnTo>
                  <a:lnTo>
                    <a:pt x="2381" y="290"/>
                  </a:lnTo>
                  <a:lnTo>
                    <a:pt x="2381" y="290"/>
                  </a:lnTo>
                  <a:lnTo>
                    <a:pt x="2381" y="284"/>
                  </a:lnTo>
                  <a:lnTo>
                    <a:pt x="2381" y="284"/>
                  </a:lnTo>
                  <a:lnTo>
                    <a:pt x="2375" y="284"/>
                  </a:lnTo>
                  <a:lnTo>
                    <a:pt x="2375" y="284"/>
                  </a:lnTo>
                  <a:lnTo>
                    <a:pt x="2369" y="290"/>
                  </a:lnTo>
                  <a:lnTo>
                    <a:pt x="2369" y="290"/>
                  </a:lnTo>
                  <a:lnTo>
                    <a:pt x="2364" y="290"/>
                  </a:lnTo>
                  <a:lnTo>
                    <a:pt x="2358" y="278"/>
                  </a:lnTo>
                  <a:lnTo>
                    <a:pt x="2353" y="266"/>
                  </a:lnTo>
                  <a:lnTo>
                    <a:pt x="2341" y="255"/>
                  </a:lnTo>
                  <a:lnTo>
                    <a:pt x="2335" y="244"/>
                  </a:lnTo>
                  <a:lnTo>
                    <a:pt x="2335" y="244"/>
                  </a:lnTo>
                  <a:lnTo>
                    <a:pt x="2335" y="238"/>
                  </a:lnTo>
                  <a:lnTo>
                    <a:pt x="2335" y="238"/>
                  </a:lnTo>
                  <a:lnTo>
                    <a:pt x="2335" y="232"/>
                  </a:lnTo>
                  <a:lnTo>
                    <a:pt x="2335" y="232"/>
                  </a:lnTo>
                  <a:lnTo>
                    <a:pt x="2335" y="232"/>
                  </a:lnTo>
                  <a:lnTo>
                    <a:pt x="2335" y="232"/>
                  </a:lnTo>
                  <a:lnTo>
                    <a:pt x="2335" y="227"/>
                  </a:lnTo>
                  <a:lnTo>
                    <a:pt x="2335" y="227"/>
                  </a:lnTo>
                  <a:lnTo>
                    <a:pt x="2329" y="227"/>
                  </a:lnTo>
                  <a:lnTo>
                    <a:pt x="2329" y="227"/>
                  </a:lnTo>
                  <a:lnTo>
                    <a:pt x="2324" y="221"/>
                  </a:lnTo>
                  <a:lnTo>
                    <a:pt x="2324" y="221"/>
                  </a:lnTo>
                  <a:lnTo>
                    <a:pt x="2318" y="221"/>
                  </a:lnTo>
                  <a:lnTo>
                    <a:pt x="2318" y="221"/>
                  </a:lnTo>
                  <a:lnTo>
                    <a:pt x="2318" y="227"/>
                  </a:lnTo>
                  <a:lnTo>
                    <a:pt x="2318" y="227"/>
                  </a:lnTo>
                  <a:lnTo>
                    <a:pt x="2313" y="221"/>
                  </a:lnTo>
                  <a:lnTo>
                    <a:pt x="2313" y="221"/>
                  </a:lnTo>
                  <a:lnTo>
                    <a:pt x="2301" y="215"/>
                  </a:lnTo>
                  <a:lnTo>
                    <a:pt x="2301" y="215"/>
                  </a:lnTo>
                  <a:lnTo>
                    <a:pt x="2295" y="210"/>
                  </a:lnTo>
                  <a:lnTo>
                    <a:pt x="2295" y="210"/>
                  </a:lnTo>
                  <a:lnTo>
                    <a:pt x="2290" y="204"/>
                  </a:lnTo>
                  <a:lnTo>
                    <a:pt x="2290" y="204"/>
                  </a:lnTo>
                  <a:lnTo>
                    <a:pt x="2284" y="204"/>
                  </a:lnTo>
                  <a:lnTo>
                    <a:pt x="2284" y="204"/>
                  </a:lnTo>
                  <a:lnTo>
                    <a:pt x="2279" y="204"/>
                  </a:lnTo>
                  <a:lnTo>
                    <a:pt x="2279" y="204"/>
                  </a:lnTo>
                  <a:lnTo>
                    <a:pt x="2273" y="204"/>
                  </a:lnTo>
                  <a:lnTo>
                    <a:pt x="2273" y="204"/>
                  </a:lnTo>
                  <a:lnTo>
                    <a:pt x="2267" y="204"/>
                  </a:lnTo>
                  <a:lnTo>
                    <a:pt x="2267" y="204"/>
                  </a:lnTo>
                  <a:lnTo>
                    <a:pt x="2267" y="210"/>
                  </a:lnTo>
                  <a:lnTo>
                    <a:pt x="2267" y="210"/>
                  </a:lnTo>
                  <a:lnTo>
                    <a:pt x="2267" y="221"/>
                  </a:lnTo>
                  <a:lnTo>
                    <a:pt x="2267" y="221"/>
                  </a:lnTo>
                  <a:lnTo>
                    <a:pt x="2267" y="227"/>
                  </a:lnTo>
                  <a:lnTo>
                    <a:pt x="2267" y="227"/>
                  </a:lnTo>
                  <a:lnTo>
                    <a:pt x="2267" y="232"/>
                  </a:lnTo>
                  <a:lnTo>
                    <a:pt x="2267" y="232"/>
                  </a:lnTo>
                  <a:lnTo>
                    <a:pt x="2261" y="238"/>
                  </a:lnTo>
                  <a:lnTo>
                    <a:pt x="2261" y="238"/>
                  </a:lnTo>
                  <a:lnTo>
                    <a:pt x="2250" y="244"/>
                  </a:lnTo>
                  <a:lnTo>
                    <a:pt x="2250" y="244"/>
                  </a:lnTo>
                  <a:lnTo>
                    <a:pt x="2239" y="250"/>
                  </a:lnTo>
                  <a:lnTo>
                    <a:pt x="2239" y="250"/>
                  </a:lnTo>
                  <a:lnTo>
                    <a:pt x="2233" y="255"/>
                  </a:lnTo>
                  <a:lnTo>
                    <a:pt x="2233" y="255"/>
                  </a:lnTo>
                  <a:lnTo>
                    <a:pt x="2233" y="261"/>
                  </a:lnTo>
                  <a:lnTo>
                    <a:pt x="2233" y="261"/>
                  </a:lnTo>
                  <a:lnTo>
                    <a:pt x="2233" y="266"/>
                  </a:lnTo>
                  <a:lnTo>
                    <a:pt x="2233" y="266"/>
                  </a:lnTo>
                  <a:lnTo>
                    <a:pt x="2239" y="272"/>
                  </a:lnTo>
                  <a:lnTo>
                    <a:pt x="2239" y="272"/>
                  </a:lnTo>
                  <a:lnTo>
                    <a:pt x="2233" y="284"/>
                  </a:lnTo>
                  <a:lnTo>
                    <a:pt x="2233" y="284"/>
                  </a:lnTo>
                  <a:lnTo>
                    <a:pt x="2233" y="284"/>
                  </a:lnTo>
                  <a:lnTo>
                    <a:pt x="2233" y="284"/>
                  </a:lnTo>
                  <a:lnTo>
                    <a:pt x="2222" y="278"/>
                  </a:lnTo>
                  <a:lnTo>
                    <a:pt x="2222" y="278"/>
                  </a:lnTo>
                  <a:lnTo>
                    <a:pt x="2216" y="278"/>
                  </a:lnTo>
                  <a:lnTo>
                    <a:pt x="2216" y="278"/>
                  </a:lnTo>
                  <a:lnTo>
                    <a:pt x="2216" y="284"/>
                  </a:lnTo>
                  <a:lnTo>
                    <a:pt x="2216" y="284"/>
                  </a:lnTo>
                  <a:lnTo>
                    <a:pt x="2210" y="278"/>
                  </a:lnTo>
                  <a:lnTo>
                    <a:pt x="2210" y="278"/>
                  </a:lnTo>
                  <a:lnTo>
                    <a:pt x="2210" y="278"/>
                  </a:lnTo>
                  <a:lnTo>
                    <a:pt x="2210" y="278"/>
                  </a:lnTo>
                  <a:lnTo>
                    <a:pt x="2204" y="278"/>
                  </a:lnTo>
                  <a:lnTo>
                    <a:pt x="2204" y="278"/>
                  </a:lnTo>
                  <a:lnTo>
                    <a:pt x="2199" y="278"/>
                  </a:lnTo>
                  <a:lnTo>
                    <a:pt x="2199" y="278"/>
                  </a:lnTo>
                  <a:lnTo>
                    <a:pt x="2199" y="266"/>
                  </a:lnTo>
                  <a:lnTo>
                    <a:pt x="2199" y="266"/>
                  </a:lnTo>
                  <a:lnTo>
                    <a:pt x="2199" y="261"/>
                  </a:lnTo>
                  <a:lnTo>
                    <a:pt x="2199" y="261"/>
                  </a:lnTo>
                  <a:lnTo>
                    <a:pt x="2199" y="255"/>
                  </a:lnTo>
                  <a:lnTo>
                    <a:pt x="2199" y="255"/>
                  </a:lnTo>
                  <a:lnTo>
                    <a:pt x="2199" y="250"/>
                  </a:lnTo>
                  <a:lnTo>
                    <a:pt x="2199" y="250"/>
                  </a:lnTo>
                  <a:lnTo>
                    <a:pt x="2188" y="238"/>
                  </a:lnTo>
                  <a:lnTo>
                    <a:pt x="2188" y="238"/>
                  </a:lnTo>
                  <a:lnTo>
                    <a:pt x="2176" y="227"/>
                  </a:lnTo>
                  <a:lnTo>
                    <a:pt x="2176" y="227"/>
                  </a:lnTo>
                  <a:lnTo>
                    <a:pt x="2159" y="215"/>
                  </a:lnTo>
                  <a:lnTo>
                    <a:pt x="2159" y="215"/>
                  </a:lnTo>
                  <a:lnTo>
                    <a:pt x="2142" y="210"/>
                  </a:lnTo>
                  <a:lnTo>
                    <a:pt x="2142" y="210"/>
                  </a:lnTo>
                  <a:lnTo>
                    <a:pt x="2131" y="204"/>
                  </a:lnTo>
                  <a:lnTo>
                    <a:pt x="2131" y="204"/>
                  </a:lnTo>
                  <a:lnTo>
                    <a:pt x="2119" y="199"/>
                  </a:lnTo>
                  <a:lnTo>
                    <a:pt x="2119" y="199"/>
                  </a:lnTo>
                  <a:lnTo>
                    <a:pt x="2108" y="199"/>
                  </a:lnTo>
                  <a:lnTo>
                    <a:pt x="2108" y="199"/>
                  </a:lnTo>
                  <a:lnTo>
                    <a:pt x="2091" y="193"/>
                  </a:lnTo>
                  <a:lnTo>
                    <a:pt x="2091" y="193"/>
                  </a:lnTo>
                  <a:lnTo>
                    <a:pt x="2091" y="210"/>
                  </a:lnTo>
                  <a:lnTo>
                    <a:pt x="2091" y="210"/>
                  </a:lnTo>
                  <a:lnTo>
                    <a:pt x="2091" y="227"/>
                  </a:lnTo>
                  <a:lnTo>
                    <a:pt x="2091" y="227"/>
                  </a:lnTo>
                  <a:lnTo>
                    <a:pt x="2085" y="244"/>
                  </a:lnTo>
                  <a:lnTo>
                    <a:pt x="2085" y="244"/>
                  </a:lnTo>
                  <a:lnTo>
                    <a:pt x="2085" y="261"/>
                  </a:lnTo>
                  <a:lnTo>
                    <a:pt x="2085" y="261"/>
                  </a:lnTo>
                  <a:lnTo>
                    <a:pt x="2085" y="266"/>
                  </a:lnTo>
                  <a:lnTo>
                    <a:pt x="2085" y="266"/>
                  </a:lnTo>
                  <a:lnTo>
                    <a:pt x="2085" y="278"/>
                  </a:lnTo>
                  <a:lnTo>
                    <a:pt x="2085" y="278"/>
                  </a:lnTo>
                  <a:lnTo>
                    <a:pt x="2091" y="284"/>
                  </a:lnTo>
                  <a:lnTo>
                    <a:pt x="2091" y="284"/>
                  </a:lnTo>
                  <a:lnTo>
                    <a:pt x="2091" y="290"/>
                  </a:lnTo>
                  <a:lnTo>
                    <a:pt x="2091" y="290"/>
                  </a:lnTo>
                  <a:lnTo>
                    <a:pt x="2097" y="295"/>
                  </a:lnTo>
                  <a:lnTo>
                    <a:pt x="2097" y="295"/>
                  </a:lnTo>
                  <a:lnTo>
                    <a:pt x="2097" y="306"/>
                  </a:lnTo>
                  <a:lnTo>
                    <a:pt x="2097" y="306"/>
                  </a:lnTo>
                  <a:lnTo>
                    <a:pt x="2091" y="318"/>
                  </a:lnTo>
                  <a:lnTo>
                    <a:pt x="2091" y="318"/>
                  </a:lnTo>
                  <a:lnTo>
                    <a:pt x="2091" y="329"/>
                  </a:lnTo>
                  <a:lnTo>
                    <a:pt x="2091" y="329"/>
                  </a:lnTo>
                  <a:lnTo>
                    <a:pt x="2091" y="335"/>
                  </a:lnTo>
                  <a:lnTo>
                    <a:pt x="2091" y="335"/>
                  </a:lnTo>
                  <a:lnTo>
                    <a:pt x="2079" y="335"/>
                  </a:lnTo>
                  <a:lnTo>
                    <a:pt x="2079" y="335"/>
                  </a:lnTo>
                  <a:lnTo>
                    <a:pt x="2074" y="340"/>
                  </a:lnTo>
                  <a:lnTo>
                    <a:pt x="2074" y="340"/>
                  </a:lnTo>
                  <a:lnTo>
                    <a:pt x="2074" y="340"/>
                  </a:lnTo>
                  <a:lnTo>
                    <a:pt x="2074" y="340"/>
                  </a:lnTo>
                  <a:lnTo>
                    <a:pt x="2069" y="340"/>
                  </a:lnTo>
                  <a:lnTo>
                    <a:pt x="2069" y="340"/>
                  </a:lnTo>
                  <a:lnTo>
                    <a:pt x="2069" y="335"/>
                  </a:lnTo>
                  <a:lnTo>
                    <a:pt x="2069" y="335"/>
                  </a:lnTo>
                  <a:lnTo>
                    <a:pt x="2063" y="329"/>
                  </a:lnTo>
                  <a:lnTo>
                    <a:pt x="2063" y="329"/>
                  </a:lnTo>
                  <a:lnTo>
                    <a:pt x="2063" y="324"/>
                  </a:lnTo>
                  <a:lnTo>
                    <a:pt x="2063" y="324"/>
                  </a:lnTo>
                  <a:lnTo>
                    <a:pt x="2057" y="324"/>
                  </a:lnTo>
                  <a:lnTo>
                    <a:pt x="2057" y="324"/>
                  </a:lnTo>
                  <a:lnTo>
                    <a:pt x="2045" y="324"/>
                  </a:lnTo>
                  <a:lnTo>
                    <a:pt x="2045" y="324"/>
                  </a:lnTo>
                  <a:lnTo>
                    <a:pt x="2040" y="324"/>
                  </a:lnTo>
                  <a:lnTo>
                    <a:pt x="2040" y="324"/>
                  </a:lnTo>
                  <a:lnTo>
                    <a:pt x="2034" y="318"/>
                  </a:lnTo>
                  <a:lnTo>
                    <a:pt x="2034" y="318"/>
                  </a:lnTo>
                  <a:lnTo>
                    <a:pt x="2023" y="312"/>
                  </a:lnTo>
                  <a:lnTo>
                    <a:pt x="2023" y="312"/>
                  </a:lnTo>
                  <a:lnTo>
                    <a:pt x="2006" y="301"/>
                  </a:lnTo>
                  <a:lnTo>
                    <a:pt x="2006" y="301"/>
                  </a:lnTo>
                  <a:lnTo>
                    <a:pt x="1989" y="284"/>
                  </a:lnTo>
                  <a:lnTo>
                    <a:pt x="1989" y="284"/>
                  </a:lnTo>
                  <a:lnTo>
                    <a:pt x="1977" y="278"/>
                  </a:lnTo>
                  <a:lnTo>
                    <a:pt x="1977" y="278"/>
                  </a:lnTo>
                  <a:lnTo>
                    <a:pt x="1977" y="261"/>
                  </a:lnTo>
                  <a:lnTo>
                    <a:pt x="1977" y="261"/>
                  </a:lnTo>
                  <a:lnTo>
                    <a:pt x="1977" y="250"/>
                  </a:lnTo>
                  <a:lnTo>
                    <a:pt x="1977" y="250"/>
                  </a:lnTo>
                  <a:lnTo>
                    <a:pt x="1983" y="238"/>
                  </a:lnTo>
                  <a:lnTo>
                    <a:pt x="1983" y="238"/>
                  </a:lnTo>
                  <a:lnTo>
                    <a:pt x="1983" y="227"/>
                  </a:lnTo>
                  <a:lnTo>
                    <a:pt x="1983" y="227"/>
                  </a:lnTo>
                  <a:lnTo>
                    <a:pt x="1983" y="204"/>
                  </a:lnTo>
                  <a:lnTo>
                    <a:pt x="1983" y="204"/>
                  </a:lnTo>
                  <a:lnTo>
                    <a:pt x="1983" y="181"/>
                  </a:lnTo>
                  <a:lnTo>
                    <a:pt x="1983" y="181"/>
                  </a:lnTo>
                  <a:lnTo>
                    <a:pt x="1977" y="165"/>
                  </a:lnTo>
                  <a:lnTo>
                    <a:pt x="1977" y="165"/>
                  </a:lnTo>
                  <a:lnTo>
                    <a:pt x="1972" y="153"/>
                  </a:lnTo>
                  <a:lnTo>
                    <a:pt x="1972" y="153"/>
                  </a:lnTo>
                  <a:lnTo>
                    <a:pt x="1960" y="147"/>
                  </a:lnTo>
                  <a:lnTo>
                    <a:pt x="1960" y="147"/>
                  </a:lnTo>
                  <a:lnTo>
                    <a:pt x="1949" y="147"/>
                  </a:lnTo>
                  <a:lnTo>
                    <a:pt x="1949" y="147"/>
                  </a:lnTo>
                  <a:lnTo>
                    <a:pt x="1938" y="147"/>
                  </a:lnTo>
                  <a:lnTo>
                    <a:pt x="1938" y="147"/>
                  </a:lnTo>
                  <a:lnTo>
                    <a:pt x="1926" y="147"/>
                  </a:lnTo>
                  <a:lnTo>
                    <a:pt x="1926" y="147"/>
                  </a:lnTo>
                  <a:lnTo>
                    <a:pt x="1909" y="165"/>
                  </a:lnTo>
                  <a:lnTo>
                    <a:pt x="1909" y="165"/>
                  </a:lnTo>
                  <a:lnTo>
                    <a:pt x="1892" y="181"/>
                  </a:lnTo>
                  <a:lnTo>
                    <a:pt x="1892" y="181"/>
                  </a:lnTo>
                  <a:lnTo>
                    <a:pt x="1869" y="193"/>
                  </a:lnTo>
                  <a:lnTo>
                    <a:pt x="1869" y="193"/>
                  </a:lnTo>
                  <a:lnTo>
                    <a:pt x="1847" y="204"/>
                  </a:lnTo>
                  <a:lnTo>
                    <a:pt x="1847" y="210"/>
                  </a:lnTo>
                  <a:lnTo>
                    <a:pt x="1847" y="210"/>
                  </a:lnTo>
                  <a:lnTo>
                    <a:pt x="1847" y="215"/>
                  </a:lnTo>
                  <a:lnTo>
                    <a:pt x="1841" y="215"/>
                  </a:lnTo>
                  <a:lnTo>
                    <a:pt x="1841" y="215"/>
                  </a:lnTo>
                  <a:lnTo>
                    <a:pt x="1824" y="221"/>
                  </a:lnTo>
                  <a:lnTo>
                    <a:pt x="1824" y="221"/>
                  </a:lnTo>
                  <a:lnTo>
                    <a:pt x="1801" y="215"/>
                  </a:lnTo>
                  <a:lnTo>
                    <a:pt x="1801" y="215"/>
                  </a:lnTo>
                  <a:lnTo>
                    <a:pt x="1784" y="215"/>
                  </a:lnTo>
                  <a:lnTo>
                    <a:pt x="1784" y="215"/>
                  </a:lnTo>
                  <a:lnTo>
                    <a:pt x="1773" y="215"/>
                  </a:lnTo>
                  <a:lnTo>
                    <a:pt x="1773" y="215"/>
                  </a:lnTo>
                  <a:lnTo>
                    <a:pt x="1761" y="221"/>
                  </a:lnTo>
                  <a:lnTo>
                    <a:pt x="1761" y="221"/>
                  </a:lnTo>
                  <a:lnTo>
                    <a:pt x="1750" y="227"/>
                  </a:lnTo>
                  <a:lnTo>
                    <a:pt x="1750" y="227"/>
                  </a:lnTo>
                  <a:lnTo>
                    <a:pt x="1739" y="238"/>
                  </a:lnTo>
                  <a:lnTo>
                    <a:pt x="1739" y="238"/>
                  </a:lnTo>
                  <a:lnTo>
                    <a:pt x="1727" y="244"/>
                  </a:lnTo>
                  <a:lnTo>
                    <a:pt x="1727" y="244"/>
                  </a:lnTo>
                  <a:lnTo>
                    <a:pt x="1721" y="244"/>
                  </a:lnTo>
                  <a:lnTo>
                    <a:pt x="1721" y="244"/>
                  </a:lnTo>
                  <a:lnTo>
                    <a:pt x="1710" y="244"/>
                  </a:lnTo>
                  <a:lnTo>
                    <a:pt x="1710" y="244"/>
                  </a:lnTo>
                  <a:lnTo>
                    <a:pt x="1705" y="244"/>
                  </a:lnTo>
                  <a:lnTo>
                    <a:pt x="1705" y="244"/>
                  </a:lnTo>
                  <a:lnTo>
                    <a:pt x="1693" y="250"/>
                  </a:lnTo>
                  <a:lnTo>
                    <a:pt x="1693" y="250"/>
                  </a:lnTo>
                  <a:lnTo>
                    <a:pt x="1682" y="266"/>
                  </a:lnTo>
                  <a:lnTo>
                    <a:pt x="1682" y="266"/>
                  </a:lnTo>
                  <a:lnTo>
                    <a:pt x="1670" y="284"/>
                  </a:lnTo>
                  <a:lnTo>
                    <a:pt x="1670" y="284"/>
                  </a:lnTo>
                  <a:lnTo>
                    <a:pt x="1670" y="306"/>
                  </a:lnTo>
                  <a:lnTo>
                    <a:pt x="1670" y="306"/>
                  </a:lnTo>
                  <a:lnTo>
                    <a:pt x="1676" y="329"/>
                  </a:lnTo>
                  <a:close/>
                  <a:moveTo>
                    <a:pt x="1523" y="1028"/>
                  </a:moveTo>
                  <a:lnTo>
                    <a:pt x="1523" y="1028"/>
                  </a:lnTo>
                  <a:lnTo>
                    <a:pt x="1540" y="1028"/>
                  </a:lnTo>
                  <a:lnTo>
                    <a:pt x="1540" y="1028"/>
                  </a:lnTo>
                  <a:lnTo>
                    <a:pt x="1551" y="1034"/>
                  </a:lnTo>
                  <a:lnTo>
                    <a:pt x="1551" y="1034"/>
                  </a:lnTo>
                  <a:lnTo>
                    <a:pt x="1568" y="1039"/>
                  </a:lnTo>
                  <a:lnTo>
                    <a:pt x="1568" y="1039"/>
                  </a:lnTo>
                  <a:lnTo>
                    <a:pt x="1580" y="1045"/>
                  </a:lnTo>
                  <a:lnTo>
                    <a:pt x="1580" y="1045"/>
                  </a:lnTo>
                  <a:lnTo>
                    <a:pt x="1591" y="1045"/>
                  </a:lnTo>
                  <a:lnTo>
                    <a:pt x="1591" y="1045"/>
                  </a:lnTo>
                  <a:lnTo>
                    <a:pt x="1596" y="1051"/>
                  </a:lnTo>
                  <a:lnTo>
                    <a:pt x="1596" y="1051"/>
                  </a:lnTo>
                  <a:lnTo>
                    <a:pt x="1608" y="1051"/>
                  </a:lnTo>
                  <a:lnTo>
                    <a:pt x="1608" y="1051"/>
                  </a:lnTo>
                  <a:lnTo>
                    <a:pt x="1614" y="1057"/>
                  </a:lnTo>
                  <a:lnTo>
                    <a:pt x="1614" y="1057"/>
                  </a:lnTo>
                  <a:lnTo>
                    <a:pt x="1619" y="1057"/>
                  </a:lnTo>
                  <a:lnTo>
                    <a:pt x="1619" y="1057"/>
                  </a:lnTo>
                  <a:lnTo>
                    <a:pt x="1619" y="1057"/>
                  </a:lnTo>
                  <a:lnTo>
                    <a:pt x="1619" y="1057"/>
                  </a:lnTo>
                  <a:lnTo>
                    <a:pt x="1625" y="1057"/>
                  </a:lnTo>
                  <a:lnTo>
                    <a:pt x="1625" y="1057"/>
                  </a:lnTo>
                  <a:lnTo>
                    <a:pt x="1630" y="1057"/>
                  </a:lnTo>
                  <a:lnTo>
                    <a:pt x="1630" y="1057"/>
                  </a:lnTo>
                  <a:lnTo>
                    <a:pt x="1625" y="1063"/>
                  </a:lnTo>
                  <a:lnTo>
                    <a:pt x="1625" y="1063"/>
                  </a:lnTo>
                  <a:lnTo>
                    <a:pt x="1625" y="1068"/>
                  </a:lnTo>
                  <a:lnTo>
                    <a:pt x="1625" y="1068"/>
                  </a:lnTo>
                  <a:lnTo>
                    <a:pt x="1591" y="1068"/>
                  </a:lnTo>
                  <a:lnTo>
                    <a:pt x="1591" y="1068"/>
                  </a:lnTo>
                  <a:lnTo>
                    <a:pt x="1551" y="1074"/>
                  </a:lnTo>
                  <a:lnTo>
                    <a:pt x="1551" y="1074"/>
                  </a:lnTo>
                  <a:lnTo>
                    <a:pt x="1540" y="1079"/>
                  </a:lnTo>
                  <a:lnTo>
                    <a:pt x="1534" y="1085"/>
                  </a:lnTo>
                  <a:lnTo>
                    <a:pt x="1534" y="1085"/>
                  </a:lnTo>
                  <a:lnTo>
                    <a:pt x="1534" y="1091"/>
                  </a:lnTo>
                  <a:lnTo>
                    <a:pt x="1551" y="1102"/>
                  </a:lnTo>
                  <a:lnTo>
                    <a:pt x="1551" y="1102"/>
                  </a:lnTo>
                  <a:lnTo>
                    <a:pt x="1557" y="1102"/>
                  </a:lnTo>
                  <a:lnTo>
                    <a:pt x="1557" y="1102"/>
                  </a:lnTo>
                  <a:lnTo>
                    <a:pt x="1562" y="1102"/>
                  </a:lnTo>
                  <a:lnTo>
                    <a:pt x="1562" y="1102"/>
                  </a:lnTo>
                  <a:lnTo>
                    <a:pt x="1568" y="1097"/>
                  </a:lnTo>
                  <a:lnTo>
                    <a:pt x="1568" y="1097"/>
                  </a:lnTo>
                  <a:lnTo>
                    <a:pt x="1574" y="1102"/>
                  </a:lnTo>
                  <a:lnTo>
                    <a:pt x="1574" y="1102"/>
                  </a:lnTo>
                  <a:lnTo>
                    <a:pt x="1585" y="1102"/>
                  </a:lnTo>
                  <a:lnTo>
                    <a:pt x="1585" y="1102"/>
                  </a:lnTo>
                  <a:lnTo>
                    <a:pt x="1602" y="1114"/>
                  </a:lnTo>
                  <a:lnTo>
                    <a:pt x="1602" y="1114"/>
                  </a:lnTo>
                  <a:lnTo>
                    <a:pt x="1614" y="1119"/>
                  </a:lnTo>
                  <a:lnTo>
                    <a:pt x="1614" y="1119"/>
                  </a:lnTo>
                  <a:lnTo>
                    <a:pt x="1625" y="1119"/>
                  </a:lnTo>
                  <a:lnTo>
                    <a:pt x="1625" y="1119"/>
                  </a:lnTo>
                  <a:lnTo>
                    <a:pt x="1648" y="1125"/>
                  </a:lnTo>
                  <a:lnTo>
                    <a:pt x="1648" y="1125"/>
                  </a:lnTo>
                  <a:lnTo>
                    <a:pt x="1670" y="1119"/>
                  </a:lnTo>
                  <a:lnTo>
                    <a:pt x="1670" y="1119"/>
                  </a:lnTo>
                  <a:lnTo>
                    <a:pt x="1688" y="1114"/>
                  </a:lnTo>
                  <a:lnTo>
                    <a:pt x="1688" y="1114"/>
                  </a:lnTo>
                  <a:lnTo>
                    <a:pt x="1705" y="1108"/>
                  </a:lnTo>
                  <a:lnTo>
                    <a:pt x="1705" y="1108"/>
                  </a:lnTo>
                  <a:lnTo>
                    <a:pt x="1710" y="1119"/>
                  </a:lnTo>
                  <a:lnTo>
                    <a:pt x="1710" y="1119"/>
                  </a:lnTo>
                  <a:lnTo>
                    <a:pt x="1716" y="1119"/>
                  </a:lnTo>
                  <a:lnTo>
                    <a:pt x="1716" y="1119"/>
                  </a:lnTo>
                  <a:lnTo>
                    <a:pt x="1716" y="1125"/>
                  </a:lnTo>
                  <a:lnTo>
                    <a:pt x="1716" y="1125"/>
                  </a:lnTo>
                  <a:lnTo>
                    <a:pt x="1716" y="1136"/>
                  </a:lnTo>
                  <a:lnTo>
                    <a:pt x="1716" y="1136"/>
                  </a:lnTo>
                  <a:lnTo>
                    <a:pt x="1710" y="1153"/>
                  </a:lnTo>
                  <a:lnTo>
                    <a:pt x="1710" y="1153"/>
                  </a:lnTo>
                  <a:lnTo>
                    <a:pt x="1705" y="1164"/>
                  </a:lnTo>
                  <a:lnTo>
                    <a:pt x="1705" y="1164"/>
                  </a:lnTo>
                  <a:lnTo>
                    <a:pt x="1693" y="1182"/>
                  </a:lnTo>
                  <a:lnTo>
                    <a:pt x="1693" y="1182"/>
                  </a:lnTo>
                  <a:lnTo>
                    <a:pt x="1688" y="1193"/>
                  </a:lnTo>
                  <a:lnTo>
                    <a:pt x="1688" y="1193"/>
                  </a:lnTo>
                  <a:lnTo>
                    <a:pt x="1688" y="1193"/>
                  </a:lnTo>
                  <a:lnTo>
                    <a:pt x="1688" y="1193"/>
                  </a:lnTo>
                  <a:lnTo>
                    <a:pt x="1688" y="1199"/>
                  </a:lnTo>
                  <a:lnTo>
                    <a:pt x="1688" y="1199"/>
                  </a:lnTo>
                  <a:lnTo>
                    <a:pt x="1693" y="1199"/>
                  </a:lnTo>
                  <a:lnTo>
                    <a:pt x="1693" y="1199"/>
                  </a:lnTo>
                  <a:lnTo>
                    <a:pt x="1693" y="1199"/>
                  </a:lnTo>
                  <a:lnTo>
                    <a:pt x="1693" y="1199"/>
                  </a:lnTo>
                  <a:lnTo>
                    <a:pt x="1699" y="1199"/>
                  </a:lnTo>
                  <a:lnTo>
                    <a:pt x="1699" y="1199"/>
                  </a:lnTo>
                  <a:lnTo>
                    <a:pt x="1699" y="1204"/>
                  </a:lnTo>
                  <a:lnTo>
                    <a:pt x="1699" y="1204"/>
                  </a:lnTo>
                  <a:lnTo>
                    <a:pt x="1699" y="1210"/>
                  </a:lnTo>
                  <a:lnTo>
                    <a:pt x="1699" y="1210"/>
                  </a:lnTo>
                  <a:lnTo>
                    <a:pt x="1699" y="1216"/>
                  </a:lnTo>
                  <a:lnTo>
                    <a:pt x="1699" y="1216"/>
                  </a:lnTo>
                  <a:lnTo>
                    <a:pt x="1688" y="1222"/>
                  </a:lnTo>
                  <a:lnTo>
                    <a:pt x="1688" y="1222"/>
                  </a:lnTo>
                  <a:lnTo>
                    <a:pt x="1670" y="1228"/>
                  </a:lnTo>
                  <a:lnTo>
                    <a:pt x="1670" y="1228"/>
                  </a:lnTo>
                  <a:lnTo>
                    <a:pt x="1648" y="1228"/>
                  </a:lnTo>
                  <a:lnTo>
                    <a:pt x="1648" y="1228"/>
                  </a:lnTo>
                  <a:lnTo>
                    <a:pt x="1625" y="1228"/>
                  </a:lnTo>
                  <a:lnTo>
                    <a:pt x="1625" y="1228"/>
                  </a:lnTo>
                  <a:lnTo>
                    <a:pt x="1619" y="1222"/>
                  </a:lnTo>
                  <a:lnTo>
                    <a:pt x="1619" y="1222"/>
                  </a:lnTo>
                  <a:lnTo>
                    <a:pt x="1614" y="1216"/>
                  </a:lnTo>
                  <a:lnTo>
                    <a:pt x="1614" y="1216"/>
                  </a:lnTo>
                  <a:lnTo>
                    <a:pt x="1614" y="1210"/>
                  </a:lnTo>
                  <a:lnTo>
                    <a:pt x="1614" y="1210"/>
                  </a:lnTo>
                  <a:lnTo>
                    <a:pt x="1608" y="1210"/>
                  </a:lnTo>
                  <a:lnTo>
                    <a:pt x="1608" y="1210"/>
                  </a:lnTo>
                  <a:lnTo>
                    <a:pt x="1596" y="1210"/>
                  </a:lnTo>
                  <a:lnTo>
                    <a:pt x="1596" y="1210"/>
                  </a:lnTo>
                  <a:lnTo>
                    <a:pt x="1591" y="1210"/>
                  </a:lnTo>
                  <a:lnTo>
                    <a:pt x="1591" y="1210"/>
                  </a:lnTo>
                  <a:lnTo>
                    <a:pt x="1585" y="1216"/>
                  </a:lnTo>
                  <a:lnTo>
                    <a:pt x="1585" y="1216"/>
                  </a:lnTo>
                  <a:lnTo>
                    <a:pt x="1574" y="1216"/>
                  </a:lnTo>
                  <a:lnTo>
                    <a:pt x="1574" y="1216"/>
                  </a:lnTo>
                  <a:lnTo>
                    <a:pt x="1574" y="1216"/>
                  </a:lnTo>
                  <a:lnTo>
                    <a:pt x="1574" y="1216"/>
                  </a:lnTo>
                  <a:lnTo>
                    <a:pt x="1574" y="1228"/>
                  </a:lnTo>
                  <a:lnTo>
                    <a:pt x="1574" y="1228"/>
                  </a:lnTo>
                  <a:lnTo>
                    <a:pt x="1574" y="1233"/>
                  </a:lnTo>
                  <a:lnTo>
                    <a:pt x="1574" y="1233"/>
                  </a:lnTo>
                  <a:lnTo>
                    <a:pt x="1568" y="1244"/>
                  </a:lnTo>
                  <a:lnTo>
                    <a:pt x="1568" y="1244"/>
                  </a:lnTo>
                  <a:lnTo>
                    <a:pt x="1585" y="1250"/>
                  </a:lnTo>
                  <a:lnTo>
                    <a:pt x="1585" y="1250"/>
                  </a:lnTo>
                  <a:lnTo>
                    <a:pt x="1614" y="1261"/>
                  </a:lnTo>
                  <a:lnTo>
                    <a:pt x="1614" y="1261"/>
                  </a:lnTo>
                  <a:lnTo>
                    <a:pt x="1636" y="1278"/>
                  </a:lnTo>
                  <a:lnTo>
                    <a:pt x="1636" y="1278"/>
                  </a:lnTo>
                  <a:lnTo>
                    <a:pt x="1636" y="1278"/>
                  </a:lnTo>
                  <a:lnTo>
                    <a:pt x="1630" y="1278"/>
                  </a:lnTo>
                  <a:lnTo>
                    <a:pt x="1630" y="1278"/>
                  </a:lnTo>
                  <a:lnTo>
                    <a:pt x="1625" y="1278"/>
                  </a:lnTo>
                  <a:lnTo>
                    <a:pt x="1625" y="1278"/>
                  </a:lnTo>
                  <a:lnTo>
                    <a:pt x="1614" y="1273"/>
                  </a:lnTo>
                  <a:lnTo>
                    <a:pt x="1614" y="1273"/>
                  </a:lnTo>
                  <a:lnTo>
                    <a:pt x="1608" y="1273"/>
                  </a:lnTo>
                  <a:lnTo>
                    <a:pt x="1608" y="1273"/>
                  </a:lnTo>
                  <a:lnTo>
                    <a:pt x="1602" y="1267"/>
                  </a:lnTo>
                  <a:lnTo>
                    <a:pt x="1602" y="1267"/>
                  </a:lnTo>
                  <a:lnTo>
                    <a:pt x="1591" y="1267"/>
                  </a:lnTo>
                  <a:lnTo>
                    <a:pt x="1591" y="1267"/>
                  </a:lnTo>
                  <a:lnTo>
                    <a:pt x="1585" y="1273"/>
                  </a:lnTo>
                  <a:lnTo>
                    <a:pt x="1585" y="1273"/>
                  </a:lnTo>
                  <a:lnTo>
                    <a:pt x="1574" y="1273"/>
                  </a:lnTo>
                  <a:lnTo>
                    <a:pt x="1574" y="1273"/>
                  </a:lnTo>
                  <a:lnTo>
                    <a:pt x="1568" y="1273"/>
                  </a:lnTo>
                  <a:lnTo>
                    <a:pt x="1568" y="1273"/>
                  </a:lnTo>
                  <a:lnTo>
                    <a:pt x="1551" y="1278"/>
                  </a:lnTo>
                  <a:lnTo>
                    <a:pt x="1551" y="1278"/>
                  </a:lnTo>
                  <a:lnTo>
                    <a:pt x="1529" y="1284"/>
                  </a:lnTo>
                  <a:lnTo>
                    <a:pt x="1529" y="1284"/>
                  </a:lnTo>
                  <a:lnTo>
                    <a:pt x="1511" y="1290"/>
                  </a:lnTo>
                  <a:lnTo>
                    <a:pt x="1511" y="1290"/>
                  </a:lnTo>
                  <a:lnTo>
                    <a:pt x="1494" y="1295"/>
                  </a:lnTo>
                  <a:lnTo>
                    <a:pt x="1494" y="1295"/>
                  </a:lnTo>
                  <a:lnTo>
                    <a:pt x="1483" y="1307"/>
                  </a:lnTo>
                  <a:lnTo>
                    <a:pt x="1483" y="1307"/>
                  </a:lnTo>
                  <a:lnTo>
                    <a:pt x="1477" y="1318"/>
                  </a:lnTo>
                  <a:lnTo>
                    <a:pt x="1477" y="1318"/>
                  </a:lnTo>
                  <a:lnTo>
                    <a:pt x="1466" y="1329"/>
                  </a:lnTo>
                  <a:lnTo>
                    <a:pt x="1466" y="1329"/>
                  </a:lnTo>
                  <a:lnTo>
                    <a:pt x="1455" y="1335"/>
                  </a:lnTo>
                  <a:lnTo>
                    <a:pt x="1455" y="1335"/>
                  </a:lnTo>
                  <a:lnTo>
                    <a:pt x="1449" y="1329"/>
                  </a:lnTo>
                  <a:lnTo>
                    <a:pt x="1449" y="1329"/>
                  </a:lnTo>
                  <a:lnTo>
                    <a:pt x="1449" y="1324"/>
                  </a:lnTo>
                  <a:lnTo>
                    <a:pt x="1449" y="1324"/>
                  </a:lnTo>
                  <a:lnTo>
                    <a:pt x="1449" y="1313"/>
                  </a:lnTo>
                  <a:lnTo>
                    <a:pt x="1449" y="1313"/>
                  </a:lnTo>
                  <a:lnTo>
                    <a:pt x="1449" y="1301"/>
                  </a:lnTo>
                  <a:lnTo>
                    <a:pt x="1449" y="1301"/>
                  </a:lnTo>
                  <a:lnTo>
                    <a:pt x="1460" y="1301"/>
                  </a:lnTo>
                  <a:lnTo>
                    <a:pt x="1460" y="1301"/>
                  </a:lnTo>
                  <a:lnTo>
                    <a:pt x="1466" y="1301"/>
                  </a:lnTo>
                  <a:lnTo>
                    <a:pt x="1466" y="1301"/>
                  </a:lnTo>
                  <a:lnTo>
                    <a:pt x="1471" y="1307"/>
                  </a:lnTo>
                  <a:lnTo>
                    <a:pt x="1471" y="1307"/>
                  </a:lnTo>
                  <a:lnTo>
                    <a:pt x="1477" y="1301"/>
                  </a:lnTo>
                  <a:lnTo>
                    <a:pt x="1477" y="1301"/>
                  </a:lnTo>
                  <a:lnTo>
                    <a:pt x="1483" y="1301"/>
                  </a:lnTo>
                  <a:lnTo>
                    <a:pt x="1483" y="1301"/>
                  </a:lnTo>
                  <a:lnTo>
                    <a:pt x="1483" y="1295"/>
                  </a:lnTo>
                  <a:lnTo>
                    <a:pt x="1483" y="1295"/>
                  </a:lnTo>
                  <a:lnTo>
                    <a:pt x="1483" y="1290"/>
                  </a:lnTo>
                  <a:lnTo>
                    <a:pt x="1483" y="1290"/>
                  </a:lnTo>
                  <a:lnTo>
                    <a:pt x="1483" y="1284"/>
                  </a:lnTo>
                  <a:lnTo>
                    <a:pt x="1483" y="1284"/>
                  </a:lnTo>
                  <a:lnTo>
                    <a:pt x="1494" y="1273"/>
                  </a:lnTo>
                  <a:lnTo>
                    <a:pt x="1494" y="1273"/>
                  </a:lnTo>
                  <a:lnTo>
                    <a:pt x="1511" y="1267"/>
                  </a:lnTo>
                  <a:lnTo>
                    <a:pt x="1511" y="1267"/>
                  </a:lnTo>
                  <a:lnTo>
                    <a:pt x="1529" y="1261"/>
                  </a:lnTo>
                  <a:lnTo>
                    <a:pt x="1529" y="1261"/>
                  </a:lnTo>
                  <a:lnTo>
                    <a:pt x="1551" y="1256"/>
                  </a:lnTo>
                  <a:lnTo>
                    <a:pt x="1551" y="1256"/>
                  </a:lnTo>
                  <a:lnTo>
                    <a:pt x="1551" y="1250"/>
                  </a:lnTo>
                  <a:lnTo>
                    <a:pt x="1551" y="1250"/>
                  </a:lnTo>
                  <a:lnTo>
                    <a:pt x="1551" y="1244"/>
                  </a:lnTo>
                  <a:lnTo>
                    <a:pt x="1551" y="1244"/>
                  </a:lnTo>
                  <a:lnTo>
                    <a:pt x="1523" y="1238"/>
                  </a:lnTo>
                  <a:lnTo>
                    <a:pt x="1523" y="1238"/>
                  </a:lnTo>
                  <a:lnTo>
                    <a:pt x="1500" y="1233"/>
                  </a:lnTo>
                  <a:lnTo>
                    <a:pt x="1500" y="1233"/>
                  </a:lnTo>
                  <a:lnTo>
                    <a:pt x="1489" y="1244"/>
                  </a:lnTo>
                  <a:lnTo>
                    <a:pt x="1489" y="1244"/>
                  </a:lnTo>
                  <a:lnTo>
                    <a:pt x="1466" y="1256"/>
                  </a:lnTo>
                  <a:lnTo>
                    <a:pt x="1466" y="1256"/>
                  </a:lnTo>
                  <a:lnTo>
                    <a:pt x="1460" y="1261"/>
                  </a:lnTo>
                  <a:lnTo>
                    <a:pt x="1460" y="1261"/>
                  </a:lnTo>
                  <a:lnTo>
                    <a:pt x="1449" y="1267"/>
                  </a:lnTo>
                  <a:lnTo>
                    <a:pt x="1449" y="1267"/>
                  </a:lnTo>
                  <a:lnTo>
                    <a:pt x="1443" y="1273"/>
                  </a:lnTo>
                  <a:lnTo>
                    <a:pt x="1443" y="1273"/>
                  </a:lnTo>
                  <a:lnTo>
                    <a:pt x="1437" y="1278"/>
                  </a:lnTo>
                  <a:lnTo>
                    <a:pt x="1437" y="1278"/>
                  </a:lnTo>
                  <a:lnTo>
                    <a:pt x="1437" y="1284"/>
                  </a:lnTo>
                  <a:lnTo>
                    <a:pt x="1437" y="1284"/>
                  </a:lnTo>
                  <a:lnTo>
                    <a:pt x="1437" y="1295"/>
                  </a:lnTo>
                  <a:lnTo>
                    <a:pt x="1437" y="1295"/>
                  </a:lnTo>
                  <a:lnTo>
                    <a:pt x="1437" y="1301"/>
                  </a:lnTo>
                  <a:lnTo>
                    <a:pt x="1437" y="1301"/>
                  </a:lnTo>
                  <a:lnTo>
                    <a:pt x="1437" y="1307"/>
                  </a:lnTo>
                  <a:lnTo>
                    <a:pt x="1437" y="1307"/>
                  </a:lnTo>
                  <a:lnTo>
                    <a:pt x="1437" y="1313"/>
                  </a:lnTo>
                  <a:lnTo>
                    <a:pt x="1437" y="1313"/>
                  </a:lnTo>
                  <a:lnTo>
                    <a:pt x="1432" y="1313"/>
                  </a:lnTo>
                  <a:lnTo>
                    <a:pt x="1432" y="1313"/>
                  </a:lnTo>
                  <a:lnTo>
                    <a:pt x="1426" y="1318"/>
                  </a:lnTo>
                  <a:lnTo>
                    <a:pt x="1426" y="1318"/>
                  </a:lnTo>
                  <a:lnTo>
                    <a:pt x="1420" y="1324"/>
                  </a:lnTo>
                  <a:lnTo>
                    <a:pt x="1420" y="1324"/>
                  </a:lnTo>
                  <a:lnTo>
                    <a:pt x="1392" y="1313"/>
                  </a:lnTo>
                  <a:lnTo>
                    <a:pt x="1392" y="1313"/>
                  </a:lnTo>
                  <a:lnTo>
                    <a:pt x="1370" y="1307"/>
                  </a:lnTo>
                  <a:lnTo>
                    <a:pt x="1370" y="1307"/>
                  </a:lnTo>
                  <a:lnTo>
                    <a:pt x="1346" y="1301"/>
                  </a:lnTo>
                  <a:lnTo>
                    <a:pt x="1346" y="1301"/>
                  </a:lnTo>
                  <a:lnTo>
                    <a:pt x="1324" y="1284"/>
                  </a:lnTo>
                  <a:lnTo>
                    <a:pt x="1324" y="1284"/>
                  </a:lnTo>
                  <a:lnTo>
                    <a:pt x="1324" y="1278"/>
                  </a:lnTo>
                  <a:lnTo>
                    <a:pt x="1324" y="1278"/>
                  </a:lnTo>
                  <a:lnTo>
                    <a:pt x="1324" y="1273"/>
                  </a:lnTo>
                  <a:lnTo>
                    <a:pt x="1324" y="1273"/>
                  </a:lnTo>
                  <a:lnTo>
                    <a:pt x="1341" y="1267"/>
                  </a:lnTo>
                  <a:lnTo>
                    <a:pt x="1341" y="1267"/>
                  </a:lnTo>
                  <a:lnTo>
                    <a:pt x="1341" y="1261"/>
                  </a:lnTo>
                  <a:lnTo>
                    <a:pt x="1341" y="1261"/>
                  </a:lnTo>
                  <a:lnTo>
                    <a:pt x="1341" y="1250"/>
                  </a:lnTo>
                  <a:lnTo>
                    <a:pt x="1341" y="1250"/>
                  </a:lnTo>
                  <a:lnTo>
                    <a:pt x="1335" y="1238"/>
                  </a:lnTo>
                  <a:lnTo>
                    <a:pt x="1335" y="1238"/>
                  </a:lnTo>
                  <a:lnTo>
                    <a:pt x="1346" y="1228"/>
                  </a:lnTo>
                  <a:lnTo>
                    <a:pt x="1346" y="1228"/>
                  </a:lnTo>
                  <a:lnTo>
                    <a:pt x="1358" y="1222"/>
                  </a:lnTo>
                  <a:lnTo>
                    <a:pt x="1358" y="1222"/>
                  </a:lnTo>
                  <a:lnTo>
                    <a:pt x="1370" y="1210"/>
                  </a:lnTo>
                  <a:lnTo>
                    <a:pt x="1370" y="1210"/>
                  </a:lnTo>
                  <a:lnTo>
                    <a:pt x="1380" y="1204"/>
                  </a:lnTo>
                  <a:lnTo>
                    <a:pt x="1380" y="1204"/>
                  </a:lnTo>
                  <a:lnTo>
                    <a:pt x="1380" y="1199"/>
                  </a:lnTo>
                  <a:lnTo>
                    <a:pt x="1380" y="1199"/>
                  </a:lnTo>
                  <a:lnTo>
                    <a:pt x="1380" y="1193"/>
                  </a:lnTo>
                  <a:lnTo>
                    <a:pt x="1380" y="1193"/>
                  </a:lnTo>
                  <a:lnTo>
                    <a:pt x="1380" y="1193"/>
                  </a:lnTo>
                  <a:lnTo>
                    <a:pt x="1380" y="1193"/>
                  </a:lnTo>
                  <a:lnTo>
                    <a:pt x="1380" y="1188"/>
                  </a:lnTo>
                  <a:lnTo>
                    <a:pt x="1380" y="1188"/>
                  </a:lnTo>
                  <a:lnTo>
                    <a:pt x="1375" y="1182"/>
                  </a:lnTo>
                  <a:lnTo>
                    <a:pt x="1375" y="1182"/>
                  </a:lnTo>
                  <a:lnTo>
                    <a:pt x="1364" y="1176"/>
                  </a:lnTo>
                  <a:lnTo>
                    <a:pt x="1364" y="1176"/>
                  </a:lnTo>
                  <a:lnTo>
                    <a:pt x="1358" y="1164"/>
                  </a:lnTo>
                  <a:lnTo>
                    <a:pt x="1358" y="1164"/>
                  </a:lnTo>
                  <a:lnTo>
                    <a:pt x="1352" y="1159"/>
                  </a:lnTo>
                  <a:lnTo>
                    <a:pt x="1352" y="1159"/>
                  </a:lnTo>
                  <a:lnTo>
                    <a:pt x="1346" y="1148"/>
                  </a:lnTo>
                  <a:lnTo>
                    <a:pt x="1346" y="1148"/>
                  </a:lnTo>
                  <a:lnTo>
                    <a:pt x="1352" y="1148"/>
                  </a:lnTo>
                  <a:lnTo>
                    <a:pt x="1352" y="1148"/>
                  </a:lnTo>
                  <a:lnTo>
                    <a:pt x="1375" y="1153"/>
                  </a:lnTo>
                  <a:lnTo>
                    <a:pt x="1375" y="1153"/>
                  </a:lnTo>
                  <a:lnTo>
                    <a:pt x="1386" y="1159"/>
                  </a:lnTo>
                  <a:lnTo>
                    <a:pt x="1386" y="1159"/>
                  </a:lnTo>
                  <a:lnTo>
                    <a:pt x="1398" y="1164"/>
                  </a:lnTo>
                  <a:lnTo>
                    <a:pt x="1398" y="1164"/>
                  </a:lnTo>
                  <a:lnTo>
                    <a:pt x="1409" y="1164"/>
                  </a:lnTo>
                  <a:lnTo>
                    <a:pt x="1409" y="1164"/>
                  </a:lnTo>
                  <a:lnTo>
                    <a:pt x="1426" y="1164"/>
                  </a:lnTo>
                  <a:lnTo>
                    <a:pt x="1426" y="1164"/>
                  </a:lnTo>
                  <a:lnTo>
                    <a:pt x="1437" y="1164"/>
                  </a:lnTo>
                  <a:lnTo>
                    <a:pt x="1437" y="1164"/>
                  </a:lnTo>
                  <a:lnTo>
                    <a:pt x="1437" y="1159"/>
                  </a:lnTo>
                  <a:lnTo>
                    <a:pt x="1437" y="1159"/>
                  </a:lnTo>
                  <a:lnTo>
                    <a:pt x="1437" y="1148"/>
                  </a:lnTo>
                  <a:lnTo>
                    <a:pt x="1437" y="1148"/>
                  </a:lnTo>
                  <a:lnTo>
                    <a:pt x="1437" y="1148"/>
                  </a:lnTo>
                  <a:lnTo>
                    <a:pt x="1437" y="1148"/>
                  </a:lnTo>
                  <a:lnTo>
                    <a:pt x="1420" y="1142"/>
                  </a:lnTo>
                  <a:lnTo>
                    <a:pt x="1420" y="1142"/>
                  </a:lnTo>
                  <a:lnTo>
                    <a:pt x="1420" y="1142"/>
                  </a:lnTo>
                  <a:lnTo>
                    <a:pt x="1420" y="1142"/>
                  </a:lnTo>
                  <a:lnTo>
                    <a:pt x="1420" y="1136"/>
                  </a:lnTo>
                  <a:lnTo>
                    <a:pt x="1420" y="1136"/>
                  </a:lnTo>
                  <a:lnTo>
                    <a:pt x="1420" y="1131"/>
                  </a:lnTo>
                  <a:lnTo>
                    <a:pt x="1420" y="1131"/>
                  </a:lnTo>
                  <a:lnTo>
                    <a:pt x="1415" y="1125"/>
                  </a:lnTo>
                  <a:lnTo>
                    <a:pt x="1415" y="1125"/>
                  </a:lnTo>
                  <a:lnTo>
                    <a:pt x="1403" y="1119"/>
                  </a:lnTo>
                  <a:lnTo>
                    <a:pt x="1386" y="1114"/>
                  </a:lnTo>
                  <a:lnTo>
                    <a:pt x="1386" y="1114"/>
                  </a:lnTo>
                  <a:lnTo>
                    <a:pt x="1335" y="1102"/>
                  </a:lnTo>
                  <a:lnTo>
                    <a:pt x="1335" y="1102"/>
                  </a:lnTo>
                  <a:lnTo>
                    <a:pt x="1290" y="1102"/>
                  </a:lnTo>
                  <a:lnTo>
                    <a:pt x="1290" y="1102"/>
                  </a:lnTo>
                  <a:lnTo>
                    <a:pt x="1255" y="1108"/>
                  </a:lnTo>
                  <a:lnTo>
                    <a:pt x="1255" y="1108"/>
                  </a:lnTo>
                  <a:lnTo>
                    <a:pt x="1255" y="1097"/>
                  </a:lnTo>
                  <a:lnTo>
                    <a:pt x="1255" y="1097"/>
                  </a:lnTo>
                  <a:lnTo>
                    <a:pt x="1255" y="1085"/>
                  </a:lnTo>
                  <a:lnTo>
                    <a:pt x="1255" y="1085"/>
                  </a:lnTo>
                  <a:lnTo>
                    <a:pt x="1255" y="1079"/>
                  </a:lnTo>
                  <a:lnTo>
                    <a:pt x="1255" y="1079"/>
                  </a:lnTo>
                  <a:lnTo>
                    <a:pt x="1267" y="1079"/>
                  </a:lnTo>
                  <a:lnTo>
                    <a:pt x="1267" y="1079"/>
                  </a:lnTo>
                  <a:lnTo>
                    <a:pt x="1267" y="1079"/>
                  </a:lnTo>
                  <a:lnTo>
                    <a:pt x="1267" y="1079"/>
                  </a:lnTo>
                  <a:lnTo>
                    <a:pt x="1273" y="1079"/>
                  </a:lnTo>
                  <a:lnTo>
                    <a:pt x="1273" y="1079"/>
                  </a:lnTo>
                  <a:lnTo>
                    <a:pt x="1284" y="1085"/>
                  </a:lnTo>
                  <a:lnTo>
                    <a:pt x="1284" y="1085"/>
                  </a:lnTo>
                  <a:lnTo>
                    <a:pt x="1290" y="1085"/>
                  </a:lnTo>
                  <a:lnTo>
                    <a:pt x="1295" y="1079"/>
                  </a:lnTo>
                  <a:lnTo>
                    <a:pt x="1301" y="1079"/>
                  </a:lnTo>
                  <a:lnTo>
                    <a:pt x="1307" y="1074"/>
                  </a:lnTo>
                  <a:lnTo>
                    <a:pt x="1307" y="1074"/>
                  </a:lnTo>
                  <a:lnTo>
                    <a:pt x="1307" y="1074"/>
                  </a:lnTo>
                  <a:lnTo>
                    <a:pt x="1312" y="1068"/>
                  </a:lnTo>
                  <a:lnTo>
                    <a:pt x="1312" y="1068"/>
                  </a:lnTo>
                  <a:lnTo>
                    <a:pt x="1312" y="1068"/>
                  </a:lnTo>
                  <a:lnTo>
                    <a:pt x="1312" y="1068"/>
                  </a:lnTo>
                  <a:lnTo>
                    <a:pt x="1312" y="1068"/>
                  </a:lnTo>
                  <a:lnTo>
                    <a:pt x="1312" y="1068"/>
                  </a:lnTo>
                  <a:lnTo>
                    <a:pt x="1312" y="1063"/>
                  </a:lnTo>
                  <a:lnTo>
                    <a:pt x="1312" y="1063"/>
                  </a:lnTo>
                  <a:lnTo>
                    <a:pt x="1330" y="1068"/>
                  </a:lnTo>
                  <a:lnTo>
                    <a:pt x="1330" y="1068"/>
                  </a:lnTo>
                  <a:lnTo>
                    <a:pt x="1341" y="1068"/>
                  </a:lnTo>
                  <a:lnTo>
                    <a:pt x="1341" y="1068"/>
                  </a:lnTo>
                  <a:lnTo>
                    <a:pt x="1358" y="1074"/>
                  </a:lnTo>
                  <a:lnTo>
                    <a:pt x="1358" y="1074"/>
                  </a:lnTo>
                  <a:lnTo>
                    <a:pt x="1375" y="1074"/>
                  </a:lnTo>
                  <a:lnTo>
                    <a:pt x="1375" y="1068"/>
                  </a:lnTo>
                  <a:lnTo>
                    <a:pt x="1380" y="1068"/>
                  </a:lnTo>
                  <a:lnTo>
                    <a:pt x="1380" y="1063"/>
                  </a:lnTo>
                  <a:lnTo>
                    <a:pt x="1386" y="1063"/>
                  </a:lnTo>
                  <a:lnTo>
                    <a:pt x="1386" y="1063"/>
                  </a:lnTo>
                  <a:lnTo>
                    <a:pt x="1398" y="1063"/>
                  </a:lnTo>
                  <a:lnTo>
                    <a:pt x="1398" y="1063"/>
                  </a:lnTo>
                  <a:lnTo>
                    <a:pt x="1409" y="1063"/>
                  </a:lnTo>
                  <a:lnTo>
                    <a:pt x="1409" y="1063"/>
                  </a:lnTo>
                  <a:lnTo>
                    <a:pt x="1420" y="1063"/>
                  </a:lnTo>
                  <a:lnTo>
                    <a:pt x="1420" y="1063"/>
                  </a:lnTo>
                  <a:lnTo>
                    <a:pt x="1426" y="1063"/>
                  </a:lnTo>
                  <a:lnTo>
                    <a:pt x="1432" y="1057"/>
                  </a:lnTo>
                  <a:lnTo>
                    <a:pt x="1432" y="1057"/>
                  </a:lnTo>
                  <a:lnTo>
                    <a:pt x="1437" y="1051"/>
                  </a:lnTo>
                  <a:lnTo>
                    <a:pt x="1437" y="1051"/>
                  </a:lnTo>
                  <a:lnTo>
                    <a:pt x="1437" y="1051"/>
                  </a:lnTo>
                  <a:lnTo>
                    <a:pt x="1449" y="1045"/>
                  </a:lnTo>
                  <a:lnTo>
                    <a:pt x="1449" y="1045"/>
                  </a:lnTo>
                  <a:lnTo>
                    <a:pt x="1460" y="1045"/>
                  </a:lnTo>
                  <a:lnTo>
                    <a:pt x="1460" y="1045"/>
                  </a:lnTo>
                  <a:lnTo>
                    <a:pt x="1477" y="1045"/>
                  </a:lnTo>
                  <a:lnTo>
                    <a:pt x="1477" y="1045"/>
                  </a:lnTo>
                  <a:lnTo>
                    <a:pt x="1489" y="1045"/>
                  </a:lnTo>
                  <a:lnTo>
                    <a:pt x="1489" y="1045"/>
                  </a:lnTo>
                  <a:lnTo>
                    <a:pt x="1494" y="1039"/>
                  </a:lnTo>
                  <a:lnTo>
                    <a:pt x="1494" y="1039"/>
                  </a:lnTo>
                  <a:lnTo>
                    <a:pt x="1505" y="1034"/>
                  </a:lnTo>
                  <a:lnTo>
                    <a:pt x="1505" y="1034"/>
                  </a:lnTo>
                  <a:lnTo>
                    <a:pt x="1511" y="1034"/>
                  </a:lnTo>
                  <a:lnTo>
                    <a:pt x="1511" y="1034"/>
                  </a:lnTo>
                  <a:lnTo>
                    <a:pt x="1523" y="1028"/>
                  </a:lnTo>
                  <a:close/>
                  <a:moveTo>
                    <a:pt x="1551" y="1438"/>
                  </a:moveTo>
                  <a:lnTo>
                    <a:pt x="1551" y="1438"/>
                  </a:lnTo>
                  <a:lnTo>
                    <a:pt x="1562" y="1438"/>
                  </a:lnTo>
                  <a:lnTo>
                    <a:pt x="1562" y="1438"/>
                  </a:lnTo>
                  <a:lnTo>
                    <a:pt x="1580" y="1443"/>
                  </a:lnTo>
                  <a:lnTo>
                    <a:pt x="1580" y="1443"/>
                  </a:lnTo>
                  <a:lnTo>
                    <a:pt x="1596" y="1443"/>
                  </a:lnTo>
                  <a:lnTo>
                    <a:pt x="1596" y="1443"/>
                  </a:lnTo>
                  <a:lnTo>
                    <a:pt x="1614" y="1449"/>
                  </a:lnTo>
                  <a:lnTo>
                    <a:pt x="1614" y="1449"/>
                  </a:lnTo>
                  <a:lnTo>
                    <a:pt x="1614" y="1454"/>
                  </a:lnTo>
                  <a:lnTo>
                    <a:pt x="1614" y="1454"/>
                  </a:lnTo>
                  <a:lnTo>
                    <a:pt x="1614" y="1454"/>
                  </a:lnTo>
                  <a:lnTo>
                    <a:pt x="1614" y="1454"/>
                  </a:lnTo>
                  <a:lnTo>
                    <a:pt x="1614" y="1460"/>
                  </a:lnTo>
                  <a:lnTo>
                    <a:pt x="1614" y="1460"/>
                  </a:lnTo>
                  <a:lnTo>
                    <a:pt x="1614" y="1466"/>
                  </a:lnTo>
                  <a:lnTo>
                    <a:pt x="1614" y="1466"/>
                  </a:lnTo>
                  <a:lnTo>
                    <a:pt x="1630" y="1466"/>
                  </a:lnTo>
                  <a:lnTo>
                    <a:pt x="1630" y="1466"/>
                  </a:lnTo>
                  <a:lnTo>
                    <a:pt x="1648" y="1466"/>
                  </a:lnTo>
                  <a:lnTo>
                    <a:pt x="1648" y="1466"/>
                  </a:lnTo>
                  <a:lnTo>
                    <a:pt x="1670" y="1466"/>
                  </a:lnTo>
                  <a:lnTo>
                    <a:pt x="1670" y="1466"/>
                  </a:lnTo>
                  <a:lnTo>
                    <a:pt x="1688" y="1466"/>
                  </a:lnTo>
                  <a:lnTo>
                    <a:pt x="1688" y="1472"/>
                  </a:lnTo>
                  <a:lnTo>
                    <a:pt x="1688" y="1472"/>
                  </a:lnTo>
                  <a:lnTo>
                    <a:pt x="1688" y="1477"/>
                  </a:lnTo>
                  <a:lnTo>
                    <a:pt x="1688" y="1483"/>
                  </a:lnTo>
                  <a:lnTo>
                    <a:pt x="1688" y="1483"/>
                  </a:lnTo>
                  <a:lnTo>
                    <a:pt x="1665" y="1483"/>
                  </a:lnTo>
                  <a:lnTo>
                    <a:pt x="1665" y="1483"/>
                  </a:lnTo>
                  <a:lnTo>
                    <a:pt x="1648" y="1488"/>
                  </a:lnTo>
                  <a:lnTo>
                    <a:pt x="1648" y="1488"/>
                  </a:lnTo>
                  <a:lnTo>
                    <a:pt x="1630" y="1494"/>
                  </a:lnTo>
                  <a:lnTo>
                    <a:pt x="1630" y="1494"/>
                  </a:lnTo>
                  <a:lnTo>
                    <a:pt x="1619" y="1500"/>
                  </a:lnTo>
                  <a:lnTo>
                    <a:pt x="1619" y="1500"/>
                  </a:lnTo>
                  <a:lnTo>
                    <a:pt x="1596" y="1500"/>
                  </a:lnTo>
                  <a:lnTo>
                    <a:pt x="1596" y="1500"/>
                  </a:lnTo>
                  <a:lnTo>
                    <a:pt x="1580" y="1494"/>
                  </a:lnTo>
                  <a:lnTo>
                    <a:pt x="1580" y="1494"/>
                  </a:lnTo>
                  <a:lnTo>
                    <a:pt x="1562" y="1483"/>
                  </a:lnTo>
                  <a:lnTo>
                    <a:pt x="1562" y="1483"/>
                  </a:lnTo>
                  <a:lnTo>
                    <a:pt x="1545" y="1483"/>
                  </a:lnTo>
                  <a:lnTo>
                    <a:pt x="1545" y="1483"/>
                  </a:lnTo>
                  <a:lnTo>
                    <a:pt x="1534" y="1483"/>
                  </a:lnTo>
                  <a:lnTo>
                    <a:pt x="1534" y="1483"/>
                  </a:lnTo>
                  <a:lnTo>
                    <a:pt x="1529" y="1483"/>
                  </a:lnTo>
                  <a:lnTo>
                    <a:pt x="1529" y="1483"/>
                  </a:lnTo>
                  <a:lnTo>
                    <a:pt x="1523" y="1488"/>
                  </a:lnTo>
                  <a:lnTo>
                    <a:pt x="1523" y="1488"/>
                  </a:lnTo>
                  <a:lnTo>
                    <a:pt x="1511" y="1488"/>
                  </a:lnTo>
                  <a:lnTo>
                    <a:pt x="1511" y="1488"/>
                  </a:lnTo>
                  <a:lnTo>
                    <a:pt x="1505" y="1483"/>
                  </a:lnTo>
                  <a:lnTo>
                    <a:pt x="1505" y="1483"/>
                  </a:lnTo>
                  <a:lnTo>
                    <a:pt x="1500" y="1477"/>
                  </a:lnTo>
                  <a:lnTo>
                    <a:pt x="1500" y="1477"/>
                  </a:lnTo>
                  <a:lnTo>
                    <a:pt x="1494" y="1472"/>
                  </a:lnTo>
                  <a:lnTo>
                    <a:pt x="1494" y="1472"/>
                  </a:lnTo>
                  <a:lnTo>
                    <a:pt x="1489" y="1472"/>
                  </a:lnTo>
                  <a:lnTo>
                    <a:pt x="1489" y="1472"/>
                  </a:lnTo>
                  <a:lnTo>
                    <a:pt x="1500" y="1466"/>
                  </a:lnTo>
                  <a:lnTo>
                    <a:pt x="1500" y="1466"/>
                  </a:lnTo>
                  <a:lnTo>
                    <a:pt x="1505" y="1466"/>
                  </a:lnTo>
                  <a:lnTo>
                    <a:pt x="1505" y="1466"/>
                  </a:lnTo>
                  <a:lnTo>
                    <a:pt x="1511" y="1460"/>
                  </a:lnTo>
                  <a:lnTo>
                    <a:pt x="1511" y="1460"/>
                  </a:lnTo>
                  <a:lnTo>
                    <a:pt x="1517" y="1460"/>
                  </a:lnTo>
                  <a:lnTo>
                    <a:pt x="1517" y="1460"/>
                  </a:lnTo>
                  <a:lnTo>
                    <a:pt x="1523" y="1460"/>
                  </a:lnTo>
                  <a:lnTo>
                    <a:pt x="1523" y="1460"/>
                  </a:lnTo>
                  <a:lnTo>
                    <a:pt x="1529" y="1460"/>
                  </a:lnTo>
                  <a:lnTo>
                    <a:pt x="1529" y="1460"/>
                  </a:lnTo>
                  <a:lnTo>
                    <a:pt x="1534" y="1454"/>
                  </a:lnTo>
                  <a:lnTo>
                    <a:pt x="1534" y="1454"/>
                  </a:lnTo>
                  <a:lnTo>
                    <a:pt x="1545" y="1454"/>
                  </a:lnTo>
                  <a:lnTo>
                    <a:pt x="1545" y="1454"/>
                  </a:lnTo>
                  <a:lnTo>
                    <a:pt x="1545" y="1449"/>
                  </a:lnTo>
                  <a:lnTo>
                    <a:pt x="1545" y="1449"/>
                  </a:lnTo>
                  <a:lnTo>
                    <a:pt x="1545" y="1443"/>
                  </a:lnTo>
                  <a:lnTo>
                    <a:pt x="1545" y="1443"/>
                  </a:lnTo>
                  <a:lnTo>
                    <a:pt x="1545" y="1443"/>
                  </a:lnTo>
                  <a:lnTo>
                    <a:pt x="1545" y="1443"/>
                  </a:lnTo>
                  <a:lnTo>
                    <a:pt x="1551" y="1438"/>
                  </a:lnTo>
                  <a:close/>
                  <a:moveTo>
                    <a:pt x="2250" y="1472"/>
                  </a:moveTo>
                  <a:lnTo>
                    <a:pt x="2250" y="1472"/>
                  </a:lnTo>
                  <a:lnTo>
                    <a:pt x="2267" y="1472"/>
                  </a:lnTo>
                  <a:lnTo>
                    <a:pt x="2267" y="1472"/>
                  </a:lnTo>
                  <a:lnTo>
                    <a:pt x="2279" y="1472"/>
                  </a:lnTo>
                  <a:lnTo>
                    <a:pt x="2279" y="1472"/>
                  </a:lnTo>
                  <a:lnTo>
                    <a:pt x="2284" y="1477"/>
                  </a:lnTo>
                  <a:lnTo>
                    <a:pt x="2284" y="1477"/>
                  </a:lnTo>
                  <a:lnTo>
                    <a:pt x="2295" y="1483"/>
                  </a:lnTo>
                  <a:lnTo>
                    <a:pt x="2295" y="1483"/>
                  </a:lnTo>
                  <a:lnTo>
                    <a:pt x="2295" y="1488"/>
                  </a:lnTo>
                  <a:lnTo>
                    <a:pt x="2295" y="1488"/>
                  </a:lnTo>
                  <a:lnTo>
                    <a:pt x="2295" y="1494"/>
                  </a:lnTo>
                  <a:lnTo>
                    <a:pt x="2295" y="1494"/>
                  </a:lnTo>
                  <a:lnTo>
                    <a:pt x="2284" y="1488"/>
                  </a:lnTo>
                  <a:lnTo>
                    <a:pt x="2284" y="1488"/>
                  </a:lnTo>
                  <a:lnTo>
                    <a:pt x="2279" y="1488"/>
                  </a:lnTo>
                  <a:lnTo>
                    <a:pt x="2279" y="1488"/>
                  </a:lnTo>
                  <a:lnTo>
                    <a:pt x="2267" y="1483"/>
                  </a:lnTo>
                  <a:lnTo>
                    <a:pt x="2267" y="1483"/>
                  </a:lnTo>
                  <a:lnTo>
                    <a:pt x="2256" y="1483"/>
                  </a:lnTo>
                  <a:lnTo>
                    <a:pt x="2256" y="1483"/>
                  </a:lnTo>
                  <a:lnTo>
                    <a:pt x="2261" y="1488"/>
                  </a:lnTo>
                  <a:lnTo>
                    <a:pt x="2261" y="1488"/>
                  </a:lnTo>
                  <a:lnTo>
                    <a:pt x="2261" y="1494"/>
                  </a:lnTo>
                  <a:lnTo>
                    <a:pt x="2261" y="1494"/>
                  </a:lnTo>
                  <a:lnTo>
                    <a:pt x="2261" y="1494"/>
                  </a:lnTo>
                  <a:lnTo>
                    <a:pt x="2261" y="1494"/>
                  </a:lnTo>
                  <a:lnTo>
                    <a:pt x="2267" y="1500"/>
                  </a:lnTo>
                  <a:lnTo>
                    <a:pt x="2267" y="1500"/>
                  </a:lnTo>
                  <a:lnTo>
                    <a:pt x="2267" y="1500"/>
                  </a:lnTo>
                  <a:lnTo>
                    <a:pt x="2267" y="1500"/>
                  </a:lnTo>
                  <a:lnTo>
                    <a:pt x="2273" y="1506"/>
                  </a:lnTo>
                  <a:lnTo>
                    <a:pt x="2273" y="1506"/>
                  </a:lnTo>
                  <a:lnTo>
                    <a:pt x="2273" y="1512"/>
                  </a:lnTo>
                  <a:lnTo>
                    <a:pt x="2273" y="1512"/>
                  </a:lnTo>
                  <a:lnTo>
                    <a:pt x="2273" y="1517"/>
                  </a:lnTo>
                  <a:lnTo>
                    <a:pt x="2273" y="1517"/>
                  </a:lnTo>
                  <a:lnTo>
                    <a:pt x="2267" y="1517"/>
                  </a:lnTo>
                  <a:lnTo>
                    <a:pt x="2267" y="1517"/>
                  </a:lnTo>
                  <a:lnTo>
                    <a:pt x="2256" y="1512"/>
                  </a:lnTo>
                  <a:lnTo>
                    <a:pt x="2256" y="1512"/>
                  </a:lnTo>
                  <a:lnTo>
                    <a:pt x="2250" y="1512"/>
                  </a:lnTo>
                  <a:lnTo>
                    <a:pt x="2250" y="1512"/>
                  </a:lnTo>
                  <a:lnTo>
                    <a:pt x="2239" y="1517"/>
                  </a:lnTo>
                  <a:lnTo>
                    <a:pt x="2239" y="1517"/>
                  </a:lnTo>
                  <a:lnTo>
                    <a:pt x="2239" y="1517"/>
                  </a:lnTo>
                  <a:lnTo>
                    <a:pt x="2239" y="1517"/>
                  </a:lnTo>
                  <a:lnTo>
                    <a:pt x="2239" y="1528"/>
                  </a:lnTo>
                  <a:lnTo>
                    <a:pt x="2239" y="1528"/>
                  </a:lnTo>
                  <a:lnTo>
                    <a:pt x="2239" y="1534"/>
                  </a:lnTo>
                  <a:lnTo>
                    <a:pt x="2239" y="1534"/>
                  </a:lnTo>
                  <a:lnTo>
                    <a:pt x="2233" y="1540"/>
                  </a:lnTo>
                  <a:lnTo>
                    <a:pt x="2233" y="1540"/>
                  </a:lnTo>
                  <a:lnTo>
                    <a:pt x="2233" y="1540"/>
                  </a:lnTo>
                  <a:lnTo>
                    <a:pt x="2233" y="1540"/>
                  </a:lnTo>
                  <a:lnTo>
                    <a:pt x="2228" y="1540"/>
                  </a:lnTo>
                  <a:lnTo>
                    <a:pt x="2228" y="1540"/>
                  </a:lnTo>
                  <a:lnTo>
                    <a:pt x="2216" y="1540"/>
                  </a:lnTo>
                  <a:lnTo>
                    <a:pt x="2216" y="1540"/>
                  </a:lnTo>
                  <a:lnTo>
                    <a:pt x="2216" y="1540"/>
                  </a:lnTo>
                  <a:lnTo>
                    <a:pt x="2216" y="1540"/>
                  </a:lnTo>
                  <a:lnTo>
                    <a:pt x="2204" y="1557"/>
                  </a:lnTo>
                  <a:lnTo>
                    <a:pt x="2204" y="1557"/>
                  </a:lnTo>
                  <a:lnTo>
                    <a:pt x="2199" y="1568"/>
                  </a:lnTo>
                  <a:lnTo>
                    <a:pt x="2199" y="1568"/>
                  </a:lnTo>
                  <a:lnTo>
                    <a:pt x="2193" y="1580"/>
                  </a:lnTo>
                  <a:lnTo>
                    <a:pt x="2193" y="1580"/>
                  </a:lnTo>
                  <a:lnTo>
                    <a:pt x="2182" y="1591"/>
                  </a:lnTo>
                  <a:lnTo>
                    <a:pt x="2182" y="1591"/>
                  </a:lnTo>
                  <a:lnTo>
                    <a:pt x="2176" y="1591"/>
                  </a:lnTo>
                  <a:lnTo>
                    <a:pt x="2176" y="1591"/>
                  </a:lnTo>
                  <a:lnTo>
                    <a:pt x="2170" y="1591"/>
                  </a:lnTo>
                  <a:lnTo>
                    <a:pt x="2170" y="1591"/>
                  </a:lnTo>
                  <a:lnTo>
                    <a:pt x="2165" y="1591"/>
                  </a:lnTo>
                  <a:lnTo>
                    <a:pt x="2165" y="1591"/>
                  </a:lnTo>
                  <a:lnTo>
                    <a:pt x="2154" y="1591"/>
                  </a:lnTo>
                  <a:lnTo>
                    <a:pt x="2154" y="1591"/>
                  </a:lnTo>
                  <a:lnTo>
                    <a:pt x="2142" y="1602"/>
                  </a:lnTo>
                  <a:lnTo>
                    <a:pt x="2142" y="1602"/>
                  </a:lnTo>
                  <a:lnTo>
                    <a:pt x="2119" y="1625"/>
                  </a:lnTo>
                  <a:lnTo>
                    <a:pt x="2119" y="1625"/>
                  </a:lnTo>
                  <a:lnTo>
                    <a:pt x="2097" y="1648"/>
                  </a:lnTo>
                  <a:lnTo>
                    <a:pt x="2097" y="1648"/>
                  </a:lnTo>
                  <a:lnTo>
                    <a:pt x="2085" y="1653"/>
                  </a:lnTo>
                  <a:lnTo>
                    <a:pt x="2085" y="1653"/>
                  </a:lnTo>
                  <a:lnTo>
                    <a:pt x="2079" y="1665"/>
                  </a:lnTo>
                  <a:lnTo>
                    <a:pt x="2079" y="1665"/>
                  </a:lnTo>
                  <a:lnTo>
                    <a:pt x="2079" y="1671"/>
                  </a:lnTo>
                  <a:lnTo>
                    <a:pt x="2079" y="1671"/>
                  </a:lnTo>
                  <a:lnTo>
                    <a:pt x="2079" y="1677"/>
                  </a:lnTo>
                  <a:lnTo>
                    <a:pt x="2079" y="1677"/>
                  </a:lnTo>
                  <a:lnTo>
                    <a:pt x="2079" y="1677"/>
                  </a:lnTo>
                  <a:lnTo>
                    <a:pt x="2079" y="1677"/>
                  </a:lnTo>
                  <a:lnTo>
                    <a:pt x="2069" y="1682"/>
                  </a:lnTo>
                  <a:lnTo>
                    <a:pt x="2069" y="1682"/>
                  </a:lnTo>
                  <a:lnTo>
                    <a:pt x="2057" y="1688"/>
                  </a:lnTo>
                  <a:lnTo>
                    <a:pt x="2057" y="1688"/>
                  </a:lnTo>
                  <a:lnTo>
                    <a:pt x="2045" y="1688"/>
                  </a:lnTo>
                  <a:lnTo>
                    <a:pt x="2045" y="1688"/>
                  </a:lnTo>
                  <a:lnTo>
                    <a:pt x="2034" y="1693"/>
                  </a:lnTo>
                  <a:lnTo>
                    <a:pt x="2034" y="1693"/>
                  </a:lnTo>
                  <a:lnTo>
                    <a:pt x="2034" y="1693"/>
                  </a:lnTo>
                  <a:lnTo>
                    <a:pt x="2034" y="1693"/>
                  </a:lnTo>
                  <a:lnTo>
                    <a:pt x="2029" y="1688"/>
                  </a:lnTo>
                  <a:lnTo>
                    <a:pt x="2029" y="1688"/>
                  </a:lnTo>
                  <a:lnTo>
                    <a:pt x="2023" y="1682"/>
                  </a:lnTo>
                  <a:lnTo>
                    <a:pt x="2023" y="1682"/>
                  </a:lnTo>
                  <a:lnTo>
                    <a:pt x="2023" y="1677"/>
                  </a:lnTo>
                  <a:lnTo>
                    <a:pt x="2023" y="1677"/>
                  </a:lnTo>
                  <a:lnTo>
                    <a:pt x="2017" y="1677"/>
                  </a:lnTo>
                  <a:lnTo>
                    <a:pt x="2017" y="1677"/>
                  </a:lnTo>
                  <a:lnTo>
                    <a:pt x="2011" y="1677"/>
                  </a:lnTo>
                  <a:lnTo>
                    <a:pt x="2011" y="1677"/>
                  </a:lnTo>
                  <a:lnTo>
                    <a:pt x="2000" y="1677"/>
                  </a:lnTo>
                  <a:lnTo>
                    <a:pt x="2000" y="1677"/>
                  </a:lnTo>
                  <a:lnTo>
                    <a:pt x="1994" y="1677"/>
                  </a:lnTo>
                  <a:lnTo>
                    <a:pt x="1994" y="1677"/>
                  </a:lnTo>
                  <a:lnTo>
                    <a:pt x="1989" y="1693"/>
                  </a:lnTo>
                  <a:lnTo>
                    <a:pt x="1989" y="1693"/>
                  </a:lnTo>
                  <a:lnTo>
                    <a:pt x="1972" y="1716"/>
                  </a:lnTo>
                  <a:lnTo>
                    <a:pt x="1972" y="1716"/>
                  </a:lnTo>
                  <a:lnTo>
                    <a:pt x="1960" y="1733"/>
                  </a:lnTo>
                  <a:lnTo>
                    <a:pt x="1960" y="1733"/>
                  </a:lnTo>
                  <a:lnTo>
                    <a:pt x="1949" y="1744"/>
                  </a:lnTo>
                  <a:lnTo>
                    <a:pt x="1949" y="1744"/>
                  </a:lnTo>
                  <a:lnTo>
                    <a:pt x="1944" y="1744"/>
                  </a:lnTo>
                  <a:lnTo>
                    <a:pt x="1944" y="1744"/>
                  </a:lnTo>
                  <a:lnTo>
                    <a:pt x="1932" y="1739"/>
                  </a:lnTo>
                  <a:lnTo>
                    <a:pt x="1932" y="1739"/>
                  </a:lnTo>
                  <a:lnTo>
                    <a:pt x="1920" y="1739"/>
                  </a:lnTo>
                  <a:lnTo>
                    <a:pt x="1920" y="1739"/>
                  </a:lnTo>
                  <a:lnTo>
                    <a:pt x="1915" y="1739"/>
                  </a:lnTo>
                  <a:lnTo>
                    <a:pt x="1915" y="1739"/>
                  </a:lnTo>
                  <a:lnTo>
                    <a:pt x="1886" y="1739"/>
                  </a:lnTo>
                  <a:lnTo>
                    <a:pt x="1886" y="1739"/>
                  </a:lnTo>
                  <a:lnTo>
                    <a:pt x="1869" y="1744"/>
                  </a:lnTo>
                  <a:lnTo>
                    <a:pt x="1869" y="1744"/>
                  </a:lnTo>
                  <a:lnTo>
                    <a:pt x="1847" y="1750"/>
                  </a:lnTo>
                  <a:lnTo>
                    <a:pt x="1847" y="1750"/>
                  </a:lnTo>
                  <a:lnTo>
                    <a:pt x="1824" y="1762"/>
                  </a:lnTo>
                  <a:lnTo>
                    <a:pt x="1824" y="1762"/>
                  </a:lnTo>
                  <a:lnTo>
                    <a:pt x="1824" y="1756"/>
                  </a:lnTo>
                  <a:lnTo>
                    <a:pt x="1824" y="1756"/>
                  </a:lnTo>
                  <a:lnTo>
                    <a:pt x="1818" y="1756"/>
                  </a:lnTo>
                  <a:lnTo>
                    <a:pt x="1818" y="1756"/>
                  </a:lnTo>
                  <a:lnTo>
                    <a:pt x="1807" y="1750"/>
                  </a:lnTo>
                  <a:lnTo>
                    <a:pt x="1807" y="1750"/>
                  </a:lnTo>
                  <a:lnTo>
                    <a:pt x="1807" y="1750"/>
                  </a:lnTo>
                  <a:lnTo>
                    <a:pt x="1807" y="1750"/>
                  </a:lnTo>
                  <a:lnTo>
                    <a:pt x="1801" y="1739"/>
                  </a:lnTo>
                  <a:lnTo>
                    <a:pt x="1801" y="1739"/>
                  </a:lnTo>
                  <a:lnTo>
                    <a:pt x="1795" y="1727"/>
                  </a:lnTo>
                  <a:lnTo>
                    <a:pt x="1795" y="1727"/>
                  </a:lnTo>
                  <a:lnTo>
                    <a:pt x="1795" y="1716"/>
                  </a:lnTo>
                  <a:lnTo>
                    <a:pt x="1795" y="1716"/>
                  </a:lnTo>
                  <a:lnTo>
                    <a:pt x="1790" y="1710"/>
                  </a:lnTo>
                  <a:lnTo>
                    <a:pt x="1790" y="1710"/>
                  </a:lnTo>
                  <a:lnTo>
                    <a:pt x="1779" y="1705"/>
                  </a:lnTo>
                  <a:lnTo>
                    <a:pt x="1779" y="1705"/>
                  </a:lnTo>
                  <a:lnTo>
                    <a:pt x="1761" y="1705"/>
                  </a:lnTo>
                  <a:lnTo>
                    <a:pt x="1761" y="1705"/>
                  </a:lnTo>
                  <a:lnTo>
                    <a:pt x="1750" y="1710"/>
                  </a:lnTo>
                  <a:lnTo>
                    <a:pt x="1750" y="1710"/>
                  </a:lnTo>
                  <a:lnTo>
                    <a:pt x="1739" y="1705"/>
                  </a:lnTo>
                  <a:lnTo>
                    <a:pt x="1739" y="1705"/>
                  </a:lnTo>
                  <a:lnTo>
                    <a:pt x="1733" y="1705"/>
                  </a:lnTo>
                  <a:lnTo>
                    <a:pt x="1733" y="1705"/>
                  </a:lnTo>
                  <a:lnTo>
                    <a:pt x="1727" y="1699"/>
                  </a:lnTo>
                  <a:lnTo>
                    <a:pt x="1727" y="1699"/>
                  </a:lnTo>
                  <a:lnTo>
                    <a:pt x="1721" y="1693"/>
                  </a:lnTo>
                  <a:lnTo>
                    <a:pt x="1721" y="1693"/>
                  </a:lnTo>
                  <a:lnTo>
                    <a:pt x="1716" y="1688"/>
                  </a:lnTo>
                  <a:lnTo>
                    <a:pt x="1716" y="1688"/>
                  </a:lnTo>
                  <a:lnTo>
                    <a:pt x="1710" y="1677"/>
                  </a:lnTo>
                  <a:lnTo>
                    <a:pt x="1710" y="1671"/>
                  </a:lnTo>
                  <a:lnTo>
                    <a:pt x="1710" y="1671"/>
                  </a:lnTo>
                  <a:lnTo>
                    <a:pt x="1727" y="1671"/>
                  </a:lnTo>
                  <a:lnTo>
                    <a:pt x="1727" y="1671"/>
                  </a:lnTo>
                  <a:lnTo>
                    <a:pt x="1761" y="1682"/>
                  </a:lnTo>
                  <a:lnTo>
                    <a:pt x="1761" y="1682"/>
                  </a:lnTo>
                  <a:lnTo>
                    <a:pt x="1790" y="1682"/>
                  </a:lnTo>
                  <a:lnTo>
                    <a:pt x="1790" y="1682"/>
                  </a:lnTo>
                  <a:lnTo>
                    <a:pt x="1790" y="1682"/>
                  </a:lnTo>
                  <a:lnTo>
                    <a:pt x="1790" y="1682"/>
                  </a:lnTo>
                  <a:lnTo>
                    <a:pt x="1795" y="1677"/>
                  </a:lnTo>
                  <a:lnTo>
                    <a:pt x="1795" y="1677"/>
                  </a:lnTo>
                  <a:lnTo>
                    <a:pt x="1801" y="1671"/>
                  </a:lnTo>
                  <a:lnTo>
                    <a:pt x="1801" y="1671"/>
                  </a:lnTo>
                  <a:lnTo>
                    <a:pt x="1807" y="1665"/>
                  </a:lnTo>
                  <a:lnTo>
                    <a:pt x="1807" y="1665"/>
                  </a:lnTo>
                  <a:lnTo>
                    <a:pt x="1818" y="1659"/>
                  </a:lnTo>
                  <a:lnTo>
                    <a:pt x="1818" y="1659"/>
                  </a:lnTo>
                  <a:lnTo>
                    <a:pt x="1835" y="1653"/>
                  </a:lnTo>
                  <a:lnTo>
                    <a:pt x="1835" y="1653"/>
                  </a:lnTo>
                  <a:lnTo>
                    <a:pt x="1847" y="1642"/>
                  </a:lnTo>
                  <a:lnTo>
                    <a:pt x="1847" y="1642"/>
                  </a:lnTo>
                  <a:lnTo>
                    <a:pt x="1858" y="1637"/>
                  </a:lnTo>
                  <a:lnTo>
                    <a:pt x="1858" y="1637"/>
                  </a:lnTo>
                  <a:lnTo>
                    <a:pt x="1864" y="1631"/>
                  </a:lnTo>
                  <a:lnTo>
                    <a:pt x="1864" y="1631"/>
                  </a:lnTo>
                  <a:lnTo>
                    <a:pt x="1869" y="1625"/>
                  </a:lnTo>
                  <a:lnTo>
                    <a:pt x="1869" y="1625"/>
                  </a:lnTo>
                  <a:lnTo>
                    <a:pt x="1869" y="1613"/>
                  </a:lnTo>
                  <a:lnTo>
                    <a:pt x="1869" y="1613"/>
                  </a:lnTo>
                  <a:lnTo>
                    <a:pt x="1875" y="1613"/>
                  </a:lnTo>
                  <a:lnTo>
                    <a:pt x="1875" y="1613"/>
                  </a:lnTo>
                  <a:lnTo>
                    <a:pt x="1886" y="1613"/>
                  </a:lnTo>
                  <a:lnTo>
                    <a:pt x="1886" y="1613"/>
                  </a:lnTo>
                  <a:lnTo>
                    <a:pt x="1898" y="1613"/>
                  </a:lnTo>
                  <a:lnTo>
                    <a:pt x="1898" y="1613"/>
                  </a:lnTo>
                  <a:lnTo>
                    <a:pt x="1909" y="1613"/>
                  </a:lnTo>
                  <a:lnTo>
                    <a:pt x="1909" y="1613"/>
                  </a:lnTo>
                  <a:lnTo>
                    <a:pt x="1920" y="1619"/>
                  </a:lnTo>
                  <a:lnTo>
                    <a:pt x="1920" y="1619"/>
                  </a:lnTo>
                  <a:lnTo>
                    <a:pt x="1920" y="1613"/>
                  </a:lnTo>
                  <a:lnTo>
                    <a:pt x="1920" y="1613"/>
                  </a:lnTo>
                  <a:lnTo>
                    <a:pt x="1920" y="1608"/>
                  </a:lnTo>
                  <a:lnTo>
                    <a:pt x="1920" y="1608"/>
                  </a:lnTo>
                  <a:lnTo>
                    <a:pt x="1920" y="1602"/>
                  </a:lnTo>
                  <a:lnTo>
                    <a:pt x="1920" y="1602"/>
                  </a:lnTo>
                  <a:lnTo>
                    <a:pt x="1926" y="1597"/>
                  </a:lnTo>
                  <a:lnTo>
                    <a:pt x="1926" y="1597"/>
                  </a:lnTo>
                  <a:lnTo>
                    <a:pt x="1909" y="1580"/>
                  </a:lnTo>
                  <a:lnTo>
                    <a:pt x="1909" y="1580"/>
                  </a:lnTo>
                  <a:lnTo>
                    <a:pt x="1892" y="1568"/>
                  </a:lnTo>
                  <a:lnTo>
                    <a:pt x="1892" y="1568"/>
                  </a:lnTo>
                  <a:lnTo>
                    <a:pt x="1880" y="1551"/>
                  </a:lnTo>
                  <a:lnTo>
                    <a:pt x="1880" y="1551"/>
                  </a:lnTo>
                  <a:lnTo>
                    <a:pt x="1869" y="1528"/>
                  </a:lnTo>
                  <a:lnTo>
                    <a:pt x="1869" y="1528"/>
                  </a:lnTo>
                  <a:lnTo>
                    <a:pt x="1869" y="1523"/>
                  </a:lnTo>
                  <a:lnTo>
                    <a:pt x="1869" y="1523"/>
                  </a:lnTo>
                  <a:lnTo>
                    <a:pt x="1869" y="1517"/>
                  </a:lnTo>
                  <a:lnTo>
                    <a:pt x="1869" y="1517"/>
                  </a:lnTo>
                  <a:lnTo>
                    <a:pt x="1869" y="1512"/>
                  </a:lnTo>
                  <a:lnTo>
                    <a:pt x="1869" y="1512"/>
                  </a:lnTo>
                  <a:lnTo>
                    <a:pt x="1869" y="1512"/>
                  </a:lnTo>
                  <a:lnTo>
                    <a:pt x="1869" y="1512"/>
                  </a:lnTo>
                  <a:lnTo>
                    <a:pt x="1864" y="1506"/>
                  </a:lnTo>
                  <a:lnTo>
                    <a:pt x="1864" y="1506"/>
                  </a:lnTo>
                  <a:lnTo>
                    <a:pt x="1858" y="1500"/>
                  </a:lnTo>
                  <a:lnTo>
                    <a:pt x="1858" y="1500"/>
                  </a:lnTo>
                  <a:lnTo>
                    <a:pt x="1852" y="1494"/>
                  </a:lnTo>
                  <a:lnTo>
                    <a:pt x="1852" y="1494"/>
                  </a:lnTo>
                  <a:lnTo>
                    <a:pt x="1847" y="1494"/>
                  </a:lnTo>
                  <a:lnTo>
                    <a:pt x="1847" y="1488"/>
                  </a:lnTo>
                  <a:lnTo>
                    <a:pt x="1847" y="1483"/>
                  </a:lnTo>
                  <a:lnTo>
                    <a:pt x="1847" y="1483"/>
                  </a:lnTo>
                  <a:lnTo>
                    <a:pt x="1841" y="1477"/>
                  </a:lnTo>
                  <a:lnTo>
                    <a:pt x="1841" y="1477"/>
                  </a:lnTo>
                  <a:lnTo>
                    <a:pt x="1858" y="1477"/>
                  </a:lnTo>
                  <a:lnTo>
                    <a:pt x="1858" y="1477"/>
                  </a:lnTo>
                  <a:lnTo>
                    <a:pt x="1869" y="1483"/>
                  </a:lnTo>
                  <a:lnTo>
                    <a:pt x="1869" y="1483"/>
                  </a:lnTo>
                  <a:lnTo>
                    <a:pt x="1886" y="1483"/>
                  </a:lnTo>
                  <a:lnTo>
                    <a:pt x="1886" y="1483"/>
                  </a:lnTo>
                  <a:lnTo>
                    <a:pt x="1898" y="1488"/>
                  </a:lnTo>
                  <a:lnTo>
                    <a:pt x="1898" y="1488"/>
                  </a:lnTo>
                  <a:lnTo>
                    <a:pt x="1898" y="1488"/>
                  </a:lnTo>
                  <a:lnTo>
                    <a:pt x="1898" y="1488"/>
                  </a:lnTo>
                  <a:lnTo>
                    <a:pt x="1904" y="1500"/>
                  </a:lnTo>
                  <a:lnTo>
                    <a:pt x="1904" y="1500"/>
                  </a:lnTo>
                  <a:lnTo>
                    <a:pt x="1909" y="1506"/>
                  </a:lnTo>
                  <a:lnTo>
                    <a:pt x="1909" y="1506"/>
                  </a:lnTo>
                  <a:lnTo>
                    <a:pt x="1909" y="1512"/>
                  </a:lnTo>
                  <a:lnTo>
                    <a:pt x="1909" y="1512"/>
                  </a:lnTo>
                  <a:lnTo>
                    <a:pt x="1915" y="1512"/>
                  </a:lnTo>
                  <a:lnTo>
                    <a:pt x="1915" y="1512"/>
                  </a:lnTo>
                  <a:lnTo>
                    <a:pt x="1920" y="1506"/>
                  </a:lnTo>
                  <a:lnTo>
                    <a:pt x="1920" y="1506"/>
                  </a:lnTo>
                  <a:lnTo>
                    <a:pt x="1926" y="1506"/>
                  </a:lnTo>
                  <a:lnTo>
                    <a:pt x="1926" y="1506"/>
                  </a:lnTo>
                  <a:lnTo>
                    <a:pt x="1938" y="1506"/>
                  </a:lnTo>
                  <a:lnTo>
                    <a:pt x="1938" y="1506"/>
                  </a:lnTo>
                  <a:lnTo>
                    <a:pt x="1938" y="1523"/>
                  </a:lnTo>
                  <a:lnTo>
                    <a:pt x="1938" y="1523"/>
                  </a:lnTo>
                  <a:lnTo>
                    <a:pt x="1938" y="1540"/>
                  </a:lnTo>
                  <a:lnTo>
                    <a:pt x="1938" y="1540"/>
                  </a:lnTo>
                  <a:lnTo>
                    <a:pt x="1944" y="1563"/>
                  </a:lnTo>
                  <a:lnTo>
                    <a:pt x="1944" y="1563"/>
                  </a:lnTo>
                  <a:lnTo>
                    <a:pt x="1954" y="1580"/>
                  </a:lnTo>
                  <a:lnTo>
                    <a:pt x="1954" y="1580"/>
                  </a:lnTo>
                  <a:lnTo>
                    <a:pt x="1983" y="1580"/>
                  </a:lnTo>
                  <a:lnTo>
                    <a:pt x="1983" y="1580"/>
                  </a:lnTo>
                  <a:lnTo>
                    <a:pt x="2017" y="1585"/>
                  </a:lnTo>
                  <a:lnTo>
                    <a:pt x="2017" y="1585"/>
                  </a:lnTo>
                  <a:lnTo>
                    <a:pt x="2051" y="1585"/>
                  </a:lnTo>
                  <a:lnTo>
                    <a:pt x="2051" y="1585"/>
                  </a:lnTo>
                  <a:lnTo>
                    <a:pt x="2079" y="1585"/>
                  </a:lnTo>
                  <a:lnTo>
                    <a:pt x="2079" y="1585"/>
                  </a:lnTo>
                  <a:lnTo>
                    <a:pt x="2097" y="1574"/>
                  </a:lnTo>
                  <a:lnTo>
                    <a:pt x="2097" y="1574"/>
                  </a:lnTo>
                  <a:lnTo>
                    <a:pt x="2108" y="1563"/>
                  </a:lnTo>
                  <a:lnTo>
                    <a:pt x="2108" y="1563"/>
                  </a:lnTo>
                  <a:lnTo>
                    <a:pt x="2119" y="1546"/>
                  </a:lnTo>
                  <a:lnTo>
                    <a:pt x="2119" y="1546"/>
                  </a:lnTo>
                  <a:lnTo>
                    <a:pt x="2131" y="1528"/>
                  </a:lnTo>
                  <a:lnTo>
                    <a:pt x="2131" y="1528"/>
                  </a:lnTo>
                  <a:lnTo>
                    <a:pt x="2142" y="1528"/>
                  </a:lnTo>
                  <a:lnTo>
                    <a:pt x="2142" y="1528"/>
                  </a:lnTo>
                  <a:lnTo>
                    <a:pt x="2148" y="1523"/>
                  </a:lnTo>
                  <a:lnTo>
                    <a:pt x="2148" y="1523"/>
                  </a:lnTo>
                  <a:lnTo>
                    <a:pt x="2159" y="1523"/>
                  </a:lnTo>
                  <a:lnTo>
                    <a:pt x="2159" y="1523"/>
                  </a:lnTo>
                  <a:lnTo>
                    <a:pt x="2165" y="1517"/>
                  </a:lnTo>
                  <a:lnTo>
                    <a:pt x="2165" y="1517"/>
                  </a:lnTo>
                  <a:lnTo>
                    <a:pt x="2176" y="1512"/>
                  </a:lnTo>
                  <a:lnTo>
                    <a:pt x="2176" y="1512"/>
                  </a:lnTo>
                  <a:lnTo>
                    <a:pt x="2182" y="1500"/>
                  </a:lnTo>
                  <a:lnTo>
                    <a:pt x="2182" y="1500"/>
                  </a:lnTo>
                  <a:lnTo>
                    <a:pt x="2193" y="1488"/>
                  </a:lnTo>
                  <a:lnTo>
                    <a:pt x="2193" y="1488"/>
                  </a:lnTo>
                  <a:lnTo>
                    <a:pt x="2204" y="1483"/>
                  </a:lnTo>
                  <a:lnTo>
                    <a:pt x="2204" y="1483"/>
                  </a:lnTo>
                  <a:lnTo>
                    <a:pt x="2210" y="1483"/>
                  </a:lnTo>
                  <a:lnTo>
                    <a:pt x="2210" y="1483"/>
                  </a:lnTo>
                  <a:lnTo>
                    <a:pt x="2222" y="1483"/>
                  </a:lnTo>
                  <a:lnTo>
                    <a:pt x="2222" y="1483"/>
                  </a:lnTo>
                  <a:lnTo>
                    <a:pt x="2228" y="1483"/>
                  </a:lnTo>
                  <a:lnTo>
                    <a:pt x="2228" y="1483"/>
                  </a:lnTo>
                  <a:lnTo>
                    <a:pt x="2233" y="1483"/>
                  </a:lnTo>
                  <a:lnTo>
                    <a:pt x="2233" y="1483"/>
                  </a:lnTo>
                  <a:lnTo>
                    <a:pt x="2239" y="1477"/>
                  </a:lnTo>
                  <a:lnTo>
                    <a:pt x="2239" y="1477"/>
                  </a:lnTo>
                  <a:lnTo>
                    <a:pt x="2244" y="1477"/>
                  </a:lnTo>
                  <a:lnTo>
                    <a:pt x="2244" y="1477"/>
                  </a:lnTo>
                  <a:lnTo>
                    <a:pt x="2250" y="1472"/>
                  </a:lnTo>
                  <a:close/>
                  <a:moveTo>
                    <a:pt x="2284" y="1903"/>
                  </a:moveTo>
                  <a:lnTo>
                    <a:pt x="2284" y="1903"/>
                  </a:lnTo>
                  <a:lnTo>
                    <a:pt x="2290" y="1903"/>
                  </a:lnTo>
                  <a:lnTo>
                    <a:pt x="2290" y="1903"/>
                  </a:lnTo>
                  <a:lnTo>
                    <a:pt x="2295" y="1903"/>
                  </a:lnTo>
                  <a:lnTo>
                    <a:pt x="2295" y="1903"/>
                  </a:lnTo>
                  <a:lnTo>
                    <a:pt x="2301" y="1903"/>
                  </a:lnTo>
                  <a:lnTo>
                    <a:pt x="2301" y="1903"/>
                  </a:lnTo>
                  <a:lnTo>
                    <a:pt x="2307" y="1903"/>
                  </a:lnTo>
                  <a:lnTo>
                    <a:pt x="2307" y="1903"/>
                  </a:lnTo>
                  <a:lnTo>
                    <a:pt x="2313" y="1903"/>
                  </a:lnTo>
                  <a:lnTo>
                    <a:pt x="2313" y="1903"/>
                  </a:lnTo>
                  <a:lnTo>
                    <a:pt x="2313" y="1915"/>
                  </a:lnTo>
                  <a:lnTo>
                    <a:pt x="2313" y="1915"/>
                  </a:lnTo>
                  <a:lnTo>
                    <a:pt x="2318" y="1921"/>
                  </a:lnTo>
                  <a:lnTo>
                    <a:pt x="2318" y="1921"/>
                  </a:lnTo>
                  <a:lnTo>
                    <a:pt x="2324" y="1927"/>
                  </a:lnTo>
                  <a:lnTo>
                    <a:pt x="2324" y="1927"/>
                  </a:lnTo>
                  <a:lnTo>
                    <a:pt x="2329" y="1921"/>
                  </a:lnTo>
                  <a:lnTo>
                    <a:pt x="2329" y="1921"/>
                  </a:lnTo>
                  <a:lnTo>
                    <a:pt x="2341" y="1921"/>
                  </a:lnTo>
                  <a:lnTo>
                    <a:pt x="2341" y="1921"/>
                  </a:lnTo>
                  <a:lnTo>
                    <a:pt x="2353" y="1921"/>
                  </a:lnTo>
                  <a:lnTo>
                    <a:pt x="2353" y="1921"/>
                  </a:lnTo>
                  <a:lnTo>
                    <a:pt x="2364" y="1921"/>
                  </a:lnTo>
                  <a:lnTo>
                    <a:pt x="2364" y="1915"/>
                  </a:lnTo>
                  <a:lnTo>
                    <a:pt x="2364" y="1915"/>
                  </a:lnTo>
                  <a:lnTo>
                    <a:pt x="2364" y="1909"/>
                  </a:lnTo>
                  <a:lnTo>
                    <a:pt x="2364" y="1909"/>
                  </a:lnTo>
                  <a:lnTo>
                    <a:pt x="2364" y="1909"/>
                  </a:lnTo>
                  <a:lnTo>
                    <a:pt x="2381" y="1903"/>
                  </a:lnTo>
                  <a:lnTo>
                    <a:pt x="2381" y="1903"/>
                  </a:lnTo>
                  <a:lnTo>
                    <a:pt x="2398" y="1903"/>
                  </a:lnTo>
                  <a:lnTo>
                    <a:pt x="2398" y="1903"/>
                  </a:lnTo>
                  <a:lnTo>
                    <a:pt x="2415" y="1909"/>
                  </a:lnTo>
                  <a:lnTo>
                    <a:pt x="2415" y="1909"/>
                  </a:lnTo>
                  <a:lnTo>
                    <a:pt x="2426" y="1909"/>
                  </a:lnTo>
                  <a:lnTo>
                    <a:pt x="2426" y="1909"/>
                  </a:lnTo>
                  <a:lnTo>
                    <a:pt x="2438" y="1909"/>
                  </a:lnTo>
                  <a:lnTo>
                    <a:pt x="2438" y="1909"/>
                  </a:lnTo>
                  <a:lnTo>
                    <a:pt x="2460" y="1921"/>
                  </a:lnTo>
                  <a:lnTo>
                    <a:pt x="2460" y="1921"/>
                  </a:lnTo>
                  <a:lnTo>
                    <a:pt x="2466" y="1927"/>
                  </a:lnTo>
                  <a:lnTo>
                    <a:pt x="2466" y="1927"/>
                  </a:lnTo>
                  <a:lnTo>
                    <a:pt x="2454" y="1927"/>
                  </a:lnTo>
                  <a:lnTo>
                    <a:pt x="2454" y="1927"/>
                  </a:lnTo>
                  <a:lnTo>
                    <a:pt x="2449" y="1927"/>
                  </a:lnTo>
                  <a:lnTo>
                    <a:pt x="2449" y="1927"/>
                  </a:lnTo>
                  <a:lnTo>
                    <a:pt x="2443" y="1927"/>
                  </a:lnTo>
                  <a:lnTo>
                    <a:pt x="2443" y="1927"/>
                  </a:lnTo>
                  <a:lnTo>
                    <a:pt x="2432" y="1927"/>
                  </a:lnTo>
                  <a:lnTo>
                    <a:pt x="2432" y="1927"/>
                  </a:lnTo>
                  <a:lnTo>
                    <a:pt x="2426" y="1927"/>
                  </a:lnTo>
                  <a:lnTo>
                    <a:pt x="2426" y="1927"/>
                  </a:lnTo>
                  <a:lnTo>
                    <a:pt x="2420" y="1921"/>
                  </a:lnTo>
                  <a:lnTo>
                    <a:pt x="2420" y="1921"/>
                  </a:lnTo>
                  <a:lnTo>
                    <a:pt x="2415" y="1921"/>
                  </a:lnTo>
                  <a:lnTo>
                    <a:pt x="2415" y="1921"/>
                  </a:lnTo>
                  <a:lnTo>
                    <a:pt x="2398" y="1921"/>
                  </a:lnTo>
                  <a:lnTo>
                    <a:pt x="2398" y="1921"/>
                  </a:lnTo>
                  <a:lnTo>
                    <a:pt x="2387" y="1927"/>
                  </a:lnTo>
                  <a:lnTo>
                    <a:pt x="2387" y="1927"/>
                  </a:lnTo>
                  <a:lnTo>
                    <a:pt x="2387" y="1927"/>
                  </a:lnTo>
                  <a:lnTo>
                    <a:pt x="2387" y="1927"/>
                  </a:lnTo>
                  <a:lnTo>
                    <a:pt x="2387" y="1932"/>
                  </a:lnTo>
                  <a:lnTo>
                    <a:pt x="2387" y="1932"/>
                  </a:lnTo>
                  <a:lnTo>
                    <a:pt x="2387" y="1937"/>
                  </a:lnTo>
                  <a:lnTo>
                    <a:pt x="2387" y="1937"/>
                  </a:lnTo>
                  <a:lnTo>
                    <a:pt x="2381" y="1937"/>
                  </a:lnTo>
                  <a:lnTo>
                    <a:pt x="2381" y="1937"/>
                  </a:lnTo>
                  <a:lnTo>
                    <a:pt x="2375" y="1943"/>
                  </a:lnTo>
                  <a:lnTo>
                    <a:pt x="2375" y="1943"/>
                  </a:lnTo>
                  <a:lnTo>
                    <a:pt x="2364" y="1943"/>
                  </a:lnTo>
                  <a:lnTo>
                    <a:pt x="2364" y="1943"/>
                  </a:lnTo>
                  <a:lnTo>
                    <a:pt x="2358" y="1943"/>
                  </a:lnTo>
                  <a:lnTo>
                    <a:pt x="2358" y="1943"/>
                  </a:lnTo>
                  <a:lnTo>
                    <a:pt x="2347" y="1943"/>
                  </a:lnTo>
                  <a:lnTo>
                    <a:pt x="2347" y="1943"/>
                  </a:lnTo>
                  <a:lnTo>
                    <a:pt x="2335" y="1949"/>
                  </a:lnTo>
                  <a:lnTo>
                    <a:pt x="2335" y="1949"/>
                  </a:lnTo>
                  <a:lnTo>
                    <a:pt x="2329" y="1961"/>
                  </a:lnTo>
                  <a:lnTo>
                    <a:pt x="2329" y="1961"/>
                  </a:lnTo>
                  <a:lnTo>
                    <a:pt x="2318" y="1966"/>
                  </a:lnTo>
                  <a:lnTo>
                    <a:pt x="2318" y="1966"/>
                  </a:lnTo>
                  <a:lnTo>
                    <a:pt x="2313" y="1972"/>
                  </a:lnTo>
                  <a:lnTo>
                    <a:pt x="2313" y="1972"/>
                  </a:lnTo>
                  <a:lnTo>
                    <a:pt x="2290" y="1983"/>
                  </a:lnTo>
                  <a:lnTo>
                    <a:pt x="2290" y="1983"/>
                  </a:lnTo>
                  <a:lnTo>
                    <a:pt x="2273" y="1995"/>
                  </a:lnTo>
                  <a:lnTo>
                    <a:pt x="2273" y="1995"/>
                  </a:lnTo>
                  <a:lnTo>
                    <a:pt x="2256" y="2000"/>
                  </a:lnTo>
                  <a:lnTo>
                    <a:pt x="2256" y="2000"/>
                  </a:lnTo>
                  <a:lnTo>
                    <a:pt x="2239" y="2017"/>
                  </a:lnTo>
                  <a:lnTo>
                    <a:pt x="2239" y="2017"/>
                  </a:lnTo>
                  <a:lnTo>
                    <a:pt x="2233" y="2023"/>
                  </a:lnTo>
                  <a:lnTo>
                    <a:pt x="2233" y="2023"/>
                  </a:lnTo>
                  <a:lnTo>
                    <a:pt x="2222" y="2034"/>
                  </a:lnTo>
                  <a:lnTo>
                    <a:pt x="2222" y="2034"/>
                  </a:lnTo>
                  <a:lnTo>
                    <a:pt x="2216" y="2040"/>
                  </a:lnTo>
                  <a:lnTo>
                    <a:pt x="2216" y="2040"/>
                  </a:lnTo>
                  <a:lnTo>
                    <a:pt x="2210" y="2051"/>
                  </a:lnTo>
                  <a:lnTo>
                    <a:pt x="2210" y="2051"/>
                  </a:lnTo>
                  <a:lnTo>
                    <a:pt x="2210" y="2057"/>
                  </a:lnTo>
                  <a:lnTo>
                    <a:pt x="2210" y="2057"/>
                  </a:lnTo>
                  <a:lnTo>
                    <a:pt x="2210" y="2062"/>
                  </a:lnTo>
                  <a:lnTo>
                    <a:pt x="2210" y="2062"/>
                  </a:lnTo>
                  <a:lnTo>
                    <a:pt x="2210" y="2068"/>
                  </a:lnTo>
                  <a:lnTo>
                    <a:pt x="2210" y="2068"/>
                  </a:lnTo>
                  <a:lnTo>
                    <a:pt x="2210" y="2068"/>
                  </a:lnTo>
                  <a:lnTo>
                    <a:pt x="2210" y="2068"/>
                  </a:lnTo>
                  <a:lnTo>
                    <a:pt x="2199" y="2074"/>
                  </a:lnTo>
                  <a:lnTo>
                    <a:pt x="2199" y="2074"/>
                  </a:lnTo>
                  <a:lnTo>
                    <a:pt x="2188" y="2074"/>
                  </a:lnTo>
                  <a:lnTo>
                    <a:pt x="2188" y="2074"/>
                  </a:lnTo>
                  <a:lnTo>
                    <a:pt x="2176" y="2074"/>
                  </a:lnTo>
                  <a:lnTo>
                    <a:pt x="2176" y="2074"/>
                  </a:lnTo>
                  <a:lnTo>
                    <a:pt x="2165" y="2068"/>
                  </a:lnTo>
                  <a:lnTo>
                    <a:pt x="2165" y="2068"/>
                  </a:lnTo>
                  <a:lnTo>
                    <a:pt x="2165" y="2068"/>
                  </a:lnTo>
                  <a:lnTo>
                    <a:pt x="2165" y="2068"/>
                  </a:lnTo>
                  <a:lnTo>
                    <a:pt x="2159" y="2068"/>
                  </a:lnTo>
                  <a:lnTo>
                    <a:pt x="2159" y="2068"/>
                  </a:lnTo>
                  <a:lnTo>
                    <a:pt x="2159" y="2062"/>
                  </a:lnTo>
                  <a:lnTo>
                    <a:pt x="2159" y="2062"/>
                  </a:lnTo>
                  <a:lnTo>
                    <a:pt x="2159" y="2062"/>
                  </a:lnTo>
                  <a:lnTo>
                    <a:pt x="2159" y="2062"/>
                  </a:lnTo>
                  <a:lnTo>
                    <a:pt x="2154" y="2062"/>
                  </a:lnTo>
                  <a:lnTo>
                    <a:pt x="2154" y="2062"/>
                  </a:lnTo>
                  <a:lnTo>
                    <a:pt x="2148" y="2057"/>
                  </a:lnTo>
                  <a:lnTo>
                    <a:pt x="2148" y="2057"/>
                  </a:lnTo>
                  <a:lnTo>
                    <a:pt x="2148" y="2051"/>
                  </a:lnTo>
                  <a:lnTo>
                    <a:pt x="2148" y="2051"/>
                  </a:lnTo>
                  <a:lnTo>
                    <a:pt x="2148" y="2046"/>
                  </a:lnTo>
                  <a:lnTo>
                    <a:pt x="2148" y="2046"/>
                  </a:lnTo>
                  <a:lnTo>
                    <a:pt x="2154" y="2040"/>
                  </a:lnTo>
                  <a:lnTo>
                    <a:pt x="2154" y="2040"/>
                  </a:lnTo>
                  <a:lnTo>
                    <a:pt x="2159" y="2040"/>
                  </a:lnTo>
                  <a:lnTo>
                    <a:pt x="2159" y="2040"/>
                  </a:lnTo>
                  <a:lnTo>
                    <a:pt x="2165" y="2040"/>
                  </a:lnTo>
                  <a:lnTo>
                    <a:pt x="2165" y="2040"/>
                  </a:lnTo>
                  <a:lnTo>
                    <a:pt x="2170" y="2040"/>
                  </a:lnTo>
                  <a:lnTo>
                    <a:pt x="2170" y="2040"/>
                  </a:lnTo>
                  <a:lnTo>
                    <a:pt x="2176" y="2029"/>
                  </a:lnTo>
                  <a:lnTo>
                    <a:pt x="2176" y="2029"/>
                  </a:lnTo>
                  <a:lnTo>
                    <a:pt x="2188" y="2012"/>
                  </a:lnTo>
                  <a:lnTo>
                    <a:pt x="2188" y="2012"/>
                  </a:lnTo>
                  <a:lnTo>
                    <a:pt x="2193" y="2000"/>
                  </a:lnTo>
                  <a:lnTo>
                    <a:pt x="2193" y="2000"/>
                  </a:lnTo>
                  <a:lnTo>
                    <a:pt x="2204" y="1989"/>
                  </a:lnTo>
                  <a:lnTo>
                    <a:pt x="2204" y="1989"/>
                  </a:lnTo>
                  <a:lnTo>
                    <a:pt x="2216" y="1977"/>
                  </a:lnTo>
                  <a:lnTo>
                    <a:pt x="2216" y="1977"/>
                  </a:lnTo>
                  <a:lnTo>
                    <a:pt x="2233" y="1972"/>
                  </a:lnTo>
                  <a:lnTo>
                    <a:pt x="2233" y="1972"/>
                  </a:lnTo>
                  <a:lnTo>
                    <a:pt x="2244" y="1961"/>
                  </a:lnTo>
                  <a:lnTo>
                    <a:pt x="2244" y="1961"/>
                  </a:lnTo>
                  <a:lnTo>
                    <a:pt x="2256" y="1949"/>
                  </a:lnTo>
                  <a:lnTo>
                    <a:pt x="2256" y="1949"/>
                  </a:lnTo>
                  <a:lnTo>
                    <a:pt x="2256" y="1943"/>
                  </a:lnTo>
                  <a:lnTo>
                    <a:pt x="2256" y="1943"/>
                  </a:lnTo>
                  <a:lnTo>
                    <a:pt x="2256" y="1937"/>
                  </a:lnTo>
                  <a:lnTo>
                    <a:pt x="2256" y="1937"/>
                  </a:lnTo>
                  <a:lnTo>
                    <a:pt x="2256" y="1932"/>
                  </a:lnTo>
                  <a:lnTo>
                    <a:pt x="2256" y="1932"/>
                  </a:lnTo>
                  <a:lnTo>
                    <a:pt x="2256" y="1927"/>
                  </a:lnTo>
                  <a:lnTo>
                    <a:pt x="2256" y="1927"/>
                  </a:lnTo>
                  <a:lnTo>
                    <a:pt x="2261" y="1921"/>
                  </a:lnTo>
                  <a:lnTo>
                    <a:pt x="2261" y="1921"/>
                  </a:lnTo>
                  <a:lnTo>
                    <a:pt x="2273" y="1915"/>
                  </a:lnTo>
                  <a:lnTo>
                    <a:pt x="2273" y="1915"/>
                  </a:lnTo>
                  <a:lnTo>
                    <a:pt x="2279" y="1909"/>
                  </a:lnTo>
                  <a:lnTo>
                    <a:pt x="2279" y="1909"/>
                  </a:lnTo>
                  <a:lnTo>
                    <a:pt x="2284" y="1903"/>
                  </a:lnTo>
                  <a:close/>
                  <a:moveTo>
                    <a:pt x="602" y="2580"/>
                  </a:moveTo>
                  <a:lnTo>
                    <a:pt x="602" y="2580"/>
                  </a:lnTo>
                  <a:lnTo>
                    <a:pt x="608" y="2591"/>
                  </a:lnTo>
                  <a:lnTo>
                    <a:pt x="608" y="2591"/>
                  </a:lnTo>
                  <a:lnTo>
                    <a:pt x="613" y="2614"/>
                  </a:lnTo>
                  <a:lnTo>
                    <a:pt x="613" y="2614"/>
                  </a:lnTo>
                  <a:lnTo>
                    <a:pt x="613" y="2631"/>
                  </a:lnTo>
                  <a:lnTo>
                    <a:pt x="613" y="2631"/>
                  </a:lnTo>
                  <a:lnTo>
                    <a:pt x="613" y="2637"/>
                  </a:lnTo>
                  <a:lnTo>
                    <a:pt x="613" y="2637"/>
                  </a:lnTo>
                  <a:lnTo>
                    <a:pt x="613" y="2642"/>
                  </a:lnTo>
                  <a:lnTo>
                    <a:pt x="613" y="2642"/>
                  </a:lnTo>
                  <a:lnTo>
                    <a:pt x="613" y="2642"/>
                  </a:lnTo>
                  <a:lnTo>
                    <a:pt x="613" y="2642"/>
                  </a:lnTo>
                  <a:lnTo>
                    <a:pt x="608" y="2648"/>
                  </a:lnTo>
                  <a:lnTo>
                    <a:pt x="608" y="2648"/>
                  </a:lnTo>
                  <a:lnTo>
                    <a:pt x="608" y="2654"/>
                  </a:lnTo>
                  <a:lnTo>
                    <a:pt x="613" y="2654"/>
                  </a:lnTo>
                  <a:lnTo>
                    <a:pt x="619" y="2660"/>
                  </a:lnTo>
                  <a:lnTo>
                    <a:pt x="625" y="2660"/>
                  </a:lnTo>
                  <a:lnTo>
                    <a:pt x="625" y="2660"/>
                  </a:lnTo>
                  <a:lnTo>
                    <a:pt x="625" y="2660"/>
                  </a:lnTo>
                  <a:lnTo>
                    <a:pt x="625" y="2660"/>
                  </a:lnTo>
                  <a:lnTo>
                    <a:pt x="625" y="2660"/>
                  </a:lnTo>
                  <a:lnTo>
                    <a:pt x="625" y="2665"/>
                  </a:lnTo>
                  <a:lnTo>
                    <a:pt x="625" y="2665"/>
                  </a:lnTo>
                  <a:lnTo>
                    <a:pt x="625" y="2671"/>
                  </a:lnTo>
                  <a:lnTo>
                    <a:pt x="625" y="2671"/>
                  </a:lnTo>
                  <a:lnTo>
                    <a:pt x="619" y="2665"/>
                  </a:lnTo>
                  <a:lnTo>
                    <a:pt x="619" y="2665"/>
                  </a:lnTo>
                  <a:lnTo>
                    <a:pt x="619" y="2671"/>
                  </a:lnTo>
                  <a:lnTo>
                    <a:pt x="619" y="2671"/>
                  </a:lnTo>
                  <a:lnTo>
                    <a:pt x="619" y="2676"/>
                  </a:lnTo>
                  <a:lnTo>
                    <a:pt x="619" y="2676"/>
                  </a:lnTo>
                  <a:lnTo>
                    <a:pt x="619" y="2682"/>
                  </a:lnTo>
                  <a:lnTo>
                    <a:pt x="619" y="2682"/>
                  </a:lnTo>
                  <a:lnTo>
                    <a:pt x="619" y="2682"/>
                  </a:lnTo>
                  <a:lnTo>
                    <a:pt x="619" y="2682"/>
                  </a:lnTo>
                  <a:lnTo>
                    <a:pt x="631" y="2682"/>
                  </a:lnTo>
                  <a:lnTo>
                    <a:pt x="631" y="2682"/>
                  </a:lnTo>
                  <a:lnTo>
                    <a:pt x="642" y="2676"/>
                  </a:lnTo>
                  <a:lnTo>
                    <a:pt x="642" y="2676"/>
                  </a:lnTo>
                  <a:lnTo>
                    <a:pt x="647" y="2671"/>
                  </a:lnTo>
                  <a:lnTo>
                    <a:pt x="647" y="2671"/>
                  </a:lnTo>
                  <a:lnTo>
                    <a:pt x="647" y="2671"/>
                  </a:lnTo>
                  <a:lnTo>
                    <a:pt x="647" y="2671"/>
                  </a:lnTo>
                  <a:lnTo>
                    <a:pt x="653" y="2671"/>
                  </a:lnTo>
                  <a:lnTo>
                    <a:pt x="653" y="2671"/>
                  </a:lnTo>
                  <a:lnTo>
                    <a:pt x="665" y="2665"/>
                  </a:lnTo>
                  <a:lnTo>
                    <a:pt x="665" y="2665"/>
                  </a:lnTo>
                  <a:lnTo>
                    <a:pt x="671" y="2665"/>
                  </a:lnTo>
                  <a:lnTo>
                    <a:pt x="671" y="2665"/>
                  </a:lnTo>
                  <a:lnTo>
                    <a:pt x="676" y="2660"/>
                  </a:lnTo>
                  <a:lnTo>
                    <a:pt x="676" y="2660"/>
                  </a:lnTo>
                  <a:lnTo>
                    <a:pt x="676" y="2654"/>
                  </a:lnTo>
                  <a:lnTo>
                    <a:pt x="676" y="2654"/>
                  </a:lnTo>
                  <a:lnTo>
                    <a:pt x="676" y="2642"/>
                  </a:lnTo>
                  <a:lnTo>
                    <a:pt x="676" y="2642"/>
                  </a:lnTo>
                  <a:lnTo>
                    <a:pt x="676" y="2631"/>
                  </a:lnTo>
                  <a:lnTo>
                    <a:pt x="676" y="2631"/>
                  </a:lnTo>
                  <a:lnTo>
                    <a:pt x="676" y="2620"/>
                  </a:lnTo>
                  <a:lnTo>
                    <a:pt x="676" y="2620"/>
                  </a:lnTo>
                  <a:lnTo>
                    <a:pt x="676" y="2614"/>
                  </a:lnTo>
                  <a:lnTo>
                    <a:pt x="676" y="2614"/>
                  </a:lnTo>
                  <a:lnTo>
                    <a:pt x="681" y="2603"/>
                  </a:lnTo>
                  <a:lnTo>
                    <a:pt x="681" y="2603"/>
                  </a:lnTo>
                  <a:lnTo>
                    <a:pt x="687" y="2591"/>
                  </a:lnTo>
                  <a:lnTo>
                    <a:pt x="687" y="2591"/>
                  </a:lnTo>
                  <a:lnTo>
                    <a:pt x="693" y="2580"/>
                  </a:lnTo>
                  <a:lnTo>
                    <a:pt x="693" y="2580"/>
                  </a:lnTo>
                  <a:lnTo>
                    <a:pt x="665" y="2586"/>
                  </a:lnTo>
                  <a:lnTo>
                    <a:pt x="665" y="2586"/>
                  </a:lnTo>
                  <a:lnTo>
                    <a:pt x="642" y="2586"/>
                  </a:lnTo>
                  <a:lnTo>
                    <a:pt x="642" y="2586"/>
                  </a:lnTo>
                  <a:lnTo>
                    <a:pt x="625" y="2586"/>
                  </a:lnTo>
                  <a:lnTo>
                    <a:pt x="625" y="2586"/>
                  </a:lnTo>
                  <a:lnTo>
                    <a:pt x="602" y="2580"/>
                  </a:lnTo>
                  <a:close/>
                  <a:moveTo>
                    <a:pt x="784" y="2591"/>
                  </a:moveTo>
                  <a:lnTo>
                    <a:pt x="784" y="2591"/>
                  </a:lnTo>
                  <a:lnTo>
                    <a:pt x="784" y="2597"/>
                  </a:lnTo>
                  <a:lnTo>
                    <a:pt x="784" y="2597"/>
                  </a:lnTo>
                  <a:lnTo>
                    <a:pt x="784" y="2603"/>
                  </a:lnTo>
                  <a:lnTo>
                    <a:pt x="784" y="2603"/>
                  </a:lnTo>
                  <a:lnTo>
                    <a:pt x="778" y="2597"/>
                  </a:lnTo>
                  <a:lnTo>
                    <a:pt x="778" y="2597"/>
                  </a:lnTo>
                  <a:lnTo>
                    <a:pt x="784" y="2603"/>
                  </a:lnTo>
                  <a:lnTo>
                    <a:pt x="784" y="2603"/>
                  </a:lnTo>
                  <a:lnTo>
                    <a:pt x="790" y="2603"/>
                  </a:lnTo>
                  <a:lnTo>
                    <a:pt x="790" y="2603"/>
                  </a:lnTo>
                  <a:lnTo>
                    <a:pt x="795" y="2609"/>
                  </a:lnTo>
                  <a:lnTo>
                    <a:pt x="795" y="2609"/>
                  </a:lnTo>
                  <a:lnTo>
                    <a:pt x="795" y="2603"/>
                  </a:lnTo>
                  <a:lnTo>
                    <a:pt x="795" y="2603"/>
                  </a:lnTo>
                  <a:lnTo>
                    <a:pt x="795" y="2597"/>
                  </a:lnTo>
                  <a:lnTo>
                    <a:pt x="795" y="2597"/>
                  </a:lnTo>
                  <a:lnTo>
                    <a:pt x="795" y="2591"/>
                  </a:lnTo>
                  <a:lnTo>
                    <a:pt x="795" y="2591"/>
                  </a:lnTo>
                  <a:lnTo>
                    <a:pt x="784" y="2591"/>
                  </a:lnTo>
                  <a:close/>
                  <a:moveTo>
                    <a:pt x="681" y="2665"/>
                  </a:moveTo>
                  <a:lnTo>
                    <a:pt x="681" y="2665"/>
                  </a:lnTo>
                  <a:lnTo>
                    <a:pt x="676" y="2671"/>
                  </a:lnTo>
                  <a:lnTo>
                    <a:pt x="676" y="2671"/>
                  </a:lnTo>
                  <a:lnTo>
                    <a:pt x="665" y="2671"/>
                  </a:lnTo>
                  <a:lnTo>
                    <a:pt x="665" y="2671"/>
                  </a:lnTo>
                  <a:lnTo>
                    <a:pt x="659" y="2676"/>
                  </a:lnTo>
                  <a:lnTo>
                    <a:pt x="659" y="2676"/>
                  </a:lnTo>
                  <a:lnTo>
                    <a:pt x="647" y="2682"/>
                  </a:lnTo>
                  <a:lnTo>
                    <a:pt x="647" y="2682"/>
                  </a:lnTo>
                  <a:lnTo>
                    <a:pt x="653" y="2688"/>
                  </a:lnTo>
                  <a:lnTo>
                    <a:pt x="653" y="2688"/>
                  </a:lnTo>
                  <a:lnTo>
                    <a:pt x="653" y="2694"/>
                  </a:lnTo>
                  <a:lnTo>
                    <a:pt x="653" y="2694"/>
                  </a:lnTo>
                  <a:lnTo>
                    <a:pt x="653" y="2694"/>
                  </a:lnTo>
                  <a:lnTo>
                    <a:pt x="653" y="2694"/>
                  </a:lnTo>
                  <a:lnTo>
                    <a:pt x="659" y="2700"/>
                  </a:lnTo>
                  <a:lnTo>
                    <a:pt x="659" y="2700"/>
                  </a:lnTo>
                  <a:lnTo>
                    <a:pt x="659" y="2700"/>
                  </a:lnTo>
                  <a:lnTo>
                    <a:pt x="659" y="2705"/>
                  </a:lnTo>
                  <a:lnTo>
                    <a:pt x="659" y="2705"/>
                  </a:lnTo>
                  <a:lnTo>
                    <a:pt x="659" y="2705"/>
                  </a:lnTo>
                  <a:lnTo>
                    <a:pt x="659" y="2700"/>
                  </a:lnTo>
                  <a:lnTo>
                    <a:pt x="659" y="2700"/>
                  </a:lnTo>
                  <a:lnTo>
                    <a:pt x="659" y="2700"/>
                  </a:lnTo>
                  <a:lnTo>
                    <a:pt x="653" y="2711"/>
                  </a:lnTo>
                  <a:lnTo>
                    <a:pt x="653" y="2711"/>
                  </a:lnTo>
                  <a:lnTo>
                    <a:pt x="653" y="2728"/>
                  </a:lnTo>
                  <a:lnTo>
                    <a:pt x="653" y="2728"/>
                  </a:lnTo>
                  <a:lnTo>
                    <a:pt x="659" y="2745"/>
                  </a:lnTo>
                  <a:lnTo>
                    <a:pt x="659" y="2745"/>
                  </a:lnTo>
                  <a:lnTo>
                    <a:pt x="671" y="2750"/>
                  </a:lnTo>
                  <a:lnTo>
                    <a:pt x="671" y="2750"/>
                  </a:lnTo>
                  <a:lnTo>
                    <a:pt x="687" y="2762"/>
                  </a:lnTo>
                  <a:lnTo>
                    <a:pt x="687" y="2762"/>
                  </a:lnTo>
                  <a:lnTo>
                    <a:pt x="710" y="2773"/>
                  </a:lnTo>
                  <a:lnTo>
                    <a:pt x="710" y="2773"/>
                  </a:lnTo>
                  <a:lnTo>
                    <a:pt x="727" y="2785"/>
                  </a:lnTo>
                  <a:lnTo>
                    <a:pt x="727" y="2785"/>
                  </a:lnTo>
                  <a:lnTo>
                    <a:pt x="721" y="2785"/>
                  </a:lnTo>
                  <a:lnTo>
                    <a:pt x="721" y="2785"/>
                  </a:lnTo>
                  <a:lnTo>
                    <a:pt x="727" y="2779"/>
                  </a:lnTo>
                  <a:lnTo>
                    <a:pt x="727" y="2779"/>
                  </a:lnTo>
                  <a:lnTo>
                    <a:pt x="727" y="2773"/>
                  </a:lnTo>
                  <a:lnTo>
                    <a:pt x="727" y="2773"/>
                  </a:lnTo>
                  <a:lnTo>
                    <a:pt x="727" y="2768"/>
                  </a:lnTo>
                  <a:lnTo>
                    <a:pt x="727" y="2768"/>
                  </a:lnTo>
                  <a:lnTo>
                    <a:pt x="721" y="2762"/>
                  </a:lnTo>
                  <a:lnTo>
                    <a:pt x="721" y="2762"/>
                  </a:lnTo>
                  <a:lnTo>
                    <a:pt x="716" y="2756"/>
                  </a:lnTo>
                  <a:lnTo>
                    <a:pt x="716" y="2756"/>
                  </a:lnTo>
                  <a:lnTo>
                    <a:pt x="710" y="2756"/>
                  </a:lnTo>
                  <a:lnTo>
                    <a:pt x="710" y="2756"/>
                  </a:lnTo>
                  <a:lnTo>
                    <a:pt x="710" y="2756"/>
                  </a:lnTo>
                  <a:lnTo>
                    <a:pt x="710" y="2756"/>
                  </a:lnTo>
                  <a:lnTo>
                    <a:pt x="710" y="2756"/>
                  </a:lnTo>
                  <a:lnTo>
                    <a:pt x="710" y="2756"/>
                  </a:lnTo>
                  <a:lnTo>
                    <a:pt x="710" y="2750"/>
                  </a:lnTo>
                  <a:lnTo>
                    <a:pt x="710" y="2750"/>
                  </a:lnTo>
                  <a:lnTo>
                    <a:pt x="721" y="2745"/>
                  </a:lnTo>
                  <a:lnTo>
                    <a:pt x="721" y="2745"/>
                  </a:lnTo>
                  <a:lnTo>
                    <a:pt x="733" y="2739"/>
                  </a:lnTo>
                  <a:lnTo>
                    <a:pt x="733" y="2739"/>
                  </a:lnTo>
                  <a:lnTo>
                    <a:pt x="727" y="2734"/>
                  </a:lnTo>
                  <a:lnTo>
                    <a:pt x="727" y="2734"/>
                  </a:lnTo>
                  <a:lnTo>
                    <a:pt x="721" y="2734"/>
                  </a:lnTo>
                  <a:lnTo>
                    <a:pt x="721" y="2734"/>
                  </a:lnTo>
                  <a:lnTo>
                    <a:pt x="716" y="2728"/>
                  </a:lnTo>
                  <a:lnTo>
                    <a:pt x="716" y="2728"/>
                  </a:lnTo>
                  <a:lnTo>
                    <a:pt x="710" y="2728"/>
                  </a:lnTo>
                  <a:lnTo>
                    <a:pt x="710" y="2728"/>
                  </a:lnTo>
                  <a:lnTo>
                    <a:pt x="710" y="2722"/>
                  </a:lnTo>
                  <a:lnTo>
                    <a:pt x="710" y="2722"/>
                  </a:lnTo>
                  <a:lnTo>
                    <a:pt x="716" y="2711"/>
                  </a:lnTo>
                  <a:lnTo>
                    <a:pt x="716" y="2711"/>
                  </a:lnTo>
                  <a:lnTo>
                    <a:pt x="716" y="2705"/>
                  </a:lnTo>
                  <a:lnTo>
                    <a:pt x="716" y="2705"/>
                  </a:lnTo>
                  <a:lnTo>
                    <a:pt x="716" y="2700"/>
                  </a:lnTo>
                  <a:lnTo>
                    <a:pt x="716" y="2700"/>
                  </a:lnTo>
                  <a:lnTo>
                    <a:pt x="710" y="2700"/>
                  </a:lnTo>
                  <a:lnTo>
                    <a:pt x="710" y="2700"/>
                  </a:lnTo>
                  <a:lnTo>
                    <a:pt x="704" y="2694"/>
                  </a:lnTo>
                  <a:lnTo>
                    <a:pt x="704" y="2694"/>
                  </a:lnTo>
                  <a:lnTo>
                    <a:pt x="699" y="2694"/>
                  </a:lnTo>
                  <a:lnTo>
                    <a:pt x="699" y="2694"/>
                  </a:lnTo>
                  <a:lnTo>
                    <a:pt x="699" y="2694"/>
                  </a:lnTo>
                  <a:lnTo>
                    <a:pt x="699" y="2694"/>
                  </a:lnTo>
                  <a:lnTo>
                    <a:pt x="699" y="2688"/>
                  </a:lnTo>
                  <a:lnTo>
                    <a:pt x="699" y="2688"/>
                  </a:lnTo>
                  <a:lnTo>
                    <a:pt x="704" y="2688"/>
                  </a:lnTo>
                  <a:lnTo>
                    <a:pt x="704" y="2688"/>
                  </a:lnTo>
                  <a:lnTo>
                    <a:pt x="704" y="2682"/>
                  </a:lnTo>
                  <a:lnTo>
                    <a:pt x="704" y="2682"/>
                  </a:lnTo>
                  <a:lnTo>
                    <a:pt x="704" y="2676"/>
                  </a:lnTo>
                  <a:lnTo>
                    <a:pt x="704" y="2676"/>
                  </a:lnTo>
                  <a:lnTo>
                    <a:pt x="699" y="2671"/>
                  </a:lnTo>
                  <a:lnTo>
                    <a:pt x="699" y="2671"/>
                  </a:lnTo>
                  <a:lnTo>
                    <a:pt x="693" y="2671"/>
                  </a:lnTo>
                  <a:lnTo>
                    <a:pt x="693" y="2671"/>
                  </a:lnTo>
                  <a:lnTo>
                    <a:pt x="687" y="2671"/>
                  </a:lnTo>
                  <a:lnTo>
                    <a:pt x="687" y="2671"/>
                  </a:lnTo>
                  <a:lnTo>
                    <a:pt x="681" y="2665"/>
                  </a:lnTo>
                  <a:close/>
                  <a:moveTo>
                    <a:pt x="4051" y="1114"/>
                  </a:moveTo>
                  <a:lnTo>
                    <a:pt x="4051" y="1119"/>
                  </a:lnTo>
                  <a:lnTo>
                    <a:pt x="4051" y="1119"/>
                  </a:lnTo>
                  <a:lnTo>
                    <a:pt x="4051" y="1125"/>
                  </a:lnTo>
                  <a:lnTo>
                    <a:pt x="4051" y="1125"/>
                  </a:lnTo>
                  <a:lnTo>
                    <a:pt x="4051" y="1125"/>
                  </a:lnTo>
                  <a:lnTo>
                    <a:pt x="4063" y="1125"/>
                  </a:lnTo>
                  <a:lnTo>
                    <a:pt x="4063" y="1125"/>
                  </a:lnTo>
                  <a:lnTo>
                    <a:pt x="4069" y="1119"/>
                  </a:lnTo>
                  <a:lnTo>
                    <a:pt x="4069" y="1119"/>
                  </a:lnTo>
                  <a:lnTo>
                    <a:pt x="4063" y="1119"/>
                  </a:lnTo>
                  <a:lnTo>
                    <a:pt x="4063" y="1119"/>
                  </a:lnTo>
                  <a:lnTo>
                    <a:pt x="4051" y="1114"/>
                  </a:lnTo>
                  <a:close/>
                  <a:moveTo>
                    <a:pt x="2739" y="2046"/>
                  </a:moveTo>
                  <a:lnTo>
                    <a:pt x="2739" y="2046"/>
                  </a:lnTo>
                  <a:lnTo>
                    <a:pt x="2739" y="2057"/>
                  </a:lnTo>
                  <a:lnTo>
                    <a:pt x="2739" y="2057"/>
                  </a:lnTo>
                  <a:lnTo>
                    <a:pt x="2744" y="2074"/>
                  </a:lnTo>
                  <a:lnTo>
                    <a:pt x="2744" y="2074"/>
                  </a:lnTo>
                  <a:lnTo>
                    <a:pt x="2744" y="2086"/>
                  </a:lnTo>
                  <a:lnTo>
                    <a:pt x="2744" y="2086"/>
                  </a:lnTo>
                  <a:lnTo>
                    <a:pt x="2739" y="2097"/>
                  </a:lnTo>
                  <a:lnTo>
                    <a:pt x="2728" y="2097"/>
                  </a:lnTo>
                  <a:lnTo>
                    <a:pt x="2728" y="2097"/>
                  </a:lnTo>
                  <a:lnTo>
                    <a:pt x="2716" y="2097"/>
                  </a:lnTo>
                  <a:lnTo>
                    <a:pt x="2716" y="2097"/>
                  </a:lnTo>
                  <a:lnTo>
                    <a:pt x="2716" y="2091"/>
                  </a:lnTo>
                  <a:lnTo>
                    <a:pt x="2716" y="2091"/>
                  </a:lnTo>
                  <a:lnTo>
                    <a:pt x="2710" y="2080"/>
                  </a:lnTo>
                  <a:lnTo>
                    <a:pt x="2710" y="2080"/>
                  </a:lnTo>
                  <a:lnTo>
                    <a:pt x="2705" y="2062"/>
                  </a:lnTo>
                  <a:lnTo>
                    <a:pt x="2705" y="2062"/>
                  </a:lnTo>
                  <a:lnTo>
                    <a:pt x="2710" y="2062"/>
                  </a:lnTo>
                  <a:lnTo>
                    <a:pt x="2710" y="2062"/>
                  </a:lnTo>
                  <a:lnTo>
                    <a:pt x="2722" y="2057"/>
                  </a:lnTo>
                  <a:lnTo>
                    <a:pt x="2722" y="2057"/>
                  </a:lnTo>
                  <a:lnTo>
                    <a:pt x="2728" y="2051"/>
                  </a:lnTo>
                  <a:lnTo>
                    <a:pt x="2728" y="2051"/>
                  </a:lnTo>
                  <a:lnTo>
                    <a:pt x="2739" y="2046"/>
                  </a:lnTo>
                  <a:close/>
                  <a:moveTo>
                    <a:pt x="2796" y="2102"/>
                  </a:moveTo>
                  <a:lnTo>
                    <a:pt x="2796" y="2102"/>
                  </a:lnTo>
                  <a:lnTo>
                    <a:pt x="2802" y="2108"/>
                  </a:lnTo>
                  <a:lnTo>
                    <a:pt x="2802" y="2108"/>
                  </a:lnTo>
                  <a:lnTo>
                    <a:pt x="2807" y="2108"/>
                  </a:lnTo>
                  <a:lnTo>
                    <a:pt x="2807" y="2108"/>
                  </a:lnTo>
                  <a:lnTo>
                    <a:pt x="2807" y="2114"/>
                  </a:lnTo>
                  <a:lnTo>
                    <a:pt x="2807" y="2114"/>
                  </a:lnTo>
                  <a:lnTo>
                    <a:pt x="2807" y="2120"/>
                  </a:lnTo>
                  <a:lnTo>
                    <a:pt x="2807" y="2120"/>
                  </a:lnTo>
                  <a:lnTo>
                    <a:pt x="2813" y="2120"/>
                  </a:lnTo>
                  <a:lnTo>
                    <a:pt x="2813" y="2120"/>
                  </a:lnTo>
                  <a:lnTo>
                    <a:pt x="2818" y="2120"/>
                  </a:lnTo>
                  <a:lnTo>
                    <a:pt x="2818" y="2120"/>
                  </a:lnTo>
                  <a:lnTo>
                    <a:pt x="2824" y="2120"/>
                  </a:lnTo>
                  <a:lnTo>
                    <a:pt x="2824" y="2120"/>
                  </a:lnTo>
                  <a:lnTo>
                    <a:pt x="2830" y="2120"/>
                  </a:lnTo>
                  <a:lnTo>
                    <a:pt x="2830" y="2120"/>
                  </a:lnTo>
                  <a:lnTo>
                    <a:pt x="2830" y="2126"/>
                  </a:lnTo>
                  <a:lnTo>
                    <a:pt x="2830" y="2126"/>
                  </a:lnTo>
                  <a:lnTo>
                    <a:pt x="2824" y="2137"/>
                  </a:lnTo>
                  <a:lnTo>
                    <a:pt x="2824" y="2137"/>
                  </a:lnTo>
                  <a:lnTo>
                    <a:pt x="2824" y="2142"/>
                  </a:lnTo>
                  <a:lnTo>
                    <a:pt x="2824" y="2142"/>
                  </a:lnTo>
                  <a:lnTo>
                    <a:pt x="2818" y="2154"/>
                  </a:lnTo>
                  <a:lnTo>
                    <a:pt x="2818" y="2154"/>
                  </a:lnTo>
                  <a:lnTo>
                    <a:pt x="2818" y="2154"/>
                  </a:lnTo>
                  <a:lnTo>
                    <a:pt x="2818" y="2154"/>
                  </a:lnTo>
                  <a:lnTo>
                    <a:pt x="2813" y="2159"/>
                  </a:lnTo>
                  <a:lnTo>
                    <a:pt x="2813" y="2159"/>
                  </a:lnTo>
                  <a:lnTo>
                    <a:pt x="2807" y="2159"/>
                  </a:lnTo>
                  <a:lnTo>
                    <a:pt x="2807" y="2159"/>
                  </a:lnTo>
                  <a:lnTo>
                    <a:pt x="2802" y="2165"/>
                  </a:lnTo>
                  <a:lnTo>
                    <a:pt x="2802" y="2165"/>
                  </a:lnTo>
                  <a:lnTo>
                    <a:pt x="2802" y="2176"/>
                  </a:lnTo>
                  <a:lnTo>
                    <a:pt x="2802" y="2176"/>
                  </a:lnTo>
                  <a:lnTo>
                    <a:pt x="2807" y="2182"/>
                  </a:lnTo>
                  <a:lnTo>
                    <a:pt x="2807" y="2182"/>
                  </a:lnTo>
                  <a:lnTo>
                    <a:pt x="2813" y="2188"/>
                  </a:lnTo>
                  <a:lnTo>
                    <a:pt x="2813" y="2188"/>
                  </a:lnTo>
                  <a:lnTo>
                    <a:pt x="2813" y="2199"/>
                  </a:lnTo>
                  <a:lnTo>
                    <a:pt x="2813" y="2199"/>
                  </a:lnTo>
                  <a:lnTo>
                    <a:pt x="2813" y="2205"/>
                  </a:lnTo>
                  <a:lnTo>
                    <a:pt x="2813" y="2205"/>
                  </a:lnTo>
                  <a:lnTo>
                    <a:pt x="2807" y="2205"/>
                  </a:lnTo>
                  <a:lnTo>
                    <a:pt x="2807" y="2205"/>
                  </a:lnTo>
                  <a:lnTo>
                    <a:pt x="2802" y="2205"/>
                  </a:lnTo>
                  <a:lnTo>
                    <a:pt x="2802" y="2205"/>
                  </a:lnTo>
                  <a:lnTo>
                    <a:pt x="2796" y="2205"/>
                  </a:lnTo>
                  <a:lnTo>
                    <a:pt x="2796" y="2205"/>
                  </a:lnTo>
                  <a:lnTo>
                    <a:pt x="2790" y="2239"/>
                  </a:lnTo>
                  <a:lnTo>
                    <a:pt x="2790" y="2239"/>
                  </a:lnTo>
                  <a:lnTo>
                    <a:pt x="2790" y="2256"/>
                  </a:lnTo>
                  <a:lnTo>
                    <a:pt x="2790" y="2256"/>
                  </a:lnTo>
                  <a:lnTo>
                    <a:pt x="2784" y="2262"/>
                  </a:lnTo>
                  <a:lnTo>
                    <a:pt x="2778" y="2267"/>
                  </a:lnTo>
                  <a:lnTo>
                    <a:pt x="2778" y="2267"/>
                  </a:lnTo>
                  <a:lnTo>
                    <a:pt x="2750" y="2279"/>
                  </a:lnTo>
                  <a:lnTo>
                    <a:pt x="2750" y="2279"/>
                  </a:lnTo>
                  <a:lnTo>
                    <a:pt x="2750" y="2267"/>
                  </a:lnTo>
                  <a:lnTo>
                    <a:pt x="2750" y="2267"/>
                  </a:lnTo>
                  <a:lnTo>
                    <a:pt x="2750" y="2262"/>
                  </a:lnTo>
                  <a:lnTo>
                    <a:pt x="2750" y="2262"/>
                  </a:lnTo>
                  <a:lnTo>
                    <a:pt x="2750" y="2251"/>
                  </a:lnTo>
                  <a:lnTo>
                    <a:pt x="2750" y="2251"/>
                  </a:lnTo>
                  <a:lnTo>
                    <a:pt x="2750" y="2239"/>
                  </a:lnTo>
                  <a:lnTo>
                    <a:pt x="2750" y="2239"/>
                  </a:lnTo>
                  <a:lnTo>
                    <a:pt x="2744" y="2216"/>
                  </a:lnTo>
                  <a:lnTo>
                    <a:pt x="2744" y="2216"/>
                  </a:lnTo>
                  <a:lnTo>
                    <a:pt x="2739" y="2205"/>
                  </a:lnTo>
                  <a:lnTo>
                    <a:pt x="2739" y="2205"/>
                  </a:lnTo>
                  <a:lnTo>
                    <a:pt x="2739" y="2193"/>
                  </a:lnTo>
                  <a:lnTo>
                    <a:pt x="2739" y="2193"/>
                  </a:lnTo>
                  <a:lnTo>
                    <a:pt x="2750" y="2176"/>
                  </a:lnTo>
                  <a:lnTo>
                    <a:pt x="2750" y="2176"/>
                  </a:lnTo>
                  <a:lnTo>
                    <a:pt x="2762" y="2154"/>
                  </a:lnTo>
                  <a:lnTo>
                    <a:pt x="2762" y="2154"/>
                  </a:lnTo>
                  <a:lnTo>
                    <a:pt x="2773" y="2137"/>
                  </a:lnTo>
                  <a:lnTo>
                    <a:pt x="2773" y="2137"/>
                  </a:lnTo>
                  <a:lnTo>
                    <a:pt x="2784" y="2120"/>
                  </a:lnTo>
                  <a:lnTo>
                    <a:pt x="2784" y="2120"/>
                  </a:lnTo>
                  <a:lnTo>
                    <a:pt x="2796" y="2102"/>
                  </a:lnTo>
                  <a:close/>
                  <a:moveTo>
                    <a:pt x="2710" y="2290"/>
                  </a:moveTo>
                  <a:lnTo>
                    <a:pt x="2710" y="2290"/>
                  </a:lnTo>
                  <a:lnTo>
                    <a:pt x="2710" y="2290"/>
                  </a:lnTo>
                  <a:lnTo>
                    <a:pt x="2710" y="2296"/>
                  </a:lnTo>
                  <a:lnTo>
                    <a:pt x="2710" y="2296"/>
                  </a:lnTo>
                  <a:lnTo>
                    <a:pt x="2710" y="2296"/>
                  </a:lnTo>
                  <a:lnTo>
                    <a:pt x="2722" y="2296"/>
                  </a:lnTo>
                  <a:lnTo>
                    <a:pt x="2722" y="2296"/>
                  </a:lnTo>
                  <a:lnTo>
                    <a:pt x="2722" y="2301"/>
                  </a:lnTo>
                  <a:lnTo>
                    <a:pt x="2722" y="2301"/>
                  </a:lnTo>
                  <a:lnTo>
                    <a:pt x="2716" y="2313"/>
                  </a:lnTo>
                  <a:lnTo>
                    <a:pt x="2716" y="2313"/>
                  </a:lnTo>
                  <a:lnTo>
                    <a:pt x="2716" y="2319"/>
                  </a:lnTo>
                  <a:lnTo>
                    <a:pt x="2716" y="2319"/>
                  </a:lnTo>
                  <a:lnTo>
                    <a:pt x="2699" y="2313"/>
                  </a:lnTo>
                  <a:lnTo>
                    <a:pt x="2699" y="2313"/>
                  </a:lnTo>
                  <a:lnTo>
                    <a:pt x="2699" y="2301"/>
                  </a:lnTo>
                  <a:lnTo>
                    <a:pt x="2699" y="2301"/>
                  </a:lnTo>
                  <a:lnTo>
                    <a:pt x="2705" y="2296"/>
                  </a:lnTo>
                  <a:lnTo>
                    <a:pt x="2705" y="2296"/>
                  </a:lnTo>
                  <a:lnTo>
                    <a:pt x="2710" y="2290"/>
                  </a:lnTo>
                  <a:close/>
                  <a:moveTo>
                    <a:pt x="3068" y="2523"/>
                  </a:moveTo>
                  <a:lnTo>
                    <a:pt x="3068" y="2523"/>
                  </a:lnTo>
                  <a:lnTo>
                    <a:pt x="3068" y="2529"/>
                  </a:lnTo>
                  <a:lnTo>
                    <a:pt x="3068" y="2529"/>
                  </a:lnTo>
                  <a:lnTo>
                    <a:pt x="3068" y="2535"/>
                  </a:lnTo>
                  <a:lnTo>
                    <a:pt x="3068" y="2535"/>
                  </a:lnTo>
                  <a:lnTo>
                    <a:pt x="3068" y="2540"/>
                  </a:lnTo>
                  <a:lnTo>
                    <a:pt x="3068" y="2540"/>
                  </a:lnTo>
                  <a:lnTo>
                    <a:pt x="3068" y="2546"/>
                  </a:lnTo>
                  <a:lnTo>
                    <a:pt x="3068" y="2546"/>
                  </a:lnTo>
                  <a:lnTo>
                    <a:pt x="3074" y="2546"/>
                  </a:lnTo>
                  <a:lnTo>
                    <a:pt x="3074" y="2546"/>
                  </a:lnTo>
                  <a:lnTo>
                    <a:pt x="3080" y="2546"/>
                  </a:lnTo>
                  <a:lnTo>
                    <a:pt x="3080" y="2546"/>
                  </a:lnTo>
                  <a:lnTo>
                    <a:pt x="3086" y="2546"/>
                  </a:lnTo>
                  <a:lnTo>
                    <a:pt x="3086" y="2546"/>
                  </a:lnTo>
                  <a:lnTo>
                    <a:pt x="3086" y="2546"/>
                  </a:lnTo>
                  <a:lnTo>
                    <a:pt x="3086" y="2546"/>
                  </a:lnTo>
                  <a:lnTo>
                    <a:pt x="3086" y="2569"/>
                  </a:lnTo>
                  <a:lnTo>
                    <a:pt x="3086" y="2569"/>
                  </a:lnTo>
                  <a:lnTo>
                    <a:pt x="3086" y="2591"/>
                  </a:lnTo>
                  <a:lnTo>
                    <a:pt x="3086" y="2591"/>
                  </a:lnTo>
                  <a:lnTo>
                    <a:pt x="3086" y="2609"/>
                  </a:lnTo>
                  <a:lnTo>
                    <a:pt x="3086" y="2609"/>
                  </a:lnTo>
                  <a:lnTo>
                    <a:pt x="3091" y="2631"/>
                  </a:lnTo>
                  <a:lnTo>
                    <a:pt x="3091" y="2631"/>
                  </a:lnTo>
                  <a:lnTo>
                    <a:pt x="3097" y="2637"/>
                  </a:lnTo>
                  <a:lnTo>
                    <a:pt x="3097" y="2637"/>
                  </a:lnTo>
                  <a:lnTo>
                    <a:pt x="3103" y="2642"/>
                  </a:lnTo>
                  <a:lnTo>
                    <a:pt x="3103" y="2642"/>
                  </a:lnTo>
                  <a:lnTo>
                    <a:pt x="3108" y="2648"/>
                  </a:lnTo>
                  <a:lnTo>
                    <a:pt x="3108" y="2648"/>
                  </a:lnTo>
                  <a:lnTo>
                    <a:pt x="3108" y="2648"/>
                  </a:lnTo>
                  <a:lnTo>
                    <a:pt x="3108" y="2648"/>
                  </a:lnTo>
                  <a:lnTo>
                    <a:pt x="3108" y="2654"/>
                  </a:lnTo>
                  <a:lnTo>
                    <a:pt x="3108" y="2654"/>
                  </a:lnTo>
                  <a:lnTo>
                    <a:pt x="3108" y="2660"/>
                  </a:lnTo>
                  <a:lnTo>
                    <a:pt x="3108" y="2660"/>
                  </a:lnTo>
                  <a:lnTo>
                    <a:pt x="3108" y="2665"/>
                  </a:lnTo>
                  <a:lnTo>
                    <a:pt x="3108" y="2665"/>
                  </a:lnTo>
                  <a:lnTo>
                    <a:pt x="3108" y="2671"/>
                  </a:lnTo>
                  <a:lnTo>
                    <a:pt x="3108" y="2671"/>
                  </a:lnTo>
                  <a:lnTo>
                    <a:pt x="3114" y="2671"/>
                  </a:lnTo>
                  <a:lnTo>
                    <a:pt x="3114" y="2671"/>
                  </a:lnTo>
                  <a:lnTo>
                    <a:pt x="3114" y="2671"/>
                  </a:lnTo>
                  <a:lnTo>
                    <a:pt x="3114" y="2671"/>
                  </a:lnTo>
                  <a:lnTo>
                    <a:pt x="3119" y="2682"/>
                  </a:lnTo>
                  <a:lnTo>
                    <a:pt x="3119" y="2682"/>
                  </a:lnTo>
                  <a:lnTo>
                    <a:pt x="3125" y="2700"/>
                  </a:lnTo>
                  <a:lnTo>
                    <a:pt x="3125" y="2700"/>
                  </a:lnTo>
                  <a:lnTo>
                    <a:pt x="3131" y="2711"/>
                  </a:lnTo>
                  <a:lnTo>
                    <a:pt x="3131" y="2711"/>
                  </a:lnTo>
                  <a:lnTo>
                    <a:pt x="3142" y="2728"/>
                  </a:lnTo>
                  <a:lnTo>
                    <a:pt x="3142" y="2728"/>
                  </a:lnTo>
                  <a:lnTo>
                    <a:pt x="3148" y="2728"/>
                  </a:lnTo>
                  <a:lnTo>
                    <a:pt x="3148" y="2728"/>
                  </a:lnTo>
                  <a:lnTo>
                    <a:pt x="3153" y="2734"/>
                  </a:lnTo>
                  <a:lnTo>
                    <a:pt x="3153" y="2734"/>
                  </a:lnTo>
                  <a:lnTo>
                    <a:pt x="3153" y="2739"/>
                  </a:lnTo>
                  <a:lnTo>
                    <a:pt x="3153" y="2739"/>
                  </a:lnTo>
                  <a:lnTo>
                    <a:pt x="3148" y="2745"/>
                  </a:lnTo>
                  <a:lnTo>
                    <a:pt x="3148" y="2745"/>
                  </a:lnTo>
                  <a:lnTo>
                    <a:pt x="3148" y="2750"/>
                  </a:lnTo>
                  <a:lnTo>
                    <a:pt x="3148" y="2750"/>
                  </a:lnTo>
                  <a:lnTo>
                    <a:pt x="3148" y="2750"/>
                  </a:lnTo>
                  <a:lnTo>
                    <a:pt x="3148" y="2750"/>
                  </a:lnTo>
                  <a:lnTo>
                    <a:pt x="3153" y="2768"/>
                  </a:lnTo>
                  <a:lnTo>
                    <a:pt x="3153" y="2768"/>
                  </a:lnTo>
                  <a:lnTo>
                    <a:pt x="3165" y="2790"/>
                  </a:lnTo>
                  <a:lnTo>
                    <a:pt x="3165" y="2790"/>
                  </a:lnTo>
                  <a:lnTo>
                    <a:pt x="3177" y="2813"/>
                  </a:lnTo>
                  <a:lnTo>
                    <a:pt x="3177" y="2813"/>
                  </a:lnTo>
                  <a:lnTo>
                    <a:pt x="3188" y="2825"/>
                  </a:lnTo>
                  <a:lnTo>
                    <a:pt x="3188" y="2825"/>
                  </a:lnTo>
                  <a:lnTo>
                    <a:pt x="3188" y="2825"/>
                  </a:lnTo>
                  <a:lnTo>
                    <a:pt x="3188" y="2830"/>
                  </a:lnTo>
                  <a:lnTo>
                    <a:pt x="3188" y="2830"/>
                  </a:lnTo>
                  <a:lnTo>
                    <a:pt x="3188" y="2830"/>
                  </a:lnTo>
                  <a:lnTo>
                    <a:pt x="3199" y="2830"/>
                  </a:lnTo>
                  <a:lnTo>
                    <a:pt x="3199" y="2830"/>
                  </a:lnTo>
                  <a:lnTo>
                    <a:pt x="3211" y="2836"/>
                  </a:lnTo>
                  <a:lnTo>
                    <a:pt x="3211" y="2836"/>
                  </a:lnTo>
                  <a:lnTo>
                    <a:pt x="3216" y="2836"/>
                  </a:lnTo>
                  <a:lnTo>
                    <a:pt x="3216" y="2836"/>
                  </a:lnTo>
                  <a:lnTo>
                    <a:pt x="3228" y="2836"/>
                  </a:lnTo>
                  <a:lnTo>
                    <a:pt x="3228" y="2836"/>
                  </a:lnTo>
                  <a:lnTo>
                    <a:pt x="3222" y="2859"/>
                  </a:lnTo>
                  <a:lnTo>
                    <a:pt x="3222" y="2859"/>
                  </a:lnTo>
                  <a:lnTo>
                    <a:pt x="3216" y="2881"/>
                  </a:lnTo>
                  <a:lnTo>
                    <a:pt x="3216" y="2881"/>
                  </a:lnTo>
                  <a:lnTo>
                    <a:pt x="3216" y="2904"/>
                  </a:lnTo>
                  <a:lnTo>
                    <a:pt x="3216" y="2904"/>
                  </a:lnTo>
                  <a:lnTo>
                    <a:pt x="3222" y="2927"/>
                  </a:lnTo>
                  <a:lnTo>
                    <a:pt x="3222" y="2927"/>
                  </a:lnTo>
                  <a:lnTo>
                    <a:pt x="3216" y="2932"/>
                  </a:lnTo>
                  <a:lnTo>
                    <a:pt x="3216" y="2932"/>
                  </a:lnTo>
                  <a:lnTo>
                    <a:pt x="3211" y="2932"/>
                  </a:lnTo>
                  <a:lnTo>
                    <a:pt x="3211" y="2932"/>
                  </a:lnTo>
                  <a:lnTo>
                    <a:pt x="3205" y="2932"/>
                  </a:lnTo>
                  <a:lnTo>
                    <a:pt x="3205" y="2932"/>
                  </a:lnTo>
                  <a:lnTo>
                    <a:pt x="3193" y="2932"/>
                  </a:lnTo>
                  <a:lnTo>
                    <a:pt x="3193" y="2932"/>
                  </a:lnTo>
                  <a:lnTo>
                    <a:pt x="3193" y="2938"/>
                  </a:lnTo>
                  <a:lnTo>
                    <a:pt x="3193" y="2938"/>
                  </a:lnTo>
                  <a:lnTo>
                    <a:pt x="3193" y="2944"/>
                  </a:lnTo>
                  <a:lnTo>
                    <a:pt x="3193" y="2944"/>
                  </a:lnTo>
                  <a:lnTo>
                    <a:pt x="3193" y="2950"/>
                  </a:lnTo>
                  <a:lnTo>
                    <a:pt x="3193" y="2950"/>
                  </a:lnTo>
                  <a:lnTo>
                    <a:pt x="3193" y="2950"/>
                  </a:lnTo>
                  <a:lnTo>
                    <a:pt x="3193" y="2950"/>
                  </a:lnTo>
                  <a:lnTo>
                    <a:pt x="3193" y="2950"/>
                  </a:lnTo>
                  <a:lnTo>
                    <a:pt x="3193" y="2950"/>
                  </a:lnTo>
                  <a:lnTo>
                    <a:pt x="3182" y="2950"/>
                  </a:lnTo>
                  <a:lnTo>
                    <a:pt x="3182" y="2950"/>
                  </a:lnTo>
                  <a:lnTo>
                    <a:pt x="3177" y="2950"/>
                  </a:lnTo>
                  <a:lnTo>
                    <a:pt x="3177" y="2950"/>
                  </a:lnTo>
                  <a:lnTo>
                    <a:pt x="3177" y="2950"/>
                  </a:lnTo>
                  <a:lnTo>
                    <a:pt x="3177" y="2950"/>
                  </a:lnTo>
                  <a:lnTo>
                    <a:pt x="3171" y="2921"/>
                  </a:lnTo>
                  <a:lnTo>
                    <a:pt x="3171" y="2921"/>
                  </a:lnTo>
                  <a:lnTo>
                    <a:pt x="3171" y="2893"/>
                  </a:lnTo>
                  <a:lnTo>
                    <a:pt x="3171" y="2893"/>
                  </a:lnTo>
                  <a:lnTo>
                    <a:pt x="3171" y="2865"/>
                  </a:lnTo>
                  <a:lnTo>
                    <a:pt x="3171" y="2865"/>
                  </a:lnTo>
                  <a:lnTo>
                    <a:pt x="3165" y="2836"/>
                  </a:lnTo>
                  <a:lnTo>
                    <a:pt x="3165" y="2836"/>
                  </a:lnTo>
                  <a:lnTo>
                    <a:pt x="3159" y="2836"/>
                  </a:lnTo>
                  <a:lnTo>
                    <a:pt x="3159" y="2836"/>
                  </a:lnTo>
                  <a:lnTo>
                    <a:pt x="3153" y="2836"/>
                  </a:lnTo>
                  <a:lnTo>
                    <a:pt x="3153" y="2836"/>
                  </a:lnTo>
                  <a:lnTo>
                    <a:pt x="3148" y="2836"/>
                  </a:lnTo>
                  <a:lnTo>
                    <a:pt x="3148" y="2836"/>
                  </a:lnTo>
                  <a:lnTo>
                    <a:pt x="3142" y="2836"/>
                  </a:lnTo>
                  <a:lnTo>
                    <a:pt x="3142" y="2836"/>
                  </a:lnTo>
                  <a:lnTo>
                    <a:pt x="3142" y="2830"/>
                  </a:lnTo>
                  <a:lnTo>
                    <a:pt x="3142" y="2830"/>
                  </a:lnTo>
                  <a:lnTo>
                    <a:pt x="3142" y="2825"/>
                  </a:lnTo>
                  <a:lnTo>
                    <a:pt x="3142" y="2825"/>
                  </a:lnTo>
                  <a:lnTo>
                    <a:pt x="3142" y="2819"/>
                  </a:lnTo>
                  <a:lnTo>
                    <a:pt x="3142" y="2819"/>
                  </a:lnTo>
                  <a:lnTo>
                    <a:pt x="3148" y="2813"/>
                  </a:lnTo>
                  <a:lnTo>
                    <a:pt x="3148" y="2813"/>
                  </a:lnTo>
                  <a:lnTo>
                    <a:pt x="3142" y="2807"/>
                  </a:lnTo>
                  <a:lnTo>
                    <a:pt x="3142" y="2807"/>
                  </a:lnTo>
                  <a:lnTo>
                    <a:pt x="3142" y="2802"/>
                  </a:lnTo>
                  <a:lnTo>
                    <a:pt x="3142" y="2802"/>
                  </a:lnTo>
                  <a:lnTo>
                    <a:pt x="3131" y="2802"/>
                  </a:lnTo>
                  <a:lnTo>
                    <a:pt x="3131" y="2802"/>
                  </a:lnTo>
                  <a:lnTo>
                    <a:pt x="3125" y="2802"/>
                  </a:lnTo>
                  <a:lnTo>
                    <a:pt x="3125" y="2802"/>
                  </a:lnTo>
                  <a:lnTo>
                    <a:pt x="3114" y="2802"/>
                  </a:lnTo>
                  <a:lnTo>
                    <a:pt x="3114" y="2802"/>
                  </a:lnTo>
                  <a:lnTo>
                    <a:pt x="3108" y="2802"/>
                  </a:lnTo>
                  <a:lnTo>
                    <a:pt x="3108" y="2802"/>
                  </a:lnTo>
                  <a:lnTo>
                    <a:pt x="3108" y="2785"/>
                  </a:lnTo>
                  <a:lnTo>
                    <a:pt x="3108" y="2785"/>
                  </a:lnTo>
                  <a:lnTo>
                    <a:pt x="3108" y="2779"/>
                  </a:lnTo>
                  <a:lnTo>
                    <a:pt x="3108" y="2779"/>
                  </a:lnTo>
                  <a:lnTo>
                    <a:pt x="3114" y="2768"/>
                  </a:lnTo>
                  <a:lnTo>
                    <a:pt x="3114" y="2768"/>
                  </a:lnTo>
                  <a:lnTo>
                    <a:pt x="3119" y="2750"/>
                  </a:lnTo>
                  <a:lnTo>
                    <a:pt x="3119" y="2750"/>
                  </a:lnTo>
                  <a:lnTo>
                    <a:pt x="3108" y="2745"/>
                  </a:lnTo>
                  <a:lnTo>
                    <a:pt x="3108" y="2745"/>
                  </a:lnTo>
                  <a:lnTo>
                    <a:pt x="3103" y="2739"/>
                  </a:lnTo>
                  <a:lnTo>
                    <a:pt x="3103" y="2739"/>
                  </a:lnTo>
                  <a:lnTo>
                    <a:pt x="3097" y="2739"/>
                  </a:lnTo>
                  <a:lnTo>
                    <a:pt x="3097" y="2739"/>
                  </a:lnTo>
                  <a:lnTo>
                    <a:pt x="3086" y="2745"/>
                  </a:lnTo>
                  <a:lnTo>
                    <a:pt x="3086" y="2745"/>
                  </a:lnTo>
                  <a:lnTo>
                    <a:pt x="3086" y="2745"/>
                  </a:lnTo>
                  <a:lnTo>
                    <a:pt x="3086" y="2745"/>
                  </a:lnTo>
                  <a:lnTo>
                    <a:pt x="3086" y="2745"/>
                  </a:lnTo>
                  <a:lnTo>
                    <a:pt x="3086" y="2745"/>
                  </a:lnTo>
                  <a:lnTo>
                    <a:pt x="3086" y="2750"/>
                  </a:lnTo>
                  <a:lnTo>
                    <a:pt x="3086" y="2750"/>
                  </a:lnTo>
                  <a:lnTo>
                    <a:pt x="3080" y="2745"/>
                  </a:lnTo>
                  <a:lnTo>
                    <a:pt x="3080" y="2745"/>
                  </a:lnTo>
                  <a:lnTo>
                    <a:pt x="3074" y="2745"/>
                  </a:lnTo>
                  <a:lnTo>
                    <a:pt x="3074" y="2745"/>
                  </a:lnTo>
                  <a:lnTo>
                    <a:pt x="3068" y="2734"/>
                  </a:lnTo>
                  <a:lnTo>
                    <a:pt x="3068" y="2734"/>
                  </a:lnTo>
                  <a:lnTo>
                    <a:pt x="3063" y="2728"/>
                  </a:lnTo>
                  <a:lnTo>
                    <a:pt x="3063" y="2728"/>
                  </a:lnTo>
                  <a:lnTo>
                    <a:pt x="3057" y="2722"/>
                  </a:lnTo>
                  <a:lnTo>
                    <a:pt x="3057" y="2722"/>
                  </a:lnTo>
                  <a:lnTo>
                    <a:pt x="3052" y="2716"/>
                  </a:lnTo>
                  <a:lnTo>
                    <a:pt x="3052" y="2716"/>
                  </a:lnTo>
                  <a:lnTo>
                    <a:pt x="3040" y="2711"/>
                  </a:lnTo>
                  <a:lnTo>
                    <a:pt x="3040" y="2711"/>
                  </a:lnTo>
                  <a:lnTo>
                    <a:pt x="3028" y="2705"/>
                  </a:lnTo>
                  <a:lnTo>
                    <a:pt x="3028" y="2705"/>
                  </a:lnTo>
                  <a:lnTo>
                    <a:pt x="3023" y="2700"/>
                  </a:lnTo>
                  <a:lnTo>
                    <a:pt x="3023" y="2700"/>
                  </a:lnTo>
                  <a:lnTo>
                    <a:pt x="3017" y="2688"/>
                  </a:lnTo>
                  <a:lnTo>
                    <a:pt x="3017" y="2688"/>
                  </a:lnTo>
                  <a:lnTo>
                    <a:pt x="3017" y="2682"/>
                  </a:lnTo>
                  <a:lnTo>
                    <a:pt x="3017" y="2682"/>
                  </a:lnTo>
                  <a:lnTo>
                    <a:pt x="3017" y="2676"/>
                  </a:lnTo>
                  <a:lnTo>
                    <a:pt x="3017" y="2676"/>
                  </a:lnTo>
                  <a:lnTo>
                    <a:pt x="3017" y="2665"/>
                  </a:lnTo>
                  <a:lnTo>
                    <a:pt x="3017" y="2665"/>
                  </a:lnTo>
                  <a:lnTo>
                    <a:pt x="3023" y="2665"/>
                  </a:lnTo>
                  <a:lnTo>
                    <a:pt x="3023" y="2665"/>
                  </a:lnTo>
                  <a:lnTo>
                    <a:pt x="3023" y="2660"/>
                  </a:lnTo>
                  <a:lnTo>
                    <a:pt x="3023" y="2660"/>
                  </a:lnTo>
                  <a:lnTo>
                    <a:pt x="3028" y="2660"/>
                  </a:lnTo>
                  <a:lnTo>
                    <a:pt x="3028" y="2660"/>
                  </a:lnTo>
                  <a:lnTo>
                    <a:pt x="3034" y="2654"/>
                  </a:lnTo>
                  <a:lnTo>
                    <a:pt x="3034" y="2654"/>
                  </a:lnTo>
                  <a:lnTo>
                    <a:pt x="3012" y="2648"/>
                  </a:lnTo>
                  <a:lnTo>
                    <a:pt x="3012" y="2648"/>
                  </a:lnTo>
                  <a:lnTo>
                    <a:pt x="3000" y="2648"/>
                  </a:lnTo>
                  <a:lnTo>
                    <a:pt x="3000" y="2648"/>
                  </a:lnTo>
                  <a:lnTo>
                    <a:pt x="2994" y="2642"/>
                  </a:lnTo>
                  <a:lnTo>
                    <a:pt x="2994" y="2642"/>
                  </a:lnTo>
                  <a:lnTo>
                    <a:pt x="2983" y="2625"/>
                  </a:lnTo>
                  <a:lnTo>
                    <a:pt x="2983" y="2625"/>
                  </a:lnTo>
                  <a:lnTo>
                    <a:pt x="2994" y="2609"/>
                  </a:lnTo>
                  <a:lnTo>
                    <a:pt x="2994" y="2609"/>
                  </a:lnTo>
                  <a:lnTo>
                    <a:pt x="3000" y="2591"/>
                  </a:lnTo>
                  <a:lnTo>
                    <a:pt x="3000" y="2591"/>
                  </a:lnTo>
                  <a:lnTo>
                    <a:pt x="3012" y="2575"/>
                  </a:lnTo>
                  <a:lnTo>
                    <a:pt x="3012" y="2575"/>
                  </a:lnTo>
                  <a:lnTo>
                    <a:pt x="3023" y="2557"/>
                  </a:lnTo>
                  <a:lnTo>
                    <a:pt x="3023" y="2557"/>
                  </a:lnTo>
                  <a:lnTo>
                    <a:pt x="3028" y="2557"/>
                  </a:lnTo>
                  <a:lnTo>
                    <a:pt x="3028" y="2557"/>
                  </a:lnTo>
                  <a:lnTo>
                    <a:pt x="3040" y="2557"/>
                  </a:lnTo>
                  <a:lnTo>
                    <a:pt x="3040" y="2557"/>
                  </a:lnTo>
                  <a:lnTo>
                    <a:pt x="3052" y="2563"/>
                  </a:lnTo>
                  <a:lnTo>
                    <a:pt x="3052" y="2563"/>
                  </a:lnTo>
                  <a:lnTo>
                    <a:pt x="3057" y="2563"/>
                  </a:lnTo>
                  <a:lnTo>
                    <a:pt x="3057" y="2563"/>
                  </a:lnTo>
                  <a:lnTo>
                    <a:pt x="3057" y="2557"/>
                  </a:lnTo>
                  <a:lnTo>
                    <a:pt x="3057" y="2557"/>
                  </a:lnTo>
                  <a:lnTo>
                    <a:pt x="3057" y="2551"/>
                  </a:lnTo>
                  <a:lnTo>
                    <a:pt x="3057" y="2551"/>
                  </a:lnTo>
                  <a:lnTo>
                    <a:pt x="3057" y="2546"/>
                  </a:lnTo>
                  <a:lnTo>
                    <a:pt x="3057" y="2546"/>
                  </a:lnTo>
                  <a:lnTo>
                    <a:pt x="3057" y="2546"/>
                  </a:lnTo>
                  <a:lnTo>
                    <a:pt x="3057" y="2546"/>
                  </a:lnTo>
                  <a:lnTo>
                    <a:pt x="3057" y="2546"/>
                  </a:lnTo>
                  <a:lnTo>
                    <a:pt x="3057" y="2546"/>
                  </a:lnTo>
                  <a:lnTo>
                    <a:pt x="3057" y="2540"/>
                  </a:lnTo>
                  <a:lnTo>
                    <a:pt x="3057" y="2540"/>
                  </a:lnTo>
                  <a:lnTo>
                    <a:pt x="3052" y="2540"/>
                  </a:lnTo>
                  <a:lnTo>
                    <a:pt x="3052" y="2540"/>
                  </a:lnTo>
                  <a:lnTo>
                    <a:pt x="3052" y="2535"/>
                  </a:lnTo>
                  <a:lnTo>
                    <a:pt x="3057" y="2535"/>
                  </a:lnTo>
                  <a:lnTo>
                    <a:pt x="3063" y="2529"/>
                  </a:lnTo>
                  <a:lnTo>
                    <a:pt x="3068" y="2529"/>
                  </a:lnTo>
                  <a:lnTo>
                    <a:pt x="3068" y="2523"/>
                  </a:lnTo>
                  <a:close/>
                  <a:moveTo>
                    <a:pt x="2927" y="2631"/>
                  </a:moveTo>
                  <a:lnTo>
                    <a:pt x="2927" y="2631"/>
                  </a:lnTo>
                  <a:lnTo>
                    <a:pt x="2943" y="2637"/>
                  </a:lnTo>
                  <a:lnTo>
                    <a:pt x="2943" y="2637"/>
                  </a:lnTo>
                  <a:lnTo>
                    <a:pt x="2943" y="2648"/>
                  </a:lnTo>
                  <a:lnTo>
                    <a:pt x="2943" y="2648"/>
                  </a:lnTo>
                  <a:lnTo>
                    <a:pt x="2943" y="2660"/>
                  </a:lnTo>
                  <a:lnTo>
                    <a:pt x="2943" y="2660"/>
                  </a:lnTo>
                  <a:lnTo>
                    <a:pt x="2932" y="2665"/>
                  </a:lnTo>
                  <a:lnTo>
                    <a:pt x="2932" y="2665"/>
                  </a:lnTo>
                  <a:lnTo>
                    <a:pt x="2943" y="2671"/>
                  </a:lnTo>
                  <a:lnTo>
                    <a:pt x="2943" y="2671"/>
                  </a:lnTo>
                  <a:lnTo>
                    <a:pt x="2949" y="2676"/>
                  </a:lnTo>
                  <a:lnTo>
                    <a:pt x="2949" y="2676"/>
                  </a:lnTo>
                  <a:lnTo>
                    <a:pt x="2961" y="2676"/>
                  </a:lnTo>
                  <a:lnTo>
                    <a:pt x="2961" y="2676"/>
                  </a:lnTo>
                  <a:lnTo>
                    <a:pt x="2966" y="2682"/>
                  </a:lnTo>
                  <a:lnTo>
                    <a:pt x="2966" y="2682"/>
                  </a:lnTo>
                  <a:lnTo>
                    <a:pt x="2966" y="2716"/>
                  </a:lnTo>
                  <a:lnTo>
                    <a:pt x="2966" y="2716"/>
                  </a:lnTo>
                  <a:lnTo>
                    <a:pt x="2966" y="2745"/>
                  </a:lnTo>
                  <a:lnTo>
                    <a:pt x="2966" y="2745"/>
                  </a:lnTo>
                  <a:lnTo>
                    <a:pt x="2966" y="2768"/>
                  </a:lnTo>
                  <a:lnTo>
                    <a:pt x="2966" y="2768"/>
                  </a:lnTo>
                  <a:lnTo>
                    <a:pt x="2966" y="2796"/>
                  </a:lnTo>
                  <a:lnTo>
                    <a:pt x="2966" y="2796"/>
                  </a:lnTo>
                  <a:lnTo>
                    <a:pt x="2961" y="2796"/>
                  </a:lnTo>
                  <a:lnTo>
                    <a:pt x="2961" y="2796"/>
                  </a:lnTo>
                  <a:lnTo>
                    <a:pt x="2949" y="2796"/>
                  </a:lnTo>
                  <a:lnTo>
                    <a:pt x="2949" y="2796"/>
                  </a:lnTo>
                  <a:lnTo>
                    <a:pt x="2943" y="2796"/>
                  </a:lnTo>
                  <a:lnTo>
                    <a:pt x="2943" y="2796"/>
                  </a:lnTo>
                  <a:lnTo>
                    <a:pt x="2932" y="2796"/>
                  </a:lnTo>
                  <a:lnTo>
                    <a:pt x="2932" y="2796"/>
                  </a:lnTo>
                  <a:lnTo>
                    <a:pt x="2932" y="2790"/>
                  </a:lnTo>
                  <a:lnTo>
                    <a:pt x="2932" y="2790"/>
                  </a:lnTo>
                  <a:lnTo>
                    <a:pt x="2927" y="2785"/>
                  </a:lnTo>
                  <a:lnTo>
                    <a:pt x="2927" y="2785"/>
                  </a:lnTo>
                  <a:lnTo>
                    <a:pt x="2927" y="2785"/>
                  </a:lnTo>
                  <a:lnTo>
                    <a:pt x="2927" y="2785"/>
                  </a:lnTo>
                  <a:lnTo>
                    <a:pt x="2921" y="2779"/>
                  </a:lnTo>
                  <a:lnTo>
                    <a:pt x="2921" y="2779"/>
                  </a:lnTo>
                  <a:lnTo>
                    <a:pt x="2927" y="2773"/>
                  </a:lnTo>
                  <a:lnTo>
                    <a:pt x="2927" y="2773"/>
                  </a:lnTo>
                  <a:lnTo>
                    <a:pt x="2927" y="2768"/>
                  </a:lnTo>
                  <a:lnTo>
                    <a:pt x="2927" y="2768"/>
                  </a:lnTo>
                  <a:lnTo>
                    <a:pt x="2932" y="2762"/>
                  </a:lnTo>
                  <a:lnTo>
                    <a:pt x="2932" y="2762"/>
                  </a:lnTo>
                  <a:lnTo>
                    <a:pt x="2932" y="2756"/>
                  </a:lnTo>
                  <a:lnTo>
                    <a:pt x="2932" y="2756"/>
                  </a:lnTo>
                  <a:lnTo>
                    <a:pt x="2938" y="2739"/>
                  </a:lnTo>
                  <a:lnTo>
                    <a:pt x="2932" y="2728"/>
                  </a:lnTo>
                  <a:lnTo>
                    <a:pt x="2932" y="2728"/>
                  </a:lnTo>
                  <a:lnTo>
                    <a:pt x="2921" y="2700"/>
                  </a:lnTo>
                  <a:lnTo>
                    <a:pt x="2921" y="2700"/>
                  </a:lnTo>
                  <a:lnTo>
                    <a:pt x="2898" y="2682"/>
                  </a:lnTo>
                  <a:lnTo>
                    <a:pt x="2898" y="2682"/>
                  </a:lnTo>
                  <a:lnTo>
                    <a:pt x="2881" y="2665"/>
                  </a:lnTo>
                  <a:lnTo>
                    <a:pt x="2881" y="2665"/>
                  </a:lnTo>
                  <a:lnTo>
                    <a:pt x="2887" y="2665"/>
                  </a:lnTo>
                  <a:lnTo>
                    <a:pt x="2887" y="2665"/>
                  </a:lnTo>
                  <a:lnTo>
                    <a:pt x="2903" y="2665"/>
                  </a:lnTo>
                  <a:lnTo>
                    <a:pt x="2903" y="2665"/>
                  </a:lnTo>
                  <a:lnTo>
                    <a:pt x="2915" y="2660"/>
                  </a:lnTo>
                  <a:lnTo>
                    <a:pt x="2915" y="2660"/>
                  </a:lnTo>
                  <a:lnTo>
                    <a:pt x="2927" y="2660"/>
                  </a:lnTo>
                  <a:lnTo>
                    <a:pt x="2927" y="2660"/>
                  </a:lnTo>
                  <a:lnTo>
                    <a:pt x="2921" y="2654"/>
                  </a:lnTo>
                  <a:lnTo>
                    <a:pt x="2921" y="2654"/>
                  </a:lnTo>
                  <a:lnTo>
                    <a:pt x="2921" y="2642"/>
                  </a:lnTo>
                  <a:lnTo>
                    <a:pt x="2921" y="2642"/>
                  </a:lnTo>
                  <a:lnTo>
                    <a:pt x="2921" y="2637"/>
                  </a:lnTo>
                  <a:lnTo>
                    <a:pt x="2921" y="2637"/>
                  </a:lnTo>
                  <a:lnTo>
                    <a:pt x="2927" y="2631"/>
                  </a:lnTo>
                  <a:close/>
                  <a:moveTo>
                    <a:pt x="2983" y="2796"/>
                  </a:moveTo>
                  <a:lnTo>
                    <a:pt x="2983" y="2796"/>
                  </a:lnTo>
                  <a:lnTo>
                    <a:pt x="2994" y="2802"/>
                  </a:lnTo>
                  <a:lnTo>
                    <a:pt x="2994" y="2802"/>
                  </a:lnTo>
                  <a:lnTo>
                    <a:pt x="3000" y="2807"/>
                  </a:lnTo>
                  <a:lnTo>
                    <a:pt x="3000" y="2807"/>
                  </a:lnTo>
                  <a:lnTo>
                    <a:pt x="3012" y="2819"/>
                  </a:lnTo>
                  <a:lnTo>
                    <a:pt x="3012" y="2819"/>
                  </a:lnTo>
                  <a:lnTo>
                    <a:pt x="3017" y="2830"/>
                  </a:lnTo>
                  <a:lnTo>
                    <a:pt x="3017" y="2830"/>
                  </a:lnTo>
                  <a:lnTo>
                    <a:pt x="3017" y="2830"/>
                  </a:lnTo>
                  <a:lnTo>
                    <a:pt x="3017" y="2830"/>
                  </a:lnTo>
                  <a:lnTo>
                    <a:pt x="3023" y="2825"/>
                  </a:lnTo>
                  <a:lnTo>
                    <a:pt x="3023" y="2825"/>
                  </a:lnTo>
                  <a:lnTo>
                    <a:pt x="3028" y="2825"/>
                  </a:lnTo>
                  <a:lnTo>
                    <a:pt x="3028" y="2825"/>
                  </a:lnTo>
                  <a:lnTo>
                    <a:pt x="3034" y="2825"/>
                  </a:lnTo>
                  <a:lnTo>
                    <a:pt x="3034" y="2825"/>
                  </a:lnTo>
                  <a:lnTo>
                    <a:pt x="3034" y="2830"/>
                  </a:lnTo>
                  <a:lnTo>
                    <a:pt x="3034" y="2830"/>
                  </a:lnTo>
                  <a:lnTo>
                    <a:pt x="3034" y="2841"/>
                  </a:lnTo>
                  <a:lnTo>
                    <a:pt x="3034" y="2841"/>
                  </a:lnTo>
                  <a:lnTo>
                    <a:pt x="3028" y="2853"/>
                  </a:lnTo>
                  <a:lnTo>
                    <a:pt x="3028" y="2853"/>
                  </a:lnTo>
                  <a:lnTo>
                    <a:pt x="3034" y="2865"/>
                  </a:lnTo>
                  <a:lnTo>
                    <a:pt x="3034" y="2865"/>
                  </a:lnTo>
                  <a:lnTo>
                    <a:pt x="3034" y="2870"/>
                  </a:lnTo>
                  <a:lnTo>
                    <a:pt x="3034" y="2870"/>
                  </a:lnTo>
                  <a:lnTo>
                    <a:pt x="3046" y="2875"/>
                  </a:lnTo>
                  <a:lnTo>
                    <a:pt x="3046" y="2875"/>
                  </a:lnTo>
                  <a:lnTo>
                    <a:pt x="3052" y="2881"/>
                  </a:lnTo>
                  <a:lnTo>
                    <a:pt x="3052" y="2881"/>
                  </a:lnTo>
                  <a:lnTo>
                    <a:pt x="3057" y="2881"/>
                  </a:lnTo>
                  <a:lnTo>
                    <a:pt x="3057" y="2881"/>
                  </a:lnTo>
                  <a:lnTo>
                    <a:pt x="3063" y="2893"/>
                  </a:lnTo>
                  <a:lnTo>
                    <a:pt x="3063" y="2893"/>
                  </a:lnTo>
                  <a:lnTo>
                    <a:pt x="3063" y="2898"/>
                  </a:lnTo>
                  <a:lnTo>
                    <a:pt x="3063" y="2898"/>
                  </a:lnTo>
                  <a:lnTo>
                    <a:pt x="3063" y="2910"/>
                  </a:lnTo>
                  <a:lnTo>
                    <a:pt x="3063" y="2910"/>
                  </a:lnTo>
                  <a:lnTo>
                    <a:pt x="3063" y="2915"/>
                  </a:lnTo>
                  <a:lnTo>
                    <a:pt x="3063" y="2915"/>
                  </a:lnTo>
                  <a:lnTo>
                    <a:pt x="3068" y="2927"/>
                  </a:lnTo>
                  <a:lnTo>
                    <a:pt x="3068" y="2927"/>
                  </a:lnTo>
                  <a:lnTo>
                    <a:pt x="3074" y="2932"/>
                  </a:lnTo>
                  <a:lnTo>
                    <a:pt x="3074" y="2932"/>
                  </a:lnTo>
                  <a:lnTo>
                    <a:pt x="3080" y="2944"/>
                  </a:lnTo>
                  <a:lnTo>
                    <a:pt x="3080" y="2944"/>
                  </a:lnTo>
                  <a:lnTo>
                    <a:pt x="3086" y="2955"/>
                  </a:lnTo>
                  <a:lnTo>
                    <a:pt x="3086" y="2955"/>
                  </a:lnTo>
                  <a:lnTo>
                    <a:pt x="3080" y="2961"/>
                  </a:lnTo>
                  <a:lnTo>
                    <a:pt x="3080" y="2961"/>
                  </a:lnTo>
                  <a:lnTo>
                    <a:pt x="3080" y="2961"/>
                  </a:lnTo>
                  <a:lnTo>
                    <a:pt x="3080" y="2961"/>
                  </a:lnTo>
                  <a:lnTo>
                    <a:pt x="3080" y="2966"/>
                  </a:lnTo>
                  <a:lnTo>
                    <a:pt x="3080" y="2966"/>
                  </a:lnTo>
                  <a:lnTo>
                    <a:pt x="3074" y="2972"/>
                  </a:lnTo>
                  <a:lnTo>
                    <a:pt x="3074" y="2972"/>
                  </a:lnTo>
                  <a:lnTo>
                    <a:pt x="3068" y="2972"/>
                  </a:lnTo>
                  <a:lnTo>
                    <a:pt x="3068" y="2972"/>
                  </a:lnTo>
                  <a:lnTo>
                    <a:pt x="3063" y="2972"/>
                  </a:lnTo>
                  <a:lnTo>
                    <a:pt x="3063" y="2972"/>
                  </a:lnTo>
                  <a:lnTo>
                    <a:pt x="3057" y="2972"/>
                  </a:lnTo>
                  <a:lnTo>
                    <a:pt x="3057" y="2972"/>
                  </a:lnTo>
                  <a:lnTo>
                    <a:pt x="3046" y="2972"/>
                  </a:lnTo>
                  <a:lnTo>
                    <a:pt x="3046" y="2972"/>
                  </a:lnTo>
                  <a:lnTo>
                    <a:pt x="3046" y="2950"/>
                  </a:lnTo>
                  <a:lnTo>
                    <a:pt x="3046" y="2950"/>
                  </a:lnTo>
                  <a:lnTo>
                    <a:pt x="3040" y="2927"/>
                  </a:lnTo>
                  <a:lnTo>
                    <a:pt x="3040" y="2927"/>
                  </a:lnTo>
                  <a:lnTo>
                    <a:pt x="3040" y="2910"/>
                  </a:lnTo>
                  <a:lnTo>
                    <a:pt x="3040" y="2910"/>
                  </a:lnTo>
                  <a:lnTo>
                    <a:pt x="3034" y="2887"/>
                  </a:lnTo>
                  <a:lnTo>
                    <a:pt x="3034" y="2887"/>
                  </a:lnTo>
                  <a:lnTo>
                    <a:pt x="3028" y="2887"/>
                  </a:lnTo>
                  <a:lnTo>
                    <a:pt x="3028" y="2887"/>
                  </a:lnTo>
                  <a:lnTo>
                    <a:pt x="3023" y="2887"/>
                  </a:lnTo>
                  <a:lnTo>
                    <a:pt x="3023" y="2887"/>
                  </a:lnTo>
                  <a:lnTo>
                    <a:pt x="3017" y="2887"/>
                  </a:lnTo>
                  <a:lnTo>
                    <a:pt x="3017" y="2887"/>
                  </a:lnTo>
                  <a:lnTo>
                    <a:pt x="3017" y="2881"/>
                  </a:lnTo>
                  <a:lnTo>
                    <a:pt x="3017" y="2881"/>
                  </a:lnTo>
                  <a:lnTo>
                    <a:pt x="3017" y="2881"/>
                  </a:lnTo>
                  <a:lnTo>
                    <a:pt x="3017" y="2881"/>
                  </a:lnTo>
                  <a:lnTo>
                    <a:pt x="3017" y="2875"/>
                  </a:lnTo>
                  <a:lnTo>
                    <a:pt x="3017" y="2875"/>
                  </a:lnTo>
                  <a:lnTo>
                    <a:pt x="3017" y="2870"/>
                  </a:lnTo>
                  <a:lnTo>
                    <a:pt x="3017" y="2870"/>
                  </a:lnTo>
                  <a:lnTo>
                    <a:pt x="3017" y="2870"/>
                  </a:lnTo>
                  <a:lnTo>
                    <a:pt x="3017" y="2870"/>
                  </a:lnTo>
                  <a:lnTo>
                    <a:pt x="3006" y="2859"/>
                  </a:lnTo>
                  <a:lnTo>
                    <a:pt x="3006" y="2859"/>
                  </a:lnTo>
                  <a:lnTo>
                    <a:pt x="2994" y="2847"/>
                  </a:lnTo>
                  <a:lnTo>
                    <a:pt x="2994" y="2847"/>
                  </a:lnTo>
                  <a:lnTo>
                    <a:pt x="2978" y="2836"/>
                  </a:lnTo>
                  <a:lnTo>
                    <a:pt x="2978" y="2836"/>
                  </a:lnTo>
                  <a:lnTo>
                    <a:pt x="2972" y="2819"/>
                  </a:lnTo>
                  <a:lnTo>
                    <a:pt x="2972" y="2819"/>
                  </a:lnTo>
                  <a:lnTo>
                    <a:pt x="2972" y="2807"/>
                  </a:lnTo>
                  <a:lnTo>
                    <a:pt x="2972" y="2807"/>
                  </a:lnTo>
                  <a:lnTo>
                    <a:pt x="2972" y="2802"/>
                  </a:lnTo>
                  <a:lnTo>
                    <a:pt x="2972" y="2802"/>
                  </a:lnTo>
                  <a:lnTo>
                    <a:pt x="2978" y="2796"/>
                  </a:lnTo>
                  <a:lnTo>
                    <a:pt x="2978" y="2796"/>
                  </a:lnTo>
                  <a:lnTo>
                    <a:pt x="2983" y="2796"/>
                  </a:lnTo>
                  <a:close/>
                  <a:moveTo>
                    <a:pt x="909" y="2614"/>
                  </a:moveTo>
                  <a:lnTo>
                    <a:pt x="909" y="2614"/>
                  </a:lnTo>
                  <a:lnTo>
                    <a:pt x="915" y="2620"/>
                  </a:lnTo>
                  <a:lnTo>
                    <a:pt x="915" y="2620"/>
                  </a:lnTo>
                  <a:lnTo>
                    <a:pt x="909" y="2625"/>
                  </a:lnTo>
                  <a:lnTo>
                    <a:pt x="909" y="2625"/>
                  </a:lnTo>
                  <a:lnTo>
                    <a:pt x="909" y="2625"/>
                  </a:lnTo>
                  <a:lnTo>
                    <a:pt x="909" y="2625"/>
                  </a:lnTo>
                  <a:lnTo>
                    <a:pt x="903" y="2625"/>
                  </a:lnTo>
                  <a:lnTo>
                    <a:pt x="903" y="2625"/>
                  </a:lnTo>
                  <a:lnTo>
                    <a:pt x="903" y="2625"/>
                  </a:lnTo>
                  <a:lnTo>
                    <a:pt x="903" y="2625"/>
                  </a:lnTo>
                  <a:lnTo>
                    <a:pt x="903" y="2620"/>
                  </a:lnTo>
                  <a:lnTo>
                    <a:pt x="903" y="2620"/>
                  </a:lnTo>
                  <a:lnTo>
                    <a:pt x="903" y="2614"/>
                  </a:lnTo>
                  <a:lnTo>
                    <a:pt x="903" y="2614"/>
                  </a:lnTo>
                  <a:lnTo>
                    <a:pt x="909" y="2614"/>
                  </a:lnTo>
                  <a:close/>
                  <a:moveTo>
                    <a:pt x="926" y="2779"/>
                  </a:moveTo>
                  <a:lnTo>
                    <a:pt x="926" y="2779"/>
                  </a:lnTo>
                  <a:lnTo>
                    <a:pt x="926" y="2785"/>
                  </a:lnTo>
                  <a:lnTo>
                    <a:pt x="926" y="2785"/>
                  </a:lnTo>
                  <a:lnTo>
                    <a:pt x="926" y="2790"/>
                  </a:lnTo>
                  <a:lnTo>
                    <a:pt x="926" y="2790"/>
                  </a:lnTo>
                  <a:lnTo>
                    <a:pt x="931" y="2796"/>
                  </a:lnTo>
                  <a:lnTo>
                    <a:pt x="931" y="2796"/>
                  </a:lnTo>
                  <a:lnTo>
                    <a:pt x="931" y="2796"/>
                  </a:lnTo>
                  <a:lnTo>
                    <a:pt x="931" y="2796"/>
                  </a:lnTo>
                  <a:lnTo>
                    <a:pt x="931" y="2796"/>
                  </a:lnTo>
                  <a:lnTo>
                    <a:pt x="931" y="2796"/>
                  </a:lnTo>
                  <a:lnTo>
                    <a:pt x="937" y="2785"/>
                  </a:lnTo>
                  <a:lnTo>
                    <a:pt x="937" y="2785"/>
                  </a:lnTo>
                  <a:lnTo>
                    <a:pt x="937" y="2779"/>
                  </a:lnTo>
                  <a:lnTo>
                    <a:pt x="937" y="2779"/>
                  </a:lnTo>
                  <a:lnTo>
                    <a:pt x="926" y="2779"/>
                  </a:lnTo>
                  <a:close/>
                  <a:moveTo>
                    <a:pt x="1205" y="3000"/>
                  </a:moveTo>
                  <a:lnTo>
                    <a:pt x="1205" y="3000"/>
                  </a:lnTo>
                  <a:lnTo>
                    <a:pt x="1205" y="3006"/>
                  </a:lnTo>
                  <a:lnTo>
                    <a:pt x="1205" y="3006"/>
                  </a:lnTo>
                  <a:lnTo>
                    <a:pt x="1210" y="3012"/>
                  </a:lnTo>
                  <a:lnTo>
                    <a:pt x="1210" y="3012"/>
                  </a:lnTo>
                  <a:lnTo>
                    <a:pt x="1210" y="3018"/>
                  </a:lnTo>
                  <a:lnTo>
                    <a:pt x="1210" y="3018"/>
                  </a:lnTo>
                  <a:lnTo>
                    <a:pt x="1210" y="3024"/>
                  </a:lnTo>
                  <a:lnTo>
                    <a:pt x="1210" y="3024"/>
                  </a:lnTo>
                  <a:lnTo>
                    <a:pt x="1216" y="3029"/>
                  </a:lnTo>
                  <a:lnTo>
                    <a:pt x="1216" y="3029"/>
                  </a:lnTo>
                  <a:lnTo>
                    <a:pt x="1216" y="3029"/>
                  </a:lnTo>
                  <a:lnTo>
                    <a:pt x="1216" y="3029"/>
                  </a:lnTo>
                  <a:lnTo>
                    <a:pt x="1221" y="3035"/>
                  </a:lnTo>
                  <a:lnTo>
                    <a:pt x="1221" y="3035"/>
                  </a:lnTo>
                  <a:lnTo>
                    <a:pt x="1221" y="3035"/>
                  </a:lnTo>
                  <a:lnTo>
                    <a:pt x="1221" y="3035"/>
                  </a:lnTo>
                  <a:lnTo>
                    <a:pt x="1233" y="3040"/>
                  </a:lnTo>
                  <a:lnTo>
                    <a:pt x="1239" y="3035"/>
                  </a:lnTo>
                  <a:lnTo>
                    <a:pt x="1239" y="3035"/>
                  </a:lnTo>
                  <a:lnTo>
                    <a:pt x="1233" y="3024"/>
                  </a:lnTo>
                  <a:lnTo>
                    <a:pt x="1233" y="3024"/>
                  </a:lnTo>
                  <a:lnTo>
                    <a:pt x="1216" y="3006"/>
                  </a:lnTo>
                  <a:lnTo>
                    <a:pt x="1216" y="3006"/>
                  </a:lnTo>
                  <a:lnTo>
                    <a:pt x="1205" y="3000"/>
                  </a:lnTo>
                  <a:close/>
                  <a:moveTo>
                    <a:pt x="772" y="715"/>
                  </a:moveTo>
                  <a:lnTo>
                    <a:pt x="772" y="715"/>
                  </a:lnTo>
                  <a:lnTo>
                    <a:pt x="778" y="721"/>
                  </a:lnTo>
                  <a:lnTo>
                    <a:pt x="778" y="721"/>
                  </a:lnTo>
                  <a:lnTo>
                    <a:pt x="772" y="727"/>
                  </a:lnTo>
                  <a:lnTo>
                    <a:pt x="772" y="727"/>
                  </a:lnTo>
                  <a:lnTo>
                    <a:pt x="772" y="727"/>
                  </a:lnTo>
                  <a:lnTo>
                    <a:pt x="772" y="727"/>
                  </a:lnTo>
                  <a:lnTo>
                    <a:pt x="767" y="727"/>
                  </a:lnTo>
                  <a:lnTo>
                    <a:pt x="767" y="727"/>
                  </a:lnTo>
                  <a:lnTo>
                    <a:pt x="767" y="727"/>
                  </a:lnTo>
                  <a:lnTo>
                    <a:pt x="767" y="727"/>
                  </a:lnTo>
                  <a:lnTo>
                    <a:pt x="767" y="721"/>
                  </a:lnTo>
                  <a:lnTo>
                    <a:pt x="767" y="721"/>
                  </a:lnTo>
                  <a:lnTo>
                    <a:pt x="767" y="715"/>
                  </a:lnTo>
                  <a:lnTo>
                    <a:pt x="767" y="715"/>
                  </a:lnTo>
                  <a:lnTo>
                    <a:pt x="772" y="715"/>
                  </a:lnTo>
                  <a:close/>
                  <a:moveTo>
                    <a:pt x="3506" y="2216"/>
                  </a:moveTo>
                  <a:lnTo>
                    <a:pt x="3506" y="2216"/>
                  </a:lnTo>
                  <a:lnTo>
                    <a:pt x="3506" y="2205"/>
                  </a:lnTo>
                  <a:lnTo>
                    <a:pt x="3506" y="2205"/>
                  </a:lnTo>
                  <a:lnTo>
                    <a:pt x="3506" y="2188"/>
                  </a:lnTo>
                  <a:lnTo>
                    <a:pt x="3506" y="2188"/>
                  </a:lnTo>
                  <a:lnTo>
                    <a:pt x="3501" y="2171"/>
                  </a:lnTo>
                  <a:lnTo>
                    <a:pt x="3501" y="2171"/>
                  </a:lnTo>
                  <a:lnTo>
                    <a:pt x="3495" y="2154"/>
                  </a:lnTo>
                  <a:lnTo>
                    <a:pt x="3495" y="2154"/>
                  </a:lnTo>
                  <a:lnTo>
                    <a:pt x="3489" y="2148"/>
                  </a:lnTo>
                  <a:lnTo>
                    <a:pt x="3489" y="2148"/>
                  </a:lnTo>
                  <a:lnTo>
                    <a:pt x="3483" y="2142"/>
                  </a:lnTo>
                  <a:lnTo>
                    <a:pt x="3483" y="2142"/>
                  </a:lnTo>
                  <a:lnTo>
                    <a:pt x="3477" y="2131"/>
                  </a:lnTo>
                  <a:lnTo>
                    <a:pt x="3477" y="2131"/>
                  </a:lnTo>
                  <a:lnTo>
                    <a:pt x="3472" y="2126"/>
                  </a:lnTo>
                  <a:lnTo>
                    <a:pt x="3472" y="2126"/>
                  </a:lnTo>
                  <a:lnTo>
                    <a:pt x="3472" y="2120"/>
                  </a:lnTo>
                  <a:lnTo>
                    <a:pt x="3472" y="2120"/>
                  </a:lnTo>
                  <a:lnTo>
                    <a:pt x="3472" y="2108"/>
                  </a:lnTo>
                  <a:lnTo>
                    <a:pt x="3472" y="2108"/>
                  </a:lnTo>
                  <a:lnTo>
                    <a:pt x="3477" y="2102"/>
                  </a:lnTo>
                  <a:lnTo>
                    <a:pt x="3477" y="2102"/>
                  </a:lnTo>
                  <a:lnTo>
                    <a:pt x="3472" y="2091"/>
                  </a:lnTo>
                  <a:lnTo>
                    <a:pt x="3472" y="2091"/>
                  </a:lnTo>
                  <a:lnTo>
                    <a:pt x="3472" y="2091"/>
                  </a:lnTo>
                  <a:lnTo>
                    <a:pt x="3472" y="2091"/>
                  </a:lnTo>
                  <a:lnTo>
                    <a:pt x="3467" y="2086"/>
                  </a:lnTo>
                  <a:lnTo>
                    <a:pt x="3467" y="2086"/>
                  </a:lnTo>
                  <a:lnTo>
                    <a:pt x="3461" y="2086"/>
                  </a:lnTo>
                  <a:lnTo>
                    <a:pt x="3461" y="2086"/>
                  </a:lnTo>
                  <a:lnTo>
                    <a:pt x="3455" y="2080"/>
                  </a:lnTo>
                  <a:lnTo>
                    <a:pt x="3455" y="2080"/>
                  </a:lnTo>
                  <a:lnTo>
                    <a:pt x="3455" y="2080"/>
                  </a:lnTo>
                  <a:lnTo>
                    <a:pt x="3455" y="2080"/>
                  </a:lnTo>
                  <a:lnTo>
                    <a:pt x="3455" y="2074"/>
                  </a:lnTo>
                  <a:lnTo>
                    <a:pt x="3455" y="2074"/>
                  </a:lnTo>
                  <a:lnTo>
                    <a:pt x="3455" y="2068"/>
                  </a:lnTo>
                  <a:lnTo>
                    <a:pt x="3455" y="2068"/>
                  </a:lnTo>
                  <a:lnTo>
                    <a:pt x="3455" y="2062"/>
                  </a:lnTo>
                  <a:lnTo>
                    <a:pt x="3455" y="2062"/>
                  </a:lnTo>
                  <a:lnTo>
                    <a:pt x="3455" y="2057"/>
                  </a:lnTo>
                  <a:lnTo>
                    <a:pt x="3455" y="2057"/>
                  </a:lnTo>
                  <a:lnTo>
                    <a:pt x="3443" y="2040"/>
                  </a:lnTo>
                  <a:lnTo>
                    <a:pt x="3443" y="2040"/>
                  </a:lnTo>
                  <a:lnTo>
                    <a:pt x="3438" y="2029"/>
                  </a:lnTo>
                  <a:lnTo>
                    <a:pt x="3438" y="2029"/>
                  </a:lnTo>
                  <a:lnTo>
                    <a:pt x="3432" y="2017"/>
                  </a:lnTo>
                  <a:lnTo>
                    <a:pt x="3432" y="2017"/>
                  </a:lnTo>
                  <a:lnTo>
                    <a:pt x="3398" y="2023"/>
                  </a:lnTo>
                  <a:lnTo>
                    <a:pt x="3398" y="2023"/>
                  </a:lnTo>
                  <a:lnTo>
                    <a:pt x="3364" y="2023"/>
                  </a:lnTo>
                  <a:lnTo>
                    <a:pt x="3364" y="2023"/>
                  </a:lnTo>
                  <a:lnTo>
                    <a:pt x="3336" y="2017"/>
                  </a:lnTo>
                  <a:lnTo>
                    <a:pt x="3336" y="2017"/>
                  </a:lnTo>
                  <a:lnTo>
                    <a:pt x="3330" y="2012"/>
                  </a:lnTo>
                  <a:lnTo>
                    <a:pt x="3318" y="2006"/>
                  </a:lnTo>
                  <a:lnTo>
                    <a:pt x="3318" y="2006"/>
                  </a:lnTo>
                  <a:lnTo>
                    <a:pt x="3318" y="1995"/>
                  </a:lnTo>
                  <a:lnTo>
                    <a:pt x="3318" y="1995"/>
                  </a:lnTo>
                  <a:lnTo>
                    <a:pt x="3318" y="1977"/>
                  </a:lnTo>
                  <a:lnTo>
                    <a:pt x="3318" y="1977"/>
                  </a:lnTo>
                  <a:lnTo>
                    <a:pt x="3318" y="1966"/>
                  </a:lnTo>
                  <a:lnTo>
                    <a:pt x="3318" y="1966"/>
                  </a:lnTo>
                  <a:lnTo>
                    <a:pt x="3318" y="1949"/>
                  </a:lnTo>
                  <a:lnTo>
                    <a:pt x="3318" y="1949"/>
                  </a:lnTo>
                  <a:lnTo>
                    <a:pt x="3313" y="1949"/>
                  </a:lnTo>
                  <a:lnTo>
                    <a:pt x="3313" y="1949"/>
                  </a:lnTo>
                  <a:lnTo>
                    <a:pt x="3302" y="1937"/>
                  </a:lnTo>
                  <a:lnTo>
                    <a:pt x="3302" y="1937"/>
                  </a:lnTo>
                  <a:lnTo>
                    <a:pt x="3296" y="1932"/>
                  </a:lnTo>
                  <a:lnTo>
                    <a:pt x="3296" y="1932"/>
                  </a:lnTo>
                  <a:lnTo>
                    <a:pt x="3296" y="1927"/>
                  </a:lnTo>
                  <a:lnTo>
                    <a:pt x="3296" y="1927"/>
                  </a:lnTo>
                  <a:lnTo>
                    <a:pt x="3296" y="1927"/>
                  </a:lnTo>
                  <a:lnTo>
                    <a:pt x="3296" y="1927"/>
                  </a:lnTo>
                  <a:lnTo>
                    <a:pt x="3302" y="1927"/>
                  </a:lnTo>
                  <a:lnTo>
                    <a:pt x="3302" y="1927"/>
                  </a:lnTo>
                  <a:lnTo>
                    <a:pt x="3307" y="1921"/>
                  </a:lnTo>
                  <a:lnTo>
                    <a:pt x="3307" y="1921"/>
                  </a:lnTo>
                  <a:lnTo>
                    <a:pt x="3313" y="1921"/>
                  </a:lnTo>
                  <a:lnTo>
                    <a:pt x="3313" y="1921"/>
                  </a:lnTo>
                  <a:lnTo>
                    <a:pt x="3313" y="1909"/>
                  </a:lnTo>
                  <a:lnTo>
                    <a:pt x="3313" y="1909"/>
                  </a:lnTo>
                  <a:lnTo>
                    <a:pt x="3313" y="1892"/>
                  </a:lnTo>
                  <a:lnTo>
                    <a:pt x="3313" y="1892"/>
                  </a:lnTo>
                  <a:lnTo>
                    <a:pt x="3307" y="1881"/>
                  </a:lnTo>
                  <a:lnTo>
                    <a:pt x="3307" y="1881"/>
                  </a:lnTo>
                  <a:lnTo>
                    <a:pt x="3313" y="1870"/>
                  </a:lnTo>
                  <a:lnTo>
                    <a:pt x="3313" y="1870"/>
                  </a:lnTo>
                  <a:lnTo>
                    <a:pt x="3318" y="1858"/>
                  </a:lnTo>
                  <a:lnTo>
                    <a:pt x="3318" y="1858"/>
                  </a:lnTo>
                  <a:lnTo>
                    <a:pt x="3330" y="1852"/>
                  </a:lnTo>
                  <a:lnTo>
                    <a:pt x="3330" y="1852"/>
                  </a:lnTo>
                  <a:lnTo>
                    <a:pt x="3336" y="1841"/>
                  </a:lnTo>
                  <a:lnTo>
                    <a:pt x="3336" y="1841"/>
                  </a:lnTo>
                  <a:lnTo>
                    <a:pt x="3342" y="1836"/>
                  </a:lnTo>
                  <a:lnTo>
                    <a:pt x="3342" y="1836"/>
                  </a:lnTo>
                  <a:lnTo>
                    <a:pt x="3342" y="1830"/>
                  </a:lnTo>
                  <a:lnTo>
                    <a:pt x="3342" y="1830"/>
                  </a:lnTo>
                  <a:lnTo>
                    <a:pt x="3342" y="1824"/>
                  </a:lnTo>
                  <a:lnTo>
                    <a:pt x="3342" y="1824"/>
                  </a:lnTo>
                  <a:lnTo>
                    <a:pt x="3342" y="1818"/>
                  </a:lnTo>
                  <a:lnTo>
                    <a:pt x="3342" y="1818"/>
                  </a:lnTo>
                  <a:lnTo>
                    <a:pt x="3342" y="1812"/>
                  </a:lnTo>
                  <a:lnTo>
                    <a:pt x="3342" y="1812"/>
                  </a:lnTo>
                  <a:lnTo>
                    <a:pt x="3336" y="1812"/>
                  </a:lnTo>
                  <a:lnTo>
                    <a:pt x="3336" y="1812"/>
                  </a:lnTo>
                  <a:lnTo>
                    <a:pt x="3336" y="1812"/>
                  </a:lnTo>
                  <a:lnTo>
                    <a:pt x="3336" y="1812"/>
                  </a:lnTo>
                  <a:lnTo>
                    <a:pt x="3330" y="1812"/>
                  </a:lnTo>
                  <a:lnTo>
                    <a:pt x="3330" y="1812"/>
                  </a:lnTo>
                  <a:lnTo>
                    <a:pt x="3324" y="1807"/>
                  </a:lnTo>
                  <a:lnTo>
                    <a:pt x="3324" y="1807"/>
                  </a:lnTo>
                  <a:lnTo>
                    <a:pt x="3330" y="1807"/>
                  </a:lnTo>
                  <a:lnTo>
                    <a:pt x="3330" y="1807"/>
                  </a:lnTo>
                  <a:lnTo>
                    <a:pt x="3330" y="1802"/>
                  </a:lnTo>
                  <a:lnTo>
                    <a:pt x="3330" y="1802"/>
                  </a:lnTo>
                  <a:lnTo>
                    <a:pt x="3330" y="1796"/>
                  </a:lnTo>
                  <a:lnTo>
                    <a:pt x="3330" y="1796"/>
                  </a:lnTo>
                  <a:lnTo>
                    <a:pt x="3330" y="1790"/>
                  </a:lnTo>
                  <a:lnTo>
                    <a:pt x="3330" y="1790"/>
                  </a:lnTo>
                  <a:lnTo>
                    <a:pt x="3342" y="1790"/>
                  </a:lnTo>
                  <a:lnTo>
                    <a:pt x="3342" y="1790"/>
                  </a:lnTo>
                  <a:lnTo>
                    <a:pt x="3358" y="1796"/>
                  </a:lnTo>
                  <a:lnTo>
                    <a:pt x="3358" y="1796"/>
                  </a:lnTo>
                  <a:lnTo>
                    <a:pt x="3370" y="1796"/>
                  </a:lnTo>
                  <a:lnTo>
                    <a:pt x="3370" y="1796"/>
                  </a:lnTo>
                  <a:lnTo>
                    <a:pt x="3381" y="1790"/>
                  </a:lnTo>
                  <a:lnTo>
                    <a:pt x="3381" y="1790"/>
                  </a:lnTo>
                  <a:lnTo>
                    <a:pt x="3375" y="1784"/>
                  </a:lnTo>
                  <a:lnTo>
                    <a:pt x="3375" y="1784"/>
                  </a:lnTo>
                  <a:lnTo>
                    <a:pt x="3375" y="1773"/>
                  </a:lnTo>
                  <a:lnTo>
                    <a:pt x="3375" y="1773"/>
                  </a:lnTo>
                  <a:lnTo>
                    <a:pt x="3370" y="1762"/>
                  </a:lnTo>
                  <a:lnTo>
                    <a:pt x="3370" y="1762"/>
                  </a:lnTo>
                  <a:lnTo>
                    <a:pt x="3370" y="1756"/>
                  </a:lnTo>
                  <a:lnTo>
                    <a:pt x="3370" y="1756"/>
                  </a:lnTo>
                  <a:lnTo>
                    <a:pt x="3381" y="1744"/>
                  </a:lnTo>
                  <a:lnTo>
                    <a:pt x="3381" y="1744"/>
                  </a:lnTo>
                  <a:lnTo>
                    <a:pt x="3398" y="1733"/>
                  </a:lnTo>
                  <a:lnTo>
                    <a:pt x="3398" y="1733"/>
                  </a:lnTo>
                  <a:lnTo>
                    <a:pt x="3409" y="1722"/>
                  </a:lnTo>
                  <a:lnTo>
                    <a:pt x="3409" y="1722"/>
                  </a:lnTo>
                  <a:lnTo>
                    <a:pt x="3421" y="1716"/>
                  </a:lnTo>
                  <a:lnTo>
                    <a:pt x="3421" y="1716"/>
                  </a:lnTo>
                  <a:lnTo>
                    <a:pt x="3421" y="1710"/>
                  </a:lnTo>
                  <a:lnTo>
                    <a:pt x="3421" y="1710"/>
                  </a:lnTo>
                  <a:lnTo>
                    <a:pt x="3421" y="1705"/>
                  </a:lnTo>
                  <a:lnTo>
                    <a:pt x="3421" y="1705"/>
                  </a:lnTo>
                  <a:lnTo>
                    <a:pt x="3421" y="1699"/>
                  </a:lnTo>
                  <a:lnTo>
                    <a:pt x="3421" y="1699"/>
                  </a:lnTo>
                  <a:lnTo>
                    <a:pt x="3421" y="1693"/>
                  </a:lnTo>
                  <a:lnTo>
                    <a:pt x="3421" y="1693"/>
                  </a:lnTo>
                  <a:lnTo>
                    <a:pt x="3427" y="1693"/>
                  </a:lnTo>
                  <a:lnTo>
                    <a:pt x="3427" y="1693"/>
                  </a:lnTo>
                  <a:lnTo>
                    <a:pt x="3438" y="1688"/>
                  </a:lnTo>
                  <a:lnTo>
                    <a:pt x="3438" y="1688"/>
                  </a:lnTo>
                  <a:lnTo>
                    <a:pt x="3449" y="1688"/>
                  </a:lnTo>
                  <a:lnTo>
                    <a:pt x="3449" y="1688"/>
                  </a:lnTo>
                  <a:lnTo>
                    <a:pt x="3455" y="1688"/>
                  </a:lnTo>
                  <a:lnTo>
                    <a:pt x="3455" y="1688"/>
                  </a:lnTo>
                  <a:lnTo>
                    <a:pt x="3461" y="1677"/>
                  </a:lnTo>
                  <a:lnTo>
                    <a:pt x="3461" y="1677"/>
                  </a:lnTo>
                  <a:lnTo>
                    <a:pt x="3461" y="1665"/>
                  </a:lnTo>
                  <a:lnTo>
                    <a:pt x="3461" y="1665"/>
                  </a:lnTo>
                  <a:lnTo>
                    <a:pt x="3461" y="1653"/>
                  </a:lnTo>
                  <a:lnTo>
                    <a:pt x="3461" y="1653"/>
                  </a:lnTo>
                  <a:lnTo>
                    <a:pt x="3461" y="1642"/>
                  </a:lnTo>
                  <a:lnTo>
                    <a:pt x="3461" y="1642"/>
                  </a:lnTo>
                  <a:lnTo>
                    <a:pt x="3467" y="1642"/>
                  </a:lnTo>
                  <a:lnTo>
                    <a:pt x="3467" y="1642"/>
                  </a:lnTo>
                  <a:lnTo>
                    <a:pt x="3472" y="1642"/>
                  </a:lnTo>
                  <a:lnTo>
                    <a:pt x="3472" y="1642"/>
                  </a:lnTo>
                  <a:lnTo>
                    <a:pt x="3483" y="1642"/>
                  </a:lnTo>
                  <a:lnTo>
                    <a:pt x="3483" y="1642"/>
                  </a:lnTo>
                  <a:lnTo>
                    <a:pt x="3483" y="1642"/>
                  </a:lnTo>
                  <a:lnTo>
                    <a:pt x="3483" y="1642"/>
                  </a:lnTo>
                  <a:lnTo>
                    <a:pt x="3483" y="1637"/>
                  </a:lnTo>
                  <a:lnTo>
                    <a:pt x="3483" y="1637"/>
                  </a:lnTo>
                  <a:lnTo>
                    <a:pt x="3483" y="1631"/>
                  </a:lnTo>
                  <a:lnTo>
                    <a:pt x="3483" y="1631"/>
                  </a:lnTo>
                  <a:lnTo>
                    <a:pt x="3483" y="1625"/>
                  </a:lnTo>
                  <a:lnTo>
                    <a:pt x="3483" y="1625"/>
                  </a:lnTo>
                  <a:lnTo>
                    <a:pt x="3483" y="1619"/>
                  </a:lnTo>
                  <a:lnTo>
                    <a:pt x="3483" y="1619"/>
                  </a:lnTo>
                  <a:lnTo>
                    <a:pt x="3489" y="1619"/>
                  </a:lnTo>
                  <a:lnTo>
                    <a:pt x="3489" y="1619"/>
                  </a:lnTo>
                  <a:lnTo>
                    <a:pt x="3495" y="1619"/>
                  </a:lnTo>
                  <a:lnTo>
                    <a:pt x="3495" y="1619"/>
                  </a:lnTo>
                  <a:lnTo>
                    <a:pt x="3495" y="1619"/>
                  </a:lnTo>
                  <a:lnTo>
                    <a:pt x="3495" y="1619"/>
                  </a:lnTo>
                  <a:lnTo>
                    <a:pt x="3495" y="1625"/>
                  </a:lnTo>
                  <a:lnTo>
                    <a:pt x="3495" y="1625"/>
                  </a:lnTo>
                  <a:lnTo>
                    <a:pt x="3506" y="1625"/>
                  </a:lnTo>
                  <a:lnTo>
                    <a:pt x="3506" y="1625"/>
                  </a:lnTo>
                  <a:lnTo>
                    <a:pt x="3512" y="1625"/>
                  </a:lnTo>
                  <a:lnTo>
                    <a:pt x="3512" y="1625"/>
                  </a:lnTo>
                  <a:lnTo>
                    <a:pt x="3523" y="1625"/>
                  </a:lnTo>
                  <a:lnTo>
                    <a:pt x="3523" y="1625"/>
                  </a:lnTo>
                  <a:lnTo>
                    <a:pt x="3529" y="1625"/>
                  </a:lnTo>
                  <a:lnTo>
                    <a:pt x="3529" y="1625"/>
                  </a:lnTo>
                  <a:lnTo>
                    <a:pt x="3523" y="1619"/>
                  </a:lnTo>
                  <a:lnTo>
                    <a:pt x="3523" y="1619"/>
                  </a:lnTo>
                  <a:lnTo>
                    <a:pt x="3523" y="1613"/>
                  </a:lnTo>
                  <a:lnTo>
                    <a:pt x="3523" y="1613"/>
                  </a:lnTo>
                  <a:lnTo>
                    <a:pt x="3517" y="1613"/>
                  </a:lnTo>
                  <a:lnTo>
                    <a:pt x="3517" y="1613"/>
                  </a:lnTo>
                  <a:lnTo>
                    <a:pt x="3512" y="1613"/>
                  </a:lnTo>
                  <a:lnTo>
                    <a:pt x="3512" y="1613"/>
                  </a:lnTo>
                  <a:lnTo>
                    <a:pt x="3512" y="1608"/>
                  </a:lnTo>
                  <a:lnTo>
                    <a:pt x="3512" y="1608"/>
                  </a:lnTo>
                  <a:lnTo>
                    <a:pt x="3512" y="1608"/>
                  </a:lnTo>
                  <a:lnTo>
                    <a:pt x="3512" y="1608"/>
                  </a:lnTo>
                  <a:lnTo>
                    <a:pt x="3506" y="1602"/>
                  </a:lnTo>
                  <a:lnTo>
                    <a:pt x="3506" y="1602"/>
                  </a:lnTo>
                  <a:lnTo>
                    <a:pt x="3506" y="1602"/>
                  </a:lnTo>
                  <a:lnTo>
                    <a:pt x="3506" y="1602"/>
                  </a:lnTo>
                  <a:lnTo>
                    <a:pt x="3512" y="1602"/>
                  </a:lnTo>
                  <a:lnTo>
                    <a:pt x="3512" y="1602"/>
                  </a:lnTo>
                  <a:lnTo>
                    <a:pt x="3523" y="1602"/>
                  </a:lnTo>
                  <a:lnTo>
                    <a:pt x="3523" y="1602"/>
                  </a:lnTo>
                  <a:lnTo>
                    <a:pt x="3529" y="1602"/>
                  </a:lnTo>
                  <a:lnTo>
                    <a:pt x="3529" y="1602"/>
                  </a:lnTo>
                  <a:lnTo>
                    <a:pt x="3540" y="1602"/>
                  </a:lnTo>
                  <a:lnTo>
                    <a:pt x="3540" y="1602"/>
                  </a:lnTo>
                  <a:lnTo>
                    <a:pt x="3540" y="1597"/>
                  </a:lnTo>
                  <a:lnTo>
                    <a:pt x="3540" y="1597"/>
                  </a:lnTo>
                  <a:lnTo>
                    <a:pt x="3546" y="1591"/>
                  </a:lnTo>
                  <a:lnTo>
                    <a:pt x="3546" y="1591"/>
                  </a:lnTo>
                  <a:lnTo>
                    <a:pt x="3540" y="1585"/>
                  </a:lnTo>
                  <a:lnTo>
                    <a:pt x="3540" y="1585"/>
                  </a:lnTo>
                  <a:lnTo>
                    <a:pt x="3529" y="1585"/>
                  </a:lnTo>
                  <a:lnTo>
                    <a:pt x="3529" y="1580"/>
                  </a:lnTo>
                  <a:lnTo>
                    <a:pt x="3529" y="1580"/>
                  </a:lnTo>
                  <a:lnTo>
                    <a:pt x="3529" y="1574"/>
                  </a:lnTo>
                  <a:lnTo>
                    <a:pt x="3529" y="1568"/>
                  </a:lnTo>
                  <a:lnTo>
                    <a:pt x="3529" y="1568"/>
                  </a:lnTo>
                  <a:lnTo>
                    <a:pt x="3557" y="1574"/>
                  </a:lnTo>
                  <a:lnTo>
                    <a:pt x="3557" y="1574"/>
                  </a:lnTo>
                  <a:lnTo>
                    <a:pt x="3574" y="1580"/>
                  </a:lnTo>
                  <a:lnTo>
                    <a:pt x="3574" y="1580"/>
                  </a:lnTo>
                  <a:lnTo>
                    <a:pt x="3592" y="1574"/>
                  </a:lnTo>
                  <a:lnTo>
                    <a:pt x="3592" y="1574"/>
                  </a:lnTo>
                  <a:lnTo>
                    <a:pt x="3614" y="1563"/>
                  </a:lnTo>
                  <a:lnTo>
                    <a:pt x="3614" y="1563"/>
                  </a:lnTo>
                  <a:lnTo>
                    <a:pt x="3620" y="1563"/>
                  </a:lnTo>
                  <a:lnTo>
                    <a:pt x="3620" y="1563"/>
                  </a:lnTo>
                  <a:lnTo>
                    <a:pt x="3626" y="1563"/>
                  </a:lnTo>
                  <a:lnTo>
                    <a:pt x="3626" y="1563"/>
                  </a:lnTo>
                  <a:lnTo>
                    <a:pt x="3631" y="1563"/>
                  </a:lnTo>
                  <a:lnTo>
                    <a:pt x="3631" y="1563"/>
                  </a:lnTo>
                  <a:lnTo>
                    <a:pt x="3631" y="1557"/>
                  </a:lnTo>
                  <a:lnTo>
                    <a:pt x="3631" y="1557"/>
                  </a:lnTo>
                  <a:lnTo>
                    <a:pt x="3631" y="1557"/>
                  </a:lnTo>
                  <a:lnTo>
                    <a:pt x="3631" y="1557"/>
                  </a:lnTo>
                  <a:lnTo>
                    <a:pt x="3631" y="1551"/>
                  </a:lnTo>
                  <a:lnTo>
                    <a:pt x="3631" y="1551"/>
                  </a:lnTo>
                  <a:lnTo>
                    <a:pt x="3631" y="1546"/>
                  </a:lnTo>
                  <a:lnTo>
                    <a:pt x="3631" y="1546"/>
                  </a:lnTo>
                  <a:lnTo>
                    <a:pt x="3631" y="1540"/>
                  </a:lnTo>
                  <a:lnTo>
                    <a:pt x="3631" y="1540"/>
                  </a:lnTo>
                  <a:lnTo>
                    <a:pt x="3631" y="1540"/>
                  </a:lnTo>
                  <a:lnTo>
                    <a:pt x="3631" y="1540"/>
                  </a:lnTo>
                  <a:lnTo>
                    <a:pt x="3631" y="1534"/>
                  </a:lnTo>
                  <a:lnTo>
                    <a:pt x="3631" y="1534"/>
                  </a:lnTo>
                  <a:lnTo>
                    <a:pt x="3631" y="1523"/>
                  </a:lnTo>
                  <a:lnTo>
                    <a:pt x="3631" y="1523"/>
                  </a:lnTo>
                  <a:lnTo>
                    <a:pt x="3631" y="1517"/>
                  </a:lnTo>
                  <a:lnTo>
                    <a:pt x="3631" y="1517"/>
                  </a:lnTo>
                  <a:lnTo>
                    <a:pt x="3626" y="1517"/>
                  </a:lnTo>
                  <a:lnTo>
                    <a:pt x="3626" y="1517"/>
                  </a:lnTo>
                  <a:lnTo>
                    <a:pt x="3620" y="1517"/>
                  </a:lnTo>
                  <a:lnTo>
                    <a:pt x="3620" y="1517"/>
                  </a:lnTo>
                  <a:lnTo>
                    <a:pt x="3614" y="1517"/>
                  </a:lnTo>
                  <a:lnTo>
                    <a:pt x="3614" y="1517"/>
                  </a:lnTo>
                  <a:lnTo>
                    <a:pt x="3608" y="1517"/>
                  </a:lnTo>
                  <a:lnTo>
                    <a:pt x="3608" y="1517"/>
                  </a:lnTo>
                  <a:lnTo>
                    <a:pt x="3608" y="1506"/>
                  </a:lnTo>
                  <a:lnTo>
                    <a:pt x="3608" y="1506"/>
                  </a:lnTo>
                  <a:lnTo>
                    <a:pt x="3608" y="1500"/>
                  </a:lnTo>
                  <a:lnTo>
                    <a:pt x="3608" y="1500"/>
                  </a:lnTo>
                  <a:lnTo>
                    <a:pt x="3608" y="1488"/>
                  </a:lnTo>
                  <a:lnTo>
                    <a:pt x="3608" y="1488"/>
                  </a:lnTo>
                  <a:lnTo>
                    <a:pt x="3608" y="1483"/>
                  </a:lnTo>
                  <a:lnTo>
                    <a:pt x="3608" y="1483"/>
                  </a:lnTo>
                  <a:lnTo>
                    <a:pt x="3608" y="1483"/>
                  </a:lnTo>
                  <a:lnTo>
                    <a:pt x="3608" y="1483"/>
                  </a:lnTo>
                  <a:lnTo>
                    <a:pt x="3620" y="1483"/>
                  </a:lnTo>
                  <a:lnTo>
                    <a:pt x="3620" y="1483"/>
                  </a:lnTo>
                  <a:lnTo>
                    <a:pt x="3631" y="1483"/>
                  </a:lnTo>
                  <a:lnTo>
                    <a:pt x="3631" y="1483"/>
                  </a:lnTo>
                  <a:lnTo>
                    <a:pt x="3642" y="1483"/>
                  </a:lnTo>
                  <a:lnTo>
                    <a:pt x="3642" y="1477"/>
                  </a:lnTo>
                  <a:lnTo>
                    <a:pt x="3648" y="1472"/>
                  </a:lnTo>
                  <a:lnTo>
                    <a:pt x="3648" y="1472"/>
                  </a:lnTo>
                  <a:lnTo>
                    <a:pt x="3648" y="1466"/>
                  </a:lnTo>
                  <a:lnTo>
                    <a:pt x="3654" y="1466"/>
                  </a:lnTo>
                  <a:lnTo>
                    <a:pt x="3654" y="1466"/>
                  </a:lnTo>
                  <a:lnTo>
                    <a:pt x="3654" y="1466"/>
                  </a:lnTo>
                  <a:lnTo>
                    <a:pt x="3660" y="1466"/>
                  </a:lnTo>
                  <a:lnTo>
                    <a:pt x="3660" y="1466"/>
                  </a:lnTo>
                  <a:lnTo>
                    <a:pt x="3660" y="1460"/>
                  </a:lnTo>
                  <a:lnTo>
                    <a:pt x="3660" y="1460"/>
                  </a:lnTo>
                  <a:lnTo>
                    <a:pt x="3660" y="1454"/>
                  </a:lnTo>
                  <a:lnTo>
                    <a:pt x="3660" y="1454"/>
                  </a:lnTo>
                  <a:lnTo>
                    <a:pt x="3665" y="1449"/>
                  </a:lnTo>
                  <a:lnTo>
                    <a:pt x="3665" y="1449"/>
                  </a:lnTo>
                  <a:lnTo>
                    <a:pt x="3665" y="1443"/>
                  </a:lnTo>
                  <a:lnTo>
                    <a:pt x="3665" y="1443"/>
                  </a:lnTo>
                  <a:lnTo>
                    <a:pt x="3654" y="1438"/>
                  </a:lnTo>
                  <a:lnTo>
                    <a:pt x="3654" y="1438"/>
                  </a:lnTo>
                  <a:lnTo>
                    <a:pt x="3654" y="1426"/>
                  </a:lnTo>
                  <a:lnTo>
                    <a:pt x="3654" y="1426"/>
                  </a:lnTo>
                  <a:lnTo>
                    <a:pt x="3654" y="1415"/>
                  </a:lnTo>
                  <a:lnTo>
                    <a:pt x="3654" y="1415"/>
                  </a:lnTo>
                  <a:lnTo>
                    <a:pt x="3660" y="1398"/>
                  </a:lnTo>
                  <a:lnTo>
                    <a:pt x="3660" y="1398"/>
                  </a:lnTo>
                  <a:lnTo>
                    <a:pt x="3665" y="1398"/>
                  </a:lnTo>
                  <a:lnTo>
                    <a:pt x="3665" y="1398"/>
                  </a:lnTo>
                  <a:lnTo>
                    <a:pt x="3677" y="1398"/>
                  </a:lnTo>
                  <a:lnTo>
                    <a:pt x="3677" y="1398"/>
                  </a:lnTo>
                  <a:lnTo>
                    <a:pt x="3682" y="1398"/>
                  </a:lnTo>
                  <a:lnTo>
                    <a:pt x="3682" y="1398"/>
                  </a:lnTo>
                  <a:lnTo>
                    <a:pt x="3699" y="1398"/>
                  </a:lnTo>
                  <a:lnTo>
                    <a:pt x="3699" y="1398"/>
                  </a:lnTo>
                  <a:lnTo>
                    <a:pt x="3699" y="1392"/>
                  </a:lnTo>
                  <a:lnTo>
                    <a:pt x="3699" y="1392"/>
                  </a:lnTo>
                  <a:lnTo>
                    <a:pt x="3699" y="1387"/>
                  </a:lnTo>
                  <a:lnTo>
                    <a:pt x="3699" y="1387"/>
                  </a:lnTo>
                  <a:lnTo>
                    <a:pt x="3699" y="1381"/>
                  </a:lnTo>
                  <a:lnTo>
                    <a:pt x="3699" y="1381"/>
                  </a:lnTo>
                  <a:lnTo>
                    <a:pt x="3705" y="1381"/>
                  </a:lnTo>
                  <a:lnTo>
                    <a:pt x="3705" y="1381"/>
                  </a:lnTo>
                  <a:lnTo>
                    <a:pt x="3716" y="1381"/>
                  </a:lnTo>
                  <a:lnTo>
                    <a:pt x="3716" y="1381"/>
                  </a:lnTo>
                  <a:lnTo>
                    <a:pt x="3733" y="1387"/>
                  </a:lnTo>
                  <a:lnTo>
                    <a:pt x="3733" y="1387"/>
                  </a:lnTo>
                  <a:lnTo>
                    <a:pt x="3756" y="1392"/>
                  </a:lnTo>
                  <a:lnTo>
                    <a:pt x="3756" y="1392"/>
                  </a:lnTo>
                  <a:lnTo>
                    <a:pt x="3767" y="1392"/>
                  </a:lnTo>
                  <a:lnTo>
                    <a:pt x="3767" y="1392"/>
                  </a:lnTo>
                  <a:lnTo>
                    <a:pt x="3773" y="1398"/>
                  </a:lnTo>
                  <a:lnTo>
                    <a:pt x="3773" y="1398"/>
                  </a:lnTo>
                  <a:lnTo>
                    <a:pt x="3773" y="1403"/>
                  </a:lnTo>
                  <a:lnTo>
                    <a:pt x="3773" y="1403"/>
                  </a:lnTo>
                  <a:lnTo>
                    <a:pt x="3773" y="1409"/>
                  </a:lnTo>
                  <a:lnTo>
                    <a:pt x="3773" y="1409"/>
                  </a:lnTo>
                  <a:lnTo>
                    <a:pt x="3779" y="1409"/>
                  </a:lnTo>
                  <a:lnTo>
                    <a:pt x="3779" y="1409"/>
                  </a:lnTo>
                  <a:lnTo>
                    <a:pt x="3785" y="1403"/>
                  </a:lnTo>
                  <a:lnTo>
                    <a:pt x="3785" y="1398"/>
                  </a:lnTo>
                  <a:lnTo>
                    <a:pt x="3785" y="1392"/>
                  </a:lnTo>
                  <a:lnTo>
                    <a:pt x="3785" y="1392"/>
                  </a:lnTo>
                  <a:lnTo>
                    <a:pt x="3790" y="1392"/>
                  </a:lnTo>
                  <a:lnTo>
                    <a:pt x="3790" y="1392"/>
                  </a:lnTo>
                  <a:lnTo>
                    <a:pt x="3802" y="1392"/>
                  </a:lnTo>
                  <a:lnTo>
                    <a:pt x="3802" y="1392"/>
                  </a:lnTo>
                  <a:lnTo>
                    <a:pt x="3807" y="1392"/>
                  </a:lnTo>
                  <a:lnTo>
                    <a:pt x="3807" y="1392"/>
                  </a:lnTo>
                  <a:lnTo>
                    <a:pt x="3818" y="1387"/>
                  </a:lnTo>
                  <a:lnTo>
                    <a:pt x="3818" y="1387"/>
                  </a:lnTo>
                  <a:lnTo>
                    <a:pt x="3824" y="1387"/>
                  </a:lnTo>
                  <a:lnTo>
                    <a:pt x="3824" y="1387"/>
                  </a:lnTo>
                  <a:lnTo>
                    <a:pt x="3836" y="1381"/>
                  </a:lnTo>
                  <a:lnTo>
                    <a:pt x="3836" y="1381"/>
                  </a:lnTo>
                  <a:lnTo>
                    <a:pt x="3841" y="1375"/>
                  </a:lnTo>
                  <a:lnTo>
                    <a:pt x="3841" y="1375"/>
                  </a:lnTo>
                  <a:lnTo>
                    <a:pt x="3852" y="1369"/>
                  </a:lnTo>
                  <a:lnTo>
                    <a:pt x="3852" y="1369"/>
                  </a:lnTo>
                  <a:lnTo>
                    <a:pt x="3847" y="1335"/>
                  </a:lnTo>
                  <a:lnTo>
                    <a:pt x="3847" y="1335"/>
                  </a:lnTo>
                  <a:lnTo>
                    <a:pt x="3852" y="1318"/>
                  </a:lnTo>
                  <a:lnTo>
                    <a:pt x="3852" y="1318"/>
                  </a:lnTo>
                  <a:lnTo>
                    <a:pt x="3858" y="1301"/>
                  </a:lnTo>
                  <a:lnTo>
                    <a:pt x="3858" y="1301"/>
                  </a:lnTo>
                  <a:lnTo>
                    <a:pt x="3876" y="1284"/>
                  </a:lnTo>
                  <a:lnTo>
                    <a:pt x="3876" y="1284"/>
                  </a:lnTo>
                  <a:lnTo>
                    <a:pt x="3852" y="1278"/>
                  </a:lnTo>
                  <a:lnTo>
                    <a:pt x="3852" y="1278"/>
                  </a:lnTo>
                  <a:lnTo>
                    <a:pt x="3830" y="1273"/>
                  </a:lnTo>
                  <a:lnTo>
                    <a:pt x="3830" y="1273"/>
                  </a:lnTo>
                  <a:lnTo>
                    <a:pt x="3807" y="1267"/>
                  </a:lnTo>
                  <a:lnTo>
                    <a:pt x="3807" y="1267"/>
                  </a:lnTo>
                  <a:lnTo>
                    <a:pt x="3785" y="1261"/>
                  </a:lnTo>
                  <a:lnTo>
                    <a:pt x="3785" y="1261"/>
                  </a:lnTo>
                  <a:lnTo>
                    <a:pt x="3745" y="1261"/>
                  </a:lnTo>
                  <a:lnTo>
                    <a:pt x="3745" y="1261"/>
                  </a:lnTo>
                  <a:lnTo>
                    <a:pt x="3705" y="1261"/>
                  </a:lnTo>
                  <a:lnTo>
                    <a:pt x="3705" y="1261"/>
                  </a:lnTo>
                  <a:lnTo>
                    <a:pt x="3665" y="1267"/>
                  </a:lnTo>
                  <a:lnTo>
                    <a:pt x="3665" y="1267"/>
                  </a:lnTo>
                  <a:lnTo>
                    <a:pt x="3631" y="1267"/>
                  </a:lnTo>
                  <a:lnTo>
                    <a:pt x="3631" y="1267"/>
                  </a:lnTo>
                  <a:lnTo>
                    <a:pt x="3637" y="1267"/>
                  </a:lnTo>
                  <a:lnTo>
                    <a:pt x="3637" y="1267"/>
                  </a:lnTo>
                  <a:lnTo>
                    <a:pt x="3637" y="1261"/>
                  </a:lnTo>
                  <a:lnTo>
                    <a:pt x="3637" y="1261"/>
                  </a:lnTo>
                  <a:lnTo>
                    <a:pt x="3637" y="1256"/>
                  </a:lnTo>
                  <a:lnTo>
                    <a:pt x="3637" y="1256"/>
                  </a:lnTo>
                  <a:lnTo>
                    <a:pt x="3637" y="1250"/>
                  </a:lnTo>
                  <a:lnTo>
                    <a:pt x="3637" y="1250"/>
                  </a:lnTo>
                  <a:lnTo>
                    <a:pt x="3648" y="1256"/>
                  </a:lnTo>
                  <a:lnTo>
                    <a:pt x="3648" y="1256"/>
                  </a:lnTo>
                  <a:lnTo>
                    <a:pt x="3654" y="1256"/>
                  </a:lnTo>
                  <a:lnTo>
                    <a:pt x="3654" y="1256"/>
                  </a:lnTo>
                  <a:lnTo>
                    <a:pt x="3660" y="1256"/>
                  </a:lnTo>
                  <a:lnTo>
                    <a:pt x="3660" y="1256"/>
                  </a:lnTo>
                  <a:lnTo>
                    <a:pt x="3671" y="1256"/>
                  </a:lnTo>
                  <a:lnTo>
                    <a:pt x="3671" y="1256"/>
                  </a:lnTo>
                  <a:lnTo>
                    <a:pt x="3677" y="1256"/>
                  </a:lnTo>
                  <a:lnTo>
                    <a:pt x="3677" y="1256"/>
                  </a:lnTo>
                  <a:lnTo>
                    <a:pt x="3688" y="1250"/>
                  </a:lnTo>
                  <a:lnTo>
                    <a:pt x="3688" y="1250"/>
                  </a:lnTo>
                  <a:lnTo>
                    <a:pt x="3699" y="1250"/>
                  </a:lnTo>
                  <a:lnTo>
                    <a:pt x="3699" y="1250"/>
                  </a:lnTo>
                  <a:lnTo>
                    <a:pt x="3711" y="1244"/>
                  </a:lnTo>
                  <a:lnTo>
                    <a:pt x="3711" y="1244"/>
                  </a:lnTo>
                  <a:lnTo>
                    <a:pt x="3711" y="1244"/>
                  </a:lnTo>
                  <a:lnTo>
                    <a:pt x="3711" y="1238"/>
                  </a:lnTo>
                  <a:lnTo>
                    <a:pt x="3711" y="1238"/>
                  </a:lnTo>
                  <a:lnTo>
                    <a:pt x="3711" y="1238"/>
                  </a:lnTo>
                  <a:lnTo>
                    <a:pt x="3699" y="1233"/>
                  </a:lnTo>
                  <a:lnTo>
                    <a:pt x="3699" y="1233"/>
                  </a:lnTo>
                  <a:lnTo>
                    <a:pt x="3693" y="1233"/>
                  </a:lnTo>
                  <a:lnTo>
                    <a:pt x="3693" y="1233"/>
                  </a:lnTo>
                  <a:lnTo>
                    <a:pt x="3693" y="1228"/>
                  </a:lnTo>
                  <a:lnTo>
                    <a:pt x="3693" y="1228"/>
                  </a:lnTo>
                  <a:lnTo>
                    <a:pt x="3699" y="1233"/>
                  </a:lnTo>
                  <a:lnTo>
                    <a:pt x="3699" y="1233"/>
                  </a:lnTo>
                  <a:lnTo>
                    <a:pt x="3699" y="1222"/>
                  </a:lnTo>
                  <a:lnTo>
                    <a:pt x="3699" y="1222"/>
                  </a:lnTo>
                  <a:lnTo>
                    <a:pt x="3699" y="1216"/>
                  </a:lnTo>
                  <a:lnTo>
                    <a:pt x="3699" y="1216"/>
                  </a:lnTo>
                  <a:lnTo>
                    <a:pt x="3699" y="1210"/>
                  </a:lnTo>
                  <a:lnTo>
                    <a:pt x="3699" y="1210"/>
                  </a:lnTo>
                  <a:lnTo>
                    <a:pt x="3705" y="1204"/>
                  </a:lnTo>
                  <a:lnTo>
                    <a:pt x="3705" y="1204"/>
                  </a:lnTo>
                  <a:lnTo>
                    <a:pt x="3716" y="1210"/>
                  </a:lnTo>
                  <a:lnTo>
                    <a:pt x="3716" y="1210"/>
                  </a:lnTo>
                  <a:lnTo>
                    <a:pt x="3727" y="1216"/>
                  </a:lnTo>
                  <a:lnTo>
                    <a:pt x="3727" y="1216"/>
                  </a:lnTo>
                  <a:lnTo>
                    <a:pt x="3739" y="1228"/>
                  </a:lnTo>
                  <a:lnTo>
                    <a:pt x="3739" y="1228"/>
                  </a:lnTo>
                  <a:lnTo>
                    <a:pt x="3756" y="1228"/>
                  </a:lnTo>
                  <a:lnTo>
                    <a:pt x="3756" y="1228"/>
                  </a:lnTo>
                  <a:lnTo>
                    <a:pt x="3762" y="1222"/>
                  </a:lnTo>
                  <a:lnTo>
                    <a:pt x="3762" y="1222"/>
                  </a:lnTo>
                  <a:lnTo>
                    <a:pt x="3762" y="1216"/>
                  </a:lnTo>
                  <a:lnTo>
                    <a:pt x="3762" y="1216"/>
                  </a:lnTo>
                  <a:lnTo>
                    <a:pt x="3767" y="1216"/>
                  </a:lnTo>
                  <a:lnTo>
                    <a:pt x="3767" y="1216"/>
                  </a:lnTo>
                  <a:lnTo>
                    <a:pt x="3779" y="1216"/>
                  </a:lnTo>
                  <a:lnTo>
                    <a:pt x="3779" y="1216"/>
                  </a:lnTo>
                  <a:lnTo>
                    <a:pt x="3785" y="1216"/>
                  </a:lnTo>
                  <a:lnTo>
                    <a:pt x="3785" y="1216"/>
                  </a:lnTo>
                  <a:lnTo>
                    <a:pt x="3790" y="1222"/>
                  </a:lnTo>
                  <a:lnTo>
                    <a:pt x="3790" y="1222"/>
                  </a:lnTo>
                  <a:lnTo>
                    <a:pt x="3802" y="1228"/>
                  </a:lnTo>
                  <a:lnTo>
                    <a:pt x="3802" y="1228"/>
                  </a:lnTo>
                  <a:lnTo>
                    <a:pt x="3807" y="1233"/>
                  </a:lnTo>
                  <a:lnTo>
                    <a:pt x="3807" y="1233"/>
                  </a:lnTo>
                  <a:lnTo>
                    <a:pt x="3813" y="1228"/>
                  </a:lnTo>
                  <a:lnTo>
                    <a:pt x="3813" y="1228"/>
                  </a:lnTo>
                  <a:lnTo>
                    <a:pt x="3824" y="1228"/>
                  </a:lnTo>
                  <a:lnTo>
                    <a:pt x="3824" y="1228"/>
                  </a:lnTo>
                  <a:lnTo>
                    <a:pt x="3830" y="1228"/>
                  </a:lnTo>
                  <a:lnTo>
                    <a:pt x="3830" y="1228"/>
                  </a:lnTo>
                  <a:lnTo>
                    <a:pt x="3836" y="1228"/>
                  </a:lnTo>
                  <a:lnTo>
                    <a:pt x="3836" y="1228"/>
                  </a:lnTo>
                  <a:lnTo>
                    <a:pt x="3841" y="1233"/>
                  </a:lnTo>
                  <a:lnTo>
                    <a:pt x="3841" y="1233"/>
                  </a:lnTo>
                  <a:lnTo>
                    <a:pt x="3858" y="1250"/>
                  </a:lnTo>
                  <a:lnTo>
                    <a:pt x="3858" y="1250"/>
                  </a:lnTo>
                  <a:lnTo>
                    <a:pt x="3876" y="1261"/>
                  </a:lnTo>
                  <a:lnTo>
                    <a:pt x="3876" y="1261"/>
                  </a:lnTo>
                  <a:lnTo>
                    <a:pt x="3887" y="1273"/>
                  </a:lnTo>
                  <a:lnTo>
                    <a:pt x="3887" y="1273"/>
                  </a:lnTo>
                  <a:lnTo>
                    <a:pt x="3892" y="1273"/>
                  </a:lnTo>
                  <a:lnTo>
                    <a:pt x="3892" y="1273"/>
                  </a:lnTo>
                  <a:lnTo>
                    <a:pt x="3898" y="1267"/>
                  </a:lnTo>
                  <a:lnTo>
                    <a:pt x="3898" y="1267"/>
                  </a:lnTo>
                  <a:lnTo>
                    <a:pt x="3898" y="1267"/>
                  </a:lnTo>
                  <a:lnTo>
                    <a:pt x="3898" y="1267"/>
                  </a:lnTo>
                  <a:lnTo>
                    <a:pt x="3904" y="1261"/>
                  </a:lnTo>
                  <a:lnTo>
                    <a:pt x="3904" y="1261"/>
                  </a:lnTo>
                  <a:lnTo>
                    <a:pt x="3904" y="1261"/>
                  </a:lnTo>
                  <a:lnTo>
                    <a:pt x="3904" y="1261"/>
                  </a:lnTo>
                  <a:lnTo>
                    <a:pt x="3904" y="1256"/>
                  </a:lnTo>
                  <a:lnTo>
                    <a:pt x="3904" y="1256"/>
                  </a:lnTo>
                  <a:lnTo>
                    <a:pt x="3904" y="1250"/>
                  </a:lnTo>
                  <a:lnTo>
                    <a:pt x="3904" y="1250"/>
                  </a:lnTo>
                  <a:lnTo>
                    <a:pt x="3904" y="1244"/>
                  </a:lnTo>
                  <a:lnTo>
                    <a:pt x="3904" y="1244"/>
                  </a:lnTo>
                  <a:lnTo>
                    <a:pt x="3915" y="1228"/>
                  </a:lnTo>
                  <a:lnTo>
                    <a:pt x="3915" y="1228"/>
                  </a:lnTo>
                  <a:lnTo>
                    <a:pt x="3927" y="1222"/>
                  </a:lnTo>
                  <a:lnTo>
                    <a:pt x="3927" y="1222"/>
                  </a:lnTo>
                  <a:lnTo>
                    <a:pt x="3932" y="1204"/>
                  </a:lnTo>
                  <a:lnTo>
                    <a:pt x="3932" y="1204"/>
                  </a:lnTo>
                  <a:lnTo>
                    <a:pt x="3932" y="1182"/>
                  </a:lnTo>
                  <a:lnTo>
                    <a:pt x="3932" y="1182"/>
                  </a:lnTo>
                  <a:lnTo>
                    <a:pt x="3927" y="1176"/>
                  </a:lnTo>
                  <a:lnTo>
                    <a:pt x="3927" y="1176"/>
                  </a:lnTo>
                  <a:lnTo>
                    <a:pt x="3921" y="1164"/>
                  </a:lnTo>
                  <a:lnTo>
                    <a:pt x="3921" y="1164"/>
                  </a:lnTo>
                  <a:lnTo>
                    <a:pt x="3910" y="1159"/>
                  </a:lnTo>
                  <a:lnTo>
                    <a:pt x="3910" y="1159"/>
                  </a:lnTo>
                  <a:lnTo>
                    <a:pt x="3904" y="1153"/>
                  </a:lnTo>
                  <a:lnTo>
                    <a:pt x="3904" y="1153"/>
                  </a:lnTo>
                  <a:lnTo>
                    <a:pt x="3921" y="1153"/>
                  </a:lnTo>
                  <a:lnTo>
                    <a:pt x="3921" y="1153"/>
                  </a:lnTo>
                  <a:lnTo>
                    <a:pt x="3938" y="1148"/>
                  </a:lnTo>
                  <a:lnTo>
                    <a:pt x="3938" y="1148"/>
                  </a:lnTo>
                  <a:lnTo>
                    <a:pt x="3961" y="1142"/>
                  </a:lnTo>
                  <a:lnTo>
                    <a:pt x="3961" y="1142"/>
                  </a:lnTo>
                  <a:lnTo>
                    <a:pt x="3972" y="1136"/>
                  </a:lnTo>
                  <a:lnTo>
                    <a:pt x="3972" y="1136"/>
                  </a:lnTo>
                  <a:lnTo>
                    <a:pt x="3977" y="1148"/>
                  </a:lnTo>
                  <a:lnTo>
                    <a:pt x="3977" y="1148"/>
                  </a:lnTo>
                  <a:lnTo>
                    <a:pt x="3995" y="1159"/>
                  </a:lnTo>
                  <a:lnTo>
                    <a:pt x="3995" y="1159"/>
                  </a:lnTo>
                  <a:lnTo>
                    <a:pt x="4012" y="1176"/>
                  </a:lnTo>
                  <a:lnTo>
                    <a:pt x="4012" y="1176"/>
                  </a:lnTo>
                  <a:lnTo>
                    <a:pt x="4023" y="1188"/>
                  </a:lnTo>
                  <a:lnTo>
                    <a:pt x="4023" y="1188"/>
                  </a:lnTo>
                  <a:lnTo>
                    <a:pt x="4029" y="1188"/>
                  </a:lnTo>
                  <a:lnTo>
                    <a:pt x="4029" y="1188"/>
                  </a:lnTo>
                  <a:lnTo>
                    <a:pt x="4035" y="1188"/>
                  </a:lnTo>
                  <a:lnTo>
                    <a:pt x="4035" y="1188"/>
                  </a:lnTo>
                  <a:lnTo>
                    <a:pt x="4046" y="1193"/>
                  </a:lnTo>
                  <a:lnTo>
                    <a:pt x="4046" y="1193"/>
                  </a:lnTo>
                  <a:lnTo>
                    <a:pt x="4051" y="1193"/>
                  </a:lnTo>
                  <a:lnTo>
                    <a:pt x="4051" y="1188"/>
                  </a:lnTo>
                  <a:lnTo>
                    <a:pt x="4051" y="1188"/>
                  </a:lnTo>
                  <a:lnTo>
                    <a:pt x="4051" y="1182"/>
                  </a:lnTo>
                  <a:lnTo>
                    <a:pt x="4051" y="1182"/>
                  </a:lnTo>
                  <a:lnTo>
                    <a:pt x="4051" y="1182"/>
                  </a:lnTo>
                  <a:lnTo>
                    <a:pt x="4063" y="1176"/>
                  </a:lnTo>
                  <a:lnTo>
                    <a:pt x="4063" y="1176"/>
                  </a:lnTo>
                  <a:lnTo>
                    <a:pt x="4074" y="1176"/>
                  </a:lnTo>
                  <a:lnTo>
                    <a:pt x="4074" y="1176"/>
                  </a:lnTo>
                  <a:lnTo>
                    <a:pt x="4086" y="1170"/>
                  </a:lnTo>
                  <a:lnTo>
                    <a:pt x="4086" y="1170"/>
                  </a:lnTo>
                  <a:lnTo>
                    <a:pt x="4097" y="1170"/>
                  </a:lnTo>
                  <a:lnTo>
                    <a:pt x="4097" y="1170"/>
                  </a:lnTo>
                  <a:lnTo>
                    <a:pt x="4097" y="1170"/>
                  </a:lnTo>
                  <a:lnTo>
                    <a:pt x="4097" y="1170"/>
                  </a:lnTo>
                  <a:lnTo>
                    <a:pt x="4091" y="1164"/>
                  </a:lnTo>
                  <a:lnTo>
                    <a:pt x="4091" y="1164"/>
                  </a:lnTo>
                  <a:lnTo>
                    <a:pt x="4091" y="1159"/>
                  </a:lnTo>
                  <a:lnTo>
                    <a:pt x="4091" y="1159"/>
                  </a:lnTo>
                  <a:lnTo>
                    <a:pt x="4091" y="1159"/>
                  </a:lnTo>
                  <a:lnTo>
                    <a:pt x="4091" y="1159"/>
                  </a:lnTo>
                  <a:lnTo>
                    <a:pt x="4086" y="1159"/>
                  </a:lnTo>
                  <a:lnTo>
                    <a:pt x="4086" y="1159"/>
                  </a:lnTo>
                  <a:lnTo>
                    <a:pt x="4080" y="1159"/>
                  </a:lnTo>
                  <a:lnTo>
                    <a:pt x="4080" y="1159"/>
                  </a:lnTo>
                  <a:lnTo>
                    <a:pt x="4074" y="1159"/>
                  </a:lnTo>
                  <a:lnTo>
                    <a:pt x="4074" y="1159"/>
                  </a:lnTo>
                  <a:lnTo>
                    <a:pt x="4074" y="1159"/>
                  </a:lnTo>
                  <a:lnTo>
                    <a:pt x="4074" y="1159"/>
                  </a:lnTo>
                  <a:lnTo>
                    <a:pt x="4074" y="1153"/>
                  </a:lnTo>
                  <a:lnTo>
                    <a:pt x="4074" y="1153"/>
                  </a:lnTo>
                  <a:lnTo>
                    <a:pt x="4074" y="1148"/>
                  </a:lnTo>
                  <a:lnTo>
                    <a:pt x="4074" y="1148"/>
                  </a:lnTo>
                  <a:lnTo>
                    <a:pt x="4069" y="1148"/>
                  </a:lnTo>
                  <a:lnTo>
                    <a:pt x="4069" y="1148"/>
                  </a:lnTo>
                  <a:lnTo>
                    <a:pt x="4063" y="1148"/>
                  </a:lnTo>
                  <a:lnTo>
                    <a:pt x="4063" y="1148"/>
                  </a:lnTo>
                  <a:lnTo>
                    <a:pt x="4057" y="1148"/>
                  </a:lnTo>
                  <a:lnTo>
                    <a:pt x="4057" y="1148"/>
                  </a:lnTo>
                  <a:lnTo>
                    <a:pt x="4051" y="1142"/>
                  </a:lnTo>
                  <a:lnTo>
                    <a:pt x="4051" y="1142"/>
                  </a:lnTo>
                  <a:lnTo>
                    <a:pt x="4051" y="1142"/>
                  </a:lnTo>
                  <a:lnTo>
                    <a:pt x="4051" y="1142"/>
                  </a:lnTo>
                  <a:lnTo>
                    <a:pt x="4051" y="1136"/>
                  </a:lnTo>
                  <a:lnTo>
                    <a:pt x="4051" y="1136"/>
                  </a:lnTo>
                  <a:lnTo>
                    <a:pt x="4046" y="1131"/>
                  </a:lnTo>
                  <a:lnTo>
                    <a:pt x="4046" y="1131"/>
                  </a:lnTo>
                  <a:lnTo>
                    <a:pt x="4046" y="1125"/>
                  </a:lnTo>
                  <a:lnTo>
                    <a:pt x="4046" y="1125"/>
                  </a:lnTo>
                  <a:lnTo>
                    <a:pt x="4041" y="1119"/>
                  </a:lnTo>
                  <a:lnTo>
                    <a:pt x="4041" y="1119"/>
                  </a:lnTo>
                  <a:lnTo>
                    <a:pt x="4041" y="1119"/>
                  </a:lnTo>
                  <a:lnTo>
                    <a:pt x="4041" y="1119"/>
                  </a:lnTo>
                  <a:lnTo>
                    <a:pt x="4041" y="1114"/>
                  </a:lnTo>
                  <a:lnTo>
                    <a:pt x="4041" y="1114"/>
                  </a:lnTo>
                  <a:lnTo>
                    <a:pt x="4035" y="1108"/>
                  </a:lnTo>
                  <a:lnTo>
                    <a:pt x="4035" y="1108"/>
                  </a:lnTo>
                  <a:lnTo>
                    <a:pt x="4029" y="1108"/>
                  </a:lnTo>
                  <a:lnTo>
                    <a:pt x="4029" y="1108"/>
                  </a:lnTo>
                  <a:lnTo>
                    <a:pt x="4023" y="1108"/>
                  </a:lnTo>
                  <a:lnTo>
                    <a:pt x="4023" y="1108"/>
                  </a:lnTo>
                  <a:lnTo>
                    <a:pt x="4017" y="1114"/>
                  </a:lnTo>
                  <a:lnTo>
                    <a:pt x="4017" y="1114"/>
                  </a:lnTo>
                  <a:lnTo>
                    <a:pt x="4012" y="1108"/>
                  </a:lnTo>
                  <a:lnTo>
                    <a:pt x="4012" y="1108"/>
                  </a:lnTo>
                  <a:lnTo>
                    <a:pt x="4017" y="1108"/>
                  </a:lnTo>
                  <a:lnTo>
                    <a:pt x="4017" y="1108"/>
                  </a:lnTo>
                  <a:lnTo>
                    <a:pt x="4017" y="1108"/>
                  </a:lnTo>
                  <a:lnTo>
                    <a:pt x="4017" y="1108"/>
                  </a:lnTo>
                  <a:lnTo>
                    <a:pt x="4017" y="1102"/>
                  </a:lnTo>
                  <a:lnTo>
                    <a:pt x="4017" y="1102"/>
                  </a:lnTo>
                  <a:lnTo>
                    <a:pt x="4029" y="1097"/>
                  </a:lnTo>
                  <a:lnTo>
                    <a:pt x="4029" y="1097"/>
                  </a:lnTo>
                  <a:lnTo>
                    <a:pt x="4029" y="1091"/>
                  </a:lnTo>
                  <a:lnTo>
                    <a:pt x="4029" y="1091"/>
                  </a:lnTo>
                  <a:lnTo>
                    <a:pt x="4035" y="1091"/>
                  </a:lnTo>
                  <a:lnTo>
                    <a:pt x="4035" y="1091"/>
                  </a:lnTo>
                  <a:lnTo>
                    <a:pt x="4041" y="1091"/>
                  </a:lnTo>
                  <a:lnTo>
                    <a:pt x="4041" y="1091"/>
                  </a:lnTo>
                  <a:lnTo>
                    <a:pt x="4041" y="1091"/>
                  </a:lnTo>
                  <a:lnTo>
                    <a:pt x="4041" y="1091"/>
                  </a:lnTo>
                  <a:lnTo>
                    <a:pt x="4046" y="1091"/>
                  </a:lnTo>
                  <a:lnTo>
                    <a:pt x="4046" y="1091"/>
                  </a:lnTo>
                  <a:lnTo>
                    <a:pt x="4046" y="1097"/>
                  </a:lnTo>
                  <a:lnTo>
                    <a:pt x="4046" y="1097"/>
                  </a:lnTo>
                  <a:lnTo>
                    <a:pt x="4051" y="1102"/>
                  </a:lnTo>
                  <a:lnTo>
                    <a:pt x="4051" y="1102"/>
                  </a:lnTo>
                  <a:lnTo>
                    <a:pt x="4051" y="1108"/>
                  </a:lnTo>
                  <a:lnTo>
                    <a:pt x="4051" y="1108"/>
                  </a:lnTo>
                  <a:lnTo>
                    <a:pt x="4057" y="1102"/>
                  </a:lnTo>
                  <a:lnTo>
                    <a:pt x="4057" y="1102"/>
                  </a:lnTo>
                  <a:lnTo>
                    <a:pt x="4063" y="1102"/>
                  </a:lnTo>
                  <a:lnTo>
                    <a:pt x="4063" y="1102"/>
                  </a:lnTo>
                  <a:lnTo>
                    <a:pt x="4063" y="1102"/>
                  </a:lnTo>
                  <a:lnTo>
                    <a:pt x="4063" y="1102"/>
                  </a:lnTo>
                  <a:lnTo>
                    <a:pt x="4069" y="1102"/>
                  </a:lnTo>
                  <a:lnTo>
                    <a:pt x="4069" y="1102"/>
                  </a:lnTo>
                  <a:lnTo>
                    <a:pt x="4074" y="1108"/>
                  </a:lnTo>
                  <a:lnTo>
                    <a:pt x="4074" y="1108"/>
                  </a:lnTo>
                  <a:lnTo>
                    <a:pt x="4074" y="1114"/>
                  </a:lnTo>
                  <a:lnTo>
                    <a:pt x="4074" y="1114"/>
                  </a:lnTo>
                  <a:lnTo>
                    <a:pt x="4074" y="1125"/>
                  </a:lnTo>
                  <a:lnTo>
                    <a:pt x="4074" y="1125"/>
                  </a:lnTo>
                  <a:lnTo>
                    <a:pt x="4080" y="1131"/>
                  </a:lnTo>
                  <a:lnTo>
                    <a:pt x="4080" y="1131"/>
                  </a:lnTo>
                  <a:lnTo>
                    <a:pt x="4086" y="1136"/>
                  </a:lnTo>
                  <a:lnTo>
                    <a:pt x="4086" y="1136"/>
                  </a:lnTo>
                  <a:lnTo>
                    <a:pt x="4091" y="1136"/>
                  </a:lnTo>
                  <a:lnTo>
                    <a:pt x="4091" y="1136"/>
                  </a:lnTo>
                  <a:lnTo>
                    <a:pt x="4097" y="1136"/>
                  </a:lnTo>
                  <a:lnTo>
                    <a:pt x="4097" y="1136"/>
                  </a:lnTo>
                  <a:lnTo>
                    <a:pt x="4108" y="1136"/>
                  </a:lnTo>
                  <a:lnTo>
                    <a:pt x="4108" y="1136"/>
                  </a:lnTo>
                  <a:lnTo>
                    <a:pt x="4108" y="1142"/>
                  </a:lnTo>
                  <a:lnTo>
                    <a:pt x="4108" y="1142"/>
                  </a:lnTo>
                  <a:lnTo>
                    <a:pt x="4114" y="1148"/>
                  </a:lnTo>
                  <a:lnTo>
                    <a:pt x="4114" y="1148"/>
                  </a:lnTo>
                  <a:lnTo>
                    <a:pt x="4114" y="1153"/>
                  </a:lnTo>
                  <a:lnTo>
                    <a:pt x="4114" y="1153"/>
                  </a:lnTo>
                  <a:lnTo>
                    <a:pt x="4120" y="1159"/>
                  </a:lnTo>
                  <a:lnTo>
                    <a:pt x="4120" y="1159"/>
                  </a:lnTo>
                  <a:lnTo>
                    <a:pt x="4126" y="1159"/>
                  </a:lnTo>
                  <a:lnTo>
                    <a:pt x="4126" y="1159"/>
                  </a:lnTo>
                  <a:lnTo>
                    <a:pt x="4131" y="1159"/>
                  </a:lnTo>
                  <a:lnTo>
                    <a:pt x="4131" y="1159"/>
                  </a:lnTo>
                  <a:lnTo>
                    <a:pt x="4137" y="1153"/>
                  </a:lnTo>
                  <a:lnTo>
                    <a:pt x="4137" y="1153"/>
                  </a:lnTo>
                  <a:lnTo>
                    <a:pt x="4142" y="1136"/>
                  </a:lnTo>
                  <a:lnTo>
                    <a:pt x="4142" y="1136"/>
                  </a:lnTo>
                  <a:lnTo>
                    <a:pt x="4160" y="1119"/>
                  </a:lnTo>
                  <a:lnTo>
                    <a:pt x="4160" y="1119"/>
                  </a:lnTo>
                  <a:lnTo>
                    <a:pt x="4166" y="1108"/>
                  </a:lnTo>
                  <a:lnTo>
                    <a:pt x="4166" y="1108"/>
                  </a:lnTo>
                  <a:lnTo>
                    <a:pt x="4166" y="1108"/>
                  </a:lnTo>
                  <a:lnTo>
                    <a:pt x="4166" y="1108"/>
                  </a:lnTo>
                  <a:lnTo>
                    <a:pt x="4166" y="1108"/>
                  </a:lnTo>
                  <a:lnTo>
                    <a:pt x="4166" y="1108"/>
                  </a:lnTo>
                  <a:lnTo>
                    <a:pt x="4176" y="1102"/>
                  </a:lnTo>
                  <a:lnTo>
                    <a:pt x="4176" y="1102"/>
                  </a:lnTo>
                  <a:lnTo>
                    <a:pt x="4182" y="1102"/>
                  </a:lnTo>
                  <a:lnTo>
                    <a:pt x="4182" y="1102"/>
                  </a:lnTo>
                  <a:lnTo>
                    <a:pt x="4194" y="1102"/>
                  </a:lnTo>
                  <a:lnTo>
                    <a:pt x="4194" y="1102"/>
                  </a:lnTo>
                  <a:lnTo>
                    <a:pt x="4205" y="1102"/>
                  </a:lnTo>
                  <a:lnTo>
                    <a:pt x="4205" y="1102"/>
                  </a:lnTo>
                  <a:lnTo>
                    <a:pt x="4211" y="1097"/>
                  </a:lnTo>
                  <a:lnTo>
                    <a:pt x="4211" y="1097"/>
                  </a:lnTo>
                  <a:lnTo>
                    <a:pt x="4228" y="1085"/>
                  </a:lnTo>
                  <a:lnTo>
                    <a:pt x="4228" y="1085"/>
                  </a:lnTo>
                  <a:lnTo>
                    <a:pt x="4239" y="1074"/>
                  </a:lnTo>
                  <a:lnTo>
                    <a:pt x="4239" y="1074"/>
                  </a:lnTo>
                  <a:lnTo>
                    <a:pt x="4251" y="1068"/>
                  </a:lnTo>
                  <a:lnTo>
                    <a:pt x="4251" y="1068"/>
                  </a:lnTo>
                  <a:lnTo>
                    <a:pt x="4262" y="1063"/>
                  </a:lnTo>
                  <a:lnTo>
                    <a:pt x="4262" y="1063"/>
                  </a:lnTo>
                  <a:lnTo>
                    <a:pt x="4267" y="1068"/>
                  </a:lnTo>
                  <a:lnTo>
                    <a:pt x="4267" y="1068"/>
                  </a:lnTo>
                  <a:lnTo>
                    <a:pt x="4279" y="1068"/>
                  </a:lnTo>
                  <a:lnTo>
                    <a:pt x="4279" y="1068"/>
                  </a:lnTo>
                  <a:lnTo>
                    <a:pt x="4285" y="1068"/>
                  </a:lnTo>
                  <a:lnTo>
                    <a:pt x="4285" y="1068"/>
                  </a:lnTo>
                  <a:lnTo>
                    <a:pt x="4301" y="1057"/>
                  </a:lnTo>
                  <a:lnTo>
                    <a:pt x="4301" y="1057"/>
                  </a:lnTo>
                  <a:lnTo>
                    <a:pt x="4313" y="1039"/>
                  </a:lnTo>
                  <a:lnTo>
                    <a:pt x="4313" y="1039"/>
                  </a:lnTo>
                  <a:lnTo>
                    <a:pt x="4319" y="1017"/>
                  </a:lnTo>
                  <a:lnTo>
                    <a:pt x="4319" y="1017"/>
                  </a:lnTo>
                  <a:lnTo>
                    <a:pt x="4319" y="994"/>
                  </a:lnTo>
                  <a:lnTo>
                    <a:pt x="4319" y="994"/>
                  </a:lnTo>
                  <a:lnTo>
                    <a:pt x="4313" y="989"/>
                  </a:lnTo>
                  <a:lnTo>
                    <a:pt x="4313" y="989"/>
                  </a:lnTo>
                  <a:lnTo>
                    <a:pt x="4307" y="983"/>
                  </a:lnTo>
                  <a:lnTo>
                    <a:pt x="4307" y="983"/>
                  </a:lnTo>
                  <a:lnTo>
                    <a:pt x="4301" y="971"/>
                  </a:lnTo>
                  <a:lnTo>
                    <a:pt x="4301" y="971"/>
                  </a:lnTo>
                  <a:lnTo>
                    <a:pt x="4291" y="971"/>
                  </a:lnTo>
                  <a:lnTo>
                    <a:pt x="4291" y="971"/>
                  </a:lnTo>
                  <a:lnTo>
                    <a:pt x="4279" y="971"/>
                  </a:lnTo>
                  <a:lnTo>
                    <a:pt x="4279" y="971"/>
                  </a:lnTo>
                  <a:lnTo>
                    <a:pt x="4267" y="966"/>
                  </a:lnTo>
                  <a:lnTo>
                    <a:pt x="4267" y="966"/>
                  </a:lnTo>
                  <a:lnTo>
                    <a:pt x="4256" y="954"/>
                  </a:lnTo>
                  <a:lnTo>
                    <a:pt x="4256" y="954"/>
                  </a:lnTo>
                  <a:lnTo>
                    <a:pt x="4245" y="938"/>
                  </a:lnTo>
                  <a:lnTo>
                    <a:pt x="4245" y="938"/>
                  </a:lnTo>
                  <a:lnTo>
                    <a:pt x="4239" y="920"/>
                  </a:lnTo>
                  <a:lnTo>
                    <a:pt x="4239" y="920"/>
                  </a:lnTo>
                  <a:lnTo>
                    <a:pt x="4233" y="909"/>
                  </a:lnTo>
                  <a:lnTo>
                    <a:pt x="4233" y="909"/>
                  </a:lnTo>
                  <a:lnTo>
                    <a:pt x="4239" y="898"/>
                  </a:lnTo>
                  <a:lnTo>
                    <a:pt x="4239" y="898"/>
                  </a:lnTo>
                  <a:lnTo>
                    <a:pt x="4233" y="886"/>
                  </a:lnTo>
                  <a:lnTo>
                    <a:pt x="4233" y="886"/>
                  </a:lnTo>
                  <a:lnTo>
                    <a:pt x="4233" y="869"/>
                  </a:lnTo>
                  <a:lnTo>
                    <a:pt x="4233" y="869"/>
                  </a:lnTo>
                  <a:lnTo>
                    <a:pt x="4239" y="858"/>
                  </a:lnTo>
                  <a:lnTo>
                    <a:pt x="4239" y="858"/>
                  </a:lnTo>
                  <a:lnTo>
                    <a:pt x="4245" y="858"/>
                  </a:lnTo>
                  <a:lnTo>
                    <a:pt x="4245" y="858"/>
                  </a:lnTo>
                  <a:lnTo>
                    <a:pt x="4251" y="852"/>
                  </a:lnTo>
                  <a:lnTo>
                    <a:pt x="4251" y="852"/>
                  </a:lnTo>
                  <a:lnTo>
                    <a:pt x="4262" y="852"/>
                  </a:lnTo>
                  <a:lnTo>
                    <a:pt x="4262" y="852"/>
                  </a:lnTo>
                  <a:lnTo>
                    <a:pt x="4267" y="852"/>
                  </a:lnTo>
                  <a:lnTo>
                    <a:pt x="4273" y="846"/>
                  </a:lnTo>
                  <a:lnTo>
                    <a:pt x="4273" y="841"/>
                  </a:lnTo>
                  <a:lnTo>
                    <a:pt x="4273" y="835"/>
                  </a:lnTo>
                  <a:lnTo>
                    <a:pt x="4273" y="829"/>
                  </a:lnTo>
                  <a:lnTo>
                    <a:pt x="4273" y="829"/>
                  </a:lnTo>
                  <a:lnTo>
                    <a:pt x="4267" y="829"/>
                  </a:lnTo>
                  <a:lnTo>
                    <a:pt x="4267" y="829"/>
                  </a:lnTo>
                  <a:lnTo>
                    <a:pt x="4262" y="829"/>
                  </a:lnTo>
                  <a:lnTo>
                    <a:pt x="4262" y="829"/>
                  </a:lnTo>
                  <a:lnTo>
                    <a:pt x="4256" y="829"/>
                  </a:lnTo>
                  <a:lnTo>
                    <a:pt x="4256" y="829"/>
                  </a:lnTo>
                  <a:lnTo>
                    <a:pt x="4251" y="829"/>
                  </a:lnTo>
                  <a:lnTo>
                    <a:pt x="4251" y="829"/>
                  </a:lnTo>
                  <a:lnTo>
                    <a:pt x="4251" y="824"/>
                  </a:lnTo>
                  <a:lnTo>
                    <a:pt x="4251" y="824"/>
                  </a:lnTo>
                  <a:lnTo>
                    <a:pt x="4245" y="818"/>
                  </a:lnTo>
                  <a:lnTo>
                    <a:pt x="4245" y="818"/>
                  </a:lnTo>
                  <a:lnTo>
                    <a:pt x="4245" y="818"/>
                  </a:lnTo>
                  <a:lnTo>
                    <a:pt x="4245" y="818"/>
                  </a:lnTo>
                  <a:lnTo>
                    <a:pt x="4245" y="812"/>
                  </a:lnTo>
                  <a:lnTo>
                    <a:pt x="4245" y="812"/>
                  </a:lnTo>
                  <a:lnTo>
                    <a:pt x="4256" y="801"/>
                  </a:lnTo>
                  <a:lnTo>
                    <a:pt x="4256" y="801"/>
                  </a:lnTo>
                  <a:lnTo>
                    <a:pt x="4273" y="773"/>
                  </a:lnTo>
                  <a:lnTo>
                    <a:pt x="4273" y="773"/>
                  </a:lnTo>
                  <a:lnTo>
                    <a:pt x="4285" y="750"/>
                  </a:lnTo>
                  <a:lnTo>
                    <a:pt x="4285" y="750"/>
                  </a:lnTo>
                  <a:lnTo>
                    <a:pt x="4285" y="739"/>
                  </a:lnTo>
                  <a:lnTo>
                    <a:pt x="4273" y="733"/>
                  </a:lnTo>
                  <a:lnTo>
                    <a:pt x="4273" y="733"/>
                  </a:lnTo>
                  <a:lnTo>
                    <a:pt x="4262" y="733"/>
                  </a:lnTo>
                  <a:lnTo>
                    <a:pt x="4262" y="733"/>
                  </a:lnTo>
                  <a:lnTo>
                    <a:pt x="4251" y="739"/>
                  </a:lnTo>
                  <a:lnTo>
                    <a:pt x="4251" y="739"/>
                  </a:lnTo>
                  <a:lnTo>
                    <a:pt x="4233" y="744"/>
                  </a:lnTo>
                  <a:lnTo>
                    <a:pt x="4233" y="744"/>
                  </a:lnTo>
                  <a:lnTo>
                    <a:pt x="4216" y="744"/>
                  </a:lnTo>
                  <a:lnTo>
                    <a:pt x="4216" y="744"/>
                  </a:lnTo>
                  <a:lnTo>
                    <a:pt x="4211" y="733"/>
                  </a:lnTo>
                  <a:lnTo>
                    <a:pt x="4211" y="733"/>
                  </a:lnTo>
                  <a:lnTo>
                    <a:pt x="4205" y="721"/>
                  </a:lnTo>
                  <a:lnTo>
                    <a:pt x="4205" y="721"/>
                  </a:lnTo>
                  <a:lnTo>
                    <a:pt x="4205" y="710"/>
                  </a:lnTo>
                  <a:lnTo>
                    <a:pt x="4205" y="710"/>
                  </a:lnTo>
                  <a:lnTo>
                    <a:pt x="4216" y="704"/>
                  </a:lnTo>
                  <a:lnTo>
                    <a:pt x="4216" y="704"/>
                  </a:lnTo>
                  <a:lnTo>
                    <a:pt x="4205" y="699"/>
                  </a:lnTo>
                  <a:lnTo>
                    <a:pt x="4205" y="699"/>
                  </a:lnTo>
                  <a:lnTo>
                    <a:pt x="4200" y="693"/>
                  </a:lnTo>
                  <a:lnTo>
                    <a:pt x="4200" y="693"/>
                  </a:lnTo>
                  <a:lnTo>
                    <a:pt x="4194" y="693"/>
                  </a:lnTo>
                  <a:lnTo>
                    <a:pt x="4194" y="693"/>
                  </a:lnTo>
                  <a:lnTo>
                    <a:pt x="4182" y="687"/>
                  </a:lnTo>
                  <a:lnTo>
                    <a:pt x="4182" y="687"/>
                  </a:lnTo>
                  <a:lnTo>
                    <a:pt x="4188" y="681"/>
                  </a:lnTo>
                  <a:lnTo>
                    <a:pt x="4188" y="681"/>
                  </a:lnTo>
                  <a:lnTo>
                    <a:pt x="4188" y="676"/>
                  </a:lnTo>
                  <a:lnTo>
                    <a:pt x="4188" y="676"/>
                  </a:lnTo>
                  <a:lnTo>
                    <a:pt x="4188" y="676"/>
                  </a:lnTo>
                  <a:lnTo>
                    <a:pt x="4188" y="676"/>
                  </a:lnTo>
                  <a:lnTo>
                    <a:pt x="4188" y="670"/>
                  </a:lnTo>
                  <a:lnTo>
                    <a:pt x="4188" y="670"/>
                  </a:lnTo>
                  <a:lnTo>
                    <a:pt x="4171" y="664"/>
                  </a:lnTo>
                  <a:lnTo>
                    <a:pt x="4171" y="664"/>
                  </a:lnTo>
                  <a:lnTo>
                    <a:pt x="4160" y="664"/>
                  </a:lnTo>
                  <a:lnTo>
                    <a:pt x="4160" y="664"/>
                  </a:lnTo>
                  <a:lnTo>
                    <a:pt x="4148" y="664"/>
                  </a:lnTo>
                  <a:lnTo>
                    <a:pt x="4148" y="664"/>
                  </a:lnTo>
                  <a:lnTo>
                    <a:pt x="4131" y="664"/>
                  </a:lnTo>
                  <a:lnTo>
                    <a:pt x="4131" y="664"/>
                  </a:lnTo>
                  <a:lnTo>
                    <a:pt x="4131" y="670"/>
                  </a:lnTo>
                  <a:lnTo>
                    <a:pt x="4131" y="670"/>
                  </a:lnTo>
                  <a:lnTo>
                    <a:pt x="4131" y="676"/>
                  </a:lnTo>
                  <a:lnTo>
                    <a:pt x="4131" y="676"/>
                  </a:lnTo>
                  <a:lnTo>
                    <a:pt x="4126" y="676"/>
                  </a:lnTo>
                  <a:lnTo>
                    <a:pt x="4126" y="676"/>
                  </a:lnTo>
                  <a:lnTo>
                    <a:pt x="4126" y="681"/>
                  </a:lnTo>
                  <a:lnTo>
                    <a:pt x="4126" y="681"/>
                  </a:lnTo>
                  <a:lnTo>
                    <a:pt x="4120" y="676"/>
                  </a:lnTo>
                  <a:lnTo>
                    <a:pt x="4120" y="676"/>
                  </a:lnTo>
                  <a:lnTo>
                    <a:pt x="4114" y="670"/>
                  </a:lnTo>
                  <a:lnTo>
                    <a:pt x="4114" y="670"/>
                  </a:lnTo>
                  <a:lnTo>
                    <a:pt x="4108" y="664"/>
                  </a:lnTo>
                  <a:lnTo>
                    <a:pt x="4108" y="664"/>
                  </a:lnTo>
                  <a:lnTo>
                    <a:pt x="4108" y="664"/>
                  </a:lnTo>
                  <a:lnTo>
                    <a:pt x="4108" y="664"/>
                  </a:lnTo>
                  <a:lnTo>
                    <a:pt x="4080" y="659"/>
                  </a:lnTo>
                  <a:lnTo>
                    <a:pt x="4080" y="659"/>
                  </a:lnTo>
                  <a:lnTo>
                    <a:pt x="4057" y="653"/>
                  </a:lnTo>
                  <a:lnTo>
                    <a:pt x="4057" y="653"/>
                  </a:lnTo>
                  <a:lnTo>
                    <a:pt x="4035" y="659"/>
                  </a:lnTo>
                  <a:lnTo>
                    <a:pt x="4035" y="659"/>
                  </a:lnTo>
                  <a:lnTo>
                    <a:pt x="4001" y="659"/>
                  </a:lnTo>
                  <a:lnTo>
                    <a:pt x="4001" y="659"/>
                  </a:lnTo>
                  <a:lnTo>
                    <a:pt x="4006" y="664"/>
                  </a:lnTo>
                  <a:lnTo>
                    <a:pt x="4006" y="664"/>
                  </a:lnTo>
                  <a:lnTo>
                    <a:pt x="4012" y="664"/>
                  </a:lnTo>
                  <a:lnTo>
                    <a:pt x="4012" y="664"/>
                  </a:lnTo>
                  <a:lnTo>
                    <a:pt x="4017" y="664"/>
                  </a:lnTo>
                  <a:lnTo>
                    <a:pt x="4017" y="664"/>
                  </a:lnTo>
                  <a:lnTo>
                    <a:pt x="4017" y="670"/>
                  </a:lnTo>
                  <a:lnTo>
                    <a:pt x="4017" y="670"/>
                  </a:lnTo>
                  <a:lnTo>
                    <a:pt x="4023" y="681"/>
                  </a:lnTo>
                  <a:lnTo>
                    <a:pt x="4023" y="681"/>
                  </a:lnTo>
                  <a:lnTo>
                    <a:pt x="4017" y="699"/>
                  </a:lnTo>
                  <a:lnTo>
                    <a:pt x="4017" y="699"/>
                  </a:lnTo>
                  <a:lnTo>
                    <a:pt x="4023" y="727"/>
                  </a:lnTo>
                  <a:lnTo>
                    <a:pt x="4023" y="727"/>
                  </a:lnTo>
                  <a:lnTo>
                    <a:pt x="4023" y="744"/>
                  </a:lnTo>
                  <a:lnTo>
                    <a:pt x="4029" y="744"/>
                  </a:lnTo>
                  <a:lnTo>
                    <a:pt x="4035" y="750"/>
                  </a:lnTo>
                  <a:lnTo>
                    <a:pt x="4035" y="750"/>
                  </a:lnTo>
                  <a:lnTo>
                    <a:pt x="4041" y="750"/>
                  </a:lnTo>
                  <a:lnTo>
                    <a:pt x="4041" y="750"/>
                  </a:lnTo>
                  <a:lnTo>
                    <a:pt x="4046" y="761"/>
                  </a:lnTo>
                  <a:lnTo>
                    <a:pt x="4046" y="761"/>
                  </a:lnTo>
                  <a:lnTo>
                    <a:pt x="4046" y="767"/>
                  </a:lnTo>
                  <a:lnTo>
                    <a:pt x="4046" y="767"/>
                  </a:lnTo>
                  <a:lnTo>
                    <a:pt x="4051" y="773"/>
                  </a:lnTo>
                  <a:lnTo>
                    <a:pt x="4051" y="773"/>
                  </a:lnTo>
                  <a:lnTo>
                    <a:pt x="4051" y="773"/>
                  </a:lnTo>
                  <a:lnTo>
                    <a:pt x="4051" y="773"/>
                  </a:lnTo>
                  <a:lnTo>
                    <a:pt x="4046" y="773"/>
                  </a:lnTo>
                  <a:lnTo>
                    <a:pt x="4046" y="773"/>
                  </a:lnTo>
                  <a:lnTo>
                    <a:pt x="4046" y="778"/>
                  </a:lnTo>
                  <a:lnTo>
                    <a:pt x="4046" y="778"/>
                  </a:lnTo>
                  <a:lnTo>
                    <a:pt x="4046" y="784"/>
                  </a:lnTo>
                  <a:lnTo>
                    <a:pt x="4046" y="784"/>
                  </a:lnTo>
                  <a:lnTo>
                    <a:pt x="4046" y="789"/>
                  </a:lnTo>
                  <a:lnTo>
                    <a:pt x="4046" y="789"/>
                  </a:lnTo>
                  <a:lnTo>
                    <a:pt x="4046" y="789"/>
                  </a:lnTo>
                  <a:lnTo>
                    <a:pt x="4046" y="789"/>
                  </a:lnTo>
                  <a:lnTo>
                    <a:pt x="4051" y="795"/>
                  </a:lnTo>
                  <a:lnTo>
                    <a:pt x="4051" y="795"/>
                  </a:lnTo>
                  <a:lnTo>
                    <a:pt x="4057" y="795"/>
                  </a:lnTo>
                  <a:lnTo>
                    <a:pt x="4057" y="795"/>
                  </a:lnTo>
                  <a:lnTo>
                    <a:pt x="4057" y="801"/>
                  </a:lnTo>
                  <a:lnTo>
                    <a:pt x="4057" y="801"/>
                  </a:lnTo>
                  <a:lnTo>
                    <a:pt x="4051" y="801"/>
                  </a:lnTo>
                  <a:lnTo>
                    <a:pt x="4051" y="801"/>
                  </a:lnTo>
                  <a:lnTo>
                    <a:pt x="4051" y="801"/>
                  </a:lnTo>
                  <a:lnTo>
                    <a:pt x="4051" y="801"/>
                  </a:lnTo>
                  <a:lnTo>
                    <a:pt x="4046" y="801"/>
                  </a:lnTo>
                  <a:lnTo>
                    <a:pt x="4046" y="801"/>
                  </a:lnTo>
                  <a:lnTo>
                    <a:pt x="4041" y="801"/>
                  </a:lnTo>
                  <a:lnTo>
                    <a:pt x="4041" y="801"/>
                  </a:lnTo>
                  <a:lnTo>
                    <a:pt x="4041" y="807"/>
                  </a:lnTo>
                  <a:lnTo>
                    <a:pt x="4041" y="807"/>
                  </a:lnTo>
                  <a:lnTo>
                    <a:pt x="4041" y="812"/>
                  </a:lnTo>
                  <a:lnTo>
                    <a:pt x="4041" y="812"/>
                  </a:lnTo>
                  <a:lnTo>
                    <a:pt x="4046" y="812"/>
                  </a:lnTo>
                  <a:lnTo>
                    <a:pt x="4046" y="812"/>
                  </a:lnTo>
                  <a:lnTo>
                    <a:pt x="4046" y="818"/>
                  </a:lnTo>
                  <a:lnTo>
                    <a:pt x="4046" y="818"/>
                  </a:lnTo>
                  <a:lnTo>
                    <a:pt x="4041" y="818"/>
                  </a:lnTo>
                  <a:lnTo>
                    <a:pt x="4041" y="818"/>
                  </a:lnTo>
                  <a:lnTo>
                    <a:pt x="4041" y="824"/>
                  </a:lnTo>
                  <a:lnTo>
                    <a:pt x="4041" y="824"/>
                  </a:lnTo>
                  <a:lnTo>
                    <a:pt x="4035" y="824"/>
                  </a:lnTo>
                  <a:lnTo>
                    <a:pt x="4035" y="824"/>
                  </a:lnTo>
                  <a:lnTo>
                    <a:pt x="4023" y="824"/>
                  </a:lnTo>
                  <a:lnTo>
                    <a:pt x="4023" y="824"/>
                  </a:lnTo>
                  <a:lnTo>
                    <a:pt x="4012" y="824"/>
                  </a:lnTo>
                  <a:lnTo>
                    <a:pt x="4012" y="824"/>
                  </a:lnTo>
                  <a:lnTo>
                    <a:pt x="4001" y="824"/>
                  </a:lnTo>
                  <a:lnTo>
                    <a:pt x="4001" y="824"/>
                  </a:lnTo>
                  <a:lnTo>
                    <a:pt x="4001" y="835"/>
                  </a:lnTo>
                  <a:lnTo>
                    <a:pt x="4001" y="835"/>
                  </a:lnTo>
                  <a:lnTo>
                    <a:pt x="4001" y="846"/>
                  </a:lnTo>
                  <a:lnTo>
                    <a:pt x="4001" y="846"/>
                  </a:lnTo>
                  <a:lnTo>
                    <a:pt x="3995" y="864"/>
                  </a:lnTo>
                  <a:lnTo>
                    <a:pt x="3995" y="864"/>
                  </a:lnTo>
                  <a:lnTo>
                    <a:pt x="3995" y="875"/>
                  </a:lnTo>
                  <a:lnTo>
                    <a:pt x="3995" y="875"/>
                  </a:lnTo>
                  <a:lnTo>
                    <a:pt x="3989" y="875"/>
                  </a:lnTo>
                  <a:lnTo>
                    <a:pt x="3989" y="875"/>
                  </a:lnTo>
                  <a:lnTo>
                    <a:pt x="3989" y="880"/>
                  </a:lnTo>
                  <a:lnTo>
                    <a:pt x="3989" y="880"/>
                  </a:lnTo>
                  <a:lnTo>
                    <a:pt x="3983" y="880"/>
                  </a:lnTo>
                  <a:lnTo>
                    <a:pt x="3983" y="880"/>
                  </a:lnTo>
                  <a:lnTo>
                    <a:pt x="3983" y="880"/>
                  </a:lnTo>
                  <a:lnTo>
                    <a:pt x="3983" y="880"/>
                  </a:lnTo>
                  <a:lnTo>
                    <a:pt x="3983" y="886"/>
                  </a:lnTo>
                  <a:lnTo>
                    <a:pt x="3983" y="886"/>
                  </a:lnTo>
                  <a:lnTo>
                    <a:pt x="3983" y="892"/>
                  </a:lnTo>
                  <a:lnTo>
                    <a:pt x="3983" y="892"/>
                  </a:lnTo>
                  <a:lnTo>
                    <a:pt x="3989" y="898"/>
                  </a:lnTo>
                  <a:lnTo>
                    <a:pt x="3989" y="898"/>
                  </a:lnTo>
                  <a:lnTo>
                    <a:pt x="3989" y="903"/>
                  </a:lnTo>
                  <a:lnTo>
                    <a:pt x="3989" y="903"/>
                  </a:lnTo>
                  <a:lnTo>
                    <a:pt x="3983" y="903"/>
                  </a:lnTo>
                  <a:lnTo>
                    <a:pt x="3983" y="903"/>
                  </a:lnTo>
                  <a:lnTo>
                    <a:pt x="3977" y="903"/>
                  </a:lnTo>
                  <a:lnTo>
                    <a:pt x="3977" y="903"/>
                  </a:lnTo>
                  <a:lnTo>
                    <a:pt x="3972" y="909"/>
                  </a:lnTo>
                  <a:lnTo>
                    <a:pt x="3972" y="909"/>
                  </a:lnTo>
                  <a:lnTo>
                    <a:pt x="3972" y="909"/>
                  </a:lnTo>
                  <a:lnTo>
                    <a:pt x="3972" y="909"/>
                  </a:lnTo>
                  <a:lnTo>
                    <a:pt x="3966" y="914"/>
                  </a:lnTo>
                  <a:lnTo>
                    <a:pt x="3966" y="914"/>
                  </a:lnTo>
                  <a:lnTo>
                    <a:pt x="3966" y="920"/>
                  </a:lnTo>
                  <a:lnTo>
                    <a:pt x="3966" y="920"/>
                  </a:lnTo>
                  <a:lnTo>
                    <a:pt x="3966" y="926"/>
                  </a:lnTo>
                  <a:lnTo>
                    <a:pt x="3966" y="926"/>
                  </a:lnTo>
                  <a:lnTo>
                    <a:pt x="3966" y="932"/>
                  </a:lnTo>
                  <a:lnTo>
                    <a:pt x="3966" y="932"/>
                  </a:lnTo>
                  <a:lnTo>
                    <a:pt x="3955" y="943"/>
                  </a:lnTo>
                  <a:lnTo>
                    <a:pt x="3955" y="943"/>
                  </a:lnTo>
                  <a:lnTo>
                    <a:pt x="3944" y="954"/>
                  </a:lnTo>
                  <a:lnTo>
                    <a:pt x="3944" y="954"/>
                  </a:lnTo>
                  <a:lnTo>
                    <a:pt x="3932" y="971"/>
                  </a:lnTo>
                  <a:lnTo>
                    <a:pt x="3932" y="971"/>
                  </a:lnTo>
                  <a:lnTo>
                    <a:pt x="3932" y="989"/>
                  </a:lnTo>
                  <a:lnTo>
                    <a:pt x="3932" y="989"/>
                  </a:lnTo>
                  <a:lnTo>
                    <a:pt x="3932" y="994"/>
                  </a:lnTo>
                  <a:lnTo>
                    <a:pt x="3932" y="994"/>
                  </a:lnTo>
                  <a:lnTo>
                    <a:pt x="3938" y="1000"/>
                  </a:lnTo>
                  <a:lnTo>
                    <a:pt x="3938" y="1000"/>
                  </a:lnTo>
                  <a:lnTo>
                    <a:pt x="3944" y="1000"/>
                  </a:lnTo>
                  <a:lnTo>
                    <a:pt x="3944" y="1000"/>
                  </a:lnTo>
                  <a:lnTo>
                    <a:pt x="3944" y="1005"/>
                  </a:lnTo>
                  <a:lnTo>
                    <a:pt x="3944" y="1005"/>
                  </a:lnTo>
                  <a:lnTo>
                    <a:pt x="3932" y="1011"/>
                  </a:lnTo>
                  <a:lnTo>
                    <a:pt x="3932" y="1011"/>
                  </a:lnTo>
                  <a:lnTo>
                    <a:pt x="3915" y="1017"/>
                  </a:lnTo>
                  <a:lnTo>
                    <a:pt x="3915" y="1017"/>
                  </a:lnTo>
                  <a:lnTo>
                    <a:pt x="3904" y="1017"/>
                  </a:lnTo>
                  <a:lnTo>
                    <a:pt x="3904" y="1017"/>
                  </a:lnTo>
                  <a:lnTo>
                    <a:pt x="3892" y="1023"/>
                  </a:lnTo>
                  <a:lnTo>
                    <a:pt x="3892" y="1023"/>
                  </a:lnTo>
                  <a:lnTo>
                    <a:pt x="3898" y="1028"/>
                  </a:lnTo>
                  <a:lnTo>
                    <a:pt x="3898" y="1028"/>
                  </a:lnTo>
                  <a:lnTo>
                    <a:pt x="3898" y="1034"/>
                  </a:lnTo>
                  <a:lnTo>
                    <a:pt x="3898" y="1034"/>
                  </a:lnTo>
                  <a:lnTo>
                    <a:pt x="3898" y="1039"/>
                  </a:lnTo>
                  <a:lnTo>
                    <a:pt x="3898" y="1039"/>
                  </a:lnTo>
                  <a:lnTo>
                    <a:pt x="3898" y="1045"/>
                  </a:lnTo>
                  <a:lnTo>
                    <a:pt x="3898" y="1045"/>
                  </a:lnTo>
                  <a:lnTo>
                    <a:pt x="3892" y="1045"/>
                  </a:lnTo>
                  <a:lnTo>
                    <a:pt x="3892" y="1045"/>
                  </a:lnTo>
                  <a:lnTo>
                    <a:pt x="3887" y="1039"/>
                  </a:lnTo>
                  <a:lnTo>
                    <a:pt x="3887" y="1039"/>
                  </a:lnTo>
                  <a:lnTo>
                    <a:pt x="3881" y="1039"/>
                  </a:lnTo>
                  <a:lnTo>
                    <a:pt x="3881" y="1039"/>
                  </a:lnTo>
                  <a:lnTo>
                    <a:pt x="3876" y="1034"/>
                  </a:lnTo>
                  <a:lnTo>
                    <a:pt x="3876" y="1034"/>
                  </a:lnTo>
                  <a:lnTo>
                    <a:pt x="3870" y="1034"/>
                  </a:lnTo>
                  <a:lnTo>
                    <a:pt x="3870" y="1034"/>
                  </a:lnTo>
                  <a:lnTo>
                    <a:pt x="3864" y="1034"/>
                  </a:lnTo>
                  <a:lnTo>
                    <a:pt x="3864" y="1034"/>
                  </a:lnTo>
                  <a:lnTo>
                    <a:pt x="3858" y="1039"/>
                  </a:lnTo>
                  <a:lnTo>
                    <a:pt x="3858" y="1039"/>
                  </a:lnTo>
                  <a:lnTo>
                    <a:pt x="3852" y="1039"/>
                  </a:lnTo>
                  <a:lnTo>
                    <a:pt x="3852" y="1039"/>
                  </a:lnTo>
                  <a:lnTo>
                    <a:pt x="3847" y="1028"/>
                  </a:lnTo>
                  <a:lnTo>
                    <a:pt x="3847" y="1028"/>
                  </a:lnTo>
                  <a:lnTo>
                    <a:pt x="3836" y="1011"/>
                  </a:lnTo>
                  <a:lnTo>
                    <a:pt x="3836" y="1011"/>
                  </a:lnTo>
                  <a:lnTo>
                    <a:pt x="3830" y="994"/>
                  </a:lnTo>
                  <a:lnTo>
                    <a:pt x="3830" y="994"/>
                  </a:lnTo>
                  <a:lnTo>
                    <a:pt x="3824" y="977"/>
                  </a:lnTo>
                  <a:lnTo>
                    <a:pt x="3824" y="977"/>
                  </a:lnTo>
                  <a:lnTo>
                    <a:pt x="3818" y="977"/>
                  </a:lnTo>
                  <a:lnTo>
                    <a:pt x="3818" y="977"/>
                  </a:lnTo>
                  <a:lnTo>
                    <a:pt x="3807" y="977"/>
                  </a:lnTo>
                  <a:lnTo>
                    <a:pt x="3807" y="977"/>
                  </a:lnTo>
                  <a:lnTo>
                    <a:pt x="3802" y="977"/>
                  </a:lnTo>
                  <a:lnTo>
                    <a:pt x="3802" y="977"/>
                  </a:lnTo>
                  <a:lnTo>
                    <a:pt x="3796" y="971"/>
                  </a:lnTo>
                  <a:lnTo>
                    <a:pt x="3796" y="971"/>
                  </a:lnTo>
                  <a:lnTo>
                    <a:pt x="3790" y="966"/>
                  </a:lnTo>
                  <a:lnTo>
                    <a:pt x="3790" y="966"/>
                  </a:lnTo>
                  <a:lnTo>
                    <a:pt x="3779" y="943"/>
                  </a:lnTo>
                  <a:lnTo>
                    <a:pt x="3779" y="943"/>
                  </a:lnTo>
                  <a:lnTo>
                    <a:pt x="3767" y="920"/>
                  </a:lnTo>
                  <a:lnTo>
                    <a:pt x="3767" y="920"/>
                  </a:lnTo>
                  <a:lnTo>
                    <a:pt x="3762" y="909"/>
                  </a:lnTo>
                  <a:lnTo>
                    <a:pt x="3762" y="909"/>
                  </a:lnTo>
                  <a:lnTo>
                    <a:pt x="3767" y="903"/>
                  </a:lnTo>
                  <a:lnTo>
                    <a:pt x="3767" y="903"/>
                  </a:lnTo>
                  <a:lnTo>
                    <a:pt x="3773" y="892"/>
                  </a:lnTo>
                  <a:lnTo>
                    <a:pt x="3773" y="892"/>
                  </a:lnTo>
                  <a:lnTo>
                    <a:pt x="3785" y="886"/>
                  </a:lnTo>
                  <a:lnTo>
                    <a:pt x="3785" y="886"/>
                  </a:lnTo>
                  <a:lnTo>
                    <a:pt x="3790" y="880"/>
                  </a:lnTo>
                  <a:lnTo>
                    <a:pt x="3790" y="880"/>
                  </a:lnTo>
                  <a:lnTo>
                    <a:pt x="3790" y="880"/>
                  </a:lnTo>
                  <a:lnTo>
                    <a:pt x="3796" y="880"/>
                  </a:lnTo>
                  <a:lnTo>
                    <a:pt x="3796" y="880"/>
                  </a:lnTo>
                  <a:lnTo>
                    <a:pt x="3796" y="880"/>
                  </a:lnTo>
                  <a:lnTo>
                    <a:pt x="3796" y="869"/>
                  </a:lnTo>
                  <a:lnTo>
                    <a:pt x="3796" y="869"/>
                  </a:lnTo>
                  <a:lnTo>
                    <a:pt x="3796" y="858"/>
                  </a:lnTo>
                  <a:lnTo>
                    <a:pt x="3796" y="858"/>
                  </a:lnTo>
                  <a:lnTo>
                    <a:pt x="3796" y="846"/>
                  </a:lnTo>
                  <a:lnTo>
                    <a:pt x="3796" y="846"/>
                  </a:lnTo>
                  <a:lnTo>
                    <a:pt x="3796" y="835"/>
                  </a:lnTo>
                  <a:lnTo>
                    <a:pt x="3796" y="835"/>
                  </a:lnTo>
                  <a:lnTo>
                    <a:pt x="3796" y="835"/>
                  </a:lnTo>
                  <a:lnTo>
                    <a:pt x="3796" y="835"/>
                  </a:lnTo>
                  <a:lnTo>
                    <a:pt x="3802" y="829"/>
                  </a:lnTo>
                  <a:lnTo>
                    <a:pt x="3802" y="829"/>
                  </a:lnTo>
                  <a:lnTo>
                    <a:pt x="3807" y="824"/>
                  </a:lnTo>
                  <a:lnTo>
                    <a:pt x="3807" y="824"/>
                  </a:lnTo>
                  <a:lnTo>
                    <a:pt x="3813" y="818"/>
                  </a:lnTo>
                  <a:lnTo>
                    <a:pt x="3813" y="812"/>
                  </a:lnTo>
                  <a:lnTo>
                    <a:pt x="3818" y="812"/>
                  </a:lnTo>
                  <a:lnTo>
                    <a:pt x="3818" y="807"/>
                  </a:lnTo>
                  <a:lnTo>
                    <a:pt x="3824" y="807"/>
                  </a:lnTo>
                  <a:lnTo>
                    <a:pt x="3824" y="807"/>
                  </a:lnTo>
                  <a:lnTo>
                    <a:pt x="3824" y="795"/>
                  </a:lnTo>
                  <a:lnTo>
                    <a:pt x="3824" y="795"/>
                  </a:lnTo>
                  <a:lnTo>
                    <a:pt x="3818" y="789"/>
                  </a:lnTo>
                  <a:lnTo>
                    <a:pt x="3818" y="789"/>
                  </a:lnTo>
                  <a:lnTo>
                    <a:pt x="3818" y="778"/>
                  </a:lnTo>
                  <a:lnTo>
                    <a:pt x="3818" y="778"/>
                  </a:lnTo>
                  <a:lnTo>
                    <a:pt x="3818" y="778"/>
                  </a:lnTo>
                  <a:lnTo>
                    <a:pt x="3818" y="778"/>
                  </a:lnTo>
                  <a:lnTo>
                    <a:pt x="3813" y="761"/>
                  </a:lnTo>
                  <a:lnTo>
                    <a:pt x="3813" y="761"/>
                  </a:lnTo>
                  <a:lnTo>
                    <a:pt x="3802" y="750"/>
                  </a:lnTo>
                  <a:lnTo>
                    <a:pt x="3802" y="750"/>
                  </a:lnTo>
                  <a:lnTo>
                    <a:pt x="3796" y="739"/>
                  </a:lnTo>
                  <a:lnTo>
                    <a:pt x="3796" y="739"/>
                  </a:lnTo>
                  <a:lnTo>
                    <a:pt x="3790" y="721"/>
                  </a:lnTo>
                  <a:lnTo>
                    <a:pt x="3790" y="721"/>
                  </a:lnTo>
                  <a:lnTo>
                    <a:pt x="3773" y="727"/>
                  </a:lnTo>
                  <a:lnTo>
                    <a:pt x="3773" y="727"/>
                  </a:lnTo>
                  <a:lnTo>
                    <a:pt x="3756" y="733"/>
                  </a:lnTo>
                  <a:lnTo>
                    <a:pt x="3756" y="733"/>
                  </a:lnTo>
                  <a:lnTo>
                    <a:pt x="3739" y="744"/>
                  </a:lnTo>
                  <a:lnTo>
                    <a:pt x="3739" y="744"/>
                  </a:lnTo>
                  <a:lnTo>
                    <a:pt x="3722" y="750"/>
                  </a:lnTo>
                  <a:lnTo>
                    <a:pt x="3722" y="750"/>
                  </a:lnTo>
                  <a:lnTo>
                    <a:pt x="3722" y="761"/>
                  </a:lnTo>
                  <a:lnTo>
                    <a:pt x="3722" y="761"/>
                  </a:lnTo>
                  <a:lnTo>
                    <a:pt x="3716" y="778"/>
                  </a:lnTo>
                  <a:lnTo>
                    <a:pt x="3716" y="778"/>
                  </a:lnTo>
                  <a:lnTo>
                    <a:pt x="3716" y="795"/>
                  </a:lnTo>
                  <a:lnTo>
                    <a:pt x="3716" y="795"/>
                  </a:lnTo>
                  <a:lnTo>
                    <a:pt x="3716" y="807"/>
                  </a:lnTo>
                  <a:lnTo>
                    <a:pt x="3716" y="807"/>
                  </a:lnTo>
                  <a:lnTo>
                    <a:pt x="3716" y="812"/>
                  </a:lnTo>
                  <a:lnTo>
                    <a:pt x="3716" y="812"/>
                  </a:lnTo>
                  <a:lnTo>
                    <a:pt x="3722" y="824"/>
                  </a:lnTo>
                  <a:lnTo>
                    <a:pt x="3722" y="824"/>
                  </a:lnTo>
                  <a:lnTo>
                    <a:pt x="3722" y="835"/>
                  </a:lnTo>
                  <a:lnTo>
                    <a:pt x="3722" y="835"/>
                  </a:lnTo>
                  <a:lnTo>
                    <a:pt x="3722" y="846"/>
                  </a:lnTo>
                  <a:lnTo>
                    <a:pt x="3722" y="846"/>
                  </a:lnTo>
                  <a:lnTo>
                    <a:pt x="3711" y="846"/>
                  </a:lnTo>
                  <a:lnTo>
                    <a:pt x="3711" y="846"/>
                  </a:lnTo>
                  <a:lnTo>
                    <a:pt x="3711" y="846"/>
                  </a:lnTo>
                  <a:lnTo>
                    <a:pt x="3711" y="846"/>
                  </a:lnTo>
                  <a:lnTo>
                    <a:pt x="3705" y="852"/>
                  </a:lnTo>
                  <a:lnTo>
                    <a:pt x="3705" y="852"/>
                  </a:lnTo>
                  <a:lnTo>
                    <a:pt x="3705" y="852"/>
                  </a:lnTo>
                  <a:lnTo>
                    <a:pt x="3699" y="858"/>
                  </a:lnTo>
                  <a:lnTo>
                    <a:pt x="3693" y="858"/>
                  </a:lnTo>
                  <a:lnTo>
                    <a:pt x="3688" y="858"/>
                  </a:lnTo>
                  <a:lnTo>
                    <a:pt x="3688" y="858"/>
                  </a:lnTo>
                  <a:lnTo>
                    <a:pt x="3688" y="858"/>
                  </a:lnTo>
                  <a:lnTo>
                    <a:pt x="3682" y="886"/>
                  </a:lnTo>
                  <a:lnTo>
                    <a:pt x="3682" y="886"/>
                  </a:lnTo>
                  <a:lnTo>
                    <a:pt x="3682" y="892"/>
                  </a:lnTo>
                  <a:lnTo>
                    <a:pt x="3682" y="892"/>
                  </a:lnTo>
                  <a:lnTo>
                    <a:pt x="3677" y="892"/>
                  </a:lnTo>
                  <a:lnTo>
                    <a:pt x="3677" y="892"/>
                  </a:lnTo>
                  <a:lnTo>
                    <a:pt x="3654" y="892"/>
                  </a:lnTo>
                  <a:lnTo>
                    <a:pt x="3654" y="892"/>
                  </a:lnTo>
                  <a:lnTo>
                    <a:pt x="3654" y="886"/>
                  </a:lnTo>
                  <a:lnTo>
                    <a:pt x="3654" y="886"/>
                  </a:lnTo>
                  <a:lnTo>
                    <a:pt x="3654" y="880"/>
                  </a:lnTo>
                  <a:lnTo>
                    <a:pt x="3654" y="880"/>
                  </a:lnTo>
                  <a:lnTo>
                    <a:pt x="3654" y="880"/>
                  </a:lnTo>
                  <a:lnTo>
                    <a:pt x="3654" y="880"/>
                  </a:lnTo>
                  <a:lnTo>
                    <a:pt x="3660" y="875"/>
                  </a:lnTo>
                  <a:lnTo>
                    <a:pt x="3660" y="875"/>
                  </a:lnTo>
                  <a:lnTo>
                    <a:pt x="3660" y="864"/>
                  </a:lnTo>
                  <a:lnTo>
                    <a:pt x="3660" y="864"/>
                  </a:lnTo>
                  <a:lnTo>
                    <a:pt x="3660" y="858"/>
                  </a:lnTo>
                  <a:lnTo>
                    <a:pt x="3660" y="858"/>
                  </a:lnTo>
                  <a:lnTo>
                    <a:pt x="3660" y="852"/>
                  </a:lnTo>
                  <a:lnTo>
                    <a:pt x="3660" y="852"/>
                  </a:lnTo>
                  <a:lnTo>
                    <a:pt x="3654" y="841"/>
                  </a:lnTo>
                  <a:lnTo>
                    <a:pt x="3654" y="841"/>
                  </a:lnTo>
                  <a:lnTo>
                    <a:pt x="3648" y="829"/>
                  </a:lnTo>
                  <a:lnTo>
                    <a:pt x="3648" y="829"/>
                  </a:lnTo>
                  <a:lnTo>
                    <a:pt x="3642" y="824"/>
                  </a:lnTo>
                  <a:lnTo>
                    <a:pt x="3642" y="824"/>
                  </a:lnTo>
                  <a:lnTo>
                    <a:pt x="3642" y="818"/>
                  </a:lnTo>
                  <a:lnTo>
                    <a:pt x="3642" y="818"/>
                  </a:lnTo>
                  <a:lnTo>
                    <a:pt x="3637" y="812"/>
                  </a:lnTo>
                  <a:lnTo>
                    <a:pt x="3637" y="812"/>
                  </a:lnTo>
                  <a:lnTo>
                    <a:pt x="3631" y="807"/>
                  </a:lnTo>
                  <a:lnTo>
                    <a:pt x="3631" y="807"/>
                  </a:lnTo>
                  <a:lnTo>
                    <a:pt x="3626" y="807"/>
                  </a:lnTo>
                  <a:lnTo>
                    <a:pt x="3626" y="807"/>
                  </a:lnTo>
                  <a:lnTo>
                    <a:pt x="3637" y="801"/>
                  </a:lnTo>
                  <a:lnTo>
                    <a:pt x="3637" y="795"/>
                  </a:lnTo>
                  <a:lnTo>
                    <a:pt x="3637" y="795"/>
                  </a:lnTo>
                  <a:lnTo>
                    <a:pt x="3631" y="784"/>
                  </a:lnTo>
                  <a:lnTo>
                    <a:pt x="3631" y="784"/>
                  </a:lnTo>
                  <a:lnTo>
                    <a:pt x="3620" y="767"/>
                  </a:lnTo>
                  <a:lnTo>
                    <a:pt x="3620" y="767"/>
                  </a:lnTo>
                  <a:lnTo>
                    <a:pt x="3614" y="761"/>
                  </a:lnTo>
                  <a:lnTo>
                    <a:pt x="3614" y="761"/>
                  </a:lnTo>
                  <a:lnTo>
                    <a:pt x="3614" y="755"/>
                  </a:lnTo>
                  <a:lnTo>
                    <a:pt x="3614" y="755"/>
                  </a:lnTo>
                  <a:lnTo>
                    <a:pt x="3614" y="750"/>
                  </a:lnTo>
                  <a:lnTo>
                    <a:pt x="3614" y="750"/>
                  </a:lnTo>
                  <a:lnTo>
                    <a:pt x="3614" y="739"/>
                  </a:lnTo>
                  <a:lnTo>
                    <a:pt x="3614" y="739"/>
                  </a:lnTo>
                  <a:lnTo>
                    <a:pt x="3608" y="727"/>
                  </a:lnTo>
                  <a:lnTo>
                    <a:pt x="3608" y="727"/>
                  </a:lnTo>
                  <a:lnTo>
                    <a:pt x="3592" y="727"/>
                  </a:lnTo>
                  <a:lnTo>
                    <a:pt x="3592" y="727"/>
                  </a:lnTo>
                  <a:lnTo>
                    <a:pt x="3574" y="727"/>
                  </a:lnTo>
                  <a:lnTo>
                    <a:pt x="3574" y="727"/>
                  </a:lnTo>
                  <a:lnTo>
                    <a:pt x="3557" y="721"/>
                  </a:lnTo>
                  <a:lnTo>
                    <a:pt x="3557" y="721"/>
                  </a:lnTo>
                  <a:lnTo>
                    <a:pt x="3540" y="715"/>
                  </a:lnTo>
                  <a:lnTo>
                    <a:pt x="3540" y="715"/>
                  </a:lnTo>
                  <a:lnTo>
                    <a:pt x="3534" y="715"/>
                  </a:lnTo>
                  <a:lnTo>
                    <a:pt x="3534" y="715"/>
                  </a:lnTo>
                  <a:lnTo>
                    <a:pt x="3529" y="704"/>
                  </a:lnTo>
                  <a:lnTo>
                    <a:pt x="3529" y="704"/>
                  </a:lnTo>
                  <a:lnTo>
                    <a:pt x="3529" y="699"/>
                  </a:lnTo>
                  <a:lnTo>
                    <a:pt x="3529" y="699"/>
                  </a:lnTo>
                  <a:lnTo>
                    <a:pt x="3523" y="699"/>
                  </a:lnTo>
                  <a:lnTo>
                    <a:pt x="3523" y="699"/>
                  </a:lnTo>
                  <a:lnTo>
                    <a:pt x="3517" y="693"/>
                  </a:lnTo>
                  <a:lnTo>
                    <a:pt x="3517" y="693"/>
                  </a:lnTo>
                  <a:lnTo>
                    <a:pt x="3512" y="693"/>
                  </a:lnTo>
                  <a:lnTo>
                    <a:pt x="3512" y="693"/>
                  </a:lnTo>
                  <a:lnTo>
                    <a:pt x="3506" y="693"/>
                  </a:lnTo>
                  <a:lnTo>
                    <a:pt x="3506" y="693"/>
                  </a:lnTo>
                  <a:lnTo>
                    <a:pt x="3501" y="693"/>
                  </a:lnTo>
                  <a:lnTo>
                    <a:pt x="3501" y="693"/>
                  </a:lnTo>
                  <a:lnTo>
                    <a:pt x="3501" y="687"/>
                  </a:lnTo>
                  <a:lnTo>
                    <a:pt x="3501" y="687"/>
                  </a:lnTo>
                  <a:lnTo>
                    <a:pt x="3501" y="681"/>
                  </a:lnTo>
                  <a:lnTo>
                    <a:pt x="3501" y="681"/>
                  </a:lnTo>
                  <a:lnTo>
                    <a:pt x="3501" y="676"/>
                  </a:lnTo>
                  <a:lnTo>
                    <a:pt x="3501" y="676"/>
                  </a:lnTo>
                  <a:lnTo>
                    <a:pt x="3495" y="676"/>
                  </a:lnTo>
                  <a:lnTo>
                    <a:pt x="3495" y="676"/>
                  </a:lnTo>
                  <a:lnTo>
                    <a:pt x="3495" y="676"/>
                  </a:lnTo>
                  <a:lnTo>
                    <a:pt x="3489" y="676"/>
                  </a:lnTo>
                  <a:lnTo>
                    <a:pt x="3489" y="676"/>
                  </a:lnTo>
                  <a:lnTo>
                    <a:pt x="3489" y="676"/>
                  </a:lnTo>
                  <a:lnTo>
                    <a:pt x="3495" y="670"/>
                  </a:lnTo>
                  <a:lnTo>
                    <a:pt x="3495" y="670"/>
                  </a:lnTo>
                  <a:lnTo>
                    <a:pt x="3501" y="664"/>
                  </a:lnTo>
                  <a:lnTo>
                    <a:pt x="3501" y="664"/>
                  </a:lnTo>
                  <a:lnTo>
                    <a:pt x="3501" y="659"/>
                  </a:lnTo>
                  <a:lnTo>
                    <a:pt x="3501" y="659"/>
                  </a:lnTo>
                  <a:lnTo>
                    <a:pt x="3506" y="653"/>
                  </a:lnTo>
                  <a:lnTo>
                    <a:pt x="3506" y="653"/>
                  </a:lnTo>
                  <a:lnTo>
                    <a:pt x="3512" y="653"/>
                  </a:lnTo>
                  <a:lnTo>
                    <a:pt x="3512" y="653"/>
                  </a:lnTo>
                  <a:lnTo>
                    <a:pt x="3517" y="653"/>
                  </a:lnTo>
                  <a:lnTo>
                    <a:pt x="3517" y="653"/>
                  </a:lnTo>
                  <a:lnTo>
                    <a:pt x="3517" y="653"/>
                  </a:lnTo>
                  <a:lnTo>
                    <a:pt x="3517" y="653"/>
                  </a:lnTo>
                  <a:lnTo>
                    <a:pt x="3523" y="653"/>
                  </a:lnTo>
                  <a:lnTo>
                    <a:pt x="3523" y="653"/>
                  </a:lnTo>
                  <a:lnTo>
                    <a:pt x="3529" y="648"/>
                  </a:lnTo>
                  <a:lnTo>
                    <a:pt x="3529" y="648"/>
                  </a:lnTo>
                  <a:lnTo>
                    <a:pt x="3534" y="642"/>
                  </a:lnTo>
                  <a:lnTo>
                    <a:pt x="3534" y="642"/>
                  </a:lnTo>
                  <a:lnTo>
                    <a:pt x="3546" y="636"/>
                  </a:lnTo>
                  <a:lnTo>
                    <a:pt x="3546" y="636"/>
                  </a:lnTo>
                  <a:lnTo>
                    <a:pt x="3552" y="630"/>
                  </a:lnTo>
                  <a:lnTo>
                    <a:pt x="3552" y="630"/>
                  </a:lnTo>
                  <a:lnTo>
                    <a:pt x="3552" y="625"/>
                  </a:lnTo>
                  <a:lnTo>
                    <a:pt x="3552" y="625"/>
                  </a:lnTo>
                  <a:lnTo>
                    <a:pt x="3552" y="619"/>
                  </a:lnTo>
                  <a:lnTo>
                    <a:pt x="3552" y="619"/>
                  </a:lnTo>
                  <a:lnTo>
                    <a:pt x="3552" y="608"/>
                  </a:lnTo>
                  <a:lnTo>
                    <a:pt x="3552" y="608"/>
                  </a:lnTo>
                  <a:lnTo>
                    <a:pt x="3557" y="602"/>
                  </a:lnTo>
                  <a:lnTo>
                    <a:pt x="3557" y="602"/>
                  </a:lnTo>
                  <a:lnTo>
                    <a:pt x="3552" y="602"/>
                  </a:lnTo>
                  <a:lnTo>
                    <a:pt x="3552" y="602"/>
                  </a:lnTo>
                  <a:lnTo>
                    <a:pt x="3546" y="602"/>
                  </a:lnTo>
                  <a:lnTo>
                    <a:pt x="3546" y="602"/>
                  </a:lnTo>
                  <a:lnTo>
                    <a:pt x="3540" y="608"/>
                  </a:lnTo>
                  <a:lnTo>
                    <a:pt x="3540" y="608"/>
                  </a:lnTo>
                  <a:lnTo>
                    <a:pt x="3540" y="608"/>
                  </a:lnTo>
                  <a:lnTo>
                    <a:pt x="3540" y="608"/>
                  </a:lnTo>
                  <a:lnTo>
                    <a:pt x="3534" y="614"/>
                  </a:lnTo>
                  <a:lnTo>
                    <a:pt x="3534" y="614"/>
                  </a:lnTo>
                  <a:lnTo>
                    <a:pt x="3523" y="614"/>
                  </a:lnTo>
                  <a:lnTo>
                    <a:pt x="3523" y="614"/>
                  </a:lnTo>
                  <a:lnTo>
                    <a:pt x="3517" y="614"/>
                  </a:lnTo>
                  <a:lnTo>
                    <a:pt x="3517" y="614"/>
                  </a:lnTo>
                  <a:lnTo>
                    <a:pt x="3512" y="619"/>
                  </a:lnTo>
                  <a:lnTo>
                    <a:pt x="3512" y="619"/>
                  </a:lnTo>
                  <a:lnTo>
                    <a:pt x="3517" y="608"/>
                  </a:lnTo>
                  <a:lnTo>
                    <a:pt x="3517" y="608"/>
                  </a:lnTo>
                  <a:lnTo>
                    <a:pt x="3523" y="596"/>
                  </a:lnTo>
                  <a:lnTo>
                    <a:pt x="3523" y="596"/>
                  </a:lnTo>
                  <a:lnTo>
                    <a:pt x="3523" y="585"/>
                  </a:lnTo>
                  <a:lnTo>
                    <a:pt x="3523" y="585"/>
                  </a:lnTo>
                  <a:lnTo>
                    <a:pt x="3529" y="568"/>
                  </a:lnTo>
                  <a:lnTo>
                    <a:pt x="3529" y="568"/>
                  </a:lnTo>
                  <a:lnTo>
                    <a:pt x="3529" y="574"/>
                  </a:lnTo>
                  <a:lnTo>
                    <a:pt x="3529" y="574"/>
                  </a:lnTo>
                  <a:lnTo>
                    <a:pt x="3534" y="574"/>
                  </a:lnTo>
                  <a:lnTo>
                    <a:pt x="3534" y="574"/>
                  </a:lnTo>
                  <a:lnTo>
                    <a:pt x="3540" y="574"/>
                  </a:lnTo>
                  <a:lnTo>
                    <a:pt x="3540" y="574"/>
                  </a:lnTo>
                  <a:lnTo>
                    <a:pt x="3540" y="574"/>
                  </a:lnTo>
                  <a:lnTo>
                    <a:pt x="3540" y="579"/>
                  </a:lnTo>
                  <a:lnTo>
                    <a:pt x="3546" y="579"/>
                  </a:lnTo>
                  <a:lnTo>
                    <a:pt x="3546" y="585"/>
                  </a:lnTo>
                  <a:lnTo>
                    <a:pt x="3552" y="585"/>
                  </a:lnTo>
                  <a:lnTo>
                    <a:pt x="3552" y="585"/>
                  </a:lnTo>
                  <a:lnTo>
                    <a:pt x="3557" y="585"/>
                  </a:lnTo>
                  <a:lnTo>
                    <a:pt x="3557" y="585"/>
                  </a:lnTo>
                  <a:lnTo>
                    <a:pt x="3568" y="585"/>
                  </a:lnTo>
                  <a:lnTo>
                    <a:pt x="3568" y="585"/>
                  </a:lnTo>
                  <a:lnTo>
                    <a:pt x="3580" y="585"/>
                  </a:lnTo>
                  <a:lnTo>
                    <a:pt x="3580" y="585"/>
                  </a:lnTo>
                  <a:lnTo>
                    <a:pt x="3586" y="585"/>
                  </a:lnTo>
                  <a:lnTo>
                    <a:pt x="3586" y="579"/>
                  </a:lnTo>
                  <a:lnTo>
                    <a:pt x="3586" y="568"/>
                  </a:lnTo>
                  <a:lnTo>
                    <a:pt x="3586" y="556"/>
                  </a:lnTo>
                  <a:lnTo>
                    <a:pt x="3586" y="551"/>
                  </a:lnTo>
                  <a:lnTo>
                    <a:pt x="3586" y="551"/>
                  </a:lnTo>
                  <a:lnTo>
                    <a:pt x="3586" y="551"/>
                  </a:lnTo>
                  <a:lnTo>
                    <a:pt x="3586" y="551"/>
                  </a:lnTo>
                  <a:lnTo>
                    <a:pt x="3580" y="551"/>
                  </a:lnTo>
                  <a:lnTo>
                    <a:pt x="3580" y="551"/>
                  </a:lnTo>
                  <a:lnTo>
                    <a:pt x="3574" y="551"/>
                  </a:lnTo>
                  <a:lnTo>
                    <a:pt x="3574" y="551"/>
                  </a:lnTo>
                  <a:lnTo>
                    <a:pt x="3568" y="556"/>
                  </a:lnTo>
                  <a:lnTo>
                    <a:pt x="3563" y="545"/>
                  </a:lnTo>
                  <a:lnTo>
                    <a:pt x="3557" y="540"/>
                  </a:lnTo>
                  <a:lnTo>
                    <a:pt x="3557" y="528"/>
                  </a:lnTo>
                  <a:lnTo>
                    <a:pt x="3552" y="522"/>
                  </a:lnTo>
                  <a:lnTo>
                    <a:pt x="3552" y="522"/>
                  </a:lnTo>
                  <a:lnTo>
                    <a:pt x="3540" y="522"/>
                  </a:lnTo>
                  <a:lnTo>
                    <a:pt x="3540" y="522"/>
                  </a:lnTo>
                  <a:lnTo>
                    <a:pt x="3534" y="522"/>
                  </a:lnTo>
                  <a:lnTo>
                    <a:pt x="3534" y="522"/>
                  </a:lnTo>
                  <a:lnTo>
                    <a:pt x="3523" y="522"/>
                  </a:lnTo>
                  <a:lnTo>
                    <a:pt x="3523" y="522"/>
                  </a:lnTo>
                  <a:lnTo>
                    <a:pt x="3517" y="522"/>
                  </a:lnTo>
                  <a:lnTo>
                    <a:pt x="3517" y="522"/>
                  </a:lnTo>
                  <a:lnTo>
                    <a:pt x="3512" y="517"/>
                  </a:lnTo>
                  <a:lnTo>
                    <a:pt x="3512" y="517"/>
                  </a:lnTo>
                  <a:lnTo>
                    <a:pt x="3501" y="505"/>
                  </a:lnTo>
                  <a:lnTo>
                    <a:pt x="3501" y="505"/>
                  </a:lnTo>
                  <a:lnTo>
                    <a:pt x="3495" y="489"/>
                  </a:lnTo>
                  <a:lnTo>
                    <a:pt x="3495" y="489"/>
                  </a:lnTo>
                  <a:lnTo>
                    <a:pt x="3483" y="483"/>
                  </a:lnTo>
                  <a:lnTo>
                    <a:pt x="3483" y="483"/>
                  </a:lnTo>
                  <a:lnTo>
                    <a:pt x="3477" y="483"/>
                  </a:lnTo>
                  <a:lnTo>
                    <a:pt x="3477" y="483"/>
                  </a:lnTo>
                  <a:lnTo>
                    <a:pt x="3467" y="483"/>
                  </a:lnTo>
                  <a:lnTo>
                    <a:pt x="3467" y="483"/>
                  </a:lnTo>
                  <a:lnTo>
                    <a:pt x="3461" y="483"/>
                  </a:lnTo>
                  <a:lnTo>
                    <a:pt x="3461" y="483"/>
                  </a:lnTo>
                  <a:lnTo>
                    <a:pt x="3455" y="483"/>
                  </a:lnTo>
                  <a:lnTo>
                    <a:pt x="3455" y="483"/>
                  </a:lnTo>
                  <a:lnTo>
                    <a:pt x="3455" y="483"/>
                  </a:lnTo>
                  <a:lnTo>
                    <a:pt x="3455" y="477"/>
                  </a:lnTo>
                  <a:lnTo>
                    <a:pt x="3455" y="477"/>
                  </a:lnTo>
                  <a:lnTo>
                    <a:pt x="3455" y="477"/>
                  </a:lnTo>
                  <a:lnTo>
                    <a:pt x="3443" y="471"/>
                  </a:lnTo>
                  <a:lnTo>
                    <a:pt x="3443" y="471"/>
                  </a:lnTo>
                  <a:lnTo>
                    <a:pt x="3438" y="465"/>
                  </a:lnTo>
                  <a:lnTo>
                    <a:pt x="3438" y="465"/>
                  </a:lnTo>
                  <a:lnTo>
                    <a:pt x="3432" y="460"/>
                  </a:lnTo>
                  <a:lnTo>
                    <a:pt x="3432" y="460"/>
                  </a:lnTo>
                  <a:lnTo>
                    <a:pt x="3427" y="454"/>
                  </a:lnTo>
                  <a:lnTo>
                    <a:pt x="3427" y="454"/>
                  </a:lnTo>
                  <a:lnTo>
                    <a:pt x="3421" y="454"/>
                  </a:lnTo>
                  <a:lnTo>
                    <a:pt x="3421" y="454"/>
                  </a:lnTo>
                  <a:lnTo>
                    <a:pt x="3415" y="454"/>
                  </a:lnTo>
                  <a:lnTo>
                    <a:pt x="3415" y="454"/>
                  </a:lnTo>
                  <a:lnTo>
                    <a:pt x="3409" y="454"/>
                  </a:lnTo>
                  <a:lnTo>
                    <a:pt x="3409" y="454"/>
                  </a:lnTo>
                  <a:lnTo>
                    <a:pt x="3409" y="454"/>
                  </a:lnTo>
                  <a:lnTo>
                    <a:pt x="3409" y="454"/>
                  </a:lnTo>
                  <a:lnTo>
                    <a:pt x="3409" y="449"/>
                  </a:lnTo>
                  <a:lnTo>
                    <a:pt x="3409" y="449"/>
                  </a:lnTo>
                  <a:lnTo>
                    <a:pt x="3409" y="443"/>
                  </a:lnTo>
                  <a:lnTo>
                    <a:pt x="3398" y="437"/>
                  </a:lnTo>
                  <a:lnTo>
                    <a:pt x="3387" y="425"/>
                  </a:lnTo>
                  <a:lnTo>
                    <a:pt x="3381" y="420"/>
                  </a:lnTo>
                  <a:lnTo>
                    <a:pt x="3370" y="415"/>
                  </a:lnTo>
                  <a:lnTo>
                    <a:pt x="3370" y="415"/>
                  </a:lnTo>
                  <a:lnTo>
                    <a:pt x="3370" y="415"/>
                  </a:lnTo>
                  <a:lnTo>
                    <a:pt x="3370" y="415"/>
                  </a:lnTo>
                  <a:lnTo>
                    <a:pt x="3364" y="415"/>
                  </a:lnTo>
                  <a:lnTo>
                    <a:pt x="3364" y="415"/>
                  </a:lnTo>
                  <a:lnTo>
                    <a:pt x="3364" y="420"/>
                  </a:lnTo>
                  <a:lnTo>
                    <a:pt x="3364" y="420"/>
                  </a:lnTo>
                  <a:lnTo>
                    <a:pt x="3358" y="420"/>
                  </a:lnTo>
                  <a:lnTo>
                    <a:pt x="3358" y="420"/>
                  </a:lnTo>
                  <a:lnTo>
                    <a:pt x="3358" y="415"/>
                  </a:lnTo>
                  <a:lnTo>
                    <a:pt x="3358" y="415"/>
                  </a:lnTo>
                  <a:lnTo>
                    <a:pt x="3358" y="409"/>
                  </a:lnTo>
                  <a:lnTo>
                    <a:pt x="3358" y="409"/>
                  </a:lnTo>
                  <a:lnTo>
                    <a:pt x="3358" y="397"/>
                  </a:lnTo>
                  <a:lnTo>
                    <a:pt x="3358" y="397"/>
                  </a:lnTo>
                  <a:lnTo>
                    <a:pt x="3352" y="397"/>
                  </a:lnTo>
                  <a:lnTo>
                    <a:pt x="3352" y="397"/>
                  </a:lnTo>
                  <a:lnTo>
                    <a:pt x="3347" y="397"/>
                  </a:lnTo>
                  <a:lnTo>
                    <a:pt x="3347" y="397"/>
                  </a:lnTo>
                  <a:lnTo>
                    <a:pt x="3342" y="397"/>
                  </a:lnTo>
                  <a:lnTo>
                    <a:pt x="3342" y="397"/>
                  </a:lnTo>
                  <a:lnTo>
                    <a:pt x="3342" y="403"/>
                  </a:lnTo>
                  <a:lnTo>
                    <a:pt x="3342" y="403"/>
                  </a:lnTo>
                  <a:lnTo>
                    <a:pt x="3330" y="403"/>
                  </a:lnTo>
                  <a:lnTo>
                    <a:pt x="3330" y="403"/>
                  </a:lnTo>
                  <a:lnTo>
                    <a:pt x="3336" y="397"/>
                  </a:lnTo>
                  <a:lnTo>
                    <a:pt x="3336" y="397"/>
                  </a:lnTo>
                  <a:lnTo>
                    <a:pt x="3330" y="392"/>
                  </a:lnTo>
                  <a:lnTo>
                    <a:pt x="3330" y="392"/>
                  </a:lnTo>
                  <a:lnTo>
                    <a:pt x="3330" y="386"/>
                  </a:lnTo>
                  <a:lnTo>
                    <a:pt x="3330" y="386"/>
                  </a:lnTo>
                  <a:lnTo>
                    <a:pt x="3330" y="380"/>
                  </a:lnTo>
                  <a:lnTo>
                    <a:pt x="3330" y="380"/>
                  </a:lnTo>
                  <a:lnTo>
                    <a:pt x="3336" y="380"/>
                  </a:lnTo>
                  <a:lnTo>
                    <a:pt x="3336" y="380"/>
                  </a:lnTo>
                  <a:lnTo>
                    <a:pt x="3342" y="380"/>
                  </a:lnTo>
                  <a:lnTo>
                    <a:pt x="3342" y="380"/>
                  </a:lnTo>
                  <a:lnTo>
                    <a:pt x="3347" y="380"/>
                  </a:lnTo>
                  <a:lnTo>
                    <a:pt x="3347" y="380"/>
                  </a:lnTo>
                  <a:lnTo>
                    <a:pt x="3352" y="380"/>
                  </a:lnTo>
                  <a:lnTo>
                    <a:pt x="3352" y="380"/>
                  </a:lnTo>
                  <a:lnTo>
                    <a:pt x="3352" y="375"/>
                  </a:lnTo>
                  <a:lnTo>
                    <a:pt x="3352" y="375"/>
                  </a:lnTo>
                  <a:lnTo>
                    <a:pt x="3352" y="375"/>
                  </a:lnTo>
                  <a:lnTo>
                    <a:pt x="3352" y="375"/>
                  </a:lnTo>
                  <a:lnTo>
                    <a:pt x="3358" y="369"/>
                  </a:lnTo>
                  <a:lnTo>
                    <a:pt x="3358" y="369"/>
                  </a:lnTo>
                  <a:lnTo>
                    <a:pt x="3358" y="369"/>
                  </a:lnTo>
                  <a:lnTo>
                    <a:pt x="3358" y="369"/>
                  </a:lnTo>
                  <a:lnTo>
                    <a:pt x="3358" y="369"/>
                  </a:lnTo>
                  <a:lnTo>
                    <a:pt x="3358" y="369"/>
                  </a:lnTo>
                  <a:lnTo>
                    <a:pt x="3358" y="363"/>
                  </a:lnTo>
                  <a:lnTo>
                    <a:pt x="3358" y="363"/>
                  </a:lnTo>
                  <a:lnTo>
                    <a:pt x="3352" y="363"/>
                  </a:lnTo>
                  <a:lnTo>
                    <a:pt x="3352" y="363"/>
                  </a:lnTo>
                  <a:lnTo>
                    <a:pt x="3347" y="363"/>
                  </a:lnTo>
                  <a:lnTo>
                    <a:pt x="3347" y="363"/>
                  </a:lnTo>
                  <a:lnTo>
                    <a:pt x="3352" y="358"/>
                  </a:lnTo>
                  <a:lnTo>
                    <a:pt x="3352" y="358"/>
                  </a:lnTo>
                  <a:lnTo>
                    <a:pt x="3352" y="352"/>
                  </a:lnTo>
                  <a:lnTo>
                    <a:pt x="3352" y="352"/>
                  </a:lnTo>
                  <a:lnTo>
                    <a:pt x="3352" y="346"/>
                  </a:lnTo>
                  <a:lnTo>
                    <a:pt x="3352" y="346"/>
                  </a:lnTo>
                  <a:lnTo>
                    <a:pt x="3352" y="340"/>
                  </a:lnTo>
                  <a:lnTo>
                    <a:pt x="3352" y="340"/>
                  </a:lnTo>
                  <a:lnTo>
                    <a:pt x="3364" y="340"/>
                  </a:lnTo>
                  <a:lnTo>
                    <a:pt x="3364" y="340"/>
                  </a:lnTo>
                  <a:lnTo>
                    <a:pt x="3370" y="335"/>
                  </a:lnTo>
                  <a:lnTo>
                    <a:pt x="3370" y="335"/>
                  </a:lnTo>
                  <a:lnTo>
                    <a:pt x="3375" y="335"/>
                  </a:lnTo>
                  <a:lnTo>
                    <a:pt x="3375" y="335"/>
                  </a:lnTo>
                  <a:lnTo>
                    <a:pt x="3387" y="329"/>
                  </a:lnTo>
                  <a:lnTo>
                    <a:pt x="3387" y="329"/>
                  </a:lnTo>
                  <a:lnTo>
                    <a:pt x="3387" y="329"/>
                  </a:lnTo>
                  <a:lnTo>
                    <a:pt x="3387" y="324"/>
                  </a:lnTo>
                  <a:lnTo>
                    <a:pt x="3387" y="324"/>
                  </a:lnTo>
                  <a:lnTo>
                    <a:pt x="3387" y="324"/>
                  </a:lnTo>
                  <a:lnTo>
                    <a:pt x="3392" y="324"/>
                  </a:lnTo>
                  <a:lnTo>
                    <a:pt x="3387" y="318"/>
                  </a:lnTo>
                  <a:lnTo>
                    <a:pt x="3387" y="318"/>
                  </a:lnTo>
                  <a:lnTo>
                    <a:pt x="3381" y="312"/>
                  </a:lnTo>
                  <a:lnTo>
                    <a:pt x="3381" y="312"/>
                  </a:lnTo>
                  <a:lnTo>
                    <a:pt x="3370" y="301"/>
                  </a:lnTo>
                  <a:lnTo>
                    <a:pt x="3370" y="301"/>
                  </a:lnTo>
                  <a:lnTo>
                    <a:pt x="3358" y="295"/>
                  </a:lnTo>
                  <a:lnTo>
                    <a:pt x="3358" y="295"/>
                  </a:lnTo>
                  <a:lnTo>
                    <a:pt x="3364" y="295"/>
                  </a:lnTo>
                  <a:lnTo>
                    <a:pt x="3364" y="295"/>
                  </a:lnTo>
                  <a:lnTo>
                    <a:pt x="3358" y="284"/>
                  </a:lnTo>
                  <a:lnTo>
                    <a:pt x="3358" y="284"/>
                  </a:lnTo>
                  <a:lnTo>
                    <a:pt x="3358" y="278"/>
                  </a:lnTo>
                  <a:lnTo>
                    <a:pt x="3358" y="278"/>
                  </a:lnTo>
                  <a:lnTo>
                    <a:pt x="3352" y="278"/>
                  </a:lnTo>
                  <a:lnTo>
                    <a:pt x="3352" y="278"/>
                  </a:lnTo>
                  <a:lnTo>
                    <a:pt x="3358" y="278"/>
                  </a:lnTo>
                  <a:lnTo>
                    <a:pt x="3358" y="278"/>
                  </a:lnTo>
                  <a:lnTo>
                    <a:pt x="3364" y="278"/>
                  </a:lnTo>
                  <a:lnTo>
                    <a:pt x="3364" y="278"/>
                  </a:lnTo>
                  <a:lnTo>
                    <a:pt x="3370" y="272"/>
                  </a:lnTo>
                  <a:lnTo>
                    <a:pt x="3370" y="272"/>
                  </a:lnTo>
                  <a:lnTo>
                    <a:pt x="3364" y="272"/>
                  </a:lnTo>
                  <a:lnTo>
                    <a:pt x="3364" y="272"/>
                  </a:lnTo>
                  <a:lnTo>
                    <a:pt x="3370" y="266"/>
                  </a:lnTo>
                  <a:lnTo>
                    <a:pt x="3370" y="266"/>
                  </a:lnTo>
                  <a:lnTo>
                    <a:pt x="3375" y="266"/>
                  </a:lnTo>
                  <a:lnTo>
                    <a:pt x="3375" y="266"/>
                  </a:lnTo>
                  <a:lnTo>
                    <a:pt x="3375" y="261"/>
                  </a:lnTo>
                  <a:lnTo>
                    <a:pt x="3375" y="261"/>
                  </a:lnTo>
                  <a:lnTo>
                    <a:pt x="3375" y="261"/>
                  </a:lnTo>
                  <a:lnTo>
                    <a:pt x="3375" y="261"/>
                  </a:lnTo>
                  <a:lnTo>
                    <a:pt x="3392" y="255"/>
                  </a:lnTo>
                  <a:lnTo>
                    <a:pt x="3392" y="255"/>
                  </a:lnTo>
                  <a:lnTo>
                    <a:pt x="3409" y="255"/>
                  </a:lnTo>
                  <a:lnTo>
                    <a:pt x="3409" y="255"/>
                  </a:lnTo>
                  <a:lnTo>
                    <a:pt x="3432" y="261"/>
                  </a:lnTo>
                  <a:lnTo>
                    <a:pt x="3432" y="261"/>
                  </a:lnTo>
                  <a:lnTo>
                    <a:pt x="3449" y="261"/>
                  </a:lnTo>
                  <a:lnTo>
                    <a:pt x="3449" y="261"/>
                  </a:lnTo>
                  <a:lnTo>
                    <a:pt x="3472" y="255"/>
                  </a:lnTo>
                  <a:lnTo>
                    <a:pt x="3472" y="255"/>
                  </a:lnTo>
                  <a:lnTo>
                    <a:pt x="3506" y="250"/>
                  </a:lnTo>
                  <a:lnTo>
                    <a:pt x="3506" y="250"/>
                  </a:lnTo>
                  <a:lnTo>
                    <a:pt x="3540" y="244"/>
                  </a:lnTo>
                  <a:lnTo>
                    <a:pt x="3540" y="244"/>
                  </a:lnTo>
                  <a:lnTo>
                    <a:pt x="3563" y="238"/>
                  </a:lnTo>
                  <a:lnTo>
                    <a:pt x="3563" y="238"/>
                  </a:lnTo>
                  <a:lnTo>
                    <a:pt x="3568" y="227"/>
                  </a:lnTo>
                  <a:lnTo>
                    <a:pt x="3568" y="227"/>
                  </a:lnTo>
                  <a:lnTo>
                    <a:pt x="3580" y="215"/>
                  </a:lnTo>
                  <a:lnTo>
                    <a:pt x="3580" y="215"/>
                  </a:lnTo>
                  <a:lnTo>
                    <a:pt x="3586" y="204"/>
                  </a:lnTo>
                  <a:lnTo>
                    <a:pt x="3586" y="204"/>
                  </a:lnTo>
                  <a:lnTo>
                    <a:pt x="3592" y="193"/>
                  </a:lnTo>
                  <a:lnTo>
                    <a:pt x="3592" y="193"/>
                  </a:lnTo>
                  <a:lnTo>
                    <a:pt x="3597" y="193"/>
                  </a:lnTo>
                  <a:lnTo>
                    <a:pt x="3597" y="193"/>
                  </a:lnTo>
                  <a:lnTo>
                    <a:pt x="3608" y="187"/>
                  </a:lnTo>
                  <a:lnTo>
                    <a:pt x="3608" y="187"/>
                  </a:lnTo>
                  <a:lnTo>
                    <a:pt x="3614" y="187"/>
                  </a:lnTo>
                  <a:lnTo>
                    <a:pt x="3614" y="187"/>
                  </a:lnTo>
                  <a:lnTo>
                    <a:pt x="3614" y="181"/>
                  </a:lnTo>
                  <a:lnTo>
                    <a:pt x="3614" y="181"/>
                  </a:lnTo>
                  <a:lnTo>
                    <a:pt x="3614" y="176"/>
                  </a:lnTo>
                  <a:lnTo>
                    <a:pt x="3614" y="176"/>
                  </a:lnTo>
                  <a:lnTo>
                    <a:pt x="3614" y="170"/>
                  </a:lnTo>
                  <a:lnTo>
                    <a:pt x="3614" y="170"/>
                  </a:lnTo>
                  <a:lnTo>
                    <a:pt x="3614" y="165"/>
                  </a:lnTo>
                  <a:lnTo>
                    <a:pt x="3614" y="165"/>
                  </a:lnTo>
                  <a:lnTo>
                    <a:pt x="3614" y="153"/>
                  </a:lnTo>
                  <a:lnTo>
                    <a:pt x="3614" y="153"/>
                  </a:lnTo>
                  <a:lnTo>
                    <a:pt x="3620" y="153"/>
                  </a:lnTo>
                  <a:lnTo>
                    <a:pt x="3620" y="153"/>
                  </a:lnTo>
                  <a:lnTo>
                    <a:pt x="3620" y="153"/>
                  </a:lnTo>
                  <a:lnTo>
                    <a:pt x="3620" y="153"/>
                  </a:lnTo>
                  <a:lnTo>
                    <a:pt x="3626" y="153"/>
                  </a:lnTo>
                  <a:lnTo>
                    <a:pt x="3626" y="153"/>
                  </a:lnTo>
                  <a:lnTo>
                    <a:pt x="3626" y="153"/>
                  </a:lnTo>
                  <a:lnTo>
                    <a:pt x="3626" y="153"/>
                  </a:lnTo>
                  <a:lnTo>
                    <a:pt x="3631" y="136"/>
                  </a:lnTo>
                  <a:lnTo>
                    <a:pt x="3631" y="136"/>
                  </a:lnTo>
                  <a:lnTo>
                    <a:pt x="3637" y="125"/>
                  </a:lnTo>
                  <a:lnTo>
                    <a:pt x="3637" y="125"/>
                  </a:lnTo>
                  <a:lnTo>
                    <a:pt x="3637" y="113"/>
                  </a:lnTo>
                  <a:lnTo>
                    <a:pt x="3637" y="113"/>
                  </a:lnTo>
                  <a:lnTo>
                    <a:pt x="3642" y="102"/>
                  </a:lnTo>
                  <a:lnTo>
                    <a:pt x="3642" y="102"/>
                  </a:lnTo>
                  <a:lnTo>
                    <a:pt x="3608" y="96"/>
                  </a:lnTo>
                  <a:lnTo>
                    <a:pt x="3608" y="96"/>
                  </a:lnTo>
                  <a:lnTo>
                    <a:pt x="3586" y="96"/>
                  </a:lnTo>
                  <a:lnTo>
                    <a:pt x="3586" y="96"/>
                  </a:lnTo>
                  <a:lnTo>
                    <a:pt x="3563" y="90"/>
                  </a:lnTo>
                  <a:lnTo>
                    <a:pt x="3563" y="90"/>
                  </a:lnTo>
                  <a:lnTo>
                    <a:pt x="3529" y="85"/>
                  </a:lnTo>
                  <a:lnTo>
                    <a:pt x="3529" y="85"/>
                  </a:lnTo>
                  <a:lnTo>
                    <a:pt x="3523" y="90"/>
                  </a:lnTo>
                  <a:lnTo>
                    <a:pt x="3523" y="90"/>
                  </a:lnTo>
                  <a:lnTo>
                    <a:pt x="3523" y="96"/>
                  </a:lnTo>
                  <a:lnTo>
                    <a:pt x="3523" y="96"/>
                  </a:lnTo>
                  <a:lnTo>
                    <a:pt x="3523" y="96"/>
                  </a:lnTo>
                  <a:lnTo>
                    <a:pt x="3523" y="96"/>
                  </a:lnTo>
                  <a:lnTo>
                    <a:pt x="3517" y="102"/>
                  </a:lnTo>
                  <a:lnTo>
                    <a:pt x="3517" y="102"/>
                  </a:lnTo>
                  <a:lnTo>
                    <a:pt x="3512" y="96"/>
                  </a:lnTo>
                  <a:lnTo>
                    <a:pt x="3512" y="96"/>
                  </a:lnTo>
                  <a:lnTo>
                    <a:pt x="3512" y="90"/>
                  </a:lnTo>
                  <a:lnTo>
                    <a:pt x="3512" y="90"/>
                  </a:lnTo>
                  <a:lnTo>
                    <a:pt x="3512" y="85"/>
                  </a:lnTo>
                  <a:lnTo>
                    <a:pt x="3512" y="85"/>
                  </a:lnTo>
                  <a:lnTo>
                    <a:pt x="3506" y="79"/>
                  </a:lnTo>
                  <a:lnTo>
                    <a:pt x="3506" y="79"/>
                  </a:lnTo>
                  <a:lnTo>
                    <a:pt x="3483" y="68"/>
                  </a:lnTo>
                  <a:lnTo>
                    <a:pt x="3483" y="68"/>
                  </a:lnTo>
                  <a:lnTo>
                    <a:pt x="3449" y="62"/>
                  </a:lnTo>
                  <a:lnTo>
                    <a:pt x="3449" y="62"/>
                  </a:lnTo>
                  <a:lnTo>
                    <a:pt x="3409" y="56"/>
                  </a:lnTo>
                  <a:lnTo>
                    <a:pt x="3409" y="56"/>
                  </a:lnTo>
                  <a:lnTo>
                    <a:pt x="3381" y="51"/>
                  </a:lnTo>
                  <a:lnTo>
                    <a:pt x="3381" y="51"/>
                  </a:lnTo>
                  <a:lnTo>
                    <a:pt x="3375" y="62"/>
                  </a:lnTo>
                  <a:lnTo>
                    <a:pt x="3375" y="62"/>
                  </a:lnTo>
                  <a:lnTo>
                    <a:pt x="3370" y="73"/>
                  </a:lnTo>
                  <a:lnTo>
                    <a:pt x="3370" y="73"/>
                  </a:lnTo>
                  <a:lnTo>
                    <a:pt x="3358" y="85"/>
                  </a:lnTo>
                  <a:lnTo>
                    <a:pt x="3358" y="85"/>
                  </a:lnTo>
                  <a:lnTo>
                    <a:pt x="3352" y="96"/>
                  </a:lnTo>
                  <a:lnTo>
                    <a:pt x="3352" y="96"/>
                  </a:lnTo>
                  <a:lnTo>
                    <a:pt x="3347" y="90"/>
                  </a:lnTo>
                  <a:lnTo>
                    <a:pt x="3347" y="90"/>
                  </a:lnTo>
                  <a:lnTo>
                    <a:pt x="3347" y="90"/>
                  </a:lnTo>
                  <a:lnTo>
                    <a:pt x="3347" y="90"/>
                  </a:lnTo>
                  <a:lnTo>
                    <a:pt x="3347" y="85"/>
                  </a:lnTo>
                  <a:lnTo>
                    <a:pt x="3347" y="85"/>
                  </a:lnTo>
                  <a:lnTo>
                    <a:pt x="3342" y="79"/>
                  </a:lnTo>
                  <a:lnTo>
                    <a:pt x="3342" y="79"/>
                  </a:lnTo>
                  <a:lnTo>
                    <a:pt x="3324" y="79"/>
                  </a:lnTo>
                  <a:lnTo>
                    <a:pt x="3324" y="79"/>
                  </a:lnTo>
                  <a:lnTo>
                    <a:pt x="3307" y="79"/>
                  </a:lnTo>
                  <a:lnTo>
                    <a:pt x="3307" y="79"/>
                  </a:lnTo>
                  <a:lnTo>
                    <a:pt x="3290" y="85"/>
                  </a:lnTo>
                  <a:lnTo>
                    <a:pt x="3290" y="85"/>
                  </a:lnTo>
                  <a:lnTo>
                    <a:pt x="3273" y="85"/>
                  </a:lnTo>
                  <a:lnTo>
                    <a:pt x="3273" y="85"/>
                  </a:lnTo>
                  <a:lnTo>
                    <a:pt x="3278" y="113"/>
                  </a:lnTo>
                  <a:lnTo>
                    <a:pt x="3278" y="113"/>
                  </a:lnTo>
                  <a:lnTo>
                    <a:pt x="3284" y="119"/>
                  </a:lnTo>
                  <a:lnTo>
                    <a:pt x="3284" y="119"/>
                  </a:lnTo>
                  <a:lnTo>
                    <a:pt x="3273" y="125"/>
                  </a:lnTo>
                  <a:lnTo>
                    <a:pt x="3273" y="125"/>
                  </a:lnTo>
                  <a:lnTo>
                    <a:pt x="3256" y="125"/>
                  </a:lnTo>
                  <a:lnTo>
                    <a:pt x="3256" y="125"/>
                  </a:lnTo>
                  <a:lnTo>
                    <a:pt x="3256" y="130"/>
                  </a:lnTo>
                  <a:lnTo>
                    <a:pt x="3256" y="130"/>
                  </a:lnTo>
                  <a:lnTo>
                    <a:pt x="3256" y="136"/>
                  </a:lnTo>
                  <a:lnTo>
                    <a:pt x="3256" y="136"/>
                  </a:lnTo>
                  <a:lnTo>
                    <a:pt x="3256" y="147"/>
                  </a:lnTo>
                  <a:lnTo>
                    <a:pt x="3256" y="147"/>
                  </a:lnTo>
                  <a:lnTo>
                    <a:pt x="3256" y="153"/>
                  </a:lnTo>
                  <a:lnTo>
                    <a:pt x="3256" y="153"/>
                  </a:lnTo>
                  <a:lnTo>
                    <a:pt x="3262" y="153"/>
                  </a:lnTo>
                  <a:lnTo>
                    <a:pt x="3262" y="153"/>
                  </a:lnTo>
                  <a:lnTo>
                    <a:pt x="3267" y="153"/>
                  </a:lnTo>
                  <a:lnTo>
                    <a:pt x="3267" y="153"/>
                  </a:lnTo>
                  <a:lnTo>
                    <a:pt x="3267" y="159"/>
                  </a:lnTo>
                  <a:lnTo>
                    <a:pt x="3267" y="159"/>
                  </a:lnTo>
                  <a:lnTo>
                    <a:pt x="3262" y="165"/>
                  </a:lnTo>
                  <a:lnTo>
                    <a:pt x="3262" y="165"/>
                  </a:lnTo>
                  <a:lnTo>
                    <a:pt x="3262" y="165"/>
                  </a:lnTo>
                  <a:lnTo>
                    <a:pt x="3262" y="165"/>
                  </a:lnTo>
                  <a:lnTo>
                    <a:pt x="3262" y="170"/>
                  </a:lnTo>
                  <a:lnTo>
                    <a:pt x="3262" y="170"/>
                  </a:lnTo>
                  <a:lnTo>
                    <a:pt x="3262" y="176"/>
                  </a:lnTo>
                  <a:lnTo>
                    <a:pt x="3262" y="176"/>
                  </a:lnTo>
                  <a:lnTo>
                    <a:pt x="3267" y="187"/>
                  </a:lnTo>
                  <a:lnTo>
                    <a:pt x="3267" y="187"/>
                  </a:lnTo>
                  <a:lnTo>
                    <a:pt x="3273" y="193"/>
                  </a:lnTo>
                  <a:lnTo>
                    <a:pt x="3273" y="193"/>
                  </a:lnTo>
                  <a:lnTo>
                    <a:pt x="3278" y="199"/>
                  </a:lnTo>
                  <a:lnTo>
                    <a:pt x="3278" y="199"/>
                  </a:lnTo>
                  <a:lnTo>
                    <a:pt x="3278" y="210"/>
                  </a:lnTo>
                  <a:lnTo>
                    <a:pt x="3278" y="210"/>
                  </a:lnTo>
                  <a:lnTo>
                    <a:pt x="3278" y="215"/>
                  </a:lnTo>
                  <a:lnTo>
                    <a:pt x="3278" y="215"/>
                  </a:lnTo>
                  <a:lnTo>
                    <a:pt x="3278" y="227"/>
                  </a:lnTo>
                  <a:lnTo>
                    <a:pt x="3278" y="227"/>
                  </a:lnTo>
                  <a:lnTo>
                    <a:pt x="3284" y="244"/>
                  </a:lnTo>
                  <a:lnTo>
                    <a:pt x="3284" y="244"/>
                  </a:lnTo>
                  <a:lnTo>
                    <a:pt x="3290" y="244"/>
                  </a:lnTo>
                  <a:lnTo>
                    <a:pt x="3290" y="244"/>
                  </a:lnTo>
                  <a:lnTo>
                    <a:pt x="3296" y="244"/>
                  </a:lnTo>
                  <a:lnTo>
                    <a:pt x="3296" y="244"/>
                  </a:lnTo>
                  <a:lnTo>
                    <a:pt x="3296" y="250"/>
                  </a:lnTo>
                  <a:lnTo>
                    <a:pt x="3296" y="250"/>
                  </a:lnTo>
                  <a:lnTo>
                    <a:pt x="3296" y="255"/>
                  </a:lnTo>
                  <a:lnTo>
                    <a:pt x="3296" y="255"/>
                  </a:lnTo>
                  <a:lnTo>
                    <a:pt x="3296" y="261"/>
                  </a:lnTo>
                  <a:lnTo>
                    <a:pt x="3296" y="261"/>
                  </a:lnTo>
                  <a:lnTo>
                    <a:pt x="3296" y="272"/>
                  </a:lnTo>
                  <a:lnTo>
                    <a:pt x="3296" y="272"/>
                  </a:lnTo>
                  <a:lnTo>
                    <a:pt x="3290" y="272"/>
                  </a:lnTo>
                  <a:lnTo>
                    <a:pt x="3290" y="272"/>
                  </a:lnTo>
                  <a:lnTo>
                    <a:pt x="3284" y="278"/>
                  </a:lnTo>
                  <a:lnTo>
                    <a:pt x="3284" y="278"/>
                  </a:lnTo>
                  <a:lnTo>
                    <a:pt x="3278" y="278"/>
                  </a:lnTo>
                  <a:lnTo>
                    <a:pt x="3278" y="278"/>
                  </a:lnTo>
                  <a:lnTo>
                    <a:pt x="3278" y="290"/>
                  </a:lnTo>
                  <a:lnTo>
                    <a:pt x="3278" y="290"/>
                  </a:lnTo>
                  <a:lnTo>
                    <a:pt x="3284" y="290"/>
                  </a:lnTo>
                  <a:lnTo>
                    <a:pt x="3284" y="290"/>
                  </a:lnTo>
                  <a:lnTo>
                    <a:pt x="3290" y="295"/>
                  </a:lnTo>
                  <a:lnTo>
                    <a:pt x="3290" y="295"/>
                  </a:lnTo>
                  <a:lnTo>
                    <a:pt x="3302" y="301"/>
                  </a:lnTo>
                  <a:lnTo>
                    <a:pt x="3302" y="301"/>
                  </a:lnTo>
                  <a:lnTo>
                    <a:pt x="3307" y="306"/>
                  </a:lnTo>
                  <a:lnTo>
                    <a:pt x="3307" y="306"/>
                  </a:lnTo>
                  <a:lnTo>
                    <a:pt x="3307" y="324"/>
                  </a:lnTo>
                  <a:lnTo>
                    <a:pt x="3307" y="324"/>
                  </a:lnTo>
                  <a:lnTo>
                    <a:pt x="3302" y="346"/>
                  </a:lnTo>
                  <a:lnTo>
                    <a:pt x="3302" y="346"/>
                  </a:lnTo>
                  <a:lnTo>
                    <a:pt x="3302" y="369"/>
                  </a:lnTo>
                  <a:lnTo>
                    <a:pt x="3302" y="369"/>
                  </a:lnTo>
                  <a:lnTo>
                    <a:pt x="3307" y="380"/>
                  </a:lnTo>
                  <a:lnTo>
                    <a:pt x="3307" y="380"/>
                  </a:lnTo>
                  <a:lnTo>
                    <a:pt x="3302" y="380"/>
                  </a:lnTo>
                  <a:lnTo>
                    <a:pt x="3302" y="380"/>
                  </a:lnTo>
                  <a:lnTo>
                    <a:pt x="3302" y="386"/>
                  </a:lnTo>
                  <a:lnTo>
                    <a:pt x="3302" y="386"/>
                  </a:lnTo>
                  <a:lnTo>
                    <a:pt x="3296" y="386"/>
                  </a:lnTo>
                  <a:lnTo>
                    <a:pt x="3296" y="386"/>
                  </a:lnTo>
                  <a:lnTo>
                    <a:pt x="3302" y="392"/>
                  </a:lnTo>
                  <a:lnTo>
                    <a:pt x="3302" y="392"/>
                  </a:lnTo>
                  <a:lnTo>
                    <a:pt x="3290" y="392"/>
                  </a:lnTo>
                  <a:lnTo>
                    <a:pt x="3290" y="392"/>
                  </a:lnTo>
                  <a:lnTo>
                    <a:pt x="3284" y="392"/>
                  </a:lnTo>
                  <a:lnTo>
                    <a:pt x="3284" y="392"/>
                  </a:lnTo>
                  <a:lnTo>
                    <a:pt x="3278" y="392"/>
                  </a:lnTo>
                  <a:lnTo>
                    <a:pt x="3278" y="392"/>
                  </a:lnTo>
                  <a:lnTo>
                    <a:pt x="3273" y="397"/>
                  </a:lnTo>
                  <a:lnTo>
                    <a:pt x="3273" y="397"/>
                  </a:lnTo>
                  <a:lnTo>
                    <a:pt x="3267" y="403"/>
                  </a:lnTo>
                  <a:lnTo>
                    <a:pt x="3267" y="403"/>
                  </a:lnTo>
                  <a:lnTo>
                    <a:pt x="3262" y="409"/>
                  </a:lnTo>
                  <a:lnTo>
                    <a:pt x="3262" y="409"/>
                  </a:lnTo>
                  <a:lnTo>
                    <a:pt x="3262" y="415"/>
                  </a:lnTo>
                  <a:lnTo>
                    <a:pt x="3262" y="415"/>
                  </a:lnTo>
                  <a:lnTo>
                    <a:pt x="3256" y="425"/>
                  </a:lnTo>
                  <a:lnTo>
                    <a:pt x="3256" y="425"/>
                  </a:lnTo>
                  <a:lnTo>
                    <a:pt x="3267" y="431"/>
                  </a:lnTo>
                  <a:lnTo>
                    <a:pt x="3267" y="431"/>
                  </a:lnTo>
                  <a:lnTo>
                    <a:pt x="3278" y="443"/>
                  </a:lnTo>
                  <a:lnTo>
                    <a:pt x="3278" y="443"/>
                  </a:lnTo>
                  <a:lnTo>
                    <a:pt x="3284" y="449"/>
                  </a:lnTo>
                  <a:lnTo>
                    <a:pt x="3284" y="449"/>
                  </a:lnTo>
                  <a:lnTo>
                    <a:pt x="3296" y="460"/>
                  </a:lnTo>
                  <a:lnTo>
                    <a:pt x="3296" y="460"/>
                  </a:lnTo>
                  <a:lnTo>
                    <a:pt x="3290" y="460"/>
                  </a:lnTo>
                  <a:lnTo>
                    <a:pt x="3290" y="460"/>
                  </a:lnTo>
                  <a:lnTo>
                    <a:pt x="3284" y="460"/>
                  </a:lnTo>
                  <a:lnTo>
                    <a:pt x="3284" y="460"/>
                  </a:lnTo>
                  <a:lnTo>
                    <a:pt x="3278" y="460"/>
                  </a:lnTo>
                  <a:lnTo>
                    <a:pt x="3278" y="460"/>
                  </a:lnTo>
                  <a:lnTo>
                    <a:pt x="3278" y="460"/>
                  </a:lnTo>
                  <a:lnTo>
                    <a:pt x="3278" y="460"/>
                  </a:lnTo>
                  <a:lnTo>
                    <a:pt x="3273" y="460"/>
                  </a:lnTo>
                  <a:lnTo>
                    <a:pt x="3273" y="460"/>
                  </a:lnTo>
                  <a:lnTo>
                    <a:pt x="3267" y="454"/>
                  </a:lnTo>
                  <a:lnTo>
                    <a:pt x="3267" y="454"/>
                  </a:lnTo>
                  <a:lnTo>
                    <a:pt x="3262" y="449"/>
                  </a:lnTo>
                  <a:lnTo>
                    <a:pt x="3262" y="449"/>
                  </a:lnTo>
                  <a:lnTo>
                    <a:pt x="3256" y="443"/>
                  </a:lnTo>
                  <a:lnTo>
                    <a:pt x="3256" y="443"/>
                  </a:lnTo>
                  <a:lnTo>
                    <a:pt x="3250" y="443"/>
                  </a:lnTo>
                  <a:lnTo>
                    <a:pt x="3250" y="443"/>
                  </a:lnTo>
                  <a:lnTo>
                    <a:pt x="3250" y="443"/>
                  </a:lnTo>
                  <a:lnTo>
                    <a:pt x="3250" y="443"/>
                  </a:lnTo>
                  <a:lnTo>
                    <a:pt x="3245" y="443"/>
                  </a:lnTo>
                  <a:lnTo>
                    <a:pt x="3245" y="443"/>
                  </a:lnTo>
                  <a:lnTo>
                    <a:pt x="3239" y="443"/>
                  </a:lnTo>
                  <a:lnTo>
                    <a:pt x="3239" y="443"/>
                  </a:lnTo>
                  <a:lnTo>
                    <a:pt x="3239" y="449"/>
                  </a:lnTo>
                  <a:lnTo>
                    <a:pt x="3239" y="449"/>
                  </a:lnTo>
                  <a:lnTo>
                    <a:pt x="3239" y="454"/>
                  </a:lnTo>
                  <a:lnTo>
                    <a:pt x="3239" y="454"/>
                  </a:lnTo>
                  <a:lnTo>
                    <a:pt x="3239" y="460"/>
                  </a:lnTo>
                  <a:lnTo>
                    <a:pt x="3239" y="460"/>
                  </a:lnTo>
                  <a:lnTo>
                    <a:pt x="3239" y="465"/>
                  </a:lnTo>
                  <a:lnTo>
                    <a:pt x="3239" y="465"/>
                  </a:lnTo>
                  <a:lnTo>
                    <a:pt x="3239" y="465"/>
                  </a:lnTo>
                  <a:lnTo>
                    <a:pt x="3239" y="465"/>
                  </a:lnTo>
                  <a:lnTo>
                    <a:pt x="3233" y="471"/>
                  </a:lnTo>
                  <a:lnTo>
                    <a:pt x="3233" y="471"/>
                  </a:lnTo>
                  <a:lnTo>
                    <a:pt x="3228" y="471"/>
                  </a:lnTo>
                  <a:lnTo>
                    <a:pt x="3228" y="471"/>
                  </a:lnTo>
                  <a:lnTo>
                    <a:pt x="3222" y="471"/>
                  </a:lnTo>
                  <a:lnTo>
                    <a:pt x="3222" y="471"/>
                  </a:lnTo>
                  <a:lnTo>
                    <a:pt x="3222" y="477"/>
                  </a:lnTo>
                  <a:lnTo>
                    <a:pt x="3222" y="477"/>
                  </a:lnTo>
                  <a:lnTo>
                    <a:pt x="3222" y="483"/>
                  </a:lnTo>
                  <a:lnTo>
                    <a:pt x="3222" y="483"/>
                  </a:lnTo>
                  <a:lnTo>
                    <a:pt x="3222" y="489"/>
                  </a:lnTo>
                  <a:lnTo>
                    <a:pt x="3222" y="489"/>
                  </a:lnTo>
                  <a:lnTo>
                    <a:pt x="3216" y="494"/>
                  </a:lnTo>
                  <a:lnTo>
                    <a:pt x="3216" y="494"/>
                  </a:lnTo>
                  <a:lnTo>
                    <a:pt x="3222" y="489"/>
                  </a:lnTo>
                  <a:lnTo>
                    <a:pt x="3222" y="489"/>
                  </a:lnTo>
                  <a:lnTo>
                    <a:pt x="3222" y="494"/>
                  </a:lnTo>
                  <a:lnTo>
                    <a:pt x="3222" y="494"/>
                  </a:lnTo>
                  <a:lnTo>
                    <a:pt x="3228" y="500"/>
                  </a:lnTo>
                  <a:lnTo>
                    <a:pt x="3228" y="500"/>
                  </a:lnTo>
                  <a:lnTo>
                    <a:pt x="3228" y="505"/>
                  </a:lnTo>
                  <a:lnTo>
                    <a:pt x="3228" y="505"/>
                  </a:lnTo>
                  <a:lnTo>
                    <a:pt x="3222" y="505"/>
                  </a:lnTo>
                  <a:lnTo>
                    <a:pt x="3222" y="511"/>
                  </a:lnTo>
                  <a:lnTo>
                    <a:pt x="3216" y="511"/>
                  </a:lnTo>
                  <a:lnTo>
                    <a:pt x="3216" y="511"/>
                  </a:lnTo>
                  <a:lnTo>
                    <a:pt x="3222" y="534"/>
                  </a:lnTo>
                  <a:lnTo>
                    <a:pt x="3222" y="534"/>
                  </a:lnTo>
                  <a:lnTo>
                    <a:pt x="3222" y="545"/>
                  </a:lnTo>
                  <a:lnTo>
                    <a:pt x="3222" y="545"/>
                  </a:lnTo>
                  <a:lnTo>
                    <a:pt x="3228" y="551"/>
                  </a:lnTo>
                  <a:lnTo>
                    <a:pt x="3228" y="551"/>
                  </a:lnTo>
                  <a:lnTo>
                    <a:pt x="3239" y="562"/>
                  </a:lnTo>
                  <a:lnTo>
                    <a:pt x="3239" y="562"/>
                  </a:lnTo>
                  <a:lnTo>
                    <a:pt x="3228" y="568"/>
                  </a:lnTo>
                  <a:lnTo>
                    <a:pt x="3228" y="568"/>
                  </a:lnTo>
                  <a:lnTo>
                    <a:pt x="3216" y="568"/>
                  </a:lnTo>
                  <a:lnTo>
                    <a:pt x="3216" y="568"/>
                  </a:lnTo>
                  <a:lnTo>
                    <a:pt x="3205" y="568"/>
                  </a:lnTo>
                  <a:lnTo>
                    <a:pt x="3205" y="568"/>
                  </a:lnTo>
                  <a:lnTo>
                    <a:pt x="3193" y="568"/>
                  </a:lnTo>
                  <a:lnTo>
                    <a:pt x="3193" y="568"/>
                  </a:lnTo>
                  <a:lnTo>
                    <a:pt x="3193" y="579"/>
                  </a:lnTo>
                  <a:lnTo>
                    <a:pt x="3193" y="579"/>
                  </a:lnTo>
                  <a:lnTo>
                    <a:pt x="3193" y="585"/>
                  </a:lnTo>
                  <a:lnTo>
                    <a:pt x="3193" y="585"/>
                  </a:lnTo>
                  <a:lnTo>
                    <a:pt x="3199" y="590"/>
                  </a:lnTo>
                  <a:lnTo>
                    <a:pt x="3199" y="590"/>
                  </a:lnTo>
                  <a:lnTo>
                    <a:pt x="3205" y="590"/>
                  </a:lnTo>
                  <a:lnTo>
                    <a:pt x="3205" y="596"/>
                  </a:lnTo>
                  <a:lnTo>
                    <a:pt x="3205" y="602"/>
                  </a:lnTo>
                  <a:lnTo>
                    <a:pt x="3205" y="602"/>
                  </a:lnTo>
                  <a:lnTo>
                    <a:pt x="3199" y="608"/>
                  </a:lnTo>
                  <a:lnTo>
                    <a:pt x="3211" y="614"/>
                  </a:lnTo>
                  <a:lnTo>
                    <a:pt x="3216" y="619"/>
                  </a:lnTo>
                  <a:lnTo>
                    <a:pt x="3222" y="625"/>
                  </a:lnTo>
                  <a:lnTo>
                    <a:pt x="3228" y="630"/>
                  </a:lnTo>
                  <a:lnTo>
                    <a:pt x="3228" y="630"/>
                  </a:lnTo>
                  <a:lnTo>
                    <a:pt x="3233" y="630"/>
                  </a:lnTo>
                  <a:lnTo>
                    <a:pt x="3233" y="630"/>
                  </a:lnTo>
                  <a:lnTo>
                    <a:pt x="3239" y="630"/>
                  </a:lnTo>
                  <a:lnTo>
                    <a:pt x="3239" y="630"/>
                  </a:lnTo>
                  <a:lnTo>
                    <a:pt x="3245" y="630"/>
                  </a:lnTo>
                  <a:lnTo>
                    <a:pt x="3245" y="630"/>
                  </a:lnTo>
                  <a:lnTo>
                    <a:pt x="3250" y="630"/>
                  </a:lnTo>
                  <a:lnTo>
                    <a:pt x="3250" y="630"/>
                  </a:lnTo>
                  <a:lnTo>
                    <a:pt x="3256" y="636"/>
                  </a:lnTo>
                  <a:lnTo>
                    <a:pt x="3256" y="636"/>
                  </a:lnTo>
                  <a:lnTo>
                    <a:pt x="3250" y="642"/>
                  </a:lnTo>
                  <a:lnTo>
                    <a:pt x="3250" y="642"/>
                  </a:lnTo>
                  <a:lnTo>
                    <a:pt x="3250" y="648"/>
                  </a:lnTo>
                  <a:lnTo>
                    <a:pt x="3250" y="648"/>
                  </a:lnTo>
                  <a:lnTo>
                    <a:pt x="3250" y="648"/>
                  </a:lnTo>
                  <a:lnTo>
                    <a:pt x="3250" y="648"/>
                  </a:lnTo>
                  <a:lnTo>
                    <a:pt x="3250" y="648"/>
                  </a:lnTo>
                  <a:lnTo>
                    <a:pt x="3250" y="648"/>
                  </a:lnTo>
                  <a:lnTo>
                    <a:pt x="3245" y="653"/>
                  </a:lnTo>
                  <a:lnTo>
                    <a:pt x="3245" y="653"/>
                  </a:lnTo>
                  <a:lnTo>
                    <a:pt x="3239" y="653"/>
                  </a:lnTo>
                  <a:lnTo>
                    <a:pt x="3239" y="653"/>
                  </a:lnTo>
                  <a:lnTo>
                    <a:pt x="3233" y="659"/>
                  </a:lnTo>
                  <a:lnTo>
                    <a:pt x="3233" y="659"/>
                  </a:lnTo>
                  <a:lnTo>
                    <a:pt x="3233" y="670"/>
                  </a:lnTo>
                  <a:lnTo>
                    <a:pt x="3233" y="670"/>
                  </a:lnTo>
                  <a:lnTo>
                    <a:pt x="3233" y="681"/>
                  </a:lnTo>
                  <a:lnTo>
                    <a:pt x="3233" y="681"/>
                  </a:lnTo>
                  <a:lnTo>
                    <a:pt x="3233" y="687"/>
                  </a:lnTo>
                  <a:lnTo>
                    <a:pt x="3233" y="687"/>
                  </a:lnTo>
                  <a:lnTo>
                    <a:pt x="3245" y="687"/>
                  </a:lnTo>
                  <a:lnTo>
                    <a:pt x="3245" y="687"/>
                  </a:lnTo>
                  <a:lnTo>
                    <a:pt x="3245" y="681"/>
                  </a:lnTo>
                  <a:lnTo>
                    <a:pt x="3245" y="681"/>
                  </a:lnTo>
                  <a:lnTo>
                    <a:pt x="3250" y="681"/>
                  </a:lnTo>
                  <a:lnTo>
                    <a:pt x="3250" y="681"/>
                  </a:lnTo>
                  <a:lnTo>
                    <a:pt x="3250" y="676"/>
                  </a:lnTo>
                  <a:lnTo>
                    <a:pt x="3250" y="676"/>
                  </a:lnTo>
                  <a:lnTo>
                    <a:pt x="3250" y="676"/>
                  </a:lnTo>
                  <a:lnTo>
                    <a:pt x="3250" y="676"/>
                  </a:lnTo>
                  <a:lnTo>
                    <a:pt x="3256" y="676"/>
                  </a:lnTo>
                  <a:lnTo>
                    <a:pt x="3256" y="676"/>
                  </a:lnTo>
                  <a:lnTo>
                    <a:pt x="3256" y="681"/>
                  </a:lnTo>
                  <a:lnTo>
                    <a:pt x="3256" y="681"/>
                  </a:lnTo>
                  <a:lnTo>
                    <a:pt x="3256" y="687"/>
                  </a:lnTo>
                  <a:lnTo>
                    <a:pt x="3256" y="687"/>
                  </a:lnTo>
                  <a:lnTo>
                    <a:pt x="3262" y="693"/>
                  </a:lnTo>
                  <a:lnTo>
                    <a:pt x="3262" y="693"/>
                  </a:lnTo>
                  <a:lnTo>
                    <a:pt x="3267" y="687"/>
                  </a:lnTo>
                  <a:lnTo>
                    <a:pt x="3267" y="687"/>
                  </a:lnTo>
                  <a:lnTo>
                    <a:pt x="3273" y="681"/>
                  </a:lnTo>
                  <a:lnTo>
                    <a:pt x="3273" y="681"/>
                  </a:lnTo>
                  <a:lnTo>
                    <a:pt x="3278" y="681"/>
                  </a:lnTo>
                  <a:lnTo>
                    <a:pt x="3278" y="681"/>
                  </a:lnTo>
                  <a:lnTo>
                    <a:pt x="3273" y="676"/>
                  </a:lnTo>
                  <a:lnTo>
                    <a:pt x="3273" y="676"/>
                  </a:lnTo>
                  <a:lnTo>
                    <a:pt x="3273" y="670"/>
                  </a:lnTo>
                  <a:lnTo>
                    <a:pt x="3273" y="670"/>
                  </a:lnTo>
                  <a:lnTo>
                    <a:pt x="3273" y="659"/>
                  </a:lnTo>
                  <a:lnTo>
                    <a:pt x="3273" y="659"/>
                  </a:lnTo>
                  <a:lnTo>
                    <a:pt x="3273" y="653"/>
                  </a:lnTo>
                  <a:lnTo>
                    <a:pt x="3273" y="653"/>
                  </a:lnTo>
                  <a:lnTo>
                    <a:pt x="3273" y="648"/>
                  </a:lnTo>
                  <a:lnTo>
                    <a:pt x="3273" y="648"/>
                  </a:lnTo>
                  <a:lnTo>
                    <a:pt x="3278" y="642"/>
                  </a:lnTo>
                  <a:lnTo>
                    <a:pt x="3278" y="642"/>
                  </a:lnTo>
                  <a:lnTo>
                    <a:pt x="3284" y="642"/>
                  </a:lnTo>
                  <a:lnTo>
                    <a:pt x="3284" y="642"/>
                  </a:lnTo>
                  <a:lnTo>
                    <a:pt x="3307" y="653"/>
                  </a:lnTo>
                  <a:lnTo>
                    <a:pt x="3307" y="653"/>
                  </a:lnTo>
                  <a:lnTo>
                    <a:pt x="3330" y="670"/>
                  </a:lnTo>
                  <a:lnTo>
                    <a:pt x="3330" y="670"/>
                  </a:lnTo>
                  <a:lnTo>
                    <a:pt x="3347" y="687"/>
                  </a:lnTo>
                  <a:lnTo>
                    <a:pt x="3347" y="687"/>
                  </a:lnTo>
                  <a:lnTo>
                    <a:pt x="3358" y="710"/>
                  </a:lnTo>
                  <a:lnTo>
                    <a:pt x="3358" y="710"/>
                  </a:lnTo>
                  <a:lnTo>
                    <a:pt x="3370" y="710"/>
                  </a:lnTo>
                  <a:lnTo>
                    <a:pt x="3370" y="710"/>
                  </a:lnTo>
                  <a:lnTo>
                    <a:pt x="3381" y="710"/>
                  </a:lnTo>
                  <a:lnTo>
                    <a:pt x="3381" y="710"/>
                  </a:lnTo>
                  <a:lnTo>
                    <a:pt x="3387" y="704"/>
                  </a:lnTo>
                  <a:lnTo>
                    <a:pt x="3387" y="704"/>
                  </a:lnTo>
                  <a:lnTo>
                    <a:pt x="3398" y="699"/>
                  </a:lnTo>
                  <a:lnTo>
                    <a:pt x="3398" y="699"/>
                  </a:lnTo>
                  <a:lnTo>
                    <a:pt x="3409" y="693"/>
                  </a:lnTo>
                  <a:lnTo>
                    <a:pt x="3409" y="693"/>
                  </a:lnTo>
                  <a:lnTo>
                    <a:pt x="3421" y="681"/>
                  </a:lnTo>
                  <a:lnTo>
                    <a:pt x="3421" y="681"/>
                  </a:lnTo>
                  <a:lnTo>
                    <a:pt x="3438" y="676"/>
                  </a:lnTo>
                  <a:lnTo>
                    <a:pt x="3438" y="676"/>
                  </a:lnTo>
                  <a:lnTo>
                    <a:pt x="3455" y="670"/>
                  </a:lnTo>
                  <a:lnTo>
                    <a:pt x="3455" y="670"/>
                  </a:lnTo>
                  <a:lnTo>
                    <a:pt x="3461" y="670"/>
                  </a:lnTo>
                  <a:lnTo>
                    <a:pt x="3461" y="670"/>
                  </a:lnTo>
                  <a:lnTo>
                    <a:pt x="3467" y="670"/>
                  </a:lnTo>
                  <a:lnTo>
                    <a:pt x="3467" y="670"/>
                  </a:lnTo>
                  <a:lnTo>
                    <a:pt x="3472" y="676"/>
                  </a:lnTo>
                  <a:lnTo>
                    <a:pt x="3472" y="676"/>
                  </a:lnTo>
                  <a:lnTo>
                    <a:pt x="3472" y="676"/>
                  </a:lnTo>
                  <a:lnTo>
                    <a:pt x="3472" y="676"/>
                  </a:lnTo>
                  <a:lnTo>
                    <a:pt x="3472" y="676"/>
                  </a:lnTo>
                  <a:lnTo>
                    <a:pt x="3472" y="676"/>
                  </a:lnTo>
                  <a:lnTo>
                    <a:pt x="3472" y="681"/>
                  </a:lnTo>
                  <a:lnTo>
                    <a:pt x="3472" y="681"/>
                  </a:lnTo>
                  <a:lnTo>
                    <a:pt x="3472" y="681"/>
                  </a:lnTo>
                  <a:lnTo>
                    <a:pt x="3472" y="681"/>
                  </a:lnTo>
                  <a:lnTo>
                    <a:pt x="3467" y="687"/>
                  </a:lnTo>
                  <a:lnTo>
                    <a:pt x="3467" y="687"/>
                  </a:lnTo>
                  <a:lnTo>
                    <a:pt x="3461" y="687"/>
                  </a:lnTo>
                  <a:lnTo>
                    <a:pt x="3461" y="687"/>
                  </a:lnTo>
                  <a:lnTo>
                    <a:pt x="3455" y="687"/>
                  </a:lnTo>
                  <a:lnTo>
                    <a:pt x="3455" y="687"/>
                  </a:lnTo>
                  <a:lnTo>
                    <a:pt x="3443" y="687"/>
                  </a:lnTo>
                  <a:lnTo>
                    <a:pt x="3443" y="687"/>
                  </a:lnTo>
                  <a:lnTo>
                    <a:pt x="3438" y="687"/>
                  </a:lnTo>
                  <a:lnTo>
                    <a:pt x="3438" y="687"/>
                  </a:lnTo>
                  <a:lnTo>
                    <a:pt x="3432" y="687"/>
                  </a:lnTo>
                  <a:lnTo>
                    <a:pt x="3432" y="687"/>
                  </a:lnTo>
                  <a:lnTo>
                    <a:pt x="3427" y="693"/>
                  </a:lnTo>
                  <a:lnTo>
                    <a:pt x="3427" y="693"/>
                  </a:lnTo>
                  <a:lnTo>
                    <a:pt x="3421" y="699"/>
                  </a:lnTo>
                  <a:lnTo>
                    <a:pt x="3421" y="699"/>
                  </a:lnTo>
                  <a:lnTo>
                    <a:pt x="3421" y="699"/>
                  </a:lnTo>
                  <a:lnTo>
                    <a:pt x="3421" y="699"/>
                  </a:lnTo>
                  <a:lnTo>
                    <a:pt x="3415" y="715"/>
                  </a:lnTo>
                  <a:lnTo>
                    <a:pt x="3415" y="715"/>
                  </a:lnTo>
                  <a:lnTo>
                    <a:pt x="3421" y="727"/>
                  </a:lnTo>
                  <a:lnTo>
                    <a:pt x="3421" y="727"/>
                  </a:lnTo>
                  <a:lnTo>
                    <a:pt x="3421" y="739"/>
                  </a:lnTo>
                  <a:lnTo>
                    <a:pt x="3421" y="739"/>
                  </a:lnTo>
                  <a:lnTo>
                    <a:pt x="3427" y="750"/>
                  </a:lnTo>
                  <a:lnTo>
                    <a:pt x="3427" y="750"/>
                  </a:lnTo>
                  <a:lnTo>
                    <a:pt x="3409" y="750"/>
                  </a:lnTo>
                  <a:lnTo>
                    <a:pt x="3409" y="750"/>
                  </a:lnTo>
                  <a:lnTo>
                    <a:pt x="3392" y="744"/>
                  </a:lnTo>
                  <a:lnTo>
                    <a:pt x="3392" y="744"/>
                  </a:lnTo>
                  <a:lnTo>
                    <a:pt x="3375" y="739"/>
                  </a:lnTo>
                  <a:lnTo>
                    <a:pt x="3375" y="739"/>
                  </a:lnTo>
                  <a:lnTo>
                    <a:pt x="3364" y="739"/>
                  </a:lnTo>
                  <a:lnTo>
                    <a:pt x="3364" y="739"/>
                  </a:lnTo>
                  <a:lnTo>
                    <a:pt x="3358" y="744"/>
                  </a:lnTo>
                  <a:lnTo>
                    <a:pt x="3358" y="744"/>
                  </a:lnTo>
                  <a:lnTo>
                    <a:pt x="3352" y="750"/>
                  </a:lnTo>
                  <a:lnTo>
                    <a:pt x="3352" y="750"/>
                  </a:lnTo>
                  <a:lnTo>
                    <a:pt x="3347" y="750"/>
                  </a:lnTo>
                  <a:lnTo>
                    <a:pt x="3347" y="750"/>
                  </a:lnTo>
                  <a:lnTo>
                    <a:pt x="3342" y="755"/>
                  </a:lnTo>
                  <a:lnTo>
                    <a:pt x="3342" y="755"/>
                  </a:lnTo>
                  <a:lnTo>
                    <a:pt x="3342" y="761"/>
                  </a:lnTo>
                  <a:lnTo>
                    <a:pt x="3342" y="761"/>
                  </a:lnTo>
                  <a:lnTo>
                    <a:pt x="3342" y="767"/>
                  </a:lnTo>
                  <a:lnTo>
                    <a:pt x="3342" y="767"/>
                  </a:lnTo>
                  <a:lnTo>
                    <a:pt x="3342" y="767"/>
                  </a:lnTo>
                  <a:lnTo>
                    <a:pt x="3342" y="767"/>
                  </a:lnTo>
                  <a:lnTo>
                    <a:pt x="3342" y="773"/>
                  </a:lnTo>
                  <a:lnTo>
                    <a:pt x="3342" y="773"/>
                  </a:lnTo>
                  <a:lnTo>
                    <a:pt x="3347" y="778"/>
                  </a:lnTo>
                  <a:lnTo>
                    <a:pt x="3347" y="778"/>
                  </a:lnTo>
                  <a:lnTo>
                    <a:pt x="3352" y="784"/>
                  </a:lnTo>
                  <a:lnTo>
                    <a:pt x="3352" y="784"/>
                  </a:lnTo>
                  <a:lnTo>
                    <a:pt x="3358" y="789"/>
                  </a:lnTo>
                  <a:lnTo>
                    <a:pt x="3358" y="789"/>
                  </a:lnTo>
                  <a:lnTo>
                    <a:pt x="3358" y="795"/>
                  </a:lnTo>
                  <a:lnTo>
                    <a:pt x="3358" y="795"/>
                  </a:lnTo>
                  <a:lnTo>
                    <a:pt x="3347" y="807"/>
                  </a:lnTo>
                  <a:lnTo>
                    <a:pt x="3347" y="807"/>
                  </a:lnTo>
                  <a:lnTo>
                    <a:pt x="3342" y="818"/>
                  </a:lnTo>
                  <a:lnTo>
                    <a:pt x="3342" y="818"/>
                  </a:lnTo>
                  <a:lnTo>
                    <a:pt x="3347" y="829"/>
                  </a:lnTo>
                  <a:lnTo>
                    <a:pt x="3352" y="829"/>
                  </a:lnTo>
                  <a:lnTo>
                    <a:pt x="3352" y="829"/>
                  </a:lnTo>
                  <a:lnTo>
                    <a:pt x="3364" y="835"/>
                  </a:lnTo>
                  <a:lnTo>
                    <a:pt x="3375" y="835"/>
                  </a:lnTo>
                  <a:lnTo>
                    <a:pt x="3375" y="835"/>
                  </a:lnTo>
                  <a:lnTo>
                    <a:pt x="3381" y="829"/>
                  </a:lnTo>
                  <a:lnTo>
                    <a:pt x="3381" y="829"/>
                  </a:lnTo>
                  <a:lnTo>
                    <a:pt x="3387" y="824"/>
                  </a:lnTo>
                  <a:lnTo>
                    <a:pt x="3387" y="824"/>
                  </a:lnTo>
                  <a:lnTo>
                    <a:pt x="3398" y="818"/>
                  </a:lnTo>
                  <a:lnTo>
                    <a:pt x="3398" y="818"/>
                  </a:lnTo>
                  <a:lnTo>
                    <a:pt x="3404" y="812"/>
                  </a:lnTo>
                  <a:lnTo>
                    <a:pt x="3404" y="812"/>
                  </a:lnTo>
                  <a:lnTo>
                    <a:pt x="3404" y="818"/>
                  </a:lnTo>
                  <a:lnTo>
                    <a:pt x="3404" y="818"/>
                  </a:lnTo>
                  <a:lnTo>
                    <a:pt x="3404" y="824"/>
                  </a:lnTo>
                  <a:lnTo>
                    <a:pt x="3404" y="824"/>
                  </a:lnTo>
                  <a:lnTo>
                    <a:pt x="3404" y="829"/>
                  </a:lnTo>
                  <a:lnTo>
                    <a:pt x="3404" y="829"/>
                  </a:lnTo>
                  <a:lnTo>
                    <a:pt x="3404" y="835"/>
                  </a:lnTo>
                  <a:lnTo>
                    <a:pt x="3404" y="835"/>
                  </a:lnTo>
                  <a:lnTo>
                    <a:pt x="3404" y="835"/>
                  </a:lnTo>
                  <a:lnTo>
                    <a:pt x="3404" y="835"/>
                  </a:lnTo>
                  <a:lnTo>
                    <a:pt x="3404" y="841"/>
                  </a:lnTo>
                  <a:lnTo>
                    <a:pt x="3404" y="841"/>
                  </a:lnTo>
                  <a:lnTo>
                    <a:pt x="3409" y="841"/>
                  </a:lnTo>
                  <a:lnTo>
                    <a:pt x="3409" y="841"/>
                  </a:lnTo>
                  <a:lnTo>
                    <a:pt x="3409" y="846"/>
                  </a:lnTo>
                  <a:lnTo>
                    <a:pt x="3409" y="846"/>
                  </a:lnTo>
                  <a:lnTo>
                    <a:pt x="3398" y="852"/>
                  </a:lnTo>
                  <a:lnTo>
                    <a:pt x="3398" y="852"/>
                  </a:lnTo>
                  <a:lnTo>
                    <a:pt x="3387" y="864"/>
                  </a:lnTo>
                  <a:lnTo>
                    <a:pt x="3387" y="864"/>
                  </a:lnTo>
                  <a:lnTo>
                    <a:pt x="3370" y="869"/>
                  </a:lnTo>
                  <a:lnTo>
                    <a:pt x="3370" y="869"/>
                  </a:lnTo>
                  <a:lnTo>
                    <a:pt x="3358" y="869"/>
                  </a:lnTo>
                  <a:lnTo>
                    <a:pt x="3358" y="869"/>
                  </a:lnTo>
                  <a:lnTo>
                    <a:pt x="3352" y="869"/>
                  </a:lnTo>
                  <a:lnTo>
                    <a:pt x="3352" y="869"/>
                  </a:lnTo>
                  <a:lnTo>
                    <a:pt x="3347" y="869"/>
                  </a:lnTo>
                  <a:lnTo>
                    <a:pt x="3347" y="869"/>
                  </a:lnTo>
                  <a:lnTo>
                    <a:pt x="3342" y="869"/>
                  </a:lnTo>
                  <a:lnTo>
                    <a:pt x="3342" y="869"/>
                  </a:lnTo>
                  <a:lnTo>
                    <a:pt x="3336" y="869"/>
                  </a:lnTo>
                  <a:lnTo>
                    <a:pt x="3336" y="869"/>
                  </a:lnTo>
                  <a:lnTo>
                    <a:pt x="3324" y="880"/>
                  </a:lnTo>
                  <a:lnTo>
                    <a:pt x="3324" y="880"/>
                  </a:lnTo>
                  <a:lnTo>
                    <a:pt x="3313" y="903"/>
                  </a:lnTo>
                  <a:lnTo>
                    <a:pt x="3313" y="903"/>
                  </a:lnTo>
                  <a:lnTo>
                    <a:pt x="3307" y="920"/>
                  </a:lnTo>
                  <a:lnTo>
                    <a:pt x="3307" y="920"/>
                  </a:lnTo>
                  <a:lnTo>
                    <a:pt x="3296" y="932"/>
                  </a:lnTo>
                  <a:lnTo>
                    <a:pt x="3296" y="932"/>
                  </a:lnTo>
                  <a:lnTo>
                    <a:pt x="3290" y="932"/>
                  </a:lnTo>
                  <a:lnTo>
                    <a:pt x="3290" y="932"/>
                  </a:lnTo>
                  <a:lnTo>
                    <a:pt x="3278" y="926"/>
                  </a:lnTo>
                  <a:lnTo>
                    <a:pt x="3278" y="926"/>
                  </a:lnTo>
                  <a:lnTo>
                    <a:pt x="3267" y="926"/>
                  </a:lnTo>
                  <a:lnTo>
                    <a:pt x="3267" y="926"/>
                  </a:lnTo>
                  <a:lnTo>
                    <a:pt x="3262" y="926"/>
                  </a:lnTo>
                  <a:lnTo>
                    <a:pt x="3262" y="926"/>
                  </a:lnTo>
                  <a:lnTo>
                    <a:pt x="3262" y="932"/>
                  </a:lnTo>
                  <a:lnTo>
                    <a:pt x="3262" y="932"/>
                  </a:lnTo>
                  <a:lnTo>
                    <a:pt x="3262" y="938"/>
                  </a:lnTo>
                  <a:lnTo>
                    <a:pt x="3262" y="938"/>
                  </a:lnTo>
                  <a:lnTo>
                    <a:pt x="3262" y="938"/>
                  </a:lnTo>
                  <a:lnTo>
                    <a:pt x="3262" y="938"/>
                  </a:lnTo>
                  <a:lnTo>
                    <a:pt x="3267" y="938"/>
                  </a:lnTo>
                  <a:lnTo>
                    <a:pt x="3267" y="938"/>
                  </a:lnTo>
                  <a:lnTo>
                    <a:pt x="3267" y="938"/>
                  </a:lnTo>
                  <a:lnTo>
                    <a:pt x="3267" y="938"/>
                  </a:lnTo>
                  <a:lnTo>
                    <a:pt x="3267" y="943"/>
                  </a:lnTo>
                  <a:lnTo>
                    <a:pt x="3267" y="943"/>
                  </a:lnTo>
                  <a:lnTo>
                    <a:pt x="3262" y="943"/>
                  </a:lnTo>
                  <a:lnTo>
                    <a:pt x="3262" y="943"/>
                  </a:lnTo>
                  <a:lnTo>
                    <a:pt x="3256" y="949"/>
                  </a:lnTo>
                  <a:lnTo>
                    <a:pt x="3256" y="949"/>
                  </a:lnTo>
                  <a:lnTo>
                    <a:pt x="3250" y="949"/>
                  </a:lnTo>
                  <a:lnTo>
                    <a:pt x="3250" y="949"/>
                  </a:lnTo>
                  <a:lnTo>
                    <a:pt x="3250" y="954"/>
                  </a:lnTo>
                  <a:lnTo>
                    <a:pt x="3250" y="954"/>
                  </a:lnTo>
                  <a:lnTo>
                    <a:pt x="3250" y="960"/>
                  </a:lnTo>
                  <a:lnTo>
                    <a:pt x="3250" y="960"/>
                  </a:lnTo>
                  <a:lnTo>
                    <a:pt x="3250" y="966"/>
                  </a:lnTo>
                  <a:lnTo>
                    <a:pt x="3250" y="966"/>
                  </a:lnTo>
                  <a:lnTo>
                    <a:pt x="3250" y="971"/>
                  </a:lnTo>
                  <a:lnTo>
                    <a:pt x="3250" y="971"/>
                  </a:lnTo>
                  <a:lnTo>
                    <a:pt x="3250" y="971"/>
                  </a:lnTo>
                  <a:lnTo>
                    <a:pt x="3250" y="971"/>
                  </a:lnTo>
                  <a:lnTo>
                    <a:pt x="3245" y="977"/>
                  </a:lnTo>
                  <a:lnTo>
                    <a:pt x="3245" y="977"/>
                  </a:lnTo>
                  <a:lnTo>
                    <a:pt x="3239" y="977"/>
                  </a:lnTo>
                  <a:lnTo>
                    <a:pt x="3239" y="977"/>
                  </a:lnTo>
                  <a:lnTo>
                    <a:pt x="3233" y="983"/>
                  </a:lnTo>
                  <a:lnTo>
                    <a:pt x="3233" y="983"/>
                  </a:lnTo>
                  <a:lnTo>
                    <a:pt x="3228" y="983"/>
                  </a:lnTo>
                  <a:lnTo>
                    <a:pt x="3228" y="989"/>
                  </a:lnTo>
                  <a:lnTo>
                    <a:pt x="3228" y="989"/>
                  </a:lnTo>
                  <a:lnTo>
                    <a:pt x="3228" y="994"/>
                  </a:lnTo>
                  <a:lnTo>
                    <a:pt x="3228" y="994"/>
                  </a:lnTo>
                  <a:lnTo>
                    <a:pt x="3228" y="994"/>
                  </a:lnTo>
                  <a:lnTo>
                    <a:pt x="3233" y="1000"/>
                  </a:lnTo>
                  <a:lnTo>
                    <a:pt x="3233" y="1000"/>
                  </a:lnTo>
                  <a:lnTo>
                    <a:pt x="3245" y="1000"/>
                  </a:lnTo>
                  <a:lnTo>
                    <a:pt x="3245" y="1000"/>
                  </a:lnTo>
                  <a:lnTo>
                    <a:pt x="3250" y="1000"/>
                  </a:lnTo>
                  <a:lnTo>
                    <a:pt x="3250" y="1000"/>
                  </a:lnTo>
                  <a:lnTo>
                    <a:pt x="3256" y="1005"/>
                  </a:lnTo>
                  <a:lnTo>
                    <a:pt x="3256" y="1005"/>
                  </a:lnTo>
                  <a:lnTo>
                    <a:pt x="3256" y="1011"/>
                  </a:lnTo>
                  <a:lnTo>
                    <a:pt x="3256" y="1011"/>
                  </a:lnTo>
                  <a:lnTo>
                    <a:pt x="3256" y="1017"/>
                  </a:lnTo>
                  <a:lnTo>
                    <a:pt x="3256" y="1017"/>
                  </a:lnTo>
                  <a:lnTo>
                    <a:pt x="3250" y="1028"/>
                  </a:lnTo>
                  <a:lnTo>
                    <a:pt x="3250" y="1028"/>
                  </a:lnTo>
                  <a:lnTo>
                    <a:pt x="3250" y="1034"/>
                  </a:lnTo>
                  <a:lnTo>
                    <a:pt x="3250" y="1034"/>
                  </a:lnTo>
                  <a:lnTo>
                    <a:pt x="3256" y="1039"/>
                  </a:lnTo>
                  <a:lnTo>
                    <a:pt x="3256" y="1039"/>
                  </a:lnTo>
                  <a:lnTo>
                    <a:pt x="3267" y="1039"/>
                  </a:lnTo>
                  <a:lnTo>
                    <a:pt x="3267" y="1039"/>
                  </a:lnTo>
                  <a:lnTo>
                    <a:pt x="3273" y="1039"/>
                  </a:lnTo>
                  <a:lnTo>
                    <a:pt x="3273" y="1039"/>
                  </a:lnTo>
                  <a:lnTo>
                    <a:pt x="3284" y="1045"/>
                  </a:lnTo>
                  <a:lnTo>
                    <a:pt x="3284" y="1045"/>
                  </a:lnTo>
                  <a:lnTo>
                    <a:pt x="3284" y="1051"/>
                  </a:lnTo>
                  <a:lnTo>
                    <a:pt x="3284" y="1051"/>
                  </a:lnTo>
                  <a:lnTo>
                    <a:pt x="3284" y="1057"/>
                  </a:lnTo>
                  <a:lnTo>
                    <a:pt x="3278" y="1057"/>
                  </a:lnTo>
                  <a:lnTo>
                    <a:pt x="3278" y="1057"/>
                  </a:lnTo>
                  <a:lnTo>
                    <a:pt x="3273" y="1057"/>
                  </a:lnTo>
                  <a:lnTo>
                    <a:pt x="3273" y="1057"/>
                  </a:lnTo>
                  <a:lnTo>
                    <a:pt x="3273" y="1057"/>
                  </a:lnTo>
                  <a:lnTo>
                    <a:pt x="3267" y="1063"/>
                  </a:lnTo>
                  <a:lnTo>
                    <a:pt x="3267" y="1063"/>
                  </a:lnTo>
                  <a:lnTo>
                    <a:pt x="3267" y="1068"/>
                  </a:lnTo>
                  <a:lnTo>
                    <a:pt x="3267" y="1068"/>
                  </a:lnTo>
                  <a:lnTo>
                    <a:pt x="3256" y="1063"/>
                  </a:lnTo>
                  <a:lnTo>
                    <a:pt x="3256" y="1063"/>
                  </a:lnTo>
                  <a:lnTo>
                    <a:pt x="3239" y="1057"/>
                  </a:lnTo>
                  <a:lnTo>
                    <a:pt x="3239" y="1057"/>
                  </a:lnTo>
                  <a:lnTo>
                    <a:pt x="3222" y="1045"/>
                  </a:lnTo>
                  <a:lnTo>
                    <a:pt x="3222" y="1045"/>
                  </a:lnTo>
                  <a:lnTo>
                    <a:pt x="3211" y="1039"/>
                  </a:lnTo>
                  <a:lnTo>
                    <a:pt x="3211" y="1039"/>
                  </a:lnTo>
                  <a:lnTo>
                    <a:pt x="3216" y="1039"/>
                  </a:lnTo>
                  <a:lnTo>
                    <a:pt x="3216" y="1039"/>
                  </a:lnTo>
                  <a:lnTo>
                    <a:pt x="3216" y="1034"/>
                  </a:lnTo>
                  <a:lnTo>
                    <a:pt x="3216" y="1034"/>
                  </a:lnTo>
                  <a:lnTo>
                    <a:pt x="3216" y="1028"/>
                  </a:lnTo>
                  <a:lnTo>
                    <a:pt x="3216" y="1028"/>
                  </a:lnTo>
                  <a:lnTo>
                    <a:pt x="3211" y="1023"/>
                  </a:lnTo>
                  <a:lnTo>
                    <a:pt x="3211" y="1023"/>
                  </a:lnTo>
                  <a:lnTo>
                    <a:pt x="3211" y="1023"/>
                  </a:lnTo>
                  <a:lnTo>
                    <a:pt x="3211" y="1023"/>
                  </a:lnTo>
                  <a:lnTo>
                    <a:pt x="3205" y="1023"/>
                  </a:lnTo>
                  <a:lnTo>
                    <a:pt x="3205" y="1023"/>
                  </a:lnTo>
                  <a:lnTo>
                    <a:pt x="3199" y="1023"/>
                  </a:lnTo>
                  <a:lnTo>
                    <a:pt x="3199" y="1023"/>
                  </a:lnTo>
                  <a:lnTo>
                    <a:pt x="3193" y="1023"/>
                  </a:lnTo>
                  <a:lnTo>
                    <a:pt x="3193" y="1023"/>
                  </a:lnTo>
                  <a:lnTo>
                    <a:pt x="3188" y="1017"/>
                  </a:lnTo>
                  <a:lnTo>
                    <a:pt x="3188" y="1017"/>
                  </a:lnTo>
                  <a:lnTo>
                    <a:pt x="3177" y="1011"/>
                  </a:lnTo>
                  <a:lnTo>
                    <a:pt x="3177" y="1011"/>
                  </a:lnTo>
                  <a:lnTo>
                    <a:pt x="3171" y="1000"/>
                  </a:lnTo>
                  <a:lnTo>
                    <a:pt x="3171" y="1000"/>
                  </a:lnTo>
                  <a:lnTo>
                    <a:pt x="3165" y="989"/>
                  </a:lnTo>
                  <a:lnTo>
                    <a:pt x="3165" y="989"/>
                  </a:lnTo>
                  <a:lnTo>
                    <a:pt x="3171" y="971"/>
                  </a:lnTo>
                  <a:lnTo>
                    <a:pt x="3171" y="971"/>
                  </a:lnTo>
                  <a:lnTo>
                    <a:pt x="3177" y="949"/>
                  </a:lnTo>
                  <a:lnTo>
                    <a:pt x="3177" y="949"/>
                  </a:lnTo>
                  <a:lnTo>
                    <a:pt x="3182" y="932"/>
                  </a:lnTo>
                  <a:lnTo>
                    <a:pt x="3182" y="932"/>
                  </a:lnTo>
                  <a:lnTo>
                    <a:pt x="3182" y="903"/>
                  </a:lnTo>
                  <a:lnTo>
                    <a:pt x="3182" y="903"/>
                  </a:lnTo>
                  <a:lnTo>
                    <a:pt x="3182" y="903"/>
                  </a:lnTo>
                  <a:lnTo>
                    <a:pt x="3182" y="903"/>
                  </a:lnTo>
                  <a:lnTo>
                    <a:pt x="3177" y="909"/>
                  </a:lnTo>
                  <a:lnTo>
                    <a:pt x="3177" y="909"/>
                  </a:lnTo>
                  <a:lnTo>
                    <a:pt x="3171" y="909"/>
                  </a:lnTo>
                  <a:lnTo>
                    <a:pt x="3171" y="909"/>
                  </a:lnTo>
                  <a:lnTo>
                    <a:pt x="3177" y="914"/>
                  </a:lnTo>
                  <a:lnTo>
                    <a:pt x="3177" y="914"/>
                  </a:lnTo>
                  <a:lnTo>
                    <a:pt x="3171" y="914"/>
                  </a:lnTo>
                  <a:lnTo>
                    <a:pt x="3171" y="914"/>
                  </a:lnTo>
                  <a:lnTo>
                    <a:pt x="3165" y="909"/>
                  </a:lnTo>
                  <a:lnTo>
                    <a:pt x="3165" y="909"/>
                  </a:lnTo>
                  <a:lnTo>
                    <a:pt x="3171" y="903"/>
                  </a:lnTo>
                  <a:lnTo>
                    <a:pt x="3171" y="903"/>
                  </a:lnTo>
                  <a:lnTo>
                    <a:pt x="3177" y="903"/>
                  </a:lnTo>
                  <a:lnTo>
                    <a:pt x="3171" y="898"/>
                  </a:lnTo>
                  <a:lnTo>
                    <a:pt x="3171" y="892"/>
                  </a:lnTo>
                  <a:lnTo>
                    <a:pt x="3171" y="880"/>
                  </a:lnTo>
                  <a:lnTo>
                    <a:pt x="3171" y="875"/>
                  </a:lnTo>
                  <a:lnTo>
                    <a:pt x="3171" y="875"/>
                  </a:lnTo>
                  <a:lnTo>
                    <a:pt x="3165" y="880"/>
                  </a:lnTo>
                  <a:lnTo>
                    <a:pt x="3165" y="880"/>
                  </a:lnTo>
                  <a:lnTo>
                    <a:pt x="3159" y="886"/>
                  </a:lnTo>
                  <a:lnTo>
                    <a:pt x="3159" y="886"/>
                  </a:lnTo>
                  <a:lnTo>
                    <a:pt x="3153" y="886"/>
                  </a:lnTo>
                  <a:lnTo>
                    <a:pt x="3153" y="886"/>
                  </a:lnTo>
                  <a:lnTo>
                    <a:pt x="3153" y="892"/>
                  </a:lnTo>
                  <a:lnTo>
                    <a:pt x="3153" y="898"/>
                  </a:lnTo>
                  <a:lnTo>
                    <a:pt x="3153" y="898"/>
                  </a:lnTo>
                  <a:lnTo>
                    <a:pt x="3153" y="903"/>
                  </a:lnTo>
                  <a:lnTo>
                    <a:pt x="3153" y="903"/>
                  </a:lnTo>
                  <a:lnTo>
                    <a:pt x="3153" y="903"/>
                  </a:lnTo>
                  <a:lnTo>
                    <a:pt x="3148" y="903"/>
                  </a:lnTo>
                  <a:lnTo>
                    <a:pt x="3148" y="903"/>
                  </a:lnTo>
                  <a:lnTo>
                    <a:pt x="3137" y="898"/>
                  </a:lnTo>
                  <a:lnTo>
                    <a:pt x="3137" y="898"/>
                  </a:lnTo>
                  <a:lnTo>
                    <a:pt x="3125" y="898"/>
                  </a:lnTo>
                  <a:lnTo>
                    <a:pt x="3125" y="898"/>
                  </a:lnTo>
                  <a:lnTo>
                    <a:pt x="3131" y="892"/>
                  </a:lnTo>
                  <a:lnTo>
                    <a:pt x="3131" y="892"/>
                  </a:lnTo>
                  <a:lnTo>
                    <a:pt x="3125" y="892"/>
                  </a:lnTo>
                  <a:lnTo>
                    <a:pt x="3125" y="892"/>
                  </a:lnTo>
                  <a:lnTo>
                    <a:pt x="3119" y="886"/>
                  </a:lnTo>
                  <a:lnTo>
                    <a:pt x="3119" y="886"/>
                  </a:lnTo>
                  <a:lnTo>
                    <a:pt x="3114" y="886"/>
                  </a:lnTo>
                  <a:lnTo>
                    <a:pt x="3114" y="886"/>
                  </a:lnTo>
                  <a:lnTo>
                    <a:pt x="3114" y="880"/>
                  </a:lnTo>
                  <a:lnTo>
                    <a:pt x="3114" y="880"/>
                  </a:lnTo>
                  <a:lnTo>
                    <a:pt x="3114" y="875"/>
                  </a:lnTo>
                  <a:lnTo>
                    <a:pt x="3114" y="875"/>
                  </a:lnTo>
                  <a:lnTo>
                    <a:pt x="3114" y="869"/>
                  </a:lnTo>
                  <a:lnTo>
                    <a:pt x="3114" y="869"/>
                  </a:lnTo>
                  <a:lnTo>
                    <a:pt x="3108" y="869"/>
                  </a:lnTo>
                  <a:lnTo>
                    <a:pt x="3108" y="869"/>
                  </a:lnTo>
                  <a:lnTo>
                    <a:pt x="3108" y="869"/>
                  </a:lnTo>
                  <a:lnTo>
                    <a:pt x="3108" y="869"/>
                  </a:lnTo>
                  <a:lnTo>
                    <a:pt x="3103" y="869"/>
                  </a:lnTo>
                  <a:lnTo>
                    <a:pt x="3103" y="869"/>
                  </a:lnTo>
                  <a:lnTo>
                    <a:pt x="3097" y="869"/>
                  </a:lnTo>
                  <a:lnTo>
                    <a:pt x="3097" y="869"/>
                  </a:lnTo>
                  <a:lnTo>
                    <a:pt x="3086" y="864"/>
                  </a:lnTo>
                  <a:lnTo>
                    <a:pt x="3086" y="864"/>
                  </a:lnTo>
                  <a:lnTo>
                    <a:pt x="3080" y="858"/>
                  </a:lnTo>
                  <a:lnTo>
                    <a:pt x="3080" y="858"/>
                  </a:lnTo>
                  <a:lnTo>
                    <a:pt x="3068" y="852"/>
                  </a:lnTo>
                  <a:lnTo>
                    <a:pt x="3068" y="852"/>
                  </a:lnTo>
                  <a:lnTo>
                    <a:pt x="3057" y="841"/>
                  </a:lnTo>
                  <a:lnTo>
                    <a:pt x="3057" y="841"/>
                  </a:lnTo>
                  <a:lnTo>
                    <a:pt x="3057" y="846"/>
                  </a:lnTo>
                  <a:lnTo>
                    <a:pt x="3057" y="846"/>
                  </a:lnTo>
                  <a:lnTo>
                    <a:pt x="3057" y="858"/>
                  </a:lnTo>
                  <a:lnTo>
                    <a:pt x="3057" y="858"/>
                  </a:lnTo>
                  <a:lnTo>
                    <a:pt x="3057" y="864"/>
                  </a:lnTo>
                  <a:lnTo>
                    <a:pt x="3057" y="864"/>
                  </a:lnTo>
                  <a:lnTo>
                    <a:pt x="3057" y="869"/>
                  </a:lnTo>
                  <a:lnTo>
                    <a:pt x="3057" y="869"/>
                  </a:lnTo>
                  <a:lnTo>
                    <a:pt x="3057" y="869"/>
                  </a:lnTo>
                  <a:lnTo>
                    <a:pt x="3057" y="869"/>
                  </a:lnTo>
                  <a:lnTo>
                    <a:pt x="3052" y="869"/>
                  </a:lnTo>
                  <a:lnTo>
                    <a:pt x="3052" y="869"/>
                  </a:lnTo>
                  <a:lnTo>
                    <a:pt x="3046" y="869"/>
                  </a:lnTo>
                  <a:lnTo>
                    <a:pt x="3046" y="869"/>
                  </a:lnTo>
                  <a:lnTo>
                    <a:pt x="3046" y="864"/>
                  </a:lnTo>
                  <a:lnTo>
                    <a:pt x="3046" y="864"/>
                  </a:lnTo>
                  <a:lnTo>
                    <a:pt x="3046" y="886"/>
                  </a:lnTo>
                  <a:lnTo>
                    <a:pt x="3046" y="886"/>
                  </a:lnTo>
                  <a:lnTo>
                    <a:pt x="3046" y="903"/>
                  </a:lnTo>
                  <a:lnTo>
                    <a:pt x="3046" y="903"/>
                  </a:lnTo>
                  <a:lnTo>
                    <a:pt x="3052" y="926"/>
                  </a:lnTo>
                  <a:lnTo>
                    <a:pt x="3052" y="926"/>
                  </a:lnTo>
                  <a:lnTo>
                    <a:pt x="3057" y="938"/>
                  </a:lnTo>
                  <a:lnTo>
                    <a:pt x="3057" y="938"/>
                  </a:lnTo>
                  <a:lnTo>
                    <a:pt x="3063" y="938"/>
                  </a:lnTo>
                  <a:lnTo>
                    <a:pt x="3063" y="938"/>
                  </a:lnTo>
                  <a:lnTo>
                    <a:pt x="3057" y="938"/>
                  </a:lnTo>
                  <a:lnTo>
                    <a:pt x="3057" y="938"/>
                  </a:lnTo>
                  <a:lnTo>
                    <a:pt x="3057" y="943"/>
                  </a:lnTo>
                  <a:lnTo>
                    <a:pt x="3057" y="943"/>
                  </a:lnTo>
                  <a:lnTo>
                    <a:pt x="3052" y="949"/>
                  </a:lnTo>
                  <a:lnTo>
                    <a:pt x="3052" y="949"/>
                  </a:lnTo>
                  <a:lnTo>
                    <a:pt x="3052" y="949"/>
                  </a:lnTo>
                  <a:lnTo>
                    <a:pt x="3052" y="949"/>
                  </a:lnTo>
                  <a:lnTo>
                    <a:pt x="3046" y="943"/>
                  </a:lnTo>
                  <a:lnTo>
                    <a:pt x="3046" y="943"/>
                  </a:lnTo>
                  <a:lnTo>
                    <a:pt x="3040" y="943"/>
                  </a:lnTo>
                  <a:lnTo>
                    <a:pt x="3040" y="943"/>
                  </a:lnTo>
                  <a:lnTo>
                    <a:pt x="3034" y="943"/>
                  </a:lnTo>
                  <a:lnTo>
                    <a:pt x="3034" y="943"/>
                  </a:lnTo>
                  <a:lnTo>
                    <a:pt x="3028" y="943"/>
                  </a:lnTo>
                  <a:lnTo>
                    <a:pt x="3028" y="943"/>
                  </a:lnTo>
                  <a:lnTo>
                    <a:pt x="3023" y="954"/>
                  </a:lnTo>
                  <a:lnTo>
                    <a:pt x="3023" y="954"/>
                  </a:lnTo>
                  <a:lnTo>
                    <a:pt x="3017" y="960"/>
                  </a:lnTo>
                  <a:lnTo>
                    <a:pt x="3017" y="960"/>
                  </a:lnTo>
                  <a:lnTo>
                    <a:pt x="3017" y="966"/>
                  </a:lnTo>
                  <a:lnTo>
                    <a:pt x="3017" y="966"/>
                  </a:lnTo>
                  <a:lnTo>
                    <a:pt x="3006" y="960"/>
                  </a:lnTo>
                  <a:lnTo>
                    <a:pt x="3006" y="960"/>
                  </a:lnTo>
                  <a:lnTo>
                    <a:pt x="2994" y="960"/>
                  </a:lnTo>
                  <a:lnTo>
                    <a:pt x="2994" y="960"/>
                  </a:lnTo>
                  <a:lnTo>
                    <a:pt x="2983" y="954"/>
                  </a:lnTo>
                  <a:lnTo>
                    <a:pt x="2983" y="954"/>
                  </a:lnTo>
                  <a:lnTo>
                    <a:pt x="2978" y="954"/>
                  </a:lnTo>
                  <a:lnTo>
                    <a:pt x="2978" y="954"/>
                  </a:lnTo>
                  <a:lnTo>
                    <a:pt x="2927" y="943"/>
                  </a:lnTo>
                  <a:lnTo>
                    <a:pt x="2927" y="943"/>
                  </a:lnTo>
                  <a:lnTo>
                    <a:pt x="2893" y="943"/>
                  </a:lnTo>
                  <a:lnTo>
                    <a:pt x="2893" y="943"/>
                  </a:lnTo>
                  <a:lnTo>
                    <a:pt x="2864" y="949"/>
                  </a:lnTo>
                  <a:lnTo>
                    <a:pt x="2864" y="949"/>
                  </a:lnTo>
                  <a:lnTo>
                    <a:pt x="2824" y="971"/>
                  </a:lnTo>
                  <a:lnTo>
                    <a:pt x="2824" y="971"/>
                  </a:lnTo>
                  <a:lnTo>
                    <a:pt x="2824" y="971"/>
                  </a:lnTo>
                  <a:lnTo>
                    <a:pt x="2818" y="971"/>
                  </a:lnTo>
                  <a:lnTo>
                    <a:pt x="2818" y="971"/>
                  </a:lnTo>
                  <a:lnTo>
                    <a:pt x="2818" y="971"/>
                  </a:lnTo>
                  <a:lnTo>
                    <a:pt x="2818" y="966"/>
                  </a:lnTo>
                  <a:lnTo>
                    <a:pt x="2818" y="966"/>
                  </a:lnTo>
                  <a:lnTo>
                    <a:pt x="2813" y="954"/>
                  </a:lnTo>
                  <a:lnTo>
                    <a:pt x="2813" y="954"/>
                  </a:lnTo>
                  <a:lnTo>
                    <a:pt x="2807" y="949"/>
                  </a:lnTo>
                  <a:lnTo>
                    <a:pt x="2807" y="949"/>
                  </a:lnTo>
                  <a:lnTo>
                    <a:pt x="2802" y="949"/>
                  </a:lnTo>
                  <a:lnTo>
                    <a:pt x="2802" y="949"/>
                  </a:lnTo>
                  <a:lnTo>
                    <a:pt x="2796" y="949"/>
                  </a:lnTo>
                  <a:lnTo>
                    <a:pt x="2796" y="949"/>
                  </a:lnTo>
                  <a:lnTo>
                    <a:pt x="2796" y="949"/>
                  </a:lnTo>
                  <a:lnTo>
                    <a:pt x="2796" y="949"/>
                  </a:lnTo>
                  <a:lnTo>
                    <a:pt x="2796" y="954"/>
                  </a:lnTo>
                  <a:lnTo>
                    <a:pt x="2796" y="954"/>
                  </a:lnTo>
                  <a:lnTo>
                    <a:pt x="2790" y="960"/>
                  </a:lnTo>
                  <a:lnTo>
                    <a:pt x="2790" y="960"/>
                  </a:lnTo>
                  <a:lnTo>
                    <a:pt x="2790" y="954"/>
                  </a:lnTo>
                  <a:lnTo>
                    <a:pt x="2790" y="954"/>
                  </a:lnTo>
                  <a:lnTo>
                    <a:pt x="2784" y="954"/>
                  </a:lnTo>
                  <a:lnTo>
                    <a:pt x="2784" y="954"/>
                  </a:lnTo>
                  <a:lnTo>
                    <a:pt x="2778" y="960"/>
                  </a:lnTo>
                  <a:lnTo>
                    <a:pt x="2778" y="960"/>
                  </a:lnTo>
                  <a:lnTo>
                    <a:pt x="2773" y="960"/>
                  </a:lnTo>
                  <a:lnTo>
                    <a:pt x="2773" y="954"/>
                  </a:lnTo>
                  <a:lnTo>
                    <a:pt x="2773" y="949"/>
                  </a:lnTo>
                  <a:lnTo>
                    <a:pt x="2773" y="943"/>
                  </a:lnTo>
                  <a:lnTo>
                    <a:pt x="2773" y="943"/>
                  </a:lnTo>
                  <a:lnTo>
                    <a:pt x="2773" y="943"/>
                  </a:lnTo>
                  <a:lnTo>
                    <a:pt x="2762" y="943"/>
                  </a:lnTo>
                  <a:lnTo>
                    <a:pt x="2762" y="943"/>
                  </a:lnTo>
                  <a:lnTo>
                    <a:pt x="2750" y="943"/>
                  </a:lnTo>
                  <a:lnTo>
                    <a:pt x="2750" y="943"/>
                  </a:lnTo>
                  <a:lnTo>
                    <a:pt x="2739" y="943"/>
                  </a:lnTo>
                  <a:lnTo>
                    <a:pt x="2739" y="943"/>
                  </a:lnTo>
                  <a:lnTo>
                    <a:pt x="2733" y="943"/>
                  </a:lnTo>
                  <a:lnTo>
                    <a:pt x="2733" y="943"/>
                  </a:lnTo>
                  <a:lnTo>
                    <a:pt x="2728" y="938"/>
                  </a:lnTo>
                  <a:lnTo>
                    <a:pt x="2728" y="938"/>
                  </a:lnTo>
                  <a:lnTo>
                    <a:pt x="2728" y="932"/>
                  </a:lnTo>
                  <a:lnTo>
                    <a:pt x="2728" y="932"/>
                  </a:lnTo>
                  <a:lnTo>
                    <a:pt x="2728" y="926"/>
                  </a:lnTo>
                  <a:lnTo>
                    <a:pt x="2728" y="926"/>
                  </a:lnTo>
                  <a:lnTo>
                    <a:pt x="2728" y="926"/>
                  </a:lnTo>
                  <a:lnTo>
                    <a:pt x="2728" y="926"/>
                  </a:lnTo>
                  <a:lnTo>
                    <a:pt x="2722" y="926"/>
                  </a:lnTo>
                  <a:lnTo>
                    <a:pt x="2722" y="926"/>
                  </a:lnTo>
                  <a:lnTo>
                    <a:pt x="2716" y="926"/>
                  </a:lnTo>
                  <a:lnTo>
                    <a:pt x="2716" y="926"/>
                  </a:lnTo>
                  <a:lnTo>
                    <a:pt x="2716" y="926"/>
                  </a:lnTo>
                  <a:lnTo>
                    <a:pt x="2716" y="926"/>
                  </a:lnTo>
                  <a:lnTo>
                    <a:pt x="2710" y="926"/>
                  </a:lnTo>
                  <a:lnTo>
                    <a:pt x="2710" y="926"/>
                  </a:lnTo>
                  <a:lnTo>
                    <a:pt x="2705" y="920"/>
                  </a:lnTo>
                  <a:lnTo>
                    <a:pt x="2705" y="920"/>
                  </a:lnTo>
                  <a:lnTo>
                    <a:pt x="2705" y="914"/>
                  </a:lnTo>
                  <a:lnTo>
                    <a:pt x="2705" y="914"/>
                  </a:lnTo>
                  <a:lnTo>
                    <a:pt x="2705" y="909"/>
                  </a:lnTo>
                  <a:lnTo>
                    <a:pt x="2705" y="909"/>
                  </a:lnTo>
                  <a:lnTo>
                    <a:pt x="2705" y="903"/>
                  </a:lnTo>
                  <a:lnTo>
                    <a:pt x="2705" y="903"/>
                  </a:lnTo>
                  <a:lnTo>
                    <a:pt x="2699" y="903"/>
                  </a:lnTo>
                  <a:lnTo>
                    <a:pt x="2699" y="903"/>
                  </a:lnTo>
                  <a:lnTo>
                    <a:pt x="2693" y="903"/>
                  </a:lnTo>
                  <a:lnTo>
                    <a:pt x="2693" y="903"/>
                  </a:lnTo>
                  <a:lnTo>
                    <a:pt x="2693" y="909"/>
                  </a:lnTo>
                  <a:lnTo>
                    <a:pt x="2693" y="909"/>
                  </a:lnTo>
                  <a:lnTo>
                    <a:pt x="2688" y="909"/>
                  </a:lnTo>
                  <a:lnTo>
                    <a:pt x="2688" y="903"/>
                  </a:lnTo>
                  <a:lnTo>
                    <a:pt x="2688" y="903"/>
                  </a:lnTo>
                  <a:lnTo>
                    <a:pt x="2682" y="903"/>
                  </a:lnTo>
                  <a:lnTo>
                    <a:pt x="2682" y="898"/>
                  </a:lnTo>
                  <a:lnTo>
                    <a:pt x="2682" y="898"/>
                  </a:lnTo>
                  <a:lnTo>
                    <a:pt x="2676" y="903"/>
                  </a:lnTo>
                  <a:lnTo>
                    <a:pt x="2676" y="903"/>
                  </a:lnTo>
                  <a:lnTo>
                    <a:pt x="2676" y="903"/>
                  </a:lnTo>
                  <a:lnTo>
                    <a:pt x="2676" y="903"/>
                  </a:lnTo>
                  <a:lnTo>
                    <a:pt x="2676" y="909"/>
                  </a:lnTo>
                  <a:lnTo>
                    <a:pt x="2676" y="909"/>
                  </a:lnTo>
                  <a:lnTo>
                    <a:pt x="2671" y="914"/>
                  </a:lnTo>
                  <a:lnTo>
                    <a:pt x="2671" y="914"/>
                  </a:lnTo>
                  <a:lnTo>
                    <a:pt x="2659" y="920"/>
                  </a:lnTo>
                  <a:lnTo>
                    <a:pt x="2659" y="920"/>
                  </a:lnTo>
                  <a:lnTo>
                    <a:pt x="2643" y="920"/>
                  </a:lnTo>
                  <a:lnTo>
                    <a:pt x="2643" y="920"/>
                  </a:lnTo>
                  <a:lnTo>
                    <a:pt x="2631" y="920"/>
                  </a:lnTo>
                  <a:lnTo>
                    <a:pt x="2631" y="920"/>
                  </a:lnTo>
                  <a:lnTo>
                    <a:pt x="2619" y="920"/>
                  </a:lnTo>
                  <a:lnTo>
                    <a:pt x="2619" y="920"/>
                  </a:lnTo>
                  <a:lnTo>
                    <a:pt x="2625" y="903"/>
                  </a:lnTo>
                  <a:lnTo>
                    <a:pt x="2625" y="903"/>
                  </a:lnTo>
                  <a:lnTo>
                    <a:pt x="2631" y="892"/>
                  </a:lnTo>
                  <a:lnTo>
                    <a:pt x="2631" y="892"/>
                  </a:lnTo>
                  <a:lnTo>
                    <a:pt x="2625" y="886"/>
                  </a:lnTo>
                  <a:lnTo>
                    <a:pt x="2625" y="886"/>
                  </a:lnTo>
                  <a:lnTo>
                    <a:pt x="2619" y="869"/>
                  </a:lnTo>
                  <a:lnTo>
                    <a:pt x="2619" y="869"/>
                  </a:lnTo>
                  <a:lnTo>
                    <a:pt x="2603" y="880"/>
                  </a:lnTo>
                  <a:lnTo>
                    <a:pt x="2603" y="880"/>
                  </a:lnTo>
                  <a:lnTo>
                    <a:pt x="2591" y="892"/>
                  </a:lnTo>
                  <a:lnTo>
                    <a:pt x="2591" y="892"/>
                  </a:lnTo>
                  <a:lnTo>
                    <a:pt x="2574" y="898"/>
                  </a:lnTo>
                  <a:lnTo>
                    <a:pt x="2574" y="898"/>
                  </a:lnTo>
                  <a:lnTo>
                    <a:pt x="2557" y="886"/>
                  </a:lnTo>
                  <a:lnTo>
                    <a:pt x="2557" y="886"/>
                  </a:lnTo>
                  <a:lnTo>
                    <a:pt x="2551" y="869"/>
                  </a:lnTo>
                  <a:lnTo>
                    <a:pt x="2551" y="869"/>
                  </a:lnTo>
                  <a:lnTo>
                    <a:pt x="2551" y="846"/>
                  </a:lnTo>
                  <a:lnTo>
                    <a:pt x="2551" y="846"/>
                  </a:lnTo>
                  <a:lnTo>
                    <a:pt x="2546" y="818"/>
                  </a:lnTo>
                  <a:lnTo>
                    <a:pt x="2546" y="818"/>
                  </a:lnTo>
                  <a:lnTo>
                    <a:pt x="2540" y="807"/>
                  </a:lnTo>
                  <a:lnTo>
                    <a:pt x="2529" y="801"/>
                  </a:lnTo>
                  <a:lnTo>
                    <a:pt x="2529" y="801"/>
                  </a:lnTo>
                  <a:lnTo>
                    <a:pt x="2512" y="795"/>
                  </a:lnTo>
                  <a:lnTo>
                    <a:pt x="2512" y="795"/>
                  </a:lnTo>
                  <a:lnTo>
                    <a:pt x="2489" y="795"/>
                  </a:lnTo>
                  <a:lnTo>
                    <a:pt x="2489" y="795"/>
                  </a:lnTo>
                  <a:lnTo>
                    <a:pt x="2472" y="795"/>
                  </a:lnTo>
                  <a:lnTo>
                    <a:pt x="2472" y="795"/>
                  </a:lnTo>
                  <a:lnTo>
                    <a:pt x="2449" y="801"/>
                  </a:lnTo>
                  <a:lnTo>
                    <a:pt x="2449" y="801"/>
                  </a:lnTo>
                  <a:lnTo>
                    <a:pt x="2443" y="801"/>
                  </a:lnTo>
                  <a:lnTo>
                    <a:pt x="2443" y="801"/>
                  </a:lnTo>
                  <a:lnTo>
                    <a:pt x="2438" y="795"/>
                  </a:lnTo>
                  <a:lnTo>
                    <a:pt x="2438" y="795"/>
                  </a:lnTo>
                  <a:lnTo>
                    <a:pt x="2432" y="795"/>
                  </a:lnTo>
                  <a:lnTo>
                    <a:pt x="2432" y="795"/>
                  </a:lnTo>
                  <a:lnTo>
                    <a:pt x="2420" y="795"/>
                  </a:lnTo>
                  <a:lnTo>
                    <a:pt x="2420" y="795"/>
                  </a:lnTo>
                  <a:lnTo>
                    <a:pt x="2415" y="795"/>
                  </a:lnTo>
                  <a:lnTo>
                    <a:pt x="2415" y="795"/>
                  </a:lnTo>
                  <a:lnTo>
                    <a:pt x="2409" y="801"/>
                  </a:lnTo>
                  <a:lnTo>
                    <a:pt x="2409" y="801"/>
                  </a:lnTo>
                  <a:lnTo>
                    <a:pt x="2404" y="807"/>
                  </a:lnTo>
                  <a:lnTo>
                    <a:pt x="2404" y="807"/>
                  </a:lnTo>
                  <a:lnTo>
                    <a:pt x="2398" y="812"/>
                  </a:lnTo>
                  <a:lnTo>
                    <a:pt x="2398" y="812"/>
                  </a:lnTo>
                  <a:lnTo>
                    <a:pt x="2387" y="812"/>
                  </a:lnTo>
                  <a:lnTo>
                    <a:pt x="2387" y="812"/>
                  </a:lnTo>
                  <a:lnTo>
                    <a:pt x="2369" y="807"/>
                  </a:lnTo>
                  <a:lnTo>
                    <a:pt x="2369" y="807"/>
                  </a:lnTo>
                  <a:lnTo>
                    <a:pt x="2358" y="807"/>
                  </a:lnTo>
                  <a:lnTo>
                    <a:pt x="2358" y="807"/>
                  </a:lnTo>
                  <a:lnTo>
                    <a:pt x="2341" y="807"/>
                  </a:lnTo>
                  <a:lnTo>
                    <a:pt x="2341" y="807"/>
                  </a:lnTo>
                  <a:lnTo>
                    <a:pt x="2335" y="818"/>
                  </a:lnTo>
                  <a:lnTo>
                    <a:pt x="2335" y="818"/>
                  </a:lnTo>
                  <a:lnTo>
                    <a:pt x="2335" y="835"/>
                  </a:lnTo>
                  <a:lnTo>
                    <a:pt x="2335" y="835"/>
                  </a:lnTo>
                  <a:lnTo>
                    <a:pt x="2329" y="858"/>
                  </a:lnTo>
                  <a:lnTo>
                    <a:pt x="2329" y="858"/>
                  </a:lnTo>
                  <a:lnTo>
                    <a:pt x="2324" y="869"/>
                  </a:lnTo>
                  <a:lnTo>
                    <a:pt x="2324" y="869"/>
                  </a:lnTo>
                  <a:lnTo>
                    <a:pt x="2318" y="875"/>
                  </a:lnTo>
                  <a:lnTo>
                    <a:pt x="2318" y="875"/>
                  </a:lnTo>
                  <a:lnTo>
                    <a:pt x="2313" y="875"/>
                  </a:lnTo>
                  <a:lnTo>
                    <a:pt x="2313" y="875"/>
                  </a:lnTo>
                  <a:lnTo>
                    <a:pt x="2307" y="875"/>
                  </a:lnTo>
                  <a:lnTo>
                    <a:pt x="2307" y="875"/>
                  </a:lnTo>
                  <a:lnTo>
                    <a:pt x="2307" y="875"/>
                  </a:lnTo>
                  <a:lnTo>
                    <a:pt x="2307" y="875"/>
                  </a:lnTo>
                  <a:lnTo>
                    <a:pt x="2301" y="880"/>
                  </a:lnTo>
                  <a:lnTo>
                    <a:pt x="2301" y="880"/>
                  </a:lnTo>
                  <a:lnTo>
                    <a:pt x="2301" y="886"/>
                  </a:lnTo>
                  <a:lnTo>
                    <a:pt x="2301" y="886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98"/>
                  </a:lnTo>
                  <a:lnTo>
                    <a:pt x="2301" y="898"/>
                  </a:lnTo>
                  <a:lnTo>
                    <a:pt x="2307" y="898"/>
                  </a:lnTo>
                  <a:lnTo>
                    <a:pt x="2307" y="898"/>
                  </a:lnTo>
                  <a:lnTo>
                    <a:pt x="2313" y="898"/>
                  </a:lnTo>
                  <a:lnTo>
                    <a:pt x="2313" y="898"/>
                  </a:lnTo>
                  <a:lnTo>
                    <a:pt x="2313" y="903"/>
                  </a:lnTo>
                  <a:lnTo>
                    <a:pt x="2313" y="903"/>
                  </a:lnTo>
                  <a:lnTo>
                    <a:pt x="2318" y="903"/>
                  </a:lnTo>
                  <a:lnTo>
                    <a:pt x="2318" y="903"/>
                  </a:lnTo>
                  <a:lnTo>
                    <a:pt x="2318" y="903"/>
                  </a:lnTo>
                  <a:lnTo>
                    <a:pt x="2318" y="903"/>
                  </a:lnTo>
                  <a:lnTo>
                    <a:pt x="2324" y="898"/>
                  </a:lnTo>
                  <a:lnTo>
                    <a:pt x="2324" y="898"/>
                  </a:lnTo>
                  <a:lnTo>
                    <a:pt x="2324" y="892"/>
                  </a:lnTo>
                  <a:lnTo>
                    <a:pt x="2324" y="892"/>
                  </a:lnTo>
                  <a:lnTo>
                    <a:pt x="2335" y="892"/>
                  </a:lnTo>
                  <a:lnTo>
                    <a:pt x="2335" y="892"/>
                  </a:lnTo>
                  <a:lnTo>
                    <a:pt x="2335" y="892"/>
                  </a:lnTo>
                  <a:lnTo>
                    <a:pt x="2335" y="892"/>
                  </a:lnTo>
                  <a:lnTo>
                    <a:pt x="2341" y="898"/>
                  </a:lnTo>
                  <a:lnTo>
                    <a:pt x="2341" y="898"/>
                  </a:lnTo>
                  <a:lnTo>
                    <a:pt x="2347" y="903"/>
                  </a:lnTo>
                  <a:lnTo>
                    <a:pt x="2347" y="903"/>
                  </a:lnTo>
                  <a:lnTo>
                    <a:pt x="2353" y="903"/>
                  </a:lnTo>
                  <a:lnTo>
                    <a:pt x="2353" y="903"/>
                  </a:lnTo>
                  <a:lnTo>
                    <a:pt x="2353" y="898"/>
                  </a:lnTo>
                  <a:lnTo>
                    <a:pt x="2353" y="898"/>
                  </a:lnTo>
                  <a:lnTo>
                    <a:pt x="2353" y="898"/>
                  </a:lnTo>
                  <a:lnTo>
                    <a:pt x="2353" y="898"/>
                  </a:lnTo>
                  <a:lnTo>
                    <a:pt x="2353" y="892"/>
                  </a:lnTo>
                  <a:lnTo>
                    <a:pt x="2353" y="892"/>
                  </a:lnTo>
                  <a:lnTo>
                    <a:pt x="2358" y="886"/>
                  </a:lnTo>
                  <a:lnTo>
                    <a:pt x="2358" y="886"/>
                  </a:lnTo>
                  <a:lnTo>
                    <a:pt x="2347" y="892"/>
                  </a:lnTo>
                  <a:lnTo>
                    <a:pt x="2347" y="892"/>
                  </a:lnTo>
                  <a:lnTo>
                    <a:pt x="2347" y="886"/>
                  </a:lnTo>
                  <a:lnTo>
                    <a:pt x="2347" y="886"/>
                  </a:lnTo>
                  <a:lnTo>
                    <a:pt x="2347" y="880"/>
                  </a:lnTo>
                  <a:lnTo>
                    <a:pt x="2347" y="880"/>
                  </a:lnTo>
                  <a:lnTo>
                    <a:pt x="2347" y="875"/>
                  </a:lnTo>
                  <a:lnTo>
                    <a:pt x="2347" y="875"/>
                  </a:lnTo>
                  <a:lnTo>
                    <a:pt x="2347" y="875"/>
                  </a:lnTo>
                  <a:lnTo>
                    <a:pt x="2347" y="875"/>
                  </a:lnTo>
                  <a:lnTo>
                    <a:pt x="2358" y="869"/>
                  </a:lnTo>
                  <a:lnTo>
                    <a:pt x="2358" y="869"/>
                  </a:lnTo>
                  <a:lnTo>
                    <a:pt x="2364" y="869"/>
                  </a:lnTo>
                  <a:lnTo>
                    <a:pt x="2364" y="869"/>
                  </a:lnTo>
                  <a:lnTo>
                    <a:pt x="2364" y="869"/>
                  </a:lnTo>
                  <a:lnTo>
                    <a:pt x="2364" y="869"/>
                  </a:lnTo>
                  <a:lnTo>
                    <a:pt x="2369" y="875"/>
                  </a:lnTo>
                  <a:lnTo>
                    <a:pt x="2369" y="875"/>
                  </a:lnTo>
                  <a:lnTo>
                    <a:pt x="2375" y="875"/>
                  </a:lnTo>
                  <a:lnTo>
                    <a:pt x="2375" y="875"/>
                  </a:lnTo>
                  <a:lnTo>
                    <a:pt x="2381" y="880"/>
                  </a:lnTo>
                  <a:lnTo>
                    <a:pt x="2381" y="880"/>
                  </a:lnTo>
                  <a:lnTo>
                    <a:pt x="2387" y="880"/>
                  </a:lnTo>
                  <a:lnTo>
                    <a:pt x="2387" y="880"/>
                  </a:lnTo>
                  <a:lnTo>
                    <a:pt x="2409" y="864"/>
                  </a:lnTo>
                  <a:lnTo>
                    <a:pt x="2409" y="864"/>
                  </a:lnTo>
                  <a:lnTo>
                    <a:pt x="2420" y="858"/>
                  </a:lnTo>
                  <a:lnTo>
                    <a:pt x="2420" y="858"/>
                  </a:lnTo>
                  <a:lnTo>
                    <a:pt x="2438" y="858"/>
                  </a:lnTo>
                  <a:lnTo>
                    <a:pt x="2438" y="858"/>
                  </a:lnTo>
                  <a:lnTo>
                    <a:pt x="2472" y="852"/>
                  </a:lnTo>
                  <a:lnTo>
                    <a:pt x="2472" y="852"/>
                  </a:lnTo>
                  <a:lnTo>
                    <a:pt x="2472" y="852"/>
                  </a:lnTo>
                  <a:lnTo>
                    <a:pt x="2472" y="852"/>
                  </a:lnTo>
                  <a:lnTo>
                    <a:pt x="2472" y="846"/>
                  </a:lnTo>
                  <a:lnTo>
                    <a:pt x="2472" y="846"/>
                  </a:lnTo>
                  <a:lnTo>
                    <a:pt x="2472" y="841"/>
                  </a:lnTo>
                  <a:lnTo>
                    <a:pt x="2472" y="841"/>
                  </a:lnTo>
                  <a:lnTo>
                    <a:pt x="2478" y="835"/>
                  </a:lnTo>
                  <a:lnTo>
                    <a:pt x="2478" y="835"/>
                  </a:lnTo>
                  <a:lnTo>
                    <a:pt x="2466" y="829"/>
                  </a:lnTo>
                  <a:lnTo>
                    <a:pt x="2466" y="829"/>
                  </a:lnTo>
                  <a:lnTo>
                    <a:pt x="2466" y="824"/>
                  </a:lnTo>
                  <a:lnTo>
                    <a:pt x="2466" y="824"/>
                  </a:lnTo>
                  <a:lnTo>
                    <a:pt x="2472" y="818"/>
                  </a:lnTo>
                  <a:lnTo>
                    <a:pt x="2472" y="818"/>
                  </a:lnTo>
                  <a:lnTo>
                    <a:pt x="2489" y="824"/>
                  </a:lnTo>
                  <a:lnTo>
                    <a:pt x="2489" y="824"/>
                  </a:lnTo>
                  <a:lnTo>
                    <a:pt x="2489" y="824"/>
                  </a:lnTo>
                  <a:lnTo>
                    <a:pt x="2489" y="824"/>
                  </a:lnTo>
                  <a:lnTo>
                    <a:pt x="2494" y="829"/>
                  </a:lnTo>
                  <a:lnTo>
                    <a:pt x="2494" y="829"/>
                  </a:lnTo>
                  <a:lnTo>
                    <a:pt x="2500" y="835"/>
                  </a:lnTo>
                  <a:lnTo>
                    <a:pt x="2500" y="835"/>
                  </a:lnTo>
                  <a:lnTo>
                    <a:pt x="2500" y="835"/>
                  </a:lnTo>
                  <a:lnTo>
                    <a:pt x="2500" y="835"/>
                  </a:lnTo>
                  <a:lnTo>
                    <a:pt x="2512" y="846"/>
                  </a:lnTo>
                  <a:lnTo>
                    <a:pt x="2512" y="846"/>
                  </a:lnTo>
                  <a:lnTo>
                    <a:pt x="2506" y="852"/>
                  </a:lnTo>
                  <a:lnTo>
                    <a:pt x="2506" y="852"/>
                  </a:lnTo>
                  <a:lnTo>
                    <a:pt x="2494" y="852"/>
                  </a:lnTo>
                  <a:lnTo>
                    <a:pt x="2494" y="852"/>
                  </a:lnTo>
                  <a:lnTo>
                    <a:pt x="2483" y="852"/>
                  </a:lnTo>
                  <a:lnTo>
                    <a:pt x="2483" y="852"/>
                  </a:lnTo>
                  <a:lnTo>
                    <a:pt x="2478" y="858"/>
                  </a:lnTo>
                  <a:lnTo>
                    <a:pt x="2478" y="858"/>
                  </a:lnTo>
                  <a:lnTo>
                    <a:pt x="2472" y="864"/>
                  </a:lnTo>
                  <a:lnTo>
                    <a:pt x="2472" y="864"/>
                  </a:lnTo>
                  <a:lnTo>
                    <a:pt x="2472" y="869"/>
                  </a:lnTo>
                  <a:lnTo>
                    <a:pt x="2472" y="869"/>
                  </a:lnTo>
                  <a:lnTo>
                    <a:pt x="2472" y="869"/>
                  </a:lnTo>
                  <a:lnTo>
                    <a:pt x="2472" y="869"/>
                  </a:lnTo>
                  <a:lnTo>
                    <a:pt x="2466" y="869"/>
                  </a:lnTo>
                  <a:lnTo>
                    <a:pt x="2466" y="869"/>
                  </a:lnTo>
                  <a:lnTo>
                    <a:pt x="2454" y="869"/>
                  </a:lnTo>
                  <a:lnTo>
                    <a:pt x="2454" y="869"/>
                  </a:lnTo>
                  <a:lnTo>
                    <a:pt x="2449" y="869"/>
                  </a:lnTo>
                  <a:lnTo>
                    <a:pt x="2449" y="869"/>
                  </a:lnTo>
                  <a:lnTo>
                    <a:pt x="2443" y="869"/>
                  </a:lnTo>
                  <a:lnTo>
                    <a:pt x="2443" y="869"/>
                  </a:lnTo>
                  <a:lnTo>
                    <a:pt x="2438" y="875"/>
                  </a:lnTo>
                  <a:lnTo>
                    <a:pt x="2438" y="875"/>
                  </a:lnTo>
                  <a:lnTo>
                    <a:pt x="2438" y="880"/>
                  </a:lnTo>
                  <a:lnTo>
                    <a:pt x="2438" y="880"/>
                  </a:lnTo>
                  <a:lnTo>
                    <a:pt x="2426" y="886"/>
                  </a:lnTo>
                  <a:lnTo>
                    <a:pt x="2426" y="886"/>
                  </a:lnTo>
                  <a:lnTo>
                    <a:pt x="2420" y="892"/>
                  </a:lnTo>
                  <a:lnTo>
                    <a:pt x="2420" y="898"/>
                  </a:lnTo>
                  <a:lnTo>
                    <a:pt x="2420" y="898"/>
                  </a:lnTo>
                  <a:lnTo>
                    <a:pt x="2420" y="903"/>
                  </a:lnTo>
                  <a:lnTo>
                    <a:pt x="2420" y="903"/>
                  </a:lnTo>
                  <a:lnTo>
                    <a:pt x="2420" y="903"/>
                  </a:lnTo>
                  <a:lnTo>
                    <a:pt x="2415" y="909"/>
                  </a:lnTo>
                  <a:lnTo>
                    <a:pt x="2415" y="909"/>
                  </a:lnTo>
                  <a:lnTo>
                    <a:pt x="2404" y="909"/>
                  </a:lnTo>
                  <a:lnTo>
                    <a:pt x="2404" y="909"/>
                  </a:lnTo>
                  <a:lnTo>
                    <a:pt x="2398" y="909"/>
                  </a:lnTo>
                  <a:lnTo>
                    <a:pt x="2398" y="909"/>
                  </a:lnTo>
                  <a:lnTo>
                    <a:pt x="2387" y="909"/>
                  </a:lnTo>
                  <a:lnTo>
                    <a:pt x="2387" y="909"/>
                  </a:lnTo>
                  <a:lnTo>
                    <a:pt x="2381" y="914"/>
                  </a:lnTo>
                  <a:lnTo>
                    <a:pt x="2381" y="914"/>
                  </a:lnTo>
                  <a:lnTo>
                    <a:pt x="2381" y="920"/>
                  </a:lnTo>
                  <a:lnTo>
                    <a:pt x="2381" y="920"/>
                  </a:lnTo>
                  <a:lnTo>
                    <a:pt x="2375" y="926"/>
                  </a:lnTo>
                  <a:lnTo>
                    <a:pt x="2375" y="926"/>
                  </a:lnTo>
                  <a:lnTo>
                    <a:pt x="2369" y="932"/>
                  </a:lnTo>
                  <a:lnTo>
                    <a:pt x="2369" y="932"/>
                  </a:lnTo>
                  <a:lnTo>
                    <a:pt x="2369" y="932"/>
                  </a:lnTo>
                  <a:lnTo>
                    <a:pt x="2369" y="932"/>
                  </a:lnTo>
                  <a:lnTo>
                    <a:pt x="2364" y="932"/>
                  </a:lnTo>
                  <a:lnTo>
                    <a:pt x="2364" y="932"/>
                  </a:lnTo>
                  <a:lnTo>
                    <a:pt x="2353" y="932"/>
                  </a:lnTo>
                  <a:lnTo>
                    <a:pt x="2353" y="932"/>
                  </a:lnTo>
                  <a:lnTo>
                    <a:pt x="2353" y="932"/>
                  </a:lnTo>
                  <a:lnTo>
                    <a:pt x="2353" y="932"/>
                  </a:lnTo>
                  <a:lnTo>
                    <a:pt x="2353" y="932"/>
                  </a:lnTo>
                  <a:lnTo>
                    <a:pt x="2353" y="932"/>
                  </a:lnTo>
                  <a:lnTo>
                    <a:pt x="2353" y="938"/>
                  </a:lnTo>
                  <a:lnTo>
                    <a:pt x="2353" y="938"/>
                  </a:lnTo>
                  <a:lnTo>
                    <a:pt x="2353" y="943"/>
                  </a:lnTo>
                  <a:lnTo>
                    <a:pt x="2353" y="943"/>
                  </a:lnTo>
                  <a:lnTo>
                    <a:pt x="2353" y="949"/>
                  </a:lnTo>
                  <a:lnTo>
                    <a:pt x="2353" y="949"/>
                  </a:lnTo>
                  <a:lnTo>
                    <a:pt x="2347" y="949"/>
                  </a:lnTo>
                  <a:lnTo>
                    <a:pt x="2347" y="949"/>
                  </a:lnTo>
                  <a:lnTo>
                    <a:pt x="2341" y="954"/>
                  </a:lnTo>
                  <a:lnTo>
                    <a:pt x="2341" y="954"/>
                  </a:lnTo>
                  <a:lnTo>
                    <a:pt x="2335" y="954"/>
                  </a:lnTo>
                  <a:lnTo>
                    <a:pt x="2335" y="954"/>
                  </a:lnTo>
                  <a:lnTo>
                    <a:pt x="2329" y="960"/>
                  </a:lnTo>
                  <a:lnTo>
                    <a:pt x="2329" y="960"/>
                  </a:lnTo>
                  <a:lnTo>
                    <a:pt x="2335" y="971"/>
                  </a:lnTo>
                  <a:lnTo>
                    <a:pt x="2335" y="971"/>
                  </a:lnTo>
                  <a:lnTo>
                    <a:pt x="2335" y="983"/>
                  </a:lnTo>
                  <a:lnTo>
                    <a:pt x="2335" y="983"/>
                  </a:lnTo>
                  <a:lnTo>
                    <a:pt x="2341" y="994"/>
                  </a:lnTo>
                  <a:lnTo>
                    <a:pt x="2341" y="994"/>
                  </a:lnTo>
                  <a:lnTo>
                    <a:pt x="2347" y="1000"/>
                  </a:lnTo>
                  <a:lnTo>
                    <a:pt x="2347" y="1000"/>
                  </a:lnTo>
                  <a:lnTo>
                    <a:pt x="2347" y="1000"/>
                  </a:lnTo>
                  <a:lnTo>
                    <a:pt x="2347" y="1000"/>
                  </a:lnTo>
                  <a:lnTo>
                    <a:pt x="2353" y="1000"/>
                  </a:lnTo>
                  <a:lnTo>
                    <a:pt x="2353" y="1000"/>
                  </a:lnTo>
                  <a:lnTo>
                    <a:pt x="2353" y="1011"/>
                  </a:lnTo>
                  <a:lnTo>
                    <a:pt x="2353" y="1011"/>
                  </a:lnTo>
                  <a:lnTo>
                    <a:pt x="2347" y="1023"/>
                  </a:lnTo>
                  <a:lnTo>
                    <a:pt x="2347" y="1023"/>
                  </a:lnTo>
                  <a:lnTo>
                    <a:pt x="2341" y="1028"/>
                  </a:lnTo>
                  <a:lnTo>
                    <a:pt x="2341" y="1028"/>
                  </a:lnTo>
                  <a:lnTo>
                    <a:pt x="2341" y="1034"/>
                  </a:lnTo>
                  <a:lnTo>
                    <a:pt x="2341" y="1034"/>
                  </a:lnTo>
                  <a:lnTo>
                    <a:pt x="2347" y="1039"/>
                  </a:lnTo>
                  <a:lnTo>
                    <a:pt x="2347" y="1039"/>
                  </a:lnTo>
                  <a:lnTo>
                    <a:pt x="2353" y="1039"/>
                  </a:lnTo>
                  <a:lnTo>
                    <a:pt x="2353" y="1039"/>
                  </a:lnTo>
                  <a:lnTo>
                    <a:pt x="2364" y="1045"/>
                  </a:lnTo>
                  <a:lnTo>
                    <a:pt x="2364" y="1045"/>
                  </a:lnTo>
                  <a:lnTo>
                    <a:pt x="2364" y="1051"/>
                  </a:lnTo>
                  <a:lnTo>
                    <a:pt x="2364" y="1051"/>
                  </a:lnTo>
                  <a:lnTo>
                    <a:pt x="2369" y="1057"/>
                  </a:lnTo>
                  <a:lnTo>
                    <a:pt x="2369" y="1057"/>
                  </a:lnTo>
                  <a:lnTo>
                    <a:pt x="2364" y="1057"/>
                  </a:lnTo>
                  <a:lnTo>
                    <a:pt x="2364" y="1057"/>
                  </a:lnTo>
                  <a:lnTo>
                    <a:pt x="2364" y="1063"/>
                  </a:lnTo>
                  <a:lnTo>
                    <a:pt x="2364" y="1063"/>
                  </a:lnTo>
                  <a:lnTo>
                    <a:pt x="2364" y="1068"/>
                  </a:lnTo>
                  <a:lnTo>
                    <a:pt x="2364" y="1068"/>
                  </a:lnTo>
                  <a:lnTo>
                    <a:pt x="2364" y="1068"/>
                  </a:lnTo>
                  <a:lnTo>
                    <a:pt x="2364" y="1068"/>
                  </a:lnTo>
                  <a:lnTo>
                    <a:pt x="2358" y="1068"/>
                  </a:lnTo>
                  <a:lnTo>
                    <a:pt x="2358" y="1068"/>
                  </a:lnTo>
                  <a:lnTo>
                    <a:pt x="2347" y="1068"/>
                  </a:lnTo>
                  <a:lnTo>
                    <a:pt x="2347" y="1068"/>
                  </a:lnTo>
                  <a:lnTo>
                    <a:pt x="2347" y="1068"/>
                  </a:lnTo>
                  <a:lnTo>
                    <a:pt x="2347" y="1068"/>
                  </a:lnTo>
                  <a:lnTo>
                    <a:pt x="2347" y="1074"/>
                  </a:lnTo>
                  <a:lnTo>
                    <a:pt x="2347" y="1074"/>
                  </a:lnTo>
                  <a:lnTo>
                    <a:pt x="2341" y="1079"/>
                  </a:lnTo>
                  <a:lnTo>
                    <a:pt x="2341" y="1079"/>
                  </a:lnTo>
                  <a:lnTo>
                    <a:pt x="2341" y="1091"/>
                  </a:lnTo>
                  <a:lnTo>
                    <a:pt x="2341" y="1091"/>
                  </a:lnTo>
                  <a:lnTo>
                    <a:pt x="2341" y="1102"/>
                  </a:lnTo>
                  <a:lnTo>
                    <a:pt x="2341" y="1102"/>
                  </a:lnTo>
                  <a:lnTo>
                    <a:pt x="2318" y="1074"/>
                  </a:lnTo>
                  <a:lnTo>
                    <a:pt x="2318" y="1074"/>
                  </a:lnTo>
                  <a:lnTo>
                    <a:pt x="2301" y="1045"/>
                  </a:lnTo>
                  <a:lnTo>
                    <a:pt x="2301" y="1045"/>
                  </a:lnTo>
                  <a:lnTo>
                    <a:pt x="2295" y="1011"/>
                  </a:lnTo>
                  <a:lnTo>
                    <a:pt x="2295" y="1011"/>
                  </a:lnTo>
                  <a:lnTo>
                    <a:pt x="2290" y="971"/>
                  </a:lnTo>
                  <a:lnTo>
                    <a:pt x="2290" y="971"/>
                  </a:lnTo>
                  <a:lnTo>
                    <a:pt x="2290" y="983"/>
                  </a:lnTo>
                  <a:lnTo>
                    <a:pt x="2290" y="983"/>
                  </a:lnTo>
                  <a:lnTo>
                    <a:pt x="2284" y="994"/>
                  </a:lnTo>
                  <a:lnTo>
                    <a:pt x="2284" y="994"/>
                  </a:lnTo>
                  <a:lnTo>
                    <a:pt x="2284" y="1005"/>
                  </a:lnTo>
                  <a:lnTo>
                    <a:pt x="2284" y="1005"/>
                  </a:lnTo>
                  <a:lnTo>
                    <a:pt x="2279" y="1023"/>
                  </a:lnTo>
                  <a:lnTo>
                    <a:pt x="2273" y="1023"/>
                  </a:lnTo>
                  <a:lnTo>
                    <a:pt x="2273" y="1028"/>
                  </a:lnTo>
                  <a:lnTo>
                    <a:pt x="2267" y="1028"/>
                  </a:lnTo>
                  <a:lnTo>
                    <a:pt x="2261" y="1028"/>
                  </a:lnTo>
                  <a:lnTo>
                    <a:pt x="2261" y="1028"/>
                  </a:lnTo>
                  <a:lnTo>
                    <a:pt x="2261" y="1023"/>
                  </a:lnTo>
                  <a:lnTo>
                    <a:pt x="2261" y="1023"/>
                  </a:lnTo>
                  <a:lnTo>
                    <a:pt x="2261" y="1017"/>
                  </a:lnTo>
                  <a:lnTo>
                    <a:pt x="2261" y="1017"/>
                  </a:lnTo>
                  <a:lnTo>
                    <a:pt x="2261" y="1005"/>
                  </a:lnTo>
                  <a:lnTo>
                    <a:pt x="2261" y="1005"/>
                  </a:lnTo>
                  <a:lnTo>
                    <a:pt x="2256" y="994"/>
                  </a:lnTo>
                  <a:lnTo>
                    <a:pt x="2256" y="994"/>
                  </a:lnTo>
                  <a:lnTo>
                    <a:pt x="2261" y="1000"/>
                  </a:lnTo>
                  <a:lnTo>
                    <a:pt x="2261" y="1000"/>
                  </a:lnTo>
                  <a:lnTo>
                    <a:pt x="2261" y="994"/>
                  </a:lnTo>
                  <a:lnTo>
                    <a:pt x="2261" y="994"/>
                  </a:lnTo>
                  <a:lnTo>
                    <a:pt x="2261" y="989"/>
                  </a:lnTo>
                  <a:lnTo>
                    <a:pt x="2261" y="989"/>
                  </a:lnTo>
                  <a:lnTo>
                    <a:pt x="2261" y="983"/>
                  </a:lnTo>
                  <a:lnTo>
                    <a:pt x="2261" y="983"/>
                  </a:lnTo>
                  <a:lnTo>
                    <a:pt x="2261" y="983"/>
                  </a:lnTo>
                  <a:lnTo>
                    <a:pt x="2261" y="983"/>
                  </a:lnTo>
                  <a:lnTo>
                    <a:pt x="2261" y="971"/>
                  </a:lnTo>
                  <a:lnTo>
                    <a:pt x="2261" y="971"/>
                  </a:lnTo>
                  <a:lnTo>
                    <a:pt x="2256" y="960"/>
                  </a:lnTo>
                  <a:lnTo>
                    <a:pt x="2256" y="960"/>
                  </a:lnTo>
                  <a:lnTo>
                    <a:pt x="2250" y="954"/>
                  </a:lnTo>
                  <a:lnTo>
                    <a:pt x="2250" y="954"/>
                  </a:lnTo>
                  <a:lnTo>
                    <a:pt x="2244" y="954"/>
                  </a:lnTo>
                  <a:lnTo>
                    <a:pt x="2244" y="954"/>
                  </a:lnTo>
                  <a:lnTo>
                    <a:pt x="2239" y="954"/>
                  </a:lnTo>
                  <a:lnTo>
                    <a:pt x="2239" y="954"/>
                  </a:lnTo>
                  <a:lnTo>
                    <a:pt x="2233" y="954"/>
                  </a:lnTo>
                  <a:lnTo>
                    <a:pt x="2233" y="954"/>
                  </a:lnTo>
                  <a:lnTo>
                    <a:pt x="2228" y="954"/>
                  </a:lnTo>
                  <a:lnTo>
                    <a:pt x="2228" y="954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04" y="938"/>
                  </a:lnTo>
                  <a:lnTo>
                    <a:pt x="2204" y="938"/>
                  </a:lnTo>
                  <a:lnTo>
                    <a:pt x="2193" y="926"/>
                  </a:lnTo>
                  <a:lnTo>
                    <a:pt x="2193" y="926"/>
                  </a:lnTo>
                  <a:lnTo>
                    <a:pt x="2188" y="909"/>
                  </a:lnTo>
                  <a:lnTo>
                    <a:pt x="2188" y="909"/>
                  </a:lnTo>
                  <a:lnTo>
                    <a:pt x="2176" y="909"/>
                  </a:lnTo>
                  <a:lnTo>
                    <a:pt x="2176" y="909"/>
                  </a:lnTo>
                  <a:lnTo>
                    <a:pt x="2170" y="914"/>
                  </a:lnTo>
                  <a:lnTo>
                    <a:pt x="2170" y="914"/>
                  </a:lnTo>
                  <a:lnTo>
                    <a:pt x="2159" y="914"/>
                  </a:lnTo>
                  <a:lnTo>
                    <a:pt x="2159" y="914"/>
                  </a:lnTo>
                  <a:lnTo>
                    <a:pt x="2154" y="920"/>
                  </a:lnTo>
                  <a:lnTo>
                    <a:pt x="2154" y="920"/>
                  </a:lnTo>
                  <a:lnTo>
                    <a:pt x="2148" y="926"/>
                  </a:lnTo>
                  <a:lnTo>
                    <a:pt x="2148" y="926"/>
                  </a:lnTo>
                  <a:lnTo>
                    <a:pt x="2148" y="932"/>
                  </a:lnTo>
                  <a:lnTo>
                    <a:pt x="2148" y="932"/>
                  </a:lnTo>
                  <a:lnTo>
                    <a:pt x="2142" y="938"/>
                  </a:lnTo>
                  <a:lnTo>
                    <a:pt x="2142" y="938"/>
                  </a:lnTo>
                  <a:lnTo>
                    <a:pt x="2136" y="943"/>
                  </a:lnTo>
                  <a:lnTo>
                    <a:pt x="2136" y="943"/>
                  </a:lnTo>
                  <a:lnTo>
                    <a:pt x="2131" y="943"/>
                  </a:lnTo>
                  <a:lnTo>
                    <a:pt x="2131" y="943"/>
                  </a:lnTo>
                  <a:lnTo>
                    <a:pt x="2119" y="943"/>
                  </a:lnTo>
                  <a:lnTo>
                    <a:pt x="2119" y="943"/>
                  </a:lnTo>
                  <a:lnTo>
                    <a:pt x="2108" y="943"/>
                  </a:lnTo>
                  <a:lnTo>
                    <a:pt x="2108" y="943"/>
                  </a:lnTo>
                  <a:lnTo>
                    <a:pt x="2097" y="943"/>
                  </a:lnTo>
                  <a:lnTo>
                    <a:pt x="2097" y="943"/>
                  </a:lnTo>
                  <a:lnTo>
                    <a:pt x="2091" y="943"/>
                  </a:lnTo>
                  <a:lnTo>
                    <a:pt x="2091" y="943"/>
                  </a:lnTo>
                  <a:lnTo>
                    <a:pt x="2079" y="949"/>
                  </a:lnTo>
                  <a:lnTo>
                    <a:pt x="2079" y="949"/>
                  </a:lnTo>
                  <a:lnTo>
                    <a:pt x="2069" y="954"/>
                  </a:lnTo>
                  <a:lnTo>
                    <a:pt x="2069" y="954"/>
                  </a:lnTo>
                  <a:lnTo>
                    <a:pt x="2063" y="960"/>
                  </a:lnTo>
                  <a:lnTo>
                    <a:pt x="2063" y="960"/>
                  </a:lnTo>
                  <a:lnTo>
                    <a:pt x="2057" y="960"/>
                  </a:lnTo>
                  <a:lnTo>
                    <a:pt x="2057" y="960"/>
                  </a:lnTo>
                  <a:lnTo>
                    <a:pt x="2051" y="954"/>
                  </a:lnTo>
                  <a:lnTo>
                    <a:pt x="2051" y="954"/>
                  </a:lnTo>
                  <a:lnTo>
                    <a:pt x="2051" y="954"/>
                  </a:lnTo>
                  <a:lnTo>
                    <a:pt x="2051" y="954"/>
                  </a:lnTo>
                  <a:lnTo>
                    <a:pt x="2045" y="954"/>
                  </a:lnTo>
                  <a:lnTo>
                    <a:pt x="2040" y="954"/>
                  </a:lnTo>
                  <a:lnTo>
                    <a:pt x="2034" y="960"/>
                  </a:lnTo>
                  <a:lnTo>
                    <a:pt x="2034" y="960"/>
                  </a:lnTo>
                  <a:lnTo>
                    <a:pt x="2029" y="966"/>
                  </a:lnTo>
                  <a:lnTo>
                    <a:pt x="2029" y="966"/>
                  </a:lnTo>
                  <a:lnTo>
                    <a:pt x="1989" y="971"/>
                  </a:lnTo>
                  <a:lnTo>
                    <a:pt x="1989" y="971"/>
                  </a:lnTo>
                  <a:lnTo>
                    <a:pt x="1949" y="971"/>
                  </a:lnTo>
                  <a:lnTo>
                    <a:pt x="1949" y="971"/>
                  </a:lnTo>
                  <a:lnTo>
                    <a:pt x="1909" y="966"/>
                  </a:lnTo>
                  <a:lnTo>
                    <a:pt x="1909" y="966"/>
                  </a:lnTo>
                  <a:lnTo>
                    <a:pt x="1875" y="960"/>
                  </a:lnTo>
                  <a:lnTo>
                    <a:pt x="1875" y="960"/>
                  </a:lnTo>
                  <a:lnTo>
                    <a:pt x="1875" y="938"/>
                  </a:lnTo>
                  <a:lnTo>
                    <a:pt x="1875" y="938"/>
                  </a:lnTo>
                  <a:lnTo>
                    <a:pt x="1880" y="920"/>
                  </a:lnTo>
                  <a:lnTo>
                    <a:pt x="1880" y="920"/>
                  </a:lnTo>
                  <a:lnTo>
                    <a:pt x="1886" y="914"/>
                  </a:lnTo>
                  <a:lnTo>
                    <a:pt x="1886" y="914"/>
                  </a:lnTo>
                  <a:lnTo>
                    <a:pt x="1898" y="903"/>
                  </a:lnTo>
                  <a:lnTo>
                    <a:pt x="1898" y="903"/>
                  </a:lnTo>
                  <a:lnTo>
                    <a:pt x="1898" y="903"/>
                  </a:lnTo>
                  <a:lnTo>
                    <a:pt x="1898" y="903"/>
                  </a:lnTo>
                  <a:lnTo>
                    <a:pt x="1898" y="898"/>
                  </a:lnTo>
                  <a:lnTo>
                    <a:pt x="1898" y="898"/>
                  </a:lnTo>
                  <a:lnTo>
                    <a:pt x="1898" y="892"/>
                  </a:lnTo>
                  <a:lnTo>
                    <a:pt x="1898" y="892"/>
                  </a:lnTo>
                  <a:lnTo>
                    <a:pt x="1898" y="886"/>
                  </a:lnTo>
                  <a:lnTo>
                    <a:pt x="1898" y="886"/>
                  </a:lnTo>
                  <a:lnTo>
                    <a:pt x="1909" y="886"/>
                  </a:lnTo>
                  <a:lnTo>
                    <a:pt x="1909" y="886"/>
                  </a:lnTo>
                  <a:lnTo>
                    <a:pt x="1920" y="886"/>
                  </a:lnTo>
                  <a:lnTo>
                    <a:pt x="1920" y="886"/>
                  </a:lnTo>
                  <a:lnTo>
                    <a:pt x="1932" y="886"/>
                  </a:lnTo>
                  <a:lnTo>
                    <a:pt x="1932" y="886"/>
                  </a:lnTo>
                  <a:lnTo>
                    <a:pt x="1949" y="886"/>
                  </a:lnTo>
                  <a:lnTo>
                    <a:pt x="1949" y="880"/>
                  </a:lnTo>
                  <a:lnTo>
                    <a:pt x="1949" y="880"/>
                  </a:lnTo>
                  <a:lnTo>
                    <a:pt x="1949" y="875"/>
                  </a:lnTo>
                  <a:lnTo>
                    <a:pt x="1954" y="869"/>
                  </a:lnTo>
                  <a:lnTo>
                    <a:pt x="1949" y="869"/>
                  </a:lnTo>
                  <a:lnTo>
                    <a:pt x="1949" y="869"/>
                  </a:lnTo>
                  <a:lnTo>
                    <a:pt x="1944" y="869"/>
                  </a:lnTo>
                  <a:lnTo>
                    <a:pt x="1944" y="864"/>
                  </a:lnTo>
                  <a:lnTo>
                    <a:pt x="1944" y="864"/>
                  </a:lnTo>
                  <a:lnTo>
                    <a:pt x="1938" y="858"/>
                  </a:lnTo>
                  <a:lnTo>
                    <a:pt x="1938" y="858"/>
                  </a:lnTo>
                  <a:lnTo>
                    <a:pt x="1932" y="852"/>
                  </a:lnTo>
                  <a:lnTo>
                    <a:pt x="1932" y="852"/>
                  </a:lnTo>
                  <a:lnTo>
                    <a:pt x="1932" y="846"/>
                  </a:lnTo>
                  <a:lnTo>
                    <a:pt x="1932" y="846"/>
                  </a:lnTo>
                  <a:lnTo>
                    <a:pt x="1932" y="835"/>
                  </a:lnTo>
                  <a:lnTo>
                    <a:pt x="1920" y="829"/>
                  </a:lnTo>
                  <a:lnTo>
                    <a:pt x="1915" y="824"/>
                  </a:lnTo>
                  <a:lnTo>
                    <a:pt x="1904" y="818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2" y="812"/>
                  </a:lnTo>
                  <a:lnTo>
                    <a:pt x="1892" y="812"/>
                  </a:lnTo>
                  <a:lnTo>
                    <a:pt x="1886" y="812"/>
                  </a:lnTo>
                  <a:lnTo>
                    <a:pt x="1886" y="812"/>
                  </a:lnTo>
                  <a:lnTo>
                    <a:pt x="1880" y="818"/>
                  </a:lnTo>
                  <a:lnTo>
                    <a:pt x="1880" y="818"/>
                  </a:lnTo>
                  <a:lnTo>
                    <a:pt x="1875" y="818"/>
                  </a:lnTo>
                  <a:lnTo>
                    <a:pt x="1875" y="818"/>
                  </a:lnTo>
                  <a:lnTo>
                    <a:pt x="1869" y="812"/>
                  </a:lnTo>
                  <a:lnTo>
                    <a:pt x="1869" y="812"/>
                  </a:lnTo>
                  <a:lnTo>
                    <a:pt x="1869" y="807"/>
                  </a:lnTo>
                  <a:lnTo>
                    <a:pt x="1869" y="807"/>
                  </a:lnTo>
                  <a:lnTo>
                    <a:pt x="1864" y="795"/>
                  </a:lnTo>
                  <a:lnTo>
                    <a:pt x="1864" y="795"/>
                  </a:lnTo>
                  <a:lnTo>
                    <a:pt x="1858" y="795"/>
                  </a:lnTo>
                  <a:lnTo>
                    <a:pt x="1858" y="795"/>
                  </a:lnTo>
                  <a:lnTo>
                    <a:pt x="1852" y="795"/>
                  </a:lnTo>
                  <a:lnTo>
                    <a:pt x="1852" y="795"/>
                  </a:lnTo>
                  <a:lnTo>
                    <a:pt x="1847" y="795"/>
                  </a:lnTo>
                  <a:lnTo>
                    <a:pt x="1847" y="795"/>
                  </a:lnTo>
                  <a:lnTo>
                    <a:pt x="1841" y="795"/>
                  </a:lnTo>
                  <a:lnTo>
                    <a:pt x="1841" y="795"/>
                  </a:lnTo>
                  <a:lnTo>
                    <a:pt x="1835" y="801"/>
                  </a:lnTo>
                  <a:lnTo>
                    <a:pt x="1835" y="801"/>
                  </a:lnTo>
                  <a:lnTo>
                    <a:pt x="1830" y="801"/>
                  </a:lnTo>
                  <a:lnTo>
                    <a:pt x="1830" y="801"/>
                  </a:lnTo>
                  <a:lnTo>
                    <a:pt x="1824" y="801"/>
                  </a:lnTo>
                  <a:lnTo>
                    <a:pt x="1824" y="801"/>
                  </a:lnTo>
                  <a:lnTo>
                    <a:pt x="1813" y="801"/>
                  </a:lnTo>
                  <a:lnTo>
                    <a:pt x="1813" y="801"/>
                  </a:lnTo>
                  <a:lnTo>
                    <a:pt x="1807" y="807"/>
                  </a:lnTo>
                  <a:lnTo>
                    <a:pt x="1807" y="807"/>
                  </a:lnTo>
                  <a:lnTo>
                    <a:pt x="1807" y="807"/>
                  </a:lnTo>
                  <a:lnTo>
                    <a:pt x="1807" y="807"/>
                  </a:lnTo>
                  <a:lnTo>
                    <a:pt x="1813" y="812"/>
                  </a:lnTo>
                  <a:lnTo>
                    <a:pt x="1813" y="812"/>
                  </a:lnTo>
                  <a:lnTo>
                    <a:pt x="1818" y="812"/>
                  </a:lnTo>
                  <a:lnTo>
                    <a:pt x="1818" y="812"/>
                  </a:lnTo>
                  <a:lnTo>
                    <a:pt x="1824" y="818"/>
                  </a:lnTo>
                  <a:lnTo>
                    <a:pt x="1824" y="818"/>
                  </a:lnTo>
                  <a:lnTo>
                    <a:pt x="1824" y="818"/>
                  </a:lnTo>
                  <a:lnTo>
                    <a:pt x="1824" y="818"/>
                  </a:lnTo>
                  <a:lnTo>
                    <a:pt x="1824" y="824"/>
                  </a:lnTo>
                  <a:lnTo>
                    <a:pt x="1824" y="824"/>
                  </a:lnTo>
                  <a:lnTo>
                    <a:pt x="1824" y="829"/>
                  </a:lnTo>
                  <a:lnTo>
                    <a:pt x="1824" y="829"/>
                  </a:lnTo>
                  <a:lnTo>
                    <a:pt x="1818" y="835"/>
                  </a:lnTo>
                  <a:lnTo>
                    <a:pt x="1818" y="835"/>
                  </a:lnTo>
                  <a:lnTo>
                    <a:pt x="1813" y="829"/>
                  </a:lnTo>
                  <a:lnTo>
                    <a:pt x="1813" y="829"/>
                  </a:lnTo>
                  <a:lnTo>
                    <a:pt x="1801" y="829"/>
                  </a:lnTo>
                  <a:lnTo>
                    <a:pt x="1801" y="829"/>
                  </a:lnTo>
                  <a:lnTo>
                    <a:pt x="1790" y="829"/>
                  </a:lnTo>
                  <a:lnTo>
                    <a:pt x="1790" y="829"/>
                  </a:lnTo>
                  <a:lnTo>
                    <a:pt x="1784" y="829"/>
                  </a:lnTo>
                  <a:lnTo>
                    <a:pt x="1784" y="824"/>
                  </a:lnTo>
                  <a:lnTo>
                    <a:pt x="1779" y="824"/>
                  </a:lnTo>
                  <a:lnTo>
                    <a:pt x="1779" y="818"/>
                  </a:lnTo>
                  <a:lnTo>
                    <a:pt x="1779" y="818"/>
                  </a:lnTo>
                  <a:lnTo>
                    <a:pt x="1779" y="818"/>
                  </a:lnTo>
                  <a:lnTo>
                    <a:pt x="1767" y="812"/>
                  </a:lnTo>
                  <a:lnTo>
                    <a:pt x="1767" y="812"/>
                  </a:lnTo>
                  <a:lnTo>
                    <a:pt x="1755" y="812"/>
                  </a:lnTo>
                  <a:lnTo>
                    <a:pt x="1755" y="812"/>
                  </a:lnTo>
                  <a:lnTo>
                    <a:pt x="1744" y="812"/>
                  </a:lnTo>
                  <a:lnTo>
                    <a:pt x="1744" y="812"/>
                  </a:lnTo>
                  <a:lnTo>
                    <a:pt x="1733" y="812"/>
                  </a:lnTo>
                  <a:lnTo>
                    <a:pt x="1733" y="812"/>
                  </a:lnTo>
                  <a:lnTo>
                    <a:pt x="1727" y="807"/>
                  </a:lnTo>
                  <a:lnTo>
                    <a:pt x="1727" y="807"/>
                  </a:lnTo>
                  <a:lnTo>
                    <a:pt x="1716" y="795"/>
                  </a:lnTo>
                  <a:lnTo>
                    <a:pt x="1716" y="795"/>
                  </a:lnTo>
                  <a:lnTo>
                    <a:pt x="1710" y="789"/>
                  </a:lnTo>
                  <a:lnTo>
                    <a:pt x="1710" y="789"/>
                  </a:lnTo>
                  <a:lnTo>
                    <a:pt x="1699" y="784"/>
                  </a:lnTo>
                  <a:lnTo>
                    <a:pt x="1699" y="784"/>
                  </a:lnTo>
                  <a:lnTo>
                    <a:pt x="1693" y="784"/>
                  </a:lnTo>
                  <a:lnTo>
                    <a:pt x="1693" y="784"/>
                  </a:lnTo>
                  <a:lnTo>
                    <a:pt x="1676" y="784"/>
                  </a:lnTo>
                  <a:lnTo>
                    <a:pt x="1676" y="784"/>
                  </a:lnTo>
                  <a:lnTo>
                    <a:pt x="1654" y="784"/>
                  </a:lnTo>
                  <a:lnTo>
                    <a:pt x="1654" y="784"/>
                  </a:lnTo>
                  <a:lnTo>
                    <a:pt x="1642" y="778"/>
                  </a:lnTo>
                  <a:lnTo>
                    <a:pt x="1642" y="773"/>
                  </a:lnTo>
                  <a:lnTo>
                    <a:pt x="1636" y="767"/>
                  </a:lnTo>
                  <a:lnTo>
                    <a:pt x="1636" y="761"/>
                  </a:lnTo>
                  <a:lnTo>
                    <a:pt x="1636" y="755"/>
                  </a:lnTo>
                  <a:lnTo>
                    <a:pt x="1636" y="755"/>
                  </a:lnTo>
                  <a:lnTo>
                    <a:pt x="1602" y="750"/>
                  </a:lnTo>
                  <a:lnTo>
                    <a:pt x="1602" y="750"/>
                  </a:lnTo>
                  <a:lnTo>
                    <a:pt x="1568" y="744"/>
                  </a:lnTo>
                  <a:lnTo>
                    <a:pt x="1568" y="744"/>
                  </a:lnTo>
                  <a:lnTo>
                    <a:pt x="1540" y="733"/>
                  </a:lnTo>
                  <a:lnTo>
                    <a:pt x="1540" y="733"/>
                  </a:lnTo>
                  <a:lnTo>
                    <a:pt x="1517" y="715"/>
                  </a:lnTo>
                  <a:lnTo>
                    <a:pt x="1517" y="715"/>
                  </a:lnTo>
                  <a:lnTo>
                    <a:pt x="1511" y="710"/>
                  </a:lnTo>
                  <a:lnTo>
                    <a:pt x="1511" y="710"/>
                  </a:lnTo>
                  <a:lnTo>
                    <a:pt x="1505" y="704"/>
                  </a:lnTo>
                  <a:lnTo>
                    <a:pt x="1505" y="704"/>
                  </a:lnTo>
                  <a:lnTo>
                    <a:pt x="1505" y="699"/>
                  </a:lnTo>
                  <a:lnTo>
                    <a:pt x="1505" y="699"/>
                  </a:lnTo>
                  <a:lnTo>
                    <a:pt x="1500" y="699"/>
                  </a:lnTo>
                  <a:lnTo>
                    <a:pt x="1500" y="699"/>
                  </a:lnTo>
                  <a:lnTo>
                    <a:pt x="1494" y="693"/>
                  </a:lnTo>
                  <a:lnTo>
                    <a:pt x="1494" y="693"/>
                  </a:lnTo>
                  <a:lnTo>
                    <a:pt x="1489" y="693"/>
                  </a:lnTo>
                  <a:lnTo>
                    <a:pt x="1489" y="693"/>
                  </a:lnTo>
                  <a:lnTo>
                    <a:pt x="1483" y="699"/>
                  </a:lnTo>
                  <a:lnTo>
                    <a:pt x="1483" y="699"/>
                  </a:lnTo>
                  <a:lnTo>
                    <a:pt x="1477" y="699"/>
                  </a:lnTo>
                  <a:lnTo>
                    <a:pt x="1477" y="699"/>
                  </a:lnTo>
                  <a:lnTo>
                    <a:pt x="1460" y="693"/>
                  </a:lnTo>
                  <a:lnTo>
                    <a:pt x="1460" y="693"/>
                  </a:lnTo>
                  <a:lnTo>
                    <a:pt x="1449" y="681"/>
                  </a:lnTo>
                  <a:lnTo>
                    <a:pt x="1449" y="681"/>
                  </a:lnTo>
                  <a:lnTo>
                    <a:pt x="1432" y="676"/>
                  </a:lnTo>
                  <a:lnTo>
                    <a:pt x="1432" y="676"/>
                  </a:lnTo>
                  <a:lnTo>
                    <a:pt x="1415" y="670"/>
                  </a:lnTo>
                  <a:lnTo>
                    <a:pt x="1415" y="670"/>
                  </a:lnTo>
                  <a:lnTo>
                    <a:pt x="1398" y="664"/>
                  </a:lnTo>
                  <a:lnTo>
                    <a:pt x="1398" y="664"/>
                  </a:lnTo>
                  <a:lnTo>
                    <a:pt x="1375" y="670"/>
                  </a:lnTo>
                  <a:lnTo>
                    <a:pt x="1375" y="670"/>
                  </a:lnTo>
                  <a:lnTo>
                    <a:pt x="1358" y="670"/>
                  </a:lnTo>
                  <a:lnTo>
                    <a:pt x="1358" y="670"/>
                  </a:lnTo>
                  <a:lnTo>
                    <a:pt x="1341" y="670"/>
                  </a:lnTo>
                  <a:lnTo>
                    <a:pt x="1341" y="670"/>
                  </a:lnTo>
                  <a:lnTo>
                    <a:pt x="1341" y="670"/>
                  </a:lnTo>
                  <a:lnTo>
                    <a:pt x="1341" y="670"/>
                  </a:lnTo>
                  <a:lnTo>
                    <a:pt x="1341" y="681"/>
                  </a:lnTo>
                  <a:lnTo>
                    <a:pt x="1341" y="681"/>
                  </a:lnTo>
                  <a:lnTo>
                    <a:pt x="1341" y="687"/>
                  </a:lnTo>
                  <a:lnTo>
                    <a:pt x="1341" y="687"/>
                  </a:lnTo>
                  <a:lnTo>
                    <a:pt x="1341" y="693"/>
                  </a:lnTo>
                  <a:lnTo>
                    <a:pt x="1341" y="693"/>
                  </a:lnTo>
                  <a:lnTo>
                    <a:pt x="1330" y="699"/>
                  </a:lnTo>
                  <a:lnTo>
                    <a:pt x="1330" y="699"/>
                  </a:lnTo>
                  <a:lnTo>
                    <a:pt x="1312" y="704"/>
                  </a:lnTo>
                  <a:lnTo>
                    <a:pt x="1312" y="704"/>
                  </a:lnTo>
                  <a:lnTo>
                    <a:pt x="1301" y="715"/>
                  </a:lnTo>
                  <a:lnTo>
                    <a:pt x="1301" y="715"/>
                  </a:lnTo>
                  <a:lnTo>
                    <a:pt x="1284" y="721"/>
                  </a:lnTo>
                  <a:lnTo>
                    <a:pt x="1284" y="721"/>
                  </a:lnTo>
                  <a:lnTo>
                    <a:pt x="1278" y="699"/>
                  </a:lnTo>
                  <a:lnTo>
                    <a:pt x="1278" y="699"/>
                  </a:lnTo>
                  <a:lnTo>
                    <a:pt x="1273" y="681"/>
                  </a:lnTo>
                  <a:lnTo>
                    <a:pt x="1273" y="681"/>
                  </a:lnTo>
                  <a:lnTo>
                    <a:pt x="1267" y="664"/>
                  </a:lnTo>
                  <a:lnTo>
                    <a:pt x="1267" y="664"/>
                  </a:lnTo>
                  <a:lnTo>
                    <a:pt x="1261" y="642"/>
                  </a:lnTo>
                  <a:lnTo>
                    <a:pt x="1261" y="642"/>
                  </a:lnTo>
                  <a:lnTo>
                    <a:pt x="1267" y="636"/>
                  </a:lnTo>
                  <a:lnTo>
                    <a:pt x="1267" y="636"/>
                  </a:lnTo>
                  <a:lnTo>
                    <a:pt x="1267" y="636"/>
                  </a:lnTo>
                  <a:lnTo>
                    <a:pt x="1267" y="636"/>
                  </a:lnTo>
                  <a:lnTo>
                    <a:pt x="1273" y="630"/>
                  </a:lnTo>
                  <a:lnTo>
                    <a:pt x="1273" y="630"/>
                  </a:lnTo>
                  <a:lnTo>
                    <a:pt x="1278" y="625"/>
                  </a:lnTo>
                  <a:lnTo>
                    <a:pt x="1278" y="625"/>
                  </a:lnTo>
                  <a:lnTo>
                    <a:pt x="1273" y="625"/>
                  </a:lnTo>
                  <a:lnTo>
                    <a:pt x="1273" y="625"/>
                  </a:lnTo>
                  <a:lnTo>
                    <a:pt x="1267" y="625"/>
                  </a:lnTo>
                  <a:lnTo>
                    <a:pt x="1267" y="625"/>
                  </a:lnTo>
                  <a:lnTo>
                    <a:pt x="1261" y="619"/>
                  </a:lnTo>
                  <a:lnTo>
                    <a:pt x="1261" y="619"/>
                  </a:lnTo>
                  <a:lnTo>
                    <a:pt x="1255" y="619"/>
                  </a:lnTo>
                  <a:lnTo>
                    <a:pt x="1255" y="619"/>
                  </a:lnTo>
                  <a:lnTo>
                    <a:pt x="1245" y="630"/>
                  </a:lnTo>
                  <a:lnTo>
                    <a:pt x="1245" y="630"/>
                  </a:lnTo>
                  <a:lnTo>
                    <a:pt x="1239" y="642"/>
                  </a:lnTo>
                  <a:lnTo>
                    <a:pt x="1239" y="642"/>
                  </a:lnTo>
                  <a:lnTo>
                    <a:pt x="1239" y="653"/>
                  </a:lnTo>
                  <a:lnTo>
                    <a:pt x="1239" y="653"/>
                  </a:lnTo>
                  <a:lnTo>
                    <a:pt x="1250" y="664"/>
                  </a:lnTo>
                  <a:lnTo>
                    <a:pt x="1250" y="664"/>
                  </a:lnTo>
                  <a:lnTo>
                    <a:pt x="1239" y="664"/>
                  </a:lnTo>
                  <a:lnTo>
                    <a:pt x="1239" y="664"/>
                  </a:lnTo>
                  <a:lnTo>
                    <a:pt x="1233" y="676"/>
                  </a:lnTo>
                  <a:lnTo>
                    <a:pt x="1233" y="676"/>
                  </a:lnTo>
                  <a:lnTo>
                    <a:pt x="1239" y="687"/>
                  </a:lnTo>
                  <a:lnTo>
                    <a:pt x="1239" y="687"/>
                  </a:lnTo>
                  <a:lnTo>
                    <a:pt x="1245" y="699"/>
                  </a:lnTo>
                  <a:lnTo>
                    <a:pt x="1245" y="699"/>
                  </a:lnTo>
                  <a:lnTo>
                    <a:pt x="1239" y="704"/>
                  </a:lnTo>
                  <a:lnTo>
                    <a:pt x="1239" y="704"/>
                  </a:lnTo>
                  <a:lnTo>
                    <a:pt x="1233" y="704"/>
                  </a:lnTo>
                  <a:lnTo>
                    <a:pt x="1233" y="704"/>
                  </a:lnTo>
                  <a:lnTo>
                    <a:pt x="1227" y="710"/>
                  </a:lnTo>
                  <a:lnTo>
                    <a:pt x="1227" y="710"/>
                  </a:lnTo>
                  <a:lnTo>
                    <a:pt x="1227" y="710"/>
                  </a:lnTo>
                  <a:lnTo>
                    <a:pt x="1227" y="710"/>
                  </a:lnTo>
                  <a:lnTo>
                    <a:pt x="1227" y="721"/>
                  </a:lnTo>
                  <a:lnTo>
                    <a:pt x="1227" y="721"/>
                  </a:lnTo>
                  <a:lnTo>
                    <a:pt x="1227" y="721"/>
                  </a:lnTo>
                  <a:lnTo>
                    <a:pt x="1227" y="721"/>
                  </a:lnTo>
                  <a:lnTo>
                    <a:pt x="1233" y="727"/>
                  </a:lnTo>
                  <a:lnTo>
                    <a:pt x="1233" y="727"/>
                  </a:lnTo>
                  <a:lnTo>
                    <a:pt x="1233" y="733"/>
                  </a:lnTo>
                  <a:lnTo>
                    <a:pt x="1233" y="733"/>
                  </a:lnTo>
                  <a:lnTo>
                    <a:pt x="1227" y="733"/>
                  </a:lnTo>
                  <a:lnTo>
                    <a:pt x="1227" y="733"/>
                  </a:lnTo>
                  <a:lnTo>
                    <a:pt x="1221" y="739"/>
                  </a:lnTo>
                  <a:lnTo>
                    <a:pt x="1221" y="739"/>
                  </a:lnTo>
                  <a:lnTo>
                    <a:pt x="1216" y="739"/>
                  </a:lnTo>
                  <a:lnTo>
                    <a:pt x="1216" y="739"/>
                  </a:lnTo>
                  <a:lnTo>
                    <a:pt x="1210" y="739"/>
                  </a:lnTo>
                  <a:lnTo>
                    <a:pt x="1210" y="739"/>
                  </a:lnTo>
                  <a:lnTo>
                    <a:pt x="1187" y="715"/>
                  </a:lnTo>
                  <a:lnTo>
                    <a:pt x="1187" y="715"/>
                  </a:lnTo>
                  <a:lnTo>
                    <a:pt x="1170" y="699"/>
                  </a:lnTo>
                  <a:lnTo>
                    <a:pt x="1170" y="699"/>
                  </a:lnTo>
                  <a:lnTo>
                    <a:pt x="1148" y="676"/>
                  </a:lnTo>
                  <a:lnTo>
                    <a:pt x="1148" y="676"/>
                  </a:lnTo>
                  <a:lnTo>
                    <a:pt x="1125" y="659"/>
                  </a:lnTo>
                  <a:lnTo>
                    <a:pt x="1125" y="659"/>
                  </a:lnTo>
                  <a:lnTo>
                    <a:pt x="1119" y="653"/>
                  </a:lnTo>
                  <a:lnTo>
                    <a:pt x="1119" y="653"/>
                  </a:lnTo>
                  <a:lnTo>
                    <a:pt x="1119" y="648"/>
                  </a:lnTo>
                  <a:lnTo>
                    <a:pt x="1119" y="648"/>
                  </a:lnTo>
                  <a:lnTo>
                    <a:pt x="1114" y="642"/>
                  </a:lnTo>
                  <a:lnTo>
                    <a:pt x="1114" y="642"/>
                  </a:lnTo>
                  <a:lnTo>
                    <a:pt x="1114" y="636"/>
                  </a:lnTo>
                  <a:lnTo>
                    <a:pt x="1114" y="636"/>
                  </a:lnTo>
                  <a:lnTo>
                    <a:pt x="1108" y="636"/>
                  </a:lnTo>
                  <a:lnTo>
                    <a:pt x="1108" y="636"/>
                  </a:lnTo>
                  <a:lnTo>
                    <a:pt x="1108" y="642"/>
                  </a:lnTo>
                  <a:lnTo>
                    <a:pt x="1108" y="642"/>
                  </a:lnTo>
                  <a:lnTo>
                    <a:pt x="1102" y="642"/>
                  </a:lnTo>
                  <a:lnTo>
                    <a:pt x="1102" y="642"/>
                  </a:lnTo>
                  <a:lnTo>
                    <a:pt x="1102" y="642"/>
                  </a:lnTo>
                  <a:lnTo>
                    <a:pt x="1102" y="642"/>
                  </a:lnTo>
                  <a:lnTo>
                    <a:pt x="1096" y="630"/>
                  </a:lnTo>
                  <a:lnTo>
                    <a:pt x="1096" y="630"/>
                  </a:lnTo>
                  <a:lnTo>
                    <a:pt x="1096" y="625"/>
                  </a:lnTo>
                  <a:lnTo>
                    <a:pt x="1096" y="625"/>
                  </a:lnTo>
                  <a:lnTo>
                    <a:pt x="1091" y="614"/>
                  </a:lnTo>
                  <a:lnTo>
                    <a:pt x="1091" y="614"/>
                  </a:lnTo>
                  <a:lnTo>
                    <a:pt x="1085" y="608"/>
                  </a:lnTo>
                  <a:lnTo>
                    <a:pt x="1085" y="608"/>
                  </a:lnTo>
                  <a:lnTo>
                    <a:pt x="1080" y="608"/>
                  </a:lnTo>
                  <a:lnTo>
                    <a:pt x="1080" y="608"/>
                  </a:lnTo>
                  <a:lnTo>
                    <a:pt x="1074" y="608"/>
                  </a:lnTo>
                  <a:lnTo>
                    <a:pt x="1074" y="608"/>
                  </a:lnTo>
                  <a:lnTo>
                    <a:pt x="1062" y="608"/>
                  </a:lnTo>
                  <a:lnTo>
                    <a:pt x="1062" y="608"/>
                  </a:lnTo>
                  <a:lnTo>
                    <a:pt x="1056" y="602"/>
                  </a:lnTo>
                  <a:lnTo>
                    <a:pt x="1045" y="590"/>
                  </a:lnTo>
                  <a:lnTo>
                    <a:pt x="1028" y="579"/>
                  </a:lnTo>
                  <a:lnTo>
                    <a:pt x="1017" y="568"/>
                  </a:lnTo>
                  <a:lnTo>
                    <a:pt x="1006" y="562"/>
                  </a:lnTo>
                  <a:lnTo>
                    <a:pt x="1006" y="562"/>
                  </a:lnTo>
                  <a:lnTo>
                    <a:pt x="1000" y="551"/>
                  </a:lnTo>
                  <a:lnTo>
                    <a:pt x="1000" y="551"/>
                  </a:lnTo>
                  <a:lnTo>
                    <a:pt x="994" y="540"/>
                  </a:lnTo>
                  <a:lnTo>
                    <a:pt x="994" y="540"/>
                  </a:lnTo>
                  <a:lnTo>
                    <a:pt x="994" y="528"/>
                  </a:lnTo>
                  <a:lnTo>
                    <a:pt x="994" y="528"/>
                  </a:lnTo>
                  <a:lnTo>
                    <a:pt x="989" y="522"/>
                  </a:lnTo>
                  <a:lnTo>
                    <a:pt x="989" y="522"/>
                  </a:lnTo>
                  <a:lnTo>
                    <a:pt x="977" y="511"/>
                  </a:lnTo>
                  <a:lnTo>
                    <a:pt x="977" y="511"/>
                  </a:lnTo>
                  <a:lnTo>
                    <a:pt x="966" y="505"/>
                  </a:lnTo>
                  <a:lnTo>
                    <a:pt x="966" y="505"/>
                  </a:lnTo>
                  <a:lnTo>
                    <a:pt x="949" y="494"/>
                  </a:lnTo>
                  <a:lnTo>
                    <a:pt x="949" y="494"/>
                  </a:lnTo>
                  <a:lnTo>
                    <a:pt x="937" y="489"/>
                  </a:lnTo>
                  <a:lnTo>
                    <a:pt x="937" y="489"/>
                  </a:lnTo>
                  <a:lnTo>
                    <a:pt x="926" y="500"/>
                  </a:lnTo>
                  <a:lnTo>
                    <a:pt x="926" y="500"/>
                  </a:lnTo>
                  <a:lnTo>
                    <a:pt x="920" y="511"/>
                  </a:lnTo>
                  <a:lnTo>
                    <a:pt x="920" y="511"/>
                  </a:lnTo>
                  <a:lnTo>
                    <a:pt x="915" y="522"/>
                  </a:lnTo>
                  <a:lnTo>
                    <a:pt x="915" y="522"/>
                  </a:lnTo>
                  <a:lnTo>
                    <a:pt x="920" y="545"/>
                  </a:lnTo>
                  <a:lnTo>
                    <a:pt x="920" y="545"/>
                  </a:lnTo>
                  <a:lnTo>
                    <a:pt x="926" y="545"/>
                  </a:lnTo>
                  <a:lnTo>
                    <a:pt x="926" y="545"/>
                  </a:lnTo>
                  <a:lnTo>
                    <a:pt x="926" y="545"/>
                  </a:lnTo>
                  <a:lnTo>
                    <a:pt x="926" y="545"/>
                  </a:lnTo>
                  <a:lnTo>
                    <a:pt x="931" y="551"/>
                  </a:lnTo>
                  <a:lnTo>
                    <a:pt x="931" y="551"/>
                  </a:lnTo>
                  <a:lnTo>
                    <a:pt x="931" y="562"/>
                  </a:lnTo>
                  <a:lnTo>
                    <a:pt x="931" y="562"/>
                  </a:lnTo>
                  <a:lnTo>
                    <a:pt x="926" y="574"/>
                  </a:lnTo>
                  <a:lnTo>
                    <a:pt x="926" y="574"/>
                  </a:lnTo>
                  <a:lnTo>
                    <a:pt x="915" y="596"/>
                  </a:lnTo>
                  <a:lnTo>
                    <a:pt x="915" y="596"/>
                  </a:lnTo>
                  <a:lnTo>
                    <a:pt x="897" y="619"/>
                  </a:lnTo>
                  <a:lnTo>
                    <a:pt x="897" y="619"/>
                  </a:lnTo>
                  <a:lnTo>
                    <a:pt x="886" y="636"/>
                  </a:lnTo>
                  <a:lnTo>
                    <a:pt x="886" y="636"/>
                  </a:lnTo>
                  <a:lnTo>
                    <a:pt x="869" y="636"/>
                  </a:lnTo>
                  <a:lnTo>
                    <a:pt x="869" y="636"/>
                  </a:lnTo>
                  <a:lnTo>
                    <a:pt x="835" y="642"/>
                  </a:lnTo>
                  <a:lnTo>
                    <a:pt x="835" y="642"/>
                  </a:lnTo>
                  <a:lnTo>
                    <a:pt x="806" y="653"/>
                  </a:lnTo>
                  <a:lnTo>
                    <a:pt x="806" y="653"/>
                  </a:lnTo>
                  <a:lnTo>
                    <a:pt x="790" y="664"/>
                  </a:lnTo>
                  <a:lnTo>
                    <a:pt x="790" y="664"/>
                  </a:lnTo>
                  <a:lnTo>
                    <a:pt x="784" y="676"/>
                  </a:lnTo>
                  <a:lnTo>
                    <a:pt x="784" y="676"/>
                  </a:lnTo>
                  <a:lnTo>
                    <a:pt x="784" y="687"/>
                  </a:lnTo>
                  <a:lnTo>
                    <a:pt x="784" y="687"/>
                  </a:lnTo>
                  <a:lnTo>
                    <a:pt x="784" y="699"/>
                  </a:lnTo>
                  <a:lnTo>
                    <a:pt x="784" y="699"/>
                  </a:lnTo>
                  <a:lnTo>
                    <a:pt x="778" y="704"/>
                  </a:lnTo>
                  <a:lnTo>
                    <a:pt x="778" y="704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56" y="715"/>
                  </a:lnTo>
                  <a:lnTo>
                    <a:pt x="756" y="715"/>
                  </a:lnTo>
                  <a:lnTo>
                    <a:pt x="733" y="727"/>
                  </a:lnTo>
                  <a:lnTo>
                    <a:pt x="733" y="727"/>
                  </a:lnTo>
                  <a:lnTo>
                    <a:pt x="727" y="727"/>
                  </a:lnTo>
                  <a:lnTo>
                    <a:pt x="727" y="727"/>
                  </a:lnTo>
                  <a:lnTo>
                    <a:pt x="721" y="721"/>
                  </a:lnTo>
                  <a:lnTo>
                    <a:pt x="721" y="721"/>
                  </a:lnTo>
                  <a:lnTo>
                    <a:pt x="721" y="715"/>
                  </a:lnTo>
                  <a:lnTo>
                    <a:pt x="721" y="715"/>
                  </a:lnTo>
                  <a:lnTo>
                    <a:pt x="721" y="710"/>
                  </a:lnTo>
                  <a:lnTo>
                    <a:pt x="721" y="710"/>
                  </a:lnTo>
                  <a:lnTo>
                    <a:pt x="721" y="704"/>
                  </a:lnTo>
                  <a:lnTo>
                    <a:pt x="721" y="704"/>
                  </a:lnTo>
                  <a:lnTo>
                    <a:pt x="716" y="704"/>
                  </a:lnTo>
                  <a:lnTo>
                    <a:pt x="716" y="704"/>
                  </a:lnTo>
                  <a:lnTo>
                    <a:pt x="710" y="704"/>
                  </a:lnTo>
                  <a:lnTo>
                    <a:pt x="710" y="704"/>
                  </a:lnTo>
                  <a:lnTo>
                    <a:pt x="704" y="710"/>
                  </a:lnTo>
                  <a:lnTo>
                    <a:pt x="704" y="710"/>
                  </a:lnTo>
                  <a:lnTo>
                    <a:pt x="704" y="704"/>
                  </a:lnTo>
                  <a:lnTo>
                    <a:pt x="704" y="704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3" y="710"/>
                  </a:lnTo>
                  <a:lnTo>
                    <a:pt x="693" y="715"/>
                  </a:lnTo>
                  <a:lnTo>
                    <a:pt x="693" y="715"/>
                  </a:lnTo>
                  <a:lnTo>
                    <a:pt x="693" y="721"/>
                  </a:lnTo>
                  <a:lnTo>
                    <a:pt x="693" y="721"/>
                  </a:lnTo>
                  <a:lnTo>
                    <a:pt x="693" y="721"/>
                  </a:lnTo>
                  <a:lnTo>
                    <a:pt x="699" y="721"/>
                  </a:lnTo>
                  <a:lnTo>
                    <a:pt x="699" y="721"/>
                  </a:lnTo>
                  <a:lnTo>
                    <a:pt x="699" y="727"/>
                  </a:lnTo>
                  <a:lnTo>
                    <a:pt x="699" y="727"/>
                  </a:lnTo>
                  <a:lnTo>
                    <a:pt x="699" y="733"/>
                  </a:lnTo>
                  <a:lnTo>
                    <a:pt x="699" y="733"/>
                  </a:lnTo>
                  <a:lnTo>
                    <a:pt x="699" y="733"/>
                  </a:lnTo>
                  <a:lnTo>
                    <a:pt x="699" y="733"/>
                  </a:lnTo>
                  <a:lnTo>
                    <a:pt x="693" y="733"/>
                  </a:lnTo>
                  <a:lnTo>
                    <a:pt x="693" y="733"/>
                  </a:lnTo>
                  <a:lnTo>
                    <a:pt x="687" y="739"/>
                  </a:lnTo>
                  <a:lnTo>
                    <a:pt x="687" y="739"/>
                  </a:lnTo>
                  <a:lnTo>
                    <a:pt x="681" y="739"/>
                  </a:lnTo>
                  <a:lnTo>
                    <a:pt x="681" y="739"/>
                  </a:lnTo>
                  <a:lnTo>
                    <a:pt x="676" y="739"/>
                  </a:lnTo>
                  <a:lnTo>
                    <a:pt x="676" y="739"/>
                  </a:lnTo>
                  <a:lnTo>
                    <a:pt x="676" y="744"/>
                  </a:lnTo>
                  <a:lnTo>
                    <a:pt x="676" y="744"/>
                  </a:lnTo>
                  <a:lnTo>
                    <a:pt x="671" y="744"/>
                  </a:lnTo>
                  <a:lnTo>
                    <a:pt x="671" y="744"/>
                  </a:lnTo>
                  <a:lnTo>
                    <a:pt x="671" y="750"/>
                  </a:lnTo>
                  <a:lnTo>
                    <a:pt x="671" y="750"/>
                  </a:lnTo>
                  <a:lnTo>
                    <a:pt x="671" y="750"/>
                  </a:lnTo>
                  <a:lnTo>
                    <a:pt x="671" y="750"/>
                  </a:lnTo>
                  <a:lnTo>
                    <a:pt x="671" y="750"/>
                  </a:lnTo>
                  <a:lnTo>
                    <a:pt x="671" y="750"/>
                  </a:lnTo>
                  <a:lnTo>
                    <a:pt x="665" y="750"/>
                  </a:lnTo>
                  <a:lnTo>
                    <a:pt x="665" y="750"/>
                  </a:lnTo>
                  <a:lnTo>
                    <a:pt x="659" y="750"/>
                  </a:lnTo>
                  <a:lnTo>
                    <a:pt x="659" y="750"/>
                  </a:lnTo>
                  <a:lnTo>
                    <a:pt x="665" y="744"/>
                  </a:lnTo>
                  <a:lnTo>
                    <a:pt x="665" y="744"/>
                  </a:lnTo>
                  <a:lnTo>
                    <a:pt x="659" y="744"/>
                  </a:lnTo>
                  <a:lnTo>
                    <a:pt x="659" y="744"/>
                  </a:lnTo>
                  <a:lnTo>
                    <a:pt x="653" y="744"/>
                  </a:lnTo>
                  <a:lnTo>
                    <a:pt x="653" y="744"/>
                  </a:lnTo>
                  <a:lnTo>
                    <a:pt x="653" y="750"/>
                  </a:lnTo>
                  <a:lnTo>
                    <a:pt x="653" y="750"/>
                  </a:lnTo>
                  <a:lnTo>
                    <a:pt x="653" y="755"/>
                  </a:lnTo>
                  <a:lnTo>
                    <a:pt x="653" y="755"/>
                  </a:lnTo>
                  <a:lnTo>
                    <a:pt x="647" y="767"/>
                  </a:lnTo>
                  <a:lnTo>
                    <a:pt x="647" y="767"/>
                  </a:lnTo>
                  <a:lnTo>
                    <a:pt x="647" y="773"/>
                  </a:lnTo>
                  <a:lnTo>
                    <a:pt x="647" y="773"/>
                  </a:lnTo>
                  <a:lnTo>
                    <a:pt x="647" y="773"/>
                  </a:lnTo>
                  <a:lnTo>
                    <a:pt x="647" y="773"/>
                  </a:lnTo>
                  <a:lnTo>
                    <a:pt x="642" y="778"/>
                  </a:lnTo>
                  <a:lnTo>
                    <a:pt x="642" y="778"/>
                  </a:lnTo>
                  <a:lnTo>
                    <a:pt x="636" y="778"/>
                  </a:lnTo>
                  <a:lnTo>
                    <a:pt x="636" y="778"/>
                  </a:lnTo>
                  <a:lnTo>
                    <a:pt x="631" y="784"/>
                  </a:lnTo>
                  <a:lnTo>
                    <a:pt x="631" y="784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801"/>
                  </a:lnTo>
                  <a:lnTo>
                    <a:pt x="631" y="801"/>
                  </a:lnTo>
                  <a:lnTo>
                    <a:pt x="636" y="807"/>
                  </a:lnTo>
                  <a:lnTo>
                    <a:pt x="636" y="807"/>
                  </a:lnTo>
                  <a:lnTo>
                    <a:pt x="636" y="812"/>
                  </a:lnTo>
                  <a:lnTo>
                    <a:pt x="636" y="812"/>
                  </a:lnTo>
                  <a:lnTo>
                    <a:pt x="625" y="812"/>
                  </a:lnTo>
                  <a:lnTo>
                    <a:pt x="625" y="812"/>
                  </a:lnTo>
                  <a:lnTo>
                    <a:pt x="613" y="818"/>
                  </a:lnTo>
                  <a:lnTo>
                    <a:pt x="613" y="818"/>
                  </a:lnTo>
                  <a:lnTo>
                    <a:pt x="602" y="818"/>
                  </a:lnTo>
                  <a:lnTo>
                    <a:pt x="602" y="818"/>
                  </a:lnTo>
                  <a:lnTo>
                    <a:pt x="591" y="824"/>
                  </a:lnTo>
                  <a:lnTo>
                    <a:pt x="591" y="824"/>
                  </a:lnTo>
                  <a:lnTo>
                    <a:pt x="596" y="795"/>
                  </a:lnTo>
                  <a:lnTo>
                    <a:pt x="596" y="795"/>
                  </a:lnTo>
                  <a:lnTo>
                    <a:pt x="596" y="789"/>
                  </a:lnTo>
                  <a:lnTo>
                    <a:pt x="596" y="789"/>
                  </a:lnTo>
                  <a:lnTo>
                    <a:pt x="602" y="784"/>
                  </a:lnTo>
                  <a:lnTo>
                    <a:pt x="602" y="784"/>
                  </a:lnTo>
                  <a:lnTo>
                    <a:pt x="619" y="773"/>
                  </a:lnTo>
                  <a:lnTo>
                    <a:pt x="619" y="773"/>
                  </a:lnTo>
                  <a:lnTo>
                    <a:pt x="619" y="767"/>
                  </a:lnTo>
                  <a:lnTo>
                    <a:pt x="619" y="767"/>
                  </a:lnTo>
                  <a:lnTo>
                    <a:pt x="619" y="755"/>
                  </a:lnTo>
                  <a:lnTo>
                    <a:pt x="619" y="755"/>
                  </a:lnTo>
                  <a:lnTo>
                    <a:pt x="613" y="744"/>
                  </a:lnTo>
                  <a:lnTo>
                    <a:pt x="613" y="744"/>
                  </a:lnTo>
                  <a:lnTo>
                    <a:pt x="613" y="739"/>
                  </a:lnTo>
                  <a:lnTo>
                    <a:pt x="613" y="739"/>
                  </a:lnTo>
                  <a:lnTo>
                    <a:pt x="625" y="733"/>
                  </a:lnTo>
                  <a:lnTo>
                    <a:pt x="625" y="733"/>
                  </a:lnTo>
                  <a:lnTo>
                    <a:pt x="631" y="733"/>
                  </a:lnTo>
                  <a:lnTo>
                    <a:pt x="631" y="733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7" y="721"/>
                  </a:lnTo>
                  <a:lnTo>
                    <a:pt x="647" y="721"/>
                  </a:lnTo>
                  <a:lnTo>
                    <a:pt x="653" y="715"/>
                  </a:lnTo>
                  <a:lnTo>
                    <a:pt x="653" y="715"/>
                  </a:lnTo>
                  <a:lnTo>
                    <a:pt x="653" y="704"/>
                  </a:lnTo>
                  <a:lnTo>
                    <a:pt x="653" y="704"/>
                  </a:lnTo>
                  <a:lnTo>
                    <a:pt x="653" y="693"/>
                  </a:lnTo>
                  <a:lnTo>
                    <a:pt x="653" y="693"/>
                  </a:lnTo>
                  <a:lnTo>
                    <a:pt x="653" y="687"/>
                  </a:lnTo>
                  <a:lnTo>
                    <a:pt x="653" y="687"/>
                  </a:lnTo>
                  <a:lnTo>
                    <a:pt x="676" y="681"/>
                  </a:lnTo>
                  <a:lnTo>
                    <a:pt x="676" y="681"/>
                  </a:lnTo>
                  <a:lnTo>
                    <a:pt x="704" y="676"/>
                  </a:lnTo>
                  <a:lnTo>
                    <a:pt x="704" y="676"/>
                  </a:lnTo>
                  <a:lnTo>
                    <a:pt x="727" y="670"/>
                  </a:lnTo>
                  <a:lnTo>
                    <a:pt x="727" y="670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56" y="664"/>
                  </a:lnTo>
                  <a:lnTo>
                    <a:pt x="756" y="664"/>
                  </a:lnTo>
                  <a:lnTo>
                    <a:pt x="761" y="664"/>
                  </a:lnTo>
                  <a:lnTo>
                    <a:pt x="761" y="664"/>
                  </a:lnTo>
                  <a:lnTo>
                    <a:pt x="767" y="664"/>
                  </a:lnTo>
                  <a:lnTo>
                    <a:pt x="767" y="664"/>
                  </a:lnTo>
                  <a:lnTo>
                    <a:pt x="778" y="664"/>
                  </a:lnTo>
                  <a:lnTo>
                    <a:pt x="778" y="664"/>
                  </a:lnTo>
                  <a:lnTo>
                    <a:pt x="784" y="659"/>
                  </a:lnTo>
                  <a:lnTo>
                    <a:pt x="784" y="659"/>
                  </a:lnTo>
                  <a:lnTo>
                    <a:pt x="790" y="648"/>
                  </a:lnTo>
                  <a:lnTo>
                    <a:pt x="790" y="648"/>
                  </a:lnTo>
                  <a:lnTo>
                    <a:pt x="801" y="630"/>
                  </a:lnTo>
                  <a:lnTo>
                    <a:pt x="801" y="630"/>
                  </a:lnTo>
                  <a:lnTo>
                    <a:pt x="806" y="625"/>
                  </a:lnTo>
                  <a:lnTo>
                    <a:pt x="812" y="619"/>
                  </a:lnTo>
                  <a:lnTo>
                    <a:pt x="818" y="619"/>
                  </a:lnTo>
                  <a:lnTo>
                    <a:pt x="830" y="614"/>
                  </a:lnTo>
                  <a:lnTo>
                    <a:pt x="835" y="608"/>
                  </a:lnTo>
                  <a:lnTo>
                    <a:pt x="835" y="608"/>
                  </a:lnTo>
                  <a:lnTo>
                    <a:pt x="835" y="602"/>
                  </a:lnTo>
                  <a:lnTo>
                    <a:pt x="835" y="602"/>
                  </a:lnTo>
                  <a:lnTo>
                    <a:pt x="835" y="596"/>
                  </a:lnTo>
                  <a:lnTo>
                    <a:pt x="835" y="596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5" y="579"/>
                  </a:lnTo>
                  <a:lnTo>
                    <a:pt x="835" y="579"/>
                  </a:lnTo>
                  <a:lnTo>
                    <a:pt x="812" y="579"/>
                  </a:lnTo>
                  <a:lnTo>
                    <a:pt x="812" y="579"/>
                  </a:lnTo>
                  <a:lnTo>
                    <a:pt x="790" y="579"/>
                  </a:lnTo>
                  <a:lnTo>
                    <a:pt x="790" y="579"/>
                  </a:lnTo>
                  <a:lnTo>
                    <a:pt x="767" y="579"/>
                  </a:lnTo>
                  <a:lnTo>
                    <a:pt x="767" y="579"/>
                  </a:lnTo>
                  <a:lnTo>
                    <a:pt x="744" y="574"/>
                  </a:lnTo>
                  <a:lnTo>
                    <a:pt x="744" y="574"/>
                  </a:lnTo>
                  <a:lnTo>
                    <a:pt x="738" y="590"/>
                  </a:lnTo>
                  <a:lnTo>
                    <a:pt x="738" y="590"/>
                  </a:lnTo>
                  <a:lnTo>
                    <a:pt x="733" y="608"/>
                  </a:lnTo>
                  <a:lnTo>
                    <a:pt x="733" y="608"/>
                  </a:lnTo>
                  <a:lnTo>
                    <a:pt x="733" y="625"/>
                  </a:lnTo>
                  <a:lnTo>
                    <a:pt x="733" y="625"/>
                  </a:lnTo>
                  <a:lnTo>
                    <a:pt x="727" y="642"/>
                  </a:lnTo>
                  <a:lnTo>
                    <a:pt x="727" y="642"/>
                  </a:lnTo>
                  <a:lnTo>
                    <a:pt x="710" y="636"/>
                  </a:lnTo>
                  <a:lnTo>
                    <a:pt x="710" y="636"/>
                  </a:lnTo>
                  <a:lnTo>
                    <a:pt x="699" y="630"/>
                  </a:lnTo>
                  <a:lnTo>
                    <a:pt x="699" y="630"/>
                  </a:lnTo>
                  <a:lnTo>
                    <a:pt x="681" y="630"/>
                  </a:lnTo>
                  <a:lnTo>
                    <a:pt x="681" y="630"/>
                  </a:lnTo>
                  <a:lnTo>
                    <a:pt x="671" y="630"/>
                  </a:lnTo>
                  <a:lnTo>
                    <a:pt x="671" y="630"/>
                  </a:lnTo>
                  <a:lnTo>
                    <a:pt x="671" y="630"/>
                  </a:lnTo>
                  <a:lnTo>
                    <a:pt x="671" y="630"/>
                  </a:lnTo>
                  <a:lnTo>
                    <a:pt x="665" y="636"/>
                  </a:lnTo>
                  <a:lnTo>
                    <a:pt x="665" y="636"/>
                  </a:lnTo>
                  <a:lnTo>
                    <a:pt x="665" y="642"/>
                  </a:lnTo>
                  <a:lnTo>
                    <a:pt x="665" y="642"/>
                  </a:lnTo>
                  <a:lnTo>
                    <a:pt x="665" y="642"/>
                  </a:lnTo>
                  <a:lnTo>
                    <a:pt x="665" y="642"/>
                  </a:lnTo>
                  <a:lnTo>
                    <a:pt x="659" y="642"/>
                  </a:lnTo>
                  <a:lnTo>
                    <a:pt x="659" y="642"/>
                  </a:lnTo>
                  <a:lnTo>
                    <a:pt x="647" y="642"/>
                  </a:lnTo>
                  <a:lnTo>
                    <a:pt x="647" y="642"/>
                  </a:lnTo>
                  <a:lnTo>
                    <a:pt x="642" y="642"/>
                  </a:lnTo>
                  <a:lnTo>
                    <a:pt x="642" y="642"/>
                  </a:lnTo>
                  <a:lnTo>
                    <a:pt x="631" y="642"/>
                  </a:lnTo>
                  <a:lnTo>
                    <a:pt x="631" y="642"/>
                  </a:lnTo>
                  <a:lnTo>
                    <a:pt x="631" y="648"/>
                  </a:lnTo>
                  <a:lnTo>
                    <a:pt x="631" y="648"/>
                  </a:lnTo>
                  <a:lnTo>
                    <a:pt x="625" y="653"/>
                  </a:lnTo>
                  <a:lnTo>
                    <a:pt x="625" y="653"/>
                  </a:lnTo>
                  <a:lnTo>
                    <a:pt x="619" y="653"/>
                  </a:lnTo>
                  <a:lnTo>
                    <a:pt x="619" y="653"/>
                  </a:lnTo>
                  <a:lnTo>
                    <a:pt x="613" y="653"/>
                  </a:lnTo>
                  <a:lnTo>
                    <a:pt x="613" y="653"/>
                  </a:lnTo>
                  <a:lnTo>
                    <a:pt x="608" y="653"/>
                  </a:lnTo>
                  <a:lnTo>
                    <a:pt x="608" y="653"/>
                  </a:lnTo>
                  <a:lnTo>
                    <a:pt x="596" y="659"/>
                  </a:lnTo>
                  <a:lnTo>
                    <a:pt x="596" y="659"/>
                  </a:lnTo>
                  <a:lnTo>
                    <a:pt x="596" y="664"/>
                  </a:lnTo>
                  <a:lnTo>
                    <a:pt x="596" y="664"/>
                  </a:lnTo>
                  <a:lnTo>
                    <a:pt x="591" y="676"/>
                  </a:lnTo>
                  <a:lnTo>
                    <a:pt x="591" y="676"/>
                  </a:lnTo>
                  <a:lnTo>
                    <a:pt x="596" y="687"/>
                  </a:lnTo>
                  <a:lnTo>
                    <a:pt x="596" y="687"/>
                  </a:lnTo>
                  <a:lnTo>
                    <a:pt x="596" y="699"/>
                  </a:lnTo>
                  <a:lnTo>
                    <a:pt x="596" y="699"/>
                  </a:lnTo>
                  <a:lnTo>
                    <a:pt x="579" y="699"/>
                  </a:lnTo>
                  <a:lnTo>
                    <a:pt x="579" y="699"/>
                  </a:lnTo>
                  <a:lnTo>
                    <a:pt x="568" y="699"/>
                  </a:lnTo>
                  <a:lnTo>
                    <a:pt x="568" y="699"/>
                  </a:lnTo>
                  <a:lnTo>
                    <a:pt x="551" y="704"/>
                  </a:lnTo>
                  <a:lnTo>
                    <a:pt x="551" y="704"/>
                  </a:lnTo>
                  <a:lnTo>
                    <a:pt x="540" y="704"/>
                  </a:lnTo>
                  <a:lnTo>
                    <a:pt x="540" y="704"/>
                  </a:lnTo>
                  <a:lnTo>
                    <a:pt x="540" y="704"/>
                  </a:lnTo>
                  <a:lnTo>
                    <a:pt x="540" y="704"/>
                  </a:lnTo>
                  <a:lnTo>
                    <a:pt x="540" y="699"/>
                  </a:lnTo>
                  <a:lnTo>
                    <a:pt x="540" y="699"/>
                  </a:lnTo>
                  <a:lnTo>
                    <a:pt x="540" y="687"/>
                  </a:lnTo>
                  <a:lnTo>
                    <a:pt x="540" y="687"/>
                  </a:lnTo>
                  <a:lnTo>
                    <a:pt x="540" y="687"/>
                  </a:lnTo>
                  <a:lnTo>
                    <a:pt x="540" y="687"/>
                  </a:lnTo>
                  <a:lnTo>
                    <a:pt x="534" y="681"/>
                  </a:lnTo>
                  <a:lnTo>
                    <a:pt x="534" y="681"/>
                  </a:lnTo>
                  <a:lnTo>
                    <a:pt x="517" y="676"/>
                  </a:lnTo>
                  <a:lnTo>
                    <a:pt x="517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00" y="670"/>
                  </a:lnTo>
                  <a:lnTo>
                    <a:pt x="500" y="670"/>
                  </a:lnTo>
                  <a:lnTo>
                    <a:pt x="500" y="664"/>
                  </a:lnTo>
                  <a:lnTo>
                    <a:pt x="500" y="664"/>
                  </a:lnTo>
                  <a:lnTo>
                    <a:pt x="500" y="659"/>
                  </a:lnTo>
                  <a:lnTo>
                    <a:pt x="500" y="659"/>
                  </a:lnTo>
                  <a:lnTo>
                    <a:pt x="500" y="659"/>
                  </a:lnTo>
                  <a:lnTo>
                    <a:pt x="500" y="659"/>
                  </a:lnTo>
                  <a:lnTo>
                    <a:pt x="494" y="653"/>
                  </a:lnTo>
                  <a:lnTo>
                    <a:pt x="494" y="653"/>
                  </a:lnTo>
                  <a:lnTo>
                    <a:pt x="494" y="664"/>
                  </a:lnTo>
                  <a:lnTo>
                    <a:pt x="494" y="664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93"/>
                  </a:lnTo>
                  <a:lnTo>
                    <a:pt x="494" y="693"/>
                  </a:lnTo>
                  <a:lnTo>
                    <a:pt x="494" y="693"/>
                  </a:lnTo>
                  <a:lnTo>
                    <a:pt x="494" y="693"/>
                  </a:lnTo>
                  <a:lnTo>
                    <a:pt x="488" y="699"/>
                  </a:lnTo>
                  <a:lnTo>
                    <a:pt x="488" y="699"/>
                  </a:lnTo>
                  <a:lnTo>
                    <a:pt x="482" y="699"/>
                  </a:lnTo>
                  <a:lnTo>
                    <a:pt x="482" y="699"/>
                  </a:lnTo>
                  <a:lnTo>
                    <a:pt x="477" y="699"/>
                  </a:lnTo>
                  <a:lnTo>
                    <a:pt x="477" y="699"/>
                  </a:lnTo>
                  <a:lnTo>
                    <a:pt x="477" y="704"/>
                  </a:lnTo>
                  <a:lnTo>
                    <a:pt x="477" y="704"/>
                  </a:lnTo>
                  <a:lnTo>
                    <a:pt x="477" y="710"/>
                  </a:lnTo>
                  <a:lnTo>
                    <a:pt x="477" y="710"/>
                  </a:lnTo>
                  <a:lnTo>
                    <a:pt x="482" y="715"/>
                  </a:lnTo>
                  <a:lnTo>
                    <a:pt x="482" y="715"/>
                  </a:lnTo>
                  <a:lnTo>
                    <a:pt x="477" y="715"/>
                  </a:lnTo>
                  <a:lnTo>
                    <a:pt x="477" y="715"/>
                  </a:lnTo>
                  <a:lnTo>
                    <a:pt x="471" y="715"/>
                  </a:lnTo>
                  <a:lnTo>
                    <a:pt x="471" y="715"/>
                  </a:lnTo>
                  <a:lnTo>
                    <a:pt x="466" y="715"/>
                  </a:lnTo>
                  <a:lnTo>
                    <a:pt x="466" y="715"/>
                  </a:lnTo>
                  <a:lnTo>
                    <a:pt x="460" y="710"/>
                  </a:lnTo>
                  <a:lnTo>
                    <a:pt x="460" y="710"/>
                  </a:lnTo>
                  <a:lnTo>
                    <a:pt x="454" y="710"/>
                  </a:lnTo>
                  <a:lnTo>
                    <a:pt x="454" y="710"/>
                  </a:lnTo>
                  <a:lnTo>
                    <a:pt x="454" y="721"/>
                  </a:lnTo>
                  <a:lnTo>
                    <a:pt x="454" y="721"/>
                  </a:lnTo>
                  <a:lnTo>
                    <a:pt x="454" y="727"/>
                  </a:lnTo>
                  <a:lnTo>
                    <a:pt x="454" y="727"/>
                  </a:lnTo>
                  <a:lnTo>
                    <a:pt x="454" y="739"/>
                  </a:lnTo>
                  <a:lnTo>
                    <a:pt x="454" y="739"/>
                  </a:lnTo>
                  <a:lnTo>
                    <a:pt x="454" y="744"/>
                  </a:lnTo>
                  <a:lnTo>
                    <a:pt x="454" y="744"/>
                  </a:lnTo>
                  <a:lnTo>
                    <a:pt x="449" y="744"/>
                  </a:lnTo>
                  <a:lnTo>
                    <a:pt x="449" y="744"/>
                  </a:lnTo>
                  <a:lnTo>
                    <a:pt x="443" y="744"/>
                  </a:lnTo>
                  <a:lnTo>
                    <a:pt x="443" y="744"/>
                  </a:lnTo>
                  <a:lnTo>
                    <a:pt x="437" y="744"/>
                  </a:lnTo>
                  <a:lnTo>
                    <a:pt x="437" y="744"/>
                  </a:lnTo>
                  <a:lnTo>
                    <a:pt x="437" y="744"/>
                  </a:lnTo>
                  <a:lnTo>
                    <a:pt x="437" y="744"/>
                  </a:lnTo>
                  <a:lnTo>
                    <a:pt x="431" y="744"/>
                  </a:lnTo>
                  <a:lnTo>
                    <a:pt x="431" y="744"/>
                  </a:lnTo>
                  <a:lnTo>
                    <a:pt x="431" y="739"/>
                  </a:lnTo>
                  <a:lnTo>
                    <a:pt x="431" y="739"/>
                  </a:lnTo>
                  <a:lnTo>
                    <a:pt x="431" y="733"/>
                  </a:lnTo>
                  <a:lnTo>
                    <a:pt x="431" y="733"/>
                  </a:lnTo>
                  <a:lnTo>
                    <a:pt x="431" y="727"/>
                  </a:lnTo>
                  <a:lnTo>
                    <a:pt x="420" y="727"/>
                  </a:lnTo>
                  <a:lnTo>
                    <a:pt x="409" y="727"/>
                  </a:lnTo>
                  <a:lnTo>
                    <a:pt x="397" y="727"/>
                  </a:lnTo>
                  <a:lnTo>
                    <a:pt x="386" y="727"/>
                  </a:lnTo>
                  <a:lnTo>
                    <a:pt x="386" y="727"/>
                  </a:lnTo>
                  <a:lnTo>
                    <a:pt x="386" y="733"/>
                  </a:lnTo>
                  <a:lnTo>
                    <a:pt x="386" y="733"/>
                  </a:lnTo>
                  <a:lnTo>
                    <a:pt x="386" y="744"/>
                  </a:lnTo>
                  <a:lnTo>
                    <a:pt x="386" y="744"/>
                  </a:lnTo>
                  <a:lnTo>
                    <a:pt x="386" y="750"/>
                  </a:lnTo>
                  <a:lnTo>
                    <a:pt x="386" y="750"/>
                  </a:lnTo>
                  <a:lnTo>
                    <a:pt x="386" y="755"/>
                  </a:lnTo>
                  <a:lnTo>
                    <a:pt x="386" y="755"/>
                  </a:lnTo>
                  <a:lnTo>
                    <a:pt x="415" y="767"/>
                  </a:lnTo>
                  <a:lnTo>
                    <a:pt x="415" y="767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31" y="795"/>
                  </a:lnTo>
                  <a:lnTo>
                    <a:pt x="431" y="795"/>
                  </a:lnTo>
                  <a:lnTo>
                    <a:pt x="437" y="824"/>
                  </a:lnTo>
                  <a:lnTo>
                    <a:pt x="431" y="824"/>
                  </a:lnTo>
                  <a:lnTo>
                    <a:pt x="431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26" y="824"/>
                  </a:lnTo>
                  <a:lnTo>
                    <a:pt x="415" y="807"/>
                  </a:lnTo>
                  <a:lnTo>
                    <a:pt x="415" y="807"/>
                  </a:lnTo>
                  <a:lnTo>
                    <a:pt x="409" y="795"/>
                  </a:lnTo>
                  <a:lnTo>
                    <a:pt x="409" y="795"/>
                  </a:lnTo>
                  <a:lnTo>
                    <a:pt x="403" y="784"/>
                  </a:lnTo>
                  <a:lnTo>
                    <a:pt x="403" y="784"/>
                  </a:lnTo>
                  <a:lnTo>
                    <a:pt x="392" y="773"/>
                  </a:lnTo>
                  <a:lnTo>
                    <a:pt x="392" y="773"/>
                  </a:lnTo>
                  <a:lnTo>
                    <a:pt x="375" y="767"/>
                  </a:lnTo>
                  <a:lnTo>
                    <a:pt x="375" y="767"/>
                  </a:lnTo>
                  <a:lnTo>
                    <a:pt x="352" y="750"/>
                  </a:lnTo>
                  <a:lnTo>
                    <a:pt x="352" y="750"/>
                  </a:lnTo>
                  <a:lnTo>
                    <a:pt x="323" y="739"/>
                  </a:lnTo>
                  <a:lnTo>
                    <a:pt x="323" y="739"/>
                  </a:lnTo>
                  <a:lnTo>
                    <a:pt x="312" y="733"/>
                  </a:lnTo>
                  <a:lnTo>
                    <a:pt x="312" y="733"/>
                  </a:lnTo>
                  <a:lnTo>
                    <a:pt x="307" y="733"/>
                  </a:lnTo>
                  <a:lnTo>
                    <a:pt x="307" y="733"/>
                  </a:lnTo>
                  <a:lnTo>
                    <a:pt x="301" y="733"/>
                  </a:lnTo>
                  <a:lnTo>
                    <a:pt x="301" y="733"/>
                  </a:lnTo>
                  <a:lnTo>
                    <a:pt x="295" y="733"/>
                  </a:lnTo>
                  <a:lnTo>
                    <a:pt x="295" y="733"/>
                  </a:lnTo>
                  <a:lnTo>
                    <a:pt x="290" y="733"/>
                  </a:lnTo>
                  <a:lnTo>
                    <a:pt x="290" y="733"/>
                  </a:lnTo>
                  <a:lnTo>
                    <a:pt x="284" y="727"/>
                  </a:lnTo>
                  <a:lnTo>
                    <a:pt x="284" y="727"/>
                  </a:lnTo>
                  <a:lnTo>
                    <a:pt x="278" y="721"/>
                  </a:lnTo>
                  <a:lnTo>
                    <a:pt x="278" y="721"/>
                  </a:lnTo>
                  <a:lnTo>
                    <a:pt x="267" y="710"/>
                  </a:lnTo>
                  <a:lnTo>
                    <a:pt x="267" y="710"/>
                  </a:lnTo>
                  <a:lnTo>
                    <a:pt x="261" y="704"/>
                  </a:lnTo>
                  <a:lnTo>
                    <a:pt x="261" y="704"/>
                  </a:lnTo>
                  <a:lnTo>
                    <a:pt x="256" y="704"/>
                  </a:lnTo>
                  <a:lnTo>
                    <a:pt x="256" y="704"/>
                  </a:lnTo>
                  <a:lnTo>
                    <a:pt x="250" y="710"/>
                  </a:lnTo>
                  <a:lnTo>
                    <a:pt x="250" y="710"/>
                  </a:lnTo>
                  <a:lnTo>
                    <a:pt x="238" y="710"/>
                  </a:lnTo>
                  <a:lnTo>
                    <a:pt x="238" y="710"/>
                  </a:lnTo>
                  <a:lnTo>
                    <a:pt x="232" y="704"/>
                  </a:lnTo>
                  <a:lnTo>
                    <a:pt x="232" y="704"/>
                  </a:lnTo>
                  <a:lnTo>
                    <a:pt x="227" y="704"/>
                  </a:lnTo>
                  <a:lnTo>
                    <a:pt x="227" y="704"/>
                  </a:lnTo>
                  <a:lnTo>
                    <a:pt x="221" y="693"/>
                  </a:lnTo>
                  <a:lnTo>
                    <a:pt x="221" y="693"/>
                  </a:lnTo>
                  <a:lnTo>
                    <a:pt x="210" y="681"/>
                  </a:lnTo>
                  <a:lnTo>
                    <a:pt x="210" y="681"/>
                  </a:lnTo>
                  <a:lnTo>
                    <a:pt x="204" y="681"/>
                  </a:lnTo>
                  <a:lnTo>
                    <a:pt x="204" y="681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93" y="681"/>
                  </a:lnTo>
                  <a:lnTo>
                    <a:pt x="193" y="681"/>
                  </a:lnTo>
                  <a:lnTo>
                    <a:pt x="187" y="681"/>
                  </a:lnTo>
                  <a:lnTo>
                    <a:pt x="187" y="681"/>
                  </a:lnTo>
                  <a:lnTo>
                    <a:pt x="187" y="681"/>
                  </a:lnTo>
                  <a:lnTo>
                    <a:pt x="187" y="681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70" y="659"/>
                  </a:lnTo>
                  <a:lnTo>
                    <a:pt x="170" y="659"/>
                  </a:lnTo>
                  <a:lnTo>
                    <a:pt x="159" y="653"/>
                  </a:lnTo>
                  <a:lnTo>
                    <a:pt x="159" y="653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25" y="648"/>
                  </a:lnTo>
                  <a:lnTo>
                    <a:pt x="125" y="648"/>
                  </a:lnTo>
                  <a:lnTo>
                    <a:pt x="102" y="653"/>
                  </a:lnTo>
                  <a:lnTo>
                    <a:pt x="102" y="653"/>
                  </a:lnTo>
                  <a:lnTo>
                    <a:pt x="79" y="659"/>
                  </a:lnTo>
                  <a:lnTo>
                    <a:pt x="79" y="659"/>
                  </a:lnTo>
                  <a:lnTo>
                    <a:pt x="57" y="659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57" y="648"/>
                  </a:lnTo>
                  <a:lnTo>
                    <a:pt x="57" y="648"/>
                  </a:lnTo>
                  <a:lnTo>
                    <a:pt x="57" y="648"/>
                  </a:lnTo>
                  <a:lnTo>
                    <a:pt x="39" y="642"/>
                  </a:lnTo>
                  <a:lnTo>
                    <a:pt x="39" y="64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17" y="642"/>
                  </a:lnTo>
                  <a:lnTo>
                    <a:pt x="17" y="642"/>
                  </a:lnTo>
                  <a:lnTo>
                    <a:pt x="0" y="636"/>
                  </a:lnTo>
                  <a:lnTo>
                    <a:pt x="5" y="920"/>
                  </a:lnTo>
                  <a:lnTo>
                    <a:pt x="17" y="1210"/>
                  </a:lnTo>
                  <a:lnTo>
                    <a:pt x="22" y="1494"/>
                  </a:lnTo>
                  <a:lnTo>
                    <a:pt x="28" y="1778"/>
                  </a:lnTo>
                  <a:lnTo>
                    <a:pt x="28" y="1778"/>
                  </a:lnTo>
                  <a:lnTo>
                    <a:pt x="34" y="1778"/>
                  </a:lnTo>
                  <a:lnTo>
                    <a:pt x="34" y="1778"/>
                  </a:lnTo>
                  <a:lnTo>
                    <a:pt x="51" y="1767"/>
                  </a:lnTo>
                  <a:lnTo>
                    <a:pt x="51" y="1767"/>
                  </a:lnTo>
                  <a:lnTo>
                    <a:pt x="73" y="1762"/>
                  </a:lnTo>
                  <a:lnTo>
                    <a:pt x="73" y="1762"/>
                  </a:lnTo>
                  <a:lnTo>
                    <a:pt x="85" y="1762"/>
                  </a:lnTo>
                  <a:lnTo>
                    <a:pt x="85" y="1762"/>
                  </a:lnTo>
                  <a:lnTo>
                    <a:pt x="96" y="1773"/>
                  </a:lnTo>
                  <a:lnTo>
                    <a:pt x="96" y="1773"/>
                  </a:lnTo>
                  <a:lnTo>
                    <a:pt x="107" y="1778"/>
                  </a:lnTo>
                  <a:lnTo>
                    <a:pt x="107" y="1778"/>
                  </a:lnTo>
                  <a:lnTo>
                    <a:pt x="125" y="1784"/>
                  </a:lnTo>
                  <a:lnTo>
                    <a:pt x="125" y="1784"/>
                  </a:lnTo>
                  <a:lnTo>
                    <a:pt x="131" y="1778"/>
                  </a:lnTo>
                  <a:lnTo>
                    <a:pt x="131" y="1778"/>
                  </a:lnTo>
                  <a:lnTo>
                    <a:pt x="159" y="1762"/>
                  </a:lnTo>
                  <a:lnTo>
                    <a:pt x="159" y="1762"/>
                  </a:lnTo>
                  <a:lnTo>
                    <a:pt x="164" y="1762"/>
                  </a:lnTo>
                  <a:lnTo>
                    <a:pt x="164" y="1767"/>
                  </a:lnTo>
                  <a:lnTo>
                    <a:pt x="164" y="1767"/>
                  </a:lnTo>
                  <a:lnTo>
                    <a:pt x="164" y="1784"/>
                  </a:lnTo>
                  <a:lnTo>
                    <a:pt x="164" y="1784"/>
                  </a:lnTo>
                  <a:lnTo>
                    <a:pt x="164" y="1807"/>
                  </a:lnTo>
                  <a:lnTo>
                    <a:pt x="164" y="1807"/>
                  </a:lnTo>
                  <a:lnTo>
                    <a:pt x="170" y="1818"/>
                  </a:lnTo>
                  <a:lnTo>
                    <a:pt x="170" y="1818"/>
                  </a:lnTo>
                  <a:lnTo>
                    <a:pt x="176" y="1830"/>
                  </a:lnTo>
                  <a:lnTo>
                    <a:pt x="176" y="1830"/>
                  </a:lnTo>
                  <a:lnTo>
                    <a:pt x="182" y="1841"/>
                  </a:lnTo>
                  <a:lnTo>
                    <a:pt x="182" y="1841"/>
                  </a:lnTo>
                  <a:lnTo>
                    <a:pt x="187" y="1852"/>
                  </a:lnTo>
                  <a:lnTo>
                    <a:pt x="187" y="1852"/>
                  </a:lnTo>
                  <a:lnTo>
                    <a:pt x="204" y="1870"/>
                  </a:lnTo>
                  <a:lnTo>
                    <a:pt x="204" y="1870"/>
                  </a:lnTo>
                  <a:lnTo>
                    <a:pt x="232" y="1892"/>
                  </a:lnTo>
                  <a:lnTo>
                    <a:pt x="232" y="1892"/>
                  </a:lnTo>
                  <a:lnTo>
                    <a:pt x="256" y="1909"/>
                  </a:lnTo>
                  <a:lnTo>
                    <a:pt x="256" y="1909"/>
                  </a:lnTo>
                  <a:lnTo>
                    <a:pt x="272" y="1927"/>
                  </a:lnTo>
                  <a:lnTo>
                    <a:pt x="272" y="1927"/>
                  </a:lnTo>
                  <a:lnTo>
                    <a:pt x="278" y="1949"/>
                  </a:lnTo>
                  <a:lnTo>
                    <a:pt x="278" y="1949"/>
                  </a:lnTo>
                  <a:lnTo>
                    <a:pt x="278" y="1961"/>
                  </a:lnTo>
                  <a:lnTo>
                    <a:pt x="278" y="1961"/>
                  </a:lnTo>
                  <a:lnTo>
                    <a:pt x="278" y="1961"/>
                  </a:lnTo>
                  <a:lnTo>
                    <a:pt x="278" y="1961"/>
                  </a:lnTo>
                  <a:lnTo>
                    <a:pt x="278" y="1961"/>
                  </a:lnTo>
                  <a:lnTo>
                    <a:pt x="301" y="1943"/>
                  </a:lnTo>
                  <a:lnTo>
                    <a:pt x="301" y="1943"/>
                  </a:lnTo>
                  <a:lnTo>
                    <a:pt x="318" y="1937"/>
                  </a:lnTo>
                  <a:lnTo>
                    <a:pt x="318" y="1937"/>
                  </a:lnTo>
                  <a:lnTo>
                    <a:pt x="335" y="1932"/>
                  </a:lnTo>
                  <a:lnTo>
                    <a:pt x="335" y="1932"/>
                  </a:lnTo>
                  <a:lnTo>
                    <a:pt x="352" y="1921"/>
                  </a:lnTo>
                  <a:lnTo>
                    <a:pt x="352" y="1921"/>
                  </a:lnTo>
                  <a:lnTo>
                    <a:pt x="363" y="1909"/>
                  </a:lnTo>
                  <a:lnTo>
                    <a:pt x="363" y="1909"/>
                  </a:lnTo>
                  <a:lnTo>
                    <a:pt x="363" y="1892"/>
                  </a:lnTo>
                  <a:lnTo>
                    <a:pt x="363" y="1892"/>
                  </a:lnTo>
                  <a:lnTo>
                    <a:pt x="357" y="1881"/>
                  </a:lnTo>
                  <a:lnTo>
                    <a:pt x="357" y="1881"/>
                  </a:lnTo>
                  <a:lnTo>
                    <a:pt x="357" y="1870"/>
                  </a:lnTo>
                  <a:lnTo>
                    <a:pt x="357" y="1870"/>
                  </a:lnTo>
                  <a:lnTo>
                    <a:pt x="363" y="1870"/>
                  </a:lnTo>
                  <a:lnTo>
                    <a:pt x="363" y="1870"/>
                  </a:lnTo>
                  <a:lnTo>
                    <a:pt x="381" y="1864"/>
                  </a:lnTo>
                  <a:lnTo>
                    <a:pt x="381" y="1864"/>
                  </a:lnTo>
                  <a:lnTo>
                    <a:pt x="397" y="1858"/>
                  </a:lnTo>
                  <a:lnTo>
                    <a:pt x="397" y="1858"/>
                  </a:lnTo>
                  <a:lnTo>
                    <a:pt x="415" y="1858"/>
                  </a:lnTo>
                  <a:lnTo>
                    <a:pt x="415" y="1858"/>
                  </a:lnTo>
                  <a:lnTo>
                    <a:pt x="420" y="1864"/>
                  </a:lnTo>
                  <a:lnTo>
                    <a:pt x="426" y="1870"/>
                  </a:lnTo>
                  <a:lnTo>
                    <a:pt x="426" y="1870"/>
                  </a:lnTo>
                  <a:lnTo>
                    <a:pt x="437" y="1881"/>
                  </a:lnTo>
                  <a:lnTo>
                    <a:pt x="437" y="1881"/>
                  </a:lnTo>
                  <a:lnTo>
                    <a:pt x="454" y="1887"/>
                  </a:lnTo>
                  <a:lnTo>
                    <a:pt x="454" y="1887"/>
                  </a:lnTo>
                  <a:lnTo>
                    <a:pt x="466" y="1898"/>
                  </a:lnTo>
                  <a:lnTo>
                    <a:pt x="466" y="1898"/>
                  </a:lnTo>
                  <a:lnTo>
                    <a:pt x="471" y="1903"/>
                  </a:lnTo>
                  <a:lnTo>
                    <a:pt x="471" y="1909"/>
                  </a:lnTo>
                  <a:lnTo>
                    <a:pt x="471" y="1909"/>
                  </a:lnTo>
                  <a:lnTo>
                    <a:pt x="471" y="1921"/>
                  </a:lnTo>
                  <a:lnTo>
                    <a:pt x="471" y="1921"/>
                  </a:lnTo>
                  <a:lnTo>
                    <a:pt x="477" y="1932"/>
                  </a:lnTo>
                  <a:lnTo>
                    <a:pt x="477" y="1932"/>
                  </a:lnTo>
                  <a:lnTo>
                    <a:pt x="482" y="1943"/>
                  </a:lnTo>
                  <a:lnTo>
                    <a:pt x="482" y="1943"/>
                  </a:lnTo>
                  <a:lnTo>
                    <a:pt x="500" y="1949"/>
                  </a:lnTo>
                  <a:lnTo>
                    <a:pt x="500" y="1949"/>
                  </a:lnTo>
                  <a:lnTo>
                    <a:pt x="522" y="1955"/>
                  </a:lnTo>
                  <a:lnTo>
                    <a:pt x="522" y="1955"/>
                  </a:lnTo>
                  <a:lnTo>
                    <a:pt x="540" y="1972"/>
                  </a:lnTo>
                  <a:lnTo>
                    <a:pt x="540" y="1972"/>
                  </a:lnTo>
                  <a:lnTo>
                    <a:pt x="551" y="1989"/>
                  </a:lnTo>
                  <a:lnTo>
                    <a:pt x="551" y="1989"/>
                  </a:lnTo>
                  <a:lnTo>
                    <a:pt x="562" y="2006"/>
                  </a:lnTo>
                  <a:lnTo>
                    <a:pt x="562" y="2006"/>
                  </a:lnTo>
                  <a:lnTo>
                    <a:pt x="579" y="2023"/>
                  </a:lnTo>
                  <a:lnTo>
                    <a:pt x="579" y="2023"/>
                  </a:lnTo>
                  <a:lnTo>
                    <a:pt x="608" y="2051"/>
                  </a:lnTo>
                  <a:lnTo>
                    <a:pt x="608" y="2051"/>
                  </a:lnTo>
                  <a:lnTo>
                    <a:pt x="631" y="2080"/>
                  </a:lnTo>
                  <a:lnTo>
                    <a:pt x="631" y="2080"/>
                  </a:lnTo>
                  <a:lnTo>
                    <a:pt x="647" y="2102"/>
                  </a:lnTo>
                  <a:lnTo>
                    <a:pt x="647" y="2102"/>
                  </a:lnTo>
                  <a:lnTo>
                    <a:pt x="659" y="2120"/>
                  </a:lnTo>
                  <a:lnTo>
                    <a:pt x="659" y="2120"/>
                  </a:lnTo>
                  <a:lnTo>
                    <a:pt x="671" y="2142"/>
                  </a:lnTo>
                  <a:lnTo>
                    <a:pt x="671" y="2142"/>
                  </a:lnTo>
                  <a:lnTo>
                    <a:pt x="676" y="2159"/>
                  </a:lnTo>
                  <a:lnTo>
                    <a:pt x="676" y="2159"/>
                  </a:lnTo>
                  <a:lnTo>
                    <a:pt x="693" y="2176"/>
                  </a:lnTo>
                  <a:lnTo>
                    <a:pt x="693" y="2176"/>
                  </a:lnTo>
                  <a:lnTo>
                    <a:pt x="710" y="2188"/>
                  </a:lnTo>
                  <a:lnTo>
                    <a:pt x="710" y="2188"/>
                  </a:lnTo>
                  <a:lnTo>
                    <a:pt x="721" y="2205"/>
                  </a:lnTo>
                  <a:lnTo>
                    <a:pt x="721" y="2205"/>
                  </a:lnTo>
                  <a:lnTo>
                    <a:pt x="733" y="2216"/>
                  </a:lnTo>
                  <a:lnTo>
                    <a:pt x="733" y="2216"/>
                  </a:lnTo>
                  <a:lnTo>
                    <a:pt x="744" y="2233"/>
                  </a:lnTo>
                  <a:lnTo>
                    <a:pt x="744" y="2233"/>
                  </a:lnTo>
                  <a:lnTo>
                    <a:pt x="756" y="2233"/>
                  </a:lnTo>
                  <a:lnTo>
                    <a:pt x="767" y="2233"/>
                  </a:lnTo>
                  <a:lnTo>
                    <a:pt x="767" y="2233"/>
                  </a:lnTo>
                  <a:lnTo>
                    <a:pt x="784" y="2227"/>
                  </a:lnTo>
                  <a:lnTo>
                    <a:pt x="784" y="2227"/>
                  </a:lnTo>
                  <a:lnTo>
                    <a:pt x="790" y="2222"/>
                  </a:lnTo>
                  <a:lnTo>
                    <a:pt x="790" y="2222"/>
                  </a:lnTo>
                  <a:lnTo>
                    <a:pt x="795" y="2227"/>
                  </a:lnTo>
                  <a:lnTo>
                    <a:pt x="795" y="2233"/>
                  </a:lnTo>
                  <a:lnTo>
                    <a:pt x="795" y="2233"/>
                  </a:lnTo>
                  <a:lnTo>
                    <a:pt x="795" y="2245"/>
                  </a:lnTo>
                  <a:lnTo>
                    <a:pt x="795" y="2245"/>
                  </a:lnTo>
                  <a:lnTo>
                    <a:pt x="801" y="2262"/>
                  </a:lnTo>
                  <a:lnTo>
                    <a:pt x="801" y="2262"/>
                  </a:lnTo>
                  <a:lnTo>
                    <a:pt x="806" y="2279"/>
                  </a:lnTo>
                  <a:lnTo>
                    <a:pt x="806" y="2279"/>
                  </a:lnTo>
                  <a:lnTo>
                    <a:pt x="818" y="2296"/>
                  </a:lnTo>
                  <a:lnTo>
                    <a:pt x="818" y="2296"/>
                  </a:lnTo>
                  <a:lnTo>
                    <a:pt x="818" y="2307"/>
                  </a:lnTo>
                  <a:lnTo>
                    <a:pt x="818" y="2307"/>
                  </a:lnTo>
                  <a:lnTo>
                    <a:pt x="824" y="2313"/>
                  </a:lnTo>
                  <a:lnTo>
                    <a:pt x="824" y="2313"/>
                  </a:lnTo>
                  <a:lnTo>
                    <a:pt x="830" y="2313"/>
                  </a:lnTo>
                  <a:lnTo>
                    <a:pt x="830" y="2313"/>
                  </a:lnTo>
                  <a:lnTo>
                    <a:pt x="841" y="2319"/>
                  </a:lnTo>
                  <a:lnTo>
                    <a:pt x="841" y="2319"/>
                  </a:lnTo>
                  <a:lnTo>
                    <a:pt x="846" y="2330"/>
                  </a:lnTo>
                  <a:lnTo>
                    <a:pt x="846" y="2330"/>
                  </a:lnTo>
                  <a:lnTo>
                    <a:pt x="852" y="2341"/>
                  </a:lnTo>
                  <a:lnTo>
                    <a:pt x="852" y="2341"/>
                  </a:lnTo>
                  <a:lnTo>
                    <a:pt x="852" y="2358"/>
                  </a:lnTo>
                  <a:lnTo>
                    <a:pt x="852" y="2358"/>
                  </a:lnTo>
                  <a:lnTo>
                    <a:pt x="858" y="2364"/>
                  </a:lnTo>
                  <a:lnTo>
                    <a:pt x="858" y="2364"/>
                  </a:lnTo>
                  <a:lnTo>
                    <a:pt x="863" y="2364"/>
                  </a:lnTo>
                  <a:lnTo>
                    <a:pt x="863" y="2364"/>
                  </a:lnTo>
                  <a:lnTo>
                    <a:pt x="858" y="2376"/>
                  </a:lnTo>
                  <a:lnTo>
                    <a:pt x="858" y="2376"/>
                  </a:lnTo>
                  <a:lnTo>
                    <a:pt x="852" y="2386"/>
                  </a:lnTo>
                  <a:lnTo>
                    <a:pt x="852" y="2386"/>
                  </a:lnTo>
                  <a:lnTo>
                    <a:pt x="852" y="2398"/>
                  </a:lnTo>
                  <a:lnTo>
                    <a:pt x="852" y="2398"/>
                  </a:lnTo>
                  <a:lnTo>
                    <a:pt x="852" y="2404"/>
                  </a:lnTo>
                  <a:lnTo>
                    <a:pt x="852" y="2404"/>
                  </a:lnTo>
                  <a:lnTo>
                    <a:pt x="858" y="2415"/>
                  </a:lnTo>
                  <a:lnTo>
                    <a:pt x="858" y="2415"/>
                  </a:lnTo>
                  <a:lnTo>
                    <a:pt x="852" y="2421"/>
                  </a:lnTo>
                  <a:lnTo>
                    <a:pt x="852" y="2421"/>
                  </a:lnTo>
                  <a:lnTo>
                    <a:pt x="852" y="2426"/>
                  </a:lnTo>
                  <a:lnTo>
                    <a:pt x="852" y="2426"/>
                  </a:lnTo>
                  <a:lnTo>
                    <a:pt x="846" y="2438"/>
                  </a:lnTo>
                  <a:lnTo>
                    <a:pt x="846" y="2438"/>
                  </a:lnTo>
                  <a:lnTo>
                    <a:pt x="835" y="2449"/>
                  </a:lnTo>
                  <a:lnTo>
                    <a:pt x="835" y="2449"/>
                  </a:lnTo>
                  <a:lnTo>
                    <a:pt x="830" y="2461"/>
                  </a:lnTo>
                  <a:lnTo>
                    <a:pt x="830" y="2461"/>
                  </a:lnTo>
                  <a:lnTo>
                    <a:pt x="830" y="2466"/>
                  </a:lnTo>
                  <a:lnTo>
                    <a:pt x="830" y="2466"/>
                  </a:lnTo>
                  <a:lnTo>
                    <a:pt x="830" y="2466"/>
                  </a:lnTo>
                  <a:lnTo>
                    <a:pt x="835" y="2466"/>
                  </a:lnTo>
                  <a:lnTo>
                    <a:pt x="835" y="2466"/>
                  </a:lnTo>
                  <a:lnTo>
                    <a:pt x="835" y="2461"/>
                  </a:lnTo>
                  <a:lnTo>
                    <a:pt x="835" y="2461"/>
                  </a:lnTo>
                  <a:lnTo>
                    <a:pt x="835" y="2455"/>
                  </a:lnTo>
                  <a:lnTo>
                    <a:pt x="835" y="2455"/>
                  </a:lnTo>
                  <a:lnTo>
                    <a:pt x="835" y="2455"/>
                  </a:lnTo>
                  <a:lnTo>
                    <a:pt x="835" y="2455"/>
                  </a:lnTo>
                  <a:lnTo>
                    <a:pt x="835" y="2455"/>
                  </a:lnTo>
                  <a:lnTo>
                    <a:pt x="841" y="2455"/>
                  </a:lnTo>
                  <a:lnTo>
                    <a:pt x="841" y="2455"/>
                  </a:lnTo>
                  <a:lnTo>
                    <a:pt x="846" y="2461"/>
                  </a:lnTo>
                  <a:lnTo>
                    <a:pt x="846" y="2461"/>
                  </a:lnTo>
                  <a:lnTo>
                    <a:pt x="852" y="2461"/>
                  </a:lnTo>
                  <a:lnTo>
                    <a:pt x="852" y="2461"/>
                  </a:lnTo>
                  <a:lnTo>
                    <a:pt x="852" y="2461"/>
                  </a:lnTo>
                  <a:lnTo>
                    <a:pt x="852" y="2461"/>
                  </a:lnTo>
                  <a:lnTo>
                    <a:pt x="852" y="2472"/>
                  </a:lnTo>
                  <a:lnTo>
                    <a:pt x="852" y="2472"/>
                  </a:lnTo>
                  <a:lnTo>
                    <a:pt x="852" y="2478"/>
                  </a:lnTo>
                  <a:lnTo>
                    <a:pt x="852" y="2478"/>
                  </a:lnTo>
                  <a:lnTo>
                    <a:pt x="852" y="2478"/>
                  </a:lnTo>
                  <a:lnTo>
                    <a:pt x="852" y="2478"/>
                  </a:lnTo>
                  <a:lnTo>
                    <a:pt x="846" y="2483"/>
                  </a:lnTo>
                  <a:lnTo>
                    <a:pt x="846" y="2483"/>
                  </a:lnTo>
                  <a:lnTo>
                    <a:pt x="841" y="2483"/>
                  </a:lnTo>
                  <a:lnTo>
                    <a:pt x="841" y="2483"/>
                  </a:lnTo>
                  <a:lnTo>
                    <a:pt x="841" y="2478"/>
                  </a:lnTo>
                  <a:lnTo>
                    <a:pt x="841" y="2478"/>
                  </a:lnTo>
                  <a:lnTo>
                    <a:pt x="835" y="2478"/>
                  </a:lnTo>
                  <a:lnTo>
                    <a:pt x="835" y="2478"/>
                  </a:lnTo>
                  <a:lnTo>
                    <a:pt x="824" y="2489"/>
                  </a:lnTo>
                  <a:lnTo>
                    <a:pt x="824" y="2489"/>
                  </a:lnTo>
                  <a:lnTo>
                    <a:pt x="806" y="2512"/>
                  </a:lnTo>
                  <a:lnTo>
                    <a:pt x="806" y="2512"/>
                  </a:lnTo>
                  <a:lnTo>
                    <a:pt x="795" y="2535"/>
                  </a:lnTo>
                  <a:lnTo>
                    <a:pt x="795" y="2535"/>
                  </a:lnTo>
                  <a:lnTo>
                    <a:pt x="790" y="2551"/>
                  </a:lnTo>
                  <a:lnTo>
                    <a:pt x="790" y="2551"/>
                  </a:lnTo>
                  <a:lnTo>
                    <a:pt x="795" y="2557"/>
                  </a:lnTo>
                  <a:lnTo>
                    <a:pt x="795" y="2557"/>
                  </a:lnTo>
                  <a:lnTo>
                    <a:pt x="806" y="2557"/>
                  </a:lnTo>
                  <a:lnTo>
                    <a:pt x="806" y="2557"/>
                  </a:lnTo>
                  <a:lnTo>
                    <a:pt x="812" y="2563"/>
                  </a:lnTo>
                  <a:lnTo>
                    <a:pt x="812" y="2563"/>
                  </a:lnTo>
                  <a:lnTo>
                    <a:pt x="818" y="2569"/>
                  </a:lnTo>
                  <a:lnTo>
                    <a:pt x="818" y="2569"/>
                  </a:lnTo>
                  <a:lnTo>
                    <a:pt x="818" y="2575"/>
                  </a:lnTo>
                  <a:lnTo>
                    <a:pt x="818" y="2575"/>
                  </a:lnTo>
                  <a:lnTo>
                    <a:pt x="818" y="2575"/>
                  </a:lnTo>
                  <a:lnTo>
                    <a:pt x="818" y="2575"/>
                  </a:lnTo>
                  <a:lnTo>
                    <a:pt x="812" y="2580"/>
                  </a:lnTo>
                  <a:lnTo>
                    <a:pt x="812" y="2580"/>
                  </a:lnTo>
                  <a:lnTo>
                    <a:pt x="812" y="2580"/>
                  </a:lnTo>
                  <a:lnTo>
                    <a:pt x="812" y="2580"/>
                  </a:lnTo>
                  <a:lnTo>
                    <a:pt x="812" y="2580"/>
                  </a:lnTo>
                  <a:lnTo>
                    <a:pt x="812" y="2580"/>
                  </a:lnTo>
                  <a:lnTo>
                    <a:pt x="812" y="2586"/>
                  </a:lnTo>
                  <a:lnTo>
                    <a:pt x="812" y="2586"/>
                  </a:lnTo>
                  <a:lnTo>
                    <a:pt x="812" y="2591"/>
                  </a:lnTo>
                  <a:lnTo>
                    <a:pt x="812" y="2591"/>
                  </a:lnTo>
                  <a:lnTo>
                    <a:pt x="812" y="2597"/>
                  </a:lnTo>
                  <a:lnTo>
                    <a:pt x="812" y="2597"/>
                  </a:lnTo>
                  <a:lnTo>
                    <a:pt x="812" y="2597"/>
                  </a:lnTo>
                  <a:lnTo>
                    <a:pt x="812" y="2597"/>
                  </a:lnTo>
                  <a:lnTo>
                    <a:pt x="818" y="2597"/>
                  </a:lnTo>
                  <a:lnTo>
                    <a:pt x="818" y="2597"/>
                  </a:lnTo>
                  <a:lnTo>
                    <a:pt x="824" y="2597"/>
                  </a:lnTo>
                  <a:lnTo>
                    <a:pt x="824" y="2597"/>
                  </a:lnTo>
                  <a:lnTo>
                    <a:pt x="830" y="2603"/>
                  </a:lnTo>
                  <a:lnTo>
                    <a:pt x="830" y="2603"/>
                  </a:lnTo>
                  <a:lnTo>
                    <a:pt x="830" y="2609"/>
                  </a:lnTo>
                  <a:lnTo>
                    <a:pt x="830" y="2609"/>
                  </a:lnTo>
                  <a:lnTo>
                    <a:pt x="830" y="2609"/>
                  </a:lnTo>
                  <a:lnTo>
                    <a:pt x="830" y="2609"/>
                  </a:lnTo>
                  <a:lnTo>
                    <a:pt x="818" y="2609"/>
                  </a:lnTo>
                  <a:lnTo>
                    <a:pt x="818" y="2614"/>
                  </a:lnTo>
                  <a:lnTo>
                    <a:pt x="818" y="2614"/>
                  </a:lnTo>
                  <a:lnTo>
                    <a:pt x="818" y="2631"/>
                  </a:lnTo>
                  <a:lnTo>
                    <a:pt x="818" y="2631"/>
                  </a:lnTo>
                  <a:lnTo>
                    <a:pt x="824" y="2648"/>
                  </a:lnTo>
                  <a:lnTo>
                    <a:pt x="824" y="2648"/>
                  </a:lnTo>
                  <a:lnTo>
                    <a:pt x="830" y="2660"/>
                  </a:lnTo>
                  <a:lnTo>
                    <a:pt x="835" y="2665"/>
                  </a:lnTo>
                  <a:lnTo>
                    <a:pt x="841" y="2671"/>
                  </a:lnTo>
                  <a:lnTo>
                    <a:pt x="846" y="2676"/>
                  </a:lnTo>
                  <a:lnTo>
                    <a:pt x="858" y="2682"/>
                  </a:lnTo>
                  <a:lnTo>
                    <a:pt x="858" y="2682"/>
                  </a:lnTo>
                  <a:lnTo>
                    <a:pt x="858" y="2682"/>
                  </a:lnTo>
                  <a:lnTo>
                    <a:pt x="858" y="2682"/>
                  </a:lnTo>
                  <a:lnTo>
                    <a:pt x="863" y="2676"/>
                  </a:lnTo>
                  <a:lnTo>
                    <a:pt x="863" y="2676"/>
                  </a:lnTo>
                  <a:lnTo>
                    <a:pt x="869" y="2676"/>
                  </a:lnTo>
                  <a:lnTo>
                    <a:pt x="869" y="2676"/>
                  </a:lnTo>
                  <a:lnTo>
                    <a:pt x="869" y="2676"/>
                  </a:lnTo>
                  <a:lnTo>
                    <a:pt x="869" y="2676"/>
                  </a:lnTo>
                  <a:lnTo>
                    <a:pt x="875" y="2671"/>
                  </a:lnTo>
                  <a:lnTo>
                    <a:pt x="875" y="2671"/>
                  </a:lnTo>
                  <a:lnTo>
                    <a:pt x="869" y="2671"/>
                  </a:lnTo>
                  <a:lnTo>
                    <a:pt x="869" y="2671"/>
                  </a:lnTo>
                  <a:lnTo>
                    <a:pt x="869" y="2665"/>
                  </a:lnTo>
                  <a:lnTo>
                    <a:pt x="869" y="2665"/>
                  </a:lnTo>
                  <a:lnTo>
                    <a:pt x="869" y="2665"/>
                  </a:lnTo>
                  <a:lnTo>
                    <a:pt x="869" y="2660"/>
                  </a:lnTo>
                  <a:lnTo>
                    <a:pt x="875" y="2654"/>
                  </a:lnTo>
                  <a:lnTo>
                    <a:pt x="881" y="2648"/>
                  </a:lnTo>
                  <a:lnTo>
                    <a:pt x="881" y="2642"/>
                  </a:lnTo>
                  <a:lnTo>
                    <a:pt x="881" y="2642"/>
                  </a:lnTo>
                  <a:lnTo>
                    <a:pt x="892" y="2642"/>
                  </a:lnTo>
                  <a:lnTo>
                    <a:pt x="892" y="2642"/>
                  </a:lnTo>
                  <a:lnTo>
                    <a:pt x="897" y="2642"/>
                  </a:lnTo>
                  <a:lnTo>
                    <a:pt x="897" y="2642"/>
                  </a:lnTo>
                  <a:lnTo>
                    <a:pt x="903" y="2642"/>
                  </a:lnTo>
                  <a:lnTo>
                    <a:pt x="903" y="2642"/>
                  </a:lnTo>
                  <a:lnTo>
                    <a:pt x="909" y="2642"/>
                  </a:lnTo>
                  <a:lnTo>
                    <a:pt x="909" y="2642"/>
                  </a:lnTo>
                  <a:lnTo>
                    <a:pt x="909" y="2648"/>
                  </a:lnTo>
                  <a:lnTo>
                    <a:pt x="909" y="2648"/>
                  </a:lnTo>
                  <a:lnTo>
                    <a:pt x="903" y="2654"/>
                  </a:lnTo>
                  <a:lnTo>
                    <a:pt x="903" y="2654"/>
                  </a:lnTo>
                  <a:lnTo>
                    <a:pt x="897" y="2654"/>
                  </a:lnTo>
                  <a:lnTo>
                    <a:pt x="897" y="2654"/>
                  </a:lnTo>
                  <a:lnTo>
                    <a:pt x="892" y="2660"/>
                  </a:lnTo>
                  <a:lnTo>
                    <a:pt x="892" y="2660"/>
                  </a:lnTo>
                  <a:lnTo>
                    <a:pt x="897" y="2671"/>
                  </a:lnTo>
                  <a:lnTo>
                    <a:pt x="897" y="2671"/>
                  </a:lnTo>
                  <a:lnTo>
                    <a:pt x="897" y="2676"/>
                  </a:lnTo>
                  <a:lnTo>
                    <a:pt x="897" y="2676"/>
                  </a:lnTo>
                  <a:lnTo>
                    <a:pt x="897" y="2688"/>
                  </a:lnTo>
                  <a:lnTo>
                    <a:pt x="897" y="2688"/>
                  </a:lnTo>
                  <a:lnTo>
                    <a:pt x="897" y="2694"/>
                  </a:lnTo>
                  <a:lnTo>
                    <a:pt x="897" y="2694"/>
                  </a:lnTo>
                  <a:lnTo>
                    <a:pt x="897" y="2694"/>
                  </a:lnTo>
                  <a:lnTo>
                    <a:pt x="897" y="2694"/>
                  </a:lnTo>
                  <a:lnTo>
                    <a:pt x="892" y="2694"/>
                  </a:lnTo>
                  <a:lnTo>
                    <a:pt x="892" y="2694"/>
                  </a:lnTo>
                  <a:lnTo>
                    <a:pt x="886" y="2694"/>
                  </a:lnTo>
                  <a:lnTo>
                    <a:pt x="886" y="2694"/>
                  </a:lnTo>
                  <a:lnTo>
                    <a:pt x="881" y="2694"/>
                  </a:lnTo>
                  <a:lnTo>
                    <a:pt x="881" y="2694"/>
                  </a:lnTo>
                  <a:lnTo>
                    <a:pt x="881" y="2694"/>
                  </a:lnTo>
                  <a:lnTo>
                    <a:pt x="881" y="2694"/>
                  </a:lnTo>
                  <a:lnTo>
                    <a:pt x="881" y="2700"/>
                  </a:lnTo>
                  <a:lnTo>
                    <a:pt x="881" y="2700"/>
                  </a:lnTo>
                  <a:lnTo>
                    <a:pt x="881" y="2711"/>
                  </a:lnTo>
                  <a:lnTo>
                    <a:pt x="881" y="2711"/>
                  </a:lnTo>
                  <a:lnTo>
                    <a:pt x="875" y="2716"/>
                  </a:lnTo>
                  <a:lnTo>
                    <a:pt x="875" y="2716"/>
                  </a:lnTo>
                  <a:lnTo>
                    <a:pt x="881" y="2716"/>
                  </a:lnTo>
                  <a:lnTo>
                    <a:pt x="881" y="2716"/>
                  </a:lnTo>
                  <a:lnTo>
                    <a:pt x="886" y="2722"/>
                  </a:lnTo>
                  <a:lnTo>
                    <a:pt x="886" y="2722"/>
                  </a:lnTo>
                  <a:lnTo>
                    <a:pt x="897" y="2728"/>
                  </a:lnTo>
                  <a:lnTo>
                    <a:pt x="897" y="2728"/>
                  </a:lnTo>
                  <a:lnTo>
                    <a:pt x="897" y="2734"/>
                  </a:lnTo>
                  <a:lnTo>
                    <a:pt x="897" y="2739"/>
                  </a:lnTo>
                  <a:lnTo>
                    <a:pt x="897" y="2745"/>
                  </a:lnTo>
                  <a:lnTo>
                    <a:pt x="897" y="2750"/>
                  </a:lnTo>
                  <a:lnTo>
                    <a:pt x="897" y="2756"/>
                  </a:lnTo>
                  <a:lnTo>
                    <a:pt x="897" y="2756"/>
                  </a:lnTo>
                  <a:lnTo>
                    <a:pt x="903" y="2756"/>
                  </a:lnTo>
                  <a:lnTo>
                    <a:pt x="903" y="2756"/>
                  </a:lnTo>
                  <a:lnTo>
                    <a:pt x="909" y="2750"/>
                  </a:lnTo>
                  <a:lnTo>
                    <a:pt x="909" y="2750"/>
                  </a:lnTo>
                  <a:lnTo>
                    <a:pt x="909" y="2745"/>
                  </a:lnTo>
                  <a:lnTo>
                    <a:pt x="909" y="2745"/>
                  </a:lnTo>
                  <a:lnTo>
                    <a:pt x="903" y="2745"/>
                  </a:lnTo>
                  <a:lnTo>
                    <a:pt x="903" y="2745"/>
                  </a:lnTo>
                  <a:lnTo>
                    <a:pt x="909" y="2739"/>
                  </a:lnTo>
                  <a:lnTo>
                    <a:pt x="909" y="2739"/>
                  </a:lnTo>
                  <a:lnTo>
                    <a:pt x="915" y="2739"/>
                  </a:lnTo>
                  <a:lnTo>
                    <a:pt x="915" y="2739"/>
                  </a:lnTo>
                  <a:lnTo>
                    <a:pt x="920" y="2745"/>
                  </a:lnTo>
                  <a:lnTo>
                    <a:pt x="920" y="2745"/>
                  </a:lnTo>
                  <a:lnTo>
                    <a:pt x="926" y="2745"/>
                  </a:lnTo>
                  <a:lnTo>
                    <a:pt x="926" y="2745"/>
                  </a:lnTo>
                  <a:lnTo>
                    <a:pt x="926" y="2739"/>
                  </a:lnTo>
                  <a:lnTo>
                    <a:pt x="926" y="2739"/>
                  </a:lnTo>
                  <a:lnTo>
                    <a:pt x="926" y="2739"/>
                  </a:lnTo>
                  <a:lnTo>
                    <a:pt x="926" y="2739"/>
                  </a:lnTo>
                  <a:lnTo>
                    <a:pt x="931" y="2734"/>
                  </a:lnTo>
                  <a:lnTo>
                    <a:pt x="931" y="2734"/>
                  </a:lnTo>
                  <a:lnTo>
                    <a:pt x="937" y="2728"/>
                  </a:lnTo>
                  <a:lnTo>
                    <a:pt x="937" y="2728"/>
                  </a:lnTo>
                  <a:lnTo>
                    <a:pt x="937" y="2739"/>
                  </a:lnTo>
                  <a:lnTo>
                    <a:pt x="937" y="2739"/>
                  </a:lnTo>
                  <a:lnTo>
                    <a:pt x="937" y="2750"/>
                  </a:lnTo>
                  <a:lnTo>
                    <a:pt x="937" y="2750"/>
                  </a:lnTo>
                  <a:lnTo>
                    <a:pt x="943" y="2762"/>
                  </a:lnTo>
                  <a:lnTo>
                    <a:pt x="943" y="2762"/>
                  </a:lnTo>
                  <a:lnTo>
                    <a:pt x="949" y="2773"/>
                  </a:lnTo>
                  <a:lnTo>
                    <a:pt x="949" y="2773"/>
                  </a:lnTo>
                  <a:lnTo>
                    <a:pt x="955" y="2779"/>
                  </a:lnTo>
                  <a:lnTo>
                    <a:pt x="955" y="2779"/>
                  </a:lnTo>
                  <a:lnTo>
                    <a:pt x="966" y="2779"/>
                  </a:lnTo>
                  <a:lnTo>
                    <a:pt x="966" y="2779"/>
                  </a:lnTo>
                  <a:lnTo>
                    <a:pt x="971" y="2779"/>
                  </a:lnTo>
                  <a:lnTo>
                    <a:pt x="971" y="2779"/>
                  </a:lnTo>
                  <a:lnTo>
                    <a:pt x="983" y="2785"/>
                  </a:lnTo>
                  <a:lnTo>
                    <a:pt x="977" y="2790"/>
                  </a:lnTo>
                  <a:lnTo>
                    <a:pt x="977" y="2796"/>
                  </a:lnTo>
                  <a:lnTo>
                    <a:pt x="977" y="2796"/>
                  </a:lnTo>
                  <a:lnTo>
                    <a:pt x="977" y="2802"/>
                  </a:lnTo>
                  <a:lnTo>
                    <a:pt x="977" y="2802"/>
                  </a:lnTo>
                  <a:lnTo>
                    <a:pt x="971" y="2802"/>
                  </a:lnTo>
                  <a:lnTo>
                    <a:pt x="971" y="2802"/>
                  </a:lnTo>
                  <a:lnTo>
                    <a:pt x="977" y="2802"/>
                  </a:lnTo>
                  <a:lnTo>
                    <a:pt x="977" y="2802"/>
                  </a:lnTo>
                  <a:lnTo>
                    <a:pt x="983" y="2807"/>
                  </a:lnTo>
                  <a:lnTo>
                    <a:pt x="983" y="2807"/>
                  </a:lnTo>
                  <a:lnTo>
                    <a:pt x="994" y="2807"/>
                  </a:lnTo>
                  <a:lnTo>
                    <a:pt x="994" y="2807"/>
                  </a:lnTo>
                  <a:lnTo>
                    <a:pt x="989" y="2813"/>
                  </a:lnTo>
                  <a:lnTo>
                    <a:pt x="989" y="2813"/>
                  </a:lnTo>
                  <a:lnTo>
                    <a:pt x="989" y="2819"/>
                  </a:lnTo>
                  <a:lnTo>
                    <a:pt x="989" y="2819"/>
                  </a:lnTo>
                  <a:lnTo>
                    <a:pt x="989" y="2819"/>
                  </a:lnTo>
                  <a:lnTo>
                    <a:pt x="989" y="2819"/>
                  </a:lnTo>
                  <a:lnTo>
                    <a:pt x="983" y="2819"/>
                  </a:lnTo>
                  <a:lnTo>
                    <a:pt x="983" y="2819"/>
                  </a:lnTo>
                  <a:lnTo>
                    <a:pt x="983" y="2825"/>
                  </a:lnTo>
                  <a:lnTo>
                    <a:pt x="983" y="2825"/>
                  </a:lnTo>
                  <a:lnTo>
                    <a:pt x="983" y="2830"/>
                  </a:lnTo>
                  <a:lnTo>
                    <a:pt x="983" y="2830"/>
                  </a:lnTo>
                  <a:lnTo>
                    <a:pt x="983" y="2841"/>
                  </a:lnTo>
                  <a:lnTo>
                    <a:pt x="983" y="2841"/>
                  </a:lnTo>
                  <a:lnTo>
                    <a:pt x="983" y="2847"/>
                  </a:lnTo>
                  <a:lnTo>
                    <a:pt x="983" y="2847"/>
                  </a:lnTo>
                  <a:lnTo>
                    <a:pt x="983" y="2847"/>
                  </a:lnTo>
                  <a:lnTo>
                    <a:pt x="983" y="2847"/>
                  </a:lnTo>
                  <a:lnTo>
                    <a:pt x="994" y="2853"/>
                  </a:lnTo>
                  <a:lnTo>
                    <a:pt x="994" y="2853"/>
                  </a:lnTo>
                  <a:lnTo>
                    <a:pt x="1000" y="2853"/>
                  </a:lnTo>
                  <a:lnTo>
                    <a:pt x="1000" y="2853"/>
                  </a:lnTo>
                  <a:lnTo>
                    <a:pt x="1006" y="2859"/>
                  </a:lnTo>
                  <a:lnTo>
                    <a:pt x="1006" y="2859"/>
                  </a:lnTo>
                  <a:lnTo>
                    <a:pt x="1000" y="2859"/>
                  </a:lnTo>
                  <a:lnTo>
                    <a:pt x="1000" y="2859"/>
                  </a:lnTo>
                  <a:lnTo>
                    <a:pt x="994" y="2859"/>
                  </a:lnTo>
                  <a:lnTo>
                    <a:pt x="994" y="2859"/>
                  </a:lnTo>
                  <a:lnTo>
                    <a:pt x="994" y="2859"/>
                  </a:lnTo>
                  <a:lnTo>
                    <a:pt x="994" y="2859"/>
                  </a:lnTo>
                  <a:lnTo>
                    <a:pt x="989" y="2865"/>
                  </a:lnTo>
                  <a:lnTo>
                    <a:pt x="989" y="2865"/>
                  </a:lnTo>
                  <a:lnTo>
                    <a:pt x="977" y="2865"/>
                  </a:lnTo>
                  <a:lnTo>
                    <a:pt x="977" y="2865"/>
                  </a:lnTo>
                  <a:lnTo>
                    <a:pt x="983" y="2865"/>
                  </a:lnTo>
                  <a:lnTo>
                    <a:pt x="983" y="2865"/>
                  </a:lnTo>
                  <a:lnTo>
                    <a:pt x="989" y="2870"/>
                  </a:lnTo>
                  <a:lnTo>
                    <a:pt x="989" y="2870"/>
                  </a:lnTo>
                  <a:lnTo>
                    <a:pt x="994" y="2875"/>
                  </a:lnTo>
                  <a:lnTo>
                    <a:pt x="994" y="2875"/>
                  </a:lnTo>
                  <a:lnTo>
                    <a:pt x="989" y="2875"/>
                  </a:lnTo>
                  <a:lnTo>
                    <a:pt x="989" y="2875"/>
                  </a:lnTo>
                  <a:lnTo>
                    <a:pt x="983" y="2875"/>
                  </a:lnTo>
                  <a:lnTo>
                    <a:pt x="983" y="2875"/>
                  </a:lnTo>
                  <a:lnTo>
                    <a:pt x="977" y="2875"/>
                  </a:lnTo>
                  <a:lnTo>
                    <a:pt x="977" y="2875"/>
                  </a:lnTo>
                  <a:lnTo>
                    <a:pt x="971" y="2881"/>
                  </a:lnTo>
                  <a:lnTo>
                    <a:pt x="971" y="2881"/>
                  </a:lnTo>
                  <a:lnTo>
                    <a:pt x="966" y="2887"/>
                  </a:lnTo>
                  <a:lnTo>
                    <a:pt x="966" y="2887"/>
                  </a:lnTo>
                  <a:lnTo>
                    <a:pt x="966" y="2904"/>
                  </a:lnTo>
                  <a:lnTo>
                    <a:pt x="966" y="2904"/>
                  </a:lnTo>
                  <a:lnTo>
                    <a:pt x="971" y="2915"/>
                  </a:lnTo>
                  <a:lnTo>
                    <a:pt x="971" y="2915"/>
                  </a:lnTo>
                  <a:lnTo>
                    <a:pt x="977" y="2927"/>
                  </a:lnTo>
                  <a:lnTo>
                    <a:pt x="977" y="2927"/>
                  </a:lnTo>
                  <a:lnTo>
                    <a:pt x="966" y="2927"/>
                  </a:lnTo>
                  <a:lnTo>
                    <a:pt x="966" y="2927"/>
                  </a:lnTo>
                  <a:lnTo>
                    <a:pt x="955" y="2927"/>
                  </a:lnTo>
                  <a:lnTo>
                    <a:pt x="955" y="2927"/>
                  </a:lnTo>
                  <a:lnTo>
                    <a:pt x="949" y="2927"/>
                  </a:lnTo>
                  <a:lnTo>
                    <a:pt x="949" y="2927"/>
                  </a:lnTo>
                  <a:lnTo>
                    <a:pt x="937" y="2921"/>
                  </a:lnTo>
                  <a:lnTo>
                    <a:pt x="937" y="2921"/>
                  </a:lnTo>
                  <a:lnTo>
                    <a:pt x="937" y="2927"/>
                  </a:lnTo>
                  <a:lnTo>
                    <a:pt x="937" y="2927"/>
                  </a:lnTo>
                  <a:lnTo>
                    <a:pt x="937" y="2938"/>
                  </a:lnTo>
                  <a:lnTo>
                    <a:pt x="937" y="2938"/>
                  </a:lnTo>
                  <a:lnTo>
                    <a:pt x="931" y="2944"/>
                  </a:lnTo>
                  <a:lnTo>
                    <a:pt x="931" y="2944"/>
                  </a:lnTo>
                  <a:lnTo>
                    <a:pt x="931" y="2955"/>
                  </a:lnTo>
                  <a:lnTo>
                    <a:pt x="937" y="2955"/>
                  </a:lnTo>
                  <a:lnTo>
                    <a:pt x="937" y="2955"/>
                  </a:lnTo>
                  <a:lnTo>
                    <a:pt x="943" y="2961"/>
                  </a:lnTo>
                  <a:lnTo>
                    <a:pt x="949" y="2961"/>
                  </a:lnTo>
                  <a:lnTo>
                    <a:pt x="949" y="2961"/>
                  </a:lnTo>
                  <a:lnTo>
                    <a:pt x="949" y="2966"/>
                  </a:lnTo>
                  <a:lnTo>
                    <a:pt x="949" y="2966"/>
                  </a:lnTo>
                  <a:lnTo>
                    <a:pt x="949" y="2984"/>
                  </a:lnTo>
                  <a:lnTo>
                    <a:pt x="949" y="2984"/>
                  </a:lnTo>
                  <a:lnTo>
                    <a:pt x="949" y="2995"/>
                  </a:lnTo>
                  <a:lnTo>
                    <a:pt x="949" y="2995"/>
                  </a:lnTo>
                  <a:lnTo>
                    <a:pt x="955" y="3012"/>
                  </a:lnTo>
                  <a:lnTo>
                    <a:pt x="955" y="3012"/>
                  </a:lnTo>
                  <a:lnTo>
                    <a:pt x="960" y="3012"/>
                  </a:lnTo>
                  <a:lnTo>
                    <a:pt x="960" y="3012"/>
                  </a:lnTo>
                  <a:lnTo>
                    <a:pt x="960" y="3012"/>
                  </a:lnTo>
                  <a:lnTo>
                    <a:pt x="960" y="3012"/>
                  </a:lnTo>
                  <a:lnTo>
                    <a:pt x="966" y="3012"/>
                  </a:lnTo>
                  <a:lnTo>
                    <a:pt x="966" y="3012"/>
                  </a:lnTo>
                  <a:lnTo>
                    <a:pt x="971" y="3018"/>
                  </a:lnTo>
                  <a:lnTo>
                    <a:pt x="971" y="3018"/>
                  </a:lnTo>
                  <a:lnTo>
                    <a:pt x="977" y="3012"/>
                  </a:lnTo>
                  <a:lnTo>
                    <a:pt x="977" y="3012"/>
                  </a:lnTo>
                  <a:lnTo>
                    <a:pt x="983" y="3006"/>
                  </a:lnTo>
                  <a:lnTo>
                    <a:pt x="983" y="3006"/>
                  </a:lnTo>
                  <a:lnTo>
                    <a:pt x="989" y="3000"/>
                  </a:lnTo>
                  <a:lnTo>
                    <a:pt x="989" y="3000"/>
                  </a:lnTo>
                  <a:lnTo>
                    <a:pt x="994" y="3000"/>
                  </a:lnTo>
                  <a:lnTo>
                    <a:pt x="994" y="3000"/>
                  </a:lnTo>
                  <a:lnTo>
                    <a:pt x="994" y="3006"/>
                  </a:lnTo>
                  <a:lnTo>
                    <a:pt x="994" y="3012"/>
                  </a:lnTo>
                  <a:lnTo>
                    <a:pt x="1000" y="3018"/>
                  </a:lnTo>
                  <a:lnTo>
                    <a:pt x="1000" y="3018"/>
                  </a:lnTo>
                  <a:lnTo>
                    <a:pt x="1017" y="3012"/>
                  </a:lnTo>
                  <a:lnTo>
                    <a:pt x="1017" y="3012"/>
                  </a:lnTo>
                  <a:lnTo>
                    <a:pt x="1028" y="3012"/>
                  </a:lnTo>
                  <a:lnTo>
                    <a:pt x="1028" y="3012"/>
                  </a:lnTo>
                  <a:lnTo>
                    <a:pt x="1045" y="3012"/>
                  </a:lnTo>
                  <a:lnTo>
                    <a:pt x="1045" y="3012"/>
                  </a:lnTo>
                  <a:lnTo>
                    <a:pt x="1062" y="3018"/>
                  </a:lnTo>
                  <a:lnTo>
                    <a:pt x="1062" y="3018"/>
                  </a:lnTo>
                  <a:lnTo>
                    <a:pt x="1062" y="3029"/>
                  </a:lnTo>
                  <a:lnTo>
                    <a:pt x="1062" y="3029"/>
                  </a:lnTo>
                  <a:lnTo>
                    <a:pt x="1056" y="3040"/>
                  </a:lnTo>
                  <a:lnTo>
                    <a:pt x="1056" y="3040"/>
                  </a:lnTo>
                  <a:lnTo>
                    <a:pt x="1056" y="3052"/>
                  </a:lnTo>
                  <a:lnTo>
                    <a:pt x="1056" y="3052"/>
                  </a:lnTo>
                  <a:lnTo>
                    <a:pt x="1056" y="3058"/>
                  </a:lnTo>
                  <a:lnTo>
                    <a:pt x="1056" y="3058"/>
                  </a:lnTo>
                  <a:lnTo>
                    <a:pt x="1068" y="3058"/>
                  </a:lnTo>
                  <a:lnTo>
                    <a:pt x="1068" y="3058"/>
                  </a:lnTo>
                  <a:lnTo>
                    <a:pt x="1080" y="3052"/>
                  </a:lnTo>
                  <a:lnTo>
                    <a:pt x="1080" y="3052"/>
                  </a:lnTo>
                  <a:lnTo>
                    <a:pt x="1091" y="3052"/>
                  </a:lnTo>
                  <a:lnTo>
                    <a:pt x="1091" y="3052"/>
                  </a:lnTo>
                  <a:lnTo>
                    <a:pt x="1108" y="3052"/>
                  </a:lnTo>
                  <a:lnTo>
                    <a:pt x="1108" y="3052"/>
                  </a:lnTo>
                  <a:lnTo>
                    <a:pt x="1108" y="3058"/>
                  </a:lnTo>
                  <a:lnTo>
                    <a:pt x="1108" y="3058"/>
                  </a:lnTo>
                  <a:lnTo>
                    <a:pt x="1108" y="3058"/>
                  </a:lnTo>
                  <a:lnTo>
                    <a:pt x="1108" y="3058"/>
                  </a:lnTo>
                  <a:lnTo>
                    <a:pt x="1114" y="3063"/>
                  </a:lnTo>
                  <a:lnTo>
                    <a:pt x="1114" y="3063"/>
                  </a:lnTo>
                  <a:lnTo>
                    <a:pt x="1114" y="3063"/>
                  </a:lnTo>
                  <a:lnTo>
                    <a:pt x="1114" y="3063"/>
                  </a:lnTo>
                  <a:lnTo>
                    <a:pt x="1114" y="3063"/>
                  </a:lnTo>
                  <a:lnTo>
                    <a:pt x="1114" y="3063"/>
                  </a:lnTo>
                  <a:lnTo>
                    <a:pt x="1119" y="3063"/>
                  </a:lnTo>
                  <a:lnTo>
                    <a:pt x="1119" y="3063"/>
                  </a:lnTo>
                  <a:lnTo>
                    <a:pt x="1125" y="3063"/>
                  </a:lnTo>
                  <a:lnTo>
                    <a:pt x="1125" y="3063"/>
                  </a:lnTo>
                  <a:lnTo>
                    <a:pt x="1131" y="3063"/>
                  </a:lnTo>
                  <a:lnTo>
                    <a:pt x="1131" y="3063"/>
                  </a:lnTo>
                  <a:lnTo>
                    <a:pt x="1125" y="3069"/>
                  </a:lnTo>
                  <a:lnTo>
                    <a:pt x="1125" y="3069"/>
                  </a:lnTo>
                  <a:lnTo>
                    <a:pt x="1125" y="3075"/>
                  </a:lnTo>
                  <a:lnTo>
                    <a:pt x="1125" y="3075"/>
                  </a:lnTo>
                  <a:lnTo>
                    <a:pt x="1125" y="3080"/>
                  </a:lnTo>
                  <a:lnTo>
                    <a:pt x="1125" y="3080"/>
                  </a:lnTo>
                  <a:lnTo>
                    <a:pt x="1125" y="3086"/>
                  </a:lnTo>
                  <a:lnTo>
                    <a:pt x="1125" y="3086"/>
                  </a:lnTo>
                  <a:lnTo>
                    <a:pt x="1136" y="3091"/>
                  </a:lnTo>
                  <a:lnTo>
                    <a:pt x="1136" y="3091"/>
                  </a:lnTo>
                  <a:lnTo>
                    <a:pt x="1148" y="3091"/>
                  </a:lnTo>
                  <a:lnTo>
                    <a:pt x="1148" y="3091"/>
                  </a:lnTo>
                  <a:lnTo>
                    <a:pt x="1159" y="3097"/>
                  </a:lnTo>
                  <a:lnTo>
                    <a:pt x="1159" y="3097"/>
                  </a:lnTo>
                  <a:lnTo>
                    <a:pt x="1170" y="3097"/>
                  </a:lnTo>
                  <a:lnTo>
                    <a:pt x="1170" y="3097"/>
                  </a:lnTo>
                  <a:lnTo>
                    <a:pt x="1170" y="3114"/>
                  </a:lnTo>
                  <a:lnTo>
                    <a:pt x="1170" y="3114"/>
                  </a:lnTo>
                  <a:lnTo>
                    <a:pt x="1176" y="3131"/>
                  </a:lnTo>
                  <a:lnTo>
                    <a:pt x="1176" y="3131"/>
                  </a:lnTo>
                  <a:lnTo>
                    <a:pt x="1181" y="3137"/>
                  </a:lnTo>
                  <a:lnTo>
                    <a:pt x="1181" y="3137"/>
                  </a:lnTo>
                  <a:lnTo>
                    <a:pt x="1199" y="3154"/>
                  </a:lnTo>
                  <a:lnTo>
                    <a:pt x="1199" y="3154"/>
                  </a:lnTo>
                  <a:lnTo>
                    <a:pt x="1205" y="3154"/>
                  </a:lnTo>
                  <a:lnTo>
                    <a:pt x="1205" y="3154"/>
                  </a:lnTo>
                  <a:lnTo>
                    <a:pt x="1210" y="3154"/>
                  </a:lnTo>
                  <a:lnTo>
                    <a:pt x="1210" y="3154"/>
                  </a:lnTo>
                  <a:lnTo>
                    <a:pt x="1216" y="3149"/>
                  </a:lnTo>
                  <a:lnTo>
                    <a:pt x="1216" y="3149"/>
                  </a:lnTo>
                  <a:lnTo>
                    <a:pt x="1221" y="3154"/>
                  </a:lnTo>
                  <a:lnTo>
                    <a:pt x="1221" y="3154"/>
                  </a:lnTo>
                  <a:lnTo>
                    <a:pt x="1221" y="3154"/>
                  </a:lnTo>
                  <a:lnTo>
                    <a:pt x="1221" y="3154"/>
                  </a:lnTo>
                  <a:lnTo>
                    <a:pt x="1221" y="3154"/>
                  </a:lnTo>
                  <a:lnTo>
                    <a:pt x="1221" y="3154"/>
                  </a:lnTo>
                  <a:lnTo>
                    <a:pt x="1227" y="3160"/>
                  </a:lnTo>
                  <a:lnTo>
                    <a:pt x="1227" y="3160"/>
                  </a:lnTo>
                  <a:lnTo>
                    <a:pt x="1227" y="3160"/>
                  </a:lnTo>
                  <a:lnTo>
                    <a:pt x="1227" y="3160"/>
                  </a:lnTo>
                  <a:lnTo>
                    <a:pt x="1261" y="3165"/>
                  </a:lnTo>
                  <a:lnTo>
                    <a:pt x="1261" y="3165"/>
                  </a:lnTo>
                  <a:lnTo>
                    <a:pt x="1284" y="3165"/>
                  </a:lnTo>
                  <a:lnTo>
                    <a:pt x="1284" y="3165"/>
                  </a:lnTo>
                  <a:lnTo>
                    <a:pt x="1307" y="3171"/>
                  </a:lnTo>
                  <a:lnTo>
                    <a:pt x="1307" y="3171"/>
                  </a:lnTo>
                  <a:lnTo>
                    <a:pt x="1330" y="3171"/>
                  </a:lnTo>
                  <a:lnTo>
                    <a:pt x="1330" y="3171"/>
                  </a:lnTo>
                  <a:lnTo>
                    <a:pt x="1330" y="3165"/>
                  </a:lnTo>
                  <a:lnTo>
                    <a:pt x="1330" y="3165"/>
                  </a:lnTo>
                  <a:lnTo>
                    <a:pt x="1330" y="3160"/>
                  </a:lnTo>
                  <a:lnTo>
                    <a:pt x="1330" y="3160"/>
                  </a:lnTo>
                  <a:lnTo>
                    <a:pt x="1330" y="3154"/>
                  </a:lnTo>
                  <a:lnTo>
                    <a:pt x="1330" y="3154"/>
                  </a:lnTo>
                  <a:lnTo>
                    <a:pt x="1330" y="3149"/>
                  </a:lnTo>
                  <a:lnTo>
                    <a:pt x="1330" y="3149"/>
                  </a:lnTo>
                  <a:lnTo>
                    <a:pt x="1324" y="3143"/>
                  </a:lnTo>
                  <a:lnTo>
                    <a:pt x="1324" y="3143"/>
                  </a:lnTo>
                  <a:lnTo>
                    <a:pt x="1318" y="3143"/>
                  </a:lnTo>
                  <a:lnTo>
                    <a:pt x="1318" y="3143"/>
                  </a:lnTo>
                  <a:lnTo>
                    <a:pt x="1312" y="3137"/>
                  </a:lnTo>
                  <a:lnTo>
                    <a:pt x="1312" y="3137"/>
                  </a:lnTo>
                  <a:lnTo>
                    <a:pt x="1307" y="3137"/>
                  </a:lnTo>
                  <a:lnTo>
                    <a:pt x="1307" y="3137"/>
                  </a:lnTo>
                  <a:lnTo>
                    <a:pt x="1307" y="3131"/>
                  </a:lnTo>
                  <a:lnTo>
                    <a:pt x="1307" y="3131"/>
                  </a:lnTo>
                  <a:lnTo>
                    <a:pt x="1295" y="3120"/>
                  </a:lnTo>
                  <a:lnTo>
                    <a:pt x="1295" y="3120"/>
                  </a:lnTo>
                  <a:lnTo>
                    <a:pt x="1290" y="3114"/>
                  </a:lnTo>
                  <a:lnTo>
                    <a:pt x="1290" y="3114"/>
                  </a:lnTo>
                  <a:lnTo>
                    <a:pt x="1284" y="3109"/>
                  </a:lnTo>
                  <a:lnTo>
                    <a:pt x="1284" y="3109"/>
                  </a:lnTo>
                  <a:lnTo>
                    <a:pt x="1290" y="3103"/>
                  </a:lnTo>
                  <a:lnTo>
                    <a:pt x="1290" y="3103"/>
                  </a:lnTo>
                  <a:lnTo>
                    <a:pt x="1290" y="3103"/>
                  </a:lnTo>
                  <a:lnTo>
                    <a:pt x="1290" y="3103"/>
                  </a:lnTo>
                  <a:lnTo>
                    <a:pt x="1290" y="3097"/>
                  </a:lnTo>
                  <a:lnTo>
                    <a:pt x="1290" y="3097"/>
                  </a:lnTo>
                  <a:lnTo>
                    <a:pt x="1290" y="3097"/>
                  </a:lnTo>
                  <a:lnTo>
                    <a:pt x="1290" y="3097"/>
                  </a:lnTo>
                  <a:lnTo>
                    <a:pt x="1278" y="3086"/>
                  </a:lnTo>
                  <a:lnTo>
                    <a:pt x="1278" y="3086"/>
                  </a:lnTo>
                  <a:lnTo>
                    <a:pt x="1261" y="3075"/>
                  </a:lnTo>
                  <a:lnTo>
                    <a:pt x="1261" y="3075"/>
                  </a:lnTo>
                  <a:lnTo>
                    <a:pt x="1245" y="3063"/>
                  </a:lnTo>
                  <a:lnTo>
                    <a:pt x="1245" y="3063"/>
                  </a:lnTo>
                  <a:lnTo>
                    <a:pt x="1227" y="3052"/>
                  </a:lnTo>
                  <a:lnTo>
                    <a:pt x="1227" y="3052"/>
                  </a:lnTo>
                  <a:lnTo>
                    <a:pt x="1210" y="3052"/>
                  </a:lnTo>
                  <a:lnTo>
                    <a:pt x="1210" y="3052"/>
                  </a:lnTo>
                  <a:lnTo>
                    <a:pt x="1199" y="3046"/>
                  </a:lnTo>
                  <a:lnTo>
                    <a:pt x="1199" y="3046"/>
                  </a:lnTo>
                  <a:lnTo>
                    <a:pt x="1181" y="3046"/>
                  </a:lnTo>
                  <a:lnTo>
                    <a:pt x="1181" y="3046"/>
                  </a:lnTo>
                  <a:lnTo>
                    <a:pt x="1170" y="3035"/>
                  </a:lnTo>
                  <a:lnTo>
                    <a:pt x="1170" y="3035"/>
                  </a:lnTo>
                  <a:lnTo>
                    <a:pt x="1170" y="3029"/>
                  </a:lnTo>
                  <a:lnTo>
                    <a:pt x="1170" y="3029"/>
                  </a:lnTo>
                  <a:lnTo>
                    <a:pt x="1170" y="3024"/>
                  </a:lnTo>
                  <a:lnTo>
                    <a:pt x="1170" y="3024"/>
                  </a:lnTo>
                  <a:lnTo>
                    <a:pt x="1170" y="3018"/>
                  </a:lnTo>
                  <a:lnTo>
                    <a:pt x="1170" y="3018"/>
                  </a:lnTo>
                  <a:lnTo>
                    <a:pt x="1170" y="3012"/>
                  </a:lnTo>
                  <a:lnTo>
                    <a:pt x="1170" y="3012"/>
                  </a:lnTo>
                  <a:lnTo>
                    <a:pt x="1170" y="3006"/>
                  </a:lnTo>
                  <a:lnTo>
                    <a:pt x="1170" y="3006"/>
                  </a:lnTo>
                  <a:lnTo>
                    <a:pt x="1159" y="3006"/>
                  </a:lnTo>
                  <a:lnTo>
                    <a:pt x="1159" y="3006"/>
                  </a:lnTo>
                  <a:lnTo>
                    <a:pt x="1153" y="3006"/>
                  </a:lnTo>
                  <a:lnTo>
                    <a:pt x="1153" y="3006"/>
                  </a:lnTo>
                  <a:lnTo>
                    <a:pt x="1148" y="3006"/>
                  </a:lnTo>
                  <a:lnTo>
                    <a:pt x="1148" y="3006"/>
                  </a:lnTo>
                  <a:lnTo>
                    <a:pt x="1148" y="2995"/>
                  </a:lnTo>
                  <a:lnTo>
                    <a:pt x="1148" y="2995"/>
                  </a:lnTo>
                  <a:lnTo>
                    <a:pt x="1142" y="2984"/>
                  </a:lnTo>
                  <a:lnTo>
                    <a:pt x="1142" y="2984"/>
                  </a:lnTo>
                  <a:lnTo>
                    <a:pt x="1142" y="2978"/>
                  </a:lnTo>
                  <a:lnTo>
                    <a:pt x="1142" y="2978"/>
                  </a:lnTo>
                  <a:lnTo>
                    <a:pt x="1142" y="2984"/>
                  </a:lnTo>
                  <a:lnTo>
                    <a:pt x="1148" y="2978"/>
                  </a:lnTo>
                  <a:lnTo>
                    <a:pt x="1148" y="2978"/>
                  </a:lnTo>
                  <a:lnTo>
                    <a:pt x="1148" y="2972"/>
                  </a:lnTo>
                  <a:lnTo>
                    <a:pt x="1148" y="2972"/>
                  </a:lnTo>
                  <a:lnTo>
                    <a:pt x="1148" y="2972"/>
                  </a:lnTo>
                  <a:lnTo>
                    <a:pt x="1142" y="2972"/>
                  </a:lnTo>
                  <a:lnTo>
                    <a:pt x="1142" y="2972"/>
                  </a:lnTo>
                  <a:lnTo>
                    <a:pt x="1142" y="2972"/>
                  </a:lnTo>
                  <a:lnTo>
                    <a:pt x="1142" y="2972"/>
                  </a:lnTo>
                  <a:lnTo>
                    <a:pt x="1136" y="2978"/>
                  </a:lnTo>
                  <a:lnTo>
                    <a:pt x="1136" y="2978"/>
                  </a:lnTo>
                  <a:lnTo>
                    <a:pt x="1136" y="2978"/>
                  </a:lnTo>
                  <a:lnTo>
                    <a:pt x="1136" y="2978"/>
                  </a:lnTo>
                  <a:lnTo>
                    <a:pt x="1131" y="2972"/>
                  </a:lnTo>
                  <a:lnTo>
                    <a:pt x="1131" y="2972"/>
                  </a:lnTo>
                  <a:lnTo>
                    <a:pt x="1125" y="2966"/>
                  </a:lnTo>
                  <a:lnTo>
                    <a:pt x="1125" y="2966"/>
                  </a:lnTo>
                  <a:lnTo>
                    <a:pt x="1119" y="2961"/>
                  </a:lnTo>
                  <a:lnTo>
                    <a:pt x="1119" y="2961"/>
                  </a:lnTo>
                  <a:lnTo>
                    <a:pt x="1114" y="2961"/>
                  </a:lnTo>
                  <a:lnTo>
                    <a:pt x="1114" y="2961"/>
                  </a:lnTo>
                  <a:lnTo>
                    <a:pt x="1096" y="2961"/>
                  </a:lnTo>
                  <a:lnTo>
                    <a:pt x="1096" y="2961"/>
                  </a:lnTo>
                  <a:lnTo>
                    <a:pt x="1080" y="2961"/>
                  </a:lnTo>
                  <a:lnTo>
                    <a:pt x="1080" y="2961"/>
                  </a:lnTo>
                  <a:lnTo>
                    <a:pt x="1062" y="2961"/>
                  </a:lnTo>
                  <a:lnTo>
                    <a:pt x="1062" y="2961"/>
                  </a:lnTo>
                  <a:lnTo>
                    <a:pt x="1045" y="2961"/>
                  </a:lnTo>
                  <a:lnTo>
                    <a:pt x="1045" y="2961"/>
                  </a:lnTo>
                  <a:lnTo>
                    <a:pt x="1028" y="2955"/>
                  </a:lnTo>
                  <a:lnTo>
                    <a:pt x="1028" y="2955"/>
                  </a:lnTo>
                  <a:lnTo>
                    <a:pt x="1011" y="2950"/>
                  </a:lnTo>
                  <a:lnTo>
                    <a:pt x="1011" y="2950"/>
                  </a:lnTo>
                  <a:lnTo>
                    <a:pt x="994" y="2938"/>
                  </a:lnTo>
                  <a:lnTo>
                    <a:pt x="994" y="2938"/>
                  </a:lnTo>
                  <a:lnTo>
                    <a:pt x="977" y="2932"/>
                  </a:lnTo>
                  <a:lnTo>
                    <a:pt x="977" y="2932"/>
                  </a:lnTo>
                  <a:lnTo>
                    <a:pt x="989" y="2927"/>
                  </a:lnTo>
                  <a:lnTo>
                    <a:pt x="989" y="2927"/>
                  </a:lnTo>
                  <a:lnTo>
                    <a:pt x="1006" y="2921"/>
                  </a:lnTo>
                  <a:lnTo>
                    <a:pt x="1006" y="2921"/>
                  </a:lnTo>
                  <a:lnTo>
                    <a:pt x="1022" y="2915"/>
                  </a:lnTo>
                  <a:lnTo>
                    <a:pt x="1022" y="2915"/>
                  </a:lnTo>
                  <a:lnTo>
                    <a:pt x="1040" y="2910"/>
                  </a:lnTo>
                  <a:lnTo>
                    <a:pt x="1040" y="2910"/>
                  </a:lnTo>
                  <a:lnTo>
                    <a:pt x="1056" y="2915"/>
                  </a:lnTo>
                  <a:lnTo>
                    <a:pt x="1056" y="2915"/>
                  </a:lnTo>
                  <a:lnTo>
                    <a:pt x="1062" y="2921"/>
                  </a:lnTo>
                  <a:lnTo>
                    <a:pt x="1062" y="2921"/>
                  </a:lnTo>
                  <a:lnTo>
                    <a:pt x="1062" y="2932"/>
                  </a:lnTo>
                  <a:lnTo>
                    <a:pt x="1062" y="2932"/>
                  </a:lnTo>
                  <a:lnTo>
                    <a:pt x="1051" y="2944"/>
                  </a:lnTo>
                  <a:lnTo>
                    <a:pt x="1051" y="2944"/>
                  </a:lnTo>
                  <a:lnTo>
                    <a:pt x="1056" y="2944"/>
                  </a:lnTo>
                  <a:lnTo>
                    <a:pt x="1056" y="2944"/>
                  </a:lnTo>
                  <a:lnTo>
                    <a:pt x="1056" y="2950"/>
                  </a:lnTo>
                  <a:lnTo>
                    <a:pt x="1056" y="2950"/>
                  </a:lnTo>
                  <a:lnTo>
                    <a:pt x="1062" y="2955"/>
                  </a:lnTo>
                  <a:lnTo>
                    <a:pt x="1062" y="2955"/>
                  </a:lnTo>
                  <a:lnTo>
                    <a:pt x="1062" y="2955"/>
                  </a:lnTo>
                  <a:lnTo>
                    <a:pt x="1062" y="2955"/>
                  </a:lnTo>
                  <a:lnTo>
                    <a:pt x="1085" y="2955"/>
                  </a:lnTo>
                  <a:lnTo>
                    <a:pt x="1085" y="2955"/>
                  </a:lnTo>
                  <a:lnTo>
                    <a:pt x="1108" y="2950"/>
                  </a:lnTo>
                  <a:lnTo>
                    <a:pt x="1108" y="2950"/>
                  </a:lnTo>
                  <a:lnTo>
                    <a:pt x="1125" y="2944"/>
                  </a:lnTo>
                  <a:lnTo>
                    <a:pt x="1125" y="2944"/>
                  </a:lnTo>
                  <a:lnTo>
                    <a:pt x="1142" y="2938"/>
                  </a:lnTo>
                  <a:lnTo>
                    <a:pt x="1142" y="2938"/>
                  </a:lnTo>
                  <a:lnTo>
                    <a:pt x="1148" y="2938"/>
                  </a:lnTo>
                  <a:lnTo>
                    <a:pt x="1148" y="2938"/>
                  </a:lnTo>
                  <a:lnTo>
                    <a:pt x="1153" y="2932"/>
                  </a:lnTo>
                  <a:lnTo>
                    <a:pt x="1153" y="2932"/>
                  </a:lnTo>
                  <a:lnTo>
                    <a:pt x="1159" y="2932"/>
                  </a:lnTo>
                  <a:lnTo>
                    <a:pt x="1159" y="2932"/>
                  </a:lnTo>
                  <a:lnTo>
                    <a:pt x="1165" y="2927"/>
                  </a:lnTo>
                  <a:lnTo>
                    <a:pt x="1165" y="2927"/>
                  </a:lnTo>
                  <a:lnTo>
                    <a:pt x="1165" y="2932"/>
                  </a:lnTo>
                  <a:lnTo>
                    <a:pt x="1165" y="2932"/>
                  </a:lnTo>
                  <a:lnTo>
                    <a:pt x="1165" y="2938"/>
                  </a:lnTo>
                  <a:lnTo>
                    <a:pt x="1165" y="2938"/>
                  </a:lnTo>
                  <a:lnTo>
                    <a:pt x="1165" y="2944"/>
                  </a:lnTo>
                  <a:lnTo>
                    <a:pt x="1165" y="2944"/>
                  </a:lnTo>
                  <a:lnTo>
                    <a:pt x="1165" y="2950"/>
                  </a:lnTo>
                  <a:lnTo>
                    <a:pt x="1165" y="2950"/>
                  </a:lnTo>
                  <a:lnTo>
                    <a:pt x="1170" y="2955"/>
                  </a:lnTo>
                  <a:lnTo>
                    <a:pt x="1170" y="2955"/>
                  </a:lnTo>
                  <a:lnTo>
                    <a:pt x="1176" y="2955"/>
                  </a:lnTo>
                  <a:lnTo>
                    <a:pt x="1176" y="2955"/>
                  </a:lnTo>
                  <a:lnTo>
                    <a:pt x="1181" y="2955"/>
                  </a:lnTo>
                  <a:lnTo>
                    <a:pt x="1181" y="2955"/>
                  </a:lnTo>
                  <a:lnTo>
                    <a:pt x="1187" y="2961"/>
                  </a:lnTo>
                  <a:lnTo>
                    <a:pt x="1187" y="2961"/>
                  </a:lnTo>
                  <a:lnTo>
                    <a:pt x="1187" y="2966"/>
                  </a:lnTo>
                  <a:lnTo>
                    <a:pt x="1187" y="2966"/>
                  </a:lnTo>
                  <a:lnTo>
                    <a:pt x="1187" y="2972"/>
                  </a:lnTo>
                  <a:lnTo>
                    <a:pt x="1187" y="2972"/>
                  </a:lnTo>
                  <a:lnTo>
                    <a:pt x="1187" y="2972"/>
                  </a:lnTo>
                  <a:lnTo>
                    <a:pt x="1187" y="2972"/>
                  </a:lnTo>
                  <a:lnTo>
                    <a:pt x="1181" y="2978"/>
                  </a:lnTo>
                  <a:lnTo>
                    <a:pt x="1181" y="2978"/>
                  </a:lnTo>
                  <a:lnTo>
                    <a:pt x="1199" y="2984"/>
                  </a:lnTo>
                  <a:lnTo>
                    <a:pt x="1199" y="2984"/>
                  </a:lnTo>
                  <a:lnTo>
                    <a:pt x="1210" y="2989"/>
                  </a:lnTo>
                  <a:lnTo>
                    <a:pt x="1210" y="2989"/>
                  </a:lnTo>
                  <a:lnTo>
                    <a:pt x="1221" y="2989"/>
                  </a:lnTo>
                  <a:lnTo>
                    <a:pt x="1221" y="2989"/>
                  </a:lnTo>
                  <a:lnTo>
                    <a:pt x="1245" y="2989"/>
                  </a:lnTo>
                  <a:lnTo>
                    <a:pt x="1245" y="2989"/>
                  </a:lnTo>
                  <a:lnTo>
                    <a:pt x="1245" y="2995"/>
                  </a:lnTo>
                  <a:lnTo>
                    <a:pt x="1245" y="2995"/>
                  </a:lnTo>
                  <a:lnTo>
                    <a:pt x="1245" y="3000"/>
                  </a:lnTo>
                  <a:lnTo>
                    <a:pt x="1245" y="3000"/>
                  </a:lnTo>
                  <a:lnTo>
                    <a:pt x="1250" y="3006"/>
                  </a:lnTo>
                  <a:lnTo>
                    <a:pt x="1250" y="3012"/>
                  </a:lnTo>
                  <a:lnTo>
                    <a:pt x="1250" y="3012"/>
                  </a:lnTo>
                  <a:lnTo>
                    <a:pt x="1250" y="3029"/>
                  </a:lnTo>
                  <a:lnTo>
                    <a:pt x="1250" y="3029"/>
                  </a:lnTo>
                  <a:lnTo>
                    <a:pt x="1245" y="3035"/>
                  </a:lnTo>
                  <a:lnTo>
                    <a:pt x="1245" y="3035"/>
                  </a:lnTo>
                  <a:lnTo>
                    <a:pt x="1261" y="3035"/>
                  </a:lnTo>
                  <a:lnTo>
                    <a:pt x="1261" y="3035"/>
                  </a:lnTo>
                  <a:lnTo>
                    <a:pt x="1267" y="3035"/>
                  </a:lnTo>
                  <a:lnTo>
                    <a:pt x="1267" y="3035"/>
                  </a:lnTo>
                  <a:lnTo>
                    <a:pt x="1267" y="3024"/>
                  </a:lnTo>
                  <a:lnTo>
                    <a:pt x="1267" y="3024"/>
                  </a:lnTo>
                  <a:lnTo>
                    <a:pt x="1273" y="3018"/>
                  </a:lnTo>
                  <a:lnTo>
                    <a:pt x="1273" y="3018"/>
                  </a:lnTo>
                  <a:lnTo>
                    <a:pt x="1278" y="3018"/>
                  </a:lnTo>
                  <a:lnTo>
                    <a:pt x="1278" y="3018"/>
                  </a:lnTo>
                  <a:lnTo>
                    <a:pt x="1278" y="3012"/>
                  </a:lnTo>
                  <a:lnTo>
                    <a:pt x="1278" y="3012"/>
                  </a:lnTo>
                  <a:lnTo>
                    <a:pt x="1284" y="3018"/>
                  </a:lnTo>
                  <a:lnTo>
                    <a:pt x="1284" y="3018"/>
                  </a:lnTo>
                  <a:lnTo>
                    <a:pt x="1290" y="3018"/>
                  </a:lnTo>
                  <a:lnTo>
                    <a:pt x="1290" y="3018"/>
                  </a:lnTo>
                  <a:lnTo>
                    <a:pt x="1290" y="3018"/>
                  </a:lnTo>
                  <a:lnTo>
                    <a:pt x="1290" y="3018"/>
                  </a:lnTo>
                  <a:lnTo>
                    <a:pt x="1290" y="3018"/>
                  </a:lnTo>
                  <a:lnTo>
                    <a:pt x="1290" y="3018"/>
                  </a:lnTo>
                  <a:lnTo>
                    <a:pt x="1295" y="3024"/>
                  </a:lnTo>
                  <a:lnTo>
                    <a:pt x="1295" y="3024"/>
                  </a:lnTo>
                  <a:lnTo>
                    <a:pt x="1295" y="3029"/>
                  </a:lnTo>
                  <a:lnTo>
                    <a:pt x="1295" y="3029"/>
                  </a:lnTo>
                  <a:lnTo>
                    <a:pt x="1295" y="3029"/>
                  </a:lnTo>
                  <a:lnTo>
                    <a:pt x="1295" y="3029"/>
                  </a:lnTo>
                  <a:lnTo>
                    <a:pt x="1295" y="3029"/>
                  </a:lnTo>
                  <a:lnTo>
                    <a:pt x="1295" y="3029"/>
                  </a:lnTo>
                  <a:lnTo>
                    <a:pt x="1290" y="3035"/>
                  </a:lnTo>
                  <a:lnTo>
                    <a:pt x="1290" y="3035"/>
                  </a:lnTo>
                  <a:lnTo>
                    <a:pt x="1290" y="3040"/>
                  </a:lnTo>
                  <a:lnTo>
                    <a:pt x="1290" y="3040"/>
                  </a:lnTo>
                  <a:lnTo>
                    <a:pt x="1284" y="3046"/>
                  </a:lnTo>
                  <a:lnTo>
                    <a:pt x="1284" y="3046"/>
                  </a:lnTo>
                  <a:lnTo>
                    <a:pt x="1295" y="3052"/>
                  </a:lnTo>
                  <a:lnTo>
                    <a:pt x="1295" y="3052"/>
                  </a:lnTo>
                  <a:lnTo>
                    <a:pt x="1301" y="3052"/>
                  </a:lnTo>
                  <a:lnTo>
                    <a:pt x="1301" y="3052"/>
                  </a:lnTo>
                  <a:lnTo>
                    <a:pt x="1307" y="3058"/>
                  </a:lnTo>
                  <a:lnTo>
                    <a:pt x="1307" y="3058"/>
                  </a:lnTo>
                  <a:lnTo>
                    <a:pt x="1312" y="3058"/>
                  </a:lnTo>
                  <a:lnTo>
                    <a:pt x="1312" y="3063"/>
                  </a:lnTo>
                  <a:lnTo>
                    <a:pt x="1312" y="3063"/>
                  </a:lnTo>
                  <a:lnTo>
                    <a:pt x="1312" y="3069"/>
                  </a:lnTo>
                  <a:lnTo>
                    <a:pt x="1312" y="3069"/>
                  </a:lnTo>
                  <a:lnTo>
                    <a:pt x="1312" y="3069"/>
                  </a:lnTo>
                  <a:lnTo>
                    <a:pt x="1318" y="3069"/>
                  </a:lnTo>
                  <a:lnTo>
                    <a:pt x="1318" y="3069"/>
                  </a:lnTo>
                  <a:lnTo>
                    <a:pt x="1324" y="3069"/>
                  </a:lnTo>
                  <a:lnTo>
                    <a:pt x="1324" y="3069"/>
                  </a:lnTo>
                  <a:lnTo>
                    <a:pt x="1324" y="3069"/>
                  </a:lnTo>
                  <a:lnTo>
                    <a:pt x="1324" y="3069"/>
                  </a:lnTo>
                  <a:lnTo>
                    <a:pt x="1330" y="3069"/>
                  </a:lnTo>
                  <a:lnTo>
                    <a:pt x="1330" y="3069"/>
                  </a:lnTo>
                  <a:lnTo>
                    <a:pt x="1330" y="3075"/>
                  </a:lnTo>
                  <a:lnTo>
                    <a:pt x="1330" y="3075"/>
                  </a:lnTo>
                  <a:lnTo>
                    <a:pt x="1330" y="3080"/>
                  </a:lnTo>
                  <a:lnTo>
                    <a:pt x="1330" y="3080"/>
                  </a:lnTo>
                  <a:lnTo>
                    <a:pt x="1330" y="3086"/>
                  </a:lnTo>
                  <a:lnTo>
                    <a:pt x="1330" y="3086"/>
                  </a:lnTo>
                  <a:lnTo>
                    <a:pt x="1330" y="3091"/>
                  </a:lnTo>
                  <a:lnTo>
                    <a:pt x="1330" y="3091"/>
                  </a:lnTo>
                  <a:lnTo>
                    <a:pt x="1335" y="3097"/>
                  </a:lnTo>
                  <a:lnTo>
                    <a:pt x="1335" y="3097"/>
                  </a:lnTo>
                  <a:lnTo>
                    <a:pt x="1346" y="3103"/>
                  </a:lnTo>
                  <a:lnTo>
                    <a:pt x="1346" y="3103"/>
                  </a:lnTo>
                  <a:lnTo>
                    <a:pt x="1352" y="3109"/>
                  </a:lnTo>
                  <a:lnTo>
                    <a:pt x="1352" y="3109"/>
                  </a:lnTo>
                  <a:lnTo>
                    <a:pt x="1358" y="3114"/>
                  </a:lnTo>
                  <a:lnTo>
                    <a:pt x="1847" y="3120"/>
                  </a:lnTo>
                  <a:lnTo>
                    <a:pt x="2329" y="3125"/>
                  </a:lnTo>
                  <a:lnTo>
                    <a:pt x="2818" y="3131"/>
                  </a:lnTo>
                  <a:lnTo>
                    <a:pt x="3307" y="3137"/>
                  </a:lnTo>
                  <a:lnTo>
                    <a:pt x="3307" y="3137"/>
                  </a:lnTo>
                  <a:lnTo>
                    <a:pt x="3307" y="3131"/>
                  </a:lnTo>
                  <a:lnTo>
                    <a:pt x="3307" y="3131"/>
                  </a:lnTo>
                  <a:lnTo>
                    <a:pt x="3307" y="3120"/>
                  </a:lnTo>
                  <a:lnTo>
                    <a:pt x="3307" y="3120"/>
                  </a:lnTo>
                  <a:lnTo>
                    <a:pt x="3313" y="3109"/>
                  </a:lnTo>
                  <a:lnTo>
                    <a:pt x="3313" y="3109"/>
                  </a:lnTo>
                  <a:lnTo>
                    <a:pt x="3324" y="3103"/>
                  </a:lnTo>
                  <a:lnTo>
                    <a:pt x="3370" y="2881"/>
                  </a:lnTo>
                  <a:lnTo>
                    <a:pt x="3415" y="2660"/>
                  </a:lnTo>
                  <a:lnTo>
                    <a:pt x="3461" y="2438"/>
                  </a:lnTo>
                  <a:lnTo>
                    <a:pt x="3506" y="2216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Freeform 153"/>
            <p:cNvSpPr>
              <a:spLocks noChangeArrowheads="1"/>
            </p:cNvSpPr>
            <p:nvPr/>
          </p:nvSpPr>
          <p:spPr bwMode="auto">
            <a:xfrm>
              <a:off x="5264150" y="4090988"/>
              <a:ext cx="211138" cy="354012"/>
            </a:xfrm>
            <a:custGeom>
              <a:avLst/>
              <a:gdLst>
                <a:gd name="T0" fmla="*/ 11 w 586"/>
                <a:gd name="T1" fmla="*/ 796 h 985"/>
                <a:gd name="T2" fmla="*/ 39 w 586"/>
                <a:gd name="T3" fmla="*/ 785 h 985"/>
                <a:gd name="T4" fmla="*/ 45 w 586"/>
                <a:gd name="T5" fmla="*/ 796 h 985"/>
                <a:gd name="T6" fmla="*/ 62 w 586"/>
                <a:gd name="T7" fmla="*/ 831 h 985"/>
                <a:gd name="T8" fmla="*/ 96 w 586"/>
                <a:gd name="T9" fmla="*/ 836 h 985"/>
                <a:gd name="T10" fmla="*/ 96 w 586"/>
                <a:gd name="T11" fmla="*/ 870 h 985"/>
                <a:gd name="T12" fmla="*/ 119 w 586"/>
                <a:gd name="T13" fmla="*/ 904 h 985"/>
                <a:gd name="T14" fmla="*/ 141 w 586"/>
                <a:gd name="T15" fmla="*/ 972 h 985"/>
                <a:gd name="T16" fmla="*/ 250 w 586"/>
                <a:gd name="T17" fmla="*/ 966 h 985"/>
                <a:gd name="T18" fmla="*/ 290 w 586"/>
                <a:gd name="T19" fmla="*/ 961 h 985"/>
                <a:gd name="T20" fmla="*/ 346 w 586"/>
                <a:gd name="T21" fmla="*/ 955 h 985"/>
                <a:gd name="T22" fmla="*/ 420 w 586"/>
                <a:gd name="T23" fmla="*/ 955 h 985"/>
                <a:gd name="T24" fmla="*/ 471 w 586"/>
                <a:gd name="T25" fmla="*/ 966 h 985"/>
                <a:gd name="T26" fmla="*/ 500 w 586"/>
                <a:gd name="T27" fmla="*/ 978 h 985"/>
                <a:gd name="T28" fmla="*/ 540 w 586"/>
                <a:gd name="T29" fmla="*/ 978 h 985"/>
                <a:gd name="T30" fmla="*/ 579 w 586"/>
                <a:gd name="T31" fmla="*/ 984 h 985"/>
                <a:gd name="T32" fmla="*/ 568 w 586"/>
                <a:gd name="T33" fmla="*/ 950 h 985"/>
                <a:gd name="T34" fmla="*/ 585 w 586"/>
                <a:gd name="T35" fmla="*/ 916 h 985"/>
                <a:gd name="T36" fmla="*/ 540 w 586"/>
                <a:gd name="T37" fmla="*/ 859 h 985"/>
                <a:gd name="T38" fmla="*/ 494 w 586"/>
                <a:gd name="T39" fmla="*/ 813 h 985"/>
                <a:gd name="T40" fmla="*/ 465 w 586"/>
                <a:gd name="T41" fmla="*/ 762 h 985"/>
                <a:gd name="T42" fmla="*/ 431 w 586"/>
                <a:gd name="T43" fmla="*/ 688 h 985"/>
                <a:gd name="T44" fmla="*/ 403 w 586"/>
                <a:gd name="T45" fmla="*/ 660 h 985"/>
                <a:gd name="T46" fmla="*/ 420 w 586"/>
                <a:gd name="T47" fmla="*/ 626 h 985"/>
                <a:gd name="T48" fmla="*/ 477 w 586"/>
                <a:gd name="T49" fmla="*/ 523 h 985"/>
                <a:gd name="T50" fmla="*/ 482 w 586"/>
                <a:gd name="T51" fmla="*/ 461 h 985"/>
                <a:gd name="T52" fmla="*/ 443 w 586"/>
                <a:gd name="T53" fmla="*/ 392 h 985"/>
                <a:gd name="T54" fmla="*/ 415 w 586"/>
                <a:gd name="T55" fmla="*/ 342 h 985"/>
                <a:gd name="T56" fmla="*/ 477 w 586"/>
                <a:gd name="T57" fmla="*/ 313 h 985"/>
                <a:gd name="T58" fmla="*/ 516 w 586"/>
                <a:gd name="T59" fmla="*/ 302 h 985"/>
                <a:gd name="T60" fmla="*/ 505 w 586"/>
                <a:gd name="T61" fmla="*/ 262 h 985"/>
                <a:gd name="T62" fmla="*/ 494 w 586"/>
                <a:gd name="T63" fmla="*/ 211 h 985"/>
                <a:gd name="T64" fmla="*/ 494 w 586"/>
                <a:gd name="T65" fmla="*/ 159 h 985"/>
                <a:gd name="T66" fmla="*/ 494 w 586"/>
                <a:gd name="T67" fmla="*/ 142 h 985"/>
                <a:gd name="T68" fmla="*/ 500 w 586"/>
                <a:gd name="T69" fmla="*/ 108 h 985"/>
                <a:gd name="T70" fmla="*/ 482 w 586"/>
                <a:gd name="T71" fmla="*/ 68 h 985"/>
                <a:gd name="T72" fmla="*/ 454 w 586"/>
                <a:gd name="T73" fmla="*/ 23 h 985"/>
                <a:gd name="T74" fmla="*/ 426 w 586"/>
                <a:gd name="T75" fmla="*/ 68 h 985"/>
                <a:gd name="T76" fmla="*/ 449 w 586"/>
                <a:gd name="T77" fmla="*/ 92 h 985"/>
                <a:gd name="T78" fmla="*/ 420 w 586"/>
                <a:gd name="T79" fmla="*/ 154 h 985"/>
                <a:gd name="T80" fmla="*/ 397 w 586"/>
                <a:gd name="T81" fmla="*/ 171 h 985"/>
                <a:gd name="T82" fmla="*/ 369 w 586"/>
                <a:gd name="T83" fmla="*/ 211 h 985"/>
                <a:gd name="T84" fmla="*/ 369 w 586"/>
                <a:gd name="T85" fmla="*/ 251 h 985"/>
                <a:gd name="T86" fmla="*/ 346 w 586"/>
                <a:gd name="T87" fmla="*/ 285 h 985"/>
                <a:gd name="T88" fmla="*/ 335 w 586"/>
                <a:gd name="T89" fmla="*/ 313 h 985"/>
                <a:gd name="T90" fmla="*/ 335 w 586"/>
                <a:gd name="T91" fmla="*/ 347 h 985"/>
                <a:gd name="T92" fmla="*/ 284 w 586"/>
                <a:gd name="T93" fmla="*/ 376 h 985"/>
                <a:gd name="T94" fmla="*/ 261 w 586"/>
                <a:gd name="T95" fmla="*/ 404 h 985"/>
                <a:gd name="T96" fmla="*/ 250 w 586"/>
                <a:gd name="T97" fmla="*/ 449 h 985"/>
                <a:gd name="T98" fmla="*/ 232 w 586"/>
                <a:gd name="T99" fmla="*/ 489 h 985"/>
                <a:gd name="T100" fmla="*/ 204 w 586"/>
                <a:gd name="T101" fmla="*/ 523 h 985"/>
                <a:gd name="T102" fmla="*/ 187 w 586"/>
                <a:gd name="T103" fmla="*/ 569 h 985"/>
                <a:gd name="T104" fmla="*/ 187 w 586"/>
                <a:gd name="T105" fmla="*/ 609 h 985"/>
                <a:gd name="T106" fmla="*/ 147 w 586"/>
                <a:gd name="T107" fmla="*/ 648 h 985"/>
                <a:gd name="T108" fmla="*/ 136 w 586"/>
                <a:gd name="T109" fmla="*/ 609 h 985"/>
                <a:gd name="T110" fmla="*/ 101 w 586"/>
                <a:gd name="T111" fmla="*/ 592 h 985"/>
                <a:gd name="T112" fmla="*/ 85 w 586"/>
                <a:gd name="T113" fmla="*/ 592 h 985"/>
                <a:gd name="T114" fmla="*/ 34 w 586"/>
                <a:gd name="T115" fmla="*/ 620 h 985"/>
                <a:gd name="T116" fmla="*/ 16 w 586"/>
                <a:gd name="T117" fmla="*/ 671 h 985"/>
                <a:gd name="T118" fmla="*/ 5 w 586"/>
                <a:gd name="T119" fmla="*/ 688 h 985"/>
                <a:gd name="T120" fmla="*/ 11 w 586"/>
                <a:gd name="T121" fmla="*/ 722 h 985"/>
                <a:gd name="T122" fmla="*/ 5 w 586"/>
                <a:gd name="T123" fmla="*/ 773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6" h="985">
                  <a:moveTo>
                    <a:pt x="5" y="779"/>
                  </a:moveTo>
                  <a:lnTo>
                    <a:pt x="5" y="779"/>
                  </a:lnTo>
                  <a:lnTo>
                    <a:pt x="5" y="785"/>
                  </a:lnTo>
                  <a:lnTo>
                    <a:pt x="5" y="785"/>
                  </a:lnTo>
                  <a:lnTo>
                    <a:pt x="11" y="791"/>
                  </a:lnTo>
                  <a:lnTo>
                    <a:pt x="11" y="791"/>
                  </a:lnTo>
                  <a:lnTo>
                    <a:pt x="11" y="796"/>
                  </a:lnTo>
                  <a:lnTo>
                    <a:pt x="11" y="796"/>
                  </a:lnTo>
                  <a:lnTo>
                    <a:pt x="16" y="802"/>
                  </a:lnTo>
                  <a:lnTo>
                    <a:pt x="16" y="802"/>
                  </a:lnTo>
                  <a:lnTo>
                    <a:pt x="22" y="796"/>
                  </a:lnTo>
                  <a:lnTo>
                    <a:pt x="22" y="796"/>
                  </a:lnTo>
                  <a:lnTo>
                    <a:pt x="34" y="791"/>
                  </a:lnTo>
                  <a:lnTo>
                    <a:pt x="34" y="791"/>
                  </a:lnTo>
                  <a:lnTo>
                    <a:pt x="39" y="785"/>
                  </a:lnTo>
                  <a:lnTo>
                    <a:pt x="39" y="785"/>
                  </a:lnTo>
                  <a:lnTo>
                    <a:pt x="45" y="785"/>
                  </a:lnTo>
                  <a:lnTo>
                    <a:pt x="45" y="785"/>
                  </a:lnTo>
                  <a:lnTo>
                    <a:pt x="51" y="785"/>
                  </a:lnTo>
                  <a:lnTo>
                    <a:pt x="51" y="785"/>
                  </a:lnTo>
                  <a:lnTo>
                    <a:pt x="45" y="791"/>
                  </a:lnTo>
                  <a:lnTo>
                    <a:pt x="45" y="791"/>
                  </a:lnTo>
                  <a:lnTo>
                    <a:pt x="45" y="796"/>
                  </a:lnTo>
                  <a:lnTo>
                    <a:pt x="45" y="796"/>
                  </a:lnTo>
                  <a:lnTo>
                    <a:pt x="39" y="796"/>
                  </a:lnTo>
                  <a:lnTo>
                    <a:pt x="39" y="796"/>
                  </a:lnTo>
                  <a:lnTo>
                    <a:pt x="39" y="813"/>
                  </a:lnTo>
                  <a:lnTo>
                    <a:pt x="45" y="819"/>
                  </a:lnTo>
                  <a:lnTo>
                    <a:pt x="45" y="819"/>
                  </a:lnTo>
                  <a:lnTo>
                    <a:pt x="51" y="825"/>
                  </a:lnTo>
                  <a:lnTo>
                    <a:pt x="62" y="831"/>
                  </a:lnTo>
                  <a:lnTo>
                    <a:pt x="62" y="831"/>
                  </a:lnTo>
                  <a:lnTo>
                    <a:pt x="85" y="831"/>
                  </a:lnTo>
                  <a:lnTo>
                    <a:pt x="85" y="831"/>
                  </a:lnTo>
                  <a:lnTo>
                    <a:pt x="101" y="825"/>
                  </a:lnTo>
                  <a:lnTo>
                    <a:pt x="101" y="825"/>
                  </a:lnTo>
                  <a:lnTo>
                    <a:pt x="96" y="831"/>
                  </a:lnTo>
                  <a:lnTo>
                    <a:pt x="96" y="831"/>
                  </a:lnTo>
                  <a:lnTo>
                    <a:pt x="96" y="836"/>
                  </a:lnTo>
                  <a:lnTo>
                    <a:pt x="96" y="836"/>
                  </a:lnTo>
                  <a:lnTo>
                    <a:pt x="90" y="841"/>
                  </a:lnTo>
                  <a:lnTo>
                    <a:pt x="90" y="841"/>
                  </a:lnTo>
                  <a:lnTo>
                    <a:pt x="85" y="847"/>
                  </a:lnTo>
                  <a:lnTo>
                    <a:pt x="85" y="847"/>
                  </a:lnTo>
                  <a:lnTo>
                    <a:pt x="90" y="853"/>
                  </a:lnTo>
                  <a:lnTo>
                    <a:pt x="90" y="853"/>
                  </a:lnTo>
                  <a:lnTo>
                    <a:pt x="96" y="870"/>
                  </a:lnTo>
                  <a:lnTo>
                    <a:pt x="96" y="870"/>
                  </a:lnTo>
                  <a:lnTo>
                    <a:pt x="101" y="887"/>
                  </a:lnTo>
                  <a:lnTo>
                    <a:pt x="101" y="887"/>
                  </a:lnTo>
                  <a:lnTo>
                    <a:pt x="107" y="898"/>
                  </a:lnTo>
                  <a:lnTo>
                    <a:pt x="107" y="898"/>
                  </a:lnTo>
                  <a:lnTo>
                    <a:pt x="113" y="904"/>
                  </a:lnTo>
                  <a:lnTo>
                    <a:pt x="113" y="904"/>
                  </a:lnTo>
                  <a:lnTo>
                    <a:pt x="119" y="904"/>
                  </a:lnTo>
                  <a:lnTo>
                    <a:pt x="119" y="904"/>
                  </a:lnTo>
                  <a:lnTo>
                    <a:pt x="119" y="916"/>
                  </a:lnTo>
                  <a:lnTo>
                    <a:pt x="119" y="916"/>
                  </a:lnTo>
                  <a:lnTo>
                    <a:pt x="119" y="932"/>
                  </a:lnTo>
                  <a:lnTo>
                    <a:pt x="119" y="932"/>
                  </a:lnTo>
                  <a:lnTo>
                    <a:pt x="113" y="950"/>
                  </a:lnTo>
                  <a:lnTo>
                    <a:pt x="113" y="950"/>
                  </a:lnTo>
                  <a:lnTo>
                    <a:pt x="113" y="972"/>
                  </a:lnTo>
                  <a:lnTo>
                    <a:pt x="141" y="972"/>
                  </a:lnTo>
                  <a:lnTo>
                    <a:pt x="170" y="972"/>
                  </a:lnTo>
                  <a:lnTo>
                    <a:pt x="204" y="972"/>
                  </a:lnTo>
                  <a:lnTo>
                    <a:pt x="232" y="972"/>
                  </a:lnTo>
                  <a:lnTo>
                    <a:pt x="232" y="972"/>
                  </a:lnTo>
                  <a:lnTo>
                    <a:pt x="238" y="972"/>
                  </a:lnTo>
                  <a:lnTo>
                    <a:pt x="238" y="972"/>
                  </a:lnTo>
                  <a:lnTo>
                    <a:pt x="250" y="966"/>
                  </a:lnTo>
                  <a:lnTo>
                    <a:pt x="250" y="966"/>
                  </a:lnTo>
                  <a:lnTo>
                    <a:pt x="261" y="966"/>
                  </a:lnTo>
                  <a:lnTo>
                    <a:pt x="261" y="966"/>
                  </a:lnTo>
                  <a:lnTo>
                    <a:pt x="272" y="961"/>
                  </a:lnTo>
                  <a:lnTo>
                    <a:pt x="272" y="961"/>
                  </a:lnTo>
                  <a:lnTo>
                    <a:pt x="284" y="955"/>
                  </a:lnTo>
                  <a:lnTo>
                    <a:pt x="284" y="955"/>
                  </a:lnTo>
                  <a:lnTo>
                    <a:pt x="290" y="961"/>
                  </a:lnTo>
                  <a:lnTo>
                    <a:pt x="290" y="961"/>
                  </a:lnTo>
                  <a:lnTo>
                    <a:pt x="301" y="961"/>
                  </a:lnTo>
                  <a:lnTo>
                    <a:pt x="301" y="961"/>
                  </a:lnTo>
                  <a:lnTo>
                    <a:pt x="318" y="955"/>
                  </a:lnTo>
                  <a:lnTo>
                    <a:pt x="318" y="955"/>
                  </a:lnTo>
                  <a:lnTo>
                    <a:pt x="335" y="950"/>
                  </a:lnTo>
                  <a:lnTo>
                    <a:pt x="335" y="950"/>
                  </a:lnTo>
                  <a:lnTo>
                    <a:pt x="346" y="955"/>
                  </a:lnTo>
                  <a:lnTo>
                    <a:pt x="346" y="955"/>
                  </a:lnTo>
                  <a:lnTo>
                    <a:pt x="357" y="955"/>
                  </a:lnTo>
                  <a:lnTo>
                    <a:pt x="357" y="955"/>
                  </a:lnTo>
                  <a:lnTo>
                    <a:pt x="363" y="955"/>
                  </a:lnTo>
                  <a:lnTo>
                    <a:pt x="380" y="955"/>
                  </a:lnTo>
                  <a:lnTo>
                    <a:pt x="391" y="955"/>
                  </a:lnTo>
                  <a:lnTo>
                    <a:pt x="409" y="955"/>
                  </a:lnTo>
                  <a:lnTo>
                    <a:pt x="420" y="955"/>
                  </a:lnTo>
                  <a:lnTo>
                    <a:pt x="420" y="955"/>
                  </a:lnTo>
                  <a:lnTo>
                    <a:pt x="437" y="955"/>
                  </a:lnTo>
                  <a:lnTo>
                    <a:pt x="437" y="955"/>
                  </a:lnTo>
                  <a:lnTo>
                    <a:pt x="449" y="955"/>
                  </a:lnTo>
                  <a:lnTo>
                    <a:pt x="449" y="955"/>
                  </a:lnTo>
                  <a:lnTo>
                    <a:pt x="460" y="955"/>
                  </a:lnTo>
                  <a:lnTo>
                    <a:pt x="460" y="955"/>
                  </a:lnTo>
                  <a:lnTo>
                    <a:pt x="471" y="966"/>
                  </a:lnTo>
                  <a:lnTo>
                    <a:pt x="471" y="966"/>
                  </a:lnTo>
                  <a:lnTo>
                    <a:pt x="477" y="972"/>
                  </a:lnTo>
                  <a:lnTo>
                    <a:pt x="477" y="972"/>
                  </a:lnTo>
                  <a:lnTo>
                    <a:pt x="482" y="978"/>
                  </a:lnTo>
                  <a:lnTo>
                    <a:pt x="482" y="978"/>
                  </a:lnTo>
                  <a:lnTo>
                    <a:pt x="488" y="978"/>
                  </a:lnTo>
                  <a:lnTo>
                    <a:pt x="488" y="978"/>
                  </a:lnTo>
                  <a:lnTo>
                    <a:pt x="500" y="978"/>
                  </a:lnTo>
                  <a:lnTo>
                    <a:pt x="500" y="978"/>
                  </a:lnTo>
                  <a:lnTo>
                    <a:pt x="505" y="978"/>
                  </a:lnTo>
                  <a:lnTo>
                    <a:pt x="505" y="978"/>
                  </a:lnTo>
                  <a:lnTo>
                    <a:pt x="516" y="978"/>
                  </a:lnTo>
                  <a:lnTo>
                    <a:pt x="516" y="978"/>
                  </a:lnTo>
                  <a:lnTo>
                    <a:pt x="528" y="978"/>
                  </a:lnTo>
                  <a:lnTo>
                    <a:pt x="528" y="978"/>
                  </a:lnTo>
                  <a:lnTo>
                    <a:pt x="540" y="978"/>
                  </a:lnTo>
                  <a:lnTo>
                    <a:pt x="540" y="978"/>
                  </a:lnTo>
                  <a:lnTo>
                    <a:pt x="556" y="978"/>
                  </a:lnTo>
                  <a:lnTo>
                    <a:pt x="556" y="978"/>
                  </a:lnTo>
                  <a:lnTo>
                    <a:pt x="568" y="984"/>
                  </a:lnTo>
                  <a:lnTo>
                    <a:pt x="568" y="984"/>
                  </a:lnTo>
                  <a:lnTo>
                    <a:pt x="579" y="984"/>
                  </a:lnTo>
                  <a:lnTo>
                    <a:pt x="579" y="984"/>
                  </a:lnTo>
                  <a:lnTo>
                    <a:pt x="579" y="984"/>
                  </a:lnTo>
                  <a:lnTo>
                    <a:pt x="579" y="984"/>
                  </a:lnTo>
                  <a:lnTo>
                    <a:pt x="579" y="984"/>
                  </a:lnTo>
                  <a:lnTo>
                    <a:pt x="579" y="984"/>
                  </a:lnTo>
                  <a:lnTo>
                    <a:pt x="574" y="972"/>
                  </a:lnTo>
                  <a:lnTo>
                    <a:pt x="574" y="972"/>
                  </a:lnTo>
                  <a:lnTo>
                    <a:pt x="568" y="961"/>
                  </a:lnTo>
                  <a:lnTo>
                    <a:pt x="568" y="961"/>
                  </a:lnTo>
                  <a:lnTo>
                    <a:pt x="568" y="950"/>
                  </a:lnTo>
                  <a:lnTo>
                    <a:pt x="568" y="950"/>
                  </a:lnTo>
                  <a:lnTo>
                    <a:pt x="568" y="938"/>
                  </a:lnTo>
                  <a:lnTo>
                    <a:pt x="568" y="938"/>
                  </a:lnTo>
                  <a:lnTo>
                    <a:pt x="574" y="927"/>
                  </a:lnTo>
                  <a:lnTo>
                    <a:pt x="574" y="927"/>
                  </a:lnTo>
                  <a:lnTo>
                    <a:pt x="579" y="916"/>
                  </a:lnTo>
                  <a:lnTo>
                    <a:pt x="579" y="916"/>
                  </a:lnTo>
                  <a:lnTo>
                    <a:pt x="585" y="916"/>
                  </a:lnTo>
                  <a:lnTo>
                    <a:pt x="585" y="916"/>
                  </a:lnTo>
                  <a:lnTo>
                    <a:pt x="579" y="910"/>
                  </a:lnTo>
                  <a:lnTo>
                    <a:pt x="579" y="910"/>
                  </a:lnTo>
                  <a:lnTo>
                    <a:pt x="568" y="898"/>
                  </a:lnTo>
                  <a:lnTo>
                    <a:pt x="568" y="898"/>
                  </a:lnTo>
                  <a:lnTo>
                    <a:pt x="550" y="881"/>
                  </a:lnTo>
                  <a:lnTo>
                    <a:pt x="550" y="881"/>
                  </a:lnTo>
                  <a:lnTo>
                    <a:pt x="540" y="859"/>
                  </a:lnTo>
                  <a:lnTo>
                    <a:pt x="540" y="859"/>
                  </a:lnTo>
                  <a:lnTo>
                    <a:pt x="528" y="841"/>
                  </a:lnTo>
                  <a:lnTo>
                    <a:pt x="528" y="841"/>
                  </a:lnTo>
                  <a:lnTo>
                    <a:pt x="516" y="836"/>
                  </a:lnTo>
                  <a:lnTo>
                    <a:pt x="516" y="836"/>
                  </a:lnTo>
                  <a:lnTo>
                    <a:pt x="511" y="825"/>
                  </a:lnTo>
                  <a:lnTo>
                    <a:pt x="511" y="825"/>
                  </a:lnTo>
                  <a:lnTo>
                    <a:pt x="494" y="813"/>
                  </a:lnTo>
                  <a:lnTo>
                    <a:pt x="494" y="813"/>
                  </a:lnTo>
                  <a:lnTo>
                    <a:pt x="482" y="802"/>
                  </a:lnTo>
                  <a:lnTo>
                    <a:pt x="482" y="802"/>
                  </a:lnTo>
                  <a:lnTo>
                    <a:pt x="477" y="791"/>
                  </a:lnTo>
                  <a:lnTo>
                    <a:pt x="477" y="791"/>
                  </a:lnTo>
                  <a:lnTo>
                    <a:pt x="471" y="779"/>
                  </a:lnTo>
                  <a:lnTo>
                    <a:pt x="471" y="779"/>
                  </a:lnTo>
                  <a:lnTo>
                    <a:pt x="465" y="762"/>
                  </a:lnTo>
                  <a:lnTo>
                    <a:pt x="465" y="762"/>
                  </a:lnTo>
                  <a:lnTo>
                    <a:pt x="454" y="739"/>
                  </a:lnTo>
                  <a:lnTo>
                    <a:pt x="454" y="739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37" y="706"/>
                  </a:lnTo>
                  <a:lnTo>
                    <a:pt x="437" y="706"/>
                  </a:lnTo>
                  <a:lnTo>
                    <a:pt x="431" y="688"/>
                  </a:lnTo>
                  <a:lnTo>
                    <a:pt x="431" y="688"/>
                  </a:lnTo>
                  <a:lnTo>
                    <a:pt x="426" y="677"/>
                  </a:lnTo>
                  <a:lnTo>
                    <a:pt x="426" y="677"/>
                  </a:lnTo>
                  <a:lnTo>
                    <a:pt x="420" y="671"/>
                  </a:lnTo>
                  <a:lnTo>
                    <a:pt x="420" y="671"/>
                  </a:lnTo>
                  <a:lnTo>
                    <a:pt x="415" y="666"/>
                  </a:lnTo>
                  <a:lnTo>
                    <a:pt x="415" y="666"/>
                  </a:lnTo>
                  <a:lnTo>
                    <a:pt x="403" y="660"/>
                  </a:lnTo>
                  <a:lnTo>
                    <a:pt x="403" y="660"/>
                  </a:lnTo>
                  <a:lnTo>
                    <a:pt x="397" y="654"/>
                  </a:lnTo>
                  <a:lnTo>
                    <a:pt x="397" y="654"/>
                  </a:lnTo>
                  <a:lnTo>
                    <a:pt x="397" y="642"/>
                  </a:lnTo>
                  <a:lnTo>
                    <a:pt x="397" y="642"/>
                  </a:lnTo>
                  <a:lnTo>
                    <a:pt x="409" y="637"/>
                  </a:lnTo>
                  <a:lnTo>
                    <a:pt x="409" y="637"/>
                  </a:lnTo>
                  <a:lnTo>
                    <a:pt x="420" y="626"/>
                  </a:lnTo>
                  <a:lnTo>
                    <a:pt x="420" y="626"/>
                  </a:lnTo>
                  <a:lnTo>
                    <a:pt x="437" y="609"/>
                  </a:lnTo>
                  <a:lnTo>
                    <a:pt x="437" y="609"/>
                  </a:lnTo>
                  <a:lnTo>
                    <a:pt x="454" y="575"/>
                  </a:lnTo>
                  <a:lnTo>
                    <a:pt x="454" y="575"/>
                  </a:lnTo>
                  <a:lnTo>
                    <a:pt x="465" y="546"/>
                  </a:lnTo>
                  <a:lnTo>
                    <a:pt x="465" y="546"/>
                  </a:lnTo>
                  <a:lnTo>
                    <a:pt x="471" y="535"/>
                  </a:lnTo>
                  <a:lnTo>
                    <a:pt x="477" y="523"/>
                  </a:lnTo>
                  <a:lnTo>
                    <a:pt x="477" y="512"/>
                  </a:lnTo>
                  <a:lnTo>
                    <a:pt x="482" y="501"/>
                  </a:lnTo>
                  <a:lnTo>
                    <a:pt x="488" y="489"/>
                  </a:lnTo>
                  <a:lnTo>
                    <a:pt x="488" y="489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82" y="461"/>
                  </a:lnTo>
                  <a:lnTo>
                    <a:pt x="482" y="461"/>
                  </a:lnTo>
                  <a:lnTo>
                    <a:pt x="477" y="438"/>
                  </a:lnTo>
                  <a:lnTo>
                    <a:pt x="477" y="438"/>
                  </a:lnTo>
                  <a:lnTo>
                    <a:pt x="471" y="421"/>
                  </a:lnTo>
                  <a:lnTo>
                    <a:pt x="471" y="421"/>
                  </a:lnTo>
                  <a:lnTo>
                    <a:pt x="460" y="410"/>
                  </a:lnTo>
                  <a:lnTo>
                    <a:pt x="460" y="410"/>
                  </a:lnTo>
                  <a:lnTo>
                    <a:pt x="443" y="392"/>
                  </a:lnTo>
                  <a:lnTo>
                    <a:pt x="443" y="392"/>
                  </a:lnTo>
                  <a:lnTo>
                    <a:pt x="431" y="370"/>
                  </a:lnTo>
                  <a:lnTo>
                    <a:pt x="431" y="370"/>
                  </a:lnTo>
                  <a:lnTo>
                    <a:pt x="420" y="358"/>
                  </a:lnTo>
                  <a:lnTo>
                    <a:pt x="420" y="358"/>
                  </a:lnTo>
                  <a:lnTo>
                    <a:pt x="415" y="352"/>
                  </a:lnTo>
                  <a:lnTo>
                    <a:pt x="415" y="352"/>
                  </a:lnTo>
                  <a:lnTo>
                    <a:pt x="415" y="342"/>
                  </a:lnTo>
                  <a:lnTo>
                    <a:pt x="415" y="342"/>
                  </a:lnTo>
                  <a:lnTo>
                    <a:pt x="420" y="330"/>
                  </a:lnTo>
                  <a:lnTo>
                    <a:pt x="420" y="330"/>
                  </a:lnTo>
                  <a:lnTo>
                    <a:pt x="431" y="319"/>
                  </a:lnTo>
                  <a:lnTo>
                    <a:pt x="431" y="319"/>
                  </a:lnTo>
                  <a:lnTo>
                    <a:pt x="449" y="313"/>
                  </a:lnTo>
                  <a:lnTo>
                    <a:pt x="449" y="313"/>
                  </a:lnTo>
                  <a:lnTo>
                    <a:pt x="477" y="313"/>
                  </a:lnTo>
                  <a:lnTo>
                    <a:pt x="477" y="313"/>
                  </a:lnTo>
                  <a:lnTo>
                    <a:pt x="505" y="313"/>
                  </a:lnTo>
                  <a:lnTo>
                    <a:pt x="505" y="313"/>
                  </a:lnTo>
                  <a:lnTo>
                    <a:pt x="516" y="313"/>
                  </a:lnTo>
                  <a:lnTo>
                    <a:pt x="516" y="313"/>
                  </a:lnTo>
                  <a:lnTo>
                    <a:pt x="516" y="313"/>
                  </a:lnTo>
                  <a:lnTo>
                    <a:pt x="516" y="313"/>
                  </a:lnTo>
                  <a:lnTo>
                    <a:pt x="516" y="302"/>
                  </a:lnTo>
                  <a:lnTo>
                    <a:pt x="516" y="302"/>
                  </a:lnTo>
                  <a:lnTo>
                    <a:pt x="516" y="296"/>
                  </a:lnTo>
                  <a:lnTo>
                    <a:pt x="516" y="296"/>
                  </a:lnTo>
                  <a:lnTo>
                    <a:pt x="511" y="285"/>
                  </a:lnTo>
                  <a:lnTo>
                    <a:pt x="511" y="285"/>
                  </a:lnTo>
                  <a:lnTo>
                    <a:pt x="505" y="273"/>
                  </a:lnTo>
                  <a:lnTo>
                    <a:pt x="505" y="273"/>
                  </a:lnTo>
                  <a:lnTo>
                    <a:pt x="505" y="262"/>
                  </a:lnTo>
                  <a:lnTo>
                    <a:pt x="505" y="262"/>
                  </a:lnTo>
                  <a:lnTo>
                    <a:pt x="505" y="245"/>
                  </a:lnTo>
                  <a:lnTo>
                    <a:pt x="505" y="245"/>
                  </a:lnTo>
                  <a:lnTo>
                    <a:pt x="505" y="239"/>
                  </a:lnTo>
                  <a:lnTo>
                    <a:pt x="505" y="239"/>
                  </a:lnTo>
                  <a:lnTo>
                    <a:pt x="500" y="228"/>
                  </a:lnTo>
                  <a:lnTo>
                    <a:pt x="500" y="228"/>
                  </a:lnTo>
                  <a:lnTo>
                    <a:pt x="494" y="211"/>
                  </a:lnTo>
                  <a:lnTo>
                    <a:pt x="494" y="211"/>
                  </a:lnTo>
                  <a:lnTo>
                    <a:pt x="488" y="193"/>
                  </a:lnTo>
                  <a:lnTo>
                    <a:pt x="488" y="193"/>
                  </a:lnTo>
                  <a:lnTo>
                    <a:pt x="488" y="177"/>
                  </a:lnTo>
                  <a:lnTo>
                    <a:pt x="488" y="177"/>
                  </a:lnTo>
                  <a:lnTo>
                    <a:pt x="488" y="165"/>
                  </a:lnTo>
                  <a:lnTo>
                    <a:pt x="488" y="165"/>
                  </a:lnTo>
                  <a:lnTo>
                    <a:pt x="494" y="159"/>
                  </a:lnTo>
                  <a:lnTo>
                    <a:pt x="494" y="159"/>
                  </a:lnTo>
                  <a:lnTo>
                    <a:pt x="494" y="154"/>
                  </a:lnTo>
                  <a:lnTo>
                    <a:pt x="494" y="154"/>
                  </a:lnTo>
                  <a:lnTo>
                    <a:pt x="500" y="154"/>
                  </a:lnTo>
                  <a:lnTo>
                    <a:pt x="500" y="154"/>
                  </a:lnTo>
                  <a:lnTo>
                    <a:pt x="500" y="148"/>
                  </a:lnTo>
                  <a:lnTo>
                    <a:pt x="500" y="148"/>
                  </a:lnTo>
                  <a:lnTo>
                    <a:pt x="494" y="142"/>
                  </a:lnTo>
                  <a:lnTo>
                    <a:pt x="494" y="142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500" y="126"/>
                  </a:lnTo>
                  <a:lnTo>
                    <a:pt x="500" y="126"/>
                  </a:lnTo>
                  <a:lnTo>
                    <a:pt x="500" y="120"/>
                  </a:lnTo>
                  <a:lnTo>
                    <a:pt x="500" y="120"/>
                  </a:lnTo>
                  <a:lnTo>
                    <a:pt x="500" y="108"/>
                  </a:lnTo>
                  <a:lnTo>
                    <a:pt x="500" y="108"/>
                  </a:lnTo>
                  <a:lnTo>
                    <a:pt x="494" y="97"/>
                  </a:lnTo>
                  <a:lnTo>
                    <a:pt x="494" y="97"/>
                  </a:lnTo>
                  <a:lnTo>
                    <a:pt x="488" y="92"/>
                  </a:lnTo>
                  <a:lnTo>
                    <a:pt x="488" y="92"/>
                  </a:lnTo>
                  <a:lnTo>
                    <a:pt x="482" y="80"/>
                  </a:lnTo>
                  <a:lnTo>
                    <a:pt x="482" y="80"/>
                  </a:lnTo>
                  <a:lnTo>
                    <a:pt x="482" y="68"/>
                  </a:lnTo>
                  <a:lnTo>
                    <a:pt x="482" y="68"/>
                  </a:lnTo>
                  <a:lnTo>
                    <a:pt x="482" y="63"/>
                  </a:lnTo>
                  <a:lnTo>
                    <a:pt x="482" y="63"/>
                  </a:lnTo>
                  <a:lnTo>
                    <a:pt x="477" y="52"/>
                  </a:lnTo>
                  <a:lnTo>
                    <a:pt x="477" y="52"/>
                  </a:lnTo>
                  <a:lnTo>
                    <a:pt x="465" y="34"/>
                  </a:lnTo>
                  <a:lnTo>
                    <a:pt x="465" y="34"/>
                  </a:lnTo>
                  <a:lnTo>
                    <a:pt x="454" y="23"/>
                  </a:lnTo>
                  <a:lnTo>
                    <a:pt x="454" y="23"/>
                  </a:lnTo>
                  <a:lnTo>
                    <a:pt x="437" y="6"/>
                  </a:lnTo>
                  <a:lnTo>
                    <a:pt x="437" y="6"/>
                  </a:lnTo>
                  <a:lnTo>
                    <a:pt x="431" y="0"/>
                  </a:lnTo>
                  <a:lnTo>
                    <a:pt x="431" y="18"/>
                  </a:lnTo>
                  <a:lnTo>
                    <a:pt x="431" y="34"/>
                  </a:lnTo>
                  <a:lnTo>
                    <a:pt x="426" y="5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6" y="74"/>
                  </a:lnTo>
                  <a:lnTo>
                    <a:pt x="426" y="74"/>
                  </a:lnTo>
                  <a:lnTo>
                    <a:pt x="437" y="74"/>
                  </a:lnTo>
                  <a:lnTo>
                    <a:pt x="437" y="74"/>
                  </a:lnTo>
                  <a:lnTo>
                    <a:pt x="443" y="86"/>
                  </a:lnTo>
                  <a:lnTo>
                    <a:pt x="443" y="86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43" y="108"/>
                  </a:lnTo>
                  <a:lnTo>
                    <a:pt x="443" y="108"/>
                  </a:lnTo>
                  <a:lnTo>
                    <a:pt x="437" y="126"/>
                  </a:lnTo>
                  <a:lnTo>
                    <a:pt x="437" y="126"/>
                  </a:lnTo>
                  <a:lnTo>
                    <a:pt x="431" y="148"/>
                  </a:lnTo>
                  <a:lnTo>
                    <a:pt x="431" y="148"/>
                  </a:lnTo>
                  <a:lnTo>
                    <a:pt x="426" y="154"/>
                  </a:lnTo>
                  <a:lnTo>
                    <a:pt x="420" y="154"/>
                  </a:lnTo>
                  <a:lnTo>
                    <a:pt x="420" y="154"/>
                  </a:lnTo>
                  <a:lnTo>
                    <a:pt x="415" y="154"/>
                  </a:lnTo>
                  <a:lnTo>
                    <a:pt x="415" y="154"/>
                  </a:lnTo>
                  <a:lnTo>
                    <a:pt x="403" y="159"/>
                  </a:lnTo>
                  <a:lnTo>
                    <a:pt x="403" y="159"/>
                  </a:lnTo>
                  <a:lnTo>
                    <a:pt x="397" y="165"/>
                  </a:lnTo>
                  <a:lnTo>
                    <a:pt x="397" y="165"/>
                  </a:lnTo>
                  <a:lnTo>
                    <a:pt x="397" y="171"/>
                  </a:lnTo>
                  <a:lnTo>
                    <a:pt x="397" y="171"/>
                  </a:lnTo>
                  <a:lnTo>
                    <a:pt x="397" y="182"/>
                  </a:lnTo>
                  <a:lnTo>
                    <a:pt x="397" y="182"/>
                  </a:lnTo>
                  <a:lnTo>
                    <a:pt x="386" y="193"/>
                  </a:lnTo>
                  <a:lnTo>
                    <a:pt x="386" y="193"/>
                  </a:lnTo>
                  <a:lnTo>
                    <a:pt x="380" y="205"/>
                  </a:lnTo>
                  <a:lnTo>
                    <a:pt x="380" y="205"/>
                  </a:lnTo>
                  <a:lnTo>
                    <a:pt x="369" y="211"/>
                  </a:lnTo>
                  <a:lnTo>
                    <a:pt x="369" y="211"/>
                  </a:lnTo>
                  <a:lnTo>
                    <a:pt x="363" y="222"/>
                  </a:lnTo>
                  <a:lnTo>
                    <a:pt x="363" y="222"/>
                  </a:lnTo>
                  <a:lnTo>
                    <a:pt x="369" y="228"/>
                  </a:lnTo>
                  <a:lnTo>
                    <a:pt x="369" y="228"/>
                  </a:lnTo>
                  <a:lnTo>
                    <a:pt x="369" y="239"/>
                  </a:lnTo>
                  <a:lnTo>
                    <a:pt x="369" y="239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3" y="262"/>
                  </a:lnTo>
                  <a:lnTo>
                    <a:pt x="363" y="262"/>
                  </a:lnTo>
                  <a:lnTo>
                    <a:pt x="357" y="273"/>
                  </a:lnTo>
                  <a:lnTo>
                    <a:pt x="357" y="273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46" y="285"/>
                  </a:lnTo>
                  <a:lnTo>
                    <a:pt x="346" y="285"/>
                  </a:lnTo>
                  <a:lnTo>
                    <a:pt x="340" y="290"/>
                  </a:lnTo>
                  <a:lnTo>
                    <a:pt x="340" y="290"/>
                  </a:lnTo>
                  <a:lnTo>
                    <a:pt x="335" y="302"/>
                  </a:lnTo>
                  <a:lnTo>
                    <a:pt x="335" y="302"/>
                  </a:lnTo>
                  <a:lnTo>
                    <a:pt x="335" y="307"/>
                  </a:lnTo>
                  <a:lnTo>
                    <a:pt x="335" y="307"/>
                  </a:lnTo>
                  <a:lnTo>
                    <a:pt x="335" y="313"/>
                  </a:lnTo>
                  <a:lnTo>
                    <a:pt x="335" y="313"/>
                  </a:lnTo>
                  <a:lnTo>
                    <a:pt x="335" y="319"/>
                  </a:lnTo>
                  <a:lnTo>
                    <a:pt x="335" y="319"/>
                  </a:lnTo>
                  <a:lnTo>
                    <a:pt x="340" y="330"/>
                  </a:lnTo>
                  <a:lnTo>
                    <a:pt x="340" y="330"/>
                  </a:lnTo>
                  <a:lnTo>
                    <a:pt x="340" y="342"/>
                  </a:lnTo>
                  <a:lnTo>
                    <a:pt x="340" y="342"/>
                  </a:lnTo>
                  <a:lnTo>
                    <a:pt x="335" y="347"/>
                  </a:lnTo>
                  <a:lnTo>
                    <a:pt x="335" y="347"/>
                  </a:lnTo>
                  <a:lnTo>
                    <a:pt x="323" y="352"/>
                  </a:lnTo>
                  <a:lnTo>
                    <a:pt x="323" y="352"/>
                  </a:lnTo>
                  <a:lnTo>
                    <a:pt x="312" y="364"/>
                  </a:lnTo>
                  <a:lnTo>
                    <a:pt x="312" y="364"/>
                  </a:lnTo>
                  <a:lnTo>
                    <a:pt x="301" y="370"/>
                  </a:lnTo>
                  <a:lnTo>
                    <a:pt x="301" y="370"/>
                  </a:lnTo>
                  <a:lnTo>
                    <a:pt x="284" y="376"/>
                  </a:lnTo>
                  <a:lnTo>
                    <a:pt x="284" y="376"/>
                  </a:lnTo>
                  <a:lnTo>
                    <a:pt x="272" y="376"/>
                  </a:lnTo>
                  <a:lnTo>
                    <a:pt x="272" y="376"/>
                  </a:lnTo>
                  <a:lnTo>
                    <a:pt x="266" y="381"/>
                  </a:lnTo>
                  <a:lnTo>
                    <a:pt x="266" y="381"/>
                  </a:lnTo>
                  <a:lnTo>
                    <a:pt x="266" y="392"/>
                  </a:lnTo>
                  <a:lnTo>
                    <a:pt x="266" y="392"/>
                  </a:lnTo>
                  <a:lnTo>
                    <a:pt x="261" y="404"/>
                  </a:lnTo>
                  <a:lnTo>
                    <a:pt x="261" y="404"/>
                  </a:lnTo>
                  <a:lnTo>
                    <a:pt x="261" y="421"/>
                  </a:lnTo>
                  <a:lnTo>
                    <a:pt x="261" y="421"/>
                  </a:lnTo>
                  <a:lnTo>
                    <a:pt x="261" y="432"/>
                  </a:lnTo>
                  <a:lnTo>
                    <a:pt x="261" y="432"/>
                  </a:lnTo>
                  <a:lnTo>
                    <a:pt x="255" y="444"/>
                  </a:lnTo>
                  <a:lnTo>
                    <a:pt x="255" y="444"/>
                  </a:lnTo>
                  <a:lnTo>
                    <a:pt x="250" y="449"/>
                  </a:lnTo>
                  <a:lnTo>
                    <a:pt x="250" y="449"/>
                  </a:lnTo>
                  <a:lnTo>
                    <a:pt x="244" y="461"/>
                  </a:lnTo>
                  <a:lnTo>
                    <a:pt x="244" y="461"/>
                  </a:lnTo>
                  <a:lnTo>
                    <a:pt x="238" y="467"/>
                  </a:lnTo>
                  <a:lnTo>
                    <a:pt x="238" y="467"/>
                  </a:lnTo>
                  <a:lnTo>
                    <a:pt x="238" y="472"/>
                  </a:lnTo>
                  <a:lnTo>
                    <a:pt x="238" y="472"/>
                  </a:lnTo>
                  <a:lnTo>
                    <a:pt x="232" y="489"/>
                  </a:lnTo>
                  <a:lnTo>
                    <a:pt x="232" y="489"/>
                  </a:lnTo>
                  <a:lnTo>
                    <a:pt x="226" y="501"/>
                  </a:lnTo>
                  <a:lnTo>
                    <a:pt x="226" y="501"/>
                  </a:lnTo>
                  <a:lnTo>
                    <a:pt x="215" y="506"/>
                  </a:lnTo>
                  <a:lnTo>
                    <a:pt x="215" y="506"/>
                  </a:lnTo>
                  <a:lnTo>
                    <a:pt x="210" y="512"/>
                  </a:lnTo>
                  <a:lnTo>
                    <a:pt x="210" y="512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198" y="535"/>
                  </a:lnTo>
                  <a:lnTo>
                    <a:pt x="198" y="535"/>
                  </a:lnTo>
                  <a:lnTo>
                    <a:pt x="193" y="546"/>
                  </a:lnTo>
                  <a:lnTo>
                    <a:pt x="193" y="546"/>
                  </a:lnTo>
                  <a:lnTo>
                    <a:pt x="187" y="557"/>
                  </a:lnTo>
                  <a:lnTo>
                    <a:pt x="187" y="557"/>
                  </a:lnTo>
                  <a:lnTo>
                    <a:pt x="187" y="569"/>
                  </a:lnTo>
                  <a:lnTo>
                    <a:pt x="187" y="569"/>
                  </a:lnTo>
                  <a:lnTo>
                    <a:pt x="187" y="580"/>
                  </a:lnTo>
                  <a:lnTo>
                    <a:pt x="187" y="580"/>
                  </a:lnTo>
                  <a:lnTo>
                    <a:pt x="193" y="592"/>
                  </a:lnTo>
                  <a:lnTo>
                    <a:pt x="193" y="592"/>
                  </a:lnTo>
                  <a:lnTo>
                    <a:pt x="193" y="597"/>
                  </a:lnTo>
                  <a:lnTo>
                    <a:pt x="193" y="597"/>
                  </a:lnTo>
                  <a:lnTo>
                    <a:pt x="187" y="609"/>
                  </a:lnTo>
                  <a:lnTo>
                    <a:pt x="187" y="609"/>
                  </a:lnTo>
                  <a:lnTo>
                    <a:pt x="176" y="620"/>
                  </a:lnTo>
                  <a:lnTo>
                    <a:pt x="176" y="620"/>
                  </a:lnTo>
                  <a:lnTo>
                    <a:pt x="164" y="637"/>
                  </a:lnTo>
                  <a:lnTo>
                    <a:pt x="164" y="637"/>
                  </a:lnTo>
                  <a:lnTo>
                    <a:pt x="153" y="648"/>
                  </a:lnTo>
                  <a:lnTo>
                    <a:pt x="153" y="648"/>
                  </a:lnTo>
                  <a:lnTo>
                    <a:pt x="147" y="648"/>
                  </a:lnTo>
                  <a:lnTo>
                    <a:pt x="136" y="648"/>
                  </a:lnTo>
                  <a:lnTo>
                    <a:pt x="136" y="648"/>
                  </a:lnTo>
                  <a:lnTo>
                    <a:pt x="136" y="637"/>
                  </a:lnTo>
                  <a:lnTo>
                    <a:pt x="136" y="637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36" y="609"/>
                  </a:lnTo>
                  <a:lnTo>
                    <a:pt x="136" y="609"/>
                  </a:lnTo>
                  <a:lnTo>
                    <a:pt x="130" y="603"/>
                  </a:lnTo>
                  <a:lnTo>
                    <a:pt x="130" y="603"/>
                  </a:lnTo>
                  <a:lnTo>
                    <a:pt x="119" y="597"/>
                  </a:lnTo>
                  <a:lnTo>
                    <a:pt x="119" y="597"/>
                  </a:lnTo>
                  <a:lnTo>
                    <a:pt x="107" y="592"/>
                  </a:lnTo>
                  <a:lnTo>
                    <a:pt x="107" y="592"/>
                  </a:lnTo>
                  <a:lnTo>
                    <a:pt x="101" y="592"/>
                  </a:lnTo>
                  <a:lnTo>
                    <a:pt x="101" y="592"/>
                  </a:lnTo>
                  <a:lnTo>
                    <a:pt x="101" y="592"/>
                  </a:lnTo>
                  <a:lnTo>
                    <a:pt x="101" y="592"/>
                  </a:lnTo>
                  <a:lnTo>
                    <a:pt x="101" y="592"/>
                  </a:lnTo>
                  <a:lnTo>
                    <a:pt x="101" y="592"/>
                  </a:lnTo>
                  <a:lnTo>
                    <a:pt x="96" y="592"/>
                  </a:lnTo>
                  <a:lnTo>
                    <a:pt x="96" y="592"/>
                  </a:lnTo>
                  <a:lnTo>
                    <a:pt x="85" y="592"/>
                  </a:lnTo>
                  <a:lnTo>
                    <a:pt x="85" y="592"/>
                  </a:lnTo>
                  <a:lnTo>
                    <a:pt x="79" y="603"/>
                  </a:lnTo>
                  <a:lnTo>
                    <a:pt x="79" y="603"/>
                  </a:lnTo>
                  <a:lnTo>
                    <a:pt x="62" y="609"/>
                  </a:lnTo>
                  <a:lnTo>
                    <a:pt x="62" y="609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34" y="620"/>
                  </a:lnTo>
                  <a:lnTo>
                    <a:pt x="34" y="620"/>
                  </a:lnTo>
                  <a:lnTo>
                    <a:pt x="28" y="631"/>
                  </a:lnTo>
                  <a:lnTo>
                    <a:pt x="28" y="631"/>
                  </a:lnTo>
                  <a:lnTo>
                    <a:pt x="22" y="642"/>
                  </a:lnTo>
                  <a:lnTo>
                    <a:pt x="22" y="642"/>
                  </a:lnTo>
                  <a:lnTo>
                    <a:pt x="22" y="660"/>
                  </a:lnTo>
                  <a:lnTo>
                    <a:pt x="22" y="660"/>
                  </a:lnTo>
                  <a:lnTo>
                    <a:pt x="16" y="671"/>
                  </a:lnTo>
                  <a:lnTo>
                    <a:pt x="16" y="671"/>
                  </a:lnTo>
                  <a:lnTo>
                    <a:pt x="11" y="677"/>
                  </a:lnTo>
                  <a:lnTo>
                    <a:pt x="11" y="677"/>
                  </a:lnTo>
                  <a:lnTo>
                    <a:pt x="5" y="682"/>
                  </a:lnTo>
                  <a:lnTo>
                    <a:pt x="5" y="682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5" y="688"/>
                  </a:lnTo>
                  <a:lnTo>
                    <a:pt x="5" y="688"/>
                  </a:lnTo>
                  <a:lnTo>
                    <a:pt x="5" y="700"/>
                  </a:lnTo>
                  <a:lnTo>
                    <a:pt x="5" y="700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11" y="716"/>
                  </a:lnTo>
                  <a:lnTo>
                    <a:pt x="11" y="716"/>
                  </a:lnTo>
                  <a:lnTo>
                    <a:pt x="11" y="722"/>
                  </a:lnTo>
                  <a:lnTo>
                    <a:pt x="11" y="722"/>
                  </a:lnTo>
                  <a:lnTo>
                    <a:pt x="16" y="722"/>
                  </a:lnTo>
                  <a:lnTo>
                    <a:pt x="11" y="728"/>
                  </a:lnTo>
                  <a:lnTo>
                    <a:pt x="11" y="739"/>
                  </a:lnTo>
                  <a:lnTo>
                    <a:pt x="5" y="745"/>
                  </a:lnTo>
                  <a:lnTo>
                    <a:pt x="5" y="751"/>
                  </a:lnTo>
                  <a:lnTo>
                    <a:pt x="5" y="756"/>
                  </a:lnTo>
                  <a:lnTo>
                    <a:pt x="5" y="768"/>
                  </a:lnTo>
                  <a:lnTo>
                    <a:pt x="5" y="773"/>
                  </a:lnTo>
                  <a:lnTo>
                    <a:pt x="5" y="779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Freeform 154"/>
            <p:cNvSpPr>
              <a:spLocks noChangeArrowheads="1"/>
            </p:cNvSpPr>
            <p:nvPr/>
          </p:nvSpPr>
          <p:spPr bwMode="auto">
            <a:xfrm>
              <a:off x="7661275" y="4051300"/>
              <a:ext cx="138113" cy="149225"/>
            </a:xfrm>
            <a:custGeom>
              <a:avLst/>
              <a:gdLst>
                <a:gd name="T0" fmla="*/ 46 w 382"/>
                <a:gd name="T1" fmla="*/ 324 h 415"/>
                <a:gd name="T2" fmla="*/ 51 w 382"/>
                <a:gd name="T3" fmla="*/ 340 h 415"/>
                <a:gd name="T4" fmla="*/ 62 w 382"/>
                <a:gd name="T5" fmla="*/ 346 h 415"/>
                <a:gd name="T6" fmla="*/ 68 w 382"/>
                <a:gd name="T7" fmla="*/ 358 h 415"/>
                <a:gd name="T8" fmla="*/ 74 w 382"/>
                <a:gd name="T9" fmla="*/ 380 h 415"/>
                <a:gd name="T10" fmla="*/ 85 w 382"/>
                <a:gd name="T11" fmla="*/ 386 h 415"/>
                <a:gd name="T12" fmla="*/ 96 w 382"/>
                <a:gd name="T13" fmla="*/ 380 h 415"/>
                <a:gd name="T14" fmla="*/ 102 w 382"/>
                <a:gd name="T15" fmla="*/ 386 h 415"/>
                <a:gd name="T16" fmla="*/ 102 w 382"/>
                <a:gd name="T17" fmla="*/ 397 h 415"/>
                <a:gd name="T18" fmla="*/ 113 w 382"/>
                <a:gd name="T19" fmla="*/ 409 h 415"/>
                <a:gd name="T20" fmla="*/ 131 w 382"/>
                <a:gd name="T21" fmla="*/ 409 h 415"/>
                <a:gd name="T22" fmla="*/ 142 w 382"/>
                <a:gd name="T23" fmla="*/ 414 h 415"/>
                <a:gd name="T24" fmla="*/ 165 w 382"/>
                <a:gd name="T25" fmla="*/ 380 h 415"/>
                <a:gd name="T26" fmla="*/ 193 w 382"/>
                <a:gd name="T27" fmla="*/ 363 h 415"/>
                <a:gd name="T28" fmla="*/ 205 w 382"/>
                <a:gd name="T29" fmla="*/ 352 h 415"/>
                <a:gd name="T30" fmla="*/ 244 w 382"/>
                <a:gd name="T31" fmla="*/ 340 h 415"/>
                <a:gd name="T32" fmla="*/ 272 w 382"/>
                <a:gd name="T33" fmla="*/ 352 h 415"/>
                <a:gd name="T34" fmla="*/ 284 w 382"/>
                <a:gd name="T35" fmla="*/ 335 h 415"/>
                <a:gd name="T36" fmla="*/ 301 w 382"/>
                <a:gd name="T37" fmla="*/ 318 h 415"/>
                <a:gd name="T38" fmla="*/ 330 w 382"/>
                <a:gd name="T39" fmla="*/ 300 h 415"/>
                <a:gd name="T40" fmla="*/ 358 w 382"/>
                <a:gd name="T41" fmla="*/ 284 h 415"/>
                <a:gd name="T42" fmla="*/ 364 w 382"/>
                <a:gd name="T43" fmla="*/ 255 h 415"/>
                <a:gd name="T44" fmla="*/ 369 w 382"/>
                <a:gd name="T45" fmla="*/ 215 h 415"/>
                <a:gd name="T46" fmla="*/ 381 w 382"/>
                <a:gd name="T47" fmla="*/ 175 h 415"/>
                <a:gd name="T48" fmla="*/ 381 w 382"/>
                <a:gd name="T49" fmla="*/ 141 h 415"/>
                <a:gd name="T50" fmla="*/ 369 w 382"/>
                <a:gd name="T51" fmla="*/ 102 h 415"/>
                <a:gd name="T52" fmla="*/ 358 w 382"/>
                <a:gd name="T53" fmla="*/ 68 h 415"/>
                <a:gd name="T54" fmla="*/ 352 w 382"/>
                <a:gd name="T55" fmla="*/ 28 h 415"/>
                <a:gd name="T56" fmla="*/ 330 w 382"/>
                <a:gd name="T57" fmla="*/ 22 h 415"/>
                <a:gd name="T58" fmla="*/ 306 w 382"/>
                <a:gd name="T59" fmla="*/ 10 h 415"/>
                <a:gd name="T60" fmla="*/ 284 w 382"/>
                <a:gd name="T61" fmla="*/ 0 h 415"/>
                <a:gd name="T62" fmla="*/ 267 w 382"/>
                <a:gd name="T63" fmla="*/ 16 h 415"/>
                <a:gd name="T64" fmla="*/ 261 w 382"/>
                <a:gd name="T65" fmla="*/ 50 h 415"/>
                <a:gd name="T66" fmla="*/ 244 w 382"/>
                <a:gd name="T67" fmla="*/ 68 h 415"/>
                <a:gd name="T68" fmla="*/ 221 w 382"/>
                <a:gd name="T69" fmla="*/ 56 h 415"/>
                <a:gd name="T70" fmla="*/ 210 w 382"/>
                <a:gd name="T71" fmla="*/ 39 h 415"/>
                <a:gd name="T72" fmla="*/ 176 w 382"/>
                <a:gd name="T73" fmla="*/ 28 h 415"/>
                <a:gd name="T74" fmla="*/ 153 w 382"/>
                <a:gd name="T75" fmla="*/ 39 h 415"/>
                <a:gd name="T76" fmla="*/ 119 w 382"/>
                <a:gd name="T77" fmla="*/ 62 h 415"/>
                <a:gd name="T78" fmla="*/ 96 w 382"/>
                <a:gd name="T79" fmla="*/ 68 h 415"/>
                <a:gd name="T80" fmla="*/ 68 w 382"/>
                <a:gd name="T81" fmla="*/ 68 h 415"/>
                <a:gd name="T82" fmla="*/ 40 w 382"/>
                <a:gd name="T83" fmla="*/ 79 h 415"/>
                <a:gd name="T84" fmla="*/ 17 w 382"/>
                <a:gd name="T85" fmla="*/ 90 h 415"/>
                <a:gd name="T86" fmla="*/ 6 w 382"/>
                <a:gd name="T87" fmla="*/ 125 h 415"/>
                <a:gd name="T88" fmla="*/ 6 w 382"/>
                <a:gd name="T89" fmla="*/ 181 h 415"/>
                <a:gd name="T90" fmla="*/ 22 w 382"/>
                <a:gd name="T91" fmla="*/ 221 h 415"/>
                <a:gd name="T92" fmla="*/ 34 w 382"/>
                <a:gd name="T93" fmla="*/ 255 h 415"/>
                <a:gd name="T94" fmla="*/ 40 w 382"/>
                <a:gd name="T95" fmla="*/ 30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2" h="415">
                  <a:moveTo>
                    <a:pt x="40" y="312"/>
                  </a:moveTo>
                  <a:lnTo>
                    <a:pt x="40" y="312"/>
                  </a:lnTo>
                  <a:lnTo>
                    <a:pt x="46" y="324"/>
                  </a:lnTo>
                  <a:lnTo>
                    <a:pt x="46" y="324"/>
                  </a:lnTo>
                  <a:lnTo>
                    <a:pt x="46" y="329"/>
                  </a:lnTo>
                  <a:lnTo>
                    <a:pt x="46" y="329"/>
                  </a:lnTo>
                  <a:lnTo>
                    <a:pt x="51" y="340"/>
                  </a:lnTo>
                  <a:lnTo>
                    <a:pt x="51" y="340"/>
                  </a:lnTo>
                  <a:lnTo>
                    <a:pt x="51" y="346"/>
                  </a:lnTo>
                  <a:lnTo>
                    <a:pt x="57" y="346"/>
                  </a:lnTo>
                  <a:lnTo>
                    <a:pt x="57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68" y="358"/>
                  </a:lnTo>
                  <a:lnTo>
                    <a:pt x="68" y="358"/>
                  </a:lnTo>
                  <a:lnTo>
                    <a:pt x="68" y="369"/>
                  </a:lnTo>
                  <a:lnTo>
                    <a:pt x="68" y="369"/>
                  </a:lnTo>
                  <a:lnTo>
                    <a:pt x="74" y="380"/>
                  </a:lnTo>
                  <a:lnTo>
                    <a:pt x="74" y="380"/>
                  </a:lnTo>
                  <a:lnTo>
                    <a:pt x="74" y="392"/>
                  </a:lnTo>
                  <a:lnTo>
                    <a:pt x="74" y="392"/>
                  </a:lnTo>
                  <a:lnTo>
                    <a:pt x="85" y="386"/>
                  </a:lnTo>
                  <a:lnTo>
                    <a:pt x="85" y="386"/>
                  </a:lnTo>
                  <a:lnTo>
                    <a:pt x="91" y="386"/>
                  </a:lnTo>
                  <a:lnTo>
                    <a:pt x="91" y="386"/>
                  </a:lnTo>
                  <a:lnTo>
                    <a:pt x="96" y="380"/>
                  </a:lnTo>
                  <a:lnTo>
                    <a:pt x="96" y="380"/>
                  </a:lnTo>
                  <a:lnTo>
                    <a:pt x="102" y="380"/>
                  </a:lnTo>
                  <a:lnTo>
                    <a:pt x="102" y="380"/>
                  </a:lnTo>
                  <a:lnTo>
                    <a:pt x="102" y="386"/>
                  </a:lnTo>
                  <a:lnTo>
                    <a:pt x="102" y="386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102" y="397"/>
                  </a:lnTo>
                  <a:lnTo>
                    <a:pt x="102" y="397"/>
                  </a:lnTo>
                  <a:lnTo>
                    <a:pt x="102" y="409"/>
                  </a:lnTo>
                  <a:lnTo>
                    <a:pt x="102" y="409"/>
                  </a:lnTo>
                  <a:lnTo>
                    <a:pt x="113" y="409"/>
                  </a:lnTo>
                  <a:lnTo>
                    <a:pt x="113" y="409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31" y="409"/>
                  </a:lnTo>
                  <a:lnTo>
                    <a:pt x="131" y="409"/>
                  </a:lnTo>
                  <a:lnTo>
                    <a:pt x="136" y="409"/>
                  </a:lnTo>
                  <a:lnTo>
                    <a:pt x="142" y="409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42" y="414"/>
                  </a:lnTo>
                  <a:lnTo>
                    <a:pt x="153" y="403"/>
                  </a:lnTo>
                  <a:lnTo>
                    <a:pt x="159" y="392"/>
                  </a:lnTo>
                  <a:lnTo>
                    <a:pt x="165" y="380"/>
                  </a:lnTo>
                  <a:lnTo>
                    <a:pt x="176" y="369"/>
                  </a:lnTo>
                  <a:lnTo>
                    <a:pt x="181" y="369"/>
                  </a:lnTo>
                  <a:lnTo>
                    <a:pt x="187" y="369"/>
                  </a:lnTo>
                  <a:lnTo>
                    <a:pt x="193" y="363"/>
                  </a:lnTo>
                  <a:lnTo>
                    <a:pt x="199" y="363"/>
                  </a:lnTo>
                  <a:lnTo>
                    <a:pt x="199" y="358"/>
                  </a:lnTo>
                  <a:lnTo>
                    <a:pt x="205" y="358"/>
                  </a:lnTo>
                  <a:lnTo>
                    <a:pt x="205" y="352"/>
                  </a:lnTo>
                  <a:lnTo>
                    <a:pt x="205" y="346"/>
                  </a:lnTo>
                  <a:lnTo>
                    <a:pt x="216" y="346"/>
                  </a:lnTo>
                  <a:lnTo>
                    <a:pt x="233" y="340"/>
                  </a:lnTo>
                  <a:lnTo>
                    <a:pt x="244" y="340"/>
                  </a:lnTo>
                  <a:lnTo>
                    <a:pt x="256" y="340"/>
                  </a:lnTo>
                  <a:lnTo>
                    <a:pt x="261" y="340"/>
                  </a:lnTo>
                  <a:lnTo>
                    <a:pt x="267" y="346"/>
                  </a:lnTo>
                  <a:lnTo>
                    <a:pt x="272" y="352"/>
                  </a:lnTo>
                  <a:lnTo>
                    <a:pt x="284" y="358"/>
                  </a:lnTo>
                  <a:lnTo>
                    <a:pt x="284" y="346"/>
                  </a:lnTo>
                  <a:lnTo>
                    <a:pt x="284" y="340"/>
                  </a:lnTo>
                  <a:lnTo>
                    <a:pt x="284" y="335"/>
                  </a:lnTo>
                  <a:lnTo>
                    <a:pt x="290" y="324"/>
                  </a:lnTo>
                  <a:lnTo>
                    <a:pt x="290" y="324"/>
                  </a:lnTo>
                  <a:lnTo>
                    <a:pt x="296" y="318"/>
                  </a:lnTo>
                  <a:lnTo>
                    <a:pt x="301" y="318"/>
                  </a:lnTo>
                  <a:lnTo>
                    <a:pt x="301" y="312"/>
                  </a:lnTo>
                  <a:lnTo>
                    <a:pt x="312" y="312"/>
                  </a:lnTo>
                  <a:lnTo>
                    <a:pt x="324" y="306"/>
                  </a:lnTo>
                  <a:lnTo>
                    <a:pt x="330" y="300"/>
                  </a:lnTo>
                  <a:lnTo>
                    <a:pt x="341" y="300"/>
                  </a:lnTo>
                  <a:lnTo>
                    <a:pt x="346" y="295"/>
                  </a:lnTo>
                  <a:lnTo>
                    <a:pt x="352" y="289"/>
                  </a:lnTo>
                  <a:lnTo>
                    <a:pt x="358" y="284"/>
                  </a:lnTo>
                  <a:lnTo>
                    <a:pt x="358" y="278"/>
                  </a:lnTo>
                  <a:lnTo>
                    <a:pt x="364" y="272"/>
                  </a:lnTo>
                  <a:lnTo>
                    <a:pt x="364" y="266"/>
                  </a:lnTo>
                  <a:lnTo>
                    <a:pt x="364" y="255"/>
                  </a:lnTo>
                  <a:lnTo>
                    <a:pt x="364" y="249"/>
                  </a:lnTo>
                  <a:lnTo>
                    <a:pt x="364" y="238"/>
                  </a:lnTo>
                  <a:lnTo>
                    <a:pt x="369" y="227"/>
                  </a:lnTo>
                  <a:lnTo>
                    <a:pt x="369" y="215"/>
                  </a:lnTo>
                  <a:lnTo>
                    <a:pt x="369" y="204"/>
                  </a:lnTo>
                  <a:lnTo>
                    <a:pt x="375" y="199"/>
                  </a:lnTo>
                  <a:lnTo>
                    <a:pt x="375" y="187"/>
                  </a:lnTo>
                  <a:lnTo>
                    <a:pt x="381" y="175"/>
                  </a:lnTo>
                  <a:lnTo>
                    <a:pt x="381" y="170"/>
                  </a:lnTo>
                  <a:lnTo>
                    <a:pt x="381" y="159"/>
                  </a:lnTo>
                  <a:lnTo>
                    <a:pt x="381" y="153"/>
                  </a:lnTo>
                  <a:lnTo>
                    <a:pt x="381" y="141"/>
                  </a:lnTo>
                  <a:lnTo>
                    <a:pt x="375" y="130"/>
                  </a:lnTo>
                  <a:lnTo>
                    <a:pt x="375" y="125"/>
                  </a:lnTo>
                  <a:lnTo>
                    <a:pt x="375" y="113"/>
                  </a:lnTo>
                  <a:lnTo>
                    <a:pt x="369" y="102"/>
                  </a:lnTo>
                  <a:lnTo>
                    <a:pt x="369" y="90"/>
                  </a:lnTo>
                  <a:lnTo>
                    <a:pt x="364" y="85"/>
                  </a:lnTo>
                  <a:lnTo>
                    <a:pt x="364" y="74"/>
                  </a:lnTo>
                  <a:lnTo>
                    <a:pt x="358" y="68"/>
                  </a:lnTo>
                  <a:lnTo>
                    <a:pt x="352" y="56"/>
                  </a:lnTo>
                  <a:lnTo>
                    <a:pt x="352" y="50"/>
                  </a:lnTo>
                  <a:lnTo>
                    <a:pt x="352" y="39"/>
                  </a:lnTo>
                  <a:lnTo>
                    <a:pt x="352" y="28"/>
                  </a:lnTo>
                  <a:lnTo>
                    <a:pt x="352" y="16"/>
                  </a:lnTo>
                  <a:lnTo>
                    <a:pt x="346" y="22"/>
                  </a:lnTo>
                  <a:lnTo>
                    <a:pt x="335" y="22"/>
                  </a:lnTo>
                  <a:lnTo>
                    <a:pt x="330" y="22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2" y="16"/>
                  </a:lnTo>
                  <a:lnTo>
                    <a:pt x="306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90" y="5"/>
                  </a:lnTo>
                  <a:lnTo>
                    <a:pt x="284" y="0"/>
                  </a:lnTo>
                  <a:lnTo>
                    <a:pt x="278" y="0"/>
                  </a:lnTo>
                  <a:lnTo>
                    <a:pt x="278" y="5"/>
                  </a:lnTo>
                  <a:lnTo>
                    <a:pt x="272" y="10"/>
                  </a:lnTo>
                  <a:lnTo>
                    <a:pt x="267" y="16"/>
                  </a:lnTo>
                  <a:lnTo>
                    <a:pt x="261" y="22"/>
                  </a:lnTo>
                  <a:lnTo>
                    <a:pt x="261" y="34"/>
                  </a:lnTo>
                  <a:lnTo>
                    <a:pt x="261" y="45"/>
                  </a:lnTo>
                  <a:lnTo>
                    <a:pt x="261" y="50"/>
                  </a:lnTo>
                  <a:lnTo>
                    <a:pt x="261" y="62"/>
                  </a:lnTo>
                  <a:lnTo>
                    <a:pt x="256" y="62"/>
                  </a:lnTo>
                  <a:lnTo>
                    <a:pt x="250" y="62"/>
                  </a:lnTo>
                  <a:lnTo>
                    <a:pt x="244" y="68"/>
                  </a:lnTo>
                  <a:lnTo>
                    <a:pt x="239" y="68"/>
                  </a:lnTo>
                  <a:lnTo>
                    <a:pt x="233" y="62"/>
                  </a:lnTo>
                  <a:lnTo>
                    <a:pt x="227" y="56"/>
                  </a:lnTo>
                  <a:lnTo>
                    <a:pt x="221" y="56"/>
                  </a:lnTo>
                  <a:lnTo>
                    <a:pt x="216" y="50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10" y="39"/>
                  </a:lnTo>
                  <a:lnTo>
                    <a:pt x="205" y="34"/>
                  </a:lnTo>
                  <a:lnTo>
                    <a:pt x="193" y="34"/>
                  </a:lnTo>
                  <a:lnTo>
                    <a:pt x="187" y="34"/>
                  </a:lnTo>
                  <a:lnTo>
                    <a:pt x="176" y="28"/>
                  </a:lnTo>
                  <a:lnTo>
                    <a:pt x="165" y="28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53" y="39"/>
                  </a:lnTo>
                  <a:lnTo>
                    <a:pt x="147" y="45"/>
                  </a:lnTo>
                  <a:lnTo>
                    <a:pt x="136" y="50"/>
                  </a:lnTo>
                  <a:lnTo>
                    <a:pt x="131" y="56"/>
                  </a:lnTo>
                  <a:lnTo>
                    <a:pt x="119" y="62"/>
                  </a:lnTo>
                  <a:lnTo>
                    <a:pt x="113" y="68"/>
                  </a:lnTo>
                  <a:lnTo>
                    <a:pt x="108" y="68"/>
                  </a:lnTo>
                  <a:lnTo>
                    <a:pt x="102" y="68"/>
                  </a:lnTo>
                  <a:lnTo>
                    <a:pt x="96" y="68"/>
                  </a:lnTo>
                  <a:lnTo>
                    <a:pt x="91" y="68"/>
                  </a:lnTo>
                  <a:lnTo>
                    <a:pt x="85" y="68"/>
                  </a:lnTo>
                  <a:lnTo>
                    <a:pt x="74" y="68"/>
                  </a:lnTo>
                  <a:lnTo>
                    <a:pt x="68" y="68"/>
                  </a:lnTo>
                  <a:lnTo>
                    <a:pt x="62" y="68"/>
                  </a:lnTo>
                  <a:lnTo>
                    <a:pt x="57" y="74"/>
                  </a:lnTo>
                  <a:lnTo>
                    <a:pt x="46" y="74"/>
                  </a:lnTo>
                  <a:lnTo>
                    <a:pt x="40" y="79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2" y="90"/>
                  </a:lnTo>
                  <a:lnTo>
                    <a:pt x="17" y="90"/>
                  </a:lnTo>
                  <a:lnTo>
                    <a:pt x="11" y="96"/>
                  </a:lnTo>
                  <a:lnTo>
                    <a:pt x="11" y="107"/>
                  </a:lnTo>
                  <a:lnTo>
                    <a:pt x="6" y="119"/>
                  </a:lnTo>
                  <a:lnTo>
                    <a:pt x="6" y="125"/>
                  </a:lnTo>
                  <a:lnTo>
                    <a:pt x="0" y="136"/>
                  </a:lnTo>
                  <a:lnTo>
                    <a:pt x="6" y="153"/>
                  </a:lnTo>
                  <a:lnTo>
                    <a:pt x="6" y="164"/>
                  </a:lnTo>
                  <a:lnTo>
                    <a:pt x="6" y="181"/>
                  </a:lnTo>
                  <a:lnTo>
                    <a:pt x="6" y="193"/>
                  </a:lnTo>
                  <a:lnTo>
                    <a:pt x="11" y="204"/>
                  </a:lnTo>
                  <a:lnTo>
                    <a:pt x="17" y="210"/>
                  </a:lnTo>
                  <a:lnTo>
                    <a:pt x="22" y="221"/>
                  </a:lnTo>
                  <a:lnTo>
                    <a:pt x="28" y="227"/>
                  </a:lnTo>
                  <a:lnTo>
                    <a:pt x="34" y="238"/>
                  </a:lnTo>
                  <a:lnTo>
                    <a:pt x="34" y="244"/>
                  </a:lnTo>
                  <a:lnTo>
                    <a:pt x="34" y="255"/>
                  </a:lnTo>
                  <a:lnTo>
                    <a:pt x="34" y="261"/>
                  </a:lnTo>
                  <a:lnTo>
                    <a:pt x="34" y="278"/>
                  </a:lnTo>
                  <a:lnTo>
                    <a:pt x="40" y="289"/>
                  </a:lnTo>
                  <a:lnTo>
                    <a:pt x="40" y="300"/>
                  </a:lnTo>
                  <a:lnTo>
                    <a:pt x="40" y="312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Freeform 155"/>
            <p:cNvSpPr>
              <a:spLocks noChangeArrowheads="1"/>
            </p:cNvSpPr>
            <p:nvPr/>
          </p:nvSpPr>
          <p:spPr bwMode="auto">
            <a:xfrm>
              <a:off x="5795963" y="4614863"/>
              <a:ext cx="57150" cy="63500"/>
            </a:xfrm>
            <a:custGeom>
              <a:avLst/>
              <a:gdLst>
                <a:gd name="T0" fmla="*/ 0 w 160"/>
                <a:gd name="T1" fmla="*/ 18 h 178"/>
                <a:gd name="T2" fmla="*/ 6 w 160"/>
                <a:gd name="T3" fmla="*/ 12 h 178"/>
                <a:gd name="T4" fmla="*/ 12 w 160"/>
                <a:gd name="T5" fmla="*/ 6 h 178"/>
                <a:gd name="T6" fmla="*/ 17 w 160"/>
                <a:gd name="T7" fmla="*/ 6 h 178"/>
                <a:gd name="T8" fmla="*/ 28 w 160"/>
                <a:gd name="T9" fmla="*/ 12 h 178"/>
                <a:gd name="T10" fmla="*/ 40 w 160"/>
                <a:gd name="T11" fmla="*/ 29 h 178"/>
                <a:gd name="T12" fmla="*/ 40 w 160"/>
                <a:gd name="T13" fmla="*/ 40 h 178"/>
                <a:gd name="T14" fmla="*/ 46 w 160"/>
                <a:gd name="T15" fmla="*/ 40 h 178"/>
                <a:gd name="T16" fmla="*/ 57 w 160"/>
                <a:gd name="T17" fmla="*/ 35 h 178"/>
                <a:gd name="T18" fmla="*/ 68 w 160"/>
                <a:gd name="T19" fmla="*/ 23 h 178"/>
                <a:gd name="T20" fmla="*/ 74 w 160"/>
                <a:gd name="T21" fmla="*/ 6 h 178"/>
                <a:gd name="T22" fmla="*/ 80 w 160"/>
                <a:gd name="T23" fmla="*/ 0 h 178"/>
                <a:gd name="T24" fmla="*/ 85 w 160"/>
                <a:gd name="T25" fmla="*/ 0 h 178"/>
                <a:gd name="T26" fmla="*/ 97 w 160"/>
                <a:gd name="T27" fmla="*/ 6 h 178"/>
                <a:gd name="T28" fmla="*/ 114 w 160"/>
                <a:gd name="T29" fmla="*/ 6 h 178"/>
                <a:gd name="T30" fmla="*/ 125 w 160"/>
                <a:gd name="T31" fmla="*/ 12 h 178"/>
                <a:gd name="T32" fmla="*/ 131 w 160"/>
                <a:gd name="T33" fmla="*/ 12 h 178"/>
                <a:gd name="T34" fmla="*/ 131 w 160"/>
                <a:gd name="T35" fmla="*/ 18 h 178"/>
                <a:gd name="T36" fmla="*/ 125 w 160"/>
                <a:gd name="T37" fmla="*/ 29 h 178"/>
                <a:gd name="T38" fmla="*/ 125 w 160"/>
                <a:gd name="T39" fmla="*/ 46 h 178"/>
                <a:gd name="T40" fmla="*/ 136 w 160"/>
                <a:gd name="T41" fmla="*/ 57 h 178"/>
                <a:gd name="T42" fmla="*/ 153 w 160"/>
                <a:gd name="T43" fmla="*/ 63 h 178"/>
                <a:gd name="T44" fmla="*/ 159 w 160"/>
                <a:gd name="T45" fmla="*/ 69 h 178"/>
                <a:gd name="T46" fmla="*/ 159 w 160"/>
                <a:gd name="T47" fmla="*/ 63 h 178"/>
                <a:gd name="T48" fmla="*/ 159 w 160"/>
                <a:gd name="T49" fmla="*/ 63 h 178"/>
                <a:gd name="T50" fmla="*/ 159 w 160"/>
                <a:gd name="T51" fmla="*/ 69 h 178"/>
                <a:gd name="T52" fmla="*/ 159 w 160"/>
                <a:gd name="T53" fmla="*/ 74 h 178"/>
                <a:gd name="T54" fmla="*/ 153 w 160"/>
                <a:gd name="T55" fmla="*/ 86 h 178"/>
                <a:gd name="T56" fmla="*/ 148 w 160"/>
                <a:gd name="T57" fmla="*/ 97 h 178"/>
                <a:gd name="T58" fmla="*/ 136 w 160"/>
                <a:gd name="T59" fmla="*/ 103 h 178"/>
                <a:gd name="T60" fmla="*/ 131 w 160"/>
                <a:gd name="T61" fmla="*/ 114 h 178"/>
                <a:gd name="T62" fmla="*/ 119 w 160"/>
                <a:gd name="T63" fmla="*/ 120 h 178"/>
                <a:gd name="T64" fmla="*/ 114 w 160"/>
                <a:gd name="T65" fmla="*/ 120 h 178"/>
                <a:gd name="T66" fmla="*/ 114 w 160"/>
                <a:gd name="T67" fmla="*/ 143 h 178"/>
                <a:gd name="T68" fmla="*/ 108 w 160"/>
                <a:gd name="T69" fmla="*/ 165 h 178"/>
                <a:gd name="T70" fmla="*/ 102 w 160"/>
                <a:gd name="T71" fmla="*/ 165 h 178"/>
                <a:gd name="T72" fmla="*/ 97 w 160"/>
                <a:gd name="T73" fmla="*/ 165 h 178"/>
                <a:gd name="T74" fmla="*/ 85 w 160"/>
                <a:gd name="T75" fmla="*/ 171 h 178"/>
                <a:gd name="T76" fmla="*/ 74 w 160"/>
                <a:gd name="T77" fmla="*/ 177 h 178"/>
                <a:gd name="T78" fmla="*/ 68 w 160"/>
                <a:gd name="T79" fmla="*/ 177 h 178"/>
                <a:gd name="T80" fmla="*/ 62 w 160"/>
                <a:gd name="T81" fmla="*/ 177 h 178"/>
                <a:gd name="T82" fmla="*/ 51 w 160"/>
                <a:gd name="T83" fmla="*/ 177 h 178"/>
                <a:gd name="T84" fmla="*/ 46 w 160"/>
                <a:gd name="T85" fmla="*/ 171 h 178"/>
                <a:gd name="T86" fmla="*/ 40 w 160"/>
                <a:gd name="T87" fmla="*/ 137 h 178"/>
                <a:gd name="T88" fmla="*/ 40 w 160"/>
                <a:gd name="T89" fmla="*/ 114 h 178"/>
                <a:gd name="T90" fmla="*/ 40 w 160"/>
                <a:gd name="T91" fmla="*/ 86 h 178"/>
                <a:gd name="T92" fmla="*/ 40 w 160"/>
                <a:gd name="T93" fmla="*/ 52 h 178"/>
                <a:gd name="T94" fmla="*/ 28 w 160"/>
                <a:gd name="T95" fmla="*/ 52 h 178"/>
                <a:gd name="T96" fmla="*/ 22 w 160"/>
                <a:gd name="T97" fmla="*/ 46 h 178"/>
                <a:gd name="T98" fmla="*/ 17 w 160"/>
                <a:gd name="T99" fmla="*/ 46 h 178"/>
                <a:gd name="T100" fmla="*/ 12 w 160"/>
                <a:gd name="T101" fmla="*/ 46 h 178"/>
                <a:gd name="T102" fmla="*/ 12 w 160"/>
                <a:gd name="T103" fmla="*/ 46 h 178"/>
                <a:gd name="T104" fmla="*/ 6 w 160"/>
                <a:gd name="T105" fmla="*/ 46 h 178"/>
                <a:gd name="T106" fmla="*/ 6 w 160"/>
                <a:gd name="T107" fmla="*/ 35 h 178"/>
                <a:gd name="T108" fmla="*/ 0 w 160"/>
                <a:gd name="T109" fmla="*/ 1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" h="17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31" y="52"/>
                  </a:lnTo>
                  <a:lnTo>
                    <a:pt x="136" y="57"/>
                  </a:lnTo>
                  <a:lnTo>
                    <a:pt x="136" y="57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9" y="69"/>
                  </a:lnTo>
                  <a:lnTo>
                    <a:pt x="159" y="69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3" y="86"/>
                  </a:lnTo>
                  <a:lnTo>
                    <a:pt x="153" y="86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36" y="103"/>
                  </a:lnTo>
                  <a:lnTo>
                    <a:pt x="136" y="103"/>
                  </a:lnTo>
                  <a:lnTo>
                    <a:pt x="131" y="114"/>
                  </a:lnTo>
                  <a:lnTo>
                    <a:pt x="131" y="114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4" y="120"/>
                  </a:lnTo>
                  <a:lnTo>
                    <a:pt x="114" y="131"/>
                  </a:lnTo>
                  <a:lnTo>
                    <a:pt x="114" y="143"/>
                  </a:lnTo>
                  <a:lnTo>
                    <a:pt x="108" y="15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5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68" y="177"/>
                  </a:lnTo>
                  <a:lnTo>
                    <a:pt x="68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1" y="177"/>
                  </a:lnTo>
                  <a:lnTo>
                    <a:pt x="51" y="177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40"/>
                  </a:lnTo>
                  <a:lnTo>
                    <a:pt x="6" y="35"/>
                  </a:lnTo>
                  <a:lnTo>
                    <a:pt x="0" y="23"/>
                  </a:lnTo>
                  <a:lnTo>
                    <a:pt x="0" y="18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Freeform 156"/>
            <p:cNvSpPr>
              <a:spLocks noChangeArrowheads="1"/>
            </p:cNvSpPr>
            <p:nvPr/>
          </p:nvSpPr>
          <p:spPr bwMode="auto">
            <a:xfrm>
              <a:off x="7415213" y="3651250"/>
              <a:ext cx="217487" cy="523875"/>
            </a:xfrm>
            <a:custGeom>
              <a:avLst/>
              <a:gdLst>
                <a:gd name="T0" fmla="*/ 489 w 604"/>
                <a:gd name="T1" fmla="*/ 1369 h 1455"/>
                <a:gd name="T2" fmla="*/ 494 w 604"/>
                <a:gd name="T3" fmla="*/ 1261 h 1455"/>
                <a:gd name="T4" fmla="*/ 414 w 604"/>
                <a:gd name="T5" fmla="*/ 1124 h 1455"/>
                <a:gd name="T6" fmla="*/ 443 w 604"/>
                <a:gd name="T7" fmla="*/ 1028 h 1455"/>
                <a:gd name="T8" fmla="*/ 381 w 604"/>
                <a:gd name="T9" fmla="*/ 937 h 1455"/>
                <a:gd name="T10" fmla="*/ 386 w 604"/>
                <a:gd name="T11" fmla="*/ 812 h 1455"/>
                <a:gd name="T12" fmla="*/ 386 w 604"/>
                <a:gd name="T13" fmla="*/ 738 h 1455"/>
                <a:gd name="T14" fmla="*/ 443 w 604"/>
                <a:gd name="T15" fmla="*/ 704 h 1455"/>
                <a:gd name="T16" fmla="*/ 460 w 604"/>
                <a:gd name="T17" fmla="*/ 653 h 1455"/>
                <a:gd name="T18" fmla="*/ 540 w 604"/>
                <a:gd name="T19" fmla="*/ 665 h 1455"/>
                <a:gd name="T20" fmla="*/ 574 w 604"/>
                <a:gd name="T21" fmla="*/ 613 h 1455"/>
                <a:gd name="T22" fmla="*/ 563 w 604"/>
                <a:gd name="T23" fmla="*/ 546 h 1455"/>
                <a:gd name="T24" fmla="*/ 523 w 604"/>
                <a:gd name="T25" fmla="*/ 472 h 1455"/>
                <a:gd name="T26" fmla="*/ 478 w 604"/>
                <a:gd name="T27" fmla="*/ 450 h 1455"/>
                <a:gd name="T28" fmla="*/ 494 w 604"/>
                <a:gd name="T29" fmla="*/ 392 h 1455"/>
                <a:gd name="T30" fmla="*/ 472 w 604"/>
                <a:gd name="T31" fmla="*/ 341 h 1455"/>
                <a:gd name="T32" fmla="*/ 426 w 604"/>
                <a:gd name="T33" fmla="*/ 319 h 1455"/>
                <a:gd name="T34" fmla="*/ 381 w 604"/>
                <a:gd name="T35" fmla="*/ 341 h 1455"/>
                <a:gd name="T36" fmla="*/ 369 w 604"/>
                <a:gd name="T37" fmla="*/ 302 h 1455"/>
                <a:gd name="T38" fmla="*/ 381 w 604"/>
                <a:gd name="T39" fmla="*/ 239 h 1455"/>
                <a:gd name="T40" fmla="*/ 414 w 604"/>
                <a:gd name="T41" fmla="*/ 142 h 1455"/>
                <a:gd name="T42" fmla="*/ 409 w 604"/>
                <a:gd name="T43" fmla="*/ 68 h 1455"/>
                <a:gd name="T44" fmla="*/ 386 w 604"/>
                <a:gd name="T45" fmla="*/ 0 h 1455"/>
                <a:gd name="T46" fmla="*/ 347 w 604"/>
                <a:gd name="T47" fmla="*/ 46 h 1455"/>
                <a:gd name="T48" fmla="*/ 284 w 604"/>
                <a:gd name="T49" fmla="*/ 92 h 1455"/>
                <a:gd name="T50" fmla="*/ 233 w 604"/>
                <a:gd name="T51" fmla="*/ 160 h 1455"/>
                <a:gd name="T52" fmla="*/ 170 w 604"/>
                <a:gd name="T53" fmla="*/ 227 h 1455"/>
                <a:gd name="T54" fmla="*/ 154 w 604"/>
                <a:gd name="T55" fmla="*/ 262 h 1455"/>
                <a:gd name="T56" fmla="*/ 125 w 604"/>
                <a:gd name="T57" fmla="*/ 330 h 1455"/>
                <a:gd name="T58" fmla="*/ 74 w 604"/>
                <a:gd name="T59" fmla="*/ 392 h 1455"/>
                <a:gd name="T60" fmla="*/ 85 w 604"/>
                <a:gd name="T61" fmla="*/ 478 h 1455"/>
                <a:gd name="T62" fmla="*/ 63 w 604"/>
                <a:gd name="T63" fmla="*/ 523 h 1455"/>
                <a:gd name="T64" fmla="*/ 17 w 604"/>
                <a:gd name="T65" fmla="*/ 529 h 1455"/>
                <a:gd name="T66" fmla="*/ 34 w 604"/>
                <a:gd name="T67" fmla="*/ 602 h 1455"/>
                <a:gd name="T68" fmla="*/ 5 w 604"/>
                <a:gd name="T69" fmla="*/ 602 h 1455"/>
                <a:gd name="T70" fmla="*/ 5 w 604"/>
                <a:gd name="T71" fmla="*/ 653 h 1455"/>
                <a:gd name="T72" fmla="*/ 29 w 604"/>
                <a:gd name="T73" fmla="*/ 681 h 1455"/>
                <a:gd name="T74" fmla="*/ 34 w 604"/>
                <a:gd name="T75" fmla="*/ 665 h 1455"/>
                <a:gd name="T76" fmla="*/ 45 w 604"/>
                <a:gd name="T77" fmla="*/ 653 h 1455"/>
                <a:gd name="T78" fmla="*/ 68 w 604"/>
                <a:gd name="T79" fmla="*/ 665 h 1455"/>
                <a:gd name="T80" fmla="*/ 85 w 604"/>
                <a:gd name="T81" fmla="*/ 704 h 1455"/>
                <a:gd name="T82" fmla="*/ 91 w 604"/>
                <a:gd name="T83" fmla="*/ 738 h 1455"/>
                <a:gd name="T84" fmla="*/ 102 w 604"/>
                <a:gd name="T85" fmla="*/ 778 h 1455"/>
                <a:gd name="T86" fmla="*/ 119 w 604"/>
                <a:gd name="T87" fmla="*/ 818 h 1455"/>
                <a:gd name="T88" fmla="*/ 136 w 604"/>
                <a:gd name="T89" fmla="*/ 858 h 1455"/>
                <a:gd name="T90" fmla="*/ 108 w 604"/>
                <a:gd name="T91" fmla="*/ 1011 h 1455"/>
                <a:gd name="T92" fmla="*/ 130 w 604"/>
                <a:gd name="T93" fmla="*/ 1023 h 1455"/>
                <a:gd name="T94" fmla="*/ 148 w 604"/>
                <a:gd name="T95" fmla="*/ 1028 h 1455"/>
                <a:gd name="T96" fmla="*/ 199 w 604"/>
                <a:gd name="T97" fmla="*/ 1028 h 1455"/>
                <a:gd name="T98" fmla="*/ 216 w 604"/>
                <a:gd name="T99" fmla="*/ 999 h 1455"/>
                <a:gd name="T100" fmla="*/ 250 w 604"/>
                <a:gd name="T101" fmla="*/ 977 h 1455"/>
                <a:gd name="T102" fmla="*/ 284 w 604"/>
                <a:gd name="T103" fmla="*/ 931 h 1455"/>
                <a:gd name="T104" fmla="*/ 318 w 604"/>
                <a:gd name="T105" fmla="*/ 971 h 1455"/>
                <a:gd name="T106" fmla="*/ 341 w 604"/>
                <a:gd name="T107" fmla="*/ 983 h 1455"/>
                <a:gd name="T108" fmla="*/ 335 w 604"/>
                <a:gd name="T109" fmla="*/ 1045 h 1455"/>
                <a:gd name="T110" fmla="*/ 369 w 604"/>
                <a:gd name="T111" fmla="*/ 1085 h 1455"/>
                <a:gd name="T112" fmla="*/ 392 w 604"/>
                <a:gd name="T113" fmla="*/ 1199 h 1455"/>
                <a:gd name="T114" fmla="*/ 409 w 604"/>
                <a:gd name="T115" fmla="*/ 1221 h 1455"/>
                <a:gd name="T116" fmla="*/ 438 w 604"/>
                <a:gd name="T117" fmla="*/ 1369 h 1455"/>
                <a:gd name="T118" fmla="*/ 420 w 604"/>
                <a:gd name="T119" fmla="*/ 1386 h 1455"/>
                <a:gd name="T120" fmla="*/ 449 w 604"/>
                <a:gd name="T121" fmla="*/ 1414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4" h="1455">
                  <a:moveTo>
                    <a:pt x="460" y="1454"/>
                  </a:moveTo>
                  <a:lnTo>
                    <a:pt x="460" y="1449"/>
                  </a:lnTo>
                  <a:lnTo>
                    <a:pt x="466" y="1443"/>
                  </a:lnTo>
                  <a:lnTo>
                    <a:pt x="466" y="1432"/>
                  </a:lnTo>
                  <a:lnTo>
                    <a:pt x="466" y="1426"/>
                  </a:lnTo>
                  <a:lnTo>
                    <a:pt x="472" y="1414"/>
                  </a:lnTo>
                  <a:lnTo>
                    <a:pt x="472" y="1403"/>
                  </a:lnTo>
                  <a:lnTo>
                    <a:pt x="478" y="1392"/>
                  </a:lnTo>
                  <a:lnTo>
                    <a:pt x="478" y="1380"/>
                  </a:lnTo>
                  <a:lnTo>
                    <a:pt x="489" y="1369"/>
                  </a:lnTo>
                  <a:lnTo>
                    <a:pt x="494" y="1363"/>
                  </a:lnTo>
                  <a:lnTo>
                    <a:pt x="500" y="1352"/>
                  </a:lnTo>
                  <a:lnTo>
                    <a:pt x="511" y="1347"/>
                  </a:lnTo>
                  <a:lnTo>
                    <a:pt x="506" y="1335"/>
                  </a:lnTo>
                  <a:lnTo>
                    <a:pt x="506" y="1318"/>
                  </a:lnTo>
                  <a:lnTo>
                    <a:pt x="506" y="1307"/>
                  </a:lnTo>
                  <a:lnTo>
                    <a:pt x="506" y="1295"/>
                  </a:lnTo>
                  <a:lnTo>
                    <a:pt x="500" y="1284"/>
                  </a:lnTo>
                  <a:lnTo>
                    <a:pt x="494" y="1273"/>
                  </a:lnTo>
                  <a:lnTo>
                    <a:pt x="494" y="1261"/>
                  </a:lnTo>
                  <a:lnTo>
                    <a:pt x="489" y="1250"/>
                  </a:lnTo>
                  <a:lnTo>
                    <a:pt x="478" y="1239"/>
                  </a:lnTo>
                  <a:lnTo>
                    <a:pt x="466" y="1227"/>
                  </a:lnTo>
                  <a:lnTo>
                    <a:pt x="454" y="1216"/>
                  </a:lnTo>
                  <a:lnTo>
                    <a:pt x="443" y="1204"/>
                  </a:lnTo>
                  <a:lnTo>
                    <a:pt x="438" y="1193"/>
                  </a:lnTo>
                  <a:lnTo>
                    <a:pt x="432" y="1176"/>
                  </a:lnTo>
                  <a:lnTo>
                    <a:pt x="426" y="1159"/>
                  </a:lnTo>
                  <a:lnTo>
                    <a:pt x="420" y="1142"/>
                  </a:lnTo>
                  <a:lnTo>
                    <a:pt x="414" y="1124"/>
                  </a:lnTo>
                  <a:lnTo>
                    <a:pt x="414" y="1108"/>
                  </a:lnTo>
                  <a:lnTo>
                    <a:pt x="409" y="1091"/>
                  </a:lnTo>
                  <a:lnTo>
                    <a:pt x="409" y="1074"/>
                  </a:lnTo>
                  <a:lnTo>
                    <a:pt x="414" y="1068"/>
                  </a:lnTo>
                  <a:lnTo>
                    <a:pt x="426" y="1068"/>
                  </a:lnTo>
                  <a:lnTo>
                    <a:pt x="432" y="1062"/>
                  </a:lnTo>
                  <a:lnTo>
                    <a:pt x="443" y="1057"/>
                  </a:lnTo>
                  <a:lnTo>
                    <a:pt x="443" y="1051"/>
                  </a:lnTo>
                  <a:lnTo>
                    <a:pt x="443" y="1039"/>
                  </a:lnTo>
                  <a:lnTo>
                    <a:pt x="443" y="1028"/>
                  </a:lnTo>
                  <a:lnTo>
                    <a:pt x="443" y="1023"/>
                  </a:lnTo>
                  <a:lnTo>
                    <a:pt x="438" y="1011"/>
                  </a:lnTo>
                  <a:lnTo>
                    <a:pt x="426" y="1005"/>
                  </a:lnTo>
                  <a:lnTo>
                    <a:pt x="420" y="999"/>
                  </a:lnTo>
                  <a:lnTo>
                    <a:pt x="414" y="989"/>
                  </a:lnTo>
                  <a:lnTo>
                    <a:pt x="404" y="983"/>
                  </a:lnTo>
                  <a:lnTo>
                    <a:pt x="398" y="971"/>
                  </a:lnTo>
                  <a:lnTo>
                    <a:pt x="386" y="960"/>
                  </a:lnTo>
                  <a:lnTo>
                    <a:pt x="381" y="949"/>
                  </a:lnTo>
                  <a:lnTo>
                    <a:pt x="381" y="937"/>
                  </a:lnTo>
                  <a:lnTo>
                    <a:pt x="375" y="920"/>
                  </a:lnTo>
                  <a:lnTo>
                    <a:pt x="369" y="903"/>
                  </a:lnTo>
                  <a:lnTo>
                    <a:pt x="369" y="886"/>
                  </a:lnTo>
                  <a:lnTo>
                    <a:pt x="369" y="875"/>
                  </a:lnTo>
                  <a:lnTo>
                    <a:pt x="375" y="864"/>
                  </a:lnTo>
                  <a:lnTo>
                    <a:pt x="381" y="852"/>
                  </a:lnTo>
                  <a:lnTo>
                    <a:pt x="381" y="840"/>
                  </a:lnTo>
                  <a:lnTo>
                    <a:pt x="381" y="829"/>
                  </a:lnTo>
                  <a:lnTo>
                    <a:pt x="386" y="824"/>
                  </a:lnTo>
                  <a:lnTo>
                    <a:pt x="386" y="812"/>
                  </a:lnTo>
                  <a:lnTo>
                    <a:pt x="386" y="806"/>
                  </a:lnTo>
                  <a:lnTo>
                    <a:pt x="381" y="795"/>
                  </a:lnTo>
                  <a:lnTo>
                    <a:pt x="381" y="784"/>
                  </a:lnTo>
                  <a:lnTo>
                    <a:pt x="375" y="772"/>
                  </a:lnTo>
                  <a:lnTo>
                    <a:pt x="369" y="767"/>
                  </a:lnTo>
                  <a:lnTo>
                    <a:pt x="375" y="761"/>
                  </a:lnTo>
                  <a:lnTo>
                    <a:pt x="375" y="750"/>
                  </a:lnTo>
                  <a:lnTo>
                    <a:pt x="375" y="744"/>
                  </a:lnTo>
                  <a:lnTo>
                    <a:pt x="381" y="738"/>
                  </a:lnTo>
                  <a:lnTo>
                    <a:pt x="386" y="738"/>
                  </a:lnTo>
                  <a:lnTo>
                    <a:pt x="392" y="738"/>
                  </a:lnTo>
                  <a:lnTo>
                    <a:pt x="398" y="738"/>
                  </a:lnTo>
                  <a:lnTo>
                    <a:pt x="404" y="733"/>
                  </a:lnTo>
                  <a:lnTo>
                    <a:pt x="409" y="727"/>
                  </a:lnTo>
                  <a:lnTo>
                    <a:pt x="414" y="721"/>
                  </a:lnTo>
                  <a:lnTo>
                    <a:pt x="420" y="715"/>
                  </a:lnTo>
                  <a:lnTo>
                    <a:pt x="426" y="710"/>
                  </a:lnTo>
                  <a:lnTo>
                    <a:pt x="432" y="704"/>
                  </a:lnTo>
                  <a:lnTo>
                    <a:pt x="438" y="704"/>
                  </a:lnTo>
                  <a:lnTo>
                    <a:pt x="443" y="704"/>
                  </a:lnTo>
                  <a:lnTo>
                    <a:pt x="449" y="704"/>
                  </a:lnTo>
                  <a:lnTo>
                    <a:pt x="449" y="699"/>
                  </a:lnTo>
                  <a:lnTo>
                    <a:pt x="449" y="693"/>
                  </a:lnTo>
                  <a:lnTo>
                    <a:pt x="449" y="687"/>
                  </a:lnTo>
                  <a:lnTo>
                    <a:pt x="449" y="681"/>
                  </a:lnTo>
                  <a:lnTo>
                    <a:pt x="449" y="670"/>
                  </a:lnTo>
                  <a:lnTo>
                    <a:pt x="454" y="665"/>
                  </a:lnTo>
                  <a:lnTo>
                    <a:pt x="454" y="659"/>
                  </a:lnTo>
                  <a:lnTo>
                    <a:pt x="460" y="653"/>
                  </a:lnTo>
                  <a:lnTo>
                    <a:pt x="460" y="653"/>
                  </a:lnTo>
                  <a:lnTo>
                    <a:pt x="466" y="653"/>
                  </a:lnTo>
                  <a:lnTo>
                    <a:pt x="472" y="653"/>
                  </a:lnTo>
                  <a:lnTo>
                    <a:pt x="478" y="653"/>
                  </a:lnTo>
                  <a:lnTo>
                    <a:pt x="483" y="653"/>
                  </a:lnTo>
                  <a:lnTo>
                    <a:pt x="489" y="659"/>
                  </a:lnTo>
                  <a:lnTo>
                    <a:pt x="494" y="665"/>
                  </a:lnTo>
                  <a:lnTo>
                    <a:pt x="500" y="665"/>
                  </a:lnTo>
                  <a:lnTo>
                    <a:pt x="511" y="665"/>
                  </a:lnTo>
                  <a:lnTo>
                    <a:pt x="523" y="665"/>
                  </a:lnTo>
                  <a:lnTo>
                    <a:pt x="540" y="665"/>
                  </a:lnTo>
                  <a:lnTo>
                    <a:pt x="551" y="665"/>
                  </a:lnTo>
                  <a:lnTo>
                    <a:pt x="557" y="659"/>
                  </a:lnTo>
                  <a:lnTo>
                    <a:pt x="557" y="659"/>
                  </a:lnTo>
                  <a:lnTo>
                    <a:pt x="557" y="653"/>
                  </a:lnTo>
                  <a:lnTo>
                    <a:pt x="563" y="653"/>
                  </a:lnTo>
                  <a:lnTo>
                    <a:pt x="563" y="641"/>
                  </a:lnTo>
                  <a:lnTo>
                    <a:pt x="563" y="636"/>
                  </a:lnTo>
                  <a:lnTo>
                    <a:pt x="563" y="630"/>
                  </a:lnTo>
                  <a:lnTo>
                    <a:pt x="563" y="619"/>
                  </a:lnTo>
                  <a:lnTo>
                    <a:pt x="574" y="613"/>
                  </a:lnTo>
                  <a:lnTo>
                    <a:pt x="579" y="602"/>
                  </a:lnTo>
                  <a:lnTo>
                    <a:pt x="585" y="590"/>
                  </a:lnTo>
                  <a:lnTo>
                    <a:pt x="591" y="579"/>
                  </a:lnTo>
                  <a:lnTo>
                    <a:pt x="591" y="574"/>
                  </a:lnTo>
                  <a:lnTo>
                    <a:pt x="597" y="568"/>
                  </a:lnTo>
                  <a:lnTo>
                    <a:pt x="597" y="562"/>
                  </a:lnTo>
                  <a:lnTo>
                    <a:pt x="603" y="556"/>
                  </a:lnTo>
                  <a:lnTo>
                    <a:pt x="585" y="556"/>
                  </a:lnTo>
                  <a:lnTo>
                    <a:pt x="574" y="550"/>
                  </a:lnTo>
                  <a:lnTo>
                    <a:pt x="563" y="546"/>
                  </a:lnTo>
                  <a:lnTo>
                    <a:pt x="545" y="541"/>
                  </a:lnTo>
                  <a:lnTo>
                    <a:pt x="545" y="535"/>
                  </a:lnTo>
                  <a:lnTo>
                    <a:pt x="545" y="529"/>
                  </a:lnTo>
                  <a:lnTo>
                    <a:pt x="540" y="517"/>
                  </a:lnTo>
                  <a:lnTo>
                    <a:pt x="540" y="512"/>
                  </a:lnTo>
                  <a:lnTo>
                    <a:pt x="534" y="501"/>
                  </a:lnTo>
                  <a:lnTo>
                    <a:pt x="534" y="489"/>
                  </a:lnTo>
                  <a:lnTo>
                    <a:pt x="534" y="483"/>
                  </a:lnTo>
                  <a:lnTo>
                    <a:pt x="528" y="472"/>
                  </a:lnTo>
                  <a:lnTo>
                    <a:pt x="523" y="472"/>
                  </a:lnTo>
                  <a:lnTo>
                    <a:pt x="517" y="472"/>
                  </a:lnTo>
                  <a:lnTo>
                    <a:pt x="511" y="466"/>
                  </a:lnTo>
                  <a:lnTo>
                    <a:pt x="506" y="466"/>
                  </a:lnTo>
                  <a:lnTo>
                    <a:pt x="500" y="466"/>
                  </a:lnTo>
                  <a:lnTo>
                    <a:pt x="494" y="466"/>
                  </a:lnTo>
                  <a:lnTo>
                    <a:pt x="489" y="461"/>
                  </a:lnTo>
                  <a:lnTo>
                    <a:pt x="478" y="461"/>
                  </a:lnTo>
                  <a:lnTo>
                    <a:pt x="478" y="455"/>
                  </a:lnTo>
                  <a:lnTo>
                    <a:pt x="478" y="455"/>
                  </a:lnTo>
                  <a:lnTo>
                    <a:pt x="478" y="450"/>
                  </a:lnTo>
                  <a:lnTo>
                    <a:pt x="478" y="444"/>
                  </a:lnTo>
                  <a:lnTo>
                    <a:pt x="483" y="432"/>
                  </a:lnTo>
                  <a:lnTo>
                    <a:pt x="489" y="426"/>
                  </a:lnTo>
                  <a:lnTo>
                    <a:pt x="494" y="416"/>
                  </a:lnTo>
                  <a:lnTo>
                    <a:pt x="500" y="404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2"/>
                  </a:lnTo>
                  <a:lnTo>
                    <a:pt x="500" y="392"/>
                  </a:lnTo>
                  <a:lnTo>
                    <a:pt x="494" y="392"/>
                  </a:lnTo>
                  <a:lnTo>
                    <a:pt x="483" y="392"/>
                  </a:lnTo>
                  <a:lnTo>
                    <a:pt x="478" y="392"/>
                  </a:lnTo>
                  <a:lnTo>
                    <a:pt x="472" y="392"/>
                  </a:lnTo>
                  <a:lnTo>
                    <a:pt x="472" y="381"/>
                  </a:lnTo>
                  <a:lnTo>
                    <a:pt x="466" y="376"/>
                  </a:lnTo>
                  <a:lnTo>
                    <a:pt x="466" y="370"/>
                  </a:lnTo>
                  <a:lnTo>
                    <a:pt x="466" y="358"/>
                  </a:lnTo>
                  <a:lnTo>
                    <a:pt x="466" y="353"/>
                  </a:lnTo>
                  <a:lnTo>
                    <a:pt x="466" y="347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66" y="330"/>
                  </a:lnTo>
                  <a:lnTo>
                    <a:pt x="466" y="324"/>
                  </a:lnTo>
                  <a:lnTo>
                    <a:pt x="460" y="319"/>
                  </a:lnTo>
                  <a:lnTo>
                    <a:pt x="454" y="319"/>
                  </a:lnTo>
                  <a:lnTo>
                    <a:pt x="449" y="319"/>
                  </a:lnTo>
                  <a:lnTo>
                    <a:pt x="443" y="313"/>
                  </a:lnTo>
                  <a:lnTo>
                    <a:pt x="438" y="313"/>
                  </a:lnTo>
                  <a:lnTo>
                    <a:pt x="432" y="313"/>
                  </a:lnTo>
                  <a:lnTo>
                    <a:pt x="426" y="319"/>
                  </a:lnTo>
                  <a:lnTo>
                    <a:pt x="420" y="319"/>
                  </a:lnTo>
                  <a:lnTo>
                    <a:pt x="409" y="324"/>
                  </a:lnTo>
                  <a:lnTo>
                    <a:pt x="404" y="324"/>
                  </a:lnTo>
                  <a:lnTo>
                    <a:pt x="398" y="330"/>
                  </a:lnTo>
                  <a:lnTo>
                    <a:pt x="398" y="336"/>
                  </a:lnTo>
                  <a:lnTo>
                    <a:pt x="392" y="336"/>
                  </a:lnTo>
                  <a:lnTo>
                    <a:pt x="392" y="341"/>
                  </a:lnTo>
                  <a:lnTo>
                    <a:pt x="386" y="341"/>
                  </a:lnTo>
                  <a:lnTo>
                    <a:pt x="386" y="341"/>
                  </a:lnTo>
                  <a:lnTo>
                    <a:pt x="381" y="341"/>
                  </a:lnTo>
                  <a:lnTo>
                    <a:pt x="375" y="347"/>
                  </a:lnTo>
                  <a:lnTo>
                    <a:pt x="375" y="341"/>
                  </a:lnTo>
                  <a:lnTo>
                    <a:pt x="375" y="336"/>
                  </a:lnTo>
                  <a:lnTo>
                    <a:pt x="375" y="336"/>
                  </a:lnTo>
                  <a:lnTo>
                    <a:pt x="375" y="330"/>
                  </a:lnTo>
                  <a:lnTo>
                    <a:pt x="375" y="324"/>
                  </a:lnTo>
                  <a:lnTo>
                    <a:pt x="375" y="319"/>
                  </a:lnTo>
                  <a:lnTo>
                    <a:pt x="375" y="313"/>
                  </a:lnTo>
                  <a:lnTo>
                    <a:pt x="375" y="307"/>
                  </a:lnTo>
                  <a:lnTo>
                    <a:pt x="369" y="302"/>
                  </a:lnTo>
                  <a:lnTo>
                    <a:pt x="369" y="296"/>
                  </a:lnTo>
                  <a:lnTo>
                    <a:pt x="364" y="290"/>
                  </a:lnTo>
                  <a:lnTo>
                    <a:pt x="358" y="285"/>
                  </a:lnTo>
                  <a:lnTo>
                    <a:pt x="358" y="279"/>
                  </a:lnTo>
                  <a:lnTo>
                    <a:pt x="358" y="273"/>
                  </a:lnTo>
                  <a:lnTo>
                    <a:pt x="358" y="267"/>
                  </a:lnTo>
                  <a:lnTo>
                    <a:pt x="358" y="262"/>
                  </a:lnTo>
                  <a:lnTo>
                    <a:pt x="364" y="256"/>
                  </a:lnTo>
                  <a:lnTo>
                    <a:pt x="375" y="245"/>
                  </a:lnTo>
                  <a:lnTo>
                    <a:pt x="381" y="239"/>
                  </a:lnTo>
                  <a:lnTo>
                    <a:pt x="386" y="227"/>
                  </a:lnTo>
                  <a:lnTo>
                    <a:pt x="392" y="222"/>
                  </a:lnTo>
                  <a:lnTo>
                    <a:pt x="392" y="211"/>
                  </a:lnTo>
                  <a:lnTo>
                    <a:pt x="398" y="205"/>
                  </a:lnTo>
                  <a:lnTo>
                    <a:pt x="404" y="193"/>
                  </a:lnTo>
                  <a:lnTo>
                    <a:pt x="404" y="182"/>
                  </a:lnTo>
                  <a:lnTo>
                    <a:pt x="409" y="171"/>
                  </a:lnTo>
                  <a:lnTo>
                    <a:pt x="409" y="160"/>
                  </a:lnTo>
                  <a:lnTo>
                    <a:pt x="409" y="148"/>
                  </a:lnTo>
                  <a:lnTo>
                    <a:pt x="414" y="142"/>
                  </a:lnTo>
                  <a:lnTo>
                    <a:pt x="414" y="131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9" y="114"/>
                  </a:lnTo>
                  <a:lnTo>
                    <a:pt x="409" y="108"/>
                  </a:lnTo>
                  <a:lnTo>
                    <a:pt x="404" y="102"/>
                  </a:lnTo>
                  <a:lnTo>
                    <a:pt x="404" y="97"/>
                  </a:lnTo>
                  <a:lnTo>
                    <a:pt x="404" y="86"/>
                  </a:lnTo>
                  <a:lnTo>
                    <a:pt x="409" y="74"/>
                  </a:lnTo>
                  <a:lnTo>
                    <a:pt x="409" y="68"/>
                  </a:lnTo>
                  <a:lnTo>
                    <a:pt x="414" y="57"/>
                  </a:lnTo>
                  <a:lnTo>
                    <a:pt x="409" y="52"/>
                  </a:lnTo>
                  <a:lnTo>
                    <a:pt x="409" y="46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8" y="23"/>
                  </a:lnTo>
                  <a:lnTo>
                    <a:pt x="398" y="17"/>
                  </a:lnTo>
                  <a:lnTo>
                    <a:pt x="392" y="12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1" y="0"/>
                  </a:lnTo>
                  <a:lnTo>
                    <a:pt x="375" y="0"/>
                  </a:lnTo>
                  <a:lnTo>
                    <a:pt x="369" y="0"/>
                  </a:lnTo>
                  <a:lnTo>
                    <a:pt x="364" y="6"/>
                  </a:lnTo>
                  <a:lnTo>
                    <a:pt x="358" y="6"/>
                  </a:lnTo>
                  <a:lnTo>
                    <a:pt x="352" y="6"/>
                  </a:lnTo>
                  <a:lnTo>
                    <a:pt x="347" y="12"/>
                  </a:lnTo>
                  <a:lnTo>
                    <a:pt x="347" y="23"/>
                  </a:lnTo>
                  <a:lnTo>
                    <a:pt x="347" y="34"/>
                  </a:lnTo>
                  <a:lnTo>
                    <a:pt x="347" y="46"/>
                  </a:lnTo>
                  <a:lnTo>
                    <a:pt x="347" y="52"/>
                  </a:lnTo>
                  <a:lnTo>
                    <a:pt x="341" y="63"/>
                  </a:lnTo>
                  <a:lnTo>
                    <a:pt x="335" y="74"/>
                  </a:lnTo>
                  <a:lnTo>
                    <a:pt x="329" y="86"/>
                  </a:lnTo>
                  <a:lnTo>
                    <a:pt x="318" y="97"/>
                  </a:lnTo>
                  <a:lnTo>
                    <a:pt x="313" y="97"/>
                  </a:lnTo>
                  <a:lnTo>
                    <a:pt x="307" y="92"/>
                  </a:lnTo>
                  <a:lnTo>
                    <a:pt x="301" y="92"/>
                  </a:lnTo>
                  <a:lnTo>
                    <a:pt x="295" y="92"/>
                  </a:lnTo>
                  <a:lnTo>
                    <a:pt x="284" y="92"/>
                  </a:lnTo>
                  <a:lnTo>
                    <a:pt x="273" y="92"/>
                  </a:lnTo>
                  <a:lnTo>
                    <a:pt x="261" y="97"/>
                  </a:lnTo>
                  <a:lnTo>
                    <a:pt x="250" y="97"/>
                  </a:lnTo>
                  <a:lnTo>
                    <a:pt x="244" y="108"/>
                  </a:lnTo>
                  <a:lnTo>
                    <a:pt x="239" y="120"/>
                  </a:lnTo>
                  <a:lnTo>
                    <a:pt x="239" y="131"/>
                  </a:lnTo>
                  <a:lnTo>
                    <a:pt x="233" y="142"/>
                  </a:lnTo>
                  <a:lnTo>
                    <a:pt x="233" y="148"/>
                  </a:lnTo>
                  <a:lnTo>
                    <a:pt x="233" y="154"/>
                  </a:lnTo>
                  <a:lnTo>
                    <a:pt x="233" y="160"/>
                  </a:lnTo>
                  <a:lnTo>
                    <a:pt x="233" y="165"/>
                  </a:lnTo>
                  <a:lnTo>
                    <a:pt x="222" y="171"/>
                  </a:lnTo>
                  <a:lnTo>
                    <a:pt x="216" y="182"/>
                  </a:lnTo>
                  <a:lnTo>
                    <a:pt x="210" y="188"/>
                  </a:lnTo>
                  <a:lnTo>
                    <a:pt x="199" y="193"/>
                  </a:lnTo>
                  <a:lnTo>
                    <a:pt x="193" y="199"/>
                  </a:lnTo>
                  <a:lnTo>
                    <a:pt x="188" y="211"/>
                  </a:lnTo>
                  <a:lnTo>
                    <a:pt x="182" y="216"/>
                  </a:lnTo>
                  <a:lnTo>
                    <a:pt x="182" y="222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9" y="233"/>
                  </a:lnTo>
                  <a:lnTo>
                    <a:pt x="148" y="239"/>
                  </a:lnTo>
                  <a:lnTo>
                    <a:pt x="148" y="239"/>
                  </a:lnTo>
                  <a:lnTo>
                    <a:pt x="142" y="245"/>
                  </a:lnTo>
                  <a:lnTo>
                    <a:pt x="142" y="245"/>
                  </a:lnTo>
                  <a:lnTo>
                    <a:pt x="136" y="251"/>
                  </a:lnTo>
                  <a:lnTo>
                    <a:pt x="142" y="251"/>
                  </a:lnTo>
                  <a:lnTo>
                    <a:pt x="148" y="256"/>
                  </a:lnTo>
                  <a:lnTo>
                    <a:pt x="154" y="262"/>
                  </a:lnTo>
                  <a:lnTo>
                    <a:pt x="154" y="262"/>
                  </a:lnTo>
                  <a:lnTo>
                    <a:pt x="154" y="267"/>
                  </a:lnTo>
                  <a:lnTo>
                    <a:pt x="154" y="273"/>
                  </a:lnTo>
                  <a:lnTo>
                    <a:pt x="154" y="279"/>
                  </a:lnTo>
                  <a:lnTo>
                    <a:pt x="154" y="285"/>
                  </a:lnTo>
                  <a:lnTo>
                    <a:pt x="148" y="290"/>
                  </a:lnTo>
                  <a:lnTo>
                    <a:pt x="142" y="302"/>
                  </a:lnTo>
                  <a:lnTo>
                    <a:pt x="136" y="313"/>
                  </a:lnTo>
                  <a:lnTo>
                    <a:pt x="130" y="319"/>
                  </a:lnTo>
                  <a:lnTo>
                    <a:pt x="125" y="330"/>
                  </a:lnTo>
                  <a:lnTo>
                    <a:pt x="119" y="347"/>
                  </a:lnTo>
                  <a:lnTo>
                    <a:pt x="119" y="358"/>
                  </a:lnTo>
                  <a:lnTo>
                    <a:pt x="114" y="370"/>
                  </a:lnTo>
                  <a:lnTo>
                    <a:pt x="102" y="364"/>
                  </a:lnTo>
                  <a:lnTo>
                    <a:pt x="96" y="353"/>
                  </a:lnTo>
                  <a:lnTo>
                    <a:pt x="85" y="347"/>
                  </a:lnTo>
                  <a:lnTo>
                    <a:pt x="74" y="341"/>
                  </a:lnTo>
                  <a:lnTo>
                    <a:pt x="74" y="358"/>
                  </a:lnTo>
                  <a:lnTo>
                    <a:pt x="74" y="376"/>
                  </a:lnTo>
                  <a:lnTo>
                    <a:pt x="74" y="392"/>
                  </a:lnTo>
                  <a:lnTo>
                    <a:pt x="74" y="410"/>
                  </a:lnTo>
                  <a:lnTo>
                    <a:pt x="74" y="421"/>
                  </a:lnTo>
                  <a:lnTo>
                    <a:pt x="79" y="426"/>
                  </a:lnTo>
                  <a:lnTo>
                    <a:pt x="79" y="432"/>
                  </a:lnTo>
                  <a:lnTo>
                    <a:pt x="85" y="438"/>
                  </a:lnTo>
                  <a:lnTo>
                    <a:pt x="85" y="450"/>
                  </a:lnTo>
                  <a:lnTo>
                    <a:pt x="85" y="455"/>
                  </a:lnTo>
                  <a:lnTo>
                    <a:pt x="85" y="466"/>
                  </a:lnTo>
                  <a:lnTo>
                    <a:pt x="85" y="472"/>
                  </a:lnTo>
                  <a:lnTo>
                    <a:pt x="85" y="478"/>
                  </a:lnTo>
                  <a:lnTo>
                    <a:pt x="85" y="483"/>
                  </a:lnTo>
                  <a:lnTo>
                    <a:pt x="85" y="489"/>
                  </a:lnTo>
                  <a:lnTo>
                    <a:pt x="85" y="495"/>
                  </a:lnTo>
                  <a:lnTo>
                    <a:pt x="79" y="501"/>
                  </a:lnTo>
                  <a:lnTo>
                    <a:pt x="79" y="506"/>
                  </a:lnTo>
                  <a:lnTo>
                    <a:pt x="74" y="506"/>
                  </a:lnTo>
                  <a:lnTo>
                    <a:pt x="74" y="512"/>
                  </a:lnTo>
                  <a:lnTo>
                    <a:pt x="68" y="517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57" y="529"/>
                  </a:lnTo>
                  <a:lnTo>
                    <a:pt x="51" y="523"/>
                  </a:lnTo>
                  <a:lnTo>
                    <a:pt x="45" y="523"/>
                  </a:lnTo>
                  <a:lnTo>
                    <a:pt x="40" y="517"/>
                  </a:lnTo>
                  <a:lnTo>
                    <a:pt x="40" y="512"/>
                  </a:lnTo>
                  <a:lnTo>
                    <a:pt x="34" y="517"/>
                  </a:lnTo>
                  <a:lnTo>
                    <a:pt x="29" y="517"/>
                  </a:lnTo>
                  <a:lnTo>
                    <a:pt x="23" y="517"/>
                  </a:lnTo>
                  <a:lnTo>
                    <a:pt x="17" y="517"/>
                  </a:lnTo>
                  <a:lnTo>
                    <a:pt x="17" y="529"/>
                  </a:lnTo>
                  <a:lnTo>
                    <a:pt x="23" y="535"/>
                  </a:lnTo>
                  <a:lnTo>
                    <a:pt x="23" y="546"/>
                  </a:lnTo>
                  <a:lnTo>
                    <a:pt x="23" y="550"/>
                  </a:lnTo>
                  <a:lnTo>
                    <a:pt x="29" y="556"/>
                  </a:lnTo>
                  <a:lnTo>
                    <a:pt x="29" y="562"/>
                  </a:lnTo>
                  <a:lnTo>
                    <a:pt x="29" y="568"/>
                  </a:lnTo>
                  <a:lnTo>
                    <a:pt x="34" y="574"/>
                  </a:lnTo>
                  <a:lnTo>
                    <a:pt x="34" y="579"/>
                  </a:lnTo>
                  <a:lnTo>
                    <a:pt x="34" y="590"/>
                  </a:lnTo>
                  <a:lnTo>
                    <a:pt x="34" y="602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29" y="602"/>
                  </a:lnTo>
                  <a:lnTo>
                    <a:pt x="23" y="602"/>
                  </a:lnTo>
                  <a:lnTo>
                    <a:pt x="17" y="596"/>
                  </a:lnTo>
                  <a:lnTo>
                    <a:pt x="5" y="596"/>
                  </a:lnTo>
                  <a:lnTo>
                    <a:pt x="5" y="602"/>
                  </a:lnTo>
                  <a:lnTo>
                    <a:pt x="5" y="602"/>
                  </a:lnTo>
                  <a:lnTo>
                    <a:pt x="0" y="608"/>
                  </a:lnTo>
                  <a:lnTo>
                    <a:pt x="0" y="613"/>
                  </a:lnTo>
                  <a:lnTo>
                    <a:pt x="0" y="625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5" y="653"/>
                  </a:lnTo>
                  <a:lnTo>
                    <a:pt x="5" y="653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11" y="670"/>
                  </a:lnTo>
                  <a:lnTo>
                    <a:pt x="11" y="670"/>
                  </a:lnTo>
                  <a:lnTo>
                    <a:pt x="17" y="681"/>
                  </a:lnTo>
                  <a:lnTo>
                    <a:pt x="17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29" y="681"/>
                  </a:lnTo>
                  <a:lnTo>
                    <a:pt x="29" y="681"/>
                  </a:lnTo>
                  <a:lnTo>
                    <a:pt x="29" y="675"/>
                  </a:lnTo>
                  <a:lnTo>
                    <a:pt x="29" y="675"/>
                  </a:lnTo>
                  <a:lnTo>
                    <a:pt x="29" y="670"/>
                  </a:lnTo>
                  <a:lnTo>
                    <a:pt x="29" y="670"/>
                  </a:lnTo>
                  <a:lnTo>
                    <a:pt x="29" y="665"/>
                  </a:lnTo>
                  <a:lnTo>
                    <a:pt x="29" y="665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34" y="665"/>
                  </a:lnTo>
                  <a:lnTo>
                    <a:pt x="40" y="665"/>
                  </a:lnTo>
                  <a:lnTo>
                    <a:pt x="40" y="665"/>
                  </a:lnTo>
                  <a:lnTo>
                    <a:pt x="45" y="665"/>
                  </a:lnTo>
                  <a:lnTo>
                    <a:pt x="45" y="665"/>
                  </a:lnTo>
                  <a:lnTo>
                    <a:pt x="45" y="665"/>
                  </a:lnTo>
                  <a:lnTo>
                    <a:pt x="45" y="659"/>
                  </a:lnTo>
                  <a:lnTo>
                    <a:pt x="45" y="659"/>
                  </a:lnTo>
                  <a:lnTo>
                    <a:pt x="45" y="653"/>
                  </a:lnTo>
                  <a:lnTo>
                    <a:pt x="45" y="653"/>
                  </a:lnTo>
                  <a:lnTo>
                    <a:pt x="45" y="653"/>
                  </a:lnTo>
                  <a:lnTo>
                    <a:pt x="51" y="653"/>
                  </a:lnTo>
                  <a:lnTo>
                    <a:pt x="51" y="653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63" y="653"/>
                  </a:lnTo>
                  <a:lnTo>
                    <a:pt x="63" y="653"/>
                  </a:lnTo>
                  <a:lnTo>
                    <a:pt x="68" y="653"/>
                  </a:lnTo>
                  <a:lnTo>
                    <a:pt x="68" y="653"/>
                  </a:lnTo>
                  <a:lnTo>
                    <a:pt x="68" y="665"/>
                  </a:lnTo>
                  <a:lnTo>
                    <a:pt x="68" y="665"/>
                  </a:lnTo>
                  <a:lnTo>
                    <a:pt x="68" y="675"/>
                  </a:lnTo>
                  <a:lnTo>
                    <a:pt x="68" y="675"/>
                  </a:lnTo>
                  <a:lnTo>
                    <a:pt x="68" y="687"/>
                  </a:lnTo>
                  <a:lnTo>
                    <a:pt x="68" y="687"/>
                  </a:lnTo>
                  <a:lnTo>
                    <a:pt x="68" y="699"/>
                  </a:lnTo>
                  <a:lnTo>
                    <a:pt x="74" y="699"/>
                  </a:lnTo>
                  <a:lnTo>
                    <a:pt x="79" y="699"/>
                  </a:lnTo>
                  <a:lnTo>
                    <a:pt x="79" y="699"/>
                  </a:lnTo>
                  <a:lnTo>
                    <a:pt x="85" y="704"/>
                  </a:lnTo>
                  <a:lnTo>
                    <a:pt x="85" y="704"/>
                  </a:lnTo>
                  <a:lnTo>
                    <a:pt x="85" y="710"/>
                  </a:lnTo>
                  <a:lnTo>
                    <a:pt x="85" y="710"/>
                  </a:lnTo>
                  <a:lnTo>
                    <a:pt x="85" y="715"/>
                  </a:lnTo>
                  <a:lnTo>
                    <a:pt x="85" y="715"/>
                  </a:lnTo>
                  <a:lnTo>
                    <a:pt x="85" y="727"/>
                  </a:lnTo>
                  <a:lnTo>
                    <a:pt x="85" y="727"/>
                  </a:lnTo>
                  <a:lnTo>
                    <a:pt x="85" y="733"/>
                  </a:lnTo>
                  <a:lnTo>
                    <a:pt x="85" y="733"/>
                  </a:lnTo>
                  <a:lnTo>
                    <a:pt x="91" y="738"/>
                  </a:lnTo>
                  <a:lnTo>
                    <a:pt x="91" y="738"/>
                  </a:lnTo>
                  <a:lnTo>
                    <a:pt x="96" y="738"/>
                  </a:lnTo>
                  <a:lnTo>
                    <a:pt x="96" y="738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44"/>
                  </a:lnTo>
                  <a:lnTo>
                    <a:pt x="102" y="761"/>
                  </a:lnTo>
                  <a:lnTo>
                    <a:pt x="102" y="761"/>
                  </a:lnTo>
                  <a:lnTo>
                    <a:pt x="102" y="778"/>
                  </a:lnTo>
                  <a:lnTo>
                    <a:pt x="102" y="778"/>
                  </a:lnTo>
                  <a:lnTo>
                    <a:pt x="96" y="795"/>
                  </a:lnTo>
                  <a:lnTo>
                    <a:pt x="96" y="795"/>
                  </a:lnTo>
                  <a:lnTo>
                    <a:pt x="102" y="812"/>
                  </a:lnTo>
                  <a:lnTo>
                    <a:pt x="102" y="812"/>
                  </a:lnTo>
                  <a:lnTo>
                    <a:pt x="108" y="812"/>
                  </a:lnTo>
                  <a:lnTo>
                    <a:pt x="108" y="812"/>
                  </a:lnTo>
                  <a:lnTo>
                    <a:pt x="114" y="812"/>
                  </a:lnTo>
                  <a:lnTo>
                    <a:pt x="114" y="812"/>
                  </a:lnTo>
                  <a:lnTo>
                    <a:pt x="119" y="818"/>
                  </a:lnTo>
                  <a:lnTo>
                    <a:pt x="119" y="818"/>
                  </a:lnTo>
                  <a:lnTo>
                    <a:pt x="125" y="818"/>
                  </a:lnTo>
                  <a:lnTo>
                    <a:pt x="125" y="818"/>
                  </a:lnTo>
                  <a:lnTo>
                    <a:pt x="125" y="829"/>
                  </a:lnTo>
                  <a:lnTo>
                    <a:pt x="125" y="829"/>
                  </a:lnTo>
                  <a:lnTo>
                    <a:pt x="130" y="840"/>
                  </a:lnTo>
                  <a:lnTo>
                    <a:pt x="130" y="840"/>
                  </a:lnTo>
                  <a:lnTo>
                    <a:pt x="136" y="852"/>
                  </a:lnTo>
                  <a:lnTo>
                    <a:pt x="136" y="852"/>
                  </a:lnTo>
                  <a:lnTo>
                    <a:pt x="136" y="858"/>
                  </a:lnTo>
                  <a:lnTo>
                    <a:pt x="136" y="858"/>
                  </a:lnTo>
                  <a:lnTo>
                    <a:pt x="130" y="898"/>
                  </a:lnTo>
                  <a:lnTo>
                    <a:pt x="130" y="898"/>
                  </a:lnTo>
                  <a:lnTo>
                    <a:pt x="125" y="931"/>
                  </a:lnTo>
                  <a:lnTo>
                    <a:pt x="125" y="931"/>
                  </a:lnTo>
                  <a:lnTo>
                    <a:pt x="108" y="971"/>
                  </a:lnTo>
                  <a:lnTo>
                    <a:pt x="108" y="971"/>
                  </a:lnTo>
                  <a:lnTo>
                    <a:pt x="102" y="1005"/>
                  </a:lnTo>
                  <a:lnTo>
                    <a:pt x="102" y="1005"/>
                  </a:lnTo>
                  <a:lnTo>
                    <a:pt x="108" y="1011"/>
                  </a:lnTo>
                  <a:lnTo>
                    <a:pt x="108" y="1011"/>
                  </a:lnTo>
                  <a:lnTo>
                    <a:pt x="114" y="1017"/>
                  </a:lnTo>
                  <a:lnTo>
                    <a:pt x="114" y="1017"/>
                  </a:lnTo>
                  <a:lnTo>
                    <a:pt x="114" y="1023"/>
                  </a:lnTo>
                  <a:lnTo>
                    <a:pt x="114" y="1023"/>
                  </a:lnTo>
                  <a:lnTo>
                    <a:pt x="119" y="1023"/>
                  </a:lnTo>
                  <a:lnTo>
                    <a:pt x="119" y="1023"/>
                  </a:lnTo>
                  <a:lnTo>
                    <a:pt x="125" y="1023"/>
                  </a:lnTo>
                  <a:lnTo>
                    <a:pt x="125" y="1023"/>
                  </a:lnTo>
                  <a:lnTo>
                    <a:pt x="130" y="1023"/>
                  </a:lnTo>
                  <a:lnTo>
                    <a:pt x="130" y="1023"/>
                  </a:lnTo>
                  <a:lnTo>
                    <a:pt x="136" y="1017"/>
                  </a:lnTo>
                  <a:lnTo>
                    <a:pt x="136" y="1017"/>
                  </a:lnTo>
                  <a:lnTo>
                    <a:pt x="142" y="1017"/>
                  </a:lnTo>
                  <a:lnTo>
                    <a:pt x="142" y="1017"/>
                  </a:lnTo>
                  <a:lnTo>
                    <a:pt x="142" y="1023"/>
                  </a:lnTo>
                  <a:lnTo>
                    <a:pt x="142" y="1023"/>
                  </a:lnTo>
                  <a:lnTo>
                    <a:pt x="142" y="1023"/>
                  </a:lnTo>
                  <a:lnTo>
                    <a:pt x="142" y="1023"/>
                  </a:lnTo>
                  <a:lnTo>
                    <a:pt x="148" y="1028"/>
                  </a:lnTo>
                  <a:lnTo>
                    <a:pt x="148" y="1028"/>
                  </a:lnTo>
                  <a:lnTo>
                    <a:pt x="148" y="1028"/>
                  </a:lnTo>
                  <a:lnTo>
                    <a:pt x="148" y="1028"/>
                  </a:lnTo>
                  <a:lnTo>
                    <a:pt x="159" y="1028"/>
                  </a:lnTo>
                  <a:lnTo>
                    <a:pt x="159" y="1028"/>
                  </a:lnTo>
                  <a:lnTo>
                    <a:pt x="170" y="1028"/>
                  </a:lnTo>
                  <a:lnTo>
                    <a:pt x="170" y="1028"/>
                  </a:lnTo>
                  <a:lnTo>
                    <a:pt x="182" y="1028"/>
                  </a:lnTo>
                  <a:lnTo>
                    <a:pt x="182" y="1028"/>
                  </a:lnTo>
                  <a:lnTo>
                    <a:pt x="199" y="1028"/>
                  </a:lnTo>
                  <a:lnTo>
                    <a:pt x="199" y="1028"/>
                  </a:lnTo>
                  <a:lnTo>
                    <a:pt x="204" y="1023"/>
                  </a:lnTo>
                  <a:lnTo>
                    <a:pt x="204" y="1023"/>
                  </a:lnTo>
                  <a:lnTo>
                    <a:pt x="204" y="1011"/>
                  </a:lnTo>
                  <a:lnTo>
                    <a:pt x="204" y="1011"/>
                  </a:lnTo>
                  <a:lnTo>
                    <a:pt x="210" y="1005"/>
                  </a:lnTo>
                  <a:lnTo>
                    <a:pt x="210" y="1005"/>
                  </a:lnTo>
                  <a:lnTo>
                    <a:pt x="210" y="999"/>
                  </a:lnTo>
                  <a:lnTo>
                    <a:pt x="210" y="999"/>
                  </a:lnTo>
                  <a:lnTo>
                    <a:pt x="216" y="999"/>
                  </a:lnTo>
                  <a:lnTo>
                    <a:pt x="216" y="999"/>
                  </a:lnTo>
                  <a:lnTo>
                    <a:pt x="222" y="999"/>
                  </a:lnTo>
                  <a:lnTo>
                    <a:pt x="222" y="999"/>
                  </a:lnTo>
                  <a:lnTo>
                    <a:pt x="222" y="999"/>
                  </a:lnTo>
                  <a:lnTo>
                    <a:pt x="222" y="999"/>
                  </a:lnTo>
                  <a:lnTo>
                    <a:pt x="227" y="999"/>
                  </a:lnTo>
                  <a:lnTo>
                    <a:pt x="227" y="999"/>
                  </a:lnTo>
                  <a:lnTo>
                    <a:pt x="244" y="994"/>
                  </a:lnTo>
                  <a:lnTo>
                    <a:pt x="244" y="994"/>
                  </a:lnTo>
                  <a:lnTo>
                    <a:pt x="250" y="977"/>
                  </a:lnTo>
                  <a:lnTo>
                    <a:pt x="250" y="977"/>
                  </a:lnTo>
                  <a:lnTo>
                    <a:pt x="255" y="960"/>
                  </a:lnTo>
                  <a:lnTo>
                    <a:pt x="255" y="960"/>
                  </a:lnTo>
                  <a:lnTo>
                    <a:pt x="261" y="937"/>
                  </a:lnTo>
                  <a:lnTo>
                    <a:pt x="267" y="931"/>
                  </a:lnTo>
                  <a:lnTo>
                    <a:pt x="267" y="931"/>
                  </a:lnTo>
                  <a:lnTo>
                    <a:pt x="273" y="926"/>
                  </a:lnTo>
                  <a:lnTo>
                    <a:pt x="279" y="926"/>
                  </a:lnTo>
                  <a:lnTo>
                    <a:pt x="279" y="926"/>
                  </a:lnTo>
                  <a:lnTo>
                    <a:pt x="284" y="931"/>
                  </a:lnTo>
                  <a:lnTo>
                    <a:pt x="284" y="931"/>
                  </a:lnTo>
                  <a:lnTo>
                    <a:pt x="295" y="943"/>
                  </a:lnTo>
                  <a:lnTo>
                    <a:pt x="295" y="943"/>
                  </a:lnTo>
                  <a:lnTo>
                    <a:pt x="307" y="949"/>
                  </a:lnTo>
                  <a:lnTo>
                    <a:pt x="307" y="949"/>
                  </a:lnTo>
                  <a:lnTo>
                    <a:pt x="313" y="960"/>
                  </a:lnTo>
                  <a:lnTo>
                    <a:pt x="313" y="960"/>
                  </a:lnTo>
                  <a:lnTo>
                    <a:pt x="318" y="965"/>
                  </a:lnTo>
                  <a:lnTo>
                    <a:pt x="318" y="965"/>
                  </a:lnTo>
                  <a:lnTo>
                    <a:pt x="318" y="971"/>
                  </a:lnTo>
                  <a:lnTo>
                    <a:pt x="318" y="971"/>
                  </a:lnTo>
                  <a:lnTo>
                    <a:pt x="318" y="977"/>
                  </a:lnTo>
                  <a:lnTo>
                    <a:pt x="318" y="977"/>
                  </a:lnTo>
                  <a:lnTo>
                    <a:pt x="318" y="983"/>
                  </a:lnTo>
                  <a:lnTo>
                    <a:pt x="318" y="983"/>
                  </a:lnTo>
                  <a:lnTo>
                    <a:pt x="329" y="983"/>
                  </a:lnTo>
                  <a:lnTo>
                    <a:pt x="329" y="983"/>
                  </a:lnTo>
                  <a:lnTo>
                    <a:pt x="335" y="983"/>
                  </a:lnTo>
                  <a:lnTo>
                    <a:pt x="335" y="983"/>
                  </a:lnTo>
                  <a:lnTo>
                    <a:pt x="341" y="983"/>
                  </a:lnTo>
                  <a:lnTo>
                    <a:pt x="341" y="983"/>
                  </a:lnTo>
                  <a:lnTo>
                    <a:pt x="347" y="983"/>
                  </a:lnTo>
                  <a:lnTo>
                    <a:pt x="347" y="983"/>
                  </a:lnTo>
                  <a:lnTo>
                    <a:pt x="347" y="999"/>
                  </a:lnTo>
                  <a:lnTo>
                    <a:pt x="347" y="999"/>
                  </a:lnTo>
                  <a:lnTo>
                    <a:pt x="347" y="1017"/>
                  </a:lnTo>
                  <a:lnTo>
                    <a:pt x="347" y="1017"/>
                  </a:lnTo>
                  <a:lnTo>
                    <a:pt x="341" y="1028"/>
                  </a:lnTo>
                  <a:lnTo>
                    <a:pt x="341" y="1028"/>
                  </a:lnTo>
                  <a:lnTo>
                    <a:pt x="335" y="1045"/>
                  </a:lnTo>
                  <a:lnTo>
                    <a:pt x="335" y="1045"/>
                  </a:lnTo>
                  <a:lnTo>
                    <a:pt x="341" y="1051"/>
                  </a:lnTo>
                  <a:lnTo>
                    <a:pt x="341" y="1051"/>
                  </a:lnTo>
                  <a:lnTo>
                    <a:pt x="352" y="1051"/>
                  </a:lnTo>
                  <a:lnTo>
                    <a:pt x="352" y="1051"/>
                  </a:lnTo>
                  <a:lnTo>
                    <a:pt x="358" y="1057"/>
                  </a:lnTo>
                  <a:lnTo>
                    <a:pt x="358" y="1057"/>
                  </a:lnTo>
                  <a:lnTo>
                    <a:pt x="364" y="1062"/>
                  </a:lnTo>
                  <a:lnTo>
                    <a:pt x="364" y="1062"/>
                  </a:lnTo>
                  <a:lnTo>
                    <a:pt x="369" y="1085"/>
                  </a:lnTo>
                  <a:lnTo>
                    <a:pt x="369" y="1085"/>
                  </a:lnTo>
                  <a:lnTo>
                    <a:pt x="381" y="1124"/>
                  </a:lnTo>
                  <a:lnTo>
                    <a:pt x="381" y="1124"/>
                  </a:lnTo>
                  <a:lnTo>
                    <a:pt x="386" y="1164"/>
                  </a:lnTo>
                  <a:lnTo>
                    <a:pt x="386" y="1164"/>
                  </a:lnTo>
                  <a:lnTo>
                    <a:pt x="392" y="1188"/>
                  </a:lnTo>
                  <a:lnTo>
                    <a:pt x="392" y="1188"/>
                  </a:lnTo>
                  <a:lnTo>
                    <a:pt x="392" y="1193"/>
                  </a:lnTo>
                  <a:lnTo>
                    <a:pt x="392" y="1193"/>
                  </a:lnTo>
                  <a:lnTo>
                    <a:pt x="392" y="1199"/>
                  </a:lnTo>
                  <a:lnTo>
                    <a:pt x="392" y="1199"/>
                  </a:lnTo>
                  <a:lnTo>
                    <a:pt x="392" y="1210"/>
                  </a:lnTo>
                  <a:lnTo>
                    <a:pt x="392" y="1210"/>
                  </a:lnTo>
                  <a:lnTo>
                    <a:pt x="392" y="1216"/>
                  </a:lnTo>
                  <a:lnTo>
                    <a:pt x="392" y="1216"/>
                  </a:lnTo>
                  <a:lnTo>
                    <a:pt x="398" y="1216"/>
                  </a:lnTo>
                  <a:lnTo>
                    <a:pt x="398" y="1216"/>
                  </a:lnTo>
                  <a:lnTo>
                    <a:pt x="404" y="1221"/>
                  </a:lnTo>
                  <a:lnTo>
                    <a:pt x="404" y="1221"/>
                  </a:lnTo>
                  <a:lnTo>
                    <a:pt x="409" y="1221"/>
                  </a:lnTo>
                  <a:lnTo>
                    <a:pt x="409" y="1221"/>
                  </a:lnTo>
                  <a:lnTo>
                    <a:pt x="414" y="1227"/>
                  </a:lnTo>
                  <a:lnTo>
                    <a:pt x="414" y="1227"/>
                  </a:lnTo>
                  <a:lnTo>
                    <a:pt x="420" y="1250"/>
                  </a:lnTo>
                  <a:lnTo>
                    <a:pt x="420" y="1250"/>
                  </a:lnTo>
                  <a:lnTo>
                    <a:pt x="426" y="1295"/>
                  </a:lnTo>
                  <a:lnTo>
                    <a:pt x="426" y="1295"/>
                  </a:lnTo>
                  <a:lnTo>
                    <a:pt x="432" y="1341"/>
                  </a:lnTo>
                  <a:lnTo>
                    <a:pt x="432" y="1341"/>
                  </a:lnTo>
                  <a:lnTo>
                    <a:pt x="438" y="1369"/>
                  </a:lnTo>
                  <a:lnTo>
                    <a:pt x="438" y="1369"/>
                  </a:lnTo>
                  <a:lnTo>
                    <a:pt x="432" y="1369"/>
                  </a:lnTo>
                  <a:lnTo>
                    <a:pt x="432" y="1369"/>
                  </a:lnTo>
                  <a:lnTo>
                    <a:pt x="426" y="1375"/>
                  </a:lnTo>
                  <a:lnTo>
                    <a:pt x="426" y="1375"/>
                  </a:lnTo>
                  <a:lnTo>
                    <a:pt x="420" y="1380"/>
                  </a:lnTo>
                  <a:lnTo>
                    <a:pt x="420" y="1380"/>
                  </a:lnTo>
                  <a:lnTo>
                    <a:pt x="420" y="1386"/>
                  </a:lnTo>
                  <a:lnTo>
                    <a:pt x="420" y="1386"/>
                  </a:lnTo>
                  <a:lnTo>
                    <a:pt x="420" y="1386"/>
                  </a:lnTo>
                  <a:lnTo>
                    <a:pt x="420" y="1386"/>
                  </a:lnTo>
                  <a:lnTo>
                    <a:pt x="426" y="1386"/>
                  </a:lnTo>
                  <a:lnTo>
                    <a:pt x="426" y="1386"/>
                  </a:lnTo>
                  <a:lnTo>
                    <a:pt x="432" y="1386"/>
                  </a:lnTo>
                  <a:lnTo>
                    <a:pt x="432" y="1386"/>
                  </a:lnTo>
                  <a:lnTo>
                    <a:pt x="438" y="1392"/>
                  </a:lnTo>
                  <a:lnTo>
                    <a:pt x="438" y="1392"/>
                  </a:lnTo>
                  <a:lnTo>
                    <a:pt x="443" y="1398"/>
                  </a:lnTo>
                  <a:lnTo>
                    <a:pt x="443" y="1398"/>
                  </a:lnTo>
                  <a:lnTo>
                    <a:pt x="449" y="1414"/>
                  </a:lnTo>
                  <a:lnTo>
                    <a:pt x="449" y="1414"/>
                  </a:lnTo>
                  <a:lnTo>
                    <a:pt x="449" y="1432"/>
                  </a:lnTo>
                  <a:lnTo>
                    <a:pt x="449" y="1432"/>
                  </a:lnTo>
                  <a:lnTo>
                    <a:pt x="454" y="1454"/>
                  </a:lnTo>
                  <a:lnTo>
                    <a:pt x="454" y="1454"/>
                  </a:lnTo>
                  <a:lnTo>
                    <a:pt x="460" y="1454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Freeform 157"/>
            <p:cNvSpPr>
              <a:spLocks noChangeArrowheads="1"/>
            </p:cNvSpPr>
            <p:nvPr/>
          </p:nvSpPr>
          <p:spPr bwMode="auto">
            <a:xfrm>
              <a:off x="4908550" y="4010025"/>
              <a:ext cx="188913" cy="187325"/>
            </a:xfrm>
            <a:custGeom>
              <a:avLst/>
              <a:gdLst>
                <a:gd name="T0" fmla="*/ 341 w 523"/>
                <a:gd name="T1" fmla="*/ 370 h 519"/>
                <a:gd name="T2" fmla="*/ 335 w 523"/>
                <a:gd name="T3" fmla="*/ 387 h 519"/>
                <a:gd name="T4" fmla="*/ 250 w 523"/>
                <a:gd name="T5" fmla="*/ 381 h 519"/>
                <a:gd name="T6" fmla="*/ 221 w 523"/>
                <a:gd name="T7" fmla="*/ 387 h 519"/>
                <a:gd name="T8" fmla="*/ 210 w 523"/>
                <a:gd name="T9" fmla="*/ 421 h 519"/>
                <a:gd name="T10" fmla="*/ 216 w 523"/>
                <a:gd name="T11" fmla="*/ 444 h 519"/>
                <a:gd name="T12" fmla="*/ 216 w 523"/>
                <a:gd name="T13" fmla="*/ 478 h 519"/>
                <a:gd name="T14" fmla="*/ 210 w 523"/>
                <a:gd name="T15" fmla="*/ 507 h 519"/>
                <a:gd name="T16" fmla="*/ 187 w 523"/>
                <a:gd name="T17" fmla="*/ 518 h 519"/>
                <a:gd name="T18" fmla="*/ 159 w 523"/>
                <a:gd name="T19" fmla="*/ 518 h 519"/>
                <a:gd name="T20" fmla="*/ 147 w 523"/>
                <a:gd name="T21" fmla="*/ 489 h 519"/>
                <a:gd name="T22" fmla="*/ 125 w 523"/>
                <a:gd name="T23" fmla="*/ 478 h 519"/>
                <a:gd name="T24" fmla="*/ 96 w 523"/>
                <a:gd name="T25" fmla="*/ 495 h 519"/>
                <a:gd name="T26" fmla="*/ 62 w 523"/>
                <a:gd name="T27" fmla="*/ 489 h 519"/>
                <a:gd name="T28" fmla="*/ 28 w 523"/>
                <a:gd name="T29" fmla="*/ 467 h 519"/>
                <a:gd name="T30" fmla="*/ 0 w 523"/>
                <a:gd name="T31" fmla="*/ 455 h 519"/>
                <a:gd name="T32" fmla="*/ 6 w 523"/>
                <a:gd name="T33" fmla="*/ 410 h 519"/>
                <a:gd name="T34" fmla="*/ 22 w 523"/>
                <a:gd name="T35" fmla="*/ 387 h 519"/>
                <a:gd name="T36" fmla="*/ 17 w 523"/>
                <a:gd name="T37" fmla="*/ 364 h 519"/>
                <a:gd name="T38" fmla="*/ 17 w 523"/>
                <a:gd name="T39" fmla="*/ 336 h 519"/>
                <a:gd name="T40" fmla="*/ 22 w 523"/>
                <a:gd name="T41" fmla="*/ 330 h 519"/>
                <a:gd name="T42" fmla="*/ 45 w 523"/>
                <a:gd name="T43" fmla="*/ 302 h 519"/>
                <a:gd name="T44" fmla="*/ 62 w 523"/>
                <a:gd name="T45" fmla="*/ 302 h 519"/>
                <a:gd name="T46" fmla="*/ 68 w 523"/>
                <a:gd name="T47" fmla="*/ 302 h 519"/>
                <a:gd name="T48" fmla="*/ 73 w 523"/>
                <a:gd name="T49" fmla="*/ 268 h 519"/>
                <a:gd name="T50" fmla="*/ 91 w 523"/>
                <a:gd name="T51" fmla="*/ 228 h 519"/>
                <a:gd name="T52" fmla="*/ 107 w 523"/>
                <a:gd name="T53" fmla="*/ 211 h 519"/>
                <a:gd name="T54" fmla="*/ 153 w 523"/>
                <a:gd name="T55" fmla="*/ 194 h 519"/>
                <a:gd name="T56" fmla="*/ 170 w 523"/>
                <a:gd name="T57" fmla="*/ 194 h 519"/>
                <a:gd name="T58" fmla="*/ 193 w 523"/>
                <a:gd name="T59" fmla="*/ 160 h 519"/>
                <a:gd name="T60" fmla="*/ 198 w 523"/>
                <a:gd name="T61" fmla="*/ 143 h 519"/>
                <a:gd name="T62" fmla="*/ 232 w 523"/>
                <a:gd name="T63" fmla="*/ 109 h 519"/>
                <a:gd name="T64" fmla="*/ 250 w 523"/>
                <a:gd name="T65" fmla="*/ 103 h 519"/>
                <a:gd name="T66" fmla="*/ 261 w 523"/>
                <a:gd name="T67" fmla="*/ 63 h 519"/>
                <a:gd name="T68" fmla="*/ 284 w 523"/>
                <a:gd name="T69" fmla="*/ 46 h 519"/>
                <a:gd name="T70" fmla="*/ 318 w 523"/>
                <a:gd name="T71" fmla="*/ 35 h 519"/>
                <a:gd name="T72" fmla="*/ 324 w 523"/>
                <a:gd name="T73" fmla="*/ 12 h 519"/>
                <a:gd name="T74" fmla="*/ 346 w 523"/>
                <a:gd name="T75" fmla="*/ 6 h 519"/>
                <a:gd name="T76" fmla="*/ 357 w 523"/>
                <a:gd name="T77" fmla="*/ 12 h 519"/>
                <a:gd name="T78" fmla="*/ 380 w 523"/>
                <a:gd name="T79" fmla="*/ 18 h 519"/>
                <a:gd name="T80" fmla="*/ 386 w 523"/>
                <a:gd name="T81" fmla="*/ 35 h 519"/>
                <a:gd name="T82" fmla="*/ 380 w 523"/>
                <a:gd name="T83" fmla="*/ 63 h 519"/>
                <a:gd name="T84" fmla="*/ 415 w 523"/>
                <a:gd name="T85" fmla="*/ 109 h 519"/>
                <a:gd name="T86" fmla="*/ 454 w 523"/>
                <a:gd name="T87" fmla="*/ 143 h 519"/>
                <a:gd name="T88" fmla="*/ 471 w 523"/>
                <a:gd name="T89" fmla="*/ 205 h 519"/>
                <a:gd name="T90" fmla="*/ 494 w 523"/>
                <a:gd name="T91" fmla="*/ 217 h 519"/>
                <a:gd name="T92" fmla="*/ 511 w 523"/>
                <a:gd name="T93" fmla="*/ 228 h 519"/>
                <a:gd name="T94" fmla="*/ 500 w 523"/>
                <a:gd name="T95" fmla="*/ 256 h 519"/>
                <a:gd name="T96" fmla="*/ 516 w 523"/>
                <a:gd name="T97" fmla="*/ 308 h 519"/>
                <a:gd name="T98" fmla="*/ 522 w 523"/>
                <a:gd name="T99" fmla="*/ 336 h 519"/>
                <a:gd name="T100" fmla="*/ 511 w 523"/>
                <a:gd name="T101" fmla="*/ 348 h 519"/>
                <a:gd name="T102" fmla="*/ 488 w 523"/>
                <a:gd name="T103" fmla="*/ 364 h 519"/>
                <a:gd name="T104" fmla="*/ 488 w 523"/>
                <a:gd name="T105" fmla="*/ 364 h 519"/>
                <a:gd name="T106" fmla="*/ 477 w 523"/>
                <a:gd name="T107" fmla="*/ 387 h 519"/>
                <a:gd name="T108" fmla="*/ 460 w 523"/>
                <a:gd name="T109" fmla="*/ 387 h 519"/>
                <a:gd name="T110" fmla="*/ 454 w 523"/>
                <a:gd name="T111" fmla="*/ 387 h 519"/>
                <a:gd name="T112" fmla="*/ 437 w 523"/>
                <a:gd name="T113" fmla="*/ 387 h 519"/>
                <a:gd name="T114" fmla="*/ 403 w 523"/>
                <a:gd name="T115" fmla="*/ 38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3" h="519">
                  <a:moveTo>
                    <a:pt x="391" y="376"/>
                  </a:moveTo>
                  <a:lnTo>
                    <a:pt x="380" y="376"/>
                  </a:lnTo>
                  <a:lnTo>
                    <a:pt x="369" y="376"/>
                  </a:lnTo>
                  <a:lnTo>
                    <a:pt x="352" y="376"/>
                  </a:lnTo>
                  <a:lnTo>
                    <a:pt x="341" y="370"/>
                  </a:lnTo>
                  <a:lnTo>
                    <a:pt x="341" y="376"/>
                  </a:lnTo>
                  <a:lnTo>
                    <a:pt x="341" y="381"/>
                  </a:lnTo>
                  <a:lnTo>
                    <a:pt x="335" y="387"/>
                  </a:lnTo>
                  <a:lnTo>
                    <a:pt x="335" y="387"/>
                  </a:lnTo>
                  <a:lnTo>
                    <a:pt x="335" y="387"/>
                  </a:lnTo>
                  <a:lnTo>
                    <a:pt x="324" y="387"/>
                  </a:lnTo>
                  <a:lnTo>
                    <a:pt x="324" y="387"/>
                  </a:lnTo>
                  <a:lnTo>
                    <a:pt x="290" y="381"/>
                  </a:lnTo>
                  <a:lnTo>
                    <a:pt x="290" y="381"/>
                  </a:lnTo>
                  <a:lnTo>
                    <a:pt x="250" y="381"/>
                  </a:lnTo>
                  <a:lnTo>
                    <a:pt x="250" y="381"/>
                  </a:lnTo>
                  <a:lnTo>
                    <a:pt x="232" y="381"/>
                  </a:lnTo>
                  <a:lnTo>
                    <a:pt x="232" y="381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16" y="399"/>
                  </a:lnTo>
                  <a:lnTo>
                    <a:pt x="216" y="399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0" y="421"/>
                  </a:lnTo>
                  <a:lnTo>
                    <a:pt x="210" y="421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6" y="444"/>
                  </a:lnTo>
                  <a:lnTo>
                    <a:pt x="216" y="444"/>
                  </a:lnTo>
                  <a:lnTo>
                    <a:pt x="216" y="455"/>
                  </a:lnTo>
                  <a:lnTo>
                    <a:pt x="216" y="455"/>
                  </a:lnTo>
                  <a:lnTo>
                    <a:pt x="216" y="467"/>
                  </a:lnTo>
                  <a:lnTo>
                    <a:pt x="216" y="467"/>
                  </a:lnTo>
                  <a:lnTo>
                    <a:pt x="216" y="478"/>
                  </a:lnTo>
                  <a:lnTo>
                    <a:pt x="216" y="478"/>
                  </a:lnTo>
                  <a:lnTo>
                    <a:pt x="210" y="495"/>
                  </a:lnTo>
                  <a:lnTo>
                    <a:pt x="210" y="495"/>
                  </a:lnTo>
                  <a:lnTo>
                    <a:pt x="210" y="507"/>
                  </a:lnTo>
                  <a:lnTo>
                    <a:pt x="210" y="507"/>
                  </a:lnTo>
                  <a:lnTo>
                    <a:pt x="210" y="512"/>
                  </a:lnTo>
                  <a:lnTo>
                    <a:pt x="210" y="512"/>
                  </a:lnTo>
                  <a:lnTo>
                    <a:pt x="204" y="512"/>
                  </a:lnTo>
                  <a:lnTo>
                    <a:pt x="204" y="512"/>
                  </a:lnTo>
                  <a:lnTo>
                    <a:pt x="187" y="518"/>
                  </a:lnTo>
                  <a:lnTo>
                    <a:pt x="187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59" y="518"/>
                  </a:lnTo>
                  <a:lnTo>
                    <a:pt x="159" y="518"/>
                  </a:lnTo>
                  <a:lnTo>
                    <a:pt x="147" y="512"/>
                  </a:lnTo>
                  <a:lnTo>
                    <a:pt x="147" y="512"/>
                  </a:lnTo>
                  <a:lnTo>
                    <a:pt x="147" y="501"/>
                  </a:lnTo>
                  <a:lnTo>
                    <a:pt x="147" y="501"/>
                  </a:lnTo>
                  <a:lnTo>
                    <a:pt x="147" y="489"/>
                  </a:lnTo>
                  <a:lnTo>
                    <a:pt x="147" y="489"/>
                  </a:lnTo>
                  <a:lnTo>
                    <a:pt x="147" y="484"/>
                  </a:lnTo>
                  <a:lnTo>
                    <a:pt x="136" y="484"/>
                  </a:lnTo>
                  <a:lnTo>
                    <a:pt x="131" y="484"/>
                  </a:lnTo>
                  <a:lnTo>
                    <a:pt x="125" y="478"/>
                  </a:lnTo>
                  <a:lnTo>
                    <a:pt x="119" y="478"/>
                  </a:lnTo>
                  <a:lnTo>
                    <a:pt x="113" y="484"/>
                  </a:lnTo>
                  <a:lnTo>
                    <a:pt x="107" y="489"/>
                  </a:lnTo>
                  <a:lnTo>
                    <a:pt x="102" y="495"/>
                  </a:lnTo>
                  <a:lnTo>
                    <a:pt x="96" y="495"/>
                  </a:lnTo>
                  <a:lnTo>
                    <a:pt x="85" y="495"/>
                  </a:lnTo>
                  <a:lnTo>
                    <a:pt x="79" y="495"/>
                  </a:lnTo>
                  <a:lnTo>
                    <a:pt x="73" y="495"/>
                  </a:lnTo>
                  <a:lnTo>
                    <a:pt x="68" y="495"/>
                  </a:lnTo>
                  <a:lnTo>
                    <a:pt x="62" y="489"/>
                  </a:lnTo>
                  <a:lnTo>
                    <a:pt x="62" y="484"/>
                  </a:lnTo>
                  <a:lnTo>
                    <a:pt x="62" y="473"/>
                  </a:lnTo>
                  <a:lnTo>
                    <a:pt x="56" y="467"/>
                  </a:lnTo>
                  <a:lnTo>
                    <a:pt x="45" y="467"/>
                  </a:lnTo>
                  <a:lnTo>
                    <a:pt x="28" y="467"/>
                  </a:lnTo>
                  <a:lnTo>
                    <a:pt x="17" y="467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6" y="410"/>
                  </a:lnTo>
                  <a:lnTo>
                    <a:pt x="11" y="404"/>
                  </a:lnTo>
                  <a:lnTo>
                    <a:pt x="11" y="404"/>
                  </a:lnTo>
                  <a:lnTo>
                    <a:pt x="17" y="393"/>
                  </a:lnTo>
                  <a:lnTo>
                    <a:pt x="17" y="393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17" y="359"/>
                  </a:lnTo>
                  <a:lnTo>
                    <a:pt x="17" y="359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7" y="336"/>
                  </a:lnTo>
                  <a:lnTo>
                    <a:pt x="17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73" y="268"/>
                  </a:lnTo>
                  <a:lnTo>
                    <a:pt x="73" y="268"/>
                  </a:lnTo>
                  <a:lnTo>
                    <a:pt x="79" y="251"/>
                  </a:lnTo>
                  <a:lnTo>
                    <a:pt x="79" y="251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91" y="228"/>
                  </a:lnTo>
                  <a:lnTo>
                    <a:pt x="91" y="228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46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7" y="12"/>
                  </a:lnTo>
                  <a:lnTo>
                    <a:pt x="357" y="12"/>
                  </a:lnTo>
                  <a:lnTo>
                    <a:pt x="363" y="6"/>
                  </a:lnTo>
                  <a:lnTo>
                    <a:pt x="36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80" y="18"/>
                  </a:lnTo>
                  <a:lnTo>
                    <a:pt x="380" y="18"/>
                  </a:lnTo>
                  <a:lnTo>
                    <a:pt x="386" y="29"/>
                  </a:lnTo>
                  <a:lnTo>
                    <a:pt x="386" y="29"/>
                  </a:lnTo>
                  <a:lnTo>
                    <a:pt x="386" y="35"/>
                  </a:lnTo>
                  <a:lnTo>
                    <a:pt x="386" y="35"/>
                  </a:lnTo>
                  <a:lnTo>
                    <a:pt x="391" y="40"/>
                  </a:lnTo>
                  <a:lnTo>
                    <a:pt x="386" y="46"/>
                  </a:lnTo>
                  <a:lnTo>
                    <a:pt x="386" y="52"/>
                  </a:lnTo>
                  <a:lnTo>
                    <a:pt x="380" y="58"/>
                  </a:lnTo>
                  <a:lnTo>
                    <a:pt x="380" y="63"/>
                  </a:lnTo>
                  <a:lnTo>
                    <a:pt x="386" y="75"/>
                  </a:lnTo>
                  <a:lnTo>
                    <a:pt x="391" y="80"/>
                  </a:lnTo>
                  <a:lnTo>
                    <a:pt x="397" y="92"/>
                  </a:lnTo>
                  <a:lnTo>
                    <a:pt x="403" y="97"/>
                  </a:lnTo>
                  <a:lnTo>
                    <a:pt x="415" y="109"/>
                  </a:lnTo>
                  <a:lnTo>
                    <a:pt x="431" y="115"/>
                  </a:lnTo>
                  <a:lnTo>
                    <a:pt x="443" y="120"/>
                  </a:lnTo>
                  <a:lnTo>
                    <a:pt x="454" y="131"/>
                  </a:lnTo>
                  <a:lnTo>
                    <a:pt x="454" y="137"/>
                  </a:lnTo>
                  <a:lnTo>
                    <a:pt x="454" y="143"/>
                  </a:lnTo>
                  <a:lnTo>
                    <a:pt x="449" y="149"/>
                  </a:lnTo>
                  <a:lnTo>
                    <a:pt x="449" y="154"/>
                  </a:lnTo>
                  <a:lnTo>
                    <a:pt x="460" y="171"/>
                  </a:lnTo>
                  <a:lnTo>
                    <a:pt x="466" y="189"/>
                  </a:lnTo>
                  <a:lnTo>
                    <a:pt x="471" y="205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83" y="222"/>
                  </a:lnTo>
                  <a:lnTo>
                    <a:pt x="494" y="217"/>
                  </a:lnTo>
                  <a:lnTo>
                    <a:pt x="494" y="217"/>
                  </a:lnTo>
                  <a:lnTo>
                    <a:pt x="505" y="222"/>
                  </a:lnTo>
                  <a:lnTo>
                    <a:pt x="505" y="222"/>
                  </a:lnTo>
                  <a:lnTo>
                    <a:pt x="511" y="228"/>
                  </a:lnTo>
                  <a:lnTo>
                    <a:pt x="511" y="228"/>
                  </a:lnTo>
                  <a:lnTo>
                    <a:pt x="511" y="240"/>
                  </a:lnTo>
                  <a:lnTo>
                    <a:pt x="511" y="240"/>
                  </a:lnTo>
                  <a:lnTo>
                    <a:pt x="505" y="245"/>
                  </a:lnTo>
                  <a:lnTo>
                    <a:pt x="505" y="245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0" y="256"/>
                  </a:lnTo>
                  <a:lnTo>
                    <a:pt x="505" y="274"/>
                  </a:lnTo>
                  <a:lnTo>
                    <a:pt x="511" y="290"/>
                  </a:lnTo>
                  <a:lnTo>
                    <a:pt x="516" y="308"/>
                  </a:lnTo>
                  <a:lnTo>
                    <a:pt x="522" y="325"/>
                  </a:lnTo>
                  <a:lnTo>
                    <a:pt x="522" y="325"/>
                  </a:lnTo>
                  <a:lnTo>
                    <a:pt x="522" y="330"/>
                  </a:lnTo>
                  <a:lnTo>
                    <a:pt x="522" y="330"/>
                  </a:lnTo>
                  <a:lnTo>
                    <a:pt x="522" y="336"/>
                  </a:lnTo>
                  <a:lnTo>
                    <a:pt x="522" y="336"/>
                  </a:lnTo>
                  <a:lnTo>
                    <a:pt x="516" y="342"/>
                  </a:lnTo>
                  <a:lnTo>
                    <a:pt x="516" y="342"/>
                  </a:lnTo>
                  <a:lnTo>
                    <a:pt x="511" y="348"/>
                  </a:lnTo>
                  <a:lnTo>
                    <a:pt x="511" y="348"/>
                  </a:lnTo>
                  <a:lnTo>
                    <a:pt x="500" y="353"/>
                  </a:lnTo>
                  <a:lnTo>
                    <a:pt x="500" y="353"/>
                  </a:lnTo>
                  <a:lnTo>
                    <a:pt x="494" y="359"/>
                  </a:lnTo>
                  <a:lnTo>
                    <a:pt x="494" y="359"/>
                  </a:lnTo>
                  <a:lnTo>
                    <a:pt x="488" y="364"/>
                  </a:lnTo>
                  <a:lnTo>
                    <a:pt x="488" y="364"/>
                  </a:lnTo>
                  <a:lnTo>
                    <a:pt x="488" y="364"/>
                  </a:lnTo>
                  <a:lnTo>
                    <a:pt x="488" y="364"/>
                  </a:lnTo>
                  <a:lnTo>
                    <a:pt x="488" y="364"/>
                  </a:lnTo>
                  <a:lnTo>
                    <a:pt x="488" y="364"/>
                  </a:lnTo>
                  <a:lnTo>
                    <a:pt x="483" y="376"/>
                  </a:lnTo>
                  <a:lnTo>
                    <a:pt x="483" y="376"/>
                  </a:lnTo>
                  <a:lnTo>
                    <a:pt x="483" y="381"/>
                  </a:lnTo>
                  <a:lnTo>
                    <a:pt x="483" y="381"/>
                  </a:lnTo>
                  <a:lnTo>
                    <a:pt x="477" y="387"/>
                  </a:lnTo>
                  <a:lnTo>
                    <a:pt x="477" y="387"/>
                  </a:lnTo>
                  <a:lnTo>
                    <a:pt x="466" y="387"/>
                  </a:lnTo>
                  <a:lnTo>
                    <a:pt x="466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60" y="387"/>
                  </a:lnTo>
                  <a:lnTo>
                    <a:pt x="454" y="387"/>
                  </a:lnTo>
                  <a:lnTo>
                    <a:pt x="454" y="387"/>
                  </a:lnTo>
                  <a:lnTo>
                    <a:pt x="449" y="387"/>
                  </a:lnTo>
                  <a:lnTo>
                    <a:pt x="449" y="387"/>
                  </a:lnTo>
                  <a:lnTo>
                    <a:pt x="437" y="387"/>
                  </a:lnTo>
                  <a:lnTo>
                    <a:pt x="437" y="387"/>
                  </a:lnTo>
                  <a:lnTo>
                    <a:pt x="426" y="381"/>
                  </a:lnTo>
                  <a:lnTo>
                    <a:pt x="426" y="381"/>
                  </a:lnTo>
                  <a:lnTo>
                    <a:pt x="415" y="381"/>
                  </a:lnTo>
                  <a:lnTo>
                    <a:pt x="415" y="381"/>
                  </a:lnTo>
                  <a:lnTo>
                    <a:pt x="403" y="381"/>
                  </a:lnTo>
                  <a:lnTo>
                    <a:pt x="403" y="381"/>
                  </a:lnTo>
                  <a:lnTo>
                    <a:pt x="397" y="376"/>
                  </a:lnTo>
                  <a:lnTo>
                    <a:pt x="397" y="376"/>
                  </a:lnTo>
                  <a:lnTo>
                    <a:pt x="391" y="376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Freeform 158"/>
            <p:cNvSpPr>
              <a:spLocks noChangeArrowheads="1"/>
            </p:cNvSpPr>
            <p:nvPr/>
          </p:nvSpPr>
          <p:spPr bwMode="auto">
            <a:xfrm>
              <a:off x="5635625" y="3052763"/>
              <a:ext cx="153988" cy="111125"/>
            </a:xfrm>
            <a:custGeom>
              <a:avLst/>
              <a:gdLst>
                <a:gd name="T0" fmla="*/ 415 w 427"/>
                <a:gd name="T1" fmla="*/ 17 h 308"/>
                <a:gd name="T2" fmla="*/ 392 w 427"/>
                <a:gd name="T3" fmla="*/ 5 h 308"/>
                <a:gd name="T4" fmla="*/ 364 w 427"/>
                <a:gd name="T5" fmla="*/ 5 h 308"/>
                <a:gd name="T6" fmla="*/ 324 w 427"/>
                <a:gd name="T7" fmla="*/ 17 h 308"/>
                <a:gd name="T8" fmla="*/ 295 w 427"/>
                <a:gd name="T9" fmla="*/ 0 h 308"/>
                <a:gd name="T10" fmla="*/ 273 w 427"/>
                <a:gd name="T11" fmla="*/ 5 h 308"/>
                <a:gd name="T12" fmla="*/ 244 w 427"/>
                <a:gd name="T13" fmla="*/ 34 h 308"/>
                <a:gd name="T14" fmla="*/ 227 w 427"/>
                <a:gd name="T15" fmla="*/ 39 h 308"/>
                <a:gd name="T16" fmla="*/ 176 w 427"/>
                <a:gd name="T17" fmla="*/ 51 h 308"/>
                <a:gd name="T18" fmla="*/ 147 w 427"/>
                <a:gd name="T19" fmla="*/ 39 h 308"/>
                <a:gd name="T20" fmla="*/ 125 w 427"/>
                <a:gd name="T21" fmla="*/ 45 h 308"/>
                <a:gd name="T22" fmla="*/ 85 w 427"/>
                <a:gd name="T23" fmla="*/ 45 h 308"/>
                <a:gd name="T24" fmla="*/ 85 w 427"/>
                <a:gd name="T25" fmla="*/ 22 h 308"/>
                <a:gd name="T26" fmla="*/ 74 w 427"/>
                <a:gd name="T27" fmla="*/ 11 h 308"/>
                <a:gd name="T28" fmla="*/ 56 w 427"/>
                <a:gd name="T29" fmla="*/ 5 h 308"/>
                <a:gd name="T30" fmla="*/ 40 w 427"/>
                <a:gd name="T31" fmla="*/ 28 h 308"/>
                <a:gd name="T32" fmla="*/ 17 w 427"/>
                <a:gd name="T33" fmla="*/ 51 h 308"/>
                <a:gd name="T34" fmla="*/ 5 w 427"/>
                <a:gd name="T35" fmla="*/ 68 h 308"/>
                <a:gd name="T36" fmla="*/ 0 w 427"/>
                <a:gd name="T37" fmla="*/ 90 h 308"/>
                <a:gd name="T38" fmla="*/ 17 w 427"/>
                <a:gd name="T39" fmla="*/ 119 h 308"/>
                <a:gd name="T40" fmla="*/ 34 w 427"/>
                <a:gd name="T41" fmla="*/ 124 h 308"/>
                <a:gd name="T42" fmla="*/ 51 w 427"/>
                <a:gd name="T43" fmla="*/ 136 h 308"/>
                <a:gd name="T44" fmla="*/ 34 w 427"/>
                <a:gd name="T45" fmla="*/ 170 h 308"/>
                <a:gd name="T46" fmla="*/ 22 w 427"/>
                <a:gd name="T47" fmla="*/ 187 h 308"/>
                <a:gd name="T48" fmla="*/ 17 w 427"/>
                <a:gd name="T49" fmla="*/ 199 h 308"/>
                <a:gd name="T50" fmla="*/ 34 w 427"/>
                <a:gd name="T51" fmla="*/ 210 h 308"/>
                <a:gd name="T52" fmla="*/ 40 w 427"/>
                <a:gd name="T53" fmla="*/ 233 h 308"/>
                <a:gd name="T54" fmla="*/ 45 w 427"/>
                <a:gd name="T55" fmla="*/ 244 h 308"/>
                <a:gd name="T56" fmla="*/ 56 w 427"/>
                <a:gd name="T57" fmla="*/ 273 h 308"/>
                <a:gd name="T58" fmla="*/ 56 w 427"/>
                <a:gd name="T59" fmla="*/ 289 h 308"/>
                <a:gd name="T60" fmla="*/ 68 w 427"/>
                <a:gd name="T61" fmla="*/ 301 h 308"/>
                <a:gd name="T62" fmla="*/ 102 w 427"/>
                <a:gd name="T63" fmla="*/ 307 h 308"/>
                <a:gd name="T64" fmla="*/ 130 w 427"/>
                <a:gd name="T65" fmla="*/ 301 h 308"/>
                <a:gd name="T66" fmla="*/ 147 w 427"/>
                <a:gd name="T67" fmla="*/ 273 h 308"/>
                <a:gd name="T68" fmla="*/ 187 w 427"/>
                <a:gd name="T69" fmla="*/ 273 h 308"/>
                <a:gd name="T70" fmla="*/ 205 w 427"/>
                <a:gd name="T71" fmla="*/ 289 h 308"/>
                <a:gd name="T72" fmla="*/ 210 w 427"/>
                <a:gd name="T73" fmla="*/ 301 h 308"/>
                <a:gd name="T74" fmla="*/ 233 w 427"/>
                <a:gd name="T75" fmla="*/ 301 h 308"/>
                <a:gd name="T76" fmla="*/ 267 w 427"/>
                <a:gd name="T77" fmla="*/ 301 h 308"/>
                <a:gd name="T78" fmla="*/ 267 w 427"/>
                <a:gd name="T79" fmla="*/ 284 h 308"/>
                <a:gd name="T80" fmla="*/ 273 w 427"/>
                <a:gd name="T81" fmla="*/ 267 h 308"/>
                <a:gd name="T82" fmla="*/ 295 w 427"/>
                <a:gd name="T83" fmla="*/ 273 h 308"/>
                <a:gd name="T84" fmla="*/ 295 w 427"/>
                <a:gd name="T85" fmla="*/ 261 h 308"/>
                <a:gd name="T86" fmla="*/ 318 w 427"/>
                <a:gd name="T87" fmla="*/ 249 h 308"/>
                <a:gd name="T88" fmla="*/ 335 w 427"/>
                <a:gd name="T89" fmla="*/ 255 h 308"/>
                <a:gd name="T90" fmla="*/ 369 w 427"/>
                <a:gd name="T91" fmla="*/ 255 h 308"/>
                <a:gd name="T92" fmla="*/ 375 w 427"/>
                <a:gd name="T93" fmla="*/ 244 h 308"/>
                <a:gd name="T94" fmla="*/ 364 w 427"/>
                <a:gd name="T95" fmla="*/ 221 h 308"/>
                <a:gd name="T96" fmla="*/ 358 w 427"/>
                <a:gd name="T97" fmla="*/ 215 h 308"/>
                <a:gd name="T98" fmla="*/ 346 w 427"/>
                <a:gd name="T99" fmla="*/ 204 h 308"/>
                <a:gd name="T100" fmla="*/ 364 w 427"/>
                <a:gd name="T101" fmla="*/ 181 h 308"/>
                <a:gd name="T102" fmla="*/ 369 w 427"/>
                <a:gd name="T103" fmla="*/ 181 h 308"/>
                <a:gd name="T104" fmla="*/ 369 w 427"/>
                <a:gd name="T105" fmla="*/ 181 h 308"/>
                <a:gd name="T106" fmla="*/ 369 w 427"/>
                <a:gd name="T107" fmla="*/ 159 h 308"/>
                <a:gd name="T108" fmla="*/ 380 w 427"/>
                <a:gd name="T109" fmla="*/ 142 h 308"/>
                <a:gd name="T110" fmla="*/ 420 w 427"/>
                <a:gd name="T111" fmla="*/ 108 h 308"/>
                <a:gd name="T112" fmla="*/ 426 w 427"/>
                <a:gd name="T113" fmla="*/ 68 h 308"/>
                <a:gd name="T114" fmla="*/ 420 w 427"/>
                <a:gd name="T115" fmla="*/ 2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7" h="308">
                  <a:moveTo>
                    <a:pt x="426" y="28"/>
                  </a:moveTo>
                  <a:lnTo>
                    <a:pt x="426" y="28"/>
                  </a:lnTo>
                  <a:lnTo>
                    <a:pt x="420" y="22"/>
                  </a:lnTo>
                  <a:lnTo>
                    <a:pt x="420" y="22"/>
                  </a:lnTo>
                  <a:lnTo>
                    <a:pt x="415" y="17"/>
                  </a:lnTo>
                  <a:lnTo>
                    <a:pt x="415" y="17"/>
                  </a:lnTo>
                  <a:lnTo>
                    <a:pt x="403" y="11"/>
                  </a:lnTo>
                  <a:lnTo>
                    <a:pt x="403" y="11"/>
                  </a:lnTo>
                  <a:lnTo>
                    <a:pt x="392" y="5"/>
                  </a:lnTo>
                  <a:lnTo>
                    <a:pt x="392" y="5"/>
                  </a:lnTo>
                  <a:lnTo>
                    <a:pt x="386" y="5"/>
                  </a:lnTo>
                  <a:lnTo>
                    <a:pt x="386" y="5"/>
                  </a:lnTo>
                  <a:lnTo>
                    <a:pt x="375" y="5"/>
                  </a:lnTo>
                  <a:lnTo>
                    <a:pt x="375" y="5"/>
                  </a:lnTo>
                  <a:lnTo>
                    <a:pt x="364" y="5"/>
                  </a:lnTo>
                  <a:lnTo>
                    <a:pt x="364" y="5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12" y="11"/>
                  </a:lnTo>
                  <a:lnTo>
                    <a:pt x="312" y="11"/>
                  </a:lnTo>
                  <a:lnTo>
                    <a:pt x="306" y="5"/>
                  </a:lnTo>
                  <a:lnTo>
                    <a:pt x="306" y="5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4" y="34"/>
                  </a:lnTo>
                  <a:lnTo>
                    <a:pt x="244" y="34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176" y="51"/>
                  </a:lnTo>
                  <a:lnTo>
                    <a:pt x="176" y="51"/>
                  </a:lnTo>
                  <a:lnTo>
                    <a:pt x="165" y="45"/>
                  </a:lnTo>
                  <a:lnTo>
                    <a:pt x="165" y="45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22" y="124"/>
                  </a:lnTo>
                  <a:lnTo>
                    <a:pt x="22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51" y="130"/>
                  </a:lnTo>
                  <a:lnTo>
                    <a:pt x="51" y="136"/>
                  </a:lnTo>
                  <a:lnTo>
                    <a:pt x="51" y="136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17" y="193"/>
                  </a:lnTo>
                  <a:lnTo>
                    <a:pt x="17" y="193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45" y="227"/>
                  </a:lnTo>
                  <a:lnTo>
                    <a:pt x="45" y="227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6" y="267"/>
                  </a:lnTo>
                  <a:lnTo>
                    <a:pt x="56" y="267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73"/>
                  </a:lnTo>
                  <a:lnTo>
                    <a:pt x="56" y="278"/>
                  </a:lnTo>
                  <a:lnTo>
                    <a:pt x="56" y="284"/>
                  </a:lnTo>
                  <a:lnTo>
                    <a:pt x="56" y="289"/>
                  </a:lnTo>
                  <a:lnTo>
                    <a:pt x="56" y="295"/>
                  </a:lnTo>
                  <a:lnTo>
                    <a:pt x="56" y="295"/>
                  </a:lnTo>
                  <a:lnTo>
                    <a:pt x="62" y="301"/>
                  </a:lnTo>
                  <a:lnTo>
                    <a:pt x="62" y="301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85" y="307"/>
                  </a:lnTo>
                  <a:lnTo>
                    <a:pt x="85" y="307"/>
                  </a:lnTo>
                  <a:lnTo>
                    <a:pt x="102" y="307"/>
                  </a:lnTo>
                  <a:lnTo>
                    <a:pt x="102" y="307"/>
                  </a:lnTo>
                  <a:lnTo>
                    <a:pt x="114" y="307"/>
                  </a:lnTo>
                  <a:lnTo>
                    <a:pt x="114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30" y="301"/>
                  </a:lnTo>
                  <a:lnTo>
                    <a:pt x="130" y="301"/>
                  </a:lnTo>
                  <a:lnTo>
                    <a:pt x="142" y="284"/>
                  </a:lnTo>
                  <a:lnTo>
                    <a:pt x="142" y="284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59" y="273"/>
                  </a:lnTo>
                  <a:lnTo>
                    <a:pt x="159" y="273"/>
                  </a:lnTo>
                  <a:lnTo>
                    <a:pt x="170" y="273"/>
                  </a:lnTo>
                  <a:lnTo>
                    <a:pt x="170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99" y="278"/>
                  </a:lnTo>
                  <a:lnTo>
                    <a:pt x="199" y="278"/>
                  </a:lnTo>
                  <a:lnTo>
                    <a:pt x="205" y="289"/>
                  </a:lnTo>
                  <a:lnTo>
                    <a:pt x="205" y="289"/>
                  </a:lnTo>
                  <a:lnTo>
                    <a:pt x="210" y="295"/>
                  </a:lnTo>
                  <a:lnTo>
                    <a:pt x="210" y="295"/>
                  </a:lnTo>
                  <a:lnTo>
                    <a:pt x="210" y="301"/>
                  </a:lnTo>
                  <a:lnTo>
                    <a:pt x="210" y="301"/>
                  </a:lnTo>
                  <a:lnTo>
                    <a:pt x="210" y="301"/>
                  </a:lnTo>
                  <a:lnTo>
                    <a:pt x="210" y="301"/>
                  </a:lnTo>
                  <a:lnTo>
                    <a:pt x="221" y="301"/>
                  </a:lnTo>
                  <a:lnTo>
                    <a:pt x="221" y="301"/>
                  </a:lnTo>
                  <a:lnTo>
                    <a:pt x="233" y="301"/>
                  </a:lnTo>
                  <a:lnTo>
                    <a:pt x="233" y="301"/>
                  </a:lnTo>
                  <a:lnTo>
                    <a:pt x="244" y="301"/>
                  </a:lnTo>
                  <a:lnTo>
                    <a:pt x="244" y="301"/>
                  </a:lnTo>
                  <a:lnTo>
                    <a:pt x="255" y="301"/>
                  </a:lnTo>
                  <a:lnTo>
                    <a:pt x="255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284"/>
                  </a:lnTo>
                  <a:lnTo>
                    <a:pt x="267" y="284"/>
                  </a:lnTo>
                  <a:lnTo>
                    <a:pt x="261" y="278"/>
                  </a:lnTo>
                  <a:lnTo>
                    <a:pt x="267" y="273"/>
                  </a:lnTo>
                  <a:lnTo>
                    <a:pt x="267" y="273"/>
                  </a:lnTo>
                  <a:lnTo>
                    <a:pt x="273" y="267"/>
                  </a:lnTo>
                  <a:lnTo>
                    <a:pt x="273" y="267"/>
                  </a:lnTo>
                  <a:lnTo>
                    <a:pt x="290" y="273"/>
                  </a:lnTo>
                  <a:lnTo>
                    <a:pt x="290" y="273"/>
                  </a:lnTo>
                  <a:lnTo>
                    <a:pt x="295" y="273"/>
                  </a:lnTo>
                  <a:lnTo>
                    <a:pt x="295" y="273"/>
                  </a:lnTo>
                  <a:lnTo>
                    <a:pt x="295" y="273"/>
                  </a:lnTo>
                  <a:lnTo>
                    <a:pt x="295" y="273"/>
                  </a:lnTo>
                  <a:lnTo>
                    <a:pt x="295" y="267"/>
                  </a:lnTo>
                  <a:lnTo>
                    <a:pt x="295" y="267"/>
                  </a:lnTo>
                  <a:lnTo>
                    <a:pt x="295" y="261"/>
                  </a:lnTo>
                  <a:lnTo>
                    <a:pt x="295" y="261"/>
                  </a:lnTo>
                  <a:lnTo>
                    <a:pt x="301" y="255"/>
                  </a:lnTo>
                  <a:lnTo>
                    <a:pt x="301" y="255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4" y="255"/>
                  </a:lnTo>
                  <a:lnTo>
                    <a:pt x="324" y="255"/>
                  </a:lnTo>
                  <a:lnTo>
                    <a:pt x="335" y="255"/>
                  </a:lnTo>
                  <a:lnTo>
                    <a:pt x="335" y="255"/>
                  </a:lnTo>
                  <a:lnTo>
                    <a:pt x="340" y="261"/>
                  </a:lnTo>
                  <a:lnTo>
                    <a:pt x="340" y="261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69" y="255"/>
                  </a:lnTo>
                  <a:lnTo>
                    <a:pt x="369" y="255"/>
                  </a:lnTo>
                  <a:lnTo>
                    <a:pt x="375" y="255"/>
                  </a:lnTo>
                  <a:lnTo>
                    <a:pt x="375" y="255"/>
                  </a:lnTo>
                  <a:lnTo>
                    <a:pt x="375" y="244"/>
                  </a:lnTo>
                  <a:lnTo>
                    <a:pt x="375" y="244"/>
                  </a:lnTo>
                  <a:lnTo>
                    <a:pt x="369" y="239"/>
                  </a:lnTo>
                  <a:lnTo>
                    <a:pt x="369" y="239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4" y="221"/>
                  </a:lnTo>
                  <a:lnTo>
                    <a:pt x="364" y="221"/>
                  </a:lnTo>
                  <a:lnTo>
                    <a:pt x="364" y="221"/>
                  </a:lnTo>
                  <a:lnTo>
                    <a:pt x="364" y="221"/>
                  </a:lnTo>
                  <a:lnTo>
                    <a:pt x="358" y="215"/>
                  </a:lnTo>
                  <a:lnTo>
                    <a:pt x="358" y="215"/>
                  </a:lnTo>
                  <a:lnTo>
                    <a:pt x="346" y="215"/>
                  </a:lnTo>
                  <a:lnTo>
                    <a:pt x="346" y="215"/>
                  </a:lnTo>
                  <a:lnTo>
                    <a:pt x="346" y="210"/>
                  </a:lnTo>
                  <a:lnTo>
                    <a:pt x="346" y="210"/>
                  </a:lnTo>
                  <a:lnTo>
                    <a:pt x="346" y="204"/>
                  </a:lnTo>
                  <a:lnTo>
                    <a:pt x="346" y="204"/>
                  </a:lnTo>
                  <a:lnTo>
                    <a:pt x="358" y="193"/>
                  </a:lnTo>
                  <a:lnTo>
                    <a:pt x="358" y="193"/>
                  </a:lnTo>
                  <a:lnTo>
                    <a:pt x="364" y="181"/>
                  </a:lnTo>
                  <a:lnTo>
                    <a:pt x="364" y="181"/>
                  </a:lnTo>
                  <a:lnTo>
                    <a:pt x="364" y="181"/>
                  </a:lnTo>
                  <a:lnTo>
                    <a:pt x="364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75" y="170"/>
                  </a:lnTo>
                  <a:lnTo>
                    <a:pt x="375" y="170"/>
                  </a:lnTo>
                  <a:lnTo>
                    <a:pt x="369" y="164"/>
                  </a:lnTo>
                  <a:lnTo>
                    <a:pt x="369" y="164"/>
                  </a:lnTo>
                  <a:lnTo>
                    <a:pt x="369" y="159"/>
                  </a:lnTo>
                  <a:lnTo>
                    <a:pt x="369" y="159"/>
                  </a:lnTo>
                  <a:lnTo>
                    <a:pt x="369" y="153"/>
                  </a:lnTo>
                  <a:lnTo>
                    <a:pt x="369" y="153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415" y="114"/>
                  </a:lnTo>
                  <a:lnTo>
                    <a:pt x="415" y="114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0" y="45"/>
                  </a:lnTo>
                  <a:lnTo>
                    <a:pt x="420" y="45"/>
                  </a:lnTo>
                  <a:lnTo>
                    <a:pt x="420" y="28"/>
                  </a:lnTo>
                  <a:lnTo>
                    <a:pt x="420" y="28"/>
                  </a:lnTo>
                  <a:lnTo>
                    <a:pt x="420" y="28"/>
                  </a:lnTo>
                  <a:lnTo>
                    <a:pt x="426" y="28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Freeform 159"/>
            <p:cNvSpPr>
              <a:spLocks noChangeArrowheads="1"/>
            </p:cNvSpPr>
            <p:nvPr/>
          </p:nvSpPr>
          <p:spPr bwMode="auto">
            <a:xfrm>
              <a:off x="7958138" y="4375150"/>
              <a:ext cx="36512" cy="26988"/>
            </a:xfrm>
            <a:custGeom>
              <a:avLst/>
              <a:gdLst>
                <a:gd name="T0" fmla="*/ 0 w 103"/>
                <a:gd name="T1" fmla="*/ 40 h 75"/>
                <a:gd name="T2" fmla="*/ 6 w 103"/>
                <a:gd name="T3" fmla="*/ 45 h 75"/>
                <a:gd name="T4" fmla="*/ 17 w 103"/>
                <a:gd name="T5" fmla="*/ 56 h 75"/>
                <a:gd name="T6" fmla="*/ 22 w 103"/>
                <a:gd name="T7" fmla="*/ 62 h 75"/>
                <a:gd name="T8" fmla="*/ 28 w 103"/>
                <a:gd name="T9" fmla="*/ 74 h 75"/>
                <a:gd name="T10" fmla="*/ 40 w 103"/>
                <a:gd name="T11" fmla="*/ 74 h 75"/>
                <a:gd name="T12" fmla="*/ 46 w 103"/>
                <a:gd name="T13" fmla="*/ 74 h 75"/>
                <a:gd name="T14" fmla="*/ 51 w 103"/>
                <a:gd name="T15" fmla="*/ 68 h 75"/>
                <a:gd name="T16" fmla="*/ 57 w 103"/>
                <a:gd name="T17" fmla="*/ 68 h 75"/>
                <a:gd name="T18" fmla="*/ 57 w 103"/>
                <a:gd name="T19" fmla="*/ 68 h 75"/>
                <a:gd name="T20" fmla="*/ 57 w 103"/>
                <a:gd name="T21" fmla="*/ 62 h 75"/>
                <a:gd name="T22" fmla="*/ 62 w 103"/>
                <a:gd name="T23" fmla="*/ 62 h 75"/>
                <a:gd name="T24" fmla="*/ 62 w 103"/>
                <a:gd name="T25" fmla="*/ 56 h 75"/>
                <a:gd name="T26" fmla="*/ 62 w 103"/>
                <a:gd name="T27" fmla="*/ 56 h 75"/>
                <a:gd name="T28" fmla="*/ 68 w 103"/>
                <a:gd name="T29" fmla="*/ 50 h 75"/>
                <a:gd name="T30" fmla="*/ 68 w 103"/>
                <a:gd name="T31" fmla="*/ 45 h 75"/>
                <a:gd name="T32" fmla="*/ 74 w 103"/>
                <a:gd name="T33" fmla="*/ 40 h 75"/>
                <a:gd name="T34" fmla="*/ 80 w 103"/>
                <a:gd name="T35" fmla="*/ 45 h 75"/>
                <a:gd name="T36" fmla="*/ 80 w 103"/>
                <a:gd name="T37" fmla="*/ 45 h 75"/>
                <a:gd name="T38" fmla="*/ 85 w 103"/>
                <a:gd name="T39" fmla="*/ 50 h 75"/>
                <a:gd name="T40" fmla="*/ 91 w 103"/>
                <a:gd name="T41" fmla="*/ 50 h 75"/>
                <a:gd name="T42" fmla="*/ 96 w 103"/>
                <a:gd name="T43" fmla="*/ 50 h 75"/>
                <a:gd name="T44" fmla="*/ 96 w 103"/>
                <a:gd name="T45" fmla="*/ 50 h 75"/>
                <a:gd name="T46" fmla="*/ 102 w 103"/>
                <a:gd name="T47" fmla="*/ 50 h 75"/>
                <a:gd name="T48" fmla="*/ 102 w 103"/>
                <a:gd name="T49" fmla="*/ 45 h 75"/>
                <a:gd name="T50" fmla="*/ 102 w 103"/>
                <a:gd name="T51" fmla="*/ 34 h 75"/>
                <a:gd name="T52" fmla="*/ 96 w 103"/>
                <a:gd name="T53" fmla="*/ 22 h 75"/>
                <a:gd name="T54" fmla="*/ 91 w 103"/>
                <a:gd name="T55" fmla="*/ 11 h 75"/>
                <a:gd name="T56" fmla="*/ 85 w 103"/>
                <a:gd name="T57" fmla="*/ 0 h 75"/>
                <a:gd name="T58" fmla="*/ 85 w 103"/>
                <a:gd name="T59" fmla="*/ 0 h 75"/>
                <a:gd name="T60" fmla="*/ 80 w 103"/>
                <a:gd name="T61" fmla="*/ 0 h 75"/>
                <a:gd name="T62" fmla="*/ 80 w 103"/>
                <a:gd name="T63" fmla="*/ 0 h 75"/>
                <a:gd name="T64" fmla="*/ 74 w 103"/>
                <a:gd name="T65" fmla="*/ 0 h 75"/>
                <a:gd name="T66" fmla="*/ 74 w 103"/>
                <a:gd name="T67" fmla="*/ 0 h 75"/>
                <a:gd name="T68" fmla="*/ 68 w 103"/>
                <a:gd name="T69" fmla="*/ 0 h 75"/>
                <a:gd name="T70" fmla="*/ 68 w 103"/>
                <a:gd name="T71" fmla="*/ 0 h 75"/>
                <a:gd name="T72" fmla="*/ 62 w 103"/>
                <a:gd name="T73" fmla="*/ 0 h 75"/>
                <a:gd name="T74" fmla="*/ 62 w 103"/>
                <a:gd name="T75" fmla="*/ 0 h 75"/>
                <a:gd name="T76" fmla="*/ 57 w 103"/>
                <a:gd name="T77" fmla="*/ 5 h 75"/>
                <a:gd name="T78" fmla="*/ 57 w 103"/>
                <a:gd name="T79" fmla="*/ 5 h 75"/>
                <a:gd name="T80" fmla="*/ 51 w 103"/>
                <a:gd name="T81" fmla="*/ 16 h 75"/>
                <a:gd name="T82" fmla="*/ 51 w 103"/>
                <a:gd name="T83" fmla="*/ 16 h 75"/>
                <a:gd name="T84" fmla="*/ 46 w 103"/>
                <a:gd name="T85" fmla="*/ 28 h 75"/>
                <a:gd name="T86" fmla="*/ 46 w 103"/>
                <a:gd name="T87" fmla="*/ 28 h 75"/>
                <a:gd name="T88" fmla="*/ 40 w 103"/>
                <a:gd name="T89" fmla="*/ 40 h 75"/>
                <a:gd name="T90" fmla="*/ 40 w 103"/>
                <a:gd name="T91" fmla="*/ 40 h 75"/>
                <a:gd name="T92" fmla="*/ 34 w 103"/>
                <a:gd name="T93" fmla="*/ 34 h 75"/>
                <a:gd name="T94" fmla="*/ 34 w 103"/>
                <a:gd name="T95" fmla="*/ 34 h 75"/>
                <a:gd name="T96" fmla="*/ 22 w 103"/>
                <a:gd name="T97" fmla="*/ 34 h 75"/>
                <a:gd name="T98" fmla="*/ 22 w 103"/>
                <a:gd name="T99" fmla="*/ 34 h 75"/>
                <a:gd name="T100" fmla="*/ 11 w 103"/>
                <a:gd name="T101" fmla="*/ 34 h 75"/>
                <a:gd name="T102" fmla="*/ 11 w 103"/>
                <a:gd name="T103" fmla="*/ 34 h 75"/>
                <a:gd name="T104" fmla="*/ 0 w 103"/>
                <a:gd name="T105" fmla="*/ 34 h 75"/>
                <a:gd name="T106" fmla="*/ 0 w 103"/>
                <a:gd name="T107" fmla="*/ 34 h 75"/>
                <a:gd name="T108" fmla="*/ 0 w 103"/>
                <a:gd name="T109" fmla="*/ 34 h 75"/>
                <a:gd name="T110" fmla="*/ 0 w 103"/>
                <a:gd name="T111" fmla="*/ 34 h 75"/>
                <a:gd name="T112" fmla="*/ 0 w 103"/>
                <a:gd name="T113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" h="75">
                  <a:moveTo>
                    <a:pt x="0" y="40"/>
                  </a:moveTo>
                  <a:lnTo>
                    <a:pt x="6" y="45"/>
                  </a:lnTo>
                  <a:lnTo>
                    <a:pt x="17" y="56"/>
                  </a:lnTo>
                  <a:lnTo>
                    <a:pt x="22" y="62"/>
                  </a:lnTo>
                  <a:lnTo>
                    <a:pt x="28" y="74"/>
                  </a:lnTo>
                  <a:lnTo>
                    <a:pt x="40" y="74"/>
                  </a:lnTo>
                  <a:lnTo>
                    <a:pt x="46" y="74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62"/>
                  </a:lnTo>
                  <a:lnTo>
                    <a:pt x="62" y="62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8" y="50"/>
                  </a:lnTo>
                  <a:lnTo>
                    <a:pt x="68" y="45"/>
                  </a:lnTo>
                  <a:lnTo>
                    <a:pt x="74" y="40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1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102" y="50"/>
                  </a:lnTo>
                  <a:lnTo>
                    <a:pt x="102" y="45"/>
                  </a:lnTo>
                  <a:lnTo>
                    <a:pt x="102" y="34"/>
                  </a:lnTo>
                  <a:lnTo>
                    <a:pt x="96" y="22"/>
                  </a:lnTo>
                  <a:lnTo>
                    <a:pt x="91" y="1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Freeform 160"/>
            <p:cNvSpPr>
              <a:spLocks noChangeArrowheads="1"/>
            </p:cNvSpPr>
            <p:nvPr/>
          </p:nvSpPr>
          <p:spPr bwMode="auto">
            <a:xfrm>
              <a:off x="3151188" y="4362450"/>
              <a:ext cx="1020762" cy="1250950"/>
            </a:xfrm>
            <a:custGeom>
              <a:avLst/>
              <a:gdLst>
                <a:gd name="T0" fmla="*/ 1693 w 2837"/>
                <a:gd name="T1" fmla="*/ 574 h 3474"/>
                <a:gd name="T2" fmla="*/ 1546 w 2837"/>
                <a:gd name="T3" fmla="*/ 3388 h 3474"/>
                <a:gd name="T4" fmla="*/ 1449 w 2837"/>
                <a:gd name="T5" fmla="*/ 631 h 3474"/>
                <a:gd name="T6" fmla="*/ 1653 w 2837"/>
                <a:gd name="T7" fmla="*/ 478 h 3474"/>
                <a:gd name="T8" fmla="*/ 2046 w 2837"/>
                <a:gd name="T9" fmla="*/ 2598 h 3474"/>
                <a:gd name="T10" fmla="*/ 2142 w 2837"/>
                <a:gd name="T11" fmla="*/ 2530 h 3474"/>
                <a:gd name="T12" fmla="*/ 2245 w 2837"/>
                <a:gd name="T13" fmla="*/ 2507 h 3474"/>
                <a:gd name="T14" fmla="*/ 2336 w 2837"/>
                <a:gd name="T15" fmla="*/ 2405 h 3474"/>
                <a:gd name="T16" fmla="*/ 2392 w 2837"/>
                <a:gd name="T17" fmla="*/ 2268 h 3474"/>
                <a:gd name="T18" fmla="*/ 2472 w 2837"/>
                <a:gd name="T19" fmla="*/ 2064 h 3474"/>
                <a:gd name="T20" fmla="*/ 2512 w 2837"/>
                <a:gd name="T21" fmla="*/ 1768 h 3474"/>
                <a:gd name="T22" fmla="*/ 2540 w 2837"/>
                <a:gd name="T23" fmla="*/ 1552 h 3474"/>
                <a:gd name="T24" fmla="*/ 2637 w 2837"/>
                <a:gd name="T25" fmla="*/ 1461 h 3474"/>
                <a:gd name="T26" fmla="*/ 2779 w 2837"/>
                <a:gd name="T27" fmla="*/ 1308 h 3474"/>
                <a:gd name="T28" fmla="*/ 2836 w 2837"/>
                <a:gd name="T29" fmla="*/ 1098 h 3474"/>
                <a:gd name="T30" fmla="*/ 2756 w 2837"/>
                <a:gd name="T31" fmla="*/ 893 h 3474"/>
                <a:gd name="T32" fmla="*/ 2654 w 2837"/>
                <a:gd name="T33" fmla="*/ 870 h 3474"/>
                <a:gd name="T34" fmla="*/ 2477 w 2837"/>
                <a:gd name="T35" fmla="*/ 728 h 3474"/>
                <a:gd name="T36" fmla="*/ 2217 w 2837"/>
                <a:gd name="T37" fmla="*/ 659 h 3474"/>
                <a:gd name="T38" fmla="*/ 2137 w 2837"/>
                <a:gd name="T39" fmla="*/ 620 h 3474"/>
                <a:gd name="T40" fmla="*/ 2068 w 2837"/>
                <a:gd name="T41" fmla="*/ 597 h 3474"/>
                <a:gd name="T42" fmla="*/ 1961 w 2837"/>
                <a:gd name="T43" fmla="*/ 495 h 3474"/>
                <a:gd name="T44" fmla="*/ 1739 w 2837"/>
                <a:gd name="T45" fmla="*/ 603 h 3474"/>
                <a:gd name="T46" fmla="*/ 1824 w 2837"/>
                <a:gd name="T47" fmla="*/ 569 h 3474"/>
                <a:gd name="T48" fmla="*/ 1836 w 2837"/>
                <a:gd name="T49" fmla="*/ 449 h 3474"/>
                <a:gd name="T50" fmla="*/ 1693 w 2837"/>
                <a:gd name="T51" fmla="*/ 495 h 3474"/>
                <a:gd name="T52" fmla="*/ 1625 w 2837"/>
                <a:gd name="T53" fmla="*/ 631 h 3474"/>
                <a:gd name="T54" fmla="*/ 1546 w 2837"/>
                <a:gd name="T55" fmla="*/ 569 h 3474"/>
                <a:gd name="T56" fmla="*/ 1643 w 2837"/>
                <a:gd name="T57" fmla="*/ 444 h 3474"/>
                <a:gd name="T58" fmla="*/ 1739 w 2837"/>
                <a:gd name="T59" fmla="*/ 421 h 3474"/>
                <a:gd name="T60" fmla="*/ 1716 w 2837"/>
                <a:gd name="T61" fmla="*/ 359 h 3474"/>
                <a:gd name="T62" fmla="*/ 1699 w 2837"/>
                <a:gd name="T63" fmla="*/ 234 h 3474"/>
                <a:gd name="T64" fmla="*/ 1631 w 2837"/>
                <a:gd name="T65" fmla="*/ 51 h 3474"/>
                <a:gd name="T66" fmla="*/ 1409 w 2837"/>
                <a:gd name="T67" fmla="*/ 273 h 3474"/>
                <a:gd name="T68" fmla="*/ 1199 w 2837"/>
                <a:gd name="T69" fmla="*/ 313 h 3474"/>
                <a:gd name="T70" fmla="*/ 1023 w 2837"/>
                <a:gd name="T71" fmla="*/ 319 h 3474"/>
                <a:gd name="T72" fmla="*/ 1023 w 2837"/>
                <a:gd name="T73" fmla="*/ 63 h 3474"/>
                <a:gd name="T74" fmla="*/ 909 w 2837"/>
                <a:gd name="T75" fmla="*/ 69 h 3474"/>
                <a:gd name="T76" fmla="*/ 761 w 2837"/>
                <a:gd name="T77" fmla="*/ 120 h 3474"/>
                <a:gd name="T78" fmla="*/ 688 w 2837"/>
                <a:gd name="T79" fmla="*/ 205 h 3474"/>
                <a:gd name="T80" fmla="*/ 722 w 2837"/>
                <a:gd name="T81" fmla="*/ 335 h 3474"/>
                <a:gd name="T82" fmla="*/ 500 w 2837"/>
                <a:gd name="T83" fmla="*/ 375 h 3474"/>
                <a:gd name="T84" fmla="*/ 318 w 2837"/>
                <a:gd name="T85" fmla="*/ 427 h 3474"/>
                <a:gd name="T86" fmla="*/ 221 w 2837"/>
                <a:gd name="T87" fmla="*/ 842 h 3474"/>
                <a:gd name="T88" fmla="*/ 28 w 2837"/>
                <a:gd name="T89" fmla="*/ 1063 h 3474"/>
                <a:gd name="T90" fmla="*/ 96 w 2837"/>
                <a:gd name="T91" fmla="*/ 1257 h 3474"/>
                <a:gd name="T92" fmla="*/ 335 w 2837"/>
                <a:gd name="T93" fmla="*/ 1524 h 3474"/>
                <a:gd name="T94" fmla="*/ 625 w 2837"/>
                <a:gd name="T95" fmla="*/ 1382 h 3474"/>
                <a:gd name="T96" fmla="*/ 779 w 2837"/>
                <a:gd name="T97" fmla="*/ 1569 h 3474"/>
                <a:gd name="T98" fmla="*/ 1006 w 2837"/>
                <a:gd name="T99" fmla="*/ 1740 h 3474"/>
                <a:gd name="T100" fmla="*/ 1119 w 2837"/>
                <a:gd name="T101" fmla="*/ 1956 h 3474"/>
                <a:gd name="T102" fmla="*/ 1159 w 2837"/>
                <a:gd name="T103" fmla="*/ 2211 h 3474"/>
                <a:gd name="T104" fmla="*/ 1318 w 2837"/>
                <a:gd name="T105" fmla="*/ 2416 h 3474"/>
                <a:gd name="T106" fmla="*/ 1393 w 2837"/>
                <a:gd name="T107" fmla="*/ 2683 h 3474"/>
                <a:gd name="T108" fmla="*/ 1443 w 2837"/>
                <a:gd name="T109" fmla="*/ 2876 h 3474"/>
                <a:gd name="T110" fmla="*/ 1239 w 2837"/>
                <a:gd name="T111" fmla="*/ 3087 h 3474"/>
                <a:gd name="T112" fmla="*/ 1387 w 2837"/>
                <a:gd name="T113" fmla="*/ 3286 h 3474"/>
                <a:gd name="T114" fmla="*/ 1540 w 2837"/>
                <a:gd name="T115" fmla="*/ 3417 h 3474"/>
                <a:gd name="T116" fmla="*/ 1631 w 2837"/>
                <a:gd name="T117" fmla="*/ 3189 h 3474"/>
                <a:gd name="T118" fmla="*/ 1677 w 2837"/>
                <a:gd name="T119" fmla="*/ 3258 h 3474"/>
                <a:gd name="T120" fmla="*/ 1790 w 2837"/>
                <a:gd name="T121" fmla="*/ 3053 h 3474"/>
                <a:gd name="T122" fmla="*/ 1807 w 2837"/>
                <a:gd name="T123" fmla="*/ 2876 h 3474"/>
                <a:gd name="T124" fmla="*/ 1802 w 2837"/>
                <a:gd name="T125" fmla="*/ 2774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7" h="3474">
                  <a:moveTo>
                    <a:pt x="1489" y="574"/>
                  </a:moveTo>
                  <a:lnTo>
                    <a:pt x="1489" y="574"/>
                  </a:lnTo>
                  <a:lnTo>
                    <a:pt x="1494" y="574"/>
                  </a:lnTo>
                  <a:lnTo>
                    <a:pt x="1494" y="574"/>
                  </a:lnTo>
                  <a:lnTo>
                    <a:pt x="1500" y="574"/>
                  </a:lnTo>
                  <a:lnTo>
                    <a:pt x="1500" y="574"/>
                  </a:lnTo>
                  <a:lnTo>
                    <a:pt x="1500" y="580"/>
                  </a:lnTo>
                  <a:lnTo>
                    <a:pt x="1500" y="580"/>
                  </a:lnTo>
                  <a:lnTo>
                    <a:pt x="1500" y="580"/>
                  </a:lnTo>
                  <a:lnTo>
                    <a:pt x="1500" y="580"/>
                  </a:lnTo>
                  <a:lnTo>
                    <a:pt x="1494" y="580"/>
                  </a:lnTo>
                  <a:lnTo>
                    <a:pt x="1494" y="580"/>
                  </a:lnTo>
                  <a:lnTo>
                    <a:pt x="1483" y="586"/>
                  </a:lnTo>
                  <a:lnTo>
                    <a:pt x="1483" y="586"/>
                  </a:lnTo>
                  <a:lnTo>
                    <a:pt x="1478" y="586"/>
                  </a:lnTo>
                  <a:lnTo>
                    <a:pt x="1478" y="586"/>
                  </a:lnTo>
                  <a:lnTo>
                    <a:pt x="1472" y="592"/>
                  </a:lnTo>
                  <a:lnTo>
                    <a:pt x="1472" y="592"/>
                  </a:lnTo>
                  <a:lnTo>
                    <a:pt x="1466" y="597"/>
                  </a:lnTo>
                  <a:lnTo>
                    <a:pt x="1466" y="597"/>
                  </a:lnTo>
                  <a:lnTo>
                    <a:pt x="1466" y="603"/>
                  </a:lnTo>
                  <a:lnTo>
                    <a:pt x="1466" y="603"/>
                  </a:lnTo>
                  <a:lnTo>
                    <a:pt x="1466" y="614"/>
                  </a:lnTo>
                  <a:lnTo>
                    <a:pt x="1466" y="614"/>
                  </a:lnTo>
                  <a:lnTo>
                    <a:pt x="1460" y="620"/>
                  </a:lnTo>
                  <a:lnTo>
                    <a:pt x="1460" y="620"/>
                  </a:lnTo>
                  <a:lnTo>
                    <a:pt x="1460" y="620"/>
                  </a:lnTo>
                  <a:lnTo>
                    <a:pt x="1460" y="620"/>
                  </a:lnTo>
                  <a:lnTo>
                    <a:pt x="1460" y="620"/>
                  </a:lnTo>
                  <a:lnTo>
                    <a:pt x="1460" y="603"/>
                  </a:lnTo>
                  <a:lnTo>
                    <a:pt x="1460" y="603"/>
                  </a:lnTo>
                  <a:lnTo>
                    <a:pt x="1472" y="586"/>
                  </a:lnTo>
                  <a:lnTo>
                    <a:pt x="1472" y="586"/>
                  </a:lnTo>
                  <a:lnTo>
                    <a:pt x="1489" y="574"/>
                  </a:lnTo>
                  <a:close/>
                  <a:moveTo>
                    <a:pt x="1699" y="563"/>
                  </a:moveTo>
                  <a:lnTo>
                    <a:pt x="1699" y="563"/>
                  </a:lnTo>
                  <a:lnTo>
                    <a:pt x="1699" y="569"/>
                  </a:lnTo>
                  <a:lnTo>
                    <a:pt x="1699" y="569"/>
                  </a:lnTo>
                  <a:lnTo>
                    <a:pt x="1699" y="569"/>
                  </a:lnTo>
                  <a:lnTo>
                    <a:pt x="1699" y="569"/>
                  </a:lnTo>
                  <a:lnTo>
                    <a:pt x="1693" y="574"/>
                  </a:lnTo>
                  <a:lnTo>
                    <a:pt x="1693" y="574"/>
                  </a:lnTo>
                  <a:lnTo>
                    <a:pt x="1693" y="574"/>
                  </a:lnTo>
                  <a:lnTo>
                    <a:pt x="1693" y="574"/>
                  </a:lnTo>
                  <a:lnTo>
                    <a:pt x="1693" y="569"/>
                  </a:lnTo>
                  <a:lnTo>
                    <a:pt x="1693" y="569"/>
                  </a:lnTo>
                  <a:lnTo>
                    <a:pt x="1688" y="563"/>
                  </a:lnTo>
                  <a:lnTo>
                    <a:pt x="1688" y="563"/>
                  </a:lnTo>
                  <a:lnTo>
                    <a:pt x="1693" y="563"/>
                  </a:lnTo>
                  <a:lnTo>
                    <a:pt x="1693" y="563"/>
                  </a:lnTo>
                  <a:lnTo>
                    <a:pt x="1699" y="563"/>
                  </a:lnTo>
                  <a:close/>
                  <a:moveTo>
                    <a:pt x="1631" y="529"/>
                  </a:moveTo>
                  <a:lnTo>
                    <a:pt x="1631" y="529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631" y="540"/>
                  </a:lnTo>
                  <a:lnTo>
                    <a:pt x="1631" y="540"/>
                  </a:lnTo>
                  <a:lnTo>
                    <a:pt x="1637" y="540"/>
                  </a:lnTo>
                  <a:lnTo>
                    <a:pt x="1637" y="540"/>
                  </a:lnTo>
                  <a:lnTo>
                    <a:pt x="1637" y="540"/>
                  </a:lnTo>
                  <a:lnTo>
                    <a:pt x="1637" y="540"/>
                  </a:lnTo>
                  <a:lnTo>
                    <a:pt x="1643" y="534"/>
                  </a:lnTo>
                  <a:lnTo>
                    <a:pt x="1643" y="534"/>
                  </a:lnTo>
                  <a:lnTo>
                    <a:pt x="1637" y="529"/>
                  </a:lnTo>
                  <a:lnTo>
                    <a:pt x="1637" y="529"/>
                  </a:lnTo>
                  <a:lnTo>
                    <a:pt x="1631" y="529"/>
                  </a:lnTo>
                  <a:close/>
                  <a:moveTo>
                    <a:pt x="1659" y="506"/>
                  </a:moveTo>
                  <a:lnTo>
                    <a:pt x="1659" y="506"/>
                  </a:lnTo>
                  <a:lnTo>
                    <a:pt x="1659" y="506"/>
                  </a:lnTo>
                  <a:lnTo>
                    <a:pt x="1665" y="512"/>
                  </a:lnTo>
                  <a:lnTo>
                    <a:pt x="1665" y="512"/>
                  </a:lnTo>
                  <a:lnTo>
                    <a:pt x="1665" y="512"/>
                  </a:lnTo>
                  <a:lnTo>
                    <a:pt x="1665" y="512"/>
                  </a:lnTo>
                  <a:lnTo>
                    <a:pt x="1665" y="512"/>
                  </a:lnTo>
                  <a:lnTo>
                    <a:pt x="1665" y="506"/>
                  </a:lnTo>
                  <a:lnTo>
                    <a:pt x="1665" y="506"/>
                  </a:lnTo>
                  <a:lnTo>
                    <a:pt x="1665" y="506"/>
                  </a:lnTo>
                  <a:lnTo>
                    <a:pt x="1665" y="506"/>
                  </a:lnTo>
                  <a:lnTo>
                    <a:pt x="1659" y="506"/>
                  </a:lnTo>
                  <a:close/>
                  <a:moveTo>
                    <a:pt x="1557" y="3371"/>
                  </a:moveTo>
                  <a:lnTo>
                    <a:pt x="1557" y="3371"/>
                  </a:lnTo>
                  <a:lnTo>
                    <a:pt x="1552" y="3371"/>
                  </a:lnTo>
                  <a:lnTo>
                    <a:pt x="1552" y="3371"/>
                  </a:lnTo>
                  <a:lnTo>
                    <a:pt x="1546" y="3383"/>
                  </a:lnTo>
                  <a:lnTo>
                    <a:pt x="1546" y="3383"/>
                  </a:lnTo>
                  <a:lnTo>
                    <a:pt x="1546" y="3388"/>
                  </a:lnTo>
                  <a:lnTo>
                    <a:pt x="1546" y="3388"/>
                  </a:lnTo>
                  <a:lnTo>
                    <a:pt x="1557" y="3383"/>
                  </a:lnTo>
                  <a:lnTo>
                    <a:pt x="1557" y="3383"/>
                  </a:lnTo>
                  <a:lnTo>
                    <a:pt x="1557" y="3383"/>
                  </a:lnTo>
                  <a:lnTo>
                    <a:pt x="1557" y="3383"/>
                  </a:lnTo>
                  <a:lnTo>
                    <a:pt x="1557" y="3377"/>
                  </a:lnTo>
                  <a:lnTo>
                    <a:pt x="1557" y="3377"/>
                  </a:lnTo>
                  <a:lnTo>
                    <a:pt x="1563" y="3371"/>
                  </a:lnTo>
                  <a:lnTo>
                    <a:pt x="1563" y="3371"/>
                  </a:lnTo>
                  <a:lnTo>
                    <a:pt x="1557" y="3371"/>
                  </a:lnTo>
                  <a:close/>
                  <a:moveTo>
                    <a:pt x="1597" y="3359"/>
                  </a:moveTo>
                  <a:lnTo>
                    <a:pt x="1597" y="3359"/>
                  </a:lnTo>
                  <a:lnTo>
                    <a:pt x="1585" y="3365"/>
                  </a:lnTo>
                  <a:lnTo>
                    <a:pt x="1585" y="3365"/>
                  </a:lnTo>
                  <a:lnTo>
                    <a:pt x="1580" y="3371"/>
                  </a:lnTo>
                  <a:lnTo>
                    <a:pt x="1580" y="3371"/>
                  </a:lnTo>
                  <a:lnTo>
                    <a:pt x="1585" y="3377"/>
                  </a:lnTo>
                  <a:lnTo>
                    <a:pt x="1585" y="3377"/>
                  </a:lnTo>
                  <a:lnTo>
                    <a:pt x="1603" y="3377"/>
                  </a:lnTo>
                  <a:lnTo>
                    <a:pt x="1603" y="3377"/>
                  </a:lnTo>
                  <a:lnTo>
                    <a:pt x="1614" y="3377"/>
                  </a:lnTo>
                  <a:lnTo>
                    <a:pt x="1614" y="3377"/>
                  </a:lnTo>
                  <a:lnTo>
                    <a:pt x="1619" y="3365"/>
                  </a:lnTo>
                  <a:lnTo>
                    <a:pt x="1619" y="3365"/>
                  </a:lnTo>
                  <a:lnTo>
                    <a:pt x="1614" y="3359"/>
                  </a:lnTo>
                  <a:lnTo>
                    <a:pt x="1614" y="3359"/>
                  </a:lnTo>
                  <a:lnTo>
                    <a:pt x="1597" y="3359"/>
                  </a:lnTo>
                  <a:close/>
                  <a:moveTo>
                    <a:pt x="1619" y="3325"/>
                  </a:moveTo>
                  <a:lnTo>
                    <a:pt x="1619" y="3331"/>
                  </a:lnTo>
                  <a:lnTo>
                    <a:pt x="1619" y="3331"/>
                  </a:lnTo>
                  <a:lnTo>
                    <a:pt x="1614" y="3337"/>
                  </a:lnTo>
                  <a:lnTo>
                    <a:pt x="1614" y="3343"/>
                  </a:lnTo>
                  <a:lnTo>
                    <a:pt x="1614" y="3343"/>
                  </a:lnTo>
                  <a:lnTo>
                    <a:pt x="1625" y="3337"/>
                  </a:lnTo>
                  <a:lnTo>
                    <a:pt x="1625" y="3337"/>
                  </a:lnTo>
                  <a:lnTo>
                    <a:pt x="1643" y="3331"/>
                  </a:lnTo>
                  <a:lnTo>
                    <a:pt x="1643" y="3331"/>
                  </a:lnTo>
                  <a:lnTo>
                    <a:pt x="1648" y="3331"/>
                  </a:lnTo>
                  <a:lnTo>
                    <a:pt x="1643" y="3331"/>
                  </a:lnTo>
                  <a:lnTo>
                    <a:pt x="1643" y="3331"/>
                  </a:lnTo>
                  <a:lnTo>
                    <a:pt x="1619" y="3325"/>
                  </a:lnTo>
                  <a:close/>
                  <a:moveTo>
                    <a:pt x="1449" y="625"/>
                  </a:moveTo>
                  <a:lnTo>
                    <a:pt x="1449" y="625"/>
                  </a:lnTo>
                  <a:lnTo>
                    <a:pt x="1449" y="631"/>
                  </a:lnTo>
                  <a:lnTo>
                    <a:pt x="1449" y="637"/>
                  </a:lnTo>
                  <a:lnTo>
                    <a:pt x="1443" y="643"/>
                  </a:lnTo>
                  <a:lnTo>
                    <a:pt x="1443" y="643"/>
                  </a:lnTo>
                  <a:lnTo>
                    <a:pt x="1409" y="637"/>
                  </a:lnTo>
                  <a:lnTo>
                    <a:pt x="1409" y="637"/>
                  </a:lnTo>
                  <a:lnTo>
                    <a:pt x="1381" y="637"/>
                  </a:lnTo>
                  <a:lnTo>
                    <a:pt x="1381" y="637"/>
                  </a:lnTo>
                  <a:lnTo>
                    <a:pt x="1353" y="637"/>
                  </a:lnTo>
                  <a:lnTo>
                    <a:pt x="1353" y="637"/>
                  </a:lnTo>
                  <a:lnTo>
                    <a:pt x="1324" y="643"/>
                  </a:lnTo>
                  <a:lnTo>
                    <a:pt x="1330" y="637"/>
                  </a:lnTo>
                  <a:lnTo>
                    <a:pt x="1330" y="637"/>
                  </a:lnTo>
                  <a:lnTo>
                    <a:pt x="1335" y="631"/>
                  </a:lnTo>
                  <a:lnTo>
                    <a:pt x="1335" y="631"/>
                  </a:lnTo>
                  <a:lnTo>
                    <a:pt x="1335" y="631"/>
                  </a:lnTo>
                  <a:lnTo>
                    <a:pt x="1364" y="631"/>
                  </a:lnTo>
                  <a:lnTo>
                    <a:pt x="1364" y="631"/>
                  </a:lnTo>
                  <a:lnTo>
                    <a:pt x="1387" y="637"/>
                  </a:lnTo>
                  <a:lnTo>
                    <a:pt x="1387" y="637"/>
                  </a:lnTo>
                  <a:lnTo>
                    <a:pt x="1415" y="637"/>
                  </a:lnTo>
                  <a:lnTo>
                    <a:pt x="1415" y="637"/>
                  </a:lnTo>
                  <a:lnTo>
                    <a:pt x="1438" y="637"/>
                  </a:lnTo>
                  <a:lnTo>
                    <a:pt x="1438" y="637"/>
                  </a:lnTo>
                  <a:lnTo>
                    <a:pt x="1443" y="631"/>
                  </a:lnTo>
                  <a:lnTo>
                    <a:pt x="1443" y="631"/>
                  </a:lnTo>
                  <a:lnTo>
                    <a:pt x="1443" y="631"/>
                  </a:lnTo>
                  <a:lnTo>
                    <a:pt x="1443" y="631"/>
                  </a:lnTo>
                  <a:lnTo>
                    <a:pt x="1449" y="625"/>
                  </a:lnTo>
                  <a:close/>
                  <a:moveTo>
                    <a:pt x="1643" y="478"/>
                  </a:moveTo>
                  <a:lnTo>
                    <a:pt x="1643" y="478"/>
                  </a:lnTo>
                  <a:lnTo>
                    <a:pt x="1637" y="478"/>
                  </a:lnTo>
                  <a:lnTo>
                    <a:pt x="1637" y="478"/>
                  </a:lnTo>
                  <a:lnTo>
                    <a:pt x="1637" y="484"/>
                  </a:lnTo>
                  <a:lnTo>
                    <a:pt x="1637" y="484"/>
                  </a:lnTo>
                  <a:lnTo>
                    <a:pt x="1643" y="484"/>
                  </a:lnTo>
                  <a:lnTo>
                    <a:pt x="1643" y="484"/>
                  </a:lnTo>
                  <a:lnTo>
                    <a:pt x="1648" y="489"/>
                  </a:lnTo>
                  <a:lnTo>
                    <a:pt x="1648" y="489"/>
                  </a:lnTo>
                  <a:lnTo>
                    <a:pt x="1648" y="484"/>
                  </a:lnTo>
                  <a:lnTo>
                    <a:pt x="1648" y="484"/>
                  </a:lnTo>
                  <a:lnTo>
                    <a:pt x="1653" y="478"/>
                  </a:lnTo>
                  <a:lnTo>
                    <a:pt x="1653" y="478"/>
                  </a:lnTo>
                  <a:lnTo>
                    <a:pt x="1653" y="478"/>
                  </a:lnTo>
                  <a:lnTo>
                    <a:pt x="1653" y="478"/>
                  </a:lnTo>
                  <a:lnTo>
                    <a:pt x="1643" y="478"/>
                  </a:lnTo>
                  <a:close/>
                  <a:moveTo>
                    <a:pt x="1813" y="2729"/>
                  </a:moveTo>
                  <a:lnTo>
                    <a:pt x="1813" y="2729"/>
                  </a:lnTo>
                  <a:lnTo>
                    <a:pt x="1830" y="2723"/>
                  </a:lnTo>
                  <a:lnTo>
                    <a:pt x="1830" y="2723"/>
                  </a:lnTo>
                  <a:lnTo>
                    <a:pt x="1853" y="2712"/>
                  </a:lnTo>
                  <a:lnTo>
                    <a:pt x="1853" y="2712"/>
                  </a:lnTo>
                  <a:lnTo>
                    <a:pt x="1870" y="2700"/>
                  </a:lnTo>
                  <a:lnTo>
                    <a:pt x="1870" y="2700"/>
                  </a:lnTo>
                  <a:lnTo>
                    <a:pt x="1887" y="2689"/>
                  </a:lnTo>
                  <a:lnTo>
                    <a:pt x="1887" y="2689"/>
                  </a:lnTo>
                  <a:lnTo>
                    <a:pt x="1892" y="2683"/>
                  </a:lnTo>
                  <a:lnTo>
                    <a:pt x="1892" y="2683"/>
                  </a:lnTo>
                  <a:lnTo>
                    <a:pt x="1898" y="2678"/>
                  </a:lnTo>
                  <a:lnTo>
                    <a:pt x="1898" y="2678"/>
                  </a:lnTo>
                  <a:lnTo>
                    <a:pt x="1898" y="2666"/>
                  </a:lnTo>
                  <a:lnTo>
                    <a:pt x="1898" y="2666"/>
                  </a:lnTo>
                  <a:lnTo>
                    <a:pt x="1903" y="2666"/>
                  </a:lnTo>
                  <a:lnTo>
                    <a:pt x="1903" y="2666"/>
                  </a:lnTo>
                  <a:lnTo>
                    <a:pt x="1921" y="2660"/>
                  </a:lnTo>
                  <a:lnTo>
                    <a:pt x="1921" y="2660"/>
                  </a:lnTo>
                  <a:lnTo>
                    <a:pt x="1932" y="2655"/>
                  </a:lnTo>
                  <a:lnTo>
                    <a:pt x="1932" y="2655"/>
                  </a:lnTo>
                  <a:lnTo>
                    <a:pt x="1949" y="2649"/>
                  </a:lnTo>
                  <a:lnTo>
                    <a:pt x="1949" y="2649"/>
                  </a:lnTo>
                  <a:lnTo>
                    <a:pt x="1966" y="2644"/>
                  </a:lnTo>
                  <a:lnTo>
                    <a:pt x="1966" y="2644"/>
                  </a:lnTo>
                  <a:lnTo>
                    <a:pt x="1972" y="2632"/>
                  </a:lnTo>
                  <a:lnTo>
                    <a:pt x="1972" y="2632"/>
                  </a:lnTo>
                  <a:lnTo>
                    <a:pt x="1972" y="2620"/>
                  </a:lnTo>
                  <a:lnTo>
                    <a:pt x="1972" y="2620"/>
                  </a:lnTo>
                  <a:lnTo>
                    <a:pt x="1978" y="2610"/>
                  </a:lnTo>
                  <a:lnTo>
                    <a:pt x="1978" y="2610"/>
                  </a:lnTo>
                  <a:lnTo>
                    <a:pt x="1978" y="2604"/>
                  </a:lnTo>
                  <a:lnTo>
                    <a:pt x="1978" y="2604"/>
                  </a:lnTo>
                  <a:lnTo>
                    <a:pt x="1995" y="2598"/>
                  </a:lnTo>
                  <a:lnTo>
                    <a:pt x="1995" y="2598"/>
                  </a:lnTo>
                  <a:lnTo>
                    <a:pt x="2012" y="2598"/>
                  </a:lnTo>
                  <a:lnTo>
                    <a:pt x="2012" y="2598"/>
                  </a:lnTo>
                  <a:lnTo>
                    <a:pt x="2029" y="2598"/>
                  </a:lnTo>
                  <a:lnTo>
                    <a:pt x="2029" y="2598"/>
                  </a:lnTo>
                  <a:lnTo>
                    <a:pt x="2040" y="2598"/>
                  </a:lnTo>
                  <a:lnTo>
                    <a:pt x="2040" y="2598"/>
                  </a:lnTo>
                  <a:lnTo>
                    <a:pt x="2046" y="2598"/>
                  </a:lnTo>
                  <a:lnTo>
                    <a:pt x="2046" y="2598"/>
                  </a:lnTo>
                  <a:lnTo>
                    <a:pt x="2046" y="2592"/>
                  </a:lnTo>
                  <a:lnTo>
                    <a:pt x="2046" y="2592"/>
                  </a:lnTo>
                  <a:lnTo>
                    <a:pt x="2046" y="2586"/>
                  </a:lnTo>
                  <a:lnTo>
                    <a:pt x="2046" y="2586"/>
                  </a:lnTo>
                  <a:lnTo>
                    <a:pt x="2052" y="2581"/>
                  </a:lnTo>
                  <a:lnTo>
                    <a:pt x="2052" y="2581"/>
                  </a:lnTo>
                  <a:lnTo>
                    <a:pt x="2063" y="2581"/>
                  </a:lnTo>
                  <a:lnTo>
                    <a:pt x="2063" y="2581"/>
                  </a:lnTo>
                  <a:lnTo>
                    <a:pt x="2074" y="2575"/>
                  </a:lnTo>
                  <a:lnTo>
                    <a:pt x="2074" y="2575"/>
                  </a:lnTo>
                  <a:lnTo>
                    <a:pt x="2092" y="2575"/>
                  </a:lnTo>
                  <a:lnTo>
                    <a:pt x="2092" y="2575"/>
                  </a:lnTo>
                  <a:lnTo>
                    <a:pt x="2108" y="2575"/>
                  </a:lnTo>
                  <a:lnTo>
                    <a:pt x="2108" y="2575"/>
                  </a:lnTo>
                  <a:lnTo>
                    <a:pt x="2102" y="2570"/>
                  </a:lnTo>
                  <a:lnTo>
                    <a:pt x="2102" y="2570"/>
                  </a:lnTo>
                  <a:lnTo>
                    <a:pt x="2097" y="2558"/>
                  </a:lnTo>
                  <a:lnTo>
                    <a:pt x="2097" y="2558"/>
                  </a:lnTo>
                  <a:lnTo>
                    <a:pt x="2092" y="2547"/>
                  </a:lnTo>
                  <a:lnTo>
                    <a:pt x="2092" y="2547"/>
                  </a:lnTo>
                  <a:lnTo>
                    <a:pt x="2092" y="2541"/>
                  </a:lnTo>
                  <a:lnTo>
                    <a:pt x="2092" y="2541"/>
                  </a:lnTo>
                  <a:lnTo>
                    <a:pt x="2092" y="2535"/>
                  </a:lnTo>
                  <a:lnTo>
                    <a:pt x="2092" y="2535"/>
                  </a:lnTo>
                  <a:lnTo>
                    <a:pt x="2097" y="2541"/>
                  </a:lnTo>
                  <a:lnTo>
                    <a:pt x="2097" y="2541"/>
                  </a:lnTo>
                  <a:lnTo>
                    <a:pt x="2102" y="2541"/>
                  </a:lnTo>
                  <a:lnTo>
                    <a:pt x="2102" y="2541"/>
                  </a:lnTo>
                  <a:lnTo>
                    <a:pt x="2108" y="2541"/>
                  </a:lnTo>
                  <a:lnTo>
                    <a:pt x="2108" y="2541"/>
                  </a:lnTo>
                  <a:lnTo>
                    <a:pt x="2108" y="2535"/>
                  </a:lnTo>
                  <a:lnTo>
                    <a:pt x="2108" y="2535"/>
                  </a:lnTo>
                  <a:lnTo>
                    <a:pt x="2114" y="2530"/>
                  </a:lnTo>
                  <a:lnTo>
                    <a:pt x="2114" y="2530"/>
                  </a:lnTo>
                  <a:lnTo>
                    <a:pt x="2120" y="2524"/>
                  </a:lnTo>
                  <a:lnTo>
                    <a:pt x="2120" y="2524"/>
                  </a:lnTo>
                  <a:lnTo>
                    <a:pt x="2120" y="2524"/>
                  </a:lnTo>
                  <a:lnTo>
                    <a:pt x="2120" y="2524"/>
                  </a:lnTo>
                  <a:lnTo>
                    <a:pt x="2125" y="2524"/>
                  </a:lnTo>
                  <a:lnTo>
                    <a:pt x="2125" y="2524"/>
                  </a:lnTo>
                  <a:lnTo>
                    <a:pt x="2131" y="2524"/>
                  </a:lnTo>
                  <a:lnTo>
                    <a:pt x="2131" y="2524"/>
                  </a:lnTo>
                  <a:lnTo>
                    <a:pt x="2142" y="2530"/>
                  </a:lnTo>
                  <a:lnTo>
                    <a:pt x="2142" y="2530"/>
                  </a:lnTo>
                  <a:lnTo>
                    <a:pt x="2148" y="2530"/>
                  </a:lnTo>
                  <a:lnTo>
                    <a:pt x="2148" y="2530"/>
                  </a:lnTo>
                  <a:lnTo>
                    <a:pt x="2154" y="2524"/>
                  </a:lnTo>
                  <a:lnTo>
                    <a:pt x="2154" y="2524"/>
                  </a:lnTo>
                  <a:lnTo>
                    <a:pt x="2154" y="2519"/>
                  </a:lnTo>
                  <a:lnTo>
                    <a:pt x="2154" y="2519"/>
                  </a:lnTo>
                  <a:lnTo>
                    <a:pt x="2159" y="2513"/>
                  </a:lnTo>
                  <a:lnTo>
                    <a:pt x="2159" y="2513"/>
                  </a:lnTo>
                  <a:lnTo>
                    <a:pt x="2165" y="2513"/>
                  </a:lnTo>
                  <a:lnTo>
                    <a:pt x="2165" y="2513"/>
                  </a:lnTo>
                  <a:lnTo>
                    <a:pt x="2182" y="2513"/>
                  </a:lnTo>
                  <a:lnTo>
                    <a:pt x="2182" y="2513"/>
                  </a:lnTo>
                  <a:lnTo>
                    <a:pt x="2193" y="2513"/>
                  </a:lnTo>
                  <a:lnTo>
                    <a:pt x="2193" y="2513"/>
                  </a:lnTo>
                  <a:lnTo>
                    <a:pt x="2211" y="2513"/>
                  </a:lnTo>
                  <a:lnTo>
                    <a:pt x="2211" y="2513"/>
                  </a:lnTo>
                  <a:lnTo>
                    <a:pt x="2227" y="2513"/>
                  </a:lnTo>
                  <a:lnTo>
                    <a:pt x="2227" y="2513"/>
                  </a:lnTo>
                  <a:lnTo>
                    <a:pt x="2222" y="2507"/>
                  </a:lnTo>
                  <a:lnTo>
                    <a:pt x="2222" y="2507"/>
                  </a:lnTo>
                  <a:lnTo>
                    <a:pt x="2222" y="2495"/>
                  </a:lnTo>
                  <a:lnTo>
                    <a:pt x="2222" y="2495"/>
                  </a:lnTo>
                  <a:lnTo>
                    <a:pt x="2222" y="2490"/>
                  </a:lnTo>
                  <a:lnTo>
                    <a:pt x="2222" y="2490"/>
                  </a:lnTo>
                  <a:lnTo>
                    <a:pt x="2222" y="2485"/>
                  </a:lnTo>
                  <a:lnTo>
                    <a:pt x="2222" y="2485"/>
                  </a:lnTo>
                  <a:lnTo>
                    <a:pt x="2222" y="2485"/>
                  </a:lnTo>
                  <a:lnTo>
                    <a:pt x="2222" y="2485"/>
                  </a:lnTo>
                  <a:lnTo>
                    <a:pt x="2227" y="2485"/>
                  </a:lnTo>
                  <a:lnTo>
                    <a:pt x="2227" y="2485"/>
                  </a:lnTo>
                  <a:lnTo>
                    <a:pt x="2233" y="2485"/>
                  </a:lnTo>
                  <a:lnTo>
                    <a:pt x="2233" y="2485"/>
                  </a:lnTo>
                  <a:lnTo>
                    <a:pt x="2239" y="2485"/>
                  </a:lnTo>
                  <a:lnTo>
                    <a:pt x="2239" y="2485"/>
                  </a:lnTo>
                  <a:lnTo>
                    <a:pt x="2239" y="2490"/>
                  </a:lnTo>
                  <a:lnTo>
                    <a:pt x="2239" y="2490"/>
                  </a:lnTo>
                  <a:lnTo>
                    <a:pt x="2239" y="2495"/>
                  </a:lnTo>
                  <a:lnTo>
                    <a:pt x="2239" y="2495"/>
                  </a:lnTo>
                  <a:lnTo>
                    <a:pt x="2239" y="2495"/>
                  </a:lnTo>
                  <a:lnTo>
                    <a:pt x="2239" y="2495"/>
                  </a:lnTo>
                  <a:lnTo>
                    <a:pt x="2245" y="2501"/>
                  </a:lnTo>
                  <a:lnTo>
                    <a:pt x="2245" y="2501"/>
                  </a:lnTo>
                  <a:lnTo>
                    <a:pt x="2245" y="2507"/>
                  </a:lnTo>
                  <a:lnTo>
                    <a:pt x="2245" y="2507"/>
                  </a:lnTo>
                  <a:lnTo>
                    <a:pt x="2245" y="2507"/>
                  </a:lnTo>
                  <a:lnTo>
                    <a:pt x="2245" y="2507"/>
                  </a:lnTo>
                  <a:lnTo>
                    <a:pt x="2256" y="2507"/>
                  </a:lnTo>
                  <a:lnTo>
                    <a:pt x="2256" y="2507"/>
                  </a:lnTo>
                  <a:lnTo>
                    <a:pt x="2267" y="2507"/>
                  </a:lnTo>
                  <a:lnTo>
                    <a:pt x="2267" y="2507"/>
                  </a:lnTo>
                  <a:lnTo>
                    <a:pt x="2273" y="2507"/>
                  </a:lnTo>
                  <a:lnTo>
                    <a:pt x="2273" y="2507"/>
                  </a:lnTo>
                  <a:lnTo>
                    <a:pt x="2284" y="2507"/>
                  </a:lnTo>
                  <a:lnTo>
                    <a:pt x="2284" y="2507"/>
                  </a:lnTo>
                  <a:lnTo>
                    <a:pt x="2290" y="2501"/>
                  </a:lnTo>
                  <a:lnTo>
                    <a:pt x="2290" y="2501"/>
                  </a:lnTo>
                  <a:lnTo>
                    <a:pt x="2296" y="2495"/>
                  </a:lnTo>
                  <a:lnTo>
                    <a:pt x="2296" y="2495"/>
                  </a:lnTo>
                  <a:lnTo>
                    <a:pt x="2302" y="2490"/>
                  </a:lnTo>
                  <a:lnTo>
                    <a:pt x="2302" y="2490"/>
                  </a:lnTo>
                  <a:lnTo>
                    <a:pt x="2302" y="2485"/>
                  </a:lnTo>
                  <a:lnTo>
                    <a:pt x="2302" y="2485"/>
                  </a:lnTo>
                  <a:lnTo>
                    <a:pt x="2302" y="2479"/>
                  </a:lnTo>
                  <a:lnTo>
                    <a:pt x="2302" y="2479"/>
                  </a:lnTo>
                  <a:lnTo>
                    <a:pt x="2302" y="2467"/>
                  </a:lnTo>
                  <a:lnTo>
                    <a:pt x="2302" y="2467"/>
                  </a:lnTo>
                  <a:lnTo>
                    <a:pt x="2302" y="2461"/>
                  </a:lnTo>
                  <a:lnTo>
                    <a:pt x="2302" y="2461"/>
                  </a:lnTo>
                  <a:lnTo>
                    <a:pt x="2302" y="2456"/>
                  </a:lnTo>
                  <a:lnTo>
                    <a:pt x="2313" y="2450"/>
                  </a:lnTo>
                  <a:lnTo>
                    <a:pt x="2318" y="2450"/>
                  </a:lnTo>
                  <a:lnTo>
                    <a:pt x="2330" y="2445"/>
                  </a:lnTo>
                  <a:lnTo>
                    <a:pt x="2342" y="2439"/>
                  </a:lnTo>
                  <a:lnTo>
                    <a:pt x="2342" y="2439"/>
                  </a:lnTo>
                  <a:lnTo>
                    <a:pt x="2342" y="2433"/>
                  </a:lnTo>
                  <a:lnTo>
                    <a:pt x="2342" y="2433"/>
                  </a:lnTo>
                  <a:lnTo>
                    <a:pt x="2342" y="2427"/>
                  </a:lnTo>
                  <a:lnTo>
                    <a:pt x="2342" y="2427"/>
                  </a:lnTo>
                  <a:lnTo>
                    <a:pt x="2347" y="2422"/>
                  </a:lnTo>
                  <a:lnTo>
                    <a:pt x="2347" y="2422"/>
                  </a:lnTo>
                  <a:lnTo>
                    <a:pt x="2347" y="2416"/>
                  </a:lnTo>
                  <a:lnTo>
                    <a:pt x="2342" y="2416"/>
                  </a:lnTo>
                  <a:lnTo>
                    <a:pt x="2342" y="2416"/>
                  </a:lnTo>
                  <a:lnTo>
                    <a:pt x="2336" y="2416"/>
                  </a:lnTo>
                  <a:lnTo>
                    <a:pt x="2336" y="2416"/>
                  </a:lnTo>
                  <a:lnTo>
                    <a:pt x="2336" y="2416"/>
                  </a:lnTo>
                  <a:lnTo>
                    <a:pt x="2336" y="2405"/>
                  </a:lnTo>
                  <a:lnTo>
                    <a:pt x="2336" y="2405"/>
                  </a:lnTo>
                  <a:lnTo>
                    <a:pt x="2336" y="2399"/>
                  </a:lnTo>
                  <a:lnTo>
                    <a:pt x="2336" y="2399"/>
                  </a:lnTo>
                  <a:lnTo>
                    <a:pt x="2336" y="2388"/>
                  </a:lnTo>
                  <a:lnTo>
                    <a:pt x="2336" y="2388"/>
                  </a:lnTo>
                  <a:lnTo>
                    <a:pt x="2336" y="2376"/>
                  </a:lnTo>
                  <a:lnTo>
                    <a:pt x="2336" y="2376"/>
                  </a:lnTo>
                  <a:lnTo>
                    <a:pt x="2330" y="2376"/>
                  </a:lnTo>
                  <a:lnTo>
                    <a:pt x="2330" y="2376"/>
                  </a:lnTo>
                  <a:lnTo>
                    <a:pt x="2330" y="2371"/>
                  </a:lnTo>
                  <a:lnTo>
                    <a:pt x="2330" y="2371"/>
                  </a:lnTo>
                  <a:lnTo>
                    <a:pt x="2330" y="2371"/>
                  </a:lnTo>
                  <a:lnTo>
                    <a:pt x="2330" y="2371"/>
                  </a:lnTo>
                  <a:lnTo>
                    <a:pt x="2336" y="2371"/>
                  </a:lnTo>
                  <a:lnTo>
                    <a:pt x="2336" y="2371"/>
                  </a:lnTo>
                  <a:lnTo>
                    <a:pt x="2336" y="2365"/>
                  </a:lnTo>
                  <a:lnTo>
                    <a:pt x="2336" y="2365"/>
                  </a:lnTo>
                  <a:lnTo>
                    <a:pt x="2336" y="2360"/>
                  </a:lnTo>
                  <a:lnTo>
                    <a:pt x="2336" y="2360"/>
                  </a:lnTo>
                  <a:lnTo>
                    <a:pt x="2336" y="2354"/>
                  </a:lnTo>
                  <a:lnTo>
                    <a:pt x="2336" y="2354"/>
                  </a:lnTo>
                  <a:lnTo>
                    <a:pt x="2336" y="2354"/>
                  </a:lnTo>
                  <a:lnTo>
                    <a:pt x="2336" y="2354"/>
                  </a:lnTo>
                  <a:lnTo>
                    <a:pt x="2342" y="2348"/>
                  </a:lnTo>
                  <a:lnTo>
                    <a:pt x="2342" y="2348"/>
                  </a:lnTo>
                  <a:lnTo>
                    <a:pt x="2347" y="2348"/>
                  </a:lnTo>
                  <a:lnTo>
                    <a:pt x="2347" y="2348"/>
                  </a:lnTo>
                  <a:lnTo>
                    <a:pt x="2352" y="2342"/>
                  </a:lnTo>
                  <a:lnTo>
                    <a:pt x="2352" y="2342"/>
                  </a:lnTo>
                  <a:lnTo>
                    <a:pt x="2358" y="2336"/>
                  </a:lnTo>
                  <a:lnTo>
                    <a:pt x="2358" y="2336"/>
                  </a:lnTo>
                  <a:lnTo>
                    <a:pt x="2358" y="2325"/>
                  </a:lnTo>
                  <a:lnTo>
                    <a:pt x="2358" y="2325"/>
                  </a:lnTo>
                  <a:lnTo>
                    <a:pt x="2358" y="2314"/>
                  </a:lnTo>
                  <a:lnTo>
                    <a:pt x="2358" y="2314"/>
                  </a:lnTo>
                  <a:lnTo>
                    <a:pt x="2358" y="2302"/>
                  </a:lnTo>
                  <a:lnTo>
                    <a:pt x="2358" y="2302"/>
                  </a:lnTo>
                  <a:lnTo>
                    <a:pt x="2364" y="2291"/>
                  </a:lnTo>
                  <a:lnTo>
                    <a:pt x="2364" y="2291"/>
                  </a:lnTo>
                  <a:lnTo>
                    <a:pt x="2370" y="2285"/>
                  </a:lnTo>
                  <a:lnTo>
                    <a:pt x="2370" y="2285"/>
                  </a:lnTo>
                  <a:lnTo>
                    <a:pt x="2381" y="2274"/>
                  </a:lnTo>
                  <a:lnTo>
                    <a:pt x="2381" y="2274"/>
                  </a:lnTo>
                  <a:lnTo>
                    <a:pt x="2392" y="2268"/>
                  </a:lnTo>
                  <a:lnTo>
                    <a:pt x="2392" y="2268"/>
                  </a:lnTo>
                  <a:lnTo>
                    <a:pt x="2398" y="2257"/>
                  </a:lnTo>
                  <a:lnTo>
                    <a:pt x="2398" y="2257"/>
                  </a:lnTo>
                  <a:lnTo>
                    <a:pt x="2398" y="2251"/>
                  </a:lnTo>
                  <a:lnTo>
                    <a:pt x="2398" y="2251"/>
                  </a:lnTo>
                  <a:lnTo>
                    <a:pt x="2398" y="2246"/>
                  </a:lnTo>
                  <a:lnTo>
                    <a:pt x="2398" y="2246"/>
                  </a:lnTo>
                  <a:lnTo>
                    <a:pt x="2398" y="2240"/>
                  </a:lnTo>
                  <a:lnTo>
                    <a:pt x="2398" y="2240"/>
                  </a:lnTo>
                  <a:lnTo>
                    <a:pt x="2398" y="2234"/>
                  </a:lnTo>
                  <a:lnTo>
                    <a:pt x="2398" y="2234"/>
                  </a:lnTo>
                  <a:lnTo>
                    <a:pt x="2404" y="2234"/>
                  </a:lnTo>
                  <a:lnTo>
                    <a:pt x="2404" y="2234"/>
                  </a:lnTo>
                  <a:lnTo>
                    <a:pt x="2410" y="2229"/>
                  </a:lnTo>
                  <a:lnTo>
                    <a:pt x="2410" y="2229"/>
                  </a:lnTo>
                  <a:lnTo>
                    <a:pt x="2415" y="2229"/>
                  </a:lnTo>
                  <a:lnTo>
                    <a:pt x="2415" y="2229"/>
                  </a:lnTo>
                  <a:lnTo>
                    <a:pt x="2415" y="2229"/>
                  </a:lnTo>
                  <a:lnTo>
                    <a:pt x="2415" y="2229"/>
                  </a:lnTo>
                  <a:lnTo>
                    <a:pt x="2415" y="2223"/>
                  </a:lnTo>
                  <a:lnTo>
                    <a:pt x="2415" y="2223"/>
                  </a:lnTo>
                  <a:lnTo>
                    <a:pt x="2415" y="2217"/>
                  </a:lnTo>
                  <a:lnTo>
                    <a:pt x="2415" y="2217"/>
                  </a:lnTo>
                  <a:lnTo>
                    <a:pt x="2415" y="2217"/>
                  </a:lnTo>
                  <a:lnTo>
                    <a:pt x="2415" y="2217"/>
                  </a:lnTo>
                  <a:lnTo>
                    <a:pt x="2415" y="2211"/>
                  </a:lnTo>
                  <a:lnTo>
                    <a:pt x="2415" y="2211"/>
                  </a:lnTo>
                  <a:lnTo>
                    <a:pt x="2427" y="2200"/>
                  </a:lnTo>
                  <a:lnTo>
                    <a:pt x="2427" y="2200"/>
                  </a:lnTo>
                  <a:lnTo>
                    <a:pt x="2438" y="2189"/>
                  </a:lnTo>
                  <a:lnTo>
                    <a:pt x="2438" y="2189"/>
                  </a:lnTo>
                  <a:lnTo>
                    <a:pt x="2449" y="2177"/>
                  </a:lnTo>
                  <a:lnTo>
                    <a:pt x="2449" y="2177"/>
                  </a:lnTo>
                  <a:lnTo>
                    <a:pt x="2461" y="2166"/>
                  </a:lnTo>
                  <a:lnTo>
                    <a:pt x="2461" y="2166"/>
                  </a:lnTo>
                  <a:lnTo>
                    <a:pt x="2466" y="2149"/>
                  </a:lnTo>
                  <a:lnTo>
                    <a:pt x="2466" y="2149"/>
                  </a:lnTo>
                  <a:lnTo>
                    <a:pt x="2461" y="2126"/>
                  </a:lnTo>
                  <a:lnTo>
                    <a:pt x="2461" y="2126"/>
                  </a:lnTo>
                  <a:lnTo>
                    <a:pt x="2461" y="2098"/>
                  </a:lnTo>
                  <a:lnTo>
                    <a:pt x="2461" y="2098"/>
                  </a:lnTo>
                  <a:lnTo>
                    <a:pt x="2466" y="2075"/>
                  </a:lnTo>
                  <a:lnTo>
                    <a:pt x="2466" y="2075"/>
                  </a:lnTo>
                  <a:lnTo>
                    <a:pt x="2472" y="2064"/>
                  </a:lnTo>
                  <a:lnTo>
                    <a:pt x="2472" y="2064"/>
                  </a:lnTo>
                  <a:lnTo>
                    <a:pt x="2483" y="2052"/>
                  </a:lnTo>
                  <a:lnTo>
                    <a:pt x="2483" y="2052"/>
                  </a:lnTo>
                  <a:lnTo>
                    <a:pt x="2501" y="2041"/>
                  </a:lnTo>
                  <a:lnTo>
                    <a:pt x="2501" y="2041"/>
                  </a:lnTo>
                  <a:lnTo>
                    <a:pt x="2512" y="2030"/>
                  </a:lnTo>
                  <a:lnTo>
                    <a:pt x="2512" y="2030"/>
                  </a:lnTo>
                  <a:lnTo>
                    <a:pt x="2501" y="2012"/>
                  </a:lnTo>
                  <a:lnTo>
                    <a:pt x="2501" y="2012"/>
                  </a:lnTo>
                  <a:lnTo>
                    <a:pt x="2495" y="1990"/>
                  </a:lnTo>
                  <a:lnTo>
                    <a:pt x="2495" y="1990"/>
                  </a:lnTo>
                  <a:lnTo>
                    <a:pt x="2489" y="1961"/>
                  </a:lnTo>
                  <a:lnTo>
                    <a:pt x="2489" y="1961"/>
                  </a:lnTo>
                  <a:lnTo>
                    <a:pt x="2501" y="1939"/>
                  </a:lnTo>
                  <a:lnTo>
                    <a:pt x="2501" y="1939"/>
                  </a:lnTo>
                  <a:lnTo>
                    <a:pt x="2501" y="1939"/>
                  </a:lnTo>
                  <a:lnTo>
                    <a:pt x="2501" y="1939"/>
                  </a:lnTo>
                  <a:lnTo>
                    <a:pt x="2506" y="1933"/>
                  </a:lnTo>
                  <a:lnTo>
                    <a:pt x="2506" y="1933"/>
                  </a:lnTo>
                  <a:lnTo>
                    <a:pt x="2512" y="1933"/>
                  </a:lnTo>
                  <a:lnTo>
                    <a:pt x="2512" y="1933"/>
                  </a:lnTo>
                  <a:lnTo>
                    <a:pt x="2512" y="1927"/>
                  </a:lnTo>
                  <a:lnTo>
                    <a:pt x="2512" y="1927"/>
                  </a:lnTo>
                  <a:lnTo>
                    <a:pt x="2517" y="1916"/>
                  </a:lnTo>
                  <a:lnTo>
                    <a:pt x="2517" y="1916"/>
                  </a:lnTo>
                  <a:lnTo>
                    <a:pt x="2517" y="1899"/>
                  </a:lnTo>
                  <a:lnTo>
                    <a:pt x="2517" y="1899"/>
                  </a:lnTo>
                  <a:lnTo>
                    <a:pt x="2517" y="1887"/>
                  </a:lnTo>
                  <a:lnTo>
                    <a:pt x="2517" y="1887"/>
                  </a:lnTo>
                  <a:lnTo>
                    <a:pt x="2512" y="1876"/>
                  </a:lnTo>
                  <a:lnTo>
                    <a:pt x="2512" y="1876"/>
                  </a:lnTo>
                  <a:lnTo>
                    <a:pt x="2517" y="1871"/>
                  </a:lnTo>
                  <a:lnTo>
                    <a:pt x="2517" y="1871"/>
                  </a:lnTo>
                  <a:lnTo>
                    <a:pt x="2523" y="1859"/>
                  </a:lnTo>
                  <a:lnTo>
                    <a:pt x="2523" y="1859"/>
                  </a:lnTo>
                  <a:lnTo>
                    <a:pt x="2523" y="1842"/>
                  </a:lnTo>
                  <a:lnTo>
                    <a:pt x="2523" y="1842"/>
                  </a:lnTo>
                  <a:lnTo>
                    <a:pt x="2523" y="1831"/>
                  </a:lnTo>
                  <a:lnTo>
                    <a:pt x="2523" y="1825"/>
                  </a:lnTo>
                  <a:lnTo>
                    <a:pt x="2517" y="1813"/>
                  </a:lnTo>
                  <a:lnTo>
                    <a:pt x="2517" y="1808"/>
                  </a:lnTo>
                  <a:lnTo>
                    <a:pt x="2512" y="1802"/>
                  </a:lnTo>
                  <a:lnTo>
                    <a:pt x="2512" y="1802"/>
                  </a:lnTo>
                  <a:lnTo>
                    <a:pt x="2512" y="1768"/>
                  </a:lnTo>
                  <a:lnTo>
                    <a:pt x="2512" y="1768"/>
                  </a:lnTo>
                  <a:lnTo>
                    <a:pt x="2512" y="1740"/>
                  </a:lnTo>
                  <a:lnTo>
                    <a:pt x="2512" y="1740"/>
                  </a:lnTo>
                  <a:lnTo>
                    <a:pt x="2512" y="1711"/>
                  </a:lnTo>
                  <a:lnTo>
                    <a:pt x="2512" y="1711"/>
                  </a:lnTo>
                  <a:lnTo>
                    <a:pt x="2512" y="1683"/>
                  </a:lnTo>
                  <a:lnTo>
                    <a:pt x="2512" y="1683"/>
                  </a:lnTo>
                  <a:lnTo>
                    <a:pt x="2506" y="1683"/>
                  </a:lnTo>
                  <a:lnTo>
                    <a:pt x="2506" y="1683"/>
                  </a:lnTo>
                  <a:lnTo>
                    <a:pt x="2501" y="1683"/>
                  </a:lnTo>
                  <a:lnTo>
                    <a:pt x="2501" y="1683"/>
                  </a:lnTo>
                  <a:lnTo>
                    <a:pt x="2495" y="1677"/>
                  </a:lnTo>
                  <a:lnTo>
                    <a:pt x="2495" y="1677"/>
                  </a:lnTo>
                  <a:lnTo>
                    <a:pt x="2495" y="1677"/>
                  </a:lnTo>
                  <a:lnTo>
                    <a:pt x="2495" y="1677"/>
                  </a:lnTo>
                  <a:lnTo>
                    <a:pt x="2495" y="1672"/>
                  </a:lnTo>
                  <a:lnTo>
                    <a:pt x="2495" y="1672"/>
                  </a:lnTo>
                  <a:lnTo>
                    <a:pt x="2506" y="1666"/>
                  </a:lnTo>
                  <a:lnTo>
                    <a:pt x="2506" y="1666"/>
                  </a:lnTo>
                  <a:lnTo>
                    <a:pt x="2512" y="1660"/>
                  </a:lnTo>
                  <a:lnTo>
                    <a:pt x="2512" y="1660"/>
                  </a:lnTo>
                  <a:lnTo>
                    <a:pt x="2512" y="1654"/>
                  </a:lnTo>
                  <a:lnTo>
                    <a:pt x="2512" y="1654"/>
                  </a:lnTo>
                  <a:lnTo>
                    <a:pt x="2517" y="1643"/>
                  </a:lnTo>
                  <a:lnTo>
                    <a:pt x="2517" y="1643"/>
                  </a:lnTo>
                  <a:lnTo>
                    <a:pt x="2517" y="1632"/>
                  </a:lnTo>
                  <a:lnTo>
                    <a:pt x="2517" y="1632"/>
                  </a:lnTo>
                  <a:lnTo>
                    <a:pt x="2517" y="1626"/>
                  </a:lnTo>
                  <a:lnTo>
                    <a:pt x="2517" y="1626"/>
                  </a:lnTo>
                  <a:lnTo>
                    <a:pt x="2517" y="1609"/>
                  </a:lnTo>
                  <a:lnTo>
                    <a:pt x="2517" y="1609"/>
                  </a:lnTo>
                  <a:lnTo>
                    <a:pt x="2523" y="1609"/>
                  </a:lnTo>
                  <a:lnTo>
                    <a:pt x="2523" y="1609"/>
                  </a:lnTo>
                  <a:lnTo>
                    <a:pt x="2529" y="1603"/>
                  </a:lnTo>
                  <a:lnTo>
                    <a:pt x="2529" y="1603"/>
                  </a:lnTo>
                  <a:lnTo>
                    <a:pt x="2540" y="1597"/>
                  </a:lnTo>
                  <a:lnTo>
                    <a:pt x="2540" y="1597"/>
                  </a:lnTo>
                  <a:lnTo>
                    <a:pt x="2540" y="1592"/>
                  </a:lnTo>
                  <a:lnTo>
                    <a:pt x="2540" y="1592"/>
                  </a:lnTo>
                  <a:lnTo>
                    <a:pt x="2540" y="1581"/>
                  </a:lnTo>
                  <a:lnTo>
                    <a:pt x="2540" y="1581"/>
                  </a:lnTo>
                  <a:lnTo>
                    <a:pt x="2540" y="1563"/>
                  </a:lnTo>
                  <a:lnTo>
                    <a:pt x="2540" y="1563"/>
                  </a:lnTo>
                  <a:lnTo>
                    <a:pt x="2540" y="1552"/>
                  </a:lnTo>
                  <a:lnTo>
                    <a:pt x="2540" y="1552"/>
                  </a:lnTo>
                  <a:lnTo>
                    <a:pt x="2540" y="1547"/>
                  </a:lnTo>
                  <a:lnTo>
                    <a:pt x="2540" y="1547"/>
                  </a:lnTo>
                  <a:lnTo>
                    <a:pt x="2557" y="1552"/>
                  </a:lnTo>
                  <a:lnTo>
                    <a:pt x="2557" y="1552"/>
                  </a:lnTo>
                  <a:lnTo>
                    <a:pt x="2569" y="1557"/>
                  </a:lnTo>
                  <a:lnTo>
                    <a:pt x="2569" y="1557"/>
                  </a:lnTo>
                  <a:lnTo>
                    <a:pt x="2574" y="1563"/>
                  </a:lnTo>
                  <a:lnTo>
                    <a:pt x="2574" y="1563"/>
                  </a:lnTo>
                  <a:lnTo>
                    <a:pt x="2586" y="1581"/>
                  </a:lnTo>
                  <a:lnTo>
                    <a:pt x="2586" y="1581"/>
                  </a:lnTo>
                  <a:lnTo>
                    <a:pt x="2591" y="1569"/>
                  </a:lnTo>
                  <a:lnTo>
                    <a:pt x="2591" y="1569"/>
                  </a:lnTo>
                  <a:lnTo>
                    <a:pt x="2597" y="1557"/>
                  </a:lnTo>
                  <a:lnTo>
                    <a:pt x="2597" y="1557"/>
                  </a:lnTo>
                  <a:lnTo>
                    <a:pt x="2602" y="1547"/>
                  </a:lnTo>
                  <a:lnTo>
                    <a:pt x="2602" y="1547"/>
                  </a:lnTo>
                  <a:lnTo>
                    <a:pt x="2608" y="1541"/>
                  </a:lnTo>
                  <a:lnTo>
                    <a:pt x="2608" y="1541"/>
                  </a:lnTo>
                  <a:lnTo>
                    <a:pt x="2608" y="1535"/>
                  </a:lnTo>
                  <a:lnTo>
                    <a:pt x="2608" y="1535"/>
                  </a:lnTo>
                  <a:lnTo>
                    <a:pt x="2608" y="1529"/>
                  </a:lnTo>
                  <a:lnTo>
                    <a:pt x="2608" y="1529"/>
                  </a:lnTo>
                  <a:lnTo>
                    <a:pt x="2608" y="1529"/>
                  </a:lnTo>
                  <a:lnTo>
                    <a:pt x="2608" y="1529"/>
                  </a:lnTo>
                  <a:lnTo>
                    <a:pt x="2608" y="1524"/>
                  </a:lnTo>
                  <a:lnTo>
                    <a:pt x="2608" y="1524"/>
                  </a:lnTo>
                  <a:lnTo>
                    <a:pt x="2608" y="1524"/>
                  </a:lnTo>
                  <a:lnTo>
                    <a:pt x="2608" y="1524"/>
                  </a:lnTo>
                  <a:lnTo>
                    <a:pt x="2614" y="1518"/>
                  </a:lnTo>
                  <a:lnTo>
                    <a:pt x="2614" y="1518"/>
                  </a:lnTo>
                  <a:lnTo>
                    <a:pt x="2620" y="1518"/>
                  </a:lnTo>
                  <a:lnTo>
                    <a:pt x="2620" y="1518"/>
                  </a:lnTo>
                  <a:lnTo>
                    <a:pt x="2626" y="1512"/>
                  </a:lnTo>
                  <a:lnTo>
                    <a:pt x="2626" y="1512"/>
                  </a:lnTo>
                  <a:lnTo>
                    <a:pt x="2626" y="1501"/>
                  </a:lnTo>
                  <a:lnTo>
                    <a:pt x="2626" y="1501"/>
                  </a:lnTo>
                  <a:lnTo>
                    <a:pt x="2626" y="1490"/>
                  </a:lnTo>
                  <a:lnTo>
                    <a:pt x="2626" y="1490"/>
                  </a:lnTo>
                  <a:lnTo>
                    <a:pt x="2626" y="1484"/>
                  </a:lnTo>
                  <a:lnTo>
                    <a:pt x="2626" y="1484"/>
                  </a:lnTo>
                  <a:lnTo>
                    <a:pt x="2631" y="1467"/>
                  </a:lnTo>
                  <a:lnTo>
                    <a:pt x="2631" y="1467"/>
                  </a:lnTo>
                  <a:lnTo>
                    <a:pt x="2637" y="1461"/>
                  </a:lnTo>
                  <a:lnTo>
                    <a:pt x="2637" y="1461"/>
                  </a:lnTo>
                  <a:lnTo>
                    <a:pt x="2642" y="1450"/>
                  </a:lnTo>
                  <a:lnTo>
                    <a:pt x="2642" y="1450"/>
                  </a:lnTo>
                  <a:lnTo>
                    <a:pt x="2648" y="1438"/>
                  </a:lnTo>
                  <a:lnTo>
                    <a:pt x="2648" y="1438"/>
                  </a:lnTo>
                  <a:lnTo>
                    <a:pt x="2654" y="1433"/>
                  </a:lnTo>
                  <a:lnTo>
                    <a:pt x="2654" y="1433"/>
                  </a:lnTo>
                  <a:lnTo>
                    <a:pt x="2660" y="1422"/>
                  </a:lnTo>
                  <a:lnTo>
                    <a:pt x="2660" y="1422"/>
                  </a:lnTo>
                  <a:lnTo>
                    <a:pt x="2660" y="1410"/>
                  </a:lnTo>
                  <a:lnTo>
                    <a:pt x="2660" y="1410"/>
                  </a:lnTo>
                  <a:lnTo>
                    <a:pt x="2665" y="1404"/>
                  </a:lnTo>
                  <a:lnTo>
                    <a:pt x="2665" y="1404"/>
                  </a:lnTo>
                  <a:lnTo>
                    <a:pt x="2665" y="1393"/>
                  </a:lnTo>
                  <a:lnTo>
                    <a:pt x="2665" y="1393"/>
                  </a:lnTo>
                  <a:lnTo>
                    <a:pt x="2677" y="1387"/>
                  </a:lnTo>
                  <a:lnTo>
                    <a:pt x="2677" y="1387"/>
                  </a:lnTo>
                  <a:lnTo>
                    <a:pt x="2694" y="1370"/>
                  </a:lnTo>
                  <a:lnTo>
                    <a:pt x="2694" y="1370"/>
                  </a:lnTo>
                  <a:lnTo>
                    <a:pt x="2705" y="1359"/>
                  </a:lnTo>
                  <a:lnTo>
                    <a:pt x="2705" y="1359"/>
                  </a:lnTo>
                  <a:lnTo>
                    <a:pt x="2716" y="1347"/>
                  </a:lnTo>
                  <a:lnTo>
                    <a:pt x="2716" y="1347"/>
                  </a:lnTo>
                  <a:lnTo>
                    <a:pt x="2722" y="1347"/>
                  </a:lnTo>
                  <a:lnTo>
                    <a:pt x="2722" y="1347"/>
                  </a:lnTo>
                  <a:lnTo>
                    <a:pt x="2728" y="1347"/>
                  </a:lnTo>
                  <a:lnTo>
                    <a:pt x="2728" y="1347"/>
                  </a:lnTo>
                  <a:lnTo>
                    <a:pt x="2739" y="1347"/>
                  </a:lnTo>
                  <a:lnTo>
                    <a:pt x="2739" y="1347"/>
                  </a:lnTo>
                  <a:lnTo>
                    <a:pt x="2745" y="1342"/>
                  </a:lnTo>
                  <a:lnTo>
                    <a:pt x="2745" y="1342"/>
                  </a:lnTo>
                  <a:lnTo>
                    <a:pt x="2751" y="1342"/>
                  </a:lnTo>
                  <a:lnTo>
                    <a:pt x="2751" y="1342"/>
                  </a:lnTo>
                  <a:lnTo>
                    <a:pt x="2751" y="1336"/>
                  </a:lnTo>
                  <a:lnTo>
                    <a:pt x="2751" y="1336"/>
                  </a:lnTo>
                  <a:lnTo>
                    <a:pt x="2751" y="1331"/>
                  </a:lnTo>
                  <a:lnTo>
                    <a:pt x="2751" y="1331"/>
                  </a:lnTo>
                  <a:lnTo>
                    <a:pt x="2756" y="1325"/>
                  </a:lnTo>
                  <a:lnTo>
                    <a:pt x="2756" y="1325"/>
                  </a:lnTo>
                  <a:lnTo>
                    <a:pt x="2762" y="1319"/>
                  </a:lnTo>
                  <a:lnTo>
                    <a:pt x="2762" y="1319"/>
                  </a:lnTo>
                  <a:lnTo>
                    <a:pt x="2767" y="1313"/>
                  </a:lnTo>
                  <a:lnTo>
                    <a:pt x="2767" y="1313"/>
                  </a:lnTo>
                  <a:lnTo>
                    <a:pt x="2779" y="1308"/>
                  </a:lnTo>
                  <a:lnTo>
                    <a:pt x="2779" y="1308"/>
                  </a:lnTo>
                  <a:lnTo>
                    <a:pt x="2785" y="1302"/>
                  </a:lnTo>
                  <a:lnTo>
                    <a:pt x="2785" y="1302"/>
                  </a:lnTo>
                  <a:lnTo>
                    <a:pt x="2785" y="1297"/>
                  </a:lnTo>
                  <a:lnTo>
                    <a:pt x="2785" y="1297"/>
                  </a:lnTo>
                  <a:lnTo>
                    <a:pt x="2785" y="1291"/>
                  </a:lnTo>
                  <a:lnTo>
                    <a:pt x="2785" y="1291"/>
                  </a:lnTo>
                  <a:lnTo>
                    <a:pt x="2785" y="1285"/>
                  </a:lnTo>
                  <a:lnTo>
                    <a:pt x="2785" y="1285"/>
                  </a:lnTo>
                  <a:lnTo>
                    <a:pt x="2785" y="1285"/>
                  </a:lnTo>
                  <a:lnTo>
                    <a:pt x="2785" y="1285"/>
                  </a:lnTo>
                  <a:lnTo>
                    <a:pt x="2785" y="1279"/>
                  </a:lnTo>
                  <a:lnTo>
                    <a:pt x="2785" y="1279"/>
                  </a:lnTo>
                  <a:lnTo>
                    <a:pt x="2791" y="1273"/>
                  </a:lnTo>
                  <a:lnTo>
                    <a:pt x="2791" y="1273"/>
                  </a:lnTo>
                  <a:lnTo>
                    <a:pt x="2796" y="1273"/>
                  </a:lnTo>
                  <a:lnTo>
                    <a:pt x="2796" y="1273"/>
                  </a:lnTo>
                  <a:lnTo>
                    <a:pt x="2796" y="1268"/>
                  </a:lnTo>
                  <a:lnTo>
                    <a:pt x="2796" y="1268"/>
                  </a:lnTo>
                  <a:lnTo>
                    <a:pt x="2807" y="1245"/>
                  </a:lnTo>
                  <a:lnTo>
                    <a:pt x="2807" y="1245"/>
                  </a:lnTo>
                  <a:lnTo>
                    <a:pt x="2813" y="1228"/>
                  </a:lnTo>
                  <a:lnTo>
                    <a:pt x="2813" y="1228"/>
                  </a:lnTo>
                  <a:lnTo>
                    <a:pt x="2819" y="1211"/>
                  </a:lnTo>
                  <a:lnTo>
                    <a:pt x="2819" y="1211"/>
                  </a:lnTo>
                  <a:lnTo>
                    <a:pt x="2824" y="1188"/>
                  </a:lnTo>
                  <a:lnTo>
                    <a:pt x="2830" y="1188"/>
                  </a:lnTo>
                  <a:lnTo>
                    <a:pt x="2830" y="1188"/>
                  </a:lnTo>
                  <a:lnTo>
                    <a:pt x="2836" y="1183"/>
                  </a:lnTo>
                  <a:lnTo>
                    <a:pt x="2836" y="1183"/>
                  </a:lnTo>
                  <a:lnTo>
                    <a:pt x="2836" y="1183"/>
                  </a:lnTo>
                  <a:lnTo>
                    <a:pt x="2836" y="1166"/>
                  </a:lnTo>
                  <a:lnTo>
                    <a:pt x="2836" y="1166"/>
                  </a:lnTo>
                  <a:lnTo>
                    <a:pt x="2836" y="1154"/>
                  </a:lnTo>
                  <a:lnTo>
                    <a:pt x="2836" y="1154"/>
                  </a:lnTo>
                  <a:lnTo>
                    <a:pt x="2830" y="1148"/>
                  </a:lnTo>
                  <a:lnTo>
                    <a:pt x="2830" y="1148"/>
                  </a:lnTo>
                  <a:lnTo>
                    <a:pt x="2830" y="1137"/>
                  </a:lnTo>
                  <a:lnTo>
                    <a:pt x="2830" y="1137"/>
                  </a:lnTo>
                  <a:lnTo>
                    <a:pt x="2830" y="1126"/>
                  </a:lnTo>
                  <a:lnTo>
                    <a:pt x="2830" y="1126"/>
                  </a:lnTo>
                  <a:lnTo>
                    <a:pt x="2836" y="1114"/>
                  </a:lnTo>
                  <a:lnTo>
                    <a:pt x="2836" y="1114"/>
                  </a:lnTo>
                  <a:lnTo>
                    <a:pt x="2836" y="1098"/>
                  </a:lnTo>
                  <a:lnTo>
                    <a:pt x="2836" y="1098"/>
                  </a:lnTo>
                  <a:lnTo>
                    <a:pt x="2836" y="1080"/>
                  </a:lnTo>
                  <a:lnTo>
                    <a:pt x="2830" y="1080"/>
                  </a:lnTo>
                  <a:lnTo>
                    <a:pt x="2830" y="1074"/>
                  </a:lnTo>
                  <a:lnTo>
                    <a:pt x="2824" y="1074"/>
                  </a:lnTo>
                  <a:lnTo>
                    <a:pt x="2819" y="1069"/>
                  </a:lnTo>
                  <a:lnTo>
                    <a:pt x="2819" y="1069"/>
                  </a:lnTo>
                  <a:lnTo>
                    <a:pt x="2819" y="1058"/>
                  </a:lnTo>
                  <a:lnTo>
                    <a:pt x="2819" y="1058"/>
                  </a:lnTo>
                  <a:lnTo>
                    <a:pt x="2824" y="1046"/>
                  </a:lnTo>
                  <a:lnTo>
                    <a:pt x="2824" y="1046"/>
                  </a:lnTo>
                  <a:lnTo>
                    <a:pt x="2824" y="1029"/>
                  </a:lnTo>
                  <a:lnTo>
                    <a:pt x="2824" y="1029"/>
                  </a:lnTo>
                  <a:lnTo>
                    <a:pt x="2824" y="1012"/>
                  </a:lnTo>
                  <a:lnTo>
                    <a:pt x="2824" y="1012"/>
                  </a:lnTo>
                  <a:lnTo>
                    <a:pt x="2819" y="1001"/>
                  </a:lnTo>
                  <a:lnTo>
                    <a:pt x="2819" y="1001"/>
                  </a:lnTo>
                  <a:lnTo>
                    <a:pt x="2813" y="995"/>
                  </a:lnTo>
                  <a:lnTo>
                    <a:pt x="2813" y="995"/>
                  </a:lnTo>
                  <a:lnTo>
                    <a:pt x="2801" y="989"/>
                  </a:lnTo>
                  <a:lnTo>
                    <a:pt x="2801" y="989"/>
                  </a:lnTo>
                  <a:lnTo>
                    <a:pt x="2796" y="983"/>
                  </a:lnTo>
                  <a:lnTo>
                    <a:pt x="2796" y="983"/>
                  </a:lnTo>
                  <a:lnTo>
                    <a:pt x="2796" y="978"/>
                  </a:lnTo>
                  <a:lnTo>
                    <a:pt x="2796" y="978"/>
                  </a:lnTo>
                  <a:lnTo>
                    <a:pt x="2796" y="978"/>
                  </a:lnTo>
                  <a:lnTo>
                    <a:pt x="2796" y="978"/>
                  </a:lnTo>
                  <a:lnTo>
                    <a:pt x="2796" y="973"/>
                  </a:lnTo>
                  <a:lnTo>
                    <a:pt x="2796" y="973"/>
                  </a:lnTo>
                  <a:lnTo>
                    <a:pt x="2796" y="967"/>
                  </a:lnTo>
                  <a:lnTo>
                    <a:pt x="2796" y="967"/>
                  </a:lnTo>
                  <a:lnTo>
                    <a:pt x="2796" y="967"/>
                  </a:lnTo>
                  <a:lnTo>
                    <a:pt x="2796" y="967"/>
                  </a:lnTo>
                  <a:lnTo>
                    <a:pt x="2791" y="967"/>
                  </a:lnTo>
                  <a:lnTo>
                    <a:pt x="2791" y="967"/>
                  </a:lnTo>
                  <a:lnTo>
                    <a:pt x="2791" y="961"/>
                  </a:lnTo>
                  <a:lnTo>
                    <a:pt x="2791" y="961"/>
                  </a:lnTo>
                  <a:lnTo>
                    <a:pt x="2785" y="961"/>
                  </a:lnTo>
                  <a:lnTo>
                    <a:pt x="2785" y="961"/>
                  </a:lnTo>
                  <a:lnTo>
                    <a:pt x="2779" y="938"/>
                  </a:lnTo>
                  <a:lnTo>
                    <a:pt x="2779" y="938"/>
                  </a:lnTo>
                  <a:lnTo>
                    <a:pt x="2773" y="915"/>
                  </a:lnTo>
                  <a:lnTo>
                    <a:pt x="2773" y="915"/>
                  </a:lnTo>
                  <a:lnTo>
                    <a:pt x="2756" y="893"/>
                  </a:lnTo>
                  <a:lnTo>
                    <a:pt x="2756" y="893"/>
                  </a:lnTo>
                  <a:lnTo>
                    <a:pt x="2751" y="887"/>
                  </a:lnTo>
                  <a:lnTo>
                    <a:pt x="2739" y="887"/>
                  </a:lnTo>
                  <a:lnTo>
                    <a:pt x="2739" y="887"/>
                  </a:lnTo>
                  <a:lnTo>
                    <a:pt x="2728" y="887"/>
                  </a:lnTo>
                  <a:lnTo>
                    <a:pt x="2728" y="887"/>
                  </a:lnTo>
                  <a:lnTo>
                    <a:pt x="2716" y="893"/>
                  </a:lnTo>
                  <a:lnTo>
                    <a:pt x="2716" y="893"/>
                  </a:lnTo>
                  <a:lnTo>
                    <a:pt x="2711" y="893"/>
                  </a:lnTo>
                  <a:lnTo>
                    <a:pt x="2711" y="893"/>
                  </a:lnTo>
                  <a:lnTo>
                    <a:pt x="2705" y="898"/>
                  </a:lnTo>
                  <a:lnTo>
                    <a:pt x="2705" y="898"/>
                  </a:lnTo>
                  <a:lnTo>
                    <a:pt x="2705" y="893"/>
                  </a:lnTo>
                  <a:lnTo>
                    <a:pt x="2705" y="893"/>
                  </a:lnTo>
                  <a:lnTo>
                    <a:pt x="2705" y="887"/>
                  </a:lnTo>
                  <a:lnTo>
                    <a:pt x="2705" y="887"/>
                  </a:lnTo>
                  <a:lnTo>
                    <a:pt x="2705" y="881"/>
                  </a:lnTo>
                  <a:lnTo>
                    <a:pt x="2705" y="881"/>
                  </a:lnTo>
                  <a:lnTo>
                    <a:pt x="2705" y="881"/>
                  </a:lnTo>
                  <a:lnTo>
                    <a:pt x="2705" y="881"/>
                  </a:lnTo>
                  <a:lnTo>
                    <a:pt x="2699" y="876"/>
                  </a:lnTo>
                  <a:lnTo>
                    <a:pt x="2699" y="876"/>
                  </a:lnTo>
                  <a:lnTo>
                    <a:pt x="2699" y="876"/>
                  </a:lnTo>
                  <a:lnTo>
                    <a:pt x="2699" y="876"/>
                  </a:lnTo>
                  <a:lnTo>
                    <a:pt x="2694" y="870"/>
                  </a:lnTo>
                  <a:lnTo>
                    <a:pt x="2694" y="870"/>
                  </a:lnTo>
                  <a:lnTo>
                    <a:pt x="2694" y="870"/>
                  </a:lnTo>
                  <a:lnTo>
                    <a:pt x="2694" y="870"/>
                  </a:lnTo>
                  <a:lnTo>
                    <a:pt x="2677" y="870"/>
                  </a:lnTo>
                  <a:lnTo>
                    <a:pt x="2677" y="870"/>
                  </a:lnTo>
                  <a:lnTo>
                    <a:pt x="2665" y="870"/>
                  </a:lnTo>
                  <a:lnTo>
                    <a:pt x="2665" y="870"/>
                  </a:lnTo>
                  <a:lnTo>
                    <a:pt x="2660" y="881"/>
                  </a:lnTo>
                  <a:lnTo>
                    <a:pt x="2660" y="881"/>
                  </a:lnTo>
                  <a:lnTo>
                    <a:pt x="2648" y="887"/>
                  </a:lnTo>
                  <a:lnTo>
                    <a:pt x="2648" y="887"/>
                  </a:lnTo>
                  <a:lnTo>
                    <a:pt x="2648" y="881"/>
                  </a:lnTo>
                  <a:lnTo>
                    <a:pt x="2648" y="881"/>
                  </a:lnTo>
                  <a:lnTo>
                    <a:pt x="2654" y="876"/>
                  </a:lnTo>
                  <a:lnTo>
                    <a:pt x="2654" y="876"/>
                  </a:lnTo>
                  <a:lnTo>
                    <a:pt x="2654" y="870"/>
                  </a:lnTo>
                  <a:lnTo>
                    <a:pt x="2654" y="870"/>
                  </a:lnTo>
                  <a:lnTo>
                    <a:pt x="2654" y="870"/>
                  </a:lnTo>
                  <a:lnTo>
                    <a:pt x="2654" y="870"/>
                  </a:lnTo>
                  <a:lnTo>
                    <a:pt x="2654" y="864"/>
                  </a:lnTo>
                  <a:lnTo>
                    <a:pt x="2654" y="864"/>
                  </a:lnTo>
                  <a:lnTo>
                    <a:pt x="2642" y="864"/>
                  </a:lnTo>
                  <a:lnTo>
                    <a:pt x="2642" y="864"/>
                  </a:lnTo>
                  <a:lnTo>
                    <a:pt x="2637" y="864"/>
                  </a:lnTo>
                  <a:lnTo>
                    <a:pt x="2637" y="864"/>
                  </a:lnTo>
                  <a:lnTo>
                    <a:pt x="2637" y="859"/>
                  </a:lnTo>
                  <a:lnTo>
                    <a:pt x="2637" y="859"/>
                  </a:lnTo>
                  <a:lnTo>
                    <a:pt x="2631" y="853"/>
                  </a:lnTo>
                  <a:lnTo>
                    <a:pt x="2631" y="853"/>
                  </a:lnTo>
                  <a:lnTo>
                    <a:pt x="2637" y="848"/>
                  </a:lnTo>
                  <a:lnTo>
                    <a:pt x="2637" y="848"/>
                  </a:lnTo>
                  <a:lnTo>
                    <a:pt x="2637" y="848"/>
                  </a:lnTo>
                  <a:lnTo>
                    <a:pt x="2637" y="848"/>
                  </a:lnTo>
                  <a:lnTo>
                    <a:pt x="2637" y="842"/>
                  </a:lnTo>
                  <a:lnTo>
                    <a:pt x="2626" y="830"/>
                  </a:lnTo>
                  <a:lnTo>
                    <a:pt x="2620" y="824"/>
                  </a:lnTo>
                  <a:lnTo>
                    <a:pt x="2608" y="813"/>
                  </a:lnTo>
                  <a:lnTo>
                    <a:pt x="2602" y="802"/>
                  </a:lnTo>
                  <a:lnTo>
                    <a:pt x="2602" y="802"/>
                  </a:lnTo>
                  <a:lnTo>
                    <a:pt x="2597" y="802"/>
                  </a:lnTo>
                  <a:lnTo>
                    <a:pt x="2597" y="802"/>
                  </a:lnTo>
                  <a:lnTo>
                    <a:pt x="2597" y="808"/>
                  </a:lnTo>
                  <a:lnTo>
                    <a:pt x="2597" y="808"/>
                  </a:lnTo>
                  <a:lnTo>
                    <a:pt x="2591" y="808"/>
                  </a:lnTo>
                  <a:lnTo>
                    <a:pt x="2591" y="808"/>
                  </a:lnTo>
                  <a:lnTo>
                    <a:pt x="2591" y="808"/>
                  </a:lnTo>
                  <a:lnTo>
                    <a:pt x="2591" y="808"/>
                  </a:lnTo>
                  <a:lnTo>
                    <a:pt x="2574" y="790"/>
                  </a:lnTo>
                  <a:lnTo>
                    <a:pt x="2574" y="790"/>
                  </a:lnTo>
                  <a:lnTo>
                    <a:pt x="2557" y="773"/>
                  </a:lnTo>
                  <a:lnTo>
                    <a:pt x="2557" y="773"/>
                  </a:lnTo>
                  <a:lnTo>
                    <a:pt x="2535" y="751"/>
                  </a:lnTo>
                  <a:lnTo>
                    <a:pt x="2535" y="751"/>
                  </a:lnTo>
                  <a:lnTo>
                    <a:pt x="2512" y="739"/>
                  </a:lnTo>
                  <a:lnTo>
                    <a:pt x="2512" y="739"/>
                  </a:lnTo>
                  <a:lnTo>
                    <a:pt x="2506" y="734"/>
                  </a:lnTo>
                  <a:lnTo>
                    <a:pt x="2506" y="734"/>
                  </a:lnTo>
                  <a:lnTo>
                    <a:pt x="2495" y="734"/>
                  </a:lnTo>
                  <a:lnTo>
                    <a:pt x="2495" y="734"/>
                  </a:lnTo>
                  <a:lnTo>
                    <a:pt x="2489" y="734"/>
                  </a:lnTo>
                  <a:lnTo>
                    <a:pt x="2489" y="734"/>
                  </a:lnTo>
                  <a:lnTo>
                    <a:pt x="2477" y="728"/>
                  </a:lnTo>
                  <a:lnTo>
                    <a:pt x="2477" y="728"/>
                  </a:lnTo>
                  <a:lnTo>
                    <a:pt x="2472" y="722"/>
                  </a:lnTo>
                  <a:lnTo>
                    <a:pt x="2472" y="722"/>
                  </a:lnTo>
                  <a:lnTo>
                    <a:pt x="2466" y="717"/>
                  </a:lnTo>
                  <a:lnTo>
                    <a:pt x="2466" y="717"/>
                  </a:lnTo>
                  <a:lnTo>
                    <a:pt x="2461" y="711"/>
                  </a:lnTo>
                  <a:lnTo>
                    <a:pt x="2461" y="711"/>
                  </a:lnTo>
                  <a:lnTo>
                    <a:pt x="2455" y="705"/>
                  </a:lnTo>
                  <a:lnTo>
                    <a:pt x="2455" y="705"/>
                  </a:lnTo>
                  <a:lnTo>
                    <a:pt x="2432" y="705"/>
                  </a:lnTo>
                  <a:lnTo>
                    <a:pt x="2432" y="705"/>
                  </a:lnTo>
                  <a:lnTo>
                    <a:pt x="2415" y="705"/>
                  </a:lnTo>
                  <a:lnTo>
                    <a:pt x="2415" y="705"/>
                  </a:lnTo>
                  <a:lnTo>
                    <a:pt x="2398" y="705"/>
                  </a:lnTo>
                  <a:lnTo>
                    <a:pt x="2398" y="705"/>
                  </a:lnTo>
                  <a:lnTo>
                    <a:pt x="2376" y="705"/>
                  </a:lnTo>
                  <a:lnTo>
                    <a:pt x="2376" y="705"/>
                  </a:lnTo>
                  <a:lnTo>
                    <a:pt x="2347" y="699"/>
                  </a:lnTo>
                  <a:lnTo>
                    <a:pt x="2347" y="699"/>
                  </a:lnTo>
                  <a:lnTo>
                    <a:pt x="2330" y="688"/>
                  </a:lnTo>
                  <a:lnTo>
                    <a:pt x="2330" y="688"/>
                  </a:lnTo>
                  <a:lnTo>
                    <a:pt x="2313" y="688"/>
                  </a:lnTo>
                  <a:lnTo>
                    <a:pt x="2313" y="688"/>
                  </a:lnTo>
                  <a:lnTo>
                    <a:pt x="2284" y="694"/>
                  </a:lnTo>
                  <a:lnTo>
                    <a:pt x="2284" y="694"/>
                  </a:lnTo>
                  <a:lnTo>
                    <a:pt x="2279" y="683"/>
                  </a:lnTo>
                  <a:lnTo>
                    <a:pt x="2279" y="683"/>
                  </a:lnTo>
                  <a:lnTo>
                    <a:pt x="2273" y="671"/>
                  </a:lnTo>
                  <a:lnTo>
                    <a:pt x="2273" y="671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51" y="654"/>
                  </a:lnTo>
                  <a:lnTo>
                    <a:pt x="2251" y="654"/>
                  </a:lnTo>
                  <a:lnTo>
                    <a:pt x="2245" y="654"/>
                  </a:lnTo>
                  <a:lnTo>
                    <a:pt x="2245" y="654"/>
                  </a:lnTo>
                  <a:lnTo>
                    <a:pt x="2233" y="659"/>
                  </a:lnTo>
                  <a:lnTo>
                    <a:pt x="2233" y="659"/>
                  </a:lnTo>
                  <a:lnTo>
                    <a:pt x="2227" y="659"/>
                  </a:lnTo>
                  <a:lnTo>
                    <a:pt x="2227" y="659"/>
                  </a:lnTo>
                  <a:lnTo>
                    <a:pt x="2227" y="659"/>
                  </a:lnTo>
                  <a:lnTo>
                    <a:pt x="2227" y="659"/>
                  </a:lnTo>
                  <a:lnTo>
                    <a:pt x="2222" y="659"/>
                  </a:lnTo>
                  <a:lnTo>
                    <a:pt x="2222" y="659"/>
                  </a:lnTo>
                  <a:lnTo>
                    <a:pt x="2217" y="659"/>
                  </a:lnTo>
                  <a:lnTo>
                    <a:pt x="2217" y="659"/>
                  </a:lnTo>
                  <a:lnTo>
                    <a:pt x="2211" y="659"/>
                  </a:lnTo>
                  <a:lnTo>
                    <a:pt x="2211" y="659"/>
                  </a:lnTo>
                  <a:lnTo>
                    <a:pt x="2205" y="654"/>
                  </a:lnTo>
                  <a:lnTo>
                    <a:pt x="2205" y="654"/>
                  </a:lnTo>
                  <a:lnTo>
                    <a:pt x="2199" y="671"/>
                  </a:lnTo>
                  <a:lnTo>
                    <a:pt x="2199" y="671"/>
                  </a:lnTo>
                  <a:lnTo>
                    <a:pt x="2188" y="688"/>
                  </a:lnTo>
                  <a:lnTo>
                    <a:pt x="2188" y="688"/>
                  </a:lnTo>
                  <a:lnTo>
                    <a:pt x="2177" y="705"/>
                  </a:lnTo>
                  <a:lnTo>
                    <a:pt x="2177" y="705"/>
                  </a:lnTo>
                  <a:lnTo>
                    <a:pt x="2165" y="705"/>
                  </a:lnTo>
                  <a:lnTo>
                    <a:pt x="2154" y="705"/>
                  </a:lnTo>
                  <a:lnTo>
                    <a:pt x="2154" y="705"/>
                  </a:lnTo>
                  <a:lnTo>
                    <a:pt x="2148" y="699"/>
                  </a:lnTo>
                  <a:lnTo>
                    <a:pt x="2148" y="699"/>
                  </a:lnTo>
                  <a:lnTo>
                    <a:pt x="2148" y="688"/>
                  </a:lnTo>
                  <a:lnTo>
                    <a:pt x="2148" y="688"/>
                  </a:lnTo>
                  <a:lnTo>
                    <a:pt x="2154" y="671"/>
                  </a:lnTo>
                  <a:lnTo>
                    <a:pt x="2154" y="671"/>
                  </a:lnTo>
                  <a:lnTo>
                    <a:pt x="2154" y="659"/>
                  </a:lnTo>
                  <a:lnTo>
                    <a:pt x="2154" y="659"/>
                  </a:lnTo>
                  <a:lnTo>
                    <a:pt x="2154" y="659"/>
                  </a:lnTo>
                  <a:lnTo>
                    <a:pt x="2154" y="659"/>
                  </a:lnTo>
                  <a:lnTo>
                    <a:pt x="2142" y="659"/>
                  </a:lnTo>
                  <a:lnTo>
                    <a:pt x="2142" y="659"/>
                  </a:lnTo>
                  <a:lnTo>
                    <a:pt x="2137" y="659"/>
                  </a:lnTo>
                  <a:lnTo>
                    <a:pt x="2137" y="659"/>
                  </a:lnTo>
                  <a:lnTo>
                    <a:pt x="2131" y="654"/>
                  </a:lnTo>
                  <a:lnTo>
                    <a:pt x="2131" y="654"/>
                  </a:lnTo>
                  <a:lnTo>
                    <a:pt x="2137" y="649"/>
                  </a:lnTo>
                  <a:lnTo>
                    <a:pt x="2137" y="649"/>
                  </a:lnTo>
                  <a:lnTo>
                    <a:pt x="2137" y="649"/>
                  </a:lnTo>
                  <a:lnTo>
                    <a:pt x="2137" y="649"/>
                  </a:lnTo>
                  <a:lnTo>
                    <a:pt x="2142" y="643"/>
                  </a:lnTo>
                  <a:lnTo>
                    <a:pt x="2142" y="643"/>
                  </a:lnTo>
                  <a:lnTo>
                    <a:pt x="2142" y="643"/>
                  </a:lnTo>
                  <a:lnTo>
                    <a:pt x="2142" y="643"/>
                  </a:lnTo>
                  <a:lnTo>
                    <a:pt x="2142" y="631"/>
                  </a:lnTo>
                  <a:lnTo>
                    <a:pt x="2142" y="631"/>
                  </a:lnTo>
                  <a:lnTo>
                    <a:pt x="2142" y="625"/>
                  </a:lnTo>
                  <a:lnTo>
                    <a:pt x="2142" y="625"/>
                  </a:lnTo>
                  <a:lnTo>
                    <a:pt x="2137" y="620"/>
                  </a:lnTo>
                  <a:lnTo>
                    <a:pt x="2137" y="620"/>
                  </a:lnTo>
                  <a:lnTo>
                    <a:pt x="2137" y="620"/>
                  </a:lnTo>
                  <a:lnTo>
                    <a:pt x="2137" y="620"/>
                  </a:lnTo>
                  <a:lnTo>
                    <a:pt x="2131" y="620"/>
                  </a:lnTo>
                  <a:lnTo>
                    <a:pt x="2131" y="620"/>
                  </a:lnTo>
                  <a:lnTo>
                    <a:pt x="2131" y="620"/>
                  </a:lnTo>
                  <a:lnTo>
                    <a:pt x="2131" y="620"/>
                  </a:lnTo>
                  <a:lnTo>
                    <a:pt x="2131" y="620"/>
                  </a:lnTo>
                  <a:lnTo>
                    <a:pt x="2131" y="620"/>
                  </a:lnTo>
                  <a:lnTo>
                    <a:pt x="2125" y="614"/>
                  </a:lnTo>
                  <a:lnTo>
                    <a:pt x="2125" y="614"/>
                  </a:lnTo>
                  <a:lnTo>
                    <a:pt x="2120" y="614"/>
                  </a:lnTo>
                  <a:lnTo>
                    <a:pt x="2120" y="614"/>
                  </a:lnTo>
                  <a:lnTo>
                    <a:pt x="2114" y="614"/>
                  </a:lnTo>
                  <a:lnTo>
                    <a:pt x="2114" y="614"/>
                  </a:lnTo>
                  <a:lnTo>
                    <a:pt x="2114" y="609"/>
                  </a:lnTo>
                  <a:lnTo>
                    <a:pt x="2114" y="609"/>
                  </a:lnTo>
                  <a:lnTo>
                    <a:pt x="2120" y="603"/>
                  </a:lnTo>
                  <a:lnTo>
                    <a:pt x="2120" y="603"/>
                  </a:lnTo>
                  <a:lnTo>
                    <a:pt x="2120" y="597"/>
                  </a:lnTo>
                  <a:lnTo>
                    <a:pt x="2120" y="597"/>
                  </a:lnTo>
                  <a:lnTo>
                    <a:pt x="2120" y="592"/>
                  </a:lnTo>
                  <a:lnTo>
                    <a:pt x="2120" y="592"/>
                  </a:lnTo>
                  <a:lnTo>
                    <a:pt x="2120" y="586"/>
                  </a:lnTo>
                  <a:lnTo>
                    <a:pt x="2120" y="586"/>
                  </a:lnTo>
                  <a:lnTo>
                    <a:pt x="2114" y="586"/>
                  </a:lnTo>
                  <a:lnTo>
                    <a:pt x="2114" y="586"/>
                  </a:lnTo>
                  <a:lnTo>
                    <a:pt x="2114" y="580"/>
                  </a:lnTo>
                  <a:lnTo>
                    <a:pt x="2114" y="580"/>
                  </a:lnTo>
                  <a:lnTo>
                    <a:pt x="2108" y="574"/>
                  </a:lnTo>
                  <a:lnTo>
                    <a:pt x="2108" y="574"/>
                  </a:lnTo>
                  <a:lnTo>
                    <a:pt x="2102" y="574"/>
                  </a:lnTo>
                  <a:lnTo>
                    <a:pt x="2102" y="574"/>
                  </a:lnTo>
                  <a:lnTo>
                    <a:pt x="2097" y="574"/>
                  </a:lnTo>
                  <a:lnTo>
                    <a:pt x="2097" y="574"/>
                  </a:lnTo>
                  <a:lnTo>
                    <a:pt x="2092" y="574"/>
                  </a:lnTo>
                  <a:lnTo>
                    <a:pt x="2092" y="574"/>
                  </a:lnTo>
                  <a:lnTo>
                    <a:pt x="2086" y="574"/>
                  </a:lnTo>
                  <a:lnTo>
                    <a:pt x="2086" y="574"/>
                  </a:lnTo>
                  <a:lnTo>
                    <a:pt x="2080" y="580"/>
                  </a:lnTo>
                  <a:lnTo>
                    <a:pt x="2080" y="580"/>
                  </a:lnTo>
                  <a:lnTo>
                    <a:pt x="2074" y="586"/>
                  </a:lnTo>
                  <a:lnTo>
                    <a:pt x="2074" y="586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86"/>
                  </a:lnTo>
                  <a:lnTo>
                    <a:pt x="2068" y="586"/>
                  </a:lnTo>
                  <a:lnTo>
                    <a:pt x="2074" y="580"/>
                  </a:lnTo>
                  <a:lnTo>
                    <a:pt x="2074" y="580"/>
                  </a:lnTo>
                  <a:lnTo>
                    <a:pt x="2074" y="574"/>
                  </a:lnTo>
                  <a:lnTo>
                    <a:pt x="2074" y="574"/>
                  </a:lnTo>
                  <a:lnTo>
                    <a:pt x="2080" y="563"/>
                  </a:lnTo>
                  <a:lnTo>
                    <a:pt x="2080" y="563"/>
                  </a:lnTo>
                  <a:lnTo>
                    <a:pt x="2068" y="558"/>
                  </a:lnTo>
                  <a:lnTo>
                    <a:pt x="2068" y="558"/>
                  </a:lnTo>
                  <a:lnTo>
                    <a:pt x="2057" y="558"/>
                  </a:lnTo>
                  <a:lnTo>
                    <a:pt x="2057" y="558"/>
                  </a:lnTo>
                  <a:lnTo>
                    <a:pt x="2046" y="552"/>
                  </a:lnTo>
                  <a:lnTo>
                    <a:pt x="2046" y="552"/>
                  </a:lnTo>
                  <a:lnTo>
                    <a:pt x="2034" y="546"/>
                  </a:lnTo>
                  <a:lnTo>
                    <a:pt x="2034" y="546"/>
                  </a:lnTo>
                  <a:lnTo>
                    <a:pt x="2034" y="546"/>
                  </a:lnTo>
                  <a:lnTo>
                    <a:pt x="2034" y="546"/>
                  </a:lnTo>
                  <a:lnTo>
                    <a:pt x="2034" y="540"/>
                  </a:lnTo>
                  <a:lnTo>
                    <a:pt x="2034" y="540"/>
                  </a:lnTo>
                  <a:lnTo>
                    <a:pt x="2034" y="534"/>
                  </a:lnTo>
                  <a:lnTo>
                    <a:pt x="2034" y="534"/>
                  </a:lnTo>
                  <a:lnTo>
                    <a:pt x="2034" y="529"/>
                  </a:lnTo>
                  <a:lnTo>
                    <a:pt x="2034" y="529"/>
                  </a:lnTo>
                  <a:lnTo>
                    <a:pt x="2029" y="529"/>
                  </a:lnTo>
                  <a:lnTo>
                    <a:pt x="2029" y="529"/>
                  </a:lnTo>
                  <a:lnTo>
                    <a:pt x="2023" y="534"/>
                  </a:lnTo>
                  <a:lnTo>
                    <a:pt x="2023" y="534"/>
                  </a:lnTo>
                  <a:lnTo>
                    <a:pt x="2017" y="534"/>
                  </a:lnTo>
                  <a:lnTo>
                    <a:pt x="2017" y="534"/>
                  </a:lnTo>
                  <a:lnTo>
                    <a:pt x="2006" y="534"/>
                  </a:lnTo>
                  <a:lnTo>
                    <a:pt x="2006" y="534"/>
                  </a:lnTo>
                  <a:lnTo>
                    <a:pt x="2000" y="529"/>
                  </a:lnTo>
                  <a:lnTo>
                    <a:pt x="2000" y="529"/>
                  </a:lnTo>
                  <a:lnTo>
                    <a:pt x="1989" y="524"/>
                  </a:lnTo>
                  <a:lnTo>
                    <a:pt x="1989" y="524"/>
                  </a:lnTo>
                  <a:lnTo>
                    <a:pt x="1983" y="512"/>
                  </a:lnTo>
                  <a:lnTo>
                    <a:pt x="1983" y="512"/>
                  </a:lnTo>
                  <a:lnTo>
                    <a:pt x="1972" y="506"/>
                  </a:lnTo>
                  <a:lnTo>
                    <a:pt x="1972" y="500"/>
                  </a:lnTo>
                  <a:lnTo>
                    <a:pt x="1966" y="500"/>
                  </a:lnTo>
                  <a:lnTo>
                    <a:pt x="1961" y="495"/>
                  </a:lnTo>
                  <a:lnTo>
                    <a:pt x="1961" y="495"/>
                  </a:lnTo>
                  <a:lnTo>
                    <a:pt x="1961" y="495"/>
                  </a:lnTo>
                  <a:lnTo>
                    <a:pt x="1938" y="489"/>
                  </a:lnTo>
                  <a:lnTo>
                    <a:pt x="1921" y="489"/>
                  </a:lnTo>
                  <a:lnTo>
                    <a:pt x="1921" y="489"/>
                  </a:lnTo>
                  <a:lnTo>
                    <a:pt x="1898" y="506"/>
                  </a:lnTo>
                  <a:lnTo>
                    <a:pt x="1898" y="506"/>
                  </a:lnTo>
                  <a:lnTo>
                    <a:pt x="1875" y="524"/>
                  </a:lnTo>
                  <a:lnTo>
                    <a:pt x="1875" y="524"/>
                  </a:lnTo>
                  <a:lnTo>
                    <a:pt x="1853" y="534"/>
                  </a:lnTo>
                  <a:lnTo>
                    <a:pt x="1853" y="534"/>
                  </a:lnTo>
                  <a:lnTo>
                    <a:pt x="1858" y="540"/>
                  </a:lnTo>
                  <a:lnTo>
                    <a:pt x="1858" y="540"/>
                  </a:lnTo>
                  <a:lnTo>
                    <a:pt x="1864" y="546"/>
                  </a:lnTo>
                  <a:lnTo>
                    <a:pt x="1864" y="546"/>
                  </a:lnTo>
                  <a:lnTo>
                    <a:pt x="1870" y="558"/>
                  </a:lnTo>
                  <a:lnTo>
                    <a:pt x="1870" y="558"/>
                  </a:lnTo>
                  <a:lnTo>
                    <a:pt x="1870" y="563"/>
                  </a:lnTo>
                  <a:lnTo>
                    <a:pt x="1870" y="563"/>
                  </a:lnTo>
                  <a:lnTo>
                    <a:pt x="1864" y="563"/>
                  </a:lnTo>
                  <a:lnTo>
                    <a:pt x="1864" y="563"/>
                  </a:lnTo>
                  <a:lnTo>
                    <a:pt x="1858" y="563"/>
                  </a:lnTo>
                  <a:lnTo>
                    <a:pt x="1858" y="563"/>
                  </a:lnTo>
                  <a:lnTo>
                    <a:pt x="1853" y="563"/>
                  </a:lnTo>
                  <a:lnTo>
                    <a:pt x="1853" y="563"/>
                  </a:lnTo>
                  <a:lnTo>
                    <a:pt x="1841" y="563"/>
                  </a:lnTo>
                  <a:lnTo>
                    <a:pt x="1836" y="574"/>
                  </a:lnTo>
                  <a:lnTo>
                    <a:pt x="1830" y="580"/>
                  </a:lnTo>
                  <a:lnTo>
                    <a:pt x="1824" y="586"/>
                  </a:lnTo>
                  <a:lnTo>
                    <a:pt x="1818" y="597"/>
                  </a:lnTo>
                  <a:lnTo>
                    <a:pt x="1818" y="597"/>
                  </a:lnTo>
                  <a:lnTo>
                    <a:pt x="1824" y="597"/>
                  </a:lnTo>
                  <a:lnTo>
                    <a:pt x="1818" y="597"/>
                  </a:lnTo>
                  <a:lnTo>
                    <a:pt x="1818" y="597"/>
                  </a:lnTo>
                  <a:lnTo>
                    <a:pt x="1807" y="603"/>
                  </a:lnTo>
                  <a:lnTo>
                    <a:pt x="1807" y="603"/>
                  </a:lnTo>
                  <a:lnTo>
                    <a:pt x="1802" y="603"/>
                  </a:lnTo>
                  <a:lnTo>
                    <a:pt x="1802" y="603"/>
                  </a:lnTo>
                  <a:lnTo>
                    <a:pt x="1807" y="597"/>
                  </a:lnTo>
                  <a:lnTo>
                    <a:pt x="1807" y="597"/>
                  </a:lnTo>
                  <a:lnTo>
                    <a:pt x="1784" y="597"/>
                  </a:lnTo>
                  <a:lnTo>
                    <a:pt x="1784" y="597"/>
                  </a:lnTo>
                  <a:lnTo>
                    <a:pt x="1762" y="597"/>
                  </a:lnTo>
                  <a:lnTo>
                    <a:pt x="1762" y="597"/>
                  </a:lnTo>
                  <a:lnTo>
                    <a:pt x="1739" y="603"/>
                  </a:lnTo>
                  <a:lnTo>
                    <a:pt x="1739" y="603"/>
                  </a:lnTo>
                  <a:lnTo>
                    <a:pt x="1716" y="609"/>
                  </a:lnTo>
                  <a:lnTo>
                    <a:pt x="1716" y="609"/>
                  </a:lnTo>
                  <a:lnTo>
                    <a:pt x="1711" y="597"/>
                  </a:lnTo>
                  <a:lnTo>
                    <a:pt x="1711" y="597"/>
                  </a:lnTo>
                  <a:lnTo>
                    <a:pt x="1705" y="592"/>
                  </a:lnTo>
                  <a:lnTo>
                    <a:pt x="1705" y="592"/>
                  </a:lnTo>
                  <a:lnTo>
                    <a:pt x="1705" y="586"/>
                  </a:lnTo>
                  <a:lnTo>
                    <a:pt x="1705" y="586"/>
                  </a:lnTo>
                  <a:lnTo>
                    <a:pt x="1699" y="574"/>
                  </a:lnTo>
                  <a:lnTo>
                    <a:pt x="1699" y="574"/>
                  </a:lnTo>
                  <a:lnTo>
                    <a:pt x="1711" y="586"/>
                  </a:lnTo>
                  <a:lnTo>
                    <a:pt x="1711" y="586"/>
                  </a:lnTo>
                  <a:lnTo>
                    <a:pt x="1722" y="592"/>
                  </a:lnTo>
                  <a:lnTo>
                    <a:pt x="1722" y="592"/>
                  </a:lnTo>
                  <a:lnTo>
                    <a:pt x="1733" y="592"/>
                  </a:lnTo>
                  <a:lnTo>
                    <a:pt x="1733" y="592"/>
                  </a:lnTo>
                  <a:lnTo>
                    <a:pt x="1756" y="586"/>
                  </a:lnTo>
                  <a:lnTo>
                    <a:pt x="1756" y="586"/>
                  </a:lnTo>
                  <a:lnTo>
                    <a:pt x="1762" y="586"/>
                  </a:lnTo>
                  <a:lnTo>
                    <a:pt x="1762" y="586"/>
                  </a:lnTo>
                  <a:lnTo>
                    <a:pt x="1773" y="586"/>
                  </a:lnTo>
                  <a:lnTo>
                    <a:pt x="1773" y="586"/>
                  </a:lnTo>
                  <a:lnTo>
                    <a:pt x="1784" y="592"/>
                  </a:lnTo>
                  <a:lnTo>
                    <a:pt x="1784" y="592"/>
                  </a:lnTo>
                  <a:lnTo>
                    <a:pt x="1796" y="592"/>
                  </a:lnTo>
                  <a:lnTo>
                    <a:pt x="1796" y="592"/>
                  </a:lnTo>
                  <a:lnTo>
                    <a:pt x="1796" y="586"/>
                  </a:lnTo>
                  <a:lnTo>
                    <a:pt x="1796" y="586"/>
                  </a:lnTo>
                  <a:lnTo>
                    <a:pt x="1796" y="586"/>
                  </a:lnTo>
                  <a:lnTo>
                    <a:pt x="1796" y="586"/>
                  </a:lnTo>
                  <a:lnTo>
                    <a:pt x="1802" y="580"/>
                  </a:lnTo>
                  <a:lnTo>
                    <a:pt x="1802" y="580"/>
                  </a:lnTo>
                  <a:lnTo>
                    <a:pt x="1802" y="580"/>
                  </a:lnTo>
                  <a:lnTo>
                    <a:pt x="1802" y="580"/>
                  </a:lnTo>
                  <a:lnTo>
                    <a:pt x="1807" y="580"/>
                  </a:lnTo>
                  <a:lnTo>
                    <a:pt x="1807" y="580"/>
                  </a:lnTo>
                  <a:lnTo>
                    <a:pt x="1813" y="574"/>
                  </a:lnTo>
                  <a:lnTo>
                    <a:pt x="1813" y="574"/>
                  </a:lnTo>
                  <a:lnTo>
                    <a:pt x="1813" y="574"/>
                  </a:lnTo>
                  <a:lnTo>
                    <a:pt x="1813" y="574"/>
                  </a:lnTo>
                  <a:lnTo>
                    <a:pt x="1824" y="574"/>
                  </a:lnTo>
                  <a:lnTo>
                    <a:pt x="1824" y="574"/>
                  </a:lnTo>
                  <a:lnTo>
                    <a:pt x="1824" y="569"/>
                  </a:lnTo>
                  <a:lnTo>
                    <a:pt x="1824" y="569"/>
                  </a:lnTo>
                  <a:lnTo>
                    <a:pt x="1824" y="563"/>
                  </a:lnTo>
                  <a:lnTo>
                    <a:pt x="1824" y="563"/>
                  </a:lnTo>
                  <a:lnTo>
                    <a:pt x="1824" y="563"/>
                  </a:lnTo>
                  <a:lnTo>
                    <a:pt x="1824" y="563"/>
                  </a:lnTo>
                  <a:lnTo>
                    <a:pt x="1830" y="563"/>
                  </a:lnTo>
                  <a:lnTo>
                    <a:pt x="1830" y="563"/>
                  </a:lnTo>
                  <a:lnTo>
                    <a:pt x="1836" y="558"/>
                  </a:lnTo>
                  <a:lnTo>
                    <a:pt x="1836" y="558"/>
                  </a:lnTo>
                  <a:lnTo>
                    <a:pt x="1836" y="558"/>
                  </a:lnTo>
                  <a:lnTo>
                    <a:pt x="1836" y="558"/>
                  </a:lnTo>
                  <a:lnTo>
                    <a:pt x="1841" y="552"/>
                  </a:lnTo>
                  <a:lnTo>
                    <a:pt x="1841" y="552"/>
                  </a:lnTo>
                  <a:lnTo>
                    <a:pt x="1841" y="546"/>
                  </a:lnTo>
                  <a:lnTo>
                    <a:pt x="1841" y="546"/>
                  </a:lnTo>
                  <a:lnTo>
                    <a:pt x="1841" y="540"/>
                  </a:lnTo>
                  <a:lnTo>
                    <a:pt x="1841" y="540"/>
                  </a:lnTo>
                  <a:lnTo>
                    <a:pt x="1841" y="529"/>
                  </a:lnTo>
                  <a:lnTo>
                    <a:pt x="1847" y="529"/>
                  </a:lnTo>
                  <a:lnTo>
                    <a:pt x="1847" y="529"/>
                  </a:lnTo>
                  <a:lnTo>
                    <a:pt x="1853" y="529"/>
                  </a:lnTo>
                  <a:lnTo>
                    <a:pt x="1853" y="524"/>
                  </a:lnTo>
                  <a:lnTo>
                    <a:pt x="1853" y="524"/>
                  </a:lnTo>
                  <a:lnTo>
                    <a:pt x="1853" y="512"/>
                  </a:lnTo>
                  <a:lnTo>
                    <a:pt x="1853" y="512"/>
                  </a:lnTo>
                  <a:lnTo>
                    <a:pt x="1853" y="500"/>
                  </a:lnTo>
                  <a:lnTo>
                    <a:pt x="1853" y="500"/>
                  </a:lnTo>
                  <a:lnTo>
                    <a:pt x="1853" y="495"/>
                  </a:lnTo>
                  <a:lnTo>
                    <a:pt x="1853" y="495"/>
                  </a:lnTo>
                  <a:lnTo>
                    <a:pt x="1847" y="484"/>
                  </a:lnTo>
                  <a:lnTo>
                    <a:pt x="1847" y="484"/>
                  </a:lnTo>
                  <a:lnTo>
                    <a:pt x="1858" y="478"/>
                  </a:lnTo>
                  <a:lnTo>
                    <a:pt x="1858" y="478"/>
                  </a:lnTo>
                  <a:lnTo>
                    <a:pt x="1853" y="466"/>
                  </a:lnTo>
                  <a:lnTo>
                    <a:pt x="1853" y="466"/>
                  </a:lnTo>
                  <a:lnTo>
                    <a:pt x="1853" y="461"/>
                  </a:lnTo>
                  <a:lnTo>
                    <a:pt x="1853" y="461"/>
                  </a:lnTo>
                  <a:lnTo>
                    <a:pt x="1847" y="455"/>
                  </a:lnTo>
                  <a:lnTo>
                    <a:pt x="1847" y="455"/>
                  </a:lnTo>
                  <a:lnTo>
                    <a:pt x="1847" y="449"/>
                  </a:lnTo>
                  <a:lnTo>
                    <a:pt x="1847" y="449"/>
                  </a:lnTo>
                  <a:lnTo>
                    <a:pt x="1847" y="449"/>
                  </a:lnTo>
                  <a:lnTo>
                    <a:pt x="1847" y="449"/>
                  </a:lnTo>
                  <a:lnTo>
                    <a:pt x="1836" y="449"/>
                  </a:lnTo>
                  <a:lnTo>
                    <a:pt x="1836" y="449"/>
                  </a:lnTo>
                  <a:lnTo>
                    <a:pt x="1824" y="449"/>
                  </a:lnTo>
                  <a:lnTo>
                    <a:pt x="1824" y="449"/>
                  </a:lnTo>
                  <a:lnTo>
                    <a:pt x="1807" y="449"/>
                  </a:lnTo>
                  <a:lnTo>
                    <a:pt x="1807" y="449"/>
                  </a:lnTo>
                  <a:lnTo>
                    <a:pt x="1796" y="449"/>
                  </a:lnTo>
                  <a:lnTo>
                    <a:pt x="1796" y="449"/>
                  </a:lnTo>
                  <a:lnTo>
                    <a:pt x="1802" y="444"/>
                  </a:lnTo>
                  <a:lnTo>
                    <a:pt x="1802" y="444"/>
                  </a:lnTo>
                  <a:lnTo>
                    <a:pt x="1802" y="432"/>
                  </a:lnTo>
                  <a:lnTo>
                    <a:pt x="1802" y="432"/>
                  </a:lnTo>
                  <a:lnTo>
                    <a:pt x="1802" y="421"/>
                  </a:lnTo>
                  <a:lnTo>
                    <a:pt x="1802" y="421"/>
                  </a:lnTo>
                  <a:lnTo>
                    <a:pt x="1796" y="415"/>
                  </a:lnTo>
                  <a:lnTo>
                    <a:pt x="1796" y="415"/>
                  </a:lnTo>
                  <a:lnTo>
                    <a:pt x="1784" y="415"/>
                  </a:lnTo>
                  <a:lnTo>
                    <a:pt x="1773" y="421"/>
                  </a:lnTo>
                  <a:lnTo>
                    <a:pt x="1773" y="421"/>
                  </a:lnTo>
                  <a:lnTo>
                    <a:pt x="1762" y="432"/>
                  </a:lnTo>
                  <a:lnTo>
                    <a:pt x="1762" y="432"/>
                  </a:lnTo>
                  <a:lnTo>
                    <a:pt x="1750" y="444"/>
                  </a:lnTo>
                  <a:lnTo>
                    <a:pt x="1750" y="444"/>
                  </a:lnTo>
                  <a:lnTo>
                    <a:pt x="1739" y="455"/>
                  </a:lnTo>
                  <a:lnTo>
                    <a:pt x="1739" y="455"/>
                  </a:lnTo>
                  <a:lnTo>
                    <a:pt x="1733" y="455"/>
                  </a:lnTo>
                  <a:lnTo>
                    <a:pt x="1733" y="455"/>
                  </a:lnTo>
                  <a:lnTo>
                    <a:pt x="1728" y="461"/>
                  </a:lnTo>
                  <a:lnTo>
                    <a:pt x="1728" y="461"/>
                  </a:lnTo>
                  <a:lnTo>
                    <a:pt x="1716" y="461"/>
                  </a:lnTo>
                  <a:lnTo>
                    <a:pt x="1716" y="461"/>
                  </a:lnTo>
                  <a:lnTo>
                    <a:pt x="1711" y="466"/>
                  </a:lnTo>
                  <a:lnTo>
                    <a:pt x="1711" y="466"/>
                  </a:lnTo>
                  <a:lnTo>
                    <a:pt x="1711" y="472"/>
                  </a:lnTo>
                  <a:lnTo>
                    <a:pt x="1711" y="472"/>
                  </a:lnTo>
                  <a:lnTo>
                    <a:pt x="1711" y="478"/>
                  </a:lnTo>
                  <a:lnTo>
                    <a:pt x="1711" y="478"/>
                  </a:lnTo>
                  <a:lnTo>
                    <a:pt x="1711" y="484"/>
                  </a:lnTo>
                  <a:lnTo>
                    <a:pt x="1711" y="484"/>
                  </a:lnTo>
                  <a:lnTo>
                    <a:pt x="1705" y="495"/>
                  </a:lnTo>
                  <a:lnTo>
                    <a:pt x="1705" y="495"/>
                  </a:lnTo>
                  <a:lnTo>
                    <a:pt x="1705" y="495"/>
                  </a:lnTo>
                  <a:lnTo>
                    <a:pt x="1705" y="495"/>
                  </a:lnTo>
                  <a:lnTo>
                    <a:pt x="1693" y="495"/>
                  </a:lnTo>
                  <a:lnTo>
                    <a:pt x="1693" y="495"/>
                  </a:lnTo>
                  <a:lnTo>
                    <a:pt x="1688" y="500"/>
                  </a:lnTo>
                  <a:lnTo>
                    <a:pt x="1688" y="500"/>
                  </a:lnTo>
                  <a:lnTo>
                    <a:pt x="1688" y="506"/>
                  </a:lnTo>
                  <a:lnTo>
                    <a:pt x="1688" y="506"/>
                  </a:lnTo>
                  <a:lnTo>
                    <a:pt x="1682" y="518"/>
                  </a:lnTo>
                  <a:lnTo>
                    <a:pt x="1682" y="518"/>
                  </a:lnTo>
                  <a:lnTo>
                    <a:pt x="1682" y="534"/>
                  </a:lnTo>
                  <a:lnTo>
                    <a:pt x="1682" y="534"/>
                  </a:lnTo>
                  <a:lnTo>
                    <a:pt x="1688" y="552"/>
                  </a:lnTo>
                  <a:lnTo>
                    <a:pt x="1688" y="552"/>
                  </a:lnTo>
                  <a:lnTo>
                    <a:pt x="1693" y="563"/>
                  </a:lnTo>
                  <a:lnTo>
                    <a:pt x="1688" y="563"/>
                  </a:lnTo>
                  <a:lnTo>
                    <a:pt x="1688" y="558"/>
                  </a:lnTo>
                  <a:lnTo>
                    <a:pt x="1682" y="558"/>
                  </a:lnTo>
                  <a:lnTo>
                    <a:pt x="1682" y="552"/>
                  </a:lnTo>
                  <a:lnTo>
                    <a:pt x="1682" y="552"/>
                  </a:lnTo>
                  <a:lnTo>
                    <a:pt x="1671" y="534"/>
                  </a:lnTo>
                  <a:lnTo>
                    <a:pt x="1671" y="534"/>
                  </a:lnTo>
                  <a:lnTo>
                    <a:pt x="1665" y="529"/>
                  </a:lnTo>
                  <a:lnTo>
                    <a:pt x="1665" y="529"/>
                  </a:lnTo>
                  <a:lnTo>
                    <a:pt x="1659" y="534"/>
                  </a:lnTo>
                  <a:lnTo>
                    <a:pt x="1659" y="534"/>
                  </a:lnTo>
                  <a:lnTo>
                    <a:pt x="1648" y="546"/>
                  </a:lnTo>
                  <a:lnTo>
                    <a:pt x="1648" y="546"/>
                  </a:lnTo>
                  <a:lnTo>
                    <a:pt x="1643" y="546"/>
                  </a:lnTo>
                  <a:lnTo>
                    <a:pt x="1643" y="546"/>
                  </a:lnTo>
                  <a:lnTo>
                    <a:pt x="1637" y="552"/>
                  </a:lnTo>
                  <a:lnTo>
                    <a:pt x="1637" y="552"/>
                  </a:lnTo>
                  <a:lnTo>
                    <a:pt x="1631" y="552"/>
                  </a:lnTo>
                  <a:lnTo>
                    <a:pt x="1631" y="552"/>
                  </a:lnTo>
                  <a:lnTo>
                    <a:pt x="1631" y="552"/>
                  </a:lnTo>
                  <a:lnTo>
                    <a:pt x="1631" y="552"/>
                  </a:lnTo>
                  <a:lnTo>
                    <a:pt x="1631" y="563"/>
                  </a:lnTo>
                  <a:lnTo>
                    <a:pt x="1631" y="563"/>
                  </a:lnTo>
                  <a:lnTo>
                    <a:pt x="1631" y="580"/>
                  </a:lnTo>
                  <a:lnTo>
                    <a:pt x="1631" y="580"/>
                  </a:lnTo>
                  <a:lnTo>
                    <a:pt x="1631" y="597"/>
                  </a:lnTo>
                  <a:lnTo>
                    <a:pt x="1631" y="597"/>
                  </a:lnTo>
                  <a:lnTo>
                    <a:pt x="1631" y="620"/>
                  </a:lnTo>
                  <a:lnTo>
                    <a:pt x="1631" y="620"/>
                  </a:lnTo>
                  <a:lnTo>
                    <a:pt x="1625" y="625"/>
                  </a:lnTo>
                  <a:lnTo>
                    <a:pt x="1625" y="625"/>
                  </a:lnTo>
                  <a:lnTo>
                    <a:pt x="1625" y="631"/>
                  </a:lnTo>
                  <a:lnTo>
                    <a:pt x="1625" y="631"/>
                  </a:lnTo>
                  <a:lnTo>
                    <a:pt x="1619" y="637"/>
                  </a:lnTo>
                  <a:lnTo>
                    <a:pt x="1619" y="637"/>
                  </a:lnTo>
                  <a:lnTo>
                    <a:pt x="1614" y="643"/>
                  </a:lnTo>
                  <a:lnTo>
                    <a:pt x="1614" y="643"/>
                  </a:lnTo>
                  <a:lnTo>
                    <a:pt x="1614" y="643"/>
                  </a:lnTo>
                  <a:lnTo>
                    <a:pt x="1614" y="643"/>
                  </a:lnTo>
                  <a:lnTo>
                    <a:pt x="1614" y="637"/>
                  </a:lnTo>
                  <a:lnTo>
                    <a:pt x="1614" y="637"/>
                  </a:lnTo>
                  <a:lnTo>
                    <a:pt x="1619" y="625"/>
                  </a:lnTo>
                  <a:lnTo>
                    <a:pt x="1619" y="625"/>
                  </a:lnTo>
                  <a:lnTo>
                    <a:pt x="1619" y="620"/>
                  </a:lnTo>
                  <a:lnTo>
                    <a:pt x="1619" y="620"/>
                  </a:lnTo>
                  <a:lnTo>
                    <a:pt x="1619" y="603"/>
                  </a:lnTo>
                  <a:lnTo>
                    <a:pt x="1619" y="603"/>
                  </a:lnTo>
                  <a:lnTo>
                    <a:pt x="1619" y="586"/>
                  </a:lnTo>
                  <a:lnTo>
                    <a:pt x="1619" y="586"/>
                  </a:lnTo>
                  <a:lnTo>
                    <a:pt x="1614" y="569"/>
                  </a:lnTo>
                  <a:lnTo>
                    <a:pt x="1614" y="569"/>
                  </a:lnTo>
                  <a:lnTo>
                    <a:pt x="1614" y="558"/>
                  </a:lnTo>
                  <a:lnTo>
                    <a:pt x="1614" y="558"/>
                  </a:lnTo>
                  <a:lnTo>
                    <a:pt x="1614" y="558"/>
                  </a:lnTo>
                  <a:lnTo>
                    <a:pt x="1614" y="558"/>
                  </a:lnTo>
                  <a:lnTo>
                    <a:pt x="1614" y="552"/>
                  </a:lnTo>
                  <a:lnTo>
                    <a:pt x="1614" y="552"/>
                  </a:lnTo>
                  <a:lnTo>
                    <a:pt x="1614" y="546"/>
                  </a:lnTo>
                  <a:lnTo>
                    <a:pt x="1614" y="546"/>
                  </a:lnTo>
                  <a:lnTo>
                    <a:pt x="1614" y="540"/>
                  </a:lnTo>
                  <a:lnTo>
                    <a:pt x="1614" y="540"/>
                  </a:lnTo>
                  <a:lnTo>
                    <a:pt x="1608" y="540"/>
                  </a:lnTo>
                  <a:lnTo>
                    <a:pt x="1608" y="540"/>
                  </a:lnTo>
                  <a:lnTo>
                    <a:pt x="1603" y="540"/>
                  </a:lnTo>
                  <a:lnTo>
                    <a:pt x="1603" y="540"/>
                  </a:lnTo>
                  <a:lnTo>
                    <a:pt x="1597" y="540"/>
                  </a:lnTo>
                  <a:lnTo>
                    <a:pt x="1597" y="540"/>
                  </a:lnTo>
                  <a:lnTo>
                    <a:pt x="1585" y="540"/>
                  </a:lnTo>
                  <a:lnTo>
                    <a:pt x="1585" y="540"/>
                  </a:lnTo>
                  <a:lnTo>
                    <a:pt x="1574" y="546"/>
                  </a:lnTo>
                  <a:lnTo>
                    <a:pt x="1574" y="546"/>
                  </a:lnTo>
                  <a:lnTo>
                    <a:pt x="1563" y="558"/>
                  </a:lnTo>
                  <a:lnTo>
                    <a:pt x="1563" y="558"/>
                  </a:lnTo>
                  <a:lnTo>
                    <a:pt x="1552" y="563"/>
                  </a:lnTo>
                  <a:lnTo>
                    <a:pt x="1552" y="563"/>
                  </a:lnTo>
                  <a:lnTo>
                    <a:pt x="1546" y="569"/>
                  </a:lnTo>
                  <a:lnTo>
                    <a:pt x="1546" y="569"/>
                  </a:lnTo>
                  <a:lnTo>
                    <a:pt x="1534" y="569"/>
                  </a:lnTo>
                  <a:lnTo>
                    <a:pt x="1534" y="569"/>
                  </a:lnTo>
                  <a:lnTo>
                    <a:pt x="1523" y="574"/>
                  </a:lnTo>
                  <a:lnTo>
                    <a:pt x="1523" y="574"/>
                  </a:lnTo>
                  <a:lnTo>
                    <a:pt x="1512" y="574"/>
                  </a:lnTo>
                  <a:lnTo>
                    <a:pt x="1512" y="574"/>
                  </a:lnTo>
                  <a:lnTo>
                    <a:pt x="1500" y="574"/>
                  </a:lnTo>
                  <a:lnTo>
                    <a:pt x="1500" y="574"/>
                  </a:lnTo>
                  <a:lnTo>
                    <a:pt x="1523" y="569"/>
                  </a:lnTo>
                  <a:lnTo>
                    <a:pt x="1523" y="569"/>
                  </a:lnTo>
                  <a:lnTo>
                    <a:pt x="1540" y="558"/>
                  </a:lnTo>
                  <a:lnTo>
                    <a:pt x="1540" y="558"/>
                  </a:lnTo>
                  <a:lnTo>
                    <a:pt x="1563" y="546"/>
                  </a:lnTo>
                  <a:lnTo>
                    <a:pt x="1563" y="546"/>
                  </a:lnTo>
                  <a:lnTo>
                    <a:pt x="1580" y="534"/>
                  </a:lnTo>
                  <a:lnTo>
                    <a:pt x="1580" y="534"/>
                  </a:lnTo>
                  <a:lnTo>
                    <a:pt x="1585" y="534"/>
                  </a:lnTo>
                  <a:lnTo>
                    <a:pt x="1585" y="534"/>
                  </a:lnTo>
                  <a:lnTo>
                    <a:pt x="1591" y="534"/>
                  </a:lnTo>
                  <a:lnTo>
                    <a:pt x="1591" y="534"/>
                  </a:lnTo>
                  <a:lnTo>
                    <a:pt x="1597" y="534"/>
                  </a:lnTo>
                  <a:lnTo>
                    <a:pt x="1597" y="534"/>
                  </a:lnTo>
                  <a:lnTo>
                    <a:pt x="1603" y="534"/>
                  </a:lnTo>
                  <a:lnTo>
                    <a:pt x="1603" y="534"/>
                  </a:lnTo>
                  <a:lnTo>
                    <a:pt x="1608" y="529"/>
                  </a:lnTo>
                  <a:lnTo>
                    <a:pt x="1608" y="529"/>
                  </a:lnTo>
                  <a:lnTo>
                    <a:pt x="1608" y="518"/>
                  </a:lnTo>
                  <a:lnTo>
                    <a:pt x="1608" y="518"/>
                  </a:lnTo>
                  <a:lnTo>
                    <a:pt x="1614" y="500"/>
                  </a:lnTo>
                  <a:lnTo>
                    <a:pt x="1614" y="500"/>
                  </a:lnTo>
                  <a:lnTo>
                    <a:pt x="1614" y="495"/>
                  </a:lnTo>
                  <a:lnTo>
                    <a:pt x="1614" y="495"/>
                  </a:lnTo>
                  <a:lnTo>
                    <a:pt x="1619" y="484"/>
                  </a:lnTo>
                  <a:lnTo>
                    <a:pt x="1619" y="484"/>
                  </a:lnTo>
                  <a:lnTo>
                    <a:pt x="1631" y="472"/>
                  </a:lnTo>
                  <a:lnTo>
                    <a:pt x="1631" y="472"/>
                  </a:lnTo>
                  <a:lnTo>
                    <a:pt x="1637" y="466"/>
                  </a:lnTo>
                  <a:lnTo>
                    <a:pt x="1637" y="466"/>
                  </a:lnTo>
                  <a:lnTo>
                    <a:pt x="1643" y="455"/>
                  </a:lnTo>
                  <a:lnTo>
                    <a:pt x="1643" y="455"/>
                  </a:lnTo>
                  <a:lnTo>
                    <a:pt x="1643" y="449"/>
                  </a:lnTo>
                  <a:lnTo>
                    <a:pt x="1643" y="449"/>
                  </a:lnTo>
                  <a:lnTo>
                    <a:pt x="1643" y="444"/>
                  </a:lnTo>
                  <a:lnTo>
                    <a:pt x="1643" y="444"/>
                  </a:lnTo>
                  <a:lnTo>
                    <a:pt x="1643" y="444"/>
                  </a:lnTo>
                  <a:lnTo>
                    <a:pt x="1643" y="444"/>
                  </a:lnTo>
                  <a:lnTo>
                    <a:pt x="1643" y="438"/>
                  </a:lnTo>
                  <a:lnTo>
                    <a:pt x="1643" y="438"/>
                  </a:lnTo>
                  <a:lnTo>
                    <a:pt x="1648" y="432"/>
                  </a:lnTo>
                  <a:lnTo>
                    <a:pt x="1648" y="432"/>
                  </a:lnTo>
                  <a:lnTo>
                    <a:pt x="1659" y="427"/>
                  </a:lnTo>
                  <a:lnTo>
                    <a:pt x="1659" y="427"/>
                  </a:lnTo>
                  <a:lnTo>
                    <a:pt x="1665" y="421"/>
                  </a:lnTo>
                  <a:lnTo>
                    <a:pt x="1665" y="421"/>
                  </a:lnTo>
                  <a:lnTo>
                    <a:pt x="1677" y="415"/>
                  </a:lnTo>
                  <a:lnTo>
                    <a:pt x="1677" y="415"/>
                  </a:lnTo>
                  <a:lnTo>
                    <a:pt x="1677" y="410"/>
                  </a:lnTo>
                  <a:lnTo>
                    <a:pt x="1677" y="410"/>
                  </a:lnTo>
                  <a:lnTo>
                    <a:pt x="1682" y="404"/>
                  </a:lnTo>
                  <a:lnTo>
                    <a:pt x="1682" y="404"/>
                  </a:lnTo>
                  <a:lnTo>
                    <a:pt x="1688" y="393"/>
                  </a:lnTo>
                  <a:lnTo>
                    <a:pt x="1688" y="393"/>
                  </a:lnTo>
                  <a:lnTo>
                    <a:pt x="1693" y="387"/>
                  </a:lnTo>
                  <a:lnTo>
                    <a:pt x="1693" y="387"/>
                  </a:lnTo>
                  <a:lnTo>
                    <a:pt x="1693" y="393"/>
                  </a:lnTo>
                  <a:lnTo>
                    <a:pt x="1693" y="393"/>
                  </a:lnTo>
                  <a:lnTo>
                    <a:pt x="1699" y="393"/>
                  </a:lnTo>
                  <a:lnTo>
                    <a:pt x="1699" y="393"/>
                  </a:lnTo>
                  <a:lnTo>
                    <a:pt x="1693" y="404"/>
                  </a:lnTo>
                  <a:lnTo>
                    <a:pt x="1693" y="404"/>
                  </a:lnTo>
                  <a:lnTo>
                    <a:pt x="1693" y="404"/>
                  </a:lnTo>
                  <a:lnTo>
                    <a:pt x="1693" y="404"/>
                  </a:lnTo>
                  <a:lnTo>
                    <a:pt x="1693" y="410"/>
                  </a:lnTo>
                  <a:lnTo>
                    <a:pt x="1693" y="410"/>
                  </a:lnTo>
                  <a:lnTo>
                    <a:pt x="1693" y="415"/>
                  </a:lnTo>
                  <a:lnTo>
                    <a:pt x="1693" y="415"/>
                  </a:lnTo>
                  <a:lnTo>
                    <a:pt x="1693" y="421"/>
                  </a:lnTo>
                  <a:lnTo>
                    <a:pt x="1693" y="421"/>
                  </a:lnTo>
                  <a:lnTo>
                    <a:pt x="1699" y="432"/>
                  </a:lnTo>
                  <a:lnTo>
                    <a:pt x="1699" y="432"/>
                  </a:lnTo>
                  <a:lnTo>
                    <a:pt x="1711" y="432"/>
                  </a:lnTo>
                  <a:lnTo>
                    <a:pt x="1711" y="432"/>
                  </a:lnTo>
                  <a:lnTo>
                    <a:pt x="1728" y="432"/>
                  </a:lnTo>
                  <a:lnTo>
                    <a:pt x="1728" y="432"/>
                  </a:lnTo>
                  <a:lnTo>
                    <a:pt x="1739" y="432"/>
                  </a:lnTo>
                  <a:lnTo>
                    <a:pt x="1739" y="432"/>
                  </a:lnTo>
                  <a:lnTo>
                    <a:pt x="1739" y="427"/>
                  </a:lnTo>
                  <a:lnTo>
                    <a:pt x="1739" y="421"/>
                  </a:lnTo>
                  <a:lnTo>
                    <a:pt x="1739" y="421"/>
                  </a:lnTo>
                  <a:lnTo>
                    <a:pt x="1739" y="415"/>
                  </a:lnTo>
                  <a:lnTo>
                    <a:pt x="1739" y="415"/>
                  </a:lnTo>
                  <a:lnTo>
                    <a:pt x="1733" y="415"/>
                  </a:lnTo>
                  <a:lnTo>
                    <a:pt x="1733" y="415"/>
                  </a:lnTo>
                  <a:lnTo>
                    <a:pt x="1733" y="410"/>
                  </a:lnTo>
                  <a:lnTo>
                    <a:pt x="1733" y="410"/>
                  </a:lnTo>
                  <a:lnTo>
                    <a:pt x="1728" y="410"/>
                  </a:lnTo>
                  <a:lnTo>
                    <a:pt x="1728" y="410"/>
                  </a:lnTo>
                  <a:lnTo>
                    <a:pt x="1728" y="404"/>
                  </a:lnTo>
                  <a:lnTo>
                    <a:pt x="1728" y="404"/>
                  </a:lnTo>
                  <a:lnTo>
                    <a:pt x="1728" y="399"/>
                  </a:lnTo>
                  <a:lnTo>
                    <a:pt x="1728" y="399"/>
                  </a:lnTo>
                  <a:lnTo>
                    <a:pt x="1728" y="387"/>
                  </a:lnTo>
                  <a:lnTo>
                    <a:pt x="1728" y="387"/>
                  </a:lnTo>
                  <a:lnTo>
                    <a:pt x="1728" y="381"/>
                  </a:lnTo>
                  <a:lnTo>
                    <a:pt x="1733" y="387"/>
                  </a:lnTo>
                  <a:lnTo>
                    <a:pt x="1739" y="387"/>
                  </a:lnTo>
                  <a:lnTo>
                    <a:pt x="1739" y="387"/>
                  </a:lnTo>
                  <a:lnTo>
                    <a:pt x="1744" y="387"/>
                  </a:lnTo>
                  <a:lnTo>
                    <a:pt x="1744" y="387"/>
                  </a:lnTo>
                  <a:lnTo>
                    <a:pt x="1750" y="375"/>
                  </a:lnTo>
                  <a:lnTo>
                    <a:pt x="1750" y="375"/>
                  </a:lnTo>
                  <a:lnTo>
                    <a:pt x="1750" y="364"/>
                  </a:lnTo>
                  <a:lnTo>
                    <a:pt x="1750" y="364"/>
                  </a:lnTo>
                  <a:lnTo>
                    <a:pt x="1756" y="353"/>
                  </a:lnTo>
                  <a:lnTo>
                    <a:pt x="1756" y="353"/>
                  </a:lnTo>
                  <a:lnTo>
                    <a:pt x="1756" y="341"/>
                  </a:lnTo>
                  <a:lnTo>
                    <a:pt x="1756" y="341"/>
                  </a:lnTo>
                  <a:lnTo>
                    <a:pt x="1750" y="341"/>
                  </a:lnTo>
                  <a:lnTo>
                    <a:pt x="1750" y="341"/>
                  </a:lnTo>
                  <a:lnTo>
                    <a:pt x="1744" y="341"/>
                  </a:lnTo>
                  <a:lnTo>
                    <a:pt x="1744" y="341"/>
                  </a:lnTo>
                  <a:lnTo>
                    <a:pt x="1739" y="341"/>
                  </a:lnTo>
                  <a:lnTo>
                    <a:pt x="1739" y="341"/>
                  </a:lnTo>
                  <a:lnTo>
                    <a:pt x="1733" y="341"/>
                  </a:lnTo>
                  <a:lnTo>
                    <a:pt x="1733" y="341"/>
                  </a:lnTo>
                  <a:lnTo>
                    <a:pt x="1733" y="341"/>
                  </a:lnTo>
                  <a:lnTo>
                    <a:pt x="1733" y="341"/>
                  </a:lnTo>
                  <a:lnTo>
                    <a:pt x="1728" y="347"/>
                  </a:lnTo>
                  <a:lnTo>
                    <a:pt x="1728" y="347"/>
                  </a:lnTo>
                  <a:lnTo>
                    <a:pt x="1722" y="353"/>
                  </a:lnTo>
                  <a:lnTo>
                    <a:pt x="1722" y="353"/>
                  </a:lnTo>
                  <a:lnTo>
                    <a:pt x="1716" y="359"/>
                  </a:lnTo>
                  <a:lnTo>
                    <a:pt x="1716" y="359"/>
                  </a:lnTo>
                  <a:lnTo>
                    <a:pt x="1722" y="359"/>
                  </a:lnTo>
                  <a:lnTo>
                    <a:pt x="1722" y="359"/>
                  </a:lnTo>
                  <a:lnTo>
                    <a:pt x="1722" y="364"/>
                  </a:lnTo>
                  <a:lnTo>
                    <a:pt x="1722" y="364"/>
                  </a:lnTo>
                  <a:lnTo>
                    <a:pt x="1722" y="364"/>
                  </a:lnTo>
                  <a:lnTo>
                    <a:pt x="1722" y="364"/>
                  </a:lnTo>
                  <a:lnTo>
                    <a:pt x="1722" y="370"/>
                  </a:lnTo>
                  <a:lnTo>
                    <a:pt x="1722" y="370"/>
                  </a:lnTo>
                  <a:lnTo>
                    <a:pt x="1716" y="370"/>
                  </a:lnTo>
                  <a:lnTo>
                    <a:pt x="1716" y="370"/>
                  </a:lnTo>
                  <a:lnTo>
                    <a:pt x="1711" y="370"/>
                  </a:lnTo>
                  <a:lnTo>
                    <a:pt x="1711" y="370"/>
                  </a:lnTo>
                  <a:lnTo>
                    <a:pt x="1705" y="370"/>
                  </a:lnTo>
                  <a:lnTo>
                    <a:pt x="1705" y="370"/>
                  </a:lnTo>
                  <a:lnTo>
                    <a:pt x="1699" y="370"/>
                  </a:lnTo>
                  <a:lnTo>
                    <a:pt x="1699" y="370"/>
                  </a:lnTo>
                  <a:lnTo>
                    <a:pt x="1716" y="353"/>
                  </a:lnTo>
                  <a:lnTo>
                    <a:pt x="1716" y="353"/>
                  </a:lnTo>
                  <a:lnTo>
                    <a:pt x="1722" y="341"/>
                  </a:lnTo>
                  <a:lnTo>
                    <a:pt x="1722" y="341"/>
                  </a:lnTo>
                  <a:lnTo>
                    <a:pt x="1716" y="330"/>
                  </a:lnTo>
                  <a:lnTo>
                    <a:pt x="1716" y="330"/>
                  </a:lnTo>
                  <a:lnTo>
                    <a:pt x="1699" y="313"/>
                  </a:lnTo>
                  <a:lnTo>
                    <a:pt x="1699" y="313"/>
                  </a:lnTo>
                  <a:lnTo>
                    <a:pt x="1722" y="302"/>
                  </a:lnTo>
                  <a:lnTo>
                    <a:pt x="1722" y="302"/>
                  </a:lnTo>
                  <a:lnTo>
                    <a:pt x="1733" y="296"/>
                  </a:lnTo>
                  <a:lnTo>
                    <a:pt x="1733" y="296"/>
                  </a:lnTo>
                  <a:lnTo>
                    <a:pt x="1739" y="285"/>
                  </a:lnTo>
                  <a:lnTo>
                    <a:pt x="1739" y="285"/>
                  </a:lnTo>
                  <a:lnTo>
                    <a:pt x="1744" y="262"/>
                  </a:lnTo>
                  <a:lnTo>
                    <a:pt x="1744" y="262"/>
                  </a:lnTo>
                  <a:lnTo>
                    <a:pt x="1733" y="262"/>
                  </a:lnTo>
                  <a:lnTo>
                    <a:pt x="1733" y="262"/>
                  </a:lnTo>
                  <a:lnTo>
                    <a:pt x="1722" y="262"/>
                  </a:lnTo>
                  <a:lnTo>
                    <a:pt x="1722" y="262"/>
                  </a:lnTo>
                  <a:lnTo>
                    <a:pt x="1711" y="262"/>
                  </a:lnTo>
                  <a:lnTo>
                    <a:pt x="1711" y="262"/>
                  </a:lnTo>
                  <a:lnTo>
                    <a:pt x="1699" y="262"/>
                  </a:lnTo>
                  <a:lnTo>
                    <a:pt x="1699" y="262"/>
                  </a:lnTo>
                  <a:lnTo>
                    <a:pt x="1699" y="250"/>
                  </a:lnTo>
                  <a:lnTo>
                    <a:pt x="1699" y="250"/>
                  </a:lnTo>
                  <a:lnTo>
                    <a:pt x="1699" y="234"/>
                  </a:lnTo>
                  <a:lnTo>
                    <a:pt x="1699" y="234"/>
                  </a:lnTo>
                  <a:lnTo>
                    <a:pt x="1699" y="216"/>
                  </a:lnTo>
                  <a:lnTo>
                    <a:pt x="1699" y="216"/>
                  </a:lnTo>
                  <a:lnTo>
                    <a:pt x="1699" y="205"/>
                  </a:lnTo>
                  <a:lnTo>
                    <a:pt x="1699" y="205"/>
                  </a:lnTo>
                  <a:lnTo>
                    <a:pt x="1693" y="199"/>
                  </a:lnTo>
                  <a:lnTo>
                    <a:pt x="1693" y="199"/>
                  </a:lnTo>
                  <a:lnTo>
                    <a:pt x="1688" y="194"/>
                  </a:lnTo>
                  <a:lnTo>
                    <a:pt x="1688" y="194"/>
                  </a:lnTo>
                  <a:lnTo>
                    <a:pt x="1682" y="194"/>
                  </a:lnTo>
                  <a:lnTo>
                    <a:pt x="1682" y="194"/>
                  </a:lnTo>
                  <a:lnTo>
                    <a:pt x="1682" y="188"/>
                  </a:lnTo>
                  <a:lnTo>
                    <a:pt x="1682" y="188"/>
                  </a:lnTo>
                  <a:lnTo>
                    <a:pt x="1677" y="171"/>
                  </a:lnTo>
                  <a:lnTo>
                    <a:pt x="1677" y="171"/>
                  </a:lnTo>
                  <a:lnTo>
                    <a:pt x="1682" y="160"/>
                  </a:lnTo>
                  <a:lnTo>
                    <a:pt x="1682" y="160"/>
                  </a:lnTo>
                  <a:lnTo>
                    <a:pt x="1682" y="148"/>
                  </a:lnTo>
                  <a:lnTo>
                    <a:pt x="1682" y="148"/>
                  </a:lnTo>
                  <a:lnTo>
                    <a:pt x="1682" y="131"/>
                  </a:lnTo>
                  <a:lnTo>
                    <a:pt x="1682" y="131"/>
                  </a:lnTo>
                  <a:lnTo>
                    <a:pt x="1677" y="120"/>
                  </a:lnTo>
                  <a:lnTo>
                    <a:pt x="1677" y="120"/>
                  </a:lnTo>
                  <a:lnTo>
                    <a:pt x="1665" y="109"/>
                  </a:lnTo>
                  <a:lnTo>
                    <a:pt x="1665" y="109"/>
                  </a:lnTo>
                  <a:lnTo>
                    <a:pt x="1659" y="97"/>
                  </a:lnTo>
                  <a:lnTo>
                    <a:pt x="1659" y="97"/>
                  </a:lnTo>
                  <a:lnTo>
                    <a:pt x="1653" y="85"/>
                  </a:lnTo>
                  <a:lnTo>
                    <a:pt x="1653" y="85"/>
                  </a:lnTo>
                  <a:lnTo>
                    <a:pt x="1653" y="80"/>
                  </a:lnTo>
                  <a:lnTo>
                    <a:pt x="1653" y="80"/>
                  </a:lnTo>
                  <a:lnTo>
                    <a:pt x="1653" y="75"/>
                  </a:lnTo>
                  <a:lnTo>
                    <a:pt x="1653" y="75"/>
                  </a:lnTo>
                  <a:lnTo>
                    <a:pt x="1653" y="69"/>
                  </a:lnTo>
                  <a:lnTo>
                    <a:pt x="1653" y="69"/>
                  </a:lnTo>
                  <a:lnTo>
                    <a:pt x="1653" y="63"/>
                  </a:lnTo>
                  <a:lnTo>
                    <a:pt x="1653" y="63"/>
                  </a:lnTo>
                  <a:lnTo>
                    <a:pt x="1648" y="57"/>
                  </a:lnTo>
                  <a:lnTo>
                    <a:pt x="1648" y="57"/>
                  </a:lnTo>
                  <a:lnTo>
                    <a:pt x="1643" y="57"/>
                  </a:lnTo>
                  <a:lnTo>
                    <a:pt x="1643" y="57"/>
                  </a:lnTo>
                  <a:lnTo>
                    <a:pt x="1637" y="51"/>
                  </a:lnTo>
                  <a:lnTo>
                    <a:pt x="1637" y="51"/>
                  </a:lnTo>
                  <a:lnTo>
                    <a:pt x="1631" y="51"/>
                  </a:lnTo>
                  <a:lnTo>
                    <a:pt x="1625" y="63"/>
                  </a:lnTo>
                  <a:lnTo>
                    <a:pt x="1614" y="80"/>
                  </a:lnTo>
                  <a:lnTo>
                    <a:pt x="1608" y="97"/>
                  </a:lnTo>
                  <a:lnTo>
                    <a:pt x="1603" y="109"/>
                  </a:lnTo>
                  <a:lnTo>
                    <a:pt x="1597" y="120"/>
                  </a:lnTo>
                  <a:lnTo>
                    <a:pt x="1597" y="131"/>
                  </a:lnTo>
                  <a:lnTo>
                    <a:pt x="1591" y="142"/>
                  </a:lnTo>
                  <a:lnTo>
                    <a:pt x="1591" y="154"/>
                  </a:lnTo>
                  <a:lnTo>
                    <a:pt x="1591" y="154"/>
                  </a:lnTo>
                  <a:lnTo>
                    <a:pt x="1585" y="165"/>
                  </a:lnTo>
                  <a:lnTo>
                    <a:pt x="1585" y="165"/>
                  </a:lnTo>
                  <a:lnTo>
                    <a:pt x="1585" y="188"/>
                  </a:lnTo>
                  <a:lnTo>
                    <a:pt x="1585" y="188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80" y="234"/>
                  </a:lnTo>
                  <a:lnTo>
                    <a:pt x="1580" y="234"/>
                  </a:lnTo>
                  <a:lnTo>
                    <a:pt x="1568" y="250"/>
                  </a:lnTo>
                  <a:lnTo>
                    <a:pt x="1568" y="250"/>
                  </a:lnTo>
                  <a:lnTo>
                    <a:pt x="1552" y="268"/>
                  </a:lnTo>
                  <a:lnTo>
                    <a:pt x="1552" y="268"/>
                  </a:lnTo>
                  <a:lnTo>
                    <a:pt x="1540" y="285"/>
                  </a:lnTo>
                  <a:lnTo>
                    <a:pt x="1540" y="285"/>
                  </a:lnTo>
                  <a:lnTo>
                    <a:pt x="1534" y="296"/>
                  </a:lnTo>
                  <a:lnTo>
                    <a:pt x="1523" y="290"/>
                  </a:lnTo>
                  <a:lnTo>
                    <a:pt x="1518" y="285"/>
                  </a:lnTo>
                  <a:lnTo>
                    <a:pt x="1512" y="279"/>
                  </a:lnTo>
                  <a:lnTo>
                    <a:pt x="1506" y="279"/>
                  </a:lnTo>
                  <a:lnTo>
                    <a:pt x="1494" y="279"/>
                  </a:lnTo>
                  <a:lnTo>
                    <a:pt x="1483" y="279"/>
                  </a:lnTo>
                  <a:lnTo>
                    <a:pt x="1478" y="279"/>
                  </a:lnTo>
                  <a:lnTo>
                    <a:pt x="1466" y="279"/>
                  </a:lnTo>
                  <a:lnTo>
                    <a:pt x="1466" y="279"/>
                  </a:lnTo>
                  <a:lnTo>
                    <a:pt x="1460" y="285"/>
                  </a:lnTo>
                  <a:lnTo>
                    <a:pt x="1460" y="285"/>
                  </a:lnTo>
                  <a:lnTo>
                    <a:pt x="1455" y="290"/>
                  </a:lnTo>
                  <a:lnTo>
                    <a:pt x="1455" y="290"/>
                  </a:lnTo>
                  <a:lnTo>
                    <a:pt x="1438" y="296"/>
                  </a:lnTo>
                  <a:lnTo>
                    <a:pt x="1438" y="296"/>
                  </a:lnTo>
                  <a:lnTo>
                    <a:pt x="1426" y="296"/>
                  </a:lnTo>
                  <a:lnTo>
                    <a:pt x="1426" y="296"/>
                  </a:lnTo>
                  <a:lnTo>
                    <a:pt x="1415" y="285"/>
                  </a:lnTo>
                  <a:lnTo>
                    <a:pt x="1415" y="285"/>
                  </a:lnTo>
                  <a:lnTo>
                    <a:pt x="1409" y="273"/>
                  </a:lnTo>
                  <a:lnTo>
                    <a:pt x="1409" y="273"/>
                  </a:lnTo>
                  <a:lnTo>
                    <a:pt x="1403" y="262"/>
                  </a:lnTo>
                  <a:lnTo>
                    <a:pt x="1403" y="262"/>
                  </a:lnTo>
                  <a:lnTo>
                    <a:pt x="1403" y="256"/>
                  </a:lnTo>
                  <a:lnTo>
                    <a:pt x="1398" y="256"/>
                  </a:lnTo>
                  <a:lnTo>
                    <a:pt x="1387" y="256"/>
                  </a:lnTo>
                  <a:lnTo>
                    <a:pt x="1381" y="256"/>
                  </a:lnTo>
                  <a:lnTo>
                    <a:pt x="1369" y="256"/>
                  </a:lnTo>
                  <a:lnTo>
                    <a:pt x="1369" y="250"/>
                  </a:lnTo>
                  <a:lnTo>
                    <a:pt x="1364" y="245"/>
                  </a:lnTo>
                  <a:lnTo>
                    <a:pt x="1364" y="245"/>
                  </a:lnTo>
                  <a:lnTo>
                    <a:pt x="1358" y="239"/>
                  </a:lnTo>
                  <a:lnTo>
                    <a:pt x="1353" y="239"/>
                  </a:lnTo>
                  <a:lnTo>
                    <a:pt x="1347" y="245"/>
                  </a:lnTo>
                  <a:lnTo>
                    <a:pt x="1341" y="250"/>
                  </a:lnTo>
                  <a:lnTo>
                    <a:pt x="1341" y="250"/>
                  </a:lnTo>
                  <a:lnTo>
                    <a:pt x="1324" y="250"/>
                  </a:lnTo>
                  <a:lnTo>
                    <a:pt x="1313" y="245"/>
                  </a:lnTo>
                  <a:lnTo>
                    <a:pt x="1301" y="239"/>
                  </a:lnTo>
                  <a:lnTo>
                    <a:pt x="1290" y="234"/>
                  </a:lnTo>
                  <a:lnTo>
                    <a:pt x="1290" y="245"/>
                  </a:lnTo>
                  <a:lnTo>
                    <a:pt x="1284" y="256"/>
                  </a:lnTo>
                  <a:lnTo>
                    <a:pt x="1284" y="268"/>
                  </a:lnTo>
                  <a:lnTo>
                    <a:pt x="1279" y="273"/>
                  </a:lnTo>
                  <a:lnTo>
                    <a:pt x="1284" y="279"/>
                  </a:lnTo>
                  <a:lnTo>
                    <a:pt x="1290" y="285"/>
                  </a:lnTo>
                  <a:lnTo>
                    <a:pt x="1296" y="290"/>
                  </a:lnTo>
                  <a:lnTo>
                    <a:pt x="1307" y="290"/>
                  </a:lnTo>
                  <a:lnTo>
                    <a:pt x="1301" y="302"/>
                  </a:lnTo>
                  <a:lnTo>
                    <a:pt x="1296" y="307"/>
                  </a:lnTo>
                  <a:lnTo>
                    <a:pt x="1290" y="313"/>
                  </a:lnTo>
                  <a:lnTo>
                    <a:pt x="1284" y="324"/>
                  </a:lnTo>
                  <a:lnTo>
                    <a:pt x="1273" y="319"/>
                  </a:lnTo>
                  <a:lnTo>
                    <a:pt x="1262" y="313"/>
                  </a:lnTo>
                  <a:lnTo>
                    <a:pt x="1250" y="313"/>
                  </a:lnTo>
                  <a:lnTo>
                    <a:pt x="1239" y="307"/>
                  </a:lnTo>
                  <a:lnTo>
                    <a:pt x="1233" y="307"/>
                  </a:lnTo>
                  <a:lnTo>
                    <a:pt x="1222" y="307"/>
                  </a:lnTo>
                  <a:lnTo>
                    <a:pt x="1216" y="313"/>
                  </a:lnTo>
                  <a:lnTo>
                    <a:pt x="1210" y="313"/>
                  </a:lnTo>
                  <a:lnTo>
                    <a:pt x="1210" y="313"/>
                  </a:lnTo>
                  <a:lnTo>
                    <a:pt x="1204" y="313"/>
                  </a:lnTo>
                  <a:lnTo>
                    <a:pt x="1204" y="313"/>
                  </a:lnTo>
                  <a:lnTo>
                    <a:pt x="1199" y="313"/>
                  </a:lnTo>
                  <a:lnTo>
                    <a:pt x="1199" y="313"/>
                  </a:lnTo>
                  <a:lnTo>
                    <a:pt x="1182" y="313"/>
                  </a:lnTo>
                  <a:lnTo>
                    <a:pt x="1182" y="313"/>
                  </a:lnTo>
                  <a:lnTo>
                    <a:pt x="1171" y="307"/>
                  </a:lnTo>
                  <a:lnTo>
                    <a:pt x="1171" y="307"/>
                  </a:lnTo>
                  <a:lnTo>
                    <a:pt x="1159" y="307"/>
                  </a:lnTo>
                  <a:lnTo>
                    <a:pt x="1159" y="307"/>
                  </a:lnTo>
                  <a:lnTo>
                    <a:pt x="1154" y="313"/>
                  </a:lnTo>
                  <a:lnTo>
                    <a:pt x="1154" y="313"/>
                  </a:lnTo>
                  <a:lnTo>
                    <a:pt x="1154" y="319"/>
                  </a:lnTo>
                  <a:lnTo>
                    <a:pt x="1154" y="319"/>
                  </a:lnTo>
                  <a:lnTo>
                    <a:pt x="1142" y="324"/>
                  </a:lnTo>
                  <a:lnTo>
                    <a:pt x="1142" y="324"/>
                  </a:lnTo>
                  <a:lnTo>
                    <a:pt x="1131" y="324"/>
                  </a:lnTo>
                  <a:lnTo>
                    <a:pt x="1131" y="324"/>
                  </a:lnTo>
                  <a:lnTo>
                    <a:pt x="1131" y="335"/>
                  </a:lnTo>
                  <a:lnTo>
                    <a:pt x="1131" y="335"/>
                  </a:lnTo>
                  <a:lnTo>
                    <a:pt x="1125" y="341"/>
                  </a:lnTo>
                  <a:lnTo>
                    <a:pt x="1125" y="341"/>
                  </a:lnTo>
                  <a:lnTo>
                    <a:pt x="1119" y="347"/>
                  </a:lnTo>
                  <a:lnTo>
                    <a:pt x="1119" y="347"/>
                  </a:lnTo>
                  <a:lnTo>
                    <a:pt x="1108" y="347"/>
                  </a:lnTo>
                  <a:lnTo>
                    <a:pt x="1108" y="347"/>
                  </a:lnTo>
                  <a:lnTo>
                    <a:pt x="1103" y="359"/>
                  </a:lnTo>
                  <a:lnTo>
                    <a:pt x="1103" y="359"/>
                  </a:lnTo>
                  <a:lnTo>
                    <a:pt x="1097" y="364"/>
                  </a:lnTo>
                  <a:lnTo>
                    <a:pt x="1097" y="364"/>
                  </a:lnTo>
                  <a:lnTo>
                    <a:pt x="1091" y="370"/>
                  </a:lnTo>
                  <a:lnTo>
                    <a:pt x="1091" y="370"/>
                  </a:lnTo>
                  <a:lnTo>
                    <a:pt x="1079" y="370"/>
                  </a:lnTo>
                  <a:lnTo>
                    <a:pt x="1079" y="370"/>
                  </a:lnTo>
                  <a:lnTo>
                    <a:pt x="1068" y="364"/>
                  </a:lnTo>
                  <a:lnTo>
                    <a:pt x="1068" y="364"/>
                  </a:lnTo>
                  <a:lnTo>
                    <a:pt x="1063" y="359"/>
                  </a:lnTo>
                  <a:lnTo>
                    <a:pt x="1063" y="359"/>
                  </a:lnTo>
                  <a:lnTo>
                    <a:pt x="1057" y="347"/>
                  </a:lnTo>
                  <a:lnTo>
                    <a:pt x="1057" y="347"/>
                  </a:lnTo>
                  <a:lnTo>
                    <a:pt x="1057" y="341"/>
                  </a:lnTo>
                  <a:lnTo>
                    <a:pt x="1057" y="341"/>
                  </a:lnTo>
                  <a:lnTo>
                    <a:pt x="1045" y="335"/>
                  </a:lnTo>
                  <a:lnTo>
                    <a:pt x="1045" y="335"/>
                  </a:lnTo>
                  <a:lnTo>
                    <a:pt x="1034" y="330"/>
                  </a:lnTo>
                  <a:lnTo>
                    <a:pt x="1034" y="330"/>
                  </a:lnTo>
                  <a:lnTo>
                    <a:pt x="1023" y="319"/>
                  </a:lnTo>
                  <a:lnTo>
                    <a:pt x="1023" y="319"/>
                  </a:lnTo>
                  <a:lnTo>
                    <a:pt x="1017" y="313"/>
                  </a:lnTo>
                  <a:lnTo>
                    <a:pt x="1017" y="313"/>
                  </a:lnTo>
                  <a:lnTo>
                    <a:pt x="1012" y="302"/>
                  </a:lnTo>
                  <a:lnTo>
                    <a:pt x="1012" y="302"/>
                  </a:lnTo>
                  <a:lnTo>
                    <a:pt x="1006" y="290"/>
                  </a:lnTo>
                  <a:lnTo>
                    <a:pt x="1006" y="290"/>
                  </a:lnTo>
                  <a:lnTo>
                    <a:pt x="1006" y="273"/>
                  </a:lnTo>
                  <a:lnTo>
                    <a:pt x="1006" y="273"/>
                  </a:lnTo>
                  <a:lnTo>
                    <a:pt x="1012" y="250"/>
                  </a:lnTo>
                  <a:lnTo>
                    <a:pt x="1012" y="250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176"/>
                  </a:lnTo>
                  <a:lnTo>
                    <a:pt x="1012" y="176"/>
                  </a:lnTo>
                  <a:lnTo>
                    <a:pt x="1006" y="165"/>
                  </a:lnTo>
                  <a:lnTo>
                    <a:pt x="1006" y="165"/>
                  </a:lnTo>
                  <a:lnTo>
                    <a:pt x="1012" y="160"/>
                  </a:lnTo>
                  <a:lnTo>
                    <a:pt x="1012" y="160"/>
                  </a:lnTo>
                  <a:lnTo>
                    <a:pt x="1023" y="154"/>
                  </a:lnTo>
                  <a:lnTo>
                    <a:pt x="1023" y="154"/>
                  </a:lnTo>
                  <a:lnTo>
                    <a:pt x="1034" y="148"/>
                  </a:lnTo>
                  <a:lnTo>
                    <a:pt x="1034" y="148"/>
                  </a:lnTo>
                  <a:lnTo>
                    <a:pt x="1045" y="137"/>
                  </a:lnTo>
                  <a:lnTo>
                    <a:pt x="1045" y="137"/>
                  </a:lnTo>
                  <a:lnTo>
                    <a:pt x="1057" y="125"/>
                  </a:lnTo>
                  <a:lnTo>
                    <a:pt x="1057" y="125"/>
                  </a:lnTo>
                  <a:lnTo>
                    <a:pt x="1057" y="120"/>
                  </a:lnTo>
                  <a:lnTo>
                    <a:pt x="1057" y="120"/>
                  </a:lnTo>
                  <a:lnTo>
                    <a:pt x="1057" y="114"/>
                  </a:lnTo>
                  <a:lnTo>
                    <a:pt x="1057" y="114"/>
                  </a:lnTo>
                  <a:lnTo>
                    <a:pt x="1045" y="103"/>
                  </a:lnTo>
                  <a:lnTo>
                    <a:pt x="1045" y="103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5"/>
                  </a:lnTo>
                  <a:lnTo>
                    <a:pt x="1045" y="85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45" y="75"/>
                  </a:lnTo>
                  <a:lnTo>
                    <a:pt x="1045" y="75"/>
                  </a:lnTo>
                  <a:lnTo>
                    <a:pt x="1040" y="69"/>
                  </a:lnTo>
                  <a:lnTo>
                    <a:pt x="1040" y="69"/>
                  </a:lnTo>
                  <a:lnTo>
                    <a:pt x="1023" y="63"/>
                  </a:lnTo>
                  <a:lnTo>
                    <a:pt x="1023" y="63"/>
                  </a:lnTo>
                  <a:lnTo>
                    <a:pt x="1017" y="57"/>
                  </a:lnTo>
                  <a:lnTo>
                    <a:pt x="1017" y="57"/>
                  </a:lnTo>
                  <a:lnTo>
                    <a:pt x="1012" y="57"/>
                  </a:lnTo>
                  <a:lnTo>
                    <a:pt x="1017" y="51"/>
                  </a:lnTo>
                  <a:lnTo>
                    <a:pt x="1023" y="46"/>
                  </a:lnTo>
                  <a:lnTo>
                    <a:pt x="1029" y="40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29"/>
                  </a:lnTo>
                  <a:lnTo>
                    <a:pt x="1034" y="29"/>
                  </a:lnTo>
                  <a:lnTo>
                    <a:pt x="1029" y="23"/>
                  </a:lnTo>
                  <a:lnTo>
                    <a:pt x="1029" y="23"/>
                  </a:lnTo>
                  <a:lnTo>
                    <a:pt x="1029" y="12"/>
                  </a:lnTo>
                  <a:lnTo>
                    <a:pt x="1029" y="12"/>
                  </a:lnTo>
                  <a:lnTo>
                    <a:pt x="1017" y="12"/>
                  </a:lnTo>
                  <a:lnTo>
                    <a:pt x="1017" y="12"/>
                  </a:lnTo>
                  <a:lnTo>
                    <a:pt x="1000" y="12"/>
                  </a:lnTo>
                  <a:lnTo>
                    <a:pt x="1000" y="12"/>
                  </a:lnTo>
                  <a:lnTo>
                    <a:pt x="983" y="12"/>
                  </a:lnTo>
                  <a:lnTo>
                    <a:pt x="983" y="12"/>
                  </a:lnTo>
                  <a:lnTo>
                    <a:pt x="972" y="6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66" y="6"/>
                  </a:lnTo>
                  <a:lnTo>
                    <a:pt x="966" y="12"/>
                  </a:lnTo>
                  <a:lnTo>
                    <a:pt x="966" y="17"/>
                  </a:lnTo>
                  <a:lnTo>
                    <a:pt x="966" y="23"/>
                  </a:lnTo>
                  <a:lnTo>
                    <a:pt x="966" y="29"/>
                  </a:lnTo>
                  <a:lnTo>
                    <a:pt x="960" y="35"/>
                  </a:lnTo>
                  <a:lnTo>
                    <a:pt x="960" y="40"/>
                  </a:lnTo>
                  <a:lnTo>
                    <a:pt x="954" y="46"/>
                  </a:lnTo>
                  <a:lnTo>
                    <a:pt x="954" y="46"/>
                  </a:lnTo>
                  <a:lnTo>
                    <a:pt x="954" y="46"/>
                  </a:lnTo>
                  <a:lnTo>
                    <a:pt x="954" y="46"/>
                  </a:lnTo>
                  <a:lnTo>
                    <a:pt x="944" y="51"/>
                  </a:lnTo>
                  <a:lnTo>
                    <a:pt x="944" y="51"/>
                  </a:lnTo>
                  <a:lnTo>
                    <a:pt x="932" y="51"/>
                  </a:lnTo>
                  <a:lnTo>
                    <a:pt x="932" y="51"/>
                  </a:lnTo>
                  <a:lnTo>
                    <a:pt x="920" y="51"/>
                  </a:lnTo>
                  <a:lnTo>
                    <a:pt x="920" y="51"/>
                  </a:lnTo>
                  <a:lnTo>
                    <a:pt x="915" y="57"/>
                  </a:lnTo>
                  <a:lnTo>
                    <a:pt x="915" y="57"/>
                  </a:lnTo>
                  <a:lnTo>
                    <a:pt x="909" y="69"/>
                  </a:lnTo>
                  <a:lnTo>
                    <a:pt x="909" y="69"/>
                  </a:lnTo>
                  <a:lnTo>
                    <a:pt x="904" y="80"/>
                  </a:lnTo>
                  <a:lnTo>
                    <a:pt x="904" y="80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81" y="91"/>
                  </a:lnTo>
                  <a:lnTo>
                    <a:pt x="881" y="91"/>
                  </a:lnTo>
                  <a:lnTo>
                    <a:pt x="875" y="97"/>
                  </a:lnTo>
                  <a:lnTo>
                    <a:pt x="875" y="97"/>
                  </a:lnTo>
                  <a:lnTo>
                    <a:pt x="869" y="103"/>
                  </a:lnTo>
                  <a:lnTo>
                    <a:pt x="869" y="103"/>
                  </a:lnTo>
                  <a:lnTo>
                    <a:pt x="858" y="103"/>
                  </a:lnTo>
                  <a:lnTo>
                    <a:pt x="858" y="103"/>
                  </a:lnTo>
                  <a:lnTo>
                    <a:pt x="847" y="103"/>
                  </a:lnTo>
                  <a:lnTo>
                    <a:pt x="847" y="103"/>
                  </a:lnTo>
                  <a:lnTo>
                    <a:pt x="835" y="103"/>
                  </a:lnTo>
                  <a:lnTo>
                    <a:pt x="835" y="103"/>
                  </a:lnTo>
                  <a:lnTo>
                    <a:pt x="824" y="97"/>
                  </a:lnTo>
                  <a:lnTo>
                    <a:pt x="824" y="97"/>
                  </a:lnTo>
                  <a:lnTo>
                    <a:pt x="819" y="97"/>
                  </a:lnTo>
                  <a:lnTo>
                    <a:pt x="819" y="97"/>
                  </a:lnTo>
                  <a:lnTo>
                    <a:pt x="819" y="97"/>
                  </a:lnTo>
                  <a:lnTo>
                    <a:pt x="819" y="97"/>
                  </a:lnTo>
                  <a:lnTo>
                    <a:pt x="813" y="97"/>
                  </a:lnTo>
                  <a:lnTo>
                    <a:pt x="813" y="97"/>
                  </a:lnTo>
                  <a:lnTo>
                    <a:pt x="807" y="103"/>
                  </a:lnTo>
                  <a:lnTo>
                    <a:pt x="807" y="103"/>
                  </a:lnTo>
                  <a:lnTo>
                    <a:pt x="795" y="109"/>
                  </a:lnTo>
                  <a:lnTo>
                    <a:pt x="795" y="109"/>
                  </a:lnTo>
                  <a:lnTo>
                    <a:pt x="795" y="120"/>
                  </a:lnTo>
                  <a:lnTo>
                    <a:pt x="795" y="120"/>
                  </a:lnTo>
                  <a:lnTo>
                    <a:pt x="801" y="125"/>
                  </a:lnTo>
                  <a:lnTo>
                    <a:pt x="801" y="125"/>
                  </a:lnTo>
                  <a:lnTo>
                    <a:pt x="807" y="131"/>
                  </a:lnTo>
                  <a:lnTo>
                    <a:pt x="807" y="131"/>
                  </a:lnTo>
                  <a:lnTo>
                    <a:pt x="807" y="131"/>
                  </a:lnTo>
                  <a:lnTo>
                    <a:pt x="807" y="131"/>
                  </a:lnTo>
                  <a:lnTo>
                    <a:pt x="801" y="131"/>
                  </a:lnTo>
                  <a:lnTo>
                    <a:pt x="801" y="131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73" y="125"/>
                  </a:lnTo>
                  <a:lnTo>
                    <a:pt x="773" y="125"/>
                  </a:lnTo>
                  <a:lnTo>
                    <a:pt x="761" y="120"/>
                  </a:lnTo>
                  <a:lnTo>
                    <a:pt x="761" y="120"/>
                  </a:lnTo>
                  <a:lnTo>
                    <a:pt x="750" y="114"/>
                  </a:lnTo>
                  <a:lnTo>
                    <a:pt x="750" y="114"/>
                  </a:lnTo>
                  <a:lnTo>
                    <a:pt x="733" y="109"/>
                  </a:lnTo>
                  <a:lnTo>
                    <a:pt x="733" y="109"/>
                  </a:lnTo>
                  <a:lnTo>
                    <a:pt x="722" y="109"/>
                  </a:lnTo>
                  <a:lnTo>
                    <a:pt x="722" y="109"/>
                  </a:lnTo>
                  <a:lnTo>
                    <a:pt x="716" y="109"/>
                  </a:lnTo>
                  <a:lnTo>
                    <a:pt x="716" y="109"/>
                  </a:lnTo>
                  <a:lnTo>
                    <a:pt x="710" y="103"/>
                  </a:lnTo>
                  <a:lnTo>
                    <a:pt x="710" y="103"/>
                  </a:lnTo>
                  <a:lnTo>
                    <a:pt x="699" y="97"/>
                  </a:lnTo>
                  <a:lnTo>
                    <a:pt x="699" y="97"/>
                  </a:lnTo>
                  <a:lnTo>
                    <a:pt x="688" y="91"/>
                  </a:lnTo>
                  <a:lnTo>
                    <a:pt x="688" y="91"/>
                  </a:lnTo>
                  <a:lnTo>
                    <a:pt x="665" y="91"/>
                  </a:lnTo>
                  <a:lnTo>
                    <a:pt x="665" y="91"/>
                  </a:lnTo>
                  <a:lnTo>
                    <a:pt x="648" y="91"/>
                  </a:lnTo>
                  <a:lnTo>
                    <a:pt x="648" y="91"/>
                  </a:lnTo>
                  <a:lnTo>
                    <a:pt x="642" y="91"/>
                  </a:lnTo>
                  <a:lnTo>
                    <a:pt x="642" y="91"/>
                  </a:lnTo>
                  <a:lnTo>
                    <a:pt x="648" y="97"/>
                  </a:lnTo>
                  <a:lnTo>
                    <a:pt x="648" y="97"/>
                  </a:lnTo>
                  <a:lnTo>
                    <a:pt x="654" y="103"/>
                  </a:lnTo>
                  <a:lnTo>
                    <a:pt x="654" y="103"/>
                  </a:lnTo>
                  <a:lnTo>
                    <a:pt x="665" y="109"/>
                  </a:lnTo>
                  <a:lnTo>
                    <a:pt x="665" y="109"/>
                  </a:lnTo>
                  <a:lnTo>
                    <a:pt x="665" y="114"/>
                  </a:lnTo>
                  <a:lnTo>
                    <a:pt x="665" y="114"/>
                  </a:lnTo>
                  <a:lnTo>
                    <a:pt x="665" y="125"/>
                  </a:lnTo>
                  <a:lnTo>
                    <a:pt x="665" y="125"/>
                  </a:lnTo>
                  <a:lnTo>
                    <a:pt x="670" y="142"/>
                  </a:lnTo>
                  <a:lnTo>
                    <a:pt x="670" y="142"/>
                  </a:lnTo>
                  <a:lnTo>
                    <a:pt x="682" y="154"/>
                  </a:lnTo>
                  <a:lnTo>
                    <a:pt x="682" y="154"/>
                  </a:lnTo>
                  <a:lnTo>
                    <a:pt x="682" y="165"/>
                  </a:lnTo>
                  <a:lnTo>
                    <a:pt x="682" y="165"/>
                  </a:lnTo>
                  <a:lnTo>
                    <a:pt x="688" y="171"/>
                  </a:lnTo>
                  <a:lnTo>
                    <a:pt x="688" y="171"/>
                  </a:lnTo>
                  <a:lnTo>
                    <a:pt x="688" y="176"/>
                  </a:lnTo>
                  <a:lnTo>
                    <a:pt x="688" y="176"/>
                  </a:lnTo>
                  <a:lnTo>
                    <a:pt x="688" y="188"/>
                  </a:lnTo>
                  <a:lnTo>
                    <a:pt x="688" y="188"/>
                  </a:lnTo>
                  <a:lnTo>
                    <a:pt x="688" y="205"/>
                  </a:lnTo>
                  <a:lnTo>
                    <a:pt x="688" y="205"/>
                  </a:lnTo>
                  <a:lnTo>
                    <a:pt x="682" y="222"/>
                  </a:lnTo>
                  <a:lnTo>
                    <a:pt x="682" y="222"/>
                  </a:lnTo>
                  <a:lnTo>
                    <a:pt x="682" y="239"/>
                  </a:lnTo>
                  <a:lnTo>
                    <a:pt x="682" y="239"/>
                  </a:lnTo>
                  <a:lnTo>
                    <a:pt x="688" y="250"/>
                  </a:lnTo>
                  <a:lnTo>
                    <a:pt x="688" y="250"/>
                  </a:lnTo>
                  <a:lnTo>
                    <a:pt x="694" y="256"/>
                  </a:lnTo>
                  <a:lnTo>
                    <a:pt x="694" y="256"/>
                  </a:lnTo>
                  <a:lnTo>
                    <a:pt x="704" y="262"/>
                  </a:lnTo>
                  <a:lnTo>
                    <a:pt x="704" y="262"/>
                  </a:lnTo>
                  <a:lnTo>
                    <a:pt x="710" y="268"/>
                  </a:lnTo>
                  <a:lnTo>
                    <a:pt x="710" y="268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33" y="268"/>
                  </a:lnTo>
                  <a:lnTo>
                    <a:pt x="733" y="268"/>
                  </a:lnTo>
                  <a:lnTo>
                    <a:pt x="744" y="262"/>
                  </a:lnTo>
                  <a:lnTo>
                    <a:pt x="744" y="262"/>
                  </a:lnTo>
                  <a:lnTo>
                    <a:pt x="761" y="256"/>
                  </a:lnTo>
                  <a:lnTo>
                    <a:pt x="761" y="256"/>
                  </a:lnTo>
                  <a:lnTo>
                    <a:pt x="773" y="256"/>
                  </a:lnTo>
                  <a:lnTo>
                    <a:pt x="773" y="256"/>
                  </a:lnTo>
                  <a:lnTo>
                    <a:pt x="784" y="268"/>
                  </a:lnTo>
                  <a:lnTo>
                    <a:pt x="784" y="268"/>
                  </a:lnTo>
                  <a:lnTo>
                    <a:pt x="784" y="273"/>
                  </a:lnTo>
                  <a:lnTo>
                    <a:pt x="784" y="273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4" y="285"/>
                  </a:lnTo>
                  <a:lnTo>
                    <a:pt x="784" y="285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61" y="290"/>
                  </a:lnTo>
                  <a:lnTo>
                    <a:pt x="761" y="290"/>
                  </a:lnTo>
                  <a:lnTo>
                    <a:pt x="750" y="302"/>
                  </a:lnTo>
                  <a:lnTo>
                    <a:pt x="750" y="302"/>
                  </a:lnTo>
                  <a:lnTo>
                    <a:pt x="739" y="313"/>
                  </a:lnTo>
                  <a:lnTo>
                    <a:pt x="739" y="313"/>
                  </a:lnTo>
                  <a:lnTo>
                    <a:pt x="733" y="330"/>
                  </a:lnTo>
                  <a:lnTo>
                    <a:pt x="733" y="330"/>
                  </a:lnTo>
                  <a:lnTo>
                    <a:pt x="722" y="335"/>
                  </a:lnTo>
                  <a:lnTo>
                    <a:pt x="722" y="335"/>
                  </a:lnTo>
                  <a:lnTo>
                    <a:pt x="710" y="341"/>
                  </a:lnTo>
                  <a:lnTo>
                    <a:pt x="710" y="341"/>
                  </a:lnTo>
                  <a:lnTo>
                    <a:pt x="704" y="347"/>
                  </a:lnTo>
                  <a:lnTo>
                    <a:pt x="704" y="347"/>
                  </a:lnTo>
                  <a:lnTo>
                    <a:pt x="694" y="353"/>
                  </a:lnTo>
                  <a:lnTo>
                    <a:pt x="694" y="353"/>
                  </a:lnTo>
                  <a:lnTo>
                    <a:pt x="682" y="353"/>
                  </a:lnTo>
                  <a:lnTo>
                    <a:pt x="682" y="353"/>
                  </a:lnTo>
                  <a:lnTo>
                    <a:pt x="676" y="359"/>
                  </a:lnTo>
                  <a:lnTo>
                    <a:pt x="676" y="359"/>
                  </a:lnTo>
                  <a:lnTo>
                    <a:pt x="665" y="370"/>
                  </a:lnTo>
                  <a:lnTo>
                    <a:pt x="665" y="370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31" y="393"/>
                  </a:lnTo>
                  <a:lnTo>
                    <a:pt x="631" y="393"/>
                  </a:lnTo>
                  <a:lnTo>
                    <a:pt x="614" y="399"/>
                  </a:lnTo>
                  <a:lnTo>
                    <a:pt x="614" y="399"/>
                  </a:lnTo>
                  <a:lnTo>
                    <a:pt x="602" y="410"/>
                  </a:lnTo>
                  <a:lnTo>
                    <a:pt x="602" y="410"/>
                  </a:lnTo>
                  <a:lnTo>
                    <a:pt x="597" y="410"/>
                  </a:lnTo>
                  <a:lnTo>
                    <a:pt x="591" y="404"/>
                  </a:lnTo>
                  <a:lnTo>
                    <a:pt x="580" y="399"/>
                  </a:lnTo>
                  <a:lnTo>
                    <a:pt x="574" y="393"/>
                  </a:lnTo>
                  <a:lnTo>
                    <a:pt x="563" y="387"/>
                  </a:lnTo>
                  <a:lnTo>
                    <a:pt x="557" y="387"/>
                  </a:lnTo>
                  <a:lnTo>
                    <a:pt x="551" y="381"/>
                  </a:lnTo>
                  <a:lnTo>
                    <a:pt x="545" y="381"/>
                  </a:lnTo>
                  <a:lnTo>
                    <a:pt x="540" y="381"/>
                  </a:lnTo>
                  <a:lnTo>
                    <a:pt x="540" y="370"/>
                  </a:lnTo>
                  <a:lnTo>
                    <a:pt x="534" y="364"/>
                  </a:lnTo>
                  <a:lnTo>
                    <a:pt x="534" y="353"/>
                  </a:lnTo>
                  <a:lnTo>
                    <a:pt x="534" y="347"/>
                  </a:lnTo>
                  <a:lnTo>
                    <a:pt x="529" y="347"/>
                  </a:lnTo>
                  <a:lnTo>
                    <a:pt x="523" y="347"/>
                  </a:lnTo>
                  <a:lnTo>
                    <a:pt x="517" y="341"/>
                  </a:lnTo>
                  <a:lnTo>
                    <a:pt x="505" y="341"/>
                  </a:lnTo>
                  <a:lnTo>
                    <a:pt x="505" y="353"/>
                  </a:lnTo>
                  <a:lnTo>
                    <a:pt x="505" y="359"/>
                  </a:lnTo>
                  <a:lnTo>
                    <a:pt x="500" y="370"/>
                  </a:lnTo>
                  <a:lnTo>
                    <a:pt x="500" y="375"/>
                  </a:lnTo>
                  <a:lnTo>
                    <a:pt x="494" y="381"/>
                  </a:lnTo>
                  <a:lnTo>
                    <a:pt x="489" y="381"/>
                  </a:lnTo>
                  <a:lnTo>
                    <a:pt x="483" y="381"/>
                  </a:lnTo>
                  <a:lnTo>
                    <a:pt x="472" y="387"/>
                  </a:lnTo>
                  <a:lnTo>
                    <a:pt x="466" y="381"/>
                  </a:lnTo>
                  <a:lnTo>
                    <a:pt x="460" y="375"/>
                  </a:lnTo>
                  <a:lnTo>
                    <a:pt x="455" y="375"/>
                  </a:lnTo>
                  <a:lnTo>
                    <a:pt x="449" y="370"/>
                  </a:lnTo>
                  <a:lnTo>
                    <a:pt x="449" y="375"/>
                  </a:lnTo>
                  <a:lnTo>
                    <a:pt x="449" y="381"/>
                  </a:lnTo>
                  <a:lnTo>
                    <a:pt x="449" y="387"/>
                  </a:lnTo>
                  <a:lnTo>
                    <a:pt x="449" y="393"/>
                  </a:lnTo>
                  <a:lnTo>
                    <a:pt x="449" y="393"/>
                  </a:lnTo>
                  <a:lnTo>
                    <a:pt x="443" y="393"/>
                  </a:lnTo>
                  <a:lnTo>
                    <a:pt x="443" y="393"/>
                  </a:lnTo>
                  <a:lnTo>
                    <a:pt x="420" y="393"/>
                  </a:lnTo>
                  <a:lnTo>
                    <a:pt x="420" y="393"/>
                  </a:lnTo>
                  <a:lnTo>
                    <a:pt x="398" y="393"/>
                  </a:lnTo>
                  <a:lnTo>
                    <a:pt x="398" y="393"/>
                  </a:lnTo>
                  <a:lnTo>
                    <a:pt x="380" y="393"/>
                  </a:lnTo>
                  <a:lnTo>
                    <a:pt x="380" y="393"/>
                  </a:lnTo>
                  <a:lnTo>
                    <a:pt x="364" y="393"/>
                  </a:lnTo>
                  <a:lnTo>
                    <a:pt x="364" y="393"/>
                  </a:lnTo>
                  <a:lnTo>
                    <a:pt x="346" y="387"/>
                  </a:lnTo>
                  <a:lnTo>
                    <a:pt x="346" y="387"/>
                  </a:lnTo>
                  <a:lnTo>
                    <a:pt x="335" y="381"/>
                  </a:lnTo>
                  <a:lnTo>
                    <a:pt x="335" y="381"/>
                  </a:lnTo>
                  <a:lnTo>
                    <a:pt x="330" y="381"/>
                  </a:lnTo>
                  <a:lnTo>
                    <a:pt x="330" y="387"/>
                  </a:lnTo>
                  <a:lnTo>
                    <a:pt x="330" y="399"/>
                  </a:lnTo>
                  <a:lnTo>
                    <a:pt x="330" y="404"/>
                  </a:lnTo>
                  <a:lnTo>
                    <a:pt x="330" y="415"/>
                  </a:lnTo>
                  <a:lnTo>
                    <a:pt x="335" y="415"/>
                  </a:lnTo>
                  <a:lnTo>
                    <a:pt x="346" y="415"/>
                  </a:lnTo>
                  <a:lnTo>
                    <a:pt x="358" y="415"/>
                  </a:lnTo>
                  <a:lnTo>
                    <a:pt x="364" y="415"/>
                  </a:lnTo>
                  <a:lnTo>
                    <a:pt x="364" y="421"/>
                  </a:lnTo>
                  <a:lnTo>
                    <a:pt x="364" y="421"/>
                  </a:lnTo>
                  <a:lnTo>
                    <a:pt x="364" y="427"/>
                  </a:lnTo>
                  <a:lnTo>
                    <a:pt x="358" y="427"/>
                  </a:lnTo>
                  <a:lnTo>
                    <a:pt x="352" y="427"/>
                  </a:lnTo>
                  <a:lnTo>
                    <a:pt x="341" y="427"/>
                  </a:lnTo>
                  <a:lnTo>
                    <a:pt x="330" y="427"/>
                  </a:lnTo>
                  <a:lnTo>
                    <a:pt x="318" y="427"/>
                  </a:lnTo>
                  <a:lnTo>
                    <a:pt x="318" y="438"/>
                  </a:lnTo>
                  <a:lnTo>
                    <a:pt x="318" y="449"/>
                  </a:lnTo>
                  <a:lnTo>
                    <a:pt x="318" y="455"/>
                  </a:lnTo>
                  <a:lnTo>
                    <a:pt x="313" y="466"/>
                  </a:lnTo>
                  <a:lnTo>
                    <a:pt x="318" y="472"/>
                  </a:lnTo>
                  <a:lnTo>
                    <a:pt x="324" y="472"/>
                  </a:lnTo>
                  <a:lnTo>
                    <a:pt x="330" y="478"/>
                  </a:lnTo>
                  <a:lnTo>
                    <a:pt x="335" y="478"/>
                  </a:lnTo>
                  <a:lnTo>
                    <a:pt x="335" y="478"/>
                  </a:lnTo>
                  <a:lnTo>
                    <a:pt x="335" y="489"/>
                  </a:lnTo>
                  <a:lnTo>
                    <a:pt x="335" y="489"/>
                  </a:lnTo>
                  <a:lnTo>
                    <a:pt x="346" y="512"/>
                  </a:lnTo>
                  <a:lnTo>
                    <a:pt x="346" y="512"/>
                  </a:lnTo>
                  <a:lnTo>
                    <a:pt x="358" y="529"/>
                  </a:lnTo>
                  <a:lnTo>
                    <a:pt x="358" y="529"/>
                  </a:lnTo>
                  <a:lnTo>
                    <a:pt x="364" y="546"/>
                  </a:lnTo>
                  <a:lnTo>
                    <a:pt x="364" y="546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80"/>
                  </a:lnTo>
                  <a:lnTo>
                    <a:pt x="364" y="580"/>
                  </a:lnTo>
                  <a:lnTo>
                    <a:pt x="352" y="597"/>
                  </a:lnTo>
                  <a:lnTo>
                    <a:pt x="352" y="597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35" y="654"/>
                  </a:lnTo>
                  <a:lnTo>
                    <a:pt x="335" y="654"/>
                  </a:lnTo>
                  <a:lnTo>
                    <a:pt x="313" y="722"/>
                  </a:lnTo>
                  <a:lnTo>
                    <a:pt x="313" y="722"/>
                  </a:lnTo>
                  <a:lnTo>
                    <a:pt x="284" y="785"/>
                  </a:lnTo>
                  <a:lnTo>
                    <a:pt x="284" y="785"/>
                  </a:lnTo>
                  <a:lnTo>
                    <a:pt x="273" y="813"/>
                  </a:lnTo>
                  <a:lnTo>
                    <a:pt x="273" y="813"/>
                  </a:lnTo>
                  <a:lnTo>
                    <a:pt x="273" y="819"/>
                  </a:lnTo>
                  <a:lnTo>
                    <a:pt x="273" y="819"/>
                  </a:lnTo>
                  <a:lnTo>
                    <a:pt x="267" y="830"/>
                  </a:lnTo>
                  <a:lnTo>
                    <a:pt x="267" y="830"/>
                  </a:lnTo>
                  <a:lnTo>
                    <a:pt x="261" y="836"/>
                  </a:lnTo>
                  <a:lnTo>
                    <a:pt x="261" y="836"/>
                  </a:lnTo>
                  <a:lnTo>
                    <a:pt x="250" y="842"/>
                  </a:lnTo>
                  <a:lnTo>
                    <a:pt x="250" y="842"/>
                  </a:lnTo>
                  <a:lnTo>
                    <a:pt x="233" y="842"/>
                  </a:lnTo>
                  <a:lnTo>
                    <a:pt x="233" y="842"/>
                  </a:lnTo>
                  <a:lnTo>
                    <a:pt x="221" y="842"/>
                  </a:lnTo>
                  <a:lnTo>
                    <a:pt x="221" y="842"/>
                  </a:lnTo>
                  <a:lnTo>
                    <a:pt x="205" y="842"/>
                  </a:lnTo>
                  <a:lnTo>
                    <a:pt x="205" y="842"/>
                  </a:lnTo>
                  <a:lnTo>
                    <a:pt x="193" y="848"/>
                  </a:lnTo>
                  <a:lnTo>
                    <a:pt x="193" y="848"/>
                  </a:lnTo>
                  <a:lnTo>
                    <a:pt x="176" y="848"/>
                  </a:lnTo>
                  <a:lnTo>
                    <a:pt x="176" y="848"/>
                  </a:lnTo>
                  <a:lnTo>
                    <a:pt x="159" y="853"/>
                  </a:lnTo>
                  <a:lnTo>
                    <a:pt x="159" y="853"/>
                  </a:lnTo>
                  <a:lnTo>
                    <a:pt x="148" y="859"/>
                  </a:lnTo>
                  <a:lnTo>
                    <a:pt x="148" y="859"/>
                  </a:lnTo>
                  <a:lnTo>
                    <a:pt x="130" y="870"/>
                  </a:lnTo>
                  <a:lnTo>
                    <a:pt x="130" y="870"/>
                  </a:lnTo>
                  <a:lnTo>
                    <a:pt x="114" y="881"/>
                  </a:lnTo>
                  <a:lnTo>
                    <a:pt x="114" y="881"/>
                  </a:lnTo>
                  <a:lnTo>
                    <a:pt x="96" y="893"/>
                  </a:lnTo>
                  <a:lnTo>
                    <a:pt x="96" y="893"/>
                  </a:lnTo>
                  <a:lnTo>
                    <a:pt x="80" y="904"/>
                  </a:lnTo>
                  <a:lnTo>
                    <a:pt x="80" y="904"/>
                  </a:lnTo>
                  <a:lnTo>
                    <a:pt x="68" y="915"/>
                  </a:lnTo>
                  <a:lnTo>
                    <a:pt x="68" y="915"/>
                  </a:lnTo>
                  <a:lnTo>
                    <a:pt x="68" y="933"/>
                  </a:lnTo>
                  <a:lnTo>
                    <a:pt x="68" y="933"/>
                  </a:lnTo>
                  <a:lnTo>
                    <a:pt x="62" y="949"/>
                  </a:lnTo>
                  <a:lnTo>
                    <a:pt x="62" y="949"/>
                  </a:lnTo>
                  <a:lnTo>
                    <a:pt x="62" y="961"/>
                  </a:lnTo>
                  <a:lnTo>
                    <a:pt x="62" y="961"/>
                  </a:lnTo>
                  <a:lnTo>
                    <a:pt x="51" y="978"/>
                  </a:lnTo>
                  <a:lnTo>
                    <a:pt x="51" y="978"/>
                  </a:lnTo>
                  <a:lnTo>
                    <a:pt x="45" y="995"/>
                  </a:lnTo>
                  <a:lnTo>
                    <a:pt x="45" y="995"/>
                  </a:lnTo>
                  <a:lnTo>
                    <a:pt x="40" y="1007"/>
                  </a:lnTo>
                  <a:lnTo>
                    <a:pt x="40" y="1007"/>
                  </a:lnTo>
                  <a:lnTo>
                    <a:pt x="34" y="1012"/>
                  </a:lnTo>
                  <a:lnTo>
                    <a:pt x="34" y="1012"/>
                  </a:lnTo>
                  <a:lnTo>
                    <a:pt x="28" y="1029"/>
                  </a:lnTo>
                  <a:lnTo>
                    <a:pt x="28" y="1029"/>
                  </a:lnTo>
                  <a:lnTo>
                    <a:pt x="28" y="1041"/>
                  </a:lnTo>
                  <a:lnTo>
                    <a:pt x="28" y="1041"/>
                  </a:lnTo>
                  <a:lnTo>
                    <a:pt x="28" y="1052"/>
                  </a:lnTo>
                  <a:lnTo>
                    <a:pt x="28" y="1052"/>
                  </a:lnTo>
                  <a:lnTo>
                    <a:pt x="28" y="1063"/>
                  </a:lnTo>
                  <a:lnTo>
                    <a:pt x="28" y="1063"/>
                  </a:lnTo>
                  <a:lnTo>
                    <a:pt x="28" y="1063"/>
                  </a:lnTo>
                  <a:lnTo>
                    <a:pt x="28" y="1063"/>
                  </a:lnTo>
                  <a:lnTo>
                    <a:pt x="28" y="1063"/>
                  </a:lnTo>
                  <a:lnTo>
                    <a:pt x="28" y="1063"/>
                  </a:lnTo>
                  <a:lnTo>
                    <a:pt x="17" y="1058"/>
                  </a:lnTo>
                  <a:lnTo>
                    <a:pt x="17" y="1058"/>
                  </a:lnTo>
                  <a:lnTo>
                    <a:pt x="5" y="1058"/>
                  </a:lnTo>
                  <a:lnTo>
                    <a:pt x="5" y="1058"/>
                  </a:lnTo>
                  <a:lnTo>
                    <a:pt x="0" y="1063"/>
                  </a:lnTo>
                  <a:lnTo>
                    <a:pt x="0" y="1063"/>
                  </a:lnTo>
                  <a:lnTo>
                    <a:pt x="0" y="1063"/>
                  </a:lnTo>
                  <a:lnTo>
                    <a:pt x="0" y="1080"/>
                  </a:lnTo>
                  <a:lnTo>
                    <a:pt x="0" y="1080"/>
                  </a:lnTo>
                  <a:lnTo>
                    <a:pt x="5" y="1098"/>
                  </a:lnTo>
                  <a:lnTo>
                    <a:pt x="5" y="1098"/>
                  </a:lnTo>
                  <a:lnTo>
                    <a:pt x="5" y="1108"/>
                  </a:lnTo>
                  <a:lnTo>
                    <a:pt x="5" y="1108"/>
                  </a:lnTo>
                  <a:lnTo>
                    <a:pt x="11" y="1114"/>
                  </a:lnTo>
                  <a:lnTo>
                    <a:pt x="11" y="1114"/>
                  </a:lnTo>
                  <a:lnTo>
                    <a:pt x="23" y="1120"/>
                  </a:lnTo>
                  <a:lnTo>
                    <a:pt x="23" y="1120"/>
                  </a:lnTo>
                  <a:lnTo>
                    <a:pt x="23" y="1137"/>
                  </a:lnTo>
                  <a:lnTo>
                    <a:pt x="23" y="1137"/>
                  </a:lnTo>
                  <a:lnTo>
                    <a:pt x="23" y="1148"/>
                  </a:lnTo>
                  <a:lnTo>
                    <a:pt x="23" y="1148"/>
                  </a:lnTo>
                  <a:lnTo>
                    <a:pt x="23" y="1154"/>
                  </a:lnTo>
                  <a:lnTo>
                    <a:pt x="23" y="1160"/>
                  </a:lnTo>
                  <a:lnTo>
                    <a:pt x="17" y="1171"/>
                  </a:lnTo>
                  <a:lnTo>
                    <a:pt x="17" y="1177"/>
                  </a:lnTo>
                  <a:lnTo>
                    <a:pt x="11" y="1188"/>
                  </a:lnTo>
                  <a:lnTo>
                    <a:pt x="11" y="1188"/>
                  </a:lnTo>
                  <a:lnTo>
                    <a:pt x="17" y="1188"/>
                  </a:lnTo>
                  <a:lnTo>
                    <a:pt x="17" y="1188"/>
                  </a:lnTo>
                  <a:lnTo>
                    <a:pt x="34" y="1194"/>
                  </a:lnTo>
                  <a:lnTo>
                    <a:pt x="34" y="1194"/>
                  </a:lnTo>
                  <a:lnTo>
                    <a:pt x="45" y="1205"/>
                  </a:lnTo>
                  <a:lnTo>
                    <a:pt x="45" y="1205"/>
                  </a:lnTo>
                  <a:lnTo>
                    <a:pt x="57" y="1223"/>
                  </a:lnTo>
                  <a:lnTo>
                    <a:pt x="57" y="1223"/>
                  </a:lnTo>
                  <a:lnTo>
                    <a:pt x="68" y="1234"/>
                  </a:lnTo>
                  <a:lnTo>
                    <a:pt x="68" y="1234"/>
                  </a:lnTo>
                  <a:lnTo>
                    <a:pt x="85" y="1245"/>
                  </a:lnTo>
                  <a:lnTo>
                    <a:pt x="85" y="1245"/>
                  </a:lnTo>
                  <a:lnTo>
                    <a:pt x="96" y="1257"/>
                  </a:lnTo>
                  <a:lnTo>
                    <a:pt x="96" y="1257"/>
                  </a:lnTo>
                  <a:lnTo>
                    <a:pt x="102" y="1268"/>
                  </a:lnTo>
                  <a:lnTo>
                    <a:pt x="102" y="1268"/>
                  </a:lnTo>
                  <a:lnTo>
                    <a:pt x="108" y="1279"/>
                  </a:lnTo>
                  <a:lnTo>
                    <a:pt x="108" y="1279"/>
                  </a:lnTo>
                  <a:lnTo>
                    <a:pt x="114" y="1291"/>
                  </a:lnTo>
                  <a:lnTo>
                    <a:pt x="114" y="1291"/>
                  </a:lnTo>
                  <a:lnTo>
                    <a:pt x="120" y="1297"/>
                  </a:lnTo>
                  <a:lnTo>
                    <a:pt x="120" y="1297"/>
                  </a:lnTo>
                  <a:lnTo>
                    <a:pt x="120" y="1302"/>
                  </a:lnTo>
                  <a:lnTo>
                    <a:pt x="136" y="1302"/>
                  </a:lnTo>
                  <a:lnTo>
                    <a:pt x="154" y="1302"/>
                  </a:lnTo>
                  <a:lnTo>
                    <a:pt x="170" y="1302"/>
                  </a:lnTo>
                  <a:lnTo>
                    <a:pt x="182" y="1302"/>
                  </a:lnTo>
                  <a:lnTo>
                    <a:pt x="182" y="1302"/>
                  </a:lnTo>
                  <a:lnTo>
                    <a:pt x="193" y="1297"/>
                  </a:lnTo>
                  <a:lnTo>
                    <a:pt x="193" y="1297"/>
                  </a:lnTo>
                  <a:lnTo>
                    <a:pt x="205" y="1291"/>
                  </a:lnTo>
                  <a:lnTo>
                    <a:pt x="205" y="1291"/>
                  </a:lnTo>
                  <a:lnTo>
                    <a:pt x="221" y="1279"/>
                  </a:lnTo>
                  <a:lnTo>
                    <a:pt x="221" y="1279"/>
                  </a:lnTo>
                  <a:lnTo>
                    <a:pt x="239" y="1268"/>
                  </a:lnTo>
                  <a:lnTo>
                    <a:pt x="239" y="1268"/>
                  </a:lnTo>
                  <a:lnTo>
                    <a:pt x="250" y="1262"/>
                  </a:lnTo>
                  <a:lnTo>
                    <a:pt x="250" y="1262"/>
                  </a:lnTo>
                  <a:lnTo>
                    <a:pt x="250" y="1268"/>
                  </a:lnTo>
                  <a:lnTo>
                    <a:pt x="250" y="1268"/>
                  </a:lnTo>
                  <a:lnTo>
                    <a:pt x="250" y="1279"/>
                  </a:lnTo>
                  <a:lnTo>
                    <a:pt x="250" y="1279"/>
                  </a:lnTo>
                  <a:lnTo>
                    <a:pt x="250" y="1285"/>
                  </a:lnTo>
                  <a:lnTo>
                    <a:pt x="245" y="1336"/>
                  </a:lnTo>
                  <a:lnTo>
                    <a:pt x="245" y="1393"/>
                  </a:lnTo>
                  <a:lnTo>
                    <a:pt x="239" y="1444"/>
                  </a:lnTo>
                  <a:lnTo>
                    <a:pt x="233" y="1495"/>
                  </a:lnTo>
                  <a:lnTo>
                    <a:pt x="255" y="1501"/>
                  </a:lnTo>
                  <a:lnTo>
                    <a:pt x="273" y="1512"/>
                  </a:lnTo>
                  <a:lnTo>
                    <a:pt x="295" y="1518"/>
                  </a:lnTo>
                  <a:lnTo>
                    <a:pt x="313" y="1524"/>
                  </a:lnTo>
                  <a:lnTo>
                    <a:pt x="313" y="1524"/>
                  </a:lnTo>
                  <a:lnTo>
                    <a:pt x="318" y="1524"/>
                  </a:lnTo>
                  <a:lnTo>
                    <a:pt x="318" y="1524"/>
                  </a:lnTo>
                  <a:lnTo>
                    <a:pt x="330" y="1524"/>
                  </a:lnTo>
                  <a:lnTo>
                    <a:pt x="330" y="1524"/>
                  </a:lnTo>
                  <a:lnTo>
                    <a:pt x="335" y="1524"/>
                  </a:lnTo>
                  <a:lnTo>
                    <a:pt x="335" y="1524"/>
                  </a:lnTo>
                  <a:lnTo>
                    <a:pt x="346" y="1529"/>
                  </a:lnTo>
                  <a:lnTo>
                    <a:pt x="346" y="1529"/>
                  </a:lnTo>
                  <a:lnTo>
                    <a:pt x="364" y="1529"/>
                  </a:lnTo>
                  <a:lnTo>
                    <a:pt x="364" y="1529"/>
                  </a:lnTo>
                  <a:lnTo>
                    <a:pt x="380" y="1529"/>
                  </a:lnTo>
                  <a:lnTo>
                    <a:pt x="380" y="1529"/>
                  </a:lnTo>
                  <a:lnTo>
                    <a:pt x="392" y="1518"/>
                  </a:lnTo>
                  <a:lnTo>
                    <a:pt x="392" y="1518"/>
                  </a:lnTo>
                  <a:lnTo>
                    <a:pt x="392" y="1518"/>
                  </a:lnTo>
                  <a:lnTo>
                    <a:pt x="392" y="1512"/>
                  </a:lnTo>
                  <a:lnTo>
                    <a:pt x="392" y="1512"/>
                  </a:lnTo>
                  <a:lnTo>
                    <a:pt x="392" y="1501"/>
                  </a:lnTo>
                  <a:lnTo>
                    <a:pt x="392" y="1501"/>
                  </a:lnTo>
                  <a:lnTo>
                    <a:pt x="392" y="1495"/>
                  </a:lnTo>
                  <a:lnTo>
                    <a:pt x="392" y="1495"/>
                  </a:lnTo>
                  <a:lnTo>
                    <a:pt x="398" y="1495"/>
                  </a:lnTo>
                  <a:lnTo>
                    <a:pt x="398" y="1495"/>
                  </a:lnTo>
                  <a:lnTo>
                    <a:pt x="404" y="1490"/>
                  </a:lnTo>
                  <a:lnTo>
                    <a:pt x="409" y="1490"/>
                  </a:lnTo>
                  <a:lnTo>
                    <a:pt x="415" y="1490"/>
                  </a:lnTo>
                  <a:lnTo>
                    <a:pt x="420" y="1490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32" y="1472"/>
                  </a:lnTo>
                  <a:lnTo>
                    <a:pt x="432" y="1472"/>
                  </a:lnTo>
                  <a:lnTo>
                    <a:pt x="455" y="1444"/>
                  </a:lnTo>
                  <a:lnTo>
                    <a:pt x="455" y="1444"/>
                  </a:lnTo>
                  <a:lnTo>
                    <a:pt x="477" y="1416"/>
                  </a:lnTo>
                  <a:lnTo>
                    <a:pt x="477" y="1416"/>
                  </a:lnTo>
                  <a:lnTo>
                    <a:pt x="489" y="1404"/>
                  </a:lnTo>
                  <a:lnTo>
                    <a:pt x="500" y="1398"/>
                  </a:lnTo>
                  <a:lnTo>
                    <a:pt x="500" y="1398"/>
                  </a:lnTo>
                  <a:lnTo>
                    <a:pt x="523" y="1393"/>
                  </a:lnTo>
                  <a:lnTo>
                    <a:pt x="523" y="1393"/>
                  </a:lnTo>
                  <a:lnTo>
                    <a:pt x="551" y="1387"/>
                  </a:lnTo>
                  <a:lnTo>
                    <a:pt x="551" y="1387"/>
                  </a:lnTo>
                  <a:lnTo>
                    <a:pt x="568" y="1382"/>
                  </a:lnTo>
                  <a:lnTo>
                    <a:pt x="568" y="1382"/>
                  </a:lnTo>
                  <a:lnTo>
                    <a:pt x="585" y="1376"/>
                  </a:lnTo>
                  <a:lnTo>
                    <a:pt x="597" y="1376"/>
                  </a:lnTo>
                  <a:lnTo>
                    <a:pt x="602" y="1376"/>
                  </a:lnTo>
                  <a:lnTo>
                    <a:pt x="614" y="1376"/>
                  </a:lnTo>
                  <a:lnTo>
                    <a:pt x="619" y="1376"/>
                  </a:lnTo>
                  <a:lnTo>
                    <a:pt x="625" y="1382"/>
                  </a:lnTo>
                  <a:lnTo>
                    <a:pt x="625" y="1387"/>
                  </a:lnTo>
                  <a:lnTo>
                    <a:pt x="631" y="1393"/>
                  </a:lnTo>
                  <a:lnTo>
                    <a:pt x="631" y="1398"/>
                  </a:lnTo>
                  <a:lnTo>
                    <a:pt x="631" y="1398"/>
                  </a:lnTo>
                  <a:lnTo>
                    <a:pt x="631" y="1404"/>
                  </a:lnTo>
                  <a:lnTo>
                    <a:pt x="631" y="1404"/>
                  </a:lnTo>
                  <a:lnTo>
                    <a:pt x="619" y="1427"/>
                  </a:lnTo>
                  <a:lnTo>
                    <a:pt x="619" y="1427"/>
                  </a:lnTo>
                  <a:lnTo>
                    <a:pt x="608" y="1450"/>
                  </a:lnTo>
                  <a:lnTo>
                    <a:pt x="608" y="1450"/>
                  </a:lnTo>
                  <a:lnTo>
                    <a:pt x="608" y="1472"/>
                  </a:lnTo>
                  <a:lnTo>
                    <a:pt x="608" y="1472"/>
                  </a:lnTo>
                  <a:lnTo>
                    <a:pt x="614" y="1484"/>
                  </a:lnTo>
                  <a:lnTo>
                    <a:pt x="614" y="1484"/>
                  </a:lnTo>
                  <a:lnTo>
                    <a:pt x="619" y="1495"/>
                  </a:lnTo>
                  <a:lnTo>
                    <a:pt x="619" y="1495"/>
                  </a:lnTo>
                  <a:lnTo>
                    <a:pt x="631" y="1507"/>
                  </a:lnTo>
                  <a:lnTo>
                    <a:pt x="631" y="1507"/>
                  </a:lnTo>
                  <a:lnTo>
                    <a:pt x="636" y="1512"/>
                  </a:lnTo>
                  <a:lnTo>
                    <a:pt x="636" y="1512"/>
                  </a:lnTo>
                  <a:lnTo>
                    <a:pt x="648" y="1518"/>
                  </a:lnTo>
                  <a:lnTo>
                    <a:pt x="648" y="1518"/>
                  </a:lnTo>
                  <a:lnTo>
                    <a:pt x="659" y="1518"/>
                  </a:lnTo>
                  <a:lnTo>
                    <a:pt x="659" y="1518"/>
                  </a:lnTo>
                  <a:lnTo>
                    <a:pt x="665" y="1524"/>
                  </a:lnTo>
                  <a:lnTo>
                    <a:pt x="665" y="1524"/>
                  </a:lnTo>
                  <a:lnTo>
                    <a:pt x="676" y="1524"/>
                  </a:lnTo>
                  <a:lnTo>
                    <a:pt x="676" y="1524"/>
                  </a:lnTo>
                  <a:lnTo>
                    <a:pt x="688" y="1524"/>
                  </a:lnTo>
                  <a:lnTo>
                    <a:pt x="688" y="1524"/>
                  </a:lnTo>
                  <a:lnTo>
                    <a:pt x="699" y="1518"/>
                  </a:lnTo>
                  <a:lnTo>
                    <a:pt x="699" y="1518"/>
                  </a:lnTo>
                  <a:lnTo>
                    <a:pt x="710" y="1512"/>
                  </a:lnTo>
                  <a:lnTo>
                    <a:pt x="710" y="1512"/>
                  </a:lnTo>
                  <a:lnTo>
                    <a:pt x="722" y="1524"/>
                  </a:lnTo>
                  <a:lnTo>
                    <a:pt x="722" y="1524"/>
                  </a:lnTo>
                  <a:lnTo>
                    <a:pt x="739" y="1535"/>
                  </a:lnTo>
                  <a:lnTo>
                    <a:pt x="739" y="1535"/>
                  </a:lnTo>
                  <a:lnTo>
                    <a:pt x="750" y="1552"/>
                  </a:lnTo>
                  <a:lnTo>
                    <a:pt x="750" y="1552"/>
                  </a:lnTo>
                  <a:lnTo>
                    <a:pt x="761" y="1557"/>
                  </a:lnTo>
                  <a:lnTo>
                    <a:pt x="761" y="1557"/>
                  </a:lnTo>
                  <a:lnTo>
                    <a:pt x="779" y="1569"/>
                  </a:lnTo>
                  <a:lnTo>
                    <a:pt x="779" y="1569"/>
                  </a:lnTo>
                  <a:lnTo>
                    <a:pt x="790" y="1575"/>
                  </a:lnTo>
                  <a:lnTo>
                    <a:pt x="790" y="1575"/>
                  </a:lnTo>
                  <a:lnTo>
                    <a:pt x="801" y="1586"/>
                  </a:lnTo>
                  <a:lnTo>
                    <a:pt x="801" y="1586"/>
                  </a:lnTo>
                  <a:lnTo>
                    <a:pt x="807" y="1592"/>
                  </a:lnTo>
                  <a:lnTo>
                    <a:pt x="807" y="1592"/>
                  </a:lnTo>
                  <a:lnTo>
                    <a:pt x="813" y="1597"/>
                  </a:lnTo>
                  <a:lnTo>
                    <a:pt x="813" y="1597"/>
                  </a:lnTo>
                  <a:lnTo>
                    <a:pt x="829" y="1609"/>
                  </a:lnTo>
                  <a:lnTo>
                    <a:pt x="829" y="1609"/>
                  </a:lnTo>
                  <a:lnTo>
                    <a:pt x="835" y="1620"/>
                  </a:lnTo>
                  <a:lnTo>
                    <a:pt x="835" y="1620"/>
                  </a:lnTo>
                  <a:lnTo>
                    <a:pt x="853" y="1626"/>
                  </a:lnTo>
                  <a:lnTo>
                    <a:pt x="853" y="1626"/>
                  </a:lnTo>
                  <a:lnTo>
                    <a:pt x="864" y="1632"/>
                  </a:lnTo>
                  <a:lnTo>
                    <a:pt x="864" y="1632"/>
                  </a:lnTo>
                  <a:lnTo>
                    <a:pt x="881" y="1632"/>
                  </a:lnTo>
                  <a:lnTo>
                    <a:pt x="881" y="1632"/>
                  </a:lnTo>
                  <a:lnTo>
                    <a:pt x="898" y="1637"/>
                  </a:lnTo>
                  <a:lnTo>
                    <a:pt x="898" y="1637"/>
                  </a:lnTo>
                  <a:lnTo>
                    <a:pt x="909" y="1643"/>
                  </a:lnTo>
                  <a:lnTo>
                    <a:pt x="909" y="1643"/>
                  </a:lnTo>
                  <a:lnTo>
                    <a:pt x="920" y="1643"/>
                  </a:lnTo>
                  <a:lnTo>
                    <a:pt x="920" y="1643"/>
                  </a:lnTo>
                  <a:lnTo>
                    <a:pt x="938" y="1643"/>
                  </a:lnTo>
                  <a:lnTo>
                    <a:pt x="938" y="1643"/>
                  </a:lnTo>
                  <a:lnTo>
                    <a:pt x="949" y="1637"/>
                  </a:lnTo>
                  <a:lnTo>
                    <a:pt x="949" y="1637"/>
                  </a:lnTo>
                  <a:lnTo>
                    <a:pt x="960" y="1637"/>
                  </a:lnTo>
                  <a:lnTo>
                    <a:pt x="960" y="1637"/>
                  </a:lnTo>
                  <a:lnTo>
                    <a:pt x="966" y="1643"/>
                  </a:lnTo>
                  <a:lnTo>
                    <a:pt x="966" y="1643"/>
                  </a:lnTo>
                  <a:lnTo>
                    <a:pt x="978" y="1660"/>
                  </a:lnTo>
                  <a:lnTo>
                    <a:pt x="978" y="1660"/>
                  </a:lnTo>
                  <a:lnTo>
                    <a:pt x="983" y="1672"/>
                  </a:lnTo>
                  <a:lnTo>
                    <a:pt x="983" y="1672"/>
                  </a:lnTo>
                  <a:lnTo>
                    <a:pt x="989" y="1688"/>
                  </a:lnTo>
                  <a:lnTo>
                    <a:pt x="989" y="1688"/>
                  </a:lnTo>
                  <a:lnTo>
                    <a:pt x="989" y="1706"/>
                  </a:lnTo>
                  <a:lnTo>
                    <a:pt x="989" y="1706"/>
                  </a:lnTo>
                  <a:lnTo>
                    <a:pt x="1000" y="1722"/>
                  </a:lnTo>
                  <a:lnTo>
                    <a:pt x="1000" y="1722"/>
                  </a:lnTo>
                  <a:lnTo>
                    <a:pt x="1006" y="1740"/>
                  </a:lnTo>
                  <a:lnTo>
                    <a:pt x="1006" y="1740"/>
                  </a:lnTo>
                  <a:lnTo>
                    <a:pt x="1006" y="1746"/>
                  </a:lnTo>
                  <a:lnTo>
                    <a:pt x="1006" y="1746"/>
                  </a:lnTo>
                  <a:lnTo>
                    <a:pt x="1006" y="1751"/>
                  </a:lnTo>
                  <a:lnTo>
                    <a:pt x="1006" y="1751"/>
                  </a:lnTo>
                  <a:lnTo>
                    <a:pt x="1006" y="1757"/>
                  </a:lnTo>
                  <a:lnTo>
                    <a:pt x="1006" y="1757"/>
                  </a:lnTo>
                  <a:lnTo>
                    <a:pt x="1000" y="1762"/>
                  </a:lnTo>
                  <a:lnTo>
                    <a:pt x="1000" y="1762"/>
                  </a:lnTo>
                  <a:lnTo>
                    <a:pt x="989" y="1774"/>
                  </a:lnTo>
                  <a:lnTo>
                    <a:pt x="989" y="1774"/>
                  </a:lnTo>
                  <a:lnTo>
                    <a:pt x="983" y="1791"/>
                  </a:lnTo>
                  <a:lnTo>
                    <a:pt x="983" y="1791"/>
                  </a:lnTo>
                  <a:lnTo>
                    <a:pt x="978" y="1802"/>
                  </a:lnTo>
                  <a:lnTo>
                    <a:pt x="978" y="1802"/>
                  </a:lnTo>
                  <a:lnTo>
                    <a:pt x="983" y="1813"/>
                  </a:lnTo>
                  <a:lnTo>
                    <a:pt x="983" y="1813"/>
                  </a:lnTo>
                  <a:lnTo>
                    <a:pt x="989" y="1831"/>
                  </a:lnTo>
                  <a:lnTo>
                    <a:pt x="989" y="1831"/>
                  </a:lnTo>
                  <a:lnTo>
                    <a:pt x="994" y="1847"/>
                  </a:lnTo>
                  <a:lnTo>
                    <a:pt x="994" y="1847"/>
                  </a:lnTo>
                  <a:lnTo>
                    <a:pt x="1006" y="1865"/>
                  </a:lnTo>
                  <a:lnTo>
                    <a:pt x="1006" y="1865"/>
                  </a:lnTo>
                  <a:lnTo>
                    <a:pt x="1006" y="1876"/>
                  </a:lnTo>
                  <a:lnTo>
                    <a:pt x="1006" y="1876"/>
                  </a:lnTo>
                  <a:lnTo>
                    <a:pt x="1012" y="1882"/>
                  </a:lnTo>
                  <a:lnTo>
                    <a:pt x="1012" y="1882"/>
                  </a:lnTo>
                  <a:lnTo>
                    <a:pt x="1006" y="1887"/>
                  </a:lnTo>
                  <a:lnTo>
                    <a:pt x="1034" y="1887"/>
                  </a:lnTo>
                  <a:lnTo>
                    <a:pt x="1063" y="1882"/>
                  </a:lnTo>
                  <a:lnTo>
                    <a:pt x="1091" y="1882"/>
                  </a:lnTo>
                  <a:lnTo>
                    <a:pt x="1119" y="1882"/>
                  </a:lnTo>
                  <a:lnTo>
                    <a:pt x="1119" y="1882"/>
                  </a:lnTo>
                  <a:lnTo>
                    <a:pt x="1114" y="1882"/>
                  </a:lnTo>
                  <a:lnTo>
                    <a:pt x="1114" y="1882"/>
                  </a:lnTo>
                  <a:lnTo>
                    <a:pt x="1114" y="1893"/>
                  </a:lnTo>
                  <a:lnTo>
                    <a:pt x="1114" y="1893"/>
                  </a:lnTo>
                  <a:lnTo>
                    <a:pt x="1108" y="1910"/>
                  </a:lnTo>
                  <a:lnTo>
                    <a:pt x="1108" y="1910"/>
                  </a:lnTo>
                  <a:lnTo>
                    <a:pt x="1114" y="1927"/>
                  </a:lnTo>
                  <a:lnTo>
                    <a:pt x="1114" y="1927"/>
                  </a:lnTo>
                  <a:lnTo>
                    <a:pt x="1114" y="1939"/>
                  </a:lnTo>
                  <a:lnTo>
                    <a:pt x="1114" y="1939"/>
                  </a:lnTo>
                  <a:lnTo>
                    <a:pt x="1119" y="1956"/>
                  </a:lnTo>
                  <a:lnTo>
                    <a:pt x="1119" y="1956"/>
                  </a:lnTo>
                  <a:lnTo>
                    <a:pt x="1125" y="1967"/>
                  </a:lnTo>
                  <a:lnTo>
                    <a:pt x="1125" y="1967"/>
                  </a:lnTo>
                  <a:lnTo>
                    <a:pt x="1137" y="1978"/>
                  </a:lnTo>
                  <a:lnTo>
                    <a:pt x="1137" y="1978"/>
                  </a:lnTo>
                  <a:lnTo>
                    <a:pt x="1148" y="1990"/>
                  </a:lnTo>
                  <a:lnTo>
                    <a:pt x="1148" y="1990"/>
                  </a:lnTo>
                  <a:lnTo>
                    <a:pt x="1159" y="1996"/>
                  </a:lnTo>
                  <a:lnTo>
                    <a:pt x="1159" y="1996"/>
                  </a:lnTo>
                  <a:lnTo>
                    <a:pt x="1165" y="2007"/>
                  </a:lnTo>
                  <a:lnTo>
                    <a:pt x="1165" y="2007"/>
                  </a:lnTo>
                  <a:lnTo>
                    <a:pt x="1171" y="2018"/>
                  </a:lnTo>
                  <a:lnTo>
                    <a:pt x="1171" y="2018"/>
                  </a:lnTo>
                  <a:lnTo>
                    <a:pt x="1176" y="2030"/>
                  </a:lnTo>
                  <a:lnTo>
                    <a:pt x="1176" y="2030"/>
                  </a:lnTo>
                  <a:lnTo>
                    <a:pt x="1176" y="2041"/>
                  </a:lnTo>
                  <a:lnTo>
                    <a:pt x="1176" y="2041"/>
                  </a:lnTo>
                  <a:lnTo>
                    <a:pt x="1171" y="2046"/>
                  </a:lnTo>
                  <a:lnTo>
                    <a:pt x="1171" y="2046"/>
                  </a:lnTo>
                  <a:lnTo>
                    <a:pt x="1171" y="2064"/>
                  </a:lnTo>
                  <a:lnTo>
                    <a:pt x="1171" y="2064"/>
                  </a:lnTo>
                  <a:lnTo>
                    <a:pt x="1165" y="2086"/>
                  </a:lnTo>
                  <a:lnTo>
                    <a:pt x="1165" y="2086"/>
                  </a:lnTo>
                  <a:lnTo>
                    <a:pt x="1159" y="2115"/>
                  </a:lnTo>
                  <a:lnTo>
                    <a:pt x="1159" y="2115"/>
                  </a:lnTo>
                  <a:lnTo>
                    <a:pt x="1154" y="2143"/>
                  </a:lnTo>
                  <a:lnTo>
                    <a:pt x="1154" y="2143"/>
                  </a:lnTo>
                  <a:lnTo>
                    <a:pt x="1148" y="2155"/>
                  </a:lnTo>
                  <a:lnTo>
                    <a:pt x="1154" y="2160"/>
                  </a:lnTo>
                  <a:lnTo>
                    <a:pt x="1159" y="2166"/>
                  </a:lnTo>
                  <a:lnTo>
                    <a:pt x="1165" y="2171"/>
                  </a:lnTo>
                  <a:lnTo>
                    <a:pt x="1165" y="2177"/>
                  </a:lnTo>
                  <a:lnTo>
                    <a:pt x="1159" y="2183"/>
                  </a:lnTo>
                  <a:lnTo>
                    <a:pt x="1154" y="2183"/>
                  </a:lnTo>
                  <a:lnTo>
                    <a:pt x="1148" y="2189"/>
                  </a:lnTo>
                  <a:lnTo>
                    <a:pt x="1142" y="2189"/>
                  </a:lnTo>
                  <a:lnTo>
                    <a:pt x="1148" y="2195"/>
                  </a:lnTo>
                  <a:lnTo>
                    <a:pt x="1148" y="2200"/>
                  </a:lnTo>
                  <a:lnTo>
                    <a:pt x="1154" y="2200"/>
                  </a:lnTo>
                  <a:lnTo>
                    <a:pt x="1154" y="2206"/>
                  </a:lnTo>
                  <a:lnTo>
                    <a:pt x="1154" y="2206"/>
                  </a:lnTo>
                  <a:lnTo>
                    <a:pt x="1154" y="2206"/>
                  </a:lnTo>
                  <a:lnTo>
                    <a:pt x="1154" y="2206"/>
                  </a:lnTo>
                  <a:lnTo>
                    <a:pt x="1159" y="2211"/>
                  </a:lnTo>
                  <a:lnTo>
                    <a:pt x="1159" y="2211"/>
                  </a:lnTo>
                  <a:lnTo>
                    <a:pt x="1165" y="2223"/>
                  </a:lnTo>
                  <a:lnTo>
                    <a:pt x="1165" y="2223"/>
                  </a:lnTo>
                  <a:lnTo>
                    <a:pt x="1176" y="2234"/>
                  </a:lnTo>
                  <a:lnTo>
                    <a:pt x="1176" y="2234"/>
                  </a:lnTo>
                  <a:lnTo>
                    <a:pt x="1182" y="2251"/>
                  </a:lnTo>
                  <a:lnTo>
                    <a:pt x="1182" y="2251"/>
                  </a:lnTo>
                  <a:lnTo>
                    <a:pt x="1182" y="2268"/>
                  </a:lnTo>
                  <a:lnTo>
                    <a:pt x="1182" y="2268"/>
                  </a:lnTo>
                  <a:lnTo>
                    <a:pt x="1182" y="2285"/>
                  </a:lnTo>
                  <a:lnTo>
                    <a:pt x="1182" y="2285"/>
                  </a:lnTo>
                  <a:lnTo>
                    <a:pt x="1176" y="2302"/>
                  </a:lnTo>
                  <a:lnTo>
                    <a:pt x="1176" y="2302"/>
                  </a:lnTo>
                  <a:lnTo>
                    <a:pt x="1176" y="2325"/>
                  </a:lnTo>
                  <a:lnTo>
                    <a:pt x="1176" y="2325"/>
                  </a:lnTo>
                  <a:lnTo>
                    <a:pt x="1182" y="2336"/>
                  </a:lnTo>
                  <a:lnTo>
                    <a:pt x="1182" y="2336"/>
                  </a:lnTo>
                  <a:lnTo>
                    <a:pt x="1188" y="2348"/>
                  </a:lnTo>
                  <a:lnTo>
                    <a:pt x="1188" y="2348"/>
                  </a:lnTo>
                  <a:lnTo>
                    <a:pt x="1188" y="2365"/>
                  </a:lnTo>
                  <a:lnTo>
                    <a:pt x="1188" y="2365"/>
                  </a:lnTo>
                  <a:lnTo>
                    <a:pt x="1188" y="2371"/>
                  </a:lnTo>
                  <a:lnTo>
                    <a:pt x="1199" y="2376"/>
                  </a:lnTo>
                  <a:lnTo>
                    <a:pt x="1199" y="2376"/>
                  </a:lnTo>
                  <a:lnTo>
                    <a:pt x="1228" y="2382"/>
                  </a:lnTo>
                  <a:lnTo>
                    <a:pt x="1228" y="2382"/>
                  </a:lnTo>
                  <a:lnTo>
                    <a:pt x="1256" y="2382"/>
                  </a:lnTo>
                  <a:lnTo>
                    <a:pt x="1256" y="2382"/>
                  </a:lnTo>
                  <a:lnTo>
                    <a:pt x="1267" y="2382"/>
                  </a:lnTo>
                  <a:lnTo>
                    <a:pt x="1273" y="2382"/>
                  </a:lnTo>
                  <a:lnTo>
                    <a:pt x="1279" y="2376"/>
                  </a:lnTo>
                  <a:lnTo>
                    <a:pt x="1284" y="2376"/>
                  </a:lnTo>
                  <a:lnTo>
                    <a:pt x="1290" y="2371"/>
                  </a:lnTo>
                  <a:lnTo>
                    <a:pt x="1290" y="2376"/>
                  </a:lnTo>
                  <a:lnTo>
                    <a:pt x="1296" y="2382"/>
                  </a:lnTo>
                  <a:lnTo>
                    <a:pt x="1296" y="2388"/>
                  </a:lnTo>
                  <a:lnTo>
                    <a:pt x="1301" y="2388"/>
                  </a:lnTo>
                  <a:lnTo>
                    <a:pt x="1301" y="2388"/>
                  </a:lnTo>
                  <a:lnTo>
                    <a:pt x="1296" y="2393"/>
                  </a:lnTo>
                  <a:lnTo>
                    <a:pt x="1296" y="2393"/>
                  </a:lnTo>
                  <a:lnTo>
                    <a:pt x="1301" y="2399"/>
                  </a:lnTo>
                  <a:lnTo>
                    <a:pt x="1301" y="2399"/>
                  </a:lnTo>
                  <a:lnTo>
                    <a:pt x="1307" y="2410"/>
                  </a:lnTo>
                  <a:lnTo>
                    <a:pt x="1307" y="2410"/>
                  </a:lnTo>
                  <a:lnTo>
                    <a:pt x="1318" y="2416"/>
                  </a:lnTo>
                  <a:lnTo>
                    <a:pt x="1318" y="2416"/>
                  </a:lnTo>
                  <a:lnTo>
                    <a:pt x="1335" y="2416"/>
                  </a:lnTo>
                  <a:lnTo>
                    <a:pt x="1335" y="2416"/>
                  </a:lnTo>
                  <a:lnTo>
                    <a:pt x="1347" y="2427"/>
                  </a:lnTo>
                  <a:lnTo>
                    <a:pt x="1347" y="2427"/>
                  </a:lnTo>
                  <a:lnTo>
                    <a:pt x="1353" y="2433"/>
                  </a:lnTo>
                  <a:lnTo>
                    <a:pt x="1353" y="2433"/>
                  </a:lnTo>
                  <a:lnTo>
                    <a:pt x="1358" y="2450"/>
                  </a:lnTo>
                  <a:lnTo>
                    <a:pt x="1358" y="2450"/>
                  </a:lnTo>
                  <a:lnTo>
                    <a:pt x="1353" y="2473"/>
                  </a:lnTo>
                  <a:lnTo>
                    <a:pt x="1353" y="2473"/>
                  </a:lnTo>
                  <a:lnTo>
                    <a:pt x="1353" y="2490"/>
                  </a:lnTo>
                  <a:lnTo>
                    <a:pt x="1353" y="2490"/>
                  </a:lnTo>
                  <a:lnTo>
                    <a:pt x="1353" y="2513"/>
                  </a:lnTo>
                  <a:lnTo>
                    <a:pt x="1353" y="2513"/>
                  </a:lnTo>
                  <a:lnTo>
                    <a:pt x="1353" y="2530"/>
                  </a:lnTo>
                  <a:lnTo>
                    <a:pt x="1353" y="2530"/>
                  </a:lnTo>
                  <a:lnTo>
                    <a:pt x="1353" y="2547"/>
                  </a:lnTo>
                  <a:lnTo>
                    <a:pt x="1353" y="2547"/>
                  </a:lnTo>
                  <a:lnTo>
                    <a:pt x="1358" y="2564"/>
                  </a:lnTo>
                  <a:lnTo>
                    <a:pt x="1358" y="2564"/>
                  </a:lnTo>
                  <a:lnTo>
                    <a:pt x="1364" y="2570"/>
                  </a:lnTo>
                  <a:lnTo>
                    <a:pt x="1364" y="2570"/>
                  </a:lnTo>
                  <a:lnTo>
                    <a:pt x="1375" y="2570"/>
                  </a:lnTo>
                  <a:lnTo>
                    <a:pt x="1375" y="2570"/>
                  </a:lnTo>
                  <a:lnTo>
                    <a:pt x="1387" y="2564"/>
                  </a:lnTo>
                  <a:lnTo>
                    <a:pt x="1387" y="2564"/>
                  </a:lnTo>
                  <a:lnTo>
                    <a:pt x="1398" y="2564"/>
                  </a:lnTo>
                  <a:lnTo>
                    <a:pt x="1398" y="2564"/>
                  </a:lnTo>
                  <a:lnTo>
                    <a:pt x="1409" y="2558"/>
                  </a:lnTo>
                  <a:lnTo>
                    <a:pt x="1409" y="2558"/>
                  </a:lnTo>
                  <a:lnTo>
                    <a:pt x="1415" y="2564"/>
                  </a:lnTo>
                  <a:lnTo>
                    <a:pt x="1415" y="2564"/>
                  </a:lnTo>
                  <a:lnTo>
                    <a:pt x="1409" y="2581"/>
                  </a:lnTo>
                  <a:lnTo>
                    <a:pt x="1409" y="2581"/>
                  </a:lnTo>
                  <a:lnTo>
                    <a:pt x="1409" y="2598"/>
                  </a:lnTo>
                  <a:lnTo>
                    <a:pt x="1409" y="2598"/>
                  </a:lnTo>
                  <a:lnTo>
                    <a:pt x="1409" y="2620"/>
                  </a:lnTo>
                  <a:lnTo>
                    <a:pt x="1409" y="2620"/>
                  </a:lnTo>
                  <a:lnTo>
                    <a:pt x="1403" y="2638"/>
                  </a:lnTo>
                  <a:lnTo>
                    <a:pt x="1403" y="2638"/>
                  </a:lnTo>
                  <a:lnTo>
                    <a:pt x="1393" y="2655"/>
                  </a:lnTo>
                  <a:lnTo>
                    <a:pt x="1393" y="2655"/>
                  </a:lnTo>
                  <a:lnTo>
                    <a:pt x="1393" y="2683"/>
                  </a:lnTo>
                  <a:lnTo>
                    <a:pt x="1393" y="2683"/>
                  </a:lnTo>
                  <a:lnTo>
                    <a:pt x="1393" y="2706"/>
                  </a:lnTo>
                  <a:lnTo>
                    <a:pt x="1393" y="2706"/>
                  </a:lnTo>
                  <a:lnTo>
                    <a:pt x="1393" y="2717"/>
                  </a:lnTo>
                  <a:lnTo>
                    <a:pt x="1393" y="2717"/>
                  </a:lnTo>
                  <a:lnTo>
                    <a:pt x="1398" y="2723"/>
                  </a:lnTo>
                  <a:lnTo>
                    <a:pt x="1398" y="2723"/>
                  </a:lnTo>
                  <a:lnTo>
                    <a:pt x="1415" y="2729"/>
                  </a:lnTo>
                  <a:lnTo>
                    <a:pt x="1415" y="2729"/>
                  </a:lnTo>
                  <a:lnTo>
                    <a:pt x="1426" y="2734"/>
                  </a:lnTo>
                  <a:lnTo>
                    <a:pt x="1426" y="2734"/>
                  </a:lnTo>
                  <a:lnTo>
                    <a:pt x="1432" y="2734"/>
                  </a:lnTo>
                  <a:lnTo>
                    <a:pt x="1432" y="2729"/>
                  </a:lnTo>
                  <a:lnTo>
                    <a:pt x="1432" y="2729"/>
                  </a:lnTo>
                  <a:lnTo>
                    <a:pt x="1432" y="2717"/>
                  </a:lnTo>
                  <a:lnTo>
                    <a:pt x="1432" y="2717"/>
                  </a:lnTo>
                  <a:lnTo>
                    <a:pt x="1438" y="2717"/>
                  </a:lnTo>
                  <a:lnTo>
                    <a:pt x="1438" y="2717"/>
                  </a:lnTo>
                  <a:lnTo>
                    <a:pt x="1449" y="2723"/>
                  </a:lnTo>
                  <a:lnTo>
                    <a:pt x="1449" y="2723"/>
                  </a:lnTo>
                  <a:lnTo>
                    <a:pt x="1455" y="2723"/>
                  </a:lnTo>
                  <a:lnTo>
                    <a:pt x="1455" y="2723"/>
                  </a:lnTo>
                  <a:lnTo>
                    <a:pt x="1455" y="2729"/>
                  </a:lnTo>
                  <a:lnTo>
                    <a:pt x="1455" y="2729"/>
                  </a:lnTo>
                  <a:lnTo>
                    <a:pt x="1455" y="2745"/>
                  </a:lnTo>
                  <a:lnTo>
                    <a:pt x="1455" y="2745"/>
                  </a:lnTo>
                  <a:lnTo>
                    <a:pt x="1455" y="2769"/>
                  </a:lnTo>
                  <a:lnTo>
                    <a:pt x="1455" y="2769"/>
                  </a:lnTo>
                  <a:lnTo>
                    <a:pt x="1460" y="2785"/>
                  </a:lnTo>
                  <a:lnTo>
                    <a:pt x="1460" y="2785"/>
                  </a:lnTo>
                  <a:lnTo>
                    <a:pt x="1460" y="2809"/>
                  </a:lnTo>
                  <a:lnTo>
                    <a:pt x="1460" y="2809"/>
                  </a:lnTo>
                  <a:lnTo>
                    <a:pt x="1460" y="2831"/>
                  </a:lnTo>
                  <a:lnTo>
                    <a:pt x="1460" y="2831"/>
                  </a:lnTo>
                  <a:lnTo>
                    <a:pt x="1460" y="2848"/>
                  </a:lnTo>
                  <a:lnTo>
                    <a:pt x="1460" y="2848"/>
                  </a:lnTo>
                  <a:lnTo>
                    <a:pt x="1466" y="2859"/>
                  </a:lnTo>
                  <a:lnTo>
                    <a:pt x="1466" y="2859"/>
                  </a:lnTo>
                  <a:lnTo>
                    <a:pt x="1460" y="2865"/>
                  </a:lnTo>
                  <a:lnTo>
                    <a:pt x="1460" y="2865"/>
                  </a:lnTo>
                  <a:lnTo>
                    <a:pt x="1455" y="2871"/>
                  </a:lnTo>
                  <a:lnTo>
                    <a:pt x="1455" y="2871"/>
                  </a:lnTo>
                  <a:lnTo>
                    <a:pt x="1443" y="2876"/>
                  </a:lnTo>
                  <a:lnTo>
                    <a:pt x="1443" y="2876"/>
                  </a:lnTo>
                  <a:lnTo>
                    <a:pt x="1438" y="2888"/>
                  </a:lnTo>
                  <a:lnTo>
                    <a:pt x="1438" y="2888"/>
                  </a:lnTo>
                  <a:lnTo>
                    <a:pt x="1426" y="2894"/>
                  </a:lnTo>
                  <a:lnTo>
                    <a:pt x="1426" y="2894"/>
                  </a:lnTo>
                  <a:lnTo>
                    <a:pt x="1409" y="2899"/>
                  </a:lnTo>
                  <a:lnTo>
                    <a:pt x="1409" y="2899"/>
                  </a:lnTo>
                  <a:lnTo>
                    <a:pt x="1387" y="2905"/>
                  </a:lnTo>
                  <a:lnTo>
                    <a:pt x="1387" y="2905"/>
                  </a:lnTo>
                  <a:lnTo>
                    <a:pt x="1381" y="2910"/>
                  </a:lnTo>
                  <a:lnTo>
                    <a:pt x="1381" y="2916"/>
                  </a:lnTo>
                  <a:lnTo>
                    <a:pt x="1381" y="2916"/>
                  </a:lnTo>
                  <a:lnTo>
                    <a:pt x="1369" y="2928"/>
                  </a:lnTo>
                  <a:lnTo>
                    <a:pt x="1369" y="2928"/>
                  </a:lnTo>
                  <a:lnTo>
                    <a:pt x="1364" y="2939"/>
                  </a:lnTo>
                  <a:lnTo>
                    <a:pt x="1364" y="2939"/>
                  </a:lnTo>
                  <a:lnTo>
                    <a:pt x="1353" y="2950"/>
                  </a:lnTo>
                  <a:lnTo>
                    <a:pt x="1353" y="2950"/>
                  </a:lnTo>
                  <a:lnTo>
                    <a:pt x="1341" y="2962"/>
                  </a:lnTo>
                  <a:lnTo>
                    <a:pt x="1341" y="2962"/>
                  </a:lnTo>
                  <a:lnTo>
                    <a:pt x="1330" y="2973"/>
                  </a:lnTo>
                  <a:lnTo>
                    <a:pt x="1330" y="2973"/>
                  </a:lnTo>
                  <a:lnTo>
                    <a:pt x="1324" y="2979"/>
                  </a:lnTo>
                  <a:lnTo>
                    <a:pt x="1324" y="2979"/>
                  </a:lnTo>
                  <a:lnTo>
                    <a:pt x="1313" y="2984"/>
                  </a:lnTo>
                  <a:lnTo>
                    <a:pt x="1313" y="2984"/>
                  </a:lnTo>
                  <a:lnTo>
                    <a:pt x="1313" y="2996"/>
                  </a:lnTo>
                  <a:lnTo>
                    <a:pt x="1313" y="2996"/>
                  </a:lnTo>
                  <a:lnTo>
                    <a:pt x="1301" y="3002"/>
                  </a:lnTo>
                  <a:lnTo>
                    <a:pt x="1301" y="3002"/>
                  </a:lnTo>
                  <a:lnTo>
                    <a:pt x="1284" y="3013"/>
                  </a:lnTo>
                  <a:lnTo>
                    <a:pt x="1284" y="3013"/>
                  </a:lnTo>
                  <a:lnTo>
                    <a:pt x="1267" y="3019"/>
                  </a:lnTo>
                  <a:lnTo>
                    <a:pt x="1267" y="3019"/>
                  </a:lnTo>
                  <a:lnTo>
                    <a:pt x="1262" y="3024"/>
                  </a:lnTo>
                  <a:lnTo>
                    <a:pt x="1262" y="3030"/>
                  </a:lnTo>
                  <a:lnTo>
                    <a:pt x="1262" y="3030"/>
                  </a:lnTo>
                  <a:lnTo>
                    <a:pt x="1262" y="3047"/>
                  </a:lnTo>
                  <a:lnTo>
                    <a:pt x="1262" y="3047"/>
                  </a:lnTo>
                  <a:lnTo>
                    <a:pt x="1256" y="3064"/>
                  </a:lnTo>
                  <a:lnTo>
                    <a:pt x="1256" y="3064"/>
                  </a:lnTo>
                  <a:lnTo>
                    <a:pt x="1250" y="3075"/>
                  </a:lnTo>
                  <a:lnTo>
                    <a:pt x="1250" y="3075"/>
                  </a:lnTo>
                  <a:lnTo>
                    <a:pt x="1239" y="3087"/>
                  </a:lnTo>
                  <a:lnTo>
                    <a:pt x="1239" y="3087"/>
                  </a:lnTo>
                  <a:lnTo>
                    <a:pt x="1228" y="3098"/>
                  </a:lnTo>
                  <a:lnTo>
                    <a:pt x="1228" y="3098"/>
                  </a:lnTo>
                  <a:lnTo>
                    <a:pt x="1216" y="3104"/>
                  </a:lnTo>
                  <a:lnTo>
                    <a:pt x="1216" y="3104"/>
                  </a:lnTo>
                  <a:lnTo>
                    <a:pt x="1204" y="3115"/>
                  </a:lnTo>
                  <a:lnTo>
                    <a:pt x="1204" y="3115"/>
                  </a:lnTo>
                  <a:lnTo>
                    <a:pt x="1204" y="3121"/>
                  </a:lnTo>
                  <a:lnTo>
                    <a:pt x="1204" y="3121"/>
                  </a:lnTo>
                  <a:lnTo>
                    <a:pt x="1199" y="3138"/>
                  </a:lnTo>
                  <a:lnTo>
                    <a:pt x="1199" y="3138"/>
                  </a:lnTo>
                  <a:lnTo>
                    <a:pt x="1199" y="3155"/>
                  </a:lnTo>
                  <a:lnTo>
                    <a:pt x="1199" y="3155"/>
                  </a:lnTo>
                  <a:lnTo>
                    <a:pt x="1193" y="3172"/>
                  </a:lnTo>
                  <a:lnTo>
                    <a:pt x="1193" y="3172"/>
                  </a:lnTo>
                  <a:lnTo>
                    <a:pt x="1193" y="3178"/>
                  </a:lnTo>
                  <a:lnTo>
                    <a:pt x="1204" y="3172"/>
                  </a:lnTo>
                  <a:lnTo>
                    <a:pt x="1216" y="3166"/>
                  </a:lnTo>
                  <a:lnTo>
                    <a:pt x="1228" y="3166"/>
                  </a:lnTo>
                  <a:lnTo>
                    <a:pt x="1244" y="3161"/>
                  </a:lnTo>
                  <a:lnTo>
                    <a:pt x="1256" y="3172"/>
                  </a:lnTo>
                  <a:lnTo>
                    <a:pt x="1273" y="3178"/>
                  </a:lnTo>
                  <a:lnTo>
                    <a:pt x="1290" y="3189"/>
                  </a:lnTo>
                  <a:lnTo>
                    <a:pt x="1307" y="3200"/>
                  </a:lnTo>
                  <a:lnTo>
                    <a:pt x="1307" y="3200"/>
                  </a:lnTo>
                  <a:lnTo>
                    <a:pt x="1307" y="3200"/>
                  </a:lnTo>
                  <a:lnTo>
                    <a:pt x="1307" y="3200"/>
                  </a:lnTo>
                  <a:lnTo>
                    <a:pt x="1307" y="3212"/>
                  </a:lnTo>
                  <a:lnTo>
                    <a:pt x="1307" y="3212"/>
                  </a:lnTo>
                  <a:lnTo>
                    <a:pt x="1313" y="3223"/>
                  </a:lnTo>
                  <a:lnTo>
                    <a:pt x="1313" y="3223"/>
                  </a:lnTo>
                  <a:lnTo>
                    <a:pt x="1318" y="3234"/>
                  </a:lnTo>
                  <a:lnTo>
                    <a:pt x="1318" y="3234"/>
                  </a:lnTo>
                  <a:lnTo>
                    <a:pt x="1330" y="3246"/>
                  </a:lnTo>
                  <a:lnTo>
                    <a:pt x="1330" y="3246"/>
                  </a:lnTo>
                  <a:lnTo>
                    <a:pt x="1341" y="3252"/>
                  </a:lnTo>
                  <a:lnTo>
                    <a:pt x="1341" y="3252"/>
                  </a:lnTo>
                  <a:lnTo>
                    <a:pt x="1353" y="3258"/>
                  </a:lnTo>
                  <a:lnTo>
                    <a:pt x="1353" y="3258"/>
                  </a:lnTo>
                  <a:lnTo>
                    <a:pt x="1369" y="3263"/>
                  </a:lnTo>
                  <a:lnTo>
                    <a:pt x="1369" y="3263"/>
                  </a:lnTo>
                  <a:lnTo>
                    <a:pt x="1375" y="3274"/>
                  </a:lnTo>
                  <a:lnTo>
                    <a:pt x="1375" y="3274"/>
                  </a:lnTo>
                  <a:lnTo>
                    <a:pt x="1387" y="3286"/>
                  </a:lnTo>
                  <a:lnTo>
                    <a:pt x="1387" y="3286"/>
                  </a:lnTo>
                  <a:lnTo>
                    <a:pt x="1393" y="3291"/>
                  </a:lnTo>
                  <a:lnTo>
                    <a:pt x="1393" y="3291"/>
                  </a:lnTo>
                  <a:lnTo>
                    <a:pt x="1409" y="3303"/>
                  </a:lnTo>
                  <a:lnTo>
                    <a:pt x="1409" y="3303"/>
                  </a:lnTo>
                  <a:lnTo>
                    <a:pt x="1426" y="3308"/>
                  </a:lnTo>
                  <a:lnTo>
                    <a:pt x="1426" y="3308"/>
                  </a:lnTo>
                  <a:lnTo>
                    <a:pt x="1443" y="3314"/>
                  </a:lnTo>
                  <a:lnTo>
                    <a:pt x="1443" y="3314"/>
                  </a:lnTo>
                  <a:lnTo>
                    <a:pt x="1449" y="3320"/>
                  </a:lnTo>
                  <a:lnTo>
                    <a:pt x="1449" y="3320"/>
                  </a:lnTo>
                  <a:lnTo>
                    <a:pt x="1460" y="3331"/>
                  </a:lnTo>
                  <a:lnTo>
                    <a:pt x="1460" y="3331"/>
                  </a:lnTo>
                  <a:lnTo>
                    <a:pt x="1460" y="3348"/>
                  </a:lnTo>
                  <a:lnTo>
                    <a:pt x="1460" y="3348"/>
                  </a:lnTo>
                  <a:lnTo>
                    <a:pt x="1466" y="3359"/>
                  </a:lnTo>
                  <a:lnTo>
                    <a:pt x="1466" y="3359"/>
                  </a:lnTo>
                  <a:lnTo>
                    <a:pt x="1478" y="3371"/>
                  </a:lnTo>
                  <a:lnTo>
                    <a:pt x="1478" y="3371"/>
                  </a:lnTo>
                  <a:lnTo>
                    <a:pt x="1489" y="3383"/>
                  </a:lnTo>
                  <a:lnTo>
                    <a:pt x="1489" y="3383"/>
                  </a:lnTo>
                  <a:lnTo>
                    <a:pt x="1500" y="3388"/>
                  </a:lnTo>
                  <a:lnTo>
                    <a:pt x="1500" y="3388"/>
                  </a:lnTo>
                  <a:lnTo>
                    <a:pt x="1512" y="3394"/>
                  </a:lnTo>
                  <a:lnTo>
                    <a:pt x="1512" y="3394"/>
                  </a:lnTo>
                  <a:lnTo>
                    <a:pt x="1518" y="3399"/>
                  </a:lnTo>
                  <a:lnTo>
                    <a:pt x="1518" y="3399"/>
                  </a:lnTo>
                  <a:lnTo>
                    <a:pt x="1518" y="3399"/>
                  </a:lnTo>
                  <a:lnTo>
                    <a:pt x="1512" y="3417"/>
                  </a:lnTo>
                  <a:lnTo>
                    <a:pt x="1500" y="3428"/>
                  </a:lnTo>
                  <a:lnTo>
                    <a:pt x="1494" y="3439"/>
                  </a:lnTo>
                  <a:lnTo>
                    <a:pt x="1489" y="3451"/>
                  </a:lnTo>
                  <a:lnTo>
                    <a:pt x="1489" y="3456"/>
                  </a:lnTo>
                  <a:lnTo>
                    <a:pt x="1489" y="3462"/>
                  </a:lnTo>
                  <a:lnTo>
                    <a:pt x="1494" y="3468"/>
                  </a:lnTo>
                  <a:lnTo>
                    <a:pt x="1494" y="3473"/>
                  </a:lnTo>
                  <a:lnTo>
                    <a:pt x="1494" y="3473"/>
                  </a:lnTo>
                  <a:lnTo>
                    <a:pt x="1512" y="3462"/>
                  </a:lnTo>
                  <a:lnTo>
                    <a:pt x="1512" y="3462"/>
                  </a:lnTo>
                  <a:lnTo>
                    <a:pt x="1523" y="3445"/>
                  </a:lnTo>
                  <a:lnTo>
                    <a:pt x="1523" y="3445"/>
                  </a:lnTo>
                  <a:lnTo>
                    <a:pt x="1534" y="3433"/>
                  </a:lnTo>
                  <a:lnTo>
                    <a:pt x="1534" y="3433"/>
                  </a:lnTo>
                  <a:lnTo>
                    <a:pt x="1540" y="3417"/>
                  </a:lnTo>
                  <a:lnTo>
                    <a:pt x="1540" y="3417"/>
                  </a:lnTo>
                  <a:lnTo>
                    <a:pt x="1540" y="3399"/>
                  </a:lnTo>
                  <a:lnTo>
                    <a:pt x="1540" y="3399"/>
                  </a:lnTo>
                  <a:lnTo>
                    <a:pt x="1534" y="3388"/>
                  </a:lnTo>
                  <a:lnTo>
                    <a:pt x="1534" y="3388"/>
                  </a:lnTo>
                  <a:lnTo>
                    <a:pt x="1534" y="3377"/>
                  </a:lnTo>
                  <a:lnTo>
                    <a:pt x="1534" y="3377"/>
                  </a:lnTo>
                  <a:lnTo>
                    <a:pt x="1528" y="3365"/>
                  </a:lnTo>
                  <a:lnTo>
                    <a:pt x="1528" y="3365"/>
                  </a:lnTo>
                  <a:lnTo>
                    <a:pt x="1540" y="3348"/>
                  </a:lnTo>
                  <a:lnTo>
                    <a:pt x="1540" y="3348"/>
                  </a:lnTo>
                  <a:lnTo>
                    <a:pt x="1557" y="3337"/>
                  </a:lnTo>
                  <a:lnTo>
                    <a:pt x="1557" y="3337"/>
                  </a:lnTo>
                  <a:lnTo>
                    <a:pt x="1568" y="3320"/>
                  </a:lnTo>
                  <a:lnTo>
                    <a:pt x="1568" y="3320"/>
                  </a:lnTo>
                  <a:lnTo>
                    <a:pt x="1574" y="3303"/>
                  </a:lnTo>
                  <a:lnTo>
                    <a:pt x="1574" y="3303"/>
                  </a:lnTo>
                  <a:lnTo>
                    <a:pt x="1574" y="3297"/>
                  </a:lnTo>
                  <a:lnTo>
                    <a:pt x="1574" y="3297"/>
                  </a:lnTo>
                  <a:lnTo>
                    <a:pt x="1574" y="3291"/>
                  </a:lnTo>
                  <a:lnTo>
                    <a:pt x="1574" y="3291"/>
                  </a:lnTo>
                  <a:lnTo>
                    <a:pt x="1574" y="3286"/>
                  </a:lnTo>
                  <a:lnTo>
                    <a:pt x="1574" y="3286"/>
                  </a:lnTo>
                  <a:lnTo>
                    <a:pt x="1574" y="3280"/>
                  </a:lnTo>
                  <a:lnTo>
                    <a:pt x="1574" y="3280"/>
                  </a:lnTo>
                  <a:lnTo>
                    <a:pt x="1580" y="3274"/>
                  </a:lnTo>
                  <a:lnTo>
                    <a:pt x="1580" y="3274"/>
                  </a:lnTo>
                  <a:lnTo>
                    <a:pt x="1591" y="3274"/>
                  </a:lnTo>
                  <a:lnTo>
                    <a:pt x="1591" y="3274"/>
                  </a:lnTo>
                  <a:lnTo>
                    <a:pt x="1597" y="3274"/>
                  </a:lnTo>
                  <a:lnTo>
                    <a:pt x="1597" y="3274"/>
                  </a:lnTo>
                  <a:lnTo>
                    <a:pt x="1603" y="3269"/>
                  </a:lnTo>
                  <a:lnTo>
                    <a:pt x="1603" y="3269"/>
                  </a:lnTo>
                  <a:lnTo>
                    <a:pt x="1603" y="3263"/>
                  </a:lnTo>
                  <a:lnTo>
                    <a:pt x="1603" y="3263"/>
                  </a:lnTo>
                  <a:lnTo>
                    <a:pt x="1603" y="3258"/>
                  </a:lnTo>
                  <a:lnTo>
                    <a:pt x="1603" y="3258"/>
                  </a:lnTo>
                  <a:lnTo>
                    <a:pt x="1619" y="3246"/>
                  </a:lnTo>
                  <a:lnTo>
                    <a:pt x="1619" y="3246"/>
                  </a:lnTo>
                  <a:lnTo>
                    <a:pt x="1625" y="3234"/>
                  </a:lnTo>
                  <a:lnTo>
                    <a:pt x="1625" y="3234"/>
                  </a:lnTo>
                  <a:lnTo>
                    <a:pt x="1631" y="3212"/>
                  </a:lnTo>
                  <a:lnTo>
                    <a:pt x="1631" y="3212"/>
                  </a:lnTo>
                  <a:lnTo>
                    <a:pt x="1631" y="3189"/>
                  </a:lnTo>
                  <a:lnTo>
                    <a:pt x="1631" y="3189"/>
                  </a:lnTo>
                  <a:lnTo>
                    <a:pt x="1637" y="3189"/>
                  </a:lnTo>
                  <a:lnTo>
                    <a:pt x="1637" y="3189"/>
                  </a:lnTo>
                  <a:lnTo>
                    <a:pt x="1643" y="3189"/>
                  </a:lnTo>
                  <a:lnTo>
                    <a:pt x="1643" y="3189"/>
                  </a:lnTo>
                  <a:lnTo>
                    <a:pt x="1648" y="3189"/>
                  </a:lnTo>
                  <a:lnTo>
                    <a:pt x="1648" y="3189"/>
                  </a:lnTo>
                  <a:lnTo>
                    <a:pt x="1653" y="3194"/>
                  </a:lnTo>
                  <a:lnTo>
                    <a:pt x="1653" y="3194"/>
                  </a:lnTo>
                  <a:lnTo>
                    <a:pt x="1653" y="3200"/>
                  </a:lnTo>
                  <a:lnTo>
                    <a:pt x="1653" y="3200"/>
                  </a:lnTo>
                  <a:lnTo>
                    <a:pt x="1653" y="3206"/>
                  </a:lnTo>
                  <a:lnTo>
                    <a:pt x="1653" y="3206"/>
                  </a:lnTo>
                  <a:lnTo>
                    <a:pt x="1653" y="3206"/>
                  </a:lnTo>
                  <a:lnTo>
                    <a:pt x="1653" y="3206"/>
                  </a:lnTo>
                  <a:lnTo>
                    <a:pt x="1659" y="3206"/>
                  </a:lnTo>
                  <a:lnTo>
                    <a:pt x="1659" y="3206"/>
                  </a:lnTo>
                  <a:lnTo>
                    <a:pt x="1665" y="3206"/>
                  </a:lnTo>
                  <a:lnTo>
                    <a:pt x="1665" y="3206"/>
                  </a:lnTo>
                  <a:lnTo>
                    <a:pt x="1671" y="3212"/>
                  </a:lnTo>
                  <a:lnTo>
                    <a:pt x="1671" y="3212"/>
                  </a:lnTo>
                  <a:lnTo>
                    <a:pt x="1671" y="3206"/>
                  </a:lnTo>
                  <a:lnTo>
                    <a:pt x="1671" y="3206"/>
                  </a:lnTo>
                  <a:lnTo>
                    <a:pt x="1671" y="3200"/>
                  </a:lnTo>
                  <a:lnTo>
                    <a:pt x="1671" y="3200"/>
                  </a:lnTo>
                  <a:lnTo>
                    <a:pt x="1677" y="3194"/>
                  </a:lnTo>
                  <a:lnTo>
                    <a:pt x="1677" y="3194"/>
                  </a:lnTo>
                  <a:lnTo>
                    <a:pt x="1677" y="3194"/>
                  </a:lnTo>
                  <a:lnTo>
                    <a:pt x="1677" y="3194"/>
                  </a:lnTo>
                  <a:lnTo>
                    <a:pt x="1682" y="3194"/>
                  </a:lnTo>
                  <a:lnTo>
                    <a:pt x="1682" y="3200"/>
                  </a:lnTo>
                  <a:lnTo>
                    <a:pt x="1688" y="3200"/>
                  </a:lnTo>
                  <a:lnTo>
                    <a:pt x="1688" y="3200"/>
                  </a:lnTo>
                  <a:lnTo>
                    <a:pt x="1682" y="3206"/>
                  </a:lnTo>
                  <a:lnTo>
                    <a:pt x="1682" y="3206"/>
                  </a:lnTo>
                  <a:lnTo>
                    <a:pt x="1682" y="3212"/>
                  </a:lnTo>
                  <a:lnTo>
                    <a:pt x="1682" y="3212"/>
                  </a:lnTo>
                  <a:lnTo>
                    <a:pt x="1682" y="3223"/>
                  </a:lnTo>
                  <a:lnTo>
                    <a:pt x="1682" y="3223"/>
                  </a:lnTo>
                  <a:lnTo>
                    <a:pt x="1682" y="3223"/>
                  </a:lnTo>
                  <a:lnTo>
                    <a:pt x="1682" y="3223"/>
                  </a:lnTo>
                  <a:lnTo>
                    <a:pt x="1677" y="3240"/>
                  </a:lnTo>
                  <a:lnTo>
                    <a:pt x="1677" y="3240"/>
                  </a:lnTo>
                  <a:lnTo>
                    <a:pt x="1677" y="3258"/>
                  </a:lnTo>
                  <a:lnTo>
                    <a:pt x="1677" y="3258"/>
                  </a:lnTo>
                  <a:lnTo>
                    <a:pt x="1671" y="3269"/>
                  </a:lnTo>
                  <a:lnTo>
                    <a:pt x="1671" y="3269"/>
                  </a:lnTo>
                  <a:lnTo>
                    <a:pt x="1665" y="3280"/>
                  </a:lnTo>
                  <a:lnTo>
                    <a:pt x="1665" y="3280"/>
                  </a:lnTo>
                  <a:lnTo>
                    <a:pt x="1659" y="3286"/>
                  </a:lnTo>
                  <a:lnTo>
                    <a:pt x="1659" y="3286"/>
                  </a:lnTo>
                  <a:lnTo>
                    <a:pt x="1653" y="3291"/>
                  </a:lnTo>
                  <a:lnTo>
                    <a:pt x="1653" y="3291"/>
                  </a:lnTo>
                  <a:lnTo>
                    <a:pt x="1648" y="3297"/>
                  </a:lnTo>
                  <a:lnTo>
                    <a:pt x="1648" y="3297"/>
                  </a:lnTo>
                  <a:lnTo>
                    <a:pt x="1648" y="3297"/>
                  </a:lnTo>
                  <a:lnTo>
                    <a:pt x="1648" y="3297"/>
                  </a:lnTo>
                  <a:lnTo>
                    <a:pt x="1648" y="3308"/>
                  </a:lnTo>
                  <a:lnTo>
                    <a:pt x="1648" y="3308"/>
                  </a:lnTo>
                  <a:lnTo>
                    <a:pt x="1648" y="3308"/>
                  </a:lnTo>
                  <a:lnTo>
                    <a:pt x="1659" y="3303"/>
                  </a:lnTo>
                  <a:lnTo>
                    <a:pt x="1659" y="3303"/>
                  </a:lnTo>
                  <a:lnTo>
                    <a:pt x="1671" y="3286"/>
                  </a:lnTo>
                  <a:lnTo>
                    <a:pt x="1671" y="3286"/>
                  </a:lnTo>
                  <a:lnTo>
                    <a:pt x="1682" y="3274"/>
                  </a:lnTo>
                  <a:lnTo>
                    <a:pt x="1682" y="3274"/>
                  </a:lnTo>
                  <a:lnTo>
                    <a:pt x="1688" y="3252"/>
                  </a:lnTo>
                  <a:lnTo>
                    <a:pt x="1688" y="3252"/>
                  </a:lnTo>
                  <a:lnTo>
                    <a:pt x="1699" y="3229"/>
                  </a:lnTo>
                  <a:lnTo>
                    <a:pt x="1699" y="3229"/>
                  </a:lnTo>
                  <a:lnTo>
                    <a:pt x="1705" y="3206"/>
                  </a:lnTo>
                  <a:lnTo>
                    <a:pt x="1705" y="3206"/>
                  </a:lnTo>
                  <a:lnTo>
                    <a:pt x="1711" y="3184"/>
                  </a:lnTo>
                  <a:lnTo>
                    <a:pt x="1711" y="3184"/>
                  </a:lnTo>
                  <a:lnTo>
                    <a:pt x="1716" y="3161"/>
                  </a:lnTo>
                  <a:lnTo>
                    <a:pt x="1716" y="3161"/>
                  </a:lnTo>
                  <a:lnTo>
                    <a:pt x="1722" y="3144"/>
                  </a:lnTo>
                  <a:lnTo>
                    <a:pt x="1722" y="3144"/>
                  </a:lnTo>
                  <a:lnTo>
                    <a:pt x="1728" y="3121"/>
                  </a:lnTo>
                  <a:lnTo>
                    <a:pt x="1728" y="3121"/>
                  </a:lnTo>
                  <a:lnTo>
                    <a:pt x="1739" y="3104"/>
                  </a:lnTo>
                  <a:lnTo>
                    <a:pt x="1739" y="3104"/>
                  </a:lnTo>
                  <a:lnTo>
                    <a:pt x="1750" y="3093"/>
                  </a:lnTo>
                  <a:lnTo>
                    <a:pt x="1750" y="3093"/>
                  </a:lnTo>
                  <a:lnTo>
                    <a:pt x="1762" y="3075"/>
                  </a:lnTo>
                  <a:lnTo>
                    <a:pt x="1762" y="3075"/>
                  </a:lnTo>
                  <a:lnTo>
                    <a:pt x="1778" y="3059"/>
                  </a:lnTo>
                  <a:lnTo>
                    <a:pt x="1778" y="3059"/>
                  </a:lnTo>
                  <a:lnTo>
                    <a:pt x="1790" y="3053"/>
                  </a:lnTo>
                  <a:lnTo>
                    <a:pt x="1790" y="3053"/>
                  </a:lnTo>
                  <a:lnTo>
                    <a:pt x="1796" y="3053"/>
                  </a:lnTo>
                  <a:lnTo>
                    <a:pt x="1796" y="3053"/>
                  </a:lnTo>
                  <a:lnTo>
                    <a:pt x="1796" y="3047"/>
                  </a:lnTo>
                  <a:lnTo>
                    <a:pt x="1796" y="3047"/>
                  </a:lnTo>
                  <a:lnTo>
                    <a:pt x="1802" y="3047"/>
                  </a:lnTo>
                  <a:lnTo>
                    <a:pt x="1802" y="3047"/>
                  </a:lnTo>
                  <a:lnTo>
                    <a:pt x="1807" y="3047"/>
                  </a:lnTo>
                  <a:lnTo>
                    <a:pt x="1807" y="3047"/>
                  </a:lnTo>
                  <a:lnTo>
                    <a:pt x="1807" y="3041"/>
                  </a:lnTo>
                  <a:lnTo>
                    <a:pt x="1807" y="3041"/>
                  </a:lnTo>
                  <a:lnTo>
                    <a:pt x="1807" y="3030"/>
                  </a:lnTo>
                  <a:lnTo>
                    <a:pt x="1807" y="3030"/>
                  </a:lnTo>
                  <a:lnTo>
                    <a:pt x="1807" y="3024"/>
                  </a:lnTo>
                  <a:lnTo>
                    <a:pt x="1807" y="3024"/>
                  </a:lnTo>
                  <a:lnTo>
                    <a:pt x="1813" y="3013"/>
                  </a:lnTo>
                  <a:lnTo>
                    <a:pt x="1813" y="3013"/>
                  </a:lnTo>
                  <a:lnTo>
                    <a:pt x="1813" y="3013"/>
                  </a:lnTo>
                  <a:lnTo>
                    <a:pt x="1813" y="3013"/>
                  </a:lnTo>
                  <a:lnTo>
                    <a:pt x="1818" y="3013"/>
                  </a:lnTo>
                  <a:lnTo>
                    <a:pt x="1818" y="3013"/>
                  </a:lnTo>
                  <a:lnTo>
                    <a:pt x="1818" y="3007"/>
                  </a:lnTo>
                  <a:lnTo>
                    <a:pt x="1818" y="3007"/>
                  </a:lnTo>
                  <a:lnTo>
                    <a:pt x="1824" y="3007"/>
                  </a:lnTo>
                  <a:lnTo>
                    <a:pt x="1824" y="3007"/>
                  </a:lnTo>
                  <a:lnTo>
                    <a:pt x="1818" y="2990"/>
                  </a:lnTo>
                  <a:lnTo>
                    <a:pt x="1818" y="2990"/>
                  </a:lnTo>
                  <a:lnTo>
                    <a:pt x="1818" y="2962"/>
                  </a:lnTo>
                  <a:lnTo>
                    <a:pt x="1818" y="2962"/>
                  </a:lnTo>
                  <a:lnTo>
                    <a:pt x="1818" y="2928"/>
                  </a:lnTo>
                  <a:lnTo>
                    <a:pt x="1818" y="2928"/>
                  </a:lnTo>
                  <a:lnTo>
                    <a:pt x="1824" y="2899"/>
                  </a:lnTo>
                  <a:lnTo>
                    <a:pt x="1824" y="2899"/>
                  </a:lnTo>
                  <a:lnTo>
                    <a:pt x="1818" y="2899"/>
                  </a:lnTo>
                  <a:lnTo>
                    <a:pt x="1818" y="2899"/>
                  </a:lnTo>
                  <a:lnTo>
                    <a:pt x="1813" y="2899"/>
                  </a:lnTo>
                  <a:lnTo>
                    <a:pt x="1813" y="2899"/>
                  </a:lnTo>
                  <a:lnTo>
                    <a:pt x="1807" y="2894"/>
                  </a:lnTo>
                  <a:lnTo>
                    <a:pt x="1807" y="2894"/>
                  </a:lnTo>
                  <a:lnTo>
                    <a:pt x="1807" y="2894"/>
                  </a:lnTo>
                  <a:lnTo>
                    <a:pt x="1807" y="2894"/>
                  </a:lnTo>
                  <a:lnTo>
                    <a:pt x="1807" y="2882"/>
                  </a:lnTo>
                  <a:lnTo>
                    <a:pt x="1807" y="2882"/>
                  </a:lnTo>
                  <a:lnTo>
                    <a:pt x="1807" y="2876"/>
                  </a:lnTo>
                  <a:lnTo>
                    <a:pt x="1807" y="2876"/>
                  </a:lnTo>
                  <a:lnTo>
                    <a:pt x="1807" y="2871"/>
                  </a:lnTo>
                  <a:lnTo>
                    <a:pt x="1807" y="2871"/>
                  </a:lnTo>
                  <a:lnTo>
                    <a:pt x="1813" y="2865"/>
                  </a:lnTo>
                  <a:lnTo>
                    <a:pt x="1807" y="2865"/>
                  </a:lnTo>
                  <a:lnTo>
                    <a:pt x="1807" y="2865"/>
                  </a:lnTo>
                  <a:lnTo>
                    <a:pt x="1802" y="2865"/>
                  </a:lnTo>
                  <a:lnTo>
                    <a:pt x="1802" y="2865"/>
                  </a:lnTo>
                  <a:lnTo>
                    <a:pt x="1802" y="2865"/>
                  </a:lnTo>
                  <a:lnTo>
                    <a:pt x="1802" y="2865"/>
                  </a:lnTo>
                  <a:lnTo>
                    <a:pt x="1802" y="2865"/>
                  </a:lnTo>
                  <a:lnTo>
                    <a:pt x="1802" y="2859"/>
                  </a:lnTo>
                  <a:lnTo>
                    <a:pt x="1802" y="2859"/>
                  </a:lnTo>
                  <a:lnTo>
                    <a:pt x="1802" y="2854"/>
                  </a:lnTo>
                  <a:lnTo>
                    <a:pt x="1802" y="2854"/>
                  </a:lnTo>
                  <a:lnTo>
                    <a:pt x="1802" y="2848"/>
                  </a:lnTo>
                  <a:lnTo>
                    <a:pt x="1802" y="2848"/>
                  </a:lnTo>
                  <a:lnTo>
                    <a:pt x="1807" y="2848"/>
                  </a:lnTo>
                  <a:lnTo>
                    <a:pt x="1807" y="2848"/>
                  </a:lnTo>
                  <a:lnTo>
                    <a:pt x="1807" y="2848"/>
                  </a:lnTo>
                  <a:lnTo>
                    <a:pt x="1807" y="2848"/>
                  </a:lnTo>
                  <a:lnTo>
                    <a:pt x="1807" y="2842"/>
                  </a:lnTo>
                  <a:lnTo>
                    <a:pt x="1807" y="2842"/>
                  </a:lnTo>
                  <a:lnTo>
                    <a:pt x="1807" y="2837"/>
                  </a:lnTo>
                  <a:lnTo>
                    <a:pt x="1807" y="2837"/>
                  </a:lnTo>
                  <a:lnTo>
                    <a:pt x="1807" y="2837"/>
                  </a:lnTo>
                  <a:lnTo>
                    <a:pt x="1807" y="2837"/>
                  </a:lnTo>
                  <a:lnTo>
                    <a:pt x="1807" y="2825"/>
                  </a:lnTo>
                  <a:lnTo>
                    <a:pt x="1807" y="2825"/>
                  </a:lnTo>
                  <a:lnTo>
                    <a:pt x="1807" y="2809"/>
                  </a:lnTo>
                  <a:lnTo>
                    <a:pt x="1807" y="2809"/>
                  </a:lnTo>
                  <a:lnTo>
                    <a:pt x="1807" y="2803"/>
                  </a:lnTo>
                  <a:lnTo>
                    <a:pt x="1807" y="2803"/>
                  </a:lnTo>
                  <a:lnTo>
                    <a:pt x="1802" y="2797"/>
                  </a:lnTo>
                  <a:lnTo>
                    <a:pt x="1802" y="2797"/>
                  </a:lnTo>
                  <a:lnTo>
                    <a:pt x="1802" y="2797"/>
                  </a:lnTo>
                  <a:lnTo>
                    <a:pt x="1802" y="2797"/>
                  </a:lnTo>
                  <a:lnTo>
                    <a:pt x="1796" y="2791"/>
                  </a:lnTo>
                  <a:lnTo>
                    <a:pt x="1796" y="2791"/>
                  </a:lnTo>
                  <a:lnTo>
                    <a:pt x="1796" y="2785"/>
                  </a:lnTo>
                  <a:lnTo>
                    <a:pt x="1796" y="2785"/>
                  </a:lnTo>
                  <a:lnTo>
                    <a:pt x="1796" y="2780"/>
                  </a:lnTo>
                  <a:lnTo>
                    <a:pt x="1796" y="2780"/>
                  </a:lnTo>
                  <a:lnTo>
                    <a:pt x="1802" y="2774"/>
                  </a:lnTo>
                  <a:lnTo>
                    <a:pt x="1802" y="2774"/>
                  </a:lnTo>
                  <a:lnTo>
                    <a:pt x="1807" y="2774"/>
                  </a:lnTo>
                  <a:lnTo>
                    <a:pt x="1807" y="2774"/>
                  </a:lnTo>
                  <a:lnTo>
                    <a:pt x="1813" y="2769"/>
                  </a:lnTo>
                  <a:lnTo>
                    <a:pt x="1813" y="2769"/>
                  </a:lnTo>
                  <a:lnTo>
                    <a:pt x="1813" y="2757"/>
                  </a:lnTo>
                  <a:lnTo>
                    <a:pt x="1813" y="2757"/>
                  </a:lnTo>
                  <a:lnTo>
                    <a:pt x="1813" y="2745"/>
                  </a:lnTo>
                  <a:lnTo>
                    <a:pt x="1813" y="2745"/>
                  </a:lnTo>
                  <a:lnTo>
                    <a:pt x="1813" y="2740"/>
                  </a:lnTo>
                  <a:lnTo>
                    <a:pt x="1813" y="2740"/>
                  </a:lnTo>
                  <a:lnTo>
                    <a:pt x="1813" y="2729"/>
                  </a:lnTo>
                  <a:close/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Freeform 161"/>
            <p:cNvSpPr>
              <a:spLocks noChangeArrowheads="1"/>
            </p:cNvSpPr>
            <p:nvPr/>
          </p:nvSpPr>
          <p:spPr bwMode="auto">
            <a:xfrm>
              <a:off x="5549900" y="5092700"/>
              <a:ext cx="254000" cy="296863"/>
            </a:xfrm>
            <a:custGeom>
              <a:avLst/>
              <a:gdLst>
                <a:gd name="T0" fmla="*/ 23 w 705"/>
                <a:gd name="T1" fmla="*/ 676 h 825"/>
                <a:gd name="T2" fmla="*/ 51 w 705"/>
                <a:gd name="T3" fmla="*/ 715 h 825"/>
                <a:gd name="T4" fmla="*/ 63 w 705"/>
                <a:gd name="T5" fmla="*/ 761 h 825"/>
                <a:gd name="T6" fmla="*/ 57 w 705"/>
                <a:gd name="T7" fmla="*/ 790 h 825"/>
                <a:gd name="T8" fmla="*/ 74 w 705"/>
                <a:gd name="T9" fmla="*/ 824 h 825"/>
                <a:gd name="T10" fmla="*/ 91 w 705"/>
                <a:gd name="T11" fmla="*/ 812 h 825"/>
                <a:gd name="T12" fmla="*/ 130 w 705"/>
                <a:gd name="T13" fmla="*/ 801 h 825"/>
                <a:gd name="T14" fmla="*/ 165 w 705"/>
                <a:gd name="T15" fmla="*/ 784 h 825"/>
                <a:gd name="T16" fmla="*/ 210 w 705"/>
                <a:gd name="T17" fmla="*/ 755 h 825"/>
                <a:gd name="T18" fmla="*/ 250 w 705"/>
                <a:gd name="T19" fmla="*/ 721 h 825"/>
                <a:gd name="T20" fmla="*/ 250 w 705"/>
                <a:gd name="T21" fmla="*/ 704 h 825"/>
                <a:gd name="T22" fmla="*/ 279 w 705"/>
                <a:gd name="T23" fmla="*/ 682 h 825"/>
                <a:gd name="T24" fmla="*/ 295 w 705"/>
                <a:gd name="T25" fmla="*/ 693 h 825"/>
                <a:gd name="T26" fmla="*/ 319 w 705"/>
                <a:gd name="T27" fmla="*/ 693 h 825"/>
                <a:gd name="T28" fmla="*/ 341 w 705"/>
                <a:gd name="T29" fmla="*/ 699 h 825"/>
                <a:gd name="T30" fmla="*/ 386 w 705"/>
                <a:gd name="T31" fmla="*/ 699 h 825"/>
                <a:gd name="T32" fmla="*/ 409 w 705"/>
                <a:gd name="T33" fmla="*/ 710 h 825"/>
                <a:gd name="T34" fmla="*/ 432 w 705"/>
                <a:gd name="T35" fmla="*/ 704 h 825"/>
                <a:gd name="T36" fmla="*/ 438 w 705"/>
                <a:gd name="T37" fmla="*/ 648 h 825"/>
                <a:gd name="T38" fmla="*/ 444 w 705"/>
                <a:gd name="T39" fmla="*/ 596 h 825"/>
                <a:gd name="T40" fmla="*/ 460 w 705"/>
                <a:gd name="T41" fmla="*/ 585 h 825"/>
                <a:gd name="T42" fmla="*/ 483 w 705"/>
                <a:gd name="T43" fmla="*/ 574 h 825"/>
                <a:gd name="T44" fmla="*/ 500 w 705"/>
                <a:gd name="T45" fmla="*/ 517 h 825"/>
                <a:gd name="T46" fmla="*/ 534 w 705"/>
                <a:gd name="T47" fmla="*/ 483 h 825"/>
                <a:gd name="T48" fmla="*/ 563 w 705"/>
                <a:gd name="T49" fmla="*/ 460 h 825"/>
                <a:gd name="T50" fmla="*/ 614 w 705"/>
                <a:gd name="T51" fmla="*/ 437 h 825"/>
                <a:gd name="T52" fmla="*/ 637 w 705"/>
                <a:gd name="T53" fmla="*/ 426 h 825"/>
                <a:gd name="T54" fmla="*/ 659 w 705"/>
                <a:gd name="T55" fmla="*/ 415 h 825"/>
                <a:gd name="T56" fmla="*/ 694 w 705"/>
                <a:gd name="T57" fmla="*/ 397 h 825"/>
                <a:gd name="T58" fmla="*/ 704 w 705"/>
                <a:gd name="T59" fmla="*/ 380 h 825"/>
                <a:gd name="T60" fmla="*/ 682 w 705"/>
                <a:gd name="T61" fmla="*/ 369 h 825"/>
                <a:gd name="T62" fmla="*/ 665 w 705"/>
                <a:gd name="T63" fmla="*/ 352 h 825"/>
                <a:gd name="T64" fmla="*/ 642 w 705"/>
                <a:gd name="T65" fmla="*/ 352 h 825"/>
                <a:gd name="T66" fmla="*/ 619 w 705"/>
                <a:gd name="T67" fmla="*/ 341 h 825"/>
                <a:gd name="T68" fmla="*/ 614 w 705"/>
                <a:gd name="T69" fmla="*/ 312 h 825"/>
                <a:gd name="T70" fmla="*/ 614 w 705"/>
                <a:gd name="T71" fmla="*/ 290 h 825"/>
                <a:gd name="T72" fmla="*/ 619 w 705"/>
                <a:gd name="T73" fmla="*/ 266 h 825"/>
                <a:gd name="T74" fmla="*/ 591 w 705"/>
                <a:gd name="T75" fmla="*/ 255 h 825"/>
                <a:gd name="T76" fmla="*/ 585 w 705"/>
                <a:gd name="T77" fmla="*/ 244 h 825"/>
                <a:gd name="T78" fmla="*/ 569 w 705"/>
                <a:gd name="T79" fmla="*/ 216 h 825"/>
                <a:gd name="T80" fmla="*/ 569 w 705"/>
                <a:gd name="T81" fmla="*/ 193 h 825"/>
                <a:gd name="T82" fmla="*/ 545 w 705"/>
                <a:gd name="T83" fmla="*/ 181 h 825"/>
                <a:gd name="T84" fmla="*/ 523 w 705"/>
                <a:gd name="T85" fmla="*/ 159 h 825"/>
                <a:gd name="T86" fmla="*/ 512 w 705"/>
                <a:gd name="T87" fmla="*/ 165 h 825"/>
                <a:gd name="T88" fmla="*/ 489 w 705"/>
                <a:gd name="T89" fmla="*/ 159 h 825"/>
                <a:gd name="T90" fmla="*/ 478 w 705"/>
                <a:gd name="T91" fmla="*/ 136 h 825"/>
                <a:gd name="T92" fmla="*/ 449 w 705"/>
                <a:gd name="T93" fmla="*/ 107 h 825"/>
                <a:gd name="T94" fmla="*/ 438 w 705"/>
                <a:gd name="T95" fmla="*/ 79 h 825"/>
                <a:gd name="T96" fmla="*/ 426 w 705"/>
                <a:gd name="T97" fmla="*/ 51 h 825"/>
                <a:gd name="T98" fmla="*/ 409 w 705"/>
                <a:gd name="T99" fmla="*/ 40 h 825"/>
                <a:gd name="T100" fmla="*/ 398 w 705"/>
                <a:gd name="T101" fmla="*/ 0 h 825"/>
                <a:gd name="T102" fmla="*/ 381 w 705"/>
                <a:gd name="T103" fmla="*/ 0 h 825"/>
                <a:gd name="T104" fmla="*/ 364 w 705"/>
                <a:gd name="T105" fmla="*/ 22 h 825"/>
                <a:gd name="T106" fmla="*/ 330 w 705"/>
                <a:gd name="T107" fmla="*/ 16 h 825"/>
                <a:gd name="T108" fmla="*/ 319 w 705"/>
                <a:gd name="T109" fmla="*/ 34 h 825"/>
                <a:gd name="T110" fmla="*/ 301 w 705"/>
                <a:gd name="T111" fmla="*/ 40 h 825"/>
                <a:gd name="T112" fmla="*/ 142 w 705"/>
                <a:gd name="T113" fmla="*/ 51 h 825"/>
                <a:gd name="T114" fmla="*/ 85 w 705"/>
                <a:gd name="T115" fmla="*/ 125 h 825"/>
                <a:gd name="T116" fmla="*/ 45 w 705"/>
                <a:gd name="T117" fmla="*/ 346 h 825"/>
                <a:gd name="T118" fmla="*/ 5 w 705"/>
                <a:gd name="T119" fmla="*/ 59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5" h="825">
                  <a:moveTo>
                    <a:pt x="0" y="670"/>
                  </a:moveTo>
                  <a:lnTo>
                    <a:pt x="0" y="670"/>
                  </a:lnTo>
                  <a:lnTo>
                    <a:pt x="5" y="670"/>
                  </a:lnTo>
                  <a:lnTo>
                    <a:pt x="5" y="670"/>
                  </a:lnTo>
                  <a:lnTo>
                    <a:pt x="23" y="676"/>
                  </a:lnTo>
                  <a:lnTo>
                    <a:pt x="23" y="676"/>
                  </a:lnTo>
                  <a:lnTo>
                    <a:pt x="40" y="693"/>
                  </a:lnTo>
                  <a:lnTo>
                    <a:pt x="40" y="693"/>
                  </a:lnTo>
                  <a:lnTo>
                    <a:pt x="51" y="715"/>
                  </a:lnTo>
                  <a:lnTo>
                    <a:pt x="51" y="715"/>
                  </a:lnTo>
                  <a:lnTo>
                    <a:pt x="63" y="739"/>
                  </a:lnTo>
                  <a:lnTo>
                    <a:pt x="63" y="739"/>
                  </a:lnTo>
                  <a:lnTo>
                    <a:pt x="63" y="750"/>
                  </a:lnTo>
                  <a:lnTo>
                    <a:pt x="63" y="750"/>
                  </a:lnTo>
                  <a:lnTo>
                    <a:pt x="63" y="761"/>
                  </a:lnTo>
                  <a:lnTo>
                    <a:pt x="63" y="761"/>
                  </a:lnTo>
                  <a:lnTo>
                    <a:pt x="57" y="779"/>
                  </a:lnTo>
                  <a:lnTo>
                    <a:pt x="57" y="779"/>
                  </a:lnTo>
                  <a:lnTo>
                    <a:pt x="57" y="790"/>
                  </a:lnTo>
                  <a:lnTo>
                    <a:pt x="57" y="790"/>
                  </a:lnTo>
                  <a:lnTo>
                    <a:pt x="57" y="807"/>
                  </a:lnTo>
                  <a:lnTo>
                    <a:pt x="57" y="807"/>
                  </a:lnTo>
                  <a:lnTo>
                    <a:pt x="63" y="818"/>
                  </a:lnTo>
                  <a:lnTo>
                    <a:pt x="63" y="818"/>
                  </a:lnTo>
                  <a:lnTo>
                    <a:pt x="74" y="824"/>
                  </a:lnTo>
                  <a:lnTo>
                    <a:pt x="74" y="824"/>
                  </a:lnTo>
                  <a:lnTo>
                    <a:pt x="85" y="818"/>
                  </a:lnTo>
                  <a:lnTo>
                    <a:pt x="85" y="818"/>
                  </a:lnTo>
                  <a:lnTo>
                    <a:pt x="91" y="812"/>
                  </a:lnTo>
                  <a:lnTo>
                    <a:pt x="91" y="812"/>
                  </a:lnTo>
                  <a:lnTo>
                    <a:pt x="97" y="807"/>
                  </a:lnTo>
                  <a:lnTo>
                    <a:pt x="97" y="807"/>
                  </a:lnTo>
                  <a:lnTo>
                    <a:pt x="108" y="807"/>
                  </a:lnTo>
                  <a:lnTo>
                    <a:pt x="108" y="807"/>
                  </a:lnTo>
                  <a:lnTo>
                    <a:pt x="130" y="801"/>
                  </a:lnTo>
                  <a:lnTo>
                    <a:pt x="130" y="801"/>
                  </a:lnTo>
                  <a:lnTo>
                    <a:pt x="148" y="790"/>
                  </a:lnTo>
                  <a:lnTo>
                    <a:pt x="148" y="790"/>
                  </a:lnTo>
                  <a:lnTo>
                    <a:pt x="165" y="784"/>
                  </a:lnTo>
                  <a:lnTo>
                    <a:pt x="165" y="784"/>
                  </a:lnTo>
                  <a:lnTo>
                    <a:pt x="176" y="779"/>
                  </a:lnTo>
                  <a:lnTo>
                    <a:pt x="176" y="779"/>
                  </a:lnTo>
                  <a:lnTo>
                    <a:pt x="188" y="773"/>
                  </a:lnTo>
                  <a:lnTo>
                    <a:pt x="188" y="773"/>
                  </a:lnTo>
                  <a:lnTo>
                    <a:pt x="210" y="755"/>
                  </a:lnTo>
                  <a:lnTo>
                    <a:pt x="210" y="755"/>
                  </a:lnTo>
                  <a:lnTo>
                    <a:pt x="239" y="739"/>
                  </a:lnTo>
                  <a:lnTo>
                    <a:pt x="239" y="739"/>
                  </a:lnTo>
                  <a:lnTo>
                    <a:pt x="244" y="733"/>
                  </a:lnTo>
                  <a:lnTo>
                    <a:pt x="250" y="721"/>
                  </a:lnTo>
                  <a:lnTo>
                    <a:pt x="250" y="721"/>
                  </a:lnTo>
                  <a:lnTo>
                    <a:pt x="244" y="710"/>
                  </a:lnTo>
                  <a:lnTo>
                    <a:pt x="244" y="710"/>
                  </a:lnTo>
                  <a:lnTo>
                    <a:pt x="250" y="704"/>
                  </a:lnTo>
                  <a:lnTo>
                    <a:pt x="250" y="704"/>
                  </a:lnTo>
                  <a:lnTo>
                    <a:pt x="256" y="693"/>
                  </a:lnTo>
                  <a:lnTo>
                    <a:pt x="256" y="693"/>
                  </a:lnTo>
                  <a:lnTo>
                    <a:pt x="273" y="682"/>
                  </a:lnTo>
                  <a:lnTo>
                    <a:pt x="273" y="682"/>
                  </a:lnTo>
                  <a:lnTo>
                    <a:pt x="279" y="682"/>
                  </a:lnTo>
                  <a:lnTo>
                    <a:pt x="279" y="682"/>
                  </a:lnTo>
                  <a:lnTo>
                    <a:pt x="284" y="682"/>
                  </a:lnTo>
                  <a:lnTo>
                    <a:pt x="284" y="682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301" y="699"/>
                  </a:lnTo>
                  <a:lnTo>
                    <a:pt x="301" y="699"/>
                  </a:lnTo>
                  <a:lnTo>
                    <a:pt x="313" y="699"/>
                  </a:lnTo>
                  <a:lnTo>
                    <a:pt x="313" y="699"/>
                  </a:lnTo>
                  <a:lnTo>
                    <a:pt x="319" y="693"/>
                  </a:lnTo>
                  <a:lnTo>
                    <a:pt x="319" y="693"/>
                  </a:lnTo>
                  <a:lnTo>
                    <a:pt x="330" y="693"/>
                  </a:lnTo>
                  <a:lnTo>
                    <a:pt x="330" y="693"/>
                  </a:lnTo>
                  <a:lnTo>
                    <a:pt x="341" y="699"/>
                  </a:lnTo>
                  <a:lnTo>
                    <a:pt x="341" y="699"/>
                  </a:lnTo>
                  <a:lnTo>
                    <a:pt x="358" y="704"/>
                  </a:lnTo>
                  <a:lnTo>
                    <a:pt x="358" y="704"/>
                  </a:lnTo>
                  <a:lnTo>
                    <a:pt x="375" y="704"/>
                  </a:lnTo>
                  <a:lnTo>
                    <a:pt x="375" y="704"/>
                  </a:lnTo>
                  <a:lnTo>
                    <a:pt x="386" y="699"/>
                  </a:lnTo>
                  <a:lnTo>
                    <a:pt x="386" y="699"/>
                  </a:lnTo>
                  <a:lnTo>
                    <a:pt x="398" y="704"/>
                  </a:lnTo>
                  <a:lnTo>
                    <a:pt x="398" y="704"/>
                  </a:lnTo>
                  <a:lnTo>
                    <a:pt x="409" y="710"/>
                  </a:lnTo>
                  <a:lnTo>
                    <a:pt x="409" y="710"/>
                  </a:lnTo>
                  <a:lnTo>
                    <a:pt x="420" y="710"/>
                  </a:lnTo>
                  <a:lnTo>
                    <a:pt x="420" y="710"/>
                  </a:lnTo>
                  <a:lnTo>
                    <a:pt x="432" y="710"/>
                  </a:lnTo>
                  <a:lnTo>
                    <a:pt x="432" y="710"/>
                  </a:lnTo>
                  <a:lnTo>
                    <a:pt x="432" y="704"/>
                  </a:lnTo>
                  <a:lnTo>
                    <a:pt x="432" y="704"/>
                  </a:lnTo>
                  <a:lnTo>
                    <a:pt x="432" y="682"/>
                  </a:lnTo>
                  <a:lnTo>
                    <a:pt x="432" y="682"/>
                  </a:lnTo>
                  <a:lnTo>
                    <a:pt x="438" y="648"/>
                  </a:lnTo>
                  <a:lnTo>
                    <a:pt x="438" y="648"/>
                  </a:lnTo>
                  <a:lnTo>
                    <a:pt x="438" y="614"/>
                  </a:lnTo>
                  <a:lnTo>
                    <a:pt x="438" y="614"/>
                  </a:lnTo>
                  <a:lnTo>
                    <a:pt x="438" y="602"/>
                  </a:lnTo>
                  <a:lnTo>
                    <a:pt x="438" y="602"/>
                  </a:lnTo>
                  <a:lnTo>
                    <a:pt x="444" y="596"/>
                  </a:lnTo>
                  <a:lnTo>
                    <a:pt x="444" y="596"/>
                  </a:lnTo>
                  <a:lnTo>
                    <a:pt x="449" y="590"/>
                  </a:lnTo>
                  <a:lnTo>
                    <a:pt x="449" y="590"/>
                  </a:lnTo>
                  <a:lnTo>
                    <a:pt x="460" y="585"/>
                  </a:lnTo>
                  <a:lnTo>
                    <a:pt x="460" y="585"/>
                  </a:lnTo>
                  <a:lnTo>
                    <a:pt x="478" y="585"/>
                  </a:lnTo>
                  <a:lnTo>
                    <a:pt x="478" y="585"/>
                  </a:lnTo>
                  <a:lnTo>
                    <a:pt x="483" y="580"/>
                  </a:lnTo>
                  <a:lnTo>
                    <a:pt x="483" y="574"/>
                  </a:lnTo>
                  <a:lnTo>
                    <a:pt x="483" y="574"/>
                  </a:lnTo>
                  <a:lnTo>
                    <a:pt x="489" y="551"/>
                  </a:lnTo>
                  <a:lnTo>
                    <a:pt x="489" y="551"/>
                  </a:lnTo>
                  <a:lnTo>
                    <a:pt x="494" y="528"/>
                  </a:lnTo>
                  <a:lnTo>
                    <a:pt x="494" y="528"/>
                  </a:lnTo>
                  <a:lnTo>
                    <a:pt x="500" y="517"/>
                  </a:lnTo>
                  <a:lnTo>
                    <a:pt x="506" y="511"/>
                  </a:lnTo>
                  <a:lnTo>
                    <a:pt x="506" y="511"/>
                  </a:lnTo>
                  <a:lnTo>
                    <a:pt x="523" y="500"/>
                  </a:lnTo>
                  <a:lnTo>
                    <a:pt x="523" y="500"/>
                  </a:lnTo>
                  <a:lnTo>
                    <a:pt x="534" y="483"/>
                  </a:lnTo>
                  <a:lnTo>
                    <a:pt x="534" y="483"/>
                  </a:lnTo>
                  <a:lnTo>
                    <a:pt x="545" y="465"/>
                  </a:lnTo>
                  <a:lnTo>
                    <a:pt x="545" y="465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79" y="455"/>
                  </a:lnTo>
                  <a:lnTo>
                    <a:pt x="579" y="455"/>
                  </a:lnTo>
                  <a:lnTo>
                    <a:pt x="597" y="449"/>
                  </a:lnTo>
                  <a:lnTo>
                    <a:pt x="597" y="449"/>
                  </a:lnTo>
                  <a:lnTo>
                    <a:pt x="614" y="437"/>
                  </a:lnTo>
                  <a:lnTo>
                    <a:pt x="614" y="437"/>
                  </a:lnTo>
                  <a:lnTo>
                    <a:pt x="631" y="431"/>
                  </a:lnTo>
                  <a:lnTo>
                    <a:pt x="631" y="431"/>
                  </a:lnTo>
                  <a:lnTo>
                    <a:pt x="637" y="426"/>
                  </a:lnTo>
                  <a:lnTo>
                    <a:pt x="637" y="426"/>
                  </a:lnTo>
                  <a:lnTo>
                    <a:pt x="642" y="420"/>
                  </a:lnTo>
                  <a:lnTo>
                    <a:pt x="642" y="420"/>
                  </a:lnTo>
                  <a:lnTo>
                    <a:pt x="648" y="415"/>
                  </a:lnTo>
                  <a:lnTo>
                    <a:pt x="648" y="415"/>
                  </a:lnTo>
                  <a:lnTo>
                    <a:pt x="659" y="415"/>
                  </a:lnTo>
                  <a:lnTo>
                    <a:pt x="659" y="415"/>
                  </a:lnTo>
                  <a:lnTo>
                    <a:pt x="671" y="415"/>
                  </a:lnTo>
                  <a:lnTo>
                    <a:pt x="682" y="409"/>
                  </a:lnTo>
                  <a:lnTo>
                    <a:pt x="682" y="409"/>
                  </a:lnTo>
                  <a:lnTo>
                    <a:pt x="694" y="397"/>
                  </a:lnTo>
                  <a:lnTo>
                    <a:pt x="694" y="397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704" y="380"/>
                  </a:lnTo>
                  <a:lnTo>
                    <a:pt x="704" y="380"/>
                  </a:lnTo>
                  <a:lnTo>
                    <a:pt x="699" y="380"/>
                  </a:lnTo>
                  <a:lnTo>
                    <a:pt x="699" y="380"/>
                  </a:lnTo>
                  <a:lnTo>
                    <a:pt x="694" y="375"/>
                  </a:lnTo>
                  <a:lnTo>
                    <a:pt x="694" y="375"/>
                  </a:lnTo>
                  <a:lnTo>
                    <a:pt x="682" y="369"/>
                  </a:lnTo>
                  <a:lnTo>
                    <a:pt x="682" y="369"/>
                  </a:lnTo>
                  <a:lnTo>
                    <a:pt x="671" y="358"/>
                  </a:lnTo>
                  <a:lnTo>
                    <a:pt x="671" y="358"/>
                  </a:lnTo>
                  <a:lnTo>
                    <a:pt x="665" y="352"/>
                  </a:lnTo>
                  <a:lnTo>
                    <a:pt x="665" y="352"/>
                  </a:lnTo>
                  <a:lnTo>
                    <a:pt x="659" y="358"/>
                  </a:lnTo>
                  <a:lnTo>
                    <a:pt x="659" y="358"/>
                  </a:lnTo>
                  <a:lnTo>
                    <a:pt x="654" y="358"/>
                  </a:lnTo>
                  <a:lnTo>
                    <a:pt x="654" y="358"/>
                  </a:lnTo>
                  <a:lnTo>
                    <a:pt x="642" y="352"/>
                  </a:lnTo>
                  <a:lnTo>
                    <a:pt x="642" y="352"/>
                  </a:lnTo>
                  <a:lnTo>
                    <a:pt x="631" y="341"/>
                  </a:lnTo>
                  <a:lnTo>
                    <a:pt x="631" y="341"/>
                  </a:lnTo>
                  <a:lnTo>
                    <a:pt x="619" y="341"/>
                  </a:lnTo>
                  <a:lnTo>
                    <a:pt x="619" y="341"/>
                  </a:lnTo>
                  <a:lnTo>
                    <a:pt x="614" y="341"/>
                  </a:lnTo>
                  <a:lnTo>
                    <a:pt x="614" y="341"/>
                  </a:lnTo>
                  <a:lnTo>
                    <a:pt x="614" y="330"/>
                  </a:lnTo>
                  <a:lnTo>
                    <a:pt x="614" y="330"/>
                  </a:lnTo>
                  <a:lnTo>
                    <a:pt x="614" y="312"/>
                  </a:lnTo>
                  <a:lnTo>
                    <a:pt x="614" y="312"/>
                  </a:lnTo>
                  <a:lnTo>
                    <a:pt x="614" y="301"/>
                  </a:lnTo>
                  <a:lnTo>
                    <a:pt x="614" y="301"/>
                  </a:lnTo>
                  <a:lnTo>
                    <a:pt x="614" y="290"/>
                  </a:lnTo>
                  <a:lnTo>
                    <a:pt x="614" y="290"/>
                  </a:lnTo>
                  <a:lnTo>
                    <a:pt x="619" y="278"/>
                  </a:lnTo>
                  <a:lnTo>
                    <a:pt x="619" y="278"/>
                  </a:lnTo>
                  <a:lnTo>
                    <a:pt x="619" y="272"/>
                  </a:lnTo>
                  <a:lnTo>
                    <a:pt x="619" y="266"/>
                  </a:lnTo>
                  <a:lnTo>
                    <a:pt x="619" y="266"/>
                  </a:lnTo>
                  <a:lnTo>
                    <a:pt x="608" y="266"/>
                  </a:lnTo>
                  <a:lnTo>
                    <a:pt x="608" y="266"/>
                  </a:lnTo>
                  <a:lnTo>
                    <a:pt x="597" y="261"/>
                  </a:lnTo>
                  <a:lnTo>
                    <a:pt x="597" y="261"/>
                  </a:lnTo>
                  <a:lnTo>
                    <a:pt x="591" y="255"/>
                  </a:lnTo>
                  <a:lnTo>
                    <a:pt x="591" y="255"/>
                  </a:lnTo>
                  <a:lnTo>
                    <a:pt x="591" y="244"/>
                  </a:lnTo>
                  <a:lnTo>
                    <a:pt x="591" y="244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579" y="238"/>
                  </a:lnTo>
                  <a:lnTo>
                    <a:pt x="579" y="238"/>
                  </a:lnTo>
                  <a:lnTo>
                    <a:pt x="574" y="227"/>
                  </a:lnTo>
                  <a:lnTo>
                    <a:pt x="574" y="227"/>
                  </a:lnTo>
                  <a:lnTo>
                    <a:pt x="569" y="216"/>
                  </a:lnTo>
                  <a:lnTo>
                    <a:pt x="569" y="216"/>
                  </a:lnTo>
                  <a:lnTo>
                    <a:pt x="569" y="204"/>
                  </a:lnTo>
                  <a:lnTo>
                    <a:pt x="569" y="204"/>
                  </a:lnTo>
                  <a:lnTo>
                    <a:pt x="569" y="193"/>
                  </a:lnTo>
                  <a:lnTo>
                    <a:pt x="569" y="193"/>
                  </a:lnTo>
                  <a:lnTo>
                    <a:pt x="569" y="193"/>
                  </a:lnTo>
                  <a:lnTo>
                    <a:pt x="569" y="193"/>
                  </a:lnTo>
                  <a:lnTo>
                    <a:pt x="563" y="187"/>
                  </a:lnTo>
                  <a:lnTo>
                    <a:pt x="563" y="187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34" y="170"/>
                  </a:lnTo>
                  <a:lnTo>
                    <a:pt x="534" y="170"/>
                  </a:lnTo>
                  <a:lnTo>
                    <a:pt x="523" y="159"/>
                  </a:lnTo>
                  <a:lnTo>
                    <a:pt x="523" y="159"/>
                  </a:lnTo>
                  <a:lnTo>
                    <a:pt x="523" y="153"/>
                  </a:lnTo>
                  <a:lnTo>
                    <a:pt x="523" y="153"/>
                  </a:lnTo>
                  <a:lnTo>
                    <a:pt x="517" y="159"/>
                  </a:lnTo>
                  <a:lnTo>
                    <a:pt x="517" y="159"/>
                  </a:lnTo>
                  <a:lnTo>
                    <a:pt x="512" y="165"/>
                  </a:lnTo>
                  <a:lnTo>
                    <a:pt x="512" y="165"/>
                  </a:lnTo>
                  <a:lnTo>
                    <a:pt x="500" y="165"/>
                  </a:lnTo>
                  <a:lnTo>
                    <a:pt x="500" y="165"/>
                  </a:lnTo>
                  <a:lnTo>
                    <a:pt x="489" y="159"/>
                  </a:lnTo>
                  <a:lnTo>
                    <a:pt x="489" y="159"/>
                  </a:lnTo>
                  <a:lnTo>
                    <a:pt x="489" y="153"/>
                  </a:lnTo>
                  <a:lnTo>
                    <a:pt x="489" y="153"/>
                  </a:lnTo>
                  <a:lnTo>
                    <a:pt x="483" y="141"/>
                  </a:lnTo>
                  <a:lnTo>
                    <a:pt x="483" y="141"/>
                  </a:lnTo>
                  <a:lnTo>
                    <a:pt x="478" y="136"/>
                  </a:lnTo>
                  <a:lnTo>
                    <a:pt x="478" y="136"/>
                  </a:lnTo>
                  <a:lnTo>
                    <a:pt x="466" y="125"/>
                  </a:lnTo>
                  <a:lnTo>
                    <a:pt x="466" y="125"/>
                  </a:lnTo>
                  <a:lnTo>
                    <a:pt x="449" y="107"/>
                  </a:lnTo>
                  <a:lnTo>
                    <a:pt x="449" y="107"/>
                  </a:lnTo>
                  <a:lnTo>
                    <a:pt x="438" y="91"/>
                  </a:lnTo>
                  <a:lnTo>
                    <a:pt x="438" y="91"/>
                  </a:lnTo>
                  <a:lnTo>
                    <a:pt x="438" y="85"/>
                  </a:lnTo>
                  <a:lnTo>
                    <a:pt x="438" y="85"/>
                  </a:lnTo>
                  <a:lnTo>
                    <a:pt x="438" y="79"/>
                  </a:lnTo>
                  <a:lnTo>
                    <a:pt x="438" y="79"/>
                  </a:lnTo>
                  <a:lnTo>
                    <a:pt x="432" y="68"/>
                  </a:lnTo>
                  <a:lnTo>
                    <a:pt x="432" y="68"/>
                  </a:lnTo>
                  <a:lnTo>
                    <a:pt x="426" y="51"/>
                  </a:lnTo>
                  <a:lnTo>
                    <a:pt x="426" y="51"/>
                  </a:lnTo>
                  <a:lnTo>
                    <a:pt x="420" y="45"/>
                  </a:lnTo>
                  <a:lnTo>
                    <a:pt x="420" y="45"/>
                  </a:lnTo>
                  <a:lnTo>
                    <a:pt x="415" y="45"/>
                  </a:lnTo>
                  <a:lnTo>
                    <a:pt x="409" y="40"/>
                  </a:lnTo>
                  <a:lnTo>
                    <a:pt x="409" y="40"/>
                  </a:lnTo>
                  <a:lnTo>
                    <a:pt x="404" y="22"/>
                  </a:lnTo>
                  <a:lnTo>
                    <a:pt x="404" y="22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69" y="6"/>
                  </a:lnTo>
                  <a:lnTo>
                    <a:pt x="369" y="6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64" y="22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19" y="34"/>
                  </a:lnTo>
                  <a:lnTo>
                    <a:pt x="319" y="34"/>
                  </a:lnTo>
                  <a:lnTo>
                    <a:pt x="313" y="40"/>
                  </a:lnTo>
                  <a:lnTo>
                    <a:pt x="313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01" y="34"/>
                  </a:lnTo>
                  <a:lnTo>
                    <a:pt x="261" y="40"/>
                  </a:lnTo>
                  <a:lnTo>
                    <a:pt x="222" y="45"/>
                  </a:lnTo>
                  <a:lnTo>
                    <a:pt x="182" y="45"/>
                  </a:lnTo>
                  <a:lnTo>
                    <a:pt x="142" y="51"/>
                  </a:lnTo>
                  <a:lnTo>
                    <a:pt x="125" y="51"/>
                  </a:lnTo>
                  <a:lnTo>
                    <a:pt x="114" y="51"/>
                  </a:lnTo>
                  <a:lnTo>
                    <a:pt x="102" y="51"/>
                  </a:lnTo>
                  <a:lnTo>
                    <a:pt x="85" y="51"/>
                  </a:lnTo>
                  <a:lnTo>
                    <a:pt x="85" y="125"/>
                  </a:lnTo>
                  <a:lnTo>
                    <a:pt x="85" y="199"/>
                  </a:lnTo>
                  <a:lnTo>
                    <a:pt x="85" y="272"/>
                  </a:lnTo>
                  <a:lnTo>
                    <a:pt x="85" y="346"/>
                  </a:lnTo>
                  <a:lnTo>
                    <a:pt x="63" y="346"/>
                  </a:lnTo>
                  <a:lnTo>
                    <a:pt x="45" y="346"/>
                  </a:lnTo>
                  <a:lnTo>
                    <a:pt x="29" y="346"/>
                  </a:lnTo>
                  <a:lnTo>
                    <a:pt x="5" y="346"/>
                  </a:lnTo>
                  <a:lnTo>
                    <a:pt x="5" y="426"/>
                  </a:lnTo>
                  <a:lnTo>
                    <a:pt x="5" y="511"/>
                  </a:lnTo>
                  <a:lnTo>
                    <a:pt x="5" y="590"/>
                  </a:lnTo>
                  <a:lnTo>
                    <a:pt x="0" y="670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Freeform 162"/>
            <p:cNvSpPr>
              <a:spLocks noChangeArrowheads="1"/>
            </p:cNvSpPr>
            <p:nvPr/>
          </p:nvSpPr>
          <p:spPr bwMode="auto">
            <a:xfrm>
              <a:off x="5456238" y="3022600"/>
              <a:ext cx="100012" cy="103188"/>
            </a:xfrm>
            <a:custGeom>
              <a:avLst/>
              <a:gdLst>
                <a:gd name="T0" fmla="*/ 244 w 279"/>
                <a:gd name="T1" fmla="*/ 57 h 286"/>
                <a:gd name="T2" fmla="*/ 204 w 279"/>
                <a:gd name="T3" fmla="*/ 57 h 286"/>
                <a:gd name="T4" fmla="*/ 187 w 279"/>
                <a:gd name="T5" fmla="*/ 40 h 286"/>
                <a:gd name="T6" fmla="*/ 181 w 279"/>
                <a:gd name="T7" fmla="*/ 35 h 286"/>
                <a:gd name="T8" fmla="*/ 176 w 279"/>
                <a:gd name="T9" fmla="*/ 35 h 286"/>
                <a:gd name="T10" fmla="*/ 159 w 279"/>
                <a:gd name="T11" fmla="*/ 29 h 286"/>
                <a:gd name="T12" fmla="*/ 136 w 279"/>
                <a:gd name="T13" fmla="*/ 17 h 286"/>
                <a:gd name="T14" fmla="*/ 107 w 279"/>
                <a:gd name="T15" fmla="*/ 29 h 286"/>
                <a:gd name="T16" fmla="*/ 79 w 279"/>
                <a:gd name="T17" fmla="*/ 35 h 286"/>
                <a:gd name="T18" fmla="*/ 62 w 279"/>
                <a:gd name="T19" fmla="*/ 17 h 286"/>
                <a:gd name="T20" fmla="*/ 51 w 279"/>
                <a:gd name="T21" fmla="*/ 23 h 286"/>
                <a:gd name="T22" fmla="*/ 40 w 279"/>
                <a:gd name="T23" fmla="*/ 23 h 286"/>
                <a:gd name="T24" fmla="*/ 28 w 279"/>
                <a:gd name="T25" fmla="*/ 6 h 286"/>
                <a:gd name="T26" fmla="*/ 11 w 279"/>
                <a:gd name="T27" fmla="*/ 0 h 286"/>
                <a:gd name="T28" fmla="*/ 0 w 279"/>
                <a:gd name="T29" fmla="*/ 11 h 286"/>
                <a:gd name="T30" fmla="*/ 0 w 279"/>
                <a:gd name="T31" fmla="*/ 35 h 286"/>
                <a:gd name="T32" fmla="*/ 0 w 279"/>
                <a:gd name="T33" fmla="*/ 40 h 286"/>
                <a:gd name="T34" fmla="*/ 16 w 279"/>
                <a:gd name="T35" fmla="*/ 57 h 286"/>
                <a:gd name="T36" fmla="*/ 40 w 279"/>
                <a:gd name="T37" fmla="*/ 97 h 286"/>
                <a:gd name="T38" fmla="*/ 34 w 279"/>
                <a:gd name="T39" fmla="*/ 114 h 286"/>
                <a:gd name="T40" fmla="*/ 40 w 279"/>
                <a:gd name="T41" fmla="*/ 120 h 286"/>
                <a:gd name="T42" fmla="*/ 74 w 279"/>
                <a:gd name="T43" fmla="*/ 160 h 286"/>
                <a:gd name="T44" fmla="*/ 107 w 279"/>
                <a:gd name="T45" fmla="*/ 194 h 286"/>
                <a:gd name="T46" fmla="*/ 119 w 279"/>
                <a:gd name="T47" fmla="*/ 210 h 286"/>
                <a:gd name="T48" fmla="*/ 131 w 279"/>
                <a:gd name="T49" fmla="*/ 222 h 286"/>
                <a:gd name="T50" fmla="*/ 153 w 279"/>
                <a:gd name="T51" fmla="*/ 239 h 286"/>
                <a:gd name="T52" fmla="*/ 165 w 279"/>
                <a:gd name="T53" fmla="*/ 245 h 286"/>
                <a:gd name="T54" fmla="*/ 170 w 279"/>
                <a:gd name="T55" fmla="*/ 250 h 286"/>
                <a:gd name="T56" fmla="*/ 176 w 279"/>
                <a:gd name="T57" fmla="*/ 262 h 286"/>
                <a:gd name="T58" fmla="*/ 187 w 279"/>
                <a:gd name="T59" fmla="*/ 273 h 286"/>
                <a:gd name="T60" fmla="*/ 199 w 279"/>
                <a:gd name="T61" fmla="*/ 285 h 286"/>
                <a:gd name="T62" fmla="*/ 193 w 279"/>
                <a:gd name="T63" fmla="*/ 267 h 286"/>
                <a:gd name="T64" fmla="*/ 187 w 279"/>
                <a:gd name="T65" fmla="*/ 245 h 286"/>
                <a:gd name="T66" fmla="*/ 193 w 279"/>
                <a:gd name="T67" fmla="*/ 222 h 286"/>
                <a:gd name="T68" fmla="*/ 204 w 279"/>
                <a:gd name="T69" fmla="*/ 205 h 286"/>
                <a:gd name="T70" fmla="*/ 221 w 279"/>
                <a:gd name="T71" fmla="*/ 200 h 286"/>
                <a:gd name="T72" fmla="*/ 233 w 279"/>
                <a:gd name="T73" fmla="*/ 194 h 286"/>
                <a:gd name="T74" fmla="*/ 238 w 279"/>
                <a:gd name="T75" fmla="*/ 182 h 286"/>
                <a:gd name="T76" fmla="*/ 250 w 279"/>
                <a:gd name="T77" fmla="*/ 171 h 286"/>
                <a:gd name="T78" fmla="*/ 266 w 279"/>
                <a:gd name="T79" fmla="*/ 165 h 286"/>
                <a:gd name="T80" fmla="*/ 278 w 279"/>
                <a:gd name="T81" fmla="*/ 154 h 286"/>
                <a:gd name="T82" fmla="*/ 278 w 279"/>
                <a:gd name="T83" fmla="*/ 148 h 286"/>
                <a:gd name="T84" fmla="*/ 250 w 279"/>
                <a:gd name="T85" fmla="*/ 131 h 286"/>
                <a:gd name="T86" fmla="*/ 250 w 279"/>
                <a:gd name="T87" fmla="*/ 120 h 286"/>
                <a:gd name="T88" fmla="*/ 266 w 279"/>
                <a:gd name="T89" fmla="*/ 114 h 286"/>
                <a:gd name="T90" fmla="*/ 272 w 279"/>
                <a:gd name="T91" fmla="*/ 103 h 286"/>
                <a:gd name="T92" fmla="*/ 261 w 279"/>
                <a:gd name="T93" fmla="*/ 86 h 286"/>
                <a:gd name="T94" fmla="*/ 256 w 279"/>
                <a:gd name="T95" fmla="*/ 74 h 286"/>
                <a:gd name="T96" fmla="*/ 256 w 279"/>
                <a:gd name="T97" fmla="*/ 6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9" h="286">
                  <a:moveTo>
                    <a:pt x="256" y="57"/>
                  </a:moveTo>
                  <a:lnTo>
                    <a:pt x="256" y="57"/>
                  </a:lnTo>
                  <a:lnTo>
                    <a:pt x="244" y="57"/>
                  </a:lnTo>
                  <a:lnTo>
                    <a:pt x="244" y="57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9" y="57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76" y="35"/>
                  </a:lnTo>
                  <a:lnTo>
                    <a:pt x="176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47" y="23"/>
                  </a:lnTo>
                  <a:lnTo>
                    <a:pt x="147" y="23"/>
                  </a:lnTo>
                  <a:lnTo>
                    <a:pt x="136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85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91" y="176"/>
                  </a:lnTo>
                  <a:lnTo>
                    <a:pt x="91" y="176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41" y="234"/>
                  </a:lnTo>
                  <a:lnTo>
                    <a:pt x="141" y="234"/>
                  </a:lnTo>
                  <a:lnTo>
                    <a:pt x="153" y="239"/>
                  </a:lnTo>
                  <a:lnTo>
                    <a:pt x="153" y="239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70" y="250"/>
                  </a:lnTo>
                  <a:lnTo>
                    <a:pt x="170" y="250"/>
                  </a:lnTo>
                  <a:lnTo>
                    <a:pt x="176" y="256"/>
                  </a:lnTo>
                  <a:lnTo>
                    <a:pt x="176" y="256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81" y="267"/>
                  </a:lnTo>
                  <a:lnTo>
                    <a:pt x="181" y="267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93" y="279"/>
                  </a:lnTo>
                  <a:lnTo>
                    <a:pt x="193" y="279"/>
                  </a:lnTo>
                  <a:lnTo>
                    <a:pt x="199" y="285"/>
                  </a:lnTo>
                  <a:lnTo>
                    <a:pt x="199" y="285"/>
                  </a:lnTo>
                  <a:lnTo>
                    <a:pt x="193" y="273"/>
                  </a:lnTo>
                  <a:lnTo>
                    <a:pt x="193" y="273"/>
                  </a:lnTo>
                  <a:lnTo>
                    <a:pt x="193" y="267"/>
                  </a:lnTo>
                  <a:lnTo>
                    <a:pt x="193" y="267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7" y="245"/>
                  </a:lnTo>
                  <a:lnTo>
                    <a:pt x="193" y="234"/>
                  </a:lnTo>
                  <a:lnTo>
                    <a:pt x="193" y="234"/>
                  </a:lnTo>
                  <a:lnTo>
                    <a:pt x="193" y="222"/>
                  </a:lnTo>
                  <a:lnTo>
                    <a:pt x="193" y="222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210" y="205"/>
                  </a:lnTo>
                  <a:lnTo>
                    <a:pt x="210" y="205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7" y="200"/>
                  </a:lnTo>
                  <a:lnTo>
                    <a:pt x="227" y="200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8" y="182"/>
                  </a:lnTo>
                  <a:lnTo>
                    <a:pt x="238" y="182"/>
                  </a:lnTo>
                  <a:lnTo>
                    <a:pt x="244" y="176"/>
                  </a:lnTo>
                  <a:lnTo>
                    <a:pt x="244" y="176"/>
                  </a:lnTo>
                  <a:lnTo>
                    <a:pt x="250" y="171"/>
                  </a:lnTo>
                  <a:lnTo>
                    <a:pt x="250" y="171"/>
                  </a:lnTo>
                  <a:lnTo>
                    <a:pt x="256" y="165"/>
                  </a:lnTo>
                  <a:lnTo>
                    <a:pt x="256" y="165"/>
                  </a:lnTo>
                  <a:lnTo>
                    <a:pt x="266" y="165"/>
                  </a:lnTo>
                  <a:lnTo>
                    <a:pt x="266" y="165"/>
                  </a:lnTo>
                  <a:lnTo>
                    <a:pt x="272" y="160"/>
                  </a:lnTo>
                  <a:lnTo>
                    <a:pt x="272" y="160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48"/>
                  </a:lnTo>
                  <a:lnTo>
                    <a:pt x="278" y="148"/>
                  </a:lnTo>
                  <a:lnTo>
                    <a:pt x="278" y="148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44" y="131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50" y="120"/>
                  </a:lnTo>
                  <a:lnTo>
                    <a:pt x="250" y="120"/>
                  </a:lnTo>
                  <a:lnTo>
                    <a:pt x="261" y="120"/>
                  </a:lnTo>
                  <a:lnTo>
                    <a:pt x="261" y="120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3"/>
                  </a:lnTo>
                  <a:lnTo>
                    <a:pt x="272" y="103"/>
                  </a:lnTo>
                  <a:lnTo>
                    <a:pt x="266" y="97"/>
                  </a:lnTo>
                  <a:lnTo>
                    <a:pt x="266" y="97"/>
                  </a:lnTo>
                  <a:lnTo>
                    <a:pt x="261" y="86"/>
                  </a:lnTo>
                  <a:lnTo>
                    <a:pt x="261" y="86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6" y="69"/>
                  </a:lnTo>
                  <a:lnTo>
                    <a:pt x="256" y="69"/>
                  </a:lnTo>
                  <a:lnTo>
                    <a:pt x="256" y="63"/>
                  </a:lnTo>
                  <a:lnTo>
                    <a:pt x="256" y="63"/>
                  </a:lnTo>
                  <a:lnTo>
                    <a:pt x="256" y="51"/>
                  </a:lnTo>
                  <a:lnTo>
                    <a:pt x="256" y="57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Freeform 163"/>
            <p:cNvSpPr>
              <a:spLocks noChangeArrowheads="1"/>
            </p:cNvSpPr>
            <p:nvPr/>
          </p:nvSpPr>
          <p:spPr bwMode="auto">
            <a:xfrm>
              <a:off x="3263900" y="4857750"/>
              <a:ext cx="311150" cy="382588"/>
            </a:xfrm>
            <a:custGeom>
              <a:avLst/>
              <a:gdLst>
                <a:gd name="T0" fmla="*/ 62 w 864"/>
                <a:gd name="T1" fmla="*/ 455 h 1064"/>
                <a:gd name="T2" fmla="*/ 73 w 864"/>
                <a:gd name="T3" fmla="*/ 483 h 1064"/>
                <a:gd name="T4" fmla="*/ 73 w 864"/>
                <a:gd name="T5" fmla="*/ 489 h 1064"/>
                <a:gd name="T6" fmla="*/ 56 w 864"/>
                <a:gd name="T7" fmla="*/ 483 h 1064"/>
                <a:gd name="T8" fmla="*/ 56 w 864"/>
                <a:gd name="T9" fmla="*/ 483 h 1064"/>
                <a:gd name="T10" fmla="*/ 45 w 864"/>
                <a:gd name="T11" fmla="*/ 534 h 1064"/>
                <a:gd name="T12" fmla="*/ 22 w 864"/>
                <a:gd name="T13" fmla="*/ 614 h 1064"/>
                <a:gd name="T14" fmla="*/ 51 w 864"/>
                <a:gd name="T15" fmla="*/ 688 h 1064"/>
                <a:gd name="T16" fmla="*/ 96 w 864"/>
                <a:gd name="T17" fmla="*/ 739 h 1064"/>
                <a:gd name="T18" fmla="*/ 107 w 864"/>
                <a:gd name="T19" fmla="*/ 790 h 1064"/>
                <a:gd name="T20" fmla="*/ 130 w 864"/>
                <a:gd name="T21" fmla="*/ 870 h 1064"/>
                <a:gd name="T22" fmla="*/ 142 w 864"/>
                <a:gd name="T23" fmla="*/ 944 h 1064"/>
                <a:gd name="T24" fmla="*/ 181 w 864"/>
                <a:gd name="T25" fmla="*/ 1029 h 1064"/>
                <a:gd name="T26" fmla="*/ 250 w 864"/>
                <a:gd name="T27" fmla="*/ 995 h 1064"/>
                <a:gd name="T28" fmla="*/ 341 w 864"/>
                <a:gd name="T29" fmla="*/ 1012 h 1064"/>
                <a:gd name="T30" fmla="*/ 375 w 864"/>
                <a:gd name="T31" fmla="*/ 1040 h 1064"/>
                <a:gd name="T32" fmla="*/ 381 w 864"/>
                <a:gd name="T33" fmla="*/ 1063 h 1064"/>
                <a:gd name="T34" fmla="*/ 397 w 864"/>
                <a:gd name="T35" fmla="*/ 1040 h 1064"/>
                <a:gd name="T36" fmla="*/ 431 w 864"/>
                <a:gd name="T37" fmla="*/ 1006 h 1064"/>
                <a:gd name="T38" fmla="*/ 568 w 864"/>
                <a:gd name="T39" fmla="*/ 932 h 1064"/>
                <a:gd name="T40" fmla="*/ 585 w 864"/>
                <a:gd name="T41" fmla="*/ 875 h 1064"/>
                <a:gd name="T42" fmla="*/ 613 w 864"/>
                <a:gd name="T43" fmla="*/ 819 h 1064"/>
                <a:gd name="T44" fmla="*/ 710 w 864"/>
                <a:gd name="T45" fmla="*/ 761 h 1064"/>
                <a:gd name="T46" fmla="*/ 824 w 864"/>
                <a:gd name="T47" fmla="*/ 801 h 1064"/>
                <a:gd name="T48" fmla="*/ 841 w 864"/>
                <a:gd name="T49" fmla="*/ 784 h 1064"/>
                <a:gd name="T50" fmla="*/ 852 w 864"/>
                <a:gd name="T51" fmla="*/ 710 h 1064"/>
                <a:gd name="T52" fmla="*/ 863 w 864"/>
                <a:gd name="T53" fmla="*/ 654 h 1064"/>
                <a:gd name="T54" fmla="*/ 835 w 864"/>
                <a:gd name="T55" fmla="*/ 614 h 1064"/>
                <a:gd name="T56" fmla="*/ 801 w 864"/>
                <a:gd name="T57" fmla="*/ 563 h 1064"/>
                <a:gd name="T58" fmla="*/ 801 w 864"/>
                <a:gd name="T59" fmla="*/ 506 h 1064"/>
                <a:gd name="T60" fmla="*/ 699 w 864"/>
                <a:gd name="T61" fmla="*/ 506 h 1064"/>
                <a:gd name="T62" fmla="*/ 676 w 864"/>
                <a:gd name="T63" fmla="*/ 455 h 1064"/>
                <a:gd name="T64" fmla="*/ 676 w 864"/>
                <a:gd name="T65" fmla="*/ 398 h 1064"/>
                <a:gd name="T66" fmla="*/ 693 w 864"/>
                <a:gd name="T67" fmla="*/ 370 h 1064"/>
                <a:gd name="T68" fmla="*/ 676 w 864"/>
                <a:gd name="T69" fmla="*/ 312 h 1064"/>
                <a:gd name="T70" fmla="*/ 647 w 864"/>
                <a:gd name="T71" fmla="*/ 261 h 1064"/>
                <a:gd name="T72" fmla="*/ 596 w 864"/>
                <a:gd name="T73" fmla="*/ 267 h 1064"/>
                <a:gd name="T74" fmla="*/ 540 w 864"/>
                <a:gd name="T75" fmla="*/ 250 h 1064"/>
                <a:gd name="T76" fmla="*/ 494 w 864"/>
                <a:gd name="T77" fmla="*/ 216 h 1064"/>
                <a:gd name="T78" fmla="*/ 448 w 864"/>
                <a:gd name="T79" fmla="*/ 181 h 1064"/>
                <a:gd name="T80" fmla="*/ 397 w 864"/>
                <a:gd name="T81" fmla="*/ 136 h 1064"/>
                <a:gd name="T82" fmla="*/ 352 w 864"/>
                <a:gd name="T83" fmla="*/ 148 h 1064"/>
                <a:gd name="T84" fmla="*/ 318 w 864"/>
                <a:gd name="T85" fmla="*/ 131 h 1064"/>
                <a:gd name="T86" fmla="*/ 295 w 864"/>
                <a:gd name="T87" fmla="*/ 74 h 1064"/>
                <a:gd name="T88" fmla="*/ 312 w 864"/>
                <a:gd name="T89" fmla="*/ 6 h 1064"/>
                <a:gd name="T90" fmla="*/ 255 w 864"/>
                <a:gd name="T91" fmla="*/ 6 h 1064"/>
                <a:gd name="T92" fmla="*/ 164 w 864"/>
                <a:gd name="T93" fmla="*/ 40 h 1064"/>
                <a:gd name="T94" fmla="*/ 102 w 864"/>
                <a:gd name="T95" fmla="*/ 114 h 1064"/>
                <a:gd name="T96" fmla="*/ 79 w 864"/>
                <a:gd name="T97" fmla="*/ 125 h 1064"/>
                <a:gd name="T98" fmla="*/ 67 w 864"/>
                <a:gd name="T99" fmla="*/ 153 h 1064"/>
                <a:gd name="T100" fmla="*/ 17 w 864"/>
                <a:gd name="T101" fmla="*/ 148 h 1064"/>
                <a:gd name="T102" fmla="*/ 45 w 864"/>
                <a:gd name="T103" fmla="*/ 250 h 1064"/>
                <a:gd name="T104" fmla="*/ 22 w 864"/>
                <a:gd name="T105" fmla="*/ 312 h 1064"/>
                <a:gd name="T106" fmla="*/ 33 w 864"/>
                <a:gd name="T107" fmla="*/ 381 h 1064"/>
                <a:gd name="T108" fmla="*/ 33 w 864"/>
                <a:gd name="T109" fmla="*/ 404 h 1064"/>
                <a:gd name="T110" fmla="*/ 45 w 864"/>
                <a:gd name="T111" fmla="*/ 443 h 1064"/>
                <a:gd name="T112" fmla="*/ 181 w 864"/>
                <a:gd name="T113" fmla="*/ 694 h 1064"/>
                <a:gd name="T114" fmla="*/ 198 w 864"/>
                <a:gd name="T115" fmla="*/ 745 h 1064"/>
                <a:gd name="T116" fmla="*/ 181 w 864"/>
                <a:gd name="T117" fmla="*/ 694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64" h="1064">
                  <a:moveTo>
                    <a:pt x="51" y="455"/>
                  </a:moveTo>
                  <a:lnTo>
                    <a:pt x="51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56" y="455"/>
                  </a:lnTo>
                  <a:lnTo>
                    <a:pt x="62" y="455"/>
                  </a:lnTo>
                  <a:lnTo>
                    <a:pt x="62" y="455"/>
                  </a:lnTo>
                  <a:lnTo>
                    <a:pt x="62" y="460"/>
                  </a:lnTo>
                  <a:lnTo>
                    <a:pt x="62" y="460"/>
                  </a:lnTo>
                  <a:lnTo>
                    <a:pt x="67" y="466"/>
                  </a:lnTo>
                  <a:lnTo>
                    <a:pt x="67" y="466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83"/>
                  </a:lnTo>
                  <a:lnTo>
                    <a:pt x="73" y="483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67" y="489"/>
                  </a:lnTo>
                  <a:lnTo>
                    <a:pt x="67" y="489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56" y="483"/>
                  </a:lnTo>
                  <a:lnTo>
                    <a:pt x="56" y="483"/>
                  </a:lnTo>
                  <a:lnTo>
                    <a:pt x="51" y="477"/>
                  </a:lnTo>
                  <a:lnTo>
                    <a:pt x="51" y="477"/>
                  </a:lnTo>
                  <a:lnTo>
                    <a:pt x="51" y="477"/>
                  </a:lnTo>
                  <a:lnTo>
                    <a:pt x="51" y="483"/>
                  </a:lnTo>
                  <a:lnTo>
                    <a:pt x="51" y="483"/>
                  </a:lnTo>
                  <a:lnTo>
                    <a:pt x="51" y="483"/>
                  </a:lnTo>
                  <a:lnTo>
                    <a:pt x="56" y="483"/>
                  </a:lnTo>
                  <a:lnTo>
                    <a:pt x="56" y="483"/>
                  </a:lnTo>
                  <a:lnTo>
                    <a:pt x="56" y="495"/>
                  </a:lnTo>
                  <a:lnTo>
                    <a:pt x="56" y="495"/>
                  </a:lnTo>
                  <a:lnTo>
                    <a:pt x="62" y="506"/>
                  </a:lnTo>
                  <a:lnTo>
                    <a:pt x="62" y="506"/>
                  </a:lnTo>
                  <a:lnTo>
                    <a:pt x="56" y="517"/>
                  </a:lnTo>
                  <a:lnTo>
                    <a:pt x="56" y="517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33" y="557"/>
                  </a:lnTo>
                  <a:lnTo>
                    <a:pt x="33" y="557"/>
                  </a:lnTo>
                  <a:lnTo>
                    <a:pt x="22" y="574"/>
                  </a:lnTo>
                  <a:lnTo>
                    <a:pt x="22" y="574"/>
                  </a:lnTo>
                  <a:lnTo>
                    <a:pt x="17" y="580"/>
                  </a:lnTo>
                  <a:lnTo>
                    <a:pt x="17" y="591"/>
                  </a:lnTo>
                  <a:lnTo>
                    <a:pt x="22" y="602"/>
                  </a:lnTo>
                  <a:lnTo>
                    <a:pt x="22" y="614"/>
                  </a:lnTo>
                  <a:lnTo>
                    <a:pt x="28" y="625"/>
                  </a:lnTo>
                  <a:lnTo>
                    <a:pt x="28" y="625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51" y="688"/>
                  </a:lnTo>
                  <a:lnTo>
                    <a:pt x="51" y="688"/>
                  </a:lnTo>
                  <a:lnTo>
                    <a:pt x="62" y="705"/>
                  </a:lnTo>
                  <a:lnTo>
                    <a:pt x="62" y="705"/>
                  </a:lnTo>
                  <a:lnTo>
                    <a:pt x="73" y="716"/>
                  </a:lnTo>
                  <a:lnTo>
                    <a:pt x="73" y="716"/>
                  </a:lnTo>
                  <a:lnTo>
                    <a:pt x="85" y="727"/>
                  </a:lnTo>
                  <a:lnTo>
                    <a:pt x="85" y="727"/>
                  </a:lnTo>
                  <a:lnTo>
                    <a:pt x="96" y="739"/>
                  </a:lnTo>
                  <a:lnTo>
                    <a:pt x="96" y="739"/>
                  </a:lnTo>
                  <a:lnTo>
                    <a:pt x="96" y="745"/>
                  </a:lnTo>
                  <a:lnTo>
                    <a:pt x="96" y="745"/>
                  </a:lnTo>
                  <a:lnTo>
                    <a:pt x="102" y="756"/>
                  </a:lnTo>
                  <a:lnTo>
                    <a:pt x="102" y="756"/>
                  </a:lnTo>
                  <a:lnTo>
                    <a:pt x="102" y="773"/>
                  </a:lnTo>
                  <a:lnTo>
                    <a:pt x="102" y="773"/>
                  </a:lnTo>
                  <a:lnTo>
                    <a:pt x="107" y="790"/>
                  </a:lnTo>
                  <a:lnTo>
                    <a:pt x="107" y="790"/>
                  </a:lnTo>
                  <a:lnTo>
                    <a:pt x="113" y="813"/>
                  </a:lnTo>
                  <a:lnTo>
                    <a:pt x="113" y="813"/>
                  </a:lnTo>
                  <a:lnTo>
                    <a:pt x="119" y="830"/>
                  </a:lnTo>
                  <a:lnTo>
                    <a:pt x="119" y="830"/>
                  </a:lnTo>
                  <a:lnTo>
                    <a:pt x="125" y="847"/>
                  </a:lnTo>
                  <a:lnTo>
                    <a:pt x="125" y="847"/>
                  </a:lnTo>
                  <a:lnTo>
                    <a:pt x="130" y="870"/>
                  </a:lnTo>
                  <a:lnTo>
                    <a:pt x="130" y="870"/>
                  </a:lnTo>
                  <a:lnTo>
                    <a:pt x="136" y="881"/>
                  </a:lnTo>
                  <a:lnTo>
                    <a:pt x="136" y="881"/>
                  </a:lnTo>
                  <a:lnTo>
                    <a:pt x="142" y="898"/>
                  </a:lnTo>
                  <a:lnTo>
                    <a:pt x="142" y="898"/>
                  </a:lnTo>
                  <a:lnTo>
                    <a:pt x="142" y="920"/>
                  </a:lnTo>
                  <a:lnTo>
                    <a:pt x="142" y="920"/>
                  </a:lnTo>
                  <a:lnTo>
                    <a:pt x="142" y="944"/>
                  </a:lnTo>
                  <a:lnTo>
                    <a:pt x="142" y="944"/>
                  </a:lnTo>
                  <a:lnTo>
                    <a:pt x="142" y="955"/>
                  </a:lnTo>
                  <a:lnTo>
                    <a:pt x="142" y="972"/>
                  </a:lnTo>
                  <a:lnTo>
                    <a:pt x="147" y="984"/>
                  </a:lnTo>
                  <a:lnTo>
                    <a:pt x="147" y="1000"/>
                  </a:lnTo>
                  <a:lnTo>
                    <a:pt x="147" y="1017"/>
                  </a:lnTo>
                  <a:lnTo>
                    <a:pt x="159" y="1023"/>
                  </a:lnTo>
                  <a:lnTo>
                    <a:pt x="170" y="1029"/>
                  </a:lnTo>
                  <a:lnTo>
                    <a:pt x="181" y="1029"/>
                  </a:lnTo>
                  <a:lnTo>
                    <a:pt x="187" y="1034"/>
                  </a:lnTo>
                  <a:lnTo>
                    <a:pt x="204" y="1023"/>
                  </a:lnTo>
                  <a:lnTo>
                    <a:pt x="216" y="1017"/>
                  </a:lnTo>
                  <a:lnTo>
                    <a:pt x="232" y="1006"/>
                  </a:lnTo>
                  <a:lnTo>
                    <a:pt x="244" y="995"/>
                  </a:lnTo>
                  <a:lnTo>
                    <a:pt x="244" y="995"/>
                  </a:lnTo>
                  <a:lnTo>
                    <a:pt x="250" y="995"/>
                  </a:lnTo>
                  <a:lnTo>
                    <a:pt x="250" y="995"/>
                  </a:lnTo>
                  <a:lnTo>
                    <a:pt x="267" y="1000"/>
                  </a:lnTo>
                  <a:lnTo>
                    <a:pt x="267" y="1000"/>
                  </a:lnTo>
                  <a:lnTo>
                    <a:pt x="284" y="1006"/>
                  </a:lnTo>
                  <a:lnTo>
                    <a:pt x="284" y="1006"/>
                  </a:lnTo>
                  <a:lnTo>
                    <a:pt x="306" y="1012"/>
                  </a:lnTo>
                  <a:lnTo>
                    <a:pt x="318" y="1012"/>
                  </a:lnTo>
                  <a:lnTo>
                    <a:pt x="329" y="1012"/>
                  </a:lnTo>
                  <a:lnTo>
                    <a:pt x="341" y="1012"/>
                  </a:lnTo>
                  <a:lnTo>
                    <a:pt x="352" y="1012"/>
                  </a:lnTo>
                  <a:lnTo>
                    <a:pt x="352" y="1012"/>
                  </a:lnTo>
                  <a:lnTo>
                    <a:pt x="357" y="1017"/>
                  </a:lnTo>
                  <a:lnTo>
                    <a:pt x="357" y="1017"/>
                  </a:lnTo>
                  <a:lnTo>
                    <a:pt x="363" y="1029"/>
                  </a:lnTo>
                  <a:lnTo>
                    <a:pt x="363" y="1029"/>
                  </a:lnTo>
                  <a:lnTo>
                    <a:pt x="375" y="1040"/>
                  </a:lnTo>
                  <a:lnTo>
                    <a:pt x="375" y="1040"/>
                  </a:lnTo>
                  <a:lnTo>
                    <a:pt x="381" y="1051"/>
                  </a:lnTo>
                  <a:lnTo>
                    <a:pt x="381" y="1051"/>
                  </a:lnTo>
                  <a:lnTo>
                    <a:pt x="381" y="1057"/>
                  </a:lnTo>
                  <a:lnTo>
                    <a:pt x="381" y="1057"/>
                  </a:lnTo>
                  <a:lnTo>
                    <a:pt x="381" y="1057"/>
                  </a:lnTo>
                  <a:lnTo>
                    <a:pt x="381" y="1057"/>
                  </a:lnTo>
                  <a:lnTo>
                    <a:pt x="381" y="1063"/>
                  </a:lnTo>
                  <a:lnTo>
                    <a:pt x="381" y="1063"/>
                  </a:lnTo>
                  <a:lnTo>
                    <a:pt x="386" y="1063"/>
                  </a:lnTo>
                  <a:lnTo>
                    <a:pt x="386" y="1063"/>
                  </a:lnTo>
                  <a:lnTo>
                    <a:pt x="386" y="1057"/>
                  </a:lnTo>
                  <a:lnTo>
                    <a:pt x="386" y="1057"/>
                  </a:lnTo>
                  <a:lnTo>
                    <a:pt x="391" y="1051"/>
                  </a:lnTo>
                  <a:lnTo>
                    <a:pt x="391" y="1051"/>
                  </a:lnTo>
                  <a:lnTo>
                    <a:pt x="397" y="1040"/>
                  </a:lnTo>
                  <a:lnTo>
                    <a:pt x="397" y="1040"/>
                  </a:lnTo>
                  <a:lnTo>
                    <a:pt x="403" y="1023"/>
                  </a:lnTo>
                  <a:lnTo>
                    <a:pt x="403" y="1023"/>
                  </a:lnTo>
                  <a:lnTo>
                    <a:pt x="414" y="1000"/>
                  </a:lnTo>
                  <a:lnTo>
                    <a:pt x="414" y="1000"/>
                  </a:lnTo>
                  <a:lnTo>
                    <a:pt x="426" y="1000"/>
                  </a:lnTo>
                  <a:lnTo>
                    <a:pt x="426" y="1000"/>
                  </a:lnTo>
                  <a:lnTo>
                    <a:pt x="431" y="1006"/>
                  </a:lnTo>
                  <a:lnTo>
                    <a:pt x="431" y="1006"/>
                  </a:lnTo>
                  <a:lnTo>
                    <a:pt x="431" y="1006"/>
                  </a:lnTo>
                  <a:lnTo>
                    <a:pt x="460" y="1006"/>
                  </a:lnTo>
                  <a:lnTo>
                    <a:pt x="482" y="1006"/>
                  </a:lnTo>
                  <a:lnTo>
                    <a:pt x="511" y="1006"/>
                  </a:lnTo>
                  <a:lnTo>
                    <a:pt x="534" y="1006"/>
                  </a:lnTo>
                  <a:lnTo>
                    <a:pt x="545" y="984"/>
                  </a:lnTo>
                  <a:lnTo>
                    <a:pt x="556" y="960"/>
                  </a:lnTo>
                  <a:lnTo>
                    <a:pt x="568" y="932"/>
                  </a:lnTo>
                  <a:lnTo>
                    <a:pt x="579" y="909"/>
                  </a:lnTo>
                  <a:lnTo>
                    <a:pt x="579" y="904"/>
                  </a:lnTo>
                  <a:lnTo>
                    <a:pt x="579" y="892"/>
                  </a:lnTo>
                  <a:lnTo>
                    <a:pt x="579" y="887"/>
                  </a:lnTo>
                  <a:lnTo>
                    <a:pt x="579" y="881"/>
                  </a:lnTo>
                  <a:lnTo>
                    <a:pt x="579" y="881"/>
                  </a:lnTo>
                  <a:lnTo>
                    <a:pt x="585" y="875"/>
                  </a:lnTo>
                  <a:lnTo>
                    <a:pt x="585" y="875"/>
                  </a:lnTo>
                  <a:lnTo>
                    <a:pt x="591" y="858"/>
                  </a:lnTo>
                  <a:lnTo>
                    <a:pt x="591" y="858"/>
                  </a:lnTo>
                  <a:lnTo>
                    <a:pt x="602" y="841"/>
                  </a:lnTo>
                  <a:lnTo>
                    <a:pt x="602" y="841"/>
                  </a:lnTo>
                  <a:lnTo>
                    <a:pt x="602" y="830"/>
                  </a:lnTo>
                  <a:lnTo>
                    <a:pt x="602" y="830"/>
                  </a:lnTo>
                  <a:lnTo>
                    <a:pt x="613" y="819"/>
                  </a:lnTo>
                  <a:lnTo>
                    <a:pt x="613" y="819"/>
                  </a:lnTo>
                  <a:lnTo>
                    <a:pt x="625" y="795"/>
                  </a:lnTo>
                  <a:lnTo>
                    <a:pt x="625" y="795"/>
                  </a:lnTo>
                  <a:lnTo>
                    <a:pt x="636" y="773"/>
                  </a:lnTo>
                  <a:lnTo>
                    <a:pt x="636" y="773"/>
                  </a:lnTo>
                  <a:lnTo>
                    <a:pt x="641" y="767"/>
                  </a:lnTo>
                  <a:lnTo>
                    <a:pt x="665" y="761"/>
                  </a:lnTo>
                  <a:lnTo>
                    <a:pt x="687" y="761"/>
                  </a:lnTo>
                  <a:lnTo>
                    <a:pt x="710" y="761"/>
                  </a:lnTo>
                  <a:lnTo>
                    <a:pt x="727" y="756"/>
                  </a:lnTo>
                  <a:lnTo>
                    <a:pt x="744" y="761"/>
                  </a:lnTo>
                  <a:lnTo>
                    <a:pt x="761" y="767"/>
                  </a:lnTo>
                  <a:lnTo>
                    <a:pt x="778" y="773"/>
                  </a:lnTo>
                  <a:lnTo>
                    <a:pt x="795" y="779"/>
                  </a:lnTo>
                  <a:lnTo>
                    <a:pt x="806" y="784"/>
                  </a:lnTo>
                  <a:lnTo>
                    <a:pt x="812" y="795"/>
                  </a:lnTo>
                  <a:lnTo>
                    <a:pt x="824" y="801"/>
                  </a:lnTo>
                  <a:lnTo>
                    <a:pt x="835" y="813"/>
                  </a:lnTo>
                  <a:lnTo>
                    <a:pt x="841" y="807"/>
                  </a:lnTo>
                  <a:lnTo>
                    <a:pt x="846" y="807"/>
                  </a:lnTo>
                  <a:lnTo>
                    <a:pt x="846" y="801"/>
                  </a:lnTo>
                  <a:lnTo>
                    <a:pt x="852" y="801"/>
                  </a:lnTo>
                  <a:lnTo>
                    <a:pt x="852" y="795"/>
                  </a:lnTo>
                  <a:lnTo>
                    <a:pt x="846" y="790"/>
                  </a:lnTo>
                  <a:lnTo>
                    <a:pt x="841" y="784"/>
                  </a:lnTo>
                  <a:lnTo>
                    <a:pt x="835" y="779"/>
                  </a:lnTo>
                  <a:lnTo>
                    <a:pt x="835" y="779"/>
                  </a:lnTo>
                  <a:lnTo>
                    <a:pt x="841" y="767"/>
                  </a:lnTo>
                  <a:lnTo>
                    <a:pt x="841" y="767"/>
                  </a:lnTo>
                  <a:lnTo>
                    <a:pt x="846" y="739"/>
                  </a:lnTo>
                  <a:lnTo>
                    <a:pt x="846" y="739"/>
                  </a:lnTo>
                  <a:lnTo>
                    <a:pt x="852" y="710"/>
                  </a:lnTo>
                  <a:lnTo>
                    <a:pt x="852" y="710"/>
                  </a:lnTo>
                  <a:lnTo>
                    <a:pt x="858" y="688"/>
                  </a:lnTo>
                  <a:lnTo>
                    <a:pt x="858" y="688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3" y="665"/>
                  </a:lnTo>
                  <a:lnTo>
                    <a:pt x="863" y="665"/>
                  </a:lnTo>
                  <a:lnTo>
                    <a:pt x="863" y="654"/>
                  </a:lnTo>
                  <a:lnTo>
                    <a:pt x="863" y="654"/>
                  </a:lnTo>
                  <a:lnTo>
                    <a:pt x="858" y="642"/>
                  </a:lnTo>
                  <a:lnTo>
                    <a:pt x="858" y="642"/>
                  </a:lnTo>
                  <a:lnTo>
                    <a:pt x="852" y="631"/>
                  </a:lnTo>
                  <a:lnTo>
                    <a:pt x="852" y="631"/>
                  </a:lnTo>
                  <a:lnTo>
                    <a:pt x="846" y="620"/>
                  </a:lnTo>
                  <a:lnTo>
                    <a:pt x="846" y="620"/>
                  </a:lnTo>
                  <a:lnTo>
                    <a:pt x="835" y="614"/>
                  </a:lnTo>
                  <a:lnTo>
                    <a:pt x="835" y="614"/>
                  </a:lnTo>
                  <a:lnTo>
                    <a:pt x="824" y="602"/>
                  </a:lnTo>
                  <a:lnTo>
                    <a:pt x="824" y="602"/>
                  </a:lnTo>
                  <a:lnTo>
                    <a:pt x="812" y="591"/>
                  </a:lnTo>
                  <a:lnTo>
                    <a:pt x="812" y="591"/>
                  </a:lnTo>
                  <a:lnTo>
                    <a:pt x="806" y="580"/>
                  </a:lnTo>
                  <a:lnTo>
                    <a:pt x="806" y="580"/>
                  </a:lnTo>
                  <a:lnTo>
                    <a:pt x="801" y="563"/>
                  </a:lnTo>
                  <a:lnTo>
                    <a:pt x="801" y="563"/>
                  </a:lnTo>
                  <a:lnTo>
                    <a:pt x="801" y="551"/>
                  </a:lnTo>
                  <a:lnTo>
                    <a:pt x="801" y="551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801" y="517"/>
                  </a:lnTo>
                  <a:lnTo>
                    <a:pt x="801" y="517"/>
                  </a:lnTo>
                  <a:lnTo>
                    <a:pt x="801" y="506"/>
                  </a:lnTo>
                  <a:lnTo>
                    <a:pt x="801" y="506"/>
                  </a:lnTo>
                  <a:lnTo>
                    <a:pt x="806" y="506"/>
                  </a:lnTo>
                  <a:lnTo>
                    <a:pt x="778" y="506"/>
                  </a:lnTo>
                  <a:lnTo>
                    <a:pt x="750" y="506"/>
                  </a:lnTo>
                  <a:lnTo>
                    <a:pt x="721" y="511"/>
                  </a:lnTo>
                  <a:lnTo>
                    <a:pt x="693" y="511"/>
                  </a:lnTo>
                  <a:lnTo>
                    <a:pt x="693" y="511"/>
                  </a:lnTo>
                  <a:lnTo>
                    <a:pt x="699" y="506"/>
                  </a:lnTo>
                  <a:lnTo>
                    <a:pt x="699" y="506"/>
                  </a:lnTo>
                  <a:lnTo>
                    <a:pt x="693" y="500"/>
                  </a:lnTo>
                  <a:lnTo>
                    <a:pt x="693" y="500"/>
                  </a:lnTo>
                  <a:lnTo>
                    <a:pt x="693" y="489"/>
                  </a:lnTo>
                  <a:lnTo>
                    <a:pt x="693" y="489"/>
                  </a:lnTo>
                  <a:lnTo>
                    <a:pt x="681" y="471"/>
                  </a:lnTo>
                  <a:lnTo>
                    <a:pt x="681" y="471"/>
                  </a:lnTo>
                  <a:lnTo>
                    <a:pt x="676" y="455"/>
                  </a:lnTo>
                  <a:lnTo>
                    <a:pt x="676" y="455"/>
                  </a:lnTo>
                  <a:lnTo>
                    <a:pt x="670" y="437"/>
                  </a:lnTo>
                  <a:lnTo>
                    <a:pt x="670" y="437"/>
                  </a:lnTo>
                  <a:lnTo>
                    <a:pt x="665" y="426"/>
                  </a:lnTo>
                  <a:lnTo>
                    <a:pt x="665" y="426"/>
                  </a:lnTo>
                  <a:lnTo>
                    <a:pt x="670" y="415"/>
                  </a:lnTo>
                  <a:lnTo>
                    <a:pt x="670" y="415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87" y="386"/>
                  </a:lnTo>
                  <a:lnTo>
                    <a:pt x="687" y="386"/>
                  </a:lnTo>
                  <a:lnTo>
                    <a:pt x="693" y="381"/>
                  </a:lnTo>
                  <a:lnTo>
                    <a:pt x="693" y="381"/>
                  </a:lnTo>
                  <a:lnTo>
                    <a:pt x="693" y="375"/>
                  </a:lnTo>
                  <a:lnTo>
                    <a:pt x="693" y="375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93" y="364"/>
                  </a:lnTo>
                  <a:lnTo>
                    <a:pt x="693" y="364"/>
                  </a:lnTo>
                  <a:lnTo>
                    <a:pt x="687" y="346"/>
                  </a:lnTo>
                  <a:lnTo>
                    <a:pt x="687" y="346"/>
                  </a:lnTo>
                  <a:lnTo>
                    <a:pt x="676" y="330"/>
                  </a:lnTo>
                  <a:lnTo>
                    <a:pt x="676" y="330"/>
                  </a:lnTo>
                  <a:lnTo>
                    <a:pt x="676" y="312"/>
                  </a:lnTo>
                  <a:lnTo>
                    <a:pt x="676" y="312"/>
                  </a:lnTo>
                  <a:lnTo>
                    <a:pt x="670" y="296"/>
                  </a:lnTo>
                  <a:lnTo>
                    <a:pt x="670" y="296"/>
                  </a:lnTo>
                  <a:lnTo>
                    <a:pt x="665" y="284"/>
                  </a:lnTo>
                  <a:lnTo>
                    <a:pt x="665" y="284"/>
                  </a:lnTo>
                  <a:lnTo>
                    <a:pt x="653" y="267"/>
                  </a:lnTo>
                  <a:lnTo>
                    <a:pt x="653" y="267"/>
                  </a:lnTo>
                  <a:lnTo>
                    <a:pt x="647" y="261"/>
                  </a:lnTo>
                  <a:lnTo>
                    <a:pt x="647" y="261"/>
                  </a:lnTo>
                  <a:lnTo>
                    <a:pt x="636" y="261"/>
                  </a:lnTo>
                  <a:lnTo>
                    <a:pt x="636" y="261"/>
                  </a:lnTo>
                  <a:lnTo>
                    <a:pt x="625" y="267"/>
                  </a:lnTo>
                  <a:lnTo>
                    <a:pt x="625" y="267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585" y="261"/>
                  </a:lnTo>
                  <a:lnTo>
                    <a:pt x="585" y="261"/>
                  </a:lnTo>
                  <a:lnTo>
                    <a:pt x="568" y="256"/>
                  </a:lnTo>
                  <a:lnTo>
                    <a:pt x="568" y="256"/>
                  </a:lnTo>
                  <a:lnTo>
                    <a:pt x="551" y="256"/>
                  </a:lnTo>
                  <a:lnTo>
                    <a:pt x="551" y="256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16" y="233"/>
                  </a:lnTo>
                  <a:lnTo>
                    <a:pt x="516" y="233"/>
                  </a:lnTo>
                  <a:lnTo>
                    <a:pt x="500" y="221"/>
                  </a:lnTo>
                  <a:lnTo>
                    <a:pt x="500" y="221"/>
                  </a:lnTo>
                  <a:lnTo>
                    <a:pt x="494" y="216"/>
                  </a:lnTo>
                  <a:lnTo>
                    <a:pt x="494" y="216"/>
                  </a:lnTo>
                  <a:lnTo>
                    <a:pt x="488" y="210"/>
                  </a:lnTo>
                  <a:lnTo>
                    <a:pt x="488" y="210"/>
                  </a:lnTo>
                  <a:lnTo>
                    <a:pt x="477" y="199"/>
                  </a:lnTo>
                  <a:lnTo>
                    <a:pt x="477" y="199"/>
                  </a:lnTo>
                  <a:lnTo>
                    <a:pt x="466" y="193"/>
                  </a:lnTo>
                  <a:lnTo>
                    <a:pt x="466" y="193"/>
                  </a:lnTo>
                  <a:lnTo>
                    <a:pt x="448" y="181"/>
                  </a:lnTo>
                  <a:lnTo>
                    <a:pt x="448" y="181"/>
                  </a:lnTo>
                  <a:lnTo>
                    <a:pt x="437" y="176"/>
                  </a:lnTo>
                  <a:lnTo>
                    <a:pt x="437" y="176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09" y="148"/>
                  </a:lnTo>
                  <a:lnTo>
                    <a:pt x="409" y="148"/>
                  </a:lnTo>
                  <a:lnTo>
                    <a:pt x="397" y="136"/>
                  </a:lnTo>
                  <a:lnTo>
                    <a:pt x="397" y="136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75" y="148"/>
                  </a:lnTo>
                  <a:lnTo>
                    <a:pt x="375" y="148"/>
                  </a:lnTo>
                  <a:lnTo>
                    <a:pt x="363" y="148"/>
                  </a:lnTo>
                  <a:lnTo>
                    <a:pt x="36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35" y="142"/>
                  </a:lnTo>
                  <a:lnTo>
                    <a:pt x="335" y="142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18" y="131"/>
                  </a:lnTo>
                  <a:lnTo>
                    <a:pt x="318" y="131"/>
                  </a:lnTo>
                  <a:lnTo>
                    <a:pt x="306" y="119"/>
                  </a:lnTo>
                  <a:lnTo>
                    <a:pt x="306" y="119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18" y="22"/>
                  </a:lnTo>
                  <a:lnTo>
                    <a:pt x="318" y="17"/>
                  </a:lnTo>
                  <a:lnTo>
                    <a:pt x="312" y="11"/>
                  </a:lnTo>
                  <a:lnTo>
                    <a:pt x="312" y="6"/>
                  </a:lnTo>
                  <a:lnTo>
                    <a:pt x="306" y="0"/>
                  </a:lnTo>
                  <a:lnTo>
                    <a:pt x="301" y="0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76" y="2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3" y="108"/>
                  </a:lnTo>
                  <a:lnTo>
                    <a:pt x="107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0" y="148"/>
                  </a:lnTo>
                  <a:lnTo>
                    <a:pt x="11" y="171"/>
                  </a:lnTo>
                  <a:lnTo>
                    <a:pt x="22" y="193"/>
                  </a:lnTo>
                  <a:lnTo>
                    <a:pt x="33" y="216"/>
                  </a:lnTo>
                  <a:lnTo>
                    <a:pt x="45" y="239"/>
                  </a:lnTo>
                  <a:lnTo>
                    <a:pt x="45" y="250"/>
                  </a:lnTo>
                  <a:lnTo>
                    <a:pt x="39" y="267"/>
                  </a:lnTo>
                  <a:lnTo>
                    <a:pt x="33" y="278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7" y="335"/>
                  </a:lnTo>
                  <a:lnTo>
                    <a:pt x="17" y="335"/>
                  </a:lnTo>
                  <a:lnTo>
                    <a:pt x="22" y="352"/>
                  </a:lnTo>
                  <a:lnTo>
                    <a:pt x="22" y="352"/>
                  </a:lnTo>
                  <a:lnTo>
                    <a:pt x="28" y="364"/>
                  </a:lnTo>
                  <a:lnTo>
                    <a:pt x="28" y="364"/>
                  </a:lnTo>
                  <a:lnTo>
                    <a:pt x="33" y="381"/>
                  </a:lnTo>
                  <a:lnTo>
                    <a:pt x="33" y="381"/>
                  </a:lnTo>
                  <a:lnTo>
                    <a:pt x="39" y="392"/>
                  </a:lnTo>
                  <a:lnTo>
                    <a:pt x="39" y="392"/>
                  </a:lnTo>
                  <a:lnTo>
                    <a:pt x="39" y="392"/>
                  </a:lnTo>
                  <a:lnTo>
                    <a:pt x="39" y="392"/>
                  </a:lnTo>
                  <a:lnTo>
                    <a:pt x="39" y="398"/>
                  </a:lnTo>
                  <a:lnTo>
                    <a:pt x="39" y="398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3" y="415"/>
                  </a:lnTo>
                  <a:lnTo>
                    <a:pt x="33" y="415"/>
                  </a:lnTo>
                  <a:lnTo>
                    <a:pt x="33" y="421"/>
                  </a:lnTo>
                  <a:lnTo>
                    <a:pt x="33" y="421"/>
                  </a:lnTo>
                  <a:lnTo>
                    <a:pt x="39" y="432"/>
                  </a:lnTo>
                  <a:lnTo>
                    <a:pt x="39" y="432"/>
                  </a:lnTo>
                  <a:lnTo>
                    <a:pt x="45" y="443"/>
                  </a:lnTo>
                  <a:lnTo>
                    <a:pt x="45" y="443"/>
                  </a:lnTo>
                  <a:lnTo>
                    <a:pt x="45" y="449"/>
                  </a:lnTo>
                  <a:lnTo>
                    <a:pt x="45" y="449"/>
                  </a:lnTo>
                  <a:lnTo>
                    <a:pt x="45" y="455"/>
                  </a:lnTo>
                  <a:lnTo>
                    <a:pt x="45" y="455"/>
                  </a:lnTo>
                  <a:lnTo>
                    <a:pt x="45" y="455"/>
                  </a:lnTo>
                  <a:lnTo>
                    <a:pt x="51" y="455"/>
                  </a:lnTo>
                  <a:close/>
                  <a:moveTo>
                    <a:pt x="181" y="694"/>
                  </a:moveTo>
                  <a:lnTo>
                    <a:pt x="181" y="694"/>
                  </a:lnTo>
                  <a:lnTo>
                    <a:pt x="198" y="705"/>
                  </a:lnTo>
                  <a:lnTo>
                    <a:pt x="198" y="705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4" y="739"/>
                  </a:lnTo>
                  <a:lnTo>
                    <a:pt x="204" y="739"/>
                  </a:lnTo>
                  <a:lnTo>
                    <a:pt x="198" y="745"/>
                  </a:lnTo>
                  <a:lnTo>
                    <a:pt x="198" y="745"/>
                  </a:lnTo>
                  <a:lnTo>
                    <a:pt x="192" y="733"/>
                  </a:lnTo>
                  <a:lnTo>
                    <a:pt x="192" y="733"/>
                  </a:lnTo>
                  <a:lnTo>
                    <a:pt x="181" y="710"/>
                  </a:lnTo>
                  <a:lnTo>
                    <a:pt x="181" y="710"/>
                  </a:lnTo>
                  <a:lnTo>
                    <a:pt x="176" y="699"/>
                  </a:lnTo>
                  <a:lnTo>
                    <a:pt x="176" y="699"/>
                  </a:lnTo>
                  <a:lnTo>
                    <a:pt x="176" y="694"/>
                  </a:lnTo>
                  <a:lnTo>
                    <a:pt x="181" y="694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Freeform 164"/>
            <p:cNvSpPr>
              <a:spLocks noChangeArrowheads="1"/>
            </p:cNvSpPr>
            <p:nvPr/>
          </p:nvSpPr>
          <p:spPr bwMode="auto">
            <a:xfrm>
              <a:off x="7329488" y="3619500"/>
              <a:ext cx="77787" cy="41275"/>
            </a:xfrm>
            <a:custGeom>
              <a:avLst/>
              <a:gdLst>
                <a:gd name="T0" fmla="*/ 6 w 217"/>
                <a:gd name="T1" fmla="*/ 57 h 115"/>
                <a:gd name="T2" fmla="*/ 6 w 217"/>
                <a:gd name="T3" fmla="*/ 62 h 115"/>
                <a:gd name="T4" fmla="*/ 6 w 217"/>
                <a:gd name="T5" fmla="*/ 74 h 115"/>
                <a:gd name="T6" fmla="*/ 0 w 217"/>
                <a:gd name="T7" fmla="*/ 80 h 115"/>
                <a:gd name="T8" fmla="*/ 0 w 217"/>
                <a:gd name="T9" fmla="*/ 85 h 115"/>
                <a:gd name="T10" fmla="*/ 6 w 217"/>
                <a:gd name="T11" fmla="*/ 97 h 115"/>
                <a:gd name="T12" fmla="*/ 18 w 217"/>
                <a:gd name="T13" fmla="*/ 102 h 115"/>
                <a:gd name="T14" fmla="*/ 23 w 217"/>
                <a:gd name="T15" fmla="*/ 108 h 115"/>
                <a:gd name="T16" fmla="*/ 29 w 217"/>
                <a:gd name="T17" fmla="*/ 114 h 115"/>
                <a:gd name="T18" fmla="*/ 34 w 217"/>
                <a:gd name="T19" fmla="*/ 114 h 115"/>
                <a:gd name="T20" fmla="*/ 40 w 217"/>
                <a:gd name="T21" fmla="*/ 114 h 115"/>
                <a:gd name="T22" fmla="*/ 46 w 217"/>
                <a:gd name="T23" fmla="*/ 114 h 115"/>
                <a:gd name="T24" fmla="*/ 57 w 217"/>
                <a:gd name="T25" fmla="*/ 108 h 115"/>
                <a:gd name="T26" fmla="*/ 63 w 217"/>
                <a:gd name="T27" fmla="*/ 108 h 115"/>
                <a:gd name="T28" fmla="*/ 74 w 217"/>
                <a:gd name="T29" fmla="*/ 108 h 115"/>
                <a:gd name="T30" fmla="*/ 80 w 217"/>
                <a:gd name="T31" fmla="*/ 102 h 115"/>
                <a:gd name="T32" fmla="*/ 91 w 217"/>
                <a:gd name="T33" fmla="*/ 102 h 115"/>
                <a:gd name="T34" fmla="*/ 103 w 217"/>
                <a:gd name="T35" fmla="*/ 108 h 115"/>
                <a:gd name="T36" fmla="*/ 108 w 217"/>
                <a:gd name="T37" fmla="*/ 108 h 115"/>
                <a:gd name="T38" fmla="*/ 119 w 217"/>
                <a:gd name="T39" fmla="*/ 114 h 115"/>
                <a:gd name="T40" fmla="*/ 131 w 217"/>
                <a:gd name="T41" fmla="*/ 114 h 115"/>
                <a:gd name="T42" fmla="*/ 148 w 217"/>
                <a:gd name="T43" fmla="*/ 114 h 115"/>
                <a:gd name="T44" fmla="*/ 165 w 217"/>
                <a:gd name="T45" fmla="*/ 114 h 115"/>
                <a:gd name="T46" fmla="*/ 182 w 217"/>
                <a:gd name="T47" fmla="*/ 114 h 115"/>
                <a:gd name="T48" fmla="*/ 193 w 217"/>
                <a:gd name="T49" fmla="*/ 114 h 115"/>
                <a:gd name="T50" fmla="*/ 199 w 217"/>
                <a:gd name="T51" fmla="*/ 108 h 115"/>
                <a:gd name="T52" fmla="*/ 205 w 217"/>
                <a:gd name="T53" fmla="*/ 108 h 115"/>
                <a:gd name="T54" fmla="*/ 210 w 217"/>
                <a:gd name="T55" fmla="*/ 102 h 115"/>
                <a:gd name="T56" fmla="*/ 216 w 217"/>
                <a:gd name="T57" fmla="*/ 102 h 115"/>
                <a:gd name="T58" fmla="*/ 216 w 217"/>
                <a:gd name="T59" fmla="*/ 97 h 115"/>
                <a:gd name="T60" fmla="*/ 216 w 217"/>
                <a:gd name="T61" fmla="*/ 85 h 115"/>
                <a:gd name="T62" fmla="*/ 216 w 217"/>
                <a:gd name="T63" fmla="*/ 80 h 115"/>
                <a:gd name="T64" fmla="*/ 216 w 217"/>
                <a:gd name="T65" fmla="*/ 68 h 115"/>
                <a:gd name="T66" fmla="*/ 216 w 217"/>
                <a:gd name="T67" fmla="*/ 57 h 115"/>
                <a:gd name="T68" fmla="*/ 210 w 217"/>
                <a:gd name="T69" fmla="*/ 46 h 115"/>
                <a:gd name="T70" fmla="*/ 205 w 217"/>
                <a:gd name="T71" fmla="*/ 28 h 115"/>
                <a:gd name="T72" fmla="*/ 205 w 217"/>
                <a:gd name="T73" fmla="*/ 17 h 115"/>
                <a:gd name="T74" fmla="*/ 193 w 217"/>
                <a:gd name="T75" fmla="*/ 17 h 115"/>
                <a:gd name="T76" fmla="*/ 182 w 217"/>
                <a:gd name="T77" fmla="*/ 17 h 115"/>
                <a:gd name="T78" fmla="*/ 171 w 217"/>
                <a:gd name="T79" fmla="*/ 12 h 115"/>
                <a:gd name="T80" fmla="*/ 159 w 217"/>
                <a:gd name="T81" fmla="*/ 12 h 115"/>
                <a:gd name="T82" fmla="*/ 148 w 217"/>
                <a:gd name="T83" fmla="*/ 12 h 115"/>
                <a:gd name="T84" fmla="*/ 143 w 217"/>
                <a:gd name="T85" fmla="*/ 12 h 115"/>
                <a:gd name="T86" fmla="*/ 137 w 217"/>
                <a:gd name="T87" fmla="*/ 12 h 115"/>
                <a:gd name="T88" fmla="*/ 125 w 217"/>
                <a:gd name="T89" fmla="*/ 12 h 115"/>
                <a:gd name="T90" fmla="*/ 119 w 217"/>
                <a:gd name="T91" fmla="*/ 12 h 115"/>
                <a:gd name="T92" fmla="*/ 108 w 217"/>
                <a:gd name="T93" fmla="*/ 6 h 115"/>
                <a:gd name="T94" fmla="*/ 97 w 217"/>
                <a:gd name="T95" fmla="*/ 0 h 115"/>
                <a:gd name="T96" fmla="*/ 91 w 217"/>
                <a:gd name="T97" fmla="*/ 0 h 115"/>
                <a:gd name="T98" fmla="*/ 80 w 217"/>
                <a:gd name="T99" fmla="*/ 0 h 115"/>
                <a:gd name="T100" fmla="*/ 68 w 217"/>
                <a:gd name="T101" fmla="*/ 0 h 115"/>
                <a:gd name="T102" fmla="*/ 57 w 217"/>
                <a:gd name="T103" fmla="*/ 0 h 115"/>
                <a:gd name="T104" fmla="*/ 51 w 217"/>
                <a:gd name="T105" fmla="*/ 0 h 115"/>
                <a:gd name="T106" fmla="*/ 46 w 217"/>
                <a:gd name="T107" fmla="*/ 6 h 115"/>
                <a:gd name="T108" fmla="*/ 40 w 217"/>
                <a:gd name="T109" fmla="*/ 12 h 115"/>
                <a:gd name="T110" fmla="*/ 34 w 217"/>
                <a:gd name="T111" fmla="*/ 12 h 115"/>
                <a:gd name="T112" fmla="*/ 29 w 217"/>
                <a:gd name="T113" fmla="*/ 17 h 115"/>
                <a:gd name="T114" fmla="*/ 23 w 217"/>
                <a:gd name="T115" fmla="*/ 28 h 115"/>
                <a:gd name="T116" fmla="*/ 18 w 217"/>
                <a:gd name="T117" fmla="*/ 34 h 115"/>
                <a:gd name="T118" fmla="*/ 12 w 217"/>
                <a:gd name="T119" fmla="*/ 46 h 115"/>
                <a:gd name="T120" fmla="*/ 6 w 217"/>
                <a:gd name="T121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7" h="115">
                  <a:moveTo>
                    <a:pt x="6" y="57"/>
                  </a:moveTo>
                  <a:lnTo>
                    <a:pt x="6" y="62"/>
                  </a:lnTo>
                  <a:lnTo>
                    <a:pt x="6" y="74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6" y="97"/>
                  </a:lnTo>
                  <a:lnTo>
                    <a:pt x="18" y="102"/>
                  </a:lnTo>
                  <a:lnTo>
                    <a:pt x="23" y="108"/>
                  </a:lnTo>
                  <a:lnTo>
                    <a:pt x="29" y="114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6" y="114"/>
                  </a:lnTo>
                  <a:lnTo>
                    <a:pt x="57" y="108"/>
                  </a:lnTo>
                  <a:lnTo>
                    <a:pt x="63" y="108"/>
                  </a:lnTo>
                  <a:lnTo>
                    <a:pt x="74" y="108"/>
                  </a:lnTo>
                  <a:lnTo>
                    <a:pt x="80" y="102"/>
                  </a:lnTo>
                  <a:lnTo>
                    <a:pt x="91" y="102"/>
                  </a:lnTo>
                  <a:lnTo>
                    <a:pt x="103" y="108"/>
                  </a:lnTo>
                  <a:lnTo>
                    <a:pt x="108" y="108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8" y="114"/>
                  </a:lnTo>
                  <a:lnTo>
                    <a:pt x="165" y="114"/>
                  </a:lnTo>
                  <a:lnTo>
                    <a:pt x="182" y="114"/>
                  </a:lnTo>
                  <a:lnTo>
                    <a:pt x="193" y="114"/>
                  </a:lnTo>
                  <a:lnTo>
                    <a:pt x="199" y="108"/>
                  </a:lnTo>
                  <a:lnTo>
                    <a:pt x="205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6" y="85"/>
                  </a:lnTo>
                  <a:lnTo>
                    <a:pt x="216" y="80"/>
                  </a:lnTo>
                  <a:lnTo>
                    <a:pt x="216" y="68"/>
                  </a:lnTo>
                  <a:lnTo>
                    <a:pt x="216" y="57"/>
                  </a:lnTo>
                  <a:lnTo>
                    <a:pt x="210" y="46"/>
                  </a:lnTo>
                  <a:lnTo>
                    <a:pt x="205" y="28"/>
                  </a:lnTo>
                  <a:lnTo>
                    <a:pt x="205" y="17"/>
                  </a:lnTo>
                  <a:lnTo>
                    <a:pt x="193" y="17"/>
                  </a:lnTo>
                  <a:lnTo>
                    <a:pt x="182" y="17"/>
                  </a:lnTo>
                  <a:lnTo>
                    <a:pt x="171" y="12"/>
                  </a:lnTo>
                  <a:lnTo>
                    <a:pt x="159" y="12"/>
                  </a:lnTo>
                  <a:lnTo>
                    <a:pt x="148" y="12"/>
                  </a:lnTo>
                  <a:lnTo>
                    <a:pt x="143" y="12"/>
                  </a:lnTo>
                  <a:lnTo>
                    <a:pt x="137" y="12"/>
                  </a:lnTo>
                  <a:lnTo>
                    <a:pt x="125" y="12"/>
                  </a:lnTo>
                  <a:lnTo>
                    <a:pt x="119" y="12"/>
                  </a:lnTo>
                  <a:lnTo>
                    <a:pt x="108" y="6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6"/>
                  </a:lnTo>
                  <a:lnTo>
                    <a:pt x="40" y="12"/>
                  </a:lnTo>
                  <a:lnTo>
                    <a:pt x="34" y="12"/>
                  </a:lnTo>
                  <a:lnTo>
                    <a:pt x="29" y="17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2" y="46"/>
                  </a:lnTo>
                  <a:lnTo>
                    <a:pt x="6" y="57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Freeform 165"/>
            <p:cNvSpPr>
              <a:spLocks noChangeArrowheads="1"/>
            </p:cNvSpPr>
            <p:nvPr/>
          </p:nvSpPr>
          <p:spPr bwMode="auto">
            <a:xfrm>
              <a:off x="5072063" y="4114800"/>
              <a:ext cx="71437" cy="217488"/>
            </a:xfrm>
            <a:custGeom>
              <a:avLst/>
              <a:gdLst>
                <a:gd name="T0" fmla="*/ 136 w 199"/>
                <a:gd name="T1" fmla="*/ 558 h 604"/>
                <a:gd name="T2" fmla="*/ 141 w 199"/>
                <a:gd name="T3" fmla="*/ 518 h 604"/>
                <a:gd name="T4" fmla="*/ 141 w 199"/>
                <a:gd name="T5" fmla="*/ 489 h 604"/>
                <a:gd name="T6" fmla="*/ 141 w 199"/>
                <a:gd name="T7" fmla="*/ 467 h 604"/>
                <a:gd name="T8" fmla="*/ 130 w 199"/>
                <a:gd name="T9" fmla="*/ 433 h 604"/>
                <a:gd name="T10" fmla="*/ 141 w 199"/>
                <a:gd name="T11" fmla="*/ 376 h 604"/>
                <a:gd name="T12" fmla="*/ 136 w 199"/>
                <a:gd name="T13" fmla="*/ 342 h 604"/>
                <a:gd name="T14" fmla="*/ 136 w 199"/>
                <a:gd name="T15" fmla="*/ 324 h 604"/>
                <a:gd name="T16" fmla="*/ 153 w 199"/>
                <a:gd name="T17" fmla="*/ 330 h 604"/>
                <a:gd name="T18" fmla="*/ 158 w 199"/>
                <a:gd name="T19" fmla="*/ 313 h 604"/>
                <a:gd name="T20" fmla="*/ 153 w 199"/>
                <a:gd name="T21" fmla="*/ 296 h 604"/>
                <a:gd name="T22" fmla="*/ 158 w 199"/>
                <a:gd name="T23" fmla="*/ 284 h 604"/>
                <a:gd name="T24" fmla="*/ 170 w 199"/>
                <a:gd name="T25" fmla="*/ 262 h 604"/>
                <a:gd name="T26" fmla="*/ 175 w 199"/>
                <a:gd name="T27" fmla="*/ 239 h 604"/>
                <a:gd name="T28" fmla="*/ 175 w 199"/>
                <a:gd name="T29" fmla="*/ 211 h 604"/>
                <a:gd name="T30" fmla="*/ 181 w 199"/>
                <a:gd name="T31" fmla="*/ 199 h 604"/>
                <a:gd name="T32" fmla="*/ 192 w 199"/>
                <a:gd name="T33" fmla="*/ 199 h 604"/>
                <a:gd name="T34" fmla="*/ 187 w 199"/>
                <a:gd name="T35" fmla="*/ 177 h 604"/>
                <a:gd name="T36" fmla="*/ 192 w 199"/>
                <a:gd name="T37" fmla="*/ 143 h 604"/>
                <a:gd name="T38" fmla="*/ 192 w 199"/>
                <a:gd name="T39" fmla="*/ 120 h 604"/>
                <a:gd name="T40" fmla="*/ 175 w 199"/>
                <a:gd name="T41" fmla="*/ 109 h 604"/>
                <a:gd name="T42" fmla="*/ 170 w 199"/>
                <a:gd name="T43" fmla="*/ 97 h 604"/>
                <a:gd name="T44" fmla="*/ 181 w 199"/>
                <a:gd name="T45" fmla="*/ 80 h 604"/>
                <a:gd name="T46" fmla="*/ 175 w 199"/>
                <a:gd name="T47" fmla="*/ 52 h 604"/>
                <a:gd name="T48" fmla="*/ 153 w 199"/>
                <a:gd name="T49" fmla="*/ 40 h 604"/>
                <a:gd name="T50" fmla="*/ 136 w 199"/>
                <a:gd name="T51" fmla="*/ 29 h 604"/>
                <a:gd name="T52" fmla="*/ 136 w 199"/>
                <a:gd name="T53" fmla="*/ 12 h 604"/>
                <a:gd name="T54" fmla="*/ 113 w 199"/>
                <a:gd name="T55" fmla="*/ 0 h 604"/>
                <a:gd name="T56" fmla="*/ 96 w 199"/>
                <a:gd name="T57" fmla="*/ 0 h 604"/>
                <a:gd name="T58" fmla="*/ 80 w 199"/>
                <a:gd name="T59" fmla="*/ 18 h 604"/>
                <a:gd name="T60" fmla="*/ 68 w 199"/>
                <a:gd name="T61" fmla="*/ 40 h 604"/>
                <a:gd name="T62" fmla="*/ 62 w 199"/>
                <a:gd name="T63" fmla="*/ 52 h 604"/>
                <a:gd name="T64" fmla="*/ 46 w 199"/>
                <a:gd name="T65" fmla="*/ 63 h 604"/>
                <a:gd name="T66" fmla="*/ 34 w 199"/>
                <a:gd name="T67" fmla="*/ 74 h 604"/>
                <a:gd name="T68" fmla="*/ 34 w 199"/>
                <a:gd name="T69" fmla="*/ 74 h 604"/>
                <a:gd name="T70" fmla="*/ 29 w 199"/>
                <a:gd name="T71" fmla="*/ 91 h 604"/>
                <a:gd name="T72" fmla="*/ 12 w 199"/>
                <a:gd name="T73" fmla="*/ 97 h 604"/>
                <a:gd name="T74" fmla="*/ 6 w 199"/>
                <a:gd name="T75" fmla="*/ 97 h 604"/>
                <a:gd name="T76" fmla="*/ 0 w 199"/>
                <a:gd name="T77" fmla="*/ 131 h 604"/>
                <a:gd name="T78" fmla="*/ 23 w 199"/>
                <a:gd name="T79" fmla="*/ 177 h 604"/>
                <a:gd name="T80" fmla="*/ 51 w 199"/>
                <a:gd name="T81" fmla="*/ 188 h 604"/>
                <a:gd name="T82" fmla="*/ 57 w 199"/>
                <a:gd name="T83" fmla="*/ 217 h 604"/>
                <a:gd name="T84" fmla="*/ 51 w 199"/>
                <a:gd name="T85" fmla="*/ 245 h 604"/>
                <a:gd name="T86" fmla="*/ 57 w 199"/>
                <a:gd name="T87" fmla="*/ 268 h 604"/>
                <a:gd name="T88" fmla="*/ 62 w 199"/>
                <a:gd name="T89" fmla="*/ 274 h 604"/>
                <a:gd name="T90" fmla="*/ 62 w 199"/>
                <a:gd name="T91" fmla="*/ 302 h 604"/>
                <a:gd name="T92" fmla="*/ 57 w 199"/>
                <a:gd name="T93" fmla="*/ 342 h 604"/>
                <a:gd name="T94" fmla="*/ 57 w 199"/>
                <a:gd name="T95" fmla="*/ 370 h 604"/>
                <a:gd name="T96" fmla="*/ 62 w 199"/>
                <a:gd name="T97" fmla="*/ 404 h 604"/>
                <a:gd name="T98" fmla="*/ 62 w 199"/>
                <a:gd name="T99" fmla="*/ 427 h 604"/>
                <a:gd name="T100" fmla="*/ 51 w 199"/>
                <a:gd name="T101" fmla="*/ 461 h 604"/>
                <a:gd name="T102" fmla="*/ 51 w 199"/>
                <a:gd name="T103" fmla="*/ 484 h 604"/>
                <a:gd name="T104" fmla="*/ 57 w 199"/>
                <a:gd name="T105" fmla="*/ 512 h 604"/>
                <a:gd name="T106" fmla="*/ 57 w 199"/>
                <a:gd name="T107" fmla="*/ 535 h 604"/>
                <a:gd name="T108" fmla="*/ 57 w 199"/>
                <a:gd name="T109" fmla="*/ 541 h 604"/>
                <a:gd name="T110" fmla="*/ 62 w 199"/>
                <a:gd name="T111" fmla="*/ 552 h 604"/>
                <a:gd name="T112" fmla="*/ 74 w 199"/>
                <a:gd name="T113" fmla="*/ 574 h 604"/>
                <a:gd name="T114" fmla="*/ 80 w 199"/>
                <a:gd name="T115" fmla="*/ 598 h 604"/>
                <a:gd name="T116" fmla="*/ 80 w 199"/>
                <a:gd name="T117" fmla="*/ 603 h 604"/>
                <a:gd name="T118" fmla="*/ 86 w 199"/>
                <a:gd name="T119" fmla="*/ 598 h 604"/>
                <a:gd name="T120" fmla="*/ 91 w 199"/>
                <a:gd name="T121" fmla="*/ 580 h 604"/>
                <a:gd name="T122" fmla="*/ 101 w 199"/>
                <a:gd name="T123" fmla="*/ 574 h 604"/>
                <a:gd name="T124" fmla="*/ 119 w 199"/>
                <a:gd name="T125" fmla="*/ 56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604">
                  <a:moveTo>
                    <a:pt x="130" y="563"/>
                  </a:moveTo>
                  <a:lnTo>
                    <a:pt x="130" y="563"/>
                  </a:lnTo>
                  <a:lnTo>
                    <a:pt x="136" y="558"/>
                  </a:lnTo>
                  <a:lnTo>
                    <a:pt x="136" y="558"/>
                  </a:lnTo>
                  <a:lnTo>
                    <a:pt x="136" y="541"/>
                  </a:lnTo>
                  <a:lnTo>
                    <a:pt x="136" y="541"/>
                  </a:lnTo>
                  <a:lnTo>
                    <a:pt x="141" y="518"/>
                  </a:lnTo>
                  <a:lnTo>
                    <a:pt x="141" y="518"/>
                  </a:lnTo>
                  <a:lnTo>
                    <a:pt x="141" y="501"/>
                  </a:lnTo>
                  <a:lnTo>
                    <a:pt x="141" y="501"/>
                  </a:lnTo>
                  <a:lnTo>
                    <a:pt x="141" y="489"/>
                  </a:lnTo>
                  <a:lnTo>
                    <a:pt x="141" y="489"/>
                  </a:lnTo>
                  <a:lnTo>
                    <a:pt x="141" y="478"/>
                  </a:lnTo>
                  <a:lnTo>
                    <a:pt x="141" y="478"/>
                  </a:lnTo>
                  <a:lnTo>
                    <a:pt x="141" y="467"/>
                  </a:lnTo>
                  <a:lnTo>
                    <a:pt x="141" y="467"/>
                  </a:lnTo>
                  <a:lnTo>
                    <a:pt x="136" y="449"/>
                  </a:lnTo>
                  <a:lnTo>
                    <a:pt x="136" y="449"/>
                  </a:lnTo>
                  <a:lnTo>
                    <a:pt x="130" y="444"/>
                  </a:lnTo>
                  <a:lnTo>
                    <a:pt x="130" y="433"/>
                  </a:lnTo>
                  <a:lnTo>
                    <a:pt x="130" y="43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41" y="376"/>
                  </a:lnTo>
                  <a:lnTo>
                    <a:pt x="141" y="376"/>
                  </a:lnTo>
                  <a:lnTo>
                    <a:pt x="141" y="353"/>
                  </a:lnTo>
                  <a:lnTo>
                    <a:pt x="141" y="353"/>
                  </a:lnTo>
                  <a:lnTo>
                    <a:pt x="136" y="342"/>
                  </a:lnTo>
                  <a:lnTo>
                    <a:pt x="136" y="342"/>
                  </a:lnTo>
                  <a:lnTo>
                    <a:pt x="136" y="330"/>
                  </a:lnTo>
                  <a:lnTo>
                    <a:pt x="136" y="330"/>
                  </a:lnTo>
                  <a:lnTo>
                    <a:pt x="136" y="324"/>
                  </a:lnTo>
                  <a:lnTo>
                    <a:pt x="136" y="324"/>
                  </a:lnTo>
                  <a:lnTo>
                    <a:pt x="147" y="330"/>
                  </a:lnTo>
                  <a:lnTo>
                    <a:pt x="147" y="330"/>
                  </a:lnTo>
                  <a:lnTo>
                    <a:pt x="153" y="330"/>
                  </a:lnTo>
                  <a:lnTo>
                    <a:pt x="153" y="330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8" y="290"/>
                  </a:lnTo>
                  <a:lnTo>
                    <a:pt x="158" y="290"/>
                  </a:lnTo>
                  <a:lnTo>
                    <a:pt x="158" y="284"/>
                  </a:lnTo>
                  <a:lnTo>
                    <a:pt x="158" y="284"/>
                  </a:lnTo>
                  <a:lnTo>
                    <a:pt x="170" y="274"/>
                  </a:lnTo>
                  <a:lnTo>
                    <a:pt x="170" y="274"/>
                  </a:lnTo>
                  <a:lnTo>
                    <a:pt x="170" y="262"/>
                  </a:lnTo>
                  <a:lnTo>
                    <a:pt x="170" y="262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05"/>
                  </a:lnTo>
                  <a:lnTo>
                    <a:pt x="175" y="205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87" y="177"/>
                  </a:lnTo>
                  <a:lnTo>
                    <a:pt x="187" y="177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0" y="103"/>
                  </a:lnTo>
                  <a:lnTo>
                    <a:pt x="170" y="103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81" y="80"/>
                  </a:lnTo>
                  <a:lnTo>
                    <a:pt x="181" y="80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5" y="46"/>
                  </a:lnTo>
                  <a:lnTo>
                    <a:pt x="164" y="46"/>
                  </a:lnTo>
                  <a:lnTo>
                    <a:pt x="153" y="40"/>
                  </a:lnTo>
                  <a:lnTo>
                    <a:pt x="147" y="35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6"/>
                  </a:lnTo>
                  <a:lnTo>
                    <a:pt x="80" y="18"/>
                  </a:lnTo>
                  <a:lnTo>
                    <a:pt x="74" y="29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114"/>
                  </a:lnTo>
                  <a:lnTo>
                    <a:pt x="0" y="131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12" y="171"/>
                  </a:lnTo>
                  <a:lnTo>
                    <a:pt x="23" y="177"/>
                  </a:lnTo>
                  <a:lnTo>
                    <a:pt x="40" y="183"/>
                  </a:lnTo>
                  <a:lnTo>
                    <a:pt x="51" y="183"/>
                  </a:lnTo>
                  <a:lnTo>
                    <a:pt x="51" y="183"/>
                  </a:lnTo>
                  <a:lnTo>
                    <a:pt x="51" y="188"/>
                  </a:lnTo>
                  <a:lnTo>
                    <a:pt x="51" y="188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57" y="342"/>
                  </a:lnTo>
                  <a:lnTo>
                    <a:pt x="57" y="342"/>
                  </a:lnTo>
                  <a:lnTo>
                    <a:pt x="57" y="359"/>
                  </a:lnTo>
                  <a:lnTo>
                    <a:pt x="57" y="359"/>
                  </a:lnTo>
                  <a:lnTo>
                    <a:pt x="57" y="370"/>
                  </a:lnTo>
                  <a:lnTo>
                    <a:pt x="57" y="370"/>
                  </a:lnTo>
                  <a:lnTo>
                    <a:pt x="62" y="387"/>
                  </a:lnTo>
                  <a:lnTo>
                    <a:pt x="62" y="387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2" y="415"/>
                  </a:lnTo>
                  <a:lnTo>
                    <a:pt x="62" y="415"/>
                  </a:lnTo>
                  <a:lnTo>
                    <a:pt x="62" y="427"/>
                  </a:lnTo>
                  <a:lnTo>
                    <a:pt x="62" y="427"/>
                  </a:lnTo>
                  <a:lnTo>
                    <a:pt x="57" y="444"/>
                  </a:lnTo>
                  <a:lnTo>
                    <a:pt x="57" y="444"/>
                  </a:lnTo>
                  <a:lnTo>
                    <a:pt x="51" y="461"/>
                  </a:lnTo>
                  <a:lnTo>
                    <a:pt x="51" y="461"/>
                  </a:lnTo>
                  <a:lnTo>
                    <a:pt x="51" y="473"/>
                  </a:lnTo>
                  <a:lnTo>
                    <a:pt x="51" y="473"/>
                  </a:lnTo>
                  <a:lnTo>
                    <a:pt x="51" y="484"/>
                  </a:lnTo>
                  <a:lnTo>
                    <a:pt x="51" y="484"/>
                  </a:lnTo>
                  <a:lnTo>
                    <a:pt x="57" y="495"/>
                  </a:lnTo>
                  <a:lnTo>
                    <a:pt x="57" y="495"/>
                  </a:lnTo>
                  <a:lnTo>
                    <a:pt x="57" y="512"/>
                  </a:lnTo>
                  <a:lnTo>
                    <a:pt x="57" y="512"/>
                  </a:lnTo>
                  <a:lnTo>
                    <a:pt x="57" y="524"/>
                  </a:lnTo>
                  <a:lnTo>
                    <a:pt x="57" y="524"/>
                  </a:lnTo>
                  <a:lnTo>
                    <a:pt x="57" y="535"/>
                  </a:lnTo>
                  <a:lnTo>
                    <a:pt x="57" y="535"/>
                  </a:lnTo>
                  <a:lnTo>
                    <a:pt x="57" y="541"/>
                  </a:lnTo>
                  <a:lnTo>
                    <a:pt x="57" y="541"/>
                  </a:lnTo>
                  <a:lnTo>
                    <a:pt x="57" y="541"/>
                  </a:lnTo>
                  <a:lnTo>
                    <a:pt x="57" y="541"/>
                  </a:lnTo>
                  <a:lnTo>
                    <a:pt x="57" y="546"/>
                  </a:lnTo>
                  <a:lnTo>
                    <a:pt x="57" y="546"/>
                  </a:lnTo>
                  <a:lnTo>
                    <a:pt x="62" y="552"/>
                  </a:lnTo>
                  <a:lnTo>
                    <a:pt x="62" y="552"/>
                  </a:lnTo>
                  <a:lnTo>
                    <a:pt x="68" y="558"/>
                  </a:lnTo>
                  <a:lnTo>
                    <a:pt x="68" y="558"/>
                  </a:lnTo>
                  <a:lnTo>
                    <a:pt x="74" y="574"/>
                  </a:lnTo>
                  <a:lnTo>
                    <a:pt x="74" y="574"/>
                  </a:lnTo>
                  <a:lnTo>
                    <a:pt x="74" y="586"/>
                  </a:lnTo>
                  <a:lnTo>
                    <a:pt x="74" y="586"/>
                  </a:lnTo>
                  <a:lnTo>
                    <a:pt x="80" y="598"/>
                  </a:lnTo>
                  <a:lnTo>
                    <a:pt x="80" y="598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0" y="603"/>
                  </a:lnTo>
                  <a:lnTo>
                    <a:pt x="86" y="598"/>
                  </a:lnTo>
                  <a:lnTo>
                    <a:pt x="86" y="598"/>
                  </a:lnTo>
                  <a:lnTo>
                    <a:pt x="86" y="592"/>
                  </a:lnTo>
                  <a:lnTo>
                    <a:pt x="86" y="592"/>
                  </a:lnTo>
                  <a:lnTo>
                    <a:pt x="91" y="580"/>
                  </a:lnTo>
                  <a:lnTo>
                    <a:pt x="91" y="580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01" y="574"/>
                  </a:lnTo>
                  <a:lnTo>
                    <a:pt x="101" y="574"/>
                  </a:lnTo>
                  <a:lnTo>
                    <a:pt x="107" y="569"/>
                  </a:lnTo>
                  <a:lnTo>
                    <a:pt x="107" y="569"/>
                  </a:lnTo>
                  <a:lnTo>
                    <a:pt x="119" y="563"/>
                  </a:lnTo>
                  <a:lnTo>
                    <a:pt x="119" y="563"/>
                  </a:lnTo>
                  <a:lnTo>
                    <a:pt x="130" y="563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Freeform 166"/>
            <p:cNvSpPr>
              <a:spLocks noChangeArrowheads="1"/>
            </p:cNvSpPr>
            <p:nvPr/>
          </p:nvSpPr>
          <p:spPr bwMode="auto">
            <a:xfrm>
              <a:off x="2774950" y="3932238"/>
              <a:ext cx="33338" cy="82550"/>
            </a:xfrm>
            <a:custGeom>
              <a:avLst/>
              <a:gdLst>
                <a:gd name="T0" fmla="*/ 28 w 92"/>
                <a:gd name="T1" fmla="*/ 227 h 228"/>
                <a:gd name="T2" fmla="*/ 28 w 92"/>
                <a:gd name="T3" fmla="*/ 227 h 228"/>
                <a:gd name="T4" fmla="*/ 52 w 92"/>
                <a:gd name="T5" fmla="*/ 205 h 228"/>
                <a:gd name="T6" fmla="*/ 52 w 92"/>
                <a:gd name="T7" fmla="*/ 205 h 228"/>
                <a:gd name="T8" fmla="*/ 68 w 92"/>
                <a:gd name="T9" fmla="*/ 170 h 228"/>
                <a:gd name="T10" fmla="*/ 68 w 92"/>
                <a:gd name="T11" fmla="*/ 170 h 228"/>
                <a:gd name="T12" fmla="*/ 80 w 92"/>
                <a:gd name="T13" fmla="*/ 136 h 228"/>
                <a:gd name="T14" fmla="*/ 80 w 92"/>
                <a:gd name="T15" fmla="*/ 136 h 228"/>
                <a:gd name="T16" fmla="*/ 74 w 92"/>
                <a:gd name="T17" fmla="*/ 125 h 228"/>
                <a:gd name="T18" fmla="*/ 68 w 92"/>
                <a:gd name="T19" fmla="*/ 114 h 228"/>
                <a:gd name="T20" fmla="*/ 68 w 92"/>
                <a:gd name="T21" fmla="*/ 114 h 228"/>
                <a:gd name="T22" fmla="*/ 74 w 92"/>
                <a:gd name="T23" fmla="*/ 108 h 228"/>
                <a:gd name="T24" fmla="*/ 74 w 92"/>
                <a:gd name="T25" fmla="*/ 108 h 228"/>
                <a:gd name="T26" fmla="*/ 80 w 92"/>
                <a:gd name="T27" fmla="*/ 102 h 228"/>
                <a:gd name="T28" fmla="*/ 80 w 92"/>
                <a:gd name="T29" fmla="*/ 102 h 228"/>
                <a:gd name="T30" fmla="*/ 86 w 92"/>
                <a:gd name="T31" fmla="*/ 96 h 228"/>
                <a:gd name="T32" fmla="*/ 86 w 92"/>
                <a:gd name="T33" fmla="*/ 96 h 228"/>
                <a:gd name="T34" fmla="*/ 86 w 92"/>
                <a:gd name="T35" fmla="*/ 91 h 228"/>
                <a:gd name="T36" fmla="*/ 86 w 92"/>
                <a:gd name="T37" fmla="*/ 91 h 228"/>
                <a:gd name="T38" fmla="*/ 91 w 92"/>
                <a:gd name="T39" fmla="*/ 68 h 228"/>
                <a:gd name="T40" fmla="*/ 91 w 92"/>
                <a:gd name="T41" fmla="*/ 68 h 228"/>
                <a:gd name="T42" fmla="*/ 91 w 92"/>
                <a:gd name="T43" fmla="*/ 51 h 228"/>
                <a:gd name="T44" fmla="*/ 91 w 92"/>
                <a:gd name="T45" fmla="*/ 51 h 228"/>
                <a:gd name="T46" fmla="*/ 86 w 92"/>
                <a:gd name="T47" fmla="*/ 34 h 228"/>
                <a:gd name="T48" fmla="*/ 86 w 92"/>
                <a:gd name="T49" fmla="*/ 34 h 228"/>
                <a:gd name="T50" fmla="*/ 86 w 92"/>
                <a:gd name="T51" fmla="*/ 17 h 228"/>
                <a:gd name="T52" fmla="*/ 86 w 92"/>
                <a:gd name="T53" fmla="*/ 17 h 228"/>
                <a:gd name="T54" fmla="*/ 80 w 92"/>
                <a:gd name="T55" fmla="*/ 11 h 228"/>
                <a:gd name="T56" fmla="*/ 80 w 92"/>
                <a:gd name="T57" fmla="*/ 11 h 228"/>
                <a:gd name="T58" fmla="*/ 74 w 92"/>
                <a:gd name="T59" fmla="*/ 11 h 228"/>
                <a:gd name="T60" fmla="*/ 74 w 92"/>
                <a:gd name="T61" fmla="*/ 11 h 228"/>
                <a:gd name="T62" fmla="*/ 68 w 92"/>
                <a:gd name="T63" fmla="*/ 5 h 228"/>
                <a:gd name="T64" fmla="*/ 68 w 92"/>
                <a:gd name="T65" fmla="*/ 5 h 228"/>
                <a:gd name="T66" fmla="*/ 63 w 92"/>
                <a:gd name="T67" fmla="*/ 5 h 228"/>
                <a:gd name="T68" fmla="*/ 63 w 92"/>
                <a:gd name="T69" fmla="*/ 5 h 228"/>
                <a:gd name="T70" fmla="*/ 63 w 92"/>
                <a:gd name="T71" fmla="*/ 5 h 228"/>
                <a:gd name="T72" fmla="*/ 63 w 92"/>
                <a:gd name="T73" fmla="*/ 5 h 228"/>
                <a:gd name="T74" fmla="*/ 63 w 92"/>
                <a:gd name="T75" fmla="*/ 5 h 228"/>
                <a:gd name="T76" fmla="*/ 63 w 92"/>
                <a:gd name="T77" fmla="*/ 5 h 228"/>
                <a:gd name="T78" fmla="*/ 52 w 92"/>
                <a:gd name="T79" fmla="*/ 0 h 228"/>
                <a:gd name="T80" fmla="*/ 52 w 92"/>
                <a:gd name="T81" fmla="*/ 0 h 228"/>
                <a:gd name="T82" fmla="*/ 40 w 92"/>
                <a:gd name="T83" fmla="*/ 5 h 228"/>
                <a:gd name="T84" fmla="*/ 40 w 92"/>
                <a:gd name="T85" fmla="*/ 5 h 228"/>
                <a:gd name="T86" fmla="*/ 34 w 92"/>
                <a:gd name="T87" fmla="*/ 11 h 228"/>
                <a:gd name="T88" fmla="*/ 34 w 92"/>
                <a:gd name="T89" fmla="*/ 11 h 228"/>
                <a:gd name="T90" fmla="*/ 34 w 92"/>
                <a:gd name="T91" fmla="*/ 11 h 228"/>
                <a:gd name="T92" fmla="*/ 28 w 92"/>
                <a:gd name="T93" fmla="*/ 17 h 228"/>
                <a:gd name="T94" fmla="*/ 23 w 92"/>
                <a:gd name="T95" fmla="*/ 22 h 228"/>
                <a:gd name="T96" fmla="*/ 17 w 92"/>
                <a:gd name="T97" fmla="*/ 28 h 228"/>
                <a:gd name="T98" fmla="*/ 6 w 92"/>
                <a:gd name="T99" fmla="*/ 28 h 228"/>
                <a:gd name="T100" fmla="*/ 6 w 92"/>
                <a:gd name="T101" fmla="*/ 80 h 228"/>
                <a:gd name="T102" fmla="*/ 6 w 92"/>
                <a:gd name="T103" fmla="*/ 130 h 228"/>
                <a:gd name="T104" fmla="*/ 6 w 92"/>
                <a:gd name="T105" fmla="*/ 181 h 228"/>
                <a:gd name="T106" fmla="*/ 0 w 92"/>
                <a:gd name="T107" fmla="*/ 227 h 228"/>
                <a:gd name="T108" fmla="*/ 12 w 92"/>
                <a:gd name="T109" fmla="*/ 227 h 228"/>
                <a:gd name="T110" fmla="*/ 17 w 92"/>
                <a:gd name="T111" fmla="*/ 227 h 228"/>
                <a:gd name="T112" fmla="*/ 23 w 92"/>
                <a:gd name="T113" fmla="*/ 227 h 228"/>
                <a:gd name="T114" fmla="*/ 28 w 92"/>
                <a:gd name="T115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" h="228">
                  <a:moveTo>
                    <a:pt x="28" y="227"/>
                  </a:moveTo>
                  <a:lnTo>
                    <a:pt x="28" y="227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74" y="12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91" y="68"/>
                  </a:lnTo>
                  <a:lnTo>
                    <a:pt x="91" y="68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6" y="28"/>
                  </a:lnTo>
                  <a:lnTo>
                    <a:pt x="6" y="80"/>
                  </a:lnTo>
                  <a:lnTo>
                    <a:pt x="6" y="130"/>
                  </a:lnTo>
                  <a:lnTo>
                    <a:pt x="6" y="181"/>
                  </a:lnTo>
                  <a:lnTo>
                    <a:pt x="0" y="227"/>
                  </a:lnTo>
                  <a:lnTo>
                    <a:pt x="12" y="227"/>
                  </a:lnTo>
                  <a:lnTo>
                    <a:pt x="17" y="227"/>
                  </a:lnTo>
                  <a:lnTo>
                    <a:pt x="23" y="227"/>
                  </a:lnTo>
                  <a:lnTo>
                    <a:pt x="28" y="227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Freeform 167"/>
            <p:cNvSpPr>
              <a:spLocks noChangeArrowheads="1"/>
            </p:cNvSpPr>
            <p:nvPr/>
          </p:nvSpPr>
          <p:spPr bwMode="auto">
            <a:xfrm>
              <a:off x="5108575" y="2781300"/>
              <a:ext cx="103188" cy="71438"/>
            </a:xfrm>
            <a:custGeom>
              <a:avLst/>
              <a:gdLst>
                <a:gd name="T0" fmla="*/ 74 w 285"/>
                <a:gd name="T1" fmla="*/ 0 h 199"/>
                <a:gd name="T2" fmla="*/ 69 w 285"/>
                <a:gd name="T3" fmla="*/ 5 h 199"/>
                <a:gd name="T4" fmla="*/ 57 w 285"/>
                <a:gd name="T5" fmla="*/ 11 h 199"/>
                <a:gd name="T6" fmla="*/ 40 w 285"/>
                <a:gd name="T7" fmla="*/ 17 h 199"/>
                <a:gd name="T8" fmla="*/ 18 w 285"/>
                <a:gd name="T9" fmla="*/ 22 h 199"/>
                <a:gd name="T10" fmla="*/ 6 w 285"/>
                <a:gd name="T11" fmla="*/ 34 h 199"/>
                <a:gd name="T12" fmla="*/ 24 w 285"/>
                <a:gd name="T13" fmla="*/ 51 h 199"/>
                <a:gd name="T14" fmla="*/ 24 w 285"/>
                <a:gd name="T15" fmla="*/ 51 h 199"/>
                <a:gd name="T16" fmla="*/ 35 w 285"/>
                <a:gd name="T17" fmla="*/ 51 h 199"/>
                <a:gd name="T18" fmla="*/ 40 w 285"/>
                <a:gd name="T19" fmla="*/ 62 h 199"/>
                <a:gd name="T20" fmla="*/ 46 w 285"/>
                <a:gd name="T21" fmla="*/ 79 h 199"/>
                <a:gd name="T22" fmla="*/ 46 w 285"/>
                <a:gd name="T23" fmla="*/ 85 h 199"/>
                <a:gd name="T24" fmla="*/ 52 w 285"/>
                <a:gd name="T25" fmla="*/ 91 h 199"/>
                <a:gd name="T26" fmla="*/ 57 w 285"/>
                <a:gd name="T27" fmla="*/ 91 h 199"/>
                <a:gd name="T28" fmla="*/ 80 w 285"/>
                <a:gd name="T29" fmla="*/ 113 h 199"/>
                <a:gd name="T30" fmla="*/ 91 w 285"/>
                <a:gd name="T31" fmla="*/ 125 h 199"/>
                <a:gd name="T32" fmla="*/ 109 w 285"/>
                <a:gd name="T33" fmla="*/ 119 h 199"/>
                <a:gd name="T34" fmla="*/ 109 w 285"/>
                <a:gd name="T35" fmla="*/ 113 h 199"/>
                <a:gd name="T36" fmla="*/ 109 w 285"/>
                <a:gd name="T37" fmla="*/ 125 h 199"/>
                <a:gd name="T38" fmla="*/ 114 w 285"/>
                <a:gd name="T39" fmla="*/ 136 h 199"/>
                <a:gd name="T40" fmla="*/ 137 w 285"/>
                <a:gd name="T41" fmla="*/ 153 h 199"/>
                <a:gd name="T42" fmla="*/ 143 w 285"/>
                <a:gd name="T43" fmla="*/ 159 h 199"/>
                <a:gd name="T44" fmla="*/ 160 w 285"/>
                <a:gd name="T45" fmla="*/ 165 h 199"/>
                <a:gd name="T46" fmla="*/ 171 w 285"/>
                <a:gd name="T47" fmla="*/ 165 h 199"/>
                <a:gd name="T48" fmla="*/ 188 w 285"/>
                <a:gd name="T49" fmla="*/ 159 h 199"/>
                <a:gd name="T50" fmla="*/ 194 w 285"/>
                <a:gd name="T51" fmla="*/ 165 h 199"/>
                <a:gd name="T52" fmla="*/ 194 w 285"/>
                <a:gd name="T53" fmla="*/ 187 h 199"/>
                <a:gd name="T54" fmla="*/ 199 w 285"/>
                <a:gd name="T55" fmla="*/ 193 h 199"/>
                <a:gd name="T56" fmla="*/ 216 w 285"/>
                <a:gd name="T57" fmla="*/ 193 h 199"/>
                <a:gd name="T58" fmla="*/ 222 w 285"/>
                <a:gd name="T59" fmla="*/ 198 h 199"/>
                <a:gd name="T60" fmla="*/ 228 w 285"/>
                <a:gd name="T61" fmla="*/ 198 h 199"/>
                <a:gd name="T62" fmla="*/ 250 w 285"/>
                <a:gd name="T63" fmla="*/ 193 h 199"/>
                <a:gd name="T64" fmla="*/ 256 w 285"/>
                <a:gd name="T65" fmla="*/ 187 h 199"/>
                <a:gd name="T66" fmla="*/ 256 w 285"/>
                <a:gd name="T67" fmla="*/ 187 h 199"/>
                <a:gd name="T68" fmla="*/ 262 w 285"/>
                <a:gd name="T69" fmla="*/ 176 h 199"/>
                <a:gd name="T70" fmla="*/ 262 w 285"/>
                <a:gd name="T71" fmla="*/ 170 h 199"/>
                <a:gd name="T72" fmla="*/ 262 w 285"/>
                <a:gd name="T73" fmla="*/ 153 h 199"/>
                <a:gd name="T74" fmla="*/ 279 w 285"/>
                <a:gd name="T75" fmla="*/ 147 h 199"/>
                <a:gd name="T76" fmla="*/ 284 w 285"/>
                <a:gd name="T77" fmla="*/ 131 h 199"/>
                <a:gd name="T78" fmla="*/ 284 w 285"/>
                <a:gd name="T79" fmla="*/ 113 h 199"/>
                <a:gd name="T80" fmla="*/ 274 w 285"/>
                <a:gd name="T81" fmla="*/ 96 h 199"/>
                <a:gd name="T82" fmla="*/ 262 w 285"/>
                <a:gd name="T83" fmla="*/ 91 h 199"/>
                <a:gd name="T84" fmla="*/ 279 w 285"/>
                <a:gd name="T85" fmla="*/ 79 h 199"/>
                <a:gd name="T86" fmla="*/ 279 w 285"/>
                <a:gd name="T87" fmla="*/ 73 h 199"/>
                <a:gd name="T88" fmla="*/ 268 w 285"/>
                <a:gd name="T89" fmla="*/ 73 h 199"/>
                <a:gd name="T90" fmla="*/ 250 w 285"/>
                <a:gd name="T91" fmla="*/ 62 h 199"/>
                <a:gd name="T92" fmla="*/ 245 w 285"/>
                <a:gd name="T93" fmla="*/ 57 h 199"/>
                <a:gd name="T94" fmla="*/ 234 w 285"/>
                <a:gd name="T95" fmla="*/ 57 h 199"/>
                <a:gd name="T96" fmla="*/ 222 w 285"/>
                <a:gd name="T97" fmla="*/ 51 h 199"/>
                <a:gd name="T98" fmla="*/ 216 w 285"/>
                <a:gd name="T99" fmla="*/ 34 h 199"/>
                <a:gd name="T100" fmla="*/ 211 w 285"/>
                <a:gd name="T101" fmla="*/ 28 h 199"/>
                <a:gd name="T102" fmla="*/ 188 w 285"/>
                <a:gd name="T103" fmla="*/ 34 h 199"/>
                <a:gd name="T104" fmla="*/ 177 w 285"/>
                <a:gd name="T105" fmla="*/ 34 h 199"/>
                <a:gd name="T106" fmla="*/ 154 w 285"/>
                <a:gd name="T107" fmla="*/ 45 h 199"/>
                <a:gd name="T108" fmla="*/ 143 w 285"/>
                <a:gd name="T109" fmla="*/ 45 h 199"/>
                <a:gd name="T110" fmla="*/ 114 w 285"/>
                <a:gd name="T111" fmla="*/ 34 h 199"/>
                <a:gd name="T112" fmla="*/ 86 w 285"/>
                <a:gd name="T113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199">
                  <a:moveTo>
                    <a:pt x="86" y="0"/>
                  </a:moveTo>
                  <a:lnTo>
                    <a:pt x="86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8" y="45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103" y="125"/>
                  </a:lnTo>
                  <a:lnTo>
                    <a:pt x="103" y="125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25"/>
                  </a:lnTo>
                  <a:lnTo>
                    <a:pt x="109" y="125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3" y="159"/>
                  </a:lnTo>
                  <a:lnTo>
                    <a:pt x="14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60" y="165"/>
                  </a:lnTo>
                  <a:lnTo>
                    <a:pt x="160" y="165"/>
                  </a:lnTo>
                  <a:lnTo>
                    <a:pt x="171" y="165"/>
                  </a:lnTo>
                  <a:lnTo>
                    <a:pt x="171" y="165"/>
                  </a:lnTo>
                  <a:lnTo>
                    <a:pt x="183" y="159"/>
                  </a:lnTo>
                  <a:lnTo>
                    <a:pt x="183" y="159"/>
                  </a:lnTo>
                  <a:lnTo>
                    <a:pt x="188" y="159"/>
                  </a:lnTo>
                  <a:lnTo>
                    <a:pt x="188" y="159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4" y="182"/>
                  </a:lnTo>
                  <a:lnTo>
                    <a:pt x="194" y="182"/>
                  </a:lnTo>
                  <a:lnTo>
                    <a:pt x="194" y="187"/>
                  </a:lnTo>
                  <a:lnTo>
                    <a:pt x="194" y="187"/>
                  </a:lnTo>
                  <a:lnTo>
                    <a:pt x="199" y="193"/>
                  </a:lnTo>
                  <a:lnTo>
                    <a:pt x="199" y="193"/>
                  </a:lnTo>
                  <a:lnTo>
                    <a:pt x="205" y="193"/>
                  </a:lnTo>
                  <a:lnTo>
                    <a:pt x="205" y="193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222" y="198"/>
                  </a:lnTo>
                  <a:lnTo>
                    <a:pt x="222" y="198"/>
                  </a:lnTo>
                  <a:lnTo>
                    <a:pt x="228" y="198"/>
                  </a:lnTo>
                  <a:lnTo>
                    <a:pt x="228" y="198"/>
                  </a:lnTo>
                  <a:lnTo>
                    <a:pt x="228" y="198"/>
                  </a:lnTo>
                  <a:lnTo>
                    <a:pt x="234" y="193"/>
                  </a:lnTo>
                  <a:lnTo>
                    <a:pt x="239" y="193"/>
                  </a:lnTo>
                  <a:lnTo>
                    <a:pt x="250" y="193"/>
                  </a:lnTo>
                  <a:lnTo>
                    <a:pt x="256" y="193"/>
                  </a:lnTo>
                  <a:lnTo>
                    <a:pt x="256" y="193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62" y="170"/>
                  </a:lnTo>
                  <a:lnTo>
                    <a:pt x="262" y="170"/>
                  </a:lnTo>
                  <a:lnTo>
                    <a:pt x="262" y="159"/>
                  </a:lnTo>
                  <a:lnTo>
                    <a:pt x="262" y="159"/>
                  </a:lnTo>
                  <a:lnTo>
                    <a:pt x="262" y="153"/>
                  </a:lnTo>
                  <a:lnTo>
                    <a:pt x="262" y="153"/>
                  </a:lnTo>
                  <a:lnTo>
                    <a:pt x="279" y="147"/>
                  </a:lnTo>
                  <a:lnTo>
                    <a:pt x="279" y="147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79" y="102"/>
                  </a:lnTo>
                  <a:lnTo>
                    <a:pt x="274" y="96"/>
                  </a:lnTo>
                  <a:lnTo>
                    <a:pt x="274" y="96"/>
                  </a:lnTo>
                  <a:lnTo>
                    <a:pt x="268" y="96"/>
                  </a:lnTo>
                  <a:lnTo>
                    <a:pt x="262" y="91"/>
                  </a:lnTo>
                  <a:lnTo>
                    <a:pt x="262" y="91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9" y="79"/>
                  </a:lnTo>
                  <a:lnTo>
                    <a:pt x="279" y="79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79" y="73"/>
                  </a:lnTo>
                  <a:lnTo>
                    <a:pt x="268" y="73"/>
                  </a:lnTo>
                  <a:lnTo>
                    <a:pt x="268" y="73"/>
                  </a:lnTo>
                  <a:lnTo>
                    <a:pt x="256" y="68"/>
                  </a:lnTo>
                  <a:lnTo>
                    <a:pt x="256" y="68"/>
                  </a:lnTo>
                  <a:lnTo>
                    <a:pt x="250" y="62"/>
                  </a:lnTo>
                  <a:lnTo>
                    <a:pt x="250" y="62"/>
                  </a:lnTo>
                  <a:lnTo>
                    <a:pt x="245" y="57"/>
                  </a:lnTo>
                  <a:lnTo>
                    <a:pt x="245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65" y="39"/>
                  </a:lnTo>
                  <a:lnTo>
                    <a:pt x="165" y="3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43" y="45"/>
                  </a:lnTo>
                  <a:lnTo>
                    <a:pt x="143" y="45"/>
                  </a:lnTo>
                  <a:lnTo>
                    <a:pt x="125" y="45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0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Freeform 168"/>
            <p:cNvSpPr>
              <a:spLocks noChangeArrowheads="1"/>
            </p:cNvSpPr>
            <p:nvPr/>
          </p:nvSpPr>
          <p:spPr bwMode="auto">
            <a:xfrm>
              <a:off x="5681663" y="2590800"/>
              <a:ext cx="190500" cy="177800"/>
            </a:xfrm>
            <a:custGeom>
              <a:avLst/>
              <a:gdLst>
                <a:gd name="T0" fmla="*/ 170 w 530"/>
                <a:gd name="T1" fmla="*/ 85 h 496"/>
                <a:gd name="T2" fmla="*/ 205 w 530"/>
                <a:gd name="T3" fmla="*/ 74 h 496"/>
                <a:gd name="T4" fmla="*/ 227 w 530"/>
                <a:gd name="T5" fmla="*/ 80 h 496"/>
                <a:gd name="T6" fmla="*/ 233 w 530"/>
                <a:gd name="T7" fmla="*/ 28 h 496"/>
                <a:gd name="T8" fmla="*/ 244 w 530"/>
                <a:gd name="T9" fmla="*/ 6 h 496"/>
                <a:gd name="T10" fmla="*/ 267 w 530"/>
                <a:gd name="T11" fmla="*/ 12 h 496"/>
                <a:gd name="T12" fmla="*/ 295 w 530"/>
                <a:gd name="T13" fmla="*/ 6 h 496"/>
                <a:gd name="T14" fmla="*/ 301 w 530"/>
                <a:gd name="T15" fmla="*/ 12 h 496"/>
                <a:gd name="T16" fmla="*/ 318 w 530"/>
                <a:gd name="T17" fmla="*/ 28 h 496"/>
                <a:gd name="T18" fmla="*/ 340 w 530"/>
                <a:gd name="T19" fmla="*/ 17 h 496"/>
                <a:gd name="T20" fmla="*/ 352 w 530"/>
                <a:gd name="T21" fmla="*/ 17 h 496"/>
                <a:gd name="T22" fmla="*/ 369 w 530"/>
                <a:gd name="T23" fmla="*/ 22 h 496"/>
                <a:gd name="T24" fmla="*/ 409 w 530"/>
                <a:gd name="T25" fmla="*/ 34 h 496"/>
                <a:gd name="T26" fmla="*/ 420 w 530"/>
                <a:gd name="T27" fmla="*/ 51 h 496"/>
                <a:gd name="T28" fmla="*/ 443 w 530"/>
                <a:gd name="T29" fmla="*/ 74 h 496"/>
                <a:gd name="T30" fmla="*/ 449 w 530"/>
                <a:gd name="T31" fmla="*/ 102 h 496"/>
                <a:gd name="T32" fmla="*/ 466 w 530"/>
                <a:gd name="T33" fmla="*/ 148 h 496"/>
                <a:gd name="T34" fmla="*/ 460 w 530"/>
                <a:gd name="T35" fmla="*/ 182 h 496"/>
                <a:gd name="T36" fmla="*/ 483 w 530"/>
                <a:gd name="T37" fmla="*/ 216 h 496"/>
                <a:gd name="T38" fmla="*/ 511 w 530"/>
                <a:gd name="T39" fmla="*/ 233 h 496"/>
                <a:gd name="T40" fmla="*/ 529 w 530"/>
                <a:gd name="T41" fmla="*/ 278 h 496"/>
                <a:gd name="T42" fmla="*/ 517 w 530"/>
                <a:gd name="T43" fmla="*/ 301 h 496"/>
                <a:gd name="T44" fmla="*/ 483 w 530"/>
                <a:gd name="T45" fmla="*/ 290 h 496"/>
                <a:gd name="T46" fmla="*/ 471 w 530"/>
                <a:gd name="T47" fmla="*/ 318 h 496"/>
                <a:gd name="T48" fmla="*/ 494 w 530"/>
                <a:gd name="T49" fmla="*/ 336 h 496"/>
                <a:gd name="T50" fmla="*/ 500 w 530"/>
                <a:gd name="T51" fmla="*/ 392 h 496"/>
                <a:gd name="T52" fmla="*/ 500 w 530"/>
                <a:gd name="T53" fmla="*/ 432 h 496"/>
                <a:gd name="T54" fmla="*/ 483 w 530"/>
                <a:gd name="T55" fmla="*/ 432 h 496"/>
                <a:gd name="T56" fmla="*/ 460 w 530"/>
                <a:gd name="T57" fmla="*/ 432 h 496"/>
                <a:gd name="T58" fmla="*/ 449 w 530"/>
                <a:gd name="T59" fmla="*/ 455 h 496"/>
                <a:gd name="T60" fmla="*/ 449 w 530"/>
                <a:gd name="T61" fmla="*/ 483 h 496"/>
                <a:gd name="T62" fmla="*/ 415 w 530"/>
                <a:gd name="T63" fmla="*/ 483 h 496"/>
                <a:gd name="T64" fmla="*/ 386 w 530"/>
                <a:gd name="T65" fmla="*/ 477 h 496"/>
                <a:gd name="T66" fmla="*/ 352 w 530"/>
                <a:gd name="T67" fmla="*/ 477 h 496"/>
                <a:gd name="T68" fmla="*/ 340 w 530"/>
                <a:gd name="T69" fmla="*/ 477 h 496"/>
                <a:gd name="T70" fmla="*/ 312 w 530"/>
                <a:gd name="T71" fmla="*/ 472 h 496"/>
                <a:gd name="T72" fmla="*/ 301 w 530"/>
                <a:gd name="T73" fmla="*/ 477 h 496"/>
                <a:gd name="T74" fmla="*/ 295 w 530"/>
                <a:gd name="T75" fmla="*/ 495 h 496"/>
                <a:gd name="T76" fmla="*/ 290 w 530"/>
                <a:gd name="T77" fmla="*/ 472 h 496"/>
                <a:gd name="T78" fmla="*/ 273 w 530"/>
                <a:gd name="T79" fmla="*/ 477 h 496"/>
                <a:gd name="T80" fmla="*/ 250 w 530"/>
                <a:gd name="T81" fmla="*/ 477 h 496"/>
                <a:gd name="T82" fmla="*/ 205 w 530"/>
                <a:gd name="T83" fmla="*/ 472 h 496"/>
                <a:gd name="T84" fmla="*/ 165 w 530"/>
                <a:gd name="T85" fmla="*/ 466 h 496"/>
                <a:gd name="T86" fmla="*/ 108 w 530"/>
                <a:gd name="T87" fmla="*/ 461 h 496"/>
                <a:gd name="T88" fmla="*/ 80 w 530"/>
                <a:gd name="T89" fmla="*/ 466 h 496"/>
                <a:gd name="T90" fmla="*/ 62 w 530"/>
                <a:gd name="T91" fmla="*/ 483 h 496"/>
                <a:gd name="T92" fmla="*/ 45 w 530"/>
                <a:gd name="T93" fmla="*/ 477 h 496"/>
                <a:gd name="T94" fmla="*/ 22 w 530"/>
                <a:gd name="T95" fmla="*/ 466 h 496"/>
                <a:gd name="T96" fmla="*/ 5 w 530"/>
                <a:gd name="T97" fmla="*/ 472 h 496"/>
                <a:gd name="T98" fmla="*/ 5 w 530"/>
                <a:gd name="T99" fmla="*/ 432 h 496"/>
                <a:gd name="T100" fmla="*/ 11 w 530"/>
                <a:gd name="T101" fmla="*/ 404 h 496"/>
                <a:gd name="T102" fmla="*/ 22 w 530"/>
                <a:gd name="T103" fmla="*/ 358 h 496"/>
                <a:gd name="T104" fmla="*/ 5 w 530"/>
                <a:gd name="T105" fmla="*/ 318 h 496"/>
                <a:gd name="T106" fmla="*/ 11 w 530"/>
                <a:gd name="T107" fmla="*/ 290 h 496"/>
                <a:gd name="T108" fmla="*/ 40 w 530"/>
                <a:gd name="T109" fmla="*/ 278 h 496"/>
                <a:gd name="T110" fmla="*/ 62 w 530"/>
                <a:gd name="T111" fmla="*/ 278 h 496"/>
                <a:gd name="T112" fmla="*/ 85 w 530"/>
                <a:gd name="T113" fmla="*/ 267 h 496"/>
                <a:gd name="T114" fmla="*/ 90 w 530"/>
                <a:gd name="T115" fmla="*/ 256 h 496"/>
                <a:gd name="T116" fmla="*/ 114 w 530"/>
                <a:gd name="T117" fmla="*/ 250 h 496"/>
                <a:gd name="T118" fmla="*/ 114 w 530"/>
                <a:gd name="T119" fmla="*/ 227 h 496"/>
                <a:gd name="T120" fmla="*/ 119 w 530"/>
                <a:gd name="T121" fmla="*/ 171 h 496"/>
                <a:gd name="T122" fmla="*/ 142 w 530"/>
                <a:gd name="T123" fmla="*/ 142 h 496"/>
                <a:gd name="T124" fmla="*/ 153 w 530"/>
                <a:gd name="T125" fmla="*/ 10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496">
                  <a:moveTo>
                    <a:pt x="153" y="102"/>
                  </a:moveTo>
                  <a:lnTo>
                    <a:pt x="153" y="102"/>
                  </a:lnTo>
                  <a:lnTo>
                    <a:pt x="153" y="97"/>
                  </a:lnTo>
                  <a:lnTo>
                    <a:pt x="153" y="97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81" y="74"/>
                  </a:lnTo>
                  <a:lnTo>
                    <a:pt x="181" y="74"/>
                  </a:lnTo>
                  <a:lnTo>
                    <a:pt x="193" y="68"/>
                  </a:lnTo>
                  <a:lnTo>
                    <a:pt x="205" y="74"/>
                  </a:lnTo>
                  <a:lnTo>
                    <a:pt x="205" y="74"/>
                  </a:lnTo>
                  <a:lnTo>
                    <a:pt x="215" y="80"/>
                  </a:lnTo>
                  <a:lnTo>
                    <a:pt x="21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68"/>
                  </a:lnTo>
                  <a:lnTo>
                    <a:pt x="227" y="68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33" y="28"/>
                  </a:lnTo>
                  <a:lnTo>
                    <a:pt x="233" y="28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90" y="12"/>
                  </a:lnTo>
                  <a:lnTo>
                    <a:pt x="295" y="6"/>
                  </a:lnTo>
                  <a:lnTo>
                    <a:pt x="295" y="6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12"/>
                  </a:lnTo>
                  <a:lnTo>
                    <a:pt x="301" y="12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312" y="28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30" y="17"/>
                  </a:lnTo>
                  <a:lnTo>
                    <a:pt x="330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46" y="17"/>
                  </a:lnTo>
                  <a:lnTo>
                    <a:pt x="352" y="17"/>
                  </a:lnTo>
                  <a:lnTo>
                    <a:pt x="352" y="17"/>
                  </a:lnTo>
                  <a:lnTo>
                    <a:pt x="358" y="17"/>
                  </a:lnTo>
                  <a:lnTo>
                    <a:pt x="358" y="17"/>
                  </a:lnTo>
                  <a:lnTo>
                    <a:pt x="369" y="22"/>
                  </a:lnTo>
                  <a:lnTo>
                    <a:pt x="369" y="22"/>
                  </a:lnTo>
                  <a:lnTo>
                    <a:pt x="380" y="22"/>
                  </a:lnTo>
                  <a:lnTo>
                    <a:pt x="380" y="22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415" y="40"/>
                  </a:lnTo>
                  <a:lnTo>
                    <a:pt x="415" y="40"/>
                  </a:lnTo>
                  <a:lnTo>
                    <a:pt x="420" y="51"/>
                  </a:lnTo>
                  <a:lnTo>
                    <a:pt x="420" y="51"/>
                  </a:lnTo>
                  <a:lnTo>
                    <a:pt x="426" y="62"/>
                  </a:lnTo>
                  <a:lnTo>
                    <a:pt x="426" y="62"/>
                  </a:lnTo>
                  <a:lnTo>
                    <a:pt x="437" y="68"/>
                  </a:lnTo>
                  <a:lnTo>
                    <a:pt x="437" y="68"/>
                  </a:lnTo>
                  <a:lnTo>
                    <a:pt x="443" y="74"/>
                  </a:lnTo>
                  <a:lnTo>
                    <a:pt x="443" y="74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49" y="102"/>
                  </a:lnTo>
                  <a:lnTo>
                    <a:pt x="449" y="102"/>
                  </a:lnTo>
                  <a:lnTo>
                    <a:pt x="454" y="114"/>
                  </a:lnTo>
                  <a:lnTo>
                    <a:pt x="454" y="114"/>
                  </a:lnTo>
                  <a:lnTo>
                    <a:pt x="460" y="125"/>
                  </a:lnTo>
                  <a:lnTo>
                    <a:pt x="460" y="125"/>
                  </a:lnTo>
                  <a:lnTo>
                    <a:pt x="466" y="148"/>
                  </a:lnTo>
                  <a:lnTo>
                    <a:pt x="466" y="148"/>
                  </a:lnTo>
                  <a:lnTo>
                    <a:pt x="466" y="165"/>
                  </a:lnTo>
                  <a:lnTo>
                    <a:pt x="466" y="165"/>
                  </a:lnTo>
                  <a:lnTo>
                    <a:pt x="460" y="182"/>
                  </a:lnTo>
                  <a:lnTo>
                    <a:pt x="460" y="182"/>
                  </a:lnTo>
                  <a:lnTo>
                    <a:pt x="466" y="193"/>
                  </a:lnTo>
                  <a:lnTo>
                    <a:pt x="466" y="193"/>
                  </a:lnTo>
                  <a:lnTo>
                    <a:pt x="471" y="205"/>
                  </a:lnTo>
                  <a:lnTo>
                    <a:pt x="471" y="205"/>
                  </a:lnTo>
                  <a:lnTo>
                    <a:pt x="483" y="216"/>
                  </a:lnTo>
                  <a:lnTo>
                    <a:pt x="483" y="216"/>
                  </a:lnTo>
                  <a:lnTo>
                    <a:pt x="500" y="222"/>
                  </a:lnTo>
                  <a:lnTo>
                    <a:pt x="500" y="222"/>
                  </a:lnTo>
                  <a:lnTo>
                    <a:pt x="511" y="233"/>
                  </a:lnTo>
                  <a:lnTo>
                    <a:pt x="511" y="233"/>
                  </a:lnTo>
                  <a:lnTo>
                    <a:pt x="517" y="245"/>
                  </a:lnTo>
                  <a:lnTo>
                    <a:pt x="517" y="245"/>
                  </a:lnTo>
                  <a:lnTo>
                    <a:pt x="529" y="261"/>
                  </a:lnTo>
                  <a:lnTo>
                    <a:pt x="529" y="261"/>
                  </a:lnTo>
                  <a:lnTo>
                    <a:pt x="529" y="278"/>
                  </a:lnTo>
                  <a:lnTo>
                    <a:pt x="529" y="278"/>
                  </a:lnTo>
                  <a:lnTo>
                    <a:pt x="529" y="290"/>
                  </a:lnTo>
                  <a:lnTo>
                    <a:pt x="529" y="290"/>
                  </a:lnTo>
                  <a:lnTo>
                    <a:pt x="517" y="301"/>
                  </a:lnTo>
                  <a:lnTo>
                    <a:pt x="517" y="301"/>
                  </a:lnTo>
                  <a:lnTo>
                    <a:pt x="505" y="301"/>
                  </a:lnTo>
                  <a:lnTo>
                    <a:pt x="505" y="301"/>
                  </a:lnTo>
                  <a:lnTo>
                    <a:pt x="494" y="296"/>
                  </a:lnTo>
                  <a:lnTo>
                    <a:pt x="494" y="296"/>
                  </a:lnTo>
                  <a:lnTo>
                    <a:pt x="483" y="290"/>
                  </a:lnTo>
                  <a:lnTo>
                    <a:pt x="483" y="290"/>
                  </a:lnTo>
                  <a:lnTo>
                    <a:pt x="471" y="307"/>
                  </a:lnTo>
                  <a:lnTo>
                    <a:pt x="471" y="307"/>
                  </a:lnTo>
                  <a:lnTo>
                    <a:pt x="466" y="312"/>
                  </a:lnTo>
                  <a:lnTo>
                    <a:pt x="471" y="318"/>
                  </a:lnTo>
                  <a:lnTo>
                    <a:pt x="471" y="318"/>
                  </a:lnTo>
                  <a:lnTo>
                    <a:pt x="483" y="330"/>
                  </a:lnTo>
                  <a:lnTo>
                    <a:pt x="483" y="330"/>
                  </a:lnTo>
                  <a:lnTo>
                    <a:pt x="494" y="336"/>
                  </a:lnTo>
                  <a:lnTo>
                    <a:pt x="494" y="336"/>
                  </a:lnTo>
                  <a:lnTo>
                    <a:pt x="500" y="347"/>
                  </a:lnTo>
                  <a:lnTo>
                    <a:pt x="500" y="347"/>
                  </a:lnTo>
                  <a:lnTo>
                    <a:pt x="500" y="364"/>
                  </a:lnTo>
                  <a:lnTo>
                    <a:pt x="500" y="364"/>
                  </a:lnTo>
                  <a:lnTo>
                    <a:pt x="500" y="392"/>
                  </a:lnTo>
                  <a:lnTo>
                    <a:pt x="500" y="392"/>
                  </a:lnTo>
                  <a:lnTo>
                    <a:pt x="500" y="421"/>
                  </a:lnTo>
                  <a:lnTo>
                    <a:pt x="500" y="421"/>
                  </a:lnTo>
                  <a:lnTo>
                    <a:pt x="500" y="432"/>
                  </a:lnTo>
                  <a:lnTo>
                    <a:pt x="500" y="432"/>
                  </a:lnTo>
                  <a:lnTo>
                    <a:pt x="494" y="432"/>
                  </a:lnTo>
                  <a:lnTo>
                    <a:pt x="494" y="432"/>
                  </a:lnTo>
                  <a:lnTo>
                    <a:pt x="489" y="432"/>
                  </a:lnTo>
                  <a:lnTo>
                    <a:pt x="489" y="432"/>
                  </a:lnTo>
                  <a:lnTo>
                    <a:pt x="483" y="432"/>
                  </a:lnTo>
                  <a:lnTo>
                    <a:pt x="483" y="432"/>
                  </a:lnTo>
                  <a:lnTo>
                    <a:pt x="471" y="432"/>
                  </a:lnTo>
                  <a:lnTo>
                    <a:pt x="471" y="432"/>
                  </a:lnTo>
                  <a:lnTo>
                    <a:pt x="460" y="432"/>
                  </a:lnTo>
                  <a:lnTo>
                    <a:pt x="460" y="432"/>
                  </a:lnTo>
                  <a:lnTo>
                    <a:pt x="454" y="438"/>
                  </a:lnTo>
                  <a:lnTo>
                    <a:pt x="454" y="438"/>
                  </a:lnTo>
                  <a:lnTo>
                    <a:pt x="454" y="443"/>
                  </a:lnTo>
                  <a:lnTo>
                    <a:pt x="454" y="443"/>
                  </a:lnTo>
                  <a:lnTo>
                    <a:pt x="449" y="455"/>
                  </a:lnTo>
                  <a:lnTo>
                    <a:pt x="449" y="455"/>
                  </a:lnTo>
                  <a:lnTo>
                    <a:pt x="449" y="472"/>
                  </a:lnTo>
                  <a:lnTo>
                    <a:pt x="449" y="472"/>
                  </a:lnTo>
                  <a:lnTo>
                    <a:pt x="449" y="483"/>
                  </a:lnTo>
                  <a:lnTo>
                    <a:pt x="449" y="483"/>
                  </a:lnTo>
                  <a:lnTo>
                    <a:pt x="443" y="489"/>
                  </a:lnTo>
                  <a:lnTo>
                    <a:pt x="443" y="489"/>
                  </a:lnTo>
                  <a:lnTo>
                    <a:pt x="432" y="483"/>
                  </a:lnTo>
                  <a:lnTo>
                    <a:pt x="432" y="483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398" y="477"/>
                  </a:lnTo>
                  <a:lnTo>
                    <a:pt x="398" y="477"/>
                  </a:lnTo>
                  <a:lnTo>
                    <a:pt x="386" y="477"/>
                  </a:lnTo>
                  <a:lnTo>
                    <a:pt x="386" y="477"/>
                  </a:lnTo>
                  <a:lnTo>
                    <a:pt x="369" y="477"/>
                  </a:lnTo>
                  <a:lnTo>
                    <a:pt x="369" y="477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52" y="477"/>
                  </a:lnTo>
                  <a:lnTo>
                    <a:pt x="352" y="477"/>
                  </a:lnTo>
                  <a:lnTo>
                    <a:pt x="346" y="472"/>
                  </a:lnTo>
                  <a:lnTo>
                    <a:pt x="346" y="472"/>
                  </a:lnTo>
                  <a:lnTo>
                    <a:pt x="340" y="477"/>
                  </a:lnTo>
                  <a:lnTo>
                    <a:pt x="340" y="477"/>
                  </a:lnTo>
                  <a:lnTo>
                    <a:pt x="330" y="483"/>
                  </a:lnTo>
                  <a:lnTo>
                    <a:pt x="330" y="483"/>
                  </a:lnTo>
                  <a:lnTo>
                    <a:pt x="318" y="477"/>
                  </a:lnTo>
                  <a:lnTo>
                    <a:pt x="318" y="477"/>
                  </a:lnTo>
                  <a:lnTo>
                    <a:pt x="312" y="472"/>
                  </a:lnTo>
                  <a:lnTo>
                    <a:pt x="312" y="472"/>
                  </a:lnTo>
                  <a:lnTo>
                    <a:pt x="307" y="472"/>
                  </a:lnTo>
                  <a:lnTo>
                    <a:pt x="307" y="47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301" y="483"/>
                  </a:lnTo>
                  <a:lnTo>
                    <a:pt x="301" y="483"/>
                  </a:lnTo>
                  <a:lnTo>
                    <a:pt x="295" y="489"/>
                  </a:lnTo>
                  <a:lnTo>
                    <a:pt x="295" y="489"/>
                  </a:lnTo>
                  <a:lnTo>
                    <a:pt x="295" y="495"/>
                  </a:lnTo>
                  <a:lnTo>
                    <a:pt x="295" y="489"/>
                  </a:lnTo>
                  <a:lnTo>
                    <a:pt x="290" y="483"/>
                  </a:lnTo>
                  <a:lnTo>
                    <a:pt x="290" y="477"/>
                  </a:lnTo>
                  <a:lnTo>
                    <a:pt x="290" y="472"/>
                  </a:lnTo>
                  <a:lnTo>
                    <a:pt x="290" y="472"/>
                  </a:lnTo>
                  <a:lnTo>
                    <a:pt x="290" y="472"/>
                  </a:lnTo>
                  <a:lnTo>
                    <a:pt x="290" y="472"/>
                  </a:lnTo>
                  <a:lnTo>
                    <a:pt x="284" y="477"/>
                  </a:lnTo>
                  <a:lnTo>
                    <a:pt x="284" y="477"/>
                  </a:lnTo>
                  <a:lnTo>
                    <a:pt x="273" y="477"/>
                  </a:lnTo>
                  <a:lnTo>
                    <a:pt x="273" y="477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50" y="477"/>
                  </a:lnTo>
                  <a:lnTo>
                    <a:pt x="250" y="477"/>
                  </a:lnTo>
                  <a:lnTo>
                    <a:pt x="233" y="477"/>
                  </a:lnTo>
                  <a:lnTo>
                    <a:pt x="233" y="477"/>
                  </a:lnTo>
                  <a:lnTo>
                    <a:pt x="215" y="477"/>
                  </a:lnTo>
                  <a:lnTo>
                    <a:pt x="215" y="477"/>
                  </a:lnTo>
                  <a:lnTo>
                    <a:pt x="205" y="472"/>
                  </a:lnTo>
                  <a:lnTo>
                    <a:pt x="205" y="472"/>
                  </a:lnTo>
                  <a:lnTo>
                    <a:pt x="187" y="472"/>
                  </a:lnTo>
                  <a:lnTo>
                    <a:pt x="187" y="472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42" y="466"/>
                  </a:lnTo>
                  <a:lnTo>
                    <a:pt x="142" y="466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08" y="461"/>
                  </a:lnTo>
                  <a:lnTo>
                    <a:pt x="108" y="461"/>
                  </a:lnTo>
                  <a:lnTo>
                    <a:pt x="90" y="461"/>
                  </a:lnTo>
                  <a:lnTo>
                    <a:pt x="90" y="461"/>
                  </a:lnTo>
                  <a:lnTo>
                    <a:pt x="80" y="466"/>
                  </a:lnTo>
                  <a:lnTo>
                    <a:pt x="80" y="466"/>
                  </a:lnTo>
                  <a:lnTo>
                    <a:pt x="74" y="466"/>
                  </a:lnTo>
                  <a:lnTo>
                    <a:pt x="74" y="466"/>
                  </a:lnTo>
                  <a:lnTo>
                    <a:pt x="68" y="472"/>
                  </a:lnTo>
                  <a:lnTo>
                    <a:pt x="68" y="472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51" y="489"/>
                  </a:lnTo>
                  <a:lnTo>
                    <a:pt x="51" y="489"/>
                  </a:lnTo>
                  <a:lnTo>
                    <a:pt x="45" y="489"/>
                  </a:lnTo>
                  <a:lnTo>
                    <a:pt x="45" y="477"/>
                  </a:lnTo>
                  <a:lnTo>
                    <a:pt x="45" y="477"/>
                  </a:lnTo>
                  <a:lnTo>
                    <a:pt x="40" y="472"/>
                  </a:lnTo>
                  <a:lnTo>
                    <a:pt x="34" y="466"/>
                  </a:lnTo>
                  <a:lnTo>
                    <a:pt x="34" y="466"/>
                  </a:lnTo>
                  <a:lnTo>
                    <a:pt x="22" y="466"/>
                  </a:lnTo>
                  <a:lnTo>
                    <a:pt x="22" y="466"/>
                  </a:lnTo>
                  <a:lnTo>
                    <a:pt x="11" y="472"/>
                  </a:lnTo>
                  <a:lnTo>
                    <a:pt x="11" y="472"/>
                  </a:lnTo>
                  <a:lnTo>
                    <a:pt x="5" y="472"/>
                  </a:lnTo>
                  <a:lnTo>
                    <a:pt x="5" y="472"/>
                  </a:lnTo>
                  <a:lnTo>
                    <a:pt x="5" y="466"/>
                  </a:lnTo>
                  <a:lnTo>
                    <a:pt x="5" y="466"/>
                  </a:lnTo>
                  <a:lnTo>
                    <a:pt x="5" y="449"/>
                  </a:lnTo>
                  <a:lnTo>
                    <a:pt x="5" y="449"/>
                  </a:lnTo>
                  <a:lnTo>
                    <a:pt x="5" y="432"/>
                  </a:lnTo>
                  <a:lnTo>
                    <a:pt x="5" y="432"/>
                  </a:lnTo>
                  <a:lnTo>
                    <a:pt x="5" y="415"/>
                  </a:lnTo>
                  <a:lnTo>
                    <a:pt x="5" y="415"/>
                  </a:lnTo>
                  <a:lnTo>
                    <a:pt x="11" y="404"/>
                  </a:lnTo>
                  <a:lnTo>
                    <a:pt x="11" y="404"/>
                  </a:lnTo>
                  <a:lnTo>
                    <a:pt x="17" y="386"/>
                  </a:lnTo>
                  <a:lnTo>
                    <a:pt x="17" y="386"/>
                  </a:lnTo>
                  <a:lnTo>
                    <a:pt x="28" y="370"/>
                  </a:lnTo>
                  <a:lnTo>
                    <a:pt x="28" y="370"/>
                  </a:lnTo>
                  <a:lnTo>
                    <a:pt x="22" y="358"/>
                  </a:lnTo>
                  <a:lnTo>
                    <a:pt x="22" y="352"/>
                  </a:lnTo>
                  <a:lnTo>
                    <a:pt x="22" y="352"/>
                  </a:lnTo>
                  <a:lnTo>
                    <a:pt x="11" y="336"/>
                  </a:lnTo>
                  <a:lnTo>
                    <a:pt x="11" y="336"/>
                  </a:lnTo>
                  <a:lnTo>
                    <a:pt x="5" y="318"/>
                  </a:lnTo>
                  <a:lnTo>
                    <a:pt x="5" y="31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11" y="290"/>
                  </a:lnTo>
                  <a:lnTo>
                    <a:pt x="17" y="290"/>
                  </a:lnTo>
                  <a:lnTo>
                    <a:pt x="28" y="284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40" y="278"/>
                  </a:lnTo>
                  <a:lnTo>
                    <a:pt x="40" y="278"/>
                  </a:lnTo>
                  <a:lnTo>
                    <a:pt x="51" y="278"/>
                  </a:lnTo>
                  <a:lnTo>
                    <a:pt x="51" y="278"/>
                  </a:lnTo>
                  <a:lnTo>
                    <a:pt x="62" y="278"/>
                  </a:lnTo>
                  <a:lnTo>
                    <a:pt x="62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80" y="278"/>
                  </a:lnTo>
                  <a:lnTo>
                    <a:pt x="80" y="278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5" y="256"/>
                  </a:lnTo>
                  <a:lnTo>
                    <a:pt x="85" y="256"/>
                  </a:lnTo>
                  <a:lnTo>
                    <a:pt x="85" y="256"/>
                  </a:lnTo>
                  <a:lnTo>
                    <a:pt x="90" y="256"/>
                  </a:lnTo>
                  <a:lnTo>
                    <a:pt x="102" y="256"/>
                  </a:lnTo>
                  <a:lnTo>
                    <a:pt x="108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11"/>
                  </a:lnTo>
                  <a:lnTo>
                    <a:pt x="114" y="211"/>
                  </a:lnTo>
                  <a:lnTo>
                    <a:pt x="114" y="187"/>
                  </a:lnTo>
                  <a:lnTo>
                    <a:pt x="114" y="187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3" y="119"/>
                  </a:lnTo>
                  <a:lnTo>
                    <a:pt x="153" y="119"/>
                  </a:lnTo>
                  <a:lnTo>
                    <a:pt x="153" y="108"/>
                  </a:lnTo>
                  <a:lnTo>
                    <a:pt x="153" y="108"/>
                  </a:lnTo>
                  <a:lnTo>
                    <a:pt x="153" y="102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Freeform 169"/>
            <p:cNvSpPr>
              <a:spLocks noChangeArrowheads="1"/>
            </p:cNvSpPr>
            <p:nvPr/>
          </p:nvSpPr>
          <p:spPr bwMode="auto">
            <a:xfrm>
              <a:off x="3052763" y="3717925"/>
              <a:ext cx="17462" cy="15875"/>
            </a:xfrm>
            <a:custGeom>
              <a:avLst/>
              <a:gdLst>
                <a:gd name="T0" fmla="*/ 12 w 47"/>
                <a:gd name="T1" fmla="*/ 0 h 46"/>
                <a:gd name="T2" fmla="*/ 12 w 47"/>
                <a:gd name="T3" fmla="*/ 0 h 46"/>
                <a:gd name="T4" fmla="*/ 6 w 47"/>
                <a:gd name="T5" fmla="*/ 11 h 46"/>
                <a:gd name="T6" fmla="*/ 6 w 47"/>
                <a:gd name="T7" fmla="*/ 11 h 46"/>
                <a:gd name="T8" fmla="*/ 6 w 47"/>
                <a:gd name="T9" fmla="*/ 17 h 46"/>
                <a:gd name="T10" fmla="*/ 6 w 47"/>
                <a:gd name="T11" fmla="*/ 17 h 46"/>
                <a:gd name="T12" fmla="*/ 6 w 47"/>
                <a:gd name="T13" fmla="*/ 28 h 46"/>
                <a:gd name="T14" fmla="*/ 6 w 47"/>
                <a:gd name="T15" fmla="*/ 28 h 46"/>
                <a:gd name="T16" fmla="*/ 0 w 47"/>
                <a:gd name="T17" fmla="*/ 34 h 46"/>
                <a:gd name="T18" fmla="*/ 0 w 47"/>
                <a:gd name="T19" fmla="*/ 34 h 46"/>
                <a:gd name="T20" fmla="*/ 29 w 47"/>
                <a:gd name="T21" fmla="*/ 39 h 46"/>
                <a:gd name="T22" fmla="*/ 29 w 47"/>
                <a:gd name="T23" fmla="*/ 39 h 46"/>
                <a:gd name="T24" fmla="*/ 46 w 47"/>
                <a:gd name="T25" fmla="*/ 45 h 46"/>
                <a:gd name="T26" fmla="*/ 46 w 47"/>
                <a:gd name="T27" fmla="*/ 45 h 46"/>
                <a:gd name="T28" fmla="*/ 46 w 47"/>
                <a:gd name="T29" fmla="*/ 39 h 46"/>
                <a:gd name="T30" fmla="*/ 46 w 47"/>
                <a:gd name="T31" fmla="*/ 28 h 46"/>
                <a:gd name="T32" fmla="*/ 46 w 47"/>
                <a:gd name="T33" fmla="*/ 28 h 46"/>
                <a:gd name="T34" fmla="*/ 34 w 47"/>
                <a:gd name="T35" fmla="*/ 0 h 46"/>
                <a:gd name="T36" fmla="*/ 34 w 47"/>
                <a:gd name="T37" fmla="*/ 0 h 46"/>
                <a:gd name="T38" fmla="*/ 29 w 47"/>
                <a:gd name="T39" fmla="*/ 0 h 46"/>
                <a:gd name="T40" fmla="*/ 29 w 47"/>
                <a:gd name="T41" fmla="*/ 0 h 46"/>
                <a:gd name="T42" fmla="*/ 23 w 47"/>
                <a:gd name="T43" fmla="*/ 0 h 46"/>
                <a:gd name="T44" fmla="*/ 23 w 47"/>
                <a:gd name="T45" fmla="*/ 0 h 46"/>
                <a:gd name="T46" fmla="*/ 17 w 47"/>
                <a:gd name="T47" fmla="*/ 0 h 46"/>
                <a:gd name="T48" fmla="*/ 17 w 47"/>
                <a:gd name="T49" fmla="*/ 0 h 46"/>
                <a:gd name="T50" fmla="*/ 12 w 47"/>
                <a:gd name="T5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46">
                  <a:moveTo>
                    <a:pt x="12" y="0"/>
                  </a:moveTo>
                  <a:lnTo>
                    <a:pt x="12" y="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46" y="45"/>
                  </a:lnTo>
                  <a:lnTo>
                    <a:pt x="46" y="45"/>
                  </a:lnTo>
                  <a:lnTo>
                    <a:pt x="46" y="39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Freeform 170"/>
            <p:cNvSpPr>
              <a:spLocks noChangeArrowheads="1"/>
            </p:cNvSpPr>
            <p:nvPr/>
          </p:nvSpPr>
          <p:spPr bwMode="auto">
            <a:xfrm>
              <a:off x="7286625" y="3684588"/>
              <a:ext cx="141288" cy="200025"/>
            </a:xfrm>
            <a:custGeom>
              <a:avLst/>
              <a:gdLst>
                <a:gd name="T0" fmla="*/ 73 w 393"/>
                <a:gd name="T1" fmla="*/ 443 h 556"/>
                <a:gd name="T2" fmla="*/ 97 w 393"/>
                <a:gd name="T3" fmla="*/ 454 h 556"/>
                <a:gd name="T4" fmla="*/ 119 w 393"/>
                <a:gd name="T5" fmla="*/ 431 h 556"/>
                <a:gd name="T6" fmla="*/ 137 w 393"/>
                <a:gd name="T7" fmla="*/ 431 h 556"/>
                <a:gd name="T8" fmla="*/ 137 w 393"/>
                <a:gd name="T9" fmla="*/ 420 h 556"/>
                <a:gd name="T10" fmla="*/ 153 w 393"/>
                <a:gd name="T11" fmla="*/ 420 h 556"/>
                <a:gd name="T12" fmla="*/ 159 w 393"/>
                <a:gd name="T13" fmla="*/ 409 h 556"/>
                <a:gd name="T14" fmla="*/ 176 w 393"/>
                <a:gd name="T15" fmla="*/ 420 h 556"/>
                <a:gd name="T16" fmla="*/ 193 w 393"/>
                <a:gd name="T17" fmla="*/ 420 h 556"/>
                <a:gd name="T18" fmla="*/ 204 w 393"/>
                <a:gd name="T19" fmla="*/ 409 h 556"/>
                <a:gd name="T20" fmla="*/ 210 w 393"/>
                <a:gd name="T21" fmla="*/ 386 h 556"/>
                <a:gd name="T22" fmla="*/ 204 w 393"/>
                <a:gd name="T23" fmla="*/ 380 h 556"/>
                <a:gd name="T24" fmla="*/ 199 w 393"/>
                <a:gd name="T25" fmla="*/ 369 h 556"/>
                <a:gd name="T26" fmla="*/ 193 w 393"/>
                <a:gd name="T27" fmla="*/ 363 h 556"/>
                <a:gd name="T28" fmla="*/ 193 w 393"/>
                <a:gd name="T29" fmla="*/ 346 h 556"/>
                <a:gd name="T30" fmla="*/ 216 w 393"/>
                <a:gd name="T31" fmla="*/ 340 h 556"/>
                <a:gd name="T32" fmla="*/ 210 w 393"/>
                <a:gd name="T33" fmla="*/ 318 h 556"/>
                <a:gd name="T34" fmla="*/ 199 w 393"/>
                <a:gd name="T35" fmla="*/ 295 h 556"/>
                <a:gd name="T36" fmla="*/ 204 w 393"/>
                <a:gd name="T37" fmla="*/ 289 h 556"/>
                <a:gd name="T38" fmla="*/ 233 w 393"/>
                <a:gd name="T39" fmla="*/ 324 h 556"/>
                <a:gd name="T40" fmla="*/ 256 w 393"/>
                <a:gd name="T41" fmla="*/ 334 h 556"/>
                <a:gd name="T42" fmla="*/ 273 w 393"/>
                <a:gd name="T43" fmla="*/ 334 h 556"/>
                <a:gd name="T44" fmla="*/ 273 w 393"/>
                <a:gd name="T45" fmla="*/ 346 h 556"/>
                <a:gd name="T46" fmla="*/ 301 w 393"/>
                <a:gd name="T47" fmla="*/ 374 h 556"/>
                <a:gd name="T48" fmla="*/ 307 w 393"/>
                <a:gd name="T49" fmla="*/ 391 h 556"/>
                <a:gd name="T50" fmla="*/ 318 w 393"/>
                <a:gd name="T51" fmla="*/ 409 h 556"/>
                <a:gd name="T52" fmla="*/ 318 w 393"/>
                <a:gd name="T53" fmla="*/ 454 h 556"/>
                <a:gd name="T54" fmla="*/ 329 w 393"/>
                <a:gd name="T55" fmla="*/ 498 h 556"/>
                <a:gd name="T56" fmla="*/ 341 w 393"/>
                <a:gd name="T57" fmla="*/ 510 h 556"/>
                <a:gd name="T58" fmla="*/ 358 w 393"/>
                <a:gd name="T59" fmla="*/ 544 h 556"/>
                <a:gd name="T60" fmla="*/ 358 w 393"/>
                <a:gd name="T61" fmla="*/ 516 h 556"/>
                <a:gd name="T62" fmla="*/ 387 w 393"/>
                <a:gd name="T63" fmla="*/ 510 h 556"/>
                <a:gd name="T64" fmla="*/ 392 w 393"/>
                <a:gd name="T65" fmla="*/ 510 h 556"/>
                <a:gd name="T66" fmla="*/ 387 w 393"/>
                <a:gd name="T67" fmla="*/ 464 h 556"/>
                <a:gd name="T68" fmla="*/ 375 w 393"/>
                <a:gd name="T69" fmla="*/ 420 h 556"/>
                <a:gd name="T70" fmla="*/ 369 w 393"/>
                <a:gd name="T71" fmla="*/ 369 h 556"/>
                <a:gd name="T72" fmla="*/ 335 w 393"/>
                <a:gd name="T73" fmla="*/ 312 h 556"/>
                <a:gd name="T74" fmla="*/ 301 w 393"/>
                <a:gd name="T75" fmla="*/ 340 h 556"/>
                <a:gd name="T76" fmla="*/ 290 w 393"/>
                <a:gd name="T77" fmla="*/ 300 h 556"/>
                <a:gd name="T78" fmla="*/ 312 w 393"/>
                <a:gd name="T79" fmla="*/ 232 h 556"/>
                <a:gd name="T80" fmla="*/ 324 w 393"/>
                <a:gd name="T81" fmla="*/ 210 h 556"/>
                <a:gd name="T82" fmla="*/ 329 w 393"/>
                <a:gd name="T83" fmla="*/ 164 h 556"/>
                <a:gd name="T84" fmla="*/ 352 w 393"/>
                <a:gd name="T85" fmla="*/ 130 h 556"/>
                <a:gd name="T86" fmla="*/ 284 w 393"/>
                <a:gd name="T87" fmla="*/ 135 h 556"/>
                <a:gd name="T88" fmla="*/ 222 w 393"/>
                <a:gd name="T89" fmla="*/ 141 h 556"/>
                <a:gd name="T90" fmla="*/ 170 w 393"/>
                <a:gd name="T91" fmla="*/ 141 h 556"/>
                <a:gd name="T92" fmla="*/ 159 w 393"/>
                <a:gd name="T93" fmla="*/ 73 h 556"/>
                <a:gd name="T94" fmla="*/ 148 w 393"/>
                <a:gd name="T95" fmla="*/ 28 h 556"/>
                <a:gd name="T96" fmla="*/ 97 w 393"/>
                <a:gd name="T97" fmla="*/ 28 h 556"/>
                <a:gd name="T98" fmla="*/ 51 w 393"/>
                <a:gd name="T99" fmla="*/ 22 h 556"/>
                <a:gd name="T100" fmla="*/ 73 w 393"/>
                <a:gd name="T101" fmla="*/ 79 h 556"/>
                <a:gd name="T102" fmla="*/ 40 w 393"/>
                <a:gd name="T103" fmla="*/ 113 h 556"/>
                <a:gd name="T104" fmla="*/ 6 w 393"/>
                <a:gd name="T105" fmla="*/ 147 h 556"/>
                <a:gd name="T106" fmla="*/ 17 w 393"/>
                <a:gd name="T107" fmla="*/ 198 h 556"/>
                <a:gd name="T108" fmla="*/ 63 w 393"/>
                <a:gd name="T109" fmla="*/ 232 h 556"/>
                <a:gd name="T110" fmla="*/ 68 w 393"/>
                <a:gd name="T111" fmla="*/ 295 h 556"/>
                <a:gd name="T112" fmla="*/ 85 w 393"/>
                <a:gd name="T113" fmla="*/ 346 h 556"/>
                <a:gd name="T114" fmla="*/ 73 w 393"/>
                <a:gd name="T115" fmla="*/ 40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3" h="556">
                  <a:moveTo>
                    <a:pt x="73" y="431"/>
                  </a:moveTo>
                  <a:lnTo>
                    <a:pt x="73" y="431"/>
                  </a:lnTo>
                  <a:lnTo>
                    <a:pt x="73" y="437"/>
                  </a:lnTo>
                  <a:lnTo>
                    <a:pt x="73" y="437"/>
                  </a:lnTo>
                  <a:lnTo>
                    <a:pt x="73" y="443"/>
                  </a:lnTo>
                  <a:lnTo>
                    <a:pt x="73" y="443"/>
                  </a:lnTo>
                  <a:lnTo>
                    <a:pt x="73" y="449"/>
                  </a:lnTo>
                  <a:lnTo>
                    <a:pt x="73" y="449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97" y="454"/>
                  </a:lnTo>
                  <a:lnTo>
                    <a:pt x="97" y="454"/>
                  </a:lnTo>
                  <a:lnTo>
                    <a:pt x="108" y="449"/>
                  </a:lnTo>
                  <a:lnTo>
                    <a:pt x="108" y="449"/>
                  </a:lnTo>
                  <a:lnTo>
                    <a:pt x="108" y="437"/>
                  </a:lnTo>
                  <a:lnTo>
                    <a:pt x="108" y="437"/>
                  </a:lnTo>
                  <a:lnTo>
                    <a:pt x="119" y="431"/>
                  </a:lnTo>
                  <a:lnTo>
                    <a:pt x="119" y="431"/>
                  </a:lnTo>
                  <a:lnTo>
                    <a:pt x="119" y="431"/>
                  </a:lnTo>
                  <a:lnTo>
                    <a:pt x="119" y="431"/>
                  </a:lnTo>
                  <a:lnTo>
                    <a:pt x="131" y="431"/>
                  </a:lnTo>
                  <a:lnTo>
                    <a:pt x="131" y="431"/>
                  </a:lnTo>
                  <a:lnTo>
                    <a:pt x="137" y="431"/>
                  </a:lnTo>
                  <a:lnTo>
                    <a:pt x="137" y="431"/>
                  </a:lnTo>
                  <a:lnTo>
                    <a:pt x="137" y="431"/>
                  </a:lnTo>
                  <a:lnTo>
                    <a:pt x="137" y="425"/>
                  </a:lnTo>
                  <a:lnTo>
                    <a:pt x="137" y="425"/>
                  </a:lnTo>
                  <a:lnTo>
                    <a:pt x="137" y="420"/>
                  </a:lnTo>
                  <a:lnTo>
                    <a:pt x="137" y="420"/>
                  </a:lnTo>
                  <a:lnTo>
                    <a:pt x="137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53" y="420"/>
                  </a:lnTo>
                  <a:lnTo>
                    <a:pt x="153" y="420"/>
                  </a:lnTo>
                  <a:lnTo>
                    <a:pt x="159" y="420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59" y="414"/>
                  </a:lnTo>
                  <a:lnTo>
                    <a:pt x="159" y="409"/>
                  </a:lnTo>
                  <a:lnTo>
                    <a:pt x="159" y="409"/>
                  </a:lnTo>
                  <a:lnTo>
                    <a:pt x="170" y="409"/>
                  </a:lnTo>
                  <a:lnTo>
                    <a:pt x="170" y="409"/>
                  </a:lnTo>
                  <a:lnTo>
                    <a:pt x="170" y="414"/>
                  </a:lnTo>
                  <a:lnTo>
                    <a:pt x="170" y="414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76" y="425"/>
                  </a:lnTo>
                  <a:lnTo>
                    <a:pt x="176" y="425"/>
                  </a:lnTo>
                  <a:lnTo>
                    <a:pt x="182" y="420"/>
                  </a:lnTo>
                  <a:lnTo>
                    <a:pt x="182" y="420"/>
                  </a:lnTo>
                  <a:lnTo>
                    <a:pt x="193" y="420"/>
                  </a:lnTo>
                  <a:lnTo>
                    <a:pt x="193" y="420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4" y="414"/>
                  </a:lnTo>
                  <a:lnTo>
                    <a:pt x="204" y="414"/>
                  </a:lnTo>
                  <a:lnTo>
                    <a:pt x="204" y="409"/>
                  </a:lnTo>
                  <a:lnTo>
                    <a:pt x="204" y="409"/>
                  </a:lnTo>
                  <a:lnTo>
                    <a:pt x="210" y="403"/>
                  </a:lnTo>
                  <a:lnTo>
                    <a:pt x="210" y="403"/>
                  </a:lnTo>
                  <a:lnTo>
                    <a:pt x="210" y="391"/>
                  </a:lnTo>
                  <a:lnTo>
                    <a:pt x="210" y="391"/>
                  </a:lnTo>
                  <a:lnTo>
                    <a:pt x="210" y="386"/>
                  </a:lnTo>
                  <a:lnTo>
                    <a:pt x="210" y="386"/>
                  </a:lnTo>
                  <a:lnTo>
                    <a:pt x="204" y="386"/>
                  </a:lnTo>
                  <a:lnTo>
                    <a:pt x="204" y="386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04" y="380"/>
                  </a:lnTo>
                  <a:lnTo>
                    <a:pt x="204" y="369"/>
                  </a:lnTo>
                  <a:lnTo>
                    <a:pt x="204" y="369"/>
                  </a:lnTo>
                  <a:lnTo>
                    <a:pt x="199" y="369"/>
                  </a:lnTo>
                  <a:lnTo>
                    <a:pt x="199" y="369"/>
                  </a:lnTo>
                  <a:lnTo>
                    <a:pt x="199" y="369"/>
                  </a:lnTo>
                  <a:lnTo>
                    <a:pt x="199" y="369"/>
                  </a:lnTo>
                  <a:lnTo>
                    <a:pt x="199" y="363"/>
                  </a:lnTo>
                  <a:lnTo>
                    <a:pt x="199" y="363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3" y="363"/>
                  </a:lnTo>
                  <a:lnTo>
                    <a:pt x="193" y="363"/>
                  </a:lnTo>
                  <a:lnTo>
                    <a:pt x="193" y="358"/>
                  </a:lnTo>
                  <a:lnTo>
                    <a:pt x="193" y="358"/>
                  </a:lnTo>
                  <a:lnTo>
                    <a:pt x="193" y="352"/>
                  </a:lnTo>
                  <a:lnTo>
                    <a:pt x="193" y="352"/>
                  </a:lnTo>
                  <a:lnTo>
                    <a:pt x="193" y="346"/>
                  </a:lnTo>
                  <a:lnTo>
                    <a:pt x="193" y="346"/>
                  </a:lnTo>
                  <a:lnTo>
                    <a:pt x="199" y="346"/>
                  </a:lnTo>
                  <a:lnTo>
                    <a:pt x="199" y="346"/>
                  </a:lnTo>
                  <a:lnTo>
                    <a:pt x="204" y="346"/>
                  </a:lnTo>
                  <a:lnTo>
                    <a:pt x="204" y="346"/>
                  </a:lnTo>
                  <a:lnTo>
                    <a:pt x="216" y="340"/>
                  </a:lnTo>
                  <a:lnTo>
                    <a:pt x="216" y="340"/>
                  </a:lnTo>
                  <a:lnTo>
                    <a:pt x="222" y="340"/>
                  </a:lnTo>
                  <a:lnTo>
                    <a:pt x="222" y="340"/>
                  </a:lnTo>
                  <a:lnTo>
                    <a:pt x="216" y="329"/>
                  </a:lnTo>
                  <a:lnTo>
                    <a:pt x="216" y="329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10" y="312"/>
                  </a:lnTo>
                  <a:lnTo>
                    <a:pt x="210" y="31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95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4" y="289"/>
                  </a:lnTo>
                  <a:lnTo>
                    <a:pt x="204" y="289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33" y="324"/>
                  </a:lnTo>
                  <a:lnTo>
                    <a:pt x="233" y="324"/>
                  </a:lnTo>
                  <a:lnTo>
                    <a:pt x="244" y="334"/>
                  </a:lnTo>
                  <a:lnTo>
                    <a:pt x="244" y="334"/>
                  </a:lnTo>
                  <a:lnTo>
                    <a:pt x="250" y="334"/>
                  </a:lnTo>
                  <a:lnTo>
                    <a:pt x="250" y="334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7" y="334"/>
                  </a:lnTo>
                  <a:lnTo>
                    <a:pt x="267" y="334"/>
                  </a:lnTo>
                  <a:lnTo>
                    <a:pt x="273" y="334"/>
                  </a:lnTo>
                  <a:lnTo>
                    <a:pt x="273" y="334"/>
                  </a:lnTo>
                  <a:lnTo>
                    <a:pt x="273" y="340"/>
                  </a:lnTo>
                  <a:lnTo>
                    <a:pt x="273" y="340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84" y="358"/>
                  </a:lnTo>
                  <a:lnTo>
                    <a:pt x="284" y="358"/>
                  </a:lnTo>
                  <a:lnTo>
                    <a:pt x="296" y="363"/>
                  </a:lnTo>
                  <a:lnTo>
                    <a:pt x="296" y="363"/>
                  </a:lnTo>
                  <a:lnTo>
                    <a:pt x="301" y="374"/>
                  </a:lnTo>
                  <a:lnTo>
                    <a:pt x="301" y="374"/>
                  </a:lnTo>
                  <a:lnTo>
                    <a:pt x="307" y="380"/>
                  </a:lnTo>
                  <a:lnTo>
                    <a:pt x="307" y="380"/>
                  </a:lnTo>
                  <a:lnTo>
                    <a:pt x="307" y="386"/>
                  </a:lnTo>
                  <a:lnTo>
                    <a:pt x="307" y="386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3"/>
                  </a:lnTo>
                  <a:lnTo>
                    <a:pt x="312" y="403"/>
                  </a:lnTo>
                  <a:lnTo>
                    <a:pt x="312" y="409"/>
                  </a:lnTo>
                  <a:lnTo>
                    <a:pt x="318" y="409"/>
                  </a:lnTo>
                  <a:lnTo>
                    <a:pt x="318" y="409"/>
                  </a:lnTo>
                  <a:lnTo>
                    <a:pt x="318" y="409"/>
                  </a:lnTo>
                  <a:lnTo>
                    <a:pt x="324" y="431"/>
                  </a:lnTo>
                  <a:lnTo>
                    <a:pt x="324" y="431"/>
                  </a:lnTo>
                  <a:lnTo>
                    <a:pt x="318" y="454"/>
                  </a:lnTo>
                  <a:lnTo>
                    <a:pt x="318" y="454"/>
                  </a:lnTo>
                  <a:lnTo>
                    <a:pt x="318" y="476"/>
                  </a:lnTo>
                  <a:lnTo>
                    <a:pt x="318" y="476"/>
                  </a:lnTo>
                  <a:lnTo>
                    <a:pt x="324" y="493"/>
                  </a:lnTo>
                  <a:lnTo>
                    <a:pt x="324" y="493"/>
                  </a:lnTo>
                  <a:lnTo>
                    <a:pt x="329" y="498"/>
                  </a:lnTo>
                  <a:lnTo>
                    <a:pt x="329" y="498"/>
                  </a:lnTo>
                  <a:lnTo>
                    <a:pt x="329" y="504"/>
                  </a:lnTo>
                  <a:lnTo>
                    <a:pt x="329" y="504"/>
                  </a:lnTo>
                  <a:lnTo>
                    <a:pt x="335" y="510"/>
                  </a:lnTo>
                  <a:lnTo>
                    <a:pt x="335" y="510"/>
                  </a:lnTo>
                  <a:lnTo>
                    <a:pt x="341" y="510"/>
                  </a:lnTo>
                  <a:lnTo>
                    <a:pt x="341" y="510"/>
                  </a:lnTo>
                  <a:lnTo>
                    <a:pt x="347" y="521"/>
                  </a:lnTo>
                  <a:lnTo>
                    <a:pt x="347" y="521"/>
                  </a:lnTo>
                  <a:lnTo>
                    <a:pt x="352" y="533"/>
                  </a:lnTo>
                  <a:lnTo>
                    <a:pt x="352" y="533"/>
                  </a:lnTo>
                  <a:lnTo>
                    <a:pt x="358" y="544"/>
                  </a:lnTo>
                  <a:lnTo>
                    <a:pt x="358" y="544"/>
                  </a:lnTo>
                  <a:lnTo>
                    <a:pt x="358" y="555"/>
                  </a:lnTo>
                  <a:lnTo>
                    <a:pt x="358" y="549"/>
                  </a:lnTo>
                  <a:lnTo>
                    <a:pt x="358" y="538"/>
                  </a:lnTo>
                  <a:lnTo>
                    <a:pt x="358" y="533"/>
                  </a:lnTo>
                  <a:lnTo>
                    <a:pt x="358" y="521"/>
                  </a:lnTo>
                  <a:lnTo>
                    <a:pt x="358" y="516"/>
                  </a:lnTo>
                  <a:lnTo>
                    <a:pt x="363" y="510"/>
                  </a:lnTo>
                  <a:lnTo>
                    <a:pt x="363" y="510"/>
                  </a:lnTo>
                  <a:lnTo>
                    <a:pt x="363" y="504"/>
                  </a:lnTo>
                  <a:lnTo>
                    <a:pt x="375" y="504"/>
                  </a:lnTo>
                  <a:lnTo>
                    <a:pt x="381" y="510"/>
                  </a:lnTo>
                  <a:lnTo>
                    <a:pt x="387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2" y="510"/>
                  </a:lnTo>
                  <a:lnTo>
                    <a:pt x="392" y="498"/>
                  </a:lnTo>
                  <a:lnTo>
                    <a:pt x="392" y="487"/>
                  </a:lnTo>
                  <a:lnTo>
                    <a:pt x="392" y="482"/>
                  </a:lnTo>
                  <a:lnTo>
                    <a:pt x="387" y="476"/>
                  </a:lnTo>
                  <a:lnTo>
                    <a:pt x="387" y="470"/>
                  </a:lnTo>
                  <a:lnTo>
                    <a:pt x="387" y="464"/>
                  </a:lnTo>
                  <a:lnTo>
                    <a:pt x="381" y="458"/>
                  </a:lnTo>
                  <a:lnTo>
                    <a:pt x="381" y="454"/>
                  </a:lnTo>
                  <a:lnTo>
                    <a:pt x="381" y="443"/>
                  </a:lnTo>
                  <a:lnTo>
                    <a:pt x="375" y="431"/>
                  </a:lnTo>
                  <a:lnTo>
                    <a:pt x="375" y="425"/>
                  </a:lnTo>
                  <a:lnTo>
                    <a:pt x="375" y="420"/>
                  </a:lnTo>
                  <a:lnTo>
                    <a:pt x="369" y="409"/>
                  </a:lnTo>
                  <a:lnTo>
                    <a:pt x="369" y="403"/>
                  </a:lnTo>
                  <a:lnTo>
                    <a:pt x="369" y="397"/>
                  </a:lnTo>
                  <a:lnTo>
                    <a:pt x="369" y="386"/>
                  </a:lnTo>
                  <a:lnTo>
                    <a:pt x="369" y="374"/>
                  </a:lnTo>
                  <a:lnTo>
                    <a:pt x="369" y="369"/>
                  </a:lnTo>
                  <a:lnTo>
                    <a:pt x="369" y="358"/>
                  </a:lnTo>
                  <a:lnTo>
                    <a:pt x="358" y="340"/>
                  </a:lnTo>
                  <a:lnTo>
                    <a:pt x="352" y="329"/>
                  </a:lnTo>
                  <a:lnTo>
                    <a:pt x="347" y="318"/>
                  </a:lnTo>
                  <a:lnTo>
                    <a:pt x="335" y="300"/>
                  </a:lnTo>
                  <a:lnTo>
                    <a:pt x="335" y="312"/>
                  </a:lnTo>
                  <a:lnTo>
                    <a:pt x="335" y="324"/>
                  </a:lnTo>
                  <a:lnTo>
                    <a:pt x="329" y="329"/>
                  </a:lnTo>
                  <a:lnTo>
                    <a:pt x="329" y="340"/>
                  </a:lnTo>
                  <a:lnTo>
                    <a:pt x="318" y="340"/>
                  </a:lnTo>
                  <a:lnTo>
                    <a:pt x="312" y="340"/>
                  </a:lnTo>
                  <a:lnTo>
                    <a:pt x="301" y="340"/>
                  </a:lnTo>
                  <a:lnTo>
                    <a:pt x="296" y="340"/>
                  </a:lnTo>
                  <a:lnTo>
                    <a:pt x="296" y="334"/>
                  </a:lnTo>
                  <a:lnTo>
                    <a:pt x="290" y="329"/>
                  </a:lnTo>
                  <a:lnTo>
                    <a:pt x="290" y="324"/>
                  </a:lnTo>
                  <a:lnTo>
                    <a:pt x="290" y="312"/>
                  </a:lnTo>
                  <a:lnTo>
                    <a:pt x="290" y="300"/>
                  </a:lnTo>
                  <a:lnTo>
                    <a:pt x="296" y="289"/>
                  </a:lnTo>
                  <a:lnTo>
                    <a:pt x="296" y="272"/>
                  </a:lnTo>
                  <a:lnTo>
                    <a:pt x="301" y="261"/>
                  </a:lnTo>
                  <a:lnTo>
                    <a:pt x="307" y="249"/>
                  </a:lnTo>
                  <a:lnTo>
                    <a:pt x="312" y="244"/>
                  </a:lnTo>
                  <a:lnTo>
                    <a:pt x="312" y="232"/>
                  </a:lnTo>
                  <a:lnTo>
                    <a:pt x="318" y="227"/>
                  </a:lnTo>
                  <a:lnTo>
                    <a:pt x="318" y="227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35" y="187"/>
                  </a:lnTo>
                  <a:lnTo>
                    <a:pt x="335" y="181"/>
                  </a:lnTo>
                  <a:lnTo>
                    <a:pt x="329" y="175"/>
                  </a:lnTo>
                  <a:lnTo>
                    <a:pt x="329" y="164"/>
                  </a:lnTo>
                  <a:lnTo>
                    <a:pt x="324" y="159"/>
                  </a:lnTo>
                  <a:lnTo>
                    <a:pt x="335" y="153"/>
                  </a:lnTo>
                  <a:lnTo>
                    <a:pt x="347" y="141"/>
                  </a:lnTo>
                  <a:lnTo>
                    <a:pt x="358" y="135"/>
                  </a:lnTo>
                  <a:lnTo>
                    <a:pt x="363" y="130"/>
                  </a:lnTo>
                  <a:lnTo>
                    <a:pt x="352" y="130"/>
                  </a:lnTo>
                  <a:lnTo>
                    <a:pt x="341" y="130"/>
                  </a:lnTo>
                  <a:lnTo>
                    <a:pt x="329" y="130"/>
                  </a:lnTo>
                  <a:lnTo>
                    <a:pt x="312" y="130"/>
                  </a:lnTo>
                  <a:lnTo>
                    <a:pt x="307" y="130"/>
                  </a:lnTo>
                  <a:lnTo>
                    <a:pt x="296" y="135"/>
                  </a:lnTo>
                  <a:lnTo>
                    <a:pt x="284" y="135"/>
                  </a:lnTo>
                  <a:lnTo>
                    <a:pt x="273" y="141"/>
                  </a:lnTo>
                  <a:lnTo>
                    <a:pt x="267" y="141"/>
                  </a:lnTo>
                  <a:lnTo>
                    <a:pt x="256" y="141"/>
                  </a:lnTo>
                  <a:lnTo>
                    <a:pt x="244" y="141"/>
                  </a:lnTo>
                  <a:lnTo>
                    <a:pt x="233" y="141"/>
                  </a:lnTo>
                  <a:lnTo>
                    <a:pt x="222" y="141"/>
                  </a:lnTo>
                  <a:lnTo>
                    <a:pt x="210" y="141"/>
                  </a:lnTo>
                  <a:lnTo>
                    <a:pt x="199" y="141"/>
                  </a:lnTo>
                  <a:lnTo>
                    <a:pt x="187" y="141"/>
                  </a:lnTo>
                  <a:lnTo>
                    <a:pt x="182" y="141"/>
                  </a:lnTo>
                  <a:lnTo>
                    <a:pt x="176" y="141"/>
                  </a:lnTo>
                  <a:lnTo>
                    <a:pt x="170" y="141"/>
                  </a:lnTo>
                  <a:lnTo>
                    <a:pt x="165" y="141"/>
                  </a:lnTo>
                  <a:lnTo>
                    <a:pt x="165" y="130"/>
                  </a:lnTo>
                  <a:lnTo>
                    <a:pt x="159" y="113"/>
                  </a:lnTo>
                  <a:lnTo>
                    <a:pt x="159" y="101"/>
                  </a:lnTo>
                  <a:lnTo>
                    <a:pt x="159" y="85"/>
                  </a:lnTo>
                  <a:lnTo>
                    <a:pt x="159" y="73"/>
                  </a:lnTo>
                  <a:lnTo>
                    <a:pt x="165" y="62"/>
                  </a:lnTo>
                  <a:lnTo>
                    <a:pt x="165" y="50"/>
                  </a:lnTo>
                  <a:lnTo>
                    <a:pt x="165" y="39"/>
                  </a:lnTo>
                  <a:lnTo>
                    <a:pt x="159" y="34"/>
                  </a:lnTo>
                  <a:lnTo>
                    <a:pt x="153" y="34"/>
                  </a:lnTo>
                  <a:lnTo>
                    <a:pt x="148" y="28"/>
                  </a:lnTo>
                  <a:lnTo>
                    <a:pt x="142" y="28"/>
                  </a:lnTo>
                  <a:lnTo>
                    <a:pt x="131" y="28"/>
                  </a:lnTo>
                  <a:lnTo>
                    <a:pt x="125" y="34"/>
                  </a:lnTo>
                  <a:lnTo>
                    <a:pt x="113" y="34"/>
                  </a:lnTo>
                  <a:lnTo>
                    <a:pt x="102" y="34"/>
                  </a:lnTo>
                  <a:lnTo>
                    <a:pt x="97" y="28"/>
                  </a:lnTo>
                  <a:lnTo>
                    <a:pt x="85" y="16"/>
                  </a:lnTo>
                  <a:lnTo>
                    <a:pt x="73" y="10"/>
                  </a:lnTo>
                  <a:lnTo>
                    <a:pt x="68" y="0"/>
                  </a:lnTo>
                  <a:lnTo>
                    <a:pt x="63" y="10"/>
                  </a:lnTo>
                  <a:lnTo>
                    <a:pt x="57" y="16"/>
                  </a:lnTo>
                  <a:lnTo>
                    <a:pt x="51" y="22"/>
                  </a:lnTo>
                  <a:lnTo>
                    <a:pt x="45" y="28"/>
                  </a:lnTo>
                  <a:lnTo>
                    <a:pt x="51" y="39"/>
                  </a:lnTo>
                  <a:lnTo>
                    <a:pt x="63" y="50"/>
                  </a:lnTo>
                  <a:lnTo>
                    <a:pt x="68" y="62"/>
                  </a:lnTo>
                  <a:lnTo>
                    <a:pt x="73" y="68"/>
                  </a:lnTo>
                  <a:lnTo>
                    <a:pt x="73" y="79"/>
                  </a:lnTo>
                  <a:lnTo>
                    <a:pt x="68" y="85"/>
                  </a:lnTo>
                  <a:lnTo>
                    <a:pt x="68" y="90"/>
                  </a:lnTo>
                  <a:lnTo>
                    <a:pt x="63" y="101"/>
                  </a:lnTo>
                  <a:lnTo>
                    <a:pt x="57" y="101"/>
                  </a:lnTo>
                  <a:lnTo>
                    <a:pt x="45" y="107"/>
                  </a:lnTo>
                  <a:lnTo>
                    <a:pt x="40" y="113"/>
                  </a:lnTo>
                  <a:lnTo>
                    <a:pt x="28" y="113"/>
                  </a:lnTo>
                  <a:lnTo>
                    <a:pt x="23" y="119"/>
                  </a:lnTo>
                  <a:lnTo>
                    <a:pt x="17" y="124"/>
                  </a:lnTo>
                  <a:lnTo>
                    <a:pt x="11" y="130"/>
                  </a:lnTo>
                  <a:lnTo>
                    <a:pt x="0" y="130"/>
                  </a:lnTo>
                  <a:lnTo>
                    <a:pt x="6" y="147"/>
                  </a:lnTo>
                  <a:lnTo>
                    <a:pt x="6" y="159"/>
                  </a:lnTo>
                  <a:lnTo>
                    <a:pt x="6" y="170"/>
                  </a:lnTo>
                  <a:lnTo>
                    <a:pt x="11" y="187"/>
                  </a:lnTo>
                  <a:lnTo>
                    <a:pt x="11" y="193"/>
                  </a:lnTo>
                  <a:lnTo>
                    <a:pt x="11" y="198"/>
                  </a:lnTo>
                  <a:lnTo>
                    <a:pt x="17" y="198"/>
                  </a:lnTo>
                  <a:lnTo>
                    <a:pt x="17" y="204"/>
                  </a:lnTo>
                  <a:lnTo>
                    <a:pt x="28" y="210"/>
                  </a:lnTo>
                  <a:lnTo>
                    <a:pt x="40" y="215"/>
                  </a:lnTo>
                  <a:lnTo>
                    <a:pt x="51" y="221"/>
                  </a:lnTo>
                  <a:lnTo>
                    <a:pt x="63" y="227"/>
                  </a:lnTo>
                  <a:lnTo>
                    <a:pt x="63" y="232"/>
                  </a:lnTo>
                  <a:lnTo>
                    <a:pt x="68" y="238"/>
                  </a:lnTo>
                  <a:lnTo>
                    <a:pt x="73" y="244"/>
                  </a:lnTo>
                  <a:lnTo>
                    <a:pt x="73" y="249"/>
                  </a:lnTo>
                  <a:lnTo>
                    <a:pt x="73" y="266"/>
                  </a:lnTo>
                  <a:lnTo>
                    <a:pt x="68" y="278"/>
                  </a:lnTo>
                  <a:lnTo>
                    <a:pt x="68" y="295"/>
                  </a:lnTo>
                  <a:lnTo>
                    <a:pt x="63" y="306"/>
                  </a:lnTo>
                  <a:lnTo>
                    <a:pt x="68" y="312"/>
                  </a:lnTo>
                  <a:lnTo>
                    <a:pt x="73" y="318"/>
                  </a:lnTo>
                  <a:lnTo>
                    <a:pt x="79" y="324"/>
                  </a:lnTo>
                  <a:lnTo>
                    <a:pt x="85" y="334"/>
                  </a:lnTo>
                  <a:lnTo>
                    <a:pt x="85" y="346"/>
                  </a:lnTo>
                  <a:lnTo>
                    <a:pt x="85" y="358"/>
                  </a:lnTo>
                  <a:lnTo>
                    <a:pt x="85" y="369"/>
                  </a:lnTo>
                  <a:lnTo>
                    <a:pt x="85" y="380"/>
                  </a:lnTo>
                  <a:lnTo>
                    <a:pt x="85" y="391"/>
                  </a:lnTo>
                  <a:lnTo>
                    <a:pt x="79" y="397"/>
                  </a:lnTo>
                  <a:lnTo>
                    <a:pt x="73" y="403"/>
                  </a:lnTo>
                  <a:lnTo>
                    <a:pt x="73" y="409"/>
                  </a:lnTo>
                  <a:lnTo>
                    <a:pt x="73" y="414"/>
                  </a:lnTo>
                  <a:lnTo>
                    <a:pt x="73" y="420"/>
                  </a:lnTo>
                  <a:lnTo>
                    <a:pt x="73" y="425"/>
                  </a:lnTo>
                  <a:lnTo>
                    <a:pt x="73" y="431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Freeform 171"/>
            <p:cNvSpPr>
              <a:spLocks noChangeArrowheads="1"/>
            </p:cNvSpPr>
            <p:nvPr/>
          </p:nvSpPr>
          <p:spPr bwMode="auto">
            <a:xfrm>
              <a:off x="6207125" y="3140075"/>
              <a:ext cx="127000" cy="117475"/>
            </a:xfrm>
            <a:custGeom>
              <a:avLst/>
              <a:gdLst>
                <a:gd name="T0" fmla="*/ 239 w 354"/>
                <a:gd name="T1" fmla="*/ 79 h 325"/>
                <a:gd name="T2" fmla="*/ 211 w 354"/>
                <a:gd name="T3" fmla="*/ 85 h 325"/>
                <a:gd name="T4" fmla="*/ 188 w 354"/>
                <a:gd name="T5" fmla="*/ 45 h 325"/>
                <a:gd name="T6" fmla="*/ 159 w 354"/>
                <a:gd name="T7" fmla="*/ 16 h 325"/>
                <a:gd name="T8" fmla="*/ 131 w 354"/>
                <a:gd name="T9" fmla="*/ 0 h 325"/>
                <a:gd name="T10" fmla="*/ 119 w 354"/>
                <a:gd name="T11" fmla="*/ 22 h 325"/>
                <a:gd name="T12" fmla="*/ 137 w 354"/>
                <a:gd name="T13" fmla="*/ 50 h 325"/>
                <a:gd name="T14" fmla="*/ 108 w 354"/>
                <a:gd name="T15" fmla="*/ 56 h 325"/>
                <a:gd name="T16" fmla="*/ 86 w 354"/>
                <a:gd name="T17" fmla="*/ 28 h 325"/>
                <a:gd name="T18" fmla="*/ 52 w 354"/>
                <a:gd name="T19" fmla="*/ 16 h 325"/>
                <a:gd name="T20" fmla="*/ 28 w 354"/>
                <a:gd name="T21" fmla="*/ 39 h 325"/>
                <a:gd name="T22" fmla="*/ 6 w 354"/>
                <a:gd name="T23" fmla="*/ 62 h 325"/>
                <a:gd name="T24" fmla="*/ 18 w 354"/>
                <a:gd name="T25" fmla="*/ 90 h 325"/>
                <a:gd name="T26" fmla="*/ 40 w 354"/>
                <a:gd name="T27" fmla="*/ 79 h 325"/>
                <a:gd name="T28" fmla="*/ 68 w 354"/>
                <a:gd name="T29" fmla="*/ 107 h 325"/>
                <a:gd name="T30" fmla="*/ 52 w 354"/>
                <a:gd name="T31" fmla="*/ 135 h 325"/>
                <a:gd name="T32" fmla="*/ 74 w 354"/>
                <a:gd name="T33" fmla="*/ 147 h 325"/>
                <a:gd name="T34" fmla="*/ 97 w 354"/>
                <a:gd name="T35" fmla="*/ 170 h 325"/>
                <a:gd name="T36" fmla="*/ 86 w 354"/>
                <a:gd name="T37" fmla="*/ 193 h 325"/>
                <a:gd name="T38" fmla="*/ 108 w 354"/>
                <a:gd name="T39" fmla="*/ 215 h 325"/>
                <a:gd name="T40" fmla="*/ 131 w 354"/>
                <a:gd name="T41" fmla="*/ 215 h 325"/>
                <a:gd name="T42" fmla="*/ 137 w 354"/>
                <a:gd name="T43" fmla="*/ 261 h 325"/>
                <a:gd name="T44" fmla="*/ 153 w 354"/>
                <a:gd name="T45" fmla="*/ 249 h 325"/>
                <a:gd name="T46" fmla="*/ 188 w 354"/>
                <a:gd name="T47" fmla="*/ 221 h 325"/>
                <a:gd name="T48" fmla="*/ 205 w 354"/>
                <a:gd name="T49" fmla="*/ 232 h 325"/>
                <a:gd name="T50" fmla="*/ 199 w 354"/>
                <a:gd name="T51" fmla="*/ 255 h 325"/>
                <a:gd name="T52" fmla="*/ 205 w 354"/>
                <a:gd name="T53" fmla="*/ 284 h 325"/>
                <a:gd name="T54" fmla="*/ 222 w 354"/>
                <a:gd name="T55" fmla="*/ 306 h 325"/>
                <a:gd name="T56" fmla="*/ 245 w 354"/>
                <a:gd name="T57" fmla="*/ 318 h 325"/>
                <a:gd name="T58" fmla="*/ 250 w 354"/>
                <a:gd name="T59" fmla="*/ 289 h 325"/>
                <a:gd name="T60" fmla="*/ 262 w 354"/>
                <a:gd name="T61" fmla="*/ 272 h 325"/>
                <a:gd name="T62" fmla="*/ 273 w 354"/>
                <a:gd name="T63" fmla="*/ 249 h 325"/>
                <a:gd name="T64" fmla="*/ 268 w 354"/>
                <a:gd name="T65" fmla="*/ 244 h 325"/>
                <a:gd name="T66" fmla="*/ 290 w 354"/>
                <a:gd name="T67" fmla="*/ 204 h 325"/>
                <a:gd name="T68" fmla="*/ 284 w 354"/>
                <a:gd name="T69" fmla="*/ 170 h 325"/>
                <a:gd name="T70" fmla="*/ 353 w 354"/>
                <a:gd name="T71" fmla="*/ 130 h 325"/>
                <a:gd name="T72" fmla="*/ 347 w 354"/>
                <a:gd name="T73" fmla="*/ 119 h 325"/>
                <a:gd name="T74" fmla="*/ 330 w 354"/>
                <a:gd name="T75" fmla="*/ 113 h 325"/>
                <a:gd name="T76" fmla="*/ 302 w 354"/>
                <a:gd name="T77" fmla="*/ 96 h 325"/>
                <a:gd name="T78" fmla="*/ 273 w 354"/>
                <a:gd name="T79" fmla="*/ 62 h 325"/>
                <a:gd name="T80" fmla="*/ 0 w 354"/>
                <a:gd name="T81" fmla="*/ 227 h 325"/>
                <a:gd name="T82" fmla="*/ 12 w 354"/>
                <a:gd name="T83" fmla="*/ 255 h 325"/>
                <a:gd name="T84" fmla="*/ 40 w 354"/>
                <a:gd name="T85" fmla="*/ 284 h 325"/>
                <a:gd name="T86" fmla="*/ 57 w 354"/>
                <a:gd name="T87" fmla="*/ 300 h 325"/>
                <a:gd name="T88" fmla="*/ 97 w 354"/>
                <a:gd name="T89" fmla="*/ 295 h 325"/>
                <a:gd name="T90" fmla="*/ 97 w 354"/>
                <a:gd name="T91" fmla="*/ 284 h 325"/>
                <a:gd name="T92" fmla="*/ 57 w 354"/>
                <a:gd name="T93" fmla="*/ 238 h 325"/>
                <a:gd name="T94" fmla="*/ 52 w 354"/>
                <a:gd name="T95" fmla="*/ 232 h 325"/>
                <a:gd name="T96" fmla="*/ 12 w 354"/>
                <a:gd name="T97" fmla="*/ 227 h 325"/>
                <a:gd name="T98" fmla="*/ 153 w 354"/>
                <a:gd name="T99" fmla="*/ 204 h 325"/>
                <a:gd name="T100" fmla="*/ 131 w 354"/>
                <a:gd name="T101" fmla="*/ 153 h 325"/>
                <a:gd name="T102" fmla="*/ 159 w 354"/>
                <a:gd name="T103" fmla="*/ 170 h 325"/>
                <a:gd name="T104" fmla="*/ 153 w 354"/>
                <a:gd name="T105" fmla="*/ 181 h 325"/>
                <a:gd name="T106" fmla="*/ 182 w 354"/>
                <a:gd name="T107" fmla="*/ 199 h 325"/>
                <a:gd name="T108" fmla="*/ 177 w 354"/>
                <a:gd name="T109" fmla="*/ 21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4" h="325">
                  <a:moveTo>
                    <a:pt x="268" y="45"/>
                  </a:moveTo>
                  <a:lnTo>
                    <a:pt x="268" y="45"/>
                  </a:lnTo>
                  <a:lnTo>
                    <a:pt x="262" y="50"/>
                  </a:lnTo>
                  <a:lnTo>
                    <a:pt x="262" y="50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28" y="90"/>
                  </a:lnTo>
                  <a:lnTo>
                    <a:pt x="228" y="90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05" y="73"/>
                  </a:lnTo>
                  <a:lnTo>
                    <a:pt x="205" y="73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3" y="50"/>
                  </a:lnTo>
                  <a:lnTo>
                    <a:pt x="193" y="50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82" y="39"/>
                  </a:lnTo>
                  <a:lnTo>
                    <a:pt x="182" y="39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6" y="56"/>
                  </a:lnTo>
                  <a:lnTo>
                    <a:pt x="6" y="62"/>
                  </a:lnTo>
                  <a:lnTo>
                    <a:pt x="6" y="68"/>
                  </a:lnTo>
                  <a:lnTo>
                    <a:pt x="6" y="73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8" y="107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2" y="135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97" y="164"/>
                  </a:lnTo>
                  <a:lnTo>
                    <a:pt x="97" y="164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103" y="170"/>
                  </a:lnTo>
                  <a:lnTo>
                    <a:pt x="97" y="175"/>
                  </a:lnTo>
                  <a:lnTo>
                    <a:pt x="91" y="181"/>
                  </a:lnTo>
                  <a:lnTo>
                    <a:pt x="86" y="187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91" y="204"/>
                  </a:lnTo>
                  <a:lnTo>
                    <a:pt x="91" y="204"/>
                  </a:lnTo>
                  <a:lnTo>
                    <a:pt x="97" y="210"/>
                  </a:lnTo>
                  <a:lnTo>
                    <a:pt x="97" y="210"/>
                  </a:lnTo>
                  <a:lnTo>
                    <a:pt x="108" y="215"/>
                  </a:lnTo>
                  <a:lnTo>
                    <a:pt x="108" y="215"/>
                  </a:lnTo>
                  <a:lnTo>
                    <a:pt x="119" y="221"/>
                  </a:lnTo>
                  <a:lnTo>
                    <a:pt x="119" y="221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31" y="215"/>
                  </a:lnTo>
                  <a:lnTo>
                    <a:pt x="131" y="215"/>
                  </a:lnTo>
                  <a:lnTo>
                    <a:pt x="137" y="221"/>
                  </a:lnTo>
                  <a:lnTo>
                    <a:pt x="137" y="221"/>
                  </a:lnTo>
                  <a:lnTo>
                    <a:pt x="131" y="232"/>
                  </a:lnTo>
                  <a:lnTo>
                    <a:pt x="131" y="232"/>
                  </a:lnTo>
                  <a:lnTo>
                    <a:pt x="137" y="249"/>
                  </a:lnTo>
                  <a:lnTo>
                    <a:pt x="137" y="249"/>
                  </a:lnTo>
                  <a:lnTo>
                    <a:pt x="137" y="261"/>
                  </a:lnTo>
                  <a:lnTo>
                    <a:pt x="137" y="261"/>
                  </a:lnTo>
                  <a:lnTo>
                    <a:pt x="137" y="266"/>
                  </a:lnTo>
                  <a:lnTo>
                    <a:pt x="137" y="266"/>
                  </a:lnTo>
                  <a:lnTo>
                    <a:pt x="143" y="261"/>
                  </a:lnTo>
                  <a:lnTo>
                    <a:pt x="143" y="261"/>
                  </a:lnTo>
                  <a:lnTo>
                    <a:pt x="153" y="249"/>
                  </a:lnTo>
                  <a:lnTo>
                    <a:pt x="153" y="249"/>
                  </a:lnTo>
                  <a:lnTo>
                    <a:pt x="159" y="238"/>
                  </a:lnTo>
                  <a:lnTo>
                    <a:pt x="159" y="238"/>
                  </a:lnTo>
                  <a:lnTo>
                    <a:pt x="177" y="232"/>
                  </a:lnTo>
                  <a:lnTo>
                    <a:pt x="177" y="232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8" y="221"/>
                  </a:lnTo>
                  <a:lnTo>
                    <a:pt x="188" y="221"/>
                  </a:lnTo>
                  <a:lnTo>
                    <a:pt x="193" y="221"/>
                  </a:lnTo>
                  <a:lnTo>
                    <a:pt x="193" y="221"/>
                  </a:lnTo>
                  <a:lnTo>
                    <a:pt x="193" y="221"/>
                  </a:lnTo>
                  <a:lnTo>
                    <a:pt x="193" y="221"/>
                  </a:lnTo>
                  <a:lnTo>
                    <a:pt x="205" y="232"/>
                  </a:lnTo>
                  <a:lnTo>
                    <a:pt x="205" y="232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11" y="255"/>
                  </a:lnTo>
                  <a:lnTo>
                    <a:pt x="211" y="255"/>
                  </a:lnTo>
                  <a:lnTo>
                    <a:pt x="199" y="255"/>
                  </a:lnTo>
                  <a:lnTo>
                    <a:pt x="199" y="255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205" y="272"/>
                  </a:lnTo>
                  <a:lnTo>
                    <a:pt x="205" y="272"/>
                  </a:lnTo>
                  <a:lnTo>
                    <a:pt x="205" y="284"/>
                  </a:lnTo>
                  <a:lnTo>
                    <a:pt x="205" y="284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95"/>
                  </a:lnTo>
                  <a:lnTo>
                    <a:pt x="211" y="295"/>
                  </a:lnTo>
                  <a:lnTo>
                    <a:pt x="216" y="300"/>
                  </a:lnTo>
                  <a:lnTo>
                    <a:pt x="216" y="300"/>
                  </a:lnTo>
                  <a:lnTo>
                    <a:pt x="222" y="306"/>
                  </a:lnTo>
                  <a:lnTo>
                    <a:pt x="222" y="306"/>
                  </a:lnTo>
                  <a:lnTo>
                    <a:pt x="233" y="312"/>
                  </a:lnTo>
                  <a:lnTo>
                    <a:pt x="233" y="312"/>
                  </a:lnTo>
                  <a:lnTo>
                    <a:pt x="239" y="318"/>
                  </a:lnTo>
                  <a:lnTo>
                    <a:pt x="239" y="318"/>
                  </a:lnTo>
                  <a:lnTo>
                    <a:pt x="245" y="318"/>
                  </a:lnTo>
                  <a:lnTo>
                    <a:pt x="245" y="318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45" y="312"/>
                  </a:lnTo>
                  <a:lnTo>
                    <a:pt x="245" y="312"/>
                  </a:lnTo>
                  <a:lnTo>
                    <a:pt x="245" y="300"/>
                  </a:lnTo>
                  <a:lnTo>
                    <a:pt x="245" y="300"/>
                  </a:lnTo>
                  <a:lnTo>
                    <a:pt x="250" y="289"/>
                  </a:lnTo>
                  <a:lnTo>
                    <a:pt x="250" y="289"/>
                  </a:lnTo>
                  <a:lnTo>
                    <a:pt x="250" y="278"/>
                  </a:lnTo>
                  <a:lnTo>
                    <a:pt x="250" y="278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62" y="272"/>
                  </a:lnTo>
                  <a:lnTo>
                    <a:pt x="262" y="272"/>
                  </a:lnTo>
                  <a:lnTo>
                    <a:pt x="268" y="272"/>
                  </a:lnTo>
                  <a:lnTo>
                    <a:pt x="268" y="272"/>
                  </a:lnTo>
                  <a:lnTo>
                    <a:pt x="273" y="266"/>
                  </a:lnTo>
                  <a:lnTo>
                    <a:pt x="273" y="266"/>
                  </a:lnTo>
                  <a:lnTo>
                    <a:pt x="273" y="261"/>
                  </a:lnTo>
                  <a:lnTo>
                    <a:pt x="273" y="261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68" y="244"/>
                  </a:lnTo>
                  <a:lnTo>
                    <a:pt x="273" y="232"/>
                  </a:lnTo>
                  <a:lnTo>
                    <a:pt x="273" y="232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15"/>
                  </a:lnTo>
                  <a:lnTo>
                    <a:pt x="284" y="215"/>
                  </a:lnTo>
                  <a:lnTo>
                    <a:pt x="290" y="204"/>
                  </a:lnTo>
                  <a:lnTo>
                    <a:pt x="290" y="204"/>
                  </a:lnTo>
                  <a:lnTo>
                    <a:pt x="284" y="193"/>
                  </a:lnTo>
                  <a:lnTo>
                    <a:pt x="284" y="193"/>
                  </a:lnTo>
                  <a:lnTo>
                    <a:pt x="284" y="181"/>
                  </a:lnTo>
                  <a:lnTo>
                    <a:pt x="284" y="181"/>
                  </a:lnTo>
                  <a:lnTo>
                    <a:pt x="284" y="170"/>
                  </a:lnTo>
                  <a:lnTo>
                    <a:pt x="284" y="170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313" y="147"/>
                  </a:lnTo>
                  <a:lnTo>
                    <a:pt x="313" y="147"/>
                  </a:lnTo>
                  <a:lnTo>
                    <a:pt x="336" y="135"/>
                  </a:lnTo>
                  <a:lnTo>
                    <a:pt x="336" y="135"/>
                  </a:lnTo>
                  <a:lnTo>
                    <a:pt x="353" y="130"/>
                  </a:lnTo>
                  <a:lnTo>
                    <a:pt x="353" y="130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47" y="124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0" y="113"/>
                  </a:lnTo>
                  <a:lnTo>
                    <a:pt x="330" y="113"/>
                  </a:lnTo>
                  <a:lnTo>
                    <a:pt x="324" y="113"/>
                  </a:lnTo>
                  <a:lnTo>
                    <a:pt x="324" y="113"/>
                  </a:lnTo>
                  <a:lnTo>
                    <a:pt x="313" y="107"/>
                  </a:lnTo>
                  <a:lnTo>
                    <a:pt x="313" y="107"/>
                  </a:lnTo>
                  <a:lnTo>
                    <a:pt x="302" y="96"/>
                  </a:lnTo>
                  <a:lnTo>
                    <a:pt x="302" y="96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78" y="79"/>
                  </a:lnTo>
                  <a:lnTo>
                    <a:pt x="278" y="79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73" y="62"/>
                  </a:lnTo>
                  <a:lnTo>
                    <a:pt x="273" y="62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68" y="45"/>
                  </a:lnTo>
                  <a:close/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6" y="244"/>
                  </a:lnTo>
                  <a:lnTo>
                    <a:pt x="6" y="244"/>
                  </a:lnTo>
                  <a:lnTo>
                    <a:pt x="12" y="255"/>
                  </a:lnTo>
                  <a:lnTo>
                    <a:pt x="12" y="255"/>
                  </a:lnTo>
                  <a:lnTo>
                    <a:pt x="23" y="261"/>
                  </a:lnTo>
                  <a:lnTo>
                    <a:pt x="23" y="261"/>
                  </a:lnTo>
                  <a:lnTo>
                    <a:pt x="28" y="272"/>
                  </a:lnTo>
                  <a:lnTo>
                    <a:pt x="28" y="272"/>
                  </a:lnTo>
                  <a:lnTo>
                    <a:pt x="34" y="278"/>
                  </a:lnTo>
                  <a:lnTo>
                    <a:pt x="34" y="278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6" y="289"/>
                  </a:lnTo>
                  <a:lnTo>
                    <a:pt x="46" y="289"/>
                  </a:lnTo>
                  <a:lnTo>
                    <a:pt x="52" y="295"/>
                  </a:lnTo>
                  <a:lnTo>
                    <a:pt x="52" y="295"/>
                  </a:lnTo>
                  <a:lnTo>
                    <a:pt x="57" y="300"/>
                  </a:lnTo>
                  <a:lnTo>
                    <a:pt x="57" y="300"/>
                  </a:lnTo>
                  <a:lnTo>
                    <a:pt x="68" y="300"/>
                  </a:lnTo>
                  <a:lnTo>
                    <a:pt x="68" y="300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97" y="295"/>
                  </a:lnTo>
                  <a:lnTo>
                    <a:pt x="97" y="295"/>
                  </a:lnTo>
                  <a:lnTo>
                    <a:pt x="97" y="295"/>
                  </a:lnTo>
                  <a:lnTo>
                    <a:pt x="97" y="295"/>
                  </a:lnTo>
                  <a:lnTo>
                    <a:pt x="97" y="289"/>
                  </a:lnTo>
                  <a:lnTo>
                    <a:pt x="97" y="289"/>
                  </a:lnTo>
                  <a:lnTo>
                    <a:pt x="97" y="284"/>
                  </a:lnTo>
                  <a:lnTo>
                    <a:pt x="97" y="284"/>
                  </a:lnTo>
                  <a:lnTo>
                    <a:pt x="91" y="272"/>
                  </a:lnTo>
                  <a:lnTo>
                    <a:pt x="91" y="272"/>
                  </a:lnTo>
                  <a:lnTo>
                    <a:pt x="80" y="255"/>
                  </a:lnTo>
                  <a:lnTo>
                    <a:pt x="80" y="255"/>
                  </a:lnTo>
                  <a:lnTo>
                    <a:pt x="68" y="244"/>
                  </a:lnTo>
                  <a:lnTo>
                    <a:pt x="68" y="244"/>
                  </a:lnTo>
                  <a:lnTo>
                    <a:pt x="57" y="238"/>
                  </a:lnTo>
                  <a:lnTo>
                    <a:pt x="57" y="238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0" y="227"/>
                  </a:lnTo>
                  <a:close/>
                  <a:moveTo>
                    <a:pt x="165" y="221"/>
                  </a:moveTo>
                  <a:lnTo>
                    <a:pt x="165" y="221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37" y="193"/>
                  </a:lnTo>
                  <a:lnTo>
                    <a:pt x="137" y="193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19" y="159"/>
                  </a:lnTo>
                  <a:lnTo>
                    <a:pt x="131" y="153"/>
                  </a:lnTo>
                  <a:lnTo>
                    <a:pt x="137" y="153"/>
                  </a:lnTo>
                  <a:lnTo>
                    <a:pt x="143" y="153"/>
                  </a:lnTo>
                  <a:lnTo>
                    <a:pt x="148" y="147"/>
                  </a:lnTo>
                  <a:lnTo>
                    <a:pt x="153" y="153"/>
                  </a:lnTo>
                  <a:lnTo>
                    <a:pt x="153" y="159"/>
                  </a:lnTo>
                  <a:lnTo>
                    <a:pt x="159" y="164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153" y="175"/>
                  </a:lnTo>
                  <a:lnTo>
                    <a:pt x="153" y="175"/>
                  </a:lnTo>
                  <a:lnTo>
                    <a:pt x="153" y="181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7" y="193"/>
                  </a:lnTo>
                  <a:lnTo>
                    <a:pt x="177" y="193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2" y="215"/>
                  </a:lnTo>
                  <a:lnTo>
                    <a:pt x="182" y="215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1" y="221"/>
                  </a:lnTo>
                  <a:lnTo>
                    <a:pt x="171" y="221"/>
                  </a:lnTo>
                  <a:lnTo>
                    <a:pt x="165" y="22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Freeform 172"/>
            <p:cNvSpPr>
              <a:spLocks noChangeArrowheads="1"/>
            </p:cNvSpPr>
            <p:nvPr/>
          </p:nvSpPr>
          <p:spPr bwMode="auto">
            <a:xfrm>
              <a:off x="5313363" y="2871788"/>
              <a:ext cx="177800" cy="93662"/>
            </a:xfrm>
            <a:custGeom>
              <a:avLst/>
              <a:gdLst>
                <a:gd name="T0" fmla="*/ 23 w 495"/>
                <a:gd name="T1" fmla="*/ 199 h 262"/>
                <a:gd name="T2" fmla="*/ 17 w 495"/>
                <a:gd name="T3" fmla="*/ 227 h 262"/>
                <a:gd name="T4" fmla="*/ 57 w 495"/>
                <a:gd name="T5" fmla="*/ 244 h 262"/>
                <a:gd name="T6" fmla="*/ 62 w 495"/>
                <a:gd name="T7" fmla="*/ 233 h 262"/>
                <a:gd name="T8" fmla="*/ 68 w 495"/>
                <a:gd name="T9" fmla="*/ 233 h 262"/>
                <a:gd name="T10" fmla="*/ 96 w 495"/>
                <a:gd name="T11" fmla="*/ 244 h 262"/>
                <a:gd name="T12" fmla="*/ 114 w 495"/>
                <a:gd name="T13" fmla="*/ 244 h 262"/>
                <a:gd name="T14" fmla="*/ 136 w 495"/>
                <a:gd name="T15" fmla="*/ 261 h 262"/>
                <a:gd name="T16" fmla="*/ 148 w 495"/>
                <a:gd name="T17" fmla="*/ 261 h 262"/>
                <a:gd name="T18" fmla="*/ 170 w 495"/>
                <a:gd name="T19" fmla="*/ 256 h 262"/>
                <a:gd name="T20" fmla="*/ 204 w 495"/>
                <a:gd name="T21" fmla="*/ 256 h 262"/>
                <a:gd name="T22" fmla="*/ 227 w 495"/>
                <a:gd name="T23" fmla="*/ 256 h 262"/>
                <a:gd name="T24" fmla="*/ 244 w 495"/>
                <a:gd name="T25" fmla="*/ 256 h 262"/>
                <a:gd name="T26" fmla="*/ 250 w 495"/>
                <a:gd name="T27" fmla="*/ 233 h 262"/>
                <a:gd name="T28" fmla="*/ 279 w 495"/>
                <a:gd name="T29" fmla="*/ 238 h 262"/>
                <a:gd name="T30" fmla="*/ 318 w 495"/>
                <a:gd name="T31" fmla="*/ 233 h 262"/>
                <a:gd name="T32" fmla="*/ 335 w 495"/>
                <a:gd name="T33" fmla="*/ 216 h 262"/>
                <a:gd name="T34" fmla="*/ 364 w 495"/>
                <a:gd name="T35" fmla="*/ 205 h 262"/>
                <a:gd name="T36" fmla="*/ 386 w 495"/>
                <a:gd name="T37" fmla="*/ 210 h 262"/>
                <a:gd name="T38" fmla="*/ 420 w 495"/>
                <a:gd name="T39" fmla="*/ 205 h 262"/>
                <a:gd name="T40" fmla="*/ 432 w 495"/>
                <a:gd name="T41" fmla="*/ 193 h 262"/>
                <a:gd name="T42" fmla="*/ 443 w 495"/>
                <a:gd name="T43" fmla="*/ 181 h 262"/>
                <a:gd name="T44" fmla="*/ 460 w 495"/>
                <a:gd name="T45" fmla="*/ 171 h 262"/>
                <a:gd name="T46" fmla="*/ 477 w 495"/>
                <a:gd name="T47" fmla="*/ 153 h 262"/>
                <a:gd name="T48" fmla="*/ 477 w 495"/>
                <a:gd name="T49" fmla="*/ 119 h 262"/>
                <a:gd name="T50" fmla="*/ 477 w 495"/>
                <a:gd name="T51" fmla="*/ 96 h 262"/>
                <a:gd name="T52" fmla="*/ 483 w 495"/>
                <a:gd name="T53" fmla="*/ 74 h 262"/>
                <a:gd name="T54" fmla="*/ 466 w 495"/>
                <a:gd name="T55" fmla="*/ 56 h 262"/>
                <a:gd name="T56" fmla="*/ 477 w 495"/>
                <a:gd name="T57" fmla="*/ 22 h 262"/>
                <a:gd name="T58" fmla="*/ 460 w 495"/>
                <a:gd name="T59" fmla="*/ 22 h 262"/>
                <a:gd name="T60" fmla="*/ 414 w 495"/>
                <a:gd name="T61" fmla="*/ 28 h 262"/>
                <a:gd name="T62" fmla="*/ 386 w 495"/>
                <a:gd name="T63" fmla="*/ 17 h 262"/>
                <a:gd name="T64" fmla="*/ 346 w 495"/>
                <a:gd name="T65" fmla="*/ 0 h 262"/>
                <a:gd name="T66" fmla="*/ 335 w 495"/>
                <a:gd name="T67" fmla="*/ 0 h 262"/>
                <a:gd name="T68" fmla="*/ 318 w 495"/>
                <a:gd name="T69" fmla="*/ 22 h 262"/>
                <a:gd name="T70" fmla="*/ 295 w 495"/>
                <a:gd name="T71" fmla="*/ 45 h 262"/>
                <a:gd name="T72" fmla="*/ 255 w 495"/>
                <a:gd name="T73" fmla="*/ 28 h 262"/>
                <a:gd name="T74" fmla="*/ 239 w 495"/>
                <a:gd name="T75" fmla="*/ 28 h 262"/>
                <a:gd name="T76" fmla="*/ 221 w 495"/>
                <a:gd name="T77" fmla="*/ 56 h 262"/>
                <a:gd name="T78" fmla="*/ 210 w 495"/>
                <a:gd name="T79" fmla="*/ 79 h 262"/>
                <a:gd name="T80" fmla="*/ 187 w 495"/>
                <a:gd name="T81" fmla="*/ 91 h 262"/>
                <a:gd name="T82" fmla="*/ 170 w 495"/>
                <a:gd name="T83" fmla="*/ 102 h 262"/>
                <a:gd name="T84" fmla="*/ 182 w 495"/>
                <a:gd name="T85" fmla="*/ 108 h 262"/>
                <a:gd name="T86" fmla="*/ 193 w 495"/>
                <a:gd name="T87" fmla="*/ 147 h 262"/>
                <a:gd name="T88" fmla="*/ 187 w 495"/>
                <a:gd name="T89" fmla="*/ 159 h 262"/>
                <a:gd name="T90" fmla="*/ 159 w 495"/>
                <a:gd name="T91" fmla="*/ 142 h 262"/>
                <a:gd name="T92" fmla="*/ 148 w 495"/>
                <a:gd name="T93" fmla="*/ 136 h 262"/>
                <a:gd name="T94" fmla="*/ 108 w 495"/>
                <a:gd name="T95" fmla="*/ 131 h 262"/>
                <a:gd name="T96" fmla="*/ 90 w 495"/>
                <a:gd name="T97" fmla="*/ 136 h 262"/>
                <a:gd name="T98" fmla="*/ 74 w 495"/>
                <a:gd name="T99" fmla="*/ 153 h 262"/>
                <a:gd name="T100" fmla="*/ 51 w 495"/>
                <a:gd name="T101" fmla="*/ 159 h 262"/>
                <a:gd name="T102" fmla="*/ 23 w 495"/>
                <a:gd name="T103" fmla="*/ 165 h 262"/>
                <a:gd name="T104" fmla="*/ 5 w 495"/>
                <a:gd name="T105" fmla="*/ 18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5" h="262">
                  <a:moveTo>
                    <a:pt x="0" y="193"/>
                  </a:moveTo>
                  <a:lnTo>
                    <a:pt x="0" y="193"/>
                  </a:lnTo>
                  <a:lnTo>
                    <a:pt x="11" y="193"/>
                  </a:lnTo>
                  <a:lnTo>
                    <a:pt x="11" y="193"/>
                  </a:lnTo>
                  <a:lnTo>
                    <a:pt x="23" y="199"/>
                  </a:lnTo>
                  <a:lnTo>
                    <a:pt x="23" y="199"/>
                  </a:lnTo>
                  <a:lnTo>
                    <a:pt x="23" y="210"/>
                  </a:lnTo>
                  <a:lnTo>
                    <a:pt x="23" y="210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62" y="244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96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6" y="261"/>
                  </a:lnTo>
                  <a:lnTo>
                    <a:pt x="136" y="261"/>
                  </a:lnTo>
                  <a:lnTo>
                    <a:pt x="142" y="261"/>
                  </a:lnTo>
                  <a:lnTo>
                    <a:pt x="142" y="261"/>
                  </a:lnTo>
                  <a:lnTo>
                    <a:pt x="148" y="261"/>
                  </a:lnTo>
                  <a:lnTo>
                    <a:pt x="148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87" y="256"/>
                  </a:lnTo>
                  <a:lnTo>
                    <a:pt x="187" y="256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1" y="256"/>
                  </a:lnTo>
                  <a:lnTo>
                    <a:pt x="221" y="256"/>
                  </a:lnTo>
                  <a:lnTo>
                    <a:pt x="227" y="256"/>
                  </a:lnTo>
                  <a:lnTo>
                    <a:pt x="227" y="256"/>
                  </a:lnTo>
                  <a:lnTo>
                    <a:pt x="233" y="256"/>
                  </a:lnTo>
                  <a:lnTo>
                    <a:pt x="233" y="256"/>
                  </a:lnTo>
                  <a:lnTo>
                    <a:pt x="244" y="256"/>
                  </a:lnTo>
                  <a:lnTo>
                    <a:pt x="244" y="25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50" y="238"/>
                  </a:lnTo>
                  <a:lnTo>
                    <a:pt x="250" y="238"/>
                  </a:lnTo>
                  <a:lnTo>
                    <a:pt x="250" y="233"/>
                  </a:lnTo>
                  <a:lnTo>
                    <a:pt x="250" y="233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95" y="238"/>
                  </a:lnTo>
                  <a:lnTo>
                    <a:pt x="295" y="238"/>
                  </a:lnTo>
                  <a:lnTo>
                    <a:pt x="307" y="238"/>
                  </a:lnTo>
                  <a:lnTo>
                    <a:pt x="307" y="238"/>
                  </a:lnTo>
                  <a:lnTo>
                    <a:pt x="318" y="233"/>
                  </a:lnTo>
                  <a:lnTo>
                    <a:pt x="318" y="233"/>
                  </a:lnTo>
                  <a:lnTo>
                    <a:pt x="329" y="221"/>
                  </a:lnTo>
                  <a:lnTo>
                    <a:pt x="329" y="221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41" y="210"/>
                  </a:lnTo>
                  <a:lnTo>
                    <a:pt x="341" y="210"/>
                  </a:lnTo>
                  <a:lnTo>
                    <a:pt x="352" y="205"/>
                  </a:lnTo>
                  <a:lnTo>
                    <a:pt x="352" y="205"/>
                  </a:lnTo>
                  <a:lnTo>
                    <a:pt x="364" y="205"/>
                  </a:lnTo>
                  <a:lnTo>
                    <a:pt x="364" y="205"/>
                  </a:lnTo>
                  <a:lnTo>
                    <a:pt x="375" y="210"/>
                  </a:lnTo>
                  <a:lnTo>
                    <a:pt x="375" y="210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8" y="210"/>
                  </a:lnTo>
                  <a:lnTo>
                    <a:pt x="398" y="210"/>
                  </a:lnTo>
                  <a:lnTo>
                    <a:pt x="409" y="210"/>
                  </a:lnTo>
                  <a:lnTo>
                    <a:pt x="409" y="210"/>
                  </a:lnTo>
                  <a:lnTo>
                    <a:pt x="420" y="205"/>
                  </a:lnTo>
                  <a:lnTo>
                    <a:pt x="420" y="205"/>
                  </a:lnTo>
                  <a:lnTo>
                    <a:pt x="432" y="199"/>
                  </a:lnTo>
                  <a:lnTo>
                    <a:pt x="432" y="199"/>
                  </a:lnTo>
                  <a:lnTo>
                    <a:pt x="432" y="193"/>
                  </a:lnTo>
                  <a:lnTo>
                    <a:pt x="432" y="193"/>
                  </a:lnTo>
                  <a:lnTo>
                    <a:pt x="438" y="193"/>
                  </a:lnTo>
                  <a:lnTo>
                    <a:pt x="438" y="193"/>
                  </a:lnTo>
                  <a:lnTo>
                    <a:pt x="438" y="187"/>
                  </a:lnTo>
                  <a:lnTo>
                    <a:pt x="438" y="187"/>
                  </a:lnTo>
                  <a:lnTo>
                    <a:pt x="443" y="181"/>
                  </a:lnTo>
                  <a:lnTo>
                    <a:pt x="443" y="181"/>
                  </a:lnTo>
                  <a:lnTo>
                    <a:pt x="449" y="171"/>
                  </a:lnTo>
                  <a:lnTo>
                    <a:pt x="449" y="171"/>
                  </a:lnTo>
                  <a:lnTo>
                    <a:pt x="460" y="171"/>
                  </a:lnTo>
                  <a:lnTo>
                    <a:pt x="460" y="171"/>
                  </a:lnTo>
                  <a:lnTo>
                    <a:pt x="466" y="171"/>
                  </a:lnTo>
                  <a:lnTo>
                    <a:pt x="472" y="171"/>
                  </a:lnTo>
                  <a:lnTo>
                    <a:pt x="472" y="171"/>
                  </a:lnTo>
                  <a:lnTo>
                    <a:pt x="477" y="153"/>
                  </a:lnTo>
                  <a:lnTo>
                    <a:pt x="477" y="153"/>
                  </a:lnTo>
                  <a:lnTo>
                    <a:pt x="477" y="136"/>
                  </a:lnTo>
                  <a:lnTo>
                    <a:pt x="477" y="136"/>
                  </a:lnTo>
                  <a:lnTo>
                    <a:pt x="477" y="125"/>
                  </a:lnTo>
                  <a:lnTo>
                    <a:pt x="477" y="125"/>
                  </a:lnTo>
                  <a:lnTo>
                    <a:pt x="477" y="119"/>
                  </a:lnTo>
                  <a:lnTo>
                    <a:pt x="477" y="119"/>
                  </a:lnTo>
                  <a:lnTo>
                    <a:pt x="477" y="108"/>
                  </a:lnTo>
                  <a:lnTo>
                    <a:pt x="477" y="108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83" y="96"/>
                  </a:lnTo>
                  <a:lnTo>
                    <a:pt x="494" y="96"/>
                  </a:lnTo>
                  <a:lnTo>
                    <a:pt x="489" y="91"/>
                  </a:lnTo>
                  <a:lnTo>
                    <a:pt x="489" y="79"/>
                  </a:lnTo>
                  <a:lnTo>
                    <a:pt x="483" y="74"/>
                  </a:lnTo>
                  <a:lnTo>
                    <a:pt x="477" y="68"/>
                  </a:lnTo>
                  <a:lnTo>
                    <a:pt x="477" y="68"/>
                  </a:lnTo>
                  <a:lnTo>
                    <a:pt x="472" y="62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6" y="40"/>
                  </a:lnTo>
                  <a:lnTo>
                    <a:pt x="466" y="40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477" y="22"/>
                  </a:lnTo>
                  <a:lnTo>
                    <a:pt x="477" y="22"/>
                  </a:lnTo>
                  <a:lnTo>
                    <a:pt x="472" y="22"/>
                  </a:lnTo>
                  <a:lnTo>
                    <a:pt x="472" y="22"/>
                  </a:lnTo>
                  <a:lnTo>
                    <a:pt x="460" y="22"/>
                  </a:lnTo>
                  <a:lnTo>
                    <a:pt x="460" y="22"/>
                  </a:lnTo>
                  <a:lnTo>
                    <a:pt x="443" y="22"/>
                  </a:lnTo>
                  <a:lnTo>
                    <a:pt x="443" y="22"/>
                  </a:lnTo>
                  <a:lnTo>
                    <a:pt x="426" y="28"/>
                  </a:lnTo>
                  <a:lnTo>
                    <a:pt x="426" y="28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86" y="17"/>
                  </a:lnTo>
                  <a:lnTo>
                    <a:pt x="386" y="17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46" y="0"/>
                  </a:lnTo>
                  <a:lnTo>
                    <a:pt x="346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29" y="6"/>
                  </a:lnTo>
                  <a:lnTo>
                    <a:pt x="329" y="6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01" y="45"/>
                  </a:lnTo>
                  <a:lnTo>
                    <a:pt x="295" y="45"/>
                  </a:lnTo>
                  <a:lnTo>
                    <a:pt x="295" y="45"/>
                  </a:lnTo>
                  <a:lnTo>
                    <a:pt x="273" y="40"/>
                  </a:lnTo>
                  <a:lnTo>
                    <a:pt x="273" y="40"/>
                  </a:lnTo>
                  <a:lnTo>
                    <a:pt x="255" y="28"/>
                  </a:lnTo>
                  <a:lnTo>
                    <a:pt x="255" y="28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39" y="28"/>
                  </a:lnTo>
                  <a:lnTo>
                    <a:pt x="239" y="28"/>
                  </a:lnTo>
                  <a:lnTo>
                    <a:pt x="227" y="40"/>
                  </a:lnTo>
                  <a:lnTo>
                    <a:pt x="227" y="40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21" y="74"/>
                  </a:lnTo>
                  <a:lnTo>
                    <a:pt x="221" y="74"/>
                  </a:lnTo>
                  <a:lnTo>
                    <a:pt x="221" y="79"/>
                  </a:lnTo>
                  <a:lnTo>
                    <a:pt x="221" y="79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87" y="91"/>
                  </a:lnTo>
                  <a:lnTo>
                    <a:pt x="187" y="91"/>
                  </a:lnTo>
                  <a:lnTo>
                    <a:pt x="176" y="96"/>
                  </a:lnTo>
                  <a:lnTo>
                    <a:pt x="176" y="96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70" y="102"/>
                  </a:lnTo>
                  <a:lnTo>
                    <a:pt x="170" y="102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93" y="119"/>
                  </a:lnTo>
                  <a:lnTo>
                    <a:pt x="193" y="119"/>
                  </a:lnTo>
                  <a:lnTo>
                    <a:pt x="193" y="131"/>
                  </a:lnTo>
                  <a:lnTo>
                    <a:pt x="193" y="131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76" y="153"/>
                  </a:lnTo>
                  <a:lnTo>
                    <a:pt x="176" y="153"/>
                  </a:lnTo>
                  <a:lnTo>
                    <a:pt x="170" y="147"/>
                  </a:lnTo>
                  <a:lnTo>
                    <a:pt x="170" y="147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8" y="136"/>
                  </a:lnTo>
                  <a:lnTo>
                    <a:pt x="148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19" y="131"/>
                  </a:lnTo>
                  <a:lnTo>
                    <a:pt x="119" y="131"/>
                  </a:lnTo>
                  <a:lnTo>
                    <a:pt x="108" y="131"/>
                  </a:lnTo>
                  <a:lnTo>
                    <a:pt x="10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0" y="136"/>
                  </a:lnTo>
                  <a:lnTo>
                    <a:pt x="90" y="136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11" y="176"/>
                  </a:lnTo>
                  <a:lnTo>
                    <a:pt x="11" y="176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0" y="193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Freeform 173"/>
            <p:cNvSpPr>
              <a:spLocks noChangeArrowheads="1"/>
            </p:cNvSpPr>
            <p:nvPr/>
          </p:nvSpPr>
          <p:spPr bwMode="auto">
            <a:xfrm>
              <a:off x="7927975" y="4887913"/>
              <a:ext cx="1020763" cy="1090612"/>
            </a:xfrm>
            <a:custGeom>
              <a:avLst/>
              <a:gdLst>
                <a:gd name="T0" fmla="*/ 2159 w 2837"/>
                <a:gd name="T1" fmla="*/ 2541 h 3031"/>
                <a:gd name="T2" fmla="*/ 2250 w 2837"/>
                <a:gd name="T3" fmla="*/ 2456 h 3031"/>
                <a:gd name="T4" fmla="*/ 2262 w 2837"/>
                <a:gd name="T5" fmla="*/ 2512 h 3031"/>
                <a:gd name="T6" fmla="*/ 2363 w 2837"/>
                <a:gd name="T7" fmla="*/ 2558 h 3031"/>
                <a:gd name="T8" fmla="*/ 2574 w 2837"/>
                <a:gd name="T9" fmla="*/ 2433 h 3031"/>
                <a:gd name="T10" fmla="*/ 2603 w 2837"/>
                <a:gd name="T11" fmla="*/ 2217 h 3031"/>
                <a:gd name="T12" fmla="*/ 2677 w 2837"/>
                <a:gd name="T13" fmla="*/ 2018 h 3031"/>
                <a:gd name="T14" fmla="*/ 2773 w 2837"/>
                <a:gd name="T15" fmla="*/ 1882 h 3031"/>
                <a:gd name="T16" fmla="*/ 2802 w 2837"/>
                <a:gd name="T17" fmla="*/ 1648 h 3031"/>
                <a:gd name="T18" fmla="*/ 2796 w 2837"/>
                <a:gd name="T19" fmla="*/ 1313 h 3031"/>
                <a:gd name="T20" fmla="*/ 2699 w 2837"/>
                <a:gd name="T21" fmla="*/ 1165 h 3031"/>
                <a:gd name="T22" fmla="*/ 2546 w 2837"/>
                <a:gd name="T23" fmla="*/ 881 h 3031"/>
                <a:gd name="T24" fmla="*/ 2415 w 2837"/>
                <a:gd name="T25" fmla="*/ 728 h 3031"/>
                <a:gd name="T26" fmla="*/ 2307 w 2837"/>
                <a:gd name="T27" fmla="*/ 495 h 3031"/>
                <a:gd name="T28" fmla="*/ 2159 w 2837"/>
                <a:gd name="T29" fmla="*/ 301 h 3031"/>
                <a:gd name="T30" fmla="*/ 2097 w 2837"/>
                <a:gd name="T31" fmla="*/ 51 h 3031"/>
                <a:gd name="T32" fmla="*/ 2023 w 2837"/>
                <a:gd name="T33" fmla="*/ 148 h 3031"/>
                <a:gd name="T34" fmla="*/ 1983 w 2837"/>
                <a:gd name="T35" fmla="*/ 483 h 3031"/>
                <a:gd name="T36" fmla="*/ 1767 w 2837"/>
                <a:gd name="T37" fmla="*/ 466 h 3031"/>
                <a:gd name="T38" fmla="*/ 1585 w 2837"/>
                <a:gd name="T39" fmla="*/ 330 h 3031"/>
                <a:gd name="T40" fmla="*/ 1676 w 2837"/>
                <a:gd name="T41" fmla="*/ 114 h 3031"/>
                <a:gd name="T42" fmla="*/ 1545 w 2837"/>
                <a:gd name="T43" fmla="*/ 91 h 3031"/>
                <a:gd name="T44" fmla="*/ 1324 w 2837"/>
                <a:gd name="T45" fmla="*/ 29 h 3031"/>
                <a:gd name="T46" fmla="*/ 1295 w 2837"/>
                <a:gd name="T47" fmla="*/ 120 h 3031"/>
                <a:gd name="T48" fmla="*/ 1204 w 2837"/>
                <a:gd name="T49" fmla="*/ 211 h 3031"/>
                <a:gd name="T50" fmla="*/ 1085 w 2837"/>
                <a:gd name="T51" fmla="*/ 330 h 3031"/>
                <a:gd name="T52" fmla="*/ 1023 w 2837"/>
                <a:gd name="T53" fmla="*/ 267 h 3031"/>
                <a:gd name="T54" fmla="*/ 892 w 2837"/>
                <a:gd name="T55" fmla="*/ 307 h 3031"/>
                <a:gd name="T56" fmla="*/ 835 w 2837"/>
                <a:gd name="T57" fmla="*/ 375 h 3031"/>
                <a:gd name="T58" fmla="*/ 767 w 2837"/>
                <a:gd name="T59" fmla="*/ 523 h 3031"/>
                <a:gd name="T60" fmla="*/ 676 w 2837"/>
                <a:gd name="T61" fmla="*/ 495 h 3031"/>
                <a:gd name="T62" fmla="*/ 602 w 2837"/>
                <a:gd name="T63" fmla="*/ 682 h 3031"/>
                <a:gd name="T64" fmla="*/ 341 w 2837"/>
                <a:gd name="T65" fmla="*/ 835 h 3031"/>
                <a:gd name="T66" fmla="*/ 147 w 2837"/>
                <a:gd name="T67" fmla="*/ 932 h 3031"/>
                <a:gd name="T68" fmla="*/ 40 w 2837"/>
                <a:gd name="T69" fmla="*/ 1029 h 3031"/>
                <a:gd name="T70" fmla="*/ 40 w 2837"/>
                <a:gd name="T71" fmla="*/ 1188 h 3031"/>
                <a:gd name="T72" fmla="*/ 45 w 2837"/>
                <a:gd name="T73" fmla="*/ 1381 h 3031"/>
                <a:gd name="T74" fmla="*/ 91 w 2837"/>
                <a:gd name="T75" fmla="*/ 1484 h 3031"/>
                <a:gd name="T76" fmla="*/ 159 w 2837"/>
                <a:gd name="T77" fmla="*/ 1751 h 3031"/>
                <a:gd name="T78" fmla="*/ 176 w 2837"/>
                <a:gd name="T79" fmla="*/ 2041 h 3031"/>
                <a:gd name="T80" fmla="*/ 261 w 2837"/>
                <a:gd name="T81" fmla="*/ 2149 h 3031"/>
                <a:gd name="T82" fmla="*/ 409 w 2837"/>
                <a:gd name="T83" fmla="*/ 2092 h 3031"/>
                <a:gd name="T84" fmla="*/ 528 w 2837"/>
                <a:gd name="T85" fmla="*/ 2047 h 3031"/>
                <a:gd name="T86" fmla="*/ 705 w 2837"/>
                <a:gd name="T87" fmla="*/ 2052 h 3031"/>
                <a:gd name="T88" fmla="*/ 892 w 2837"/>
                <a:gd name="T89" fmla="*/ 1910 h 3031"/>
                <a:gd name="T90" fmla="*/ 1227 w 2837"/>
                <a:gd name="T91" fmla="*/ 1847 h 3031"/>
                <a:gd name="T92" fmla="*/ 1443 w 2837"/>
                <a:gd name="T93" fmla="*/ 1887 h 3031"/>
                <a:gd name="T94" fmla="*/ 1534 w 2837"/>
                <a:gd name="T95" fmla="*/ 2063 h 3031"/>
                <a:gd name="T96" fmla="*/ 1704 w 2837"/>
                <a:gd name="T97" fmla="*/ 2007 h 3031"/>
                <a:gd name="T98" fmla="*/ 1664 w 2837"/>
                <a:gd name="T99" fmla="*/ 2160 h 3031"/>
                <a:gd name="T100" fmla="*/ 1756 w 2837"/>
                <a:gd name="T101" fmla="*/ 2103 h 3031"/>
                <a:gd name="T102" fmla="*/ 1875 w 2837"/>
                <a:gd name="T103" fmla="*/ 2302 h 3031"/>
                <a:gd name="T104" fmla="*/ 2199 w 2837"/>
                <a:gd name="T105" fmla="*/ 2751 h 3031"/>
                <a:gd name="T106" fmla="*/ 2290 w 2837"/>
                <a:gd name="T107" fmla="*/ 2979 h 3031"/>
                <a:gd name="T108" fmla="*/ 2392 w 2837"/>
                <a:gd name="T109" fmla="*/ 3013 h 3031"/>
                <a:gd name="T110" fmla="*/ 2409 w 2837"/>
                <a:gd name="T111" fmla="*/ 2973 h 3031"/>
                <a:gd name="T112" fmla="*/ 2381 w 2837"/>
                <a:gd name="T113" fmla="*/ 2791 h 3031"/>
                <a:gd name="T114" fmla="*/ 2449 w 2837"/>
                <a:gd name="T115" fmla="*/ 2706 h 3031"/>
                <a:gd name="T116" fmla="*/ 1739 w 2837"/>
                <a:gd name="T117" fmla="*/ 2251 h 3031"/>
                <a:gd name="T118" fmla="*/ 1597 w 2837"/>
                <a:gd name="T119" fmla="*/ 1853 h 3031"/>
                <a:gd name="T120" fmla="*/ 1659 w 2837"/>
                <a:gd name="T121" fmla="*/ 239 h 3031"/>
                <a:gd name="T122" fmla="*/ 1210 w 2837"/>
                <a:gd name="T123" fmla="*/ 63 h 3031"/>
                <a:gd name="T124" fmla="*/ 1255 w 2837"/>
                <a:gd name="T125" fmla="*/ 68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7" h="3031">
                  <a:moveTo>
                    <a:pt x="2028" y="2490"/>
                  </a:moveTo>
                  <a:lnTo>
                    <a:pt x="2028" y="2490"/>
                  </a:lnTo>
                  <a:lnTo>
                    <a:pt x="2034" y="2496"/>
                  </a:lnTo>
                  <a:lnTo>
                    <a:pt x="2034" y="2496"/>
                  </a:lnTo>
                  <a:lnTo>
                    <a:pt x="2040" y="2501"/>
                  </a:lnTo>
                  <a:lnTo>
                    <a:pt x="2040" y="2501"/>
                  </a:lnTo>
                  <a:lnTo>
                    <a:pt x="2040" y="2507"/>
                  </a:lnTo>
                  <a:lnTo>
                    <a:pt x="2040" y="2507"/>
                  </a:lnTo>
                  <a:lnTo>
                    <a:pt x="2040" y="2507"/>
                  </a:lnTo>
                  <a:lnTo>
                    <a:pt x="2040" y="2507"/>
                  </a:lnTo>
                  <a:lnTo>
                    <a:pt x="2045" y="2507"/>
                  </a:lnTo>
                  <a:lnTo>
                    <a:pt x="2045" y="2507"/>
                  </a:lnTo>
                  <a:lnTo>
                    <a:pt x="2051" y="2507"/>
                  </a:lnTo>
                  <a:lnTo>
                    <a:pt x="2051" y="2507"/>
                  </a:lnTo>
                  <a:lnTo>
                    <a:pt x="2057" y="2507"/>
                  </a:lnTo>
                  <a:lnTo>
                    <a:pt x="2057" y="2507"/>
                  </a:lnTo>
                  <a:lnTo>
                    <a:pt x="2063" y="2507"/>
                  </a:lnTo>
                  <a:lnTo>
                    <a:pt x="2063" y="2507"/>
                  </a:lnTo>
                  <a:lnTo>
                    <a:pt x="2068" y="2518"/>
                  </a:lnTo>
                  <a:lnTo>
                    <a:pt x="2068" y="2518"/>
                  </a:lnTo>
                  <a:lnTo>
                    <a:pt x="2068" y="2530"/>
                  </a:lnTo>
                  <a:lnTo>
                    <a:pt x="2068" y="2530"/>
                  </a:lnTo>
                  <a:lnTo>
                    <a:pt x="2068" y="2541"/>
                  </a:lnTo>
                  <a:lnTo>
                    <a:pt x="2068" y="2541"/>
                  </a:lnTo>
                  <a:lnTo>
                    <a:pt x="2074" y="2546"/>
                  </a:lnTo>
                  <a:lnTo>
                    <a:pt x="2074" y="2546"/>
                  </a:lnTo>
                  <a:lnTo>
                    <a:pt x="2079" y="2546"/>
                  </a:lnTo>
                  <a:lnTo>
                    <a:pt x="2079" y="2546"/>
                  </a:lnTo>
                  <a:lnTo>
                    <a:pt x="2079" y="2541"/>
                  </a:lnTo>
                  <a:lnTo>
                    <a:pt x="2079" y="2541"/>
                  </a:lnTo>
                  <a:lnTo>
                    <a:pt x="2085" y="2541"/>
                  </a:lnTo>
                  <a:lnTo>
                    <a:pt x="2085" y="2541"/>
                  </a:lnTo>
                  <a:lnTo>
                    <a:pt x="2091" y="2541"/>
                  </a:lnTo>
                  <a:lnTo>
                    <a:pt x="2091" y="2541"/>
                  </a:lnTo>
                  <a:lnTo>
                    <a:pt x="2097" y="2546"/>
                  </a:lnTo>
                  <a:lnTo>
                    <a:pt x="2097" y="2546"/>
                  </a:lnTo>
                  <a:lnTo>
                    <a:pt x="2108" y="2552"/>
                  </a:lnTo>
                  <a:lnTo>
                    <a:pt x="2108" y="2552"/>
                  </a:lnTo>
                  <a:lnTo>
                    <a:pt x="2114" y="2558"/>
                  </a:lnTo>
                  <a:lnTo>
                    <a:pt x="2114" y="2558"/>
                  </a:lnTo>
                  <a:lnTo>
                    <a:pt x="2119" y="2569"/>
                  </a:lnTo>
                  <a:lnTo>
                    <a:pt x="2119" y="2569"/>
                  </a:lnTo>
                  <a:lnTo>
                    <a:pt x="2125" y="2564"/>
                  </a:lnTo>
                  <a:lnTo>
                    <a:pt x="2125" y="2564"/>
                  </a:lnTo>
                  <a:lnTo>
                    <a:pt x="2137" y="2558"/>
                  </a:lnTo>
                  <a:lnTo>
                    <a:pt x="2137" y="2558"/>
                  </a:lnTo>
                  <a:lnTo>
                    <a:pt x="2142" y="2558"/>
                  </a:lnTo>
                  <a:lnTo>
                    <a:pt x="2142" y="2558"/>
                  </a:lnTo>
                  <a:lnTo>
                    <a:pt x="2153" y="2552"/>
                  </a:lnTo>
                  <a:lnTo>
                    <a:pt x="2153" y="2552"/>
                  </a:lnTo>
                  <a:lnTo>
                    <a:pt x="2153" y="2546"/>
                  </a:lnTo>
                  <a:lnTo>
                    <a:pt x="2153" y="2546"/>
                  </a:lnTo>
                  <a:lnTo>
                    <a:pt x="2159" y="2541"/>
                  </a:lnTo>
                  <a:lnTo>
                    <a:pt x="2159" y="2541"/>
                  </a:lnTo>
                  <a:lnTo>
                    <a:pt x="2159" y="2536"/>
                  </a:lnTo>
                  <a:lnTo>
                    <a:pt x="2159" y="2536"/>
                  </a:lnTo>
                  <a:lnTo>
                    <a:pt x="2159" y="2530"/>
                  </a:lnTo>
                  <a:lnTo>
                    <a:pt x="2165" y="2530"/>
                  </a:lnTo>
                  <a:lnTo>
                    <a:pt x="2165" y="2530"/>
                  </a:lnTo>
                  <a:lnTo>
                    <a:pt x="2171" y="2530"/>
                  </a:lnTo>
                  <a:lnTo>
                    <a:pt x="2171" y="2530"/>
                  </a:lnTo>
                  <a:lnTo>
                    <a:pt x="2171" y="2530"/>
                  </a:lnTo>
                  <a:lnTo>
                    <a:pt x="2176" y="2524"/>
                  </a:lnTo>
                  <a:lnTo>
                    <a:pt x="2176" y="2524"/>
                  </a:lnTo>
                  <a:lnTo>
                    <a:pt x="2176" y="2512"/>
                  </a:lnTo>
                  <a:lnTo>
                    <a:pt x="2176" y="2512"/>
                  </a:lnTo>
                  <a:lnTo>
                    <a:pt x="2182" y="2507"/>
                  </a:lnTo>
                  <a:lnTo>
                    <a:pt x="2182" y="2507"/>
                  </a:lnTo>
                  <a:lnTo>
                    <a:pt x="2182" y="2501"/>
                  </a:lnTo>
                  <a:lnTo>
                    <a:pt x="2182" y="2501"/>
                  </a:lnTo>
                  <a:lnTo>
                    <a:pt x="2188" y="2501"/>
                  </a:lnTo>
                  <a:lnTo>
                    <a:pt x="2188" y="2501"/>
                  </a:lnTo>
                  <a:lnTo>
                    <a:pt x="2193" y="2496"/>
                  </a:lnTo>
                  <a:lnTo>
                    <a:pt x="2193" y="2496"/>
                  </a:lnTo>
                  <a:lnTo>
                    <a:pt x="2199" y="2496"/>
                  </a:lnTo>
                  <a:lnTo>
                    <a:pt x="2199" y="2496"/>
                  </a:lnTo>
                  <a:lnTo>
                    <a:pt x="2204" y="2490"/>
                  </a:lnTo>
                  <a:lnTo>
                    <a:pt x="2204" y="2490"/>
                  </a:lnTo>
                  <a:lnTo>
                    <a:pt x="2204" y="2484"/>
                  </a:lnTo>
                  <a:lnTo>
                    <a:pt x="2204" y="2484"/>
                  </a:lnTo>
                  <a:lnTo>
                    <a:pt x="2199" y="2478"/>
                  </a:lnTo>
                  <a:lnTo>
                    <a:pt x="2199" y="2478"/>
                  </a:lnTo>
                  <a:lnTo>
                    <a:pt x="2199" y="2478"/>
                  </a:lnTo>
                  <a:lnTo>
                    <a:pt x="2199" y="2478"/>
                  </a:lnTo>
                  <a:lnTo>
                    <a:pt x="2204" y="2467"/>
                  </a:lnTo>
                  <a:lnTo>
                    <a:pt x="2204" y="2467"/>
                  </a:lnTo>
                  <a:lnTo>
                    <a:pt x="2210" y="2467"/>
                  </a:lnTo>
                  <a:lnTo>
                    <a:pt x="2210" y="2467"/>
                  </a:lnTo>
                  <a:lnTo>
                    <a:pt x="2216" y="2461"/>
                  </a:lnTo>
                  <a:lnTo>
                    <a:pt x="2216" y="2461"/>
                  </a:lnTo>
                  <a:lnTo>
                    <a:pt x="2222" y="2461"/>
                  </a:lnTo>
                  <a:lnTo>
                    <a:pt x="2222" y="2461"/>
                  </a:lnTo>
                  <a:lnTo>
                    <a:pt x="2228" y="2456"/>
                  </a:lnTo>
                  <a:lnTo>
                    <a:pt x="2228" y="2456"/>
                  </a:lnTo>
                  <a:lnTo>
                    <a:pt x="2228" y="2456"/>
                  </a:lnTo>
                  <a:lnTo>
                    <a:pt x="2228" y="2450"/>
                  </a:lnTo>
                  <a:lnTo>
                    <a:pt x="2228" y="2450"/>
                  </a:lnTo>
                  <a:lnTo>
                    <a:pt x="2228" y="2450"/>
                  </a:lnTo>
                  <a:lnTo>
                    <a:pt x="2233" y="2450"/>
                  </a:lnTo>
                  <a:lnTo>
                    <a:pt x="2233" y="2450"/>
                  </a:lnTo>
                  <a:lnTo>
                    <a:pt x="2239" y="2450"/>
                  </a:lnTo>
                  <a:lnTo>
                    <a:pt x="2239" y="2450"/>
                  </a:lnTo>
                  <a:lnTo>
                    <a:pt x="2244" y="2450"/>
                  </a:lnTo>
                  <a:lnTo>
                    <a:pt x="2244" y="2450"/>
                  </a:lnTo>
                  <a:lnTo>
                    <a:pt x="2250" y="2456"/>
                  </a:lnTo>
                  <a:lnTo>
                    <a:pt x="2250" y="2456"/>
                  </a:lnTo>
                  <a:lnTo>
                    <a:pt x="2250" y="2461"/>
                  </a:lnTo>
                  <a:lnTo>
                    <a:pt x="2250" y="2461"/>
                  </a:lnTo>
                  <a:lnTo>
                    <a:pt x="2250" y="2461"/>
                  </a:lnTo>
                  <a:lnTo>
                    <a:pt x="2250" y="2461"/>
                  </a:lnTo>
                  <a:lnTo>
                    <a:pt x="2250" y="2467"/>
                  </a:lnTo>
                  <a:lnTo>
                    <a:pt x="2250" y="2467"/>
                  </a:lnTo>
                  <a:lnTo>
                    <a:pt x="2256" y="2472"/>
                  </a:lnTo>
                  <a:lnTo>
                    <a:pt x="2256" y="2472"/>
                  </a:lnTo>
                  <a:lnTo>
                    <a:pt x="2250" y="2478"/>
                  </a:lnTo>
                  <a:lnTo>
                    <a:pt x="2250" y="2478"/>
                  </a:lnTo>
                  <a:lnTo>
                    <a:pt x="2239" y="2484"/>
                  </a:lnTo>
                  <a:lnTo>
                    <a:pt x="2239" y="2484"/>
                  </a:lnTo>
                  <a:lnTo>
                    <a:pt x="2233" y="2490"/>
                  </a:lnTo>
                  <a:lnTo>
                    <a:pt x="2233" y="2490"/>
                  </a:lnTo>
                  <a:lnTo>
                    <a:pt x="2228" y="2490"/>
                  </a:lnTo>
                  <a:lnTo>
                    <a:pt x="2228" y="2490"/>
                  </a:lnTo>
                  <a:lnTo>
                    <a:pt x="2228" y="2496"/>
                  </a:lnTo>
                  <a:lnTo>
                    <a:pt x="2228" y="2496"/>
                  </a:lnTo>
                  <a:lnTo>
                    <a:pt x="2228" y="2501"/>
                  </a:lnTo>
                  <a:lnTo>
                    <a:pt x="2228" y="2501"/>
                  </a:lnTo>
                  <a:lnTo>
                    <a:pt x="2228" y="2507"/>
                  </a:lnTo>
                  <a:lnTo>
                    <a:pt x="2228" y="2507"/>
                  </a:lnTo>
                  <a:lnTo>
                    <a:pt x="2228" y="2507"/>
                  </a:lnTo>
                  <a:lnTo>
                    <a:pt x="2228" y="2507"/>
                  </a:lnTo>
                  <a:lnTo>
                    <a:pt x="2233" y="2507"/>
                  </a:lnTo>
                  <a:lnTo>
                    <a:pt x="2233" y="2507"/>
                  </a:lnTo>
                  <a:lnTo>
                    <a:pt x="2239" y="2507"/>
                  </a:lnTo>
                  <a:lnTo>
                    <a:pt x="2239" y="2507"/>
                  </a:lnTo>
                  <a:lnTo>
                    <a:pt x="2244" y="2507"/>
                  </a:lnTo>
                  <a:lnTo>
                    <a:pt x="2244" y="2507"/>
                  </a:lnTo>
                  <a:lnTo>
                    <a:pt x="2250" y="2507"/>
                  </a:lnTo>
                  <a:lnTo>
                    <a:pt x="2250" y="2507"/>
                  </a:lnTo>
                  <a:lnTo>
                    <a:pt x="2256" y="2507"/>
                  </a:lnTo>
                  <a:lnTo>
                    <a:pt x="2256" y="2507"/>
                  </a:lnTo>
                  <a:lnTo>
                    <a:pt x="2262" y="2501"/>
                  </a:lnTo>
                  <a:lnTo>
                    <a:pt x="2262" y="2501"/>
                  </a:lnTo>
                  <a:lnTo>
                    <a:pt x="2267" y="2496"/>
                  </a:lnTo>
                  <a:lnTo>
                    <a:pt x="2267" y="2496"/>
                  </a:lnTo>
                  <a:lnTo>
                    <a:pt x="2273" y="2490"/>
                  </a:lnTo>
                  <a:lnTo>
                    <a:pt x="2273" y="2490"/>
                  </a:lnTo>
                  <a:lnTo>
                    <a:pt x="2273" y="2496"/>
                  </a:lnTo>
                  <a:lnTo>
                    <a:pt x="2273" y="2496"/>
                  </a:lnTo>
                  <a:lnTo>
                    <a:pt x="2273" y="2496"/>
                  </a:lnTo>
                  <a:lnTo>
                    <a:pt x="2273" y="2496"/>
                  </a:lnTo>
                  <a:lnTo>
                    <a:pt x="2273" y="2501"/>
                  </a:lnTo>
                  <a:lnTo>
                    <a:pt x="2273" y="2501"/>
                  </a:lnTo>
                  <a:lnTo>
                    <a:pt x="2278" y="2507"/>
                  </a:lnTo>
                  <a:lnTo>
                    <a:pt x="2278" y="2507"/>
                  </a:lnTo>
                  <a:lnTo>
                    <a:pt x="2273" y="2507"/>
                  </a:lnTo>
                  <a:lnTo>
                    <a:pt x="2273" y="2507"/>
                  </a:lnTo>
                  <a:lnTo>
                    <a:pt x="2267" y="2512"/>
                  </a:lnTo>
                  <a:lnTo>
                    <a:pt x="2267" y="2512"/>
                  </a:lnTo>
                  <a:lnTo>
                    <a:pt x="2262" y="2512"/>
                  </a:lnTo>
                  <a:lnTo>
                    <a:pt x="2262" y="2512"/>
                  </a:lnTo>
                  <a:lnTo>
                    <a:pt x="2256" y="2512"/>
                  </a:lnTo>
                  <a:lnTo>
                    <a:pt x="2256" y="2518"/>
                  </a:lnTo>
                  <a:lnTo>
                    <a:pt x="2256" y="2518"/>
                  </a:lnTo>
                  <a:lnTo>
                    <a:pt x="2256" y="2524"/>
                  </a:lnTo>
                  <a:lnTo>
                    <a:pt x="2256" y="2524"/>
                  </a:lnTo>
                  <a:lnTo>
                    <a:pt x="2256" y="2524"/>
                  </a:lnTo>
                  <a:lnTo>
                    <a:pt x="2262" y="2530"/>
                  </a:lnTo>
                  <a:lnTo>
                    <a:pt x="2262" y="2530"/>
                  </a:lnTo>
                  <a:lnTo>
                    <a:pt x="2273" y="2530"/>
                  </a:lnTo>
                  <a:lnTo>
                    <a:pt x="2273" y="2530"/>
                  </a:lnTo>
                  <a:lnTo>
                    <a:pt x="2284" y="2536"/>
                  </a:lnTo>
                  <a:lnTo>
                    <a:pt x="2284" y="2536"/>
                  </a:lnTo>
                  <a:lnTo>
                    <a:pt x="2290" y="2541"/>
                  </a:lnTo>
                  <a:lnTo>
                    <a:pt x="2296" y="2546"/>
                  </a:lnTo>
                  <a:lnTo>
                    <a:pt x="2296" y="2552"/>
                  </a:lnTo>
                  <a:lnTo>
                    <a:pt x="2301" y="2558"/>
                  </a:lnTo>
                  <a:lnTo>
                    <a:pt x="2301" y="2569"/>
                  </a:lnTo>
                  <a:lnTo>
                    <a:pt x="2301" y="2569"/>
                  </a:lnTo>
                  <a:lnTo>
                    <a:pt x="2307" y="2564"/>
                  </a:lnTo>
                  <a:lnTo>
                    <a:pt x="2307" y="2564"/>
                  </a:lnTo>
                  <a:lnTo>
                    <a:pt x="2313" y="2564"/>
                  </a:lnTo>
                  <a:lnTo>
                    <a:pt x="2313" y="2564"/>
                  </a:lnTo>
                  <a:lnTo>
                    <a:pt x="2313" y="2558"/>
                  </a:lnTo>
                  <a:lnTo>
                    <a:pt x="2313" y="2558"/>
                  </a:lnTo>
                  <a:lnTo>
                    <a:pt x="2318" y="2564"/>
                  </a:lnTo>
                  <a:lnTo>
                    <a:pt x="2318" y="2564"/>
                  </a:lnTo>
                  <a:lnTo>
                    <a:pt x="2324" y="2569"/>
                  </a:lnTo>
                  <a:lnTo>
                    <a:pt x="2324" y="2569"/>
                  </a:lnTo>
                  <a:lnTo>
                    <a:pt x="2324" y="2575"/>
                  </a:lnTo>
                  <a:lnTo>
                    <a:pt x="2324" y="2575"/>
                  </a:lnTo>
                  <a:lnTo>
                    <a:pt x="2324" y="2581"/>
                  </a:lnTo>
                  <a:lnTo>
                    <a:pt x="2324" y="2581"/>
                  </a:lnTo>
                  <a:lnTo>
                    <a:pt x="2324" y="2592"/>
                  </a:lnTo>
                  <a:lnTo>
                    <a:pt x="2324" y="2592"/>
                  </a:lnTo>
                  <a:lnTo>
                    <a:pt x="2330" y="2592"/>
                  </a:lnTo>
                  <a:lnTo>
                    <a:pt x="2330" y="2592"/>
                  </a:lnTo>
                  <a:lnTo>
                    <a:pt x="2335" y="2592"/>
                  </a:lnTo>
                  <a:lnTo>
                    <a:pt x="2335" y="2592"/>
                  </a:lnTo>
                  <a:lnTo>
                    <a:pt x="2341" y="2592"/>
                  </a:lnTo>
                  <a:lnTo>
                    <a:pt x="2341" y="2592"/>
                  </a:lnTo>
                  <a:lnTo>
                    <a:pt x="2341" y="2592"/>
                  </a:lnTo>
                  <a:lnTo>
                    <a:pt x="2341" y="2592"/>
                  </a:lnTo>
                  <a:lnTo>
                    <a:pt x="2347" y="2581"/>
                  </a:lnTo>
                  <a:lnTo>
                    <a:pt x="2347" y="2581"/>
                  </a:lnTo>
                  <a:lnTo>
                    <a:pt x="2347" y="2575"/>
                  </a:lnTo>
                  <a:lnTo>
                    <a:pt x="2347" y="2575"/>
                  </a:lnTo>
                  <a:lnTo>
                    <a:pt x="2347" y="2569"/>
                  </a:lnTo>
                  <a:lnTo>
                    <a:pt x="2347" y="2569"/>
                  </a:lnTo>
                  <a:lnTo>
                    <a:pt x="2358" y="2564"/>
                  </a:lnTo>
                  <a:lnTo>
                    <a:pt x="2358" y="2564"/>
                  </a:lnTo>
                  <a:lnTo>
                    <a:pt x="2363" y="2558"/>
                  </a:lnTo>
                  <a:lnTo>
                    <a:pt x="2363" y="2558"/>
                  </a:lnTo>
                  <a:lnTo>
                    <a:pt x="2369" y="2558"/>
                  </a:lnTo>
                  <a:lnTo>
                    <a:pt x="2369" y="2558"/>
                  </a:lnTo>
                  <a:lnTo>
                    <a:pt x="2375" y="2558"/>
                  </a:lnTo>
                  <a:lnTo>
                    <a:pt x="2375" y="2558"/>
                  </a:lnTo>
                  <a:lnTo>
                    <a:pt x="2381" y="2558"/>
                  </a:lnTo>
                  <a:lnTo>
                    <a:pt x="2381" y="2558"/>
                  </a:lnTo>
                  <a:lnTo>
                    <a:pt x="2381" y="2552"/>
                  </a:lnTo>
                  <a:lnTo>
                    <a:pt x="2381" y="2552"/>
                  </a:lnTo>
                  <a:lnTo>
                    <a:pt x="2381" y="2546"/>
                  </a:lnTo>
                  <a:lnTo>
                    <a:pt x="2381" y="2546"/>
                  </a:lnTo>
                  <a:lnTo>
                    <a:pt x="2387" y="2541"/>
                  </a:lnTo>
                  <a:lnTo>
                    <a:pt x="2387" y="2541"/>
                  </a:lnTo>
                  <a:lnTo>
                    <a:pt x="2387" y="2536"/>
                  </a:lnTo>
                  <a:lnTo>
                    <a:pt x="2387" y="2536"/>
                  </a:lnTo>
                  <a:lnTo>
                    <a:pt x="2392" y="2524"/>
                  </a:lnTo>
                  <a:lnTo>
                    <a:pt x="2392" y="2524"/>
                  </a:lnTo>
                  <a:lnTo>
                    <a:pt x="2403" y="2512"/>
                  </a:lnTo>
                  <a:lnTo>
                    <a:pt x="2403" y="2512"/>
                  </a:lnTo>
                  <a:lnTo>
                    <a:pt x="2415" y="2501"/>
                  </a:lnTo>
                  <a:lnTo>
                    <a:pt x="2415" y="2501"/>
                  </a:lnTo>
                  <a:lnTo>
                    <a:pt x="2426" y="2490"/>
                  </a:lnTo>
                  <a:lnTo>
                    <a:pt x="2426" y="2490"/>
                  </a:lnTo>
                  <a:lnTo>
                    <a:pt x="2426" y="2484"/>
                  </a:lnTo>
                  <a:lnTo>
                    <a:pt x="2426" y="2484"/>
                  </a:lnTo>
                  <a:lnTo>
                    <a:pt x="2421" y="2478"/>
                  </a:lnTo>
                  <a:lnTo>
                    <a:pt x="2421" y="2478"/>
                  </a:lnTo>
                  <a:lnTo>
                    <a:pt x="2421" y="2478"/>
                  </a:lnTo>
                  <a:lnTo>
                    <a:pt x="2421" y="2478"/>
                  </a:lnTo>
                  <a:lnTo>
                    <a:pt x="2421" y="2467"/>
                  </a:lnTo>
                  <a:lnTo>
                    <a:pt x="2421" y="2467"/>
                  </a:lnTo>
                  <a:lnTo>
                    <a:pt x="2421" y="2467"/>
                  </a:lnTo>
                  <a:lnTo>
                    <a:pt x="2421" y="2467"/>
                  </a:lnTo>
                  <a:lnTo>
                    <a:pt x="2426" y="2461"/>
                  </a:lnTo>
                  <a:lnTo>
                    <a:pt x="2426" y="2461"/>
                  </a:lnTo>
                  <a:lnTo>
                    <a:pt x="2432" y="2450"/>
                  </a:lnTo>
                  <a:lnTo>
                    <a:pt x="2432" y="2450"/>
                  </a:lnTo>
                  <a:lnTo>
                    <a:pt x="2432" y="2450"/>
                  </a:lnTo>
                  <a:lnTo>
                    <a:pt x="2432" y="2450"/>
                  </a:lnTo>
                  <a:lnTo>
                    <a:pt x="2472" y="2444"/>
                  </a:lnTo>
                  <a:lnTo>
                    <a:pt x="2472" y="2444"/>
                  </a:lnTo>
                  <a:lnTo>
                    <a:pt x="2500" y="2444"/>
                  </a:lnTo>
                  <a:lnTo>
                    <a:pt x="2500" y="2444"/>
                  </a:lnTo>
                  <a:lnTo>
                    <a:pt x="2528" y="2444"/>
                  </a:lnTo>
                  <a:lnTo>
                    <a:pt x="2528" y="2444"/>
                  </a:lnTo>
                  <a:lnTo>
                    <a:pt x="2557" y="2456"/>
                  </a:lnTo>
                  <a:lnTo>
                    <a:pt x="2557" y="2450"/>
                  </a:lnTo>
                  <a:lnTo>
                    <a:pt x="2557" y="2444"/>
                  </a:lnTo>
                  <a:lnTo>
                    <a:pt x="2557" y="2439"/>
                  </a:lnTo>
                  <a:lnTo>
                    <a:pt x="2563" y="2433"/>
                  </a:lnTo>
                  <a:lnTo>
                    <a:pt x="2563" y="2433"/>
                  </a:lnTo>
                  <a:lnTo>
                    <a:pt x="2563" y="2433"/>
                  </a:lnTo>
                  <a:lnTo>
                    <a:pt x="2563" y="2433"/>
                  </a:lnTo>
                  <a:lnTo>
                    <a:pt x="2574" y="2433"/>
                  </a:lnTo>
                  <a:lnTo>
                    <a:pt x="2574" y="2433"/>
                  </a:lnTo>
                  <a:lnTo>
                    <a:pt x="2580" y="2433"/>
                  </a:lnTo>
                  <a:lnTo>
                    <a:pt x="2580" y="2433"/>
                  </a:lnTo>
                  <a:lnTo>
                    <a:pt x="2580" y="2433"/>
                  </a:lnTo>
                  <a:lnTo>
                    <a:pt x="2580" y="2433"/>
                  </a:lnTo>
                  <a:lnTo>
                    <a:pt x="2585" y="2421"/>
                  </a:lnTo>
                  <a:lnTo>
                    <a:pt x="2585" y="2421"/>
                  </a:lnTo>
                  <a:lnTo>
                    <a:pt x="2580" y="2416"/>
                  </a:lnTo>
                  <a:lnTo>
                    <a:pt x="2580" y="2416"/>
                  </a:lnTo>
                  <a:lnTo>
                    <a:pt x="2580" y="2410"/>
                  </a:lnTo>
                  <a:lnTo>
                    <a:pt x="2580" y="2410"/>
                  </a:lnTo>
                  <a:lnTo>
                    <a:pt x="2574" y="2405"/>
                  </a:lnTo>
                  <a:lnTo>
                    <a:pt x="2574" y="2405"/>
                  </a:lnTo>
                  <a:lnTo>
                    <a:pt x="2585" y="2399"/>
                  </a:lnTo>
                  <a:lnTo>
                    <a:pt x="2585" y="2399"/>
                  </a:lnTo>
                  <a:lnTo>
                    <a:pt x="2585" y="2399"/>
                  </a:lnTo>
                  <a:lnTo>
                    <a:pt x="2585" y="2399"/>
                  </a:lnTo>
                  <a:lnTo>
                    <a:pt x="2591" y="2393"/>
                  </a:lnTo>
                  <a:lnTo>
                    <a:pt x="2591" y="2393"/>
                  </a:lnTo>
                  <a:lnTo>
                    <a:pt x="2591" y="2387"/>
                  </a:lnTo>
                  <a:lnTo>
                    <a:pt x="2591" y="2387"/>
                  </a:lnTo>
                  <a:lnTo>
                    <a:pt x="2585" y="2387"/>
                  </a:lnTo>
                  <a:lnTo>
                    <a:pt x="2585" y="2387"/>
                  </a:lnTo>
                  <a:lnTo>
                    <a:pt x="2580" y="2387"/>
                  </a:lnTo>
                  <a:lnTo>
                    <a:pt x="2580" y="2387"/>
                  </a:lnTo>
                  <a:lnTo>
                    <a:pt x="2574" y="2382"/>
                  </a:lnTo>
                  <a:lnTo>
                    <a:pt x="2574" y="2382"/>
                  </a:lnTo>
                  <a:lnTo>
                    <a:pt x="2568" y="2382"/>
                  </a:lnTo>
                  <a:lnTo>
                    <a:pt x="2568" y="2382"/>
                  </a:lnTo>
                  <a:lnTo>
                    <a:pt x="2568" y="2376"/>
                  </a:lnTo>
                  <a:lnTo>
                    <a:pt x="2568" y="2376"/>
                  </a:lnTo>
                  <a:lnTo>
                    <a:pt x="2563" y="2371"/>
                  </a:lnTo>
                  <a:lnTo>
                    <a:pt x="2563" y="2371"/>
                  </a:lnTo>
                  <a:lnTo>
                    <a:pt x="2563" y="2365"/>
                  </a:lnTo>
                  <a:lnTo>
                    <a:pt x="2563" y="2365"/>
                  </a:lnTo>
                  <a:lnTo>
                    <a:pt x="2563" y="2359"/>
                  </a:lnTo>
                  <a:lnTo>
                    <a:pt x="2563" y="2359"/>
                  </a:lnTo>
                  <a:lnTo>
                    <a:pt x="2574" y="2342"/>
                  </a:lnTo>
                  <a:lnTo>
                    <a:pt x="2574" y="2342"/>
                  </a:lnTo>
                  <a:lnTo>
                    <a:pt x="2585" y="2319"/>
                  </a:lnTo>
                  <a:lnTo>
                    <a:pt x="2585" y="2319"/>
                  </a:lnTo>
                  <a:lnTo>
                    <a:pt x="2597" y="2297"/>
                  </a:lnTo>
                  <a:lnTo>
                    <a:pt x="2597" y="2297"/>
                  </a:lnTo>
                  <a:lnTo>
                    <a:pt x="2603" y="2274"/>
                  </a:lnTo>
                  <a:lnTo>
                    <a:pt x="2603" y="2274"/>
                  </a:lnTo>
                  <a:lnTo>
                    <a:pt x="2603" y="2268"/>
                  </a:lnTo>
                  <a:lnTo>
                    <a:pt x="2603" y="2268"/>
                  </a:lnTo>
                  <a:lnTo>
                    <a:pt x="2603" y="2251"/>
                  </a:lnTo>
                  <a:lnTo>
                    <a:pt x="2603" y="2251"/>
                  </a:lnTo>
                  <a:lnTo>
                    <a:pt x="2603" y="2234"/>
                  </a:lnTo>
                  <a:lnTo>
                    <a:pt x="2603" y="2234"/>
                  </a:lnTo>
                  <a:lnTo>
                    <a:pt x="2603" y="2217"/>
                  </a:lnTo>
                  <a:lnTo>
                    <a:pt x="2603" y="2217"/>
                  </a:lnTo>
                  <a:lnTo>
                    <a:pt x="2608" y="2217"/>
                  </a:lnTo>
                  <a:lnTo>
                    <a:pt x="2608" y="2217"/>
                  </a:lnTo>
                  <a:lnTo>
                    <a:pt x="2608" y="2217"/>
                  </a:lnTo>
                  <a:lnTo>
                    <a:pt x="2608" y="2217"/>
                  </a:lnTo>
                  <a:lnTo>
                    <a:pt x="2614" y="2211"/>
                  </a:lnTo>
                  <a:lnTo>
                    <a:pt x="2614" y="2211"/>
                  </a:lnTo>
                  <a:lnTo>
                    <a:pt x="2619" y="2200"/>
                  </a:lnTo>
                  <a:lnTo>
                    <a:pt x="2619" y="2200"/>
                  </a:lnTo>
                  <a:lnTo>
                    <a:pt x="2619" y="2188"/>
                  </a:lnTo>
                  <a:lnTo>
                    <a:pt x="2619" y="2188"/>
                  </a:lnTo>
                  <a:lnTo>
                    <a:pt x="2625" y="2183"/>
                  </a:lnTo>
                  <a:lnTo>
                    <a:pt x="2631" y="2183"/>
                  </a:lnTo>
                  <a:lnTo>
                    <a:pt x="2631" y="2183"/>
                  </a:lnTo>
                  <a:lnTo>
                    <a:pt x="2631" y="2183"/>
                  </a:lnTo>
                  <a:lnTo>
                    <a:pt x="2637" y="2183"/>
                  </a:lnTo>
                  <a:lnTo>
                    <a:pt x="2637" y="2183"/>
                  </a:lnTo>
                  <a:lnTo>
                    <a:pt x="2637" y="2172"/>
                  </a:lnTo>
                  <a:lnTo>
                    <a:pt x="2637" y="2172"/>
                  </a:lnTo>
                  <a:lnTo>
                    <a:pt x="2642" y="2166"/>
                  </a:lnTo>
                  <a:lnTo>
                    <a:pt x="2642" y="2166"/>
                  </a:lnTo>
                  <a:lnTo>
                    <a:pt x="2642" y="2154"/>
                  </a:lnTo>
                  <a:lnTo>
                    <a:pt x="2642" y="2154"/>
                  </a:lnTo>
                  <a:lnTo>
                    <a:pt x="2637" y="2149"/>
                  </a:lnTo>
                  <a:lnTo>
                    <a:pt x="2637" y="2149"/>
                  </a:lnTo>
                  <a:lnTo>
                    <a:pt x="2642" y="2143"/>
                  </a:lnTo>
                  <a:lnTo>
                    <a:pt x="2642" y="2143"/>
                  </a:lnTo>
                  <a:lnTo>
                    <a:pt x="2648" y="2143"/>
                  </a:lnTo>
                  <a:lnTo>
                    <a:pt x="2648" y="2143"/>
                  </a:lnTo>
                  <a:lnTo>
                    <a:pt x="2648" y="2137"/>
                  </a:lnTo>
                  <a:lnTo>
                    <a:pt x="2648" y="2137"/>
                  </a:lnTo>
                  <a:lnTo>
                    <a:pt x="2648" y="2126"/>
                  </a:lnTo>
                  <a:lnTo>
                    <a:pt x="2648" y="2126"/>
                  </a:lnTo>
                  <a:lnTo>
                    <a:pt x="2648" y="2120"/>
                  </a:lnTo>
                  <a:lnTo>
                    <a:pt x="2648" y="2120"/>
                  </a:lnTo>
                  <a:lnTo>
                    <a:pt x="2648" y="2115"/>
                  </a:lnTo>
                  <a:lnTo>
                    <a:pt x="2648" y="2115"/>
                  </a:lnTo>
                  <a:lnTo>
                    <a:pt x="2653" y="2109"/>
                  </a:lnTo>
                  <a:lnTo>
                    <a:pt x="2653" y="2109"/>
                  </a:lnTo>
                  <a:lnTo>
                    <a:pt x="2659" y="2103"/>
                  </a:lnTo>
                  <a:lnTo>
                    <a:pt x="2659" y="2103"/>
                  </a:lnTo>
                  <a:lnTo>
                    <a:pt x="2665" y="2081"/>
                  </a:lnTo>
                  <a:lnTo>
                    <a:pt x="2665" y="2081"/>
                  </a:lnTo>
                  <a:lnTo>
                    <a:pt x="2665" y="2063"/>
                  </a:lnTo>
                  <a:lnTo>
                    <a:pt x="2665" y="2063"/>
                  </a:lnTo>
                  <a:lnTo>
                    <a:pt x="2665" y="2047"/>
                  </a:lnTo>
                  <a:lnTo>
                    <a:pt x="2665" y="2047"/>
                  </a:lnTo>
                  <a:lnTo>
                    <a:pt x="2659" y="2029"/>
                  </a:lnTo>
                  <a:lnTo>
                    <a:pt x="2659" y="2029"/>
                  </a:lnTo>
                  <a:lnTo>
                    <a:pt x="2665" y="2023"/>
                  </a:lnTo>
                  <a:lnTo>
                    <a:pt x="2665" y="2023"/>
                  </a:lnTo>
                  <a:lnTo>
                    <a:pt x="2671" y="2023"/>
                  </a:lnTo>
                  <a:lnTo>
                    <a:pt x="2671" y="2023"/>
                  </a:lnTo>
                  <a:lnTo>
                    <a:pt x="2677" y="2018"/>
                  </a:lnTo>
                  <a:lnTo>
                    <a:pt x="2677" y="2018"/>
                  </a:lnTo>
                  <a:lnTo>
                    <a:pt x="2688" y="2018"/>
                  </a:lnTo>
                  <a:lnTo>
                    <a:pt x="2688" y="2018"/>
                  </a:lnTo>
                  <a:lnTo>
                    <a:pt x="2688" y="2012"/>
                  </a:lnTo>
                  <a:lnTo>
                    <a:pt x="2688" y="2012"/>
                  </a:lnTo>
                  <a:lnTo>
                    <a:pt x="2682" y="2001"/>
                  </a:lnTo>
                  <a:lnTo>
                    <a:pt x="2682" y="2001"/>
                  </a:lnTo>
                  <a:lnTo>
                    <a:pt x="2682" y="1995"/>
                  </a:lnTo>
                  <a:lnTo>
                    <a:pt x="2682" y="1995"/>
                  </a:lnTo>
                  <a:lnTo>
                    <a:pt x="2688" y="1990"/>
                  </a:lnTo>
                  <a:lnTo>
                    <a:pt x="2688" y="1990"/>
                  </a:lnTo>
                  <a:lnTo>
                    <a:pt x="2693" y="1984"/>
                  </a:lnTo>
                  <a:lnTo>
                    <a:pt x="2693" y="1984"/>
                  </a:lnTo>
                  <a:lnTo>
                    <a:pt x="2699" y="1978"/>
                  </a:lnTo>
                  <a:lnTo>
                    <a:pt x="2699" y="1978"/>
                  </a:lnTo>
                  <a:lnTo>
                    <a:pt x="2711" y="1978"/>
                  </a:lnTo>
                  <a:lnTo>
                    <a:pt x="2711" y="1978"/>
                  </a:lnTo>
                  <a:lnTo>
                    <a:pt x="2716" y="1972"/>
                  </a:lnTo>
                  <a:lnTo>
                    <a:pt x="2716" y="1972"/>
                  </a:lnTo>
                  <a:lnTo>
                    <a:pt x="2722" y="1967"/>
                  </a:lnTo>
                  <a:lnTo>
                    <a:pt x="2722" y="1967"/>
                  </a:lnTo>
                  <a:lnTo>
                    <a:pt x="2727" y="1961"/>
                  </a:lnTo>
                  <a:lnTo>
                    <a:pt x="2727" y="1961"/>
                  </a:lnTo>
                  <a:lnTo>
                    <a:pt x="2727" y="1956"/>
                  </a:lnTo>
                  <a:lnTo>
                    <a:pt x="2727" y="1956"/>
                  </a:lnTo>
                  <a:lnTo>
                    <a:pt x="2733" y="1950"/>
                  </a:lnTo>
                  <a:lnTo>
                    <a:pt x="2733" y="1950"/>
                  </a:lnTo>
                  <a:lnTo>
                    <a:pt x="2733" y="1950"/>
                  </a:lnTo>
                  <a:lnTo>
                    <a:pt x="2733" y="1944"/>
                  </a:lnTo>
                  <a:lnTo>
                    <a:pt x="2733" y="1944"/>
                  </a:lnTo>
                  <a:lnTo>
                    <a:pt x="2733" y="1944"/>
                  </a:lnTo>
                  <a:lnTo>
                    <a:pt x="2739" y="1944"/>
                  </a:lnTo>
                  <a:lnTo>
                    <a:pt x="2739" y="1944"/>
                  </a:lnTo>
                  <a:lnTo>
                    <a:pt x="2750" y="1944"/>
                  </a:lnTo>
                  <a:lnTo>
                    <a:pt x="2750" y="1944"/>
                  </a:lnTo>
                  <a:lnTo>
                    <a:pt x="2756" y="1944"/>
                  </a:lnTo>
                  <a:lnTo>
                    <a:pt x="2756" y="1944"/>
                  </a:lnTo>
                  <a:lnTo>
                    <a:pt x="2762" y="1938"/>
                  </a:lnTo>
                  <a:lnTo>
                    <a:pt x="2762" y="1938"/>
                  </a:lnTo>
                  <a:lnTo>
                    <a:pt x="2762" y="1933"/>
                  </a:lnTo>
                  <a:lnTo>
                    <a:pt x="2762" y="1933"/>
                  </a:lnTo>
                  <a:lnTo>
                    <a:pt x="2762" y="1922"/>
                  </a:lnTo>
                  <a:lnTo>
                    <a:pt x="2762" y="1922"/>
                  </a:lnTo>
                  <a:lnTo>
                    <a:pt x="2762" y="1904"/>
                  </a:lnTo>
                  <a:lnTo>
                    <a:pt x="2762" y="1904"/>
                  </a:lnTo>
                  <a:lnTo>
                    <a:pt x="2762" y="1898"/>
                  </a:lnTo>
                  <a:lnTo>
                    <a:pt x="2762" y="1898"/>
                  </a:lnTo>
                  <a:lnTo>
                    <a:pt x="2762" y="1893"/>
                  </a:lnTo>
                  <a:lnTo>
                    <a:pt x="2762" y="1893"/>
                  </a:lnTo>
                  <a:lnTo>
                    <a:pt x="2767" y="1887"/>
                  </a:lnTo>
                  <a:lnTo>
                    <a:pt x="2767" y="1887"/>
                  </a:lnTo>
                  <a:lnTo>
                    <a:pt x="2773" y="1882"/>
                  </a:lnTo>
                  <a:lnTo>
                    <a:pt x="2773" y="1882"/>
                  </a:lnTo>
                  <a:lnTo>
                    <a:pt x="2778" y="1882"/>
                  </a:lnTo>
                  <a:lnTo>
                    <a:pt x="2778" y="1882"/>
                  </a:lnTo>
                  <a:lnTo>
                    <a:pt x="2784" y="1882"/>
                  </a:lnTo>
                  <a:lnTo>
                    <a:pt x="2784" y="1882"/>
                  </a:lnTo>
                  <a:lnTo>
                    <a:pt x="2790" y="1882"/>
                  </a:lnTo>
                  <a:lnTo>
                    <a:pt x="2790" y="1882"/>
                  </a:lnTo>
                  <a:lnTo>
                    <a:pt x="2790" y="1876"/>
                  </a:lnTo>
                  <a:lnTo>
                    <a:pt x="2790" y="1876"/>
                  </a:lnTo>
                  <a:lnTo>
                    <a:pt x="2790" y="1864"/>
                  </a:lnTo>
                  <a:lnTo>
                    <a:pt x="2790" y="1864"/>
                  </a:lnTo>
                  <a:lnTo>
                    <a:pt x="2790" y="1859"/>
                  </a:lnTo>
                  <a:lnTo>
                    <a:pt x="2790" y="1859"/>
                  </a:lnTo>
                  <a:lnTo>
                    <a:pt x="2790" y="1853"/>
                  </a:lnTo>
                  <a:lnTo>
                    <a:pt x="2790" y="1853"/>
                  </a:lnTo>
                  <a:lnTo>
                    <a:pt x="2790" y="1842"/>
                  </a:lnTo>
                  <a:lnTo>
                    <a:pt x="2790" y="1842"/>
                  </a:lnTo>
                  <a:lnTo>
                    <a:pt x="2796" y="1830"/>
                  </a:lnTo>
                  <a:lnTo>
                    <a:pt x="2796" y="1830"/>
                  </a:lnTo>
                  <a:lnTo>
                    <a:pt x="2802" y="1825"/>
                  </a:lnTo>
                  <a:lnTo>
                    <a:pt x="2802" y="1825"/>
                  </a:lnTo>
                  <a:lnTo>
                    <a:pt x="2807" y="1813"/>
                  </a:lnTo>
                  <a:lnTo>
                    <a:pt x="2807" y="1813"/>
                  </a:lnTo>
                  <a:lnTo>
                    <a:pt x="2807" y="1802"/>
                  </a:lnTo>
                  <a:lnTo>
                    <a:pt x="2807" y="1802"/>
                  </a:lnTo>
                  <a:lnTo>
                    <a:pt x="2802" y="1791"/>
                  </a:lnTo>
                  <a:lnTo>
                    <a:pt x="2802" y="1791"/>
                  </a:lnTo>
                  <a:lnTo>
                    <a:pt x="2802" y="1779"/>
                  </a:lnTo>
                  <a:lnTo>
                    <a:pt x="2802" y="1779"/>
                  </a:lnTo>
                  <a:lnTo>
                    <a:pt x="2802" y="1773"/>
                  </a:lnTo>
                  <a:lnTo>
                    <a:pt x="2802" y="1773"/>
                  </a:lnTo>
                  <a:lnTo>
                    <a:pt x="2802" y="1768"/>
                  </a:lnTo>
                  <a:lnTo>
                    <a:pt x="2802" y="1768"/>
                  </a:lnTo>
                  <a:lnTo>
                    <a:pt x="2807" y="1768"/>
                  </a:lnTo>
                  <a:lnTo>
                    <a:pt x="2807" y="1768"/>
                  </a:lnTo>
                  <a:lnTo>
                    <a:pt x="2807" y="1762"/>
                  </a:lnTo>
                  <a:lnTo>
                    <a:pt x="2807" y="1762"/>
                  </a:lnTo>
                  <a:lnTo>
                    <a:pt x="2813" y="1762"/>
                  </a:lnTo>
                  <a:lnTo>
                    <a:pt x="2813" y="1762"/>
                  </a:lnTo>
                  <a:lnTo>
                    <a:pt x="2807" y="1733"/>
                  </a:lnTo>
                  <a:lnTo>
                    <a:pt x="2807" y="1733"/>
                  </a:lnTo>
                  <a:lnTo>
                    <a:pt x="2807" y="1711"/>
                  </a:lnTo>
                  <a:lnTo>
                    <a:pt x="2807" y="1711"/>
                  </a:lnTo>
                  <a:lnTo>
                    <a:pt x="2807" y="1694"/>
                  </a:lnTo>
                  <a:lnTo>
                    <a:pt x="2807" y="1694"/>
                  </a:lnTo>
                  <a:lnTo>
                    <a:pt x="2818" y="1666"/>
                  </a:lnTo>
                  <a:lnTo>
                    <a:pt x="2818" y="1666"/>
                  </a:lnTo>
                  <a:lnTo>
                    <a:pt x="2813" y="1666"/>
                  </a:lnTo>
                  <a:lnTo>
                    <a:pt x="2813" y="1666"/>
                  </a:lnTo>
                  <a:lnTo>
                    <a:pt x="2807" y="1660"/>
                  </a:lnTo>
                  <a:lnTo>
                    <a:pt x="2807" y="1660"/>
                  </a:lnTo>
                  <a:lnTo>
                    <a:pt x="2802" y="1660"/>
                  </a:lnTo>
                  <a:lnTo>
                    <a:pt x="2802" y="1660"/>
                  </a:lnTo>
                  <a:lnTo>
                    <a:pt x="2802" y="1648"/>
                  </a:lnTo>
                  <a:lnTo>
                    <a:pt x="2802" y="1648"/>
                  </a:lnTo>
                  <a:lnTo>
                    <a:pt x="2813" y="1643"/>
                  </a:lnTo>
                  <a:lnTo>
                    <a:pt x="2813" y="1643"/>
                  </a:lnTo>
                  <a:lnTo>
                    <a:pt x="2824" y="1637"/>
                  </a:lnTo>
                  <a:lnTo>
                    <a:pt x="2824" y="1637"/>
                  </a:lnTo>
                  <a:lnTo>
                    <a:pt x="2824" y="1632"/>
                  </a:lnTo>
                  <a:lnTo>
                    <a:pt x="2824" y="1626"/>
                  </a:lnTo>
                  <a:lnTo>
                    <a:pt x="2824" y="1626"/>
                  </a:lnTo>
                  <a:lnTo>
                    <a:pt x="2813" y="1614"/>
                  </a:lnTo>
                  <a:lnTo>
                    <a:pt x="2813" y="1614"/>
                  </a:lnTo>
                  <a:lnTo>
                    <a:pt x="2818" y="1603"/>
                  </a:lnTo>
                  <a:lnTo>
                    <a:pt x="2818" y="1603"/>
                  </a:lnTo>
                  <a:lnTo>
                    <a:pt x="2830" y="1586"/>
                  </a:lnTo>
                  <a:lnTo>
                    <a:pt x="2830" y="1586"/>
                  </a:lnTo>
                  <a:lnTo>
                    <a:pt x="2836" y="1569"/>
                  </a:lnTo>
                  <a:lnTo>
                    <a:pt x="2836" y="1569"/>
                  </a:lnTo>
                  <a:lnTo>
                    <a:pt x="2836" y="1541"/>
                  </a:lnTo>
                  <a:lnTo>
                    <a:pt x="2836" y="1541"/>
                  </a:lnTo>
                  <a:lnTo>
                    <a:pt x="2830" y="1535"/>
                  </a:lnTo>
                  <a:lnTo>
                    <a:pt x="2830" y="1535"/>
                  </a:lnTo>
                  <a:lnTo>
                    <a:pt x="2818" y="1529"/>
                  </a:lnTo>
                  <a:lnTo>
                    <a:pt x="2818" y="1529"/>
                  </a:lnTo>
                  <a:lnTo>
                    <a:pt x="2813" y="1523"/>
                  </a:lnTo>
                  <a:lnTo>
                    <a:pt x="2813" y="1523"/>
                  </a:lnTo>
                  <a:lnTo>
                    <a:pt x="2807" y="1512"/>
                  </a:lnTo>
                  <a:lnTo>
                    <a:pt x="2807" y="1512"/>
                  </a:lnTo>
                  <a:lnTo>
                    <a:pt x="2802" y="1501"/>
                  </a:lnTo>
                  <a:lnTo>
                    <a:pt x="2802" y="1501"/>
                  </a:lnTo>
                  <a:lnTo>
                    <a:pt x="2796" y="1489"/>
                  </a:lnTo>
                  <a:lnTo>
                    <a:pt x="2796" y="1489"/>
                  </a:lnTo>
                  <a:lnTo>
                    <a:pt x="2790" y="1473"/>
                  </a:lnTo>
                  <a:lnTo>
                    <a:pt x="2790" y="1473"/>
                  </a:lnTo>
                  <a:lnTo>
                    <a:pt x="2790" y="1461"/>
                  </a:lnTo>
                  <a:lnTo>
                    <a:pt x="2790" y="1461"/>
                  </a:lnTo>
                  <a:lnTo>
                    <a:pt x="2790" y="1433"/>
                  </a:lnTo>
                  <a:lnTo>
                    <a:pt x="2790" y="1433"/>
                  </a:lnTo>
                  <a:lnTo>
                    <a:pt x="2790" y="1410"/>
                  </a:lnTo>
                  <a:lnTo>
                    <a:pt x="2790" y="1410"/>
                  </a:lnTo>
                  <a:lnTo>
                    <a:pt x="2790" y="1381"/>
                  </a:lnTo>
                  <a:lnTo>
                    <a:pt x="2790" y="1381"/>
                  </a:lnTo>
                  <a:lnTo>
                    <a:pt x="2796" y="1364"/>
                  </a:lnTo>
                  <a:lnTo>
                    <a:pt x="2796" y="1359"/>
                  </a:lnTo>
                  <a:lnTo>
                    <a:pt x="2796" y="1353"/>
                  </a:lnTo>
                  <a:lnTo>
                    <a:pt x="2802" y="1348"/>
                  </a:lnTo>
                  <a:lnTo>
                    <a:pt x="2802" y="1348"/>
                  </a:lnTo>
                  <a:lnTo>
                    <a:pt x="2802" y="1348"/>
                  </a:lnTo>
                  <a:lnTo>
                    <a:pt x="2796" y="1342"/>
                  </a:lnTo>
                  <a:lnTo>
                    <a:pt x="2796" y="1342"/>
                  </a:lnTo>
                  <a:lnTo>
                    <a:pt x="2796" y="1330"/>
                  </a:lnTo>
                  <a:lnTo>
                    <a:pt x="2796" y="1330"/>
                  </a:lnTo>
                  <a:lnTo>
                    <a:pt x="2796" y="1319"/>
                  </a:lnTo>
                  <a:lnTo>
                    <a:pt x="2796" y="1319"/>
                  </a:lnTo>
                  <a:lnTo>
                    <a:pt x="2796" y="1313"/>
                  </a:lnTo>
                  <a:lnTo>
                    <a:pt x="2790" y="1313"/>
                  </a:lnTo>
                  <a:lnTo>
                    <a:pt x="2790" y="1308"/>
                  </a:lnTo>
                  <a:lnTo>
                    <a:pt x="2784" y="1308"/>
                  </a:lnTo>
                  <a:lnTo>
                    <a:pt x="2784" y="1308"/>
                  </a:lnTo>
                  <a:lnTo>
                    <a:pt x="2784" y="1308"/>
                  </a:lnTo>
                  <a:lnTo>
                    <a:pt x="2784" y="1302"/>
                  </a:lnTo>
                  <a:lnTo>
                    <a:pt x="2784" y="1302"/>
                  </a:lnTo>
                  <a:lnTo>
                    <a:pt x="2784" y="1290"/>
                  </a:lnTo>
                  <a:lnTo>
                    <a:pt x="2784" y="1290"/>
                  </a:lnTo>
                  <a:lnTo>
                    <a:pt x="2784" y="1284"/>
                  </a:lnTo>
                  <a:lnTo>
                    <a:pt x="2784" y="1284"/>
                  </a:lnTo>
                  <a:lnTo>
                    <a:pt x="2784" y="1279"/>
                  </a:lnTo>
                  <a:lnTo>
                    <a:pt x="2784" y="1279"/>
                  </a:lnTo>
                  <a:lnTo>
                    <a:pt x="2778" y="1279"/>
                  </a:lnTo>
                  <a:lnTo>
                    <a:pt x="2778" y="1279"/>
                  </a:lnTo>
                  <a:lnTo>
                    <a:pt x="2778" y="1279"/>
                  </a:lnTo>
                  <a:lnTo>
                    <a:pt x="2778" y="1279"/>
                  </a:lnTo>
                  <a:lnTo>
                    <a:pt x="2773" y="1273"/>
                  </a:lnTo>
                  <a:lnTo>
                    <a:pt x="2773" y="1273"/>
                  </a:lnTo>
                  <a:lnTo>
                    <a:pt x="2767" y="1273"/>
                  </a:lnTo>
                  <a:lnTo>
                    <a:pt x="2767" y="1273"/>
                  </a:lnTo>
                  <a:lnTo>
                    <a:pt x="2762" y="1268"/>
                  </a:lnTo>
                  <a:lnTo>
                    <a:pt x="2762" y="1268"/>
                  </a:lnTo>
                  <a:lnTo>
                    <a:pt x="2756" y="1256"/>
                  </a:lnTo>
                  <a:lnTo>
                    <a:pt x="2756" y="1256"/>
                  </a:lnTo>
                  <a:lnTo>
                    <a:pt x="2756" y="1251"/>
                  </a:lnTo>
                  <a:lnTo>
                    <a:pt x="2756" y="1251"/>
                  </a:lnTo>
                  <a:lnTo>
                    <a:pt x="2750" y="1239"/>
                  </a:lnTo>
                  <a:lnTo>
                    <a:pt x="2750" y="1239"/>
                  </a:lnTo>
                  <a:lnTo>
                    <a:pt x="2744" y="1239"/>
                  </a:lnTo>
                  <a:lnTo>
                    <a:pt x="2744" y="1239"/>
                  </a:lnTo>
                  <a:lnTo>
                    <a:pt x="2739" y="1234"/>
                  </a:lnTo>
                  <a:lnTo>
                    <a:pt x="2739" y="1234"/>
                  </a:lnTo>
                  <a:lnTo>
                    <a:pt x="2727" y="1228"/>
                  </a:lnTo>
                  <a:lnTo>
                    <a:pt x="2727" y="1228"/>
                  </a:lnTo>
                  <a:lnTo>
                    <a:pt x="2722" y="1228"/>
                  </a:lnTo>
                  <a:lnTo>
                    <a:pt x="2722" y="1228"/>
                  </a:lnTo>
                  <a:lnTo>
                    <a:pt x="2722" y="1217"/>
                  </a:lnTo>
                  <a:lnTo>
                    <a:pt x="2722" y="1217"/>
                  </a:lnTo>
                  <a:lnTo>
                    <a:pt x="2722" y="1211"/>
                  </a:lnTo>
                  <a:lnTo>
                    <a:pt x="2722" y="1211"/>
                  </a:lnTo>
                  <a:lnTo>
                    <a:pt x="2722" y="1205"/>
                  </a:lnTo>
                  <a:lnTo>
                    <a:pt x="2722" y="1205"/>
                  </a:lnTo>
                  <a:lnTo>
                    <a:pt x="2722" y="1199"/>
                  </a:lnTo>
                  <a:lnTo>
                    <a:pt x="2722" y="1199"/>
                  </a:lnTo>
                  <a:lnTo>
                    <a:pt x="2722" y="1188"/>
                  </a:lnTo>
                  <a:lnTo>
                    <a:pt x="2722" y="1188"/>
                  </a:lnTo>
                  <a:lnTo>
                    <a:pt x="2711" y="1183"/>
                  </a:lnTo>
                  <a:lnTo>
                    <a:pt x="2711" y="1183"/>
                  </a:lnTo>
                  <a:lnTo>
                    <a:pt x="2705" y="1171"/>
                  </a:lnTo>
                  <a:lnTo>
                    <a:pt x="2705" y="1171"/>
                  </a:lnTo>
                  <a:lnTo>
                    <a:pt x="2699" y="1165"/>
                  </a:lnTo>
                  <a:lnTo>
                    <a:pt x="2699" y="1165"/>
                  </a:lnTo>
                  <a:lnTo>
                    <a:pt x="2688" y="1159"/>
                  </a:lnTo>
                  <a:lnTo>
                    <a:pt x="2688" y="1159"/>
                  </a:lnTo>
                  <a:lnTo>
                    <a:pt x="2671" y="1149"/>
                  </a:lnTo>
                  <a:lnTo>
                    <a:pt x="2671" y="1149"/>
                  </a:lnTo>
                  <a:lnTo>
                    <a:pt x="2659" y="1143"/>
                  </a:lnTo>
                  <a:lnTo>
                    <a:pt x="2659" y="1143"/>
                  </a:lnTo>
                  <a:lnTo>
                    <a:pt x="2653" y="1131"/>
                  </a:lnTo>
                  <a:lnTo>
                    <a:pt x="2653" y="1131"/>
                  </a:lnTo>
                  <a:lnTo>
                    <a:pt x="2648" y="1109"/>
                  </a:lnTo>
                  <a:lnTo>
                    <a:pt x="2648" y="1109"/>
                  </a:lnTo>
                  <a:lnTo>
                    <a:pt x="2648" y="1086"/>
                  </a:lnTo>
                  <a:lnTo>
                    <a:pt x="2648" y="1086"/>
                  </a:lnTo>
                  <a:lnTo>
                    <a:pt x="2648" y="1058"/>
                  </a:lnTo>
                  <a:lnTo>
                    <a:pt x="2648" y="1058"/>
                  </a:lnTo>
                  <a:lnTo>
                    <a:pt x="2642" y="1034"/>
                  </a:lnTo>
                  <a:lnTo>
                    <a:pt x="2637" y="1034"/>
                  </a:lnTo>
                  <a:lnTo>
                    <a:pt x="2637" y="1034"/>
                  </a:lnTo>
                  <a:lnTo>
                    <a:pt x="2631" y="1034"/>
                  </a:lnTo>
                  <a:lnTo>
                    <a:pt x="2631" y="1034"/>
                  </a:lnTo>
                  <a:lnTo>
                    <a:pt x="2625" y="1029"/>
                  </a:lnTo>
                  <a:lnTo>
                    <a:pt x="2619" y="1024"/>
                  </a:lnTo>
                  <a:lnTo>
                    <a:pt x="2614" y="1012"/>
                  </a:lnTo>
                  <a:lnTo>
                    <a:pt x="2608" y="1006"/>
                  </a:lnTo>
                  <a:lnTo>
                    <a:pt x="2608" y="1006"/>
                  </a:lnTo>
                  <a:lnTo>
                    <a:pt x="2603" y="1006"/>
                  </a:lnTo>
                  <a:lnTo>
                    <a:pt x="2603" y="1006"/>
                  </a:lnTo>
                  <a:lnTo>
                    <a:pt x="2591" y="1012"/>
                  </a:lnTo>
                  <a:lnTo>
                    <a:pt x="2591" y="1012"/>
                  </a:lnTo>
                  <a:lnTo>
                    <a:pt x="2580" y="1012"/>
                  </a:lnTo>
                  <a:lnTo>
                    <a:pt x="2580" y="1012"/>
                  </a:lnTo>
                  <a:lnTo>
                    <a:pt x="2563" y="1000"/>
                  </a:lnTo>
                  <a:lnTo>
                    <a:pt x="2563" y="1000"/>
                  </a:lnTo>
                  <a:lnTo>
                    <a:pt x="2563" y="984"/>
                  </a:lnTo>
                  <a:lnTo>
                    <a:pt x="2563" y="984"/>
                  </a:lnTo>
                  <a:lnTo>
                    <a:pt x="2563" y="966"/>
                  </a:lnTo>
                  <a:lnTo>
                    <a:pt x="2563" y="966"/>
                  </a:lnTo>
                  <a:lnTo>
                    <a:pt x="2568" y="949"/>
                  </a:lnTo>
                  <a:lnTo>
                    <a:pt x="2568" y="949"/>
                  </a:lnTo>
                  <a:lnTo>
                    <a:pt x="2568" y="932"/>
                  </a:lnTo>
                  <a:lnTo>
                    <a:pt x="2568" y="927"/>
                  </a:lnTo>
                  <a:lnTo>
                    <a:pt x="2563" y="927"/>
                  </a:lnTo>
                  <a:lnTo>
                    <a:pt x="2563" y="927"/>
                  </a:lnTo>
                  <a:lnTo>
                    <a:pt x="2563" y="927"/>
                  </a:lnTo>
                  <a:lnTo>
                    <a:pt x="2563" y="927"/>
                  </a:lnTo>
                  <a:lnTo>
                    <a:pt x="2557" y="915"/>
                  </a:lnTo>
                  <a:lnTo>
                    <a:pt x="2557" y="915"/>
                  </a:lnTo>
                  <a:lnTo>
                    <a:pt x="2557" y="910"/>
                  </a:lnTo>
                  <a:lnTo>
                    <a:pt x="2557" y="910"/>
                  </a:lnTo>
                  <a:lnTo>
                    <a:pt x="2557" y="899"/>
                  </a:lnTo>
                  <a:lnTo>
                    <a:pt x="2557" y="899"/>
                  </a:lnTo>
                  <a:lnTo>
                    <a:pt x="2557" y="893"/>
                  </a:lnTo>
                  <a:lnTo>
                    <a:pt x="2557" y="893"/>
                  </a:lnTo>
                  <a:lnTo>
                    <a:pt x="2546" y="881"/>
                  </a:lnTo>
                  <a:lnTo>
                    <a:pt x="2534" y="875"/>
                  </a:lnTo>
                  <a:lnTo>
                    <a:pt x="2534" y="875"/>
                  </a:lnTo>
                  <a:lnTo>
                    <a:pt x="2517" y="870"/>
                  </a:lnTo>
                  <a:lnTo>
                    <a:pt x="2517" y="870"/>
                  </a:lnTo>
                  <a:lnTo>
                    <a:pt x="2512" y="864"/>
                  </a:lnTo>
                  <a:lnTo>
                    <a:pt x="2512" y="853"/>
                  </a:lnTo>
                  <a:lnTo>
                    <a:pt x="2512" y="853"/>
                  </a:lnTo>
                  <a:lnTo>
                    <a:pt x="2523" y="813"/>
                  </a:lnTo>
                  <a:lnTo>
                    <a:pt x="2523" y="813"/>
                  </a:lnTo>
                  <a:lnTo>
                    <a:pt x="2512" y="807"/>
                  </a:lnTo>
                  <a:lnTo>
                    <a:pt x="2512" y="807"/>
                  </a:lnTo>
                  <a:lnTo>
                    <a:pt x="2500" y="796"/>
                  </a:lnTo>
                  <a:lnTo>
                    <a:pt x="2500" y="796"/>
                  </a:lnTo>
                  <a:lnTo>
                    <a:pt x="2489" y="790"/>
                  </a:lnTo>
                  <a:lnTo>
                    <a:pt x="2489" y="790"/>
                  </a:lnTo>
                  <a:lnTo>
                    <a:pt x="2478" y="785"/>
                  </a:lnTo>
                  <a:lnTo>
                    <a:pt x="2478" y="785"/>
                  </a:lnTo>
                  <a:lnTo>
                    <a:pt x="2478" y="779"/>
                  </a:lnTo>
                  <a:lnTo>
                    <a:pt x="2478" y="779"/>
                  </a:lnTo>
                  <a:lnTo>
                    <a:pt x="2478" y="773"/>
                  </a:lnTo>
                  <a:lnTo>
                    <a:pt x="2478" y="773"/>
                  </a:lnTo>
                  <a:lnTo>
                    <a:pt x="2478" y="768"/>
                  </a:lnTo>
                  <a:lnTo>
                    <a:pt x="2478" y="768"/>
                  </a:lnTo>
                  <a:lnTo>
                    <a:pt x="2478" y="762"/>
                  </a:lnTo>
                  <a:lnTo>
                    <a:pt x="2466" y="756"/>
                  </a:lnTo>
                  <a:lnTo>
                    <a:pt x="2460" y="756"/>
                  </a:lnTo>
                  <a:lnTo>
                    <a:pt x="2449" y="750"/>
                  </a:lnTo>
                  <a:lnTo>
                    <a:pt x="2438" y="750"/>
                  </a:lnTo>
                  <a:lnTo>
                    <a:pt x="2438" y="750"/>
                  </a:lnTo>
                  <a:lnTo>
                    <a:pt x="2438" y="750"/>
                  </a:lnTo>
                  <a:lnTo>
                    <a:pt x="2438" y="750"/>
                  </a:lnTo>
                  <a:lnTo>
                    <a:pt x="2438" y="756"/>
                  </a:lnTo>
                  <a:lnTo>
                    <a:pt x="2438" y="756"/>
                  </a:lnTo>
                  <a:lnTo>
                    <a:pt x="2438" y="762"/>
                  </a:lnTo>
                  <a:lnTo>
                    <a:pt x="2438" y="762"/>
                  </a:lnTo>
                  <a:lnTo>
                    <a:pt x="2426" y="762"/>
                  </a:lnTo>
                  <a:lnTo>
                    <a:pt x="2426" y="762"/>
                  </a:lnTo>
                  <a:lnTo>
                    <a:pt x="2426" y="756"/>
                  </a:lnTo>
                  <a:lnTo>
                    <a:pt x="2426" y="756"/>
                  </a:lnTo>
                  <a:lnTo>
                    <a:pt x="2421" y="756"/>
                  </a:lnTo>
                  <a:lnTo>
                    <a:pt x="2421" y="756"/>
                  </a:lnTo>
                  <a:lnTo>
                    <a:pt x="2421" y="750"/>
                  </a:lnTo>
                  <a:lnTo>
                    <a:pt x="2421" y="750"/>
                  </a:lnTo>
                  <a:lnTo>
                    <a:pt x="2415" y="750"/>
                  </a:lnTo>
                  <a:lnTo>
                    <a:pt x="2415" y="750"/>
                  </a:lnTo>
                  <a:lnTo>
                    <a:pt x="2415" y="745"/>
                  </a:lnTo>
                  <a:lnTo>
                    <a:pt x="2415" y="745"/>
                  </a:lnTo>
                  <a:lnTo>
                    <a:pt x="2415" y="739"/>
                  </a:lnTo>
                  <a:lnTo>
                    <a:pt x="2415" y="739"/>
                  </a:lnTo>
                  <a:lnTo>
                    <a:pt x="2415" y="734"/>
                  </a:lnTo>
                  <a:lnTo>
                    <a:pt x="2415" y="734"/>
                  </a:lnTo>
                  <a:lnTo>
                    <a:pt x="2415" y="728"/>
                  </a:lnTo>
                  <a:lnTo>
                    <a:pt x="2415" y="728"/>
                  </a:lnTo>
                  <a:lnTo>
                    <a:pt x="2403" y="728"/>
                  </a:lnTo>
                  <a:lnTo>
                    <a:pt x="2403" y="728"/>
                  </a:lnTo>
                  <a:lnTo>
                    <a:pt x="2398" y="728"/>
                  </a:lnTo>
                  <a:lnTo>
                    <a:pt x="2398" y="728"/>
                  </a:lnTo>
                  <a:lnTo>
                    <a:pt x="2387" y="728"/>
                  </a:lnTo>
                  <a:lnTo>
                    <a:pt x="2387" y="728"/>
                  </a:lnTo>
                  <a:lnTo>
                    <a:pt x="2381" y="728"/>
                  </a:lnTo>
                  <a:lnTo>
                    <a:pt x="2381" y="728"/>
                  </a:lnTo>
                  <a:lnTo>
                    <a:pt x="2375" y="728"/>
                  </a:lnTo>
                  <a:lnTo>
                    <a:pt x="2375" y="728"/>
                  </a:lnTo>
                  <a:lnTo>
                    <a:pt x="2363" y="722"/>
                  </a:lnTo>
                  <a:lnTo>
                    <a:pt x="2363" y="722"/>
                  </a:lnTo>
                  <a:lnTo>
                    <a:pt x="2358" y="716"/>
                  </a:lnTo>
                  <a:lnTo>
                    <a:pt x="2358" y="716"/>
                  </a:lnTo>
                  <a:lnTo>
                    <a:pt x="2353" y="710"/>
                  </a:lnTo>
                  <a:lnTo>
                    <a:pt x="2353" y="710"/>
                  </a:lnTo>
                  <a:lnTo>
                    <a:pt x="2347" y="710"/>
                  </a:lnTo>
                  <a:lnTo>
                    <a:pt x="2347" y="710"/>
                  </a:lnTo>
                  <a:lnTo>
                    <a:pt x="2341" y="705"/>
                  </a:lnTo>
                  <a:lnTo>
                    <a:pt x="2341" y="705"/>
                  </a:lnTo>
                  <a:lnTo>
                    <a:pt x="2341" y="694"/>
                  </a:lnTo>
                  <a:lnTo>
                    <a:pt x="2341" y="694"/>
                  </a:lnTo>
                  <a:lnTo>
                    <a:pt x="2341" y="682"/>
                  </a:lnTo>
                  <a:lnTo>
                    <a:pt x="2341" y="682"/>
                  </a:lnTo>
                  <a:lnTo>
                    <a:pt x="2341" y="665"/>
                  </a:lnTo>
                  <a:lnTo>
                    <a:pt x="2341" y="665"/>
                  </a:lnTo>
                  <a:lnTo>
                    <a:pt x="2341" y="665"/>
                  </a:lnTo>
                  <a:lnTo>
                    <a:pt x="2341" y="665"/>
                  </a:lnTo>
                  <a:lnTo>
                    <a:pt x="2335" y="637"/>
                  </a:lnTo>
                  <a:lnTo>
                    <a:pt x="2335" y="637"/>
                  </a:lnTo>
                  <a:lnTo>
                    <a:pt x="2335" y="614"/>
                  </a:lnTo>
                  <a:lnTo>
                    <a:pt x="2335" y="614"/>
                  </a:lnTo>
                  <a:lnTo>
                    <a:pt x="2335" y="585"/>
                  </a:lnTo>
                  <a:lnTo>
                    <a:pt x="2335" y="585"/>
                  </a:lnTo>
                  <a:lnTo>
                    <a:pt x="2330" y="551"/>
                  </a:lnTo>
                  <a:lnTo>
                    <a:pt x="2330" y="551"/>
                  </a:lnTo>
                  <a:lnTo>
                    <a:pt x="2330" y="551"/>
                  </a:lnTo>
                  <a:lnTo>
                    <a:pt x="2330" y="551"/>
                  </a:lnTo>
                  <a:lnTo>
                    <a:pt x="2324" y="546"/>
                  </a:lnTo>
                  <a:lnTo>
                    <a:pt x="2324" y="546"/>
                  </a:lnTo>
                  <a:lnTo>
                    <a:pt x="2318" y="535"/>
                  </a:lnTo>
                  <a:lnTo>
                    <a:pt x="2318" y="535"/>
                  </a:lnTo>
                  <a:lnTo>
                    <a:pt x="2313" y="535"/>
                  </a:lnTo>
                  <a:lnTo>
                    <a:pt x="2313" y="535"/>
                  </a:lnTo>
                  <a:lnTo>
                    <a:pt x="2313" y="523"/>
                  </a:lnTo>
                  <a:lnTo>
                    <a:pt x="2313" y="523"/>
                  </a:lnTo>
                  <a:lnTo>
                    <a:pt x="2313" y="517"/>
                  </a:lnTo>
                  <a:lnTo>
                    <a:pt x="2313" y="517"/>
                  </a:lnTo>
                  <a:lnTo>
                    <a:pt x="2313" y="512"/>
                  </a:lnTo>
                  <a:lnTo>
                    <a:pt x="2313" y="512"/>
                  </a:lnTo>
                  <a:lnTo>
                    <a:pt x="2313" y="506"/>
                  </a:lnTo>
                  <a:lnTo>
                    <a:pt x="2313" y="506"/>
                  </a:lnTo>
                  <a:lnTo>
                    <a:pt x="2307" y="495"/>
                  </a:lnTo>
                  <a:lnTo>
                    <a:pt x="2307" y="495"/>
                  </a:lnTo>
                  <a:lnTo>
                    <a:pt x="2296" y="478"/>
                  </a:lnTo>
                  <a:lnTo>
                    <a:pt x="2296" y="478"/>
                  </a:lnTo>
                  <a:lnTo>
                    <a:pt x="2278" y="466"/>
                  </a:lnTo>
                  <a:lnTo>
                    <a:pt x="2278" y="466"/>
                  </a:lnTo>
                  <a:lnTo>
                    <a:pt x="2273" y="449"/>
                  </a:lnTo>
                  <a:lnTo>
                    <a:pt x="2273" y="449"/>
                  </a:lnTo>
                  <a:lnTo>
                    <a:pt x="2267" y="432"/>
                  </a:lnTo>
                  <a:lnTo>
                    <a:pt x="2267" y="432"/>
                  </a:lnTo>
                  <a:lnTo>
                    <a:pt x="2273" y="398"/>
                  </a:lnTo>
                  <a:lnTo>
                    <a:pt x="2273" y="398"/>
                  </a:lnTo>
                  <a:lnTo>
                    <a:pt x="2273" y="364"/>
                  </a:lnTo>
                  <a:lnTo>
                    <a:pt x="2273" y="364"/>
                  </a:lnTo>
                  <a:lnTo>
                    <a:pt x="2278" y="341"/>
                  </a:lnTo>
                  <a:lnTo>
                    <a:pt x="2278" y="341"/>
                  </a:lnTo>
                  <a:lnTo>
                    <a:pt x="2273" y="341"/>
                  </a:lnTo>
                  <a:lnTo>
                    <a:pt x="2273" y="341"/>
                  </a:lnTo>
                  <a:lnTo>
                    <a:pt x="2273" y="336"/>
                  </a:lnTo>
                  <a:lnTo>
                    <a:pt x="2273" y="336"/>
                  </a:lnTo>
                  <a:lnTo>
                    <a:pt x="2273" y="330"/>
                  </a:lnTo>
                  <a:lnTo>
                    <a:pt x="2273" y="330"/>
                  </a:lnTo>
                  <a:lnTo>
                    <a:pt x="2273" y="330"/>
                  </a:lnTo>
                  <a:lnTo>
                    <a:pt x="2273" y="330"/>
                  </a:lnTo>
                  <a:lnTo>
                    <a:pt x="2267" y="330"/>
                  </a:lnTo>
                  <a:lnTo>
                    <a:pt x="2267" y="330"/>
                  </a:lnTo>
                  <a:lnTo>
                    <a:pt x="2262" y="330"/>
                  </a:lnTo>
                  <a:lnTo>
                    <a:pt x="2262" y="330"/>
                  </a:lnTo>
                  <a:lnTo>
                    <a:pt x="2256" y="336"/>
                  </a:lnTo>
                  <a:lnTo>
                    <a:pt x="2256" y="336"/>
                  </a:lnTo>
                  <a:lnTo>
                    <a:pt x="2256" y="336"/>
                  </a:lnTo>
                  <a:lnTo>
                    <a:pt x="2256" y="336"/>
                  </a:lnTo>
                  <a:lnTo>
                    <a:pt x="2244" y="324"/>
                  </a:lnTo>
                  <a:lnTo>
                    <a:pt x="2244" y="324"/>
                  </a:lnTo>
                  <a:lnTo>
                    <a:pt x="2233" y="307"/>
                  </a:lnTo>
                  <a:lnTo>
                    <a:pt x="2233" y="307"/>
                  </a:lnTo>
                  <a:lnTo>
                    <a:pt x="2228" y="296"/>
                  </a:lnTo>
                  <a:lnTo>
                    <a:pt x="2228" y="296"/>
                  </a:lnTo>
                  <a:lnTo>
                    <a:pt x="2216" y="273"/>
                  </a:lnTo>
                  <a:lnTo>
                    <a:pt x="2216" y="273"/>
                  </a:lnTo>
                  <a:lnTo>
                    <a:pt x="2204" y="285"/>
                  </a:lnTo>
                  <a:lnTo>
                    <a:pt x="2204" y="285"/>
                  </a:lnTo>
                  <a:lnTo>
                    <a:pt x="2193" y="296"/>
                  </a:lnTo>
                  <a:lnTo>
                    <a:pt x="2193" y="296"/>
                  </a:lnTo>
                  <a:lnTo>
                    <a:pt x="2182" y="301"/>
                  </a:lnTo>
                  <a:lnTo>
                    <a:pt x="2182" y="301"/>
                  </a:lnTo>
                  <a:lnTo>
                    <a:pt x="2171" y="313"/>
                  </a:lnTo>
                  <a:lnTo>
                    <a:pt x="2171" y="313"/>
                  </a:lnTo>
                  <a:lnTo>
                    <a:pt x="2165" y="307"/>
                  </a:lnTo>
                  <a:lnTo>
                    <a:pt x="2165" y="307"/>
                  </a:lnTo>
                  <a:lnTo>
                    <a:pt x="2165" y="307"/>
                  </a:lnTo>
                  <a:lnTo>
                    <a:pt x="2165" y="307"/>
                  </a:lnTo>
                  <a:lnTo>
                    <a:pt x="2159" y="301"/>
                  </a:lnTo>
                  <a:lnTo>
                    <a:pt x="2159" y="301"/>
                  </a:lnTo>
                  <a:lnTo>
                    <a:pt x="2153" y="296"/>
                  </a:lnTo>
                  <a:lnTo>
                    <a:pt x="2153" y="296"/>
                  </a:lnTo>
                  <a:lnTo>
                    <a:pt x="2153" y="273"/>
                  </a:lnTo>
                  <a:lnTo>
                    <a:pt x="2153" y="273"/>
                  </a:lnTo>
                  <a:lnTo>
                    <a:pt x="2153" y="256"/>
                  </a:lnTo>
                  <a:lnTo>
                    <a:pt x="2153" y="256"/>
                  </a:lnTo>
                  <a:lnTo>
                    <a:pt x="2159" y="239"/>
                  </a:lnTo>
                  <a:lnTo>
                    <a:pt x="2159" y="239"/>
                  </a:lnTo>
                  <a:lnTo>
                    <a:pt x="2159" y="222"/>
                  </a:lnTo>
                  <a:lnTo>
                    <a:pt x="2159" y="216"/>
                  </a:lnTo>
                  <a:lnTo>
                    <a:pt x="2159" y="216"/>
                  </a:lnTo>
                  <a:lnTo>
                    <a:pt x="2159" y="211"/>
                  </a:lnTo>
                  <a:lnTo>
                    <a:pt x="2159" y="211"/>
                  </a:lnTo>
                  <a:lnTo>
                    <a:pt x="2159" y="211"/>
                  </a:lnTo>
                  <a:lnTo>
                    <a:pt x="2153" y="199"/>
                  </a:lnTo>
                  <a:lnTo>
                    <a:pt x="2153" y="199"/>
                  </a:lnTo>
                  <a:lnTo>
                    <a:pt x="2153" y="182"/>
                  </a:lnTo>
                  <a:lnTo>
                    <a:pt x="2153" y="182"/>
                  </a:lnTo>
                  <a:lnTo>
                    <a:pt x="2148" y="165"/>
                  </a:lnTo>
                  <a:lnTo>
                    <a:pt x="2148" y="165"/>
                  </a:lnTo>
                  <a:lnTo>
                    <a:pt x="2148" y="148"/>
                  </a:lnTo>
                  <a:lnTo>
                    <a:pt x="2148" y="148"/>
                  </a:lnTo>
                  <a:lnTo>
                    <a:pt x="2142" y="142"/>
                  </a:lnTo>
                  <a:lnTo>
                    <a:pt x="2142" y="142"/>
                  </a:lnTo>
                  <a:lnTo>
                    <a:pt x="2131" y="136"/>
                  </a:lnTo>
                  <a:lnTo>
                    <a:pt x="2131" y="136"/>
                  </a:lnTo>
                  <a:lnTo>
                    <a:pt x="2125" y="131"/>
                  </a:lnTo>
                  <a:lnTo>
                    <a:pt x="2125" y="131"/>
                  </a:lnTo>
                  <a:lnTo>
                    <a:pt x="2119" y="125"/>
                  </a:lnTo>
                  <a:lnTo>
                    <a:pt x="2119" y="125"/>
                  </a:lnTo>
                  <a:lnTo>
                    <a:pt x="2119" y="114"/>
                  </a:lnTo>
                  <a:lnTo>
                    <a:pt x="2119" y="114"/>
                  </a:lnTo>
                  <a:lnTo>
                    <a:pt x="2119" y="108"/>
                  </a:lnTo>
                  <a:lnTo>
                    <a:pt x="2119" y="108"/>
                  </a:lnTo>
                  <a:lnTo>
                    <a:pt x="2119" y="96"/>
                  </a:lnTo>
                  <a:lnTo>
                    <a:pt x="2119" y="96"/>
                  </a:lnTo>
                  <a:lnTo>
                    <a:pt x="2119" y="91"/>
                  </a:lnTo>
                  <a:lnTo>
                    <a:pt x="2119" y="91"/>
                  </a:lnTo>
                  <a:lnTo>
                    <a:pt x="2114" y="86"/>
                  </a:lnTo>
                  <a:lnTo>
                    <a:pt x="2114" y="86"/>
                  </a:lnTo>
                  <a:lnTo>
                    <a:pt x="2108" y="86"/>
                  </a:lnTo>
                  <a:lnTo>
                    <a:pt x="2108" y="86"/>
                  </a:lnTo>
                  <a:lnTo>
                    <a:pt x="2103" y="80"/>
                  </a:lnTo>
                  <a:lnTo>
                    <a:pt x="2103" y="80"/>
                  </a:lnTo>
                  <a:lnTo>
                    <a:pt x="2097" y="80"/>
                  </a:lnTo>
                  <a:lnTo>
                    <a:pt x="2097" y="80"/>
                  </a:lnTo>
                  <a:lnTo>
                    <a:pt x="2097" y="74"/>
                  </a:lnTo>
                  <a:lnTo>
                    <a:pt x="2097" y="74"/>
                  </a:lnTo>
                  <a:lnTo>
                    <a:pt x="2097" y="68"/>
                  </a:lnTo>
                  <a:lnTo>
                    <a:pt x="2097" y="68"/>
                  </a:lnTo>
                  <a:lnTo>
                    <a:pt x="2097" y="57"/>
                  </a:lnTo>
                  <a:lnTo>
                    <a:pt x="2097" y="57"/>
                  </a:lnTo>
                  <a:lnTo>
                    <a:pt x="2097" y="51"/>
                  </a:lnTo>
                  <a:lnTo>
                    <a:pt x="2097" y="51"/>
                  </a:lnTo>
                  <a:lnTo>
                    <a:pt x="2091" y="46"/>
                  </a:lnTo>
                  <a:lnTo>
                    <a:pt x="2091" y="46"/>
                  </a:lnTo>
                  <a:lnTo>
                    <a:pt x="2085" y="46"/>
                  </a:lnTo>
                  <a:lnTo>
                    <a:pt x="2085" y="46"/>
                  </a:lnTo>
                  <a:lnTo>
                    <a:pt x="2079" y="40"/>
                  </a:lnTo>
                  <a:lnTo>
                    <a:pt x="2079" y="40"/>
                  </a:lnTo>
                  <a:lnTo>
                    <a:pt x="2074" y="34"/>
                  </a:lnTo>
                  <a:lnTo>
                    <a:pt x="2074" y="34"/>
                  </a:lnTo>
                  <a:lnTo>
                    <a:pt x="2068" y="29"/>
                  </a:lnTo>
                  <a:lnTo>
                    <a:pt x="2068" y="29"/>
                  </a:lnTo>
                  <a:lnTo>
                    <a:pt x="2068" y="17"/>
                  </a:lnTo>
                  <a:lnTo>
                    <a:pt x="2068" y="17"/>
                  </a:lnTo>
                  <a:lnTo>
                    <a:pt x="2068" y="6"/>
                  </a:lnTo>
                  <a:lnTo>
                    <a:pt x="2068" y="6"/>
                  </a:lnTo>
                  <a:lnTo>
                    <a:pt x="2063" y="0"/>
                  </a:lnTo>
                  <a:lnTo>
                    <a:pt x="2063" y="0"/>
                  </a:lnTo>
                  <a:lnTo>
                    <a:pt x="2057" y="0"/>
                  </a:lnTo>
                  <a:lnTo>
                    <a:pt x="2057" y="0"/>
                  </a:lnTo>
                  <a:lnTo>
                    <a:pt x="2051" y="0"/>
                  </a:lnTo>
                  <a:lnTo>
                    <a:pt x="2051" y="0"/>
                  </a:lnTo>
                  <a:lnTo>
                    <a:pt x="2051" y="0"/>
                  </a:lnTo>
                  <a:lnTo>
                    <a:pt x="2051" y="0"/>
                  </a:lnTo>
                  <a:lnTo>
                    <a:pt x="2045" y="6"/>
                  </a:lnTo>
                  <a:lnTo>
                    <a:pt x="2045" y="6"/>
                  </a:lnTo>
                  <a:lnTo>
                    <a:pt x="2045" y="0"/>
                  </a:lnTo>
                  <a:lnTo>
                    <a:pt x="2045" y="0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34" y="23"/>
                  </a:lnTo>
                  <a:lnTo>
                    <a:pt x="2034" y="23"/>
                  </a:lnTo>
                  <a:lnTo>
                    <a:pt x="2034" y="46"/>
                  </a:lnTo>
                  <a:lnTo>
                    <a:pt x="2034" y="46"/>
                  </a:lnTo>
                  <a:lnTo>
                    <a:pt x="2034" y="63"/>
                  </a:lnTo>
                  <a:lnTo>
                    <a:pt x="2034" y="63"/>
                  </a:lnTo>
                  <a:lnTo>
                    <a:pt x="2028" y="86"/>
                  </a:lnTo>
                  <a:lnTo>
                    <a:pt x="2028" y="86"/>
                  </a:lnTo>
                  <a:lnTo>
                    <a:pt x="2028" y="91"/>
                  </a:lnTo>
                  <a:lnTo>
                    <a:pt x="2028" y="91"/>
                  </a:lnTo>
                  <a:lnTo>
                    <a:pt x="2017" y="96"/>
                  </a:lnTo>
                  <a:lnTo>
                    <a:pt x="2017" y="96"/>
                  </a:lnTo>
                  <a:lnTo>
                    <a:pt x="2012" y="108"/>
                  </a:lnTo>
                  <a:lnTo>
                    <a:pt x="2012" y="108"/>
                  </a:lnTo>
                  <a:lnTo>
                    <a:pt x="2012" y="120"/>
                  </a:lnTo>
                  <a:lnTo>
                    <a:pt x="2012" y="120"/>
                  </a:lnTo>
                  <a:lnTo>
                    <a:pt x="2012" y="120"/>
                  </a:lnTo>
                  <a:lnTo>
                    <a:pt x="2012" y="120"/>
                  </a:lnTo>
                  <a:lnTo>
                    <a:pt x="2012" y="125"/>
                  </a:lnTo>
                  <a:lnTo>
                    <a:pt x="2012" y="125"/>
                  </a:lnTo>
                  <a:lnTo>
                    <a:pt x="2017" y="125"/>
                  </a:lnTo>
                  <a:lnTo>
                    <a:pt x="2017" y="125"/>
                  </a:lnTo>
                  <a:lnTo>
                    <a:pt x="2023" y="131"/>
                  </a:lnTo>
                  <a:lnTo>
                    <a:pt x="2023" y="148"/>
                  </a:lnTo>
                  <a:lnTo>
                    <a:pt x="2023" y="171"/>
                  </a:lnTo>
                  <a:lnTo>
                    <a:pt x="2023" y="188"/>
                  </a:lnTo>
                  <a:lnTo>
                    <a:pt x="2023" y="211"/>
                  </a:lnTo>
                  <a:lnTo>
                    <a:pt x="2023" y="211"/>
                  </a:lnTo>
                  <a:lnTo>
                    <a:pt x="2017" y="216"/>
                  </a:lnTo>
                  <a:lnTo>
                    <a:pt x="2017" y="216"/>
                  </a:lnTo>
                  <a:lnTo>
                    <a:pt x="2006" y="227"/>
                  </a:lnTo>
                  <a:lnTo>
                    <a:pt x="2006" y="227"/>
                  </a:lnTo>
                  <a:lnTo>
                    <a:pt x="2000" y="239"/>
                  </a:lnTo>
                  <a:lnTo>
                    <a:pt x="2000" y="239"/>
                  </a:lnTo>
                  <a:lnTo>
                    <a:pt x="2000" y="256"/>
                  </a:lnTo>
                  <a:lnTo>
                    <a:pt x="2000" y="256"/>
                  </a:lnTo>
                  <a:lnTo>
                    <a:pt x="2000" y="273"/>
                  </a:lnTo>
                  <a:lnTo>
                    <a:pt x="2000" y="273"/>
                  </a:lnTo>
                  <a:lnTo>
                    <a:pt x="2000" y="296"/>
                  </a:lnTo>
                  <a:lnTo>
                    <a:pt x="2000" y="296"/>
                  </a:lnTo>
                  <a:lnTo>
                    <a:pt x="2006" y="324"/>
                  </a:lnTo>
                  <a:lnTo>
                    <a:pt x="2006" y="324"/>
                  </a:lnTo>
                  <a:lnTo>
                    <a:pt x="2012" y="347"/>
                  </a:lnTo>
                  <a:lnTo>
                    <a:pt x="2012" y="347"/>
                  </a:lnTo>
                  <a:lnTo>
                    <a:pt x="2012" y="352"/>
                  </a:lnTo>
                  <a:lnTo>
                    <a:pt x="2012" y="352"/>
                  </a:lnTo>
                  <a:lnTo>
                    <a:pt x="2017" y="358"/>
                  </a:lnTo>
                  <a:lnTo>
                    <a:pt x="2017" y="358"/>
                  </a:lnTo>
                  <a:lnTo>
                    <a:pt x="2017" y="364"/>
                  </a:lnTo>
                  <a:lnTo>
                    <a:pt x="2017" y="364"/>
                  </a:lnTo>
                  <a:lnTo>
                    <a:pt x="2023" y="370"/>
                  </a:lnTo>
                  <a:lnTo>
                    <a:pt x="2023" y="370"/>
                  </a:lnTo>
                  <a:lnTo>
                    <a:pt x="2017" y="370"/>
                  </a:lnTo>
                  <a:lnTo>
                    <a:pt x="2017" y="370"/>
                  </a:lnTo>
                  <a:lnTo>
                    <a:pt x="2012" y="375"/>
                  </a:lnTo>
                  <a:lnTo>
                    <a:pt x="2012" y="375"/>
                  </a:lnTo>
                  <a:lnTo>
                    <a:pt x="2006" y="381"/>
                  </a:lnTo>
                  <a:lnTo>
                    <a:pt x="2006" y="381"/>
                  </a:lnTo>
                  <a:lnTo>
                    <a:pt x="2006" y="386"/>
                  </a:lnTo>
                  <a:lnTo>
                    <a:pt x="2006" y="386"/>
                  </a:lnTo>
                  <a:lnTo>
                    <a:pt x="2000" y="398"/>
                  </a:lnTo>
                  <a:lnTo>
                    <a:pt x="2000" y="398"/>
                  </a:lnTo>
                  <a:lnTo>
                    <a:pt x="2006" y="410"/>
                  </a:lnTo>
                  <a:lnTo>
                    <a:pt x="2006" y="410"/>
                  </a:lnTo>
                  <a:lnTo>
                    <a:pt x="2006" y="421"/>
                  </a:lnTo>
                  <a:lnTo>
                    <a:pt x="2006" y="421"/>
                  </a:lnTo>
                  <a:lnTo>
                    <a:pt x="2006" y="432"/>
                  </a:lnTo>
                  <a:lnTo>
                    <a:pt x="2006" y="432"/>
                  </a:lnTo>
                  <a:lnTo>
                    <a:pt x="2000" y="444"/>
                  </a:lnTo>
                  <a:lnTo>
                    <a:pt x="2000" y="444"/>
                  </a:lnTo>
                  <a:lnTo>
                    <a:pt x="1989" y="455"/>
                  </a:lnTo>
                  <a:lnTo>
                    <a:pt x="1989" y="455"/>
                  </a:lnTo>
                  <a:lnTo>
                    <a:pt x="1983" y="466"/>
                  </a:lnTo>
                  <a:lnTo>
                    <a:pt x="1983" y="466"/>
                  </a:lnTo>
                  <a:lnTo>
                    <a:pt x="1978" y="472"/>
                  </a:lnTo>
                  <a:lnTo>
                    <a:pt x="1978" y="472"/>
                  </a:lnTo>
                  <a:lnTo>
                    <a:pt x="1983" y="483"/>
                  </a:lnTo>
                  <a:lnTo>
                    <a:pt x="1983" y="489"/>
                  </a:lnTo>
                  <a:lnTo>
                    <a:pt x="1983" y="489"/>
                  </a:lnTo>
                  <a:lnTo>
                    <a:pt x="1978" y="506"/>
                  </a:lnTo>
                  <a:lnTo>
                    <a:pt x="1978" y="506"/>
                  </a:lnTo>
                  <a:lnTo>
                    <a:pt x="1966" y="523"/>
                  </a:lnTo>
                  <a:lnTo>
                    <a:pt x="1966" y="523"/>
                  </a:lnTo>
                  <a:lnTo>
                    <a:pt x="1960" y="540"/>
                  </a:lnTo>
                  <a:lnTo>
                    <a:pt x="1960" y="540"/>
                  </a:lnTo>
                  <a:lnTo>
                    <a:pt x="1960" y="546"/>
                  </a:lnTo>
                  <a:lnTo>
                    <a:pt x="1960" y="546"/>
                  </a:lnTo>
                  <a:lnTo>
                    <a:pt x="1960" y="557"/>
                  </a:lnTo>
                  <a:lnTo>
                    <a:pt x="1960" y="557"/>
                  </a:lnTo>
                  <a:lnTo>
                    <a:pt x="1960" y="569"/>
                  </a:lnTo>
                  <a:lnTo>
                    <a:pt x="1960" y="569"/>
                  </a:lnTo>
                  <a:lnTo>
                    <a:pt x="1960" y="580"/>
                  </a:lnTo>
                  <a:lnTo>
                    <a:pt x="1960" y="580"/>
                  </a:lnTo>
                  <a:lnTo>
                    <a:pt x="1943" y="585"/>
                  </a:lnTo>
                  <a:lnTo>
                    <a:pt x="1943" y="585"/>
                  </a:lnTo>
                  <a:lnTo>
                    <a:pt x="1920" y="591"/>
                  </a:lnTo>
                  <a:lnTo>
                    <a:pt x="1920" y="591"/>
                  </a:lnTo>
                  <a:lnTo>
                    <a:pt x="1898" y="597"/>
                  </a:lnTo>
                  <a:lnTo>
                    <a:pt x="1898" y="597"/>
                  </a:lnTo>
                  <a:lnTo>
                    <a:pt x="1881" y="591"/>
                  </a:lnTo>
                  <a:lnTo>
                    <a:pt x="1881" y="591"/>
                  </a:lnTo>
                  <a:lnTo>
                    <a:pt x="1881" y="585"/>
                  </a:lnTo>
                  <a:lnTo>
                    <a:pt x="1881" y="585"/>
                  </a:lnTo>
                  <a:lnTo>
                    <a:pt x="1881" y="580"/>
                  </a:lnTo>
                  <a:lnTo>
                    <a:pt x="1875" y="580"/>
                  </a:lnTo>
                  <a:lnTo>
                    <a:pt x="1875" y="580"/>
                  </a:lnTo>
                  <a:lnTo>
                    <a:pt x="1875" y="580"/>
                  </a:lnTo>
                  <a:lnTo>
                    <a:pt x="1875" y="580"/>
                  </a:lnTo>
                  <a:lnTo>
                    <a:pt x="1875" y="580"/>
                  </a:lnTo>
                  <a:lnTo>
                    <a:pt x="1869" y="569"/>
                  </a:lnTo>
                  <a:lnTo>
                    <a:pt x="1869" y="569"/>
                  </a:lnTo>
                  <a:lnTo>
                    <a:pt x="1858" y="551"/>
                  </a:lnTo>
                  <a:lnTo>
                    <a:pt x="1858" y="551"/>
                  </a:lnTo>
                  <a:lnTo>
                    <a:pt x="1853" y="535"/>
                  </a:lnTo>
                  <a:lnTo>
                    <a:pt x="1853" y="535"/>
                  </a:lnTo>
                  <a:lnTo>
                    <a:pt x="1847" y="529"/>
                  </a:lnTo>
                  <a:lnTo>
                    <a:pt x="1847" y="529"/>
                  </a:lnTo>
                  <a:lnTo>
                    <a:pt x="1835" y="523"/>
                  </a:lnTo>
                  <a:lnTo>
                    <a:pt x="1835" y="523"/>
                  </a:lnTo>
                  <a:lnTo>
                    <a:pt x="1824" y="523"/>
                  </a:lnTo>
                  <a:lnTo>
                    <a:pt x="1824" y="523"/>
                  </a:lnTo>
                  <a:lnTo>
                    <a:pt x="1818" y="517"/>
                  </a:lnTo>
                  <a:lnTo>
                    <a:pt x="1818" y="517"/>
                  </a:lnTo>
                  <a:lnTo>
                    <a:pt x="1807" y="517"/>
                  </a:lnTo>
                  <a:lnTo>
                    <a:pt x="1807" y="517"/>
                  </a:lnTo>
                  <a:lnTo>
                    <a:pt x="1790" y="500"/>
                  </a:lnTo>
                  <a:lnTo>
                    <a:pt x="1790" y="500"/>
                  </a:lnTo>
                  <a:lnTo>
                    <a:pt x="1779" y="483"/>
                  </a:lnTo>
                  <a:lnTo>
                    <a:pt x="1779" y="483"/>
                  </a:lnTo>
                  <a:lnTo>
                    <a:pt x="1767" y="466"/>
                  </a:lnTo>
                  <a:lnTo>
                    <a:pt x="1767" y="466"/>
                  </a:lnTo>
                  <a:lnTo>
                    <a:pt x="1750" y="449"/>
                  </a:lnTo>
                  <a:lnTo>
                    <a:pt x="1750" y="449"/>
                  </a:lnTo>
                  <a:lnTo>
                    <a:pt x="1744" y="449"/>
                  </a:lnTo>
                  <a:lnTo>
                    <a:pt x="1744" y="449"/>
                  </a:lnTo>
                  <a:lnTo>
                    <a:pt x="1739" y="449"/>
                  </a:lnTo>
                  <a:lnTo>
                    <a:pt x="1739" y="449"/>
                  </a:lnTo>
                  <a:lnTo>
                    <a:pt x="1727" y="449"/>
                  </a:lnTo>
                  <a:lnTo>
                    <a:pt x="1727" y="449"/>
                  </a:lnTo>
                  <a:lnTo>
                    <a:pt x="1722" y="444"/>
                  </a:lnTo>
                  <a:lnTo>
                    <a:pt x="1722" y="444"/>
                  </a:lnTo>
                  <a:lnTo>
                    <a:pt x="1710" y="438"/>
                  </a:lnTo>
                  <a:lnTo>
                    <a:pt x="1710" y="438"/>
                  </a:lnTo>
                  <a:lnTo>
                    <a:pt x="1704" y="432"/>
                  </a:lnTo>
                  <a:lnTo>
                    <a:pt x="1704" y="432"/>
                  </a:lnTo>
                  <a:lnTo>
                    <a:pt x="1699" y="421"/>
                  </a:lnTo>
                  <a:lnTo>
                    <a:pt x="1699" y="421"/>
                  </a:lnTo>
                  <a:lnTo>
                    <a:pt x="1688" y="415"/>
                  </a:lnTo>
                  <a:lnTo>
                    <a:pt x="1688" y="415"/>
                  </a:lnTo>
                  <a:lnTo>
                    <a:pt x="1682" y="415"/>
                  </a:lnTo>
                  <a:lnTo>
                    <a:pt x="1682" y="415"/>
                  </a:lnTo>
                  <a:lnTo>
                    <a:pt x="1670" y="421"/>
                  </a:lnTo>
                  <a:lnTo>
                    <a:pt x="1670" y="421"/>
                  </a:lnTo>
                  <a:lnTo>
                    <a:pt x="1664" y="421"/>
                  </a:lnTo>
                  <a:lnTo>
                    <a:pt x="1664" y="421"/>
                  </a:lnTo>
                  <a:lnTo>
                    <a:pt x="1659" y="415"/>
                  </a:lnTo>
                  <a:lnTo>
                    <a:pt x="1659" y="415"/>
                  </a:lnTo>
                  <a:lnTo>
                    <a:pt x="1654" y="410"/>
                  </a:lnTo>
                  <a:lnTo>
                    <a:pt x="1654" y="410"/>
                  </a:lnTo>
                  <a:lnTo>
                    <a:pt x="1648" y="404"/>
                  </a:lnTo>
                  <a:lnTo>
                    <a:pt x="1648" y="404"/>
                  </a:lnTo>
                  <a:lnTo>
                    <a:pt x="1642" y="392"/>
                  </a:lnTo>
                  <a:lnTo>
                    <a:pt x="1642" y="392"/>
                  </a:lnTo>
                  <a:lnTo>
                    <a:pt x="1636" y="386"/>
                  </a:lnTo>
                  <a:lnTo>
                    <a:pt x="1636" y="386"/>
                  </a:lnTo>
                  <a:lnTo>
                    <a:pt x="1631" y="381"/>
                  </a:lnTo>
                  <a:lnTo>
                    <a:pt x="1631" y="381"/>
                  </a:lnTo>
                  <a:lnTo>
                    <a:pt x="1625" y="381"/>
                  </a:lnTo>
                  <a:lnTo>
                    <a:pt x="1625" y="381"/>
                  </a:lnTo>
                  <a:lnTo>
                    <a:pt x="1619" y="381"/>
                  </a:lnTo>
                  <a:lnTo>
                    <a:pt x="1619" y="381"/>
                  </a:lnTo>
                  <a:lnTo>
                    <a:pt x="1614" y="381"/>
                  </a:lnTo>
                  <a:lnTo>
                    <a:pt x="1614" y="381"/>
                  </a:lnTo>
                  <a:lnTo>
                    <a:pt x="1608" y="375"/>
                  </a:lnTo>
                  <a:lnTo>
                    <a:pt x="1608" y="375"/>
                  </a:lnTo>
                  <a:lnTo>
                    <a:pt x="1602" y="364"/>
                  </a:lnTo>
                  <a:lnTo>
                    <a:pt x="1602" y="364"/>
                  </a:lnTo>
                  <a:lnTo>
                    <a:pt x="1591" y="358"/>
                  </a:lnTo>
                  <a:lnTo>
                    <a:pt x="1591" y="358"/>
                  </a:lnTo>
                  <a:lnTo>
                    <a:pt x="1585" y="352"/>
                  </a:lnTo>
                  <a:lnTo>
                    <a:pt x="1585" y="352"/>
                  </a:lnTo>
                  <a:lnTo>
                    <a:pt x="1585" y="330"/>
                  </a:lnTo>
                  <a:lnTo>
                    <a:pt x="1585" y="330"/>
                  </a:lnTo>
                  <a:lnTo>
                    <a:pt x="1585" y="313"/>
                  </a:lnTo>
                  <a:lnTo>
                    <a:pt x="1585" y="313"/>
                  </a:lnTo>
                  <a:lnTo>
                    <a:pt x="1591" y="296"/>
                  </a:lnTo>
                  <a:lnTo>
                    <a:pt x="1591" y="296"/>
                  </a:lnTo>
                  <a:lnTo>
                    <a:pt x="1597" y="273"/>
                  </a:lnTo>
                  <a:lnTo>
                    <a:pt x="1597" y="273"/>
                  </a:lnTo>
                  <a:lnTo>
                    <a:pt x="1597" y="273"/>
                  </a:lnTo>
                  <a:lnTo>
                    <a:pt x="1597" y="273"/>
                  </a:lnTo>
                  <a:lnTo>
                    <a:pt x="1602" y="273"/>
                  </a:lnTo>
                  <a:lnTo>
                    <a:pt x="1602" y="273"/>
                  </a:lnTo>
                  <a:lnTo>
                    <a:pt x="1608" y="267"/>
                  </a:lnTo>
                  <a:lnTo>
                    <a:pt x="1608" y="267"/>
                  </a:lnTo>
                  <a:lnTo>
                    <a:pt x="1614" y="267"/>
                  </a:lnTo>
                  <a:lnTo>
                    <a:pt x="1614" y="267"/>
                  </a:lnTo>
                  <a:lnTo>
                    <a:pt x="1614" y="250"/>
                  </a:lnTo>
                  <a:lnTo>
                    <a:pt x="1614" y="250"/>
                  </a:lnTo>
                  <a:lnTo>
                    <a:pt x="1614" y="233"/>
                  </a:lnTo>
                  <a:lnTo>
                    <a:pt x="1614" y="233"/>
                  </a:lnTo>
                  <a:lnTo>
                    <a:pt x="1608" y="216"/>
                  </a:lnTo>
                  <a:lnTo>
                    <a:pt x="1608" y="216"/>
                  </a:lnTo>
                  <a:lnTo>
                    <a:pt x="1608" y="199"/>
                  </a:lnTo>
                  <a:lnTo>
                    <a:pt x="1608" y="199"/>
                  </a:lnTo>
                  <a:lnTo>
                    <a:pt x="1636" y="205"/>
                  </a:lnTo>
                  <a:lnTo>
                    <a:pt x="1636" y="205"/>
                  </a:lnTo>
                  <a:lnTo>
                    <a:pt x="1648" y="205"/>
                  </a:lnTo>
                  <a:lnTo>
                    <a:pt x="1654" y="205"/>
                  </a:lnTo>
                  <a:lnTo>
                    <a:pt x="1654" y="205"/>
                  </a:lnTo>
                  <a:lnTo>
                    <a:pt x="1654" y="188"/>
                  </a:lnTo>
                  <a:lnTo>
                    <a:pt x="1654" y="188"/>
                  </a:lnTo>
                  <a:lnTo>
                    <a:pt x="1642" y="154"/>
                  </a:lnTo>
                  <a:lnTo>
                    <a:pt x="1642" y="154"/>
                  </a:lnTo>
                  <a:lnTo>
                    <a:pt x="1654" y="148"/>
                  </a:lnTo>
                  <a:lnTo>
                    <a:pt x="1654" y="148"/>
                  </a:lnTo>
                  <a:lnTo>
                    <a:pt x="1664" y="142"/>
                  </a:lnTo>
                  <a:lnTo>
                    <a:pt x="1664" y="142"/>
                  </a:lnTo>
                  <a:lnTo>
                    <a:pt x="1676" y="142"/>
                  </a:lnTo>
                  <a:lnTo>
                    <a:pt x="1676" y="142"/>
                  </a:lnTo>
                  <a:lnTo>
                    <a:pt x="1688" y="136"/>
                  </a:lnTo>
                  <a:lnTo>
                    <a:pt x="1688" y="136"/>
                  </a:lnTo>
                  <a:lnTo>
                    <a:pt x="1688" y="131"/>
                  </a:lnTo>
                  <a:lnTo>
                    <a:pt x="1688" y="131"/>
                  </a:lnTo>
                  <a:lnTo>
                    <a:pt x="1688" y="125"/>
                  </a:lnTo>
                  <a:lnTo>
                    <a:pt x="1688" y="125"/>
                  </a:lnTo>
                  <a:lnTo>
                    <a:pt x="1688" y="114"/>
                  </a:lnTo>
                  <a:lnTo>
                    <a:pt x="1688" y="114"/>
                  </a:lnTo>
                  <a:lnTo>
                    <a:pt x="1688" y="114"/>
                  </a:lnTo>
                  <a:lnTo>
                    <a:pt x="168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76" y="114"/>
                  </a:lnTo>
                  <a:lnTo>
                    <a:pt x="1676" y="114"/>
                  </a:lnTo>
                  <a:lnTo>
                    <a:pt x="1670" y="120"/>
                  </a:lnTo>
                  <a:lnTo>
                    <a:pt x="1670" y="120"/>
                  </a:lnTo>
                  <a:lnTo>
                    <a:pt x="1670" y="114"/>
                  </a:lnTo>
                  <a:lnTo>
                    <a:pt x="1670" y="114"/>
                  </a:lnTo>
                  <a:lnTo>
                    <a:pt x="1670" y="108"/>
                  </a:lnTo>
                  <a:lnTo>
                    <a:pt x="1670" y="108"/>
                  </a:lnTo>
                  <a:lnTo>
                    <a:pt x="1670" y="108"/>
                  </a:lnTo>
                  <a:lnTo>
                    <a:pt x="1670" y="108"/>
                  </a:lnTo>
                  <a:lnTo>
                    <a:pt x="1664" y="108"/>
                  </a:lnTo>
                  <a:lnTo>
                    <a:pt x="1664" y="108"/>
                  </a:lnTo>
                  <a:lnTo>
                    <a:pt x="1664" y="96"/>
                  </a:lnTo>
                  <a:lnTo>
                    <a:pt x="1664" y="96"/>
                  </a:lnTo>
                  <a:lnTo>
                    <a:pt x="1670" y="91"/>
                  </a:lnTo>
                  <a:lnTo>
                    <a:pt x="1670" y="91"/>
                  </a:lnTo>
                  <a:lnTo>
                    <a:pt x="1670" y="86"/>
                  </a:lnTo>
                  <a:lnTo>
                    <a:pt x="1670" y="86"/>
                  </a:lnTo>
                  <a:lnTo>
                    <a:pt x="1670" y="80"/>
                  </a:lnTo>
                  <a:lnTo>
                    <a:pt x="1670" y="80"/>
                  </a:lnTo>
                  <a:lnTo>
                    <a:pt x="1659" y="86"/>
                  </a:lnTo>
                  <a:lnTo>
                    <a:pt x="1659" y="86"/>
                  </a:lnTo>
                  <a:lnTo>
                    <a:pt x="1648" y="91"/>
                  </a:lnTo>
                  <a:lnTo>
                    <a:pt x="1648" y="91"/>
                  </a:lnTo>
                  <a:lnTo>
                    <a:pt x="1642" y="96"/>
                  </a:lnTo>
                  <a:lnTo>
                    <a:pt x="1642" y="96"/>
                  </a:lnTo>
                  <a:lnTo>
                    <a:pt x="1625" y="102"/>
                  </a:lnTo>
                  <a:lnTo>
                    <a:pt x="1625" y="102"/>
                  </a:lnTo>
                  <a:lnTo>
                    <a:pt x="1625" y="102"/>
                  </a:lnTo>
                  <a:lnTo>
                    <a:pt x="1625" y="102"/>
                  </a:lnTo>
                  <a:lnTo>
                    <a:pt x="1625" y="108"/>
                  </a:lnTo>
                  <a:lnTo>
                    <a:pt x="1625" y="108"/>
                  </a:lnTo>
                  <a:lnTo>
                    <a:pt x="1625" y="114"/>
                  </a:lnTo>
                  <a:lnTo>
                    <a:pt x="1625" y="114"/>
                  </a:lnTo>
                  <a:lnTo>
                    <a:pt x="1625" y="120"/>
                  </a:lnTo>
                  <a:lnTo>
                    <a:pt x="1625" y="120"/>
                  </a:lnTo>
                  <a:lnTo>
                    <a:pt x="1619" y="108"/>
                  </a:lnTo>
                  <a:lnTo>
                    <a:pt x="1619" y="108"/>
                  </a:lnTo>
                  <a:lnTo>
                    <a:pt x="1608" y="96"/>
                  </a:lnTo>
                  <a:lnTo>
                    <a:pt x="1608" y="96"/>
                  </a:lnTo>
                  <a:lnTo>
                    <a:pt x="1602" y="91"/>
                  </a:lnTo>
                  <a:lnTo>
                    <a:pt x="1602" y="91"/>
                  </a:lnTo>
                  <a:lnTo>
                    <a:pt x="1597" y="86"/>
                  </a:lnTo>
                  <a:lnTo>
                    <a:pt x="1597" y="86"/>
                  </a:lnTo>
                  <a:lnTo>
                    <a:pt x="1579" y="86"/>
                  </a:lnTo>
                  <a:lnTo>
                    <a:pt x="1579" y="86"/>
                  </a:lnTo>
                  <a:lnTo>
                    <a:pt x="1574" y="86"/>
                  </a:lnTo>
                  <a:lnTo>
                    <a:pt x="1574" y="86"/>
                  </a:lnTo>
                  <a:lnTo>
                    <a:pt x="1568" y="91"/>
                  </a:lnTo>
                  <a:lnTo>
                    <a:pt x="1568" y="91"/>
                  </a:lnTo>
                  <a:lnTo>
                    <a:pt x="1563" y="96"/>
                  </a:lnTo>
                  <a:lnTo>
                    <a:pt x="1563" y="96"/>
                  </a:lnTo>
                  <a:lnTo>
                    <a:pt x="1551" y="96"/>
                  </a:lnTo>
                  <a:lnTo>
                    <a:pt x="1551" y="96"/>
                  </a:lnTo>
                  <a:lnTo>
                    <a:pt x="1545" y="91"/>
                  </a:lnTo>
                  <a:lnTo>
                    <a:pt x="1545" y="91"/>
                  </a:lnTo>
                  <a:lnTo>
                    <a:pt x="1540" y="86"/>
                  </a:lnTo>
                  <a:lnTo>
                    <a:pt x="1540" y="86"/>
                  </a:lnTo>
                  <a:lnTo>
                    <a:pt x="1534" y="86"/>
                  </a:lnTo>
                  <a:lnTo>
                    <a:pt x="1534" y="86"/>
                  </a:lnTo>
                  <a:lnTo>
                    <a:pt x="1523" y="86"/>
                  </a:lnTo>
                  <a:lnTo>
                    <a:pt x="1523" y="86"/>
                  </a:lnTo>
                  <a:lnTo>
                    <a:pt x="1511" y="86"/>
                  </a:lnTo>
                  <a:lnTo>
                    <a:pt x="1511" y="86"/>
                  </a:lnTo>
                  <a:lnTo>
                    <a:pt x="1505" y="91"/>
                  </a:lnTo>
                  <a:lnTo>
                    <a:pt x="1505" y="91"/>
                  </a:lnTo>
                  <a:lnTo>
                    <a:pt x="1494" y="91"/>
                  </a:lnTo>
                  <a:lnTo>
                    <a:pt x="1494" y="86"/>
                  </a:lnTo>
                  <a:lnTo>
                    <a:pt x="1489" y="80"/>
                  </a:lnTo>
                  <a:lnTo>
                    <a:pt x="1489" y="80"/>
                  </a:lnTo>
                  <a:lnTo>
                    <a:pt x="1483" y="74"/>
                  </a:lnTo>
                  <a:lnTo>
                    <a:pt x="1483" y="74"/>
                  </a:lnTo>
                  <a:lnTo>
                    <a:pt x="1477" y="74"/>
                  </a:lnTo>
                  <a:lnTo>
                    <a:pt x="1477" y="74"/>
                  </a:lnTo>
                  <a:lnTo>
                    <a:pt x="1466" y="74"/>
                  </a:lnTo>
                  <a:lnTo>
                    <a:pt x="1466" y="74"/>
                  </a:lnTo>
                  <a:lnTo>
                    <a:pt x="1460" y="80"/>
                  </a:lnTo>
                  <a:lnTo>
                    <a:pt x="1460" y="80"/>
                  </a:lnTo>
                  <a:lnTo>
                    <a:pt x="1454" y="80"/>
                  </a:lnTo>
                  <a:lnTo>
                    <a:pt x="1454" y="80"/>
                  </a:lnTo>
                  <a:lnTo>
                    <a:pt x="1449" y="74"/>
                  </a:lnTo>
                  <a:lnTo>
                    <a:pt x="1449" y="74"/>
                  </a:lnTo>
                  <a:lnTo>
                    <a:pt x="1443" y="68"/>
                  </a:lnTo>
                  <a:lnTo>
                    <a:pt x="1443" y="68"/>
                  </a:lnTo>
                  <a:lnTo>
                    <a:pt x="1438" y="57"/>
                  </a:lnTo>
                  <a:lnTo>
                    <a:pt x="1438" y="57"/>
                  </a:lnTo>
                  <a:lnTo>
                    <a:pt x="1438" y="51"/>
                  </a:lnTo>
                  <a:lnTo>
                    <a:pt x="1438" y="51"/>
                  </a:lnTo>
                  <a:lnTo>
                    <a:pt x="1426" y="57"/>
                  </a:lnTo>
                  <a:lnTo>
                    <a:pt x="1426" y="57"/>
                  </a:lnTo>
                  <a:lnTo>
                    <a:pt x="1415" y="63"/>
                  </a:lnTo>
                  <a:lnTo>
                    <a:pt x="1415" y="63"/>
                  </a:lnTo>
                  <a:lnTo>
                    <a:pt x="1404" y="63"/>
                  </a:lnTo>
                  <a:lnTo>
                    <a:pt x="1404" y="63"/>
                  </a:lnTo>
                  <a:lnTo>
                    <a:pt x="1392" y="68"/>
                  </a:lnTo>
                  <a:lnTo>
                    <a:pt x="1392" y="68"/>
                  </a:lnTo>
                  <a:lnTo>
                    <a:pt x="1380" y="40"/>
                  </a:lnTo>
                  <a:lnTo>
                    <a:pt x="1380" y="40"/>
                  </a:lnTo>
                  <a:lnTo>
                    <a:pt x="1369" y="34"/>
                  </a:lnTo>
                  <a:lnTo>
                    <a:pt x="1369" y="34"/>
                  </a:lnTo>
                  <a:lnTo>
                    <a:pt x="1352" y="34"/>
                  </a:lnTo>
                  <a:lnTo>
                    <a:pt x="1352" y="34"/>
                  </a:lnTo>
                  <a:lnTo>
                    <a:pt x="1329" y="23"/>
                  </a:lnTo>
                  <a:lnTo>
                    <a:pt x="1329" y="23"/>
                  </a:lnTo>
                  <a:lnTo>
                    <a:pt x="1329" y="29"/>
                  </a:lnTo>
                  <a:lnTo>
                    <a:pt x="1329" y="29"/>
                  </a:lnTo>
                  <a:lnTo>
                    <a:pt x="1324" y="29"/>
                  </a:lnTo>
                  <a:lnTo>
                    <a:pt x="1324" y="29"/>
                  </a:lnTo>
                  <a:lnTo>
                    <a:pt x="1324" y="34"/>
                  </a:lnTo>
                  <a:lnTo>
                    <a:pt x="1324" y="34"/>
                  </a:lnTo>
                  <a:lnTo>
                    <a:pt x="1324" y="34"/>
                  </a:lnTo>
                  <a:lnTo>
                    <a:pt x="1324" y="34"/>
                  </a:lnTo>
                  <a:lnTo>
                    <a:pt x="1329" y="40"/>
                  </a:lnTo>
                  <a:lnTo>
                    <a:pt x="1329" y="40"/>
                  </a:lnTo>
                  <a:lnTo>
                    <a:pt x="1335" y="51"/>
                  </a:lnTo>
                  <a:lnTo>
                    <a:pt x="1335" y="51"/>
                  </a:lnTo>
                  <a:lnTo>
                    <a:pt x="1341" y="57"/>
                  </a:lnTo>
                  <a:lnTo>
                    <a:pt x="1341" y="57"/>
                  </a:lnTo>
                  <a:lnTo>
                    <a:pt x="1346" y="63"/>
                  </a:lnTo>
                  <a:lnTo>
                    <a:pt x="1346" y="63"/>
                  </a:lnTo>
                  <a:lnTo>
                    <a:pt x="1352" y="63"/>
                  </a:lnTo>
                  <a:lnTo>
                    <a:pt x="1352" y="63"/>
                  </a:lnTo>
                  <a:lnTo>
                    <a:pt x="1358" y="63"/>
                  </a:lnTo>
                  <a:lnTo>
                    <a:pt x="1358" y="63"/>
                  </a:lnTo>
                  <a:lnTo>
                    <a:pt x="1364" y="63"/>
                  </a:lnTo>
                  <a:lnTo>
                    <a:pt x="1364" y="63"/>
                  </a:lnTo>
                  <a:lnTo>
                    <a:pt x="1369" y="63"/>
                  </a:lnTo>
                  <a:lnTo>
                    <a:pt x="1369" y="63"/>
                  </a:lnTo>
                  <a:lnTo>
                    <a:pt x="1380" y="68"/>
                  </a:lnTo>
                  <a:lnTo>
                    <a:pt x="1380" y="68"/>
                  </a:lnTo>
                  <a:lnTo>
                    <a:pt x="1386" y="86"/>
                  </a:lnTo>
                  <a:lnTo>
                    <a:pt x="1386" y="86"/>
                  </a:lnTo>
                  <a:lnTo>
                    <a:pt x="1392" y="96"/>
                  </a:lnTo>
                  <a:lnTo>
                    <a:pt x="1392" y="96"/>
                  </a:lnTo>
                  <a:lnTo>
                    <a:pt x="1398" y="114"/>
                  </a:lnTo>
                  <a:lnTo>
                    <a:pt x="1398" y="114"/>
                  </a:lnTo>
                  <a:lnTo>
                    <a:pt x="1392" y="114"/>
                  </a:lnTo>
                  <a:lnTo>
                    <a:pt x="1392" y="114"/>
                  </a:lnTo>
                  <a:lnTo>
                    <a:pt x="1386" y="114"/>
                  </a:lnTo>
                  <a:lnTo>
                    <a:pt x="1386" y="114"/>
                  </a:lnTo>
                  <a:lnTo>
                    <a:pt x="1386" y="120"/>
                  </a:lnTo>
                  <a:lnTo>
                    <a:pt x="1386" y="120"/>
                  </a:lnTo>
                  <a:lnTo>
                    <a:pt x="1380" y="125"/>
                  </a:lnTo>
                  <a:lnTo>
                    <a:pt x="1380" y="125"/>
                  </a:lnTo>
                  <a:lnTo>
                    <a:pt x="1380" y="131"/>
                  </a:lnTo>
                  <a:lnTo>
                    <a:pt x="1380" y="131"/>
                  </a:lnTo>
                  <a:lnTo>
                    <a:pt x="1375" y="136"/>
                  </a:lnTo>
                  <a:lnTo>
                    <a:pt x="1375" y="136"/>
                  </a:lnTo>
                  <a:lnTo>
                    <a:pt x="1364" y="125"/>
                  </a:lnTo>
                  <a:lnTo>
                    <a:pt x="1364" y="125"/>
                  </a:lnTo>
                  <a:lnTo>
                    <a:pt x="1341" y="120"/>
                  </a:lnTo>
                  <a:lnTo>
                    <a:pt x="1341" y="120"/>
                  </a:lnTo>
                  <a:lnTo>
                    <a:pt x="1318" y="108"/>
                  </a:lnTo>
                  <a:lnTo>
                    <a:pt x="1318" y="108"/>
                  </a:lnTo>
                  <a:lnTo>
                    <a:pt x="1301" y="114"/>
                  </a:lnTo>
                  <a:lnTo>
                    <a:pt x="1301" y="114"/>
                  </a:lnTo>
                  <a:lnTo>
                    <a:pt x="1295" y="114"/>
                  </a:lnTo>
                  <a:lnTo>
                    <a:pt x="1295" y="114"/>
                  </a:lnTo>
                  <a:lnTo>
                    <a:pt x="1295" y="120"/>
                  </a:lnTo>
                  <a:lnTo>
                    <a:pt x="1295" y="120"/>
                  </a:lnTo>
                  <a:lnTo>
                    <a:pt x="1295" y="120"/>
                  </a:lnTo>
                  <a:lnTo>
                    <a:pt x="1295" y="120"/>
                  </a:lnTo>
                  <a:lnTo>
                    <a:pt x="1290" y="125"/>
                  </a:lnTo>
                  <a:lnTo>
                    <a:pt x="1290" y="125"/>
                  </a:lnTo>
                  <a:lnTo>
                    <a:pt x="1284" y="114"/>
                  </a:lnTo>
                  <a:lnTo>
                    <a:pt x="1284" y="114"/>
                  </a:lnTo>
                  <a:lnTo>
                    <a:pt x="1284" y="108"/>
                  </a:lnTo>
                  <a:lnTo>
                    <a:pt x="1284" y="108"/>
                  </a:lnTo>
                  <a:lnTo>
                    <a:pt x="1284" y="108"/>
                  </a:lnTo>
                  <a:lnTo>
                    <a:pt x="1284" y="108"/>
                  </a:lnTo>
                  <a:lnTo>
                    <a:pt x="1279" y="102"/>
                  </a:lnTo>
                  <a:lnTo>
                    <a:pt x="1279" y="102"/>
                  </a:lnTo>
                  <a:lnTo>
                    <a:pt x="1261" y="120"/>
                  </a:lnTo>
                  <a:lnTo>
                    <a:pt x="1261" y="120"/>
                  </a:lnTo>
                  <a:lnTo>
                    <a:pt x="1255" y="131"/>
                  </a:lnTo>
                  <a:lnTo>
                    <a:pt x="1255" y="131"/>
                  </a:lnTo>
                  <a:lnTo>
                    <a:pt x="1250" y="125"/>
                  </a:lnTo>
                  <a:lnTo>
                    <a:pt x="1250" y="125"/>
                  </a:lnTo>
                  <a:lnTo>
                    <a:pt x="1227" y="120"/>
                  </a:lnTo>
                  <a:lnTo>
                    <a:pt x="1227" y="120"/>
                  </a:lnTo>
                  <a:lnTo>
                    <a:pt x="1233" y="125"/>
                  </a:lnTo>
                  <a:lnTo>
                    <a:pt x="1233" y="125"/>
                  </a:lnTo>
                  <a:lnTo>
                    <a:pt x="1233" y="131"/>
                  </a:lnTo>
                  <a:lnTo>
                    <a:pt x="1233" y="131"/>
                  </a:lnTo>
                  <a:lnTo>
                    <a:pt x="1233" y="142"/>
                  </a:lnTo>
                  <a:lnTo>
                    <a:pt x="1233" y="142"/>
                  </a:lnTo>
                  <a:lnTo>
                    <a:pt x="1233" y="142"/>
                  </a:lnTo>
                  <a:lnTo>
                    <a:pt x="1233" y="142"/>
                  </a:lnTo>
                  <a:lnTo>
                    <a:pt x="1227" y="148"/>
                  </a:lnTo>
                  <a:lnTo>
                    <a:pt x="1227" y="148"/>
                  </a:lnTo>
                  <a:lnTo>
                    <a:pt x="1221" y="154"/>
                  </a:lnTo>
                  <a:lnTo>
                    <a:pt x="1221" y="154"/>
                  </a:lnTo>
                  <a:lnTo>
                    <a:pt x="1210" y="159"/>
                  </a:lnTo>
                  <a:lnTo>
                    <a:pt x="1210" y="159"/>
                  </a:lnTo>
                  <a:lnTo>
                    <a:pt x="1204" y="159"/>
                  </a:lnTo>
                  <a:lnTo>
                    <a:pt x="1204" y="159"/>
                  </a:lnTo>
                  <a:lnTo>
                    <a:pt x="1204" y="165"/>
                  </a:lnTo>
                  <a:lnTo>
                    <a:pt x="1204" y="165"/>
                  </a:lnTo>
                  <a:lnTo>
                    <a:pt x="1199" y="171"/>
                  </a:lnTo>
                  <a:lnTo>
                    <a:pt x="1199" y="171"/>
                  </a:lnTo>
                  <a:lnTo>
                    <a:pt x="1204" y="171"/>
                  </a:lnTo>
                  <a:lnTo>
                    <a:pt x="1204" y="171"/>
                  </a:lnTo>
                  <a:lnTo>
                    <a:pt x="1204" y="171"/>
                  </a:lnTo>
                  <a:lnTo>
                    <a:pt x="1204" y="171"/>
                  </a:lnTo>
                  <a:lnTo>
                    <a:pt x="1216" y="182"/>
                  </a:lnTo>
                  <a:lnTo>
                    <a:pt x="1216" y="182"/>
                  </a:lnTo>
                  <a:lnTo>
                    <a:pt x="1216" y="193"/>
                  </a:lnTo>
                  <a:lnTo>
                    <a:pt x="1216" y="193"/>
                  </a:lnTo>
                  <a:lnTo>
                    <a:pt x="1221" y="199"/>
                  </a:lnTo>
                  <a:lnTo>
                    <a:pt x="1221" y="199"/>
                  </a:lnTo>
                  <a:lnTo>
                    <a:pt x="1227" y="211"/>
                  </a:lnTo>
                  <a:lnTo>
                    <a:pt x="1227" y="211"/>
                  </a:lnTo>
                  <a:lnTo>
                    <a:pt x="1204" y="211"/>
                  </a:lnTo>
                  <a:lnTo>
                    <a:pt x="1204" y="211"/>
                  </a:lnTo>
                  <a:lnTo>
                    <a:pt x="1187" y="216"/>
                  </a:lnTo>
                  <a:lnTo>
                    <a:pt x="1187" y="216"/>
                  </a:lnTo>
                  <a:lnTo>
                    <a:pt x="1182" y="233"/>
                  </a:lnTo>
                  <a:lnTo>
                    <a:pt x="1182" y="233"/>
                  </a:lnTo>
                  <a:lnTo>
                    <a:pt x="1182" y="267"/>
                  </a:lnTo>
                  <a:lnTo>
                    <a:pt x="1182" y="267"/>
                  </a:lnTo>
                  <a:lnTo>
                    <a:pt x="1176" y="267"/>
                  </a:lnTo>
                  <a:lnTo>
                    <a:pt x="1176" y="267"/>
                  </a:lnTo>
                  <a:lnTo>
                    <a:pt x="1170" y="267"/>
                  </a:lnTo>
                  <a:lnTo>
                    <a:pt x="1170" y="267"/>
                  </a:lnTo>
                  <a:lnTo>
                    <a:pt x="1165" y="267"/>
                  </a:lnTo>
                  <a:lnTo>
                    <a:pt x="1165" y="267"/>
                  </a:lnTo>
                  <a:lnTo>
                    <a:pt x="1154" y="267"/>
                  </a:lnTo>
                  <a:lnTo>
                    <a:pt x="1154" y="267"/>
                  </a:lnTo>
                  <a:lnTo>
                    <a:pt x="1154" y="273"/>
                  </a:lnTo>
                  <a:lnTo>
                    <a:pt x="1154" y="273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54" y="319"/>
                  </a:lnTo>
                  <a:lnTo>
                    <a:pt x="1154" y="319"/>
                  </a:lnTo>
                  <a:lnTo>
                    <a:pt x="1165" y="330"/>
                  </a:lnTo>
                  <a:lnTo>
                    <a:pt x="1165" y="330"/>
                  </a:lnTo>
                  <a:lnTo>
                    <a:pt x="1170" y="330"/>
                  </a:lnTo>
                  <a:lnTo>
                    <a:pt x="1170" y="330"/>
                  </a:lnTo>
                  <a:lnTo>
                    <a:pt x="1170" y="330"/>
                  </a:lnTo>
                  <a:lnTo>
                    <a:pt x="1170" y="330"/>
                  </a:lnTo>
                  <a:lnTo>
                    <a:pt x="1176" y="336"/>
                  </a:lnTo>
                  <a:lnTo>
                    <a:pt x="1176" y="336"/>
                  </a:lnTo>
                  <a:lnTo>
                    <a:pt x="1182" y="336"/>
                  </a:lnTo>
                  <a:lnTo>
                    <a:pt x="1182" y="336"/>
                  </a:lnTo>
                  <a:lnTo>
                    <a:pt x="1182" y="341"/>
                  </a:lnTo>
                  <a:lnTo>
                    <a:pt x="1182" y="341"/>
                  </a:lnTo>
                  <a:lnTo>
                    <a:pt x="1182" y="347"/>
                  </a:lnTo>
                  <a:lnTo>
                    <a:pt x="1182" y="347"/>
                  </a:lnTo>
                  <a:lnTo>
                    <a:pt x="1176" y="352"/>
                  </a:lnTo>
                  <a:lnTo>
                    <a:pt x="1176" y="352"/>
                  </a:lnTo>
                  <a:lnTo>
                    <a:pt x="1182" y="358"/>
                  </a:lnTo>
                  <a:lnTo>
                    <a:pt x="1182" y="358"/>
                  </a:lnTo>
                  <a:lnTo>
                    <a:pt x="1165" y="352"/>
                  </a:lnTo>
                  <a:lnTo>
                    <a:pt x="1165" y="352"/>
                  </a:lnTo>
                  <a:lnTo>
                    <a:pt x="1154" y="352"/>
                  </a:lnTo>
                  <a:lnTo>
                    <a:pt x="1154" y="352"/>
                  </a:lnTo>
                  <a:lnTo>
                    <a:pt x="1142" y="352"/>
                  </a:lnTo>
                  <a:lnTo>
                    <a:pt x="1142" y="352"/>
                  </a:lnTo>
                  <a:lnTo>
                    <a:pt x="1136" y="352"/>
                  </a:lnTo>
                  <a:lnTo>
                    <a:pt x="1136" y="347"/>
                  </a:lnTo>
                  <a:lnTo>
                    <a:pt x="1136" y="347"/>
                  </a:lnTo>
                  <a:lnTo>
                    <a:pt x="1130" y="341"/>
                  </a:lnTo>
                  <a:lnTo>
                    <a:pt x="1130" y="341"/>
                  </a:lnTo>
                  <a:lnTo>
                    <a:pt x="1130" y="341"/>
                  </a:lnTo>
                  <a:lnTo>
                    <a:pt x="1102" y="330"/>
                  </a:lnTo>
                  <a:lnTo>
                    <a:pt x="1102" y="330"/>
                  </a:lnTo>
                  <a:lnTo>
                    <a:pt x="1085" y="330"/>
                  </a:lnTo>
                  <a:lnTo>
                    <a:pt x="1085" y="330"/>
                  </a:lnTo>
                  <a:lnTo>
                    <a:pt x="1080" y="336"/>
                  </a:lnTo>
                  <a:lnTo>
                    <a:pt x="1074" y="341"/>
                  </a:lnTo>
                  <a:lnTo>
                    <a:pt x="1074" y="341"/>
                  </a:lnTo>
                  <a:lnTo>
                    <a:pt x="1068" y="381"/>
                  </a:lnTo>
                  <a:lnTo>
                    <a:pt x="1068" y="381"/>
                  </a:lnTo>
                  <a:lnTo>
                    <a:pt x="1068" y="381"/>
                  </a:lnTo>
                  <a:lnTo>
                    <a:pt x="1068" y="381"/>
                  </a:lnTo>
                  <a:lnTo>
                    <a:pt x="1062" y="381"/>
                  </a:lnTo>
                  <a:lnTo>
                    <a:pt x="1062" y="381"/>
                  </a:lnTo>
                  <a:lnTo>
                    <a:pt x="1062" y="381"/>
                  </a:lnTo>
                  <a:lnTo>
                    <a:pt x="1062" y="381"/>
                  </a:lnTo>
                  <a:lnTo>
                    <a:pt x="1062" y="386"/>
                  </a:lnTo>
                  <a:lnTo>
                    <a:pt x="1062" y="386"/>
                  </a:lnTo>
                  <a:lnTo>
                    <a:pt x="1051" y="381"/>
                  </a:lnTo>
                  <a:lnTo>
                    <a:pt x="1051" y="381"/>
                  </a:lnTo>
                  <a:lnTo>
                    <a:pt x="1051" y="381"/>
                  </a:lnTo>
                  <a:lnTo>
                    <a:pt x="1051" y="364"/>
                  </a:lnTo>
                  <a:lnTo>
                    <a:pt x="1051" y="364"/>
                  </a:lnTo>
                  <a:lnTo>
                    <a:pt x="1051" y="352"/>
                  </a:lnTo>
                  <a:lnTo>
                    <a:pt x="1051" y="352"/>
                  </a:lnTo>
                  <a:lnTo>
                    <a:pt x="1057" y="347"/>
                  </a:lnTo>
                  <a:lnTo>
                    <a:pt x="1057" y="347"/>
                  </a:lnTo>
                  <a:lnTo>
                    <a:pt x="1057" y="341"/>
                  </a:lnTo>
                  <a:lnTo>
                    <a:pt x="1057" y="341"/>
                  </a:lnTo>
                  <a:lnTo>
                    <a:pt x="1057" y="330"/>
                  </a:lnTo>
                  <a:lnTo>
                    <a:pt x="1057" y="330"/>
                  </a:lnTo>
                  <a:lnTo>
                    <a:pt x="1057" y="319"/>
                  </a:lnTo>
                  <a:lnTo>
                    <a:pt x="1057" y="319"/>
                  </a:lnTo>
                  <a:lnTo>
                    <a:pt x="1062" y="307"/>
                  </a:lnTo>
                  <a:lnTo>
                    <a:pt x="1057" y="307"/>
                  </a:lnTo>
                  <a:lnTo>
                    <a:pt x="1057" y="307"/>
                  </a:lnTo>
                  <a:lnTo>
                    <a:pt x="1051" y="307"/>
                  </a:lnTo>
                  <a:lnTo>
                    <a:pt x="1051" y="307"/>
                  </a:lnTo>
                  <a:lnTo>
                    <a:pt x="1051" y="307"/>
                  </a:lnTo>
                  <a:lnTo>
                    <a:pt x="1045" y="301"/>
                  </a:lnTo>
                  <a:lnTo>
                    <a:pt x="1045" y="301"/>
                  </a:lnTo>
                  <a:lnTo>
                    <a:pt x="1045" y="296"/>
                  </a:lnTo>
                  <a:lnTo>
                    <a:pt x="1045" y="296"/>
                  </a:lnTo>
                  <a:lnTo>
                    <a:pt x="1040" y="290"/>
                  </a:lnTo>
                  <a:lnTo>
                    <a:pt x="1040" y="290"/>
                  </a:lnTo>
                  <a:lnTo>
                    <a:pt x="1040" y="279"/>
                  </a:lnTo>
                  <a:lnTo>
                    <a:pt x="1034" y="279"/>
                  </a:lnTo>
                  <a:lnTo>
                    <a:pt x="1034" y="279"/>
                  </a:lnTo>
                  <a:lnTo>
                    <a:pt x="1028" y="279"/>
                  </a:lnTo>
                  <a:lnTo>
                    <a:pt x="1028" y="279"/>
                  </a:lnTo>
                  <a:lnTo>
                    <a:pt x="1028" y="279"/>
                  </a:lnTo>
                  <a:lnTo>
                    <a:pt x="1023" y="279"/>
                  </a:lnTo>
                  <a:lnTo>
                    <a:pt x="1023" y="279"/>
                  </a:lnTo>
                  <a:lnTo>
                    <a:pt x="1023" y="273"/>
                  </a:lnTo>
                  <a:lnTo>
                    <a:pt x="1023" y="273"/>
                  </a:lnTo>
                  <a:lnTo>
                    <a:pt x="1023" y="267"/>
                  </a:lnTo>
                  <a:lnTo>
                    <a:pt x="1023" y="267"/>
                  </a:lnTo>
                  <a:lnTo>
                    <a:pt x="1023" y="261"/>
                  </a:lnTo>
                  <a:lnTo>
                    <a:pt x="1023" y="261"/>
                  </a:lnTo>
                  <a:lnTo>
                    <a:pt x="1011" y="250"/>
                  </a:lnTo>
                  <a:lnTo>
                    <a:pt x="1000" y="245"/>
                  </a:lnTo>
                  <a:lnTo>
                    <a:pt x="1000" y="245"/>
                  </a:lnTo>
                  <a:lnTo>
                    <a:pt x="989" y="239"/>
                  </a:lnTo>
                  <a:lnTo>
                    <a:pt x="977" y="239"/>
                  </a:lnTo>
                  <a:lnTo>
                    <a:pt x="977" y="239"/>
                  </a:lnTo>
                  <a:lnTo>
                    <a:pt x="955" y="250"/>
                  </a:lnTo>
                  <a:lnTo>
                    <a:pt x="955" y="250"/>
                  </a:lnTo>
                  <a:lnTo>
                    <a:pt x="932" y="267"/>
                  </a:lnTo>
                  <a:lnTo>
                    <a:pt x="932" y="267"/>
                  </a:lnTo>
                  <a:lnTo>
                    <a:pt x="932" y="256"/>
                  </a:lnTo>
                  <a:lnTo>
                    <a:pt x="932" y="256"/>
                  </a:lnTo>
                  <a:lnTo>
                    <a:pt x="937" y="256"/>
                  </a:lnTo>
                  <a:lnTo>
                    <a:pt x="937" y="256"/>
                  </a:lnTo>
                  <a:lnTo>
                    <a:pt x="932" y="250"/>
                  </a:lnTo>
                  <a:lnTo>
                    <a:pt x="932" y="250"/>
                  </a:lnTo>
                  <a:lnTo>
                    <a:pt x="932" y="250"/>
                  </a:lnTo>
                  <a:lnTo>
                    <a:pt x="932" y="250"/>
                  </a:lnTo>
                  <a:lnTo>
                    <a:pt x="926" y="261"/>
                  </a:lnTo>
                  <a:lnTo>
                    <a:pt x="926" y="261"/>
                  </a:lnTo>
                  <a:lnTo>
                    <a:pt x="926" y="273"/>
                  </a:lnTo>
                  <a:lnTo>
                    <a:pt x="926" y="273"/>
                  </a:lnTo>
                  <a:lnTo>
                    <a:pt x="926" y="290"/>
                  </a:lnTo>
                  <a:lnTo>
                    <a:pt x="926" y="290"/>
                  </a:lnTo>
                  <a:lnTo>
                    <a:pt x="926" y="301"/>
                  </a:lnTo>
                  <a:lnTo>
                    <a:pt x="926" y="301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09" y="296"/>
                  </a:lnTo>
                  <a:lnTo>
                    <a:pt x="909" y="296"/>
                  </a:lnTo>
                  <a:lnTo>
                    <a:pt x="909" y="296"/>
                  </a:lnTo>
                  <a:lnTo>
                    <a:pt x="909" y="296"/>
                  </a:lnTo>
                  <a:lnTo>
                    <a:pt x="909" y="296"/>
                  </a:lnTo>
                  <a:lnTo>
                    <a:pt x="909" y="296"/>
                  </a:lnTo>
                  <a:lnTo>
                    <a:pt x="909" y="290"/>
                  </a:lnTo>
                  <a:lnTo>
                    <a:pt x="909" y="290"/>
                  </a:lnTo>
                  <a:lnTo>
                    <a:pt x="909" y="285"/>
                  </a:lnTo>
                  <a:lnTo>
                    <a:pt x="909" y="285"/>
                  </a:lnTo>
                  <a:lnTo>
                    <a:pt x="909" y="279"/>
                  </a:lnTo>
                  <a:lnTo>
                    <a:pt x="909" y="279"/>
                  </a:lnTo>
                  <a:lnTo>
                    <a:pt x="903" y="285"/>
                  </a:lnTo>
                  <a:lnTo>
                    <a:pt x="903" y="285"/>
                  </a:lnTo>
                  <a:lnTo>
                    <a:pt x="903" y="296"/>
                  </a:lnTo>
                  <a:lnTo>
                    <a:pt x="903" y="296"/>
                  </a:lnTo>
                  <a:lnTo>
                    <a:pt x="898" y="301"/>
                  </a:lnTo>
                  <a:lnTo>
                    <a:pt x="898" y="301"/>
                  </a:lnTo>
                  <a:lnTo>
                    <a:pt x="898" y="301"/>
                  </a:lnTo>
                  <a:lnTo>
                    <a:pt x="898" y="301"/>
                  </a:lnTo>
                  <a:lnTo>
                    <a:pt x="892" y="307"/>
                  </a:lnTo>
                  <a:lnTo>
                    <a:pt x="892" y="307"/>
                  </a:lnTo>
                  <a:lnTo>
                    <a:pt x="886" y="307"/>
                  </a:lnTo>
                  <a:lnTo>
                    <a:pt x="886" y="307"/>
                  </a:lnTo>
                  <a:lnTo>
                    <a:pt x="880" y="307"/>
                  </a:lnTo>
                  <a:lnTo>
                    <a:pt x="880" y="307"/>
                  </a:lnTo>
                  <a:lnTo>
                    <a:pt x="875" y="307"/>
                  </a:lnTo>
                  <a:lnTo>
                    <a:pt x="875" y="307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69" y="324"/>
                  </a:lnTo>
                  <a:lnTo>
                    <a:pt x="869" y="324"/>
                  </a:lnTo>
                  <a:lnTo>
                    <a:pt x="875" y="324"/>
                  </a:lnTo>
                  <a:lnTo>
                    <a:pt x="875" y="324"/>
                  </a:lnTo>
                  <a:lnTo>
                    <a:pt x="875" y="330"/>
                  </a:lnTo>
                  <a:lnTo>
                    <a:pt x="875" y="330"/>
                  </a:lnTo>
                  <a:lnTo>
                    <a:pt x="875" y="330"/>
                  </a:lnTo>
                  <a:lnTo>
                    <a:pt x="875" y="330"/>
                  </a:lnTo>
                  <a:lnTo>
                    <a:pt x="880" y="330"/>
                  </a:lnTo>
                  <a:lnTo>
                    <a:pt x="880" y="330"/>
                  </a:lnTo>
                  <a:lnTo>
                    <a:pt x="886" y="330"/>
                  </a:lnTo>
                  <a:lnTo>
                    <a:pt x="886" y="330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86" y="341"/>
                  </a:lnTo>
                  <a:lnTo>
                    <a:pt x="886" y="341"/>
                  </a:lnTo>
                  <a:lnTo>
                    <a:pt x="886" y="341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347"/>
                  </a:lnTo>
                  <a:lnTo>
                    <a:pt x="875" y="352"/>
                  </a:lnTo>
                  <a:lnTo>
                    <a:pt x="875" y="352"/>
                  </a:lnTo>
                  <a:lnTo>
                    <a:pt x="864" y="352"/>
                  </a:lnTo>
                  <a:lnTo>
                    <a:pt x="864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58" y="352"/>
                  </a:lnTo>
                  <a:lnTo>
                    <a:pt x="864" y="358"/>
                  </a:lnTo>
                  <a:lnTo>
                    <a:pt x="864" y="358"/>
                  </a:lnTo>
                  <a:lnTo>
                    <a:pt x="864" y="364"/>
                  </a:lnTo>
                  <a:lnTo>
                    <a:pt x="864" y="364"/>
                  </a:lnTo>
                  <a:lnTo>
                    <a:pt x="869" y="381"/>
                  </a:lnTo>
                  <a:lnTo>
                    <a:pt x="869" y="381"/>
                  </a:lnTo>
                  <a:lnTo>
                    <a:pt x="852" y="375"/>
                  </a:lnTo>
                  <a:lnTo>
                    <a:pt x="852" y="375"/>
                  </a:lnTo>
                  <a:lnTo>
                    <a:pt x="841" y="375"/>
                  </a:lnTo>
                  <a:lnTo>
                    <a:pt x="841" y="375"/>
                  </a:lnTo>
                  <a:lnTo>
                    <a:pt x="835" y="375"/>
                  </a:lnTo>
                  <a:lnTo>
                    <a:pt x="835" y="375"/>
                  </a:lnTo>
                  <a:lnTo>
                    <a:pt x="812" y="381"/>
                  </a:lnTo>
                  <a:lnTo>
                    <a:pt x="812" y="381"/>
                  </a:lnTo>
                  <a:lnTo>
                    <a:pt x="818" y="404"/>
                  </a:lnTo>
                  <a:lnTo>
                    <a:pt x="818" y="404"/>
                  </a:lnTo>
                  <a:lnTo>
                    <a:pt x="818" y="421"/>
                  </a:lnTo>
                  <a:lnTo>
                    <a:pt x="818" y="421"/>
                  </a:lnTo>
                  <a:lnTo>
                    <a:pt x="812" y="438"/>
                  </a:lnTo>
                  <a:lnTo>
                    <a:pt x="812" y="438"/>
                  </a:lnTo>
                  <a:lnTo>
                    <a:pt x="801" y="455"/>
                  </a:lnTo>
                  <a:lnTo>
                    <a:pt x="801" y="455"/>
                  </a:lnTo>
                  <a:lnTo>
                    <a:pt x="795" y="449"/>
                  </a:lnTo>
                  <a:lnTo>
                    <a:pt x="795" y="449"/>
                  </a:lnTo>
                  <a:lnTo>
                    <a:pt x="790" y="449"/>
                  </a:lnTo>
                  <a:lnTo>
                    <a:pt x="790" y="449"/>
                  </a:lnTo>
                  <a:lnTo>
                    <a:pt x="784" y="449"/>
                  </a:lnTo>
                  <a:lnTo>
                    <a:pt x="784" y="449"/>
                  </a:lnTo>
                  <a:lnTo>
                    <a:pt x="778" y="444"/>
                  </a:lnTo>
                  <a:lnTo>
                    <a:pt x="778" y="444"/>
                  </a:lnTo>
                  <a:lnTo>
                    <a:pt x="778" y="444"/>
                  </a:lnTo>
                  <a:lnTo>
                    <a:pt x="778" y="444"/>
                  </a:lnTo>
                  <a:lnTo>
                    <a:pt x="778" y="438"/>
                  </a:lnTo>
                  <a:lnTo>
                    <a:pt x="778" y="438"/>
                  </a:lnTo>
                  <a:lnTo>
                    <a:pt x="778" y="432"/>
                  </a:lnTo>
                  <a:lnTo>
                    <a:pt x="778" y="432"/>
                  </a:lnTo>
                  <a:lnTo>
                    <a:pt x="778" y="426"/>
                  </a:lnTo>
                  <a:lnTo>
                    <a:pt x="773" y="426"/>
                  </a:lnTo>
                  <a:lnTo>
                    <a:pt x="773" y="426"/>
                  </a:lnTo>
                  <a:lnTo>
                    <a:pt x="767" y="426"/>
                  </a:lnTo>
                  <a:lnTo>
                    <a:pt x="767" y="426"/>
                  </a:lnTo>
                  <a:lnTo>
                    <a:pt x="767" y="426"/>
                  </a:lnTo>
                  <a:lnTo>
                    <a:pt x="761" y="432"/>
                  </a:lnTo>
                  <a:lnTo>
                    <a:pt x="761" y="432"/>
                  </a:lnTo>
                  <a:lnTo>
                    <a:pt x="761" y="432"/>
                  </a:lnTo>
                  <a:lnTo>
                    <a:pt x="761" y="432"/>
                  </a:lnTo>
                  <a:lnTo>
                    <a:pt x="755" y="438"/>
                  </a:lnTo>
                  <a:lnTo>
                    <a:pt x="755" y="438"/>
                  </a:lnTo>
                  <a:lnTo>
                    <a:pt x="750" y="438"/>
                  </a:lnTo>
                  <a:lnTo>
                    <a:pt x="750" y="438"/>
                  </a:lnTo>
                  <a:lnTo>
                    <a:pt x="744" y="455"/>
                  </a:lnTo>
                  <a:lnTo>
                    <a:pt x="744" y="455"/>
                  </a:lnTo>
                  <a:lnTo>
                    <a:pt x="744" y="472"/>
                  </a:lnTo>
                  <a:lnTo>
                    <a:pt x="744" y="472"/>
                  </a:lnTo>
                  <a:lnTo>
                    <a:pt x="744" y="489"/>
                  </a:lnTo>
                  <a:lnTo>
                    <a:pt x="744" y="489"/>
                  </a:lnTo>
                  <a:lnTo>
                    <a:pt x="750" y="506"/>
                  </a:lnTo>
                  <a:lnTo>
                    <a:pt x="750" y="506"/>
                  </a:lnTo>
                  <a:lnTo>
                    <a:pt x="750" y="506"/>
                  </a:lnTo>
                  <a:lnTo>
                    <a:pt x="750" y="506"/>
                  </a:lnTo>
                  <a:lnTo>
                    <a:pt x="755" y="512"/>
                  </a:lnTo>
                  <a:lnTo>
                    <a:pt x="755" y="512"/>
                  </a:lnTo>
                  <a:lnTo>
                    <a:pt x="761" y="517"/>
                  </a:lnTo>
                  <a:lnTo>
                    <a:pt x="761" y="517"/>
                  </a:lnTo>
                  <a:lnTo>
                    <a:pt x="767" y="523"/>
                  </a:lnTo>
                  <a:lnTo>
                    <a:pt x="767" y="523"/>
                  </a:lnTo>
                  <a:lnTo>
                    <a:pt x="761" y="523"/>
                  </a:lnTo>
                  <a:lnTo>
                    <a:pt x="761" y="523"/>
                  </a:lnTo>
                  <a:lnTo>
                    <a:pt x="755" y="523"/>
                  </a:lnTo>
                  <a:lnTo>
                    <a:pt x="755" y="523"/>
                  </a:lnTo>
                  <a:lnTo>
                    <a:pt x="750" y="523"/>
                  </a:lnTo>
                  <a:lnTo>
                    <a:pt x="750" y="523"/>
                  </a:lnTo>
                  <a:lnTo>
                    <a:pt x="744" y="529"/>
                  </a:lnTo>
                  <a:lnTo>
                    <a:pt x="744" y="529"/>
                  </a:lnTo>
                  <a:lnTo>
                    <a:pt x="744" y="529"/>
                  </a:lnTo>
                  <a:lnTo>
                    <a:pt x="744" y="529"/>
                  </a:lnTo>
                  <a:lnTo>
                    <a:pt x="744" y="540"/>
                  </a:lnTo>
                  <a:lnTo>
                    <a:pt x="744" y="540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44" y="546"/>
                  </a:lnTo>
                  <a:lnTo>
                    <a:pt x="739" y="540"/>
                  </a:lnTo>
                  <a:lnTo>
                    <a:pt x="739" y="540"/>
                  </a:lnTo>
                  <a:lnTo>
                    <a:pt x="727" y="535"/>
                  </a:lnTo>
                  <a:lnTo>
                    <a:pt x="727" y="535"/>
                  </a:lnTo>
                  <a:lnTo>
                    <a:pt x="721" y="523"/>
                  </a:lnTo>
                  <a:lnTo>
                    <a:pt x="721" y="523"/>
                  </a:lnTo>
                  <a:lnTo>
                    <a:pt x="716" y="517"/>
                  </a:lnTo>
                  <a:lnTo>
                    <a:pt x="716" y="517"/>
                  </a:lnTo>
                  <a:lnTo>
                    <a:pt x="716" y="506"/>
                  </a:lnTo>
                  <a:lnTo>
                    <a:pt x="716" y="506"/>
                  </a:lnTo>
                  <a:lnTo>
                    <a:pt x="716" y="495"/>
                  </a:lnTo>
                  <a:lnTo>
                    <a:pt x="716" y="495"/>
                  </a:lnTo>
                  <a:lnTo>
                    <a:pt x="716" y="483"/>
                  </a:lnTo>
                  <a:lnTo>
                    <a:pt x="716" y="483"/>
                  </a:lnTo>
                  <a:lnTo>
                    <a:pt x="710" y="472"/>
                  </a:lnTo>
                  <a:lnTo>
                    <a:pt x="710" y="472"/>
                  </a:lnTo>
                  <a:lnTo>
                    <a:pt x="710" y="472"/>
                  </a:lnTo>
                  <a:lnTo>
                    <a:pt x="710" y="472"/>
                  </a:lnTo>
                  <a:lnTo>
                    <a:pt x="705" y="466"/>
                  </a:lnTo>
                  <a:lnTo>
                    <a:pt x="705" y="466"/>
                  </a:lnTo>
                  <a:lnTo>
                    <a:pt x="699" y="466"/>
                  </a:lnTo>
                  <a:lnTo>
                    <a:pt x="699" y="466"/>
                  </a:lnTo>
                  <a:lnTo>
                    <a:pt x="693" y="466"/>
                  </a:lnTo>
                  <a:lnTo>
                    <a:pt x="693" y="466"/>
                  </a:lnTo>
                  <a:lnTo>
                    <a:pt x="693" y="472"/>
                  </a:lnTo>
                  <a:lnTo>
                    <a:pt x="693" y="472"/>
                  </a:lnTo>
                  <a:lnTo>
                    <a:pt x="693" y="478"/>
                  </a:lnTo>
                  <a:lnTo>
                    <a:pt x="693" y="478"/>
                  </a:lnTo>
                  <a:lnTo>
                    <a:pt x="693" y="483"/>
                  </a:lnTo>
                  <a:lnTo>
                    <a:pt x="693" y="483"/>
                  </a:lnTo>
                  <a:lnTo>
                    <a:pt x="693" y="489"/>
                  </a:lnTo>
                  <a:lnTo>
                    <a:pt x="693" y="489"/>
                  </a:lnTo>
                  <a:lnTo>
                    <a:pt x="687" y="489"/>
                  </a:lnTo>
                  <a:lnTo>
                    <a:pt x="687" y="489"/>
                  </a:lnTo>
                  <a:lnTo>
                    <a:pt x="676" y="495"/>
                  </a:lnTo>
                  <a:lnTo>
                    <a:pt x="676" y="495"/>
                  </a:lnTo>
                  <a:lnTo>
                    <a:pt x="670" y="500"/>
                  </a:lnTo>
                  <a:lnTo>
                    <a:pt x="670" y="500"/>
                  </a:lnTo>
                  <a:lnTo>
                    <a:pt x="659" y="506"/>
                  </a:lnTo>
                  <a:lnTo>
                    <a:pt x="659" y="506"/>
                  </a:lnTo>
                  <a:lnTo>
                    <a:pt x="653" y="523"/>
                  </a:lnTo>
                  <a:lnTo>
                    <a:pt x="653" y="523"/>
                  </a:lnTo>
                  <a:lnTo>
                    <a:pt x="653" y="546"/>
                  </a:lnTo>
                  <a:lnTo>
                    <a:pt x="653" y="546"/>
                  </a:lnTo>
                  <a:lnTo>
                    <a:pt x="659" y="569"/>
                  </a:lnTo>
                  <a:lnTo>
                    <a:pt x="659" y="569"/>
                  </a:lnTo>
                  <a:lnTo>
                    <a:pt x="659" y="585"/>
                  </a:lnTo>
                  <a:lnTo>
                    <a:pt x="653" y="585"/>
                  </a:lnTo>
                  <a:lnTo>
                    <a:pt x="653" y="585"/>
                  </a:lnTo>
                  <a:lnTo>
                    <a:pt x="647" y="585"/>
                  </a:lnTo>
                  <a:lnTo>
                    <a:pt x="647" y="585"/>
                  </a:lnTo>
                  <a:lnTo>
                    <a:pt x="647" y="585"/>
                  </a:lnTo>
                  <a:lnTo>
                    <a:pt x="642" y="591"/>
                  </a:lnTo>
                  <a:lnTo>
                    <a:pt x="642" y="591"/>
                  </a:lnTo>
                  <a:lnTo>
                    <a:pt x="642" y="597"/>
                  </a:lnTo>
                  <a:lnTo>
                    <a:pt x="642" y="597"/>
                  </a:lnTo>
                  <a:lnTo>
                    <a:pt x="642" y="603"/>
                  </a:lnTo>
                  <a:lnTo>
                    <a:pt x="642" y="603"/>
                  </a:lnTo>
                  <a:lnTo>
                    <a:pt x="642" y="609"/>
                  </a:lnTo>
                  <a:lnTo>
                    <a:pt x="642" y="609"/>
                  </a:lnTo>
                  <a:lnTo>
                    <a:pt x="647" y="609"/>
                  </a:lnTo>
                  <a:lnTo>
                    <a:pt x="647" y="609"/>
                  </a:lnTo>
                  <a:lnTo>
                    <a:pt x="653" y="609"/>
                  </a:lnTo>
                  <a:lnTo>
                    <a:pt x="653" y="609"/>
                  </a:lnTo>
                  <a:lnTo>
                    <a:pt x="653" y="614"/>
                  </a:lnTo>
                  <a:lnTo>
                    <a:pt x="653" y="614"/>
                  </a:lnTo>
                  <a:lnTo>
                    <a:pt x="653" y="620"/>
                  </a:lnTo>
                  <a:lnTo>
                    <a:pt x="653" y="620"/>
                  </a:lnTo>
                  <a:lnTo>
                    <a:pt x="653" y="625"/>
                  </a:lnTo>
                  <a:lnTo>
                    <a:pt x="653" y="625"/>
                  </a:lnTo>
                  <a:lnTo>
                    <a:pt x="659" y="631"/>
                  </a:lnTo>
                  <a:lnTo>
                    <a:pt x="659" y="631"/>
                  </a:lnTo>
                  <a:lnTo>
                    <a:pt x="647" y="637"/>
                  </a:lnTo>
                  <a:lnTo>
                    <a:pt x="647" y="637"/>
                  </a:lnTo>
                  <a:lnTo>
                    <a:pt x="630" y="642"/>
                  </a:lnTo>
                  <a:lnTo>
                    <a:pt x="630" y="642"/>
                  </a:lnTo>
                  <a:lnTo>
                    <a:pt x="619" y="648"/>
                  </a:lnTo>
                  <a:lnTo>
                    <a:pt x="619" y="648"/>
                  </a:lnTo>
                  <a:lnTo>
                    <a:pt x="614" y="660"/>
                  </a:lnTo>
                  <a:lnTo>
                    <a:pt x="614" y="660"/>
                  </a:lnTo>
                  <a:lnTo>
                    <a:pt x="614" y="660"/>
                  </a:lnTo>
                  <a:lnTo>
                    <a:pt x="614" y="660"/>
                  </a:lnTo>
                  <a:lnTo>
                    <a:pt x="614" y="665"/>
                  </a:lnTo>
                  <a:lnTo>
                    <a:pt x="614" y="665"/>
                  </a:lnTo>
                  <a:lnTo>
                    <a:pt x="614" y="671"/>
                  </a:lnTo>
                  <a:lnTo>
                    <a:pt x="614" y="671"/>
                  </a:lnTo>
                  <a:lnTo>
                    <a:pt x="614" y="676"/>
                  </a:lnTo>
                  <a:lnTo>
                    <a:pt x="614" y="676"/>
                  </a:lnTo>
                  <a:lnTo>
                    <a:pt x="602" y="682"/>
                  </a:lnTo>
                  <a:lnTo>
                    <a:pt x="602" y="682"/>
                  </a:lnTo>
                  <a:lnTo>
                    <a:pt x="591" y="705"/>
                  </a:lnTo>
                  <a:lnTo>
                    <a:pt x="591" y="705"/>
                  </a:lnTo>
                  <a:lnTo>
                    <a:pt x="574" y="722"/>
                  </a:lnTo>
                  <a:lnTo>
                    <a:pt x="574" y="722"/>
                  </a:lnTo>
                  <a:lnTo>
                    <a:pt x="562" y="734"/>
                  </a:lnTo>
                  <a:lnTo>
                    <a:pt x="562" y="734"/>
                  </a:lnTo>
                  <a:lnTo>
                    <a:pt x="545" y="739"/>
                  </a:lnTo>
                  <a:lnTo>
                    <a:pt x="545" y="739"/>
                  </a:lnTo>
                  <a:lnTo>
                    <a:pt x="528" y="745"/>
                  </a:lnTo>
                  <a:lnTo>
                    <a:pt x="528" y="745"/>
                  </a:lnTo>
                  <a:lnTo>
                    <a:pt x="511" y="745"/>
                  </a:lnTo>
                  <a:lnTo>
                    <a:pt x="511" y="745"/>
                  </a:lnTo>
                  <a:lnTo>
                    <a:pt x="488" y="750"/>
                  </a:lnTo>
                  <a:lnTo>
                    <a:pt x="488" y="750"/>
                  </a:lnTo>
                  <a:lnTo>
                    <a:pt x="477" y="756"/>
                  </a:lnTo>
                  <a:lnTo>
                    <a:pt x="477" y="756"/>
                  </a:lnTo>
                  <a:lnTo>
                    <a:pt x="471" y="762"/>
                  </a:lnTo>
                  <a:lnTo>
                    <a:pt x="471" y="762"/>
                  </a:lnTo>
                  <a:lnTo>
                    <a:pt x="460" y="768"/>
                  </a:lnTo>
                  <a:lnTo>
                    <a:pt x="460" y="768"/>
                  </a:lnTo>
                  <a:lnTo>
                    <a:pt x="455" y="773"/>
                  </a:lnTo>
                  <a:lnTo>
                    <a:pt x="455" y="773"/>
                  </a:lnTo>
                  <a:lnTo>
                    <a:pt x="443" y="773"/>
                  </a:lnTo>
                  <a:lnTo>
                    <a:pt x="443" y="773"/>
                  </a:lnTo>
                  <a:lnTo>
                    <a:pt x="437" y="768"/>
                  </a:lnTo>
                  <a:lnTo>
                    <a:pt x="437" y="768"/>
                  </a:lnTo>
                  <a:lnTo>
                    <a:pt x="426" y="768"/>
                  </a:lnTo>
                  <a:lnTo>
                    <a:pt x="426" y="768"/>
                  </a:lnTo>
                  <a:lnTo>
                    <a:pt x="420" y="768"/>
                  </a:lnTo>
                  <a:lnTo>
                    <a:pt x="420" y="768"/>
                  </a:lnTo>
                  <a:lnTo>
                    <a:pt x="409" y="779"/>
                  </a:lnTo>
                  <a:lnTo>
                    <a:pt x="409" y="779"/>
                  </a:lnTo>
                  <a:lnTo>
                    <a:pt x="403" y="790"/>
                  </a:lnTo>
                  <a:lnTo>
                    <a:pt x="403" y="790"/>
                  </a:lnTo>
                  <a:lnTo>
                    <a:pt x="397" y="807"/>
                  </a:lnTo>
                  <a:lnTo>
                    <a:pt x="397" y="807"/>
                  </a:lnTo>
                  <a:lnTo>
                    <a:pt x="391" y="819"/>
                  </a:lnTo>
                  <a:lnTo>
                    <a:pt x="39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69" y="819"/>
                  </a:lnTo>
                  <a:lnTo>
                    <a:pt x="369" y="819"/>
                  </a:lnTo>
                  <a:lnTo>
                    <a:pt x="358" y="819"/>
                  </a:lnTo>
                  <a:lnTo>
                    <a:pt x="358" y="819"/>
                  </a:lnTo>
                  <a:lnTo>
                    <a:pt x="352" y="819"/>
                  </a:lnTo>
                  <a:lnTo>
                    <a:pt x="352" y="819"/>
                  </a:lnTo>
                  <a:lnTo>
                    <a:pt x="346" y="824"/>
                  </a:lnTo>
                  <a:lnTo>
                    <a:pt x="346" y="824"/>
                  </a:lnTo>
                  <a:lnTo>
                    <a:pt x="346" y="830"/>
                  </a:lnTo>
                  <a:lnTo>
                    <a:pt x="346" y="830"/>
                  </a:lnTo>
                  <a:lnTo>
                    <a:pt x="341" y="835"/>
                  </a:lnTo>
                  <a:lnTo>
                    <a:pt x="341" y="835"/>
                  </a:lnTo>
                  <a:lnTo>
                    <a:pt x="341" y="835"/>
                  </a:lnTo>
                  <a:lnTo>
                    <a:pt x="341" y="835"/>
                  </a:lnTo>
                  <a:lnTo>
                    <a:pt x="324" y="841"/>
                  </a:lnTo>
                  <a:lnTo>
                    <a:pt x="324" y="841"/>
                  </a:lnTo>
                  <a:lnTo>
                    <a:pt x="301" y="841"/>
                  </a:lnTo>
                  <a:lnTo>
                    <a:pt x="301" y="841"/>
                  </a:lnTo>
                  <a:lnTo>
                    <a:pt x="284" y="835"/>
                  </a:lnTo>
                  <a:lnTo>
                    <a:pt x="284" y="835"/>
                  </a:lnTo>
                  <a:lnTo>
                    <a:pt x="266" y="830"/>
                  </a:lnTo>
                  <a:lnTo>
                    <a:pt x="266" y="830"/>
                  </a:lnTo>
                  <a:lnTo>
                    <a:pt x="266" y="841"/>
                  </a:lnTo>
                  <a:lnTo>
                    <a:pt x="266" y="841"/>
                  </a:lnTo>
                  <a:lnTo>
                    <a:pt x="261" y="847"/>
                  </a:lnTo>
                  <a:lnTo>
                    <a:pt x="261" y="847"/>
                  </a:lnTo>
                  <a:lnTo>
                    <a:pt x="261" y="853"/>
                  </a:lnTo>
                  <a:lnTo>
                    <a:pt x="261" y="853"/>
                  </a:lnTo>
                  <a:lnTo>
                    <a:pt x="256" y="859"/>
                  </a:lnTo>
                  <a:lnTo>
                    <a:pt x="256" y="859"/>
                  </a:lnTo>
                  <a:lnTo>
                    <a:pt x="250" y="859"/>
                  </a:lnTo>
                  <a:lnTo>
                    <a:pt x="250" y="859"/>
                  </a:lnTo>
                  <a:lnTo>
                    <a:pt x="238" y="859"/>
                  </a:lnTo>
                  <a:lnTo>
                    <a:pt x="238" y="859"/>
                  </a:lnTo>
                  <a:lnTo>
                    <a:pt x="227" y="859"/>
                  </a:lnTo>
                  <a:lnTo>
                    <a:pt x="227" y="859"/>
                  </a:lnTo>
                  <a:lnTo>
                    <a:pt x="221" y="859"/>
                  </a:lnTo>
                  <a:lnTo>
                    <a:pt x="221" y="859"/>
                  </a:lnTo>
                  <a:lnTo>
                    <a:pt x="210" y="870"/>
                  </a:lnTo>
                  <a:lnTo>
                    <a:pt x="210" y="870"/>
                  </a:lnTo>
                  <a:lnTo>
                    <a:pt x="199" y="887"/>
                  </a:lnTo>
                  <a:lnTo>
                    <a:pt x="199" y="887"/>
                  </a:lnTo>
                  <a:lnTo>
                    <a:pt x="193" y="899"/>
                  </a:lnTo>
                  <a:lnTo>
                    <a:pt x="193" y="899"/>
                  </a:lnTo>
                  <a:lnTo>
                    <a:pt x="181" y="910"/>
                  </a:lnTo>
                  <a:lnTo>
                    <a:pt x="181" y="910"/>
                  </a:lnTo>
                  <a:lnTo>
                    <a:pt x="176" y="910"/>
                  </a:lnTo>
                  <a:lnTo>
                    <a:pt x="176" y="910"/>
                  </a:lnTo>
                  <a:lnTo>
                    <a:pt x="170" y="910"/>
                  </a:lnTo>
                  <a:lnTo>
                    <a:pt x="170" y="910"/>
                  </a:lnTo>
                  <a:lnTo>
                    <a:pt x="170" y="915"/>
                  </a:lnTo>
                  <a:lnTo>
                    <a:pt x="170" y="915"/>
                  </a:lnTo>
                  <a:lnTo>
                    <a:pt x="170" y="921"/>
                  </a:lnTo>
                  <a:lnTo>
                    <a:pt x="170" y="921"/>
                  </a:lnTo>
                  <a:lnTo>
                    <a:pt x="170" y="927"/>
                  </a:lnTo>
                  <a:lnTo>
                    <a:pt x="170" y="927"/>
                  </a:lnTo>
                  <a:lnTo>
                    <a:pt x="165" y="932"/>
                  </a:lnTo>
                  <a:lnTo>
                    <a:pt x="165" y="932"/>
                  </a:lnTo>
                  <a:lnTo>
                    <a:pt x="165" y="932"/>
                  </a:lnTo>
                  <a:lnTo>
                    <a:pt x="165" y="932"/>
                  </a:lnTo>
                  <a:lnTo>
                    <a:pt x="159" y="932"/>
                  </a:lnTo>
                  <a:lnTo>
                    <a:pt x="159" y="932"/>
                  </a:lnTo>
                  <a:lnTo>
                    <a:pt x="153" y="932"/>
                  </a:lnTo>
                  <a:lnTo>
                    <a:pt x="153" y="932"/>
                  </a:lnTo>
                  <a:lnTo>
                    <a:pt x="147" y="932"/>
                  </a:lnTo>
                  <a:lnTo>
                    <a:pt x="147" y="932"/>
                  </a:lnTo>
                  <a:lnTo>
                    <a:pt x="136" y="938"/>
                  </a:lnTo>
                  <a:lnTo>
                    <a:pt x="136" y="938"/>
                  </a:lnTo>
                  <a:lnTo>
                    <a:pt x="131" y="955"/>
                  </a:lnTo>
                  <a:lnTo>
                    <a:pt x="131" y="955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3" y="978"/>
                  </a:lnTo>
                  <a:lnTo>
                    <a:pt x="113" y="978"/>
                  </a:lnTo>
                  <a:lnTo>
                    <a:pt x="102" y="984"/>
                  </a:lnTo>
                  <a:lnTo>
                    <a:pt x="102" y="984"/>
                  </a:lnTo>
                  <a:lnTo>
                    <a:pt x="91" y="989"/>
                  </a:lnTo>
                  <a:lnTo>
                    <a:pt x="91" y="989"/>
                  </a:lnTo>
                  <a:lnTo>
                    <a:pt x="79" y="995"/>
                  </a:lnTo>
                  <a:lnTo>
                    <a:pt x="79" y="995"/>
                  </a:lnTo>
                  <a:lnTo>
                    <a:pt x="68" y="1000"/>
                  </a:lnTo>
                  <a:lnTo>
                    <a:pt x="68" y="1000"/>
                  </a:lnTo>
                  <a:lnTo>
                    <a:pt x="68" y="995"/>
                  </a:lnTo>
                  <a:lnTo>
                    <a:pt x="68" y="995"/>
                  </a:lnTo>
                  <a:lnTo>
                    <a:pt x="62" y="989"/>
                  </a:lnTo>
                  <a:lnTo>
                    <a:pt x="62" y="989"/>
                  </a:lnTo>
                  <a:lnTo>
                    <a:pt x="62" y="989"/>
                  </a:lnTo>
                  <a:lnTo>
                    <a:pt x="62" y="989"/>
                  </a:lnTo>
                  <a:lnTo>
                    <a:pt x="62" y="984"/>
                  </a:lnTo>
                  <a:lnTo>
                    <a:pt x="62" y="984"/>
                  </a:lnTo>
                  <a:lnTo>
                    <a:pt x="68" y="978"/>
                  </a:lnTo>
                  <a:lnTo>
                    <a:pt x="68" y="978"/>
                  </a:lnTo>
                  <a:lnTo>
                    <a:pt x="68" y="972"/>
                  </a:lnTo>
                  <a:lnTo>
                    <a:pt x="68" y="972"/>
                  </a:lnTo>
                  <a:lnTo>
                    <a:pt x="68" y="966"/>
                  </a:lnTo>
                  <a:lnTo>
                    <a:pt x="68" y="966"/>
                  </a:lnTo>
                  <a:lnTo>
                    <a:pt x="68" y="961"/>
                  </a:lnTo>
                  <a:lnTo>
                    <a:pt x="68" y="961"/>
                  </a:lnTo>
                  <a:lnTo>
                    <a:pt x="68" y="961"/>
                  </a:lnTo>
                  <a:lnTo>
                    <a:pt x="68" y="961"/>
                  </a:lnTo>
                  <a:lnTo>
                    <a:pt x="68" y="955"/>
                  </a:lnTo>
                  <a:lnTo>
                    <a:pt x="68" y="955"/>
                  </a:lnTo>
                  <a:lnTo>
                    <a:pt x="68" y="955"/>
                  </a:lnTo>
                  <a:lnTo>
                    <a:pt x="68" y="955"/>
                  </a:lnTo>
                  <a:lnTo>
                    <a:pt x="62" y="955"/>
                  </a:lnTo>
                  <a:lnTo>
                    <a:pt x="62" y="955"/>
                  </a:lnTo>
                  <a:lnTo>
                    <a:pt x="56" y="972"/>
                  </a:lnTo>
                  <a:lnTo>
                    <a:pt x="56" y="972"/>
                  </a:lnTo>
                  <a:lnTo>
                    <a:pt x="51" y="989"/>
                  </a:lnTo>
                  <a:lnTo>
                    <a:pt x="51" y="989"/>
                  </a:lnTo>
                  <a:lnTo>
                    <a:pt x="45" y="1000"/>
                  </a:lnTo>
                  <a:lnTo>
                    <a:pt x="45" y="1000"/>
                  </a:lnTo>
                  <a:lnTo>
                    <a:pt x="34" y="1012"/>
                  </a:lnTo>
                  <a:lnTo>
                    <a:pt x="34" y="1012"/>
                  </a:lnTo>
                  <a:lnTo>
                    <a:pt x="34" y="1018"/>
                  </a:lnTo>
                  <a:lnTo>
                    <a:pt x="34" y="1018"/>
                  </a:lnTo>
                  <a:lnTo>
                    <a:pt x="40" y="1029"/>
                  </a:lnTo>
                  <a:lnTo>
                    <a:pt x="40" y="1029"/>
                  </a:lnTo>
                  <a:lnTo>
                    <a:pt x="45" y="1040"/>
                  </a:lnTo>
                  <a:lnTo>
                    <a:pt x="45" y="1040"/>
                  </a:lnTo>
                  <a:lnTo>
                    <a:pt x="51" y="1046"/>
                  </a:lnTo>
                  <a:lnTo>
                    <a:pt x="51" y="1046"/>
                  </a:lnTo>
                  <a:lnTo>
                    <a:pt x="51" y="1046"/>
                  </a:lnTo>
                  <a:lnTo>
                    <a:pt x="51" y="1046"/>
                  </a:lnTo>
                  <a:lnTo>
                    <a:pt x="51" y="1046"/>
                  </a:lnTo>
                  <a:lnTo>
                    <a:pt x="51" y="1058"/>
                  </a:lnTo>
                  <a:lnTo>
                    <a:pt x="51" y="1058"/>
                  </a:lnTo>
                  <a:lnTo>
                    <a:pt x="45" y="1074"/>
                  </a:lnTo>
                  <a:lnTo>
                    <a:pt x="45" y="1074"/>
                  </a:lnTo>
                  <a:lnTo>
                    <a:pt x="45" y="1086"/>
                  </a:lnTo>
                  <a:lnTo>
                    <a:pt x="45" y="1086"/>
                  </a:lnTo>
                  <a:lnTo>
                    <a:pt x="45" y="1080"/>
                  </a:lnTo>
                  <a:lnTo>
                    <a:pt x="45" y="1080"/>
                  </a:lnTo>
                  <a:lnTo>
                    <a:pt x="51" y="1086"/>
                  </a:lnTo>
                  <a:lnTo>
                    <a:pt x="51" y="1086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51" y="1091"/>
                  </a:lnTo>
                  <a:lnTo>
                    <a:pt x="51" y="1109"/>
                  </a:lnTo>
                  <a:lnTo>
                    <a:pt x="51" y="1109"/>
                  </a:lnTo>
                  <a:lnTo>
                    <a:pt x="45" y="1125"/>
                  </a:lnTo>
                  <a:lnTo>
                    <a:pt x="45" y="1125"/>
                  </a:lnTo>
                  <a:lnTo>
                    <a:pt x="40" y="1137"/>
                  </a:lnTo>
                  <a:lnTo>
                    <a:pt x="40" y="1137"/>
                  </a:lnTo>
                  <a:lnTo>
                    <a:pt x="28" y="1149"/>
                  </a:lnTo>
                  <a:lnTo>
                    <a:pt x="28" y="1149"/>
                  </a:lnTo>
                  <a:lnTo>
                    <a:pt x="28" y="1149"/>
                  </a:lnTo>
                  <a:lnTo>
                    <a:pt x="28" y="1149"/>
                  </a:lnTo>
                  <a:lnTo>
                    <a:pt x="22" y="1149"/>
                  </a:lnTo>
                  <a:lnTo>
                    <a:pt x="22" y="1149"/>
                  </a:lnTo>
                  <a:lnTo>
                    <a:pt x="17" y="1149"/>
                  </a:lnTo>
                  <a:lnTo>
                    <a:pt x="17" y="1149"/>
                  </a:lnTo>
                  <a:lnTo>
                    <a:pt x="11" y="1149"/>
                  </a:lnTo>
                  <a:lnTo>
                    <a:pt x="11" y="1154"/>
                  </a:lnTo>
                  <a:lnTo>
                    <a:pt x="11" y="1159"/>
                  </a:lnTo>
                  <a:lnTo>
                    <a:pt x="11" y="1159"/>
                  </a:lnTo>
                  <a:lnTo>
                    <a:pt x="6" y="1165"/>
                  </a:lnTo>
                  <a:lnTo>
                    <a:pt x="6" y="1165"/>
                  </a:lnTo>
                  <a:lnTo>
                    <a:pt x="11" y="1165"/>
                  </a:lnTo>
                  <a:lnTo>
                    <a:pt x="11" y="1165"/>
                  </a:lnTo>
                  <a:lnTo>
                    <a:pt x="11" y="1165"/>
                  </a:lnTo>
                  <a:lnTo>
                    <a:pt x="11" y="1165"/>
                  </a:lnTo>
                  <a:lnTo>
                    <a:pt x="17" y="1171"/>
                  </a:lnTo>
                  <a:lnTo>
                    <a:pt x="17" y="1171"/>
                  </a:lnTo>
                  <a:lnTo>
                    <a:pt x="17" y="1171"/>
                  </a:lnTo>
                  <a:lnTo>
                    <a:pt x="17" y="1171"/>
                  </a:lnTo>
                  <a:lnTo>
                    <a:pt x="28" y="1177"/>
                  </a:lnTo>
                  <a:lnTo>
                    <a:pt x="28" y="1177"/>
                  </a:lnTo>
                  <a:lnTo>
                    <a:pt x="40" y="1188"/>
                  </a:lnTo>
                  <a:lnTo>
                    <a:pt x="40" y="1188"/>
                  </a:lnTo>
                  <a:lnTo>
                    <a:pt x="51" y="1194"/>
                  </a:lnTo>
                  <a:lnTo>
                    <a:pt x="51" y="1194"/>
                  </a:lnTo>
                  <a:lnTo>
                    <a:pt x="56" y="1211"/>
                  </a:lnTo>
                  <a:lnTo>
                    <a:pt x="56" y="1211"/>
                  </a:lnTo>
                  <a:lnTo>
                    <a:pt x="56" y="1228"/>
                  </a:lnTo>
                  <a:lnTo>
                    <a:pt x="56" y="1228"/>
                  </a:lnTo>
                  <a:lnTo>
                    <a:pt x="56" y="1239"/>
                  </a:lnTo>
                  <a:lnTo>
                    <a:pt x="56" y="1239"/>
                  </a:lnTo>
                  <a:lnTo>
                    <a:pt x="56" y="1251"/>
                  </a:lnTo>
                  <a:lnTo>
                    <a:pt x="56" y="1251"/>
                  </a:lnTo>
                  <a:lnTo>
                    <a:pt x="56" y="1262"/>
                  </a:lnTo>
                  <a:lnTo>
                    <a:pt x="56" y="1262"/>
                  </a:lnTo>
                  <a:lnTo>
                    <a:pt x="62" y="1279"/>
                  </a:lnTo>
                  <a:lnTo>
                    <a:pt x="62" y="1279"/>
                  </a:lnTo>
                  <a:lnTo>
                    <a:pt x="62" y="1296"/>
                  </a:lnTo>
                  <a:lnTo>
                    <a:pt x="62" y="1296"/>
                  </a:lnTo>
                  <a:lnTo>
                    <a:pt x="68" y="1319"/>
                  </a:lnTo>
                  <a:lnTo>
                    <a:pt x="68" y="1319"/>
                  </a:lnTo>
                  <a:lnTo>
                    <a:pt x="74" y="1342"/>
                  </a:lnTo>
                  <a:lnTo>
                    <a:pt x="74" y="1342"/>
                  </a:lnTo>
                  <a:lnTo>
                    <a:pt x="62" y="1336"/>
                  </a:lnTo>
                  <a:lnTo>
                    <a:pt x="62" y="1336"/>
                  </a:lnTo>
                  <a:lnTo>
                    <a:pt x="56" y="1336"/>
                  </a:lnTo>
                  <a:lnTo>
                    <a:pt x="56" y="1336"/>
                  </a:lnTo>
                  <a:lnTo>
                    <a:pt x="51" y="1330"/>
                  </a:lnTo>
                  <a:lnTo>
                    <a:pt x="51" y="1330"/>
                  </a:lnTo>
                  <a:lnTo>
                    <a:pt x="40" y="1330"/>
                  </a:lnTo>
                  <a:lnTo>
                    <a:pt x="40" y="1330"/>
                  </a:lnTo>
                  <a:lnTo>
                    <a:pt x="40" y="1324"/>
                  </a:lnTo>
                  <a:lnTo>
                    <a:pt x="40" y="1324"/>
                  </a:lnTo>
                  <a:lnTo>
                    <a:pt x="40" y="1313"/>
                  </a:lnTo>
                  <a:lnTo>
                    <a:pt x="40" y="1313"/>
                  </a:lnTo>
                  <a:lnTo>
                    <a:pt x="40" y="1308"/>
                  </a:lnTo>
                  <a:lnTo>
                    <a:pt x="40" y="1308"/>
                  </a:lnTo>
                  <a:lnTo>
                    <a:pt x="40" y="1302"/>
                  </a:lnTo>
                  <a:lnTo>
                    <a:pt x="40" y="1302"/>
                  </a:lnTo>
                  <a:lnTo>
                    <a:pt x="34" y="1302"/>
                  </a:lnTo>
                  <a:lnTo>
                    <a:pt x="34" y="1302"/>
                  </a:lnTo>
                  <a:lnTo>
                    <a:pt x="28" y="1302"/>
                  </a:lnTo>
                  <a:lnTo>
                    <a:pt x="28" y="1302"/>
                  </a:lnTo>
                  <a:lnTo>
                    <a:pt x="34" y="1324"/>
                  </a:lnTo>
                  <a:lnTo>
                    <a:pt x="34" y="1324"/>
                  </a:lnTo>
                  <a:lnTo>
                    <a:pt x="45" y="1342"/>
                  </a:lnTo>
                  <a:lnTo>
                    <a:pt x="45" y="1342"/>
                  </a:lnTo>
                  <a:lnTo>
                    <a:pt x="51" y="1364"/>
                  </a:lnTo>
                  <a:lnTo>
                    <a:pt x="51" y="1364"/>
                  </a:lnTo>
                  <a:lnTo>
                    <a:pt x="56" y="1381"/>
                  </a:lnTo>
                  <a:lnTo>
                    <a:pt x="56" y="1381"/>
                  </a:lnTo>
                  <a:lnTo>
                    <a:pt x="51" y="1381"/>
                  </a:lnTo>
                  <a:lnTo>
                    <a:pt x="51" y="1381"/>
                  </a:lnTo>
                  <a:lnTo>
                    <a:pt x="51" y="1381"/>
                  </a:lnTo>
                  <a:lnTo>
                    <a:pt x="51" y="1381"/>
                  </a:lnTo>
                  <a:lnTo>
                    <a:pt x="45" y="1381"/>
                  </a:lnTo>
                  <a:lnTo>
                    <a:pt x="45" y="1381"/>
                  </a:lnTo>
                  <a:lnTo>
                    <a:pt x="40" y="1381"/>
                  </a:lnTo>
                  <a:lnTo>
                    <a:pt x="40" y="1381"/>
                  </a:lnTo>
                  <a:lnTo>
                    <a:pt x="28" y="1370"/>
                  </a:lnTo>
                  <a:lnTo>
                    <a:pt x="28" y="1370"/>
                  </a:lnTo>
                  <a:lnTo>
                    <a:pt x="22" y="1353"/>
                  </a:lnTo>
                  <a:lnTo>
                    <a:pt x="22" y="1353"/>
                  </a:lnTo>
                  <a:lnTo>
                    <a:pt x="17" y="1324"/>
                  </a:lnTo>
                  <a:lnTo>
                    <a:pt x="17" y="1324"/>
                  </a:lnTo>
                  <a:lnTo>
                    <a:pt x="11" y="1308"/>
                  </a:lnTo>
                  <a:lnTo>
                    <a:pt x="11" y="1308"/>
                  </a:lnTo>
                  <a:lnTo>
                    <a:pt x="6" y="1302"/>
                  </a:lnTo>
                  <a:lnTo>
                    <a:pt x="6" y="1302"/>
                  </a:lnTo>
                  <a:lnTo>
                    <a:pt x="0" y="1302"/>
                  </a:lnTo>
                  <a:lnTo>
                    <a:pt x="0" y="1302"/>
                  </a:lnTo>
                  <a:lnTo>
                    <a:pt x="6" y="1319"/>
                  </a:lnTo>
                  <a:lnTo>
                    <a:pt x="6" y="1319"/>
                  </a:lnTo>
                  <a:lnTo>
                    <a:pt x="6" y="1336"/>
                  </a:lnTo>
                  <a:lnTo>
                    <a:pt x="6" y="1336"/>
                  </a:lnTo>
                  <a:lnTo>
                    <a:pt x="6" y="1353"/>
                  </a:lnTo>
                  <a:lnTo>
                    <a:pt x="6" y="1353"/>
                  </a:lnTo>
                  <a:lnTo>
                    <a:pt x="11" y="1370"/>
                  </a:lnTo>
                  <a:lnTo>
                    <a:pt x="11" y="1370"/>
                  </a:lnTo>
                  <a:lnTo>
                    <a:pt x="17" y="1376"/>
                  </a:lnTo>
                  <a:lnTo>
                    <a:pt x="17" y="1376"/>
                  </a:lnTo>
                  <a:lnTo>
                    <a:pt x="17" y="1376"/>
                  </a:lnTo>
                  <a:lnTo>
                    <a:pt x="17" y="1376"/>
                  </a:lnTo>
                  <a:lnTo>
                    <a:pt x="22" y="1376"/>
                  </a:lnTo>
                  <a:lnTo>
                    <a:pt x="22" y="1376"/>
                  </a:lnTo>
                  <a:lnTo>
                    <a:pt x="22" y="1376"/>
                  </a:lnTo>
                  <a:lnTo>
                    <a:pt x="22" y="1376"/>
                  </a:lnTo>
                  <a:lnTo>
                    <a:pt x="34" y="1393"/>
                  </a:lnTo>
                  <a:lnTo>
                    <a:pt x="34" y="1393"/>
                  </a:lnTo>
                  <a:lnTo>
                    <a:pt x="51" y="1410"/>
                  </a:lnTo>
                  <a:lnTo>
                    <a:pt x="51" y="1410"/>
                  </a:lnTo>
                  <a:lnTo>
                    <a:pt x="62" y="1421"/>
                  </a:lnTo>
                  <a:lnTo>
                    <a:pt x="62" y="1421"/>
                  </a:lnTo>
                  <a:lnTo>
                    <a:pt x="74" y="1438"/>
                  </a:lnTo>
                  <a:lnTo>
                    <a:pt x="74" y="1438"/>
                  </a:lnTo>
                  <a:lnTo>
                    <a:pt x="74" y="1444"/>
                  </a:lnTo>
                  <a:lnTo>
                    <a:pt x="74" y="1444"/>
                  </a:lnTo>
                  <a:lnTo>
                    <a:pt x="74" y="1455"/>
                  </a:lnTo>
                  <a:lnTo>
                    <a:pt x="74" y="1455"/>
                  </a:lnTo>
                  <a:lnTo>
                    <a:pt x="74" y="1461"/>
                  </a:lnTo>
                  <a:lnTo>
                    <a:pt x="74" y="1461"/>
                  </a:lnTo>
                  <a:lnTo>
                    <a:pt x="79" y="1473"/>
                  </a:lnTo>
                  <a:lnTo>
                    <a:pt x="79" y="1473"/>
                  </a:lnTo>
                  <a:lnTo>
                    <a:pt x="85" y="1473"/>
                  </a:lnTo>
                  <a:lnTo>
                    <a:pt x="85" y="1473"/>
                  </a:lnTo>
                  <a:lnTo>
                    <a:pt x="91" y="1478"/>
                  </a:lnTo>
                  <a:lnTo>
                    <a:pt x="91" y="1478"/>
                  </a:lnTo>
                  <a:lnTo>
                    <a:pt x="91" y="1484"/>
                  </a:lnTo>
                  <a:lnTo>
                    <a:pt x="91" y="1484"/>
                  </a:lnTo>
                  <a:lnTo>
                    <a:pt x="91" y="1489"/>
                  </a:lnTo>
                  <a:lnTo>
                    <a:pt x="91" y="1489"/>
                  </a:lnTo>
                  <a:lnTo>
                    <a:pt x="85" y="1489"/>
                  </a:lnTo>
                  <a:lnTo>
                    <a:pt x="85" y="1489"/>
                  </a:lnTo>
                  <a:lnTo>
                    <a:pt x="85" y="1495"/>
                  </a:lnTo>
                  <a:lnTo>
                    <a:pt x="85" y="1495"/>
                  </a:lnTo>
                  <a:lnTo>
                    <a:pt x="85" y="1507"/>
                  </a:lnTo>
                  <a:lnTo>
                    <a:pt x="85" y="1507"/>
                  </a:lnTo>
                  <a:lnTo>
                    <a:pt x="85" y="1512"/>
                  </a:lnTo>
                  <a:lnTo>
                    <a:pt x="85" y="1512"/>
                  </a:lnTo>
                  <a:lnTo>
                    <a:pt x="91" y="1523"/>
                  </a:lnTo>
                  <a:lnTo>
                    <a:pt x="91" y="1523"/>
                  </a:lnTo>
                  <a:lnTo>
                    <a:pt x="102" y="1535"/>
                  </a:lnTo>
                  <a:lnTo>
                    <a:pt x="102" y="1535"/>
                  </a:lnTo>
                  <a:lnTo>
                    <a:pt x="119" y="1541"/>
                  </a:lnTo>
                  <a:lnTo>
                    <a:pt x="119" y="1541"/>
                  </a:lnTo>
                  <a:lnTo>
                    <a:pt x="125" y="1546"/>
                  </a:lnTo>
                  <a:lnTo>
                    <a:pt x="125" y="1546"/>
                  </a:lnTo>
                  <a:lnTo>
                    <a:pt x="125" y="1558"/>
                  </a:lnTo>
                  <a:lnTo>
                    <a:pt x="125" y="1558"/>
                  </a:lnTo>
                  <a:lnTo>
                    <a:pt x="119" y="1569"/>
                  </a:lnTo>
                  <a:lnTo>
                    <a:pt x="119" y="1569"/>
                  </a:lnTo>
                  <a:lnTo>
                    <a:pt x="119" y="1574"/>
                  </a:lnTo>
                  <a:lnTo>
                    <a:pt x="119" y="1574"/>
                  </a:lnTo>
                  <a:lnTo>
                    <a:pt x="119" y="1586"/>
                  </a:lnTo>
                  <a:lnTo>
                    <a:pt x="119" y="1586"/>
                  </a:lnTo>
                  <a:lnTo>
                    <a:pt x="125" y="1598"/>
                  </a:lnTo>
                  <a:lnTo>
                    <a:pt x="125" y="1598"/>
                  </a:lnTo>
                  <a:lnTo>
                    <a:pt x="136" y="1608"/>
                  </a:lnTo>
                  <a:lnTo>
                    <a:pt x="136" y="1608"/>
                  </a:lnTo>
                  <a:lnTo>
                    <a:pt x="147" y="1620"/>
                  </a:lnTo>
                  <a:lnTo>
                    <a:pt x="147" y="1620"/>
                  </a:lnTo>
                  <a:lnTo>
                    <a:pt x="153" y="1637"/>
                  </a:lnTo>
                  <a:lnTo>
                    <a:pt x="153" y="1637"/>
                  </a:lnTo>
                  <a:lnTo>
                    <a:pt x="153" y="1643"/>
                  </a:lnTo>
                  <a:lnTo>
                    <a:pt x="153" y="1643"/>
                  </a:lnTo>
                  <a:lnTo>
                    <a:pt x="147" y="1648"/>
                  </a:lnTo>
                  <a:lnTo>
                    <a:pt x="147" y="1648"/>
                  </a:lnTo>
                  <a:lnTo>
                    <a:pt x="147" y="1654"/>
                  </a:lnTo>
                  <a:lnTo>
                    <a:pt x="147" y="1654"/>
                  </a:lnTo>
                  <a:lnTo>
                    <a:pt x="142" y="1654"/>
                  </a:lnTo>
                  <a:lnTo>
                    <a:pt x="142" y="1654"/>
                  </a:lnTo>
                  <a:lnTo>
                    <a:pt x="142" y="1671"/>
                  </a:lnTo>
                  <a:lnTo>
                    <a:pt x="142" y="1671"/>
                  </a:lnTo>
                  <a:lnTo>
                    <a:pt x="142" y="1694"/>
                  </a:lnTo>
                  <a:lnTo>
                    <a:pt x="142" y="1694"/>
                  </a:lnTo>
                  <a:lnTo>
                    <a:pt x="147" y="1711"/>
                  </a:lnTo>
                  <a:lnTo>
                    <a:pt x="147" y="1711"/>
                  </a:lnTo>
                  <a:lnTo>
                    <a:pt x="147" y="1728"/>
                  </a:lnTo>
                  <a:lnTo>
                    <a:pt x="147" y="1728"/>
                  </a:lnTo>
                  <a:lnTo>
                    <a:pt x="153" y="1739"/>
                  </a:lnTo>
                  <a:lnTo>
                    <a:pt x="153" y="1739"/>
                  </a:lnTo>
                  <a:lnTo>
                    <a:pt x="159" y="1751"/>
                  </a:lnTo>
                  <a:lnTo>
                    <a:pt x="159" y="1751"/>
                  </a:lnTo>
                  <a:lnTo>
                    <a:pt x="165" y="1762"/>
                  </a:lnTo>
                  <a:lnTo>
                    <a:pt x="165" y="1762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6" y="1791"/>
                  </a:lnTo>
                  <a:lnTo>
                    <a:pt x="176" y="1791"/>
                  </a:lnTo>
                  <a:lnTo>
                    <a:pt x="176" y="1802"/>
                  </a:lnTo>
                  <a:lnTo>
                    <a:pt x="176" y="1802"/>
                  </a:lnTo>
                  <a:lnTo>
                    <a:pt x="176" y="1813"/>
                  </a:lnTo>
                  <a:lnTo>
                    <a:pt x="176" y="1813"/>
                  </a:lnTo>
                  <a:lnTo>
                    <a:pt x="176" y="1830"/>
                  </a:lnTo>
                  <a:lnTo>
                    <a:pt x="176" y="1830"/>
                  </a:lnTo>
                  <a:lnTo>
                    <a:pt x="181" y="1836"/>
                  </a:lnTo>
                  <a:lnTo>
                    <a:pt x="181" y="1836"/>
                  </a:lnTo>
                  <a:lnTo>
                    <a:pt x="187" y="1847"/>
                  </a:lnTo>
                  <a:lnTo>
                    <a:pt x="187" y="1847"/>
                  </a:lnTo>
                  <a:lnTo>
                    <a:pt x="187" y="1853"/>
                  </a:lnTo>
                  <a:lnTo>
                    <a:pt x="187" y="1853"/>
                  </a:lnTo>
                  <a:lnTo>
                    <a:pt x="193" y="1859"/>
                  </a:lnTo>
                  <a:lnTo>
                    <a:pt x="193" y="1859"/>
                  </a:lnTo>
                  <a:lnTo>
                    <a:pt x="193" y="1864"/>
                  </a:lnTo>
                  <a:lnTo>
                    <a:pt x="193" y="1864"/>
                  </a:lnTo>
                  <a:lnTo>
                    <a:pt x="187" y="1876"/>
                  </a:lnTo>
                  <a:lnTo>
                    <a:pt x="187" y="1876"/>
                  </a:lnTo>
                  <a:lnTo>
                    <a:pt x="181" y="1882"/>
                  </a:lnTo>
                  <a:lnTo>
                    <a:pt x="181" y="1882"/>
                  </a:lnTo>
                  <a:lnTo>
                    <a:pt x="181" y="1887"/>
                  </a:lnTo>
                  <a:lnTo>
                    <a:pt x="181" y="1887"/>
                  </a:lnTo>
                  <a:lnTo>
                    <a:pt x="181" y="1898"/>
                  </a:lnTo>
                  <a:lnTo>
                    <a:pt x="181" y="1898"/>
                  </a:lnTo>
                  <a:lnTo>
                    <a:pt x="187" y="1904"/>
                  </a:lnTo>
                  <a:lnTo>
                    <a:pt x="187" y="1904"/>
                  </a:lnTo>
                  <a:lnTo>
                    <a:pt x="193" y="1910"/>
                  </a:lnTo>
                  <a:lnTo>
                    <a:pt x="193" y="1910"/>
                  </a:lnTo>
                  <a:lnTo>
                    <a:pt x="193" y="1922"/>
                  </a:lnTo>
                  <a:lnTo>
                    <a:pt x="193" y="1922"/>
                  </a:lnTo>
                  <a:lnTo>
                    <a:pt x="187" y="1927"/>
                  </a:lnTo>
                  <a:lnTo>
                    <a:pt x="187" y="1927"/>
                  </a:lnTo>
                  <a:lnTo>
                    <a:pt x="181" y="1933"/>
                  </a:lnTo>
                  <a:lnTo>
                    <a:pt x="181" y="1933"/>
                  </a:lnTo>
                  <a:lnTo>
                    <a:pt x="181" y="1938"/>
                  </a:lnTo>
                  <a:lnTo>
                    <a:pt x="181" y="1938"/>
                  </a:lnTo>
                  <a:lnTo>
                    <a:pt x="176" y="1938"/>
                  </a:lnTo>
                  <a:lnTo>
                    <a:pt x="176" y="1938"/>
                  </a:lnTo>
                  <a:lnTo>
                    <a:pt x="176" y="1967"/>
                  </a:lnTo>
                  <a:lnTo>
                    <a:pt x="176" y="1967"/>
                  </a:lnTo>
                  <a:lnTo>
                    <a:pt x="176" y="1990"/>
                  </a:lnTo>
                  <a:lnTo>
                    <a:pt x="176" y="1990"/>
                  </a:lnTo>
                  <a:lnTo>
                    <a:pt x="176" y="2012"/>
                  </a:lnTo>
                  <a:lnTo>
                    <a:pt x="176" y="2012"/>
                  </a:lnTo>
                  <a:lnTo>
                    <a:pt x="176" y="2041"/>
                  </a:lnTo>
                  <a:lnTo>
                    <a:pt x="176" y="2041"/>
                  </a:lnTo>
                  <a:lnTo>
                    <a:pt x="176" y="2041"/>
                  </a:lnTo>
                  <a:lnTo>
                    <a:pt x="176" y="2041"/>
                  </a:lnTo>
                  <a:lnTo>
                    <a:pt x="170" y="2041"/>
                  </a:lnTo>
                  <a:lnTo>
                    <a:pt x="170" y="2041"/>
                  </a:lnTo>
                  <a:lnTo>
                    <a:pt x="170" y="2041"/>
                  </a:lnTo>
                  <a:lnTo>
                    <a:pt x="170" y="2041"/>
                  </a:lnTo>
                  <a:lnTo>
                    <a:pt x="165" y="2047"/>
                  </a:lnTo>
                  <a:lnTo>
                    <a:pt x="165" y="2047"/>
                  </a:lnTo>
                  <a:lnTo>
                    <a:pt x="159" y="2041"/>
                  </a:lnTo>
                  <a:lnTo>
                    <a:pt x="159" y="2041"/>
                  </a:lnTo>
                  <a:lnTo>
                    <a:pt x="153" y="2029"/>
                  </a:lnTo>
                  <a:lnTo>
                    <a:pt x="153" y="2029"/>
                  </a:lnTo>
                  <a:lnTo>
                    <a:pt x="147" y="2023"/>
                  </a:lnTo>
                  <a:lnTo>
                    <a:pt x="147" y="2023"/>
                  </a:lnTo>
                  <a:lnTo>
                    <a:pt x="142" y="2023"/>
                  </a:lnTo>
                  <a:lnTo>
                    <a:pt x="142" y="2023"/>
                  </a:lnTo>
                  <a:lnTo>
                    <a:pt x="142" y="2023"/>
                  </a:lnTo>
                  <a:lnTo>
                    <a:pt x="142" y="2023"/>
                  </a:lnTo>
                  <a:lnTo>
                    <a:pt x="136" y="2023"/>
                  </a:lnTo>
                  <a:lnTo>
                    <a:pt x="136" y="2023"/>
                  </a:lnTo>
                  <a:lnTo>
                    <a:pt x="131" y="2023"/>
                  </a:lnTo>
                  <a:lnTo>
                    <a:pt x="131" y="2023"/>
                  </a:lnTo>
                  <a:lnTo>
                    <a:pt x="131" y="2029"/>
                  </a:lnTo>
                  <a:lnTo>
                    <a:pt x="131" y="2029"/>
                  </a:lnTo>
                  <a:lnTo>
                    <a:pt x="131" y="2029"/>
                  </a:lnTo>
                  <a:lnTo>
                    <a:pt x="131" y="2029"/>
                  </a:lnTo>
                  <a:lnTo>
                    <a:pt x="131" y="2035"/>
                  </a:lnTo>
                  <a:lnTo>
                    <a:pt x="131" y="2035"/>
                  </a:lnTo>
                  <a:lnTo>
                    <a:pt x="136" y="2052"/>
                  </a:lnTo>
                  <a:lnTo>
                    <a:pt x="136" y="2052"/>
                  </a:lnTo>
                  <a:lnTo>
                    <a:pt x="136" y="2058"/>
                  </a:lnTo>
                  <a:lnTo>
                    <a:pt x="136" y="2058"/>
                  </a:lnTo>
                  <a:lnTo>
                    <a:pt x="153" y="2081"/>
                  </a:lnTo>
                  <a:lnTo>
                    <a:pt x="153" y="2081"/>
                  </a:lnTo>
                  <a:lnTo>
                    <a:pt x="165" y="2086"/>
                  </a:lnTo>
                  <a:lnTo>
                    <a:pt x="165" y="2086"/>
                  </a:lnTo>
                  <a:lnTo>
                    <a:pt x="181" y="2092"/>
                  </a:lnTo>
                  <a:lnTo>
                    <a:pt x="181" y="2092"/>
                  </a:lnTo>
                  <a:lnTo>
                    <a:pt x="199" y="2103"/>
                  </a:lnTo>
                  <a:lnTo>
                    <a:pt x="199" y="2103"/>
                  </a:lnTo>
                  <a:lnTo>
                    <a:pt x="204" y="2115"/>
                  </a:lnTo>
                  <a:lnTo>
                    <a:pt x="204" y="2115"/>
                  </a:lnTo>
                  <a:lnTo>
                    <a:pt x="210" y="2126"/>
                  </a:lnTo>
                  <a:lnTo>
                    <a:pt x="210" y="2126"/>
                  </a:lnTo>
                  <a:lnTo>
                    <a:pt x="216" y="2132"/>
                  </a:lnTo>
                  <a:lnTo>
                    <a:pt x="216" y="2132"/>
                  </a:lnTo>
                  <a:lnTo>
                    <a:pt x="221" y="2143"/>
                  </a:lnTo>
                  <a:lnTo>
                    <a:pt x="221" y="2143"/>
                  </a:lnTo>
                  <a:lnTo>
                    <a:pt x="232" y="2143"/>
                  </a:lnTo>
                  <a:lnTo>
                    <a:pt x="232" y="2143"/>
                  </a:lnTo>
                  <a:lnTo>
                    <a:pt x="244" y="2149"/>
                  </a:lnTo>
                  <a:lnTo>
                    <a:pt x="244" y="2149"/>
                  </a:lnTo>
                  <a:lnTo>
                    <a:pt x="261" y="2149"/>
                  </a:lnTo>
                  <a:lnTo>
                    <a:pt x="261" y="2149"/>
                  </a:lnTo>
                  <a:lnTo>
                    <a:pt x="261" y="2149"/>
                  </a:lnTo>
                  <a:lnTo>
                    <a:pt x="266" y="2149"/>
                  </a:lnTo>
                  <a:lnTo>
                    <a:pt x="266" y="2143"/>
                  </a:lnTo>
                  <a:lnTo>
                    <a:pt x="266" y="2143"/>
                  </a:lnTo>
                  <a:lnTo>
                    <a:pt x="266" y="2143"/>
                  </a:lnTo>
                  <a:lnTo>
                    <a:pt x="266" y="2143"/>
                  </a:lnTo>
                  <a:lnTo>
                    <a:pt x="278" y="2143"/>
                  </a:lnTo>
                  <a:lnTo>
                    <a:pt x="278" y="2143"/>
                  </a:lnTo>
                  <a:lnTo>
                    <a:pt x="284" y="2143"/>
                  </a:lnTo>
                  <a:lnTo>
                    <a:pt x="284" y="2143"/>
                  </a:lnTo>
                  <a:lnTo>
                    <a:pt x="295" y="2143"/>
                  </a:lnTo>
                  <a:lnTo>
                    <a:pt x="295" y="2143"/>
                  </a:lnTo>
                  <a:lnTo>
                    <a:pt x="301" y="2143"/>
                  </a:lnTo>
                  <a:lnTo>
                    <a:pt x="301" y="2143"/>
                  </a:lnTo>
                  <a:lnTo>
                    <a:pt x="306" y="2143"/>
                  </a:lnTo>
                  <a:lnTo>
                    <a:pt x="306" y="2143"/>
                  </a:lnTo>
                  <a:lnTo>
                    <a:pt x="318" y="2149"/>
                  </a:lnTo>
                  <a:lnTo>
                    <a:pt x="318" y="2149"/>
                  </a:lnTo>
                  <a:lnTo>
                    <a:pt x="324" y="2154"/>
                  </a:lnTo>
                  <a:lnTo>
                    <a:pt x="324" y="2154"/>
                  </a:lnTo>
                  <a:lnTo>
                    <a:pt x="335" y="2160"/>
                  </a:lnTo>
                  <a:lnTo>
                    <a:pt x="335" y="2160"/>
                  </a:lnTo>
                  <a:lnTo>
                    <a:pt x="335" y="2154"/>
                  </a:lnTo>
                  <a:lnTo>
                    <a:pt x="335" y="2154"/>
                  </a:lnTo>
                  <a:lnTo>
                    <a:pt x="341" y="2149"/>
                  </a:lnTo>
                  <a:lnTo>
                    <a:pt x="341" y="2149"/>
                  </a:lnTo>
                  <a:lnTo>
                    <a:pt x="341" y="2143"/>
                  </a:lnTo>
                  <a:lnTo>
                    <a:pt x="341" y="2143"/>
                  </a:lnTo>
                  <a:lnTo>
                    <a:pt x="341" y="2143"/>
                  </a:lnTo>
                  <a:lnTo>
                    <a:pt x="341" y="2143"/>
                  </a:lnTo>
                  <a:lnTo>
                    <a:pt x="341" y="2143"/>
                  </a:lnTo>
                  <a:lnTo>
                    <a:pt x="341" y="2143"/>
                  </a:lnTo>
                  <a:lnTo>
                    <a:pt x="346" y="2143"/>
                  </a:lnTo>
                  <a:lnTo>
                    <a:pt x="346" y="2143"/>
                  </a:lnTo>
                  <a:lnTo>
                    <a:pt x="352" y="2143"/>
                  </a:lnTo>
                  <a:lnTo>
                    <a:pt x="352" y="2143"/>
                  </a:lnTo>
                  <a:lnTo>
                    <a:pt x="358" y="2149"/>
                  </a:lnTo>
                  <a:lnTo>
                    <a:pt x="358" y="2149"/>
                  </a:lnTo>
                  <a:lnTo>
                    <a:pt x="363" y="2137"/>
                  </a:lnTo>
                  <a:lnTo>
                    <a:pt x="363" y="2137"/>
                  </a:lnTo>
                  <a:lnTo>
                    <a:pt x="381" y="2115"/>
                  </a:lnTo>
                  <a:lnTo>
                    <a:pt x="381" y="2115"/>
                  </a:lnTo>
                  <a:lnTo>
                    <a:pt x="391" y="2097"/>
                  </a:lnTo>
                  <a:lnTo>
                    <a:pt x="391" y="2097"/>
                  </a:lnTo>
                  <a:lnTo>
                    <a:pt x="397" y="2086"/>
                  </a:lnTo>
                  <a:lnTo>
                    <a:pt x="403" y="2086"/>
                  </a:lnTo>
                  <a:lnTo>
                    <a:pt x="403" y="2086"/>
                  </a:lnTo>
                  <a:lnTo>
                    <a:pt x="409" y="2086"/>
                  </a:lnTo>
                  <a:lnTo>
                    <a:pt x="409" y="2086"/>
                  </a:lnTo>
                  <a:lnTo>
                    <a:pt x="409" y="2086"/>
                  </a:lnTo>
                  <a:lnTo>
                    <a:pt x="409" y="2092"/>
                  </a:lnTo>
                  <a:lnTo>
                    <a:pt x="409" y="2092"/>
                  </a:lnTo>
                  <a:lnTo>
                    <a:pt x="415" y="2097"/>
                  </a:lnTo>
                  <a:lnTo>
                    <a:pt x="415" y="2097"/>
                  </a:lnTo>
                  <a:lnTo>
                    <a:pt x="415" y="2103"/>
                  </a:lnTo>
                  <a:lnTo>
                    <a:pt x="415" y="2103"/>
                  </a:lnTo>
                  <a:lnTo>
                    <a:pt x="415" y="2109"/>
                  </a:lnTo>
                  <a:lnTo>
                    <a:pt x="415" y="2109"/>
                  </a:lnTo>
                  <a:lnTo>
                    <a:pt x="420" y="2109"/>
                  </a:lnTo>
                  <a:lnTo>
                    <a:pt x="420" y="2109"/>
                  </a:lnTo>
                  <a:lnTo>
                    <a:pt x="426" y="2115"/>
                  </a:lnTo>
                  <a:lnTo>
                    <a:pt x="426" y="2115"/>
                  </a:lnTo>
                  <a:lnTo>
                    <a:pt x="431" y="2115"/>
                  </a:lnTo>
                  <a:lnTo>
                    <a:pt x="431" y="2115"/>
                  </a:lnTo>
                  <a:lnTo>
                    <a:pt x="437" y="2115"/>
                  </a:lnTo>
                  <a:lnTo>
                    <a:pt x="437" y="2115"/>
                  </a:lnTo>
                  <a:lnTo>
                    <a:pt x="443" y="2103"/>
                  </a:lnTo>
                  <a:lnTo>
                    <a:pt x="443" y="2103"/>
                  </a:lnTo>
                  <a:lnTo>
                    <a:pt x="443" y="2097"/>
                  </a:lnTo>
                  <a:lnTo>
                    <a:pt x="443" y="2097"/>
                  </a:lnTo>
                  <a:lnTo>
                    <a:pt x="443" y="2086"/>
                  </a:lnTo>
                  <a:lnTo>
                    <a:pt x="443" y="2086"/>
                  </a:lnTo>
                  <a:lnTo>
                    <a:pt x="443" y="2075"/>
                  </a:lnTo>
                  <a:lnTo>
                    <a:pt x="443" y="2075"/>
                  </a:lnTo>
                  <a:lnTo>
                    <a:pt x="443" y="2069"/>
                  </a:lnTo>
                  <a:lnTo>
                    <a:pt x="443" y="2069"/>
                  </a:lnTo>
                  <a:lnTo>
                    <a:pt x="443" y="2063"/>
                  </a:lnTo>
                  <a:lnTo>
                    <a:pt x="443" y="2063"/>
                  </a:lnTo>
                  <a:lnTo>
                    <a:pt x="455" y="2063"/>
                  </a:lnTo>
                  <a:lnTo>
                    <a:pt x="455" y="2063"/>
                  </a:lnTo>
                  <a:lnTo>
                    <a:pt x="466" y="2069"/>
                  </a:lnTo>
                  <a:lnTo>
                    <a:pt x="466" y="2069"/>
                  </a:lnTo>
                  <a:lnTo>
                    <a:pt x="471" y="2069"/>
                  </a:lnTo>
                  <a:lnTo>
                    <a:pt x="471" y="2069"/>
                  </a:lnTo>
                  <a:lnTo>
                    <a:pt x="488" y="2063"/>
                  </a:lnTo>
                  <a:lnTo>
                    <a:pt x="488" y="2063"/>
                  </a:lnTo>
                  <a:lnTo>
                    <a:pt x="494" y="2058"/>
                  </a:lnTo>
                  <a:lnTo>
                    <a:pt x="494" y="2058"/>
                  </a:lnTo>
                  <a:lnTo>
                    <a:pt x="500" y="2052"/>
                  </a:lnTo>
                  <a:lnTo>
                    <a:pt x="500" y="2052"/>
                  </a:lnTo>
                  <a:lnTo>
                    <a:pt x="505" y="2052"/>
                  </a:lnTo>
                  <a:lnTo>
                    <a:pt x="505" y="2052"/>
                  </a:lnTo>
                  <a:lnTo>
                    <a:pt x="511" y="2058"/>
                  </a:lnTo>
                  <a:lnTo>
                    <a:pt x="511" y="2058"/>
                  </a:lnTo>
                  <a:lnTo>
                    <a:pt x="517" y="2058"/>
                  </a:lnTo>
                  <a:lnTo>
                    <a:pt x="517" y="2058"/>
                  </a:lnTo>
                  <a:lnTo>
                    <a:pt x="522" y="2058"/>
                  </a:lnTo>
                  <a:lnTo>
                    <a:pt x="522" y="2058"/>
                  </a:lnTo>
                  <a:lnTo>
                    <a:pt x="528" y="2058"/>
                  </a:lnTo>
                  <a:lnTo>
                    <a:pt x="528" y="2058"/>
                  </a:lnTo>
                  <a:lnTo>
                    <a:pt x="528" y="2052"/>
                  </a:lnTo>
                  <a:lnTo>
                    <a:pt x="528" y="2052"/>
                  </a:lnTo>
                  <a:lnTo>
                    <a:pt x="528" y="2047"/>
                  </a:lnTo>
                  <a:lnTo>
                    <a:pt x="528" y="2047"/>
                  </a:lnTo>
                  <a:lnTo>
                    <a:pt x="528" y="2047"/>
                  </a:lnTo>
                  <a:lnTo>
                    <a:pt x="528" y="2047"/>
                  </a:lnTo>
                  <a:lnTo>
                    <a:pt x="551" y="2047"/>
                  </a:lnTo>
                  <a:lnTo>
                    <a:pt x="551" y="2047"/>
                  </a:lnTo>
                  <a:lnTo>
                    <a:pt x="568" y="2047"/>
                  </a:lnTo>
                  <a:lnTo>
                    <a:pt x="568" y="2047"/>
                  </a:lnTo>
                  <a:lnTo>
                    <a:pt x="591" y="2052"/>
                  </a:lnTo>
                  <a:lnTo>
                    <a:pt x="591" y="2052"/>
                  </a:lnTo>
                  <a:lnTo>
                    <a:pt x="608" y="2052"/>
                  </a:lnTo>
                  <a:lnTo>
                    <a:pt x="608" y="2052"/>
                  </a:lnTo>
                  <a:lnTo>
                    <a:pt x="608" y="2052"/>
                  </a:lnTo>
                  <a:lnTo>
                    <a:pt x="608" y="2052"/>
                  </a:lnTo>
                  <a:lnTo>
                    <a:pt x="614" y="2052"/>
                  </a:lnTo>
                  <a:lnTo>
                    <a:pt x="614" y="2052"/>
                  </a:lnTo>
                  <a:lnTo>
                    <a:pt x="619" y="2047"/>
                  </a:lnTo>
                  <a:lnTo>
                    <a:pt x="619" y="2047"/>
                  </a:lnTo>
                  <a:lnTo>
                    <a:pt x="630" y="2047"/>
                  </a:lnTo>
                  <a:lnTo>
                    <a:pt x="630" y="2047"/>
                  </a:lnTo>
                  <a:lnTo>
                    <a:pt x="630" y="2047"/>
                  </a:lnTo>
                  <a:lnTo>
                    <a:pt x="630" y="2047"/>
                  </a:lnTo>
                  <a:lnTo>
                    <a:pt x="636" y="2052"/>
                  </a:lnTo>
                  <a:lnTo>
                    <a:pt x="636" y="2052"/>
                  </a:lnTo>
                  <a:lnTo>
                    <a:pt x="636" y="2058"/>
                  </a:lnTo>
                  <a:lnTo>
                    <a:pt x="636" y="2058"/>
                  </a:lnTo>
                  <a:lnTo>
                    <a:pt x="642" y="2058"/>
                  </a:lnTo>
                  <a:lnTo>
                    <a:pt x="642" y="2058"/>
                  </a:lnTo>
                  <a:lnTo>
                    <a:pt x="647" y="2058"/>
                  </a:lnTo>
                  <a:lnTo>
                    <a:pt x="647" y="2058"/>
                  </a:lnTo>
                  <a:lnTo>
                    <a:pt x="647" y="2058"/>
                  </a:lnTo>
                  <a:lnTo>
                    <a:pt x="647" y="2058"/>
                  </a:lnTo>
                  <a:lnTo>
                    <a:pt x="647" y="2052"/>
                  </a:lnTo>
                  <a:lnTo>
                    <a:pt x="647" y="2052"/>
                  </a:lnTo>
                  <a:lnTo>
                    <a:pt x="647" y="2047"/>
                  </a:lnTo>
                  <a:lnTo>
                    <a:pt x="647" y="2047"/>
                  </a:lnTo>
                  <a:lnTo>
                    <a:pt x="653" y="2052"/>
                  </a:lnTo>
                  <a:lnTo>
                    <a:pt x="653" y="2052"/>
                  </a:lnTo>
                  <a:lnTo>
                    <a:pt x="659" y="2052"/>
                  </a:lnTo>
                  <a:lnTo>
                    <a:pt x="659" y="2052"/>
                  </a:lnTo>
                  <a:lnTo>
                    <a:pt x="670" y="2052"/>
                  </a:lnTo>
                  <a:lnTo>
                    <a:pt x="670" y="2052"/>
                  </a:lnTo>
                  <a:lnTo>
                    <a:pt x="676" y="2047"/>
                  </a:lnTo>
                  <a:lnTo>
                    <a:pt x="676" y="2047"/>
                  </a:lnTo>
                  <a:lnTo>
                    <a:pt x="676" y="2047"/>
                  </a:lnTo>
                  <a:lnTo>
                    <a:pt x="676" y="2047"/>
                  </a:lnTo>
                  <a:lnTo>
                    <a:pt x="676" y="2047"/>
                  </a:lnTo>
                  <a:lnTo>
                    <a:pt x="676" y="2047"/>
                  </a:lnTo>
                  <a:lnTo>
                    <a:pt x="693" y="2041"/>
                  </a:lnTo>
                  <a:lnTo>
                    <a:pt x="693" y="2041"/>
                  </a:lnTo>
                  <a:lnTo>
                    <a:pt x="699" y="2047"/>
                  </a:lnTo>
                  <a:lnTo>
                    <a:pt x="699" y="2047"/>
                  </a:lnTo>
                  <a:lnTo>
                    <a:pt x="705" y="2052"/>
                  </a:lnTo>
                  <a:lnTo>
                    <a:pt x="705" y="2052"/>
                  </a:lnTo>
                  <a:lnTo>
                    <a:pt x="705" y="2052"/>
                  </a:lnTo>
                  <a:lnTo>
                    <a:pt x="705" y="2052"/>
                  </a:lnTo>
                  <a:lnTo>
                    <a:pt x="710" y="2052"/>
                  </a:lnTo>
                  <a:lnTo>
                    <a:pt x="710" y="2052"/>
                  </a:lnTo>
                  <a:lnTo>
                    <a:pt x="716" y="2052"/>
                  </a:lnTo>
                  <a:lnTo>
                    <a:pt x="716" y="2052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21" y="2047"/>
                  </a:lnTo>
                  <a:lnTo>
                    <a:pt x="727" y="2047"/>
                  </a:lnTo>
                  <a:lnTo>
                    <a:pt x="727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3" y="2047"/>
                  </a:lnTo>
                  <a:lnTo>
                    <a:pt x="739" y="2047"/>
                  </a:lnTo>
                  <a:lnTo>
                    <a:pt x="739" y="2047"/>
                  </a:lnTo>
                  <a:lnTo>
                    <a:pt x="739" y="2047"/>
                  </a:lnTo>
                  <a:lnTo>
                    <a:pt x="750" y="2035"/>
                  </a:lnTo>
                  <a:lnTo>
                    <a:pt x="750" y="2035"/>
                  </a:lnTo>
                  <a:lnTo>
                    <a:pt x="761" y="2012"/>
                  </a:lnTo>
                  <a:lnTo>
                    <a:pt x="761" y="2012"/>
                  </a:lnTo>
                  <a:lnTo>
                    <a:pt x="773" y="1990"/>
                  </a:lnTo>
                  <a:lnTo>
                    <a:pt x="773" y="1990"/>
                  </a:lnTo>
                  <a:lnTo>
                    <a:pt x="790" y="1972"/>
                  </a:lnTo>
                  <a:lnTo>
                    <a:pt x="790" y="1972"/>
                  </a:lnTo>
                  <a:lnTo>
                    <a:pt x="795" y="1972"/>
                  </a:lnTo>
                  <a:lnTo>
                    <a:pt x="795" y="1972"/>
                  </a:lnTo>
                  <a:lnTo>
                    <a:pt x="812" y="1972"/>
                  </a:lnTo>
                  <a:lnTo>
                    <a:pt x="812" y="1972"/>
                  </a:lnTo>
                  <a:lnTo>
                    <a:pt x="824" y="1972"/>
                  </a:lnTo>
                  <a:lnTo>
                    <a:pt x="824" y="1972"/>
                  </a:lnTo>
                  <a:lnTo>
                    <a:pt x="835" y="1967"/>
                  </a:lnTo>
                  <a:lnTo>
                    <a:pt x="841" y="1961"/>
                  </a:lnTo>
                  <a:lnTo>
                    <a:pt x="846" y="1950"/>
                  </a:lnTo>
                  <a:lnTo>
                    <a:pt x="846" y="1944"/>
                  </a:lnTo>
                  <a:lnTo>
                    <a:pt x="852" y="1933"/>
                  </a:lnTo>
                  <a:lnTo>
                    <a:pt x="852" y="1933"/>
                  </a:lnTo>
                  <a:lnTo>
                    <a:pt x="858" y="1933"/>
                  </a:lnTo>
                  <a:lnTo>
                    <a:pt x="858" y="1933"/>
                  </a:lnTo>
                  <a:lnTo>
                    <a:pt x="864" y="1933"/>
                  </a:lnTo>
                  <a:lnTo>
                    <a:pt x="864" y="1933"/>
                  </a:lnTo>
                  <a:lnTo>
                    <a:pt x="864" y="1938"/>
                  </a:lnTo>
                  <a:lnTo>
                    <a:pt x="864" y="1938"/>
                  </a:lnTo>
                  <a:lnTo>
                    <a:pt x="869" y="1938"/>
                  </a:lnTo>
                  <a:lnTo>
                    <a:pt x="869" y="1938"/>
                  </a:lnTo>
                  <a:lnTo>
                    <a:pt x="875" y="1933"/>
                  </a:lnTo>
                  <a:lnTo>
                    <a:pt x="875" y="1933"/>
                  </a:lnTo>
                  <a:lnTo>
                    <a:pt x="880" y="1922"/>
                  </a:lnTo>
                  <a:lnTo>
                    <a:pt x="880" y="1922"/>
                  </a:lnTo>
                  <a:lnTo>
                    <a:pt x="892" y="1910"/>
                  </a:lnTo>
                  <a:lnTo>
                    <a:pt x="892" y="1910"/>
                  </a:lnTo>
                  <a:lnTo>
                    <a:pt x="898" y="1904"/>
                  </a:lnTo>
                  <a:lnTo>
                    <a:pt x="898" y="1904"/>
                  </a:lnTo>
                  <a:lnTo>
                    <a:pt x="937" y="1904"/>
                  </a:lnTo>
                  <a:lnTo>
                    <a:pt x="937" y="1904"/>
                  </a:lnTo>
                  <a:lnTo>
                    <a:pt x="983" y="1904"/>
                  </a:lnTo>
                  <a:lnTo>
                    <a:pt x="983" y="1904"/>
                  </a:lnTo>
                  <a:lnTo>
                    <a:pt x="1028" y="1893"/>
                  </a:lnTo>
                  <a:lnTo>
                    <a:pt x="1028" y="1893"/>
                  </a:lnTo>
                  <a:lnTo>
                    <a:pt x="1062" y="1887"/>
                  </a:lnTo>
                  <a:lnTo>
                    <a:pt x="1062" y="1882"/>
                  </a:lnTo>
                  <a:lnTo>
                    <a:pt x="1062" y="1882"/>
                  </a:lnTo>
                  <a:lnTo>
                    <a:pt x="1062" y="1876"/>
                  </a:lnTo>
                  <a:lnTo>
                    <a:pt x="1062" y="1876"/>
                  </a:lnTo>
                  <a:lnTo>
                    <a:pt x="1062" y="1876"/>
                  </a:lnTo>
                  <a:lnTo>
                    <a:pt x="1068" y="1870"/>
                  </a:lnTo>
                  <a:lnTo>
                    <a:pt x="1068" y="1870"/>
                  </a:lnTo>
                  <a:lnTo>
                    <a:pt x="1080" y="1870"/>
                  </a:lnTo>
                  <a:lnTo>
                    <a:pt x="1080" y="1870"/>
                  </a:lnTo>
                  <a:lnTo>
                    <a:pt x="1085" y="1864"/>
                  </a:lnTo>
                  <a:lnTo>
                    <a:pt x="1085" y="1864"/>
                  </a:lnTo>
                  <a:lnTo>
                    <a:pt x="1090" y="1864"/>
                  </a:lnTo>
                  <a:lnTo>
                    <a:pt x="1090" y="1864"/>
                  </a:lnTo>
                  <a:lnTo>
                    <a:pt x="1102" y="1864"/>
                  </a:lnTo>
                  <a:lnTo>
                    <a:pt x="1102" y="1864"/>
                  </a:lnTo>
                  <a:lnTo>
                    <a:pt x="1108" y="1864"/>
                  </a:lnTo>
                  <a:lnTo>
                    <a:pt x="1108" y="1864"/>
                  </a:lnTo>
                  <a:lnTo>
                    <a:pt x="1114" y="1870"/>
                  </a:lnTo>
                  <a:lnTo>
                    <a:pt x="1114" y="1870"/>
                  </a:lnTo>
                  <a:lnTo>
                    <a:pt x="1119" y="1870"/>
                  </a:lnTo>
                  <a:lnTo>
                    <a:pt x="1125" y="1864"/>
                  </a:lnTo>
                  <a:lnTo>
                    <a:pt x="1125" y="1864"/>
                  </a:lnTo>
                  <a:lnTo>
                    <a:pt x="1130" y="1859"/>
                  </a:lnTo>
                  <a:lnTo>
                    <a:pt x="1130" y="1859"/>
                  </a:lnTo>
                  <a:lnTo>
                    <a:pt x="1130" y="1859"/>
                  </a:lnTo>
                  <a:lnTo>
                    <a:pt x="1148" y="1853"/>
                  </a:lnTo>
                  <a:lnTo>
                    <a:pt x="1148" y="1853"/>
                  </a:lnTo>
                  <a:lnTo>
                    <a:pt x="1159" y="1853"/>
                  </a:lnTo>
                  <a:lnTo>
                    <a:pt x="1159" y="1853"/>
                  </a:lnTo>
                  <a:lnTo>
                    <a:pt x="1170" y="1853"/>
                  </a:lnTo>
                  <a:lnTo>
                    <a:pt x="1170" y="1853"/>
                  </a:lnTo>
                  <a:lnTo>
                    <a:pt x="1187" y="1853"/>
                  </a:lnTo>
                  <a:lnTo>
                    <a:pt x="1187" y="1847"/>
                  </a:lnTo>
                  <a:lnTo>
                    <a:pt x="1193" y="1847"/>
                  </a:lnTo>
                  <a:lnTo>
                    <a:pt x="1193" y="1842"/>
                  </a:lnTo>
                  <a:lnTo>
                    <a:pt x="1199" y="1842"/>
                  </a:lnTo>
                  <a:lnTo>
                    <a:pt x="1199" y="1842"/>
                  </a:lnTo>
                  <a:lnTo>
                    <a:pt x="1210" y="1842"/>
                  </a:lnTo>
                  <a:lnTo>
                    <a:pt x="1210" y="1842"/>
                  </a:lnTo>
                  <a:lnTo>
                    <a:pt x="1221" y="1847"/>
                  </a:lnTo>
                  <a:lnTo>
                    <a:pt x="1221" y="1847"/>
                  </a:lnTo>
                  <a:lnTo>
                    <a:pt x="1227" y="1847"/>
                  </a:lnTo>
                  <a:lnTo>
                    <a:pt x="1227" y="1847"/>
                  </a:lnTo>
                  <a:lnTo>
                    <a:pt x="1239" y="1847"/>
                  </a:lnTo>
                  <a:lnTo>
                    <a:pt x="1239" y="1847"/>
                  </a:lnTo>
                  <a:lnTo>
                    <a:pt x="1250" y="1842"/>
                  </a:lnTo>
                  <a:lnTo>
                    <a:pt x="1250" y="1842"/>
                  </a:lnTo>
                  <a:lnTo>
                    <a:pt x="1255" y="1836"/>
                  </a:lnTo>
                  <a:lnTo>
                    <a:pt x="1255" y="1836"/>
                  </a:lnTo>
                  <a:lnTo>
                    <a:pt x="1261" y="1830"/>
                  </a:lnTo>
                  <a:lnTo>
                    <a:pt x="1261" y="1830"/>
                  </a:lnTo>
                  <a:lnTo>
                    <a:pt x="1273" y="1825"/>
                  </a:lnTo>
                  <a:lnTo>
                    <a:pt x="1273" y="1825"/>
                  </a:lnTo>
                  <a:lnTo>
                    <a:pt x="1279" y="1830"/>
                  </a:lnTo>
                  <a:lnTo>
                    <a:pt x="1279" y="1830"/>
                  </a:lnTo>
                  <a:lnTo>
                    <a:pt x="1295" y="1836"/>
                  </a:lnTo>
                  <a:lnTo>
                    <a:pt x="1295" y="1836"/>
                  </a:lnTo>
                  <a:lnTo>
                    <a:pt x="1307" y="1847"/>
                  </a:lnTo>
                  <a:lnTo>
                    <a:pt x="1307" y="1847"/>
                  </a:lnTo>
                  <a:lnTo>
                    <a:pt x="1318" y="1853"/>
                  </a:lnTo>
                  <a:lnTo>
                    <a:pt x="1318" y="1853"/>
                  </a:lnTo>
                  <a:lnTo>
                    <a:pt x="1324" y="1853"/>
                  </a:lnTo>
                  <a:lnTo>
                    <a:pt x="1324" y="1853"/>
                  </a:lnTo>
                  <a:lnTo>
                    <a:pt x="1329" y="1853"/>
                  </a:lnTo>
                  <a:lnTo>
                    <a:pt x="1329" y="1853"/>
                  </a:lnTo>
                  <a:lnTo>
                    <a:pt x="1329" y="1859"/>
                  </a:lnTo>
                  <a:lnTo>
                    <a:pt x="1329" y="1859"/>
                  </a:lnTo>
                  <a:lnTo>
                    <a:pt x="1329" y="1864"/>
                  </a:lnTo>
                  <a:lnTo>
                    <a:pt x="1329" y="1864"/>
                  </a:lnTo>
                  <a:lnTo>
                    <a:pt x="1329" y="1876"/>
                  </a:lnTo>
                  <a:lnTo>
                    <a:pt x="1329" y="1876"/>
                  </a:lnTo>
                  <a:lnTo>
                    <a:pt x="1335" y="1882"/>
                  </a:lnTo>
                  <a:lnTo>
                    <a:pt x="1335" y="1882"/>
                  </a:lnTo>
                  <a:lnTo>
                    <a:pt x="1352" y="1876"/>
                  </a:lnTo>
                  <a:lnTo>
                    <a:pt x="1352" y="1876"/>
                  </a:lnTo>
                  <a:lnTo>
                    <a:pt x="1369" y="1870"/>
                  </a:lnTo>
                  <a:lnTo>
                    <a:pt x="1369" y="1870"/>
                  </a:lnTo>
                  <a:lnTo>
                    <a:pt x="1386" y="1876"/>
                  </a:lnTo>
                  <a:lnTo>
                    <a:pt x="1386" y="1876"/>
                  </a:lnTo>
                  <a:lnTo>
                    <a:pt x="1404" y="1882"/>
                  </a:lnTo>
                  <a:lnTo>
                    <a:pt x="1404" y="1882"/>
                  </a:lnTo>
                  <a:lnTo>
                    <a:pt x="1409" y="1887"/>
                  </a:lnTo>
                  <a:lnTo>
                    <a:pt x="1409" y="1887"/>
                  </a:lnTo>
                  <a:lnTo>
                    <a:pt x="1409" y="1893"/>
                  </a:lnTo>
                  <a:lnTo>
                    <a:pt x="1409" y="1893"/>
                  </a:lnTo>
                  <a:lnTo>
                    <a:pt x="1415" y="1893"/>
                  </a:lnTo>
                  <a:lnTo>
                    <a:pt x="1415" y="1893"/>
                  </a:lnTo>
                  <a:lnTo>
                    <a:pt x="1426" y="1887"/>
                  </a:lnTo>
                  <a:lnTo>
                    <a:pt x="1426" y="1887"/>
                  </a:lnTo>
                  <a:lnTo>
                    <a:pt x="1432" y="1882"/>
                  </a:lnTo>
                  <a:lnTo>
                    <a:pt x="1432" y="1882"/>
                  </a:lnTo>
                  <a:lnTo>
                    <a:pt x="1443" y="1882"/>
                  </a:lnTo>
                  <a:lnTo>
                    <a:pt x="1443" y="1882"/>
                  </a:lnTo>
                  <a:lnTo>
                    <a:pt x="1443" y="1887"/>
                  </a:lnTo>
                  <a:lnTo>
                    <a:pt x="1443" y="1887"/>
                  </a:lnTo>
                  <a:lnTo>
                    <a:pt x="1443" y="1887"/>
                  </a:lnTo>
                  <a:lnTo>
                    <a:pt x="1443" y="1887"/>
                  </a:lnTo>
                  <a:lnTo>
                    <a:pt x="1449" y="1893"/>
                  </a:lnTo>
                  <a:lnTo>
                    <a:pt x="1449" y="1893"/>
                  </a:lnTo>
                  <a:lnTo>
                    <a:pt x="1454" y="1898"/>
                  </a:lnTo>
                  <a:lnTo>
                    <a:pt x="1454" y="1898"/>
                  </a:lnTo>
                  <a:lnTo>
                    <a:pt x="1454" y="1898"/>
                  </a:lnTo>
                  <a:lnTo>
                    <a:pt x="1454" y="1898"/>
                  </a:lnTo>
                  <a:lnTo>
                    <a:pt x="1454" y="1910"/>
                  </a:lnTo>
                  <a:lnTo>
                    <a:pt x="1454" y="1910"/>
                  </a:lnTo>
                  <a:lnTo>
                    <a:pt x="1454" y="1922"/>
                  </a:lnTo>
                  <a:lnTo>
                    <a:pt x="1454" y="1922"/>
                  </a:lnTo>
                  <a:lnTo>
                    <a:pt x="1454" y="1927"/>
                  </a:lnTo>
                  <a:lnTo>
                    <a:pt x="1454" y="1927"/>
                  </a:lnTo>
                  <a:lnTo>
                    <a:pt x="1460" y="1927"/>
                  </a:lnTo>
                  <a:lnTo>
                    <a:pt x="1460" y="1927"/>
                  </a:lnTo>
                  <a:lnTo>
                    <a:pt x="1472" y="1927"/>
                  </a:lnTo>
                  <a:lnTo>
                    <a:pt x="1472" y="1927"/>
                  </a:lnTo>
                  <a:lnTo>
                    <a:pt x="1477" y="1927"/>
                  </a:lnTo>
                  <a:lnTo>
                    <a:pt x="1477" y="1927"/>
                  </a:lnTo>
                  <a:lnTo>
                    <a:pt x="1483" y="1927"/>
                  </a:lnTo>
                  <a:lnTo>
                    <a:pt x="1483" y="1927"/>
                  </a:lnTo>
                  <a:lnTo>
                    <a:pt x="1489" y="1933"/>
                  </a:lnTo>
                  <a:lnTo>
                    <a:pt x="1489" y="1933"/>
                  </a:lnTo>
                  <a:lnTo>
                    <a:pt x="1489" y="1938"/>
                  </a:lnTo>
                  <a:lnTo>
                    <a:pt x="1489" y="1938"/>
                  </a:lnTo>
                  <a:lnTo>
                    <a:pt x="1489" y="1944"/>
                  </a:lnTo>
                  <a:lnTo>
                    <a:pt x="1489" y="1944"/>
                  </a:lnTo>
                  <a:lnTo>
                    <a:pt x="1483" y="1944"/>
                  </a:lnTo>
                  <a:lnTo>
                    <a:pt x="1483" y="1944"/>
                  </a:lnTo>
                  <a:lnTo>
                    <a:pt x="1483" y="1950"/>
                  </a:lnTo>
                  <a:lnTo>
                    <a:pt x="1483" y="1950"/>
                  </a:lnTo>
                  <a:lnTo>
                    <a:pt x="1477" y="1961"/>
                  </a:lnTo>
                  <a:lnTo>
                    <a:pt x="1477" y="1961"/>
                  </a:lnTo>
                  <a:lnTo>
                    <a:pt x="1472" y="1967"/>
                  </a:lnTo>
                  <a:lnTo>
                    <a:pt x="1472" y="1967"/>
                  </a:lnTo>
                  <a:lnTo>
                    <a:pt x="1472" y="1972"/>
                  </a:lnTo>
                  <a:lnTo>
                    <a:pt x="1472" y="1972"/>
                  </a:lnTo>
                  <a:lnTo>
                    <a:pt x="1483" y="1978"/>
                  </a:lnTo>
                  <a:lnTo>
                    <a:pt x="1483" y="1978"/>
                  </a:lnTo>
                  <a:lnTo>
                    <a:pt x="1500" y="1984"/>
                  </a:lnTo>
                  <a:lnTo>
                    <a:pt x="1500" y="1984"/>
                  </a:lnTo>
                  <a:lnTo>
                    <a:pt x="1511" y="1990"/>
                  </a:lnTo>
                  <a:lnTo>
                    <a:pt x="1511" y="1990"/>
                  </a:lnTo>
                  <a:lnTo>
                    <a:pt x="1529" y="1995"/>
                  </a:lnTo>
                  <a:lnTo>
                    <a:pt x="1529" y="1995"/>
                  </a:lnTo>
                  <a:lnTo>
                    <a:pt x="1529" y="2012"/>
                  </a:lnTo>
                  <a:lnTo>
                    <a:pt x="1529" y="2012"/>
                  </a:lnTo>
                  <a:lnTo>
                    <a:pt x="1523" y="2035"/>
                  </a:lnTo>
                  <a:lnTo>
                    <a:pt x="1523" y="2035"/>
                  </a:lnTo>
                  <a:lnTo>
                    <a:pt x="1529" y="2047"/>
                  </a:lnTo>
                  <a:lnTo>
                    <a:pt x="1529" y="2047"/>
                  </a:lnTo>
                  <a:lnTo>
                    <a:pt x="1534" y="2063"/>
                  </a:lnTo>
                  <a:lnTo>
                    <a:pt x="1534" y="2063"/>
                  </a:lnTo>
                  <a:lnTo>
                    <a:pt x="1540" y="2069"/>
                  </a:lnTo>
                  <a:lnTo>
                    <a:pt x="1540" y="2069"/>
                  </a:lnTo>
                  <a:lnTo>
                    <a:pt x="1545" y="2069"/>
                  </a:lnTo>
                  <a:lnTo>
                    <a:pt x="1545" y="2069"/>
                  </a:lnTo>
                  <a:lnTo>
                    <a:pt x="1551" y="2075"/>
                  </a:lnTo>
                  <a:lnTo>
                    <a:pt x="1551" y="2075"/>
                  </a:lnTo>
                  <a:lnTo>
                    <a:pt x="1557" y="2075"/>
                  </a:lnTo>
                  <a:lnTo>
                    <a:pt x="1557" y="2075"/>
                  </a:lnTo>
                  <a:lnTo>
                    <a:pt x="1557" y="2081"/>
                  </a:lnTo>
                  <a:lnTo>
                    <a:pt x="1557" y="2081"/>
                  </a:lnTo>
                  <a:lnTo>
                    <a:pt x="1557" y="2086"/>
                  </a:lnTo>
                  <a:lnTo>
                    <a:pt x="1557" y="2086"/>
                  </a:lnTo>
                  <a:lnTo>
                    <a:pt x="1551" y="2092"/>
                  </a:lnTo>
                  <a:lnTo>
                    <a:pt x="1551" y="2092"/>
                  </a:lnTo>
                  <a:lnTo>
                    <a:pt x="1551" y="2092"/>
                  </a:lnTo>
                  <a:lnTo>
                    <a:pt x="1551" y="2092"/>
                  </a:lnTo>
                  <a:lnTo>
                    <a:pt x="1557" y="2097"/>
                  </a:lnTo>
                  <a:lnTo>
                    <a:pt x="1557" y="2097"/>
                  </a:lnTo>
                  <a:lnTo>
                    <a:pt x="1563" y="2103"/>
                  </a:lnTo>
                  <a:lnTo>
                    <a:pt x="1563" y="2103"/>
                  </a:lnTo>
                  <a:lnTo>
                    <a:pt x="1568" y="2109"/>
                  </a:lnTo>
                  <a:lnTo>
                    <a:pt x="1568" y="2109"/>
                  </a:lnTo>
                  <a:lnTo>
                    <a:pt x="1574" y="2115"/>
                  </a:lnTo>
                  <a:lnTo>
                    <a:pt x="1574" y="2115"/>
                  </a:lnTo>
                  <a:lnTo>
                    <a:pt x="1579" y="2115"/>
                  </a:lnTo>
                  <a:lnTo>
                    <a:pt x="1579" y="2115"/>
                  </a:lnTo>
                  <a:lnTo>
                    <a:pt x="1585" y="2109"/>
                  </a:lnTo>
                  <a:lnTo>
                    <a:pt x="1585" y="2109"/>
                  </a:lnTo>
                  <a:lnTo>
                    <a:pt x="1591" y="2109"/>
                  </a:lnTo>
                  <a:lnTo>
                    <a:pt x="1591" y="2109"/>
                  </a:lnTo>
                  <a:lnTo>
                    <a:pt x="1602" y="2109"/>
                  </a:lnTo>
                  <a:lnTo>
                    <a:pt x="1602" y="2109"/>
                  </a:lnTo>
                  <a:lnTo>
                    <a:pt x="1608" y="2097"/>
                  </a:lnTo>
                  <a:lnTo>
                    <a:pt x="1608" y="2097"/>
                  </a:lnTo>
                  <a:lnTo>
                    <a:pt x="1614" y="2081"/>
                  </a:lnTo>
                  <a:lnTo>
                    <a:pt x="1614" y="2081"/>
                  </a:lnTo>
                  <a:lnTo>
                    <a:pt x="1625" y="2069"/>
                  </a:lnTo>
                  <a:lnTo>
                    <a:pt x="1625" y="2069"/>
                  </a:lnTo>
                  <a:lnTo>
                    <a:pt x="1636" y="2058"/>
                  </a:lnTo>
                  <a:lnTo>
                    <a:pt x="1636" y="2058"/>
                  </a:lnTo>
                  <a:lnTo>
                    <a:pt x="1636" y="2052"/>
                  </a:lnTo>
                  <a:lnTo>
                    <a:pt x="1636" y="2052"/>
                  </a:lnTo>
                  <a:lnTo>
                    <a:pt x="1636" y="2047"/>
                  </a:lnTo>
                  <a:lnTo>
                    <a:pt x="1636" y="2047"/>
                  </a:lnTo>
                  <a:lnTo>
                    <a:pt x="1654" y="2041"/>
                  </a:lnTo>
                  <a:lnTo>
                    <a:pt x="1654" y="2041"/>
                  </a:lnTo>
                  <a:lnTo>
                    <a:pt x="1670" y="2029"/>
                  </a:lnTo>
                  <a:lnTo>
                    <a:pt x="1670" y="2029"/>
                  </a:lnTo>
                  <a:lnTo>
                    <a:pt x="1693" y="2018"/>
                  </a:lnTo>
                  <a:lnTo>
                    <a:pt x="1693" y="2018"/>
                  </a:lnTo>
                  <a:lnTo>
                    <a:pt x="1704" y="2012"/>
                  </a:lnTo>
                  <a:lnTo>
                    <a:pt x="1704" y="2012"/>
                  </a:lnTo>
                  <a:lnTo>
                    <a:pt x="1704" y="2007"/>
                  </a:lnTo>
                  <a:lnTo>
                    <a:pt x="1704" y="2007"/>
                  </a:lnTo>
                  <a:lnTo>
                    <a:pt x="1704" y="1995"/>
                  </a:lnTo>
                  <a:lnTo>
                    <a:pt x="1704" y="1995"/>
                  </a:lnTo>
                  <a:lnTo>
                    <a:pt x="1704" y="1990"/>
                  </a:lnTo>
                  <a:lnTo>
                    <a:pt x="1704" y="1990"/>
                  </a:lnTo>
                  <a:lnTo>
                    <a:pt x="1710" y="1984"/>
                  </a:lnTo>
                  <a:lnTo>
                    <a:pt x="1710" y="1984"/>
                  </a:lnTo>
                  <a:lnTo>
                    <a:pt x="1716" y="1978"/>
                  </a:lnTo>
                  <a:lnTo>
                    <a:pt x="1716" y="1978"/>
                  </a:lnTo>
                  <a:lnTo>
                    <a:pt x="1722" y="1978"/>
                  </a:lnTo>
                  <a:lnTo>
                    <a:pt x="1722" y="1978"/>
                  </a:lnTo>
                  <a:lnTo>
                    <a:pt x="1727" y="1978"/>
                  </a:lnTo>
                  <a:lnTo>
                    <a:pt x="1727" y="1978"/>
                  </a:lnTo>
                  <a:lnTo>
                    <a:pt x="1733" y="1972"/>
                  </a:lnTo>
                  <a:lnTo>
                    <a:pt x="1733" y="1972"/>
                  </a:lnTo>
                  <a:lnTo>
                    <a:pt x="1727" y="1990"/>
                  </a:lnTo>
                  <a:lnTo>
                    <a:pt x="1727" y="1990"/>
                  </a:lnTo>
                  <a:lnTo>
                    <a:pt x="1727" y="2007"/>
                  </a:lnTo>
                  <a:lnTo>
                    <a:pt x="1727" y="2007"/>
                  </a:lnTo>
                  <a:lnTo>
                    <a:pt x="1727" y="2023"/>
                  </a:lnTo>
                  <a:lnTo>
                    <a:pt x="1727" y="2023"/>
                  </a:lnTo>
                  <a:lnTo>
                    <a:pt x="1727" y="2041"/>
                  </a:lnTo>
                  <a:lnTo>
                    <a:pt x="1727" y="2041"/>
                  </a:lnTo>
                  <a:lnTo>
                    <a:pt x="1722" y="2041"/>
                  </a:lnTo>
                  <a:lnTo>
                    <a:pt x="1722" y="2041"/>
                  </a:lnTo>
                  <a:lnTo>
                    <a:pt x="1716" y="2052"/>
                  </a:lnTo>
                  <a:lnTo>
                    <a:pt x="1716" y="2052"/>
                  </a:lnTo>
                  <a:lnTo>
                    <a:pt x="1710" y="2058"/>
                  </a:lnTo>
                  <a:lnTo>
                    <a:pt x="1710" y="2058"/>
                  </a:lnTo>
                  <a:lnTo>
                    <a:pt x="1710" y="2058"/>
                  </a:lnTo>
                  <a:lnTo>
                    <a:pt x="1710" y="2058"/>
                  </a:lnTo>
                  <a:lnTo>
                    <a:pt x="1704" y="2081"/>
                  </a:lnTo>
                  <a:lnTo>
                    <a:pt x="1704" y="2081"/>
                  </a:lnTo>
                  <a:lnTo>
                    <a:pt x="1699" y="2097"/>
                  </a:lnTo>
                  <a:lnTo>
                    <a:pt x="1699" y="2097"/>
                  </a:lnTo>
                  <a:lnTo>
                    <a:pt x="1699" y="2120"/>
                  </a:lnTo>
                  <a:lnTo>
                    <a:pt x="1699" y="2120"/>
                  </a:lnTo>
                  <a:lnTo>
                    <a:pt x="1704" y="2143"/>
                  </a:lnTo>
                  <a:lnTo>
                    <a:pt x="1704" y="2143"/>
                  </a:lnTo>
                  <a:lnTo>
                    <a:pt x="1699" y="2143"/>
                  </a:lnTo>
                  <a:lnTo>
                    <a:pt x="1699" y="2143"/>
                  </a:lnTo>
                  <a:lnTo>
                    <a:pt x="1693" y="2149"/>
                  </a:lnTo>
                  <a:lnTo>
                    <a:pt x="1693" y="2149"/>
                  </a:lnTo>
                  <a:lnTo>
                    <a:pt x="1688" y="2154"/>
                  </a:lnTo>
                  <a:lnTo>
                    <a:pt x="1688" y="2154"/>
                  </a:lnTo>
                  <a:lnTo>
                    <a:pt x="1682" y="2160"/>
                  </a:lnTo>
                  <a:lnTo>
                    <a:pt x="1682" y="2160"/>
                  </a:lnTo>
                  <a:lnTo>
                    <a:pt x="1676" y="2160"/>
                  </a:lnTo>
                  <a:lnTo>
                    <a:pt x="1676" y="2160"/>
                  </a:lnTo>
                  <a:lnTo>
                    <a:pt x="1670" y="2160"/>
                  </a:lnTo>
                  <a:lnTo>
                    <a:pt x="1670" y="2160"/>
                  </a:lnTo>
                  <a:lnTo>
                    <a:pt x="1664" y="2160"/>
                  </a:lnTo>
                  <a:lnTo>
                    <a:pt x="1664" y="2160"/>
                  </a:lnTo>
                  <a:lnTo>
                    <a:pt x="1659" y="2160"/>
                  </a:lnTo>
                  <a:lnTo>
                    <a:pt x="1659" y="2160"/>
                  </a:lnTo>
                  <a:lnTo>
                    <a:pt x="1659" y="2160"/>
                  </a:lnTo>
                  <a:lnTo>
                    <a:pt x="1659" y="2160"/>
                  </a:lnTo>
                  <a:lnTo>
                    <a:pt x="1659" y="2172"/>
                  </a:lnTo>
                  <a:lnTo>
                    <a:pt x="1659" y="2172"/>
                  </a:lnTo>
                  <a:lnTo>
                    <a:pt x="1659" y="2177"/>
                  </a:lnTo>
                  <a:lnTo>
                    <a:pt x="1659" y="2177"/>
                  </a:lnTo>
                  <a:lnTo>
                    <a:pt x="1659" y="2183"/>
                  </a:lnTo>
                  <a:lnTo>
                    <a:pt x="1659" y="2183"/>
                  </a:lnTo>
                  <a:lnTo>
                    <a:pt x="1664" y="2177"/>
                  </a:lnTo>
                  <a:lnTo>
                    <a:pt x="1664" y="2177"/>
                  </a:lnTo>
                  <a:lnTo>
                    <a:pt x="1670" y="2183"/>
                  </a:lnTo>
                  <a:lnTo>
                    <a:pt x="1670" y="2183"/>
                  </a:lnTo>
                  <a:lnTo>
                    <a:pt x="1670" y="2183"/>
                  </a:lnTo>
                  <a:lnTo>
                    <a:pt x="1670" y="2183"/>
                  </a:lnTo>
                  <a:lnTo>
                    <a:pt x="1676" y="2183"/>
                  </a:lnTo>
                  <a:lnTo>
                    <a:pt x="1676" y="2183"/>
                  </a:lnTo>
                  <a:lnTo>
                    <a:pt x="1682" y="2183"/>
                  </a:lnTo>
                  <a:lnTo>
                    <a:pt x="1682" y="2183"/>
                  </a:lnTo>
                  <a:lnTo>
                    <a:pt x="1682" y="2177"/>
                  </a:lnTo>
                  <a:lnTo>
                    <a:pt x="1682" y="2177"/>
                  </a:lnTo>
                  <a:lnTo>
                    <a:pt x="1688" y="2172"/>
                  </a:lnTo>
                  <a:lnTo>
                    <a:pt x="1688" y="2172"/>
                  </a:lnTo>
                  <a:lnTo>
                    <a:pt x="1688" y="2172"/>
                  </a:lnTo>
                  <a:lnTo>
                    <a:pt x="1688" y="2172"/>
                  </a:lnTo>
                  <a:lnTo>
                    <a:pt x="1693" y="2172"/>
                  </a:lnTo>
                  <a:lnTo>
                    <a:pt x="1693" y="2172"/>
                  </a:lnTo>
                  <a:lnTo>
                    <a:pt x="1699" y="2172"/>
                  </a:lnTo>
                  <a:lnTo>
                    <a:pt x="1699" y="2172"/>
                  </a:lnTo>
                  <a:lnTo>
                    <a:pt x="1710" y="2172"/>
                  </a:lnTo>
                  <a:lnTo>
                    <a:pt x="1710" y="2172"/>
                  </a:lnTo>
                  <a:lnTo>
                    <a:pt x="1716" y="2172"/>
                  </a:lnTo>
                  <a:lnTo>
                    <a:pt x="1716" y="2172"/>
                  </a:lnTo>
                  <a:lnTo>
                    <a:pt x="1722" y="2154"/>
                  </a:lnTo>
                  <a:lnTo>
                    <a:pt x="1722" y="2154"/>
                  </a:lnTo>
                  <a:lnTo>
                    <a:pt x="1722" y="2137"/>
                  </a:lnTo>
                  <a:lnTo>
                    <a:pt x="1722" y="2137"/>
                  </a:lnTo>
                  <a:lnTo>
                    <a:pt x="1722" y="2120"/>
                  </a:lnTo>
                  <a:lnTo>
                    <a:pt x="1722" y="2120"/>
                  </a:lnTo>
                  <a:lnTo>
                    <a:pt x="1733" y="2097"/>
                  </a:lnTo>
                  <a:lnTo>
                    <a:pt x="1733" y="2097"/>
                  </a:lnTo>
                  <a:lnTo>
                    <a:pt x="1739" y="2092"/>
                  </a:lnTo>
                  <a:lnTo>
                    <a:pt x="1739" y="2092"/>
                  </a:lnTo>
                  <a:lnTo>
                    <a:pt x="1744" y="2092"/>
                  </a:lnTo>
                  <a:lnTo>
                    <a:pt x="1744" y="2092"/>
                  </a:lnTo>
                  <a:lnTo>
                    <a:pt x="1750" y="2092"/>
                  </a:lnTo>
                  <a:lnTo>
                    <a:pt x="1750" y="2092"/>
                  </a:lnTo>
                  <a:lnTo>
                    <a:pt x="1756" y="2086"/>
                  </a:lnTo>
                  <a:lnTo>
                    <a:pt x="1756" y="2086"/>
                  </a:lnTo>
                  <a:lnTo>
                    <a:pt x="1761" y="2097"/>
                  </a:lnTo>
                  <a:lnTo>
                    <a:pt x="1761" y="2097"/>
                  </a:lnTo>
                  <a:lnTo>
                    <a:pt x="1756" y="2103"/>
                  </a:lnTo>
                  <a:lnTo>
                    <a:pt x="1756" y="2103"/>
                  </a:lnTo>
                  <a:lnTo>
                    <a:pt x="1756" y="2115"/>
                  </a:lnTo>
                  <a:lnTo>
                    <a:pt x="1756" y="2115"/>
                  </a:lnTo>
                  <a:lnTo>
                    <a:pt x="1756" y="2120"/>
                  </a:lnTo>
                  <a:lnTo>
                    <a:pt x="1756" y="2120"/>
                  </a:lnTo>
                  <a:lnTo>
                    <a:pt x="1761" y="2126"/>
                  </a:lnTo>
                  <a:lnTo>
                    <a:pt x="1761" y="2126"/>
                  </a:lnTo>
                  <a:lnTo>
                    <a:pt x="1767" y="2132"/>
                  </a:lnTo>
                  <a:lnTo>
                    <a:pt x="1767" y="2132"/>
                  </a:lnTo>
                  <a:lnTo>
                    <a:pt x="1779" y="2137"/>
                  </a:lnTo>
                  <a:lnTo>
                    <a:pt x="1779" y="2137"/>
                  </a:lnTo>
                  <a:lnTo>
                    <a:pt x="1779" y="2143"/>
                  </a:lnTo>
                  <a:lnTo>
                    <a:pt x="1779" y="2143"/>
                  </a:lnTo>
                  <a:lnTo>
                    <a:pt x="1779" y="2160"/>
                  </a:lnTo>
                  <a:lnTo>
                    <a:pt x="1779" y="2160"/>
                  </a:lnTo>
                  <a:lnTo>
                    <a:pt x="1779" y="2183"/>
                  </a:lnTo>
                  <a:lnTo>
                    <a:pt x="1779" y="2183"/>
                  </a:lnTo>
                  <a:lnTo>
                    <a:pt x="1779" y="2211"/>
                  </a:lnTo>
                  <a:lnTo>
                    <a:pt x="1779" y="2211"/>
                  </a:lnTo>
                  <a:lnTo>
                    <a:pt x="1773" y="2234"/>
                  </a:lnTo>
                  <a:lnTo>
                    <a:pt x="1773" y="2234"/>
                  </a:lnTo>
                  <a:lnTo>
                    <a:pt x="1784" y="2234"/>
                  </a:lnTo>
                  <a:lnTo>
                    <a:pt x="1784" y="2234"/>
                  </a:lnTo>
                  <a:lnTo>
                    <a:pt x="1795" y="2228"/>
                  </a:lnTo>
                  <a:lnTo>
                    <a:pt x="1795" y="2228"/>
                  </a:lnTo>
                  <a:lnTo>
                    <a:pt x="1801" y="2228"/>
                  </a:lnTo>
                  <a:lnTo>
                    <a:pt x="1801" y="2228"/>
                  </a:lnTo>
                  <a:lnTo>
                    <a:pt x="1813" y="2222"/>
                  </a:lnTo>
                  <a:lnTo>
                    <a:pt x="1813" y="2222"/>
                  </a:lnTo>
                  <a:lnTo>
                    <a:pt x="1818" y="2217"/>
                  </a:lnTo>
                  <a:lnTo>
                    <a:pt x="1818" y="2217"/>
                  </a:lnTo>
                  <a:lnTo>
                    <a:pt x="1818" y="2211"/>
                  </a:lnTo>
                  <a:lnTo>
                    <a:pt x="1818" y="2211"/>
                  </a:lnTo>
                  <a:lnTo>
                    <a:pt x="1824" y="2211"/>
                  </a:lnTo>
                  <a:lnTo>
                    <a:pt x="1824" y="2211"/>
                  </a:lnTo>
                  <a:lnTo>
                    <a:pt x="1829" y="2211"/>
                  </a:lnTo>
                  <a:lnTo>
                    <a:pt x="1829" y="2211"/>
                  </a:lnTo>
                  <a:lnTo>
                    <a:pt x="1835" y="2211"/>
                  </a:lnTo>
                  <a:lnTo>
                    <a:pt x="1835" y="2211"/>
                  </a:lnTo>
                  <a:lnTo>
                    <a:pt x="1841" y="2211"/>
                  </a:lnTo>
                  <a:lnTo>
                    <a:pt x="1841" y="2211"/>
                  </a:lnTo>
                  <a:lnTo>
                    <a:pt x="1841" y="2240"/>
                  </a:lnTo>
                  <a:lnTo>
                    <a:pt x="1841" y="2240"/>
                  </a:lnTo>
                  <a:lnTo>
                    <a:pt x="1847" y="2257"/>
                  </a:lnTo>
                  <a:lnTo>
                    <a:pt x="1847" y="2257"/>
                  </a:lnTo>
                  <a:lnTo>
                    <a:pt x="1853" y="2274"/>
                  </a:lnTo>
                  <a:lnTo>
                    <a:pt x="1853" y="2274"/>
                  </a:lnTo>
                  <a:lnTo>
                    <a:pt x="1864" y="2297"/>
                  </a:lnTo>
                  <a:lnTo>
                    <a:pt x="1864" y="2297"/>
                  </a:lnTo>
                  <a:lnTo>
                    <a:pt x="1869" y="2297"/>
                  </a:lnTo>
                  <a:lnTo>
                    <a:pt x="1869" y="2297"/>
                  </a:lnTo>
                  <a:lnTo>
                    <a:pt x="1875" y="2302"/>
                  </a:lnTo>
                  <a:lnTo>
                    <a:pt x="1875" y="2302"/>
                  </a:lnTo>
                  <a:lnTo>
                    <a:pt x="1875" y="2325"/>
                  </a:lnTo>
                  <a:lnTo>
                    <a:pt x="1875" y="2325"/>
                  </a:lnTo>
                  <a:lnTo>
                    <a:pt x="1869" y="2347"/>
                  </a:lnTo>
                  <a:lnTo>
                    <a:pt x="1869" y="2347"/>
                  </a:lnTo>
                  <a:lnTo>
                    <a:pt x="1864" y="2371"/>
                  </a:lnTo>
                  <a:lnTo>
                    <a:pt x="1864" y="2371"/>
                  </a:lnTo>
                  <a:lnTo>
                    <a:pt x="1869" y="2399"/>
                  </a:lnTo>
                  <a:lnTo>
                    <a:pt x="1869" y="2399"/>
                  </a:lnTo>
                  <a:lnTo>
                    <a:pt x="1875" y="2410"/>
                  </a:lnTo>
                  <a:lnTo>
                    <a:pt x="1875" y="2410"/>
                  </a:lnTo>
                  <a:lnTo>
                    <a:pt x="1892" y="2421"/>
                  </a:lnTo>
                  <a:lnTo>
                    <a:pt x="1892" y="2421"/>
                  </a:lnTo>
                  <a:lnTo>
                    <a:pt x="1904" y="2433"/>
                  </a:lnTo>
                  <a:lnTo>
                    <a:pt x="1904" y="2433"/>
                  </a:lnTo>
                  <a:lnTo>
                    <a:pt x="1915" y="2444"/>
                  </a:lnTo>
                  <a:lnTo>
                    <a:pt x="1915" y="2444"/>
                  </a:lnTo>
                  <a:lnTo>
                    <a:pt x="1920" y="2450"/>
                  </a:lnTo>
                  <a:lnTo>
                    <a:pt x="1920" y="2450"/>
                  </a:lnTo>
                  <a:lnTo>
                    <a:pt x="1920" y="2456"/>
                  </a:lnTo>
                  <a:lnTo>
                    <a:pt x="1920" y="2456"/>
                  </a:lnTo>
                  <a:lnTo>
                    <a:pt x="1920" y="2461"/>
                  </a:lnTo>
                  <a:lnTo>
                    <a:pt x="1920" y="2461"/>
                  </a:lnTo>
                  <a:lnTo>
                    <a:pt x="1926" y="2467"/>
                  </a:lnTo>
                  <a:lnTo>
                    <a:pt x="1926" y="2467"/>
                  </a:lnTo>
                  <a:lnTo>
                    <a:pt x="1932" y="2472"/>
                  </a:lnTo>
                  <a:lnTo>
                    <a:pt x="1932" y="2472"/>
                  </a:lnTo>
                  <a:lnTo>
                    <a:pt x="1938" y="2472"/>
                  </a:lnTo>
                  <a:lnTo>
                    <a:pt x="1938" y="2472"/>
                  </a:lnTo>
                  <a:lnTo>
                    <a:pt x="1943" y="2467"/>
                  </a:lnTo>
                  <a:lnTo>
                    <a:pt x="1943" y="2467"/>
                  </a:lnTo>
                  <a:lnTo>
                    <a:pt x="1949" y="2467"/>
                  </a:lnTo>
                  <a:lnTo>
                    <a:pt x="1949" y="2467"/>
                  </a:lnTo>
                  <a:lnTo>
                    <a:pt x="1960" y="2478"/>
                  </a:lnTo>
                  <a:lnTo>
                    <a:pt x="1960" y="2478"/>
                  </a:lnTo>
                  <a:lnTo>
                    <a:pt x="1972" y="2490"/>
                  </a:lnTo>
                  <a:lnTo>
                    <a:pt x="1972" y="2490"/>
                  </a:lnTo>
                  <a:lnTo>
                    <a:pt x="1989" y="2496"/>
                  </a:lnTo>
                  <a:lnTo>
                    <a:pt x="1989" y="2496"/>
                  </a:lnTo>
                  <a:lnTo>
                    <a:pt x="2006" y="2501"/>
                  </a:lnTo>
                  <a:lnTo>
                    <a:pt x="2006" y="2501"/>
                  </a:lnTo>
                  <a:lnTo>
                    <a:pt x="2006" y="2501"/>
                  </a:lnTo>
                  <a:lnTo>
                    <a:pt x="2006" y="2501"/>
                  </a:lnTo>
                  <a:lnTo>
                    <a:pt x="2012" y="2496"/>
                  </a:lnTo>
                  <a:lnTo>
                    <a:pt x="2012" y="2496"/>
                  </a:lnTo>
                  <a:lnTo>
                    <a:pt x="2017" y="2490"/>
                  </a:lnTo>
                  <a:lnTo>
                    <a:pt x="2017" y="2490"/>
                  </a:lnTo>
                  <a:lnTo>
                    <a:pt x="2028" y="2490"/>
                  </a:lnTo>
                  <a:close/>
                  <a:moveTo>
                    <a:pt x="2199" y="2734"/>
                  </a:moveTo>
                  <a:lnTo>
                    <a:pt x="2199" y="2734"/>
                  </a:lnTo>
                  <a:lnTo>
                    <a:pt x="2199" y="2740"/>
                  </a:lnTo>
                  <a:lnTo>
                    <a:pt x="2199" y="2740"/>
                  </a:lnTo>
                  <a:lnTo>
                    <a:pt x="2199" y="2751"/>
                  </a:lnTo>
                  <a:lnTo>
                    <a:pt x="2199" y="2751"/>
                  </a:lnTo>
                  <a:lnTo>
                    <a:pt x="2193" y="2762"/>
                  </a:lnTo>
                  <a:lnTo>
                    <a:pt x="2193" y="2762"/>
                  </a:lnTo>
                  <a:lnTo>
                    <a:pt x="2193" y="2774"/>
                  </a:lnTo>
                  <a:lnTo>
                    <a:pt x="2199" y="2780"/>
                  </a:lnTo>
                  <a:lnTo>
                    <a:pt x="2199" y="2791"/>
                  </a:lnTo>
                  <a:lnTo>
                    <a:pt x="2204" y="2796"/>
                  </a:lnTo>
                  <a:lnTo>
                    <a:pt x="2204" y="2802"/>
                  </a:lnTo>
                  <a:lnTo>
                    <a:pt x="2204" y="2802"/>
                  </a:lnTo>
                  <a:lnTo>
                    <a:pt x="2216" y="2820"/>
                  </a:lnTo>
                  <a:lnTo>
                    <a:pt x="2216" y="2820"/>
                  </a:lnTo>
                  <a:lnTo>
                    <a:pt x="2228" y="2842"/>
                  </a:lnTo>
                  <a:lnTo>
                    <a:pt x="2228" y="2842"/>
                  </a:lnTo>
                  <a:lnTo>
                    <a:pt x="2244" y="2871"/>
                  </a:lnTo>
                  <a:lnTo>
                    <a:pt x="2244" y="2871"/>
                  </a:lnTo>
                  <a:lnTo>
                    <a:pt x="2256" y="2882"/>
                  </a:lnTo>
                  <a:lnTo>
                    <a:pt x="2256" y="2888"/>
                  </a:lnTo>
                  <a:lnTo>
                    <a:pt x="2256" y="2888"/>
                  </a:lnTo>
                  <a:lnTo>
                    <a:pt x="2256" y="2888"/>
                  </a:lnTo>
                  <a:lnTo>
                    <a:pt x="2256" y="2888"/>
                  </a:lnTo>
                  <a:lnTo>
                    <a:pt x="2256" y="2888"/>
                  </a:lnTo>
                  <a:lnTo>
                    <a:pt x="2262" y="2893"/>
                  </a:lnTo>
                  <a:lnTo>
                    <a:pt x="2262" y="2893"/>
                  </a:lnTo>
                  <a:lnTo>
                    <a:pt x="2267" y="2893"/>
                  </a:lnTo>
                  <a:lnTo>
                    <a:pt x="2267" y="2893"/>
                  </a:lnTo>
                  <a:lnTo>
                    <a:pt x="2273" y="2893"/>
                  </a:lnTo>
                  <a:lnTo>
                    <a:pt x="2273" y="2893"/>
                  </a:lnTo>
                  <a:lnTo>
                    <a:pt x="2278" y="2893"/>
                  </a:lnTo>
                  <a:lnTo>
                    <a:pt x="2278" y="2893"/>
                  </a:lnTo>
                  <a:lnTo>
                    <a:pt x="2273" y="2899"/>
                  </a:lnTo>
                  <a:lnTo>
                    <a:pt x="2273" y="2899"/>
                  </a:lnTo>
                  <a:lnTo>
                    <a:pt x="2267" y="2899"/>
                  </a:lnTo>
                  <a:lnTo>
                    <a:pt x="2267" y="2899"/>
                  </a:lnTo>
                  <a:lnTo>
                    <a:pt x="2262" y="2899"/>
                  </a:lnTo>
                  <a:lnTo>
                    <a:pt x="2262" y="2899"/>
                  </a:lnTo>
                  <a:lnTo>
                    <a:pt x="2256" y="2899"/>
                  </a:lnTo>
                  <a:lnTo>
                    <a:pt x="2256" y="2899"/>
                  </a:lnTo>
                  <a:lnTo>
                    <a:pt x="2256" y="2910"/>
                  </a:lnTo>
                  <a:lnTo>
                    <a:pt x="2256" y="2910"/>
                  </a:lnTo>
                  <a:lnTo>
                    <a:pt x="2256" y="2922"/>
                  </a:lnTo>
                  <a:lnTo>
                    <a:pt x="2256" y="2922"/>
                  </a:lnTo>
                  <a:lnTo>
                    <a:pt x="2256" y="2927"/>
                  </a:lnTo>
                  <a:lnTo>
                    <a:pt x="2256" y="2927"/>
                  </a:lnTo>
                  <a:lnTo>
                    <a:pt x="2256" y="2939"/>
                  </a:lnTo>
                  <a:lnTo>
                    <a:pt x="2256" y="2939"/>
                  </a:lnTo>
                  <a:lnTo>
                    <a:pt x="2262" y="2945"/>
                  </a:lnTo>
                  <a:lnTo>
                    <a:pt x="2262" y="2945"/>
                  </a:lnTo>
                  <a:lnTo>
                    <a:pt x="2273" y="2956"/>
                  </a:lnTo>
                  <a:lnTo>
                    <a:pt x="2273" y="2956"/>
                  </a:lnTo>
                  <a:lnTo>
                    <a:pt x="2278" y="2967"/>
                  </a:lnTo>
                  <a:lnTo>
                    <a:pt x="2278" y="2967"/>
                  </a:lnTo>
                  <a:lnTo>
                    <a:pt x="2290" y="2973"/>
                  </a:lnTo>
                  <a:lnTo>
                    <a:pt x="2290" y="2973"/>
                  </a:lnTo>
                  <a:lnTo>
                    <a:pt x="2290" y="2979"/>
                  </a:lnTo>
                  <a:lnTo>
                    <a:pt x="2290" y="2979"/>
                  </a:lnTo>
                  <a:lnTo>
                    <a:pt x="2290" y="2985"/>
                  </a:lnTo>
                  <a:lnTo>
                    <a:pt x="2290" y="2985"/>
                  </a:lnTo>
                  <a:lnTo>
                    <a:pt x="2290" y="2990"/>
                  </a:lnTo>
                  <a:lnTo>
                    <a:pt x="2290" y="2990"/>
                  </a:lnTo>
                  <a:lnTo>
                    <a:pt x="2290" y="2995"/>
                  </a:lnTo>
                  <a:lnTo>
                    <a:pt x="2290" y="2995"/>
                  </a:lnTo>
                  <a:lnTo>
                    <a:pt x="2301" y="2995"/>
                  </a:lnTo>
                  <a:lnTo>
                    <a:pt x="2301" y="2995"/>
                  </a:lnTo>
                  <a:lnTo>
                    <a:pt x="2307" y="2995"/>
                  </a:lnTo>
                  <a:lnTo>
                    <a:pt x="2307" y="2995"/>
                  </a:lnTo>
                  <a:lnTo>
                    <a:pt x="2313" y="2995"/>
                  </a:lnTo>
                  <a:lnTo>
                    <a:pt x="2313" y="2995"/>
                  </a:lnTo>
                  <a:lnTo>
                    <a:pt x="2313" y="3001"/>
                  </a:lnTo>
                  <a:lnTo>
                    <a:pt x="2313" y="3001"/>
                  </a:lnTo>
                  <a:lnTo>
                    <a:pt x="2313" y="3001"/>
                  </a:lnTo>
                  <a:lnTo>
                    <a:pt x="2313" y="3001"/>
                  </a:lnTo>
                  <a:lnTo>
                    <a:pt x="2313" y="3007"/>
                  </a:lnTo>
                  <a:lnTo>
                    <a:pt x="2313" y="3007"/>
                  </a:lnTo>
                  <a:lnTo>
                    <a:pt x="2313" y="3013"/>
                  </a:lnTo>
                  <a:lnTo>
                    <a:pt x="2313" y="3013"/>
                  </a:lnTo>
                  <a:lnTo>
                    <a:pt x="2318" y="3019"/>
                  </a:lnTo>
                  <a:lnTo>
                    <a:pt x="2318" y="3024"/>
                  </a:lnTo>
                  <a:lnTo>
                    <a:pt x="2318" y="3024"/>
                  </a:lnTo>
                  <a:lnTo>
                    <a:pt x="2318" y="3024"/>
                  </a:lnTo>
                  <a:lnTo>
                    <a:pt x="2318" y="3024"/>
                  </a:lnTo>
                  <a:lnTo>
                    <a:pt x="2318" y="3024"/>
                  </a:lnTo>
                  <a:lnTo>
                    <a:pt x="2335" y="3024"/>
                  </a:lnTo>
                  <a:lnTo>
                    <a:pt x="2335" y="3024"/>
                  </a:lnTo>
                  <a:lnTo>
                    <a:pt x="2347" y="3024"/>
                  </a:lnTo>
                  <a:lnTo>
                    <a:pt x="2347" y="3024"/>
                  </a:lnTo>
                  <a:lnTo>
                    <a:pt x="2353" y="3030"/>
                  </a:lnTo>
                  <a:lnTo>
                    <a:pt x="2353" y="3030"/>
                  </a:lnTo>
                  <a:lnTo>
                    <a:pt x="2369" y="3030"/>
                  </a:lnTo>
                  <a:lnTo>
                    <a:pt x="2369" y="3030"/>
                  </a:lnTo>
                  <a:lnTo>
                    <a:pt x="2369" y="3024"/>
                  </a:lnTo>
                  <a:lnTo>
                    <a:pt x="2369" y="3024"/>
                  </a:lnTo>
                  <a:lnTo>
                    <a:pt x="2369" y="3024"/>
                  </a:lnTo>
                  <a:lnTo>
                    <a:pt x="2369" y="3024"/>
                  </a:lnTo>
                  <a:lnTo>
                    <a:pt x="2369" y="3019"/>
                  </a:lnTo>
                  <a:lnTo>
                    <a:pt x="2369" y="3019"/>
                  </a:lnTo>
                  <a:lnTo>
                    <a:pt x="2375" y="3013"/>
                  </a:lnTo>
                  <a:lnTo>
                    <a:pt x="2375" y="3013"/>
                  </a:lnTo>
                  <a:lnTo>
                    <a:pt x="2381" y="3019"/>
                  </a:lnTo>
                  <a:lnTo>
                    <a:pt x="2381" y="3019"/>
                  </a:lnTo>
                  <a:lnTo>
                    <a:pt x="2381" y="3019"/>
                  </a:lnTo>
                  <a:lnTo>
                    <a:pt x="2381" y="3019"/>
                  </a:lnTo>
                  <a:lnTo>
                    <a:pt x="2387" y="3024"/>
                  </a:lnTo>
                  <a:lnTo>
                    <a:pt x="2387" y="3024"/>
                  </a:lnTo>
                  <a:lnTo>
                    <a:pt x="2392" y="3019"/>
                  </a:lnTo>
                  <a:lnTo>
                    <a:pt x="2392" y="3019"/>
                  </a:lnTo>
                  <a:lnTo>
                    <a:pt x="2392" y="3013"/>
                  </a:lnTo>
                  <a:lnTo>
                    <a:pt x="2392" y="3013"/>
                  </a:lnTo>
                  <a:lnTo>
                    <a:pt x="2392" y="3007"/>
                  </a:lnTo>
                  <a:lnTo>
                    <a:pt x="2392" y="3007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92" y="3001"/>
                  </a:lnTo>
                  <a:lnTo>
                    <a:pt x="2387" y="3001"/>
                  </a:lnTo>
                  <a:lnTo>
                    <a:pt x="2387" y="3001"/>
                  </a:lnTo>
                  <a:lnTo>
                    <a:pt x="2387" y="3007"/>
                  </a:lnTo>
                  <a:lnTo>
                    <a:pt x="2387" y="3007"/>
                  </a:lnTo>
                  <a:lnTo>
                    <a:pt x="2381" y="3007"/>
                  </a:lnTo>
                  <a:lnTo>
                    <a:pt x="2381" y="3007"/>
                  </a:lnTo>
                  <a:lnTo>
                    <a:pt x="2381" y="3007"/>
                  </a:lnTo>
                  <a:lnTo>
                    <a:pt x="2381" y="3007"/>
                  </a:lnTo>
                  <a:lnTo>
                    <a:pt x="2381" y="3001"/>
                  </a:lnTo>
                  <a:lnTo>
                    <a:pt x="2381" y="3001"/>
                  </a:lnTo>
                  <a:lnTo>
                    <a:pt x="2381" y="2995"/>
                  </a:lnTo>
                  <a:lnTo>
                    <a:pt x="2381" y="2995"/>
                  </a:lnTo>
                  <a:lnTo>
                    <a:pt x="2375" y="2990"/>
                  </a:lnTo>
                  <a:lnTo>
                    <a:pt x="2375" y="2990"/>
                  </a:lnTo>
                  <a:lnTo>
                    <a:pt x="2375" y="2985"/>
                  </a:lnTo>
                  <a:lnTo>
                    <a:pt x="2375" y="2985"/>
                  </a:lnTo>
                  <a:lnTo>
                    <a:pt x="2381" y="2979"/>
                  </a:lnTo>
                  <a:lnTo>
                    <a:pt x="2381" y="2979"/>
                  </a:lnTo>
                  <a:lnTo>
                    <a:pt x="2387" y="2979"/>
                  </a:lnTo>
                  <a:lnTo>
                    <a:pt x="2387" y="2979"/>
                  </a:lnTo>
                  <a:lnTo>
                    <a:pt x="2387" y="2979"/>
                  </a:lnTo>
                  <a:lnTo>
                    <a:pt x="2387" y="2979"/>
                  </a:lnTo>
                  <a:lnTo>
                    <a:pt x="2392" y="2979"/>
                  </a:lnTo>
                  <a:lnTo>
                    <a:pt x="2392" y="2973"/>
                  </a:lnTo>
                  <a:lnTo>
                    <a:pt x="2392" y="2973"/>
                  </a:lnTo>
                  <a:lnTo>
                    <a:pt x="2392" y="2967"/>
                  </a:lnTo>
                  <a:lnTo>
                    <a:pt x="2392" y="2967"/>
                  </a:lnTo>
                  <a:lnTo>
                    <a:pt x="2392" y="2967"/>
                  </a:lnTo>
                  <a:lnTo>
                    <a:pt x="2392" y="2967"/>
                  </a:lnTo>
                  <a:lnTo>
                    <a:pt x="2392" y="2967"/>
                  </a:lnTo>
                  <a:lnTo>
                    <a:pt x="2398" y="2967"/>
                  </a:lnTo>
                  <a:lnTo>
                    <a:pt x="2398" y="2967"/>
                  </a:lnTo>
                  <a:lnTo>
                    <a:pt x="2392" y="2961"/>
                  </a:lnTo>
                  <a:lnTo>
                    <a:pt x="2392" y="2961"/>
                  </a:lnTo>
                  <a:lnTo>
                    <a:pt x="2403" y="2967"/>
                  </a:lnTo>
                  <a:lnTo>
                    <a:pt x="2403" y="2967"/>
                  </a:lnTo>
                  <a:lnTo>
                    <a:pt x="2409" y="2967"/>
                  </a:lnTo>
                  <a:lnTo>
                    <a:pt x="2409" y="2967"/>
                  </a:lnTo>
                  <a:lnTo>
                    <a:pt x="2409" y="2967"/>
                  </a:lnTo>
                  <a:lnTo>
                    <a:pt x="2409" y="2973"/>
                  </a:lnTo>
                  <a:lnTo>
                    <a:pt x="2409" y="2973"/>
                  </a:lnTo>
                  <a:lnTo>
                    <a:pt x="2409" y="2973"/>
                  </a:lnTo>
                  <a:lnTo>
                    <a:pt x="2409" y="2973"/>
                  </a:lnTo>
                  <a:lnTo>
                    <a:pt x="2409" y="2979"/>
                  </a:lnTo>
                  <a:lnTo>
                    <a:pt x="2409" y="2979"/>
                  </a:lnTo>
                  <a:lnTo>
                    <a:pt x="2415" y="2990"/>
                  </a:lnTo>
                  <a:lnTo>
                    <a:pt x="2415" y="2990"/>
                  </a:lnTo>
                  <a:lnTo>
                    <a:pt x="2421" y="2995"/>
                  </a:lnTo>
                  <a:lnTo>
                    <a:pt x="2421" y="2995"/>
                  </a:lnTo>
                  <a:lnTo>
                    <a:pt x="2421" y="2990"/>
                  </a:lnTo>
                  <a:lnTo>
                    <a:pt x="2421" y="2990"/>
                  </a:lnTo>
                  <a:lnTo>
                    <a:pt x="2426" y="2990"/>
                  </a:lnTo>
                  <a:lnTo>
                    <a:pt x="2426" y="2990"/>
                  </a:lnTo>
                  <a:lnTo>
                    <a:pt x="2432" y="2985"/>
                  </a:lnTo>
                  <a:lnTo>
                    <a:pt x="2432" y="2985"/>
                  </a:lnTo>
                  <a:lnTo>
                    <a:pt x="2432" y="2985"/>
                  </a:lnTo>
                  <a:lnTo>
                    <a:pt x="2432" y="2985"/>
                  </a:lnTo>
                  <a:lnTo>
                    <a:pt x="2426" y="2956"/>
                  </a:lnTo>
                  <a:lnTo>
                    <a:pt x="2426" y="2956"/>
                  </a:lnTo>
                  <a:lnTo>
                    <a:pt x="2432" y="2933"/>
                  </a:lnTo>
                  <a:lnTo>
                    <a:pt x="2432" y="2933"/>
                  </a:lnTo>
                  <a:lnTo>
                    <a:pt x="2432" y="2905"/>
                  </a:lnTo>
                  <a:lnTo>
                    <a:pt x="2432" y="2905"/>
                  </a:lnTo>
                  <a:lnTo>
                    <a:pt x="2438" y="2876"/>
                  </a:lnTo>
                  <a:lnTo>
                    <a:pt x="2438" y="2876"/>
                  </a:lnTo>
                  <a:lnTo>
                    <a:pt x="2443" y="2882"/>
                  </a:lnTo>
                  <a:lnTo>
                    <a:pt x="2443" y="2882"/>
                  </a:lnTo>
                  <a:lnTo>
                    <a:pt x="2449" y="2882"/>
                  </a:lnTo>
                  <a:lnTo>
                    <a:pt x="2449" y="2882"/>
                  </a:lnTo>
                  <a:lnTo>
                    <a:pt x="2455" y="2882"/>
                  </a:lnTo>
                  <a:lnTo>
                    <a:pt x="2455" y="2882"/>
                  </a:lnTo>
                  <a:lnTo>
                    <a:pt x="2455" y="2876"/>
                  </a:lnTo>
                  <a:lnTo>
                    <a:pt x="2455" y="2876"/>
                  </a:lnTo>
                  <a:lnTo>
                    <a:pt x="2460" y="2842"/>
                  </a:lnTo>
                  <a:lnTo>
                    <a:pt x="2460" y="2842"/>
                  </a:lnTo>
                  <a:lnTo>
                    <a:pt x="2455" y="2808"/>
                  </a:lnTo>
                  <a:lnTo>
                    <a:pt x="2455" y="2808"/>
                  </a:lnTo>
                  <a:lnTo>
                    <a:pt x="2449" y="2774"/>
                  </a:lnTo>
                  <a:lnTo>
                    <a:pt x="2449" y="2774"/>
                  </a:lnTo>
                  <a:lnTo>
                    <a:pt x="2438" y="2746"/>
                  </a:lnTo>
                  <a:lnTo>
                    <a:pt x="2438" y="2746"/>
                  </a:lnTo>
                  <a:lnTo>
                    <a:pt x="2426" y="2757"/>
                  </a:lnTo>
                  <a:lnTo>
                    <a:pt x="2426" y="2757"/>
                  </a:lnTo>
                  <a:lnTo>
                    <a:pt x="2415" y="2762"/>
                  </a:lnTo>
                  <a:lnTo>
                    <a:pt x="2415" y="2762"/>
                  </a:lnTo>
                  <a:lnTo>
                    <a:pt x="2403" y="2768"/>
                  </a:lnTo>
                  <a:lnTo>
                    <a:pt x="2403" y="2768"/>
                  </a:lnTo>
                  <a:lnTo>
                    <a:pt x="2392" y="2774"/>
                  </a:lnTo>
                  <a:lnTo>
                    <a:pt x="2392" y="2774"/>
                  </a:lnTo>
                  <a:lnTo>
                    <a:pt x="2387" y="2780"/>
                  </a:lnTo>
                  <a:lnTo>
                    <a:pt x="2387" y="2780"/>
                  </a:lnTo>
                  <a:lnTo>
                    <a:pt x="2387" y="2785"/>
                  </a:lnTo>
                  <a:lnTo>
                    <a:pt x="2387" y="2785"/>
                  </a:lnTo>
                  <a:lnTo>
                    <a:pt x="2381" y="2791"/>
                  </a:lnTo>
                  <a:lnTo>
                    <a:pt x="2381" y="2791"/>
                  </a:lnTo>
                  <a:lnTo>
                    <a:pt x="2381" y="2791"/>
                  </a:lnTo>
                  <a:lnTo>
                    <a:pt x="2381" y="2791"/>
                  </a:lnTo>
                  <a:lnTo>
                    <a:pt x="2363" y="2791"/>
                  </a:lnTo>
                  <a:lnTo>
                    <a:pt x="2347" y="2791"/>
                  </a:lnTo>
                  <a:lnTo>
                    <a:pt x="2347" y="2791"/>
                  </a:lnTo>
                  <a:lnTo>
                    <a:pt x="2318" y="2780"/>
                  </a:lnTo>
                  <a:lnTo>
                    <a:pt x="2318" y="2780"/>
                  </a:lnTo>
                  <a:lnTo>
                    <a:pt x="2284" y="2762"/>
                  </a:lnTo>
                  <a:lnTo>
                    <a:pt x="2284" y="2762"/>
                  </a:lnTo>
                  <a:lnTo>
                    <a:pt x="2256" y="2746"/>
                  </a:lnTo>
                  <a:lnTo>
                    <a:pt x="2256" y="2746"/>
                  </a:lnTo>
                  <a:lnTo>
                    <a:pt x="2244" y="2746"/>
                  </a:lnTo>
                  <a:lnTo>
                    <a:pt x="2244" y="2746"/>
                  </a:lnTo>
                  <a:lnTo>
                    <a:pt x="2239" y="2751"/>
                  </a:lnTo>
                  <a:lnTo>
                    <a:pt x="2239" y="2751"/>
                  </a:lnTo>
                  <a:lnTo>
                    <a:pt x="2239" y="2751"/>
                  </a:lnTo>
                  <a:lnTo>
                    <a:pt x="2239" y="2751"/>
                  </a:lnTo>
                  <a:lnTo>
                    <a:pt x="2233" y="2751"/>
                  </a:lnTo>
                  <a:lnTo>
                    <a:pt x="2233" y="2751"/>
                  </a:lnTo>
                  <a:lnTo>
                    <a:pt x="2228" y="2751"/>
                  </a:lnTo>
                  <a:lnTo>
                    <a:pt x="2228" y="2751"/>
                  </a:lnTo>
                  <a:lnTo>
                    <a:pt x="2222" y="2746"/>
                  </a:lnTo>
                  <a:lnTo>
                    <a:pt x="2222" y="2746"/>
                  </a:lnTo>
                  <a:lnTo>
                    <a:pt x="2222" y="2740"/>
                  </a:lnTo>
                  <a:lnTo>
                    <a:pt x="2222" y="2740"/>
                  </a:lnTo>
                  <a:lnTo>
                    <a:pt x="2216" y="2734"/>
                  </a:lnTo>
                  <a:lnTo>
                    <a:pt x="2216" y="2734"/>
                  </a:lnTo>
                  <a:lnTo>
                    <a:pt x="2210" y="2734"/>
                  </a:lnTo>
                  <a:lnTo>
                    <a:pt x="2210" y="2734"/>
                  </a:lnTo>
                  <a:lnTo>
                    <a:pt x="2210" y="2734"/>
                  </a:lnTo>
                  <a:lnTo>
                    <a:pt x="2210" y="2734"/>
                  </a:lnTo>
                  <a:lnTo>
                    <a:pt x="2204" y="2740"/>
                  </a:lnTo>
                  <a:lnTo>
                    <a:pt x="2204" y="2740"/>
                  </a:lnTo>
                  <a:lnTo>
                    <a:pt x="2199" y="2734"/>
                  </a:lnTo>
                  <a:close/>
                  <a:moveTo>
                    <a:pt x="2432" y="2655"/>
                  </a:moveTo>
                  <a:lnTo>
                    <a:pt x="2432" y="2655"/>
                  </a:lnTo>
                  <a:lnTo>
                    <a:pt x="2432" y="2655"/>
                  </a:lnTo>
                  <a:lnTo>
                    <a:pt x="2432" y="2655"/>
                  </a:lnTo>
                  <a:lnTo>
                    <a:pt x="2432" y="2660"/>
                  </a:lnTo>
                  <a:lnTo>
                    <a:pt x="2432" y="2660"/>
                  </a:lnTo>
                  <a:lnTo>
                    <a:pt x="2432" y="2666"/>
                  </a:lnTo>
                  <a:lnTo>
                    <a:pt x="2432" y="2666"/>
                  </a:lnTo>
                  <a:lnTo>
                    <a:pt x="2426" y="2671"/>
                  </a:lnTo>
                  <a:lnTo>
                    <a:pt x="2426" y="2671"/>
                  </a:lnTo>
                  <a:lnTo>
                    <a:pt x="2426" y="2671"/>
                  </a:lnTo>
                  <a:lnTo>
                    <a:pt x="2426" y="2671"/>
                  </a:lnTo>
                  <a:lnTo>
                    <a:pt x="2432" y="2683"/>
                  </a:lnTo>
                  <a:lnTo>
                    <a:pt x="2432" y="2683"/>
                  </a:lnTo>
                  <a:lnTo>
                    <a:pt x="2438" y="2695"/>
                  </a:lnTo>
                  <a:lnTo>
                    <a:pt x="2438" y="2695"/>
                  </a:lnTo>
                  <a:lnTo>
                    <a:pt x="2449" y="2706"/>
                  </a:lnTo>
                  <a:lnTo>
                    <a:pt x="2449" y="2706"/>
                  </a:lnTo>
                  <a:lnTo>
                    <a:pt x="2449" y="2706"/>
                  </a:lnTo>
                  <a:lnTo>
                    <a:pt x="2449" y="2706"/>
                  </a:lnTo>
                  <a:lnTo>
                    <a:pt x="2449" y="2711"/>
                  </a:lnTo>
                  <a:lnTo>
                    <a:pt x="2449" y="2711"/>
                  </a:lnTo>
                  <a:lnTo>
                    <a:pt x="2455" y="2706"/>
                  </a:lnTo>
                  <a:lnTo>
                    <a:pt x="2455" y="2706"/>
                  </a:lnTo>
                  <a:lnTo>
                    <a:pt x="2460" y="2706"/>
                  </a:lnTo>
                  <a:lnTo>
                    <a:pt x="2460" y="2706"/>
                  </a:lnTo>
                  <a:lnTo>
                    <a:pt x="2466" y="2700"/>
                  </a:lnTo>
                  <a:lnTo>
                    <a:pt x="2466" y="2700"/>
                  </a:lnTo>
                  <a:lnTo>
                    <a:pt x="2466" y="2700"/>
                  </a:lnTo>
                  <a:lnTo>
                    <a:pt x="2466" y="2700"/>
                  </a:lnTo>
                  <a:lnTo>
                    <a:pt x="2460" y="2683"/>
                  </a:lnTo>
                  <a:lnTo>
                    <a:pt x="2460" y="2683"/>
                  </a:lnTo>
                  <a:lnTo>
                    <a:pt x="2455" y="2671"/>
                  </a:lnTo>
                  <a:lnTo>
                    <a:pt x="2455" y="2671"/>
                  </a:lnTo>
                  <a:lnTo>
                    <a:pt x="2449" y="2660"/>
                  </a:lnTo>
                  <a:lnTo>
                    <a:pt x="2449" y="2660"/>
                  </a:lnTo>
                  <a:lnTo>
                    <a:pt x="2432" y="2655"/>
                  </a:lnTo>
                  <a:close/>
                  <a:moveTo>
                    <a:pt x="2142" y="2637"/>
                  </a:moveTo>
                  <a:lnTo>
                    <a:pt x="2142" y="2637"/>
                  </a:lnTo>
                  <a:lnTo>
                    <a:pt x="2137" y="2643"/>
                  </a:lnTo>
                  <a:lnTo>
                    <a:pt x="2137" y="2643"/>
                  </a:lnTo>
                  <a:lnTo>
                    <a:pt x="2137" y="2660"/>
                  </a:lnTo>
                  <a:lnTo>
                    <a:pt x="2137" y="2660"/>
                  </a:lnTo>
                  <a:lnTo>
                    <a:pt x="2137" y="2677"/>
                  </a:lnTo>
                  <a:lnTo>
                    <a:pt x="2137" y="2677"/>
                  </a:lnTo>
                  <a:lnTo>
                    <a:pt x="2142" y="2677"/>
                  </a:lnTo>
                  <a:lnTo>
                    <a:pt x="2148" y="2677"/>
                  </a:lnTo>
                  <a:lnTo>
                    <a:pt x="2148" y="2677"/>
                  </a:lnTo>
                  <a:lnTo>
                    <a:pt x="2148" y="2671"/>
                  </a:lnTo>
                  <a:lnTo>
                    <a:pt x="2148" y="2671"/>
                  </a:lnTo>
                  <a:lnTo>
                    <a:pt x="2153" y="2655"/>
                  </a:lnTo>
                  <a:lnTo>
                    <a:pt x="2153" y="2655"/>
                  </a:lnTo>
                  <a:lnTo>
                    <a:pt x="2148" y="2643"/>
                  </a:lnTo>
                  <a:lnTo>
                    <a:pt x="2148" y="2643"/>
                  </a:lnTo>
                  <a:lnTo>
                    <a:pt x="2142" y="2637"/>
                  </a:lnTo>
                  <a:close/>
                  <a:moveTo>
                    <a:pt x="1704" y="2234"/>
                  </a:moveTo>
                  <a:lnTo>
                    <a:pt x="1704" y="2234"/>
                  </a:lnTo>
                  <a:lnTo>
                    <a:pt x="1688" y="2240"/>
                  </a:lnTo>
                  <a:lnTo>
                    <a:pt x="1682" y="2246"/>
                  </a:lnTo>
                  <a:lnTo>
                    <a:pt x="1682" y="2246"/>
                  </a:lnTo>
                  <a:lnTo>
                    <a:pt x="1676" y="2251"/>
                  </a:lnTo>
                  <a:lnTo>
                    <a:pt x="1682" y="2257"/>
                  </a:lnTo>
                  <a:lnTo>
                    <a:pt x="1682" y="2257"/>
                  </a:lnTo>
                  <a:lnTo>
                    <a:pt x="1688" y="2262"/>
                  </a:lnTo>
                  <a:lnTo>
                    <a:pt x="1693" y="2268"/>
                  </a:lnTo>
                  <a:lnTo>
                    <a:pt x="1693" y="2268"/>
                  </a:lnTo>
                  <a:lnTo>
                    <a:pt x="1710" y="2268"/>
                  </a:lnTo>
                  <a:lnTo>
                    <a:pt x="1727" y="2268"/>
                  </a:lnTo>
                  <a:lnTo>
                    <a:pt x="1727" y="2268"/>
                  </a:lnTo>
                  <a:lnTo>
                    <a:pt x="1733" y="2262"/>
                  </a:lnTo>
                  <a:lnTo>
                    <a:pt x="1739" y="2257"/>
                  </a:lnTo>
                  <a:lnTo>
                    <a:pt x="1739" y="2257"/>
                  </a:lnTo>
                  <a:lnTo>
                    <a:pt x="1739" y="2251"/>
                  </a:lnTo>
                  <a:lnTo>
                    <a:pt x="1739" y="2246"/>
                  </a:lnTo>
                  <a:lnTo>
                    <a:pt x="1739" y="2246"/>
                  </a:lnTo>
                  <a:lnTo>
                    <a:pt x="1722" y="2240"/>
                  </a:lnTo>
                  <a:lnTo>
                    <a:pt x="1722" y="2240"/>
                  </a:lnTo>
                  <a:lnTo>
                    <a:pt x="1704" y="2234"/>
                  </a:lnTo>
                  <a:close/>
                  <a:moveTo>
                    <a:pt x="1563" y="1813"/>
                  </a:moveTo>
                  <a:lnTo>
                    <a:pt x="1563" y="1813"/>
                  </a:lnTo>
                  <a:lnTo>
                    <a:pt x="1568" y="1813"/>
                  </a:lnTo>
                  <a:lnTo>
                    <a:pt x="1568" y="1813"/>
                  </a:lnTo>
                  <a:lnTo>
                    <a:pt x="1563" y="1819"/>
                  </a:lnTo>
                  <a:lnTo>
                    <a:pt x="1563" y="1819"/>
                  </a:lnTo>
                  <a:lnTo>
                    <a:pt x="1557" y="1825"/>
                  </a:lnTo>
                  <a:lnTo>
                    <a:pt x="1557" y="1825"/>
                  </a:lnTo>
                  <a:lnTo>
                    <a:pt x="1551" y="1825"/>
                  </a:lnTo>
                  <a:lnTo>
                    <a:pt x="1551" y="1825"/>
                  </a:lnTo>
                  <a:lnTo>
                    <a:pt x="1551" y="1825"/>
                  </a:lnTo>
                  <a:lnTo>
                    <a:pt x="1551" y="1825"/>
                  </a:lnTo>
                  <a:lnTo>
                    <a:pt x="1557" y="1819"/>
                  </a:lnTo>
                  <a:lnTo>
                    <a:pt x="1557" y="1819"/>
                  </a:lnTo>
                  <a:lnTo>
                    <a:pt x="1557" y="1813"/>
                  </a:lnTo>
                  <a:lnTo>
                    <a:pt x="1557" y="1813"/>
                  </a:lnTo>
                  <a:lnTo>
                    <a:pt x="1563" y="1813"/>
                  </a:lnTo>
                  <a:close/>
                  <a:moveTo>
                    <a:pt x="1591" y="1802"/>
                  </a:moveTo>
                  <a:lnTo>
                    <a:pt x="1591" y="1802"/>
                  </a:lnTo>
                  <a:lnTo>
                    <a:pt x="1602" y="1813"/>
                  </a:lnTo>
                  <a:lnTo>
                    <a:pt x="1602" y="1813"/>
                  </a:lnTo>
                  <a:lnTo>
                    <a:pt x="1608" y="1825"/>
                  </a:lnTo>
                  <a:lnTo>
                    <a:pt x="1608" y="1825"/>
                  </a:lnTo>
                  <a:lnTo>
                    <a:pt x="1608" y="1830"/>
                  </a:lnTo>
                  <a:lnTo>
                    <a:pt x="1608" y="1830"/>
                  </a:lnTo>
                  <a:lnTo>
                    <a:pt x="1614" y="1847"/>
                  </a:lnTo>
                  <a:lnTo>
                    <a:pt x="1619" y="1847"/>
                  </a:lnTo>
                  <a:lnTo>
                    <a:pt x="1619" y="1847"/>
                  </a:lnTo>
                  <a:lnTo>
                    <a:pt x="1625" y="1853"/>
                  </a:lnTo>
                  <a:lnTo>
                    <a:pt x="1625" y="1853"/>
                  </a:lnTo>
                  <a:lnTo>
                    <a:pt x="1625" y="1853"/>
                  </a:lnTo>
                  <a:lnTo>
                    <a:pt x="1625" y="1864"/>
                  </a:lnTo>
                  <a:lnTo>
                    <a:pt x="1625" y="1864"/>
                  </a:lnTo>
                  <a:lnTo>
                    <a:pt x="1625" y="1864"/>
                  </a:lnTo>
                  <a:lnTo>
                    <a:pt x="1625" y="1864"/>
                  </a:lnTo>
                  <a:lnTo>
                    <a:pt x="1625" y="1870"/>
                  </a:lnTo>
                  <a:lnTo>
                    <a:pt x="1625" y="1870"/>
                  </a:lnTo>
                  <a:lnTo>
                    <a:pt x="1619" y="1882"/>
                  </a:lnTo>
                  <a:lnTo>
                    <a:pt x="1619" y="1882"/>
                  </a:lnTo>
                  <a:lnTo>
                    <a:pt x="1619" y="1876"/>
                  </a:lnTo>
                  <a:lnTo>
                    <a:pt x="1619" y="1876"/>
                  </a:lnTo>
                  <a:lnTo>
                    <a:pt x="1614" y="1876"/>
                  </a:lnTo>
                  <a:lnTo>
                    <a:pt x="1614" y="1876"/>
                  </a:lnTo>
                  <a:lnTo>
                    <a:pt x="1608" y="1876"/>
                  </a:lnTo>
                  <a:lnTo>
                    <a:pt x="1608" y="1876"/>
                  </a:lnTo>
                  <a:lnTo>
                    <a:pt x="1602" y="1876"/>
                  </a:lnTo>
                  <a:lnTo>
                    <a:pt x="1602" y="1876"/>
                  </a:lnTo>
                  <a:lnTo>
                    <a:pt x="1597" y="1853"/>
                  </a:lnTo>
                  <a:lnTo>
                    <a:pt x="1597" y="1853"/>
                  </a:lnTo>
                  <a:lnTo>
                    <a:pt x="1591" y="1830"/>
                  </a:lnTo>
                  <a:lnTo>
                    <a:pt x="1591" y="1830"/>
                  </a:lnTo>
                  <a:lnTo>
                    <a:pt x="1591" y="1813"/>
                  </a:lnTo>
                  <a:lnTo>
                    <a:pt x="1591" y="1813"/>
                  </a:lnTo>
                  <a:lnTo>
                    <a:pt x="1591" y="1802"/>
                  </a:lnTo>
                  <a:close/>
                  <a:moveTo>
                    <a:pt x="1704" y="1762"/>
                  </a:moveTo>
                  <a:lnTo>
                    <a:pt x="1704" y="1762"/>
                  </a:lnTo>
                  <a:lnTo>
                    <a:pt x="1716" y="1768"/>
                  </a:lnTo>
                  <a:lnTo>
                    <a:pt x="1727" y="1779"/>
                  </a:lnTo>
                  <a:lnTo>
                    <a:pt x="1727" y="1779"/>
                  </a:lnTo>
                  <a:lnTo>
                    <a:pt x="1739" y="1802"/>
                  </a:lnTo>
                  <a:lnTo>
                    <a:pt x="1739" y="1802"/>
                  </a:lnTo>
                  <a:lnTo>
                    <a:pt x="1739" y="1819"/>
                  </a:lnTo>
                  <a:lnTo>
                    <a:pt x="1739" y="1819"/>
                  </a:lnTo>
                  <a:lnTo>
                    <a:pt x="1733" y="1825"/>
                  </a:lnTo>
                  <a:lnTo>
                    <a:pt x="1733" y="1825"/>
                  </a:lnTo>
                  <a:lnTo>
                    <a:pt x="1733" y="1825"/>
                  </a:lnTo>
                  <a:lnTo>
                    <a:pt x="1727" y="1813"/>
                  </a:lnTo>
                  <a:lnTo>
                    <a:pt x="1727" y="1813"/>
                  </a:lnTo>
                  <a:lnTo>
                    <a:pt x="1710" y="1791"/>
                  </a:lnTo>
                  <a:lnTo>
                    <a:pt x="1710" y="1791"/>
                  </a:lnTo>
                  <a:lnTo>
                    <a:pt x="1704" y="1768"/>
                  </a:lnTo>
                  <a:lnTo>
                    <a:pt x="1704" y="1768"/>
                  </a:lnTo>
                  <a:lnTo>
                    <a:pt x="1704" y="1762"/>
                  </a:lnTo>
                  <a:close/>
                  <a:moveTo>
                    <a:pt x="11" y="1234"/>
                  </a:moveTo>
                  <a:lnTo>
                    <a:pt x="17" y="1239"/>
                  </a:lnTo>
                  <a:lnTo>
                    <a:pt x="17" y="1239"/>
                  </a:lnTo>
                  <a:lnTo>
                    <a:pt x="17" y="1245"/>
                  </a:lnTo>
                  <a:lnTo>
                    <a:pt x="17" y="1245"/>
                  </a:lnTo>
                  <a:lnTo>
                    <a:pt x="17" y="1245"/>
                  </a:lnTo>
                  <a:lnTo>
                    <a:pt x="17" y="1245"/>
                  </a:lnTo>
                  <a:lnTo>
                    <a:pt x="17" y="1245"/>
                  </a:lnTo>
                  <a:lnTo>
                    <a:pt x="17" y="1239"/>
                  </a:lnTo>
                  <a:lnTo>
                    <a:pt x="17" y="1239"/>
                  </a:lnTo>
                  <a:lnTo>
                    <a:pt x="17" y="1239"/>
                  </a:lnTo>
                  <a:lnTo>
                    <a:pt x="17" y="1239"/>
                  </a:lnTo>
                  <a:lnTo>
                    <a:pt x="11" y="1234"/>
                  </a:lnTo>
                  <a:close/>
                  <a:moveTo>
                    <a:pt x="1858" y="478"/>
                  </a:moveTo>
                  <a:lnTo>
                    <a:pt x="1858" y="483"/>
                  </a:lnTo>
                  <a:lnTo>
                    <a:pt x="1858" y="495"/>
                  </a:lnTo>
                  <a:lnTo>
                    <a:pt x="1858" y="500"/>
                  </a:lnTo>
                  <a:lnTo>
                    <a:pt x="1858" y="512"/>
                  </a:lnTo>
                  <a:lnTo>
                    <a:pt x="1858" y="512"/>
                  </a:lnTo>
                  <a:lnTo>
                    <a:pt x="1864" y="500"/>
                  </a:lnTo>
                  <a:lnTo>
                    <a:pt x="1864" y="500"/>
                  </a:lnTo>
                  <a:lnTo>
                    <a:pt x="1875" y="489"/>
                  </a:lnTo>
                  <a:lnTo>
                    <a:pt x="1875" y="489"/>
                  </a:lnTo>
                  <a:lnTo>
                    <a:pt x="1875" y="483"/>
                  </a:lnTo>
                  <a:lnTo>
                    <a:pt x="1875" y="483"/>
                  </a:lnTo>
                  <a:lnTo>
                    <a:pt x="1875" y="483"/>
                  </a:lnTo>
                  <a:lnTo>
                    <a:pt x="1858" y="478"/>
                  </a:lnTo>
                  <a:close/>
                  <a:moveTo>
                    <a:pt x="1659" y="239"/>
                  </a:moveTo>
                  <a:lnTo>
                    <a:pt x="1659" y="239"/>
                  </a:lnTo>
                  <a:lnTo>
                    <a:pt x="1659" y="245"/>
                  </a:lnTo>
                  <a:lnTo>
                    <a:pt x="1659" y="245"/>
                  </a:lnTo>
                  <a:lnTo>
                    <a:pt x="1659" y="245"/>
                  </a:lnTo>
                  <a:lnTo>
                    <a:pt x="1659" y="245"/>
                  </a:lnTo>
                  <a:lnTo>
                    <a:pt x="1654" y="245"/>
                  </a:lnTo>
                  <a:lnTo>
                    <a:pt x="1654" y="245"/>
                  </a:lnTo>
                  <a:lnTo>
                    <a:pt x="1648" y="245"/>
                  </a:lnTo>
                  <a:lnTo>
                    <a:pt x="1648" y="245"/>
                  </a:lnTo>
                  <a:lnTo>
                    <a:pt x="1648" y="267"/>
                  </a:lnTo>
                  <a:lnTo>
                    <a:pt x="1648" y="267"/>
                  </a:lnTo>
                  <a:lnTo>
                    <a:pt x="1648" y="285"/>
                  </a:lnTo>
                  <a:lnTo>
                    <a:pt x="1648" y="285"/>
                  </a:lnTo>
                  <a:lnTo>
                    <a:pt x="1659" y="285"/>
                  </a:lnTo>
                  <a:lnTo>
                    <a:pt x="1659" y="285"/>
                  </a:lnTo>
                  <a:lnTo>
                    <a:pt x="1688" y="285"/>
                  </a:lnTo>
                  <a:lnTo>
                    <a:pt x="1688" y="285"/>
                  </a:lnTo>
                  <a:lnTo>
                    <a:pt x="1682" y="285"/>
                  </a:lnTo>
                  <a:lnTo>
                    <a:pt x="1682" y="285"/>
                  </a:lnTo>
                  <a:lnTo>
                    <a:pt x="1682" y="279"/>
                  </a:lnTo>
                  <a:lnTo>
                    <a:pt x="1682" y="279"/>
                  </a:lnTo>
                  <a:lnTo>
                    <a:pt x="1682" y="279"/>
                  </a:lnTo>
                  <a:lnTo>
                    <a:pt x="1682" y="279"/>
                  </a:lnTo>
                  <a:lnTo>
                    <a:pt x="1676" y="273"/>
                  </a:lnTo>
                  <a:lnTo>
                    <a:pt x="1676" y="273"/>
                  </a:lnTo>
                  <a:lnTo>
                    <a:pt x="1676" y="273"/>
                  </a:lnTo>
                  <a:lnTo>
                    <a:pt x="1676" y="273"/>
                  </a:lnTo>
                  <a:lnTo>
                    <a:pt x="1676" y="267"/>
                  </a:lnTo>
                  <a:lnTo>
                    <a:pt x="1676" y="267"/>
                  </a:lnTo>
                  <a:lnTo>
                    <a:pt x="1676" y="261"/>
                  </a:lnTo>
                  <a:lnTo>
                    <a:pt x="1676" y="261"/>
                  </a:lnTo>
                  <a:lnTo>
                    <a:pt x="1676" y="261"/>
                  </a:lnTo>
                  <a:lnTo>
                    <a:pt x="1676" y="261"/>
                  </a:lnTo>
                  <a:lnTo>
                    <a:pt x="1676" y="256"/>
                  </a:lnTo>
                  <a:lnTo>
                    <a:pt x="1676" y="256"/>
                  </a:lnTo>
                  <a:lnTo>
                    <a:pt x="1682" y="256"/>
                  </a:lnTo>
                  <a:lnTo>
                    <a:pt x="1682" y="256"/>
                  </a:lnTo>
                  <a:lnTo>
                    <a:pt x="1682" y="250"/>
                  </a:lnTo>
                  <a:lnTo>
                    <a:pt x="1682" y="250"/>
                  </a:lnTo>
                  <a:lnTo>
                    <a:pt x="1682" y="245"/>
                  </a:lnTo>
                  <a:lnTo>
                    <a:pt x="1682" y="245"/>
                  </a:lnTo>
                  <a:lnTo>
                    <a:pt x="1676" y="239"/>
                  </a:lnTo>
                  <a:lnTo>
                    <a:pt x="1676" y="239"/>
                  </a:lnTo>
                  <a:lnTo>
                    <a:pt x="1670" y="239"/>
                  </a:lnTo>
                  <a:lnTo>
                    <a:pt x="1670" y="239"/>
                  </a:lnTo>
                  <a:lnTo>
                    <a:pt x="1664" y="239"/>
                  </a:lnTo>
                  <a:lnTo>
                    <a:pt x="1664" y="239"/>
                  </a:lnTo>
                  <a:lnTo>
                    <a:pt x="1659" y="239"/>
                  </a:lnTo>
                  <a:close/>
                  <a:moveTo>
                    <a:pt x="1210" y="46"/>
                  </a:moveTo>
                  <a:lnTo>
                    <a:pt x="1210" y="46"/>
                  </a:lnTo>
                  <a:lnTo>
                    <a:pt x="1210" y="57"/>
                  </a:lnTo>
                  <a:lnTo>
                    <a:pt x="1210" y="57"/>
                  </a:lnTo>
                  <a:lnTo>
                    <a:pt x="1210" y="63"/>
                  </a:lnTo>
                  <a:lnTo>
                    <a:pt x="1210" y="63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74"/>
                  </a:lnTo>
                  <a:lnTo>
                    <a:pt x="1204" y="74"/>
                  </a:lnTo>
                  <a:lnTo>
                    <a:pt x="1204" y="74"/>
                  </a:lnTo>
                  <a:lnTo>
                    <a:pt x="1204" y="74"/>
                  </a:lnTo>
                  <a:lnTo>
                    <a:pt x="1210" y="74"/>
                  </a:lnTo>
                  <a:lnTo>
                    <a:pt x="1210" y="74"/>
                  </a:lnTo>
                  <a:lnTo>
                    <a:pt x="1221" y="80"/>
                  </a:lnTo>
                  <a:lnTo>
                    <a:pt x="1221" y="80"/>
                  </a:lnTo>
                  <a:lnTo>
                    <a:pt x="1227" y="80"/>
                  </a:lnTo>
                  <a:lnTo>
                    <a:pt x="1227" y="80"/>
                  </a:lnTo>
                  <a:lnTo>
                    <a:pt x="1227" y="74"/>
                  </a:lnTo>
                  <a:lnTo>
                    <a:pt x="1227" y="74"/>
                  </a:lnTo>
                  <a:lnTo>
                    <a:pt x="1227" y="68"/>
                  </a:lnTo>
                  <a:lnTo>
                    <a:pt x="1227" y="68"/>
                  </a:lnTo>
                  <a:lnTo>
                    <a:pt x="1227" y="63"/>
                  </a:lnTo>
                  <a:lnTo>
                    <a:pt x="1227" y="63"/>
                  </a:lnTo>
                  <a:lnTo>
                    <a:pt x="1227" y="63"/>
                  </a:lnTo>
                  <a:lnTo>
                    <a:pt x="1227" y="63"/>
                  </a:lnTo>
                  <a:lnTo>
                    <a:pt x="1227" y="57"/>
                  </a:lnTo>
                  <a:lnTo>
                    <a:pt x="1227" y="57"/>
                  </a:lnTo>
                  <a:lnTo>
                    <a:pt x="1221" y="57"/>
                  </a:lnTo>
                  <a:lnTo>
                    <a:pt x="1221" y="57"/>
                  </a:lnTo>
                  <a:lnTo>
                    <a:pt x="1216" y="51"/>
                  </a:lnTo>
                  <a:lnTo>
                    <a:pt x="1216" y="51"/>
                  </a:lnTo>
                  <a:lnTo>
                    <a:pt x="1210" y="46"/>
                  </a:lnTo>
                  <a:close/>
                  <a:moveTo>
                    <a:pt x="1273" y="34"/>
                  </a:moveTo>
                  <a:lnTo>
                    <a:pt x="1273" y="40"/>
                  </a:lnTo>
                  <a:lnTo>
                    <a:pt x="1273" y="46"/>
                  </a:lnTo>
                  <a:lnTo>
                    <a:pt x="1267" y="46"/>
                  </a:lnTo>
                  <a:lnTo>
                    <a:pt x="1267" y="51"/>
                  </a:lnTo>
                  <a:lnTo>
                    <a:pt x="1267" y="51"/>
                  </a:lnTo>
                  <a:lnTo>
                    <a:pt x="1261" y="51"/>
                  </a:lnTo>
                  <a:lnTo>
                    <a:pt x="1261" y="51"/>
                  </a:lnTo>
                  <a:lnTo>
                    <a:pt x="1255" y="51"/>
                  </a:lnTo>
                  <a:lnTo>
                    <a:pt x="1255" y="51"/>
                  </a:lnTo>
                  <a:lnTo>
                    <a:pt x="1250" y="51"/>
                  </a:lnTo>
                  <a:lnTo>
                    <a:pt x="1250" y="51"/>
                  </a:lnTo>
                  <a:lnTo>
                    <a:pt x="1244" y="51"/>
                  </a:lnTo>
                  <a:lnTo>
                    <a:pt x="1244" y="51"/>
                  </a:lnTo>
                  <a:lnTo>
                    <a:pt x="1244" y="57"/>
                  </a:lnTo>
                  <a:lnTo>
                    <a:pt x="1244" y="57"/>
                  </a:lnTo>
                  <a:lnTo>
                    <a:pt x="1244" y="63"/>
                  </a:lnTo>
                  <a:lnTo>
                    <a:pt x="1244" y="63"/>
                  </a:lnTo>
                  <a:lnTo>
                    <a:pt x="1244" y="68"/>
                  </a:lnTo>
                  <a:lnTo>
                    <a:pt x="1244" y="68"/>
                  </a:lnTo>
                  <a:lnTo>
                    <a:pt x="1244" y="68"/>
                  </a:lnTo>
                  <a:lnTo>
                    <a:pt x="1244" y="68"/>
                  </a:lnTo>
                  <a:lnTo>
                    <a:pt x="1250" y="68"/>
                  </a:lnTo>
                  <a:lnTo>
                    <a:pt x="1250" y="68"/>
                  </a:lnTo>
                  <a:lnTo>
                    <a:pt x="1255" y="68"/>
                  </a:lnTo>
                  <a:lnTo>
                    <a:pt x="1255" y="68"/>
                  </a:lnTo>
                  <a:lnTo>
                    <a:pt x="1255" y="68"/>
                  </a:lnTo>
                  <a:lnTo>
                    <a:pt x="1255" y="68"/>
                  </a:lnTo>
                  <a:lnTo>
                    <a:pt x="1261" y="68"/>
                  </a:lnTo>
                  <a:lnTo>
                    <a:pt x="1261" y="68"/>
                  </a:lnTo>
                  <a:lnTo>
                    <a:pt x="1261" y="63"/>
                  </a:lnTo>
                  <a:lnTo>
                    <a:pt x="1261" y="63"/>
                  </a:lnTo>
                  <a:lnTo>
                    <a:pt x="1261" y="57"/>
                  </a:lnTo>
                  <a:lnTo>
                    <a:pt x="1261" y="57"/>
                  </a:lnTo>
                  <a:lnTo>
                    <a:pt x="1267" y="57"/>
                  </a:lnTo>
                  <a:lnTo>
                    <a:pt x="1267" y="57"/>
                  </a:lnTo>
                  <a:lnTo>
                    <a:pt x="1267" y="51"/>
                  </a:lnTo>
                  <a:lnTo>
                    <a:pt x="1267" y="51"/>
                  </a:lnTo>
                  <a:lnTo>
                    <a:pt x="1273" y="51"/>
                  </a:lnTo>
                  <a:lnTo>
                    <a:pt x="1273" y="51"/>
                  </a:lnTo>
                  <a:lnTo>
                    <a:pt x="1284" y="57"/>
                  </a:lnTo>
                  <a:lnTo>
                    <a:pt x="1284" y="57"/>
                  </a:lnTo>
                  <a:lnTo>
                    <a:pt x="1295" y="51"/>
                  </a:lnTo>
                  <a:lnTo>
                    <a:pt x="1295" y="51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4" y="40"/>
                  </a:lnTo>
                  <a:lnTo>
                    <a:pt x="1284" y="40"/>
                  </a:lnTo>
                  <a:lnTo>
                    <a:pt x="1284" y="40"/>
                  </a:lnTo>
                  <a:lnTo>
                    <a:pt x="1284" y="40"/>
                  </a:lnTo>
                  <a:lnTo>
                    <a:pt x="1279" y="34"/>
                  </a:lnTo>
                  <a:lnTo>
                    <a:pt x="1279" y="34"/>
                  </a:lnTo>
                  <a:lnTo>
                    <a:pt x="1273" y="34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Freeform 174"/>
            <p:cNvSpPr>
              <a:spLocks noChangeArrowheads="1"/>
            </p:cNvSpPr>
            <p:nvPr/>
          </p:nvSpPr>
          <p:spPr bwMode="auto">
            <a:xfrm>
              <a:off x="6170613" y="3159125"/>
              <a:ext cx="85725" cy="85725"/>
            </a:xfrm>
            <a:custGeom>
              <a:avLst/>
              <a:gdLst>
                <a:gd name="T0" fmla="*/ 17 w 240"/>
                <a:gd name="T1" fmla="*/ 12 h 240"/>
                <a:gd name="T2" fmla="*/ 23 w 240"/>
                <a:gd name="T3" fmla="*/ 40 h 240"/>
                <a:gd name="T4" fmla="*/ 6 w 240"/>
                <a:gd name="T5" fmla="*/ 63 h 240"/>
                <a:gd name="T6" fmla="*/ 6 w 240"/>
                <a:gd name="T7" fmla="*/ 79 h 240"/>
                <a:gd name="T8" fmla="*/ 0 w 240"/>
                <a:gd name="T9" fmla="*/ 103 h 240"/>
                <a:gd name="T10" fmla="*/ 29 w 240"/>
                <a:gd name="T11" fmla="*/ 119 h 240"/>
                <a:gd name="T12" fmla="*/ 80 w 240"/>
                <a:gd name="T13" fmla="*/ 137 h 240"/>
                <a:gd name="T14" fmla="*/ 96 w 240"/>
                <a:gd name="T15" fmla="*/ 159 h 240"/>
                <a:gd name="T16" fmla="*/ 102 w 240"/>
                <a:gd name="T17" fmla="*/ 171 h 240"/>
                <a:gd name="T18" fmla="*/ 108 w 240"/>
                <a:gd name="T19" fmla="*/ 171 h 240"/>
                <a:gd name="T20" fmla="*/ 125 w 240"/>
                <a:gd name="T21" fmla="*/ 171 h 240"/>
                <a:gd name="T22" fmla="*/ 148 w 240"/>
                <a:gd name="T23" fmla="*/ 176 h 240"/>
                <a:gd name="T24" fmla="*/ 154 w 240"/>
                <a:gd name="T25" fmla="*/ 176 h 240"/>
                <a:gd name="T26" fmla="*/ 159 w 240"/>
                <a:gd name="T27" fmla="*/ 182 h 240"/>
                <a:gd name="T28" fmla="*/ 182 w 240"/>
                <a:gd name="T29" fmla="*/ 199 h 240"/>
                <a:gd name="T30" fmla="*/ 199 w 240"/>
                <a:gd name="T31" fmla="*/ 228 h 240"/>
                <a:gd name="T32" fmla="*/ 199 w 240"/>
                <a:gd name="T33" fmla="*/ 239 h 240"/>
                <a:gd name="T34" fmla="*/ 205 w 240"/>
                <a:gd name="T35" fmla="*/ 233 h 240"/>
                <a:gd name="T36" fmla="*/ 227 w 240"/>
                <a:gd name="T37" fmla="*/ 222 h 240"/>
                <a:gd name="T38" fmla="*/ 239 w 240"/>
                <a:gd name="T39" fmla="*/ 216 h 240"/>
                <a:gd name="T40" fmla="*/ 239 w 240"/>
                <a:gd name="T41" fmla="*/ 210 h 240"/>
                <a:gd name="T42" fmla="*/ 239 w 240"/>
                <a:gd name="T43" fmla="*/ 193 h 240"/>
                <a:gd name="T44" fmla="*/ 239 w 240"/>
                <a:gd name="T45" fmla="*/ 165 h 240"/>
                <a:gd name="T46" fmla="*/ 227 w 240"/>
                <a:gd name="T47" fmla="*/ 159 h 240"/>
                <a:gd name="T48" fmla="*/ 210 w 240"/>
                <a:gd name="T49" fmla="*/ 159 h 240"/>
                <a:gd name="T50" fmla="*/ 193 w 240"/>
                <a:gd name="T51" fmla="*/ 148 h 240"/>
                <a:gd name="T52" fmla="*/ 188 w 240"/>
                <a:gd name="T53" fmla="*/ 131 h 240"/>
                <a:gd name="T54" fmla="*/ 205 w 240"/>
                <a:gd name="T55" fmla="*/ 114 h 240"/>
                <a:gd name="T56" fmla="*/ 199 w 240"/>
                <a:gd name="T57" fmla="*/ 108 h 240"/>
                <a:gd name="T58" fmla="*/ 188 w 240"/>
                <a:gd name="T59" fmla="*/ 97 h 240"/>
                <a:gd name="T60" fmla="*/ 165 w 240"/>
                <a:gd name="T61" fmla="*/ 85 h 240"/>
                <a:gd name="T62" fmla="*/ 154 w 240"/>
                <a:gd name="T63" fmla="*/ 79 h 240"/>
                <a:gd name="T64" fmla="*/ 165 w 240"/>
                <a:gd name="T65" fmla="*/ 68 h 240"/>
                <a:gd name="T66" fmla="*/ 165 w 240"/>
                <a:gd name="T67" fmla="*/ 51 h 240"/>
                <a:gd name="T68" fmla="*/ 148 w 240"/>
                <a:gd name="T69" fmla="*/ 34 h 240"/>
                <a:gd name="T70" fmla="*/ 136 w 240"/>
                <a:gd name="T71" fmla="*/ 29 h 240"/>
                <a:gd name="T72" fmla="*/ 120 w 240"/>
                <a:gd name="T73" fmla="*/ 34 h 240"/>
                <a:gd name="T74" fmla="*/ 114 w 240"/>
                <a:gd name="T75" fmla="*/ 23 h 240"/>
                <a:gd name="T76" fmla="*/ 108 w 240"/>
                <a:gd name="T77" fmla="*/ 0 h 240"/>
                <a:gd name="T78" fmla="*/ 91 w 240"/>
                <a:gd name="T79" fmla="*/ 0 h 240"/>
                <a:gd name="T80" fmla="*/ 68 w 240"/>
                <a:gd name="T81" fmla="*/ 0 h 240"/>
                <a:gd name="T82" fmla="*/ 40 w 240"/>
                <a:gd name="T83" fmla="*/ 6 h 240"/>
                <a:gd name="T84" fmla="*/ 17 w 240"/>
                <a:gd name="T85" fmla="*/ 6 h 240"/>
                <a:gd name="T86" fmla="*/ 91 w 240"/>
                <a:gd name="T87" fmla="*/ 91 h 240"/>
                <a:gd name="T88" fmla="*/ 102 w 240"/>
                <a:gd name="T89" fmla="*/ 103 h 240"/>
                <a:gd name="T90" fmla="*/ 108 w 240"/>
                <a:gd name="T91" fmla="*/ 114 h 240"/>
                <a:gd name="T92" fmla="*/ 96 w 240"/>
                <a:gd name="T93" fmla="*/ 114 h 240"/>
                <a:gd name="T94" fmla="*/ 85 w 240"/>
                <a:gd name="T95" fmla="*/ 114 h 240"/>
                <a:gd name="T96" fmla="*/ 68 w 240"/>
                <a:gd name="T97" fmla="*/ 9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40">
                  <a:moveTo>
                    <a:pt x="17" y="6"/>
                  </a:moveTo>
                  <a:lnTo>
                    <a:pt x="17" y="6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103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29" y="119"/>
                  </a:lnTo>
                  <a:lnTo>
                    <a:pt x="29" y="119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8" y="171"/>
                  </a:lnTo>
                  <a:lnTo>
                    <a:pt x="108" y="171"/>
                  </a:lnTo>
                  <a:lnTo>
                    <a:pt x="114" y="171"/>
                  </a:lnTo>
                  <a:lnTo>
                    <a:pt x="114" y="171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93" y="216"/>
                  </a:lnTo>
                  <a:lnTo>
                    <a:pt x="193" y="216"/>
                  </a:lnTo>
                  <a:lnTo>
                    <a:pt x="199" y="228"/>
                  </a:lnTo>
                  <a:lnTo>
                    <a:pt x="199" y="228"/>
                  </a:lnTo>
                  <a:lnTo>
                    <a:pt x="199" y="233"/>
                  </a:lnTo>
                  <a:lnTo>
                    <a:pt x="199" y="233"/>
                  </a:lnTo>
                  <a:lnTo>
                    <a:pt x="199" y="239"/>
                  </a:lnTo>
                  <a:lnTo>
                    <a:pt x="199" y="239"/>
                  </a:lnTo>
                  <a:lnTo>
                    <a:pt x="205" y="239"/>
                  </a:lnTo>
                  <a:lnTo>
                    <a:pt x="205" y="239"/>
                  </a:lnTo>
                  <a:lnTo>
                    <a:pt x="205" y="233"/>
                  </a:lnTo>
                  <a:lnTo>
                    <a:pt x="205" y="233"/>
                  </a:lnTo>
                  <a:lnTo>
                    <a:pt x="216" y="228"/>
                  </a:lnTo>
                  <a:lnTo>
                    <a:pt x="216" y="228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33" y="216"/>
                  </a:lnTo>
                  <a:lnTo>
                    <a:pt x="233" y="216"/>
                  </a:lnTo>
                  <a:lnTo>
                    <a:pt x="239" y="216"/>
                  </a:lnTo>
                  <a:lnTo>
                    <a:pt x="239" y="216"/>
                  </a:lnTo>
                  <a:lnTo>
                    <a:pt x="239" y="210"/>
                  </a:lnTo>
                  <a:lnTo>
                    <a:pt x="239" y="210"/>
                  </a:lnTo>
                  <a:lnTo>
                    <a:pt x="239" y="210"/>
                  </a:lnTo>
                  <a:lnTo>
                    <a:pt x="239" y="210"/>
                  </a:lnTo>
                  <a:lnTo>
                    <a:pt x="239" y="205"/>
                  </a:lnTo>
                  <a:lnTo>
                    <a:pt x="239" y="205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33" y="176"/>
                  </a:lnTo>
                  <a:lnTo>
                    <a:pt x="233" y="176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1" y="165"/>
                  </a:lnTo>
                  <a:lnTo>
                    <a:pt x="221" y="165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199" y="154"/>
                  </a:lnTo>
                  <a:lnTo>
                    <a:pt x="199" y="154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88" y="137"/>
                  </a:lnTo>
                  <a:lnTo>
                    <a:pt x="188" y="137"/>
                  </a:lnTo>
                  <a:lnTo>
                    <a:pt x="188" y="137"/>
                  </a:lnTo>
                  <a:lnTo>
                    <a:pt x="188" y="131"/>
                  </a:lnTo>
                  <a:lnTo>
                    <a:pt x="193" y="125"/>
                  </a:lnTo>
                  <a:lnTo>
                    <a:pt x="199" y="119"/>
                  </a:lnTo>
                  <a:lnTo>
                    <a:pt x="205" y="114"/>
                  </a:lnTo>
                  <a:lnTo>
                    <a:pt x="205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08"/>
                  </a:lnTo>
                  <a:lnTo>
                    <a:pt x="199" y="108"/>
                  </a:lnTo>
                  <a:lnTo>
                    <a:pt x="193" y="103"/>
                  </a:lnTo>
                  <a:lnTo>
                    <a:pt x="193" y="103"/>
                  </a:lnTo>
                  <a:lnTo>
                    <a:pt x="188" y="97"/>
                  </a:lnTo>
                  <a:lnTo>
                    <a:pt x="188" y="97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70" y="51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08" y="17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6"/>
                  </a:lnTo>
                  <a:close/>
                  <a:moveTo>
                    <a:pt x="74" y="91"/>
                  </a:moveTo>
                  <a:lnTo>
                    <a:pt x="74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68" y="97"/>
                  </a:lnTo>
                  <a:lnTo>
                    <a:pt x="68" y="97"/>
                  </a:lnTo>
                  <a:lnTo>
                    <a:pt x="74" y="91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Freeform 175"/>
            <p:cNvSpPr>
              <a:spLocks noChangeArrowheads="1"/>
            </p:cNvSpPr>
            <p:nvPr/>
          </p:nvSpPr>
          <p:spPr bwMode="auto">
            <a:xfrm>
              <a:off x="3179763" y="5216525"/>
              <a:ext cx="500062" cy="1187450"/>
            </a:xfrm>
            <a:custGeom>
              <a:avLst/>
              <a:gdLst>
                <a:gd name="T0" fmla="*/ 590 w 1387"/>
                <a:gd name="T1" fmla="*/ 22 h 3298"/>
                <a:gd name="T2" fmla="*/ 449 w 1387"/>
                <a:gd name="T3" fmla="*/ 108 h 3298"/>
                <a:gd name="T4" fmla="*/ 352 w 1387"/>
                <a:gd name="T5" fmla="*/ 301 h 3298"/>
                <a:gd name="T6" fmla="*/ 346 w 1387"/>
                <a:gd name="T7" fmla="*/ 511 h 3298"/>
                <a:gd name="T8" fmla="*/ 272 w 1387"/>
                <a:gd name="T9" fmla="*/ 784 h 3298"/>
                <a:gd name="T10" fmla="*/ 238 w 1387"/>
                <a:gd name="T11" fmla="*/ 1023 h 3298"/>
                <a:gd name="T12" fmla="*/ 199 w 1387"/>
                <a:gd name="T13" fmla="*/ 1278 h 3298"/>
                <a:gd name="T14" fmla="*/ 141 w 1387"/>
                <a:gd name="T15" fmla="*/ 1421 h 3298"/>
                <a:gd name="T16" fmla="*/ 119 w 1387"/>
                <a:gd name="T17" fmla="*/ 1626 h 3298"/>
                <a:gd name="T18" fmla="*/ 90 w 1387"/>
                <a:gd name="T19" fmla="*/ 1852 h 3298"/>
                <a:gd name="T20" fmla="*/ 102 w 1387"/>
                <a:gd name="T21" fmla="*/ 2040 h 3298"/>
                <a:gd name="T22" fmla="*/ 113 w 1387"/>
                <a:gd name="T23" fmla="*/ 2216 h 3298"/>
                <a:gd name="T24" fmla="*/ 107 w 1387"/>
                <a:gd name="T25" fmla="*/ 2341 h 3298"/>
                <a:gd name="T26" fmla="*/ 85 w 1387"/>
                <a:gd name="T27" fmla="*/ 2495 h 3298"/>
                <a:gd name="T28" fmla="*/ 16 w 1387"/>
                <a:gd name="T29" fmla="*/ 2671 h 3298"/>
                <a:gd name="T30" fmla="*/ 40 w 1387"/>
                <a:gd name="T31" fmla="*/ 2802 h 3298"/>
                <a:gd name="T32" fmla="*/ 130 w 1387"/>
                <a:gd name="T33" fmla="*/ 2984 h 3298"/>
                <a:gd name="T34" fmla="*/ 289 w 1387"/>
                <a:gd name="T35" fmla="*/ 2944 h 3298"/>
                <a:gd name="T36" fmla="*/ 289 w 1387"/>
                <a:gd name="T37" fmla="*/ 2870 h 3298"/>
                <a:gd name="T38" fmla="*/ 340 w 1387"/>
                <a:gd name="T39" fmla="*/ 2796 h 3298"/>
                <a:gd name="T40" fmla="*/ 329 w 1387"/>
                <a:gd name="T41" fmla="*/ 2745 h 3298"/>
                <a:gd name="T42" fmla="*/ 403 w 1387"/>
                <a:gd name="T43" fmla="*/ 2717 h 3298"/>
                <a:gd name="T44" fmla="*/ 437 w 1387"/>
                <a:gd name="T45" fmla="*/ 2631 h 3298"/>
                <a:gd name="T46" fmla="*/ 505 w 1387"/>
                <a:gd name="T47" fmla="*/ 2591 h 3298"/>
                <a:gd name="T48" fmla="*/ 494 w 1387"/>
                <a:gd name="T49" fmla="*/ 2461 h 3298"/>
                <a:gd name="T50" fmla="*/ 403 w 1387"/>
                <a:gd name="T51" fmla="*/ 2381 h 3298"/>
                <a:gd name="T52" fmla="*/ 454 w 1387"/>
                <a:gd name="T53" fmla="*/ 2290 h 3298"/>
                <a:gd name="T54" fmla="*/ 574 w 1387"/>
                <a:gd name="T55" fmla="*/ 2160 h 3298"/>
                <a:gd name="T56" fmla="*/ 636 w 1387"/>
                <a:gd name="T57" fmla="*/ 2012 h 3298"/>
                <a:gd name="T58" fmla="*/ 647 w 1387"/>
                <a:gd name="T59" fmla="*/ 1995 h 3298"/>
                <a:gd name="T60" fmla="*/ 699 w 1387"/>
                <a:gd name="T61" fmla="*/ 1972 h 3298"/>
                <a:gd name="T62" fmla="*/ 659 w 1387"/>
                <a:gd name="T63" fmla="*/ 1972 h 3298"/>
                <a:gd name="T64" fmla="*/ 602 w 1387"/>
                <a:gd name="T65" fmla="*/ 1910 h 3298"/>
                <a:gd name="T66" fmla="*/ 596 w 1387"/>
                <a:gd name="T67" fmla="*/ 1819 h 3298"/>
                <a:gd name="T68" fmla="*/ 676 w 1387"/>
                <a:gd name="T69" fmla="*/ 1864 h 3298"/>
                <a:gd name="T70" fmla="*/ 784 w 1387"/>
                <a:gd name="T71" fmla="*/ 1785 h 3298"/>
                <a:gd name="T72" fmla="*/ 761 w 1387"/>
                <a:gd name="T73" fmla="*/ 1642 h 3298"/>
                <a:gd name="T74" fmla="*/ 812 w 1387"/>
                <a:gd name="T75" fmla="*/ 1626 h 3298"/>
                <a:gd name="T76" fmla="*/ 954 w 1387"/>
                <a:gd name="T77" fmla="*/ 1608 h 3298"/>
                <a:gd name="T78" fmla="*/ 1136 w 1387"/>
                <a:gd name="T79" fmla="*/ 1489 h 3298"/>
                <a:gd name="T80" fmla="*/ 1130 w 1387"/>
                <a:gd name="T81" fmla="*/ 1347 h 3298"/>
                <a:gd name="T82" fmla="*/ 1130 w 1387"/>
                <a:gd name="T83" fmla="*/ 1290 h 3298"/>
                <a:gd name="T84" fmla="*/ 1051 w 1387"/>
                <a:gd name="T85" fmla="*/ 1182 h 3298"/>
                <a:gd name="T86" fmla="*/ 1051 w 1387"/>
                <a:gd name="T87" fmla="*/ 1080 h 3298"/>
                <a:gd name="T88" fmla="*/ 1085 w 1387"/>
                <a:gd name="T89" fmla="*/ 887 h 3298"/>
                <a:gd name="T90" fmla="*/ 1159 w 1387"/>
                <a:gd name="T91" fmla="*/ 716 h 3298"/>
                <a:gd name="T92" fmla="*/ 1284 w 1387"/>
                <a:gd name="T93" fmla="*/ 568 h 3298"/>
                <a:gd name="T94" fmla="*/ 1380 w 1387"/>
                <a:gd name="T95" fmla="*/ 438 h 3298"/>
                <a:gd name="T96" fmla="*/ 1307 w 1387"/>
                <a:gd name="T97" fmla="*/ 352 h 3298"/>
                <a:gd name="T98" fmla="*/ 1250 w 1387"/>
                <a:gd name="T99" fmla="*/ 517 h 3298"/>
                <a:gd name="T100" fmla="*/ 1091 w 1387"/>
                <a:gd name="T101" fmla="*/ 500 h 3298"/>
                <a:gd name="T102" fmla="*/ 1079 w 1387"/>
                <a:gd name="T103" fmla="*/ 392 h 3298"/>
                <a:gd name="T104" fmla="*/ 999 w 1387"/>
                <a:gd name="T105" fmla="*/ 239 h 3298"/>
                <a:gd name="T106" fmla="*/ 874 w 1387"/>
                <a:gd name="T107" fmla="*/ 119 h 3298"/>
                <a:gd name="T108" fmla="*/ 392 w 1387"/>
                <a:gd name="T109" fmla="*/ 3273 h 3298"/>
                <a:gd name="T110" fmla="*/ 465 w 1387"/>
                <a:gd name="T111" fmla="*/ 3291 h 3298"/>
                <a:gd name="T112" fmla="*/ 551 w 1387"/>
                <a:gd name="T113" fmla="*/ 3273 h 3298"/>
                <a:gd name="T114" fmla="*/ 425 w 1387"/>
                <a:gd name="T115" fmla="*/ 3205 h 3298"/>
                <a:gd name="T116" fmla="*/ 346 w 1387"/>
                <a:gd name="T117" fmla="*/ 3132 h 3298"/>
                <a:gd name="T118" fmla="*/ 318 w 1387"/>
                <a:gd name="T119" fmla="*/ 3040 h 3298"/>
                <a:gd name="T120" fmla="*/ 636 w 1387"/>
                <a:gd name="T121" fmla="*/ 3273 h 3298"/>
                <a:gd name="T122" fmla="*/ 642 w 1387"/>
                <a:gd name="T123" fmla="*/ 3239 h 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7" h="3298">
                  <a:moveTo>
                    <a:pt x="767" y="11"/>
                  </a:moveTo>
                  <a:lnTo>
                    <a:pt x="744" y="11"/>
                  </a:lnTo>
                  <a:lnTo>
                    <a:pt x="715" y="11"/>
                  </a:lnTo>
                  <a:lnTo>
                    <a:pt x="693" y="11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59" y="5"/>
                  </a:lnTo>
                  <a:lnTo>
                    <a:pt x="659" y="5"/>
                  </a:lnTo>
                  <a:lnTo>
                    <a:pt x="647" y="5"/>
                  </a:lnTo>
                  <a:lnTo>
                    <a:pt x="647" y="5"/>
                  </a:lnTo>
                  <a:lnTo>
                    <a:pt x="636" y="28"/>
                  </a:lnTo>
                  <a:lnTo>
                    <a:pt x="636" y="28"/>
                  </a:lnTo>
                  <a:lnTo>
                    <a:pt x="624" y="56"/>
                  </a:lnTo>
                  <a:lnTo>
                    <a:pt x="624" y="56"/>
                  </a:lnTo>
                  <a:lnTo>
                    <a:pt x="619" y="68"/>
                  </a:lnTo>
                  <a:lnTo>
                    <a:pt x="61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4" y="56"/>
                  </a:lnTo>
                  <a:lnTo>
                    <a:pt x="614" y="56"/>
                  </a:lnTo>
                  <a:lnTo>
                    <a:pt x="608" y="45"/>
                  </a:lnTo>
                  <a:lnTo>
                    <a:pt x="608" y="45"/>
                  </a:lnTo>
                  <a:lnTo>
                    <a:pt x="596" y="34"/>
                  </a:lnTo>
                  <a:lnTo>
                    <a:pt x="596" y="34"/>
                  </a:lnTo>
                  <a:lnTo>
                    <a:pt x="590" y="22"/>
                  </a:lnTo>
                  <a:lnTo>
                    <a:pt x="590" y="22"/>
                  </a:lnTo>
                  <a:lnTo>
                    <a:pt x="585" y="17"/>
                  </a:lnTo>
                  <a:lnTo>
                    <a:pt x="574" y="17"/>
                  </a:lnTo>
                  <a:lnTo>
                    <a:pt x="562" y="17"/>
                  </a:lnTo>
                  <a:lnTo>
                    <a:pt x="55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17" y="11"/>
                  </a:lnTo>
                  <a:lnTo>
                    <a:pt x="517" y="11"/>
                  </a:lnTo>
                  <a:lnTo>
                    <a:pt x="500" y="5"/>
                  </a:lnTo>
                  <a:lnTo>
                    <a:pt x="500" y="5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77" y="0"/>
                  </a:lnTo>
                  <a:lnTo>
                    <a:pt x="465" y="11"/>
                  </a:lnTo>
                  <a:lnTo>
                    <a:pt x="449" y="22"/>
                  </a:lnTo>
                  <a:lnTo>
                    <a:pt x="437" y="28"/>
                  </a:lnTo>
                  <a:lnTo>
                    <a:pt x="420" y="39"/>
                  </a:lnTo>
                  <a:lnTo>
                    <a:pt x="420" y="39"/>
                  </a:lnTo>
                  <a:lnTo>
                    <a:pt x="420" y="51"/>
                  </a:lnTo>
                  <a:lnTo>
                    <a:pt x="420" y="51"/>
                  </a:lnTo>
                  <a:lnTo>
                    <a:pt x="420" y="68"/>
                  </a:lnTo>
                  <a:lnTo>
                    <a:pt x="420" y="68"/>
                  </a:lnTo>
                  <a:lnTo>
                    <a:pt x="425" y="85"/>
                  </a:lnTo>
                  <a:lnTo>
                    <a:pt x="425" y="85"/>
                  </a:lnTo>
                  <a:lnTo>
                    <a:pt x="431" y="96"/>
                  </a:lnTo>
                  <a:lnTo>
                    <a:pt x="437" y="102"/>
                  </a:lnTo>
                  <a:lnTo>
                    <a:pt x="437" y="102"/>
                  </a:lnTo>
                  <a:lnTo>
                    <a:pt x="449" y="108"/>
                  </a:lnTo>
                  <a:lnTo>
                    <a:pt x="454" y="114"/>
                  </a:lnTo>
                  <a:lnTo>
                    <a:pt x="454" y="114"/>
                  </a:lnTo>
                  <a:lnTo>
                    <a:pt x="460" y="136"/>
                  </a:lnTo>
                  <a:lnTo>
                    <a:pt x="460" y="136"/>
                  </a:lnTo>
                  <a:lnTo>
                    <a:pt x="454" y="153"/>
                  </a:lnTo>
                  <a:lnTo>
                    <a:pt x="454" y="153"/>
                  </a:lnTo>
                  <a:lnTo>
                    <a:pt x="449" y="176"/>
                  </a:lnTo>
                  <a:lnTo>
                    <a:pt x="449" y="176"/>
                  </a:lnTo>
                  <a:lnTo>
                    <a:pt x="443" y="187"/>
                  </a:lnTo>
                  <a:lnTo>
                    <a:pt x="443" y="187"/>
                  </a:lnTo>
                  <a:lnTo>
                    <a:pt x="425" y="199"/>
                  </a:lnTo>
                  <a:lnTo>
                    <a:pt x="425" y="199"/>
                  </a:lnTo>
                  <a:lnTo>
                    <a:pt x="414" y="204"/>
                  </a:lnTo>
                  <a:lnTo>
                    <a:pt x="414" y="204"/>
                  </a:lnTo>
                  <a:lnTo>
                    <a:pt x="403" y="215"/>
                  </a:lnTo>
                  <a:lnTo>
                    <a:pt x="403" y="215"/>
                  </a:lnTo>
                  <a:lnTo>
                    <a:pt x="392" y="233"/>
                  </a:lnTo>
                  <a:lnTo>
                    <a:pt x="392" y="233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63" y="249"/>
                  </a:lnTo>
                  <a:lnTo>
                    <a:pt x="363" y="249"/>
                  </a:lnTo>
                  <a:lnTo>
                    <a:pt x="352" y="261"/>
                  </a:lnTo>
                  <a:lnTo>
                    <a:pt x="352" y="261"/>
                  </a:lnTo>
                  <a:lnTo>
                    <a:pt x="352" y="278"/>
                  </a:lnTo>
                  <a:lnTo>
                    <a:pt x="352" y="278"/>
                  </a:lnTo>
                  <a:lnTo>
                    <a:pt x="352" y="301"/>
                  </a:lnTo>
                  <a:lnTo>
                    <a:pt x="352" y="301"/>
                  </a:lnTo>
                  <a:lnTo>
                    <a:pt x="352" y="324"/>
                  </a:lnTo>
                  <a:lnTo>
                    <a:pt x="352" y="324"/>
                  </a:lnTo>
                  <a:lnTo>
                    <a:pt x="352" y="346"/>
                  </a:lnTo>
                  <a:lnTo>
                    <a:pt x="352" y="346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9" y="380"/>
                  </a:lnTo>
                  <a:lnTo>
                    <a:pt x="369" y="380"/>
                  </a:lnTo>
                  <a:lnTo>
                    <a:pt x="369" y="392"/>
                  </a:lnTo>
                  <a:lnTo>
                    <a:pt x="369" y="392"/>
                  </a:lnTo>
                  <a:lnTo>
                    <a:pt x="369" y="398"/>
                  </a:lnTo>
                  <a:lnTo>
                    <a:pt x="363" y="403"/>
                  </a:lnTo>
                  <a:lnTo>
                    <a:pt x="363" y="403"/>
                  </a:lnTo>
                  <a:lnTo>
                    <a:pt x="352" y="409"/>
                  </a:lnTo>
                  <a:lnTo>
                    <a:pt x="352" y="409"/>
                  </a:lnTo>
                  <a:lnTo>
                    <a:pt x="352" y="420"/>
                  </a:lnTo>
                  <a:lnTo>
                    <a:pt x="352" y="420"/>
                  </a:lnTo>
                  <a:lnTo>
                    <a:pt x="352" y="432"/>
                  </a:lnTo>
                  <a:lnTo>
                    <a:pt x="352" y="432"/>
                  </a:lnTo>
                  <a:lnTo>
                    <a:pt x="358" y="449"/>
                  </a:lnTo>
                  <a:lnTo>
                    <a:pt x="358" y="449"/>
                  </a:lnTo>
                  <a:lnTo>
                    <a:pt x="358" y="466"/>
                  </a:lnTo>
                  <a:lnTo>
                    <a:pt x="358" y="466"/>
                  </a:lnTo>
                  <a:lnTo>
                    <a:pt x="358" y="483"/>
                  </a:lnTo>
                  <a:lnTo>
                    <a:pt x="358" y="483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46" y="511"/>
                  </a:lnTo>
                  <a:lnTo>
                    <a:pt x="346" y="511"/>
                  </a:lnTo>
                  <a:lnTo>
                    <a:pt x="340" y="528"/>
                  </a:lnTo>
                  <a:lnTo>
                    <a:pt x="340" y="528"/>
                  </a:lnTo>
                  <a:lnTo>
                    <a:pt x="335" y="539"/>
                  </a:lnTo>
                  <a:lnTo>
                    <a:pt x="335" y="539"/>
                  </a:lnTo>
                  <a:lnTo>
                    <a:pt x="329" y="551"/>
                  </a:lnTo>
                  <a:lnTo>
                    <a:pt x="329" y="551"/>
                  </a:lnTo>
                  <a:lnTo>
                    <a:pt x="318" y="574"/>
                  </a:lnTo>
                  <a:lnTo>
                    <a:pt x="318" y="574"/>
                  </a:lnTo>
                  <a:lnTo>
                    <a:pt x="306" y="591"/>
                  </a:lnTo>
                  <a:lnTo>
                    <a:pt x="306" y="591"/>
                  </a:lnTo>
                  <a:lnTo>
                    <a:pt x="295" y="602"/>
                  </a:lnTo>
                  <a:lnTo>
                    <a:pt x="295" y="602"/>
                  </a:lnTo>
                  <a:lnTo>
                    <a:pt x="284" y="619"/>
                  </a:lnTo>
                  <a:lnTo>
                    <a:pt x="284" y="619"/>
                  </a:lnTo>
                  <a:lnTo>
                    <a:pt x="278" y="642"/>
                  </a:lnTo>
                  <a:lnTo>
                    <a:pt x="278" y="642"/>
                  </a:lnTo>
                  <a:lnTo>
                    <a:pt x="272" y="676"/>
                  </a:lnTo>
                  <a:lnTo>
                    <a:pt x="272" y="676"/>
                  </a:lnTo>
                  <a:lnTo>
                    <a:pt x="272" y="698"/>
                  </a:lnTo>
                  <a:lnTo>
                    <a:pt x="272" y="698"/>
                  </a:lnTo>
                  <a:lnTo>
                    <a:pt x="266" y="722"/>
                  </a:lnTo>
                  <a:lnTo>
                    <a:pt x="266" y="722"/>
                  </a:lnTo>
                  <a:lnTo>
                    <a:pt x="266" y="744"/>
                  </a:lnTo>
                  <a:lnTo>
                    <a:pt x="266" y="744"/>
                  </a:lnTo>
                  <a:lnTo>
                    <a:pt x="266" y="767"/>
                  </a:lnTo>
                  <a:lnTo>
                    <a:pt x="266" y="767"/>
                  </a:lnTo>
                  <a:lnTo>
                    <a:pt x="272" y="784"/>
                  </a:lnTo>
                  <a:lnTo>
                    <a:pt x="272" y="784"/>
                  </a:lnTo>
                  <a:lnTo>
                    <a:pt x="272" y="795"/>
                  </a:lnTo>
                  <a:lnTo>
                    <a:pt x="272" y="795"/>
                  </a:lnTo>
                  <a:lnTo>
                    <a:pt x="266" y="813"/>
                  </a:lnTo>
                  <a:lnTo>
                    <a:pt x="266" y="813"/>
                  </a:lnTo>
                  <a:lnTo>
                    <a:pt x="261" y="829"/>
                  </a:lnTo>
                  <a:lnTo>
                    <a:pt x="261" y="829"/>
                  </a:lnTo>
                  <a:lnTo>
                    <a:pt x="255" y="835"/>
                  </a:lnTo>
                  <a:lnTo>
                    <a:pt x="255" y="835"/>
                  </a:lnTo>
                  <a:lnTo>
                    <a:pt x="250" y="852"/>
                  </a:lnTo>
                  <a:lnTo>
                    <a:pt x="250" y="852"/>
                  </a:lnTo>
                  <a:lnTo>
                    <a:pt x="250" y="875"/>
                  </a:lnTo>
                  <a:lnTo>
                    <a:pt x="250" y="875"/>
                  </a:lnTo>
                  <a:lnTo>
                    <a:pt x="250" y="903"/>
                  </a:lnTo>
                  <a:lnTo>
                    <a:pt x="250" y="903"/>
                  </a:lnTo>
                  <a:lnTo>
                    <a:pt x="244" y="920"/>
                  </a:lnTo>
                  <a:lnTo>
                    <a:pt x="244" y="920"/>
                  </a:lnTo>
                  <a:lnTo>
                    <a:pt x="244" y="937"/>
                  </a:lnTo>
                  <a:lnTo>
                    <a:pt x="244" y="937"/>
                  </a:lnTo>
                  <a:lnTo>
                    <a:pt x="244" y="954"/>
                  </a:lnTo>
                  <a:lnTo>
                    <a:pt x="244" y="954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50" y="994"/>
                  </a:lnTo>
                  <a:lnTo>
                    <a:pt x="250" y="994"/>
                  </a:lnTo>
                  <a:lnTo>
                    <a:pt x="250" y="1006"/>
                  </a:lnTo>
                  <a:lnTo>
                    <a:pt x="250" y="1006"/>
                  </a:lnTo>
                  <a:lnTo>
                    <a:pt x="238" y="1023"/>
                  </a:lnTo>
                  <a:lnTo>
                    <a:pt x="238" y="1023"/>
                  </a:lnTo>
                  <a:lnTo>
                    <a:pt x="233" y="1034"/>
                  </a:lnTo>
                  <a:lnTo>
                    <a:pt x="233" y="1034"/>
                  </a:lnTo>
                  <a:lnTo>
                    <a:pt x="227" y="1051"/>
                  </a:lnTo>
                  <a:lnTo>
                    <a:pt x="227" y="1051"/>
                  </a:lnTo>
                  <a:lnTo>
                    <a:pt x="227" y="1062"/>
                  </a:lnTo>
                  <a:lnTo>
                    <a:pt x="227" y="1062"/>
                  </a:lnTo>
                  <a:lnTo>
                    <a:pt x="233" y="1080"/>
                  </a:lnTo>
                  <a:lnTo>
                    <a:pt x="233" y="1080"/>
                  </a:lnTo>
                  <a:lnTo>
                    <a:pt x="238" y="1097"/>
                  </a:lnTo>
                  <a:lnTo>
                    <a:pt x="238" y="1097"/>
                  </a:lnTo>
                  <a:lnTo>
                    <a:pt x="238" y="1108"/>
                  </a:lnTo>
                  <a:lnTo>
                    <a:pt x="238" y="1108"/>
                  </a:lnTo>
                  <a:lnTo>
                    <a:pt x="238" y="1125"/>
                  </a:lnTo>
                  <a:lnTo>
                    <a:pt x="238" y="1125"/>
                  </a:lnTo>
                  <a:lnTo>
                    <a:pt x="233" y="1148"/>
                  </a:lnTo>
                  <a:lnTo>
                    <a:pt x="233" y="1148"/>
                  </a:lnTo>
                  <a:lnTo>
                    <a:pt x="233" y="1176"/>
                  </a:lnTo>
                  <a:lnTo>
                    <a:pt x="233" y="1176"/>
                  </a:lnTo>
                  <a:lnTo>
                    <a:pt x="221" y="1205"/>
                  </a:lnTo>
                  <a:lnTo>
                    <a:pt x="221" y="1205"/>
                  </a:lnTo>
                  <a:lnTo>
                    <a:pt x="215" y="1227"/>
                  </a:lnTo>
                  <a:lnTo>
                    <a:pt x="215" y="1227"/>
                  </a:lnTo>
                  <a:lnTo>
                    <a:pt x="204" y="1250"/>
                  </a:lnTo>
                  <a:lnTo>
                    <a:pt x="204" y="1250"/>
                  </a:lnTo>
                  <a:lnTo>
                    <a:pt x="199" y="1267"/>
                  </a:lnTo>
                  <a:lnTo>
                    <a:pt x="199" y="1267"/>
                  </a:lnTo>
                  <a:lnTo>
                    <a:pt x="199" y="1278"/>
                  </a:lnTo>
                  <a:lnTo>
                    <a:pt x="199" y="1278"/>
                  </a:lnTo>
                  <a:lnTo>
                    <a:pt x="199" y="1296"/>
                  </a:lnTo>
                  <a:lnTo>
                    <a:pt x="199" y="1296"/>
                  </a:lnTo>
                  <a:lnTo>
                    <a:pt x="199" y="1307"/>
                  </a:lnTo>
                  <a:lnTo>
                    <a:pt x="199" y="1307"/>
                  </a:lnTo>
                  <a:lnTo>
                    <a:pt x="204" y="1324"/>
                  </a:lnTo>
                  <a:lnTo>
                    <a:pt x="204" y="1324"/>
                  </a:lnTo>
                  <a:lnTo>
                    <a:pt x="210" y="1336"/>
                  </a:lnTo>
                  <a:lnTo>
                    <a:pt x="210" y="1336"/>
                  </a:lnTo>
                  <a:lnTo>
                    <a:pt x="210" y="1347"/>
                  </a:lnTo>
                  <a:lnTo>
                    <a:pt x="210" y="1347"/>
                  </a:lnTo>
                  <a:lnTo>
                    <a:pt x="204" y="1358"/>
                  </a:lnTo>
                  <a:lnTo>
                    <a:pt x="204" y="1358"/>
                  </a:lnTo>
                  <a:lnTo>
                    <a:pt x="193" y="1370"/>
                  </a:lnTo>
                  <a:lnTo>
                    <a:pt x="193" y="1370"/>
                  </a:lnTo>
                  <a:lnTo>
                    <a:pt x="187" y="1370"/>
                  </a:lnTo>
                  <a:lnTo>
                    <a:pt x="187" y="1370"/>
                  </a:lnTo>
                  <a:lnTo>
                    <a:pt x="175" y="1370"/>
                  </a:lnTo>
                  <a:lnTo>
                    <a:pt x="175" y="1370"/>
                  </a:lnTo>
                  <a:lnTo>
                    <a:pt x="170" y="1370"/>
                  </a:lnTo>
                  <a:lnTo>
                    <a:pt x="170" y="1370"/>
                  </a:lnTo>
                  <a:lnTo>
                    <a:pt x="170" y="1375"/>
                  </a:lnTo>
                  <a:lnTo>
                    <a:pt x="170" y="1375"/>
                  </a:lnTo>
                  <a:lnTo>
                    <a:pt x="159" y="1387"/>
                  </a:lnTo>
                  <a:lnTo>
                    <a:pt x="159" y="1387"/>
                  </a:lnTo>
                  <a:lnTo>
                    <a:pt x="147" y="1403"/>
                  </a:lnTo>
                  <a:lnTo>
                    <a:pt x="147" y="1403"/>
                  </a:lnTo>
                  <a:lnTo>
                    <a:pt x="141" y="1421"/>
                  </a:lnTo>
                  <a:lnTo>
                    <a:pt x="141" y="1421"/>
                  </a:lnTo>
                  <a:lnTo>
                    <a:pt x="147" y="1437"/>
                  </a:lnTo>
                  <a:lnTo>
                    <a:pt x="147" y="1437"/>
                  </a:lnTo>
                  <a:lnTo>
                    <a:pt x="141" y="1455"/>
                  </a:lnTo>
                  <a:lnTo>
                    <a:pt x="141" y="1455"/>
                  </a:lnTo>
                  <a:lnTo>
                    <a:pt x="141" y="1472"/>
                  </a:lnTo>
                  <a:lnTo>
                    <a:pt x="141" y="1472"/>
                  </a:lnTo>
                  <a:lnTo>
                    <a:pt x="136" y="1489"/>
                  </a:lnTo>
                  <a:lnTo>
                    <a:pt x="136" y="1489"/>
                  </a:lnTo>
                  <a:lnTo>
                    <a:pt x="141" y="1506"/>
                  </a:lnTo>
                  <a:lnTo>
                    <a:pt x="141" y="1506"/>
                  </a:lnTo>
                  <a:lnTo>
                    <a:pt x="147" y="1517"/>
                  </a:lnTo>
                  <a:lnTo>
                    <a:pt x="147" y="1517"/>
                  </a:lnTo>
                  <a:lnTo>
                    <a:pt x="153" y="1529"/>
                  </a:lnTo>
                  <a:lnTo>
                    <a:pt x="153" y="1529"/>
                  </a:lnTo>
                  <a:lnTo>
                    <a:pt x="153" y="1546"/>
                  </a:lnTo>
                  <a:lnTo>
                    <a:pt x="153" y="1546"/>
                  </a:lnTo>
                  <a:lnTo>
                    <a:pt x="153" y="1557"/>
                  </a:lnTo>
                  <a:lnTo>
                    <a:pt x="153" y="1557"/>
                  </a:lnTo>
                  <a:lnTo>
                    <a:pt x="153" y="1557"/>
                  </a:lnTo>
                  <a:lnTo>
                    <a:pt x="153" y="1557"/>
                  </a:lnTo>
                  <a:lnTo>
                    <a:pt x="147" y="1557"/>
                  </a:lnTo>
                  <a:lnTo>
                    <a:pt x="147" y="1557"/>
                  </a:lnTo>
                  <a:lnTo>
                    <a:pt x="136" y="1568"/>
                  </a:lnTo>
                  <a:lnTo>
                    <a:pt x="136" y="1568"/>
                  </a:lnTo>
                  <a:lnTo>
                    <a:pt x="125" y="1597"/>
                  </a:lnTo>
                  <a:lnTo>
                    <a:pt x="125" y="1597"/>
                  </a:lnTo>
                  <a:lnTo>
                    <a:pt x="119" y="1626"/>
                  </a:lnTo>
                  <a:lnTo>
                    <a:pt x="119" y="1626"/>
                  </a:lnTo>
                  <a:lnTo>
                    <a:pt x="113" y="1654"/>
                  </a:lnTo>
                  <a:lnTo>
                    <a:pt x="113" y="1654"/>
                  </a:lnTo>
                  <a:lnTo>
                    <a:pt x="107" y="1676"/>
                  </a:lnTo>
                  <a:lnTo>
                    <a:pt x="107" y="1676"/>
                  </a:lnTo>
                  <a:lnTo>
                    <a:pt x="107" y="1693"/>
                  </a:lnTo>
                  <a:lnTo>
                    <a:pt x="107" y="1693"/>
                  </a:lnTo>
                  <a:lnTo>
                    <a:pt x="107" y="1705"/>
                  </a:lnTo>
                  <a:lnTo>
                    <a:pt x="107" y="1705"/>
                  </a:lnTo>
                  <a:lnTo>
                    <a:pt x="102" y="1716"/>
                  </a:lnTo>
                  <a:lnTo>
                    <a:pt x="102" y="1716"/>
                  </a:lnTo>
                  <a:lnTo>
                    <a:pt x="85" y="1727"/>
                  </a:lnTo>
                  <a:lnTo>
                    <a:pt x="85" y="1727"/>
                  </a:lnTo>
                  <a:lnTo>
                    <a:pt x="79" y="1739"/>
                  </a:lnTo>
                  <a:lnTo>
                    <a:pt x="79" y="1745"/>
                  </a:lnTo>
                  <a:lnTo>
                    <a:pt x="79" y="1745"/>
                  </a:lnTo>
                  <a:lnTo>
                    <a:pt x="85" y="1761"/>
                  </a:lnTo>
                  <a:lnTo>
                    <a:pt x="85" y="1761"/>
                  </a:lnTo>
                  <a:lnTo>
                    <a:pt x="90" y="1779"/>
                  </a:lnTo>
                  <a:lnTo>
                    <a:pt x="90" y="1779"/>
                  </a:lnTo>
                  <a:lnTo>
                    <a:pt x="96" y="1796"/>
                  </a:lnTo>
                  <a:lnTo>
                    <a:pt x="96" y="1796"/>
                  </a:lnTo>
                  <a:lnTo>
                    <a:pt x="96" y="1819"/>
                  </a:lnTo>
                  <a:lnTo>
                    <a:pt x="96" y="1819"/>
                  </a:lnTo>
                  <a:lnTo>
                    <a:pt x="90" y="1836"/>
                  </a:lnTo>
                  <a:lnTo>
                    <a:pt x="90" y="1836"/>
                  </a:lnTo>
                  <a:lnTo>
                    <a:pt x="90" y="1852"/>
                  </a:lnTo>
                  <a:lnTo>
                    <a:pt x="90" y="1852"/>
                  </a:lnTo>
                  <a:lnTo>
                    <a:pt x="96" y="1864"/>
                  </a:lnTo>
                  <a:lnTo>
                    <a:pt x="96" y="1864"/>
                  </a:lnTo>
                  <a:lnTo>
                    <a:pt x="107" y="1870"/>
                  </a:lnTo>
                  <a:lnTo>
                    <a:pt x="107" y="1870"/>
                  </a:lnTo>
                  <a:lnTo>
                    <a:pt x="119" y="1870"/>
                  </a:lnTo>
                  <a:lnTo>
                    <a:pt x="119" y="1870"/>
                  </a:lnTo>
                  <a:lnTo>
                    <a:pt x="119" y="1875"/>
                  </a:lnTo>
                  <a:lnTo>
                    <a:pt x="119" y="1875"/>
                  </a:lnTo>
                  <a:lnTo>
                    <a:pt x="119" y="1886"/>
                  </a:lnTo>
                  <a:lnTo>
                    <a:pt x="119" y="1886"/>
                  </a:lnTo>
                  <a:lnTo>
                    <a:pt x="119" y="1904"/>
                  </a:lnTo>
                  <a:lnTo>
                    <a:pt x="119" y="1904"/>
                  </a:lnTo>
                  <a:lnTo>
                    <a:pt x="119" y="1921"/>
                  </a:lnTo>
                  <a:lnTo>
                    <a:pt x="119" y="1921"/>
                  </a:lnTo>
                  <a:lnTo>
                    <a:pt x="119" y="1932"/>
                  </a:lnTo>
                  <a:lnTo>
                    <a:pt x="119" y="1932"/>
                  </a:lnTo>
                  <a:lnTo>
                    <a:pt x="119" y="1949"/>
                  </a:lnTo>
                  <a:lnTo>
                    <a:pt x="119" y="1949"/>
                  </a:lnTo>
                  <a:lnTo>
                    <a:pt x="113" y="1972"/>
                  </a:lnTo>
                  <a:lnTo>
                    <a:pt x="113" y="1972"/>
                  </a:lnTo>
                  <a:lnTo>
                    <a:pt x="102" y="1995"/>
                  </a:lnTo>
                  <a:lnTo>
                    <a:pt x="102" y="1995"/>
                  </a:lnTo>
                  <a:lnTo>
                    <a:pt x="90" y="2012"/>
                  </a:lnTo>
                  <a:lnTo>
                    <a:pt x="90" y="2012"/>
                  </a:lnTo>
                  <a:lnTo>
                    <a:pt x="90" y="2029"/>
                  </a:lnTo>
                  <a:lnTo>
                    <a:pt x="90" y="2029"/>
                  </a:lnTo>
                  <a:lnTo>
                    <a:pt x="102" y="2040"/>
                  </a:lnTo>
                  <a:lnTo>
                    <a:pt x="102" y="2040"/>
                  </a:lnTo>
                  <a:lnTo>
                    <a:pt x="113" y="2057"/>
                  </a:lnTo>
                  <a:lnTo>
                    <a:pt x="113" y="2057"/>
                  </a:lnTo>
                  <a:lnTo>
                    <a:pt x="119" y="2069"/>
                  </a:lnTo>
                  <a:lnTo>
                    <a:pt x="119" y="2069"/>
                  </a:lnTo>
                  <a:lnTo>
                    <a:pt x="119" y="2080"/>
                  </a:lnTo>
                  <a:lnTo>
                    <a:pt x="119" y="2080"/>
                  </a:lnTo>
                  <a:lnTo>
                    <a:pt x="119" y="2091"/>
                  </a:lnTo>
                  <a:lnTo>
                    <a:pt x="119" y="2091"/>
                  </a:lnTo>
                  <a:lnTo>
                    <a:pt x="119" y="2103"/>
                  </a:lnTo>
                  <a:lnTo>
                    <a:pt x="119" y="2103"/>
                  </a:lnTo>
                  <a:lnTo>
                    <a:pt x="119" y="2114"/>
                  </a:lnTo>
                  <a:lnTo>
                    <a:pt x="119" y="2114"/>
                  </a:lnTo>
                  <a:lnTo>
                    <a:pt x="119" y="2125"/>
                  </a:lnTo>
                  <a:lnTo>
                    <a:pt x="119" y="2125"/>
                  </a:lnTo>
                  <a:lnTo>
                    <a:pt x="125" y="2142"/>
                  </a:lnTo>
                  <a:lnTo>
                    <a:pt x="125" y="2142"/>
                  </a:lnTo>
                  <a:lnTo>
                    <a:pt x="130" y="2160"/>
                  </a:lnTo>
                  <a:lnTo>
                    <a:pt x="130" y="2160"/>
                  </a:lnTo>
                  <a:lnTo>
                    <a:pt x="136" y="2171"/>
                  </a:lnTo>
                  <a:lnTo>
                    <a:pt x="136" y="2171"/>
                  </a:lnTo>
                  <a:lnTo>
                    <a:pt x="130" y="2182"/>
                  </a:lnTo>
                  <a:lnTo>
                    <a:pt x="130" y="2182"/>
                  </a:lnTo>
                  <a:lnTo>
                    <a:pt x="125" y="2194"/>
                  </a:lnTo>
                  <a:lnTo>
                    <a:pt x="125" y="2194"/>
                  </a:lnTo>
                  <a:lnTo>
                    <a:pt x="119" y="2205"/>
                  </a:lnTo>
                  <a:lnTo>
                    <a:pt x="119" y="2205"/>
                  </a:lnTo>
                  <a:lnTo>
                    <a:pt x="113" y="2216"/>
                  </a:lnTo>
                  <a:lnTo>
                    <a:pt x="113" y="2216"/>
                  </a:lnTo>
                  <a:lnTo>
                    <a:pt x="113" y="2228"/>
                  </a:lnTo>
                  <a:lnTo>
                    <a:pt x="113" y="2228"/>
                  </a:lnTo>
                  <a:lnTo>
                    <a:pt x="119" y="2234"/>
                  </a:lnTo>
                  <a:lnTo>
                    <a:pt x="119" y="2234"/>
                  </a:lnTo>
                  <a:lnTo>
                    <a:pt x="125" y="2245"/>
                  </a:lnTo>
                  <a:lnTo>
                    <a:pt x="125" y="2245"/>
                  </a:lnTo>
                  <a:lnTo>
                    <a:pt x="130" y="2250"/>
                  </a:lnTo>
                  <a:lnTo>
                    <a:pt x="130" y="2250"/>
                  </a:lnTo>
                  <a:lnTo>
                    <a:pt x="119" y="2256"/>
                  </a:lnTo>
                  <a:lnTo>
                    <a:pt x="119" y="2256"/>
                  </a:lnTo>
                  <a:lnTo>
                    <a:pt x="113" y="2262"/>
                  </a:lnTo>
                  <a:lnTo>
                    <a:pt x="113" y="2262"/>
                  </a:lnTo>
                  <a:lnTo>
                    <a:pt x="107" y="2268"/>
                  </a:lnTo>
                  <a:lnTo>
                    <a:pt x="107" y="2268"/>
                  </a:lnTo>
                  <a:lnTo>
                    <a:pt x="107" y="2279"/>
                  </a:lnTo>
                  <a:lnTo>
                    <a:pt x="107" y="2279"/>
                  </a:lnTo>
                  <a:lnTo>
                    <a:pt x="96" y="2285"/>
                  </a:lnTo>
                  <a:lnTo>
                    <a:pt x="96" y="2285"/>
                  </a:lnTo>
                  <a:lnTo>
                    <a:pt x="96" y="2290"/>
                  </a:lnTo>
                  <a:lnTo>
                    <a:pt x="96" y="2290"/>
                  </a:lnTo>
                  <a:lnTo>
                    <a:pt x="96" y="2301"/>
                  </a:lnTo>
                  <a:lnTo>
                    <a:pt x="96" y="2301"/>
                  </a:lnTo>
                  <a:lnTo>
                    <a:pt x="96" y="2313"/>
                  </a:lnTo>
                  <a:lnTo>
                    <a:pt x="96" y="2313"/>
                  </a:lnTo>
                  <a:lnTo>
                    <a:pt x="102" y="2330"/>
                  </a:lnTo>
                  <a:lnTo>
                    <a:pt x="102" y="2330"/>
                  </a:lnTo>
                  <a:lnTo>
                    <a:pt x="107" y="2341"/>
                  </a:lnTo>
                  <a:lnTo>
                    <a:pt x="107" y="2341"/>
                  </a:lnTo>
                  <a:lnTo>
                    <a:pt x="113" y="2353"/>
                  </a:lnTo>
                  <a:lnTo>
                    <a:pt x="113" y="2353"/>
                  </a:lnTo>
                  <a:lnTo>
                    <a:pt x="113" y="2364"/>
                  </a:lnTo>
                  <a:lnTo>
                    <a:pt x="113" y="2364"/>
                  </a:lnTo>
                  <a:lnTo>
                    <a:pt x="107" y="2381"/>
                  </a:lnTo>
                  <a:lnTo>
                    <a:pt x="107" y="2381"/>
                  </a:lnTo>
                  <a:lnTo>
                    <a:pt x="102" y="2404"/>
                  </a:lnTo>
                  <a:lnTo>
                    <a:pt x="102" y="2404"/>
                  </a:lnTo>
                  <a:lnTo>
                    <a:pt x="102" y="2421"/>
                  </a:lnTo>
                  <a:lnTo>
                    <a:pt x="102" y="2421"/>
                  </a:lnTo>
                  <a:lnTo>
                    <a:pt x="96" y="2432"/>
                  </a:lnTo>
                  <a:lnTo>
                    <a:pt x="96" y="2432"/>
                  </a:lnTo>
                  <a:lnTo>
                    <a:pt x="96" y="2449"/>
                  </a:lnTo>
                  <a:lnTo>
                    <a:pt x="96" y="2449"/>
                  </a:lnTo>
                  <a:lnTo>
                    <a:pt x="102" y="2461"/>
                  </a:lnTo>
                  <a:lnTo>
                    <a:pt x="102" y="2461"/>
                  </a:lnTo>
                  <a:lnTo>
                    <a:pt x="96" y="2466"/>
                  </a:lnTo>
                  <a:lnTo>
                    <a:pt x="96" y="2466"/>
                  </a:lnTo>
                  <a:lnTo>
                    <a:pt x="96" y="2472"/>
                  </a:lnTo>
                  <a:lnTo>
                    <a:pt x="96" y="2472"/>
                  </a:lnTo>
                  <a:lnTo>
                    <a:pt x="96" y="2478"/>
                  </a:lnTo>
                  <a:lnTo>
                    <a:pt x="96" y="2478"/>
                  </a:lnTo>
                  <a:lnTo>
                    <a:pt x="96" y="2478"/>
                  </a:lnTo>
                  <a:lnTo>
                    <a:pt x="96" y="2478"/>
                  </a:lnTo>
                  <a:lnTo>
                    <a:pt x="90" y="2484"/>
                  </a:lnTo>
                  <a:lnTo>
                    <a:pt x="90" y="2484"/>
                  </a:lnTo>
                  <a:lnTo>
                    <a:pt x="85" y="2495"/>
                  </a:lnTo>
                  <a:lnTo>
                    <a:pt x="85" y="2495"/>
                  </a:lnTo>
                  <a:lnTo>
                    <a:pt x="74" y="2506"/>
                  </a:lnTo>
                  <a:lnTo>
                    <a:pt x="74" y="2506"/>
                  </a:lnTo>
                  <a:lnTo>
                    <a:pt x="68" y="2518"/>
                  </a:lnTo>
                  <a:lnTo>
                    <a:pt x="68" y="2518"/>
                  </a:lnTo>
                  <a:lnTo>
                    <a:pt x="68" y="2529"/>
                  </a:lnTo>
                  <a:lnTo>
                    <a:pt x="68" y="2529"/>
                  </a:lnTo>
                  <a:lnTo>
                    <a:pt x="68" y="2540"/>
                  </a:lnTo>
                  <a:lnTo>
                    <a:pt x="68" y="2540"/>
                  </a:lnTo>
                  <a:lnTo>
                    <a:pt x="68" y="2558"/>
                  </a:lnTo>
                  <a:lnTo>
                    <a:pt x="68" y="2558"/>
                  </a:lnTo>
                  <a:lnTo>
                    <a:pt x="74" y="2569"/>
                  </a:lnTo>
                  <a:lnTo>
                    <a:pt x="74" y="2569"/>
                  </a:lnTo>
                  <a:lnTo>
                    <a:pt x="74" y="2586"/>
                  </a:lnTo>
                  <a:lnTo>
                    <a:pt x="74" y="2586"/>
                  </a:lnTo>
                  <a:lnTo>
                    <a:pt x="68" y="2597"/>
                  </a:lnTo>
                  <a:lnTo>
                    <a:pt x="68" y="2597"/>
                  </a:lnTo>
                  <a:lnTo>
                    <a:pt x="56" y="2609"/>
                  </a:lnTo>
                  <a:lnTo>
                    <a:pt x="56" y="2609"/>
                  </a:lnTo>
                  <a:lnTo>
                    <a:pt x="45" y="2614"/>
                  </a:lnTo>
                  <a:lnTo>
                    <a:pt x="45" y="2614"/>
                  </a:lnTo>
                  <a:lnTo>
                    <a:pt x="22" y="2625"/>
                  </a:lnTo>
                  <a:lnTo>
                    <a:pt x="22" y="2625"/>
                  </a:lnTo>
                  <a:lnTo>
                    <a:pt x="11" y="2637"/>
                  </a:lnTo>
                  <a:lnTo>
                    <a:pt x="11" y="2637"/>
                  </a:lnTo>
                  <a:lnTo>
                    <a:pt x="5" y="2643"/>
                  </a:lnTo>
                  <a:lnTo>
                    <a:pt x="5" y="2654"/>
                  </a:lnTo>
                  <a:lnTo>
                    <a:pt x="5" y="2654"/>
                  </a:lnTo>
                  <a:lnTo>
                    <a:pt x="16" y="2671"/>
                  </a:lnTo>
                  <a:lnTo>
                    <a:pt x="16" y="2671"/>
                  </a:lnTo>
                  <a:lnTo>
                    <a:pt x="22" y="2688"/>
                  </a:lnTo>
                  <a:lnTo>
                    <a:pt x="22" y="2688"/>
                  </a:lnTo>
                  <a:lnTo>
                    <a:pt x="22" y="2705"/>
                  </a:lnTo>
                  <a:lnTo>
                    <a:pt x="22" y="2705"/>
                  </a:lnTo>
                  <a:lnTo>
                    <a:pt x="16" y="2717"/>
                  </a:lnTo>
                  <a:lnTo>
                    <a:pt x="16" y="2717"/>
                  </a:lnTo>
                  <a:lnTo>
                    <a:pt x="11" y="2734"/>
                  </a:lnTo>
                  <a:lnTo>
                    <a:pt x="11" y="2734"/>
                  </a:lnTo>
                  <a:lnTo>
                    <a:pt x="5" y="2745"/>
                  </a:lnTo>
                  <a:lnTo>
                    <a:pt x="5" y="2745"/>
                  </a:lnTo>
                  <a:lnTo>
                    <a:pt x="0" y="2756"/>
                  </a:lnTo>
                  <a:lnTo>
                    <a:pt x="0" y="2756"/>
                  </a:lnTo>
                  <a:lnTo>
                    <a:pt x="0" y="2774"/>
                  </a:lnTo>
                  <a:lnTo>
                    <a:pt x="0" y="2774"/>
                  </a:lnTo>
                  <a:lnTo>
                    <a:pt x="0" y="2790"/>
                  </a:lnTo>
                  <a:lnTo>
                    <a:pt x="0" y="2790"/>
                  </a:lnTo>
                  <a:lnTo>
                    <a:pt x="0" y="2808"/>
                  </a:lnTo>
                  <a:lnTo>
                    <a:pt x="0" y="2808"/>
                  </a:lnTo>
                  <a:lnTo>
                    <a:pt x="5" y="2813"/>
                  </a:lnTo>
                  <a:lnTo>
                    <a:pt x="5" y="2813"/>
                  </a:lnTo>
                  <a:lnTo>
                    <a:pt x="16" y="2819"/>
                  </a:lnTo>
                  <a:lnTo>
                    <a:pt x="16" y="2819"/>
                  </a:lnTo>
                  <a:lnTo>
                    <a:pt x="28" y="2813"/>
                  </a:lnTo>
                  <a:lnTo>
                    <a:pt x="28" y="2813"/>
                  </a:lnTo>
                  <a:lnTo>
                    <a:pt x="34" y="2808"/>
                  </a:lnTo>
                  <a:lnTo>
                    <a:pt x="34" y="2808"/>
                  </a:lnTo>
                  <a:lnTo>
                    <a:pt x="40" y="2802"/>
                  </a:lnTo>
                  <a:lnTo>
                    <a:pt x="40" y="2802"/>
                  </a:lnTo>
                  <a:lnTo>
                    <a:pt x="50" y="2808"/>
                  </a:lnTo>
                  <a:lnTo>
                    <a:pt x="50" y="2808"/>
                  </a:lnTo>
                  <a:lnTo>
                    <a:pt x="56" y="2824"/>
                  </a:lnTo>
                  <a:lnTo>
                    <a:pt x="56" y="2824"/>
                  </a:lnTo>
                  <a:lnTo>
                    <a:pt x="62" y="2836"/>
                  </a:lnTo>
                  <a:lnTo>
                    <a:pt x="62" y="2836"/>
                  </a:lnTo>
                  <a:lnTo>
                    <a:pt x="56" y="2848"/>
                  </a:lnTo>
                  <a:lnTo>
                    <a:pt x="56" y="2848"/>
                  </a:lnTo>
                  <a:lnTo>
                    <a:pt x="50" y="2859"/>
                  </a:lnTo>
                  <a:lnTo>
                    <a:pt x="50" y="2859"/>
                  </a:lnTo>
                  <a:lnTo>
                    <a:pt x="45" y="2870"/>
                  </a:lnTo>
                  <a:lnTo>
                    <a:pt x="45" y="2870"/>
                  </a:lnTo>
                  <a:lnTo>
                    <a:pt x="45" y="2881"/>
                  </a:lnTo>
                  <a:lnTo>
                    <a:pt x="45" y="2881"/>
                  </a:lnTo>
                  <a:lnTo>
                    <a:pt x="50" y="2898"/>
                  </a:lnTo>
                  <a:lnTo>
                    <a:pt x="50" y="2898"/>
                  </a:lnTo>
                  <a:lnTo>
                    <a:pt x="56" y="2915"/>
                  </a:lnTo>
                  <a:lnTo>
                    <a:pt x="56" y="2915"/>
                  </a:lnTo>
                  <a:lnTo>
                    <a:pt x="74" y="2938"/>
                  </a:lnTo>
                  <a:lnTo>
                    <a:pt x="74" y="2938"/>
                  </a:lnTo>
                  <a:lnTo>
                    <a:pt x="96" y="2961"/>
                  </a:lnTo>
                  <a:lnTo>
                    <a:pt x="96" y="2961"/>
                  </a:lnTo>
                  <a:lnTo>
                    <a:pt x="113" y="2978"/>
                  </a:lnTo>
                  <a:lnTo>
                    <a:pt x="113" y="2978"/>
                  </a:lnTo>
                  <a:lnTo>
                    <a:pt x="119" y="2984"/>
                  </a:lnTo>
                  <a:lnTo>
                    <a:pt x="119" y="2984"/>
                  </a:lnTo>
                  <a:lnTo>
                    <a:pt x="130" y="2984"/>
                  </a:lnTo>
                  <a:lnTo>
                    <a:pt x="130" y="2984"/>
                  </a:lnTo>
                  <a:lnTo>
                    <a:pt x="159" y="2984"/>
                  </a:lnTo>
                  <a:lnTo>
                    <a:pt x="159" y="2984"/>
                  </a:lnTo>
                  <a:lnTo>
                    <a:pt x="187" y="2978"/>
                  </a:lnTo>
                  <a:lnTo>
                    <a:pt x="187" y="2978"/>
                  </a:lnTo>
                  <a:lnTo>
                    <a:pt x="215" y="2978"/>
                  </a:lnTo>
                  <a:lnTo>
                    <a:pt x="215" y="2978"/>
                  </a:lnTo>
                  <a:lnTo>
                    <a:pt x="244" y="2984"/>
                  </a:lnTo>
                  <a:lnTo>
                    <a:pt x="244" y="2984"/>
                  </a:lnTo>
                  <a:lnTo>
                    <a:pt x="284" y="2984"/>
                  </a:lnTo>
                  <a:lnTo>
                    <a:pt x="284" y="2984"/>
                  </a:lnTo>
                  <a:lnTo>
                    <a:pt x="324" y="2989"/>
                  </a:lnTo>
                  <a:lnTo>
                    <a:pt x="324" y="2989"/>
                  </a:lnTo>
                  <a:lnTo>
                    <a:pt x="335" y="2995"/>
                  </a:lnTo>
                  <a:lnTo>
                    <a:pt x="335" y="2995"/>
                  </a:lnTo>
                  <a:lnTo>
                    <a:pt x="329" y="2984"/>
                  </a:lnTo>
                  <a:lnTo>
                    <a:pt x="329" y="2984"/>
                  </a:lnTo>
                  <a:lnTo>
                    <a:pt x="329" y="2973"/>
                  </a:lnTo>
                  <a:lnTo>
                    <a:pt x="329" y="2973"/>
                  </a:lnTo>
                  <a:lnTo>
                    <a:pt x="324" y="2961"/>
                  </a:lnTo>
                  <a:lnTo>
                    <a:pt x="324" y="2961"/>
                  </a:lnTo>
                  <a:lnTo>
                    <a:pt x="318" y="2944"/>
                  </a:lnTo>
                  <a:lnTo>
                    <a:pt x="318" y="2944"/>
                  </a:lnTo>
                  <a:lnTo>
                    <a:pt x="306" y="2944"/>
                  </a:lnTo>
                  <a:lnTo>
                    <a:pt x="306" y="2944"/>
                  </a:lnTo>
                  <a:lnTo>
                    <a:pt x="300" y="2944"/>
                  </a:lnTo>
                  <a:lnTo>
                    <a:pt x="300" y="2944"/>
                  </a:lnTo>
                  <a:lnTo>
                    <a:pt x="289" y="2944"/>
                  </a:lnTo>
                  <a:lnTo>
                    <a:pt x="289" y="2944"/>
                  </a:lnTo>
                  <a:lnTo>
                    <a:pt x="278" y="2944"/>
                  </a:lnTo>
                  <a:lnTo>
                    <a:pt x="278" y="2944"/>
                  </a:lnTo>
                  <a:lnTo>
                    <a:pt x="295" y="2933"/>
                  </a:lnTo>
                  <a:lnTo>
                    <a:pt x="295" y="2933"/>
                  </a:lnTo>
                  <a:lnTo>
                    <a:pt x="300" y="2921"/>
                  </a:lnTo>
                  <a:lnTo>
                    <a:pt x="300" y="2921"/>
                  </a:lnTo>
                  <a:lnTo>
                    <a:pt x="295" y="2910"/>
                  </a:lnTo>
                  <a:lnTo>
                    <a:pt x="295" y="2910"/>
                  </a:lnTo>
                  <a:lnTo>
                    <a:pt x="289" y="2887"/>
                  </a:lnTo>
                  <a:lnTo>
                    <a:pt x="289" y="2887"/>
                  </a:lnTo>
                  <a:lnTo>
                    <a:pt x="289" y="2887"/>
                  </a:lnTo>
                  <a:lnTo>
                    <a:pt x="289" y="2887"/>
                  </a:lnTo>
                  <a:lnTo>
                    <a:pt x="284" y="2887"/>
                  </a:lnTo>
                  <a:lnTo>
                    <a:pt x="284" y="2887"/>
                  </a:lnTo>
                  <a:lnTo>
                    <a:pt x="278" y="2893"/>
                  </a:lnTo>
                  <a:lnTo>
                    <a:pt x="278" y="2893"/>
                  </a:lnTo>
                  <a:lnTo>
                    <a:pt x="272" y="2893"/>
                  </a:lnTo>
                  <a:lnTo>
                    <a:pt x="272" y="2887"/>
                  </a:lnTo>
                  <a:lnTo>
                    <a:pt x="272" y="2887"/>
                  </a:lnTo>
                  <a:lnTo>
                    <a:pt x="272" y="2881"/>
                  </a:lnTo>
                  <a:lnTo>
                    <a:pt x="272" y="2881"/>
                  </a:lnTo>
                  <a:lnTo>
                    <a:pt x="272" y="2881"/>
                  </a:lnTo>
                  <a:lnTo>
                    <a:pt x="278" y="2876"/>
                  </a:lnTo>
                  <a:lnTo>
                    <a:pt x="278" y="2876"/>
                  </a:lnTo>
                  <a:lnTo>
                    <a:pt x="284" y="2876"/>
                  </a:lnTo>
                  <a:lnTo>
                    <a:pt x="284" y="2876"/>
                  </a:lnTo>
                  <a:lnTo>
                    <a:pt x="289" y="2870"/>
                  </a:lnTo>
                  <a:lnTo>
                    <a:pt x="289" y="2870"/>
                  </a:lnTo>
                  <a:lnTo>
                    <a:pt x="295" y="2870"/>
                  </a:lnTo>
                  <a:lnTo>
                    <a:pt x="295" y="2870"/>
                  </a:lnTo>
                  <a:lnTo>
                    <a:pt x="300" y="2853"/>
                  </a:lnTo>
                  <a:lnTo>
                    <a:pt x="300" y="2853"/>
                  </a:lnTo>
                  <a:lnTo>
                    <a:pt x="306" y="2842"/>
                  </a:lnTo>
                  <a:lnTo>
                    <a:pt x="306" y="2842"/>
                  </a:lnTo>
                  <a:lnTo>
                    <a:pt x="306" y="2836"/>
                  </a:lnTo>
                  <a:lnTo>
                    <a:pt x="306" y="2836"/>
                  </a:lnTo>
                  <a:lnTo>
                    <a:pt x="318" y="2824"/>
                  </a:lnTo>
                  <a:lnTo>
                    <a:pt x="318" y="2824"/>
                  </a:lnTo>
                  <a:lnTo>
                    <a:pt x="318" y="2824"/>
                  </a:lnTo>
                  <a:lnTo>
                    <a:pt x="318" y="2819"/>
                  </a:lnTo>
                  <a:lnTo>
                    <a:pt x="318" y="2819"/>
                  </a:lnTo>
                  <a:lnTo>
                    <a:pt x="318" y="2819"/>
                  </a:lnTo>
                  <a:lnTo>
                    <a:pt x="324" y="2819"/>
                  </a:lnTo>
                  <a:lnTo>
                    <a:pt x="324" y="2819"/>
                  </a:lnTo>
                  <a:lnTo>
                    <a:pt x="329" y="2819"/>
                  </a:lnTo>
                  <a:lnTo>
                    <a:pt x="329" y="2819"/>
                  </a:lnTo>
                  <a:lnTo>
                    <a:pt x="335" y="2819"/>
                  </a:lnTo>
                  <a:lnTo>
                    <a:pt x="335" y="2819"/>
                  </a:lnTo>
                  <a:lnTo>
                    <a:pt x="340" y="2813"/>
                  </a:lnTo>
                  <a:lnTo>
                    <a:pt x="340" y="2813"/>
                  </a:lnTo>
                  <a:lnTo>
                    <a:pt x="340" y="2808"/>
                  </a:lnTo>
                  <a:lnTo>
                    <a:pt x="340" y="2808"/>
                  </a:lnTo>
                  <a:lnTo>
                    <a:pt x="340" y="2802"/>
                  </a:lnTo>
                  <a:lnTo>
                    <a:pt x="340" y="2802"/>
                  </a:lnTo>
                  <a:lnTo>
                    <a:pt x="340" y="2796"/>
                  </a:lnTo>
                  <a:lnTo>
                    <a:pt x="340" y="2796"/>
                  </a:lnTo>
                  <a:lnTo>
                    <a:pt x="340" y="2790"/>
                  </a:lnTo>
                  <a:lnTo>
                    <a:pt x="340" y="2790"/>
                  </a:lnTo>
                  <a:lnTo>
                    <a:pt x="335" y="2790"/>
                  </a:lnTo>
                  <a:lnTo>
                    <a:pt x="335" y="2790"/>
                  </a:lnTo>
                  <a:lnTo>
                    <a:pt x="329" y="2784"/>
                  </a:lnTo>
                  <a:lnTo>
                    <a:pt x="329" y="2784"/>
                  </a:lnTo>
                  <a:lnTo>
                    <a:pt x="318" y="2784"/>
                  </a:lnTo>
                  <a:lnTo>
                    <a:pt x="318" y="2784"/>
                  </a:lnTo>
                  <a:lnTo>
                    <a:pt x="312" y="2779"/>
                  </a:lnTo>
                  <a:lnTo>
                    <a:pt x="312" y="2779"/>
                  </a:lnTo>
                  <a:lnTo>
                    <a:pt x="312" y="2779"/>
                  </a:lnTo>
                  <a:lnTo>
                    <a:pt x="312" y="2779"/>
                  </a:lnTo>
                  <a:lnTo>
                    <a:pt x="312" y="2768"/>
                  </a:lnTo>
                  <a:lnTo>
                    <a:pt x="312" y="2768"/>
                  </a:lnTo>
                  <a:lnTo>
                    <a:pt x="312" y="2762"/>
                  </a:lnTo>
                  <a:lnTo>
                    <a:pt x="312" y="2762"/>
                  </a:lnTo>
                  <a:lnTo>
                    <a:pt x="312" y="2762"/>
                  </a:lnTo>
                  <a:lnTo>
                    <a:pt x="312" y="2762"/>
                  </a:lnTo>
                  <a:lnTo>
                    <a:pt x="318" y="2756"/>
                  </a:lnTo>
                  <a:lnTo>
                    <a:pt x="318" y="2756"/>
                  </a:lnTo>
                  <a:lnTo>
                    <a:pt x="318" y="2751"/>
                  </a:lnTo>
                  <a:lnTo>
                    <a:pt x="318" y="2751"/>
                  </a:lnTo>
                  <a:lnTo>
                    <a:pt x="324" y="2751"/>
                  </a:lnTo>
                  <a:lnTo>
                    <a:pt x="324" y="2751"/>
                  </a:lnTo>
                  <a:lnTo>
                    <a:pt x="324" y="2745"/>
                  </a:lnTo>
                  <a:lnTo>
                    <a:pt x="324" y="2745"/>
                  </a:lnTo>
                  <a:lnTo>
                    <a:pt x="329" y="2745"/>
                  </a:lnTo>
                  <a:lnTo>
                    <a:pt x="329" y="2745"/>
                  </a:lnTo>
                  <a:lnTo>
                    <a:pt x="329" y="2751"/>
                  </a:lnTo>
                  <a:lnTo>
                    <a:pt x="329" y="2751"/>
                  </a:lnTo>
                  <a:lnTo>
                    <a:pt x="335" y="2751"/>
                  </a:lnTo>
                  <a:lnTo>
                    <a:pt x="335" y="2751"/>
                  </a:lnTo>
                  <a:lnTo>
                    <a:pt x="340" y="2756"/>
                  </a:lnTo>
                  <a:lnTo>
                    <a:pt x="340" y="2756"/>
                  </a:lnTo>
                  <a:lnTo>
                    <a:pt x="346" y="2762"/>
                  </a:lnTo>
                  <a:lnTo>
                    <a:pt x="346" y="2762"/>
                  </a:lnTo>
                  <a:lnTo>
                    <a:pt x="346" y="2768"/>
                  </a:lnTo>
                  <a:lnTo>
                    <a:pt x="346" y="2768"/>
                  </a:lnTo>
                  <a:lnTo>
                    <a:pt x="346" y="2779"/>
                  </a:lnTo>
                  <a:lnTo>
                    <a:pt x="346" y="2779"/>
                  </a:lnTo>
                  <a:lnTo>
                    <a:pt x="352" y="2784"/>
                  </a:lnTo>
                  <a:lnTo>
                    <a:pt x="352" y="2784"/>
                  </a:lnTo>
                  <a:lnTo>
                    <a:pt x="363" y="2779"/>
                  </a:lnTo>
                  <a:lnTo>
                    <a:pt x="363" y="2779"/>
                  </a:lnTo>
                  <a:lnTo>
                    <a:pt x="380" y="2774"/>
                  </a:lnTo>
                  <a:lnTo>
                    <a:pt x="380" y="2774"/>
                  </a:lnTo>
                  <a:lnTo>
                    <a:pt x="392" y="2768"/>
                  </a:lnTo>
                  <a:lnTo>
                    <a:pt x="392" y="2768"/>
                  </a:lnTo>
                  <a:lnTo>
                    <a:pt x="397" y="2762"/>
                  </a:lnTo>
                  <a:lnTo>
                    <a:pt x="397" y="2762"/>
                  </a:lnTo>
                  <a:lnTo>
                    <a:pt x="403" y="2751"/>
                  </a:lnTo>
                  <a:lnTo>
                    <a:pt x="403" y="2751"/>
                  </a:lnTo>
                  <a:lnTo>
                    <a:pt x="403" y="2734"/>
                  </a:lnTo>
                  <a:lnTo>
                    <a:pt x="403" y="2734"/>
                  </a:lnTo>
                  <a:lnTo>
                    <a:pt x="403" y="2717"/>
                  </a:lnTo>
                  <a:lnTo>
                    <a:pt x="403" y="2717"/>
                  </a:lnTo>
                  <a:lnTo>
                    <a:pt x="397" y="2711"/>
                  </a:lnTo>
                  <a:lnTo>
                    <a:pt x="397" y="2711"/>
                  </a:lnTo>
                  <a:lnTo>
                    <a:pt x="392" y="2711"/>
                  </a:lnTo>
                  <a:lnTo>
                    <a:pt x="392" y="2711"/>
                  </a:lnTo>
                  <a:lnTo>
                    <a:pt x="392" y="2711"/>
                  </a:lnTo>
                  <a:lnTo>
                    <a:pt x="392" y="2711"/>
                  </a:lnTo>
                  <a:lnTo>
                    <a:pt x="386" y="2717"/>
                  </a:lnTo>
                  <a:lnTo>
                    <a:pt x="386" y="2717"/>
                  </a:lnTo>
                  <a:lnTo>
                    <a:pt x="386" y="2717"/>
                  </a:lnTo>
                  <a:lnTo>
                    <a:pt x="386" y="2711"/>
                  </a:lnTo>
                  <a:lnTo>
                    <a:pt x="386" y="2711"/>
                  </a:lnTo>
                  <a:lnTo>
                    <a:pt x="386" y="2705"/>
                  </a:lnTo>
                  <a:lnTo>
                    <a:pt x="386" y="2705"/>
                  </a:lnTo>
                  <a:lnTo>
                    <a:pt x="386" y="2705"/>
                  </a:lnTo>
                  <a:lnTo>
                    <a:pt x="397" y="2694"/>
                  </a:lnTo>
                  <a:lnTo>
                    <a:pt x="397" y="2694"/>
                  </a:lnTo>
                  <a:lnTo>
                    <a:pt x="409" y="2677"/>
                  </a:lnTo>
                  <a:lnTo>
                    <a:pt x="409" y="2677"/>
                  </a:lnTo>
                  <a:lnTo>
                    <a:pt x="420" y="2665"/>
                  </a:lnTo>
                  <a:lnTo>
                    <a:pt x="420" y="2665"/>
                  </a:lnTo>
                  <a:lnTo>
                    <a:pt x="431" y="2649"/>
                  </a:lnTo>
                  <a:lnTo>
                    <a:pt x="431" y="2649"/>
                  </a:lnTo>
                  <a:lnTo>
                    <a:pt x="437" y="2643"/>
                  </a:lnTo>
                  <a:lnTo>
                    <a:pt x="437" y="2643"/>
                  </a:lnTo>
                  <a:lnTo>
                    <a:pt x="437" y="2637"/>
                  </a:lnTo>
                  <a:lnTo>
                    <a:pt x="437" y="2637"/>
                  </a:lnTo>
                  <a:lnTo>
                    <a:pt x="437" y="2631"/>
                  </a:lnTo>
                  <a:lnTo>
                    <a:pt x="437" y="2631"/>
                  </a:lnTo>
                  <a:lnTo>
                    <a:pt x="437" y="2625"/>
                  </a:lnTo>
                  <a:lnTo>
                    <a:pt x="437" y="2625"/>
                  </a:lnTo>
                  <a:lnTo>
                    <a:pt x="443" y="2620"/>
                  </a:lnTo>
                  <a:lnTo>
                    <a:pt x="443" y="2620"/>
                  </a:lnTo>
                  <a:lnTo>
                    <a:pt x="449" y="2625"/>
                  </a:lnTo>
                  <a:lnTo>
                    <a:pt x="449" y="2625"/>
                  </a:lnTo>
                  <a:lnTo>
                    <a:pt x="449" y="2625"/>
                  </a:lnTo>
                  <a:lnTo>
                    <a:pt x="449" y="2625"/>
                  </a:lnTo>
                  <a:lnTo>
                    <a:pt x="454" y="2625"/>
                  </a:lnTo>
                  <a:lnTo>
                    <a:pt x="454" y="2625"/>
                  </a:lnTo>
                  <a:lnTo>
                    <a:pt x="460" y="2620"/>
                  </a:lnTo>
                  <a:lnTo>
                    <a:pt x="460" y="2620"/>
                  </a:lnTo>
                  <a:lnTo>
                    <a:pt x="465" y="2609"/>
                  </a:lnTo>
                  <a:lnTo>
                    <a:pt x="465" y="2609"/>
                  </a:lnTo>
                  <a:lnTo>
                    <a:pt x="471" y="2603"/>
                  </a:lnTo>
                  <a:lnTo>
                    <a:pt x="471" y="2603"/>
                  </a:lnTo>
                  <a:lnTo>
                    <a:pt x="477" y="2597"/>
                  </a:lnTo>
                  <a:lnTo>
                    <a:pt x="477" y="2597"/>
                  </a:lnTo>
                  <a:lnTo>
                    <a:pt x="483" y="2597"/>
                  </a:lnTo>
                  <a:lnTo>
                    <a:pt x="483" y="2597"/>
                  </a:lnTo>
                  <a:lnTo>
                    <a:pt x="483" y="2597"/>
                  </a:lnTo>
                  <a:lnTo>
                    <a:pt x="483" y="2597"/>
                  </a:lnTo>
                  <a:lnTo>
                    <a:pt x="488" y="2597"/>
                  </a:lnTo>
                  <a:lnTo>
                    <a:pt x="488" y="2597"/>
                  </a:lnTo>
                  <a:lnTo>
                    <a:pt x="494" y="2597"/>
                  </a:lnTo>
                  <a:lnTo>
                    <a:pt x="494" y="2597"/>
                  </a:lnTo>
                  <a:lnTo>
                    <a:pt x="505" y="2591"/>
                  </a:lnTo>
                  <a:lnTo>
                    <a:pt x="505" y="2591"/>
                  </a:lnTo>
                  <a:lnTo>
                    <a:pt x="517" y="2574"/>
                  </a:lnTo>
                  <a:lnTo>
                    <a:pt x="517" y="2574"/>
                  </a:lnTo>
                  <a:lnTo>
                    <a:pt x="528" y="2563"/>
                  </a:lnTo>
                  <a:lnTo>
                    <a:pt x="528" y="2563"/>
                  </a:lnTo>
                  <a:lnTo>
                    <a:pt x="539" y="2552"/>
                  </a:lnTo>
                  <a:lnTo>
                    <a:pt x="539" y="2552"/>
                  </a:lnTo>
                  <a:lnTo>
                    <a:pt x="534" y="2546"/>
                  </a:lnTo>
                  <a:lnTo>
                    <a:pt x="534" y="2546"/>
                  </a:lnTo>
                  <a:lnTo>
                    <a:pt x="528" y="2540"/>
                  </a:lnTo>
                  <a:lnTo>
                    <a:pt x="528" y="2540"/>
                  </a:lnTo>
                  <a:lnTo>
                    <a:pt x="522" y="2535"/>
                  </a:lnTo>
                  <a:lnTo>
                    <a:pt x="522" y="2535"/>
                  </a:lnTo>
                  <a:lnTo>
                    <a:pt x="517" y="2529"/>
                  </a:lnTo>
                  <a:lnTo>
                    <a:pt x="517" y="2529"/>
                  </a:lnTo>
                  <a:lnTo>
                    <a:pt x="511" y="2529"/>
                  </a:lnTo>
                  <a:lnTo>
                    <a:pt x="511" y="2529"/>
                  </a:lnTo>
                  <a:lnTo>
                    <a:pt x="517" y="2518"/>
                  </a:lnTo>
                  <a:lnTo>
                    <a:pt x="517" y="2518"/>
                  </a:lnTo>
                  <a:lnTo>
                    <a:pt x="522" y="2495"/>
                  </a:lnTo>
                  <a:lnTo>
                    <a:pt x="522" y="2495"/>
                  </a:lnTo>
                  <a:lnTo>
                    <a:pt x="522" y="2484"/>
                  </a:lnTo>
                  <a:lnTo>
                    <a:pt x="522" y="2472"/>
                  </a:lnTo>
                  <a:lnTo>
                    <a:pt x="522" y="2472"/>
                  </a:lnTo>
                  <a:lnTo>
                    <a:pt x="511" y="2461"/>
                  </a:lnTo>
                  <a:lnTo>
                    <a:pt x="511" y="2461"/>
                  </a:lnTo>
                  <a:lnTo>
                    <a:pt x="494" y="2461"/>
                  </a:lnTo>
                  <a:lnTo>
                    <a:pt x="494" y="2461"/>
                  </a:lnTo>
                  <a:lnTo>
                    <a:pt x="477" y="2461"/>
                  </a:lnTo>
                  <a:lnTo>
                    <a:pt x="477" y="2461"/>
                  </a:lnTo>
                  <a:lnTo>
                    <a:pt x="460" y="2455"/>
                  </a:lnTo>
                  <a:lnTo>
                    <a:pt x="460" y="2455"/>
                  </a:lnTo>
                  <a:lnTo>
                    <a:pt x="454" y="2449"/>
                  </a:lnTo>
                  <a:lnTo>
                    <a:pt x="454" y="2449"/>
                  </a:lnTo>
                  <a:lnTo>
                    <a:pt x="454" y="2444"/>
                  </a:lnTo>
                  <a:lnTo>
                    <a:pt x="454" y="2444"/>
                  </a:lnTo>
                  <a:lnTo>
                    <a:pt x="449" y="2432"/>
                  </a:lnTo>
                  <a:lnTo>
                    <a:pt x="449" y="2432"/>
                  </a:lnTo>
                  <a:lnTo>
                    <a:pt x="443" y="2427"/>
                  </a:lnTo>
                  <a:lnTo>
                    <a:pt x="443" y="2427"/>
                  </a:lnTo>
                  <a:lnTo>
                    <a:pt x="437" y="2427"/>
                  </a:lnTo>
                  <a:lnTo>
                    <a:pt x="437" y="2427"/>
                  </a:lnTo>
                  <a:lnTo>
                    <a:pt x="431" y="2427"/>
                  </a:lnTo>
                  <a:lnTo>
                    <a:pt x="431" y="2427"/>
                  </a:lnTo>
                  <a:lnTo>
                    <a:pt x="425" y="2421"/>
                  </a:lnTo>
                  <a:lnTo>
                    <a:pt x="425" y="2421"/>
                  </a:lnTo>
                  <a:lnTo>
                    <a:pt x="420" y="2421"/>
                  </a:lnTo>
                  <a:lnTo>
                    <a:pt x="420" y="2421"/>
                  </a:lnTo>
                  <a:lnTo>
                    <a:pt x="414" y="2415"/>
                  </a:lnTo>
                  <a:lnTo>
                    <a:pt x="414" y="2415"/>
                  </a:lnTo>
                  <a:lnTo>
                    <a:pt x="414" y="2404"/>
                  </a:lnTo>
                  <a:lnTo>
                    <a:pt x="414" y="2404"/>
                  </a:lnTo>
                  <a:lnTo>
                    <a:pt x="409" y="2393"/>
                  </a:lnTo>
                  <a:lnTo>
                    <a:pt x="409" y="2393"/>
                  </a:lnTo>
                  <a:lnTo>
                    <a:pt x="403" y="2381"/>
                  </a:lnTo>
                  <a:lnTo>
                    <a:pt x="403" y="2381"/>
                  </a:lnTo>
                  <a:lnTo>
                    <a:pt x="397" y="2364"/>
                  </a:lnTo>
                  <a:lnTo>
                    <a:pt x="397" y="2364"/>
                  </a:lnTo>
                  <a:lnTo>
                    <a:pt x="397" y="2353"/>
                  </a:lnTo>
                  <a:lnTo>
                    <a:pt x="397" y="2353"/>
                  </a:lnTo>
                  <a:lnTo>
                    <a:pt x="403" y="2347"/>
                  </a:lnTo>
                  <a:lnTo>
                    <a:pt x="403" y="2347"/>
                  </a:lnTo>
                  <a:lnTo>
                    <a:pt x="409" y="2330"/>
                  </a:lnTo>
                  <a:lnTo>
                    <a:pt x="414" y="2330"/>
                  </a:lnTo>
                  <a:lnTo>
                    <a:pt x="414" y="2330"/>
                  </a:lnTo>
                  <a:lnTo>
                    <a:pt x="420" y="2330"/>
                  </a:lnTo>
                  <a:lnTo>
                    <a:pt x="420" y="2330"/>
                  </a:lnTo>
                  <a:lnTo>
                    <a:pt x="420" y="2330"/>
                  </a:lnTo>
                  <a:lnTo>
                    <a:pt x="425" y="2324"/>
                  </a:lnTo>
                  <a:lnTo>
                    <a:pt x="425" y="2324"/>
                  </a:lnTo>
                  <a:lnTo>
                    <a:pt x="425" y="2319"/>
                  </a:lnTo>
                  <a:lnTo>
                    <a:pt x="425" y="2319"/>
                  </a:lnTo>
                  <a:lnTo>
                    <a:pt x="425" y="2313"/>
                  </a:lnTo>
                  <a:lnTo>
                    <a:pt x="425" y="2313"/>
                  </a:lnTo>
                  <a:lnTo>
                    <a:pt x="425" y="2307"/>
                  </a:lnTo>
                  <a:lnTo>
                    <a:pt x="425" y="2307"/>
                  </a:lnTo>
                  <a:lnTo>
                    <a:pt x="431" y="2307"/>
                  </a:lnTo>
                  <a:lnTo>
                    <a:pt x="431" y="2307"/>
                  </a:lnTo>
                  <a:lnTo>
                    <a:pt x="443" y="2301"/>
                  </a:lnTo>
                  <a:lnTo>
                    <a:pt x="443" y="2301"/>
                  </a:lnTo>
                  <a:lnTo>
                    <a:pt x="449" y="2296"/>
                  </a:lnTo>
                  <a:lnTo>
                    <a:pt x="449" y="2296"/>
                  </a:lnTo>
                  <a:lnTo>
                    <a:pt x="454" y="2290"/>
                  </a:lnTo>
                  <a:lnTo>
                    <a:pt x="454" y="2290"/>
                  </a:lnTo>
                  <a:lnTo>
                    <a:pt x="477" y="2268"/>
                  </a:lnTo>
                  <a:lnTo>
                    <a:pt x="477" y="2268"/>
                  </a:lnTo>
                  <a:lnTo>
                    <a:pt x="488" y="2250"/>
                  </a:lnTo>
                  <a:lnTo>
                    <a:pt x="488" y="2250"/>
                  </a:lnTo>
                  <a:lnTo>
                    <a:pt x="500" y="2245"/>
                  </a:lnTo>
                  <a:lnTo>
                    <a:pt x="511" y="2245"/>
                  </a:lnTo>
                  <a:lnTo>
                    <a:pt x="511" y="2245"/>
                  </a:lnTo>
                  <a:lnTo>
                    <a:pt x="551" y="2245"/>
                  </a:lnTo>
                  <a:lnTo>
                    <a:pt x="551" y="2245"/>
                  </a:lnTo>
                  <a:lnTo>
                    <a:pt x="551" y="2239"/>
                  </a:lnTo>
                  <a:lnTo>
                    <a:pt x="551" y="2239"/>
                  </a:lnTo>
                  <a:lnTo>
                    <a:pt x="551" y="2234"/>
                  </a:lnTo>
                  <a:lnTo>
                    <a:pt x="551" y="2234"/>
                  </a:lnTo>
                  <a:lnTo>
                    <a:pt x="551" y="2228"/>
                  </a:lnTo>
                  <a:lnTo>
                    <a:pt x="551" y="2228"/>
                  </a:lnTo>
                  <a:lnTo>
                    <a:pt x="551" y="2222"/>
                  </a:lnTo>
                  <a:lnTo>
                    <a:pt x="551" y="2222"/>
                  </a:lnTo>
                  <a:lnTo>
                    <a:pt x="539" y="2216"/>
                  </a:lnTo>
                  <a:lnTo>
                    <a:pt x="539" y="2210"/>
                  </a:lnTo>
                  <a:lnTo>
                    <a:pt x="539" y="2210"/>
                  </a:lnTo>
                  <a:lnTo>
                    <a:pt x="539" y="2205"/>
                  </a:lnTo>
                  <a:lnTo>
                    <a:pt x="545" y="2200"/>
                  </a:lnTo>
                  <a:lnTo>
                    <a:pt x="545" y="2200"/>
                  </a:lnTo>
                  <a:lnTo>
                    <a:pt x="562" y="2182"/>
                  </a:lnTo>
                  <a:lnTo>
                    <a:pt x="562" y="2182"/>
                  </a:lnTo>
                  <a:lnTo>
                    <a:pt x="574" y="2171"/>
                  </a:lnTo>
                  <a:lnTo>
                    <a:pt x="574" y="2171"/>
                  </a:lnTo>
                  <a:lnTo>
                    <a:pt x="574" y="2160"/>
                  </a:lnTo>
                  <a:lnTo>
                    <a:pt x="574" y="2160"/>
                  </a:lnTo>
                  <a:lnTo>
                    <a:pt x="574" y="2142"/>
                  </a:lnTo>
                  <a:lnTo>
                    <a:pt x="574" y="2142"/>
                  </a:lnTo>
                  <a:lnTo>
                    <a:pt x="568" y="2131"/>
                  </a:lnTo>
                  <a:lnTo>
                    <a:pt x="568" y="2131"/>
                  </a:lnTo>
                  <a:lnTo>
                    <a:pt x="568" y="2125"/>
                  </a:lnTo>
                  <a:lnTo>
                    <a:pt x="568" y="2125"/>
                  </a:lnTo>
                  <a:lnTo>
                    <a:pt x="574" y="2097"/>
                  </a:lnTo>
                  <a:lnTo>
                    <a:pt x="574" y="2097"/>
                  </a:lnTo>
                  <a:lnTo>
                    <a:pt x="579" y="2075"/>
                  </a:lnTo>
                  <a:lnTo>
                    <a:pt x="579" y="2075"/>
                  </a:lnTo>
                  <a:lnTo>
                    <a:pt x="590" y="2051"/>
                  </a:lnTo>
                  <a:lnTo>
                    <a:pt x="590" y="2051"/>
                  </a:lnTo>
                  <a:lnTo>
                    <a:pt x="608" y="2035"/>
                  </a:lnTo>
                  <a:lnTo>
                    <a:pt x="608" y="2035"/>
                  </a:lnTo>
                  <a:lnTo>
                    <a:pt x="614" y="2029"/>
                  </a:lnTo>
                  <a:lnTo>
                    <a:pt x="614" y="2029"/>
                  </a:lnTo>
                  <a:lnTo>
                    <a:pt x="619" y="2029"/>
                  </a:lnTo>
                  <a:lnTo>
                    <a:pt x="619" y="2029"/>
                  </a:lnTo>
                  <a:lnTo>
                    <a:pt x="624" y="2029"/>
                  </a:lnTo>
                  <a:lnTo>
                    <a:pt x="624" y="2029"/>
                  </a:lnTo>
                  <a:lnTo>
                    <a:pt x="636" y="2029"/>
                  </a:lnTo>
                  <a:lnTo>
                    <a:pt x="636" y="2029"/>
                  </a:lnTo>
                  <a:lnTo>
                    <a:pt x="636" y="2023"/>
                  </a:lnTo>
                  <a:lnTo>
                    <a:pt x="636" y="2023"/>
                  </a:lnTo>
                  <a:lnTo>
                    <a:pt x="636" y="2017"/>
                  </a:lnTo>
                  <a:lnTo>
                    <a:pt x="636" y="2017"/>
                  </a:lnTo>
                  <a:lnTo>
                    <a:pt x="636" y="2012"/>
                  </a:lnTo>
                  <a:lnTo>
                    <a:pt x="636" y="2012"/>
                  </a:lnTo>
                  <a:lnTo>
                    <a:pt x="636" y="2006"/>
                  </a:lnTo>
                  <a:lnTo>
                    <a:pt x="636" y="2006"/>
                  </a:lnTo>
                  <a:lnTo>
                    <a:pt x="619" y="2006"/>
                  </a:lnTo>
                  <a:lnTo>
                    <a:pt x="619" y="2006"/>
                  </a:lnTo>
                  <a:lnTo>
                    <a:pt x="608" y="2006"/>
                  </a:lnTo>
                  <a:lnTo>
                    <a:pt x="608" y="2006"/>
                  </a:lnTo>
                  <a:lnTo>
                    <a:pt x="602" y="2006"/>
                  </a:lnTo>
                  <a:lnTo>
                    <a:pt x="602" y="2006"/>
                  </a:lnTo>
                  <a:lnTo>
                    <a:pt x="596" y="2006"/>
                  </a:lnTo>
                  <a:lnTo>
                    <a:pt x="596" y="2006"/>
                  </a:lnTo>
                  <a:lnTo>
                    <a:pt x="590" y="2006"/>
                  </a:lnTo>
                  <a:lnTo>
                    <a:pt x="590" y="2006"/>
                  </a:lnTo>
                  <a:lnTo>
                    <a:pt x="590" y="2006"/>
                  </a:lnTo>
                  <a:lnTo>
                    <a:pt x="590" y="2006"/>
                  </a:lnTo>
                  <a:lnTo>
                    <a:pt x="596" y="2006"/>
                  </a:lnTo>
                  <a:lnTo>
                    <a:pt x="596" y="2006"/>
                  </a:lnTo>
                  <a:lnTo>
                    <a:pt x="596" y="2000"/>
                  </a:lnTo>
                  <a:lnTo>
                    <a:pt x="596" y="2000"/>
                  </a:lnTo>
                  <a:lnTo>
                    <a:pt x="608" y="1995"/>
                  </a:lnTo>
                  <a:lnTo>
                    <a:pt x="608" y="1995"/>
                  </a:lnTo>
                  <a:lnTo>
                    <a:pt x="614" y="1989"/>
                  </a:lnTo>
                  <a:lnTo>
                    <a:pt x="614" y="1989"/>
                  </a:lnTo>
                  <a:lnTo>
                    <a:pt x="630" y="1989"/>
                  </a:lnTo>
                  <a:lnTo>
                    <a:pt x="630" y="1989"/>
                  </a:lnTo>
                  <a:lnTo>
                    <a:pt x="647" y="1989"/>
                  </a:lnTo>
                  <a:lnTo>
                    <a:pt x="647" y="1989"/>
                  </a:lnTo>
                  <a:lnTo>
                    <a:pt x="647" y="1995"/>
                  </a:lnTo>
                  <a:lnTo>
                    <a:pt x="647" y="1995"/>
                  </a:lnTo>
                  <a:lnTo>
                    <a:pt x="647" y="1995"/>
                  </a:lnTo>
                  <a:lnTo>
                    <a:pt x="647" y="1995"/>
                  </a:lnTo>
                  <a:lnTo>
                    <a:pt x="653" y="2000"/>
                  </a:lnTo>
                  <a:lnTo>
                    <a:pt x="653" y="2000"/>
                  </a:lnTo>
                  <a:lnTo>
                    <a:pt x="659" y="2000"/>
                  </a:lnTo>
                  <a:lnTo>
                    <a:pt x="659" y="2000"/>
                  </a:lnTo>
                  <a:lnTo>
                    <a:pt x="659" y="2006"/>
                  </a:lnTo>
                  <a:lnTo>
                    <a:pt x="659" y="2006"/>
                  </a:lnTo>
                  <a:lnTo>
                    <a:pt x="653" y="2012"/>
                  </a:lnTo>
                  <a:lnTo>
                    <a:pt x="653" y="2012"/>
                  </a:lnTo>
                  <a:lnTo>
                    <a:pt x="653" y="2017"/>
                  </a:lnTo>
                  <a:lnTo>
                    <a:pt x="653" y="2017"/>
                  </a:lnTo>
                  <a:lnTo>
                    <a:pt x="659" y="2023"/>
                  </a:lnTo>
                  <a:lnTo>
                    <a:pt x="659" y="2023"/>
                  </a:lnTo>
                  <a:lnTo>
                    <a:pt x="670" y="2017"/>
                  </a:lnTo>
                  <a:lnTo>
                    <a:pt x="670" y="2017"/>
                  </a:lnTo>
                  <a:lnTo>
                    <a:pt x="687" y="2012"/>
                  </a:lnTo>
                  <a:lnTo>
                    <a:pt x="687" y="2012"/>
                  </a:lnTo>
                  <a:lnTo>
                    <a:pt x="693" y="2006"/>
                  </a:lnTo>
                  <a:lnTo>
                    <a:pt x="693" y="2006"/>
                  </a:lnTo>
                  <a:lnTo>
                    <a:pt x="699" y="1989"/>
                  </a:lnTo>
                  <a:lnTo>
                    <a:pt x="699" y="1989"/>
                  </a:lnTo>
                  <a:lnTo>
                    <a:pt x="699" y="1983"/>
                  </a:lnTo>
                  <a:lnTo>
                    <a:pt x="699" y="1983"/>
                  </a:lnTo>
                  <a:lnTo>
                    <a:pt x="699" y="1978"/>
                  </a:lnTo>
                  <a:lnTo>
                    <a:pt x="699" y="1978"/>
                  </a:lnTo>
                  <a:lnTo>
                    <a:pt x="699" y="1972"/>
                  </a:lnTo>
                  <a:lnTo>
                    <a:pt x="699" y="1972"/>
                  </a:lnTo>
                  <a:lnTo>
                    <a:pt x="699" y="1966"/>
                  </a:lnTo>
                  <a:lnTo>
                    <a:pt x="699" y="1966"/>
                  </a:lnTo>
                  <a:lnTo>
                    <a:pt x="693" y="1966"/>
                  </a:lnTo>
                  <a:lnTo>
                    <a:pt x="693" y="1966"/>
                  </a:lnTo>
                  <a:lnTo>
                    <a:pt x="693" y="1961"/>
                  </a:lnTo>
                  <a:lnTo>
                    <a:pt x="693" y="1961"/>
                  </a:lnTo>
                  <a:lnTo>
                    <a:pt x="693" y="1955"/>
                  </a:lnTo>
                  <a:lnTo>
                    <a:pt x="693" y="1955"/>
                  </a:lnTo>
                  <a:lnTo>
                    <a:pt x="687" y="1955"/>
                  </a:lnTo>
                  <a:lnTo>
                    <a:pt x="687" y="1955"/>
                  </a:lnTo>
                  <a:lnTo>
                    <a:pt x="681" y="1955"/>
                  </a:lnTo>
                  <a:lnTo>
                    <a:pt x="681" y="1955"/>
                  </a:lnTo>
                  <a:lnTo>
                    <a:pt x="676" y="1955"/>
                  </a:lnTo>
                  <a:lnTo>
                    <a:pt x="676" y="1955"/>
                  </a:lnTo>
                  <a:lnTo>
                    <a:pt x="670" y="1949"/>
                  </a:lnTo>
                  <a:lnTo>
                    <a:pt x="670" y="1949"/>
                  </a:lnTo>
                  <a:lnTo>
                    <a:pt x="664" y="1955"/>
                  </a:lnTo>
                  <a:lnTo>
                    <a:pt x="664" y="1955"/>
                  </a:lnTo>
                  <a:lnTo>
                    <a:pt x="659" y="1955"/>
                  </a:lnTo>
                  <a:lnTo>
                    <a:pt x="659" y="1955"/>
                  </a:lnTo>
                  <a:lnTo>
                    <a:pt x="659" y="1961"/>
                  </a:lnTo>
                  <a:lnTo>
                    <a:pt x="659" y="1961"/>
                  </a:lnTo>
                  <a:lnTo>
                    <a:pt x="659" y="1972"/>
                  </a:lnTo>
                  <a:lnTo>
                    <a:pt x="659" y="1972"/>
                  </a:lnTo>
                  <a:lnTo>
                    <a:pt x="664" y="1972"/>
                  </a:lnTo>
                  <a:lnTo>
                    <a:pt x="664" y="1972"/>
                  </a:lnTo>
                  <a:lnTo>
                    <a:pt x="659" y="1972"/>
                  </a:lnTo>
                  <a:lnTo>
                    <a:pt x="659" y="1972"/>
                  </a:lnTo>
                  <a:lnTo>
                    <a:pt x="653" y="1972"/>
                  </a:lnTo>
                  <a:lnTo>
                    <a:pt x="653" y="1972"/>
                  </a:lnTo>
                  <a:lnTo>
                    <a:pt x="647" y="1972"/>
                  </a:lnTo>
                  <a:lnTo>
                    <a:pt x="647" y="1972"/>
                  </a:lnTo>
                  <a:lnTo>
                    <a:pt x="647" y="1972"/>
                  </a:lnTo>
                  <a:lnTo>
                    <a:pt x="647" y="1972"/>
                  </a:lnTo>
                  <a:lnTo>
                    <a:pt x="636" y="1972"/>
                  </a:lnTo>
                  <a:lnTo>
                    <a:pt x="636" y="1972"/>
                  </a:lnTo>
                  <a:lnTo>
                    <a:pt x="630" y="1961"/>
                  </a:lnTo>
                  <a:lnTo>
                    <a:pt x="630" y="1961"/>
                  </a:lnTo>
                  <a:lnTo>
                    <a:pt x="624" y="1955"/>
                  </a:lnTo>
                  <a:lnTo>
                    <a:pt x="624" y="1955"/>
                  </a:lnTo>
                  <a:lnTo>
                    <a:pt x="619" y="1955"/>
                  </a:lnTo>
                  <a:lnTo>
                    <a:pt x="619" y="1955"/>
                  </a:lnTo>
                  <a:lnTo>
                    <a:pt x="614" y="1949"/>
                  </a:lnTo>
                  <a:lnTo>
                    <a:pt x="614" y="1949"/>
                  </a:lnTo>
                  <a:lnTo>
                    <a:pt x="608" y="1949"/>
                  </a:lnTo>
                  <a:lnTo>
                    <a:pt x="608" y="1949"/>
                  </a:lnTo>
                  <a:lnTo>
                    <a:pt x="608" y="1949"/>
                  </a:lnTo>
                  <a:lnTo>
                    <a:pt x="608" y="1949"/>
                  </a:lnTo>
                  <a:lnTo>
                    <a:pt x="602" y="1955"/>
                  </a:lnTo>
                  <a:lnTo>
                    <a:pt x="602" y="1955"/>
                  </a:lnTo>
                  <a:lnTo>
                    <a:pt x="602" y="1938"/>
                  </a:lnTo>
                  <a:lnTo>
                    <a:pt x="602" y="1938"/>
                  </a:lnTo>
                  <a:lnTo>
                    <a:pt x="602" y="1926"/>
                  </a:lnTo>
                  <a:lnTo>
                    <a:pt x="602" y="1926"/>
                  </a:lnTo>
                  <a:lnTo>
                    <a:pt x="602" y="1910"/>
                  </a:lnTo>
                  <a:lnTo>
                    <a:pt x="602" y="1910"/>
                  </a:lnTo>
                  <a:lnTo>
                    <a:pt x="602" y="1892"/>
                  </a:lnTo>
                  <a:lnTo>
                    <a:pt x="602" y="1892"/>
                  </a:lnTo>
                  <a:lnTo>
                    <a:pt x="596" y="1892"/>
                  </a:lnTo>
                  <a:lnTo>
                    <a:pt x="596" y="1892"/>
                  </a:lnTo>
                  <a:lnTo>
                    <a:pt x="590" y="1892"/>
                  </a:lnTo>
                  <a:lnTo>
                    <a:pt x="590" y="1892"/>
                  </a:lnTo>
                  <a:lnTo>
                    <a:pt x="579" y="1892"/>
                  </a:lnTo>
                  <a:lnTo>
                    <a:pt x="579" y="1892"/>
                  </a:lnTo>
                  <a:lnTo>
                    <a:pt x="574" y="1892"/>
                  </a:lnTo>
                  <a:lnTo>
                    <a:pt x="574" y="1892"/>
                  </a:lnTo>
                  <a:lnTo>
                    <a:pt x="574" y="1886"/>
                  </a:lnTo>
                  <a:lnTo>
                    <a:pt x="574" y="1886"/>
                  </a:lnTo>
                  <a:lnTo>
                    <a:pt x="568" y="1886"/>
                  </a:lnTo>
                  <a:lnTo>
                    <a:pt x="568" y="1886"/>
                  </a:lnTo>
                  <a:lnTo>
                    <a:pt x="568" y="1881"/>
                  </a:lnTo>
                  <a:lnTo>
                    <a:pt x="568" y="1881"/>
                  </a:lnTo>
                  <a:lnTo>
                    <a:pt x="568" y="1881"/>
                  </a:lnTo>
                  <a:lnTo>
                    <a:pt x="568" y="1881"/>
                  </a:lnTo>
                  <a:lnTo>
                    <a:pt x="579" y="1870"/>
                  </a:lnTo>
                  <a:lnTo>
                    <a:pt x="579" y="1870"/>
                  </a:lnTo>
                  <a:lnTo>
                    <a:pt x="585" y="1852"/>
                  </a:lnTo>
                  <a:lnTo>
                    <a:pt x="585" y="1852"/>
                  </a:lnTo>
                  <a:lnTo>
                    <a:pt x="590" y="1836"/>
                  </a:lnTo>
                  <a:lnTo>
                    <a:pt x="590" y="1836"/>
                  </a:lnTo>
                  <a:lnTo>
                    <a:pt x="590" y="1819"/>
                  </a:lnTo>
                  <a:lnTo>
                    <a:pt x="590" y="1819"/>
                  </a:lnTo>
                  <a:lnTo>
                    <a:pt x="596" y="1819"/>
                  </a:lnTo>
                  <a:lnTo>
                    <a:pt x="596" y="1819"/>
                  </a:lnTo>
                  <a:lnTo>
                    <a:pt x="602" y="1813"/>
                  </a:lnTo>
                  <a:lnTo>
                    <a:pt x="602" y="1813"/>
                  </a:lnTo>
                  <a:lnTo>
                    <a:pt x="602" y="1813"/>
                  </a:lnTo>
                  <a:lnTo>
                    <a:pt x="602" y="1813"/>
                  </a:lnTo>
                  <a:lnTo>
                    <a:pt x="614" y="1813"/>
                  </a:lnTo>
                  <a:lnTo>
                    <a:pt x="614" y="1813"/>
                  </a:lnTo>
                  <a:lnTo>
                    <a:pt x="614" y="1813"/>
                  </a:lnTo>
                  <a:lnTo>
                    <a:pt x="614" y="1813"/>
                  </a:lnTo>
                  <a:lnTo>
                    <a:pt x="614" y="1819"/>
                  </a:lnTo>
                  <a:lnTo>
                    <a:pt x="614" y="1819"/>
                  </a:lnTo>
                  <a:lnTo>
                    <a:pt x="619" y="1824"/>
                  </a:lnTo>
                  <a:lnTo>
                    <a:pt x="619" y="1824"/>
                  </a:lnTo>
                  <a:lnTo>
                    <a:pt x="619" y="1824"/>
                  </a:lnTo>
                  <a:lnTo>
                    <a:pt x="619" y="1824"/>
                  </a:lnTo>
                  <a:lnTo>
                    <a:pt x="624" y="1830"/>
                  </a:lnTo>
                  <a:lnTo>
                    <a:pt x="624" y="1830"/>
                  </a:lnTo>
                  <a:lnTo>
                    <a:pt x="630" y="1830"/>
                  </a:lnTo>
                  <a:lnTo>
                    <a:pt x="630" y="1830"/>
                  </a:lnTo>
                  <a:lnTo>
                    <a:pt x="636" y="1824"/>
                  </a:lnTo>
                  <a:lnTo>
                    <a:pt x="636" y="1824"/>
                  </a:lnTo>
                  <a:lnTo>
                    <a:pt x="642" y="1824"/>
                  </a:lnTo>
                  <a:lnTo>
                    <a:pt x="642" y="1824"/>
                  </a:lnTo>
                  <a:lnTo>
                    <a:pt x="647" y="1847"/>
                  </a:lnTo>
                  <a:lnTo>
                    <a:pt x="647" y="1847"/>
                  </a:lnTo>
                  <a:lnTo>
                    <a:pt x="659" y="1858"/>
                  </a:lnTo>
                  <a:lnTo>
                    <a:pt x="659" y="1858"/>
                  </a:lnTo>
                  <a:lnTo>
                    <a:pt x="676" y="1864"/>
                  </a:lnTo>
                  <a:lnTo>
                    <a:pt x="676" y="1864"/>
                  </a:lnTo>
                  <a:lnTo>
                    <a:pt x="699" y="1864"/>
                  </a:lnTo>
                  <a:lnTo>
                    <a:pt x="699" y="1864"/>
                  </a:lnTo>
                  <a:lnTo>
                    <a:pt x="710" y="1864"/>
                  </a:lnTo>
                  <a:lnTo>
                    <a:pt x="710" y="1864"/>
                  </a:lnTo>
                  <a:lnTo>
                    <a:pt x="721" y="1858"/>
                  </a:lnTo>
                  <a:lnTo>
                    <a:pt x="721" y="1858"/>
                  </a:lnTo>
                  <a:lnTo>
                    <a:pt x="733" y="1852"/>
                  </a:lnTo>
                  <a:lnTo>
                    <a:pt x="733" y="1852"/>
                  </a:lnTo>
                  <a:lnTo>
                    <a:pt x="744" y="1847"/>
                  </a:lnTo>
                  <a:lnTo>
                    <a:pt x="744" y="1847"/>
                  </a:lnTo>
                  <a:lnTo>
                    <a:pt x="744" y="1847"/>
                  </a:lnTo>
                  <a:lnTo>
                    <a:pt x="744" y="1847"/>
                  </a:lnTo>
                  <a:lnTo>
                    <a:pt x="744" y="1841"/>
                  </a:lnTo>
                  <a:lnTo>
                    <a:pt x="744" y="1841"/>
                  </a:lnTo>
                  <a:lnTo>
                    <a:pt x="744" y="1836"/>
                  </a:lnTo>
                  <a:lnTo>
                    <a:pt x="744" y="1836"/>
                  </a:lnTo>
                  <a:lnTo>
                    <a:pt x="744" y="1830"/>
                  </a:lnTo>
                  <a:lnTo>
                    <a:pt x="744" y="1830"/>
                  </a:lnTo>
                  <a:lnTo>
                    <a:pt x="749" y="1824"/>
                  </a:lnTo>
                  <a:lnTo>
                    <a:pt x="749" y="1824"/>
                  </a:lnTo>
                  <a:lnTo>
                    <a:pt x="761" y="1824"/>
                  </a:lnTo>
                  <a:lnTo>
                    <a:pt x="761" y="1824"/>
                  </a:lnTo>
                  <a:lnTo>
                    <a:pt x="773" y="1819"/>
                  </a:lnTo>
                  <a:lnTo>
                    <a:pt x="773" y="1819"/>
                  </a:lnTo>
                  <a:lnTo>
                    <a:pt x="778" y="1813"/>
                  </a:lnTo>
                  <a:lnTo>
                    <a:pt x="778" y="1813"/>
                  </a:lnTo>
                  <a:lnTo>
                    <a:pt x="784" y="1785"/>
                  </a:lnTo>
                  <a:lnTo>
                    <a:pt x="784" y="1785"/>
                  </a:lnTo>
                  <a:lnTo>
                    <a:pt x="778" y="1756"/>
                  </a:lnTo>
                  <a:lnTo>
                    <a:pt x="778" y="1756"/>
                  </a:lnTo>
                  <a:lnTo>
                    <a:pt x="778" y="1733"/>
                  </a:lnTo>
                  <a:lnTo>
                    <a:pt x="778" y="1733"/>
                  </a:lnTo>
                  <a:lnTo>
                    <a:pt x="778" y="1705"/>
                  </a:lnTo>
                  <a:lnTo>
                    <a:pt x="778" y="1705"/>
                  </a:lnTo>
                  <a:lnTo>
                    <a:pt x="778" y="1705"/>
                  </a:lnTo>
                  <a:lnTo>
                    <a:pt x="778" y="1705"/>
                  </a:lnTo>
                  <a:lnTo>
                    <a:pt x="784" y="1705"/>
                  </a:lnTo>
                  <a:lnTo>
                    <a:pt x="784" y="1705"/>
                  </a:lnTo>
                  <a:lnTo>
                    <a:pt x="784" y="1699"/>
                  </a:lnTo>
                  <a:lnTo>
                    <a:pt x="784" y="1699"/>
                  </a:lnTo>
                  <a:lnTo>
                    <a:pt x="784" y="1688"/>
                  </a:lnTo>
                  <a:lnTo>
                    <a:pt x="784" y="1688"/>
                  </a:lnTo>
                  <a:lnTo>
                    <a:pt x="789" y="1676"/>
                  </a:lnTo>
                  <a:lnTo>
                    <a:pt x="789" y="1676"/>
                  </a:lnTo>
                  <a:lnTo>
                    <a:pt x="795" y="1671"/>
                  </a:lnTo>
                  <a:lnTo>
                    <a:pt x="795" y="1671"/>
                  </a:lnTo>
                  <a:lnTo>
                    <a:pt x="784" y="1665"/>
                  </a:lnTo>
                  <a:lnTo>
                    <a:pt x="784" y="1665"/>
                  </a:lnTo>
                  <a:lnTo>
                    <a:pt x="773" y="1659"/>
                  </a:lnTo>
                  <a:lnTo>
                    <a:pt x="773" y="1659"/>
                  </a:lnTo>
                  <a:lnTo>
                    <a:pt x="767" y="1654"/>
                  </a:lnTo>
                  <a:lnTo>
                    <a:pt x="767" y="1654"/>
                  </a:lnTo>
                  <a:lnTo>
                    <a:pt x="761" y="1648"/>
                  </a:lnTo>
                  <a:lnTo>
                    <a:pt x="761" y="1648"/>
                  </a:lnTo>
                  <a:lnTo>
                    <a:pt x="761" y="1642"/>
                  </a:lnTo>
                  <a:lnTo>
                    <a:pt x="761" y="1642"/>
                  </a:lnTo>
                  <a:lnTo>
                    <a:pt x="761" y="1631"/>
                  </a:lnTo>
                  <a:lnTo>
                    <a:pt x="761" y="1631"/>
                  </a:lnTo>
                  <a:lnTo>
                    <a:pt x="761" y="1626"/>
                  </a:lnTo>
                  <a:lnTo>
                    <a:pt x="761" y="1626"/>
                  </a:lnTo>
                  <a:lnTo>
                    <a:pt x="761" y="1620"/>
                  </a:lnTo>
                  <a:lnTo>
                    <a:pt x="761" y="1620"/>
                  </a:lnTo>
                  <a:lnTo>
                    <a:pt x="767" y="1620"/>
                  </a:lnTo>
                  <a:lnTo>
                    <a:pt x="767" y="1620"/>
                  </a:lnTo>
                  <a:lnTo>
                    <a:pt x="767" y="1614"/>
                  </a:lnTo>
                  <a:lnTo>
                    <a:pt x="767" y="1614"/>
                  </a:lnTo>
                  <a:lnTo>
                    <a:pt x="767" y="1614"/>
                  </a:lnTo>
                  <a:lnTo>
                    <a:pt x="767" y="1614"/>
                  </a:lnTo>
                  <a:lnTo>
                    <a:pt x="773" y="1608"/>
                  </a:lnTo>
                  <a:lnTo>
                    <a:pt x="773" y="1608"/>
                  </a:lnTo>
                  <a:lnTo>
                    <a:pt x="778" y="1608"/>
                  </a:lnTo>
                  <a:lnTo>
                    <a:pt x="778" y="1608"/>
                  </a:lnTo>
                  <a:lnTo>
                    <a:pt x="784" y="1608"/>
                  </a:lnTo>
                  <a:lnTo>
                    <a:pt x="789" y="1614"/>
                  </a:lnTo>
                  <a:lnTo>
                    <a:pt x="795" y="1626"/>
                  </a:lnTo>
                  <a:lnTo>
                    <a:pt x="801" y="1631"/>
                  </a:lnTo>
                  <a:lnTo>
                    <a:pt x="801" y="1642"/>
                  </a:lnTo>
                  <a:lnTo>
                    <a:pt x="801" y="1642"/>
                  </a:lnTo>
                  <a:lnTo>
                    <a:pt x="812" y="1631"/>
                  </a:lnTo>
                  <a:lnTo>
                    <a:pt x="812" y="1631"/>
                  </a:lnTo>
                  <a:lnTo>
                    <a:pt x="812" y="1631"/>
                  </a:lnTo>
                  <a:lnTo>
                    <a:pt x="812" y="1631"/>
                  </a:lnTo>
                  <a:lnTo>
                    <a:pt x="812" y="1626"/>
                  </a:lnTo>
                  <a:lnTo>
                    <a:pt x="812" y="1626"/>
                  </a:lnTo>
                  <a:lnTo>
                    <a:pt x="806" y="1626"/>
                  </a:lnTo>
                  <a:lnTo>
                    <a:pt x="806" y="1626"/>
                  </a:lnTo>
                  <a:lnTo>
                    <a:pt x="812" y="1626"/>
                  </a:lnTo>
                  <a:lnTo>
                    <a:pt x="812" y="1626"/>
                  </a:lnTo>
                  <a:lnTo>
                    <a:pt x="818" y="1626"/>
                  </a:lnTo>
                  <a:lnTo>
                    <a:pt x="818" y="1626"/>
                  </a:lnTo>
                  <a:lnTo>
                    <a:pt x="824" y="1626"/>
                  </a:lnTo>
                  <a:lnTo>
                    <a:pt x="824" y="1626"/>
                  </a:lnTo>
                  <a:lnTo>
                    <a:pt x="829" y="1626"/>
                  </a:lnTo>
                  <a:lnTo>
                    <a:pt x="829" y="1626"/>
                  </a:lnTo>
                  <a:lnTo>
                    <a:pt x="840" y="1620"/>
                  </a:lnTo>
                  <a:lnTo>
                    <a:pt x="840" y="1620"/>
                  </a:lnTo>
                  <a:lnTo>
                    <a:pt x="858" y="1614"/>
                  </a:lnTo>
                  <a:lnTo>
                    <a:pt x="858" y="1614"/>
                  </a:lnTo>
                  <a:lnTo>
                    <a:pt x="869" y="1614"/>
                  </a:lnTo>
                  <a:lnTo>
                    <a:pt x="869" y="1614"/>
                  </a:lnTo>
                  <a:lnTo>
                    <a:pt x="880" y="1608"/>
                  </a:lnTo>
                  <a:lnTo>
                    <a:pt x="880" y="1608"/>
                  </a:lnTo>
                  <a:lnTo>
                    <a:pt x="898" y="1608"/>
                  </a:lnTo>
                  <a:lnTo>
                    <a:pt x="898" y="1608"/>
                  </a:lnTo>
                  <a:lnTo>
                    <a:pt x="914" y="1608"/>
                  </a:lnTo>
                  <a:lnTo>
                    <a:pt x="914" y="1608"/>
                  </a:lnTo>
                  <a:lnTo>
                    <a:pt x="932" y="1608"/>
                  </a:lnTo>
                  <a:lnTo>
                    <a:pt x="932" y="1608"/>
                  </a:lnTo>
                  <a:lnTo>
                    <a:pt x="943" y="1608"/>
                  </a:lnTo>
                  <a:lnTo>
                    <a:pt x="943" y="1608"/>
                  </a:lnTo>
                  <a:lnTo>
                    <a:pt x="954" y="1608"/>
                  </a:lnTo>
                  <a:lnTo>
                    <a:pt x="954" y="1608"/>
                  </a:lnTo>
                  <a:lnTo>
                    <a:pt x="965" y="1602"/>
                  </a:lnTo>
                  <a:lnTo>
                    <a:pt x="965" y="1602"/>
                  </a:lnTo>
                  <a:lnTo>
                    <a:pt x="983" y="1602"/>
                  </a:lnTo>
                  <a:lnTo>
                    <a:pt x="983" y="1602"/>
                  </a:lnTo>
                  <a:lnTo>
                    <a:pt x="994" y="1597"/>
                  </a:lnTo>
                  <a:lnTo>
                    <a:pt x="994" y="1597"/>
                  </a:lnTo>
                  <a:lnTo>
                    <a:pt x="994" y="1597"/>
                  </a:lnTo>
                  <a:lnTo>
                    <a:pt x="994" y="1597"/>
                  </a:lnTo>
                  <a:lnTo>
                    <a:pt x="999" y="1591"/>
                  </a:lnTo>
                  <a:lnTo>
                    <a:pt x="999" y="1591"/>
                  </a:lnTo>
                  <a:lnTo>
                    <a:pt x="999" y="1591"/>
                  </a:lnTo>
                  <a:lnTo>
                    <a:pt x="999" y="1591"/>
                  </a:lnTo>
                  <a:lnTo>
                    <a:pt x="999" y="1586"/>
                  </a:lnTo>
                  <a:lnTo>
                    <a:pt x="999" y="1586"/>
                  </a:lnTo>
                  <a:lnTo>
                    <a:pt x="1017" y="1580"/>
                  </a:lnTo>
                  <a:lnTo>
                    <a:pt x="1017" y="1580"/>
                  </a:lnTo>
                  <a:lnTo>
                    <a:pt x="1034" y="1580"/>
                  </a:lnTo>
                  <a:lnTo>
                    <a:pt x="1034" y="1580"/>
                  </a:lnTo>
                  <a:lnTo>
                    <a:pt x="1051" y="1574"/>
                  </a:lnTo>
                  <a:lnTo>
                    <a:pt x="1051" y="1574"/>
                  </a:lnTo>
                  <a:lnTo>
                    <a:pt x="1074" y="1568"/>
                  </a:lnTo>
                  <a:lnTo>
                    <a:pt x="1074" y="1568"/>
                  </a:lnTo>
                  <a:lnTo>
                    <a:pt x="1091" y="1557"/>
                  </a:lnTo>
                  <a:lnTo>
                    <a:pt x="1108" y="1540"/>
                  </a:lnTo>
                  <a:lnTo>
                    <a:pt x="1108" y="1540"/>
                  </a:lnTo>
                  <a:lnTo>
                    <a:pt x="1136" y="1489"/>
                  </a:lnTo>
                  <a:lnTo>
                    <a:pt x="1136" y="1489"/>
                  </a:lnTo>
                  <a:lnTo>
                    <a:pt x="1164" y="1432"/>
                  </a:lnTo>
                  <a:lnTo>
                    <a:pt x="1164" y="1432"/>
                  </a:lnTo>
                  <a:lnTo>
                    <a:pt x="1182" y="1381"/>
                  </a:lnTo>
                  <a:lnTo>
                    <a:pt x="1182" y="1381"/>
                  </a:lnTo>
                  <a:lnTo>
                    <a:pt x="1176" y="1375"/>
                  </a:lnTo>
                  <a:lnTo>
                    <a:pt x="1176" y="1375"/>
                  </a:lnTo>
                  <a:lnTo>
                    <a:pt x="1176" y="1375"/>
                  </a:lnTo>
                  <a:lnTo>
                    <a:pt x="1176" y="1375"/>
                  </a:lnTo>
                  <a:lnTo>
                    <a:pt x="1176" y="1370"/>
                  </a:lnTo>
                  <a:lnTo>
                    <a:pt x="1176" y="1370"/>
                  </a:lnTo>
                  <a:lnTo>
                    <a:pt x="1176" y="1370"/>
                  </a:lnTo>
                  <a:lnTo>
                    <a:pt x="1176" y="1370"/>
                  </a:lnTo>
                  <a:lnTo>
                    <a:pt x="1164" y="1364"/>
                  </a:lnTo>
                  <a:lnTo>
                    <a:pt x="1164" y="1364"/>
                  </a:lnTo>
                  <a:lnTo>
                    <a:pt x="1153" y="1364"/>
                  </a:lnTo>
                  <a:lnTo>
                    <a:pt x="1153" y="1364"/>
                  </a:lnTo>
                  <a:lnTo>
                    <a:pt x="1148" y="1364"/>
                  </a:lnTo>
                  <a:lnTo>
                    <a:pt x="1148" y="1364"/>
                  </a:lnTo>
                  <a:lnTo>
                    <a:pt x="1136" y="1358"/>
                  </a:lnTo>
                  <a:lnTo>
                    <a:pt x="1136" y="1358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36" y="1347"/>
                  </a:lnTo>
                  <a:lnTo>
                    <a:pt x="1136" y="1347"/>
                  </a:lnTo>
                  <a:lnTo>
                    <a:pt x="1130" y="1347"/>
                  </a:lnTo>
                  <a:lnTo>
                    <a:pt x="1130" y="1347"/>
                  </a:lnTo>
                  <a:lnTo>
                    <a:pt x="1130" y="1341"/>
                  </a:lnTo>
                  <a:lnTo>
                    <a:pt x="1130" y="1341"/>
                  </a:lnTo>
                  <a:lnTo>
                    <a:pt x="1130" y="1341"/>
                  </a:lnTo>
                  <a:lnTo>
                    <a:pt x="1130" y="1341"/>
                  </a:lnTo>
                  <a:lnTo>
                    <a:pt x="1124" y="1341"/>
                  </a:lnTo>
                  <a:lnTo>
                    <a:pt x="1124" y="1341"/>
                  </a:lnTo>
                  <a:lnTo>
                    <a:pt x="1119" y="1341"/>
                  </a:lnTo>
                  <a:lnTo>
                    <a:pt x="1119" y="1341"/>
                  </a:lnTo>
                  <a:lnTo>
                    <a:pt x="1119" y="1336"/>
                  </a:lnTo>
                  <a:lnTo>
                    <a:pt x="1119" y="1336"/>
                  </a:lnTo>
                  <a:lnTo>
                    <a:pt x="1119" y="1324"/>
                  </a:lnTo>
                  <a:lnTo>
                    <a:pt x="1119" y="1324"/>
                  </a:lnTo>
                  <a:lnTo>
                    <a:pt x="1119" y="1318"/>
                  </a:lnTo>
                  <a:lnTo>
                    <a:pt x="1119" y="1318"/>
                  </a:lnTo>
                  <a:lnTo>
                    <a:pt x="1113" y="1307"/>
                  </a:lnTo>
                  <a:lnTo>
                    <a:pt x="1113" y="1307"/>
                  </a:lnTo>
                  <a:lnTo>
                    <a:pt x="1119" y="1307"/>
                  </a:lnTo>
                  <a:lnTo>
                    <a:pt x="1119" y="1307"/>
                  </a:lnTo>
                  <a:lnTo>
                    <a:pt x="1124" y="1301"/>
                  </a:lnTo>
                  <a:lnTo>
                    <a:pt x="1124" y="1301"/>
                  </a:lnTo>
                  <a:lnTo>
                    <a:pt x="1130" y="1301"/>
                  </a:lnTo>
                  <a:lnTo>
                    <a:pt x="1130" y="1301"/>
                  </a:lnTo>
                  <a:lnTo>
                    <a:pt x="1130" y="1296"/>
                  </a:lnTo>
                  <a:lnTo>
                    <a:pt x="1130" y="1296"/>
                  </a:lnTo>
                  <a:lnTo>
                    <a:pt x="1130" y="1296"/>
                  </a:lnTo>
                  <a:lnTo>
                    <a:pt x="1130" y="1296"/>
                  </a:lnTo>
                  <a:lnTo>
                    <a:pt x="1130" y="1290"/>
                  </a:lnTo>
                  <a:lnTo>
                    <a:pt x="1130" y="1290"/>
                  </a:lnTo>
                  <a:lnTo>
                    <a:pt x="1130" y="1284"/>
                  </a:lnTo>
                  <a:lnTo>
                    <a:pt x="1130" y="1284"/>
                  </a:lnTo>
                  <a:lnTo>
                    <a:pt x="1130" y="1278"/>
                  </a:lnTo>
                  <a:lnTo>
                    <a:pt x="1130" y="1278"/>
                  </a:lnTo>
                  <a:lnTo>
                    <a:pt x="1124" y="1273"/>
                  </a:lnTo>
                  <a:lnTo>
                    <a:pt x="1124" y="1273"/>
                  </a:lnTo>
                  <a:lnTo>
                    <a:pt x="1113" y="1262"/>
                  </a:lnTo>
                  <a:lnTo>
                    <a:pt x="1113" y="1262"/>
                  </a:lnTo>
                  <a:lnTo>
                    <a:pt x="1108" y="1250"/>
                  </a:lnTo>
                  <a:lnTo>
                    <a:pt x="1108" y="1250"/>
                  </a:lnTo>
                  <a:lnTo>
                    <a:pt x="1096" y="1244"/>
                  </a:lnTo>
                  <a:lnTo>
                    <a:pt x="1096" y="1244"/>
                  </a:lnTo>
                  <a:lnTo>
                    <a:pt x="1091" y="1239"/>
                  </a:lnTo>
                  <a:lnTo>
                    <a:pt x="1091" y="1239"/>
                  </a:lnTo>
                  <a:lnTo>
                    <a:pt x="1079" y="1233"/>
                  </a:lnTo>
                  <a:lnTo>
                    <a:pt x="1079" y="1233"/>
                  </a:lnTo>
                  <a:lnTo>
                    <a:pt x="1074" y="1227"/>
                  </a:lnTo>
                  <a:lnTo>
                    <a:pt x="1074" y="1227"/>
                  </a:lnTo>
                  <a:lnTo>
                    <a:pt x="1068" y="1222"/>
                  </a:lnTo>
                  <a:lnTo>
                    <a:pt x="1068" y="1222"/>
                  </a:lnTo>
                  <a:lnTo>
                    <a:pt x="1062" y="1210"/>
                  </a:lnTo>
                  <a:lnTo>
                    <a:pt x="1062" y="1210"/>
                  </a:lnTo>
                  <a:lnTo>
                    <a:pt x="1062" y="1199"/>
                  </a:lnTo>
                  <a:lnTo>
                    <a:pt x="1062" y="1199"/>
                  </a:lnTo>
                  <a:lnTo>
                    <a:pt x="1057" y="1193"/>
                  </a:lnTo>
                  <a:lnTo>
                    <a:pt x="1057" y="1193"/>
                  </a:lnTo>
                  <a:lnTo>
                    <a:pt x="1057" y="1182"/>
                  </a:lnTo>
                  <a:lnTo>
                    <a:pt x="1051" y="1182"/>
                  </a:lnTo>
                  <a:lnTo>
                    <a:pt x="1045" y="1182"/>
                  </a:lnTo>
                  <a:lnTo>
                    <a:pt x="1039" y="1176"/>
                  </a:lnTo>
                  <a:lnTo>
                    <a:pt x="1039" y="1176"/>
                  </a:lnTo>
                  <a:lnTo>
                    <a:pt x="1039" y="1176"/>
                  </a:lnTo>
                  <a:lnTo>
                    <a:pt x="1039" y="1171"/>
                  </a:lnTo>
                  <a:lnTo>
                    <a:pt x="1039" y="1171"/>
                  </a:lnTo>
                  <a:lnTo>
                    <a:pt x="1039" y="1165"/>
                  </a:lnTo>
                  <a:lnTo>
                    <a:pt x="1039" y="1165"/>
                  </a:lnTo>
                  <a:lnTo>
                    <a:pt x="1045" y="1165"/>
                  </a:lnTo>
                  <a:lnTo>
                    <a:pt x="1045" y="1165"/>
                  </a:lnTo>
                  <a:lnTo>
                    <a:pt x="1045" y="1153"/>
                  </a:lnTo>
                  <a:lnTo>
                    <a:pt x="1045" y="1153"/>
                  </a:lnTo>
                  <a:lnTo>
                    <a:pt x="1039" y="1148"/>
                  </a:lnTo>
                  <a:lnTo>
                    <a:pt x="1039" y="1148"/>
                  </a:lnTo>
                  <a:lnTo>
                    <a:pt x="1039" y="1142"/>
                  </a:lnTo>
                  <a:lnTo>
                    <a:pt x="1039" y="1142"/>
                  </a:lnTo>
                  <a:lnTo>
                    <a:pt x="1034" y="1137"/>
                  </a:lnTo>
                  <a:lnTo>
                    <a:pt x="1034" y="1137"/>
                  </a:lnTo>
                  <a:lnTo>
                    <a:pt x="1034" y="1131"/>
                  </a:lnTo>
                  <a:lnTo>
                    <a:pt x="1039" y="1125"/>
                  </a:lnTo>
                  <a:lnTo>
                    <a:pt x="1039" y="1125"/>
                  </a:lnTo>
                  <a:lnTo>
                    <a:pt x="1045" y="1125"/>
                  </a:lnTo>
                  <a:lnTo>
                    <a:pt x="1051" y="1125"/>
                  </a:lnTo>
                  <a:lnTo>
                    <a:pt x="1051" y="1125"/>
                  </a:lnTo>
                  <a:lnTo>
                    <a:pt x="1051" y="1102"/>
                  </a:lnTo>
                  <a:lnTo>
                    <a:pt x="1051" y="1102"/>
                  </a:lnTo>
                  <a:lnTo>
                    <a:pt x="1051" y="1080"/>
                  </a:lnTo>
                  <a:lnTo>
                    <a:pt x="1051" y="1080"/>
                  </a:lnTo>
                  <a:lnTo>
                    <a:pt x="1057" y="1057"/>
                  </a:lnTo>
                  <a:lnTo>
                    <a:pt x="1057" y="1057"/>
                  </a:lnTo>
                  <a:lnTo>
                    <a:pt x="1057" y="1034"/>
                  </a:lnTo>
                  <a:lnTo>
                    <a:pt x="1057" y="1034"/>
                  </a:lnTo>
                  <a:lnTo>
                    <a:pt x="1057" y="1034"/>
                  </a:lnTo>
                  <a:lnTo>
                    <a:pt x="1057" y="1034"/>
                  </a:lnTo>
                  <a:lnTo>
                    <a:pt x="1062" y="1034"/>
                  </a:lnTo>
                  <a:lnTo>
                    <a:pt x="1062" y="1034"/>
                  </a:lnTo>
                  <a:lnTo>
                    <a:pt x="1062" y="1028"/>
                  </a:lnTo>
                  <a:lnTo>
                    <a:pt x="1062" y="1028"/>
                  </a:lnTo>
                  <a:lnTo>
                    <a:pt x="1062" y="1012"/>
                  </a:lnTo>
                  <a:lnTo>
                    <a:pt x="1062" y="1012"/>
                  </a:lnTo>
                  <a:lnTo>
                    <a:pt x="1068" y="994"/>
                  </a:lnTo>
                  <a:lnTo>
                    <a:pt x="1068" y="994"/>
                  </a:lnTo>
                  <a:lnTo>
                    <a:pt x="1062" y="977"/>
                  </a:lnTo>
                  <a:lnTo>
                    <a:pt x="1062" y="977"/>
                  </a:lnTo>
                  <a:lnTo>
                    <a:pt x="1062" y="966"/>
                  </a:lnTo>
                  <a:lnTo>
                    <a:pt x="1062" y="966"/>
                  </a:lnTo>
                  <a:lnTo>
                    <a:pt x="1068" y="954"/>
                  </a:lnTo>
                  <a:lnTo>
                    <a:pt x="1068" y="954"/>
                  </a:lnTo>
                  <a:lnTo>
                    <a:pt x="1074" y="937"/>
                  </a:lnTo>
                  <a:lnTo>
                    <a:pt x="1074" y="937"/>
                  </a:lnTo>
                  <a:lnTo>
                    <a:pt x="1079" y="915"/>
                  </a:lnTo>
                  <a:lnTo>
                    <a:pt x="1079" y="915"/>
                  </a:lnTo>
                  <a:lnTo>
                    <a:pt x="1079" y="898"/>
                  </a:lnTo>
                  <a:lnTo>
                    <a:pt x="1079" y="898"/>
                  </a:lnTo>
                  <a:lnTo>
                    <a:pt x="1085" y="887"/>
                  </a:lnTo>
                  <a:lnTo>
                    <a:pt x="1085" y="887"/>
                  </a:lnTo>
                  <a:lnTo>
                    <a:pt x="1096" y="875"/>
                  </a:lnTo>
                  <a:lnTo>
                    <a:pt x="1096" y="875"/>
                  </a:lnTo>
                  <a:lnTo>
                    <a:pt x="1096" y="858"/>
                  </a:lnTo>
                  <a:lnTo>
                    <a:pt x="1096" y="858"/>
                  </a:lnTo>
                  <a:lnTo>
                    <a:pt x="1091" y="835"/>
                  </a:lnTo>
                  <a:lnTo>
                    <a:pt x="1091" y="835"/>
                  </a:lnTo>
                  <a:lnTo>
                    <a:pt x="1096" y="818"/>
                  </a:lnTo>
                  <a:lnTo>
                    <a:pt x="1096" y="818"/>
                  </a:lnTo>
                  <a:lnTo>
                    <a:pt x="1108" y="807"/>
                  </a:lnTo>
                  <a:lnTo>
                    <a:pt x="1108" y="807"/>
                  </a:lnTo>
                  <a:lnTo>
                    <a:pt x="1113" y="807"/>
                  </a:lnTo>
                  <a:lnTo>
                    <a:pt x="1113" y="807"/>
                  </a:lnTo>
                  <a:lnTo>
                    <a:pt x="1113" y="801"/>
                  </a:lnTo>
                  <a:lnTo>
                    <a:pt x="1113" y="801"/>
                  </a:lnTo>
                  <a:lnTo>
                    <a:pt x="1119" y="784"/>
                  </a:lnTo>
                  <a:lnTo>
                    <a:pt x="1119" y="784"/>
                  </a:lnTo>
                  <a:lnTo>
                    <a:pt x="1119" y="767"/>
                  </a:lnTo>
                  <a:lnTo>
                    <a:pt x="1119" y="767"/>
                  </a:lnTo>
                  <a:lnTo>
                    <a:pt x="1124" y="750"/>
                  </a:lnTo>
                  <a:lnTo>
                    <a:pt x="1124" y="750"/>
                  </a:lnTo>
                  <a:lnTo>
                    <a:pt x="1124" y="744"/>
                  </a:lnTo>
                  <a:lnTo>
                    <a:pt x="1124" y="744"/>
                  </a:lnTo>
                  <a:lnTo>
                    <a:pt x="1136" y="733"/>
                  </a:lnTo>
                  <a:lnTo>
                    <a:pt x="1136" y="733"/>
                  </a:lnTo>
                  <a:lnTo>
                    <a:pt x="1148" y="727"/>
                  </a:lnTo>
                  <a:lnTo>
                    <a:pt x="1148" y="727"/>
                  </a:lnTo>
                  <a:lnTo>
                    <a:pt x="1159" y="716"/>
                  </a:lnTo>
                  <a:lnTo>
                    <a:pt x="1159" y="716"/>
                  </a:lnTo>
                  <a:lnTo>
                    <a:pt x="1170" y="704"/>
                  </a:lnTo>
                  <a:lnTo>
                    <a:pt x="1170" y="704"/>
                  </a:lnTo>
                  <a:lnTo>
                    <a:pt x="1176" y="693"/>
                  </a:lnTo>
                  <a:lnTo>
                    <a:pt x="1176" y="693"/>
                  </a:lnTo>
                  <a:lnTo>
                    <a:pt x="1182" y="676"/>
                  </a:lnTo>
                  <a:lnTo>
                    <a:pt x="1182" y="676"/>
                  </a:lnTo>
                  <a:lnTo>
                    <a:pt x="1182" y="659"/>
                  </a:lnTo>
                  <a:lnTo>
                    <a:pt x="1182" y="659"/>
                  </a:lnTo>
                  <a:lnTo>
                    <a:pt x="1182" y="653"/>
                  </a:lnTo>
                  <a:lnTo>
                    <a:pt x="1187" y="648"/>
                  </a:lnTo>
                  <a:lnTo>
                    <a:pt x="1187" y="648"/>
                  </a:lnTo>
                  <a:lnTo>
                    <a:pt x="1204" y="642"/>
                  </a:lnTo>
                  <a:lnTo>
                    <a:pt x="1204" y="642"/>
                  </a:lnTo>
                  <a:lnTo>
                    <a:pt x="1221" y="631"/>
                  </a:lnTo>
                  <a:lnTo>
                    <a:pt x="1221" y="631"/>
                  </a:lnTo>
                  <a:lnTo>
                    <a:pt x="1233" y="625"/>
                  </a:lnTo>
                  <a:lnTo>
                    <a:pt x="1233" y="625"/>
                  </a:lnTo>
                  <a:lnTo>
                    <a:pt x="1233" y="613"/>
                  </a:lnTo>
                  <a:lnTo>
                    <a:pt x="1233" y="613"/>
                  </a:lnTo>
                  <a:lnTo>
                    <a:pt x="1244" y="608"/>
                  </a:lnTo>
                  <a:lnTo>
                    <a:pt x="1244" y="608"/>
                  </a:lnTo>
                  <a:lnTo>
                    <a:pt x="1250" y="602"/>
                  </a:lnTo>
                  <a:lnTo>
                    <a:pt x="1250" y="602"/>
                  </a:lnTo>
                  <a:lnTo>
                    <a:pt x="1261" y="591"/>
                  </a:lnTo>
                  <a:lnTo>
                    <a:pt x="1261" y="591"/>
                  </a:lnTo>
                  <a:lnTo>
                    <a:pt x="1273" y="579"/>
                  </a:lnTo>
                  <a:lnTo>
                    <a:pt x="1273" y="579"/>
                  </a:lnTo>
                  <a:lnTo>
                    <a:pt x="1284" y="568"/>
                  </a:lnTo>
                  <a:lnTo>
                    <a:pt x="1284" y="568"/>
                  </a:lnTo>
                  <a:lnTo>
                    <a:pt x="1289" y="557"/>
                  </a:lnTo>
                  <a:lnTo>
                    <a:pt x="1289" y="557"/>
                  </a:lnTo>
                  <a:lnTo>
                    <a:pt x="1301" y="545"/>
                  </a:lnTo>
                  <a:lnTo>
                    <a:pt x="1301" y="545"/>
                  </a:lnTo>
                  <a:lnTo>
                    <a:pt x="1301" y="539"/>
                  </a:lnTo>
                  <a:lnTo>
                    <a:pt x="1307" y="534"/>
                  </a:lnTo>
                  <a:lnTo>
                    <a:pt x="1307" y="534"/>
                  </a:lnTo>
                  <a:lnTo>
                    <a:pt x="1329" y="528"/>
                  </a:lnTo>
                  <a:lnTo>
                    <a:pt x="1329" y="528"/>
                  </a:lnTo>
                  <a:lnTo>
                    <a:pt x="1346" y="523"/>
                  </a:lnTo>
                  <a:lnTo>
                    <a:pt x="1346" y="523"/>
                  </a:lnTo>
                  <a:lnTo>
                    <a:pt x="1358" y="517"/>
                  </a:lnTo>
                  <a:lnTo>
                    <a:pt x="1358" y="517"/>
                  </a:lnTo>
                  <a:lnTo>
                    <a:pt x="1363" y="505"/>
                  </a:lnTo>
                  <a:lnTo>
                    <a:pt x="1363" y="505"/>
                  </a:lnTo>
                  <a:lnTo>
                    <a:pt x="1375" y="500"/>
                  </a:lnTo>
                  <a:lnTo>
                    <a:pt x="1375" y="500"/>
                  </a:lnTo>
                  <a:lnTo>
                    <a:pt x="1380" y="494"/>
                  </a:lnTo>
                  <a:lnTo>
                    <a:pt x="1380" y="494"/>
                  </a:lnTo>
                  <a:lnTo>
                    <a:pt x="1386" y="488"/>
                  </a:lnTo>
                  <a:lnTo>
                    <a:pt x="1386" y="488"/>
                  </a:lnTo>
                  <a:lnTo>
                    <a:pt x="1380" y="477"/>
                  </a:lnTo>
                  <a:lnTo>
                    <a:pt x="1380" y="477"/>
                  </a:lnTo>
                  <a:lnTo>
                    <a:pt x="1380" y="460"/>
                  </a:lnTo>
                  <a:lnTo>
                    <a:pt x="1380" y="460"/>
                  </a:lnTo>
                  <a:lnTo>
                    <a:pt x="1380" y="438"/>
                  </a:lnTo>
                  <a:lnTo>
                    <a:pt x="1380" y="438"/>
                  </a:lnTo>
                  <a:lnTo>
                    <a:pt x="1380" y="414"/>
                  </a:lnTo>
                  <a:lnTo>
                    <a:pt x="1380" y="414"/>
                  </a:lnTo>
                  <a:lnTo>
                    <a:pt x="1375" y="398"/>
                  </a:lnTo>
                  <a:lnTo>
                    <a:pt x="1375" y="398"/>
                  </a:lnTo>
                  <a:lnTo>
                    <a:pt x="1375" y="374"/>
                  </a:lnTo>
                  <a:lnTo>
                    <a:pt x="1375" y="374"/>
                  </a:lnTo>
                  <a:lnTo>
                    <a:pt x="1375" y="358"/>
                  </a:lnTo>
                  <a:lnTo>
                    <a:pt x="1375" y="358"/>
                  </a:lnTo>
                  <a:lnTo>
                    <a:pt x="1375" y="352"/>
                  </a:lnTo>
                  <a:lnTo>
                    <a:pt x="1375" y="352"/>
                  </a:lnTo>
                  <a:lnTo>
                    <a:pt x="1369" y="352"/>
                  </a:lnTo>
                  <a:lnTo>
                    <a:pt x="1369" y="352"/>
                  </a:lnTo>
                  <a:lnTo>
                    <a:pt x="1358" y="346"/>
                  </a:lnTo>
                  <a:lnTo>
                    <a:pt x="1358" y="346"/>
                  </a:lnTo>
                  <a:lnTo>
                    <a:pt x="1352" y="346"/>
                  </a:lnTo>
                  <a:lnTo>
                    <a:pt x="1352" y="346"/>
                  </a:lnTo>
                  <a:lnTo>
                    <a:pt x="1352" y="358"/>
                  </a:lnTo>
                  <a:lnTo>
                    <a:pt x="1352" y="358"/>
                  </a:lnTo>
                  <a:lnTo>
                    <a:pt x="1352" y="363"/>
                  </a:lnTo>
                  <a:lnTo>
                    <a:pt x="1346" y="363"/>
                  </a:lnTo>
                  <a:lnTo>
                    <a:pt x="1346" y="363"/>
                  </a:lnTo>
                  <a:lnTo>
                    <a:pt x="1335" y="358"/>
                  </a:lnTo>
                  <a:lnTo>
                    <a:pt x="1335" y="358"/>
                  </a:lnTo>
                  <a:lnTo>
                    <a:pt x="1318" y="352"/>
                  </a:lnTo>
                  <a:lnTo>
                    <a:pt x="1318" y="352"/>
                  </a:lnTo>
                  <a:lnTo>
                    <a:pt x="1313" y="346"/>
                  </a:lnTo>
                  <a:lnTo>
                    <a:pt x="1313" y="346"/>
                  </a:lnTo>
                  <a:lnTo>
                    <a:pt x="1307" y="352"/>
                  </a:lnTo>
                  <a:lnTo>
                    <a:pt x="1307" y="352"/>
                  </a:lnTo>
                  <a:lnTo>
                    <a:pt x="1301" y="363"/>
                  </a:lnTo>
                  <a:lnTo>
                    <a:pt x="1301" y="363"/>
                  </a:lnTo>
                  <a:lnTo>
                    <a:pt x="1301" y="374"/>
                  </a:lnTo>
                  <a:lnTo>
                    <a:pt x="1301" y="374"/>
                  </a:lnTo>
                  <a:lnTo>
                    <a:pt x="1301" y="386"/>
                  </a:lnTo>
                  <a:lnTo>
                    <a:pt x="1301" y="386"/>
                  </a:lnTo>
                  <a:lnTo>
                    <a:pt x="1307" y="403"/>
                  </a:lnTo>
                  <a:lnTo>
                    <a:pt x="1307" y="403"/>
                  </a:lnTo>
                  <a:lnTo>
                    <a:pt x="1307" y="420"/>
                  </a:lnTo>
                  <a:lnTo>
                    <a:pt x="1307" y="420"/>
                  </a:lnTo>
                  <a:lnTo>
                    <a:pt x="1301" y="443"/>
                  </a:lnTo>
                  <a:lnTo>
                    <a:pt x="1301" y="443"/>
                  </a:lnTo>
                  <a:lnTo>
                    <a:pt x="1295" y="454"/>
                  </a:lnTo>
                  <a:lnTo>
                    <a:pt x="1295" y="454"/>
                  </a:lnTo>
                  <a:lnTo>
                    <a:pt x="1284" y="466"/>
                  </a:lnTo>
                  <a:lnTo>
                    <a:pt x="1284" y="466"/>
                  </a:lnTo>
                  <a:lnTo>
                    <a:pt x="1273" y="477"/>
                  </a:lnTo>
                  <a:lnTo>
                    <a:pt x="1273" y="477"/>
                  </a:lnTo>
                  <a:lnTo>
                    <a:pt x="1267" y="488"/>
                  </a:lnTo>
                  <a:lnTo>
                    <a:pt x="1267" y="488"/>
                  </a:lnTo>
                  <a:lnTo>
                    <a:pt x="1261" y="500"/>
                  </a:lnTo>
                  <a:lnTo>
                    <a:pt x="1261" y="500"/>
                  </a:lnTo>
                  <a:lnTo>
                    <a:pt x="1255" y="511"/>
                  </a:lnTo>
                  <a:lnTo>
                    <a:pt x="1255" y="511"/>
                  </a:lnTo>
                  <a:lnTo>
                    <a:pt x="1250" y="511"/>
                  </a:lnTo>
                  <a:lnTo>
                    <a:pt x="1250" y="511"/>
                  </a:lnTo>
                  <a:lnTo>
                    <a:pt x="1250" y="517"/>
                  </a:lnTo>
                  <a:lnTo>
                    <a:pt x="1250" y="517"/>
                  </a:lnTo>
                  <a:lnTo>
                    <a:pt x="1250" y="517"/>
                  </a:lnTo>
                  <a:lnTo>
                    <a:pt x="1250" y="517"/>
                  </a:lnTo>
                  <a:lnTo>
                    <a:pt x="1244" y="517"/>
                  </a:lnTo>
                  <a:lnTo>
                    <a:pt x="1244" y="517"/>
                  </a:lnTo>
                  <a:lnTo>
                    <a:pt x="1238" y="517"/>
                  </a:lnTo>
                  <a:lnTo>
                    <a:pt x="1238" y="517"/>
                  </a:lnTo>
                  <a:lnTo>
                    <a:pt x="1227" y="523"/>
                  </a:lnTo>
                  <a:lnTo>
                    <a:pt x="1227" y="523"/>
                  </a:lnTo>
                  <a:lnTo>
                    <a:pt x="1210" y="517"/>
                  </a:lnTo>
                  <a:lnTo>
                    <a:pt x="1210" y="517"/>
                  </a:lnTo>
                  <a:lnTo>
                    <a:pt x="1193" y="517"/>
                  </a:lnTo>
                  <a:lnTo>
                    <a:pt x="1193" y="517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64" y="511"/>
                  </a:lnTo>
                  <a:lnTo>
                    <a:pt x="1164" y="511"/>
                  </a:lnTo>
                  <a:lnTo>
                    <a:pt x="1153" y="511"/>
                  </a:lnTo>
                  <a:lnTo>
                    <a:pt x="1153" y="511"/>
                  </a:lnTo>
                  <a:lnTo>
                    <a:pt x="1136" y="517"/>
                  </a:lnTo>
                  <a:lnTo>
                    <a:pt x="1136" y="517"/>
                  </a:lnTo>
                  <a:lnTo>
                    <a:pt x="1124" y="517"/>
                  </a:lnTo>
                  <a:lnTo>
                    <a:pt x="1124" y="517"/>
                  </a:lnTo>
                  <a:lnTo>
                    <a:pt x="1113" y="511"/>
                  </a:lnTo>
                  <a:lnTo>
                    <a:pt x="1113" y="511"/>
                  </a:lnTo>
                  <a:lnTo>
                    <a:pt x="1102" y="505"/>
                  </a:lnTo>
                  <a:lnTo>
                    <a:pt x="1102" y="505"/>
                  </a:lnTo>
                  <a:lnTo>
                    <a:pt x="1091" y="500"/>
                  </a:lnTo>
                  <a:lnTo>
                    <a:pt x="1091" y="500"/>
                  </a:lnTo>
                  <a:lnTo>
                    <a:pt x="1074" y="494"/>
                  </a:lnTo>
                  <a:lnTo>
                    <a:pt x="1074" y="494"/>
                  </a:lnTo>
                  <a:lnTo>
                    <a:pt x="1062" y="494"/>
                  </a:lnTo>
                  <a:lnTo>
                    <a:pt x="1062" y="494"/>
                  </a:lnTo>
                  <a:lnTo>
                    <a:pt x="1051" y="500"/>
                  </a:lnTo>
                  <a:lnTo>
                    <a:pt x="1051" y="500"/>
                  </a:lnTo>
                  <a:lnTo>
                    <a:pt x="1039" y="500"/>
                  </a:lnTo>
                  <a:lnTo>
                    <a:pt x="1039" y="500"/>
                  </a:lnTo>
                  <a:lnTo>
                    <a:pt x="1034" y="500"/>
                  </a:lnTo>
                  <a:lnTo>
                    <a:pt x="1034" y="500"/>
                  </a:lnTo>
                  <a:lnTo>
                    <a:pt x="1028" y="494"/>
                  </a:lnTo>
                  <a:lnTo>
                    <a:pt x="1028" y="494"/>
                  </a:lnTo>
                  <a:lnTo>
                    <a:pt x="1028" y="494"/>
                  </a:lnTo>
                  <a:lnTo>
                    <a:pt x="1028" y="494"/>
                  </a:lnTo>
                  <a:lnTo>
                    <a:pt x="1028" y="488"/>
                  </a:lnTo>
                  <a:lnTo>
                    <a:pt x="1028" y="488"/>
                  </a:lnTo>
                  <a:lnTo>
                    <a:pt x="1034" y="477"/>
                  </a:lnTo>
                  <a:lnTo>
                    <a:pt x="1034" y="477"/>
                  </a:lnTo>
                  <a:lnTo>
                    <a:pt x="1045" y="460"/>
                  </a:lnTo>
                  <a:lnTo>
                    <a:pt x="1045" y="460"/>
                  </a:lnTo>
                  <a:lnTo>
                    <a:pt x="1057" y="443"/>
                  </a:lnTo>
                  <a:lnTo>
                    <a:pt x="1057" y="443"/>
                  </a:lnTo>
                  <a:lnTo>
                    <a:pt x="1062" y="426"/>
                  </a:lnTo>
                  <a:lnTo>
                    <a:pt x="1062" y="426"/>
                  </a:lnTo>
                  <a:lnTo>
                    <a:pt x="1074" y="409"/>
                  </a:lnTo>
                  <a:lnTo>
                    <a:pt x="1074" y="409"/>
                  </a:lnTo>
                  <a:lnTo>
                    <a:pt x="1079" y="392"/>
                  </a:lnTo>
                  <a:lnTo>
                    <a:pt x="1079" y="392"/>
                  </a:lnTo>
                  <a:lnTo>
                    <a:pt x="1085" y="374"/>
                  </a:lnTo>
                  <a:lnTo>
                    <a:pt x="1085" y="374"/>
                  </a:lnTo>
                  <a:lnTo>
                    <a:pt x="1085" y="358"/>
                  </a:lnTo>
                  <a:lnTo>
                    <a:pt x="1085" y="358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29"/>
                  </a:lnTo>
                  <a:lnTo>
                    <a:pt x="1091" y="32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68" y="307"/>
                  </a:lnTo>
                  <a:lnTo>
                    <a:pt x="1068" y="307"/>
                  </a:lnTo>
                  <a:lnTo>
                    <a:pt x="1057" y="289"/>
                  </a:lnTo>
                  <a:lnTo>
                    <a:pt x="1057" y="289"/>
                  </a:lnTo>
                  <a:lnTo>
                    <a:pt x="1045" y="278"/>
                  </a:lnTo>
                  <a:lnTo>
                    <a:pt x="1045" y="278"/>
                  </a:lnTo>
                  <a:lnTo>
                    <a:pt x="1039" y="267"/>
                  </a:lnTo>
                  <a:lnTo>
                    <a:pt x="1039" y="267"/>
                  </a:lnTo>
                  <a:lnTo>
                    <a:pt x="1028" y="261"/>
                  </a:lnTo>
                  <a:lnTo>
                    <a:pt x="1028" y="261"/>
                  </a:lnTo>
                  <a:lnTo>
                    <a:pt x="1023" y="261"/>
                  </a:lnTo>
                  <a:lnTo>
                    <a:pt x="1023" y="261"/>
                  </a:lnTo>
                  <a:lnTo>
                    <a:pt x="1017" y="249"/>
                  </a:lnTo>
                  <a:lnTo>
                    <a:pt x="1017" y="249"/>
                  </a:lnTo>
                  <a:lnTo>
                    <a:pt x="1011" y="244"/>
                  </a:lnTo>
                  <a:lnTo>
                    <a:pt x="1011" y="244"/>
                  </a:lnTo>
                  <a:lnTo>
                    <a:pt x="999" y="239"/>
                  </a:lnTo>
                  <a:lnTo>
                    <a:pt x="999" y="239"/>
                  </a:lnTo>
                  <a:lnTo>
                    <a:pt x="988" y="239"/>
                  </a:lnTo>
                  <a:lnTo>
                    <a:pt x="988" y="239"/>
                  </a:lnTo>
                  <a:lnTo>
                    <a:pt x="971" y="233"/>
                  </a:lnTo>
                  <a:lnTo>
                    <a:pt x="971" y="233"/>
                  </a:lnTo>
                  <a:lnTo>
                    <a:pt x="960" y="221"/>
                  </a:lnTo>
                  <a:lnTo>
                    <a:pt x="960" y="221"/>
                  </a:lnTo>
                  <a:lnTo>
                    <a:pt x="949" y="204"/>
                  </a:lnTo>
                  <a:lnTo>
                    <a:pt x="949" y="204"/>
                  </a:lnTo>
                  <a:lnTo>
                    <a:pt x="937" y="199"/>
                  </a:lnTo>
                  <a:lnTo>
                    <a:pt x="937" y="199"/>
                  </a:lnTo>
                  <a:lnTo>
                    <a:pt x="932" y="193"/>
                  </a:lnTo>
                  <a:lnTo>
                    <a:pt x="932" y="193"/>
                  </a:lnTo>
                  <a:lnTo>
                    <a:pt x="914" y="187"/>
                  </a:lnTo>
                  <a:lnTo>
                    <a:pt x="914" y="187"/>
                  </a:lnTo>
                  <a:lnTo>
                    <a:pt x="909" y="187"/>
                  </a:lnTo>
                  <a:lnTo>
                    <a:pt x="903" y="181"/>
                  </a:lnTo>
                  <a:lnTo>
                    <a:pt x="903" y="181"/>
                  </a:lnTo>
                  <a:lnTo>
                    <a:pt x="898" y="170"/>
                  </a:lnTo>
                  <a:lnTo>
                    <a:pt x="898" y="170"/>
                  </a:lnTo>
                  <a:lnTo>
                    <a:pt x="892" y="153"/>
                  </a:lnTo>
                  <a:lnTo>
                    <a:pt x="892" y="153"/>
                  </a:lnTo>
                  <a:lnTo>
                    <a:pt x="886" y="136"/>
                  </a:lnTo>
                  <a:lnTo>
                    <a:pt x="886" y="136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74" y="119"/>
                  </a:lnTo>
                  <a:lnTo>
                    <a:pt x="874" y="119"/>
                  </a:lnTo>
                  <a:lnTo>
                    <a:pt x="869" y="108"/>
                  </a:lnTo>
                  <a:lnTo>
                    <a:pt x="869" y="108"/>
                  </a:lnTo>
                  <a:lnTo>
                    <a:pt x="858" y="108"/>
                  </a:lnTo>
                  <a:lnTo>
                    <a:pt x="858" y="108"/>
                  </a:lnTo>
                  <a:lnTo>
                    <a:pt x="846" y="102"/>
                  </a:lnTo>
                  <a:lnTo>
                    <a:pt x="846" y="102"/>
                  </a:lnTo>
                  <a:lnTo>
                    <a:pt x="840" y="96"/>
                  </a:lnTo>
                  <a:lnTo>
                    <a:pt x="840" y="96"/>
                  </a:lnTo>
                  <a:lnTo>
                    <a:pt x="835" y="85"/>
                  </a:lnTo>
                  <a:lnTo>
                    <a:pt x="835" y="85"/>
                  </a:lnTo>
                  <a:lnTo>
                    <a:pt x="829" y="74"/>
                  </a:lnTo>
                  <a:lnTo>
                    <a:pt x="829" y="74"/>
                  </a:lnTo>
                  <a:lnTo>
                    <a:pt x="824" y="62"/>
                  </a:lnTo>
                  <a:lnTo>
                    <a:pt x="824" y="62"/>
                  </a:lnTo>
                  <a:lnTo>
                    <a:pt x="818" y="51"/>
                  </a:lnTo>
                  <a:lnTo>
                    <a:pt x="818" y="51"/>
                  </a:lnTo>
                  <a:lnTo>
                    <a:pt x="812" y="39"/>
                  </a:lnTo>
                  <a:lnTo>
                    <a:pt x="812" y="39"/>
                  </a:lnTo>
                  <a:lnTo>
                    <a:pt x="806" y="39"/>
                  </a:lnTo>
                  <a:lnTo>
                    <a:pt x="801" y="34"/>
                  </a:lnTo>
                  <a:lnTo>
                    <a:pt x="789" y="28"/>
                  </a:lnTo>
                  <a:lnTo>
                    <a:pt x="778" y="17"/>
                  </a:lnTo>
                  <a:lnTo>
                    <a:pt x="767" y="11"/>
                  </a:lnTo>
                  <a:close/>
                  <a:moveTo>
                    <a:pt x="380" y="3273"/>
                  </a:moveTo>
                  <a:lnTo>
                    <a:pt x="380" y="3273"/>
                  </a:lnTo>
                  <a:lnTo>
                    <a:pt x="386" y="3273"/>
                  </a:lnTo>
                  <a:lnTo>
                    <a:pt x="386" y="3273"/>
                  </a:lnTo>
                  <a:lnTo>
                    <a:pt x="392" y="3273"/>
                  </a:lnTo>
                  <a:lnTo>
                    <a:pt x="392" y="3273"/>
                  </a:lnTo>
                  <a:lnTo>
                    <a:pt x="397" y="3273"/>
                  </a:lnTo>
                  <a:lnTo>
                    <a:pt x="397" y="3273"/>
                  </a:lnTo>
                  <a:lnTo>
                    <a:pt x="403" y="3273"/>
                  </a:lnTo>
                  <a:lnTo>
                    <a:pt x="403" y="3273"/>
                  </a:lnTo>
                  <a:lnTo>
                    <a:pt x="409" y="3279"/>
                  </a:lnTo>
                  <a:lnTo>
                    <a:pt x="409" y="3279"/>
                  </a:lnTo>
                  <a:lnTo>
                    <a:pt x="409" y="3279"/>
                  </a:lnTo>
                  <a:lnTo>
                    <a:pt x="414" y="3279"/>
                  </a:lnTo>
                  <a:lnTo>
                    <a:pt x="420" y="3279"/>
                  </a:lnTo>
                  <a:lnTo>
                    <a:pt x="420" y="3285"/>
                  </a:lnTo>
                  <a:lnTo>
                    <a:pt x="425" y="3285"/>
                  </a:lnTo>
                  <a:lnTo>
                    <a:pt x="425" y="3279"/>
                  </a:lnTo>
                  <a:lnTo>
                    <a:pt x="425" y="3279"/>
                  </a:lnTo>
                  <a:lnTo>
                    <a:pt x="425" y="3279"/>
                  </a:lnTo>
                  <a:lnTo>
                    <a:pt x="425" y="3279"/>
                  </a:lnTo>
                  <a:lnTo>
                    <a:pt x="425" y="3279"/>
                  </a:lnTo>
                  <a:lnTo>
                    <a:pt x="431" y="3279"/>
                  </a:lnTo>
                  <a:lnTo>
                    <a:pt x="431" y="3279"/>
                  </a:lnTo>
                  <a:lnTo>
                    <a:pt x="437" y="3285"/>
                  </a:lnTo>
                  <a:lnTo>
                    <a:pt x="437" y="3285"/>
                  </a:lnTo>
                  <a:lnTo>
                    <a:pt x="449" y="3291"/>
                  </a:lnTo>
                  <a:lnTo>
                    <a:pt x="449" y="3291"/>
                  </a:lnTo>
                  <a:lnTo>
                    <a:pt x="449" y="3297"/>
                  </a:lnTo>
                  <a:lnTo>
                    <a:pt x="449" y="3297"/>
                  </a:lnTo>
                  <a:lnTo>
                    <a:pt x="454" y="3297"/>
                  </a:lnTo>
                  <a:lnTo>
                    <a:pt x="454" y="3297"/>
                  </a:lnTo>
                  <a:lnTo>
                    <a:pt x="465" y="3291"/>
                  </a:lnTo>
                  <a:lnTo>
                    <a:pt x="465" y="3291"/>
                  </a:lnTo>
                  <a:lnTo>
                    <a:pt x="477" y="3291"/>
                  </a:lnTo>
                  <a:lnTo>
                    <a:pt x="477" y="3291"/>
                  </a:lnTo>
                  <a:lnTo>
                    <a:pt x="488" y="3291"/>
                  </a:lnTo>
                  <a:lnTo>
                    <a:pt x="488" y="3285"/>
                  </a:lnTo>
                  <a:lnTo>
                    <a:pt x="488" y="3285"/>
                  </a:lnTo>
                  <a:lnTo>
                    <a:pt x="494" y="3279"/>
                  </a:lnTo>
                  <a:lnTo>
                    <a:pt x="494" y="3279"/>
                  </a:lnTo>
                  <a:lnTo>
                    <a:pt x="494" y="3279"/>
                  </a:lnTo>
                  <a:lnTo>
                    <a:pt x="505" y="3279"/>
                  </a:lnTo>
                  <a:lnTo>
                    <a:pt x="505" y="3279"/>
                  </a:lnTo>
                  <a:lnTo>
                    <a:pt x="517" y="3279"/>
                  </a:lnTo>
                  <a:lnTo>
                    <a:pt x="517" y="3279"/>
                  </a:lnTo>
                  <a:lnTo>
                    <a:pt x="528" y="3279"/>
                  </a:lnTo>
                  <a:lnTo>
                    <a:pt x="528" y="3279"/>
                  </a:lnTo>
                  <a:lnTo>
                    <a:pt x="539" y="3279"/>
                  </a:lnTo>
                  <a:lnTo>
                    <a:pt x="539" y="3279"/>
                  </a:lnTo>
                  <a:lnTo>
                    <a:pt x="539" y="3279"/>
                  </a:lnTo>
                  <a:lnTo>
                    <a:pt x="539" y="3279"/>
                  </a:lnTo>
                  <a:lnTo>
                    <a:pt x="539" y="3285"/>
                  </a:lnTo>
                  <a:lnTo>
                    <a:pt x="539" y="3285"/>
                  </a:lnTo>
                  <a:lnTo>
                    <a:pt x="545" y="3285"/>
                  </a:lnTo>
                  <a:lnTo>
                    <a:pt x="545" y="3285"/>
                  </a:lnTo>
                  <a:lnTo>
                    <a:pt x="545" y="3285"/>
                  </a:lnTo>
                  <a:lnTo>
                    <a:pt x="545" y="3285"/>
                  </a:lnTo>
                  <a:lnTo>
                    <a:pt x="551" y="3279"/>
                  </a:lnTo>
                  <a:lnTo>
                    <a:pt x="551" y="3279"/>
                  </a:lnTo>
                  <a:lnTo>
                    <a:pt x="551" y="3273"/>
                  </a:lnTo>
                  <a:lnTo>
                    <a:pt x="551" y="3273"/>
                  </a:lnTo>
                  <a:lnTo>
                    <a:pt x="556" y="3268"/>
                  </a:lnTo>
                  <a:lnTo>
                    <a:pt x="556" y="3268"/>
                  </a:lnTo>
                  <a:lnTo>
                    <a:pt x="556" y="3262"/>
                  </a:lnTo>
                  <a:lnTo>
                    <a:pt x="556" y="3262"/>
                  </a:lnTo>
                  <a:lnTo>
                    <a:pt x="539" y="3257"/>
                  </a:lnTo>
                  <a:lnTo>
                    <a:pt x="539" y="3257"/>
                  </a:lnTo>
                  <a:lnTo>
                    <a:pt x="522" y="3251"/>
                  </a:lnTo>
                  <a:lnTo>
                    <a:pt x="522" y="3251"/>
                  </a:lnTo>
                  <a:lnTo>
                    <a:pt x="505" y="3245"/>
                  </a:lnTo>
                  <a:lnTo>
                    <a:pt x="505" y="3245"/>
                  </a:lnTo>
                  <a:lnTo>
                    <a:pt x="488" y="3239"/>
                  </a:lnTo>
                  <a:lnTo>
                    <a:pt x="488" y="3239"/>
                  </a:lnTo>
                  <a:lnTo>
                    <a:pt x="477" y="3239"/>
                  </a:lnTo>
                  <a:lnTo>
                    <a:pt x="477" y="3239"/>
                  </a:lnTo>
                  <a:lnTo>
                    <a:pt x="471" y="3239"/>
                  </a:lnTo>
                  <a:lnTo>
                    <a:pt x="471" y="3239"/>
                  </a:lnTo>
                  <a:lnTo>
                    <a:pt x="460" y="3239"/>
                  </a:lnTo>
                  <a:lnTo>
                    <a:pt x="460" y="3239"/>
                  </a:lnTo>
                  <a:lnTo>
                    <a:pt x="454" y="3239"/>
                  </a:lnTo>
                  <a:lnTo>
                    <a:pt x="454" y="3239"/>
                  </a:lnTo>
                  <a:lnTo>
                    <a:pt x="449" y="3233"/>
                  </a:lnTo>
                  <a:lnTo>
                    <a:pt x="449" y="3233"/>
                  </a:lnTo>
                  <a:lnTo>
                    <a:pt x="443" y="3223"/>
                  </a:lnTo>
                  <a:lnTo>
                    <a:pt x="443" y="3223"/>
                  </a:lnTo>
                  <a:lnTo>
                    <a:pt x="431" y="3217"/>
                  </a:lnTo>
                  <a:lnTo>
                    <a:pt x="431" y="3217"/>
                  </a:lnTo>
                  <a:lnTo>
                    <a:pt x="425" y="3205"/>
                  </a:lnTo>
                  <a:lnTo>
                    <a:pt x="425" y="3205"/>
                  </a:lnTo>
                  <a:lnTo>
                    <a:pt x="420" y="3205"/>
                  </a:lnTo>
                  <a:lnTo>
                    <a:pt x="420" y="3205"/>
                  </a:lnTo>
                  <a:lnTo>
                    <a:pt x="414" y="3200"/>
                  </a:lnTo>
                  <a:lnTo>
                    <a:pt x="414" y="3200"/>
                  </a:lnTo>
                  <a:lnTo>
                    <a:pt x="409" y="3200"/>
                  </a:lnTo>
                  <a:lnTo>
                    <a:pt x="409" y="3200"/>
                  </a:lnTo>
                  <a:lnTo>
                    <a:pt x="397" y="3194"/>
                  </a:lnTo>
                  <a:lnTo>
                    <a:pt x="397" y="3194"/>
                  </a:lnTo>
                  <a:lnTo>
                    <a:pt x="397" y="3188"/>
                  </a:lnTo>
                  <a:lnTo>
                    <a:pt x="397" y="3188"/>
                  </a:lnTo>
                  <a:lnTo>
                    <a:pt x="392" y="3183"/>
                  </a:lnTo>
                  <a:lnTo>
                    <a:pt x="392" y="3183"/>
                  </a:lnTo>
                  <a:lnTo>
                    <a:pt x="392" y="3177"/>
                  </a:lnTo>
                  <a:lnTo>
                    <a:pt x="392" y="3177"/>
                  </a:lnTo>
                  <a:lnTo>
                    <a:pt x="392" y="3171"/>
                  </a:lnTo>
                  <a:lnTo>
                    <a:pt x="392" y="3171"/>
                  </a:lnTo>
                  <a:lnTo>
                    <a:pt x="386" y="3166"/>
                  </a:lnTo>
                  <a:lnTo>
                    <a:pt x="386" y="3166"/>
                  </a:lnTo>
                  <a:lnTo>
                    <a:pt x="380" y="3166"/>
                  </a:lnTo>
                  <a:lnTo>
                    <a:pt x="380" y="3166"/>
                  </a:lnTo>
                  <a:lnTo>
                    <a:pt x="375" y="3160"/>
                  </a:lnTo>
                  <a:lnTo>
                    <a:pt x="375" y="3160"/>
                  </a:lnTo>
                  <a:lnTo>
                    <a:pt x="369" y="3160"/>
                  </a:lnTo>
                  <a:lnTo>
                    <a:pt x="369" y="3160"/>
                  </a:lnTo>
                  <a:lnTo>
                    <a:pt x="358" y="3148"/>
                  </a:lnTo>
                  <a:lnTo>
                    <a:pt x="358" y="3148"/>
                  </a:lnTo>
                  <a:lnTo>
                    <a:pt x="346" y="3132"/>
                  </a:lnTo>
                  <a:lnTo>
                    <a:pt x="346" y="3132"/>
                  </a:lnTo>
                  <a:lnTo>
                    <a:pt x="340" y="3120"/>
                  </a:lnTo>
                  <a:lnTo>
                    <a:pt x="340" y="3120"/>
                  </a:lnTo>
                  <a:lnTo>
                    <a:pt x="335" y="3103"/>
                  </a:lnTo>
                  <a:lnTo>
                    <a:pt x="335" y="3103"/>
                  </a:lnTo>
                  <a:lnTo>
                    <a:pt x="329" y="3103"/>
                  </a:lnTo>
                  <a:lnTo>
                    <a:pt x="329" y="3103"/>
                  </a:lnTo>
                  <a:lnTo>
                    <a:pt x="329" y="3103"/>
                  </a:lnTo>
                  <a:lnTo>
                    <a:pt x="329" y="3103"/>
                  </a:lnTo>
                  <a:lnTo>
                    <a:pt x="329" y="3098"/>
                  </a:lnTo>
                  <a:lnTo>
                    <a:pt x="329" y="3098"/>
                  </a:lnTo>
                  <a:lnTo>
                    <a:pt x="335" y="3092"/>
                  </a:lnTo>
                  <a:lnTo>
                    <a:pt x="335" y="3092"/>
                  </a:lnTo>
                  <a:lnTo>
                    <a:pt x="340" y="3092"/>
                  </a:lnTo>
                  <a:lnTo>
                    <a:pt x="340" y="3092"/>
                  </a:lnTo>
                  <a:lnTo>
                    <a:pt x="346" y="3086"/>
                  </a:lnTo>
                  <a:lnTo>
                    <a:pt x="346" y="3086"/>
                  </a:lnTo>
                  <a:lnTo>
                    <a:pt x="340" y="3074"/>
                  </a:lnTo>
                  <a:lnTo>
                    <a:pt x="340" y="3074"/>
                  </a:lnTo>
                  <a:lnTo>
                    <a:pt x="335" y="3063"/>
                  </a:lnTo>
                  <a:lnTo>
                    <a:pt x="335" y="3063"/>
                  </a:lnTo>
                  <a:lnTo>
                    <a:pt x="329" y="3052"/>
                  </a:lnTo>
                  <a:lnTo>
                    <a:pt x="329" y="3052"/>
                  </a:lnTo>
                  <a:lnTo>
                    <a:pt x="324" y="3046"/>
                  </a:lnTo>
                  <a:lnTo>
                    <a:pt x="324" y="3046"/>
                  </a:lnTo>
                  <a:lnTo>
                    <a:pt x="318" y="3046"/>
                  </a:lnTo>
                  <a:lnTo>
                    <a:pt x="318" y="3046"/>
                  </a:lnTo>
                  <a:lnTo>
                    <a:pt x="318" y="3040"/>
                  </a:lnTo>
                  <a:lnTo>
                    <a:pt x="318" y="3040"/>
                  </a:lnTo>
                  <a:lnTo>
                    <a:pt x="318" y="3040"/>
                  </a:lnTo>
                  <a:lnTo>
                    <a:pt x="318" y="3040"/>
                  </a:lnTo>
                  <a:lnTo>
                    <a:pt x="312" y="3040"/>
                  </a:lnTo>
                  <a:lnTo>
                    <a:pt x="318" y="3098"/>
                  </a:lnTo>
                  <a:lnTo>
                    <a:pt x="324" y="3160"/>
                  </a:lnTo>
                  <a:lnTo>
                    <a:pt x="329" y="3223"/>
                  </a:lnTo>
                  <a:lnTo>
                    <a:pt x="329" y="3279"/>
                  </a:lnTo>
                  <a:lnTo>
                    <a:pt x="329" y="3279"/>
                  </a:lnTo>
                  <a:lnTo>
                    <a:pt x="335" y="3279"/>
                  </a:lnTo>
                  <a:lnTo>
                    <a:pt x="335" y="3279"/>
                  </a:lnTo>
                  <a:lnTo>
                    <a:pt x="346" y="3273"/>
                  </a:lnTo>
                  <a:lnTo>
                    <a:pt x="346" y="3273"/>
                  </a:lnTo>
                  <a:lnTo>
                    <a:pt x="363" y="3273"/>
                  </a:lnTo>
                  <a:lnTo>
                    <a:pt x="363" y="3273"/>
                  </a:lnTo>
                  <a:lnTo>
                    <a:pt x="380" y="3273"/>
                  </a:lnTo>
                  <a:close/>
                  <a:moveTo>
                    <a:pt x="636" y="3239"/>
                  </a:moveTo>
                  <a:lnTo>
                    <a:pt x="630" y="3245"/>
                  </a:lnTo>
                  <a:lnTo>
                    <a:pt x="630" y="3245"/>
                  </a:lnTo>
                  <a:lnTo>
                    <a:pt x="630" y="3251"/>
                  </a:lnTo>
                  <a:lnTo>
                    <a:pt x="630" y="3251"/>
                  </a:lnTo>
                  <a:lnTo>
                    <a:pt x="630" y="3251"/>
                  </a:lnTo>
                  <a:lnTo>
                    <a:pt x="619" y="3251"/>
                  </a:lnTo>
                  <a:lnTo>
                    <a:pt x="614" y="3257"/>
                  </a:lnTo>
                  <a:lnTo>
                    <a:pt x="614" y="3257"/>
                  </a:lnTo>
                  <a:lnTo>
                    <a:pt x="619" y="3262"/>
                  </a:lnTo>
                  <a:lnTo>
                    <a:pt x="619" y="3262"/>
                  </a:lnTo>
                  <a:lnTo>
                    <a:pt x="636" y="3273"/>
                  </a:lnTo>
                  <a:lnTo>
                    <a:pt x="636" y="3273"/>
                  </a:lnTo>
                  <a:lnTo>
                    <a:pt x="647" y="3279"/>
                  </a:lnTo>
                  <a:lnTo>
                    <a:pt x="647" y="3273"/>
                  </a:lnTo>
                  <a:lnTo>
                    <a:pt x="653" y="3273"/>
                  </a:lnTo>
                  <a:lnTo>
                    <a:pt x="653" y="3268"/>
                  </a:lnTo>
                  <a:lnTo>
                    <a:pt x="659" y="3268"/>
                  </a:lnTo>
                  <a:lnTo>
                    <a:pt x="659" y="3268"/>
                  </a:lnTo>
                  <a:lnTo>
                    <a:pt x="664" y="3268"/>
                  </a:lnTo>
                  <a:lnTo>
                    <a:pt x="664" y="3268"/>
                  </a:lnTo>
                  <a:lnTo>
                    <a:pt x="664" y="3262"/>
                  </a:lnTo>
                  <a:lnTo>
                    <a:pt x="664" y="3262"/>
                  </a:lnTo>
                  <a:lnTo>
                    <a:pt x="670" y="3262"/>
                  </a:lnTo>
                  <a:lnTo>
                    <a:pt x="670" y="3262"/>
                  </a:lnTo>
                  <a:lnTo>
                    <a:pt x="670" y="3262"/>
                  </a:lnTo>
                  <a:lnTo>
                    <a:pt x="670" y="3262"/>
                  </a:lnTo>
                  <a:lnTo>
                    <a:pt x="681" y="3257"/>
                  </a:lnTo>
                  <a:lnTo>
                    <a:pt x="681" y="3257"/>
                  </a:lnTo>
                  <a:lnTo>
                    <a:pt x="670" y="3251"/>
                  </a:lnTo>
                  <a:lnTo>
                    <a:pt x="670" y="3251"/>
                  </a:lnTo>
                  <a:lnTo>
                    <a:pt x="659" y="3251"/>
                  </a:lnTo>
                  <a:lnTo>
                    <a:pt x="659" y="3251"/>
                  </a:lnTo>
                  <a:lnTo>
                    <a:pt x="647" y="3251"/>
                  </a:lnTo>
                  <a:lnTo>
                    <a:pt x="647" y="3251"/>
                  </a:lnTo>
                  <a:lnTo>
                    <a:pt x="642" y="3251"/>
                  </a:lnTo>
                  <a:lnTo>
                    <a:pt x="642" y="3251"/>
                  </a:lnTo>
                  <a:lnTo>
                    <a:pt x="642" y="3245"/>
                  </a:lnTo>
                  <a:lnTo>
                    <a:pt x="642" y="3245"/>
                  </a:lnTo>
                  <a:lnTo>
                    <a:pt x="642" y="3239"/>
                  </a:lnTo>
                  <a:lnTo>
                    <a:pt x="642" y="3239"/>
                  </a:lnTo>
                  <a:lnTo>
                    <a:pt x="636" y="3239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176"/>
            <p:cNvSpPr>
              <a:spLocks noChangeArrowheads="1"/>
            </p:cNvSpPr>
            <p:nvPr/>
          </p:nvSpPr>
          <p:spPr bwMode="auto">
            <a:xfrm>
              <a:off x="5351463" y="4646613"/>
              <a:ext cx="323850" cy="450850"/>
            </a:xfrm>
            <a:custGeom>
              <a:avLst/>
              <a:gdLst>
                <a:gd name="T0" fmla="*/ 68 w 899"/>
                <a:gd name="T1" fmla="*/ 69 h 1252"/>
                <a:gd name="T2" fmla="*/ 85 w 899"/>
                <a:gd name="T3" fmla="*/ 18 h 1252"/>
                <a:gd name="T4" fmla="*/ 57 w 899"/>
                <a:gd name="T5" fmla="*/ 6 h 1252"/>
                <a:gd name="T6" fmla="*/ 51 w 899"/>
                <a:gd name="T7" fmla="*/ 23 h 1252"/>
                <a:gd name="T8" fmla="*/ 17 w 899"/>
                <a:gd name="T9" fmla="*/ 29 h 1252"/>
                <a:gd name="T10" fmla="*/ 11 w 899"/>
                <a:gd name="T11" fmla="*/ 63 h 1252"/>
                <a:gd name="T12" fmla="*/ 40 w 899"/>
                <a:gd name="T13" fmla="*/ 86 h 1252"/>
                <a:gd name="T14" fmla="*/ 62 w 899"/>
                <a:gd name="T15" fmla="*/ 205 h 1252"/>
                <a:gd name="T16" fmla="*/ 85 w 899"/>
                <a:gd name="T17" fmla="*/ 262 h 1252"/>
                <a:gd name="T18" fmla="*/ 102 w 899"/>
                <a:gd name="T19" fmla="*/ 302 h 1252"/>
                <a:gd name="T20" fmla="*/ 119 w 899"/>
                <a:gd name="T21" fmla="*/ 336 h 1252"/>
                <a:gd name="T22" fmla="*/ 113 w 899"/>
                <a:gd name="T23" fmla="*/ 376 h 1252"/>
                <a:gd name="T24" fmla="*/ 131 w 899"/>
                <a:gd name="T25" fmla="*/ 398 h 1252"/>
                <a:gd name="T26" fmla="*/ 125 w 899"/>
                <a:gd name="T27" fmla="*/ 415 h 1252"/>
                <a:gd name="T28" fmla="*/ 113 w 899"/>
                <a:gd name="T29" fmla="*/ 433 h 1252"/>
                <a:gd name="T30" fmla="*/ 113 w 899"/>
                <a:gd name="T31" fmla="*/ 501 h 1252"/>
                <a:gd name="T32" fmla="*/ 113 w 899"/>
                <a:gd name="T33" fmla="*/ 541 h 1252"/>
                <a:gd name="T34" fmla="*/ 142 w 899"/>
                <a:gd name="T35" fmla="*/ 580 h 1252"/>
                <a:gd name="T36" fmla="*/ 136 w 899"/>
                <a:gd name="T37" fmla="*/ 751 h 1252"/>
                <a:gd name="T38" fmla="*/ 102 w 899"/>
                <a:gd name="T39" fmla="*/ 796 h 1252"/>
                <a:gd name="T40" fmla="*/ 74 w 899"/>
                <a:gd name="T41" fmla="*/ 836 h 1252"/>
                <a:gd name="T42" fmla="*/ 62 w 899"/>
                <a:gd name="T43" fmla="*/ 944 h 1252"/>
                <a:gd name="T44" fmla="*/ 40 w 899"/>
                <a:gd name="T45" fmla="*/ 961 h 1252"/>
                <a:gd name="T46" fmla="*/ 17 w 899"/>
                <a:gd name="T47" fmla="*/ 1018 h 1252"/>
                <a:gd name="T48" fmla="*/ 6 w 899"/>
                <a:gd name="T49" fmla="*/ 1103 h 1252"/>
                <a:gd name="T50" fmla="*/ 0 w 899"/>
                <a:gd name="T51" fmla="*/ 1137 h 1252"/>
                <a:gd name="T52" fmla="*/ 11 w 899"/>
                <a:gd name="T53" fmla="*/ 1166 h 1252"/>
                <a:gd name="T54" fmla="*/ 79 w 899"/>
                <a:gd name="T55" fmla="*/ 1166 h 1252"/>
                <a:gd name="T56" fmla="*/ 136 w 899"/>
                <a:gd name="T57" fmla="*/ 1166 h 1252"/>
                <a:gd name="T58" fmla="*/ 460 w 899"/>
                <a:gd name="T59" fmla="*/ 1194 h 1252"/>
                <a:gd name="T60" fmla="*/ 500 w 899"/>
                <a:gd name="T61" fmla="*/ 1222 h 1252"/>
                <a:gd name="T62" fmla="*/ 568 w 899"/>
                <a:gd name="T63" fmla="*/ 1234 h 1252"/>
                <a:gd name="T64" fmla="*/ 614 w 899"/>
                <a:gd name="T65" fmla="*/ 1234 h 1252"/>
                <a:gd name="T66" fmla="*/ 721 w 899"/>
                <a:gd name="T67" fmla="*/ 1240 h 1252"/>
                <a:gd name="T68" fmla="*/ 801 w 899"/>
                <a:gd name="T69" fmla="*/ 1206 h 1252"/>
                <a:gd name="T70" fmla="*/ 750 w 899"/>
                <a:gd name="T71" fmla="*/ 1131 h 1252"/>
                <a:gd name="T72" fmla="*/ 727 w 899"/>
                <a:gd name="T73" fmla="*/ 995 h 1252"/>
                <a:gd name="T74" fmla="*/ 881 w 899"/>
                <a:gd name="T75" fmla="*/ 751 h 1252"/>
                <a:gd name="T76" fmla="*/ 886 w 899"/>
                <a:gd name="T77" fmla="*/ 711 h 1252"/>
                <a:gd name="T78" fmla="*/ 892 w 899"/>
                <a:gd name="T79" fmla="*/ 666 h 1252"/>
                <a:gd name="T80" fmla="*/ 881 w 899"/>
                <a:gd name="T81" fmla="*/ 597 h 1252"/>
                <a:gd name="T82" fmla="*/ 824 w 899"/>
                <a:gd name="T83" fmla="*/ 597 h 1252"/>
                <a:gd name="T84" fmla="*/ 790 w 899"/>
                <a:gd name="T85" fmla="*/ 614 h 1252"/>
                <a:gd name="T86" fmla="*/ 761 w 899"/>
                <a:gd name="T87" fmla="*/ 569 h 1252"/>
                <a:gd name="T88" fmla="*/ 761 w 899"/>
                <a:gd name="T89" fmla="*/ 512 h 1252"/>
                <a:gd name="T90" fmla="*/ 745 w 899"/>
                <a:gd name="T91" fmla="*/ 461 h 1252"/>
                <a:gd name="T92" fmla="*/ 727 w 899"/>
                <a:gd name="T93" fmla="*/ 404 h 1252"/>
                <a:gd name="T94" fmla="*/ 727 w 899"/>
                <a:gd name="T95" fmla="*/ 342 h 1252"/>
                <a:gd name="T96" fmla="*/ 716 w 899"/>
                <a:gd name="T97" fmla="*/ 290 h 1252"/>
                <a:gd name="T98" fmla="*/ 648 w 899"/>
                <a:gd name="T99" fmla="*/ 262 h 1252"/>
                <a:gd name="T100" fmla="*/ 608 w 899"/>
                <a:gd name="T101" fmla="*/ 245 h 1252"/>
                <a:gd name="T102" fmla="*/ 556 w 899"/>
                <a:gd name="T103" fmla="*/ 262 h 1252"/>
                <a:gd name="T104" fmla="*/ 556 w 899"/>
                <a:gd name="T105" fmla="*/ 318 h 1252"/>
                <a:gd name="T106" fmla="*/ 511 w 899"/>
                <a:gd name="T107" fmla="*/ 330 h 1252"/>
                <a:gd name="T108" fmla="*/ 455 w 899"/>
                <a:gd name="T109" fmla="*/ 318 h 1252"/>
                <a:gd name="T110" fmla="*/ 426 w 899"/>
                <a:gd name="T111" fmla="*/ 268 h 1252"/>
                <a:gd name="T112" fmla="*/ 421 w 899"/>
                <a:gd name="T113" fmla="*/ 205 h 1252"/>
                <a:gd name="T114" fmla="*/ 403 w 899"/>
                <a:gd name="T115" fmla="*/ 143 h 1252"/>
                <a:gd name="T116" fmla="*/ 227 w 899"/>
                <a:gd name="T117" fmla="*/ 137 h 1252"/>
                <a:gd name="T118" fmla="*/ 108 w 899"/>
                <a:gd name="T119" fmla="*/ 143 h 1252"/>
                <a:gd name="T120" fmla="*/ 57 w 899"/>
                <a:gd name="T121" fmla="*/ 17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9" h="1252">
                  <a:moveTo>
                    <a:pt x="40" y="86"/>
                  </a:moveTo>
                  <a:lnTo>
                    <a:pt x="46" y="86"/>
                  </a:lnTo>
                  <a:lnTo>
                    <a:pt x="51" y="80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68" y="69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2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0" y="86"/>
                  </a:lnTo>
                  <a:close/>
                  <a:moveTo>
                    <a:pt x="57" y="177"/>
                  </a:moveTo>
                  <a:lnTo>
                    <a:pt x="57" y="177"/>
                  </a:lnTo>
                  <a:lnTo>
                    <a:pt x="57" y="183"/>
                  </a:lnTo>
                  <a:lnTo>
                    <a:pt x="57" y="183"/>
                  </a:lnTo>
                  <a:lnTo>
                    <a:pt x="57" y="193"/>
                  </a:lnTo>
                  <a:lnTo>
                    <a:pt x="57" y="193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9" y="262"/>
                  </a:lnTo>
                  <a:lnTo>
                    <a:pt x="79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91" y="268"/>
                  </a:lnTo>
                  <a:lnTo>
                    <a:pt x="91" y="268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2" y="290"/>
                  </a:lnTo>
                  <a:lnTo>
                    <a:pt x="102" y="290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102" y="313"/>
                  </a:lnTo>
                  <a:lnTo>
                    <a:pt x="102" y="313"/>
                  </a:lnTo>
                  <a:lnTo>
                    <a:pt x="102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13" y="330"/>
                  </a:lnTo>
                  <a:lnTo>
                    <a:pt x="113" y="330"/>
                  </a:lnTo>
                  <a:lnTo>
                    <a:pt x="119" y="336"/>
                  </a:lnTo>
                  <a:lnTo>
                    <a:pt x="119" y="336"/>
                  </a:lnTo>
                  <a:lnTo>
                    <a:pt x="119" y="342"/>
                  </a:lnTo>
                  <a:lnTo>
                    <a:pt x="119" y="342"/>
                  </a:lnTo>
                  <a:lnTo>
                    <a:pt x="119" y="347"/>
                  </a:lnTo>
                  <a:lnTo>
                    <a:pt x="119" y="347"/>
                  </a:lnTo>
                  <a:lnTo>
                    <a:pt x="119" y="358"/>
                  </a:lnTo>
                  <a:lnTo>
                    <a:pt x="119" y="358"/>
                  </a:lnTo>
                  <a:lnTo>
                    <a:pt x="113" y="364"/>
                  </a:lnTo>
                  <a:lnTo>
                    <a:pt x="113" y="364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9" y="376"/>
                  </a:lnTo>
                  <a:lnTo>
                    <a:pt x="119" y="376"/>
                  </a:lnTo>
                  <a:lnTo>
                    <a:pt x="125" y="381"/>
                  </a:lnTo>
                  <a:lnTo>
                    <a:pt x="125" y="381"/>
                  </a:lnTo>
                  <a:lnTo>
                    <a:pt x="131" y="387"/>
                  </a:lnTo>
                  <a:lnTo>
                    <a:pt x="131" y="387"/>
                  </a:lnTo>
                  <a:lnTo>
                    <a:pt x="131" y="393"/>
                  </a:lnTo>
                  <a:lnTo>
                    <a:pt x="131" y="393"/>
                  </a:lnTo>
                  <a:lnTo>
                    <a:pt x="131" y="398"/>
                  </a:lnTo>
                  <a:lnTo>
                    <a:pt x="131" y="398"/>
                  </a:lnTo>
                  <a:lnTo>
                    <a:pt x="125" y="404"/>
                  </a:lnTo>
                  <a:lnTo>
                    <a:pt x="125" y="404"/>
                  </a:lnTo>
                  <a:lnTo>
                    <a:pt x="125" y="404"/>
                  </a:lnTo>
                  <a:lnTo>
                    <a:pt x="12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15"/>
                  </a:lnTo>
                  <a:lnTo>
                    <a:pt x="119" y="415"/>
                  </a:lnTo>
                  <a:lnTo>
                    <a:pt x="125" y="415"/>
                  </a:lnTo>
                  <a:lnTo>
                    <a:pt x="125" y="415"/>
                  </a:lnTo>
                  <a:lnTo>
                    <a:pt x="125" y="421"/>
                  </a:lnTo>
                  <a:lnTo>
                    <a:pt x="125" y="421"/>
                  </a:lnTo>
                  <a:lnTo>
                    <a:pt x="125" y="421"/>
                  </a:lnTo>
                  <a:lnTo>
                    <a:pt x="125" y="421"/>
                  </a:lnTo>
                  <a:lnTo>
                    <a:pt x="125" y="427"/>
                  </a:lnTo>
                  <a:lnTo>
                    <a:pt x="125" y="427"/>
                  </a:lnTo>
                  <a:lnTo>
                    <a:pt x="119" y="427"/>
                  </a:lnTo>
                  <a:lnTo>
                    <a:pt x="119" y="427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08" y="433"/>
                  </a:lnTo>
                  <a:lnTo>
                    <a:pt x="108" y="433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08" y="461"/>
                  </a:lnTo>
                  <a:lnTo>
                    <a:pt x="108" y="461"/>
                  </a:lnTo>
                  <a:lnTo>
                    <a:pt x="108" y="478"/>
                  </a:lnTo>
                  <a:lnTo>
                    <a:pt x="108" y="478"/>
                  </a:lnTo>
                  <a:lnTo>
                    <a:pt x="108" y="495"/>
                  </a:lnTo>
                  <a:lnTo>
                    <a:pt x="113" y="501"/>
                  </a:lnTo>
                  <a:lnTo>
                    <a:pt x="113" y="507"/>
                  </a:lnTo>
                  <a:lnTo>
                    <a:pt x="119" y="512"/>
                  </a:lnTo>
                  <a:lnTo>
                    <a:pt x="119" y="518"/>
                  </a:lnTo>
                  <a:lnTo>
                    <a:pt x="119" y="518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13" y="541"/>
                  </a:lnTo>
                  <a:lnTo>
                    <a:pt x="113" y="541"/>
                  </a:lnTo>
                  <a:lnTo>
                    <a:pt x="113" y="546"/>
                  </a:lnTo>
                  <a:lnTo>
                    <a:pt x="113" y="546"/>
                  </a:lnTo>
                  <a:lnTo>
                    <a:pt x="119" y="557"/>
                  </a:lnTo>
                  <a:lnTo>
                    <a:pt x="119" y="557"/>
                  </a:lnTo>
                  <a:lnTo>
                    <a:pt x="125" y="563"/>
                  </a:lnTo>
                  <a:lnTo>
                    <a:pt x="125" y="563"/>
                  </a:lnTo>
                  <a:lnTo>
                    <a:pt x="136" y="574"/>
                  </a:lnTo>
                  <a:lnTo>
                    <a:pt x="136" y="574"/>
                  </a:lnTo>
                  <a:lnTo>
                    <a:pt x="142" y="580"/>
                  </a:lnTo>
                  <a:lnTo>
                    <a:pt x="142" y="580"/>
                  </a:lnTo>
                  <a:lnTo>
                    <a:pt x="147" y="614"/>
                  </a:lnTo>
                  <a:lnTo>
                    <a:pt x="147" y="614"/>
                  </a:lnTo>
                  <a:lnTo>
                    <a:pt x="153" y="660"/>
                  </a:lnTo>
                  <a:lnTo>
                    <a:pt x="153" y="660"/>
                  </a:lnTo>
                  <a:lnTo>
                    <a:pt x="147" y="705"/>
                  </a:lnTo>
                  <a:lnTo>
                    <a:pt x="147" y="705"/>
                  </a:lnTo>
                  <a:lnTo>
                    <a:pt x="142" y="739"/>
                  </a:lnTo>
                  <a:lnTo>
                    <a:pt x="142" y="739"/>
                  </a:lnTo>
                  <a:lnTo>
                    <a:pt x="136" y="751"/>
                  </a:lnTo>
                  <a:lnTo>
                    <a:pt x="136" y="751"/>
                  </a:lnTo>
                  <a:lnTo>
                    <a:pt x="119" y="762"/>
                  </a:lnTo>
                  <a:lnTo>
                    <a:pt x="119" y="762"/>
                  </a:lnTo>
                  <a:lnTo>
                    <a:pt x="108" y="767"/>
                  </a:lnTo>
                  <a:lnTo>
                    <a:pt x="108" y="767"/>
                  </a:lnTo>
                  <a:lnTo>
                    <a:pt x="102" y="779"/>
                  </a:lnTo>
                  <a:lnTo>
                    <a:pt x="102" y="779"/>
                  </a:lnTo>
                  <a:lnTo>
                    <a:pt x="102" y="785"/>
                  </a:lnTo>
                  <a:lnTo>
                    <a:pt x="102" y="785"/>
                  </a:lnTo>
                  <a:lnTo>
                    <a:pt x="102" y="796"/>
                  </a:lnTo>
                  <a:lnTo>
                    <a:pt x="102" y="796"/>
                  </a:lnTo>
                  <a:lnTo>
                    <a:pt x="102" y="802"/>
                  </a:lnTo>
                  <a:lnTo>
                    <a:pt x="102" y="802"/>
                  </a:lnTo>
                  <a:lnTo>
                    <a:pt x="102" y="807"/>
                  </a:lnTo>
                  <a:lnTo>
                    <a:pt x="102" y="807"/>
                  </a:lnTo>
                  <a:lnTo>
                    <a:pt x="96" y="819"/>
                  </a:lnTo>
                  <a:lnTo>
                    <a:pt x="96" y="819"/>
                  </a:lnTo>
                  <a:lnTo>
                    <a:pt x="85" y="825"/>
                  </a:lnTo>
                  <a:lnTo>
                    <a:pt x="85" y="825"/>
                  </a:lnTo>
                  <a:lnTo>
                    <a:pt x="74" y="836"/>
                  </a:lnTo>
                  <a:lnTo>
                    <a:pt x="74" y="836"/>
                  </a:lnTo>
                  <a:lnTo>
                    <a:pt x="68" y="842"/>
                  </a:lnTo>
                  <a:lnTo>
                    <a:pt x="68" y="842"/>
                  </a:lnTo>
                  <a:lnTo>
                    <a:pt x="62" y="870"/>
                  </a:lnTo>
                  <a:lnTo>
                    <a:pt x="62" y="870"/>
                  </a:lnTo>
                  <a:lnTo>
                    <a:pt x="62" y="893"/>
                  </a:lnTo>
                  <a:lnTo>
                    <a:pt x="62" y="893"/>
                  </a:lnTo>
                  <a:lnTo>
                    <a:pt x="62" y="916"/>
                  </a:lnTo>
                  <a:lnTo>
                    <a:pt x="62" y="916"/>
                  </a:lnTo>
                  <a:lnTo>
                    <a:pt x="62" y="944"/>
                  </a:lnTo>
                  <a:lnTo>
                    <a:pt x="62" y="944"/>
                  </a:lnTo>
                  <a:lnTo>
                    <a:pt x="57" y="944"/>
                  </a:lnTo>
                  <a:lnTo>
                    <a:pt x="57" y="944"/>
                  </a:lnTo>
                  <a:lnTo>
                    <a:pt x="51" y="944"/>
                  </a:lnTo>
                  <a:lnTo>
                    <a:pt x="51" y="944"/>
                  </a:lnTo>
                  <a:lnTo>
                    <a:pt x="46" y="950"/>
                  </a:lnTo>
                  <a:lnTo>
                    <a:pt x="46" y="950"/>
                  </a:lnTo>
                  <a:lnTo>
                    <a:pt x="46" y="950"/>
                  </a:lnTo>
                  <a:lnTo>
                    <a:pt x="46" y="950"/>
                  </a:lnTo>
                  <a:lnTo>
                    <a:pt x="40" y="961"/>
                  </a:lnTo>
                  <a:lnTo>
                    <a:pt x="40" y="961"/>
                  </a:lnTo>
                  <a:lnTo>
                    <a:pt x="40" y="972"/>
                  </a:lnTo>
                  <a:lnTo>
                    <a:pt x="40" y="972"/>
                  </a:lnTo>
                  <a:lnTo>
                    <a:pt x="40" y="978"/>
                  </a:lnTo>
                  <a:lnTo>
                    <a:pt x="40" y="978"/>
                  </a:lnTo>
                  <a:lnTo>
                    <a:pt x="40" y="990"/>
                  </a:lnTo>
                  <a:lnTo>
                    <a:pt x="40" y="990"/>
                  </a:lnTo>
                  <a:lnTo>
                    <a:pt x="28" y="1001"/>
                  </a:lnTo>
                  <a:lnTo>
                    <a:pt x="28" y="1001"/>
                  </a:lnTo>
                  <a:lnTo>
                    <a:pt x="17" y="1018"/>
                  </a:lnTo>
                  <a:lnTo>
                    <a:pt x="17" y="1018"/>
                  </a:lnTo>
                  <a:lnTo>
                    <a:pt x="6" y="1035"/>
                  </a:lnTo>
                  <a:lnTo>
                    <a:pt x="6" y="1035"/>
                  </a:lnTo>
                  <a:lnTo>
                    <a:pt x="0" y="1052"/>
                  </a:lnTo>
                  <a:lnTo>
                    <a:pt x="0" y="1052"/>
                  </a:lnTo>
                  <a:lnTo>
                    <a:pt x="0" y="1069"/>
                  </a:lnTo>
                  <a:lnTo>
                    <a:pt x="0" y="1069"/>
                  </a:lnTo>
                  <a:lnTo>
                    <a:pt x="6" y="1086"/>
                  </a:lnTo>
                  <a:lnTo>
                    <a:pt x="6" y="1086"/>
                  </a:lnTo>
                  <a:lnTo>
                    <a:pt x="6" y="1103"/>
                  </a:lnTo>
                  <a:lnTo>
                    <a:pt x="6" y="1103"/>
                  </a:lnTo>
                  <a:lnTo>
                    <a:pt x="11" y="1115"/>
                  </a:lnTo>
                  <a:lnTo>
                    <a:pt x="11" y="1115"/>
                  </a:lnTo>
                  <a:lnTo>
                    <a:pt x="11" y="1126"/>
                  </a:lnTo>
                  <a:lnTo>
                    <a:pt x="11" y="1126"/>
                  </a:lnTo>
                  <a:lnTo>
                    <a:pt x="6" y="1131"/>
                  </a:lnTo>
                  <a:lnTo>
                    <a:pt x="6" y="1131"/>
                  </a:lnTo>
                  <a:lnTo>
                    <a:pt x="0" y="1131"/>
                  </a:lnTo>
                  <a:lnTo>
                    <a:pt x="0" y="1131"/>
                  </a:lnTo>
                  <a:lnTo>
                    <a:pt x="0" y="1137"/>
                  </a:lnTo>
                  <a:lnTo>
                    <a:pt x="0" y="1137"/>
                  </a:lnTo>
                  <a:lnTo>
                    <a:pt x="0" y="1143"/>
                  </a:lnTo>
                  <a:lnTo>
                    <a:pt x="0" y="1143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6" y="1160"/>
                  </a:lnTo>
                  <a:lnTo>
                    <a:pt x="6" y="1160"/>
                  </a:lnTo>
                  <a:lnTo>
                    <a:pt x="6" y="1171"/>
                  </a:lnTo>
                  <a:lnTo>
                    <a:pt x="6" y="1171"/>
                  </a:lnTo>
                  <a:lnTo>
                    <a:pt x="11" y="1166"/>
                  </a:lnTo>
                  <a:lnTo>
                    <a:pt x="11" y="1166"/>
                  </a:lnTo>
                  <a:lnTo>
                    <a:pt x="22" y="1166"/>
                  </a:lnTo>
                  <a:lnTo>
                    <a:pt x="22" y="1166"/>
                  </a:lnTo>
                  <a:lnTo>
                    <a:pt x="40" y="1166"/>
                  </a:lnTo>
                  <a:lnTo>
                    <a:pt x="40" y="1166"/>
                  </a:lnTo>
                  <a:lnTo>
                    <a:pt x="57" y="1171"/>
                  </a:lnTo>
                  <a:lnTo>
                    <a:pt x="57" y="1171"/>
                  </a:lnTo>
                  <a:lnTo>
                    <a:pt x="74" y="1171"/>
                  </a:lnTo>
                  <a:lnTo>
                    <a:pt x="74" y="1171"/>
                  </a:lnTo>
                  <a:lnTo>
                    <a:pt x="79" y="1166"/>
                  </a:lnTo>
                  <a:lnTo>
                    <a:pt x="79" y="1166"/>
                  </a:lnTo>
                  <a:lnTo>
                    <a:pt x="91" y="1154"/>
                  </a:lnTo>
                  <a:lnTo>
                    <a:pt x="91" y="1154"/>
                  </a:lnTo>
                  <a:lnTo>
                    <a:pt x="96" y="1149"/>
                  </a:lnTo>
                  <a:lnTo>
                    <a:pt x="96" y="1149"/>
                  </a:lnTo>
                  <a:lnTo>
                    <a:pt x="113" y="1154"/>
                  </a:lnTo>
                  <a:lnTo>
                    <a:pt x="113" y="1154"/>
                  </a:lnTo>
                  <a:lnTo>
                    <a:pt x="125" y="1160"/>
                  </a:lnTo>
                  <a:lnTo>
                    <a:pt x="125" y="1160"/>
                  </a:lnTo>
                  <a:lnTo>
                    <a:pt x="136" y="1166"/>
                  </a:lnTo>
                  <a:lnTo>
                    <a:pt x="136" y="1166"/>
                  </a:lnTo>
                  <a:lnTo>
                    <a:pt x="136" y="1171"/>
                  </a:lnTo>
                  <a:lnTo>
                    <a:pt x="216" y="1171"/>
                  </a:lnTo>
                  <a:lnTo>
                    <a:pt x="296" y="1177"/>
                  </a:lnTo>
                  <a:lnTo>
                    <a:pt x="375" y="1177"/>
                  </a:lnTo>
                  <a:lnTo>
                    <a:pt x="455" y="1177"/>
                  </a:lnTo>
                  <a:lnTo>
                    <a:pt x="455" y="1177"/>
                  </a:lnTo>
                  <a:lnTo>
                    <a:pt x="455" y="1183"/>
                  </a:lnTo>
                  <a:lnTo>
                    <a:pt x="455" y="1183"/>
                  </a:lnTo>
                  <a:lnTo>
                    <a:pt x="460" y="1194"/>
                  </a:lnTo>
                  <a:lnTo>
                    <a:pt x="460" y="1194"/>
                  </a:lnTo>
                  <a:lnTo>
                    <a:pt x="471" y="1200"/>
                  </a:lnTo>
                  <a:lnTo>
                    <a:pt x="471" y="1200"/>
                  </a:lnTo>
                  <a:lnTo>
                    <a:pt x="483" y="1206"/>
                  </a:lnTo>
                  <a:lnTo>
                    <a:pt x="483" y="1206"/>
                  </a:lnTo>
                  <a:lnTo>
                    <a:pt x="489" y="1211"/>
                  </a:lnTo>
                  <a:lnTo>
                    <a:pt x="489" y="1211"/>
                  </a:lnTo>
                  <a:lnTo>
                    <a:pt x="494" y="1217"/>
                  </a:lnTo>
                  <a:lnTo>
                    <a:pt x="494" y="1217"/>
                  </a:lnTo>
                  <a:lnTo>
                    <a:pt x="500" y="1222"/>
                  </a:lnTo>
                  <a:lnTo>
                    <a:pt x="500" y="1222"/>
                  </a:lnTo>
                  <a:lnTo>
                    <a:pt x="517" y="1222"/>
                  </a:lnTo>
                  <a:lnTo>
                    <a:pt x="517" y="1222"/>
                  </a:lnTo>
                  <a:lnTo>
                    <a:pt x="534" y="1222"/>
                  </a:lnTo>
                  <a:lnTo>
                    <a:pt x="534" y="1222"/>
                  </a:lnTo>
                  <a:lnTo>
                    <a:pt x="546" y="1228"/>
                  </a:lnTo>
                  <a:lnTo>
                    <a:pt x="546" y="1228"/>
                  </a:lnTo>
                  <a:lnTo>
                    <a:pt x="556" y="1234"/>
                  </a:lnTo>
                  <a:lnTo>
                    <a:pt x="556" y="1234"/>
                  </a:lnTo>
                  <a:lnTo>
                    <a:pt x="562" y="1240"/>
                  </a:lnTo>
                  <a:lnTo>
                    <a:pt x="568" y="1234"/>
                  </a:lnTo>
                  <a:lnTo>
                    <a:pt x="568" y="1234"/>
                  </a:lnTo>
                  <a:lnTo>
                    <a:pt x="580" y="1234"/>
                  </a:lnTo>
                  <a:lnTo>
                    <a:pt x="580" y="1234"/>
                  </a:lnTo>
                  <a:lnTo>
                    <a:pt x="585" y="1234"/>
                  </a:lnTo>
                  <a:lnTo>
                    <a:pt x="585" y="1234"/>
                  </a:lnTo>
                  <a:lnTo>
                    <a:pt x="591" y="1234"/>
                  </a:lnTo>
                  <a:lnTo>
                    <a:pt x="591" y="1234"/>
                  </a:lnTo>
                  <a:lnTo>
                    <a:pt x="596" y="1234"/>
                  </a:lnTo>
                  <a:lnTo>
                    <a:pt x="596" y="1234"/>
                  </a:lnTo>
                  <a:lnTo>
                    <a:pt x="614" y="1234"/>
                  </a:lnTo>
                  <a:lnTo>
                    <a:pt x="614" y="1234"/>
                  </a:lnTo>
                  <a:lnTo>
                    <a:pt x="631" y="1240"/>
                  </a:lnTo>
                  <a:lnTo>
                    <a:pt x="631" y="1240"/>
                  </a:lnTo>
                  <a:lnTo>
                    <a:pt x="648" y="1246"/>
                  </a:lnTo>
                  <a:lnTo>
                    <a:pt x="648" y="1246"/>
                  </a:lnTo>
                  <a:lnTo>
                    <a:pt x="653" y="1251"/>
                  </a:lnTo>
                  <a:lnTo>
                    <a:pt x="653" y="1251"/>
                  </a:lnTo>
                  <a:lnTo>
                    <a:pt x="670" y="1246"/>
                  </a:lnTo>
                  <a:lnTo>
                    <a:pt x="670" y="1246"/>
                  </a:lnTo>
                  <a:lnTo>
                    <a:pt x="721" y="1240"/>
                  </a:lnTo>
                  <a:lnTo>
                    <a:pt x="721" y="1240"/>
                  </a:lnTo>
                  <a:lnTo>
                    <a:pt x="778" y="1228"/>
                  </a:lnTo>
                  <a:lnTo>
                    <a:pt x="778" y="1228"/>
                  </a:lnTo>
                  <a:lnTo>
                    <a:pt x="824" y="1222"/>
                  </a:lnTo>
                  <a:lnTo>
                    <a:pt x="824" y="1222"/>
                  </a:lnTo>
                  <a:lnTo>
                    <a:pt x="812" y="1222"/>
                  </a:lnTo>
                  <a:lnTo>
                    <a:pt x="807" y="1217"/>
                  </a:lnTo>
                  <a:lnTo>
                    <a:pt x="807" y="1217"/>
                  </a:lnTo>
                  <a:lnTo>
                    <a:pt x="801" y="1206"/>
                  </a:lnTo>
                  <a:lnTo>
                    <a:pt x="801" y="1206"/>
                  </a:lnTo>
                  <a:lnTo>
                    <a:pt x="795" y="1183"/>
                  </a:lnTo>
                  <a:lnTo>
                    <a:pt x="795" y="1183"/>
                  </a:lnTo>
                  <a:lnTo>
                    <a:pt x="778" y="1166"/>
                  </a:lnTo>
                  <a:lnTo>
                    <a:pt x="778" y="1166"/>
                  </a:lnTo>
                  <a:lnTo>
                    <a:pt x="761" y="1149"/>
                  </a:lnTo>
                  <a:lnTo>
                    <a:pt x="761" y="1149"/>
                  </a:lnTo>
                  <a:lnTo>
                    <a:pt x="750" y="1143"/>
                  </a:lnTo>
                  <a:lnTo>
                    <a:pt x="750" y="1143"/>
                  </a:lnTo>
                  <a:lnTo>
                    <a:pt x="750" y="1131"/>
                  </a:lnTo>
                  <a:lnTo>
                    <a:pt x="750" y="1131"/>
                  </a:lnTo>
                  <a:lnTo>
                    <a:pt x="745" y="1115"/>
                  </a:lnTo>
                  <a:lnTo>
                    <a:pt x="745" y="1115"/>
                  </a:lnTo>
                  <a:lnTo>
                    <a:pt x="739" y="1092"/>
                  </a:lnTo>
                  <a:lnTo>
                    <a:pt x="739" y="1092"/>
                  </a:lnTo>
                  <a:lnTo>
                    <a:pt x="733" y="1081"/>
                  </a:lnTo>
                  <a:lnTo>
                    <a:pt x="733" y="1081"/>
                  </a:lnTo>
                  <a:lnTo>
                    <a:pt x="727" y="1075"/>
                  </a:lnTo>
                  <a:lnTo>
                    <a:pt x="727" y="1075"/>
                  </a:lnTo>
                  <a:lnTo>
                    <a:pt x="727" y="1075"/>
                  </a:lnTo>
                  <a:lnTo>
                    <a:pt x="727" y="995"/>
                  </a:lnTo>
                  <a:lnTo>
                    <a:pt x="727" y="916"/>
                  </a:lnTo>
                  <a:lnTo>
                    <a:pt x="727" y="836"/>
                  </a:lnTo>
                  <a:lnTo>
                    <a:pt x="727" y="757"/>
                  </a:lnTo>
                  <a:lnTo>
                    <a:pt x="767" y="757"/>
                  </a:lnTo>
                  <a:lnTo>
                    <a:pt x="807" y="757"/>
                  </a:lnTo>
                  <a:lnTo>
                    <a:pt x="841" y="757"/>
                  </a:lnTo>
                  <a:lnTo>
                    <a:pt x="881" y="757"/>
                  </a:lnTo>
                  <a:lnTo>
                    <a:pt x="881" y="757"/>
                  </a:lnTo>
                  <a:lnTo>
                    <a:pt x="881" y="751"/>
                  </a:lnTo>
                  <a:lnTo>
                    <a:pt x="881" y="751"/>
                  </a:lnTo>
                  <a:lnTo>
                    <a:pt x="881" y="745"/>
                  </a:lnTo>
                  <a:lnTo>
                    <a:pt x="881" y="745"/>
                  </a:lnTo>
                  <a:lnTo>
                    <a:pt x="886" y="739"/>
                  </a:lnTo>
                  <a:lnTo>
                    <a:pt x="886" y="739"/>
                  </a:lnTo>
                  <a:lnTo>
                    <a:pt x="886" y="728"/>
                  </a:lnTo>
                  <a:lnTo>
                    <a:pt x="886" y="728"/>
                  </a:lnTo>
                  <a:lnTo>
                    <a:pt x="886" y="722"/>
                  </a:lnTo>
                  <a:lnTo>
                    <a:pt x="886" y="722"/>
                  </a:lnTo>
                  <a:lnTo>
                    <a:pt x="886" y="711"/>
                  </a:lnTo>
                  <a:lnTo>
                    <a:pt x="886" y="711"/>
                  </a:lnTo>
                  <a:lnTo>
                    <a:pt x="881" y="705"/>
                  </a:lnTo>
                  <a:lnTo>
                    <a:pt x="881" y="705"/>
                  </a:lnTo>
                  <a:lnTo>
                    <a:pt x="881" y="694"/>
                  </a:lnTo>
                  <a:lnTo>
                    <a:pt x="881" y="694"/>
                  </a:lnTo>
                  <a:lnTo>
                    <a:pt x="881" y="682"/>
                  </a:lnTo>
                  <a:lnTo>
                    <a:pt x="881" y="682"/>
                  </a:lnTo>
                  <a:lnTo>
                    <a:pt x="886" y="677"/>
                  </a:lnTo>
                  <a:lnTo>
                    <a:pt x="886" y="677"/>
                  </a:lnTo>
                  <a:lnTo>
                    <a:pt x="892" y="666"/>
                  </a:lnTo>
                  <a:lnTo>
                    <a:pt x="892" y="666"/>
                  </a:lnTo>
                  <a:lnTo>
                    <a:pt x="898" y="654"/>
                  </a:lnTo>
                  <a:lnTo>
                    <a:pt x="898" y="654"/>
                  </a:lnTo>
                  <a:lnTo>
                    <a:pt x="892" y="637"/>
                  </a:lnTo>
                  <a:lnTo>
                    <a:pt x="892" y="637"/>
                  </a:lnTo>
                  <a:lnTo>
                    <a:pt x="886" y="620"/>
                  </a:lnTo>
                  <a:lnTo>
                    <a:pt x="886" y="620"/>
                  </a:lnTo>
                  <a:lnTo>
                    <a:pt x="886" y="603"/>
                  </a:lnTo>
                  <a:lnTo>
                    <a:pt x="886" y="603"/>
                  </a:lnTo>
                  <a:lnTo>
                    <a:pt x="881" y="597"/>
                  </a:lnTo>
                  <a:lnTo>
                    <a:pt x="881" y="597"/>
                  </a:lnTo>
                  <a:lnTo>
                    <a:pt x="875" y="597"/>
                  </a:lnTo>
                  <a:lnTo>
                    <a:pt x="875" y="597"/>
                  </a:lnTo>
                  <a:lnTo>
                    <a:pt x="864" y="597"/>
                  </a:lnTo>
                  <a:lnTo>
                    <a:pt x="864" y="597"/>
                  </a:lnTo>
                  <a:lnTo>
                    <a:pt x="846" y="597"/>
                  </a:lnTo>
                  <a:lnTo>
                    <a:pt x="846" y="597"/>
                  </a:lnTo>
                  <a:lnTo>
                    <a:pt x="835" y="597"/>
                  </a:lnTo>
                  <a:lnTo>
                    <a:pt x="835" y="597"/>
                  </a:lnTo>
                  <a:lnTo>
                    <a:pt x="824" y="597"/>
                  </a:lnTo>
                  <a:lnTo>
                    <a:pt x="824" y="597"/>
                  </a:lnTo>
                  <a:lnTo>
                    <a:pt x="818" y="597"/>
                  </a:lnTo>
                  <a:lnTo>
                    <a:pt x="818" y="597"/>
                  </a:lnTo>
                  <a:lnTo>
                    <a:pt x="807" y="597"/>
                  </a:lnTo>
                  <a:lnTo>
                    <a:pt x="807" y="597"/>
                  </a:lnTo>
                  <a:lnTo>
                    <a:pt x="801" y="603"/>
                  </a:lnTo>
                  <a:lnTo>
                    <a:pt x="801" y="603"/>
                  </a:lnTo>
                  <a:lnTo>
                    <a:pt x="795" y="614"/>
                  </a:lnTo>
                  <a:lnTo>
                    <a:pt x="795" y="614"/>
                  </a:lnTo>
                  <a:lnTo>
                    <a:pt x="790" y="614"/>
                  </a:lnTo>
                  <a:lnTo>
                    <a:pt x="790" y="614"/>
                  </a:lnTo>
                  <a:lnTo>
                    <a:pt x="778" y="608"/>
                  </a:lnTo>
                  <a:lnTo>
                    <a:pt x="778" y="608"/>
                  </a:lnTo>
                  <a:lnTo>
                    <a:pt x="767" y="603"/>
                  </a:lnTo>
                  <a:lnTo>
                    <a:pt x="767" y="603"/>
                  </a:lnTo>
                  <a:lnTo>
                    <a:pt x="761" y="592"/>
                  </a:lnTo>
                  <a:lnTo>
                    <a:pt x="761" y="592"/>
                  </a:lnTo>
                  <a:lnTo>
                    <a:pt x="761" y="580"/>
                  </a:lnTo>
                  <a:lnTo>
                    <a:pt x="761" y="580"/>
                  </a:lnTo>
                  <a:lnTo>
                    <a:pt x="761" y="569"/>
                  </a:lnTo>
                  <a:lnTo>
                    <a:pt x="761" y="569"/>
                  </a:lnTo>
                  <a:lnTo>
                    <a:pt x="756" y="552"/>
                  </a:lnTo>
                  <a:lnTo>
                    <a:pt x="756" y="552"/>
                  </a:lnTo>
                  <a:lnTo>
                    <a:pt x="756" y="541"/>
                  </a:lnTo>
                  <a:lnTo>
                    <a:pt x="756" y="541"/>
                  </a:lnTo>
                  <a:lnTo>
                    <a:pt x="756" y="529"/>
                  </a:lnTo>
                  <a:lnTo>
                    <a:pt x="756" y="529"/>
                  </a:lnTo>
                  <a:lnTo>
                    <a:pt x="756" y="523"/>
                  </a:lnTo>
                  <a:lnTo>
                    <a:pt x="756" y="523"/>
                  </a:lnTo>
                  <a:lnTo>
                    <a:pt x="761" y="512"/>
                  </a:lnTo>
                  <a:lnTo>
                    <a:pt x="761" y="512"/>
                  </a:lnTo>
                  <a:lnTo>
                    <a:pt x="761" y="501"/>
                  </a:lnTo>
                  <a:lnTo>
                    <a:pt x="761" y="501"/>
                  </a:lnTo>
                  <a:lnTo>
                    <a:pt x="761" y="489"/>
                  </a:lnTo>
                  <a:lnTo>
                    <a:pt x="761" y="489"/>
                  </a:lnTo>
                  <a:lnTo>
                    <a:pt x="761" y="478"/>
                  </a:lnTo>
                  <a:lnTo>
                    <a:pt x="761" y="478"/>
                  </a:lnTo>
                  <a:lnTo>
                    <a:pt x="750" y="472"/>
                  </a:lnTo>
                  <a:lnTo>
                    <a:pt x="750" y="472"/>
                  </a:lnTo>
                  <a:lnTo>
                    <a:pt x="745" y="461"/>
                  </a:lnTo>
                  <a:lnTo>
                    <a:pt x="745" y="461"/>
                  </a:lnTo>
                  <a:lnTo>
                    <a:pt x="745" y="455"/>
                  </a:lnTo>
                  <a:lnTo>
                    <a:pt x="745" y="455"/>
                  </a:lnTo>
                  <a:lnTo>
                    <a:pt x="745" y="444"/>
                  </a:lnTo>
                  <a:lnTo>
                    <a:pt x="745" y="444"/>
                  </a:lnTo>
                  <a:lnTo>
                    <a:pt x="739" y="427"/>
                  </a:lnTo>
                  <a:lnTo>
                    <a:pt x="739" y="427"/>
                  </a:lnTo>
                  <a:lnTo>
                    <a:pt x="733" y="415"/>
                  </a:lnTo>
                  <a:lnTo>
                    <a:pt x="733" y="415"/>
                  </a:lnTo>
                  <a:lnTo>
                    <a:pt x="727" y="404"/>
                  </a:lnTo>
                  <a:lnTo>
                    <a:pt x="727" y="404"/>
                  </a:lnTo>
                  <a:lnTo>
                    <a:pt x="727" y="398"/>
                  </a:lnTo>
                  <a:lnTo>
                    <a:pt x="727" y="398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7" y="353"/>
                  </a:lnTo>
                  <a:lnTo>
                    <a:pt x="727" y="353"/>
                  </a:lnTo>
                  <a:lnTo>
                    <a:pt x="727" y="342"/>
                  </a:lnTo>
                  <a:lnTo>
                    <a:pt x="727" y="342"/>
                  </a:lnTo>
                  <a:lnTo>
                    <a:pt x="721" y="336"/>
                  </a:lnTo>
                  <a:lnTo>
                    <a:pt x="721" y="336"/>
                  </a:lnTo>
                  <a:lnTo>
                    <a:pt x="710" y="330"/>
                  </a:lnTo>
                  <a:lnTo>
                    <a:pt x="710" y="330"/>
                  </a:lnTo>
                  <a:lnTo>
                    <a:pt x="710" y="318"/>
                  </a:lnTo>
                  <a:lnTo>
                    <a:pt x="710" y="318"/>
                  </a:lnTo>
                  <a:lnTo>
                    <a:pt x="716" y="302"/>
                  </a:lnTo>
                  <a:lnTo>
                    <a:pt x="716" y="302"/>
                  </a:lnTo>
                  <a:lnTo>
                    <a:pt x="716" y="290"/>
                  </a:lnTo>
                  <a:lnTo>
                    <a:pt x="716" y="290"/>
                  </a:lnTo>
                  <a:lnTo>
                    <a:pt x="710" y="279"/>
                  </a:lnTo>
                  <a:lnTo>
                    <a:pt x="699" y="273"/>
                  </a:lnTo>
                  <a:lnTo>
                    <a:pt x="699" y="273"/>
                  </a:lnTo>
                  <a:lnTo>
                    <a:pt x="676" y="268"/>
                  </a:lnTo>
                  <a:lnTo>
                    <a:pt x="676" y="268"/>
                  </a:lnTo>
                  <a:lnTo>
                    <a:pt x="659" y="268"/>
                  </a:lnTo>
                  <a:lnTo>
                    <a:pt x="659" y="268"/>
                  </a:lnTo>
                  <a:lnTo>
                    <a:pt x="648" y="273"/>
                  </a:lnTo>
                  <a:lnTo>
                    <a:pt x="648" y="268"/>
                  </a:lnTo>
                  <a:lnTo>
                    <a:pt x="648" y="262"/>
                  </a:lnTo>
                  <a:lnTo>
                    <a:pt x="648" y="256"/>
                  </a:lnTo>
                  <a:lnTo>
                    <a:pt x="648" y="251"/>
                  </a:lnTo>
                  <a:lnTo>
                    <a:pt x="648" y="251"/>
                  </a:lnTo>
                  <a:lnTo>
                    <a:pt x="648" y="245"/>
                  </a:lnTo>
                  <a:lnTo>
                    <a:pt x="648" y="245"/>
                  </a:lnTo>
                  <a:lnTo>
                    <a:pt x="636" y="245"/>
                  </a:lnTo>
                  <a:lnTo>
                    <a:pt x="636" y="245"/>
                  </a:lnTo>
                  <a:lnTo>
                    <a:pt x="625" y="245"/>
                  </a:lnTo>
                  <a:lnTo>
                    <a:pt x="625" y="245"/>
                  </a:lnTo>
                  <a:lnTo>
                    <a:pt x="608" y="245"/>
                  </a:lnTo>
                  <a:lnTo>
                    <a:pt x="608" y="245"/>
                  </a:lnTo>
                  <a:lnTo>
                    <a:pt x="591" y="245"/>
                  </a:lnTo>
                  <a:lnTo>
                    <a:pt x="591" y="245"/>
                  </a:lnTo>
                  <a:lnTo>
                    <a:pt x="580" y="239"/>
                  </a:lnTo>
                  <a:lnTo>
                    <a:pt x="580" y="239"/>
                  </a:lnTo>
                  <a:lnTo>
                    <a:pt x="568" y="245"/>
                  </a:lnTo>
                  <a:lnTo>
                    <a:pt x="568" y="245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56" y="262"/>
                  </a:lnTo>
                  <a:lnTo>
                    <a:pt x="556" y="262"/>
                  </a:lnTo>
                  <a:lnTo>
                    <a:pt x="556" y="279"/>
                  </a:lnTo>
                  <a:lnTo>
                    <a:pt x="556" y="279"/>
                  </a:lnTo>
                  <a:lnTo>
                    <a:pt x="556" y="290"/>
                  </a:lnTo>
                  <a:lnTo>
                    <a:pt x="556" y="290"/>
                  </a:lnTo>
                  <a:lnTo>
                    <a:pt x="562" y="302"/>
                  </a:lnTo>
                  <a:lnTo>
                    <a:pt x="562" y="302"/>
                  </a:lnTo>
                  <a:lnTo>
                    <a:pt x="562" y="313"/>
                  </a:lnTo>
                  <a:lnTo>
                    <a:pt x="562" y="313"/>
                  </a:lnTo>
                  <a:lnTo>
                    <a:pt x="556" y="318"/>
                  </a:lnTo>
                  <a:lnTo>
                    <a:pt x="556" y="318"/>
                  </a:lnTo>
                  <a:lnTo>
                    <a:pt x="546" y="318"/>
                  </a:lnTo>
                  <a:lnTo>
                    <a:pt x="546" y="318"/>
                  </a:lnTo>
                  <a:lnTo>
                    <a:pt x="540" y="313"/>
                  </a:lnTo>
                  <a:lnTo>
                    <a:pt x="540" y="313"/>
                  </a:lnTo>
                  <a:lnTo>
                    <a:pt x="528" y="313"/>
                  </a:lnTo>
                  <a:lnTo>
                    <a:pt x="528" y="313"/>
                  </a:lnTo>
                  <a:lnTo>
                    <a:pt x="523" y="318"/>
                  </a:lnTo>
                  <a:lnTo>
                    <a:pt x="523" y="318"/>
                  </a:lnTo>
                  <a:lnTo>
                    <a:pt x="511" y="330"/>
                  </a:lnTo>
                  <a:lnTo>
                    <a:pt x="511" y="330"/>
                  </a:lnTo>
                  <a:lnTo>
                    <a:pt x="500" y="330"/>
                  </a:lnTo>
                  <a:lnTo>
                    <a:pt x="500" y="330"/>
                  </a:lnTo>
                  <a:lnTo>
                    <a:pt x="483" y="330"/>
                  </a:lnTo>
                  <a:lnTo>
                    <a:pt x="483" y="330"/>
                  </a:lnTo>
                  <a:lnTo>
                    <a:pt x="471" y="330"/>
                  </a:lnTo>
                  <a:lnTo>
                    <a:pt x="471" y="330"/>
                  </a:lnTo>
                  <a:lnTo>
                    <a:pt x="466" y="330"/>
                  </a:lnTo>
                  <a:lnTo>
                    <a:pt x="466" y="330"/>
                  </a:lnTo>
                  <a:lnTo>
                    <a:pt x="455" y="318"/>
                  </a:lnTo>
                  <a:lnTo>
                    <a:pt x="455" y="318"/>
                  </a:lnTo>
                  <a:lnTo>
                    <a:pt x="443" y="313"/>
                  </a:lnTo>
                  <a:lnTo>
                    <a:pt x="443" y="313"/>
                  </a:lnTo>
                  <a:lnTo>
                    <a:pt x="437" y="308"/>
                  </a:lnTo>
                  <a:lnTo>
                    <a:pt x="437" y="308"/>
                  </a:lnTo>
                  <a:lnTo>
                    <a:pt x="431" y="296"/>
                  </a:lnTo>
                  <a:lnTo>
                    <a:pt x="431" y="296"/>
                  </a:lnTo>
                  <a:lnTo>
                    <a:pt x="431" y="284"/>
                  </a:lnTo>
                  <a:lnTo>
                    <a:pt x="431" y="284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6" y="251"/>
                  </a:lnTo>
                  <a:lnTo>
                    <a:pt x="426" y="251"/>
                  </a:lnTo>
                  <a:lnTo>
                    <a:pt x="426" y="239"/>
                  </a:lnTo>
                  <a:lnTo>
                    <a:pt x="426" y="239"/>
                  </a:lnTo>
                  <a:lnTo>
                    <a:pt x="421" y="228"/>
                  </a:lnTo>
                  <a:lnTo>
                    <a:pt x="421" y="228"/>
                  </a:lnTo>
                  <a:lnTo>
                    <a:pt x="421" y="211"/>
                  </a:lnTo>
                  <a:lnTo>
                    <a:pt x="421" y="211"/>
                  </a:lnTo>
                  <a:lnTo>
                    <a:pt x="421" y="205"/>
                  </a:lnTo>
                  <a:lnTo>
                    <a:pt x="421" y="205"/>
                  </a:lnTo>
                  <a:lnTo>
                    <a:pt x="421" y="193"/>
                  </a:lnTo>
                  <a:lnTo>
                    <a:pt x="421" y="193"/>
                  </a:lnTo>
                  <a:lnTo>
                    <a:pt x="421" y="183"/>
                  </a:lnTo>
                  <a:lnTo>
                    <a:pt x="421" y="183"/>
                  </a:lnTo>
                  <a:lnTo>
                    <a:pt x="415" y="171"/>
                  </a:lnTo>
                  <a:lnTo>
                    <a:pt x="415" y="171"/>
                  </a:lnTo>
                  <a:lnTo>
                    <a:pt x="409" y="154"/>
                  </a:lnTo>
                  <a:lnTo>
                    <a:pt x="409" y="154"/>
                  </a:lnTo>
                  <a:lnTo>
                    <a:pt x="403" y="143"/>
                  </a:lnTo>
                  <a:lnTo>
                    <a:pt x="403" y="143"/>
                  </a:lnTo>
                  <a:lnTo>
                    <a:pt x="403" y="137"/>
                  </a:lnTo>
                  <a:lnTo>
                    <a:pt x="369" y="137"/>
                  </a:lnTo>
                  <a:lnTo>
                    <a:pt x="330" y="137"/>
                  </a:lnTo>
                  <a:lnTo>
                    <a:pt x="296" y="137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50" y="137"/>
                  </a:lnTo>
                  <a:lnTo>
                    <a:pt x="25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199" y="137"/>
                  </a:lnTo>
                  <a:lnTo>
                    <a:pt x="199" y="137"/>
                  </a:lnTo>
                  <a:lnTo>
                    <a:pt x="171" y="131"/>
                  </a:lnTo>
                  <a:lnTo>
                    <a:pt x="171" y="131"/>
                  </a:lnTo>
                  <a:lnTo>
                    <a:pt x="142" y="131"/>
                  </a:lnTo>
                  <a:lnTo>
                    <a:pt x="142" y="131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68" y="171"/>
                  </a:lnTo>
                  <a:lnTo>
                    <a:pt x="68" y="17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57" y="177"/>
                  </a:lnTo>
                  <a:close/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Freeform 177"/>
            <p:cNvSpPr>
              <a:spLocks noChangeArrowheads="1"/>
            </p:cNvSpPr>
            <p:nvPr/>
          </p:nvSpPr>
          <p:spPr bwMode="auto">
            <a:xfrm>
              <a:off x="5094288" y="3116263"/>
              <a:ext cx="11112" cy="7937"/>
            </a:xfrm>
            <a:custGeom>
              <a:avLst/>
              <a:gdLst>
                <a:gd name="T0" fmla="*/ 29 w 30"/>
                <a:gd name="T1" fmla="*/ 17 h 24"/>
                <a:gd name="T2" fmla="*/ 24 w 30"/>
                <a:gd name="T3" fmla="*/ 23 h 24"/>
                <a:gd name="T4" fmla="*/ 18 w 30"/>
                <a:gd name="T5" fmla="*/ 23 h 24"/>
                <a:gd name="T6" fmla="*/ 18 w 30"/>
                <a:gd name="T7" fmla="*/ 23 h 24"/>
                <a:gd name="T8" fmla="*/ 12 w 30"/>
                <a:gd name="T9" fmla="*/ 23 h 24"/>
                <a:gd name="T10" fmla="*/ 6 w 30"/>
                <a:gd name="T11" fmla="*/ 23 h 24"/>
                <a:gd name="T12" fmla="*/ 6 w 30"/>
                <a:gd name="T13" fmla="*/ 17 h 24"/>
                <a:gd name="T14" fmla="*/ 6 w 30"/>
                <a:gd name="T15" fmla="*/ 11 h 24"/>
                <a:gd name="T16" fmla="*/ 0 w 30"/>
                <a:gd name="T17" fmla="*/ 11 h 24"/>
                <a:gd name="T18" fmla="*/ 0 w 30"/>
                <a:gd name="T19" fmla="*/ 11 h 24"/>
                <a:gd name="T20" fmla="*/ 6 w 30"/>
                <a:gd name="T21" fmla="*/ 5 h 24"/>
                <a:gd name="T22" fmla="*/ 6 w 30"/>
                <a:gd name="T23" fmla="*/ 5 h 24"/>
                <a:gd name="T24" fmla="*/ 12 w 30"/>
                <a:gd name="T25" fmla="*/ 5 h 24"/>
                <a:gd name="T26" fmla="*/ 12 w 30"/>
                <a:gd name="T27" fmla="*/ 5 h 24"/>
                <a:gd name="T28" fmla="*/ 18 w 30"/>
                <a:gd name="T29" fmla="*/ 0 h 24"/>
                <a:gd name="T30" fmla="*/ 18 w 30"/>
                <a:gd name="T31" fmla="*/ 0 h 24"/>
                <a:gd name="T32" fmla="*/ 24 w 30"/>
                <a:gd name="T33" fmla="*/ 11 h 24"/>
                <a:gd name="T34" fmla="*/ 24 w 30"/>
                <a:gd name="T35" fmla="*/ 11 h 24"/>
                <a:gd name="T36" fmla="*/ 29 w 30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4">
                  <a:moveTo>
                    <a:pt x="29" y="17"/>
                  </a:moveTo>
                  <a:lnTo>
                    <a:pt x="24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9" y="17"/>
                  </a:lnTo>
                </a:path>
              </a:pathLst>
            </a:custGeom>
            <a:solidFill>
              <a:srgbClr val="DBC5C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Freeform 178"/>
            <p:cNvSpPr>
              <a:spLocks noChangeArrowheads="1"/>
            </p:cNvSpPr>
            <p:nvPr/>
          </p:nvSpPr>
          <p:spPr bwMode="auto">
            <a:xfrm>
              <a:off x="4846638" y="3308350"/>
              <a:ext cx="496887" cy="596900"/>
            </a:xfrm>
            <a:custGeom>
              <a:avLst/>
              <a:gdLst>
                <a:gd name="T0" fmla="*/ 960 w 1381"/>
                <a:gd name="T1" fmla="*/ 1619 h 1660"/>
                <a:gd name="T2" fmla="*/ 823 w 1381"/>
                <a:gd name="T3" fmla="*/ 1653 h 1660"/>
                <a:gd name="T4" fmla="*/ 789 w 1381"/>
                <a:gd name="T5" fmla="*/ 1636 h 1660"/>
                <a:gd name="T6" fmla="*/ 783 w 1381"/>
                <a:gd name="T7" fmla="*/ 1590 h 1660"/>
                <a:gd name="T8" fmla="*/ 772 w 1381"/>
                <a:gd name="T9" fmla="*/ 1539 h 1660"/>
                <a:gd name="T10" fmla="*/ 711 w 1381"/>
                <a:gd name="T11" fmla="*/ 1511 h 1660"/>
                <a:gd name="T12" fmla="*/ 574 w 1381"/>
                <a:gd name="T13" fmla="*/ 1387 h 1660"/>
                <a:gd name="T14" fmla="*/ 0 w 1381"/>
                <a:gd name="T15" fmla="*/ 921 h 1660"/>
                <a:gd name="T16" fmla="*/ 0 w 1381"/>
                <a:gd name="T17" fmla="*/ 819 h 1660"/>
                <a:gd name="T18" fmla="*/ 34 w 1381"/>
                <a:gd name="T19" fmla="*/ 779 h 1660"/>
                <a:gd name="T20" fmla="*/ 74 w 1381"/>
                <a:gd name="T21" fmla="*/ 745 h 1660"/>
                <a:gd name="T22" fmla="*/ 165 w 1381"/>
                <a:gd name="T23" fmla="*/ 716 h 1660"/>
                <a:gd name="T24" fmla="*/ 211 w 1381"/>
                <a:gd name="T25" fmla="*/ 688 h 1660"/>
                <a:gd name="T26" fmla="*/ 273 w 1381"/>
                <a:gd name="T27" fmla="*/ 654 h 1660"/>
                <a:gd name="T28" fmla="*/ 330 w 1381"/>
                <a:gd name="T29" fmla="*/ 574 h 1660"/>
                <a:gd name="T30" fmla="*/ 387 w 1381"/>
                <a:gd name="T31" fmla="*/ 546 h 1660"/>
                <a:gd name="T32" fmla="*/ 392 w 1381"/>
                <a:gd name="T33" fmla="*/ 500 h 1660"/>
                <a:gd name="T34" fmla="*/ 449 w 1381"/>
                <a:gd name="T35" fmla="*/ 443 h 1660"/>
                <a:gd name="T36" fmla="*/ 477 w 1381"/>
                <a:gd name="T37" fmla="*/ 409 h 1660"/>
                <a:gd name="T38" fmla="*/ 449 w 1381"/>
                <a:gd name="T39" fmla="*/ 347 h 1660"/>
                <a:gd name="T40" fmla="*/ 432 w 1381"/>
                <a:gd name="T41" fmla="*/ 307 h 1660"/>
                <a:gd name="T42" fmla="*/ 437 w 1381"/>
                <a:gd name="T43" fmla="*/ 233 h 1660"/>
                <a:gd name="T44" fmla="*/ 415 w 1381"/>
                <a:gd name="T45" fmla="*/ 182 h 1660"/>
                <a:gd name="T46" fmla="*/ 443 w 1381"/>
                <a:gd name="T47" fmla="*/ 165 h 1660"/>
                <a:gd name="T48" fmla="*/ 477 w 1381"/>
                <a:gd name="T49" fmla="*/ 153 h 1660"/>
                <a:gd name="T50" fmla="*/ 546 w 1381"/>
                <a:gd name="T51" fmla="*/ 108 h 1660"/>
                <a:gd name="T52" fmla="*/ 591 w 1381"/>
                <a:gd name="T53" fmla="*/ 91 h 1660"/>
                <a:gd name="T54" fmla="*/ 637 w 1381"/>
                <a:gd name="T55" fmla="*/ 74 h 1660"/>
                <a:gd name="T56" fmla="*/ 648 w 1381"/>
                <a:gd name="T57" fmla="*/ 63 h 1660"/>
                <a:gd name="T58" fmla="*/ 693 w 1381"/>
                <a:gd name="T59" fmla="*/ 40 h 1660"/>
                <a:gd name="T60" fmla="*/ 705 w 1381"/>
                <a:gd name="T61" fmla="*/ 23 h 1660"/>
                <a:gd name="T62" fmla="*/ 795 w 1381"/>
                <a:gd name="T63" fmla="*/ 34 h 1660"/>
                <a:gd name="T64" fmla="*/ 880 w 1381"/>
                <a:gd name="T65" fmla="*/ 12 h 1660"/>
                <a:gd name="T66" fmla="*/ 942 w 1381"/>
                <a:gd name="T67" fmla="*/ 23 h 1660"/>
                <a:gd name="T68" fmla="*/ 965 w 1381"/>
                <a:gd name="T69" fmla="*/ 23 h 1660"/>
                <a:gd name="T70" fmla="*/ 1005 w 1381"/>
                <a:gd name="T71" fmla="*/ 23 h 1660"/>
                <a:gd name="T72" fmla="*/ 1022 w 1381"/>
                <a:gd name="T73" fmla="*/ 6 h 1660"/>
                <a:gd name="T74" fmla="*/ 1068 w 1381"/>
                <a:gd name="T75" fmla="*/ 17 h 1660"/>
                <a:gd name="T76" fmla="*/ 1090 w 1381"/>
                <a:gd name="T77" fmla="*/ 34 h 1660"/>
                <a:gd name="T78" fmla="*/ 1107 w 1381"/>
                <a:gd name="T79" fmla="*/ 6 h 1660"/>
                <a:gd name="T80" fmla="*/ 1130 w 1381"/>
                <a:gd name="T81" fmla="*/ 23 h 1660"/>
                <a:gd name="T82" fmla="*/ 1147 w 1381"/>
                <a:gd name="T83" fmla="*/ 97 h 1660"/>
                <a:gd name="T84" fmla="*/ 1153 w 1381"/>
                <a:gd name="T85" fmla="*/ 153 h 1660"/>
                <a:gd name="T86" fmla="*/ 1147 w 1381"/>
                <a:gd name="T87" fmla="*/ 222 h 1660"/>
                <a:gd name="T88" fmla="*/ 1125 w 1381"/>
                <a:gd name="T89" fmla="*/ 267 h 1660"/>
                <a:gd name="T90" fmla="*/ 1085 w 1381"/>
                <a:gd name="T91" fmla="*/ 296 h 1660"/>
                <a:gd name="T92" fmla="*/ 1101 w 1381"/>
                <a:gd name="T93" fmla="*/ 375 h 1660"/>
                <a:gd name="T94" fmla="*/ 1135 w 1381"/>
                <a:gd name="T95" fmla="*/ 403 h 1660"/>
                <a:gd name="T96" fmla="*/ 1175 w 1381"/>
                <a:gd name="T97" fmla="*/ 455 h 1660"/>
                <a:gd name="T98" fmla="*/ 1204 w 1381"/>
                <a:gd name="T99" fmla="*/ 626 h 1660"/>
                <a:gd name="T100" fmla="*/ 1204 w 1381"/>
                <a:gd name="T101" fmla="*/ 648 h 1660"/>
                <a:gd name="T102" fmla="*/ 1215 w 1381"/>
                <a:gd name="T103" fmla="*/ 824 h 1660"/>
                <a:gd name="T104" fmla="*/ 1204 w 1381"/>
                <a:gd name="T105" fmla="*/ 852 h 1660"/>
                <a:gd name="T106" fmla="*/ 1210 w 1381"/>
                <a:gd name="T107" fmla="*/ 887 h 1660"/>
                <a:gd name="T108" fmla="*/ 1210 w 1381"/>
                <a:gd name="T109" fmla="*/ 978 h 1660"/>
                <a:gd name="T110" fmla="*/ 1164 w 1381"/>
                <a:gd name="T111" fmla="*/ 1017 h 1660"/>
                <a:gd name="T112" fmla="*/ 1193 w 1381"/>
                <a:gd name="T113" fmla="*/ 1057 h 1660"/>
                <a:gd name="T114" fmla="*/ 1221 w 1381"/>
                <a:gd name="T115" fmla="*/ 1109 h 1660"/>
                <a:gd name="T116" fmla="*/ 1238 w 1381"/>
                <a:gd name="T117" fmla="*/ 1176 h 1660"/>
                <a:gd name="T118" fmla="*/ 1284 w 1381"/>
                <a:gd name="T119" fmla="*/ 1194 h 1660"/>
                <a:gd name="T120" fmla="*/ 1335 w 1381"/>
                <a:gd name="T121" fmla="*/ 1228 h 1660"/>
                <a:gd name="T122" fmla="*/ 1380 w 1381"/>
                <a:gd name="T123" fmla="*/ 1256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1" h="1660">
                  <a:moveTo>
                    <a:pt x="1380" y="1262"/>
                  </a:moveTo>
                  <a:lnTo>
                    <a:pt x="1284" y="1336"/>
                  </a:lnTo>
                  <a:lnTo>
                    <a:pt x="1193" y="1410"/>
                  </a:lnTo>
                  <a:lnTo>
                    <a:pt x="1096" y="1478"/>
                  </a:lnTo>
                  <a:lnTo>
                    <a:pt x="1000" y="1551"/>
                  </a:lnTo>
                  <a:lnTo>
                    <a:pt x="988" y="1568"/>
                  </a:lnTo>
                  <a:lnTo>
                    <a:pt x="982" y="1585"/>
                  </a:lnTo>
                  <a:lnTo>
                    <a:pt x="971" y="1602"/>
                  </a:lnTo>
                  <a:lnTo>
                    <a:pt x="960" y="1619"/>
                  </a:lnTo>
                  <a:lnTo>
                    <a:pt x="937" y="1624"/>
                  </a:lnTo>
                  <a:lnTo>
                    <a:pt x="909" y="1630"/>
                  </a:lnTo>
                  <a:lnTo>
                    <a:pt x="886" y="1636"/>
                  </a:lnTo>
                  <a:lnTo>
                    <a:pt x="863" y="1642"/>
                  </a:lnTo>
                  <a:lnTo>
                    <a:pt x="863" y="1642"/>
                  </a:lnTo>
                  <a:lnTo>
                    <a:pt x="851" y="1642"/>
                  </a:lnTo>
                  <a:lnTo>
                    <a:pt x="851" y="1642"/>
                  </a:lnTo>
                  <a:lnTo>
                    <a:pt x="823" y="1653"/>
                  </a:lnTo>
                  <a:lnTo>
                    <a:pt x="823" y="1653"/>
                  </a:lnTo>
                  <a:lnTo>
                    <a:pt x="800" y="1659"/>
                  </a:lnTo>
                  <a:lnTo>
                    <a:pt x="800" y="1659"/>
                  </a:lnTo>
                  <a:lnTo>
                    <a:pt x="789" y="1659"/>
                  </a:lnTo>
                  <a:lnTo>
                    <a:pt x="789" y="1653"/>
                  </a:lnTo>
                  <a:lnTo>
                    <a:pt x="789" y="1653"/>
                  </a:lnTo>
                  <a:lnTo>
                    <a:pt x="789" y="1648"/>
                  </a:lnTo>
                  <a:lnTo>
                    <a:pt x="789" y="1648"/>
                  </a:lnTo>
                  <a:lnTo>
                    <a:pt x="789" y="1636"/>
                  </a:lnTo>
                  <a:lnTo>
                    <a:pt x="789" y="1636"/>
                  </a:lnTo>
                  <a:lnTo>
                    <a:pt x="789" y="1630"/>
                  </a:lnTo>
                  <a:lnTo>
                    <a:pt x="789" y="1630"/>
                  </a:lnTo>
                  <a:lnTo>
                    <a:pt x="789" y="1614"/>
                  </a:lnTo>
                  <a:lnTo>
                    <a:pt x="789" y="1614"/>
                  </a:lnTo>
                  <a:lnTo>
                    <a:pt x="783" y="1602"/>
                  </a:lnTo>
                  <a:lnTo>
                    <a:pt x="783" y="1602"/>
                  </a:lnTo>
                  <a:lnTo>
                    <a:pt x="778" y="1602"/>
                  </a:lnTo>
                  <a:lnTo>
                    <a:pt x="778" y="1602"/>
                  </a:lnTo>
                  <a:lnTo>
                    <a:pt x="783" y="1590"/>
                  </a:lnTo>
                  <a:lnTo>
                    <a:pt x="783" y="1590"/>
                  </a:lnTo>
                  <a:lnTo>
                    <a:pt x="783" y="1574"/>
                  </a:lnTo>
                  <a:lnTo>
                    <a:pt x="783" y="1574"/>
                  </a:lnTo>
                  <a:lnTo>
                    <a:pt x="783" y="1557"/>
                  </a:lnTo>
                  <a:lnTo>
                    <a:pt x="783" y="1557"/>
                  </a:lnTo>
                  <a:lnTo>
                    <a:pt x="778" y="1545"/>
                  </a:lnTo>
                  <a:lnTo>
                    <a:pt x="778" y="1545"/>
                  </a:lnTo>
                  <a:lnTo>
                    <a:pt x="772" y="1539"/>
                  </a:lnTo>
                  <a:lnTo>
                    <a:pt x="772" y="1539"/>
                  </a:lnTo>
                  <a:lnTo>
                    <a:pt x="761" y="1534"/>
                  </a:lnTo>
                  <a:lnTo>
                    <a:pt x="761" y="1534"/>
                  </a:lnTo>
                  <a:lnTo>
                    <a:pt x="750" y="1528"/>
                  </a:lnTo>
                  <a:lnTo>
                    <a:pt x="750" y="1528"/>
                  </a:lnTo>
                  <a:lnTo>
                    <a:pt x="738" y="1523"/>
                  </a:lnTo>
                  <a:lnTo>
                    <a:pt x="738" y="1523"/>
                  </a:lnTo>
                  <a:lnTo>
                    <a:pt x="721" y="1517"/>
                  </a:lnTo>
                  <a:lnTo>
                    <a:pt x="721" y="1517"/>
                  </a:lnTo>
                  <a:lnTo>
                    <a:pt x="711" y="1511"/>
                  </a:lnTo>
                  <a:lnTo>
                    <a:pt x="711" y="1511"/>
                  </a:lnTo>
                  <a:lnTo>
                    <a:pt x="699" y="1499"/>
                  </a:lnTo>
                  <a:lnTo>
                    <a:pt x="699" y="1499"/>
                  </a:lnTo>
                  <a:lnTo>
                    <a:pt x="693" y="1490"/>
                  </a:lnTo>
                  <a:lnTo>
                    <a:pt x="693" y="1490"/>
                  </a:lnTo>
                  <a:lnTo>
                    <a:pt x="687" y="1478"/>
                  </a:lnTo>
                  <a:lnTo>
                    <a:pt x="687" y="1478"/>
                  </a:lnTo>
                  <a:lnTo>
                    <a:pt x="687" y="1472"/>
                  </a:lnTo>
                  <a:lnTo>
                    <a:pt x="574" y="1387"/>
                  </a:lnTo>
                  <a:lnTo>
                    <a:pt x="466" y="1302"/>
                  </a:lnTo>
                  <a:lnTo>
                    <a:pt x="352" y="1216"/>
                  </a:lnTo>
                  <a:lnTo>
                    <a:pt x="239" y="1131"/>
                  </a:lnTo>
                  <a:lnTo>
                    <a:pt x="182" y="1086"/>
                  </a:lnTo>
                  <a:lnTo>
                    <a:pt x="119" y="1041"/>
                  </a:lnTo>
                  <a:lnTo>
                    <a:pt x="63" y="995"/>
                  </a:lnTo>
                  <a:lnTo>
                    <a:pt x="0" y="949"/>
                  </a:lnTo>
                  <a:lnTo>
                    <a:pt x="0" y="938"/>
                  </a:lnTo>
                  <a:lnTo>
                    <a:pt x="0" y="921"/>
                  </a:lnTo>
                  <a:lnTo>
                    <a:pt x="0" y="910"/>
                  </a:lnTo>
                  <a:lnTo>
                    <a:pt x="0" y="898"/>
                  </a:lnTo>
                  <a:lnTo>
                    <a:pt x="0" y="876"/>
                  </a:lnTo>
                  <a:lnTo>
                    <a:pt x="0" y="858"/>
                  </a:lnTo>
                  <a:lnTo>
                    <a:pt x="0" y="841"/>
                  </a:lnTo>
                  <a:lnTo>
                    <a:pt x="0" y="819"/>
                  </a:lnTo>
                  <a:lnTo>
                    <a:pt x="0" y="819"/>
                  </a:lnTo>
                  <a:lnTo>
                    <a:pt x="0" y="819"/>
                  </a:lnTo>
                  <a:lnTo>
                    <a:pt x="0" y="819"/>
                  </a:lnTo>
                  <a:lnTo>
                    <a:pt x="6" y="813"/>
                  </a:lnTo>
                  <a:lnTo>
                    <a:pt x="6" y="813"/>
                  </a:lnTo>
                  <a:lnTo>
                    <a:pt x="12" y="807"/>
                  </a:lnTo>
                  <a:lnTo>
                    <a:pt x="12" y="807"/>
                  </a:lnTo>
                  <a:lnTo>
                    <a:pt x="17" y="796"/>
                  </a:lnTo>
                  <a:lnTo>
                    <a:pt x="17" y="796"/>
                  </a:lnTo>
                  <a:lnTo>
                    <a:pt x="28" y="790"/>
                  </a:lnTo>
                  <a:lnTo>
                    <a:pt x="28" y="790"/>
                  </a:lnTo>
                  <a:lnTo>
                    <a:pt x="34" y="779"/>
                  </a:lnTo>
                  <a:lnTo>
                    <a:pt x="34" y="779"/>
                  </a:lnTo>
                  <a:lnTo>
                    <a:pt x="40" y="767"/>
                  </a:lnTo>
                  <a:lnTo>
                    <a:pt x="40" y="767"/>
                  </a:lnTo>
                  <a:lnTo>
                    <a:pt x="52" y="756"/>
                  </a:lnTo>
                  <a:lnTo>
                    <a:pt x="52" y="756"/>
                  </a:lnTo>
                  <a:lnTo>
                    <a:pt x="63" y="751"/>
                  </a:lnTo>
                  <a:lnTo>
                    <a:pt x="63" y="751"/>
                  </a:lnTo>
                  <a:lnTo>
                    <a:pt x="74" y="745"/>
                  </a:lnTo>
                  <a:lnTo>
                    <a:pt x="74" y="745"/>
                  </a:lnTo>
                  <a:lnTo>
                    <a:pt x="91" y="739"/>
                  </a:lnTo>
                  <a:lnTo>
                    <a:pt x="91" y="739"/>
                  </a:lnTo>
                  <a:lnTo>
                    <a:pt x="108" y="733"/>
                  </a:lnTo>
                  <a:lnTo>
                    <a:pt x="108" y="733"/>
                  </a:lnTo>
                  <a:lnTo>
                    <a:pt x="131" y="727"/>
                  </a:lnTo>
                  <a:lnTo>
                    <a:pt x="131" y="727"/>
                  </a:lnTo>
                  <a:lnTo>
                    <a:pt x="148" y="722"/>
                  </a:lnTo>
                  <a:lnTo>
                    <a:pt x="148" y="722"/>
                  </a:lnTo>
                  <a:lnTo>
                    <a:pt x="165" y="716"/>
                  </a:lnTo>
                  <a:lnTo>
                    <a:pt x="165" y="716"/>
                  </a:lnTo>
                  <a:lnTo>
                    <a:pt x="182" y="699"/>
                  </a:lnTo>
                  <a:lnTo>
                    <a:pt x="182" y="699"/>
                  </a:lnTo>
                  <a:lnTo>
                    <a:pt x="193" y="688"/>
                  </a:lnTo>
                  <a:lnTo>
                    <a:pt x="193" y="688"/>
                  </a:lnTo>
                  <a:lnTo>
                    <a:pt x="205" y="682"/>
                  </a:lnTo>
                  <a:lnTo>
                    <a:pt x="205" y="682"/>
                  </a:lnTo>
                  <a:lnTo>
                    <a:pt x="211" y="688"/>
                  </a:lnTo>
                  <a:lnTo>
                    <a:pt x="211" y="688"/>
                  </a:lnTo>
                  <a:lnTo>
                    <a:pt x="227" y="682"/>
                  </a:lnTo>
                  <a:lnTo>
                    <a:pt x="227" y="682"/>
                  </a:lnTo>
                  <a:lnTo>
                    <a:pt x="239" y="677"/>
                  </a:lnTo>
                  <a:lnTo>
                    <a:pt x="239" y="677"/>
                  </a:lnTo>
                  <a:lnTo>
                    <a:pt x="250" y="677"/>
                  </a:lnTo>
                  <a:lnTo>
                    <a:pt x="250" y="677"/>
                  </a:lnTo>
                  <a:lnTo>
                    <a:pt x="256" y="665"/>
                  </a:lnTo>
                  <a:lnTo>
                    <a:pt x="256" y="665"/>
                  </a:lnTo>
                  <a:lnTo>
                    <a:pt x="273" y="654"/>
                  </a:lnTo>
                  <a:lnTo>
                    <a:pt x="273" y="654"/>
                  </a:lnTo>
                  <a:lnTo>
                    <a:pt x="296" y="637"/>
                  </a:lnTo>
                  <a:lnTo>
                    <a:pt x="296" y="637"/>
                  </a:lnTo>
                  <a:lnTo>
                    <a:pt x="312" y="608"/>
                  </a:lnTo>
                  <a:lnTo>
                    <a:pt x="312" y="608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30" y="574"/>
                  </a:lnTo>
                  <a:lnTo>
                    <a:pt x="330" y="574"/>
                  </a:lnTo>
                  <a:lnTo>
                    <a:pt x="336" y="574"/>
                  </a:lnTo>
                  <a:lnTo>
                    <a:pt x="336" y="574"/>
                  </a:lnTo>
                  <a:lnTo>
                    <a:pt x="341" y="574"/>
                  </a:lnTo>
                  <a:lnTo>
                    <a:pt x="341" y="574"/>
                  </a:lnTo>
                  <a:lnTo>
                    <a:pt x="358" y="568"/>
                  </a:lnTo>
                  <a:lnTo>
                    <a:pt x="358" y="568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7" y="546"/>
                  </a:lnTo>
                  <a:lnTo>
                    <a:pt x="387" y="546"/>
                  </a:lnTo>
                  <a:lnTo>
                    <a:pt x="387" y="534"/>
                  </a:lnTo>
                  <a:lnTo>
                    <a:pt x="387" y="534"/>
                  </a:lnTo>
                  <a:lnTo>
                    <a:pt x="387" y="529"/>
                  </a:lnTo>
                  <a:lnTo>
                    <a:pt x="387" y="529"/>
                  </a:lnTo>
                  <a:lnTo>
                    <a:pt x="387" y="512"/>
                  </a:lnTo>
                  <a:lnTo>
                    <a:pt x="387" y="512"/>
                  </a:lnTo>
                  <a:lnTo>
                    <a:pt x="392" y="500"/>
                  </a:lnTo>
                  <a:lnTo>
                    <a:pt x="392" y="500"/>
                  </a:lnTo>
                  <a:lnTo>
                    <a:pt x="403" y="489"/>
                  </a:lnTo>
                  <a:lnTo>
                    <a:pt x="403" y="489"/>
                  </a:lnTo>
                  <a:lnTo>
                    <a:pt x="415" y="483"/>
                  </a:lnTo>
                  <a:lnTo>
                    <a:pt x="415" y="483"/>
                  </a:lnTo>
                  <a:lnTo>
                    <a:pt x="427" y="472"/>
                  </a:lnTo>
                  <a:lnTo>
                    <a:pt x="427" y="472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49" y="443"/>
                  </a:lnTo>
                  <a:lnTo>
                    <a:pt x="449" y="443"/>
                  </a:lnTo>
                  <a:lnTo>
                    <a:pt x="466" y="438"/>
                  </a:lnTo>
                  <a:lnTo>
                    <a:pt x="466" y="438"/>
                  </a:lnTo>
                  <a:lnTo>
                    <a:pt x="477" y="427"/>
                  </a:lnTo>
                  <a:lnTo>
                    <a:pt x="477" y="427"/>
                  </a:lnTo>
                  <a:lnTo>
                    <a:pt x="483" y="415"/>
                  </a:lnTo>
                  <a:lnTo>
                    <a:pt x="483" y="415"/>
                  </a:lnTo>
                  <a:lnTo>
                    <a:pt x="477" y="409"/>
                  </a:lnTo>
                  <a:lnTo>
                    <a:pt x="477" y="409"/>
                  </a:lnTo>
                  <a:lnTo>
                    <a:pt x="472" y="398"/>
                  </a:lnTo>
                  <a:lnTo>
                    <a:pt x="472" y="398"/>
                  </a:lnTo>
                  <a:lnTo>
                    <a:pt x="461" y="381"/>
                  </a:lnTo>
                  <a:lnTo>
                    <a:pt x="461" y="381"/>
                  </a:lnTo>
                  <a:lnTo>
                    <a:pt x="455" y="370"/>
                  </a:lnTo>
                  <a:lnTo>
                    <a:pt x="455" y="370"/>
                  </a:lnTo>
                  <a:lnTo>
                    <a:pt x="449" y="358"/>
                  </a:lnTo>
                  <a:lnTo>
                    <a:pt x="449" y="358"/>
                  </a:lnTo>
                  <a:lnTo>
                    <a:pt x="449" y="347"/>
                  </a:lnTo>
                  <a:lnTo>
                    <a:pt x="449" y="347"/>
                  </a:lnTo>
                  <a:lnTo>
                    <a:pt x="449" y="336"/>
                  </a:lnTo>
                  <a:lnTo>
                    <a:pt x="449" y="336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37" y="313"/>
                  </a:lnTo>
                  <a:lnTo>
                    <a:pt x="437" y="313"/>
                  </a:lnTo>
                  <a:lnTo>
                    <a:pt x="432" y="307"/>
                  </a:lnTo>
                  <a:lnTo>
                    <a:pt x="432" y="307"/>
                  </a:lnTo>
                  <a:lnTo>
                    <a:pt x="427" y="290"/>
                  </a:lnTo>
                  <a:lnTo>
                    <a:pt x="427" y="290"/>
                  </a:lnTo>
                  <a:lnTo>
                    <a:pt x="427" y="273"/>
                  </a:lnTo>
                  <a:lnTo>
                    <a:pt x="427" y="273"/>
                  </a:lnTo>
                  <a:lnTo>
                    <a:pt x="432" y="262"/>
                  </a:lnTo>
                  <a:lnTo>
                    <a:pt x="432" y="262"/>
                  </a:lnTo>
                  <a:lnTo>
                    <a:pt x="437" y="244"/>
                  </a:lnTo>
                  <a:lnTo>
                    <a:pt x="437" y="244"/>
                  </a:lnTo>
                  <a:lnTo>
                    <a:pt x="437" y="233"/>
                  </a:lnTo>
                  <a:lnTo>
                    <a:pt x="437" y="233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27" y="199"/>
                  </a:lnTo>
                  <a:lnTo>
                    <a:pt x="427" y="199"/>
                  </a:lnTo>
                  <a:lnTo>
                    <a:pt x="421" y="188"/>
                  </a:lnTo>
                  <a:lnTo>
                    <a:pt x="421" y="188"/>
                  </a:lnTo>
                  <a:lnTo>
                    <a:pt x="415" y="182"/>
                  </a:lnTo>
                  <a:lnTo>
                    <a:pt x="415" y="182"/>
                  </a:lnTo>
                  <a:lnTo>
                    <a:pt x="421" y="177"/>
                  </a:lnTo>
                  <a:lnTo>
                    <a:pt x="421" y="177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32" y="171"/>
                  </a:lnTo>
                  <a:lnTo>
                    <a:pt x="432" y="171"/>
                  </a:lnTo>
                  <a:lnTo>
                    <a:pt x="437" y="165"/>
                  </a:lnTo>
                  <a:lnTo>
                    <a:pt x="437" y="165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55" y="171"/>
                  </a:lnTo>
                  <a:lnTo>
                    <a:pt x="455" y="171"/>
                  </a:lnTo>
                  <a:lnTo>
                    <a:pt x="461" y="171"/>
                  </a:lnTo>
                  <a:lnTo>
                    <a:pt x="461" y="171"/>
                  </a:lnTo>
                  <a:lnTo>
                    <a:pt x="466" y="165"/>
                  </a:lnTo>
                  <a:lnTo>
                    <a:pt x="466" y="165"/>
                  </a:lnTo>
                  <a:lnTo>
                    <a:pt x="477" y="153"/>
                  </a:lnTo>
                  <a:lnTo>
                    <a:pt x="477" y="153"/>
                  </a:lnTo>
                  <a:lnTo>
                    <a:pt x="489" y="142"/>
                  </a:lnTo>
                  <a:lnTo>
                    <a:pt x="489" y="142"/>
                  </a:lnTo>
                  <a:lnTo>
                    <a:pt x="500" y="125"/>
                  </a:lnTo>
                  <a:lnTo>
                    <a:pt x="500" y="125"/>
                  </a:lnTo>
                  <a:lnTo>
                    <a:pt x="517" y="113"/>
                  </a:lnTo>
                  <a:lnTo>
                    <a:pt x="517" y="113"/>
                  </a:lnTo>
                  <a:lnTo>
                    <a:pt x="534" y="108"/>
                  </a:lnTo>
                  <a:lnTo>
                    <a:pt x="534" y="108"/>
                  </a:lnTo>
                  <a:lnTo>
                    <a:pt x="546" y="108"/>
                  </a:lnTo>
                  <a:lnTo>
                    <a:pt x="546" y="108"/>
                  </a:lnTo>
                  <a:lnTo>
                    <a:pt x="562" y="108"/>
                  </a:lnTo>
                  <a:lnTo>
                    <a:pt x="562" y="108"/>
                  </a:lnTo>
                  <a:lnTo>
                    <a:pt x="574" y="108"/>
                  </a:lnTo>
                  <a:lnTo>
                    <a:pt x="574" y="108"/>
                  </a:lnTo>
                  <a:lnTo>
                    <a:pt x="586" y="103"/>
                  </a:lnTo>
                  <a:lnTo>
                    <a:pt x="586" y="103"/>
                  </a:lnTo>
                  <a:lnTo>
                    <a:pt x="591" y="91"/>
                  </a:lnTo>
                  <a:lnTo>
                    <a:pt x="591" y="91"/>
                  </a:lnTo>
                  <a:lnTo>
                    <a:pt x="597" y="80"/>
                  </a:lnTo>
                  <a:lnTo>
                    <a:pt x="597" y="80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14" y="74"/>
                  </a:lnTo>
                  <a:lnTo>
                    <a:pt x="614" y="74"/>
                  </a:lnTo>
                  <a:lnTo>
                    <a:pt x="625" y="74"/>
                  </a:lnTo>
                  <a:lnTo>
                    <a:pt x="625" y="74"/>
                  </a:lnTo>
                  <a:lnTo>
                    <a:pt x="637" y="74"/>
                  </a:lnTo>
                  <a:lnTo>
                    <a:pt x="637" y="74"/>
                  </a:lnTo>
                  <a:lnTo>
                    <a:pt x="648" y="74"/>
                  </a:lnTo>
                  <a:lnTo>
                    <a:pt x="648" y="74"/>
                  </a:lnTo>
                  <a:lnTo>
                    <a:pt x="648" y="74"/>
                  </a:lnTo>
                  <a:lnTo>
                    <a:pt x="648" y="74"/>
                  </a:lnTo>
                  <a:lnTo>
                    <a:pt x="648" y="68"/>
                  </a:lnTo>
                  <a:lnTo>
                    <a:pt x="648" y="68"/>
                  </a:lnTo>
                  <a:lnTo>
                    <a:pt x="648" y="63"/>
                  </a:lnTo>
                  <a:lnTo>
                    <a:pt x="648" y="63"/>
                  </a:lnTo>
                  <a:lnTo>
                    <a:pt x="654" y="57"/>
                  </a:lnTo>
                  <a:lnTo>
                    <a:pt x="654" y="57"/>
                  </a:lnTo>
                  <a:lnTo>
                    <a:pt x="659" y="51"/>
                  </a:lnTo>
                  <a:lnTo>
                    <a:pt x="659" y="51"/>
                  </a:lnTo>
                  <a:lnTo>
                    <a:pt x="671" y="51"/>
                  </a:lnTo>
                  <a:lnTo>
                    <a:pt x="671" y="51"/>
                  </a:lnTo>
                  <a:lnTo>
                    <a:pt x="682" y="46"/>
                  </a:lnTo>
                  <a:lnTo>
                    <a:pt x="682" y="46"/>
                  </a:lnTo>
                  <a:lnTo>
                    <a:pt x="693" y="40"/>
                  </a:lnTo>
                  <a:lnTo>
                    <a:pt x="693" y="40"/>
                  </a:lnTo>
                  <a:lnTo>
                    <a:pt x="699" y="40"/>
                  </a:lnTo>
                  <a:lnTo>
                    <a:pt x="699" y="40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705" y="28"/>
                  </a:lnTo>
                  <a:lnTo>
                    <a:pt x="705" y="28"/>
                  </a:lnTo>
                  <a:lnTo>
                    <a:pt x="705" y="23"/>
                  </a:lnTo>
                  <a:lnTo>
                    <a:pt x="705" y="23"/>
                  </a:lnTo>
                  <a:lnTo>
                    <a:pt x="721" y="28"/>
                  </a:lnTo>
                  <a:lnTo>
                    <a:pt x="721" y="28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55" y="34"/>
                  </a:lnTo>
                  <a:lnTo>
                    <a:pt x="755" y="34"/>
                  </a:lnTo>
                  <a:lnTo>
                    <a:pt x="772" y="34"/>
                  </a:lnTo>
                  <a:lnTo>
                    <a:pt x="772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817" y="28"/>
                  </a:lnTo>
                  <a:lnTo>
                    <a:pt x="817" y="28"/>
                  </a:lnTo>
                  <a:lnTo>
                    <a:pt x="835" y="17"/>
                  </a:lnTo>
                  <a:lnTo>
                    <a:pt x="835" y="17"/>
                  </a:lnTo>
                  <a:lnTo>
                    <a:pt x="857" y="17"/>
                  </a:lnTo>
                  <a:lnTo>
                    <a:pt x="857" y="17"/>
                  </a:lnTo>
                  <a:lnTo>
                    <a:pt x="880" y="12"/>
                  </a:lnTo>
                  <a:lnTo>
                    <a:pt x="880" y="12"/>
                  </a:lnTo>
                  <a:lnTo>
                    <a:pt x="897" y="17"/>
                  </a:lnTo>
                  <a:lnTo>
                    <a:pt x="897" y="17"/>
                  </a:lnTo>
                  <a:lnTo>
                    <a:pt x="914" y="17"/>
                  </a:lnTo>
                  <a:lnTo>
                    <a:pt x="914" y="17"/>
                  </a:lnTo>
                  <a:lnTo>
                    <a:pt x="937" y="17"/>
                  </a:lnTo>
                  <a:lnTo>
                    <a:pt x="937" y="17"/>
                  </a:lnTo>
                  <a:lnTo>
                    <a:pt x="942" y="17"/>
                  </a:lnTo>
                  <a:lnTo>
                    <a:pt x="942" y="17"/>
                  </a:lnTo>
                  <a:lnTo>
                    <a:pt x="942" y="23"/>
                  </a:lnTo>
                  <a:lnTo>
                    <a:pt x="942" y="23"/>
                  </a:lnTo>
                  <a:lnTo>
                    <a:pt x="942" y="23"/>
                  </a:lnTo>
                  <a:lnTo>
                    <a:pt x="942" y="23"/>
                  </a:lnTo>
                  <a:lnTo>
                    <a:pt x="942" y="23"/>
                  </a:lnTo>
                  <a:lnTo>
                    <a:pt x="942" y="23"/>
                  </a:lnTo>
                  <a:lnTo>
                    <a:pt x="954" y="23"/>
                  </a:lnTo>
                  <a:lnTo>
                    <a:pt x="954" y="23"/>
                  </a:lnTo>
                  <a:lnTo>
                    <a:pt x="965" y="23"/>
                  </a:lnTo>
                  <a:lnTo>
                    <a:pt x="965" y="23"/>
                  </a:lnTo>
                  <a:lnTo>
                    <a:pt x="971" y="17"/>
                  </a:lnTo>
                  <a:lnTo>
                    <a:pt x="971" y="17"/>
                  </a:lnTo>
                  <a:lnTo>
                    <a:pt x="976" y="17"/>
                  </a:lnTo>
                  <a:lnTo>
                    <a:pt x="976" y="17"/>
                  </a:lnTo>
                  <a:lnTo>
                    <a:pt x="988" y="17"/>
                  </a:lnTo>
                  <a:lnTo>
                    <a:pt x="988" y="17"/>
                  </a:lnTo>
                  <a:lnTo>
                    <a:pt x="1000" y="17"/>
                  </a:lnTo>
                  <a:lnTo>
                    <a:pt x="1000" y="17"/>
                  </a:lnTo>
                  <a:lnTo>
                    <a:pt x="1005" y="23"/>
                  </a:lnTo>
                  <a:lnTo>
                    <a:pt x="1005" y="23"/>
                  </a:lnTo>
                  <a:lnTo>
                    <a:pt x="1016" y="23"/>
                  </a:lnTo>
                  <a:lnTo>
                    <a:pt x="1016" y="17"/>
                  </a:lnTo>
                  <a:lnTo>
                    <a:pt x="1016" y="17"/>
                  </a:lnTo>
                  <a:lnTo>
                    <a:pt x="1016" y="12"/>
                  </a:lnTo>
                  <a:lnTo>
                    <a:pt x="1016" y="12"/>
                  </a:lnTo>
                  <a:lnTo>
                    <a:pt x="1016" y="12"/>
                  </a:lnTo>
                  <a:lnTo>
                    <a:pt x="1022" y="6"/>
                  </a:lnTo>
                  <a:lnTo>
                    <a:pt x="1022" y="6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9" y="0"/>
                  </a:lnTo>
                  <a:lnTo>
                    <a:pt x="1039" y="0"/>
                  </a:lnTo>
                  <a:lnTo>
                    <a:pt x="1050" y="0"/>
                  </a:lnTo>
                  <a:lnTo>
                    <a:pt x="1050" y="0"/>
                  </a:lnTo>
                  <a:lnTo>
                    <a:pt x="1056" y="6"/>
                  </a:lnTo>
                  <a:lnTo>
                    <a:pt x="1056" y="6"/>
                  </a:lnTo>
                  <a:lnTo>
                    <a:pt x="1068" y="17"/>
                  </a:lnTo>
                  <a:lnTo>
                    <a:pt x="1068" y="17"/>
                  </a:lnTo>
                  <a:lnTo>
                    <a:pt x="1073" y="23"/>
                  </a:lnTo>
                  <a:lnTo>
                    <a:pt x="1073" y="23"/>
                  </a:lnTo>
                  <a:lnTo>
                    <a:pt x="1079" y="34"/>
                  </a:lnTo>
                  <a:lnTo>
                    <a:pt x="1085" y="34"/>
                  </a:lnTo>
                  <a:lnTo>
                    <a:pt x="1085" y="34"/>
                  </a:lnTo>
                  <a:lnTo>
                    <a:pt x="1090" y="34"/>
                  </a:lnTo>
                  <a:lnTo>
                    <a:pt x="1090" y="34"/>
                  </a:lnTo>
                  <a:lnTo>
                    <a:pt x="1090" y="34"/>
                  </a:lnTo>
                  <a:lnTo>
                    <a:pt x="1096" y="28"/>
                  </a:lnTo>
                  <a:lnTo>
                    <a:pt x="1096" y="28"/>
                  </a:lnTo>
                  <a:lnTo>
                    <a:pt x="1096" y="23"/>
                  </a:lnTo>
                  <a:lnTo>
                    <a:pt x="1096" y="23"/>
                  </a:lnTo>
                  <a:lnTo>
                    <a:pt x="1101" y="12"/>
                  </a:lnTo>
                  <a:lnTo>
                    <a:pt x="1101" y="12"/>
                  </a:lnTo>
                  <a:lnTo>
                    <a:pt x="1101" y="6"/>
                  </a:lnTo>
                  <a:lnTo>
                    <a:pt x="1101" y="6"/>
                  </a:lnTo>
                  <a:lnTo>
                    <a:pt x="1107" y="6"/>
                  </a:lnTo>
                  <a:lnTo>
                    <a:pt x="1107" y="6"/>
                  </a:lnTo>
                  <a:lnTo>
                    <a:pt x="1119" y="6"/>
                  </a:lnTo>
                  <a:lnTo>
                    <a:pt x="1119" y="6"/>
                  </a:lnTo>
                  <a:lnTo>
                    <a:pt x="1125" y="12"/>
                  </a:lnTo>
                  <a:lnTo>
                    <a:pt x="1125" y="12"/>
                  </a:lnTo>
                  <a:lnTo>
                    <a:pt x="1135" y="12"/>
                  </a:lnTo>
                  <a:lnTo>
                    <a:pt x="1135" y="12"/>
                  </a:lnTo>
                  <a:lnTo>
                    <a:pt x="1130" y="23"/>
                  </a:lnTo>
                  <a:lnTo>
                    <a:pt x="1130" y="23"/>
                  </a:lnTo>
                  <a:lnTo>
                    <a:pt x="1130" y="40"/>
                  </a:lnTo>
                  <a:lnTo>
                    <a:pt x="1130" y="40"/>
                  </a:lnTo>
                  <a:lnTo>
                    <a:pt x="1130" y="63"/>
                  </a:lnTo>
                  <a:lnTo>
                    <a:pt x="1130" y="63"/>
                  </a:lnTo>
                  <a:lnTo>
                    <a:pt x="1141" y="80"/>
                  </a:lnTo>
                  <a:lnTo>
                    <a:pt x="1141" y="80"/>
                  </a:lnTo>
                  <a:lnTo>
                    <a:pt x="1147" y="85"/>
                  </a:lnTo>
                  <a:lnTo>
                    <a:pt x="1147" y="85"/>
                  </a:lnTo>
                  <a:lnTo>
                    <a:pt x="1147" y="97"/>
                  </a:lnTo>
                  <a:lnTo>
                    <a:pt x="1147" y="97"/>
                  </a:lnTo>
                  <a:lnTo>
                    <a:pt x="1147" y="108"/>
                  </a:lnTo>
                  <a:lnTo>
                    <a:pt x="1147" y="108"/>
                  </a:lnTo>
                  <a:lnTo>
                    <a:pt x="1147" y="119"/>
                  </a:lnTo>
                  <a:lnTo>
                    <a:pt x="1147" y="119"/>
                  </a:lnTo>
                  <a:lnTo>
                    <a:pt x="1153" y="137"/>
                  </a:lnTo>
                  <a:lnTo>
                    <a:pt x="1153" y="137"/>
                  </a:lnTo>
                  <a:lnTo>
                    <a:pt x="1153" y="153"/>
                  </a:lnTo>
                  <a:lnTo>
                    <a:pt x="1153" y="153"/>
                  </a:lnTo>
                  <a:lnTo>
                    <a:pt x="1159" y="171"/>
                  </a:lnTo>
                  <a:lnTo>
                    <a:pt x="1159" y="171"/>
                  </a:lnTo>
                  <a:lnTo>
                    <a:pt x="1164" y="193"/>
                  </a:lnTo>
                  <a:lnTo>
                    <a:pt x="1164" y="193"/>
                  </a:lnTo>
                  <a:lnTo>
                    <a:pt x="1164" y="205"/>
                  </a:lnTo>
                  <a:lnTo>
                    <a:pt x="1164" y="205"/>
                  </a:lnTo>
                  <a:lnTo>
                    <a:pt x="1159" y="216"/>
                  </a:lnTo>
                  <a:lnTo>
                    <a:pt x="1159" y="216"/>
                  </a:lnTo>
                  <a:lnTo>
                    <a:pt x="1147" y="222"/>
                  </a:lnTo>
                  <a:lnTo>
                    <a:pt x="1147" y="222"/>
                  </a:lnTo>
                  <a:lnTo>
                    <a:pt x="1147" y="227"/>
                  </a:lnTo>
                  <a:lnTo>
                    <a:pt x="1147" y="227"/>
                  </a:lnTo>
                  <a:lnTo>
                    <a:pt x="1141" y="244"/>
                  </a:lnTo>
                  <a:lnTo>
                    <a:pt x="1141" y="244"/>
                  </a:lnTo>
                  <a:lnTo>
                    <a:pt x="1135" y="256"/>
                  </a:lnTo>
                  <a:lnTo>
                    <a:pt x="1135" y="256"/>
                  </a:lnTo>
                  <a:lnTo>
                    <a:pt x="1125" y="267"/>
                  </a:lnTo>
                  <a:lnTo>
                    <a:pt x="1125" y="267"/>
                  </a:lnTo>
                  <a:lnTo>
                    <a:pt x="1113" y="273"/>
                  </a:lnTo>
                  <a:lnTo>
                    <a:pt x="1113" y="273"/>
                  </a:lnTo>
                  <a:lnTo>
                    <a:pt x="1101" y="273"/>
                  </a:lnTo>
                  <a:lnTo>
                    <a:pt x="1101" y="273"/>
                  </a:lnTo>
                  <a:lnTo>
                    <a:pt x="1090" y="278"/>
                  </a:lnTo>
                  <a:lnTo>
                    <a:pt x="1090" y="278"/>
                  </a:lnTo>
                  <a:lnTo>
                    <a:pt x="1085" y="284"/>
                  </a:lnTo>
                  <a:lnTo>
                    <a:pt x="1085" y="284"/>
                  </a:lnTo>
                  <a:lnTo>
                    <a:pt x="1085" y="296"/>
                  </a:lnTo>
                  <a:lnTo>
                    <a:pt x="1085" y="296"/>
                  </a:lnTo>
                  <a:lnTo>
                    <a:pt x="1090" y="318"/>
                  </a:lnTo>
                  <a:lnTo>
                    <a:pt x="1090" y="318"/>
                  </a:lnTo>
                  <a:lnTo>
                    <a:pt x="1090" y="341"/>
                  </a:lnTo>
                  <a:lnTo>
                    <a:pt x="1090" y="341"/>
                  </a:lnTo>
                  <a:lnTo>
                    <a:pt x="1096" y="364"/>
                  </a:lnTo>
                  <a:lnTo>
                    <a:pt x="1096" y="364"/>
                  </a:lnTo>
                  <a:lnTo>
                    <a:pt x="1101" y="375"/>
                  </a:lnTo>
                  <a:lnTo>
                    <a:pt x="1101" y="375"/>
                  </a:lnTo>
                  <a:lnTo>
                    <a:pt x="1101" y="375"/>
                  </a:lnTo>
                  <a:lnTo>
                    <a:pt x="1101" y="375"/>
                  </a:lnTo>
                  <a:lnTo>
                    <a:pt x="1113" y="375"/>
                  </a:lnTo>
                  <a:lnTo>
                    <a:pt x="1113" y="375"/>
                  </a:lnTo>
                  <a:lnTo>
                    <a:pt x="1119" y="375"/>
                  </a:lnTo>
                  <a:lnTo>
                    <a:pt x="1119" y="375"/>
                  </a:lnTo>
                  <a:lnTo>
                    <a:pt x="1130" y="387"/>
                  </a:lnTo>
                  <a:lnTo>
                    <a:pt x="1130" y="387"/>
                  </a:lnTo>
                  <a:lnTo>
                    <a:pt x="1135" y="403"/>
                  </a:lnTo>
                  <a:lnTo>
                    <a:pt x="1135" y="403"/>
                  </a:lnTo>
                  <a:lnTo>
                    <a:pt x="1141" y="421"/>
                  </a:lnTo>
                  <a:lnTo>
                    <a:pt x="1141" y="421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47" y="449"/>
                  </a:lnTo>
                  <a:lnTo>
                    <a:pt x="1153" y="449"/>
                  </a:lnTo>
                  <a:lnTo>
                    <a:pt x="1164" y="455"/>
                  </a:lnTo>
                  <a:lnTo>
                    <a:pt x="1175" y="455"/>
                  </a:lnTo>
                  <a:lnTo>
                    <a:pt x="1187" y="461"/>
                  </a:lnTo>
                  <a:lnTo>
                    <a:pt x="1193" y="500"/>
                  </a:lnTo>
                  <a:lnTo>
                    <a:pt x="1198" y="540"/>
                  </a:lnTo>
                  <a:lnTo>
                    <a:pt x="1204" y="580"/>
                  </a:lnTo>
                  <a:lnTo>
                    <a:pt x="1210" y="620"/>
                  </a:lnTo>
                  <a:lnTo>
                    <a:pt x="1210" y="620"/>
                  </a:lnTo>
                  <a:lnTo>
                    <a:pt x="1210" y="620"/>
                  </a:lnTo>
                  <a:lnTo>
                    <a:pt x="1210" y="620"/>
                  </a:lnTo>
                  <a:lnTo>
                    <a:pt x="1204" y="626"/>
                  </a:lnTo>
                  <a:lnTo>
                    <a:pt x="1204" y="626"/>
                  </a:lnTo>
                  <a:lnTo>
                    <a:pt x="1204" y="626"/>
                  </a:lnTo>
                  <a:lnTo>
                    <a:pt x="1204" y="626"/>
                  </a:lnTo>
                  <a:lnTo>
                    <a:pt x="1198" y="631"/>
                  </a:lnTo>
                  <a:lnTo>
                    <a:pt x="1198" y="631"/>
                  </a:lnTo>
                  <a:lnTo>
                    <a:pt x="1198" y="637"/>
                  </a:lnTo>
                  <a:lnTo>
                    <a:pt x="1198" y="637"/>
                  </a:lnTo>
                  <a:lnTo>
                    <a:pt x="1204" y="648"/>
                  </a:lnTo>
                  <a:lnTo>
                    <a:pt x="1204" y="648"/>
                  </a:lnTo>
                  <a:lnTo>
                    <a:pt x="1210" y="660"/>
                  </a:lnTo>
                  <a:lnTo>
                    <a:pt x="1210" y="660"/>
                  </a:lnTo>
                  <a:lnTo>
                    <a:pt x="1210" y="660"/>
                  </a:lnTo>
                  <a:lnTo>
                    <a:pt x="1210" y="699"/>
                  </a:lnTo>
                  <a:lnTo>
                    <a:pt x="1204" y="733"/>
                  </a:lnTo>
                  <a:lnTo>
                    <a:pt x="1204" y="767"/>
                  </a:lnTo>
                  <a:lnTo>
                    <a:pt x="1204" y="807"/>
                  </a:lnTo>
                  <a:lnTo>
                    <a:pt x="1210" y="813"/>
                  </a:lnTo>
                  <a:lnTo>
                    <a:pt x="1215" y="824"/>
                  </a:lnTo>
                  <a:lnTo>
                    <a:pt x="1221" y="830"/>
                  </a:lnTo>
                  <a:lnTo>
                    <a:pt x="1226" y="836"/>
                  </a:lnTo>
                  <a:lnTo>
                    <a:pt x="1226" y="836"/>
                  </a:lnTo>
                  <a:lnTo>
                    <a:pt x="1221" y="841"/>
                  </a:lnTo>
                  <a:lnTo>
                    <a:pt x="1221" y="841"/>
                  </a:lnTo>
                  <a:lnTo>
                    <a:pt x="1210" y="847"/>
                  </a:lnTo>
                  <a:lnTo>
                    <a:pt x="1210" y="847"/>
                  </a:lnTo>
                  <a:lnTo>
                    <a:pt x="1204" y="852"/>
                  </a:lnTo>
                  <a:lnTo>
                    <a:pt x="1204" y="852"/>
                  </a:lnTo>
                  <a:lnTo>
                    <a:pt x="1204" y="858"/>
                  </a:lnTo>
                  <a:lnTo>
                    <a:pt x="1204" y="858"/>
                  </a:lnTo>
                  <a:lnTo>
                    <a:pt x="1204" y="858"/>
                  </a:lnTo>
                  <a:lnTo>
                    <a:pt x="1210" y="864"/>
                  </a:lnTo>
                  <a:lnTo>
                    <a:pt x="1210" y="864"/>
                  </a:lnTo>
                  <a:lnTo>
                    <a:pt x="1210" y="876"/>
                  </a:lnTo>
                  <a:lnTo>
                    <a:pt x="1210" y="876"/>
                  </a:lnTo>
                  <a:lnTo>
                    <a:pt x="1210" y="887"/>
                  </a:lnTo>
                  <a:lnTo>
                    <a:pt x="1210" y="887"/>
                  </a:lnTo>
                  <a:lnTo>
                    <a:pt x="1210" y="887"/>
                  </a:lnTo>
                  <a:lnTo>
                    <a:pt x="1210" y="887"/>
                  </a:lnTo>
                  <a:lnTo>
                    <a:pt x="1210" y="898"/>
                  </a:lnTo>
                  <a:lnTo>
                    <a:pt x="1210" y="898"/>
                  </a:lnTo>
                  <a:lnTo>
                    <a:pt x="1210" y="921"/>
                  </a:lnTo>
                  <a:lnTo>
                    <a:pt x="1210" y="921"/>
                  </a:lnTo>
                  <a:lnTo>
                    <a:pt x="1210" y="949"/>
                  </a:lnTo>
                  <a:lnTo>
                    <a:pt x="1210" y="949"/>
                  </a:lnTo>
                  <a:lnTo>
                    <a:pt x="1210" y="978"/>
                  </a:lnTo>
                  <a:lnTo>
                    <a:pt x="1210" y="978"/>
                  </a:lnTo>
                  <a:lnTo>
                    <a:pt x="1198" y="1001"/>
                  </a:lnTo>
                  <a:lnTo>
                    <a:pt x="1198" y="1001"/>
                  </a:lnTo>
                  <a:lnTo>
                    <a:pt x="1181" y="1012"/>
                  </a:lnTo>
                  <a:lnTo>
                    <a:pt x="1181" y="1012"/>
                  </a:lnTo>
                  <a:lnTo>
                    <a:pt x="1170" y="1017"/>
                  </a:lnTo>
                  <a:lnTo>
                    <a:pt x="1170" y="1017"/>
                  </a:lnTo>
                  <a:lnTo>
                    <a:pt x="1164" y="1017"/>
                  </a:lnTo>
                  <a:lnTo>
                    <a:pt x="1164" y="1017"/>
                  </a:lnTo>
                  <a:lnTo>
                    <a:pt x="1164" y="1023"/>
                  </a:lnTo>
                  <a:lnTo>
                    <a:pt x="1164" y="1023"/>
                  </a:lnTo>
                  <a:lnTo>
                    <a:pt x="1170" y="1029"/>
                  </a:lnTo>
                  <a:lnTo>
                    <a:pt x="1170" y="1029"/>
                  </a:lnTo>
                  <a:lnTo>
                    <a:pt x="1175" y="1035"/>
                  </a:lnTo>
                  <a:lnTo>
                    <a:pt x="1175" y="1035"/>
                  </a:lnTo>
                  <a:lnTo>
                    <a:pt x="1187" y="1046"/>
                  </a:lnTo>
                  <a:lnTo>
                    <a:pt x="1187" y="1046"/>
                  </a:lnTo>
                  <a:lnTo>
                    <a:pt x="1193" y="1057"/>
                  </a:lnTo>
                  <a:lnTo>
                    <a:pt x="1193" y="1057"/>
                  </a:lnTo>
                  <a:lnTo>
                    <a:pt x="1198" y="1075"/>
                  </a:lnTo>
                  <a:lnTo>
                    <a:pt x="1198" y="1075"/>
                  </a:lnTo>
                  <a:lnTo>
                    <a:pt x="1204" y="1091"/>
                  </a:lnTo>
                  <a:lnTo>
                    <a:pt x="1204" y="1091"/>
                  </a:lnTo>
                  <a:lnTo>
                    <a:pt x="1215" y="1103"/>
                  </a:lnTo>
                  <a:lnTo>
                    <a:pt x="1215" y="1103"/>
                  </a:lnTo>
                  <a:lnTo>
                    <a:pt x="1221" y="1109"/>
                  </a:lnTo>
                  <a:lnTo>
                    <a:pt x="1221" y="1109"/>
                  </a:lnTo>
                  <a:lnTo>
                    <a:pt x="1226" y="1120"/>
                  </a:lnTo>
                  <a:lnTo>
                    <a:pt x="1226" y="1120"/>
                  </a:lnTo>
                  <a:lnTo>
                    <a:pt x="1232" y="1131"/>
                  </a:lnTo>
                  <a:lnTo>
                    <a:pt x="1232" y="1131"/>
                  </a:lnTo>
                  <a:lnTo>
                    <a:pt x="1232" y="1142"/>
                  </a:lnTo>
                  <a:lnTo>
                    <a:pt x="1232" y="1142"/>
                  </a:lnTo>
                  <a:lnTo>
                    <a:pt x="1232" y="1160"/>
                  </a:lnTo>
                  <a:lnTo>
                    <a:pt x="1232" y="1160"/>
                  </a:lnTo>
                  <a:lnTo>
                    <a:pt x="1238" y="1176"/>
                  </a:lnTo>
                  <a:lnTo>
                    <a:pt x="1238" y="1176"/>
                  </a:lnTo>
                  <a:lnTo>
                    <a:pt x="1249" y="1188"/>
                  </a:lnTo>
                  <a:lnTo>
                    <a:pt x="1249" y="1188"/>
                  </a:lnTo>
                  <a:lnTo>
                    <a:pt x="1260" y="1194"/>
                  </a:lnTo>
                  <a:lnTo>
                    <a:pt x="1260" y="1194"/>
                  </a:lnTo>
                  <a:lnTo>
                    <a:pt x="1272" y="1194"/>
                  </a:lnTo>
                  <a:lnTo>
                    <a:pt x="1272" y="1194"/>
                  </a:lnTo>
                  <a:lnTo>
                    <a:pt x="1284" y="1194"/>
                  </a:lnTo>
                  <a:lnTo>
                    <a:pt x="1284" y="1194"/>
                  </a:lnTo>
                  <a:lnTo>
                    <a:pt x="1295" y="1200"/>
                  </a:lnTo>
                  <a:lnTo>
                    <a:pt x="1295" y="1200"/>
                  </a:lnTo>
                  <a:lnTo>
                    <a:pt x="1312" y="1200"/>
                  </a:lnTo>
                  <a:lnTo>
                    <a:pt x="1312" y="1200"/>
                  </a:lnTo>
                  <a:lnTo>
                    <a:pt x="1318" y="1205"/>
                  </a:lnTo>
                  <a:lnTo>
                    <a:pt x="1318" y="1205"/>
                  </a:lnTo>
                  <a:lnTo>
                    <a:pt x="1329" y="1216"/>
                  </a:lnTo>
                  <a:lnTo>
                    <a:pt x="1329" y="1216"/>
                  </a:lnTo>
                  <a:lnTo>
                    <a:pt x="1335" y="1228"/>
                  </a:lnTo>
                  <a:lnTo>
                    <a:pt x="1335" y="1228"/>
                  </a:lnTo>
                  <a:lnTo>
                    <a:pt x="1346" y="1228"/>
                  </a:lnTo>
                  <a:lnTo>
                    <a:pt x="1346" y="1228"/>
                  </a:lnTo>
                  <a:lnTo>
                    <a:pt x="1357" y="1234"/>
                  </a:lnTo>
                  <a:lnTo>
                    <a:pt x="1357" y="1234"/>
                  </a:lnTo>
                  <a:lnTo>
                    <a:pt x="1369" y="1245"/>
                  </a:lnTo>
                  <a:lnTo>
                    <a:pt x="1369" y="1245"/>
                  </a:lnTo>
                  <a:lnTo>
                    <a:pt x="1380" y="1256"/>
                  </a:lnTo>
                  <a:lnTo>
                    <a:pt x="1380" y="1256"/>
                  </a:lnTo>
                  <a:lnTo>
                    <a:pt x="1380" y="1262"/>
                  </a:lnTo>
                </a:path>
              </a:pathLst>
            </a:custGeom>
            <a:solidFill>
              <a:srgbClr val="D2DB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Freeform 179"/>
            <p:cNvSpPr>
              <a:spLocks noChangeArrowheads="1"/>
            </p:cNvSpPr>
            <p:nvPr/>
          </p:nvSpPr>
          <p:spPr bwMode="auto">
            <a:xfrm>
              <a:off x="5543550" y="3119438"/>
              <a:ext cx="50800" cy="100012"/>
            </a:xfrm>
            <a:custGeom>
              <a:avLst/>
              <a:gdLst>
                <a:gd name="T0" fmla="*/ 0 w 143"/>
                <a:gd name="T1" fmla="*/ 58 h 280"/>
                <a:gd name="T2" fmla="*/ 0 w 143"/>
                <a:gd name="T3" fmla="*/ 63 h 280"/>
                <a:gd name="T4" fmla="*/ 6 w 143"/>
                <a:gd name="T5" fmla="*/ 63 h 280"/>
                <a:gd name="T6" fmla="*/ 12 w 143"/>
                <a:gd name="T7" fmla="*/ 63 h 280"/>
                <a:gd name="T8" fmla="*/ 28 w 143"/>
                <a:gd name="T9" fmla="*/ 68 h 280"/>
                <a:gd name="T10" fmla="*/ 34 w 143"/>
                <a:gd name="T11" fmla="*/ 68 h 280"/>
                <a:gd name="T12" fmla="*/ 28 w 143"/>
                <a:gd name="T13" fmla="*/ 103 h 280"/>
                <a:gd name="T14" fmla="*/ 28 w 143"/>
                <a:gd name="T15" fmla="*/ 120 h 280"/>
                <a:gd name="T16" fmla="*/ 28 w 143"/>
                <a:gd name="T17" fmla="*/ 143 h 280"/>
                <a:gd name="T18" fmla="*/ 22 w 143"/>
                <a:gd name="T19" fmla="*/ 160 h 280"/>
                <a:gd name="T20" fmla="*/ 17 w 143"/>
                <a:gd name="T21" fmla="*/ 199 h 280"/>
                <a:gd name="T22" fmla="*/ 22 w 143"/>
                <a:gd name="T23" fmla="*/ 222 h 280"/>
                <a:gd name="T24" fmla="*/ 57 w 143"/>
                <a:gd name="T25" fmla="*/ 245 h 280"/>
                <a:gd name="T26" fmla="*/ 74 w 143"/>
                <a:gd name="T27" fmla="*/ 262 h 280"/>
                <a:gd name="T28" fmla="*/ 74 w 143"/>
                <a:gd name="T29" fmla="*/ 268 h 280"/>
                <a:gd name="T30" fmla="*/ 80 w 143"/>
                <a:gd name="T31" fmla="*/ 273 h 280"/>
                <a:gd name="T32" fmla="*/ 80 w 143"/>
                <a:gd name="T33" fmla="*/ 279 h 280"/>
                <a:gd name="T34" fmla="*/ 85 w 143"/>
                <a:gd name="T35" fmla="*/ 279 h 280"/>
                <a:gd name="T36" fmla="*/ 97 w 143"/>
                <a:gd name="T37" fmla="*/ 279 h 280"/>
                <a:gd name="T38" fmla="*/ 102 w 143"/>
                <a:gd name="T39" fmla="*/ 279 h 280"/>
                <a:gd name="T40" fmla="*/ 102 w 143"/>
                <a:gd name="T41" fmla="*/ 268 h 280"/>
                <a:gd name="T42" fmla="*/ 102 w 143"/>
                <a:gd name="T43" fmla="*/ 262 h 280"/>
                <a:gd name="T44" fmla="*/ 108 w 143"/>
                <a:gd name="T45" fmla="*/ 262 h 280"/>
                <a:gd name="T46" fmla="*/ 119 w 143"/>
                <a:gd name="T47" fmla="*/ 262 h 280"/>
                <a:gd name="T48" fmla="*/ 131 w 143"/>
                <a:gd name="T49" fmla="*/ 245 h 280"/>
                <a:gd name="T50" fmla="*/ 136 w 143"/>
                <a:gd name="T51" fmla="*/ 233 h 280"/>
                <a:gd name="T52" fmla="*/ 142 w 143"/>
                <a:gd name="T53" fmla="*/ 222 h 280"/>
                <a:gd name="T54" fmla="*/ 136 w 143"/>
                <a:gd name="T55" fmla="*/ 199 h 280"/>
                <a:gd name="T56" fmla="*/ 131 w 143"/>
                <a:gd name="T57" fmla="*/ 188 h 280"/>
                <a:gd name="T58" fmla="*/ 131 w 143"/>
                <a:gd name="T59" fmla="*/ 182 h 280"/>
                <a:gd name="T60" fmla="*/ 119 w 143"/>
                <a:gd name="T61" fmla="*/ 160 h 280"/>
                <a:gd name="T62" fmla="*/ 108 w 143"/>
                <a:gd name="T63" fmla="*/ 148 h 280"/>
                <a:gd name="T64" fmla="*/ 108 w 143"/>
                <a:gd name="T65" fmla="*/ 137 h 280"/>
                <a:gd name="T66" fmla="*/ 114 w 143"/>
                <a:gd name="T67" fmla="*/ 126 h 280"/>
                <a:gd name="T68" fmla="*/ 119 w 143"/>
                <a:gd name="T69" fmla="*/ 97 h 280"/>
                <a:gd name="T70" fmla="*/ 119 w 143"/>
                <a:gd name="T71" fmla="*/ 86 h 280"/>
                <a:gd name="T72" fmla="*/ 114 w 143"/>
                <a:gd name="T73" fmla="*/ 63 h 280"/>
                <a:gd name="T74" fmla="*/ 102 w 143"/>
                <a:gd name="T75" fmla="*/ 34 h 280"/>
                <a:gd name="T76" fmla="*/ 80 w 143"/>
                <a:gd name="T77" fmla="*/ 12 h 280"/>
                <a:gd name="T78" fmla="*/ 62 w 143"/>
                <a:gd name="T79" fmla="*/ 29 h 280"/>
                <a:gd name="T80" fmla="*/ 57 w 143"/>
                <a:gd name="T81" fmla="*/ 18 h 280"/>
                <a:gd name="T82" fmla="*/ 40 w 143"/>
                <a:gd name="T83" fmla="*/ 6 h 280"/>
                <a:gd name="T84" fmla="*/ 6 w 143"/>
                <a:gd name="T85" fmla="*/ 29 h 280"/>
                <a:gd name="T86" fmla="*/ 0 w 143"/>
                <a:gd name="T87" fmla="*/ 4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" h="280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99"/>
                  </a:lnTo>
                  <a:lnTo>
                    <a:pt x="17" y="199"/>
                  </a:lnTo>
                  <a:lnTo>
                    <a:pt x="22" y="222"/>
                  </a:lnTo>
                  <a:lnTo>
                    <a:pt x="22" y="222"/>
                  </a:lnTo>
                  <a:lnTo>
                    <a:pt x="40" y="233"/>
                  </a:lnTo>
                  <a:lnTo>
                    <a:pt x="40" y="233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74" y="262"/>
                  </a:lnTo>
                  <a:lnTo>
                    <a:pt x="74" y="262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80" y="273"/>
                  </a:lnTo>
                  <a:lnTo>
                    <a:pt x="80" y="273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5" y="279"/>
                  </a:lnTo>
                  <a:lnTo>
                    <a:pt x="85" y="279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102" y="279"/>
                  </a:lnTo>
                  <a:lnTo>
                    <a:pt x="102" y="279"/>
                  </a:lnTo>
                  <a:lnTo>
                    <a:pt x="108" y="273"/>
                  </a:lnTo>
                  <a:lnTo>
                    <a:pt x="108" y="273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8" y="262"/>
                  </a:lnTo>
                  <a:lnTo>
                    <a:pt x="108" y="262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25" y="257"/>
                  </a:lnTo>
                  <a:lnTo>
                    <a:pt x="125" y="25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6" y="233"/>
                  </a:lnTo>
                  <a:lnTo>
                    <a:pt x="136" y="233"/>
                  </a:lnTo>
                  <a:lnTo>
                    <a:pt x="136" y="228"/>
                  </a:lnTo>
                  <a:lnTo>
                    <a:pt x="136" y="228"/>
                  </a:lnTo>
                  <a:lnTo>
                    <a:pt x="142" y="222"/>
                  </a:lnTo>
                  <a:lnTo>
                    <a:pt x="136" y="217"/>
                  </a:lnTo>
                  <a:lnTo>
                    <a:pt x="136" y="211"/>
                  </a:lnTo>
                  <a:lnTo>
                    <a:pt x="136" y="199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1" y="182"/>
                  </a:lnTo>
                  <a:lnTo>
                    <a:pt x="131" y="182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9" y="114"/>
                  </a:lnTo>
                  <a:lnTo>
                    <a:pt x="119" y="114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86"/>
                  </a:lnTo>
                  <a:lnTo>
                    <a:pt x="119" y="86"/>
                  </a:lnTo>
                  <a:lnTo>
                    <a:pt x="119" y="80"/>
                  </a:lnTo>
                  <a:lnTo>
                    <a:pt x="119" y="74"/>
                  </a:lnTo>
                  <a:lnTo>
                    <a:pt x="114" y="63"/>
                  </a:lnTo>
                  <a:lnTo>
                    <a:pt x="114" y="52"/>
                  </a:lnTo>
                  <a:lnTo>
                    <a:pt x="108" y="46"/>
                  </a:lnTo>
                  <a:lnTo>
                    <a:pt x="102" y="34"/>
                  </a:lnTo>
                  <a:lnTo>
                    <a:pt x="91" y="29"/>
                  </a:lnTo>
                  <a:lnTo>
                    <a:pt x="85" y="23"/>
                  </a:lnTo>
                  <a:lnTo>
                    <a:pt x="80" y="12"/>
                  </a:lnTo>
                  <a:lnTo>
                    <a:pt x="74" y="18"/>
                  </a:lnTo>
                  <a:lnTo>
                    <a:pt x="68" y="23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57" y="23"/>
                  </a:lnTo>
                  <a:lnTo>
                    <a:pt x="57" y="18"/>
                  </a:lnTo>
                  <a:lnTo>
                    <a:pt x="51" y="12"/>
                  </a:lnTo>
                  <a:lnTo>
                    <a:pt x="51" y="0"/>
                  </a:lnTo>
                  <a:lnTo>
                    <a:pt x="40" y="6"/>
                  </a:lnTo>
                  <a:lnTo>
                    <a:pt x="28" y="18"/>
                  </a:lnTo>
                  <a:lnTo>
                    <a:pt x="17" y="23"/>
                  </a:lnTo>
                  <a:lnTo>
                    <a:pt x="6" y="29"/>
                  </a:lnTo>
                  <a:lnTo>
                    <a:pt x="6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8"/>
                  </a:lnTo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Freeform 180"/>
            <p:cNvSpPr>
              <a:spLocks noChangeArrowheads="1"/>
            </p:cNvSpPr>
            <p:nvPr/>
          </p:nvSpPr>
          <p:spPr bwMode="auto">
            <a:xfrm>
              <a:off x="247650" y="1905000"/>
              <a:ext cx="9898063" cy="882650"/>
            </a:xfrm>
            <a:custGeom>
              <a:avLst/>
              <a:gdLst>
                <a:gd name="T0" fmla="*/ 27096 w 27494"/>
                <a:gd name="T1" fmla="*/ 420 h 2451"/>
                <a:gd name="T2" fmla="*/ 27266 w 27494"/>
                <a:gd name="T3" fmla="*/ 631 h 2451"/>
                <a:gd name="T4" fmla="*/ 27328 w 27494"/>
                <a:gd name="T5" fmla="*/ 704 h 2451"/>
                <a:gd name="T6" fmla="*/ 27191 w 27494"/>
                <a:gd name="T7" fmla="*/ 756 h 2451"/>
                <a:gd name="T8" fmla="*/ 27004 w 27494"/>
                <a:gd name="T9" fmla="*/ 864 h 2451"/>
                <a:gd name="T10" fmla="*/ 27431 w 27494"/>
                <a:gd name="T11" fmla="*/ 938 h 2451"/>
                <a:gd name="T12" fmla="*/ 27175 w 27494"/>
                <a:gd name="T13" fmla="*/ 1177 h 2451"/>
                <a:gd name="T14" fmla="*/ 27203 w 27494"/>
                <a:gd name="T15" fmla="*/ 1381 h 2451"/>
                <a:gd name="T16" fmla="*/ 27356 w 27494"/>
                <a:gd name="T17" fmla="*/ 1626 h 2451"/>
                <a:gd name="T18" fmla="*/ 26646 w 27494"/>
                <a:gd name="T19" fmla="*/ 1438 h 2451"/>
                <a:gd name="T20" fmla="*/ 26203 w 27494"/>
                <a:gd name="T21" fmla="*/ 2415 h 2451"/>
                <a:gd name="T22" fmla="*/ 25458 w 27494"/>
                <a:gd name="T23" fmla="*/ 2285 h 2451"/>
                <a:gd name="T24" fmla="*/ 26993 w 27494"/>
                <a:gd name="T25" fmla="*/ 2251 h 2451"/>
                <a:gd name="T26" fmla="*/ 27470 w 27494"/>
                <a:gd name="T27" fmla="*/ 2086 h 2451"/>
                <a:gd name="T28" fmla="*/ 27072 w 27494"/>
                <a:gd name="T29" fmla="*/ 1438 h 2451"/>
                <a:gd name="T30" fmla="*/ 26862 w 27494"/>
                <a:gd name="T31" fmla="*/ 1165 h 2451"/>
                <a:gd name="T32" fmla="*/ 27294 w 27494"/>
                <a:gd name="T33" fmla="*/ 2041 h 2451"/>
                <a:gd name="T34" fmla="*/ 3966 w 27494"/>
                <a:gd name="T35" fmla="*/ 2006 h 2451"/>
                <a:gd name="T36" fmla="*/ 3739 w 27494"/>
                <a:gd name="T37" fmla="*/ 1762 h 2451"/>
                <a:gd name="T38" fmla="*/ 3688 w 27494"/>
                <a:gd name="T39" fmla="*/ 1546 h 2451"/>
                <a:gd name="T40" fmla="*/ 2489 w 27494"/>
                <a:gd name="T41" fmla="*/ 1762 h 2451"/>
                <a:gd name="T42" fmla="*/ 1642 w 27494"/>
                <a:gd name="T43" fmla="*/ 1318 h 2451"/>
                <a:gd name="T44" fmla="*/ 750 w 27494"/>
                <a:gd name="T45" fmla="*/ 2342 h 2451"/>
                <a:gd name="T46" fmla="*/ 562 w 27494"/>
                <a:gd name="T47" fmla="*/ 2325 h 2451"/>
                <a:gd name="T48" fmla="*/ 1404 w 27494"/>
                <a:gd name="T49" fmla="*/ 2194 h 2451"/>
                <a:gd name="T50" fmla="*/ 1523 w 27494"/>
                <a:gd name="T51" fmla="*/ 2154 h 2451"/>
                <a:gd name="T52" fmla="*/ 3950 w 27494"/>
                <a:gd name="T53" fmla="*/ 1921 h 2451"/>
                <a:gd name="T54" fmla="*/ 3990 w 27494"/>
                <a:gd name="T55" fmla="*/ 1926 h 2451"/>
                <a:gd name="T56" fmla="*/ 3870 w 27494"/>
                <a:gd name="T57" fmla="*/ 1881 h 2451"/>
                <a:gd name="T58" fmla="*/ 3841 w 27494"/>
                <a:gd name="T59" fmla="*/ 1807 h 2451"/>
                <a:gd name="T60" fmla="*/ 2409 w 27494"/>
                <a:gd name="T61" fmla="*/ 1762 h 2451"/>
                <a:gd name="T62" fmla="*/ 2517 w 27494"/>
                <a:gd name="T63" fmla="*/ 1614 h 2451"/>
                <a:gd name="T64" fmla="*/ 1227 w 27494"/>
                <a:gd name="T65" fmla="*/ 972 h 2451"/>
                <a:gd name="T66" fmla="*/ 1256 w 27494"/>
                <a:gd name="T67" fmla="*/ 949 h 2451"/>
                <a:gd name="T68" fmla="*/ 3012 w 27494"/>
                <a:gd name="T69" fmla="*/ 136 h 2451"/>
                <a:gd name="T70" fmla="*/ 2523 w 27494"/>
                <a:gd name="T71" fmla="*/ 68 h 2451"/>
                <a:gd name="T72" fmla="*/ 2028 w 27494"/>
                <a:gd name="T73" fmla="*/ 68 h 2451"/>
                <a:gd name="T74" fmla="*/ 1665 w 27494"/>
                <a:gd name="T75" fmla="*/ 335 h 2451"/>
                <a:gd name="T76" fmla="*/ 1796 w 27494"/>
                <a:gd name="T77" fmla="*/ 551 h 2451"/>
                <a:gd name="T78" fmla="*/ 1858 w 27494"/>
                <a:gd name="T79" fmla="*/ 699 h 2451"/>
                <a:gd name="T80" fmla="*/ 1472 w 27494"/>
                <a:gd name="T81" fmla="*/ 750 h 2451"/>
                <a:gd name="T82" fmla="*/ 1841 w 27494"/>
                <a:gd name="T83" fmla="*/ 853 h 2451"/>
                <a:gd name="T84" fmla="*/ 1699 w 27494"/>
                <a:gd name="T85" fmla="*/ 1091 h 2451"/>
                <a:gd name="T86" fmla="*/ 1710 w 27494"/>
                <a:gd name="T87" fmla="*/ 1290 h 2451"/>
                <a:gd name="T88" fmla="*/ 1824 w 27494"/>
                <a:gd name="T89" fmla="*/ 1352 h 2451"/>
                <a:gd name="T90" fmla="*/ 2000 w 27494"/>
                <a:gd name="T91" fmla="*/ 1501 h 2451"/>
                <a:gd name="T92" fmla="*/ 2205 w 27494"/>
                <a:gd name="T93" fmla="*/ 1580 h 2451"/>
                <a:gd name="T94" fmla="*/ 1926 w 27494"/>
                <a:gd name="T95" fmla="*/ 1881 h 2451"/>
                <a:gd name="T96" fmla="*/ 1921 w 27494"/>
                <a:gd name="T97" fmla="*/ 1938 h 2451"/>
                <a:gd name="T98" fmla="*/ 2171 w 27494"/>
                <a:gd name="T99" fmla="*/ 1773 h 2451"/>
                <a:gd name="T100" fmla="*/ 2432 w 27494"/>
                <a:gd name="T101" fmla="*/ 1535 h 2451"/>
                <a:gd name="T102" fmla="*/ 2586 w 27494"/>
                <a:gd name="T103" fmla="*/ 1302 h 2451"/>
                <a:gd name="T104" fmla="*/ 2620 w 27494"/>
                <a:gd name="T105" fmla="*/ 1370 h 2451"/>
                <a:gd name="T106" fmla="*/ 2733 w 27494"/>
                <a:gd name="T107" fmla="*/ 1404 h 2451"/>
                <a:gd name="T108" fmla="*/ 2910 w 27494"/>
                <a:gd name="T109" fmla="*/ 1273 h 2451"/>
                <a:gd name="T110" fmla="*/ 3046 w 27494"/>
                <a:gd name="T111" fmla="*/ 1347 h 2451"/>
                <a:gd name="T112" fmla="*/ 3455 w 27494"/>
                <a:gd name="T113" fmla="*/ 1472 h 2451"/>
                <a:gd name="T114" fmla="*/ 3694 w 27494"/>
                <a:gd name="T115" fmla="*/ 1671 h 2451"/>
                <a:gd name="T116" fmla="*/ 3773 w 27494"/>
                <a:gd name="T117" fmla="*/ 1620 h 2451"/>
                <a:gd name="T118" fmla="*/ 3938 w 27494"/>
                <a:gd name="T119" fmla="*/ 1830 h 2451"/>
                <a:gd name="T120" fmla="*/ 4057 w 27494"/>
                <a:gd name="T121" fmla="*/ 1887 h 2451"/>
                <a:gd name="T122" fmla="*/ 4125 w 27494"/>
                <a:gd name="T123" fmla="*/ 2029 h 2451"/>
                <a:gd name="T124" fmla="*/ 3841 w 27494"/>
                <a:gd name="T125" fmla="*/ 1495 h 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94" h="2451">
                  <a:moveTo>
                    <a:pt x="27493" y="165"/>
                  </a:moveTo>
                  <a:lnTo>
                    <a:pt x="27493" y="165"/>
                  </a:lnTo>
                  <a:lnTo>
                    <a:pt x="27487" y="170"/>
                  </a:lnTo>
                  <a:lnTo>
                    <a:pt x="27487" y="170"/>
                  </a:lnTo>
                  <a:lnTo>
                    <a:pt x="27476" y="176"/>
                  </a:lnTo>
                  <a:lnTo>
                    <a:pt x="27476" y="176"/>
                  </a:lnTo>
                  <a:lnTo>
                    <a:pt x="27465" y="182"/>
                  </a:lnTo>
                  <a:lnTo>
                    <a:pt x="27465" y="182"/>
                  </a:lnTo>
                  <a:lnTo>
                    <a:pt x="27453" y="188"/>
                  </a:lnTo>
                  <a:lnTo>
                    <a:pt x="27453" y="188"/>
                  </a:lnTo>
                  <a:lnTo>
                    <a:pt x="27436" y="188"/>
                  </a:lnTo>
                  <a:lnTo>
                    <a:pt x="27436" y="188"/>
                  </a:lnTo>
                  <a:lnTo>
                    <a:pt x="27419" y="188"/>
                  </a:lnTo>
                  <a:lnTo>
                    <a:pt x="27419" y="188"/>
                  </a:lnTo>
                  <a:lnTo>
                    <a:pt x="27402" y="188"/>
                  </a:lnTo>
                  <a:lnTo>
                    <a:pt x="27402" y="188"/>
                  </a:lnTo>
                  <a:lnTo>
                    <a:pt x="27385" y="193"/>
                  </a:lnTo>
                  <a:lnTo>
                    <a:pt x="27385" y="193"/>
                  </a:lnTo>
                  <a:lnTo>
                    <a:pt x="27380" y="199"/>
                  </a:lnTo>
                  <a:lnTo>
                    <a:pt x="27380" y="199"/>
                  </a:lnTo>
                  <a:lnTo>
                    <a:pt x="27380" y="204"/>
                  </a:lnTo>
                  <a:lnTo>
                    <a:pt x="27380" y="204"/>
                  </a:lnTo>
                  <a:lnTo>
                    <a:pt x="27374" y="204"/>
                  </a:lnTo>
                  <a:lnTo>
                    <a:pt x="27374" y="204"/>
                  </a:lnTo>
                  <a:lnTo>
                    <a:pt x="27368" y="204"/>
                  </a:lnTo>
                  <a:lnTo>
                    <a:pt x="27368" y="204"/>
                  </a:lnTo>
                  <a:lnTo>
                    <a:pt x="27362" y="204"/>
                  </a:lnTo>
                  <a:lnTo>
                    <a:pt x="27362" y="204"/>
                  </a:lnTo>
                  <a:lnTo>
                    <a:pt x="27356" y="204"/>
                  </a:lnTo>
                  <a:lnTo>
                    <a:pt x="27356" y="204"/>
                  </a:lnTo>
                  <a:lnTo>
                    <a:pt x="27351" y="210"/>
                  </a:lnTo>
                  <a:lnTo>
                    <a:pt x="27351" y="210"/>
                  </a:lnTo>
                  <a:lnTo>
                    <a:pt x="27345" y="221"/>
                  </a:lnTo>
                  <a:lnTo>
                    <a:pt x="27345" y="221"/>
                  </a:lnTo>
                  <a:lnTo>
                    <a:pt x="27340" y="233"/>
                  </a:lnTo>
                  <a:lnTo>
                    <a:pt x="27340" y="233"/>
                  </a:lnTo>
                  <a:lnTo>
                    <a:pt x="27334" y="239"/>
                  </a:lnTo>
                  <a:lnTo>
                    <a:pt x="27334" y="239"/>
                  </a:lnTo>
                  <a:lnTo>
                    <a:pt x="27328" y="250"/>
                  </a:lnTo>
                  <a:lnTo>
                    <a:pt x="27328" y="250"/>
                  </a:lnTo>
                  <a:lnTo>
                    <a:pt x="27317" y="255"/>
                  </a:lnTo>
                  <a:lnTo>
                    <a:pt x="27317" y="255"/>
                  </a:lnTo>
                  <a:lnTo>
                    <a:pt x="27306" y="267"/>
                  </a:lnTo>
                  <a:lnTo>
                    <a:pt x="27306" y="267"/>
                  </a:lnTo>
                  <a:lnTo>
                    <a:pt x="27294" y="273"/>
                  </a:lnTo>
                  <a:lnTo>
                    <a:pt x="27294" y="273"/>
                  </a:lnTo>
                  <a:lnTo>
                    <a:pt x="27294" y="284"/>
                  </a:lnTo>
                  <a:lnTo>
                    <a:pt x="27294" y="284"/>
                  </a:lnTo>
                  <a:lnTo>
                    <a:pt x="27294" y="295"/>
                  </a:lnTo>
                  <a:lnTo>
                    <a:pt x="27294" y="295"/>
                  </a:lnTo>
                  <a:lnTo>
                    <a:pt x="27294" y="301"/>
                  </a:lnTo>
                  <a:lnTo>
                    <a:pt x="27294" y="301"/>
                  </a:lnTo>
                  <a:lnTo>
                    <a:pt x="27294" y="313"/>
                  </a:lnTo>
                  <a:lnTo>
                    <a:pt x="27294" y="313"/>
                  </a:lnTo>
                  <a:lnTo>
                    <a:pt x="27288" y="313"/>
                  </a:lnTo>
                  <a:lnTo>
                    <a:pt x="27288" y="313"/>
                  </a:lnTo>
                  <a:lnTo>
                    <a:pt x="27283" y="318"/>
                  </a:lnTo>
                  <a:lnTo>
                    <a:pt x="27283" y="318"/>
                  </a:lnTo>
                  <a:lnTo>
                    <a:pt x="27277" y="318"/>
                  </a:lnTo>
                  <a:lnTo>
                    <a:pt x="27277" y="318"/>
                  </a:lnTo>
                  <a:lnTo>
                    <a:pt x="27277" y="324"/>
                  </a:lnTo>
                  <a:lnTo>
                    <a:pt x="27277" y="324"/>
                  </a:lnTo>
                  <a:lnTo>
                    <a:pt x="27271" y="329"/>
                  </a:lnTo>
                  <a:lnTo>
                    <a:pt x="27271" y="329"/>
                  </a:lnTo>
                  <a:lnTo>
                    <a:pt x="27277" y="341"/>
                  </a:lnTo>
                  <a:lnTo>
                    <a:pt x="27277" y="341"/>
                  </a:lnTo>
                  <a:lnTo>
                    <a:pt x="27277" y="347"/>
                  </a:lnTo>
                  <a:lnTo>
                    <a:pt x="27277" y="347"/>
                  </a:lnTo>
                  <a:lnTo>
                    <a:pt x="27277" y="358"/>
                  </a:lnTo>
                  <a:lnTo>
                    <a:pt x="27271" y="358"/>
                  </a:lnTo>
                  <a:lnTo>
                    <a:pt x="27271" y="358"/>
                  </a:lnTo>
                  <a:lnTo>
                    <a:pt x="27266" y="358"/>
                  </a:lnTo>
                  <a:lnTo>
                    <a:pt x="27266" y="364"/>
                  </a:lnTo>
                  <a:lnTo>
                    <a:pt x="27266" y="364"/>
                  </a:lnTo>
                  <a:lnTo>
                    <a:pt x="27260" y="369"/>
                  </a:lnTo>
                  <a:lnTo>
                    <a:pt x="27260" y="369"/>
                  </a:lnTo>
                  <a:lnTo>
                    <a:pt x="27260" y="375"/>
                  </a:lnTo>
                  <a:lnTo>
                    <a:pt x="27260" y="375"/>
                  </a:lnTo>
                  <a:lnTo>
                    <a:pt x="27260" y="381"/>
                  </a:lnTo>
                  <a:lnTo>
                    <a:pt x="27260" y="381"/>
                  </a:lnTo>
                  <a:lnTo>
                    <a:pt x="27260" y="386"/>
                  </a:lnTo>
                  <a:lnTo>
                    <a:pt x="27260" y="386"/>
                  </a:lnTo>
                  <a:lnTo>
                    <a:pt x="27243" y="404"/>
                  </a:lnTo>
                  <a:lnTo>
                    <a:pt x="27243" y="404"/>
                  </a:lnTo>
                  <a:lnTo>
                    <a:pt x="27215" y="409"/>
                  </a:lnTo>
                  <a:lnTo>
                    <a:pt x="27215" y="409"/>
                  </a:lnTo>
                  <a:lnTo>
                    <a:pt x="27186" y="415"/>
                  </a:lnTo>
                  <a:lnTo>
                    <a:pt x="27186" y="415"/>
                  </a:lnTo>
                  <a:lnTo>
                    <a:pt x="27158" y="415"/>
                  </a:lnTo>
                  <a:lnTo>
                    <a:pt x="27158" y="415"/>
                  </a:lnTo>
                  <a:lnTo>
                    <a:pt x="27158" y="415"/>
                  </a:lnTo>
                  <a:lnTo>
                    <a:pt x="27158" y="415"/>
                  </a:lnTo>
                  <a:lnTo>
                    <a:pt x="27152" y="409"/>
                  </a:lnTo>
                  <a:lnTo>
                    <a:pt x="27152" y="409"/>
                  </a:lnTo>
                  <a:lnTo>
                    <a:pt x="27146" y="409"/>
                  </a:lnTo>
                  <a:lnTo>
                    <a:pt x="27146" y="409"/>
                  </a:lnTo>
                  <a:lnTo>
                    <a:pt x="27146" y="404"/>
                  </a:lnTo>
                  <a:lnTo>
                    <a:pt x="27146" y="404"/>
                  </a:lnTo>
                  <a:lnTo>
                    <a:pt x="27141" y="409"/>
                  </a:lnTo>
                  <a:lnTo>
                    <a:pt x="27141" y="409"/>
                  </a:lnTo>
                  <a:lnTo>
                    <a:pt x="27135" y="415"/>
                  </a:lnTo>
                  <a:lnTo>
                    <a:pt x="27135" y="415"/>
                  </a:lnTo>
                  <a:lnTo>
                    <a:pt x="27129" y="420"/>
                  </a:lnTo>
                  <a:lnTo>
                    <a:pt x="27129" y="420"/>
                  </a:lnTo>
                  <a:lnTo>
                    <a:pt x="27129" y="420"/>
                  </a:lnTo>
                  <a:lnTo>
                    <a:pt x="27129" y="420"/>
                  </a:lnTo>
                  <a:lnTo>
                    <a:pt x="27112" y="426"/>
                  </a:lnTo>
                  <a:lnTo>
                    <a:pt x="27112" y="426"/>
                  </a:lnTo>
                  <a:lnTo>
                    <a:pt x="27096" y="420"/>
                  </a:lnTo>
                  <a:lnTo>
                    <a:pt x="27096" y="420"/>
                  </a:lnTo>
                  <a:lnTo>
                    <a:pt x="27078" y="420"/>
                  </a:lnTo>
                  <a:lnTo>
                    <a:pt x="27078" y="420"/>
                  </a:lnTo>
                  <a:lnTo>
                    <a:pt x="27061" y="420"/>
                  </a:lnTo>
                  <a:lnTo>
                    <a:pt x="27061" y="420"/>
                  </a:lnTo>
                  <a:lnTo>
                    <a:pt x="27061" y="415"/>
                  </a:lnTo>
                  <a:lnTo>
                    <a:pt x="27056" y="415"/>
                  </a:lnTo>
                  <a:lnTo>
                    <a:pt x="27056" y="409"/>
                  </a:lnTo>
                  <a:lnTo>
                    <a:pt x="27056" y="409"/>
                  </a:lnTo>
                  <a:lnTo>
                    <a:pt x="27050" y="415"/>
                  </a:lnTo>
                  <a:lnTo>
                    <a:pt x="27050" y="415"/>
                  </a:lnTo>
                  <a:lnTo>
                    <a:pt x="27044" y="420"/>
                  </a:lnTo>
                  <a:lnTo>
                    <a:pt x="27044" y="420"/>
                  </a:lnTo>
                  <a:lnTo>
                    <a:pt x="27044" y="426"/>
                  </a:lnTo>
                  <a:lnTo>
                    <a:pt x="27044" y="426"/>
                  </a:lnTo>
                  <a:lnTo>
                    <a:pt x="27050" y="426"/>
                  </a:lnTo>
                  <a:lnTo>
                    <a:pt x="27050" y="432"/>
                  </a:lnTo>
                  <a:lnTo>
                    <a:pt x="27050" y="432"/>
                  </a:lnTo>
                  <a:lnTo>
                    <a:pt x="27050" y="438"/>
                  </a:lnTo>
                  <a:lnTo>
                    <a:pt x="27050" y="438"/>
                  </a:lnTo>
                  <a:lnTo>
                    <a:pt x="27050" y="438"/>
                  </a:lnTo>
                  <a:lnTo>
                    <a:pt x="27056" y="443"/>
                  </a:lnTo>
                  <a:lnTo>
                    <a:pt x="27056" y="443"/>
                  </a:lnTo>
                  <a:lnTo>
                    <a:pt x="27056" y="449"/>
                  </a:lnTo>
                  <a:lnTo>
                    <a:pt x="27056" y="449"/>
                  </a:lnTo>
                  <a:lnTo>
                    <a:pt x="27056" y="460"/>
                  </a:lnTo>
                  <a:lnTo>
                    <a:pt x="27056" y="460"/>
                  </a:lnTo>
                  <a:lnTo>
                    <a:pt x="27050" y="466"/>
                  </a:lnTo>
                  <a:lnTo>
                    <a:pt x="27056" y="466"/>
                  </a:lnTo>
                  <a:lnTo>
                    <a:pt x="27056" y="466"/>
                  </a:lnTo>
                  <a:lnTo>
                    <a:pt x="27061" y="466"/>
                  </a:lnTo>
                  <a:lnTo>
                    <a:pt x="27061" y="466"/>
                  </a:lnTo>
                  <a:lnTo>
                    <a:pt x="27061" y="466"/>
                  </a:lnTo>
                  <a:lnTo>
                    <a:pt x="27061" y="466"/>
                  </a:lnTo>
                  <a:lnTo>
                    <a:pt x="27061" y="466"/>
                  </a:lnTo>
                  <a:lnTo>
                    <a:pt x="27067" y="472"/>
                  </a:lnTo>
                  <a:lnTo>
                    <a:pt x="27067" y="472"/>
                  </a:lnTo>
                  <a:lnTo>
                    <a:pt x="27072" y="478"/>
                  </a:lnTo>
                  <a:lnTo>
                    <a:pt x="27072" y="478"/>
                  </a:lnTo>
                  <a:lnTo>
                    <a:pt x="27072" y="478"/>
                  </a:lnTo>
                  <a:lnTo>
                    <a:pt x="27072" y="478"/>
                  </a:lnTo>
                  <a:lnTo>
                    <a:pt x="27067" y="478"/>
                  </a:lnTo>
                  <a:lnTo>
                    <a:pt x="27067" y="478"/>
                  </a:lnTo>
                  <a:lnTo>
                    <a:pt x="27061" y="483"/>
                  </a:lnTo>
                  <a:lnTo>
                    <a:pt x="27061" y="483"/>
                  </a:lnTo>
                  <a:lnTo>
                    <a:pt x="27050" y="483"/>
                  </a:lnTo>
                  <a:lnTo>
                    <a:pt x="27050" y="483"/>
                  </a:lnTo>
                  <a:lnTo>
                    <a:pt x="27044" y="489"/>
                  </a:lnTo>
                  <a:lnTo>
                    <a:pt x="27044" y="489"/>
                  </a:lnTo>
                  <a:lnTo>
                    <a:pt x="27044" y="489"/>
                  </a:lnTo>
                  <a:lnTo>
                    <a:pt x="27044" y="489"/>
                  </a:lnTo>
                  <a:lnTo>
                    <a:pt x="27044" y="494"/>
                  </a:lnTo>
                  <a:lnTo>
                    <a:pt x="27044" y="494"/>
                  </a:lnTo>
                  <a:lnTo>
                    <a:pt x="27044" y="500"/>
                  </a:lnTo>
                  <a:lnTo>
                    <a:pt x="27044" y="500"/>
                  </a:lnTo>
                  <a:lnTo>
                    <a:pt x="27044" y="506"/>
                  </a:lnTo>
                  <a:lnTo>
                    <a:pt x="27044" y="506"/>
                  </a:lnTo>
                  <a:lnTo>
                    <a:pt x="27067" y="511"/>
                  </a:lnTo>
                  <a:lnTo>
                    <a:pt x="27067" y="511"/>
                  </a:lnTo>
                  <a:lnTo>
                    <a:pt x="27084" y="523"/>
                  </a:lnTo>
                  <a:lnTo>
                    <a:pt x="27084" y="523"/>
                  </a:lnTo>
                  <a:lnTo>
                    <a:pt x="27106" y="529"/>
                  </a:lnTo>
                  <a:lnTo>
                    <a:pt x="27106" y="529"/>
                  </a:lnTo>
                  <a:lnTo>
                    <a:pt x="27124" y="540"/>
                  </a:lnTo>
                  <a:lnTo>
                    <a:pt x="27124" y="540"/>
                  </a:lnTo>
                  <a:lnTo>
                    <a:pt x="27129" y="551"/>
                  </a:lnTo>
                  <a:lnTo>
                    <a:pt x="27129" y="551"/>
                  </a:lnTo>
                  <a:lnTo>
                    <a:pt x="27135" y="557"/>
                  </a:lnTo>
                  <a:lnTo>
                    <a:pt x="27135" y="557"/>
                  </a:lnTo>
                  <a:lnTo>
                    <a:pt x="27141" y="568"/>
                  </a:lnTo>
                  <a:lnTo>
                    <a:pt x="27141" y="568"/>
                  </a:lnTo>
                  <a:lnTo>
                    <a:pt x="27152" y="574"/>
                  </a:lnTo>
                  <a:lnTo>
                    <a:pt x="27152" y="574"/>
                  </a:lnTo>
                  <a:lnTo>
                    <a:pt x="27163" y="579"/>
                  </a:lnTo>
                  <a:lnTo>
                    <a:pt x="27163" y="579"/>
                  </a:lnTo>
                  <a:lnTo>
                    <a:pt x="27181" y="585"/>
                  </a:lnTo>
                  <a:lnTo>
                    <a:pt x="27181" y="585"/>
                  </a:lnTo>
                  <a:lnTo>
                    <a:pt x="27191" y="591"/>
                  </a:lnTo>
                  <a:lnTo>
                    <a:pt x="27191" y="591"/>
                  </a:lnTo>
                  <a:lnTo>
                    <a:pt x="27203" y="603"/>
                  </a:lnTo>
                  <a:lnTo>
                    <a:pt x="27203" y="603"/>
                  </a:lnTo>
                  <a:lnTo>
                    <a:pt x="27209" y="608"/>
                  </a:lnTo>
                  <a:lnTo>
                    <a:pt x="27209" y="608"/>
                  </a:lnTo>
                  <a:lnTo>
                    <a:pt x="27209" y="619"/>
                  </a:lnTo>
                  <a:lnTo>
                    <a:pt x="27209" y="619"/>
                  </a:lnTo>
                  <a:lnTo>
                    <a:pt x="27209" y="631"/>
                  </a:lnTo>
                  <a:lnTo>
                    <a:pt x="27209" y="631"/>
                  </a:lnTo>
                  <a:lnTo>
                    <a:pt x="27209" y="642"/>
                  </a:lnTo>
                  <a:lnTo>
                    <a:pt x="27209" y="642"/>
                  </a:lnTo>
                  <a:lnTo>
                    <a:pt x="27220" y="642"/>
                  </a:lnTo>
                  <a:lnTo>
                    <a:pt x="27220" y="642"/>
                  </a:lnTo>
                  <a:lnTo>
                    <a:pt x="27226" y="642"/>
                  </a:lnTo>
                  <a:lnTo>
                    <a:pt x="27226" y="642"/>
                  </a:lnTo>
                  <a:lnTo>
                    <a:pt x="27237" y="642"/>
                  </a:lnTo>
                  <a:lnTo>
                    <a:pt x="27237" y="642"/>
                  </a:lnTo>
                  <a:lnTo>
                    <a:pt x="27249" y="648"/>
                  </a:lnTo>
                  <a:lnTo>
                    <a:pt x="27249" y="648"/>
                  </a:lnTo>
                  <a:lnTo>
                    <a:pt x="27249" y="648"/>
                  </a:lnTo>
                  <a:lnTo>
                    <a:pt x="27249" y="648"/>
                  </a:lnTo>
                  <a:lnTo>
                    <a:pt x="27255" y="648"/>
                  </a:lnTo>
                  <a:lnTo>
                    <a:pt x="27255" y="648"/>
                  </a:lnTo>
                  <a:lnTo>
                    <a:pt x="27266" y="654"/>
                  </a:lnTo>
                  <a:lnTo>
                    <a:pt x="27266" y="654"/>
                  </a:lnTo>
                  <a:lnTo>
                    <a:pt x="27271" y="648"/>
                  </a:lnTo>
                  <a:lnTo>
                    <a:pt x="27271" y="648"/>
                  </a:lnTo>
                  <a:lnTo>
                    <a:pt x="27266" y="648"/>
                  </a:lnTo>
                  <a:lnTo>
                    <a:pt x="27266" y="648"/>
                  </a:lnTo>
                  <a:lnTo>
                    <a:pt x="27266" y="642"/>
                  </a:lnTo>
                  <a:lnTo>
                    <a:pt x="27266" y="642"/>
                  </a:lnTo>
                  <a:lnTo>
                    <a:pt x="27266" y="631"/>
                  </a:lnTo>
                  <a:lnTo>
                    <a:pt x="27266" y="631"/>
                  </a:lnTo>
                  <a:lnTo>
                    <a:pt x="27271" y="631"/>
                  </a:lnTo>
                  <a:lnTo>
                    <a:pt x="27271" y="631"/>
                  </a:lnTo>
                  <a:lnTo>
                    <a:pt x="27277" y="625"/>
                  </a:lnTo>
                  <a:lnTo>
                    <a:pt x="27277" y="625"/>
                  </a:lnTo>
                  <a:lnTo>
                    <a:pt x="27277" y="631"/>
                  </a:lnTo>
                  <a:lnTo>
                    <a:pt x="27277" y="631"/>
                  </a:lnTo>
                  <a:lnTo>
                    <a:pt x="27271" y="631"/>
                  </a:lnTo>
                  <a:lnTo>
                    <a:pt x="27271" y="631"/>
                  </a:lnTo>
                  <a:lnTo>
                    <a:pt x="27277" y="637"/>
                  </a:lnTo>
                  <a:lnTo>
                    <a:pt x="27277" y="637"/>
                  </a:lnTo>
                  <a:lnTo>
                    <a:pt x="27283" y="637"/>
                  </a:lnTo>
                  <a:lnTo>
                    <a:pt x="27283" y="637"/>
                  </a:lnTo>
                  <a:lnTo>
                    <a:pt x="27288" y="637"/>
                  </a:lnTo>
                  <a:lnTo>
                    <a:pt x="27288" y="637"/>
                  </a:lnTo>
                  <a:lnTo>
                    <a:pt x="27294" y="631"/>
                  </a:lnTo>
                  <a:lnTo>
                    <a:pt x="27294" y="631"/>
                  </a:lnTo>
                  <a:lnTo>
                    <a:pt x="27294" y="631"/>
                  </a:lnTo>
                  <a:lnTo>
                    <a:pt x="27294" y="631"/>
                  </a:lnTo>
                  <a:lnTo>
                    <a:pt x="27300" y="631"/>
                  </a:lnTo>
                  <a:lnTo>
                    <a:pt x="27300" y="631"/>
                  </a:lnTo>
                  <a:lnTo>
                    <a:pt x="27300" y="637"/>
                  </a:lnTo>
                  <a:lnTo>
                    <a:pt x="27300" y="637"/>
                  </a:lnTo>
                  <a:lnTo>
                    <a:pt x="27300" y="642"/>
                  </a:lnTo>
                  <a:lnTo>
                    <a:pt x="27300" y="642"/>
                  </a:lnTo>
                  <a:lnTo>
                    <a:pt x="27300" y="648"/>
                  </a:lnTo>
                  <a:lnTo>
                    <a:pt x="27300" y="648"/>
                  </a:lnTo>
                  <a:lnTo>
                    <a:pt x="27311" y="642"/>
                  </a:lnTo>
                  <a:lnTo>
                    <a:pt x="27311" y="642"/>
                  </a:lnTo>
                  <a:lnTo>
                    <a:pt x="27328" y="642"/>
                  </a:lnTo>
                  <a:lnTo>
                    <a:pt x="27328" y="642"/>
                  </a:lnTo>
                  <a:lnTo>
                    <a:pt x="27345" y="642"/>
                  </a:lnTo>
                  <a:lnTo>
                    <a:pt x="27345" y="642"/>
                  </a:lnTo>
                  <a:lnTo>
                    <a:pt x="27362" y="642"/>
                  </a:lnTo>
                  <a:lnTo>
                    <a:pt x="27362" y="642"/>
                  </a:lnTo>
                  <a:lnTo>
                    <a:pt x="27356" y="648"/>
                  </a:lnTo>
                  <a:lnTo>
                    <a:pt x="27356" y="648"/>
                  </a:lnTo>
                  <a:lnTo>
                    <a:pt x="27340" y="654"/>
                  </a:lnTo>
                  <a:lnTo>
                    <a:pt x="27340" y="654"/>
                  </a:lnTo>
                  <a:lnTo>
                    <a:pt x="27334" y="671"/>
                  </a:lnTo>
                  <a:lnTo>
                    <a:pt x="27334" y="671"/>
                  </a:lnTo>
                  <a:lnTo>
                    <a:pt x="27334" y="676"/>
                  </a:lnTo>
                  <a:lnTo>
                    <a:pt x="27340" y="676"/>
                  </a:lnTo>
                  <a:lnTo>
                    <a:pt x="27340" y="676"/>
                  </a:lnTo>
                  <a:lnTo>
                    <a:pt x="27345" y="682"/>
                  </a:lnTo>
                  <a:lnTo>
                    <a:pt x="27345" y="682"/>
                  </a:lnTo>
                  <a:lnTo>
                    <a:pt x="27345" y="682"/>
                  </a:lnTo>
                  <a:lnTo>
                    <a:pt x="27345" y="682"/>
                  </a:lnTo>
                  <a:lnTo>
                    <a:pt x="27345" y="688"/>
                  </a:lnTo>
                  <a:lnTo>
                    <a:pt x="27345" y="688"/>
                  </a:lnTo>
                  <a:lnTo>
                    <a:pt x="27345" y="693"/>
                  </a:lnTo>
                  <a:lnTo>
                    <a:pt x="27345" y="693"/>
                  </a:lnTo>
                  <a:lnTo>
                    <a:pt x="27351" y="693"/>
                  </a:lnTo>
                  <a:lnTo>
                    <a:pt x="27351" y="693"/>
                  </a:lnTo>
                  <a:lnTo>
                    <a:pt x="27356" y="693"/>
                  </a:lnTo>
                  <a:lnTo>
                    <a:pt x="27356" y="693"/>
                  </a:lnTo>
                  <a:lnTo>
                    <a:pt x="27356" y="688"/>
                  </a:lnTo>
                  <a:lnTo>
                    <a:pt x="27356" y="688"/>
                  </a:lnTo>
                  <a:lnTo>
                    <a:pt x="27362" y="688"/>
                  </a:lnTo>
                  <a:lnTo>
                    <a:pt x="27362" y="688"/>
                  </a:lnTo>
                  <a:lnTo>
                    <a:pt x="27362" y="682"/>
                  </a:lnTo>
                  <a:lnTo>
                    <a:pt x="27362" y="682"/>
                  </a:lnTo>
                  <a:lnTo>
                    <a:pt x="27362" y="676"/>
                  </a:lnTo>
                  <a:lnTo>
                    <a:pt x="27362" y="676"/>
                  </a:lnTo>
                  <a:lnTo>
                    <a:pt x="27362" y="676"/>
                  </a:lnTo>
                  <a:lnTo>
                    <a:pt x="27368" y="676"/>
                  </a:lnTo>
                  <a:lnTo>
                    <a:pt x="27368" y="676"/>
                  </a:lnTo>
                  <a:lnTo>
                    <a:pt x="27368" y="682"/>
                  </a:lnTo>
                  <a:lnTo>
                    <a:pt x="27374" y="688"/>
                  </a:lnTo>
                  <a:lnTo>
                    <a:pt x="27374" y="693"/>
                  </a:lnTo>
                  <a:lnTo>
                    <a:pt x="27380" y="699"/>
                  </a:lnTo>
                  <a:lnTo>
                    <a:pt x="27380" y="699"/>
                  </a:lnTo>
                  <a:lnTo>
                    <a:pt x="27391" y="699"/>
                  </a:lnTo>
                  <a:lnTo>
                    <a:pt x="27391" y="699"/>
                  </a:lnTo>
                  <a:lnTo>
                    <a:pt x="27408" y="699"/>
                  </a:lnTo>
                  <a:lnTo>
                    <a:pt x="27408" y="699"/>
                  </a:lnTo>
                  <a:lnTo>
                    <a:pt x="27419" y="693"/>
                  </a:lnTo>
                  <a:lnTo>
                    <a:pt x="27419" y="693"/>
                  </a:lnTo>
                  <a:lnTo>
                    <a:pt x="27431" y="693"/>
                  </a:lnTo>
                  <a:lnTo>
                    <a:pt x="27431" y="693"/>
                  </a:lnTo>
                  <a:lnTo>
                    <a:pt x="27431" y="699"/>
                  </a:lnTo>
                  <a:lnTo>
                    <a:pt x="27431" y="699"/>
                  </a:lnTo>
                  <a:lnTo>
                    <a:pt x="27431" y="710"/>
                  </a:lnTo>
                  <a:lnTo>
                    <a:pt x="27431" y="710"/>
                  </a:lnTo>
                  <a:lnTo>
                    <a:pt x="27431" y="716"/>
                  </a:lnTo>
                  <a:lnTo>
                    <a:pt x="27431" y="716"/>
                  </a:lnTo>
                  <a:lnTo>
                    <a:pt x="27431" y="722"/>
                  </a:lnTo>
                  <a:lnTo>
                    <a:pt x="27431" y="722"/>
                  </a:lnTo>
                  <a:lnTo>
                    <a:pt x="27419" y="722"/>
                  </a:lnTo>
                  <a:lnTo>
                    <a:pt x="27419" y="722"/>
                  </a:lnTo>
                  <a:lnTo>
                    <a:pt x="27408" y="722"/>
                  </a:lnTo>
                  <a:lnTo>
                    <a:pt x="27408" y="722"/>
                  </a:lnTo>
                  <a:lnTo>
                    <a:pt x="27396" y="722"/>
                  </a:lnTo>
                  <a:lnTo>
                    <a:pt x="27396" y="722"/>
                  </a:lnTo>
                  <a:lnTo>
                    <a:pt x="27385" y="722"/>
                  </a:lnTo>
                  <a:lnTo>
                    <a:pt x="27385" y="722"/>
                  </a:lnTo>
                  <a:lnTo>
                    <a:pt x="27385" y="722"/>
                  </a:lnTo>
                  <a:lnTo>
                    <a:pt x="27385" y="722"/>
                  </a:lnTo>
                  <a:lnTo>
                    <a:pt x="27385" y="722"/>
                  </a:lnTo>
                  <a:lnTo>
                    <a:pt x="27374" y="722"/>
                  </a:lnTo>
                  <a:lnTo>
                    <a:pt x="27374" y="722"/>
                  </a:lnTo>
                  <a:lnTo>
                    <a:pt x="27356" y="722"/>
                  </a:lnTo>
                  <a:lnTo>
                    <a:pt x="27356" y="722"/>
                  </a:lnTo>
                  <a:lnTo>
                    <a:pt x="27340" y="722"/>
                  </a:lnTo>
                  <a:lnTo>
                    <a:pt x="27340" y="722"/>
                  </a:lnTo>
                  <a:lnTo>
                    <a:pt x="27340" y="716"/>
                  </a:lnTo>
                  <a:lnTo>
                    <a:pt x="27340" y="716"/>
                  </a:lnTo>
                  <a:lnTo>
                    <a:pt x="27334" y="710"/>
                  </a:lnTo>
                  <a:lnTo>
                    <a:pt x="27334" y="710"/>
                  </a:lnTo>
                  <a:lnTo>
                    <a:pt x="27328" y="704"/>
                  </a:lnTo>
                  <a:lnTo>
                    <a:pt x="27328" y="704"/>
                  </a:lnTo>
                  <a:lnTo>
                    <a:pt x="27322" y="699"/>
                  </a:lnTo>
                  <a:lnTo>
                    <a:pt x="27322" y="699"/>
                  </a:lnTo>
                  <a:lnTo>
                    <a:pt x="27322" y="693"/>
                  </a:lnTo>
                  <a:lnTo>
                    <a:pt x="27322" y="693"/>
                  </a:lnTo>
                  <a:lnTo>
                    <a:pt x="27322" y="688"/>
                  </a:lnTo>
                  <a:lnTo>
                    <a:pt x="27322" y="688"/>
                  </a:lnTo>
                  <a:lnTo>
                    <a:pt x="27322" y="682"/>
                  </a:lnTo>
                  <a:lnTo>
                    <a:pt x="27322" y="682"/>
                  </a:lnTo>
                  <a:lnTo>
                    <a:pt x="27322" y="676"/>
                  </a:lnTo>
                  <a:lnTo>
                    <a:pt x="27322" y="676"/>
                  </a:lnTo>
                  <a:lnTo>
                    <a:pt x="27322" y="676"/>
                  </a:lnTo>
                  <a:lnTo>
                    <a:pt x="27322" y="676"/>
                  </a:lnTo>
                  <a:lnTo>
                    <a:pt x="27317" y="676"/>
                  </a:lnTo>
                  <a:lnTo>
                    <a:pt x="27317" y="676"/>
                  </a:lnTo>
                  <a:lnTo>
                    <a:pt x="27317" y="671"/>
                  </a:lnTo>
                  <a:lnTo>
                    <a:pt x="27317" y="671"/>
                  </a:lnTo>
                  <a:lnTo>
                    <a:pt x="27306" y="671"/>
                  </a:lnTo>
                  <a:lnTo>
                    <a:pt x="27306" y="671"/>
                  </a:lnTo>
                  <a:lnTo>
                    <a:pt x="27306" y="676"/>
                  </a:lnTo>
                  <a:lnTo>
                    <a:pt x="27306" y="676"/>
                  </a:lnTo>
                  <a:lnTo>
                    <a:pt x="27306" y="688"/>
                  </a:lnTo>
                  <a:lnTo>
                    <a:pt x="27306" y="688"/>
                  </a:lnTo>
                  <a:lnTo>
                    <a:pt x="27306" y="693"/>
                  </a:lnTo>
                  <a:lnTo>
                    <a:pt x="27306" y="693"/>
                  </a:lnTo>
                  <a:lnTo>
                    <a:pt x="27306" y="693"/>
                  </a:lnTo>
                  <a:lnTo>
                    <a:pt x="27311" y="699"/>
                  </a:lnTo>
                  <a:lnTo>
                    <a:pt x="27317" y="710"/>
                  </a:lnTo>
                  <a:lnTo>
                    <a:pt x="27322" y="716"/>
                  </a:lnTo>
                  <a:lnTo>
                    <a:pt x="27328" y="722"/>
                  </a:lnTo>
                  <a:lnTo>
                    <a:pt x="27328" y="722"/>
                  </a:lnTo>
                  <a:lnTo>
                    <a:pt x="27334" y="728"/>
                  </a:lnTo>
                  <a:lnTo>
                    <a:pt x="27334" y="728"/>
                  </a:lnTo>
                  <a:lnTo>
                    <a:pt x="27334" y="733"/>
                  </a:lnTo>
                  <a:lnTo>
                    <a:pt x="27334" y="733"/>
                  </a:lnTo>
                  <a:lnTo>
                    <a:pt x="27340" y="739"/>
                  </a:lnTo>
                  <a:lnTo>
                    <a:pt x="27340" y="739"/>
                  </a:lnTo>
                  <a:lnTo>
                    <a:pt x="27340" y="750"/>
                  </a:lnTo>
                  <a:lnTo>
                    <a:pt x="27340" y="750"/>
                  </a:lnTo>
                  <a:lnTo>
                    <a:pt x="27351" y="744"/>
                  </a:lnTo>
                  <a:lnTo>
                    <a:pt x="27351" y="744"/>
                  </a:lnTo>
                  <a:lnTo>
                    <a:pt x="27356" y="739"/>
                  </a:lnTo>
                  <a:lnTo>
                    <a:pt x="27356" y="739"/>
                  </a:lnTo>
                  <a:lnTo>
                    <a:pt x="27368" y="739"/>
                  </a:lnTo>
                  <a:lnTo>
                    <a:pt x="27368" y="739"/>
                  </a:lnTo>
                  <a:lnTo>
                    <a:pt x="27380" y="739"/>
                  </a:lnTo>
                  <a:lnTo>
                    <a:pt x="27380" y="739"/>
                  </a:lnTo>
                  <a:lnTo>
                    <a:pt x="27380" y="739"/>
                  </a:lnTo>
                  <a:lnTo>
                    <a:pt x="27380" y="739"/>
                  </a:lnTo>
                  <a:lnTo>
                    <a:pt x="27385" y="744"/>
                  </a:lnTo>
                  <a:lnTo>
                    <a:pt x="27385" y="744"/>
                  </a:lnTo>
                  <a:lnTo>
                    <a:pt x="27385" y="744"/>
                  </a:lnTo>
                  <a:lnTo>
                    <a:pt x="27385" y="744"/>
                  </a:lnTo>
                  <a:lnTo>
                    <a:pt x="27391" y="750"/>
                  </a:lnTo>
                  <a:lnTo>
                    <a:pt x="27391" y="750"/>
                  </a:lnTo>
                  <a:lnTo>
                    <a:pt x="27391" y="756"/>
                  </a:lnTo>
                  <a:lnTo>
                    <a:pt x="27391" y="756"/>
                  </a:lnTo>
                  <a:lnTo>
                    <a:pt x="27391" y="768"/>
                  </a:lnTo>
                  <a:lnTo>
                    <a:pt x="27391" y="768"/>
                  </a:lnTo>
                  <a:lnTo>
                    <a:pt x="27391" y="773"/>
                  </a:lnTo>
                  <a:lnTo>
                    <a:pt x="27391" y="773"/>
                  </a:lnTo>
                  <a:lnTo>
                    <a:pt x="27385" y="778"/>
                  </a:lnTo>
                  <a:lnTo>
                    <a:pt x="27385" y="778"/>
                  </a:lnTo>
                  <a:lnTo>
                    <a:pt x="27380" y="773"/>
                  </a:lnTo>
                  <a:lnTo>
                    <a:pt x="27380" y="773"/>
                  </a:lnTo>
                  <a:lnTo>
                    <a:pt x="27374" y="768"/>
                  </a:lnTo>
                  <a:lnTo>
                    <a:pt x="27374" y="768"/>
                  </a:lnTo>
                  <a:lnTo>
                    <a:pt x="27374" y="762"/>
                  </a:lnTo>
                  <a:lnTo>
                    <a:pt x="27374" y="762"/>
                  </a:lnTo>
                  <a:lnTo>
                    <a:pt x="27368" y="762"/>
                  </a:lnTo>
                  <a:lnTo>
                    <a:pt x="27368" y="762"/>
                  </a:lnTo>
                  <a:lnTo>
                    <a:pt x="27362" y="762"/>
                  </a:lnTo>
                  <a:lnTo>
                    <a:pt x="27362" y="762"/>
                  </a:lnTo>
                  <a:lnTo>
                    <a:pt x="27362" y="762"/>
                  </a:lnTo>
                  <a:lnTo>
                    <a:pt x="27362" y="762"/>
                  </a:lnTo>
                  <a:lnTo>
                    <a:pt x="27356" y="762"/>
                  </a:lnTo>
                  <a:lnTo>
                    <a:pt x="27356" y="762"/>
                  </a:lnTo>
                  <a:lnTo>
                    <a:pt x="27351" y="762"/>
                  </a:lnTo>
                  <a:lnTo>
                    <a:pt x="27351" y="762"/>
                  </a:lnTo>
                  <a:lnTo>
                    <a:pt x="27345" y="768"/>
                  </a:lnTo>
                  <a:lnTo>
                    <a:pt x="27345" y="768"/>
                  </a:lnTo>
                  <a:lnTo>
                    <a:pt x="27345" y="773"/>
                  </a:lnTo>
                  <a:lnTo>
                    <a:pt x="27345" y="773"/>
                  </a:lnTo>
                  <a:lnTo>
                    <a:pt x="27345" y="778"/>
                  </a:lnTo>
                  <a:lnTo>
                    <a:pt x="27345" y="778"/>
                  </a:lnTo>
                  <a:lnTo>
                    <a:pt x="27340" y="784"/>
                  </a:lnTo>
                  <a:lnTo>
                    <a:pt x="27340" y="784"/>
                  </a:lnTo>
                  <a:lnTo>
                    <a:pt x="27340" y="784"/>
                  </a:lnTo>
                  <a:lnTo>
                    <a:pt x="27340" y="784"/>
                  </a:lnTo>
                  <a:lnTo>
                    <a:pt x="27334" y="778"/>
                  </a:lnTo>
                  <a:lnTo>
                    <a:pt x="27334" y="778"/>
                  </a:lnTo>
                  <a:lnTo>
                    <a:pt x="27334" y="778"/>
                  </a:lnTo>
                  <a:lnTo>
                    <a:pt x="27334" y="778"/>
                  </a:lnTo>
                  <a:lnTo>
                    <a:pt x="27328" y="778"/>
                  </a:lnTo>
                  <a:lnTo>
                    <a:pt x="27328" y="778"/>
                  </a:lnTo>
                  <a:lnTo>
                    <a:pt x="27322" y="773"/>
                  </a:lnTo>
                  <a:lnTo>
                    <a:pt x="27322" y="773"/>
                  </a:lnTo>
                  <a:lnTo>
                    <a:pt x="27311" y="778"/>
                  </a:lnTo>
                  <a:lnTo>
                    <a:pt x="27311" y="778"/>
                  </a:lnTo>
                  <a:lnTo>
                    <a:pt x="27294" y="778"/>
                  </a:lnTo>
                  <a:lnTo>
                    <a:pt x="27294" y="778"/>
                  </a:lnTo>
                  <a:lnTo>
                    <a:pt x="27283" y="778"/>
                  </a:lnTo>
                  <a:lnTo>
                    <a:pt x="27283" y="778"/>
                  </a:lnTo>
                  <a:lnTo>
                    <a:pt x="27260" y="773"/>
                  </a:lnTo>
                  <a:lnTo>
                    <a:pt x="27260" y="773"/>
                  </a:lnTo>
                  <a:lnTo>
                    <a:pt x="27237" y="768"/>
                  </a:lnTo>
                  <a:lnTo>
                    <a:pt x="27237" y="768"/>
                  </a:lnTo>
                  <a:lnTo>
                    <a:pt x="27215" y="768"/>
                  </a:lnTo>
                  <a:lnTo>
                    <a:pt x="27215" y="768"/>
                  </a:lnTo>
                  <a:lnTo>
                    <a:pt x="27191" y="762"/>
                  </a:lnTo>
                  <a:lnTo>
                    <a:pt x="27191" y="756"/>
                  </a:lnTo>
                  <a:lnTo>
                    <a:pt x="27186" y="756"/>
                  </a:lnTo>
                  <a:lnTo>
                    <a:pt x="27186" y="750"/>
                  </a:lnTo>
                  <a:lnTo>
                    <a:pt x="27181" y="750"/>
                  </a:lnTo>
                  <a:lnTo>
                    <a:pt x="27181" y="750"/>
                  </a:lnTo>
                  <a:lnTo>
                    <a:pt x="27186" y="750"/>
                  </a:lnTo>
                  <a:lnTo>
                    <a:pt x="27186" y="750"/>
                  </a:lnTo>
                  <a:lnTo>
                    <a:pt x="27191" y="744"/>
                  </a:lnTo>
                  <a:lnTo>
                    <a:pt x="27191" y="744"/>
                  </a:lnTo>
                  <a:lnTo>
                    <a:pt x="27203" y="744"/>
                  </a:lnTo>
                  <a:lnTo>
                    <a:pt x="27203" y="744"/>
                  </a:lnTo>
                  <a:lnTo>
                    <a:pt x="27209" y="744"/>
                  </a:lnTo>
                  <a:lnTo>
                    <a:pt x="27209" y="744"/>
                  </a:lnTo>
                  <a:lnTo>
                    <a:pt x="27209" y="733"/>
                  </a:lnTo>
                  <a:lnTo>
                    <a:pt x="27209" y="733"/>
                  </a:lnTo>
                  <a:lnTo>
                    <a:pt x="27209" y="722"/>
                  </a:lnTo>
                  <a:lnTo>
                    <a:pt x="27209" y="722"/>
                  </a:lnTo>
                  <a:lnTo>
                    <a:pt x="27203" y="710"/>
                  </a:lnTo>
                  <a:lnTo>
                    <a:pt x="27203" y="710"/>
                  </a:lnTo>
                  <a:lnTo>
                    <a:pt x="27203" y="710"/>
                  </a:lnTo>
                  <a:lnTo>
                    <a:pt x="27203" y="710"/>
                  </a:lnTo>
                  <a:lnTo>
                    <a:pt x="27203" y="704"/>
                  </a:lnTo>
                  <a:lnTo>
                    <a:pt x="27203" y="704"/>
                  </a:lnTo>
                  <a:lnTo>
                    <a:pt x="27203" y="693"/>
                  </a:lnTo>
                  <a:lnTo>
                    <a:pt x="27203" y="693"/>
                  </a:lnTo>
                  <a:lnTo>
                    <a:pt x="27203" y="682"/>
                  </a:lnTo>
                  <a:lnTo>
                    <a:pt x="27203" y="682"/>
                  </a:lnTo>
                  <a:lnTo>
                    <a:pt x="27203" y="676"/>
                  </a:lnTo>
                  <a:lnTo>
                    <a:pt x="27203" y="676"/>
                  </a:lnTo>
                  <a:lnTo>
                    <a:pt x="27197" y="676"/>
                  </a:lnTo>
                  <a:lnTo>
                    <a:pt x="27197" y="676"/>
                  </a:lnTo>
                  <a:lnTo>
                    <a:pt x="27191" y="676"/>
                  </a:lnTo>
                  <a:lnTo>
                    <a:pt x="27191" y="676"/>
                  </a:lnTo>
                  <a:lnTo>
                    <a:pt x="27191" y="671"/>
                  </a:lnTo>
                  <a:lnTo>
                    <a:pt x="27191" y="671"/>
                  </a:lnTo>
                  <a:lnTo>
                    <a:pt x="27186" y="671"/>
                  </a:lnTo>
                  <a:lnTo>
                    <a:pt x="27186" y="671"/>
                  </a:lnTo>
                  <a:lnTo>
                    <a:pt x="27175" y="676"/>
                  </a:lnTo>
                  <a:lnTo>
                    <a:pt x="27175" y="676"/>
                  </a:lnTo>
                  <a:lnTo>
                    <a:pt x="27163" y="682"/>
                  </a:lnTo>
                  <a:lnTo>
                    <a:pt x="27163" y="682"/>
                  </a:lnTo>
                  <a:lnTo>
                    <a:pt x="27146" y="693"/>
                  </a:lnTo>
                  <a:lnTo>
                    <a:pt x="27146" y="693"/>
                  </a:lnTo>
                  <a:lnTo>
                    <a:pt x="27141" y="699"/>
                  </a:lnTo>
                  <a:lnTo>
                    <a:pt x="27141" y="699"/>
                  </a:lnTo>
                  <a:lnTo>
                    <a:pt x="27124" y="704"/>
                  </a:lnTo>
                  <a:lnTo>
                    <a:pt x="27124" y="704"/>
                  </a:lnTo>
                  <a:lnTo>
                    <a:pt x="27106" y="710"/>
                  </a:lnTo>
                  <a:lnTo>
                    <a:pt x="27106" y="710"/>
                  </a:lnTo>
                  <a:lnTo>
                    <a:pt x="27090" y="710"/>
                  </a:lnTo>
                  <a:lnTo>
                    <a:pt x="27090" y="710"/>
                  </a:lnTo>
                  <a:lnTo>
                    <a:pt x="27072" y="716"/>
                  </a:lnTo>
                  <a:lnTo>
                    <a:pt x="27072" y="716"/>
                  </a:lnTo>
                  <a:lnTo>
                    <a:pt x="27072" y="733"/>
                  </a:lnTo>
                  <a:lnTo>
                    <a:pt x="27072" y="733"/>
                  </a:lnTo>
                  <a:lnTo>
                    <a:pt x="27072" y="744"/>
                  </a:lnTo>
                  <a:lnTo>
                    <a:pt x="27072" y="744"/>
                  </a:lnTo>
                  <a:lnTo>
                    <a:pt x="27072" y="750"/>
                  </a:lnTo>
                  <a:lnTo>
                    <a:pt x="27072" y="750"/>
                  </a:lnTo>
                  <a:lnTo>
                    <a:pt x="27061" y="762"/>
                  </a:lnTo>
                  <a:lnTo>
                    <a:pt x="27061" y="762"/>
                  </a:lnTo>
                  <a:lnTo>
                    <a:pt x="27061" y="768"/>
                  </a:lnTo>
                  <a:lnTo>
                    <a:pt x="27056" y="768"/>
                  </a:lnTo>
                  <a:lnTo>
                    <a:pt x="27056" y="773"/>
                  </a:lnTo>
                  <a:lnTo>
                    <a:pt x="27056" y="773"/>
                  </a:lnTo>
                  <a:lnTo>
                    <a:pt x="27044" y="773"/>
                  </a:lnTo>
                  <a:lnTo>
                    <a:pt x="27044" y="773"/>
                  </a:lnTo>
                  <a:lnTo>
                    <a:pt x="27038" y="768"/>
                  </a:lnTo>
                  <a:lnTo>
                    <a:pt x="27038" y="768"/>
                  </a:lnTo>
                  <a:lnTo>
                    <a:pt x="27032" y="762"/>
                  </a:lnTo>
                  <a:lnTo>
                    <a:pt x="27032" y="762"/>
                  </a:lnTo>
                  <a:lnTo>
                    <a:pt x="27021" y="762"/>
                  </a:lnTo>
                  <a:lnTo>
                    <a:pt x="27021" y="762"/>
                  </a:lnTo>
                  <a:lnTo>
                    <a:pt x="27004" y="762"/>
                  </a:lnTo>
                  <a:lnTo>
                    <a:pt x="27004" y="762"/>
                  </a:lnTo>
                  <a:lnTo>
                    <a:pt x="26987" y="768"/>
                  </a:lnTo>
                  <a:lnTo>
                    <a:pt x="26987" y="768"/>
                  </a:lnTo>
                  <a:lnTo>
                    <a:pt x="26970" y="778"/>
                  </a:lnTo>
                  <a:lnTo>
                    <a:pt x="26970" y="778"/>
                  </a:lnTo>
                  <a:lnTo>
                    <a:pt x="26959" y="784"/>
                  </a:lnTo>
                  <a:lnTo>
                    <a:pt x="26959" y="784"/>
                  </a:lnTo>
                  <a:lnTo>
                    <a:pt x="26959" y="796"/>
                  </a:lnTo>
                  <a:lnTo>
                    <a:pt x="26959" y="796"/>
                  </a:lnTo>
                  <a:lnTo>
                    <a:pt x="26959" y="807"/>
                  </a:lnTo>
                  <a:lnTo>
                    <a:pt x="26959" y="807"/>
                  </a:lnTo>
                  <a:lnTo>
                    <a:pt x="26959" y="818"/>
                  </a:lnTo>
                  <a:lnTo>
                    <a:pt x="26959" y="818"/>
                  </a:lnTo>
                  <a:lnTo>
                    <a:pt x="26959" y="824"/>
                  </a:lnTo>
                  <a:lnTo>
                    <a:pt x="26959" y="824"/>
                  </a:lnTo>
                  <a:lnTo>
                    <a:pt x="26976" y="830"/>
                  </a:lnTo>
                  <a:lnTo>
                    <a:pt x="26976" y="830"/>
                  </a:lnTo>
                  <a:lnTo>
                    <a:pt x="26987" y="830"/>
                  </a:lnTo>
                  <a:lnTo>
                    <a:pt x="26987" y="830"/>
                  </a:lnTo>
                  <a:lnTo>
                    <a:pt x="27004" y="830"/>
                  </a:lnTo>
                  <a:lnTo>
                    <a:pt x="27004" y="830"/>
                  </a:lnTo>
                  <a:lnTo>
                    <a:pt x="27021" y="835"/>
                  </a:lnTo>
                  <a:lnTo>
                    <a:pt x="27021" y="835"/>
                  </a:lnTo>
                  <a:lnTo>
                    <a:pt x="27027" y="841"/>
                  </a:lnTo>
                  <a:lnTo>
                    <a:pt x="27027" y="841"/>
                  </a:lnTo>
                  <a:lnTo>
                    <a:pt x="27027" y="847"/>
                  </a:lnTo>
                  <a:lnTo>
                    <a:pt x="27027" y="847"/>
                  </a:lnTo>
                  <a:lnTo>
                    <a:pt x="27021" y="847"/>
                  </a:lnTo>
                  <a:lnTo>
                    <a:pt x="27021" y="847"/>
                  </a:lnTo>
                  <a:lnTo>
                    <a:pt x="27016" y="847"/>
                  </a:lnTo>
                  <a:lnTo>
                    <a:pt x="27016" y="847"/>
                  </a:lnTo>
                  <a:lnTo>
                    <a:pt x="27010" y="853"/>
                  </a:lnTo>
                  <a:lnTo>
                    <a:pt x="27010" y="853"/>
                  </a:lnTo>
                  <a:lnTo>
                    <a:pt x="27010" y="858"/>
                  </a:lnTo>
                  <a:lnTo>
                    <a:pt x="27010" y="858"/>
                  </a:lnTo>
                  <a:lnTo>
                    <a:pt x="27004" y="864"/>
                  </a:lnTo>
                  <a:lnTo>
                    <a:pt x="27004" y="864"/>
                  </a:lnTo>
                  <a:lnTo>
                    <a:pt x="27004" y="869"/>
                  </a:lnTo>
                  <a:lnTo>
                    <a:pt x="27004" y="869"/>
                  </a:lnTo>
                  <a:lnTo>
                    <a:pt x="27004" y="869"/>
                  </a:lnTo>
                  <a:lnTo>
                    <a:pt x="27004" y="869"/>
                  </a:lnTo>
                  <a:lnTo>
                    <a:pt x="27010" y="869"/>
                  </a:lnTo>
                  <a:lnTo>
                    <a:pt x="27010" y="869"/>
                  </a:lnTo>
                  <a:lnTo>
                    <a:pt x="27016" y="869"/>
                  </a:lnTo>
                  <a:lnTo>
                    <a:pt x="27016" y="869"/>
                  </a:lnTo>
                  <a:lnTo>
                    <a:pt x="27021" y="875"/>
                  </a:lnTo>
                  <a:lnTo>
                    <a:pt x="27021" y="875"/>
                  </a:lnTo>
                  <a:lnTo>
                    <a:pt x="27027" y="887"/>
                  </a:lnTo>
                  <a:lnTo>
                    <a:pt x="27027" y="887"/>
                  </a:lnTo>
                  <a:lnTo>
                    <a:pt x="27032" y="898"/>
                  </a:lnTo>
                  <a:lnTo>
                    <a:pt x="27032" y="898"/>
                  </a:lnTo>
                  <a:lnTo>
                    <a:pt x="27038" y="915"/>
                  </a:lnTo>
                  <a:lnTo>
                    <a:pt x="27038" y="915"/>
                  </a:lnTo>
                  <a:lnTo>
                    <a:pt x="27044" y="927"/>
                  </a:lnTo>
                  <a:lnTo>
                    <a:pt x="27044" y="927"/>
                  </a:lnTo>
                  <a:lnTo>
                    <a:pt x="27056" y="927"/>
                  </a:lnTo>
                  <a:lnTo>
                    <a:pt x="27056" y="927"/>
                  </a:lnTo>
                  <a:lnTo>
                    <a:pt x="27067" y="927"/>
                  </a:lnTo>
                  <a:lnTo>
                    <a:pt x="27067" y="927"/>
                  </a:lnTo>
                  <a:lnTo>
                    <a:pt x="27072" y="921"/>
                  </a:lnTo>
                  <a:lnTo>
                    <a:pt x="27072" y="921"/>
                  </a:lnTo>
                  <a:lnTo>
                    <a:pt x="27084" y="921"/>
                  </a:lnTo>
                  <a:lnTo>
                    <a:pt x="27084" y="921"/>
                  </a:lnTo>
                  <a:lnTo>
                    <a:pt x="27090" y="927"/>
                  </a:lnTo>
                  <a:lnTo>
                    <a:pt x="27090" y="927"/>
                  </a:lnTo>
                  <a:lnTo>
                    <a:pt x="27096" y="932"/>
                  </a:lnTo>
                  <a:lnTo>
                    <a:pt x="27096" y="932"/>
                  </a:lnTo>
                  <a:lnTo>
                    <a:pt x="27106" y="938"/>
                  </a:lnTo>
                  <a:lnTo>
                    <a:pt x="27106" y="938"/>
                  </a:lnTo>
                  <a:lnTo>
                    <a:pt x="27112" y="938"/>
                  </a:lnTo>
                  <a:lnTo>
                    <a:pt x="27112" y="938"/>
                  </a:lnTo>
                  <a:lnTo>
                    <a:pt x="27124" y="938"/>
                  </a:lnTo>
                  <a:lnTo>
                    <a:pt x="27124" y="938"/>
                  </a:lnTo>
                  <a:lnTo>
                    <a:pt x="27146" y="938"/>
                  </a:lnTo>
                  <a:lnTo>
                    <a:pt x="27146" y="938"/>
                  </a:lnTo>
                  <a:lnTo>
                    <a:pt x="27169" y="938"/>
                  </a:lnTo>
                  <a:lnTo>
                    <a:pt x="27169" y="938"/>
                  </a:lnTo>
                  <a:lnTo>
                    <a:pt x="27186" y="932"/>
                  </a:lnTo>
                  <a:lnTo>
                    <a:pt x="27191" y="932"/>
                  </a:lnTo>
                  <a:lnTo>
                    <a:pt x="27191" y="927"/>
                  </a:lnTo>
                  <a:lnTo>
                    <a:pt x="27197" y="927"/>
                  </a:lnTo>
                  <a:lnTo>
                    <a:pt x="27197" y="921"/>
                  </a:lnTo>
                  <a:lnTo>
                    <a:pt x="27197" y="921"/>
                  </a:lnTo>
                  <a:lnTo>
                    <a:pt x="27215" y="927"/>
                  </a:lnTo>
                  <a:lnTo>
                    <a:pt x="27215" y="927"/>
                  </a:lnTo>
                  <a:lnTo>
                    <a:pt x="27226" y="927"/>
                  </a:lnTo>
                  <a:lnTo>
                    <a:pt x="27226" y="927"/>
                  </a:lnTo>
                  <a:lnTo>
                    <a:pt x="27243" y="932"/>
                  </a:lnTo>
                  <a:lnTo>
                    <a:pt x="27243" y="932"/>
                  </a:lnTo>
                  <a:lnTo>
                    <a:pt x="27260" y="938"/>
                  </a:lnTo>
                  <a:lnTo>
                    <a:pt x="27260" y="938"/>
                  </a:lnTo>
                  <a:lnTo>
                    <a:pt x="27255" y="932"/>
                  </a:lnTo>
                  <a:lnTo>
                    <a:pt x="27255" y="932"/>
                  </a:lnTo>
                  <a:lnTo>
                    <a:pt x="27249" y="927"/>
                  </a:lnTo>
                  <a:lnTo>
                    <a:pt x="27249" y="927"/>
                  </a:lnTo>
                  <a:lnTo>
                    <a:pt x="27249" y="915"/>
                  </a:lnTo>
                  <a:lnTo>
                    <a:pt x="27249" y="915"/>
                  </a:lnTo>
                  <a:lnTo>
                    <a:pt x="27260" y="921"/>
                  </a:lnTo>
                  <a:lnTo>
                    <a:pt x="27260" y="921"/>
                  </a:lnTo>
                  <a:lnTo>
                    <a:pt x="27266" y="927"/>
                  </a:lnTo>
                  <a:lnTo>
                    <a:pt x="27266" y="927"/>
                  </a:lnTo>
                  <a:lnTo>
                    <a:pt x="27271" y="938"/>
                  </a:lnTo>
                  <a:lnTo>
                    <a:pt x="27271" y="938"/>
                  </a:lnTo>
                  <a:lnTo>
                    <a:pt x="27277" y="949"/>
                  </a:lnTo>
                  <a:lnTo>
                    <a:pt x="27277" y="949"/>
                  </a:lnTo>
                  <a:lnTo>
                    <a:pt x="27283" y="960"/>
                  </a:lnTo>
                  <a:lnTo>
                    <a:pt x="27283" y="960"/>
                  </a:lnTo>
                  <a:lnTo>
                    <a:pt x="27288" y="966"/>
                  </a:lnTo>
                  <a:lnTo>
                    <a:pt x="27288" y="966"/>
                  </a:lnTo>
                  <a:lnTo>
                    <a:pt x="27294" y="966"/>
                  </a:lnTo>
                  <a:lnTo>
                    <a:pt x="27294" y="966"/>
                  </a:lnTo>
                  <a:lnTo>
                    <a:pt x="27294" y="960"/>
                  </a:lnTo>
                  <a:lnTo>
                    <a:pt x="27294" y="960"/>
                  </a:lnTo>
                  <a:lnTo>
                    <a:pt x="27294" y="955"/>
                  </a:lnTo>
                  <a:lnTo>
                    <a:pt x="27294" y="955"/>
                  </a:lnTo>
                  <a:lnTo>
                    <a:pt x="27294" y="949"/>
                  </a:lnTo>
                  <a:lnTo>
                    <a:pt x="27294" y="949"/>
                  </a:lnTo>
                  <a:lnTo>
                    <a:pt x="27294" y="943"/>
                  </a:lnTo>
                  <a:lnTo>
                    <a:pt x="27294" y="943"/>
                  </a:lnTo>
                  <a:lnTo>
                    <a:pt x="27311" y="932"/>
                  </a:lnTo>
                  <a:lnTo>
                    <a:pt x="27311" y="932"/>
                  </a:lnTo>
                  <a:lnTo>
                    <a:pt x="27334" y="927"/>
                  </a:lnTo>
                  <a:lnTo>
                    <a:pt x="27334" y="927"/>
                  </a:lnTo>
                  <a:lnTo>
                    <a:pt x="27351" y="927"/>
                  </a:lnTo>
                  <a:lnTo>
                    <a:pt x="27351" y="927"/>
                  </a:lnTo>
                  <a:lnTo>
                    <a:pt x="27380" y="921"/>
                  </a:lnTo>
                  <a:lnTo>
                    <a:pt x="27380" y="921"/>
                  </a:lnTo>
                  <a:lnTo>
                    <a:pt x="27380" y="915"/>
                  </a:lnTo>
                  <a:lnTo>
                    <a:pt x="27385" y="909"/>
                  </a:lnTo>
                  <a:lnTo>
                    <a:pt x="27385" y="909"/>
                  </a:lnTo>
                  <a:lnTo>
                    <a:pt x="27385" y="909"/>
                  </a:lnTo>
                  <a:lnTo>
                    <a:pt x="27391" y="903"/>
                  </a:lnTo>
                  <a:lnTo>
                    <a:pt x="27391" y="903"/>
                  </a:lnTo>
                  <a:lnTo>
                    <a:pt x="27396" y="909"/>
                  </a:lnTo>
                  <a:lnTo>
                    <a:pt x="27396" y="909"/>
                  </a:lnTo>
                  <a:lnTo>
                    <a:pt x="27402" y="909"/>
                  </a:lnTo>
                  <a:lnTo>
                    <a:pt x="27402" y="909"/>
                  </a:lnTo>
                  <a:lnTo>
                    <a:pt x="27414" y="909"/>
                  </a:lnTo>
                  <a:lnTo>
                    <a:pt x="27414" y="909"/>
                  </a:lnTo>
                  <a:lnTo>
                    <a:pt x="27414" y="915"/>
                  </a:lnTo>
                  <a:lnTo>
                    <a:pt x="27414" y="915"/>
                  </a:lnTo>
                  <a:lnTo>
                    <a:pt x="27419" y="921"/>
                  </a:lnTo>
                  <a:lnTo>
                    <a:pt x="27419" y="921"/>
                  </a:lnTo>
                  <a:lnTo>
                    <a:pt x="27425" y="932"/>
                  </a:lnTo>
                  <a:lnTo>
                    <a:pt x="27425" y="932"/>
                  </a:lnTo>
                  <a:lnTo>
                    <a:pt x="27431" y="938"/>
                  </a:lnTo>
                  <a:lnTo>
                    <a:pt x="27431" y="938"/>
                  </a:lnTo>
                  <a:lnTo>
                    <a:pt x="27419" y="943"/>
                  </a:lnTo>
                  <a:lnTo>
                    <a:pt x="27419" y="943"/>
                  </a:lnTo>
                  <a:lnTo>
                    <a:pt x="27414" y="949"/>
                  </a:lnTo>
                  <a:lnTo>
                    <a:pt x="27414" y="949"/>
                  </a:lnTo>
                  <a:lnTo>
                    <a:pt x="27408" y="955"/>
                  </a:lnTo>
                  <a:lnTo>
                    <a:pt x="27408" y="955"/>
                  </a:lnTo>
                  <a:lnTo>
                    <a:pt x="27402" y="955"/>
                  </a:lnTo>
                  <a:lnTo>
                    <a:pt x="27402" y="955"/>
                  </a:lnTo>
                  <a:lnTo>
                    <a:pt x="27402" y="960"/>
                  </a:lnTo>
                  <a:lnTo>
                    <a:pt x="27402" y="960"/>
                  </a:lnTo>
                  <a:lnTo>
                    <a:pt x="27408" y="966"/>
                  </a:lnTo>
                  <a:lnTo>
                    <a:pt x="27408" y="966"/>
                  </a:lnTo>
                  <a:lnTo>
                    <a:pt x="27408" y="972"/>
                  </a:lnTo>
                  <a:lnTo>
                    <a:pt x="27408" y="972"/>
                  </a:lnTo>
                  <a:lnTo>
                    <a:pt x="27408" y="978"/>
                  </a:lnTo>
                  <a:lnTo>
                    <a:pt x="27408" y="978"/>
                  </a:lnTo>
                  <a:lnTo>
                    <a:pt x="27414" y="989"/>
                  </a:lnTo>
                  <a:lnTo>
                    <a:pt x="27414" y="989"/>
                  </a:lnTo>
                  <a:lnTo>
                    <a:pt x="27419" y="994"/>
                  </a:lnTo>
                  <a:lnTo>
                    <a:pt x="27419" y="994"/>
                  </a:lnTo>
                  <a:lnTo>
                    <a:pt x="27425" y="1000"/>
                  </a:lnTo>
                  <a:lnTo>
                    <a:pt x="27425" y="1000"/>
                  </a:lnTo>
                  <a:lnTo>
                    <a:pt x="27431" y="1012"/>
                  </a:lnTo>
                  <a:lnTo>
                    <a:pt x="27431" y="1012"/>
                  </a:lnTo>
                  <a:lnTo>
                    <a:pt x="27425" y="1028"/>
                  </a:lnTo>
                  <a:lnTo>
                    <a:pt x="27425" y="1028"/>
                  </a:lnTo>
                  <a:lnTo>
                    <a:pt x="27419" y="1052"/>
                  </a:lnTo>
                  <a:lnTo>
                    <a:pt x="27419" y="1052"/>
                  </a:lnTo>
                  <a:lnTo>
                    <a:pt x="27408" y="1068"/>
                  </a:lnTo>
                  <a:lnTo>
                    <a:pt x="27408" y="1068"/>
                  </a:lnTo>
                  <a:lnTo>
                    <a:pt x="27396" y="1080"/>
                  </a:lnTo>
                  <a:lnTo>
                    <a:pt x="27396" y="1080"/>
                  </a:lnTo>
                  <a:lnTo>
                    <a:pt x="27380" y="1086"/>
                  </a:lnTo>
                  <a:lnTo>
                    <a:pt x="27380" y="1086"/>
                  </a:lnTo>
                  <a:lnTo>
                    <a:pt x="27368" y="1086"/>
                  </a:lnTo>
                  <a:lnTo>
                    <a:pt x="27368" y="1086"/>
                  </a:lnTo>
                  <a:lnTo>
                    <a:pt x="27351" y="1086"/>
                  </a:lnTo>
                  <a:lnTo>
                    <a:pt x="27351" y="1086"/>
                  </a:lnTo>
                  <a:lnTo>
                    <a:pt x="27340" y="1086"/>
                  </a:lnTo>
                  <a:lnTo>
                    <a:pt x="27340" y="1091"/>
                  </a:lnTo>
                  <a:lnTo>
                    <a:pt x="27340" y="1091"/>
                  </a:lnTo>
                  <a:lnTo>
                    <a:pt x="27340" y="1097"/>
                  </a:lnTo>
                  <a:lnTo>
                    <a:pt x="27340" y="1097"/>
                  </a:lnTo>
                  <a:lnTo>
                    <a:pt x="27340" y="1097"/>
                  </a:lnTo>
                  <a:lnTo>
                    <a:pt x="27322" y="1108"/>
                  </a:lnTo>
                  <a:lnTo>
                    <a:pt x="27322" y="1108"/>
                  </a:lnTo>
                  <a:lnTo>
                    <a:pt x="27300" y="1120"/>
                  </a:lnTo>
                  <a:lnTo>
                    <a:pt x="27300" y="1120"/>
                  </a:lnTo>
                  <a:lnTo>
                    <a:pt x="27277" y="1131"/>
                  </a:lnTo>
                  <a:lnTo>
                    <a:pt x="27277" y="1131"/>
                  </a:lnTo>
                  <a:lnTo>
                    <a:pt x="27255" y="1131"/>
                  </a:lnTo>
                  <a:lnTo>
                    <a:pt x="27249" y="1125"/>
                  </a:lnTo>
                  <a:lnTo>
                    <a:pt x="27243" y="1125"/>
                  </a:lnTo>
                  <a:lnTo>
                    <a:pt x="27237" y="1120"/>
                  </a:lnTo>
                  <a:lnTo>
                    <a:pt x="27231" y="1114"/>
                  </a:lnTo>
                  <a:lnTo>
                    <a:pt x="27231" y="1114"/>
                  </a:lnTo>
                  <a:lnTo>
                    <a:pt x="27231" y="1114"/>
                  </a:lnTo>
                  <a:lnTo>
                    <a:pt x="27231" y="1114"/>
                  </a:lnTo>
                  <a:lnTo>
                    <a:pt x="27231" y="1108"/>
                  </a:lnTo>
                  <a:lnTo>
                    <a:pt x="27231" y="1108"/>
                  </a:lnTo>
                  <a:lnTo>
                    <a:pt x="27231" y="1103"/>
                  </a:lnTo>
                  <a:lnTo>
                    <a:pt x="27231" y="1103"/>
                  </a:lnTo>
                  <a:lnTo>
                    <a:pt x="27231" y="1097"/>
                  </a:lnTo>
                  <a:lnTo>
                    <a:pt x="27231" y="1097"/>
                  </a:lnTo>
                  <a:lnTo>
                    <a:pt x="27220" y="1097"/>
                  </a:lnTo>
                  <a:lnTo>
                    <a:pt x="27220" y="1097"/>
                  </a:lnTo>
                  <a:lnTo>
                    <a:pt x="27203" y="1097"/>
                  </a:lnTo>
                  <a:lnTo>
                    <a:pt x="27203" y="1097"/>
                  </a:lnTo>
                  <a:lnTo>
                    <a:pt x="27186" y="1097"/>
                  </a:lnTo>
                  <a:lnTo>
                    <a:pt x="27186" y="1097"/>
                  </a:lnTo>
                  <a:lnTo>
                    <a:pt x="27169" y="1097"/>
                  </a:lnTo>
                  <a:lnTo>
                    <a:pt x="27169" y="1097"/>
                  </a:lnTo>
                  <a:lnTo>
                    <a:pt x="27169" y="1103"/>
                  </a:lnTo>
                  <a:lnTo>
                    <a:pt x="27169" y="1103"/>
                  </a:lnTo>
                  <a:lnTo>
                    <a:pt x="27158" y="1114"/>
                  </a:lnTo>
                  <a:lnTo>
                    <a:pt x="27158" y="1114"/>
                  </a:lnTo>
                  <a:lnTo>
                    <a:pt x="27152" y="1120"/>
                  </a:lnTo>
                  <a:lnTo>
                    <a:pt x="27152" y="1120"/>
                  </a:lnTo>
                  <a:lnTo>
                    <a:pt x="27152" y="1125"/>
                  </a:lnTo>
                  <a:lnTo>
                    <a:pt x="27152" y="1125"/>
                  </a:lnTo>
                  <a:lnTo>
                    <a:pt x="27158" y="1125"/>
                  </a:lnTo>
                  <a:lnTo>
                    <a:pt x="27158" y="1125"/>
                  </a:lnTo>
                  <a:lnTo>
                    <a:pt x="27163" y="1125"/>
                  </a:lnTo>
                  <a:lnTo>
                    <a:pt x="27163" y="1125"/>
                  </a:lnTo>
                  <a:lnTo>
                    <a:pt x="27169" y="1125"/>
                  </a:lnTo>
                  <a:lnTo>
                    <a:pt x="27169" y="1125"/>
                  </a:lnTo>
                  <a:lnTo>
                    <a:pt x="27175" y="1125"/>
                  </a:lnTo>
                  <a:lnTo>
                    <a:pt x="27175" y="1125"/>
                  </a:lnTo>
                  <a:lnTo>
                    <a:pt x="27181" y="1131"/>
                  </a:lnTo>
                  <a:lnTo>
                    <a:pt x="27181" y="1131"/>
                  </a:lnTo>
                  <a:lnTo>
                    <a:pt x="27186" y="1137"/>
                  </a:lnTo>
                  <a:lnTo>
                    <a:pt x="27186" y="1137"/>
                  </a:lnTo>
                  <a:lnTo>
                    <a:pt x="27191" y="1137"/>
                  </a:lnTo>
                  <a:lnTo>
                    <a:pt x="27191" y="1137"/>
                  </a:lnTo>
                  <a:lnTo>
                    <a:pt x="27191" y="1142"/>
                  </a:lnTo>
                  <a:lnTo>
                    <a:pt x="27191" y="1142"/>
                  </a:lnTo>
                  <a:lnTo>
                    <a:pt x="27197" y="1153"/>
                  </a:lnTo>
                  <a:lnTo>
                    <a:pt x="27197" y="1153"/>
                  </a:lnTo>
                  <a:lnTo>
                    <a:pt x="27191" y="1165"/>
                  </a:lnTo>
                  <a:lnTo>
                    <a:pt x="27191" y="1165"/>
                  </a:lnTo>
                  <a:lnTo>
                    <a:pt x="27191" y="1177"/>
                  </a:lnTo>
                  <a:lnTo>
                    <a:pt x="27191" y="1177"/>
                  </a:lnTo>
                  <a:lnTo>
                    <a:pt x="27191" y="1188"/>
                  </a:lnTo>
                  <a:lnTo>
                    <a:pt x="27191" y="1188"/>
                  </a:lnTo>
                  <a:lnTo>
                    <a:pt x="27186" y="1182"/>
                  </a:lnTo>
                  <a:lnTo>
                    <a:pt x="27186" y="1182"/>
                  </a:lnTo>
                  <a:lnTo>
                    <a:pt x="27186" y="1177"/>
                  </a:lnTo>
                  <a:lnTo>
                    <a:pt x="27186" y="1177"/>
                  </a:lnTo>
                  <a:lnTo>
                    <a:pt x="27175" y="1177"/>
                  </a:lnTo>
                  <a:lnTo>
                    <a:pt x="27175" y="1177"/>
                  </a:lnTo>
                  <a:lnTo>
                    <a:pt x="27163" y="1177"/>
                  </a:lnTo>
                  <a:lnTo>
                    <a:pt x="27163" y="1177"/>
                  </a:lnTo>
                  <a:lnTo>
                    <a:pt x="27163" y="1177"/>
                  </a:lnTo>
                  <a:lnTo>
                    <a:pt x="27163" y="1177"/>
                  </a:lnTo>
                  <a:lnTo>
                    <a:pt x="27158" y="1182"/>
                  </a:lnTo>
                  <a:lnTo>
                    <a:pt x="27158" y="1182"/>
                  </a:lnTo>
                  <a:lnTo>
                    <a:pt x="27158" y="1193"/>
                  </a:lnTo>
                  <a:lnTo>
                    <a:pt x="27158" y="1193"/>
                  </a:lnTo>
                  <a:lnTo>
                    <a:pt x="27158" y="1193"/>
                  </a:lnTo>
                  <a:lnTo>
                    <a:pt x="27158" y="1193"/>
                  </a:lnTo>
                  <a:lnTo>
                    <a:pt x="27152" y="1199"/>
                  </a:lnTo>
                  <a:lnTo>
                    <a:pt x="27152" y="1199"/>
                  </a:lnTo>
                  <a:lnTo>
                    <a:pt x="27146" y="1199"/>
                  </a:lnTo>
                  <a:lnTo>
                    <a:pt x="27146" y="1199"/>
                  </a:lnTo>
                  <a:lnTo>
                    <a:pt x="27141" y="1193"/>
                  </a:lnTo>
                  <a:lnTo>
                    <a:pt x="27141" y="1193"/>
                  </a:lnTo>
                  <a:lnTo>
                    <a:pt x="27141" y="1193"/>
                  </a:lnTo>
                  <a:lnTo>
                    <a:pt x="27141" y="1193"/>
                  </a:lnTo>
                  <a:lnTo>
                    <a:pt x="27124" y="1205"/>
                  </a:lnTo>
                  <a:lnTo>
                    <a:pt x="27124" y="1205"/>
                  </a:lnTo>
                  <a:lnTo>
                    <a:pt x="27112" y="1222"/>
                  </a:lnTo>
                  <a:lnTo>
                    <a:pt x="27112" y="1222"/>
                  </a:lnTo>
                  <a:lnTo>
                    <a:pt x="27106" y="1245"/>
                  </a:lnTo>
                  <a:lnTo>
                    <a:pt x="27106" y="1245"/>
                  </a:lnTo>
                  <a:lnTo>
                    <a:pt x="27101" y="1267"/>
                  </a:lnTo>
                  <a:lnTo>
                    <a:pt x="27101" y="1267"/>
                  </a:lnTo>
                  <a:lnTo>
                    <a:pt x="27096" y="1267"/>
                  </a:lnTo>
                  <a:lnTo>
                    <a:pt x="27096" y="1267"/>
                  </a:lnTo>
                  <a:lnTo>
                    <a:pt x="27090" y="1267"/>
                  </a:lnTo>
                  <a:lnTo>
                    <a:pt x="27090" y="1267"/>
                  </a:lnTo>
                  <a:lnTo>
                    <a:pt x="27084" y="1267"/>
                  </a:lnTo>
                  <a:lnTo>
                    <a:pt x="27084" y="1267"/>
                  </a:lnTo>
                  <a:lnTo>
                    <a:pt x="27078" y="1267"/>
                  </a:lnTo>
                  <a:lnTo>
                    <a:pt x="27078" y="1267"/>
                  </a:lnTo>
                  <a:lnTo>
                    <a:pt x="27078" y="1279"/>
                  </a:lnTo>
                  <a:lnTo>
                    <a:pt x="27078" y="1279"/>
                  </a:lnTo>
                  <a:lnTo>
                    <a:pt x="27084" y="1290"/>
                  </a:lnTo>
                  <a:lnTo>
                    <a:pt x="27084" y="1290"/>
                  </a:lnTo>
                  <a:lnTo>
                    <a:pt x="27084" y="1296"/>
                  </a:lnTo>
                  <a:lnTo>
                    <a:pt x="27084" y="1296"/>
                  </a:lnTo>
                  <a:lnTo>
                    <a:pt x="27096" y="1302"/>
                  </a:lnTo>
                  <a:lnTo>
                    <a:pt x="27096" y="1302"/>
                  </a:lnTo>
                  <a:lnTo>
                    <a:pt x="27101" y="1302"/>
                  </a:lnTo>
                  <a:lnTo>
                    <a:pt x="27096" y="1307"/>
                  </a:lnTo>
                  <a:lnTo>
                    <a:pt x="27096" y="1307"/>
                  </a:lnTo>
                  <a:lnTo>
                    <a:pt x="27090" y="1313"/>
                  </a:lnTo>
                  <a:lnTo>
                    <a:pt x="27090" y="1313"/>
                  </a:lnTo>
                  <a:lnTo>
                    <a:pt x="27084" y="1313"/>
                  </a:lnTo>
                  <a:lnTo>
                    <a:pt x="27084" y="1313"/>
                  </a:lnTo>
                  <a:lnTo>
                    <a:pt x="27084" y="1318"/>
                  </a:lnTo>
                  <a:lnTo>
                    <a:pt x="27084" y="1324"/>
                  </a:lnTo>
                  <a:lnTo>
                    <a:pt x="27084" y="1324"/>
                  </a:lnTo>
                  <a:lnTo>
                    <a:pt x="27096" y="1324"/>
                  </a:lnTo>
                  <a:lnTo>
                    <a:pt x="27096" y="1324"/>
                  </a:lnTo>
                  <a:lnTo>
                    <a:pt x="27101" y="1324"/>
                  </a:lnTo>
                  <a:lnTo>
                    <a:pt x="27101" y="1324"/>
                  </a:lnTo>
                  <a:lnTo>
                    <a:pt x="27106" y="1318"/>
                  </a:lnTo>
                  <a:lnTo>
                    <a:pt x="27106" y="1318"/>
                  </a:lnTo>
                  <a:lnTo>
                    <a:pt x="27112" y="1324"/>
                  </a:lnTo>
                  <a:lnTo>
                    <a:pt x="27112" y="1324"/>
                  </a:lnTo>
                  <a:lnTo>
                    <a:pt x="27112" y="1324"/>
                  </a:lnTo>
                  <a:lnTo>
                    <a:pt x="27112" y="1324"/>
                  </a:lnTo>
                  <a:lnTo>
                    <a:pt x="27118" y="1330"/>
                  </a:lnTo>
                  <a:lnTo>
                    <a:pt x="27118" y="1330"/>
                  </a:lnTo>
                  <a:lnTo>
                    <a:pt x="27118" y="1342"/>
                  </a:lnTo>
                  <a:lnTo>
                    <a:pt x="27118" y="1342"/>
                  </a:lnTo>
                  <a:lnTo>
                    <a:pt x="27124" y="1342"/>
                  </a:lnTo>
                  <a:lnTo>
                    <a:pt x="27124" y="1342"/>
                  </a:lnTo>
                  <a:lnTo>
                    <a:pt x="27129" y="1347"/>
                  </a:lnTo>
                  <a:lnTo>
                    <a:pt x="27129" y="1347"/>
                  </a:lnTo>
                  <a:lnTo>
                    <a:pt x="27135" y="1347"/>
                  </a:lnTo>
                  <a:lnTo>
                    <a:pt x="27135" y="1347"/>
                  </a:lnTo>
                  <a:lnTo>
                    <a:pt x="27141" y="1342"/>
                  </a:lnTo>
                  <a:lnTo>
                    <a:pt x="27141" y="1342"/>
                  </a:lnTo>
                  <a:lnTo>
                    <a:pt x="27152" y="1342"/>
                  </a:lnTo>
                  <a:lnTo>
                    <a:pt x="27152" y="1342"/>
                  </a:lnTo>
                  <a:lnTo>
                    <a:pt x="27152" y="1347"/>
                  </a:lnTo>
                  <a:lnTo>
                    <a:pt x="27152" y="1347"/>
                  </a:lnTo>
                  <a:lnTo>
                    <a:pt x="27158" y="1347"/>
                  </a:lnTo>
                  <a:lnTo>
                    <a:pt x="27158" y="1347"/>
                  </a:lnTo>
                  <a:lnTo>
                    <a:pt x="27169" y="1347"/>
                  </a:lnTo>
                  <a:lnTo>
                    <a:pt x="27169" y="1347"/>
                  </a:lnTo>
                  <a:lnTo>
                    <a:pt x="27175" y="1347"/>
                  </a:lnTo>
                  <a:lnTo>
                    <a:pt x="27175" y="1352"/>
                  </a:lnTo>
                  <a:lnTo>
                    <a:pt x="27175" y="1352"/>
                  </a:lnTo>
                  <a:lnTo>
                    <a:pt x="27175" y="1358"/>
                  </a:lnTo>
                  <a:lnTo>
                    <a:pt x="27175" y="1358"/>
                  </a:lnTo>
                  <a:lnTo>
                    <a:pt x="27175" y="1358"/>
                  </a:lnTo>
                  <a:lnTo>
                    <a:pt x="27186" y="1358"/>
                  </a:lnTo>
                  <a:lnTo>
                    <a:pt x="27186" y="1358"/>
                  </a:lnTo>
                  <a:lnTo>
                    <a:pt x="27203" y="1358"/>
                  </a:lnTo>
                  <a:lnTo>
                    <a:pt x="27203" y="1358"/>
                  </a:lnTo>
                  <a:lnTo>
                    <a:pt x="27220" y="1352"/>
                  </a:lnTo>
                  <a:lnTo>
                    <a:pt x="27220" y="1352"/>
                  </a:lnTo>
                  <a:lnTo>
                    <a:pt x="27226" y="1352"/>
                  </a:lnTo>
                  <a:lnTo>
                    <a:pt x="27226" y="1352"/>
                  </a:lnTo>
                  <a:lnTo>
                    <a:pt x="27226" y="1358"/>
                  </a:lnTo>
                  <a:lnTo>
                    <a:pt x="27226" y="1358"/>
                  </a:lnTo>
                  <a:lnTo>
                    <a:pt x="27226" y="1364"/>
                  </a:lnTo>
                  <a:lnTo>
                    <a:pt x="27226" y="1364"/>
                  </a:lnTo>
                  <a:lnTo>
                    <a:pt x="27226" y="1370"/>
                  </a:lnTo>
                  <a:lnTo>
                    <a:pt x="27226" y="1370"/>
                  </a:lnTo>
                  <a:lnTo>
                    <a:pt x="27226" y="1370"/>
                  </a:lnTo>
                  <a:lnTo>
                    <a:pt x="27226" y="1370"/>
                  </a:lnTo>
                  <a:lnTo>
                    <a:pt x="27220" y="1376"/>
                  </a:lnTo>
                  <a:lnTo>
                    <a:pt x="27220" y="1376"/>
                  </a:lnTo>
                  <a:lnTo>
                    <a:pt x="27215" y="1376"/>
                  </a:lnTo>
                  <a:lnTo>
                    <a:pt x="27215" y="1376"/>
                  </a:lnTo>
                  <a:lnTo>
                    <a:pt x="27203" y="1381"/>
                  </a:lnTo>
                  <a:lnTo>
                    <a:pt x="27203" y="1381"/>
                  </a:lnTo>
                  <a:lnTo>
                    <a:pt x="27197" y="1381"/>
                  </a:lnTo>
                  <a:lnTo>
                    <a:pt x="27197" y="1381"/>
                  </a:lnTo>
                  <a:lnTo>
                    <a:pt x="27197" y="1387"/>
                  </a:lnTo>
                  <a:lnTo>
                    <a:pt x="27197" y="1387"/>
                  </a:lnTo>
                  <a:lnTo>
                    <a:pt x="27197" y="1392"/>
                  </a:lnTo>
                  <a:lnTo>
                    <a:pt x="27197" y="1392"/>
                  </a:lnTo>
                  <a:lnTo>
                    <a:pt x="27197" y="1398"/>
                  </a:lnTo>
                  <a:lnTo>
                    <a:pt x="27197" y="1398"/>
                  </a:lnTo>
                  <a:lnTo>
                    <a:pt x="27191" y="1404"/>
                  </a:lnTo>
                  <a:lnTo>
                    <a:pt x="27191" y="1404"/>
                  </a:lnTo>
                  <a:lnTo>
                    <a:pt x="27191" y="1404"/>
                  </a:lnTo>
                  <a:lnTo>
                    <a:pt x="27191" y="1404"/>
                  </a:lnTo>
                  <a:lnTo>
                    <a:pt x="27186" y="1410"/>
                  </a:lnTo>
                  <a:lnTo>
                    <a:pt x="27186" y="1410"/>
                  </a:lnTo>
                  <a:lnTo>
                    <a:pt x="27181" y="1410"/>
                  </a:lnTo>
                  <a:lnTo>
                    <a:pt x="27181" y="1410"/>
                  </a:lnTo>
                  <a:lnTo>
                    <a:pt x="27175" y="1415"/>
                  </a:lnTo>
                  <a:lnTo>
                    <a:pt x="27175" y="1415"/>
                  </a:lnTo>
                  <a:lnTo>
                    <a:pt x="27175" y="1421"/>
                  </a:lnTo>
                  <a:lnTo>
                    <a:pt x="27175" y="1421"/>
                  </a:lnTo>
                  <a:lnTo>
                    <a:pt x="27175" y="1432"/>
                  </a:lnTo>
                  <a:lnTo>
                    <a:pt x="27175" y="1432"/>
                  </a:lnTo>
                  <a:lnTo>
                    <a:pt x="27175" y="1443"/>
                  </a:lnTo>
                  <a:lnTo>
                    <a:pt x="27175" y="1443"/>
                  </a:lnTo>
                  <a:lnTo>
                    <a:pt x="27169" y="1455"/>
                  </a:lnTo>
                  <a:lnTo>
                    <a:pt x="27169" y="1455"/>
                  </a:lnTo>
                  <a:lnTo>
                    <a:pt x="27175" y="1455"/>
                  </a:lnTo>
                  <a:lnTo>
                    <a:pt x="27175" y="1455"/>
                  </a:lnTo>
                  <a:lnTo>
                    <a:pt x="27181" y="1455"/>
                  </a:lnTo>
                  <a:lnTo>
                    <a:pt x="27181" y="1455"/>
                  </a:lnTo>
                  <a:lnTo>
                    <a:pt x="27186" y="1455"/>
                  </a:lnTo>
                  <a:lnTo>
                    <a:pt x="27186" y="1455"/>
                  </a:lnTo>
                  <a:lnTo>
                    <a:pt x="27191" y="1461"/>
                  </a:lnTo>
                  <a:lnTo>
                    <a:pt x="27191" y="1461"/>
                  </a:lnTo>
                  <a:lnTo>
                    <a:pt x="27197" y="1467"/>
                  </a:lnTo>
                  <a:lnTo>
                    <a:pt x="27197" y="1467"/>
                  </a:lnTo>
                  <a:lnTo>
                    <a:pt x="27203" y="1477"/>
                  </a:lnTo>
                  <a:lnTo>
                    <a:pt x="27203" y="1477"/>
                  </a:lnTo>
                  <a:lnTo>
                    <a:pt x="27203" y="1489"/>
                  </a:lnTo>
                  <a:lnTo>
                    <a:pt x="27203" y="1489"/>
                  </a:lnTo>
                  <a:lnTo>
                    <a:pt x="27203" y="1501"/>
                  </a:lnTo>
                  <a:lnTo>
                    <a:pt x="27203" y="1501"/>
                  </a:lnTo>
                  <a:lnTo>
                    <a:pt x="27226" y="1501"/>
                  </a:lnTo>
                  <a:lnTo>
                    <a:pt x="27226" y="1501"/>
                  </a:lnTo>
                  <a:lnTo>
                    <a:pt x="27243" y="1501"/>
                  </a:lnTo>
                  <a:lnTo>
                    <a:pt x="27243" y="1501"/>
                  </a:lnTo>
                  <a:lnTo>
                    <a:pt x="27260" y="1501"/>
                  </a:lnTo>
                  <a:lnTo>
                    <a:pt x="27260" y="1501"/>
                  </a:lnTo>
                  <a:lnTo>
                    <a:pt x="27277" y="1489"/>
                  </a:lnTo>
                  <a:lnTo>
                    <a:pt x="27277" y="1489"/>
                  </a:lnTo>
                  <a:lnTo>
                    <a:pt x="27288" y="1472"/>
                  </a:lnTo>
                  <a:lnTo>
                    <a:pt x="27288" y="1472"/>
                  </a:lnTo>
                  <a:lnTo>
                    <a:pt x="27294" y="1449"/>
                  </a:lnTo>
                  <a:lnTo>
                    <a:pt x="27294" y="1449"/>
                  </a:lnTo>
                  <a:lnTo>
                    <a:pt x="27300" y="1427"/>
                  </a:lnTo>
                  <a:lnTo>
                    <a:pt x="27300" y="1427"/>
                  </a:lnTo>
                  <a:lnTo>
                    <a:pt x="27306" y="1415"/>
                  </a:lnTo>
                  <a:lnTo>
                    <a:pt x="27306" y="1415"/>
                  </a:lnTo>
                  <a:lnTo>
                    <a:pt x="27311" y="1415"/>
                  </a:lnTo>
                  <a:lnTo>
                    <a:pt x="27311" y="1415"/>
                  </a:lnTo>
                  <a:lnTo>
                    <a:pt x="27317" y="1427"/>
                  </a:lnTo>
                  <a:lnTo>
                    <a:pt x="27317" y="1427"/>
                  </a:lnTo>
                  <a:lnTo>
                    <a:pt x="27317" y="1432"/>
                  </a:lnTo>
                  <a:lnTo>
                    <a:pt x="27317" y="1432"/>
                  </a:lnTo>
                  <a:lnTo>
                    <a:pt x="27317" y="1438"/>
                  </a:lnTo>
                  <a:lnTo>
                    <a:pt x="27317" y="1438"/>
                  </a:lnTo>
                  <a:lnTo>
                    <a:pt x="27311" y="1449"/>
                  </a:lnTo>
                  <a:lnTo>
                    <a:pt x="27311" y="1449"/>
                  </a:lnTo>
                  <a:lnTo>
                    <a:pt x="27306" y="1461"/>
                  </a:lnTo>
                  <a:lnTo>
                    <a:pt x="27306" y="1461"/>
                  </a:lnTo>
                  <a:lnTo>
                    <a:pt x="27311" y="1477"/>
                  </a:lnTo>
                  <a:lnTo>
                    <a:pt x="27311" y="1477"/>
                  </a:lnTo>
                  <a:lnTo>
                    <a:pt x="27311" y="1489"/>
                  </a:lnTo>
                  <a:lnTo>
                    <a:pt x="27311" y="1489"/>
                  </a:lnTo>
                  <a:lnTo>
                    <a:pt x="27317" y="1495"/>
                  </a:lnTo>
                  <a:lnTo>
                    <a:pt x="27317" y="1495"/>
                  </a:lnTo>
                  <a:lnTo>
                    <a:pt x="27322" y="1501"/>
                  </a:lnTo>
                  <a:lnTo>
                    <a:pt x="27322" y="1501"/>
                  </a:lnTo>
                  <a:lnTo>
                    <a:pt x="27334" y="1506"/>
                  </a:lnTo>
                  <a:lnTo>
                    <a:pt x="27334" y="1506"/>
                  </a:lnTo>
                  <a:lnTo>
                    <a:pt x="27334" y="1506"/>
                  </a:lnTo>
                  <a:lnTo>
                    <a:pt x="27334" y="1506"/>
                  </a:lnTo>
                  <a:lnTo>
                    <a:pt x="27340" y="1529"/>
                  </a:lnTo>
                  <a:lnTo>
                    <a:pt x="27340" y="1529"/>
                  </a:lnTo>
                  <a:lnTo>
                    <a:pt x="27340" y="1546"/>
                  </a:lnTo>
                  <a:lnTo>
                    <a:pt x="27340" y="1546"/>
                  </a:lnTo>
                  <a:lnTo>
                    <a:pt x="27340" y="1563"/>
                  </a:lnTo>
                  <a:lnTo>
                    <a:pt x="27340" y="1563"/>
                  </a:lnTo>
                  <a:lnTo>
                    <a:pt x="27334" y="1580"/>
                  </a:lnTo>
                  <a:lnTo>
                    <a:pt x="27334" y="1580"/>
                  </a:lnTo>
                  <a:lnTo>
                    <a:pt x="27340" y="1580"/>
                  </a:lnTo>
                  <a:lnTo>
                    <a:pt x="27340" y="1580"/>
                  </a:lnTo>
                  <a:lnTo>
                    <a:pt x="27351" y="1580"/>
                  </a:lnTo>
                  <a:lnTo>
                    <a:pt x="27351" y="1580"/>
                  </a:lnTo>
                  <a:lnTo>
                    <a:pt x="27356" y="1580"/>
                  </a:lnTo>
                  <a:lnTo>
                    <a:pt x="27356" y="1580"/>
                  </a:lnTo>
                  <a:lnTo>
                    <a:pt x="27362" y="1580"/>
                  </a:lnTo>
                  <a:lnTo>
                    <a:pt x="27362" y="1580"/>
                  </a:lnTo>
                  <a:lnTo>
                    <a:pt x="27362" y="1591"/>
                  </a:lnTo>
                  <a:lnTo>
                    <a:pt x="27362" y="1591"/>
                  </a:lnTo>
                  <a:lnTo>
                    <a:pt x="27362" y="1602"/>
                  </a:lnTo>
                  <a:lnTo>
                    <a:pt x="27362" y="1602"/>
                  </a:lnTo>
                  <a:lnTo>
                    <a:pt x="27362" y="1614"/>
                  </a:lnTo>
                  <a:lnTo>
                    <a:pt x="27362" y="1614"/>
                  </a:lnTo>
                  <a:lnTo>
                    <a:pt x="27362" y="1620"/>
                  </a:lnTo>
                  <a:lnTo>
                    <a:pt x="27362" y="1620"/>
                  </a:lnTo>
                  <a:lnTo>
                    <a:pt x="27356" y="1626"/>
                  </a:lnTo>
                  <a:lnTo>
                    <a:pt x="27356" y="1626"/>
                  </a:lnTo>
                  <a:lnTo>
                    <a:pt x="27356" y="1626"/>
                  </a:lnTo>
                  <a:lnTo>
                    <a:pt x="27356" y="1626"/>
                  </a:lnTo>
                  <a:lnTo>
                    <a:pt x="27356" y="1631"/>
                  </a:lnTo>
                  <a:lnTo>
                    <a:pt x="27356" y="1631"/>
                  </a:lnTo>
                  <a:lnTo>
                    <a:pt x="27351" y="1631"/>
                  </a:lnTo>
                  <a:lnTo>
                    <a:pt x="27351" y="1631"/>
                  </a:lnTo>
                  <a:lnTo>
                    <a:pt x="27356" y="1631"/>
                  </a:lnTo>
                  <a:lnTo>
                    <a:pt x="27356" y="1631"/>
                  </a:lnTo>
                  <a:lnTo>
                    <a:pt x="27362" y="1631"/>
                  </a:lnTo>
                  <a:lnTo>
                    <a:pt x="27362" y="1631"/>
                  </a:lnTo>
                  <a:lnTo>
                    <a:pt x="27368" y="1631"/>
                  </a:lnTo>
                  <a:lnTo>
                    <a:pt x="27368" y="1631"/>
                  </a:lnTo>
                  <a:lnTo>
                    <a:pt x="27374" y="1631"/>
                  </a:lnTo>
                  <a:lnTo>
                    <a:pt x="27374" y="1631"/>
                  </a:lnTo>
                  <a:lnTo>
                    <a:pt x="27385" y="1626"/>
                  </a:lnTo>
                  <a:lnTo>
                    <a:pt x="27385" y="1626"/>
                  </a:lnTo>
                  <a:lnTo>
                    <a:pt x="27396" y="1608"/>
                  </a:lnTo>
                  <a:lnTo>
                    <a:pt x="27396" y="1608"/>
                  </a:lnTo>
                  <a:lnTo>
                    <a:pt x="27408" y="1597"/>
                  </a:lnTo>
                  <a:lnTo>
                    <a:pt x="27408" y="1597"/>
                  </a:lnTo>
                  <a:lnTo>
                    <a:pt x="27419" y="1591"/>
                  </a:lnTo>
                  <a:lnTo>
                    <a:pt x="27419" y="1591"/>
                  </a:lnTo>
                  <a:lnTo>
                    <a:pt x="27419" y="1586"/>
                  </a:lnTo>
                  <a:lnTo>
                    <a:pt x="27419" y="1586"/>
                  </a:lnTo>
                  <a:lnTo>
                    <a:pt x="27425" y="1591"/>
                  </a:lnTo>
                  <a:lnTo>
                    <a:pt x="27425" y="1591"/>
                  </a:lnTo>
                  <a:lnTo>
                    <a:pt x="27436" y="1591"/>
                  </a:lnTo>
                  <a:lnTo>
                    <a:pt x="27436" y="1591"/>
                  </a:lnTo>
                  <a:lnTo>
                    <a:pt x="27436" y="1591"/>
                  </a:lnTo>
                  <a:lnTo>
                    <a:pt x="27436" y="1591"/>
                  </a:lnTo>
                  <a:lnTo>
                    <a:pt x="27442" y="1586"/>
                  </a:lnTo>
                  <a:lnTo>
                    <a:pt x="27442" y="1586"/>
                  </a:lnTo>
                  <a:lnTo>
                    <a:pt x="27453" y="1580"/>
                  </a:lnTo>
                  <a:lnTo>
                    <a:pt x="27453" y="1580"/>
                  </a:lnTo>
                  <a:lnTo>
                    <a:pt x="27459" y="1580"/>
                  </a:lnTo>
                  <a:lnTo>
                    <a:pt x="27459" y="1580"/>
                  </a:lnTo>
                  <a:lnTo>
                    <a:pt x="27465" y="1580"/>
                  </a:lnTo>
                  <a:lnTo>
                    <a:pt x="27465" y="1580"/>
                  </a:lnTo>
                  <a:lnTo>
                    <a:pt x="27465" y="1586"/>
                  </a:lnTo>
                  <a:lnTo>
                    <a:pt x="27465" y="1586"/>
                  </a:lnTo>
                  <a:lnTo>
                    <a:pt x="27465" y="1591"/>
                  </a:lnTo>
                  <a:lnTo>
                    <a:pt x="27465" y="1591"/>
                  </a:lnTo>
                  <a:lnTo>
                    <a:pt x="27470" y="1591"/>
                  </a:lnTo>
                  <a:lnTo>
                    <a:pt x="27470" y="1591"/>
                  </a:lnTo>
                  <a:lnTo>
                    <a:pt x="27481" y="1597"/>
                  </a:lnTo>
                  <a:lnTo>
                    <a:pt x="27481" y="1597"/>
                  </a:lnTo>
                  <a:lnTo>
                    <a:pt x="27487" y="1597"/>
                  </a:lnTo>
                  <a:lnTo>
                    <a:pt x="27487" y="1597"/>
                  </a:lnTo>
                  <a:lnTo>
                    <a:pt x="27493" y="1602"/>
                  </a:lnTo>
                  <a:lnTo>
                    <a:pt x="27493" y="1245"/>
                  </a:lnTo>
                  <a:lnTo>
                    <a:pt x="27493" y="881"/>
                  </a:lnTo>
                  <a:lnTo>
                    <a:pt x="27493" y="523"/>
                  </a:lnTo>
                  <a:lnTo>
                    <a:pt x="27493" y="165"/>
                  </a:lnTo>
                  <a:close/>
                  <a:moveTo>
                    <a:pt x="1091" y="1313"/>
                  </a:moveTo>
                  <a:lnTo>
                    <a:pt x="1091" y="1313"/>
                  </a:lnTo>
                  <a:lnTo>
                    <a:pt x="1085" y="1324"/>
                  </a:lnTo>
                  <a:lnTo>
                    <a:pt x="1085" y="1324"/>
                  </a:lnTo>
                  <a:lnTo>
                    <a:pt x="1085" y="1324"/>
                  </a:lnTo>
                  <a:lnTo>
                    <a:pt x="1085" y="1324"/>
                  </a:lnTo>
                  <a:lnTo>
                    <a:pt x="1085" y="1330"/>
                  </a:lnTo>
                  <a:lnTo>
                    <a:pt x="1085" y="1330"/>
                  </a:lnTo>
                  <a:lnTo>
                    <a:pt x="1097" y="1342"/>
                  </a:lnTo>
                  <a:lnTo>
                    <a:pt x="1097" y="1342"/>
                  </a:lnTo>
                  <a:lnTo>
                    <a:pt x="1102" y="1347"/>
                  </a:lnTo>
                  <a:lnTo>
                    <a:pt x="1102" y="1347"/>
                  </a:lnTo>
                  <a:lnTo>
                    <a:pt x="1108" y="1352"/>
                  </a:lnTo>
                  <a:lnTo>
                    <a:pt x="1108" y="1352"/>
                  </a:lnTo>
                  <a:lnTo>
                    <a:pt x="1114" y="1352"/>
                  </a:lnTo>
                  <a:lnTo>
                    <a:pt x="1114" y="1352"/>
                  </a:lnTo>
                  <a:lnTo>
                    <a:pt x="1119" y="1352"/>
                  </a:lnTo>
                  <a:lnTo>
                    <a:pt x="1119" y="1352"/>
                  </a:lnTo>
                  <a:lnTo>
                    <a:pt x="1125" y="1358"/>
                  </a:lnTo>
                  <a:lnTo>
                    <a:pt x="1125" y="1358"/>
                  </a:lnTo>
                  <a:lnTo>
                    <a:pt x="1136" y="1352"/>
                  </a:lnTo>
                  <a:lnTo>
                    <a:pt x="1136" y="1352"/>
                  </a:lnTo>
                  <a:lnTo>
                    <a:pt x="1142" y="1352"/>
                  </a:lnTo>
                  <a:lnTo>
                    <a:pt x="1142" y="1352"/>
                  </a:lnTo>
                  <a:lnTo>
                    <a:pt x="1148" y="1347"/>
                  </a:lnTo>
                  <a:lnTo>
                    <a:pt x="1136" y="1342"/>
                  </a:lnTo>
                  <a:lnTo>
                    <a:pt x="1125" y="1342"/>
                  </a:lnTo>
                  <a:lnTo>
                    <a:pt x="1119" y="1336"/>
                  </a:lnTo>
                  <a:lnTo>
                    <a:pt x="1108" y="1336"/>
                  </a:lnTo>
                  <a:lnTo>
                    <a:pt x="1108" y="1336"/>
                  </a:lnTo>
                  <a:lnTo>
                    <a:pt x="1102" y="1330"/>
                  </a:lnTo>
                  <a:lnTo>
                    <a:pt x="1102" y="1330"/>
                  </a:lnTo>
                  <a:lnTo>
                    <a:pt x="1102" y="1324"/>
                  </a:lnTo>
                  <a:lnTo>
                    <a:pt x="1102" y="1324"/>
                  </a:lnTo>
                  <a:lnTo>
                    <a:pt x="1097" y="1318"/>
                  </a:lnTo>
                  <a:lnTo>
                    <a:pt x="1097" y="1318"/>
                  </a:lnTo>
                  <a:lnTo>
                    <a:pt x="1091" y="1313"/>
                  </a:lnTo>
                  <a:close/>
                  <a:moveTo>
                    <a:pt x="26607" y="1398"/>
                  </a:moveTo>
                  <a:lnTo>
                    <a:pt x="26607" y="1398"/>
                  </a:lnTo>
                  <a:lnTo>
                    <a:pt x="26595" y="1410"/>
                  </a:lnTo>
                  <a:lnTo>
                    <a:pt x="26595" y="1410"/>
                  </a:lnTo>
                  <a:lnTo>
                    <a:pt x="26595" y="1410"/>
                  </a:lnTo>
                  <a:lnTo>
                    <a:pt x="26595" y="1410"/>
                  </a:lnTo>
                  <a:lnTo>
                    <a:pt x="26601" y="1415"/>
                  </a:lnTo>
                  <a:lnTo>
                    <a:pt x="26601" y="1415"/>
                  </a:lnTo>
                  <a:lnTo>
                    <a:pt x="26607" y="1427"/>
                  </a:lnTo>
                  <a:lnTo>
                    <a:pt x="26607" y="1427"/>
                  </a:lnTo>
                  <a:lnTo>
                    <a:pt x="26612" y="1432"/>
                  </a:lnTo>
                  <a:lnTo>
                    <a:pt x="26612" y="1432"/>
                  </a:lnTo>
                  <a:lnTo>
                    <a:pt x="26623" y="1438"/>
                  </a:lnTo>
                  <a:lnTo>
                    <a:pt x="26623" y="1438"/>
                  </a:lnTo>
                  <a:lnTo>
                    <a:pt x="26629" y="1438"/>
                  </a:lnTo>
                  <a:lnTo>
                    <a:pt x="26629" y="1438"/>
                  </a:lnTo>
                  <a:lnTo>
                    <a:pt x="26635" y="1438"/>
                  </a:lnTo>
                  <a:lnTo>
                    <a:pt x="26635" y="1438"/>
                  </a:lnTo>
                  <a:lnTo>
                    <a:pt x="26641" y="1443"/>
                  </a:lnTo>
                  <a:lnTo>
                    <a:pt x="26641" y="1443"/>
                  </a:lnTo>
                  <a:lnTo>
                    <a:pt x="26646" y="1438"/>
                  </a:lnTo>
                  <a:lnTo>
                    <a:pt x="26646" y="1438"/>
                  </a:lnTo>
                  <a:lnTo>
                    <a:pt x="26657" y="1438"/>
                  </a:lnTo>
                  <a:lnTo>
                    <a:pt x="26657" y="1438"/>
                  </a:lnTo>
                  <a:lnTo>
                    <a:pt x="26657" y="1432"/>
                  </a:lnTo>
                  <a:lnTo>
                    <a:pt x="26652" y="1427"/>
                  </a:lnTo>
                  <a:lnTo>
                    <a:pt x="26641" y="1427"/>
                  </a:lnTo>
                  <a:lnTo>
                    <a:pt x="26629" y="1421"/>
                  </a:lnTo>
                  <a:lnTo>
                    <a:pt x="26623" y="1421"/>
                  </a:lnTo>
                  <a:lnTo>
                    <a:pt x="26623" y="1421"/>
                  </a:lnTo>
                  <a:lnTo>
                    <a:pt x="26612" y="1415"/>
                  </a:lnTo>
                  <a:lnTo>
                    <a:pt x="26612" y="1415"/>
                  </a:lnTo>
                  <a:lnTo>
                    <a:pt x="26612" y="1410"/>
                  </a:lnTo>
                  <a:lnTo>
                    <a:pt x="26612" y="1410"/>
                  </a:lnTo>
                  <a:lnTo>
                    <a:pt x="26612" y="1404"/>
                  </a:lnTo>
                  <a:lnTo>
                    <a:pt x="26612" y="1404"/>
                  </a:lnTo>
                  <a:lnTo>
                    <a:pt x="26607" y="1398"/>
                  </a:lnTo>
                  <a:close/>
                  <a:moveTo>
                    <a:pt x="27141" y="1364"/>
                  </a:moveTo>
                  <a:lnTo>
                    <a:pt x="27141" y="1364"/>
                  </a:lnTo>
                  <a:lnTo>
                    <a:pt x="27141" y="1370"/>
                  </a:lnTo>
                  <a:lnTo>
                    <a:pt x="27141" y="1370"/>
                  </a:lnTo>
                  <a:lnTo>
                    <a:pt x="27135" y="1376"/>
                  </a:lnTo>
                  <a:lnTo>
                    <a:pt x="27135" y="1376"/>
                  </a:lnTo>
                  <a:lnTo>
                    <a:pt x="27135" y="1381"/>
                  </a:lnTo>
                  <a:lnTo>
                    <a:pt x="27135" y="1381"/>
                  </a:lnTo>
                  <a:lnTo>
                    <a:pt x="27135" y="1387"/>
                  </a:lnTo>
                  <a:lnTo>
                    <a:pt x="27135" y="1387"/>
                  </a:lnTo>
                  <a:lnTo>
                    <a:pt x="27135" y="1387"/>
                  </a:lnTo>
                  <a:lnTo>
                    <a:pt x="27135" y="1387"/>
                  </a:lnTo>
                  <a:lnTo>
                    <a:pt x="27141" y="1392"/>
                  </a:lnTo>
                  <a:lnTo>
                    <a:pt x="27141" y="1392"/>
                  </a:lnTo>
                  <a:lnTo>
                    <a:pt x="27146" y="1398"/>
                  </a:lnTo>
                  <a:lnTo>
                    <a:pt x="27146" y="1398"/>
                  </a:lnTo>
                  <a:lnTo>
                    <a:pt x="27152" y="1398"/>
                  </a:lnTo>
                  <a:lnTo>
                    <a:pt x="27152" y="1398"/>
                  </a:lnTo>
                  <a:lnTo>
                    <a:pt x="27152" y="1404"/>
                  </a:lnTo>
                  <a:lnTo>
                    <a:pt x="27152" y="1404"/>
                  </a:lnTo>
                  <a:lnTo>
                    <a:pt x="27152" y="1404"/>
                  </a:lnTo>
                  <a:lnTo>
                    <a:pt x="27152" y="1404"/>
                  </a:lnTo>
                  <a:lnTo>
                    <a:pt x="27152" y="1410"/>
                  </a:lnTo>
                  <a:lnTo>
                    <a:pt x="27152" y="1410"/>
                  </a:lnTo>
                  <a:lnTo>
                    <a:pt x="27158" y="1415"/>
                  </a:lnTo>
                  <a:lnTo>
                    <a:pt x="27158" y="1415"/>
                  </a:lnTo>
                  <a:lnTo>
                    <a:pt x="27158" y="1415"/>
                  </a:lnTo>
                  <a:lnTo>
                    <a:pt x="27158" y="1415"/>
                  </a:lnTo>
                  <a:lnTo>
                    <a:pt x="27163" y="1415"/>
                  </a:lnTo>
                  <a:lnTo>
                    <a:pt x="27163" y="1415"/>
                  </a:lnTo>
                  <a:lnTo>
                    <a:pt x="27169" y="1415"/>
                  </a:lnTo>
                  <a:lnTo>
                    <a:pt x="27169" y="1415"/>
                  </a:lnTo>
                  <a:lnTo>
                    <a:pt x="27169" y="1415"/>
                  </a:lnTo>
                  <a:lnTo>
                    <a:pt x="27175" y="1410"/>
                  </a:lnTo>
                  <a:lnTo>
                    <a:pt x="27175" y="1404"/>
                  </a:lnTo>
                  <a:lnTo>
                    <a:pt x="27181" y="1398"/>
                  </a:lnTo>
                  <a:lnTo>
                    <a:pt x="27181" y="1392"/>
                  </a:lnTo>
                  <a:lnTo>
                    <a:pt x="27181" y="1392"/>
                  </a:lnTo>
                  <a:lnTo>
                    <a:pt x="27181" y="1387"/>
                  </a:lnTo>
                  <a:lnTo>
                    <a:pt x="27181" y="1387"/>
                  </a:lnTo>
                  <a:lnTo>
                    <a:pt x="27175" y="1381"/>
                  </a:lnTo>
                  <a:lnTo>
                    <a:pt x="27175" y="1381"/>
                  </a:lnTo>
                  <a:lnTo>
                    <a:pt x="27169" y="1370"/>
                  </a:lnTo>
                  <a:lnTo>
                    <a:pt x="27169" y="1370"/>
                  </a:lnTo>
                  <a:lnTo>
                    <a:pt x="27163" y="1364"/>
                  </a:lnTo>
                  <a:lnTo>
                    <a:pt x="27163" y="1364"/>
                  </a:lnTo>
                  <a:lnTo>
                    <a:pt x="27158" y="1364"/>
                  </a:lnTo>
                  <a:lnTo>
                    <a:pt x="27158" y="1364"/>
                  </a:lnTo>
                  <a:lnTo>
                    <a:pt x="27152" y="1364"/>
                  </a:lnTo>
                  <a:lnTo>
                    <a:pt x="27152" y="1364"/>
                  </a:lnTo>
                  <a:lnTo>
                    <a:pt x="27146" y="1364"/>
                  </a:lnTo>
                  <a:lnTo>
                    <a:pt x="27146" y="1364"/>
                  </a:lnTo>
                  <a:lnTo>
                    <a:pt x="27141" y="1364"/>
                  </a:lnTo>
                  <a:close/>
                  <a:moveTo>
                    <a:pt x="25982" y="2427"/>
                  </a:moveTo>
                  <a:lnTo>
                    <a:pt x="25982" y="2427"/>
                  </a:lnTo>
                  <a:lnTo>
                    <a:pt x="25982" y="2433"/>
                  </a:lnTo>
                  <a:lnTo>
                    <a:pt x="25982" y="2433"/>
                  </a:lnTo>
                  <a:lnTo>
                    <a:pt x="25987" y="2438"/>
                  </a:lnTo>
                  <a:lnTo>
                    <a:pt x="25987" y="2438"/>
                  </a:lnTo>
                  <a:lnTo>
                    <a:pt x="25987" y="2444"/>
                  </a:lnTo>
                  <a:lnTo>
                    <a:pt x="25987" y="2444"/>
                  </a:lnTo>
                  <a:lnTo>
                    <a:pt x="25987" y="2444"/>
                  </a:lnTo>
                  <a:lnTo>
                    <a:pt x="25987" y="2444"/>
                  </a:lnTo>
                  <a:lnTo>
                    <a:pt x="25998" y="2450"/>
                  </a:lnTo>
                  <a:lnTo>
                    <a:pt x="25998" y="2450"/>
                  </a:lnTo>
                  <a:lnTo>
                    <a:pt x="26004" y="2444"/>
                  </a:lnTo>
                  <a:lnTo>
                    <a:pt x="26004" y="2444"/>
                  </a:lnTo>
                  <a:lnTo>
                    <a:pt x="25998" y="2438"/>
                  </a:lnTo>
                  <a:lnTo>
                    <a:pt x="25998" y="2438"/>
                  </a:lnTo>
                  <a:lnTo>
                    <a:pt x="25982" y="2427"/>
                  </a:lnTo>
                  <a:close/>
                  <a:moveTo>
                    <a:pt x="26266" y="2399"/>
                  </a:moveTo>
                  <a:lnTo>
                    <a:pt x="26266" y="2399"/>
                  </a:lnTo>
                  <a:lnTo>
                    <a:pt x="26260" y="2405"/>
                  </a:lnTo>
                  <a:lnTo>
                    <a:pt x="26260" y="2405"/>
                  </a:lnTo>
                  <a:lnTo>
                    <a:pt x="26254" y="2410"/>
                  </a:lnTo>
                  <a:lnTo>
                    <a:pt x="26254" y="2410"/>
                  </a:lnTo>
                  <a:lnTo>
                    <a:pt x="26254" y="2415"/>
                  </a:lnTo>
                  <a:lnTo>
                    <a:pt x="26254" y="2415"/>
                  </a:lnTo>
                  <a:lnTo>
                    <a:pt x="26266" y="2415"/>
                  </a:lnTo>
                  <a:lnTo>
                    <a:pt x="26266" y="2415"/>
                  </a:lnTo>
                  <a:lnTo>
                    <a:pt x="26266" y="2410"/>
                  </a:lnTo>
                  <a:lnTo>
                    <a:pt x="26266" y="2410"/>
                  </a:lnTo>
                  <a:lnTo>
                    <a:pt x="26271" y="2405"/>
                  </a:lnTo>
                  <a:lnTo>
                    <a:pt x="26271" y="2405"/>
                  </a:lnTo>
                  <a:lnTo>
                    <a:pt x="26271" y="2399"/>
                  </a:lnTo>
                  <a:lnTo>
                    <a:pt x="26271" y="2399"/>
                  </a:lnTo>
                  <a:lnTo>
                    <a:pt x="26266" y="2399"/>
                  </a:lnTo>
                  <a:close/>
                  <a:moveTo>
                    <a:pt x="26203" y="2393"/>
                  </a:moveTo>
                  <a:lnTo>
                    <a:pt x="26203" y="2393"/>
                  </a:lnTo>
                  <a:lnTo>
                    <a:pt x="26203" y="2399"/>
                  </a:lnTo>
                  <a:lnTo>
                    <a:pt x="26203" y="2399"/>
                  </a:lnTo>
                  <a:lnTo>
                    <a:pt x="26203" y="2405"/>
                  </a:lnTo>
                  <a:lnTo>
                    <a:pt x="26203" y="2405"/>
                  </a:lnTo>
                  <a:lnTo>
                    <a:pt x="26203" y="2415"/>
                  </a:lnTo>
                  <a:lnTo>
                    <a:pt x="26203" y="2415"/>
                  </a:lnTo>
                  <a:lnTo>
                    <a:pt x="26208" y="2421"/>
                  </a:lnTo>
                  <a:lnTo>
                    <a:pt x="26208" y="2421"/>
                  </a:lnTo>
                  <a:lnTo>
                    <a:pt x="26214" y="2421"/>
                  </a:lnTo>
                  <a:lnTo>
                    <a:pt x="26214" y="2421"/>
                  </a:lnTo>
                  <a:lnTo>
                    <a:pt x="26220" y="2421"/>
                  </a:lnTo>
                  <a:lnTo>
                    <a:pt x="26220" y="2421"/>
                  </a:lnTo>
                  <a:lnTo>
                    <a:pt x="26226" y="2421"/>
                  </a:lnTo>
                  <a:lnTo>
                    <a:pt x="26226" y="2421"/>
                  </a:lnTo>
                  <a:lnTo>
                    <a:pt x="26232" y="2421"/>
                  </a:lnTo>
                  <a:lnTo>
                    <a:pt x="26232" y="2421"/>
                  </a:lnTo>
                  <a:lnTo>
                    <a:pt x="26232" y="2421"/>
                  </a:lnTo>
                  <a:lnTo>
                    <a:pt x="26232" y="2421"/>
                  </a:lnTo>
                  <a:lnTo>
                    <a:pt x="26232" y="2415"/>
                  </a:lnTo>
                  <a:lnTo>
                    <a:pt x="26232" y="2415"/>
                  </a:lnTo>
                  <a:lnTo>
                    <a:pt x="26232" y="2410"/>
                  </a:lnTo>
                  <a:lnTo>
                    <a:pt x="26232" y="2410"/>
                  </a:lnTo>
                  <a:lnTo>
                    <a:pt x="26232" y="2410"/>
                  </a:lnTo>
                  <a:lnTo>
                    <a:pt x="26232" y="2410"/>
                  </a:lnTo>
                  <a:lnTo>
                    <a:pt x="26237" y="2405"/>
                  </a:lnTo>
                  <a:lnTo>
                    <a:pt x="26232" y="2405"/>
                  </a:lnTo>
                  <a:lnTo>
                    <a:pt x="26232" y="2405"/>
                  </a:lnTo>
                  <a:lnTo>
                    <a:pt x="26226" y="2399"/>
                  </a:lnTo>
                  <a:lnTo>
                    <a:pt x="26226" y="2399"/>
                  </a:lnTo>
                  <a:lnTo>
                    <a:pt x="26208" y="2393"/>
                  </a:lnTo>
                  <a:lnTo>
                    <a:pt x="26208" y="2393"/>
                  </a:lnTo>
                  <a:lnTo>
                    <a:pt x="26203" y="2393"/>
                  </a:lnTo>
                  <a:close/>
                  <a:moveTo>
                    <a:pt x="25890" y="2370"/>
                  </a:moveTo>
                  <a:lnTo>
                    <a:pt x="25890" y="2370"/>
                  </a:lnTo>
                  <a:lnTo>
                    <a:pt x="25885" y="2376"/>
                  </a:lnTo>
                  <a:lnTo>
                    <a:pt x="25885" y="2376"/>
                  </a:lnTo>
                  <a:lnTo>
                    <a:pt x="25879" y="2381"/>
                  </a:lnTo>
                  <a:lnTo>
                    <a:pt x="25879" y="2381"/>
                  </a:lnTo>
                  <a:lnTo>
                    <a:pt x="25873" y="2387"/>
                  </a:lnTo>
                  <a:lnTo>
                    <a:pt x="25873" y="2387"/>
                  </a:lnTo>
                  <a:lnTo>
                    <a:pt x="25873" y="2393"/>
                  </a:lnTo>
                  <a:lnTo>
                    <a:pt x="25873" y="2393"/>
                  </a:lnTo>
                  <a:lnTo>
                    <a:pt x="25873" y="2405"/>
                  </a:lnTo>
                  <a:lnTo>
                    <a:pt x="25873" y="2405"/>
                  </a:lnTo>
                  <a:lnTo>
                    <a:pt x="25873" y="2405"/>
                  </a:lnTo>
                  <a:lnTo>
                    <a:pt x="25873" y="2405"/>
                  </a:lnTo>
                  <a:lnTo>
                    <a:pt x="25885" y="2399"/>
                  </a:lnTo>
                  <a:lnTo>
                    <a:pt x="25885" y="2399"/>
                  </a:lnTo>
                  <a:lnTo>
                    <a:pt x="25890" y="2399"/>
                  </a:lnTo>
                  <a:lnTo>
                    <a:pt x="25890" y="2399"/>
                  </a:lnTo>
                  <a:lnTo>
                    <a:pt x="25890" y="2387"/>
                  </a:lnTo>
                  <a:lnTo>
                    <a:pt x="25890" y="2387"/>
                  </a:lnTo>
                  <a:lnTo>
                    <a:pt x="25890" y="2381"/>
                  </a:lnTo>
                  <a:lnTo>
                    <a:pt x="25890" y="2381"/>
                  </a:lnTo>
                  <a:lnTo>
                    <a:pt x="25890" y="2370"/>
                  </a:lnTo>
                  <a:close/>
                  <a:moveTo>
                    <a:pt x="26464" y="2347"/>
                  </a:moveTo>
                  <a:lnTo>
                    <a:pt x="26464" y="2347"/>
                  </a:lnTo>
                  <a:lnTo>
                    <a:pt x="26459" y="2347"/>
                  </a:lnTo>
                  <a:lnTo>
                    <a:pt x="26459" y="2347"/>
                  </a:lnTo>
                  <a:lnTo>
                    <a:pt x="26459" y="2353"/>
                  </a:lnTo>
                  <a:lnTo>
                    <a:pt x="26459" y="2353"/>
                  </a:lnTo>
                  <a:lnTo>
                    <a:pt x="26453" y="2359"/>
                  </a:lnTo>
                  <a:lnTo>
                    <a:pt x="26453" y="2359"/>
                  </a:lnTo>
                  <a:lnTo>
                    <a:pt x="26453" y="2365"/>
                  </a:lnTo>
                  <a:lnTo>
                    <a:pt x="26453" y="2365"/>
                  </a:lnTo>
                  <a:lnTo>
                    <a:pt x="26442" y="2365"/>
                  </a:lnTo>
                  <a:lnTo>
                    <a:pt x="26442" y="2365"/>
                  </a:lnTo>
                  <a:lnTo>
                    <a:pt x="26436" y="2365"/>
                  </a:lnTo>
                  <a:lnTo>
                    <a:pt x="26436" y="2365"/>
                  </a:lnTo>
                  <a:lnTo>
                    <a:pt x="26430" y="2370"/>
                  </a:lnTo>
                  <a:lnTo>
                    <a:pt x="26430" y="2370"/>
                  </a:lnTo>
                  <a:lnTo>
                    <a:pt x="26425" y="2370"/>
                  </a:lnTo>
                  <a:lnTo>
                    <a:pt x="26425" y="2370"/>
                  </a:lnTo>
                  <a:lnTo>
                    <a:pt x="26425" y="2370"/>
                  </a:lnTo>
                  <a:lnTo>
                    <a:pt x="26425" y="2370"/>
                  </a:lnTo>
                  <a:lnTo>
                    <a:pt x="26425" y="2376"/>
                  </a:lnTo>
                  <a:lnTo>
                    <a:pt x="26425" y="2376"/>
                  </a:lnTo>
                  <a:lnTo>
                    <a:pt x="26425" y="2381"/>
                  </a:lnTo>
                  <a:lnTo>
                    <a:pt x="26425" y="2381"/>
                  </a:lnTo>
                  <a:lnTo>
                    <a:pt x="26425" y="2387"/>
                  </a:lnTo>
                  <a:lnTo>
                    <a:pt x="26425" y="2387"/>
                  </a:lnTo>
                  <a:lnTo>
                    <a:pt x="26436" y="2387"/>
                  </a:lnTo>
                  <a:lnTo>
                    <a:pt x="26436" y="2387"/>
                  </a:lnTo>
                  <a:lnTo>
                    <a:pt x="26447" y="2387"/>
                  </a:lnTo>
                  <a:lnTo>
                    <a:pt x="26447" y="2387"/>
                  </a:lnTo>
                  <a:lnTo>
                    <a:pt x="26459" y="2387"/>
                  </a:lnTo>
                  <a:lnTo>
                    <a:pt x="26459" y="2387"/>
                  </a:lnTo>
                  <a:lnTo>
                    <a:pt x="26470" y="2387"/>
                  </a:lnTo>
                  <a:lnTo>
                    <a:pt x="26470" y="2387"/>
                  </a:lnTo>
                  <a:lnTo>
                    <a:pt x="26464" y="2376"/>
                  </a:lnTo>
                  <a:lnTo>
                    <a:pt x="26464" y="2376"/>
                  </a:lnTo>
                  <a:lnTo>
                    <a:pt x="26464" y="2365"/>
                  </a:lnTo>
                  <a:lnTo>
                    <a:pt x="26464" y="2365"/>
                  </a:lnTo>
                  <a:lnTo>
                    <a:pt x="26464" y="2353"/>
                  </a:lnTo>
                  <a:lnTo>
                    <a:pt x="26464" y="2353"/>
                  </a:lnTo>
                  <a:lnTo>
                    <a:pt x="26464" y="2347"/>
                  </a:lnTo>
                  <a:close/>
                  <a:moveTo>
                    <a:pt x="26714" y="2336"/>
                  </a:moveTo>
                  <a:lnTo>
                    <a:pt x="26714" y="2336"/>
                  </a:lnTo>
                  <a:lnTo>
                    <a:pt x="26709" y="2342"/>
                  </a:lnTo>
                  <a:lnTo>
                    <a:pt x="26709" y="2342"/>
                  </a:lnTo>
                  <a:lnTo>
                    <a:pt x="26709" y="2342"/>
                  </a:lnTo>
                  <a:lnTo>
                    <a:pt x="26709" y="2342"/>
                  </a:lnTo>
                  <a:lnTo>
                    <a:pt x="26714" y="2347"/>
                  </a:lnTo>
                  <a:lnTo>
                    <a:pt x="26714" y="2347"/>
                  </a:lnTo>
                  <a:lnTo>
                    <a:pt x="26726" y="2347"/>
                  </a:lnTo>
                  <a:lnTo>
                    <a:pt x="26726" y="2347"/>
                  </a:lnTo>
                  <a:lnTo>
                    <a:pt x="26720" y="2342"/>
                  </a:lnTo>
                  <a:lnTo>
                    <a:pt x="26720" y="2342"/>
                  </a:lnTo>
                  <a:lnTo>
                    <a:pt x="26720" y="2342"/>
                  </a:lnTo>
                  <a:lnTo>
                    <a:pt x="26720" y="2342"/>
                  </a:lnTo>
                  <a:lnTo>
                    <a:pt x="26720" y="2336"/>
                  </a:lnTo>
                  <a:lnTo>
                    <a:pt x="26720" y="2336"/>
                  </a:lnTo>
                  <a:lnTo>
                    <a:pt x="26714" y="2336"/>
                  </a:lnTo>
                  <a:close/>
                  <a:moveTo>
                    <a:pt x="25453" y="2279"/>
                  </a:moveTo>
                  <a:lnTo>
                    <a:pt x="25453" y="2279"/>
                  </a:lnTo>
                  <a:lnTo>
                    <a:pt x="25458" y="2285"/>
                  </a:lnTo>
                  <a:lnTo>
                    <a:pt x="25458" y="2285"/>
                  </a:lnTo>
                  <a:lnTo>
                    <a:pt x="25464" y="2290"/>
                  </a:lnTo>
                  <a:lnTo>
                    <a:pt x="25464" y="2290"/>
                  </a:lnTo>
                  <a:lnTo>
                    <a:pt x="25470" y="2296"/>
                  </a:lnTo>
                  <a:lnTo>
                    <a:pt x="25470" y="2296"/>
                  </a:lnTo>
                  <a:lnTo>
                    <a:pt x="25475" y="2302"/>
                  </a:lnTo>
                  <a:lnTo>
                    <a:pt x="25475" y="2302"/>
                  </a:lnTo>
                  <a:lnTo>
                    <a:pt x="25481" y="2302"/>
                  </a:lnTo>
                  <a:lnTo>
                    <a:pt x="25481" y="2302"/>
                  </a:lnTo>
                  <a:lnTo>
                    <a:pt x="25493" y="2302"/>
                  </a:lnTo>
                  <a:lnTo>
                    <a:pt x="25493" y="2302"/>
                  </a:lnTo>
                  <a:lnTo>
                    <a:pt x="25498" y="2302"/>
                  </a:lnTo>
                  <a:lnTo>
                    <a:pt x="25498" y="2302"/>
                  </a:lnTo>
                  <a:lnTo>
                    <a:pt x="25509" y="2296"/>
                  </a:lnTo>
                  <a:lnTo>
                    <a:pt x="25509" y="2296"/>
                  </a:lnTo>
                  <a:lnTo>
                    <a:pt x="25509" y="2290"/>
                  </a:lnTo>
                  <a:lnTo>
                    <a:pt x="25509" y="2290"/>
                  </a:lnTo>
                  <a:lnTo>
                    <a:pt x="25509" y="2285"/>
                  </a:lnTo>
                  <a:lnTo>
                    <a:pt x="25509" y="2285"/>
                  </a:lnTo>
                  <a:lnTo>
                    <a:pt x="25493" y="2285"/>
                  </a:lnTo>
                  <a:lnTo>
                    <a:pt x="25493" y="2285"/>
                  </a:lnTo>
                  <a:lnTo>
                    <a:pt x="25481" y="2285"/>
                  </a:lnTo>
                  <a:lnTo>
                    <a:pt x="25481" y="2285"/>
                  </a:lnTo>
                  <a:lnTo>
                    <a:pt x="25464" y="2279"/>
                  </a:lnTo>
                  <a:lnTo>
                    <a:pt x="25464" y="2279"/>
                  </a:lnTo>
                  <a:lnTo>
                    <a:pt x="25453" y="2279"/>
                  </a:lnTo>
                  <a:close/>
                  <a:moveTo>
                    <a:pt x="26907" y="2228"/>
                  </a:moveTo>
                  <a:lnTo>
                    <a:pt x="26902" y="2234"/>
                  </a:lnTo>
                  <a:lnTo>
                    <a:pt x="26896" y="2234"/>
                  </a:lnTo>
                  <a:lnTo>
                    <a:pt x="26891" y="2240"/>
                  </a:lnTo>
                  <a:lnTo>
                    <a:pt x="26885" y="2245"/>
                  </a:lnTo>
                  <a:lnTo>
                    <a:pt x="26885" y="2245"/>
                  </a:lnTo>
                  <a:lnTo>
                    <a:pt x="26885" y="2251"/>
                  </a:lnTo>
                  <a:lnTo>
                    <a:pt x="26885" y="2251"/>
                  </a:lnTo>
                  <a:lnTo>
                    <a:pt x="26885" y="2256"/>
                  </a:lnTo>
                  <a:lnTo>
                    <a:pt x="26885" y="2256"/>
                  </a:lnTo>
                  <a:lnTo>
                    <a:pt x="26885" y="2256"/>
                  </a:lnTo>
                  <a:lnTo>
                    <a:pt x="26885" y="2256"/>
                  </a:lnTo>
                  <a:lnTo>
                    <a:pt x="26885" y="2256"/>
                  </a:lnTo>
                  <a:lnTo>
                    <a:pt x="26885" y="2256"/>
                  </a:lnTo>
                  <a:lnTo>
                    <a:pt x="26891" y="2256"/>
                  </a:lnTo>
                  <a:lnTo>
                    <a:pt x="26891" y="2256"/>
                  </a:lnTo>
                  <a:lnTo>
                    <a:pt x="26885" y="2262"/>
                  </a:lnTo>
                  <a:lnTo>
                    <a:pt x="26885" y="2262"/>
                  </a:lnTo>
                  <a:lnTo>
                    <a:pt x="26885" y="2262"/>
                  </a:lnTo>
                  <a:lnTo>
                    <a:pt x="26885" y="2262"/>
                  </a:lnTo>
                  <a:lnTo>
                    <a:pt x="26879" y="2262"/>
                  </a:lnTo>
                  <a:lnTo>
                    <a:pt x="26879" y="2262"/>
                  </a:lnTo>
                  <a:lnTo>
                    <a:pt x="26868" y="2262"/>
                  </a:lnTo>
                  <a:lnTo>
                    <a:pt x="26868" y="2262"/>
                  </a:lnTo>
                  <a:lnTo>
                    <a:pt x="26868" y="2268"/>
                  </a:lnTo>
                  <a:lnTo>
                    <a:pt x="26862" y="2279"/>
                  </a:lnTo>
                  <a:lnTo>
                    <a:pt x="26856" y="2285"/>
                  </a:lnTo>
                  <a:lnTo>
                    <a:pt x="26851" y="2296"/>
                  </a:lnTo>
                  <a:lnTo>
                    <a:pt x="26851" y="2308"/>
                  </a:lnTo>
                  <a:lnTo>
                    <a:pt x="26851" y="2308"/>
                  </a:lnTo>
                  <a:lnTo>
                    <a:pt x="26851" y="2313"/>
                  </a:lnTo>
                  <a:lnTo>
                    <a:pt x="26851" y="2313"/>
                  </a:lnTo>
                  <a:lnTo>
                    <a:pt x="26851" y="2319"/>
                  </a:lnTo>
                  <a:lnTo>
                    <a:pt x="26851" y="2319"/>
                  </a:lnTo>
                  <a:lnTo>
                    <a:pt x="26851" y="2319"/>
                  </a:lnTo>
                  <a:lnTo>
                    <a:pt x="26851" y="2319"/>
                  </a:lnTo>
                  <a:lnTo>
                    <a:pt x="26856" y="2319"/>
                  </a:lnTo>
                  <a:lnTo>
                    <a:pt x="26856" y="2319"/>
                  </a:lnTo>
                  <a:lnTo>
                    <a:pt x="26873" y="2302"/>
                  </a:lnTo>
                  <a:lnTo>
                    <a:pt x="26873" y="2302"/>
                  </a:lnTo>
                  <a:lnTo>
                    <a:pt x="26902" y="2268"/>
                  </a:lnTo>
                  <a:lnTo>
                    <a:pt x="26902" y="2268"/>
                  </a:lnTo>
                  <a:lnTo>
                    <a:pt x="26919" y="2234"/>
                  </a:lnTo>
                  <a:lnTo>
                    <a:pt x="26919" y="2234"/>
                  </a:lnTo>
                  <a:lnTo>
                    <a:pt x="26919" y="2228"/>
                  </a:lnTo>
                  <a:lnTo>
                    <a:pt x="26907" y="2228"/>
                  </a:lnTo>
                  <a:close/>
                  <a:moveTo>
                    <a:pt x="26993" y="2216"/>
                  </a:moveTo>
                  <a:lnTo>
                    <a:pt x="26993" y="2216"/>
                  </a:lnTo>
                  <a:lnTo>
                    <a:pt x="26987" y="2222"/>
                  </a:lnTo>
                  <a:lnTo>
                    <a:pt x="26987" y="2222"/>
                  </a:lnTo>
                  <a:lnTo>
                    <a:pt x="26987" y="2222"/>
                  </a:lnTo>
                  <a:lnTo>
                    <a:pt x="26987" y="2222"/>
                  </a:lnTo>
                  <a:lnTo>
                    <a:pt x="26987" y="2222"/>
                  </a:lnTo>
                  <a:lnTo>
                    <a:pt x="26987" y="2222"/>
                  </a:lnTo>
                  <a:lnTo>
                    <a:pt x="26981" y="2222"/>
                  </a:lnTo>
                  <a:lnTo>
                    <a:pt x="26981" y="2222"/>
                  </a:lnTo>
                  <a:lnTo>
                    <a:pt x="26981" y="2228"/>
                  </a:lnTo>
                  <a:lnTo>
                    <a:pt x="26981" y="2228"/>
                  </a:lnTo>
                  <a:lnTo>
                    <a:pt x="26981" y="2234"/>
                  </a:lnTo>
                  <a:lnTo>
                    <a:pt x="26981" y="2234"/>
                  </a:lnTo>
                  <a:lnTo>
                    <a:pt x="26981" y="2240"/>
                  </a:lnTo>
                  <a:lnTo>
                    <a:pt x="26981" y="2240"/>
                  </a:lnTo>
                  <a:lnTo>
                    <a:pt x="26981" y="2245"/>
                  </a:lnTo>
                  <a:lnTo>
                    <a:pt x="26981" y="2245"/>
                  </a:lnTo>
                  <a:lnTo>
                    <a:pt x="26976" y="2251"/>
                  </a:lnTo>
                  <a:lnTo>
                    <a:pt x="26976" y="2251"/>
                  </a:lnTo>
                  <a:lnTo>
                    <a:pt x="26965" y="2256"/>
                  </a:lnTo>
                  <a:lnTo>
                    <a:pt x="26965" y="2256"/>
                  </a:lnTo>
                  <a:lnTo>
                    <a:pt x="26959" y="2262"/>
                  </a:lnTo>
                  <a:lnTo>
                    <a:pt x="26959" y="2262"/>
                  </a:lnTo>
                  <a:lnTo>
                    <a:pt x="26947" y="2268"/>
                  </a:lnTo>
                  <a:lnTo>
                    <a:pt x="26947" y="2268"/>
                  </a:lnTo>
                  <a:lnTo>
                    <a:pt x="26947" y="2268"/>
                  </a:lnTo>
                  <a:lnTo>
                    <a:pt x="26947" y="2268"/>
                  </a:lnTo>
                  <a:lnTo>
                    <a:pt x="26953" y="2268"/>
                  </a:lnTo>
                  <a:lnTo>
                    <a:pt x="26953" y="2268"/>
                  </a:lnTo>
                  <a:lnTo>
                    <a:pt x="26965" y="2274"/>
                  </a:lnTo>
                  <a:lnTo>
                    <a:pt x="26965" y="2274"/>
                  </a:lnTo>
                  <a:lnTo>
                    <a:pt x="26970" y="2274"/>
                  </a:lnTo>
                  <a:lnTo>
                    <a:pt x="26970" y="2274"/>
                  </a:lnTo>
                  <a:lnTo>
                    <a:pt x="26981" y="2262"/>
                  </a:lnTo>
                  <a:lnTo>
                    <a:pt x="26981" y="2262"/>
                  </a:lnTo>
                  <a:lnTo>
                    <a:pt x="26993" y="2251"/>
                  </a:lnTo>
                  <a:lnTo>
                    <a:pt x="26993" y="2251"/>
                  </a:lnTo>
                  <a:lnTo>
                    <a:pt x="27004" y="2234"/>
                  </a:lnTo>
                  <a:lnTo>
                    <a:pt x="27004" y="2234"/>
                  </a:lnTo>
                  <a:lnTo>
                    <a:pt x="27016" y="2222"/>
                  </a:lnTo>
                  <a:lnTo>
                    <a:pt x="27016" y="2222"/>
                  </a:lnTo>
                  <a:lnTo>
                    <a:pt x="27004" y="2222"/>
                  </a:lnTo>
                  <a:lnTo>
                    <a:pt x="27004" y="2222"/>
                  </a:lnTo>
                  <a:lnTo>
                    <a:pt x="27004" y="2222"/>
                  </a:lnTo>
                  <a:lnTo>
                    <a:pt x="27004" y="2222"/>
                  </a:lnTo>
                  <a:lnTo>
                    <a:pt x="26999" y="2216"/>
                  </a:lnTo>
                  <a:lnTo>
                    <a:pt x="26999" y="2216"/>
                  </a:lnTo>
                  <a:lnTo>
                    <a:pt x="26993" y="2216"/>
                  </a:lnTo>
                  <a:close/>
                  <a:moveTo>
                    <a:pt x="27203" y="2080"/>
                  </a:moveTo>
                  <a:lnTo>
                    <a:pt x="27197" y="2080"/>
                  </a:lnTo>
                  <a:lnTo>
                    <a:pt x="27197" y="2086"/>
                  </a:lnTo>
                  <a:lnTo>
                    <a:pt x="27191" y="2086"/>
                  </a:lnTo>
                  <a:lnTo>
                    <a:pt x="27186" y="2091"/>
                  </a:lnTo>
                  <a:lnTo>
                    <a:pt x="27186" y="2091"/>
                  </a:lnTo>
                  <a:lnTo>
                    <a:pt x="27181" y="2091"/>
                  </a:lnTo>
                  <a:lnTo>
                    <a:pt x="27181" y="2091"/>
                  </a:lnTo>
                  <a:lnTo>
                    <a:pt x="27169" y="2091"/>
                  </a:lnTo>
                  <a:lnTo>
                    <a:pt x="27169" y="2091"/>
                  </a:lnTo>
                  <a:lnTo>
                    <a:pt x="27158" y="2091"/>
                  </a:lnTo>
                  <a:lnTo>
                    <a:pt x="27158" y="2091"/>
                  </a:lnTo>
                  <a:lnTo>
                    <a:pt x="27152" y="2091"/>
                  </a:lnTo>
                  <a:lnTo>
                    <a:pt x="27152" y="2091"/>
                  </a:lnTo>
                  <a:lnTo>
                    <a:pt x="27141" y="2097"/>
                  </a:lnTo>
                  <a:lnTo>
                    <a:pt x="27141" y="2097"/>
                  </a:lnTo>
                  <a:lnTo>
                    <a:pt x="27135" y="2115"/>
                  </a:lnTo>
                  <a:lnTo>
                    <a:pt x="27135" y="2115"/>
                  </a:lnTo>
                  <a:lnTo>
                    <a:pt x="27129" y="2131"/>
                  </a:lnTo>
                  <a:lnTo>
                    <a:pt x="27129" y="2131"/>
                  </a:lnTo>
                  <a:lnTo>
                    <a:pt x="27124" y="2149"/>
                  </a:lnTo>
                  <a:lnTo>
                    <a:pt x="27124" y="2149"/>
                  </a:lnTo>
                  <a:lnTo>
                    <a:pt x="27129" y="2143"/>
                  </a:lnTo>
                  <a:lnTo>
                    <a:pt x="27129" y="2143"/>
                  </a:lnTo>
                  <a:lnTo>
                    <a:pt x="27135" y="2143"/>
                  </a:lnTo>
                  <a:lnTo>
                    <a:pt x="27135" y="2143"/>
                  </a:lnTo>
                  <a:lnTo>
                    <a:pt x="27141" y="2149"/>
                  </a:lnTo>
                  <a:lnTo>
                    <a:pt x="27141" y="2149"/>
                  </a:lnTo>
                  <a:lnTo>
                    <a:pt x="27146" y="2149"/>
                  </a:lnTo>
                  <a:lnTo>
                    <a:pt x="27146" y="2149"/>
                  </a:lnTo>
                  <a:lnTo>
                    <a:pt x="27146" y="2143"/>
                  </a:lnTo>
                  <a:lnTo>
                    <a:pt x="27146" y="2143"/>
                  </a:lnTo>
                  <a:lnTo>
                    <a:pt x="27152" y="2137"/>
                  </a:lnTo>
                  <a:lnTo>
                    <a:pt x="27152" y="2137"/>
                  </a:lnTo>
                  <a:lnTo>
                    <a:pt x="27158" y="2126"/>
                  </a:lnTo>
                  <a:lnTo>
                    <a:pt x="27158" y="2126"/>
                  </a:lnTo>
                  <a:lnTo>
                    <a:pt x="27158" y="2126"/>
                  </a:lnTo>
                  <a:lnTo>
                    <a:pt x="27158" y="2126"/>
                  </a:lnTo>
                  <a:lnTo>
                    <a:pt x="27175" y="2120"/>
                  </a:lnTo>
                  <a:lnTo>
                    <a:pt x="27175" y="2120"/>
                  </a:lnTo>
                  <a:lnTo>
                    <a:pt x="27186" y="2126"/>
                  </a:lnTo>
                  <a:lnTo>
                    <a:pt x="27186" y="2126"/>
                  </a:lnTo>
                  <a:lnTo>
                    <a:pt x="27197" y="2126"/>
                  </a:lnTo>
                  <a:lnTo>
                    <a:pt x="27197" y="2126"/>
                  </a:lnTo>
                  <a:lnTo>
                    <a:pt x="27209" y="2126"/>
                  </a:lnTo>
                  <a:lnTo>
                    <a:pt x="27209" y="2126"/>
                  </a:lnTo>
                  <a:lnTo>
                    <a:pt x="27215" y="2120"/>
                  </a:lnTo>
                  <a:lnTo>
                    <a:pt x="27215" y="2120"/>
                  </a:lnTo>
                  <a:lnTo>
                    <a:pt x="27215" y="2115"/>
                  </a:lnTo>
                  <a:lnTo>
                    <a:pt x="27215" y="2115"/>
                  </a:lnTo>
                  <a:lnTo>
                    <a:pt x="27220" y="2109"/>
                  </a:lnTo>
                  <a:lnTo>
                    <a:pt x="27220" y="2109"/>
                  </a:lnTo>
                  <a:lnTo>
                    <a:pt x="27220" y="2109"/>
                  </a:lnTo>
                  <a:lnTo>
                    <a:pt x="27220" y="2109"/>
                  </a:lnTo>
                  <a:lnTo>
                    <a:pt x="27226" y="2109"/>
                  </a:lnTo>
                  <a:lnTo>
                    <a:pt x="27226" y="2109"/>
                  </a:lnTo>
                  <a:lnTo>
                    <a:pt x="27226" y="2109"/>
                  </a:lnTo>
                  <a:lnTo>
                    <a:pt x="27226" y="2109"/>
                  </a:lnTo>
                  <a:lnTo>
                    <a:pt x="27231" y="2109"/>
                  </a:lnTo>
                  <a:lnTo>
                    <a:pt x="27231" y="2109"/>
                  </a:lnTo>
                  <a:lnTo>
                    <a:pt x="27237" y="2109"/>
                  </a:lnTo>
                  <a:lnTo>
                    <a:pt x="27237" y="2109"/>
                  </a:lnTo>
                  <a:lnTo>
                    <a:pt x="27231" y="2103"/>
                  </a:lnTo>
                  <a:lnTo>
                    <a:pt x="27231" y="2103"/>
                  </a:lnTo>
                  <a:lnTo>
                    <a:pt x="27231" y="2097"/>
                  </a:lnTo>
                  <a:lnTo>
                    <a:pt x="27231" y="2097"/>
                  </a:lnTo>
                  <a:lnTo>
                    <a:pt x="27226" y="2091"/>
                  </a:lnTo>
                  <a:lnTo>
                    <a:pt x="27226" y="2091"/>
                  </a:lnTo>
                  <a:lnTo>
                    <a:pt x="27226" y="2091"/>
                  </a:lnTo>
                  <a:lnTo>
                    <a:pt x="27226" y="2091"/>
                  </a:lnTo>
                  <a:lnTo>
                    <a:pt x="27220" y="2086"/>
                  </a:lnTo>
                  <a:lnTo>
                    <a:pt x="27220" y="2086"/>
                  </a:lnTo>
                  <a:lnTo>
                    <a:pt x="27215" y="2086"/>
                  </a:lnTo>
                  <a:lnTo>
                    <a:pt x="27215" y="2086"/>
                  </a:lnTo>
                  <a:lnTo>
                    <a:pt x="27209" y="2080"/>
                  </a:lnTo>
                  <a:lnTo>
                    <a:pt x="27209" y="2080"/>
                  </a:lnTo>
                  <a:lnTo>
                    <a:pt x="27203" y="2080"/>
                  </a:lnTo>
                  <a:close/>
                  <a:moveTo>
                    <a:pt x="27459" y="2057"/>
                  </a:moveTo>
                  <a:lnTo>
                    <a:pt x="27459" y="2057"/>
                  </a:lnTo>
                  <a:lnTo>
                    <a:pt x="27459" y="2069"/>
                  </a:lnTo>
                  <a:lnTo>
                    <a:pt x="27459" y="2069"/>
                  </a:lnTo>
                  <a:lnTo>
                    <a:pt x="27453" y="2075"/>
                  </a:lnTo>
                  <a:lnTo>
                    <a:pt x="27453" y="2075"/>
                  </a:lnTo>
                  <a:lnTo>
                    <a:pt x="27447" y="2086"/>
                  </a:lnTo>
                  <a:lnTo>
                    <a:pt x="27447" y="2086"/>
                  </a:lnTo>
                  <a:lnTo>
                    <a:pt x="27447" y="2086"/>
                  </a:lnTo>
                  <a:lnTo>
                    <a:pt x="27447" y="2086"/>
                  </a:lnTo>
                  <a:lnTo>
                    <a:pt x="27447" y="2086"/>
                  </a:lnTo>
                  <a:lnTo>
                    <a:pt x="27447" y="2086"/>
                  </a:lnTo>
                  <a:lnTo>
                    <a:pt x="27447" y="2091"/>
                  </a:lnTo>
                  <a:lnTo>
                    <a:pt x="27447" y="2091"/>
                  </a:lnTo>
                  <a:lnTo>
                    <a:pt x="27453" y="2097"/>
                  </a:lnTo>
                  <a:lnTo>
                    <a:pt x="27453" y="2097"/>
                  </a:lnTo>
                  <a:lnTo>
                    <a:pt x="27453" y="2097"/>
                  </a:lnTo>
                  <a:lnTo>
                    <a:pt x="27453" y="2097"/>
                  </a:lnTo>
                  <a:lnTo>
                    <a:pt x="27459" y="2097"/>
                  </a:lnTo>
                  <a:lnTo>
                    <a:pt x="27465" y="2097"/>
                  </a:lnTo>
                  <a:lnTo>
                    <a:pt x="27465" y="2097"/>
                  </a:lnTo>
                  <a:lnTo>
                    <a:pt x="27470" y="2086"/>
                  </a:lnTo>
                  <a:lnTo>
                    <a:pt x="27470" y="2086"/>
                  </a:lnTo>
                  <a:lnTo>
                    <a:pt x="27476" y="2069"/>
                  </a:lnTo>
                  <a:lnTo>
                    <a:pt x="27476" y="2069"/>
                  </a:lnTo>
                  <a:lnTo>
                    <a:pt x="27481" y="2057"/>
                  </a:lnTo>
                  <a:lnTo>
                    <a:pt x="27481" y="2057"/>
                  </a:lnTo>
                  <a:lnTo>
                    <a:pt x="27476" y="2057"/>
                  </a:lnTo>
                  <a:lnTo>
                    <a:pt x="27476" y="2057"/>
                  </a:lnTo>
                  <a:lnTo>
                    <a:pt x="27470" y="2057"/>
                  </a:lnTo>
                  <a:lnTo>
                    <a:pt x="27470" y="2057"/>
                  </a:lnTo>
                  <a:lnTo>
                    <a:pt x="27465" y="2057"/>
                  </a:lnTo>
                  <a:lnTo>
                    <a:pt x="27465" y="2057"/>
                  </a:lnTo>
                  <a:lnTo>
                    <a:pt x="27459" y="2057"/>
                  </a:lnTo>
                  <a:close/>
                  <a:moveTo>
                    <a:pt x="27260" y="2052"/>
                  </a:moveTo>
                  <a:lnTo>
                    <a:pt x="27260" y="2052"/>
                  </a:lnTo>
                  <a:lnTo>
                    <a:pt x="27260" y="2057"/>
                  </a:lnTo>
                  <a:lnTo>
                    <a:pt x="27260" y="2057"/>
                  </a:lnTo>
                  <a:lnTo>
                    <a:pt x="27260" y="2063"/>
                  </a:lnTo>
                  <a:lnTo>
                    <a:pt x="27260" y="2063"/>
                  </a:lnTo>
                  <a:lnTo>
                    <a:pt x="27260" y="2069"/>
                  </a:lnTo>
                  <a:lnTo>
                    <a:pt x="27260" y="2069"/>
                  </a:lnTo>
                  <a:lnTo>
                    <a:pt x="27260" y="2075"/>
                  </a:lnTo>
                  <a:lnTo>
                    <a:pt x="27260" y="2075"/>
                  </a:lnTo>
                  <a:lnTo>
                    <a:pt x="27266" y="2075"/>
                  </a:lnTo>
                  <a:lnTo>
                    <a:pt x="27266" y="2075"/>
                  </a:lnTo>
                  <a:lnTo>
                    <a:pt x="27271" y="2075"/>
                  </a:lnTo>
                  <a:lnTo>
                    <a:pt x="27271" y="2075"/>
                  </a:lnTo>
                  <a:lnTo>
                    <a:pt x="27271" y="2075"/>
                  </a:lnTo>
                  <a:lnTo>
                    <a:pt x="27271" y="2075"/>
                  </a:lnTo>
                  <a:lnTo>
                    <a:pt x="27283" y="2075"/>
                  </a:lnTo>
                  <a:lnTo>
                    <a:pt x="27283" y="2075"/>
                  </a:lnTo>
                  <a:lnTo>
                    <a:pt x="27283" y="2075"/>
                  </a:lnTo>
                  <a:lnTo>
                    <a:pt x="27283" y="2075"/>
                  </a:lnTo>
                  <a:lnTo>
                    <a:pt x="27283" y="2069"/>
                  </a:lnTo>
                  <a:lnTo>
                    <a:pt x="27283" y="2069"/>
                  </a:lnTo>
                  <a:lnTo>
                    <a:pt x="27283" y="2063"/>
                  </a:lnTo>
                  <a:lnTo>
                    <a:pt x="27283" y="2063"/>
                  </a:lnTo>
                  <a:lnTo>
                    <a:pt x="27283" y="2057"/>
                  </a:lnTo>
                  <a:lnTo>
                    <a:pt x="27283" y="2057"/>
                  </a:lnTo>
                  <a:lnTo>
                    <a:pt x="27277" y="2057"/>
                  </a:lnTo>
                  <a:lnTo>
                    <a:pt x="27277" y="2057"/>
                  </a:lnTo>
                  <a:lnTo>
                    <a:pt x="27271" y="2057"/>
                  </a:lnTo>
                  <a:lnTo>
                    <a:pt x="27271" y="2057"/>
                  </a:lnTo>
                  <a:lnTo>
                    <a:pt x="27266" y="2057"/>
                  </a:lnTo>
                  <a:lnTo>
                    <a:pt x="27266" y="2057"/>
                  </a:lnTo>
                  <a:lnTo>
                    <a:pt x="27260" y="2052"/>
                  </a:lnTo>
                  <a:close/>
                  <a:moveTo>
                    <a:pt x="27425" y="2035"/>
                  </a:moveTo>
                  <a:lnTo>
                    <a:pt x="27425" y="2035"/>
                  </a:lnTo>
                  <a:lnTo>
                    <a:pt x="27419" y="2041"/>
                  </a:lnTo>
                  <a:lnTo>
                    <a:pt x="27419" y="2041"/>
                  </a:lnTo>
                  <a:lnTo>
                    <a:pt x="27419" y="2046"/>
                  </a:lnTo>
                  <a:lnTo>
                    <a:pt x="27419" y="2046"/>
                  </a:lnTo>
                  <a:lnTo>
                    <a:pt x="27419" y="2052"/>
                  </a:lnTo>
                  <a:lnTo>
                    <a:pt x="27419" y="2052"/>
                  </a:lnTo>
                  <a:lnTo>
                    <a:pt x="27425" y="2057"/>
                  </a:lnTo>
                  <a:lnTo>
                    <a:pt x="27425" y="2057"/>
                  </a:lnTo>
                  <a:lnTo>
                    <a:pt x="27436" y="2057"/>
                  </a:lnTo>
                  <a:lnTo>
                    <a:pt x="27436" y="2057"/>
                  </a:lnTo>
                  <a:lnTo>
                    <a:pt x="27436" y="2046"/>
                  </a:lnTo>
                  <a:lnTo>
                    <a:pt x="27436" y="2046"/>
                  </a:lnTo>
                  <a:lnTo>
                    <a:pt x="27436" y="2041"/>
                  </a:lnTo>
                  <a:lnTo>
                    <a:pt x="27436" y="2041"/>
                  </a:lnTo>
                  <a:lnTo>
                    <a:pt x="27425" y="2035"/>
                  </a:lnTo>
                  <a:close/>
                  <a:moveTo>
                    <a:pt x="27050" y="1438"/>
                  </a:moveTo>
                  <a:lnTo>
                    <a:pt x="27050" y="1438"/>
                  </a:lnTo>
                  <a:lnTo>
                    <a:pt x="27050" y="1443"/>
                  </a:lnTo>
                  <a:lnTo>
                    <a:pt x="27050" y="1443"/>
                  </a:lnTo>
                  <a:lnTo>
                    <a:pt x="27044" y="1449"/>
                  </a:lnTo>
                  <a:lnTo>
                    <a:pt x="27044" y="1449"/>
                  </a:lnTo>
                  <a:lnTo>
                    <a:pt x="27027" y="1455"/>
                  </a:lnTo>
                  <a:lnTo>
                    <a:pt x="27027" y="1455"/>
                  </a:lnTo>
                  <a:lnTo>
                    <a:pt x="27010" y="1455"/>
                  </a:lnTo>
                  <a:lnTo>
                    <a:pt x="27010" y="1455"/>
                  </a:lnTo>
                  <a:lnTo>
                    <a:pt x="26993" y="1461"/>
                  </a:lnTo>
                  <a:lnTo>
                    <a:pt x="26993" y="1461"/>
                  </a:lnTo>
                  <a:lnTo>
                    <a:pt x="26976" y="1461"/>
                  </a:lnTo>
                  <a:lnTo>
                    <a:pt x="26976" y="1461"/>
                  </a:lnTo>
                  <a:lnTo>
                    <a:pt x="26976" y="1461"/>
                  </a:lnTo>
                  <a:lnTo>
                    <a:pt x="26976" y="1461"/>
                  </a:lnTo>
                  <a:lnTo>
                    <a:pt x="26976" y="1467"/>
                  </a:lnTo>
                  <a:lnTo>
                    <a:pt x="26976" y="1467"/>
                  </a:lnTo>
                  <a:lnTo>
                    <a:pt x="26976" y="1472"/>
                  </a:lnTo>
                  <a:lnTo>
                    <a:pt x="26976" y="1472"/>
                  </a:lnTo>
                  <a:lnTo>
                    <a:pt x="26981" y="1472"/>
                  </a:lnTo>
                  <a:lnTo>
                    <a:pt x="26981" y="1472"/>
                  </a:lnTo>
                  <a:lnTo>
                    <a:pt x="26993" y="1483"/>
                  </a:lnTo>
                  <a:lnTo>
                    <a:pt x="26993" y="1483"/>
                  </a:lnTo>
                  <a:lnTo>
                    <a:pt x="27010" y="1495"/>
                  </a:lnTo>
                  <a:lnTo>
                    <a:pt x="27010" y="1495"/>
                  </a:lnTo>
                  <a:lnTo>
                    <a:pt x="27027" y="1501"/>
                  </a:lnTo>
                  <a:lnTo>
                    <a:pt x="27027" y="1501"/>
                  </a:lnTo>
                  <a:lnTo>
                    <a:pt x="27044" y="1501"/>
                  </a:lnTo>
                  <a:lnTo>
                    <a:pt x="27050" y="1501"/>
                  </a:lnTo>
                  <a:lnTo>
                    <a:pt x="27050" y="1495"/>
                  </a:lnTo>
                  <a:lnTo>
                    <a:pt x="27050" y="1495"/>
                  </a:lnTo>
                  <a:lnTo>
                    <a:pt x="27050" y="1489"/>
                  </a:lnTo>
                  <a:lnTo>
                    <a:pt x="27050" y="1489"/>
                  </a:lnTo>
                  <a:lnTo>
                    <a:pt x="27061" y="1489"/>
                  </a:lnTo>
                  <a:lnTo>
                    <a:pt x="27061" y="1489"/>
                  </a:lnTo>
                  <a:lnTo>
                    <a:pt x="27072" y="1483"/>
                  </a:lnTo>
                  <a:lnTo>
                    <a:pt x="27072" y="1483"/>
                  </a:lnTo>
                  <a:lnTo>
                    <a:pt x="27078" y="1483"/>
                  </a:lnTo>
                  <a:lnTo>
                    <a:pt x="27078" y="1483"/>
                  </a:lnTo>
                  <a:lnTo>
                    <a:pt x="27090" y="1477"/>
                  </a:lnTo>
                  <a:lnTo>
                    <a:pt x="27090" y="1477"/>
                  </a:lnTo>
                  <a:lnTo>
                    <a:pt x="27090" y="1461"/>
                  </a:lnTo>
                  <a:lnTo>
                    <a:pt x="27090" y="1461"/>
                  </a:lnTo>
                  <a:lnTo>
                    <a:pt x="27084" y="1443"/>
                  </a:lnTo>
                  <a:lnTo>
                    <a:pt x="27084" y="1443"/>
                  </a:lnTo>
                  <a:lnTo>
                    <a:pt x="27072" y="1438"/>
                  </a:lnTo>
                  <a:lnTo>
                    <a:pt x="27072" y="1438"/>
                  </a:lnTo>
                  <a:lnTo>
                    <a:pt x="27050" y="1438"/>
                  </a:lnTo>
                  <a:close/>
                  <a:moveTo>
                    <a:pt x="26754" y="1046"/>
                  </a:moveTo>
                  <a:lnTo>
                    <a:pt x="26754" y="1052"/>
                  </a:lnTo>
                  <a:lnTo>
                    <a:pt x="26754" y="1057"/>
                  </a:lnTo>
                  <a:lnTo>
                    <a:pt x="26754" y="1057"/>
                  </a:lnTo>
                  <a:lnTo>
                    <a:pt x="26748" y="1063"/>
                  </a:lnTo>
                  <a:lnTo>
                    <a:pt x="26748" y="1063"/>
                  </a:lnTo>
                  <a:lnTo>
                    <a:pt x="26743" y="1068"/>
                  </a:lnTo>
                  <a:lnTo>
                    <a:pt x="26743" y="1068"/>
                  </a:lnTo>
                  <a:lnTo>
                    <a:pt x="26737" y="1063"/>
                  </a:lnTo>
                  <a:lnTo>
                    <a:pt x="26737" y="1063"/>
                  </a:lnTo>
                  <a:lnTo>
                    <a:pt x="26732" y="1063"/>
                  </a:lnTo>
                  <a:lnTo>
                    <a:pt x="26732" y="1063"/>
                  </a:lnTo>
                  <a:lnTo>
                    <a:pt x="26726" y="1063"/>
                  </a:lnTo>
                  <a:lnTo>
                    <a:pt x="26720" y="1068"/>
                  </a:lnTo>
                  <a:lnTo>
                    <a:pt x="26720" y="1068"/>
                  </a:lnTo>
                  <a:lnTo>
                    <a:pt x="26714" y="1074"/>
                  </a:lnTo>
                  <a:lnTo>
                    <a:pt x="26714" y="1074"/>
                  </a:lnTo>
                  <a:lnTo>
                    <a:pt x="26709" y="1074"/>
                  </a:lnTo>
                  <a:lnTo>
                    <a:pt x="26703" y="1074"/>
                  </a:lnTo>
                  <a:lnTo>
                    <a:pt x="26697" y="1074"/>
                  </a:lnTo>
                  <a:lnTo>
                    <a:pt x="26692" y="1068"/>
                  </a:lnTo>
                  <a:lnTo>
                    <a:pt x="26692" y="1068"/>
                  </a:lnTo>
                  <a:lnTo>
                    <a:pt x="26692" y="1068"/>
                  </a:lnTo>
                  <a:lnTo>
                    <a:pt x="26692" y="1068"/>
                  </a:lnTo>
                  <a:lnTo>
                    <a:pt x="26692" y="1057"/>
                  </a:lnTo>
                  <a:lnTo>
                    <a:pt x="26692" y="1057"/>
                  </a:lnTo>
                  <a:lnTo>
                    <a:pt x="26692" y="1052"/>
                  </a:lnTo>
                  <a:lnTo>
                    <a:pt x="26692" y="1052"/>
                  </a:lnTo>
                  <a:lnTo>
                    <a:pt x="26692" y="1052"/>
                  </a:lnTo>
                  <a:lnTo>
                    <a:pt x="26692" y="1052"/>
                  </a:lnTo>
                  <a:lnTo>
                    <a:pt x="26686" y="1046"/>
                  </a:lnTo>
                  <a:lnTo>
                    <a:pt x="26686" y="1046"/>
                  </a:lnTo>
                  <a:lnTo>
                    <a:pt x="26681" y="1052"/>
                  </a:lnTo>
                  <a:lnTo>
                    <a:pt x="26681" y="1052"/>
                  </a:lnTo>
                  <a:lnTo>
                    <a:pt x="26681" y="1052"/>
                  </a:lnTo>
                  <a:lnTo>
                    <a:pt x="26681" y="1052"/>
                  </a:lnTo>
                  <a:lnTo>
                    <a:pt x="26681" y="1057"/>
                  </a:lnTo>
                  <a:lnTo>
                    <a:pt x="26681" y="1057"/>
                  </a:lnTo>
                  <a:lnTo>
                    <a:pt x="26675" y="1063"/>
                  </a:lnTo>
                  <a:lnTo>
                    <a:pt x="26675" y="1063"/>
                  </a:lnTo>
                  <a:lnTo>
                    <a:pt x="26675" y="1068"/>
                  </a:lnTo>
                  <a:lnTo>
                    <a:pt x="26675" y="1068"/>
                  </a:lnTo>
                  <a:lnTo>
                    <a:pt x="26681" y="1080"/>
                  </a:lnTo>
                  <a:lnTo>
                    <a:pt x="26681" y="1080"/>
                  </a:lnTo>
                  <a:lnTo>
                    <a:pt x="26675" y="1086"/>
                  </a:lnTo>
                  <a:lnTo>
                    <a:pt x="26675" y="1086"/>
                  </a:lnTo>
                  <a:lnTo>
                    <a:pt x="26675" y="1086"/>
                  </a:lnTo>
                  <a:lnTo>
                    <a:pt x="26669" y="1086"/>
                  </a:lnTo>
                  <a:lnTo>
                    <a:pt x="26669" y="1086"/>
                  </a:lnTo>
                  <a:lnTo>
                    <a:pt x="26669" y="1086"/>
                  </a:lnTo>
                  <a:lnTo>
                    <a:pt x="26669" y="1091"/>
                  </a:lnTo>
                  <a:lnTo>
                    <a:pt x="26669" y="1091"/>
                  </a:lnTo>
                  <a:lnTo>
                    <a:pt x="26669" y="1097"/>
                  </a:lnTo>
                  <a:lnTo>
                    <a:pt x="26669" y="1097"/>
                  </a:lnTo>
                  <a:lnTo>
                    <a:pt x="26669" y="1103"/>
                  </a:lnTo>
                  <a:lnTo>
                    <a:pt x="26669" y="1103"/>
                  </a:lnTo>
                  <a:lnTo>
                    <a:pt x="26669" y="1103"/>
                  </a:lnTo>
                  <a:lnTo>
                    <a:pt x="26669" y="1103"/>
                  </a:lnTo>
                  <a:lnTo>
                    <a:pt x="26675" y="1103"/>
                  </a:lnTo>
                  <a:lnTo>
                    <a:pt x="26675" y="1103"/>
                  </a:lnTo>
                  <a:lnTo>
                    <a:pt x="26675" y="1108"/>
                  </a:lnTo>
                  <a:lnTo>
                    <a:pt x="26675" y="1108"/>
                  </a:lnTo>
                  <a:lnTo>
                    <a:pt x="26681" y="1108"/>
                  </a:lnTo>
                  <a:lnTo>
                    <a:pt x="26681" y="1108"/>
                  </a:lnTo>
                  <a:lnTo>
                    <a:pt x="26681" y="1108"/>
                  </a:lnTo>
                  <a:lnTo>
                    <a:pt x="26681" y="1108"/>
                  </a:lnTo>
                  <a:lnTo>
                    <a:pt x="26681" y="1108"/>
                  </a:lnTo>
                  <a:lnTo>
                    <a:pt x="26681" y="1108"/>
                  </a:lnTo>
                  <a:lnTo>
                    <a:pt x="26686" y="1108"/>
                  </a:lnTo>
                  <a:lnTo>
                    <a:pt x="26686" y="1108"/>
                  </a:lnTo>
                  <a:lnTo>
                    <a:pt x="26692" y="1108"/>
                  </a:lnTo>
                  <a:lnTo>
                    <a:pt x="26692" y="1108"/>
                  </a:lnTo>
                  <a:lnTo>
                    <a:pt x="26703" y="1108"/>
                  </a:lnTo>
                  <a:lnTo>
                    <a:pt x="26703" y="1108"/>
                  </a:lnTo>
                  <a:lnTo>
                    <a:pt x="26720" y="1103"/>
                  </a:lnTo>
                  <a:lnTo>
                    <a:pt x="26720" y="1103"/>
                  </a:lnTo>
                  <a:lnTo>
                    <a:pt x="26737" y="1091"/>
                  </a:lnTo>
                  <a:lnTo>
                    <a:pt x="26737" y="1091"/>
                  </a:lnTo>
                  <a:lnTo>
                    <a:pt x="26760" y="1086"/>
                  </a:lnTo>
                  <a:lnTo>
                    <a:pt x="26760" y="1086"/>
                  </a:lnTo>
                  <a:lnTo>
                    <a:pt x="26782" y="1086"/>
                  </a:lnTo>
                  <a:lnTo>
                    <a:pt x="26782" y="1091"/>
                  </a:lnTo>
                  <a:lnTo>
                    <a:pt x="26782" y="1091"/>
                  </a:lnTo>
                  <a:lnTo>
                    <a:pt x="26782" y="1097"/>
                  </a:lnTo>
                  <a:lnTo>
                    <a:pt x="26782" y="1097"/>
                  </a:lnTo>
                  <a:lnTo>
                    <a:pt x="26782" y="1097"/>
                  </a:lnTo>
                  <a:lnTo>
                    <a:pt x="26794" y="1108"/>
                  </a:lnTo>
                  <a:lnTo>
                    <a:pt x="26794" y="1108"/>
                  </a:lnTo>
                  <a:lnTo>
                    <a:pt x="26811" y="1120"/>
                  </a:lnTo>
                  <a:lnTo>
                    <a:pt x="26811" y="1120"/>
                  </a:lnTo>
                  <a:lnTo>
                    <a:pt x="26822" y="1137"/>
                  </a:lnTo>
                  <a:lnTo>
                    <a:pt x="26822" y="1137"/>
                  </a:lnTo>
                  <a:lnTo>
                    <a:pt x="26834" y="1142"/>
                  </a:lnTo>
                  <a:lnTo>
                    <a:pt x="26834" y="1142"/>
                  </a:lnTo>
                  <a:lnTo>
                    <a:pt x="26834" y="1148"/>
                  </a:lnTo>
                  <a:lnTo>
                    <a:pt x="26834" y="1148"/>
                  </a:lnTo>
                  <a:lnTo>
                    <a:pt x="26834" y="1153"/>
                  </a:lnTo>
                  <a:lnTo>
                    <a:pt x="26834" y="1153"/>
                  </a:lnTo>
                  <a:lnTo>
                    <a:pt x="26834" y="1159"/>
                  </a:lnTo>
                  <a:lnTo>
                    <a:pt x="26834" y="1159"/>
                  </a:lnTo>
                  <a:lnTo>
                    <a:pt x="26840" y="1165"/>
                  </a:lnTo>
                  <a:lnTo>
                    <a:pt x="26840" y="1165"/>
                  </a:lnTo>
                  <a:lnTo>
                    <a:pt x="26845" y="1165"/>
                  </a:lnTo>
                  <a:lnTo>
                    <a:pt x="26845" y="1165"/>
                  </a:lnTo>
                  <a:lnTo>
                    <a:pt x="26851" y="1165"/>
                  </a:lnTo>
                  <a:lnTo>
                    <a:pt x="26851" y="1165"/>
                  </a:lnTo>
                  <a:lnTo>
                    <a:pt x="26856" y="1165"/>
                  </a:lnTo>
                  <a:lnTo>
                    <a:pt x="26856" y="1165"/>
                  </a:lnTo>
                  <a:lnTo>
                    <a:pt x="26862" y="1165"/>
                  </a:lnTo>
                  <a:lnTo>
                    <a:pt x="26862" y="1165"/>
                  </a:lnTo>
                  <a:lnTo>
                    <a:pt x="26862" y="1159"/>
                  </a:lnTo>
                  <a:lnTo>
                    <a:pt x="26862" y="1159"/>
                  </a:lnTo>
                  <a:lnTo>
                    <a:pt x="26862" y="1148"/>
                  </a:lnTo>
                  <a:lnTo>
                    <a:pt x="26862" y="1148"/>
                  </a:lnTo>
                  <a:lnTo>
                    <a:pt x="26862" y="1142"/>
                  </a:lnTo>
                  <a:lnTo>
                    <a:pt x="26862" y="1142"/>
                  </a:lnTo>
                  <a:lnTo>
                    <a:pt x="26862" y="1137"/>
                  </a:lnTo>
                  <a:lnTo>
                    <a:pt x="26862" y="1137"/>
                  </a:lnTo>
                  <a:lnTo>
                    <a:pt x="26862" y="1137"/>
                  </a:lnTo>
                  <a:lnTo>
                    <a:pt x="26862" y="1137"/>
                  </a:lnTo>
                  <a:lnTo>
                    <a:pt x="26868" y="1137"/>
                  </a:lnTo>
                  <a:lnTo>
                    <a:pt x="26868" y="1137"/>
                  </a:lnTo>
                  <a:lnTo>
                    <a:pt x="26873" y="1131"/>
                  </a:lnTo>
                  <a:lnTo>
                    <a:pt x="26873" y="1131"/>
                  </a:lnTo>
                  <a:lnTo>
                    <a:pt x="26885" y="1131"/>
                  </a:lnTo>
                  <a:lnTo>
                    <a:pt x="26885" y="1125"/>
                  </a:lnTo>
                  <a:lnTo>
                    <a:pt x="26885" y="1125"/>
                  </a:lnTo>
                  <a:lnTo>
                    <a:pt x="26885" y="1125"/>
                  </a:lnTo>
                  <a:lnTo>
                    <a:pt x="26885" y="1120"/>
                  </a:lnTo>
                  <a:lnTo>
                    <a:pt x="26885" y="1120"/>
                  </a:lnTo>
                  <a:lnTo>
                    <a:pt x="26873" y="1114"/>
                  </a:lnTo>
                  <a:lnTo>
                    <a:pt x="26873" y="1114"/>
                  </a:lnTo>
                  <a:lnTo>
                    <a:pt x="26862" y="1114"/>
                  </a:lnTo>
                  <a:lnTo>
                    <a:pt x="26862" y="1114"/>
                  </a:lnTo>
                  <a:lnTo>
                    <a:pt x="26845" y="1108"/>
                  </a:lnTo>
                  <a:lnTo>
                    <a:pt x="26845" y="1108"/>
                  </a:lnTo>
                  <a:lnTo>
                    <a:pt x="26834" y="1103"/>
                  </a:lnTo>
                  <a:lnTo>
                    <a:pt x="26834" y="1103"/>
                  </a:lnTo>
                  <a:lnTo>
                    <a:pt x="26817" y="1091"/>
                  </a:lnTo>
                  <a:lnTo>
                    <a:pt x="26817" y="1091"/>
                  </a:lnTo>
                  <a:lnTo>
                    <a:pt x="26800" y="1068"/>
                  </a:lnTo>
                  <a:lnTo>
                    <a:pt x="26800" y="1068"/>
                  </a:lnTo>
                  <a:lnTo>
                    <a:pt x="26782" y="1046"/>
                  </a:lnTo>
                  <a:lnTo>
                    <a:pt x="26782" y="1046"/>
                  </a:lnTo>
                  <a:lnTo>
                    <a:pt x="26771" y="1046"/>
                  </a:lnTo>
                  <a:lnTo>
                    <a:pt x="26754" y="1046"/>
                  </a:lnTo>
                  <a:close/>
                  <a:moveTo>
                    <a:pt x="27493" y="1904"/>
                  </a:moveTo>
                  <a:lnTo>
                    <a:pt x="27493" y="1904"/>
                  </a:lnTo>
                  <a:lnTo>
                    <a:pt x="27487" y="1904"/>
                  </a:lnTo>
                  <a:lnTo>
                    <a:pt x="27487" y="1904"/>
                  </a:lnTo>
                  <a:lnTo>
                    <a:pt x="27481" y="1910"/>
                  </a:lnTo>
                  <a:lnTo>
                    <a:pt x="27481" y="1910"/>
                  </a:lnTo>
                  <a:lnTo>
                    <a:pt x="27476" y="1910"/>
                  </a:lnTo>
                  <a:lnTo>
                    <a:pt x="27476" y="1910"/>
                  </a:lnTo>
                  <a:lnTo>
                    <a:pt x="27465" y="1910"/>
                  </a:lnTo>
                  <a:lnTo>
                    <a:pt x="27465" y="1910"/>
                  </a:lnTo>
                  <a:lnTo>
                    <a:pt x="27459" y="1921"/>
                  </a:lnTo>
                  <a:lnTo>
                    <a:pt x="27459" y="1921"/>
                  </a:lnTo>
                  <a:lnTo>
                    <a:pt x="27453" y="1932"/>
                  </a:lnTo>
                  <a:lnTo>
                    <a:pt x="27453" y="1932"/>
                  </a:lnTo>
                  <a:lnTo>
                    <a:pt x="27447" y="1944"/>
                  </a:lnTo>
                  <a:lnTo>
                    <a:pt x="27447" y="1944"/>
                  </a:lnTo>
                  <a:lnTo>
                    <a:pt x="27447" y="1955"/>
                  </a:lnTo>
                  <a:lnTo>
                    <a:pt x="27447" y="1955"/>
                  </a:lnTo>
                  <a:lnTo>
                    <a:pt x="27447" y="1961"/>
                  </a:lnTo>
                  <a:lnTo>
                    <a:pt x="27447" y="1961"/>
                  </a:lnTo>
                  <a:lnTo>
                    <a:pt x="27447" y="1966"/>
                  </a:lnTo>
                  <a:lnTo>
                    <a:pt x="27447" y="1966"/>
                  </a:lnTo>
                  <a:lnTo>
                    <a:pt x="27442" y="1966"/>
                  </a:lnTo>
                  <a:lnTo>
                    <a:pt x="27442" y="1966"/>
                  </a:lnTo>
                  <a:lnTo>
                    <a:pt x="27436" y="1972"/>
                  </a:lnTo>
                  <a:lnTo>
                    <a:pt x="27436" y="1972"/>
                  </a:lnTo>
                  <a:lnTo>
                    <a:pt x="27425" y="1972"/>
                  </a:lnTo>
                  <a:lnTo>
                    <a:pt x="27425" y="1972"/>
                  </a:lnTo>
                  <a:lnTo>
                    <a:pt x="27419" y="1972"/>
                  </a:lnTo>
                  <a:lnTo>
                    <a:pt x="27419" y="1972"/>
                  </a:lnTo>
                  <a:lnTo>
                    <a:pt x="27419" y="1966"/>
                  </a:lnTo>
                  <a:lnTo>
                    <a:pt x="27419" y="1966"/>
                  </a:lnTo>
                  <a:lnTo>
                    <a:pt x="27419" y="1961"/>
                  </a:lnTo>
                  <a:lnTo>
                    <a:pt x="27419" y="1961"/>
                  </a:lnTo>
                  <a:lnTo>
                    <a:pt x="27419" y="1955"/>
                  </a:lnTo>
                  <a:lnTo>
                    <a:pt x="27419" y="1955"/>
                  </a:lnTo>
                  <a:lnTo>
                    <a:pt x="27419" y="1950"/>
                  </a:lnTo>
                  <a:lnTo>
                    <a:pt x="27419" y="1950"/>
                  </a:lnTo>
                  <a:lnTo>
                    <a:pt x="27402" y="1950"/>
                  </a:lnTo>
                  <a:lnTo>
                    <a:pt x="27402" y="1950"/>
                  </a:lnTo>
                  <a:lnTo>
                    <a:pt x="27391" y="1955"/>
                  </a:lnTo>
                  <a:lnTo>
                    <a:pt x="27391" y="1955"/>
                  </a:lnTo>
                  <a:lnTo>
                    <a:pt x="27385" y="1961"/>
                  </a:lnTo>
                  <a:lnTo>
                    <a:pt x="27385" y="1961"/>
                  </a:lnTo>
                  <a:lnTo>
                    <a:pt x="27380" y="1966"/>
                  </a:lnTo>
                  <a:lnTo>
                    <a:pt x="27380" y="1966"/>
                  </a:lnTo>
                  <a:lnTo>
                    <a:pt x="27374" y="1966"/>
                  </a:lnTo>
                  <a:lnTo>
                    <a:pt x="27374" y="1966"/>
                  </a:lnTo>
                  <a:lnTo>
                    <a:pt x="27368" y="1966"/>
                  </a:lnTo>
                  <a:lnTo>
                    <a:pt x="27368" y="1966"/>
                  </a:lnTo>
                  <a:lnTo>
                    <a:pt x="27362" y="1961"/>
                  </a:lnTo>
                  <a:lnTo>
                    <a:pt x="27362" y="1961"/>
                  </a:lnTo>
                  <a:lnTo>
                    <a:pt x="27356" y="1961"/>
                  </a:lnTo>
                  <a:lnTo>
                    <a:pt x="27356" y="1961"/>
                  </a:lnTo>
                  <a:lnTo>
                    <a:pt x="27345" y="1966"/>
                  </a:lnTo>
                  <a:lnTo>
                    <a:pt x="27345" y="1966"/>
                  </a:lnTo>
                  <a:lnTo>
                    <a:pt x="27340" y="1978"/>
                  </a:lnTo>
                  <a:lnTo>
                    <a:pt x="27340" y="1978"/>
                  </a:lnTo>
                  <a:lnTo>
                    <a:pt x="27334" y="1995"/>
                  </a:lnTo>
                  <a:lnTo>
                    <a:pt x="27334" y="1995"/>
                  </a:lnTo>
                  <a:lnTo>
                    <a:pt x="27322" y="2006"/>
                  </a:lnTo>
                  <a:lnTo>
                    <a:pt x="27322" y="2006"/>
                  </a:lnTo>
                  <a:lnTo>
                    <a:pt x="27317" y="2006"/>
                  </a:lnTo>
                  <a:lnTo>
                    <a:pt x="27317" y="2006"/>
                  </a:lnTo>
                  <a:lnTo>
                    <a:pt x="27311" y="2006"/>
                  </a:lnTo>
                  <a:lnTo>
                    <a:pt x="27311" y="2006"/>
                  </a:lnTo>
                  <a:lnTo>
                    <a:pt x="27306" y="2006"/>
                  </a:lnTo>
                  <a:lnTo>
                    <a:pt x="27306" y="2006"/>
                  </a:lnTo>
                  <a:lnTo>
                    <a:pt x="27300" y="2012"/>
                  </a:lnTo>
                  <a:lnTo>
                    <a:pt x="27300" y="2012"/>
                  </a:lnTo>
                  <a:lnTo>
                    <a:pt x="27300" y="2023"/>
                  </a:lnTo>
                  <a:lnTo>
                    <a:pt x="27300" y="2023"/>
                  </a:lnTo>
                  <a:lnTo>
                    <a:pt x="27294" y="2041"/>
                  </a:lnTo>
                  <a:lnTo>
                    <a:pt x="27294" y="2041"/>
                  </a:lnTo>
                  <a:lnTo>
                    <a:pt x="27300" y="2052"/>
                  </a:lnTo>
                  <a:lnTo>
                    <a:pt x="27300" y="2052"/>
                  </a:lnTo>
                  <a:lnTo>
                    <a:pt x="27294" y="2063"/>
                  </a:lnTo>
                  <a:lnTo>
                    <a:pt x="27294" y="2063"/>
                  </a:lnTo>
                  <a:lnTo>
                    <a:pt x="27300" y="2063"/>
                  </a:lnTo>
                  <a:lnTo>
                    <a:pt x="27300" y="2063"/>
                  </a:lnTo>
                  <a:lnTo>
                    <a:pt x="27306" y="2063"/>
                  </a:lnTo>
                  <a:lnTo>
                    <a:pt x="27306" y="2063"/>
                  </a:lnTo>
                  <a:lnTo>
                    <a:pt x="27311" y="2063"/>
                  </a:lnTo>
                  <a:lnTo>
                    <a:pt x="27311" y="2063"/>
                  </a:lnTo>
                  <a:lnTo>
                    <a:pt x="27317" y="2063"/>
                  </a:lnTo>
                  <a:lnTo>
                    <a:pt x="27317" y="2063"/>
                  </a:lnTo>
                  <a:lnTo>
                    <a:pt x="27322" y="2052"/>
                  </a:lnTo>
                  <a:lnTo>
                    <a:pt x="27322" y="2052"/>
                  </a:lnTo>
                  <a:lnTo>
                    <a:pt x="27334" y="2035"/>
                  </a:lnTo>
                  <a:lnTo>
                    <a:pt x="27334" y="2035"/>
                  </a:lnTo>
                  <a:lnTo>
                    <a:pt x="27340" y="2023"/>
                  </a:lnTo>
                  <a:lnTo>
                    <a:pt x="27340" y="2023"/>
                  </a:lnTo>
                  <a:lnTo>
                    <a:pt x="27345" y="2012"/>
                  </a:lnTo>
                  <a:lnTo>
                    <a:pt x="27345" y="2012"/>
                  </a:lnTo>
                  <a:lnTo>
                    <a:pt x="27345" y="2012"/>
                  </a:lnTo>
                  <a:lnTo>
                    <a:pt x="27345" y="2012"/>
                  </a:lnTo>
                  <a:lnTo>
                    <a:pt x="27345" y="2006"/>
                  </a:lnTo>
                  <a:lnTo>
                    <a:pt x="27345" y="2006"/>
                  </a:lnTo>
                  <a:lnTo>
                    <a:pt x="27345" y="2001"/>
                  </a:lnTo>
                  <a:lnTo>
                    <a:pt x="27345" y="2001"/>
                  </a:lnTo>
                  <a:lnTo>
                    <a:pt x="27345" y="1995"/>
                  </a:lnTo>
                  <a:lnTo>
                    <a:pt x="27345" y="1995"/>
                  </a:lnTo>
                  <a:lnTo>
                    <a:pt x="27362" y="2006"/>
                  </a:lnTo>
                  <a:lnTo>
                    <a:pt x="27362" y="2006"/>
                  </a:lnTo>
                  <a:lnTo>
                    <a:pt x="27374" y="2006"/>
                  </a:lnTo>
                  <a:lnTo>
                    <a:pt x="27374" y="2006"/>
                  </a:lnTo>
                  <a:lnTo>
                    <a:pt x="27385" y="2006"/>
                  </a:lnTo>
                  <a:lnTo>
                    <a:pt x="27385" y="2006"/>
                  </a:lnTo>
                  <a:lnTo>
                    <a:pt x="27408" y="2012"/>
                  </a:lnTo>
                  <a:lnTo>
                    <a:pt x="27408" y="2006"/>
                  </a:lnTo>
                  <a:lnTo>
                    <a:pt x="27408" y="2001"/>
                  </a:lnTo>
                  <a:lnTo>
                    <a:pt x="27408" y="1995"/>
                  </a:lnTo>
                  <a:lnTo>
                    <a:pt x="27414" y="1995"/>
                  </a:lnTo>
                  <a:lnTo>
                    <a:pt x="27414" y="1995"/>
                  </a:lnTo>
                  <a:lnTo>
                    <a:pt x="27419" y="1995"/>
                  </a:lnTo>
                  <a:lnTo>
                    <a:pt x="27419" y="1995"/>
                  </a:lnTo>
                  <a:lnTo>
                    <a:pt x="27425" y="1995"/>
                  </a:lnTo>
                  <a:lnTo>
                    <a:pt x="27425" y="1995"/>
                  </a:lnTo>
                  <a:lnTo>
                    <a:pt x="27425" y="2001"/>
                  </a:lnTo>
                  <a:lnTo>
                    <a:pt x="27425" y="2001"/>
                  </a:lnTo>
                  <a:lnTo>
                    <a:pt x="27431" y="2006"/>
                  </a:lnTo>
                  <a:lnTo>
                    <a:pt x="27431" y="2006"/>
                  </a:lnTo>
                  <a:lnTo>
                    <a:pt x="27447" y="2001"/>
                  </a:lnTo>
                  <a:lnTo>
                    <a:pt x="27447" y="2001"/>
                  </a:lnTo>
                  <a:lnTo>
                    <a:pt x="27459" y="1989"/>
                  </a:lnTo>
                  <a:lnTo>
                    <a:pt x="27459" y="1989"/>
                  </a:lnTo>
                  <a:lnTo>
                    <a:pt x="27470" y="1978"/>
                  </a:lnTo>
                  <a:lnTo>
                    <a:pt x="27470" y="1978"/>
                  </a:lnTo>
                  <a:lnTo>
                    <a:pt x="27476" y="1972"/>
                  </a:lnTo>
                  <a:lnTo>
                    <a:pt x="27476" y="1972"/>
                  </a:lnTo>
                  <a:lnTo>
                    <a:pt x="27481" y="1972"/>
                  </a:lnTo>
                  <a:lnTo>
                    <a:pt x="27481" y="1972"/>
                  </a:lnTo>
                  <a:lnTo>
                    <a:pt x="27487" y="1972"/>
                  </a:lnTo>
                  <a:lnTo>
                    <a:pt x="27487" y="1972"/>
                  </a:lnTo>
                  <a:lnTo>
                    <a:pt x="27493" y="1972"/>
                  </a:lnTo>
                  <a:lnTo>
                    <a:pt x="27493" y="1972"/>
                  </a:lnTo>
                  <a:lnTo>
                    <a:pt x="27493" y="1966"/>
                  </a:lnTo>
                  <a:lnTo>
                    <a:pt x="27493" y="1955"/>
                  </a:lnTo>
                  <a:lnTo>
                    <a:pt x="27493" y="1938"/>
                  </a:lnTo>
                  <a:lnTo>
                    <a:pt x="27493" y="1921"/>
                  </a:lnTo>
                  <a:lnTo>
                    <a:pt x="27493" y="1904"/>
                  </a:lnTo>
                  <a:close/>
                  <a:moveTo>
                    <a:pt x="0" y="2222"/>
                  </a:moveTo>
                  <a:lnTo>
                    <a:pt x="6" y="2222"/>
                  </a:lnTo>
                  <a:lnTo>
                    <a:pt x="6" y="2228"/>
                  </a:lnTo>
                  <a:lnTo>
                    <a:pt x="11" y="2228"/>
                  </a:lnTo>
                  <a:lnTo>
                    <a:pt x="11" y="2234"/>
                  </a:lnTo>
                  <a:lnTo>
                    <a:pt x="11" y="2234"/>
                  </a:lnTo>
                  <a:lnTo>
                    <a:pt x="11" y="2234"/>
                  </a:lnTo>
                  <a:lnTo>
                    <a:pt x="11" y="2234"/>
                  </a:lnTo>
                  <a:lnTo>
                    <a:pt x="17" y="2228"/>
                  </a:lnTo>
                  <a:lnTo>
                    <a:pt x="17" y="2228"/>
                  </a:lnTo>
                  <a:lnTo>
                    <a:pt x="11" y="2222"/>
                  </a:lnTo>
                  <a:lnTo>
                    <a:pt x="11" y="2222"/>
                  </a:lnTo>
                  <a:lnTo>
                    <a:pt x="0" y="2222"/>
                  </a:lnTo>
                  <a:close/>
                  <a:moveTo>
                    <a:pt x="3728" y="1586"/>
                  </a:moveTo>
                  <a:lnTo>
                    <a:pt x="3728" y="1586"/>
                  </a:lnTo>
                  <a:lnTo>
                    <a:pt x="3728" y="1586"/>
                  </a:lnTo>
                  <a:lnTo>
                    <a:pt x="3728" y="1586"/>
                  </a:lnTo>
                  <a:lnTo>
                    <a:pt x="3728" y="1591"/>
                  </a:lnTo>
                  <a:lnTo>
                    <a:pt x="3728" y="1591"/>
                  </a:lnTo>
                  <a:lnTo>
                    <a:pt x="3722" y="1597"/>
                  </a:lnTo>
                  <a:lnTo>
                    <a:pt x="3722" y="1597"/>
                  </a:lnTo>
                  <a:lnTo>
                    <a:pt x="3722" y="1602"/>
                  </a:lnTo>
                  <a:lnTo>
                    <a:pt x="3722" y="1602"/>
                  </a:lnTo>
                  <a:lnTo>
                    <a:pt x="3722" y="1597"/>
                  </a:lnTo>
                  <a:lnTo>
                    <a:pt x="3722" y="1597"/>
                  </a:lnTo>
                  <a:lnTo>
                    <a:pt x="3722" y="1586"/>
                  </a:lnTo>
                  <a:lnTo>
                    <a:pt x="3722" y="1586"/>
                  </a:lnTo>
                  <a:lnTo>
                    <a:pt x="3722" y="1586"/>
                  </a:lnTo>
                  <a:lnTo>
                    <a:pt x="3722" y="1586"/>
                  </a:lnTo>
                  <a:lnTo>
                    <a:pt x="3728" y="1586"/>
                  </a:lnTo>
                  <a:close/>
                  <a:moveTo>
                    <a:pt x="3950" y="1989"/>
                  </a:moveTo>
                  <a:lnTo>
                    <a:pt x="3950" y="1989"/>
                  </a:lnTo>
                  <a:lnTo>
                    <a:pt x="3955" y="1989"/>
                  </a:lnTo>
                  <a:lnTo>
                    <a:pt x="3955" y="1989"/>
                  </a:lnTo>
                  <a:lnTo>
                    <a:pt x="3955" y="1995"/>
                  </a:lnTo>
                  <a:lnTo>
                    <a:pt x="3955" y="1995"/>
                  </a:lnTo>
                  <a:lnTo>
                    <a:pt x="3961" y="2001"/>
                  </a:lnTo>
                  <a:lnTo>
                    <a:pt x="3961" y="2001"/>
                  </a:lnTo>
                  <a:lnTo>
                    <a:pt x="3961" y="2006"/>
                  </a:lnTo>
                  <a:lnTo>
                    <a:pt x="3961" y="2006"/>
                  </a:lnTo>
                  <a:lnTo>
                    <a:pt x="3966" y="2006"/>
                  </a:lnTo>
                  <a:lnTo>
                    <a:pt x="3966" y="2006"/>
                  </a:lnTo>
                  <a:lnTo>
                    <a:pt x="3966" y="2006"/>
                  </a:lnTo>
                  <a:lnTo>
                    <a:pt x="3966" y="2006"/>
                  </a:lnTo>
                  <a:lnTo>
                    <a:pt x="3966" y="2001"/>
                  </a:lnTo>
                  <a:lnTo>
                    <a:pt x="3966" y="2001"/>
                  </a:lnTo>
                  <a:lnTo>
                    <a:pt x="3966" y="2001"/>
                  </a:lnTo>
                  <a:lnTo>
                    <a:pt x="3966" y="2001"/>
                  </a:lnTo>
                  <a:lnTo>
                    <a:pt x="3966" y="1995"/>
                  </a:lnTo>
                  <a:lnTo>
                    <a:pt x="3966" y="1995"/>
                  </a:lnTo>
                  <a:lnTo>
                    <a:pt x="3961" y="1995"/>
                  </a:lnTo>
                  <a:lnTo>
                    <a:pt x="3961" y="1995"/>
                  </a:lnTo>
                  <a:lnTo>
                    <a:pt x="3955" y="1989"/>
                  </a:lnTo>
                  <a:lnTo>
                    <a:pt x="3955" y="1989"/>
                  </a:lnTo>
                  <a:lnTo>
                    <a:pt x="3950" y="1989"/>
                  </a:lnTo>
                  <a:close/>
                  <a:moveTo>
                    <a:pt x="3847" y="1881"/>
                  </a:moveTo>
                  <a:lnTo>
                    <a:pt x="3847" y="1887"/>
                  </a:lnTo>
                  <a:lnTo>
                    <a:pt x="3847" y="1887"/>
                  </a:lnTo>
                  <a:lnTo>
                    <a:pt x="3847" y="1892"/>
                  </a:lnTo>
                  <a:lnTo>
                    <a:pt x="3847" y="1892"/>
                  </a:lnTo>
                  <a:lnTo>
                    <a:pt x="3847" y="1892"/>
                  </a:lnTo>
                  <a:lnTo>
                    <a:pt x="3859" y="1892"/>
                  </a:lnTo>
                  <a:lnTo>
                    <a:pt x="3859" y="1892"/>
                  </a:lnTo>
                  <a:lnTo>
                    <a:pt x="3859" y="1892"/>
                  </a:lnTo>
                  <a:lnTo>
                    <a:pt x="3859" y="1892"/>
                  </a:lnTo>
                  <a:lnTo>
                    <a:pt x="3853" y="1887"/>
                  </a:lnTo>
                  <a:lnTo>
                    <a:pt x="3853" y="1887"/>
                  </a:lnTo>
                  <a:lnTo>
                    <a:pt x="3847" y="1881"/>
                  </a:lnTo>
                  <a:close/>
                  <a:moveTo>
                    <a:pt x="3950" y="1853"/>
                  </a:moveTo>
                  <a:lnTo>
                    <a:pt x="3950" y="1853"/>
                  </a:lnTo>
                  <a:lnTo>
                    <a:pt x="3950" y="1859"/>
                  </a:lnTo>
                  <a:lnTo>
                    <a:pt x="3950" y="1859"/>
                  </a:lnTo>
                  <a:lnTo>
                    <a:pt x="3950" y="1864"/>
                  </a:lnTo>
                  <a:lnTo>
                    <a:pt x="3950" y="1864"/>
                  </a:lnTo>
                  <a:lnTo>
                    <a:pt x="3955" y="1870"/>
                  </a:lnTo>
                  <a:lnTo>
                    <a:pt x="3955" y="1870"/>
                  </a:lnTo>
                  <a:lnTo>
                    <a:pt x="3966" y="1876"/>
                  </a:lnTo>
                  <a:lnTo>
                    <a:pt x="3966" y="1876"/>
                  </a:lnTo>
                  <a:lnTo>
                    <a:pt x="3984" y="1876"/>
                  </a:lnTo>
                  <a:lnTo>
                    <a:pt x="3984" y="1876"/>
                  </a:lnTo>
                  <a:lnTo>
                    <a:pt x="3990" y="1881"/>
                  </a:lnTo>
                  <a:lnTo>
                    <a:pt x="3990" y="1881"/>
                  </a:lnTo>
                  <a:lnTo>
                    <a:pt x="3990" y="1887"/>
                  </a:lnTo>
                  <a:lnTo>
                    <a:pt x="3990" y="1887"/>
                  </a:lnTo>
                  <a:lnTo>
                    <a:pt x="3990" y="1892"/>
                  </a:lnTo>
                  <a:lnTo>
                    <a:pt x="3990" y="1892"/>
                  </a:lnTo>
                  <a:lnTo>
                    <a:pt x="3990" y="1898"/>
                  </a:lnTo>
                  <a:lnTo>
                    <a:pt x="3990" y="1898"/>
                  </a:lnTo>
                  <a:lnTo>
                    <a:pt x="3990" y="1898"/>
                  </a:lnTo>
                  <a:lnTo>
                    <a:pt x="3990" y="1898"/>
                  </a:lnTo>
                  <a:lnTo>
                    <a:pt x="3990" y="1898"/>
                  </a:lnTo>
                  <a:lnTo>
                    <a:pt x="3990" y="1898"/>
                  </a:lnTo>
                  <a:lnTo>
                    <a:pt x="3995" y="1898"/>
                  </a:lnTo>
                  <a:lnTo>
                    <a:pt x="3995" y="1898"/>
                  </a:lnTo>
                  <a:lnTo>
                    <a:pt x="3995" y="1898"/>
                  </a:lnTo>
                  <a:lnTo>
                    <a:pt x="3995" y="1898"/>
                  </a:lnTo>
                  <a:lnTo>
                    <a:pt x="3995" y="1892"/>
                  </a:lnTo>
                  <a:lnTo>
                    <a:pt x="3995" y="1892"/>
                  </a:lnTo>
                  <a:lnTo>
                    <a:pt x="4000" y="1892"/>
                  </a:lnTo>
                  <a:lnTo>
                    <a:pt x="4000" y="1892"/>
                  </a:lnTo>
                  <a:lnTo>
                    <a:pt x="4000" y="1887"/>
                  </a:lnTo>
                  <a:lnTo>
                    <a:pt x="4000" y="1887"/>
                  </a:lnTo>
                  <a:lnTo>
                    <a:pt x="3995" y="1887"/>
                  </a:lnTo>
                  <a:lnTo>
                    <a:pt x="3995" y="1887"/>
                  </a:lnTo>
                  <a:lnTo>
                    <a:pt x="3995" y="1881"/>
                  </a:lnTo>
                  <a:lnTo>
                    <a:pt x="3995" y="1881"/>
                  </a:lnTo>
                  <a:lnTo>
                    <a:pt x="3995" y="1881"/>
                  </a:lnTo>
                  <a:lnTo>
                    <a:pt x="3995" y="1881"/>
                  </a:lnTo>
                  <a:lnTo>
                    <a:pt x="3990" y="1876"/>
                  </a:lnTo>
                  <a:lnTo>
                    <a:pt x="3990" y="1876"/>
                  </a:lnTo>
                  <a:lnTo>
                    <a:pt x="3990" y="1870"/>
                  </a:lnTo>
                  <a:lnTo>
                    <a:pt x="3990" y="1870"/>
                  </a:lnTo>
                  <a:lnTo>
                    <a:pt x="3990" y="1870"/>
                  </a:lnTo>
                  <a:lnTo>
                    <a:pt x="3990" y="1870"/>
                  </a:lnTo>
                  <a:lnTo>
                    <a:pt x="3984" y="1864"/>
                  </a:lnTo>
                  <a:lnTo>
                    <a:pt x="3984" y="1864"/>
                  </a:lnTo>
                  <a:lnTo>
                    <a:pt x="3978" y="1864"/>
                  </a:lnTo>
                  <a:lnTo>
                    <a:pt x="3978" y="1864"/>
                  </a:lnTo>
                  <a:lnTo>
                    <a:pt x="3972" y="1870"/>
                  </a:lnTo>
                  <a:lnTo>
                    <a:pt x="3972" y="1870"/>
                  </a:lnTo>
                  <a:lnTo>
                    <a:pt x="3966" y="1870"/>
                  </a:lnTo>
                  <a:lnTo>
                    <a:pt x="3966" y="1864"/>
                  </a:lnTo>
                  <a:lnTo>
                    <a:pt x="3966" y="1864"/>
                  </a:lnTo>
                  <a:lnTo>
                    <a:pt x="3966" y="1859"/>
                  </a:lnTo>
                  <a:lnTo>
                    <a:pt x="3966" y="1859"/>
                  </a:lnTo>
                  <a:lnTo>
                    <a:pt x="3966" y="1859"/>
                  </a:lnTo>
                  <a:lnTo>
                    <a:pt x="3961" y="1853"/>
                  </a:lnTo>
                  <a:lnTo>
                    <a:pt x="3961" y="1853"/>
                  </a:lnTo>
                  <a:lnTo>
                    <a:pt x="3961" y="1853"/>
                  </a:lnTo>
                  <a:lnTo>
                    <a:pt x="3961" y="1853"/>
                  </a:lnTo>
                  <a:lnTo>
                    <a:pt x="3955" y="1853"/>
                  </a:lnTo>
                  <a:lnTo>
                    <a:pt x="3955" y="1853"/>
                  </a:lnTo>
                  <a:lnTo>
                    <a:pt x="3950" y="1853"/>
                  </a:lnTo>
                  <a:close/>
                  <a:moveTo>
                    <a:pt x="3734" y="1739"/>
                  </a:moveTo>
                  <a:lnTo>
                    <a:pt x="3734" y="1739"/>
                  </a:lnTo>
                  <a:lnTo>
                    <a:pt x="3734" y="1745"/>
                  </a:lnTo>
                  <a:lnTo>
                    <a:pt x="3734" y="1745"/>
                  </a:lnTo>
                  <a:lnTo>
                    <a:pt x="3734" y="1751"/>
                  </a:lnTo>
                  <a:lnTo>
                    <a:pt x="3734" y="1751"/>
                  </a:lnTo>
                  <a:lnTo>
                    <a:pt x="3734" y="1756"/>
                  </a:lnTo>
                  <a:lnTo>
                    <a:pt x="3734" y="1756"/>
                  </a:lnTo>
                  <a:lnTo>
                    <a:pt x="3734" y="1756"/>
                  </a:lnTo>
                  <a:lnTo>
                    <a:pt x="3734" y="1756"/>
                  </a:lnTo>
                  <a:lnTo>
                    <a:pt x="3728" y="1762"/>
                  </a:lnTo>
                  <a:lnTo>
                    <a:pt x="3728" y="1762"/>
                  </a:lnTo>
                  <a:lnTo>
                    <a:pt x="3722" y="1767"/>
                  </a:lnTo>
                  <a:lnTo>
                    <a:pt x="3722" y="1767"/>
                  </a:lnTo>
                  <a:lnTo>
                    <a:pt x="3728" y="1773"/>
                  </a:lnTo>
                  <a:lnTo>
                    <a:pt x="3728" y="1773"/>
                  </a:lnTo>
                  <a:lnTo>
                    <a:pt x="3739" y="1767"/>
                  </a:lnTo>
                  <a:lnTo>
                    <a:pt x="3739" y="1767"/>
                  </a:lnTo>
                  <a:lnTo>
                    <a:pt x="3739" y="1762"/>
                  </a:lnTo>
                  <a:lnTo>
                    <a:pt x="3739" y="1762"/>
                  </a:lnTo>
                  <a:lnTo>
                    <a:pt x="3739" y="1751"/>
                  </a:lnTo>
                  <a:lnTo>
                    <a:pt x="3739" y="1751"/>
                  </a:lnTo>
                  <a:lnTo>
                    <a:pt x="3739" y="1745"/>
                  </a:lnTo>
                  <a:lnTo>
                    <a:pt x="3739" y="1745"/>
                  </a:lnTo>
                  <a:lnTo>
                    <a:pt x="3734" y="1739"/>
                  </a:lnTo>
                  <a:close/>
                  <a:moveTo>
                    <a:pt x="3870" y="1688"/>
                  </a:moveTo>
                  <a:lnTo>
                    <a:pt x="3870" y="1688"/>
                  </a:lnTo>
                  <a:lnTo>
                    <a:pt x="3870" y="1694"/>
                  </a:lnTo>
                  <a:lnTo>
                    <a:pt x="3875" y="1694"/>
                  </a:lnTo>
                  <a:lnTo>
                    <a:pt x="3875" y="1699"/>
                  </a:lnTo>
                  <a:lnTo>
                    <a:pt x="3875" y="1699"/>
                  </a:lnTo>
                  <a:lnTo>
                    <a:pt x="3875" y="1694"/>
                  </a:lnTo>
                  <a:lnTo>
                    <a:pt x="3875" y="1694"/>
                  </a:lnTo>
                  <a:lnTo>
                    <a:pt x="3875" y="1688"/>
                  </a:lnTo>
                  <a:lnTo>
                    <a:pt x="3875" y="1688"/>
                  </a:lnTo>
                  <a:lnTo>
                    <a:pt x="3875" y="1688"/>
                  </a:lnTo>
                  <a:lnTo>
                    <a:pt x="3875" y="1688"/>
                  </a:lnTo>
                  <a:lnTo>
                    <a:pt x="3870" y="1688"/>
                  </a:lnTo>
                  <a:close/>
                  <a:moveTo>
                    <a:pt x="3671" y="1648"/>
                  </a:moveTo>
                  <a:lnTo>
                    <a:pt x="3676" y="1654"/>
                  </a:lnTo>
                  <a:lnTo>
                    <a:pt x="3676" y="1660"/>
                  </a:lnTo>
                  <a:lnTo>
                    <a:pt x="3676" y="1660"/>
                  </a:lnTo>
                  <a:lnTo>
                    <a:pt x="3676" y="1666"/>
                  </a:lnTo>
                  <a:lnTo>
                    <a:pt x="3676" y="1666"/>
                  </a:lnTo>
                  <a:lnTo>
                    <a:pt x="3676" y="1660"/>
                  </a:lnTo>
                  <a:lnTo>
                    <a:pt x="3676" y="1660"/>
                  </a:lnTo>
                  <a:lnTo>
                    <a:pt x="3676" y="1654"/>
                  </a:lnTo>
                  <a:lnTo>
                    <a:pt x="3676" y="1654"/>
                  </a:lnTo>
                  <a:lnTo>
                    <a:pt x="3676" y="1648"/>
                  </a:lnTo>
                  <a:lnTo>
                    <a:pt x="3676" y="1648"/>
                  </a:lnTo>
                  <a:lnTo>
                    <a:pt x="3671" y="1648"/>
                  </a:lnTo>
                  <a:close/>
                  <a:moveTo>
                    <a:pt x="3796" y="1631"/>
                  </a:moveTo>
                  <a:lnTo>
                    <a:pt x="3796" y="1631"/>
                  </a:lnTo>
                  <a:lnTo>
                    <a:pt x="3801" y="1642"/>
                  </a:lnTo>
                  <a:lnTo>
                    <a:pt x="3801" y="1642"/>
                  </a:lnTo>
                  <a:lnTo>
                    <a:pt x="3813" y="1654"/>
                  </a:lnTo>
                  <a:lnTo>
                    <a:pt x="3813" y="1654"/>
                  </a:lnTo>
                  <a:lnTo>
                    <a:pt x="3819" y="1660"/>
                  </a:lnTo>
                  <a:lnTo>
                    <a:pt x="3819" y="1660"/>
                  </a:lnTo>
                  <a:lnTo>
                    <a:pt x="3819" y="1671"/>
                  </a:lnTo>
                  <a:lnTo>
                    <a:pt x="3819" y="1671"/>
                  </a:lnTo>
                  <a:lnTo>
                    <a:pt x="3819" y="1682"/>
                  </a:lnTo>
                  <a:lnTo>
                    <a:pt x="3819" y="1682"/>
                  </a:lnTo>
                  <a:lnTo>
                    <a:pt x="3819" y="1688"/>
                  </a:lnTo>
                  <a:lnTo>
                    <a:pt x="3819" y="1688"/>
                  </a:lnTo>
                  <a:lnTo>
                    <a:pt x="3819" y="1699"/>
                  </a:lnTo>
                  <a:lnTo>
                    <a:pt x="3819" y="1699"/>
                  </a:lnTo>
                  <a:lnTo>
                    <a:pt x="3819" y="1711"/>
                  </a:lnTo>
                  <a:lnTo>
                    <a:pt x="3819" y="1711"/>
                  </a:lnTo>
                  <a:lnTo>
                    <a:pt x="3825" y="1711"/>
                  </a:lnTo>
                  <a:lnTo>
                    <a:pt x="3825" y="1711"/>
                  </a:lnTo>
                  <a:lnTo>
                    <a:pt x="3830" y="1716"/>
                  </a:lnTo>
                  <a:lnTo>
                    <a:pt x="3830" y="1716"/>
                  </a:lnTo>
                  <a:lnTo>
                    <a:pt x="3836" y="1716"/>
                  </a:lnTo>
                  <a:lnTo>
                    <a:pt x="3836" y="1716"/>
                  </a:lnTo>
                  <a:lnTo>
                    <a:pt x="3836" y="1722"/>
                  </a:lnTo>
                  <a:lnTo>
                    <a:pt x="3836" y="1722"/>
                  </a:lnTo>
                  <a:lnTo>
                    <a:pt x="3836" y="1728"/>
                  </a:lnTo>
                  <a:lnTo>
                    <a:pt x="3836" y="1728"/>
                  </a:lnTo>
                  <a:lnTo>
                    <a:pt x="3836" y="1733"/>
                  </a:lnTo>
                  <a:lnTo>
                    <a:pt x="3836" y="1733"/>
                  </a:lnTo>
                  <a:lnTo>
                    <a:pt x="3830" y="1739"/>
                  </a:lnTo>
                  <a:lnTo>
                    <a:pt x="3830" y="1739"/>
                  </a:lnTo>
                  <a:lnTo>
                    <a:pt x="3830" y="1739"/>
                  </a:lnTo>
                  <a:lnTo>
                    <a:pt x="3830" y="1745"/>
                  </a:lnTo>
                  <a:lnTo>
                    <a:pt x="3836" y="1751"/>
                  </a:lnTo>
                  <a:lnTo>
                    <a:pt x="3836" y="1756"/>
                  </a:lnTo>
                  <a:lnTo>
                    <a:pt x="3836" y="1762"/>
                  </a:lnTo>
                  <a:lnTo>
                    <a:pt x="3836" y="1762"/>
                  </a:lnTo>
                  <a:lnTo>
                    <a:pt x="3853" y="1751"/>
                  </a:lnTo>
                  <a:lnTo>
                    <a:pt x="3853" y="1751"/>
                  </a:lnTo>
                  <a:lnTo>
                    <a:pt x="3864" y="1739"/>
                  </a:lnTo>
                  <a:lnTo>
                    <a:pt x="3864" y="1739"/>
                  </a:lnTo>
                  <a:lnTo>
                    <a:pt x="3870" y="1728"/>
                  </a:lnTo>
                  <a:lnTo>
                    <a:pt x="3870" y="1728"/>
                  </a:lnTo>
                  <a:lnTo>
                    <a:pt x="3870" y="1705"/>
                  </a:lnTo>
                  <a:lnTo>
                    <a:pt x="3870" y="1705"/>
                  </a:lnTo>
                  <a:lnTo>
                    <a:pt x="3864" y="1699"/>
                  </a:lnTo>
                  <a:lnTo>
                    <a:pt x="3864" y="1699"/>
                  </a:lnTo>
                  <a:lnTo>
                    <a:pt x="3859" y="1694"/>
                  </a:lnTo>
                  <a:lnTo>
                    <a:pt x="3859" y="1694"/>
                  </a:lnTo>
                  <a:lnTo>
                    <a:pt x="3853" y="1688"/>
                  </a:lnTo>
                  <a:lnTo>
                    <a:pt x="3853" y="1688"/>
                  </a:lnTo>
                  <a:lnTo>
                    <a:pt x="3853" y="1688"/>
                  </a:lnTo>
                  <a:lnTo>
                    <a:pt x="3853" y="1682"/>
                  </a:lnTo>
                  <a:lnTo>
                    <a:pt x="3853" y="1682"/>
                  </a:lnTo>
                  <a:lnTo>
                    <a:pt x="3853" y="1677"/>
                  </a:lnTo>
                  <a:lnTo>
                    <a:pt x="3853" y="1677"/>
                  </a:lnTo>
                  <a:lnTo>
                    <a:pt x="3853" y="1677"/>
                  </a:lnTo>
                  <a:lnTo>
                    <a:pt x="3859" y="1677"/>
                  </a:lnTo>
                  <a:lnTo>
                    <a:pt x="3859" y="1677"/>
                  </a:lnTo>
                  <a:lnTo>
                    <a:pt x="3859" y="1671"/>
                  </a:lnTo>
                  <a:lnTo>
                    <a:pt x="3859" y="1671"/>
                  </a:lnTo>
                  <a:lnTo>
                    <a:pt x="3864" y="1666"/>
                  </a:lnTo>
                  <a:lnTo>
                    <a:pt x="3864" y="1666"/>
                  </a:lnTo>
                  <a:lnTo>
                    <a:pt x="3864" y="1660"/>
                  </a:lnTo>
                  <a:lnTo>
                    <a:pt x="3864" y="1660"/>
                  </a:lnTo>
                  <a:lnTo>
                    <a:pt x="3847" y="1648"/>
                  </a:lnTo>
                  <a:lnTo>
                    <a:pt x="3847" y="1648"/>
                  </a:lnTo>
                  <a:lnTo>
                    <a:pt x="3836" y="1642"/>
                  </a:lnTo>
                  <a:lnTo>
                    <a:pt x="3836" y="1642"/>
                  </a:lnTo>
                  <a:lnTo>
                    <a:pt x="3825" y="1637"/>
                  </a:lnTo>
                  <a:lnTo>
                    <a:pt x="3825" y="1637"/>
                  </a:lnTo>
                  <a:lnTo>
                    <a:pt x="3796" y="1631"/>
                  </a:lnTo>
                  <a:close/>
                  <a:moveTo>
                    <a:pt x="3676" y="1535"/>
                  </a:moveTo>
                  <a:lnTo>
                    <a:pt x="3682" y="1535"/>
                  </a:lnTo>
                  <a:lnTo>
                    <a:pt x="3682" y="1540"/>
                  </a:lnTo>
                  <a:lnTo>
                    <a:pt x="3688" y="1540"/>
                  </a:lnTo>
                  <a:lnTo>
                    <a:pt x="3688" y="1546"/>
                  </a:lnTo>
                  <a:lnTo>
                    <a:pt x="3688" y="1546"/>
                  </a:lnTo>
                  <a:lnTo>
                    <a:pt x="3705" y="1552"/>
                  </a:lnTo>
                  <a:lnTo>
                    <a:pt x="3705" y="1552"/>
                  </a:lnTo>
                  <a:lnTo>
                    <a:pt x="3716" y="1557"/>
                  </a:lnTo>
                  <a:lnTo>
                    <a:pt x="3716" y="1557"/>
                  </a:lnTo>
                  <a:lnTo>
                    <a:pt x="3716" y="1563"/>
                  </a:lnTo>
                  <a:lnTo>
                    <a:pt x="3716" y="1563"/>
                  </a:lnTo>
                  <a:lnTo>
                    <a:pt x="3722" y="1586"/>
                  </a:lnTo>
                  <a:lnTo>
                    <a:pt x="3722" y="1586"/>
                  </a:lnTo>
                  <a:lnTo>
                    <a:pt x="3711" y="1580"/>
                  </a:lnTo>
                  <a:lnTo>
                    <a:pt x="3711" y="1580"/>
                  </a:lnTo>
                  <a:lnTo>
                    <a:pt x="3700" y="1580"/>
                  </a:lnTo>
                  <a:lnTo>
                    <a:pt x="3700" y="1580"/>
                  </a:lnTo>
                  <a:lnTo>
                    <a:pt x="3688" y="1574"/>
                  </a:lnTo>
                  <a:lnTo>
                    <a:pt x="3688" y="1574"/>
                  </a:lnTo>
                  <a:lnTo>
                    <a:pt x="3671" y="1574"/>
                  </a:lnTo>
                  <a:lnTo>
                    <a:pt x="3671" y="1574"/>
                  </a:lnTo>
                  <a:lnTo>
                    <a:pt x="3671" y="1563"/>
                  </a:lnTo>
                  <a:lnTo>
                    <a:pt x="3671" y="1563"/>
                  </a:lnTo>
                  <a:lnTo>
                    <a:pt x="3671" y="1557"/>
                  </a:lnTo>
                  <a:lnTo>
                    <a:pt x="3671" y="1557"/>
                  </a:lnTo>
                  <a:lnTo>
                    <a:pt x="3671" y="1557"/>
                  </a:lnTo>
                  <a:lnTo>
                    <a:pt x="3671" y="1557"/>
                  </a:lnTo>
                  <a:lnTo>
                    <a:pt x="3665" y="1552"/>
                  </a:lnTo>
                  <a:lnTo>
                    <a:pt x="3665" y="1552"/>
                  </a:lnTo>
                  <a:lnTo>
                    <a:pt x="3671" y="1546"/>
                  </a:lnTo>
                  <a:lnTo>
                    <a:pt x="3671" y="1546"/>
                  </a:lnTo>
                  <a:lnTo>
                    <a:pt x="3671" y="1540"/>
                  </a:lnTo>
                  <a:lnTo>
                    <a:pt x="3671" y="1540"/>
                  </a:lnTo>
                  <a:lnTo>
                    <a:pt x="3671" y="1535"/>
                  </a:lnTo>
                  <a:lnTo>
                    <a:pt x="3671" y="1535"/>
                  </a:lnTo>
                  <a:lnTo>
                    <a:pt x="3676" y="1535"/>
                  </a:lnTo>
                  <a:close/>
                  <a:moveTo>
                    <a:pt x="3773" y="1495"/>
                  </a:moveTo>
                  <a:lnTo>
                    <a:pt x="3773" y="1495"/>
                  </a:lnTo>
                  <a:lnTo>
                    <a:pt x="3773" y="1501"/>
                  </a:lnTo>
                  <a:lnTo>
                    <a:pt x="3773" y="1501"/>
                  </a:lnTo>
                  <a:lnTo>
                    <a:pt x="3773" y="1506"/>
                  </a:lnTo>
                  <a:lnTo>
                    <a:pt x="3773" y="1506"/>
                  </a:lnTo>
                  <a:lnTo>
                    <a:pt x="3773" y="1512"/>
                  </a:lnTo>
                  <a:lnTo>
                    <a:pt x="3773" y="1512"/>
                  </a:lnTo>
                  <a:lnTo>
                    <a:pt x="3773" y="1517"/>
                  </a:lnTo>
                  <a:lnTo>
                    <a:pt x="3773" y="1517"/>
                  </a:lnTo>
                  <a:lnTo>
                    <a:pt x="3762" y="1517"/>
                  </a:lnTo>
                  <a:lnTo>
                    <a:pt x="3762" y="1517"/>
                  </a:lnTo>
                  <a:lnTo>
                    <a:pt x="3762" y="1512"/>
                  </a:lnTo>
                  <a:lnTo>
                    <a:pt x="3762" y="1512"/>
                  </a:lnTo>
                  <a:lnTo>
                    <a:pt x="3762" y="1501"/>
                  </a:lnTo>
                  <a:lnTo>
                    <a:pt x="3762" y="1501"/>
                  </a:lnTo>
                  <a:lnTo>
                    <a:pt x="3773" y="1495"/>
                  </a:lnTo>
                  <a:close/>
                  <a:moveTo>
                    <a:pt x="1824" y="2012"/>
                  </a:moveTo>
                  <a:lnTo>
                    <a:pt x="1824" y="2012"/>
                  </a:lnTo>
                  <a:lnTo>
                    <a:pt x="1818" y="2023"/>
                  </a:lnTo>
                  <a:lnTo>
                    <a:pt x="1818" y="2023"/>
                  </a:lnTo>
                  <a:lnTo>
                    <a:pt x="1807" y="2029"/>
                  </a:lnTo>
                  <a:lnTo>
                    <a:pt x="1807" y="2029"/>
                  </a:lnTo>
                  <a:lnTo>
                    <a:pt x="1813" y="2041"/>
                  </a:lnTo>
                  <a:lnTo>
                    <a:pt x="1813" y="2041"/>
                  </a:lnTo>
                  <a:lnTo>
                    <a:pt x="1824" y="2035"/>
                  </a:lnTo>
                  <a:lnTo>
                    <a:pt x="1824" y="2035"/>
                  </a:lnTo>
                  <a:lnTo>
                    <a:pt x="1830" y="2029"/>
                  </a:lnTo>
                  <a:lnTo>
                    <a:pt x="1830" y="2029"/>
                  </a:lnTo>
                  <a:lnTo>
                    <a:pt x="1835" y="2023"/>
                  </a:lnTo>
                  <a:lnTo>
                    <a:pt x="1835" y="2023"/>
                  </a:lnTo>
                  <a:lnTo>
                    <a:pt x="1835" y="2012"/>
                  </a:lnTo>
                  <a:lnTo>
                    <a:pt x="1835" y="2012"/>
                  </a:lnTo>
                  <a:lnTo>
                    <a:pt x="1824" y="2012"/>
                  </a:lnTo>
                  <a:close/>
                  <a:moveTo>
                    <a:pt x="2006" y="1989"/>
                  </a:moveTo>
                  <a:lnTo>
                    <a:pt x="2006" y="1989"/>
                  </a:lnTo>
                  <a:lnTo>
                    <a:pt x="1994" y="1995"/>
                  </a:lnTo>
                  <a:lnTo>
                    <a:pt x="1994" y="1995"/>
                  </a:lnTo>
                  <a:lnTo>
                    <a:pt x="1989" y="2012"/>
                  </a:lnTo>
                  <a:lnTo>
                    <a:pt x="1989" y="2012"/>
                  </a:lnTo>
                  <a:lnTo>
                    <a:pt x="1989" y="2023"/>
                  </a:lnTo>
                  <a:lnTo>
                    <a:pt x="1989" y="2023"/>
                  </a:lnTo>
                  <a:lnTo>
                    <a:pt x="1989" y="2023"/>
                  </a:lnTo>
                  <a:lnTo>
                    <a:pt x="2000" y="2018"/>
                  </a:lnTo>
                  <a:lnTo>
                    <a:pt x="2000" y="2018"/>
                  </a:lnTo>
                  <a:lnTo>
                    <a:pt x="2000" y="2012"/>
                  </a:lnTo>
                  <a:lnTo>
                    <a:pt x="2000" y="2012"/>
                  </a:lnTo>
                  <a:lnTo>
                    <a:pt x="2006" y="2001"/>
                  </a:lnTo>
                  <a:lnTo>
                    <a:pt x="2006" y="2001"/>
                  </a:lnTo>
                  <a:lnTo>
                    <a:pt x="2006" y="1989"/>
                  </a:lnTo>
                  <a:close/>
                  <a:moveTo>
                    <a:pt x="1955" y="1961"/>
                  </a:moveTo>
                  <a:lnTo>
                    <a:pt x="1955" y="1961"/>
                  </a:lnTo>
                  <a:lnTo>
                    <a:pt x="1955" y="1961"/>
                  </a:lnTo>
                  <a:lnTo>
                    <a:pt x="1955" y="1961"/>
                  </a:lnTo>
                  <a:lnTo>
                    <a:pt x="1955" y="1966"/>
                  </a:lnTo>
                  <a:lnTo>
                    <a:pt x="1955" y="1966"/>
                  </a:lnTo>
                  <a:lnTo>
                    <a:pt x="1949" y="1978"/>
                  </a:lnTo>
                  <a:lnTo>
                    <a:pt x="1949" y="1978"/>
                  </a:lnTo>
                  <a:lnTo>
                    <a:pt x="1949" y="1984"/>
                  </a:lnTo>
                  <a:lnTo>
                    <a:pt x="1949" y="1984"/>
                  </a:lnTo>
                  <a:lnTo>
                    <a:pt x="1955" y="1978"/>
                  </a:lnTo>
                  <a:lnTo>
                    <a:pt x="1955" y="1978"/>
                  </a:lnTo>
                  <a:lnTo>
                    <a:pt x="1966" y="1978"/>
                  </a:lnTo>
                  <a:lnTo>
                    <a:pt x="1966" y="1978"/>
                  </a:lnTo>
                  <a:lnTo>
                    <a:pt x="1972" y="1972"/>
                  </a:lnTo>
                  <a:lnTo>
                    <a:pt x="1972" y="1972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1966" y="1961"/>
                  </a:lnTo>
                  <a:lnTo>
                    <a:pt x="1966" y="1961"/>
                  </a:lnTo>
                  <a:lnTo>
                    <a:pt x="1960" y="1961"/>
                  </a:lnTo>
                  <a:lnTo>
                    <a:pt x="1960" y="1961"/>
                  </a:lnTo>
                  <a:lnTo>
                    <a:pt x="1960" y="1961"/>
                  </a:lnTo>
                  <a:lnTo>
                    <a:pt x="1960" y="1961"/>
                  </a:lnTo>
                  <a:lnTo>
                    <a:pt x="1955" y="1961"/>
                  </a:lnTo>
                  <a:close/>
                  <a:moveTo>
                    <a:pt x="2489" y="1751"/>
                  </a:moveTo>
                  <a:lnTo>
                    <a:pt x="2489" y="1756"/>
                  </a:lnTo>
                  <a:lnTo>
                    <a:pt x="2489" y="1762"/>
                  </a:lnTo>
                  <a:lnTo>
                    <a:pt x="2483" y="1767"/>
                  </a:lnTo>
                  <a:lnTo>
                    <a:pt x="2483" y="1767"/>
                  </a:lnTo>
                  <a:lnTo>
                    <a:pt x="2483" y="1767"/>
                  </a:lnTo>
                  <a:lnTo>
                    <a:pt x="2489" y="1767"/>
                  </a:lnTo>
                  <a:lnTo>
                    <a:pt x="2489" y="1767"/>
                  </a:lnTo>
                  <a:lnTo>
                    <a:pt x="2489" y="1767"/>
                  </a:lnTo>
                  <a:lnTo>
                    <a:pt x="2489" y="1767"/>
                  </a:lnTo>
                  <a:lnTo>
                    <a:pt x="2495" y="1767"/>
                  </a:lnTo>
                  <a:lnTo>
                    <a:pt x="2495" y="1767"/>
                  </a:lnTo>
                  <a:lnTo>
                    <a:pt x="2500" y="1767"/>
                  </a:lnTo>
                  <a:lnTo>
                    <a:pt x="2500" y="1767"/>
                  </a:lnTo>
                  <a:lnTo>
                    <a:pt x="2500" y="1767"/>
                  </a:lnTo>
                  <a:lnTo>
                    <a:pt x="2500" y="1767"/>
                  </a:lnTo>
                  <a:lnTo>
                    <a:pt x="2506" y="1756"/>
                  </a:lnTo>
                  <a:lnTo>
                    <a:pt x="2506" y="1756"/>
                  </a:lnTo>
                  <a:lnTo>
                    <a:pt x="2500" y="1751"/>
                  </a:lnTo>
                  <a:lnTo>
                    <a:pt x="2500" y="1751"/>
                  </a:lnTo>
                  <a:lnTo>
                    <a:pt x="2489" y="1751"/>
                  </a:lnTo>
                  <a:close/>
                  <a:moveTo>
                    <a:pt x="2489" y="1626"/>
                  </a:moveTo>
                  <a:lnTo>
                    <a:pt x="2489" y="1631"/>
                  </a:lnTo>
                  <a:lnTo>
                    <a:pt x="2489" y="1631"/>
                  </a:lnTo>
                  <a:lnTo>
                    <a:pt x="2489" y="1637"/>
                  </a:lnTo>
                  <a:lnTo>
                    <a:pt x="2489" y="1637"/>
                  </a:lnTo>
                  <a:lnTo>
                    <a:pt x="2489" y="1637"/>
                  </a:lnTo>
                  <a:lnTo>
                    <a:pt x="2500" y="1637"/>
                  </a:lnTo>
                  <a:lnTo>
                    <a:pt x="2500" y="1637"/>
                  </a:lnTo>
                  <a:lnTo>
                    <a:pt x="2506" y="1637"/>
                  </a:lnTo>
                  <a:lnTo>
                    <a:pt x="2506" y="1637"/>
                  </a:lnTo>
                  <a:lnTo>
                    <a:pt x="2500" y="1631"/>
                  </a:lnTo>
                  <a:lnTo>
                    <a:pt x="2500" y="1631"/>
                  </a:lnTo>
                  <a:lnTo>
                    <a:pt x="2489" y="1626"/>
                  </a:lnTo>
                  <a:close/>
                  <a:moveTo>
                    <a:pt x="2148" y="1495"/>
                  </a:moveTo>
                  <a:lnTo>
                    <a:pt x="2148" y="1495"/>
                  </a:lnTo>
                  <a:lnTo>
                    <a:pt x="2148" y="1501"/>
                  </a:lnTo>
                  <a:lnTo>
                    <a:pt x="2148" y="1501"/>
                  </a:lnTo>
                  <a:lnTo>
                    <a:pt x="2148" y="1506"/>
                  </a:lnTo>
                  <a:lnTo>
                    <a:pt x="2148" y="1506"/>
                  </a:lnTo>
                  <a:lnTo>
                    <a:pt x="2148" y="1512"/>
                  </a:lnTo>
                  <a:lnTo>
                    <a:pt x="2148" y="1512"/>
                  </a:lnTo>
                  <a:lnTo>
                    <a:pt x="2148" y="1512"/>
                  </a:lnTo>
                  <a:lnTo>
                    <a:pt x="2148" y="1512"/>
                  </a:lnTo>
                  <a:lnTo>
                    <a:pt x="2142" y="1512"/>
                  </a:lnTo>
                  <a:lnTo>
                    <a:pt x="2142" y="1512"/>
                  </a:lnTo>
                  <a:lnTo>
                    <a:pt x="2137" y="1506"/>
                  </a:lnTo>
                  <a:lnTo>
                    <a:pt x="2137" y="1506"/>
                  </a:lnTo>
                  <a:lnTo>
                    <a:pt x="2142" y="1501"/>
                  </a:lnTo>
                  <a:lnTo>
                    <a:pt x="2142" y="1501"/>
                  </a:lnTo>
                  <a:lnTo>
                    <a:pt x="2148" y="1495"/>
                  </a:lnTo>
                  <a:close/>
                  <a:moveTo>
                    <a:pt x="2921" y="1364"/>
                  </a:moveTo>
                  <a:lnTo>
                    <a:pt x="2921" y="1364"/>
                  </a:lnTo>
                  <a:lnTo>
                    <a:pt x="2915" y="1376"/>
                  </a:lnTo>
                  <a:lnTo>
                    <a:pt x="2915" y="1376"/>
                  </a:lnTo>
                  <a:lnTo>
                    <a:pt x="2915" y="1387"/>
                  </a:lnTo>
                  <a:lnTo>
                    <a:pt x="2915" y="1387"/>
                  </a:lnTo>
                  <a:lnTo>
                    <a:pt x="2910" y="1392"/>
                  </a:lnTo>
                  <a:lnTo>
                    <a:pt x="2910" y="1392"/>
                  </a:lnTo>
                  <a:lnTo>
                    <a:pt x="2910" y="1404"/>
                  </a:lnTo>
                  <a:lnTo>
                    <a:pt x="2910" y="1404"/>
                  </a:lnTo>
                  <a:lnTo>
                    <a:pt x="2910" y="1404"/>
                  </a:lnTo>
                  <a:lnTo>
                    <a:pt x="2910" y="1404"/>
                  </a:lnTo>
                  <a:lnTo>
                    <a:pt x="2904" y="1410"/>
                  </a:lnTo>
                  <a:lnTo>
                    <a:pt x="2904" y="1410"/>
                  </a:lnTo>
                  <a:lnTo>
                    <a:pt x="2904" y="1415"/>
                  </a:lnTo>
                  <a:lnTo>
                    <a:pt x="2904" y="1415"/>
                  </a:lnTo>
                  <a:lnTo>
                    <a:pt x="2898" y="1421"/>
                  </a:lnTo>
                  <a:lnTo>
                    <a:pt x="2898" y="1421"/>
                  </a:lnTo>
                  <a:lnTo>
                    <a:pt x="2915" y="1410"/>
                  </a:lnTo>
                  <a:lnTo>
                    <a:pt x="2915" y="1410"/>
                  </a:lnTo>
                  <a:lnTo>
                    <a:pt x="2927" y="1392"/>
                  </a:lnTo>
                  <a:lnTo>
                    <a:pt x="2927" y="1392"/>
                  </a:lnTo>
                  <a:lnTo>
                    <a:pt x="2932" y="1387"/>
                  </a:lnTo>
                  <a:lnTo>
                    <a:pt x="2932" y="1381"/>
                  </a:lnTo>
                  <a:lnTo>
                    <a:pt x="2932" y="1381"/>
                  </a:lnTo>
                  <a:lnTo>
                    <a:pt x="2927" y="1376"/>
                  </a:lnTo>
                  <a:lnTo>
                    <a:pt x="2921" y="1364"/>
                  </a:lnTo>
                  <a:close/>
                  <a:moveTo>
                    <a:pt x="2966" y="1352"/>
                  </a:moveTo>
                  <a:lnTo>
                    <a:pt x="2966" y="1358"/>
                  </a:lnTo>
                  <a:lnTo>
                    <a:pt x="2966" y="1358"/>
                  </a:lnTo>
                  <a:lnTo>
                    <a:pt x="2966" y="1364"/>
                  </a:lnTo>
                  <a:lnTo>
                    <a:pt x="2966" y="1364"/>
                  </a:lnTo>
                  <a:lnTo>
                    <a:pt x="2966" y="1364"/>
                  </a:lnTo>
                  <a:lnTo>
                    <a:pt x="2977" y="1364"/>
                  </a:lnTo>
                  <a:lnTo>
                    <a:pt x="2977" y="1364"/>
                  </a:lnTo>
                  <a:lnTo>
                    <a:pt x="2977" y="1364"/>
                  </a:lnTo>
                  <a:lnTo>
                    <a:pt x="2977" y="1364"/>
                  </a:lnTo>
                  <a:lnTo>
                    <a:pt x="2972" y="1358"/>
                  </a:lnTo>
                  <a:lnTo>
                    <a:pt x="2972" y="1358"/>
                  </a:lnTo>
                  <a:lnTo>
                    <a:pt x="2966" y="1352"/>
                  </a:lnTo>
                  <a:close/>
                  <a:moveTo>
                    <a:pt x="2892" y="1342"/>
                  </a:moveTo>
                  <a:lnTo>
                    <a:pt x="2892" y="1347"/>
                  </a:lnTo>
                  <a:lnTo>
                    <a:pt x="2892" y="1347"/>
                  </a:lnTo>
                  <a:lnTo>
                    <a:pt x="2892" y="1352"/>
                  </a:lnTo>
                  <a:lnTo>
                    <a:pt x="2892" y="1352"/>
                  </a:lnTo>
                  <a:lnTo>
                    <a:pt x="2892" y="1352"/>
                  </a:lnTo>
                  <a:lnTo>
                    <a:pt x="2904" y="1352"/>
                  </a:lnTo>
                  <a:lnTo>
                    <a:pt x="2904" y="1352"/>
                  </a:lnTo>
                  <a:lnTo>
                    <a:pt x="2904" y="1352"/>
                  </a:lnTo>
                  <a:lnTo>
                    <a:pt x="2904" y="1352"/>
                  </a:lnTo>
                  <a:lnTo>
                    <a:pt x="2898" y="1347"/>
                  </a:lnTo>
                  <a:lnTo>
                    <a:pt x="2898" y="1347"/>
                  </a:lnTo>
                  <a:lnTo>
                    <a:pt x="2892" y="1342"/>
                  </a:lnTo>
                  <a:close/>
                  <a:moveTo>
                    <a:pt x="1648" y="1296"/>
                  </a:moveTo>
                  <a:lnTo>
                    <a:pt x="1648" y="1296"/>
                  </a:lnTo>
                  <a:lnTo>
                    <a:pt x="1648" y="1302"/>
                  </a:lnTo>
                  <a:lnTo>
                    <a:pt x="1648" y="1302"/>
                  </a:lnTo>
                  <a:lnTo>
                    <a:pt x="1648" y="1307"/>
                  </a:lnTo>
                  <a:lnTo>
                    <a:pt x="1648" y="1307"/>
                  </a:lnTo>
                  <a:lnTo>
                    <a:pt x="1642" y="1307"/>
                  </a:lnTo>
                  <a:lnTo>
                    <a:pt x="1642" y="1307"/>
                  </a:lnTo>
                  <a:lnTo>
                    <a:pt x="1642" y="1318"/>
                  </a:lnTo>
                  <a:lnTo>
                    <a:pt x="1648" y="1318"/>
                  </a:lnTo>
                  <a:lnTo>
                    <a:pt x="1648" y="1318"/>
                  </a:lnTo>
                  <a:lnTo>
                    <a:pt x="1653" y="1318"/>
                  </a:lnTo>
                  <a:lnTo>
                    <a:pt x="1653" y="1318"/>
                  </a:lnTo>
                  <a:lnTo>
                    <a:pt x="1653" y="1318"/>
                  </a:lnTo>
                  <a:lnTo>
                    <a:pt x="1659" y="1318"/>
                  </a:lnTo>
                  <a:lnTo>
                    <a:pt x="1659" y="1318"/>
                  </a:lnTo>
                  <a:lnTo>
                    <a:pt x="1659" y="1324"/>
                  </a:lnTo>
                  <a:lnTo>
                    <a:pt x="1659" y="1324"/>
                  </a:lnTo>
                  <a:lnTo>
                    <a:pt x="1659" y="1330"/>
                  </a:lnTo>
                  <a:lnTo>
                    <a:pt x="1659" y="1330"/>
                  </a:lnTo>
                  <a:lnTo>
                    <a:pt x="1671" y="1336"/>
                  </a:lnTo>
                  <a:lnTo>
                    <a:pt x="1671" y="1342"/>
                  </a:lnTo>
                  <a:lnTo>
                    <a:pt x="1671" y="1342"/>
                  </a:lnTo>
                  <a:lnTo>
                    <a:pt x="1671" y="1342"/>
                  </a:lnTo>
                  <a:lnTo>
                    <a:pt x="1671" y="1342"/>
                  </a:lnTo>
                  <a:lnTo>
                    <a:pt x="1671" y="1342"/>
                  </a:lnTo>
                  <a:lnTo>
                    <a:pt x="1688" y="1336"/>
                  </a:lnTo>
                  <a:lnTo>
                    <a:pt x="1688" y="1336"/>
                  </a:lnTo>
                  <a:lnTo>
                    <a:pt x="1699" y="1330"/>
                  </a:lnTo>
                  <a:lnTo>
                    <a:pt x="1699" y="1330"/>
                  </a:lnTo>
                  <a:lnTo>
                    <a:pt x="1704" y="1324"/>
                  </a:lnTo>
                  <a:lnTo>
                    <a:pt x="1704" y="1318"/>
                  </a:lnTo>
                  <a:lnTo>
                    <a:pt x="1704" y="1318"/>
                  </a:lnTo>
                  <a:lnTo>
                    <a:pt x="1688" y="1307"/>
                  </a:lnTo>
                  <a:lnTo>
                    <a:pt x="1688" y="1307"/>
                  </a:lnTo>
                  <a:lnTo>
                    <a:pt x="1676" y="1302"/>
                  </a:lnTo>
                  <a:lnTo>
                    <a:pt x="1676" y="1302"/>
                  </a:lnTo>
                  <a:lnTo>
                    <a:pt x="1671" y="1302"/>
                  </a:lnTo>
                  <a:lnTo>
                    <a:pt x="1671" y="1302"/>
                  </a:lnTo>
                  <a:lnTo>
                    <a:pt x="1659" y="1296"/>
                  </a:lnTo>
                  <a:lnTo>
                    <a:pt x="1659" y="1296"/>
                  </a:lnTo>
                  <a:lnTo>
                    <a:pt x="1648" y="1296"/>
                  </a:lnTo>
                  <a:close/>
                  <a:moveTo>
                    <a:pt x="1671" y="1057"/>
                  </a:moveTo>
                  <a:lnTo>
                    <a:pt x="1671" y="1057"/>
                  </a:lnTo>
                  <a:lnTo>
                    <a:pt x="1671" y="1063"/>
                  </a:lnTo>
                  <a:lnTo>
                    <a:pt x="1671" y="1063"/>
                  </a:lnTo>
                  <a:lnTo>
                    <a:pt x="1671" y="1063"/>
                  </a:lnTo>
                  <a:lnTo>
                    <a:pt x="1671" y="1063"/>
                  </a:lnTo>
                  <a:lnTo>
                    <a:pt x="1665" y="1063"/>
                  </a:lnTo>
                  <a:lnTo>
                    <a:pt x="1665" y="1063"/>
                  </a:lnTo>
                  <a:lnTo>
                    <a:pt x="1659" y="1063"/>
                  </a:lnTo>
                  <a:lnTo>
                    <a:pt x="1659" y="1063"/>
                  </a:lnTo>
                  <a:lnTo>
                    <a:pt x="1659" y="1068"/>
                  </a:lnTo>
                  <a:lnTo>
                    <a:pt x="1659" y="1068"/>
                  </a:lnTo>
                  <a:lnTo>
                    <a:pt x="1659" y="1074"/>
                  </a:lnTo>
                  <a:lnTo>
                    <a:pt x="1659" y="1074"/>
                  </a:lnTo>
                  <a:lnTo>
                    <a:pt x="1659" y="1080"/>
                  </a:lnTo>
                  <a:lnTo>
                    <a:pt x="1659" y="1080"/>
                  </a:lnTo>
                  <a:lnTo>
                    <a:pt x="1659" y="1080"/>
                  </a:lnTo>
                  <a:lnTo>
                    <a:pt x="1659" y="1080"/>
                  </a:lnTo>
                  <a:lnTo>
                    <a:pt x="1682" y="1074"/>
                  </a:lnTo>
                  <a:lnTo>
                    <a:pt x="1682" y="1074"/>
                  </a:lnTo>
                  <a:lnTo>
                    <a:pt x="1688" y="1074"/>
                  </a:lnTo>
                  <a:lnTo>
                    <a:pt x="1688" y="1074"/>
                  </a:lnTo>
                  <a:lnTo>
                    <a:pt x="1688" y="1068"/>
                  </a:lnTo>
                  <a:lnTo>
                    <a:pt x="1688" y="1068"/>
                  </a:lnTo>
                  <a:lnTo>
                    <a:pt x="1671" y="1057"/>
                  </a:lnTo>
                  <a:close/>
                  <a:moveTo>
                    <a:pt x="495" y="2359"/>
                  </a:moveTo>
                  <a:lnTo>
                    <a:pt x="489" y="2365"/>
                  </a:lnTo>
                  <a:lnTo>
                    <a:pt x="489" y="2365"/>
                  </a:lnTo>
                  <a:lnTo>
                    <a:pt x="489" y="2370"/>
                  </a:lnTo>
                  <a:lnTo>
                    <a:pt x="489" y="2376"/>
                  </a:lnTo>
                  <a:lnTo>
                    <a:pt x="489" y="2376"/>
                  </a:lnTo>
                  <a:lnTo>
                    <a:pt x="495" y="2381"/>
                  </a:lnTo>
                  <a:lnTo>
                    <a:pt x="495" y="2381"/>
                  </a:lnTo>
                  <a:lnTo>
                    <a:pt x="500" y="2387"/>
                  </a:lnTo>
                  <a:lnTo>
                    <a:pt x="500" y="2387"/>
                  </a:lnTo>
                  <a:lnTo>
                    <a:pt x="511" y="2393"/>
                  </a:lnTo>
                  <a:lnTo>
                    <a:pt x="511" y="2393"/>
                  </a:lnTo>
                  <a:lnTo>
                    <a:pt x="517" y="2399"/>
                  </a:lnTo>
                  <a:lnTo>
                    <a:pt x="517" y="2399"/>
                  </a:lnTo>
                  <a:lnTo>
                    <a:pt x="517" y="2399"/>
                  </a:lnTo>
                  <a:lnTo>
                    <a:pt x="523" y="2399"/>
                  </a:lnTo>
                  <a:lnTo>
                    <a:pt x="523" y="2399"/>
                  </a:lnTo>
                  <a:lnTo>
                    <a:pt x="523" y="2399"/>
                  </a:lnTo>
                  <a:lnTo>
                    <a:pt x="528" y="2393"/>
                  </a:lnTo>
                  <a:lnTo>
                    <a:pt x="528" y="2393"/>
                  </a:lnTo>
                  <a:lnTo>
                    <a:pt x="528" y="2387"/>
                  </a:lnTo>
                  <a:lnTo>
                    <a:pt x="528" y="2387"/>
                  </a:lnTo>
                  <a:lnTo>
                    <a:pt x="528" y="2387"/>
                  </a:lnTo>
                  <a:lnTo>
                    <a:pt x="528" y="2387"/>
                  </a:lnTo>
                  <a:lnTo>
                    <a:pt x="528" y="2381"/>
                  </a:lnTo>
                  <a:lnTo>
                    <a:pt x="528" y="2381"/>
                  </a:lnTo>
                  <a:lnTo>
                    <a:pt x="523" y="2376"/>
                  </a:lnTo>
                  <a:lnTo>
                    <a:pt x="523" y="2376"/>
                  </a:lnTo>
                  <a:lnTo>
                    <a:pt x="511" y="2370"/>
                  </a:lnTo>
                  <a:lnTo>
                    <a:pt x="511" y="2370"/>
                  </a:lnTo>
                  <a:lnTo>
                    <a:pt x="500" y="2365"/>
                  </a:lnTo>
                  <a:lnTo>
                    <a:pt x="500" y="2365"/>
                  </a:lnTo>
                  <a:lnTo>
                    <a:pt x="495" y="2359"/>
                  </a:lnTo>
                  <a:close/>
                  <a:moveTo>
                    <a:pt x="727" y="2330"/>
                  </a:moveTo>
                  <a:lnTo>
                    <a:pt x="727" y="2330"/>
                  </a:lnTo>
                  <a:lnTo>
                    <a:pt x="733" y="2336"/>
                  </a:lnTo>
                  <a:lnTo>
                    <a:pt x="733" y="2336"/>
                  </a:lnTo>
                  <a:lnTo>
                    <a:pt x="733" y="2342"/>
                  </a:lnTo>
                  <a:lnTo>
                    <a:pt x="733" y="2342"/>
                  </a:lnTo>
                  <a:lnTo>
                    <a:pt x="733" y="2353"/>
                  </a:lnTo>
                  <a:lnTo>
                    <a:pt x="733" y="2353"/>
                  </a:lnTo>
                  <a:lnTo>
                    <a:pt x="739" y="2359"/>
                  </a:lnTo>
                  <a:lnTo>
                    <a:pt x="739" y="2359"/>
                  </a:lnTo>
                  <a:lnTo>
                    <a:pt x="744" y="2359"/>
                  </a:lnTo>
                  <a:lnTo>
                    <a:pt x="744" y="2359"/>
                  </a:lnTo>
                  <a:lnTo>
                    <a:pt x="750" y="2359"/>
                  </a:lnTo>
                  <a:lnTo>
                    <a:pt x="750" y="2353"/>
                  </a:lnTo>
                  <a:lnTo>
                    <a:pt x="744" y="2353"/>
                  </a:lnTo>
                  <a:lnTo>
                    <a:pt x="744" y="2347"/>
                  </a:lnTo>
                  <a:lnTo>
                    <a:pt x="744" y="2342"/>
                  </a:lnTo>
                  <a:lnTo>
                    <a:pt x="744" y="2342"/>
                  </a:lnTo>
                  <a:lnTo>
                    <a:pt x="750" y="2342"/>
                  </a:lnTo>
                  <a:lnTo>
                    <a:pt x="750" y="2342"/>
                  </a:lnTo>
                  <a:lnTo>
                    <a:pt x="750" y="2336"/>
                  </a:lnTo>
                  <a:lnTo>
                    <a:pt x="750" y="2336"/>
                  </a:lnTo>
                  <a:lnTo>
                    <a:pt x="750" y="2336"/>
                  </a:lnTo>
                  <a:lnTo>
                    <a:pt x="750" y="2336"/>
                  </a:lnTo>
                  <a:lnTo>
                    <a:pt x="755" y="2330"/>
                  </a:lnTo>
                  <a:lnTo>
                    <a:pt x="755" y="2330"/>
                  </a:lnTo>
                  <a:lnTo>
                    <a:pt x="750" y="2330"/>
                  </a:lnTo>
                  <a:lnTo>
                    <a:pt x="750" y="2330"/>
                  </a:lnTo>
                  <a:lnTo>
                    <a:pt x="739" y="2330"/>
                  </a:lnTo>
                  <a:lnTo>
                    <a:pt x="739" y="2330"/>
                  </a:lnTo>
                  <a:lnTo>
                    <a:pt x="733" y="2330"/>
                  </a:lnTo>
                  <a:lnTo>
                    <a:pt x="733" y="2330"/>
                  </a:lnTo>
                  <a:lnTo>
                    <a:pt x="727" y="2330"/>
                  </a:lnTo>
                  <a:close/>
                  <a:moveTo>
                    <a:pt x="813" y="2325"/>
                  </a:moveTo>
                  <a:lnTo>
                    <a:pt x="813" y="2325"/>
                  </a:lnTo>
                  <a:lnTo>
                    <a:pt x="813" y="2330"/>
                  </a:lnTo>
                  <a:lnTo>
                    <a:pt x="813" y="2330"/>
                  </a:lnTo>
                  <a:lnTo>
                    <a:pt x="813" y="2342"/>
                  </a:lnTo>
                  <a:lnTo>
                    <a:pt x="813" y="2342"/>
                  </a:lnTo>
                  <a:lnTo>
                    <a:pt x="813" y="2353"/>
                  </a:lnTo>
                  <a:lnTo>
                    <a:pt x="813" y="2353"/>
                  </a:lnTo>
                  <a:lnTo>
                    <a:pt x="807" y="2359"/>
                  </a:lnTo>
                  <a:lnTo>
                    <a:pt x="807" y="2359"/>
                  </a:lnTo>
                  <a:lnTo>
                    <a:pt x="813" y="2353"/>
                  </a:lnTo>
                  <a:lnTo>
                    <a:pt x="813" y="2353"/>
                  </a:lnTo>
                  <a:lnTo>
                    <a:pt x="818" y="2347"/>
                  </a:lnTo>
                  <a:lnTo>
                    <a:pt x="818" y="2347"/>
                  </a:lnTo>
                  <a:lnTo>
                    <a:pt x="824" y="2342"/>
                  </a:lnTo>
                  <a:lnTo>
                    <a:pt x="824" y="2342"/>
                  </a:lnTo>
                  <a:lnTo>
                    <a:pt x="824" y="2336"/>
                  </a:lnTo>
                  <a:lnTo>
                    <a:pt x="824" y="2336"/>
                  </a:lnTo>
                  <a:lnTo>
                    <a:pt x="824" y="2330"/>
                  </a:lnTo>
                  <a:lnTo>
                    <a:pt x="824" y="2330"/>
                  </a:lnTo>
                  <a:lnTo>
                    <a:pt x="818" y="2325"/>
                  </a:lnTo>
                  <a:lnTo>
                    <a:pt x="818" y="2325"/>
                  </a:lnTo>
                  <a:lnTo>
                    <a:pt x="818" y="2325"/>
                  </a:lnTo>
                  <a:lnTo>
                    <a:pt x="818" y="2325"/>
                  </a:lnTo>
                  <a:lnTo>
                    <a:pt x="813" y="2325"/>
                  </a:lnTo>
                  <a:close/>
                  <a:moveTo>
                    <a:pt x="790" y="2325"/>
                  </a:moveTo>
                  <a:lnTo>
                    <a:pt x="790" y="2325"/>
                  </a:lnTo>
                  <a:lnTo>
                    <a:pt x="784" y="2330"/>
                  </a:lnTo>
                  <a:lnTo>
                    <a:pt x="784" y="2330"/>
                  </a:lnTo>
                  <a:lnTo>
                    <a:pt x="779" y="2342"/>
                  </a:lnTo>
                  <a:lnTo>
                    <a:pt x="779" y="2342"/>
                  </a:lnTo>
                  <a:lnTo>
                    <a:pt x="779" y="2353"/>
                  </a:lnTo>
                  <a:lnTo>
                    <a:pt x="779" y="2353"/>
                  </a:lnTo>
                  <a:lnTo>
                    <a:pt x="790" y="2353"/>
                  </a:lnTo>
                  <a:lnTo>
                    <a:pt x="790" y="2353"/>
                  </a:lnTo>
                  <a:lnTo>
                    <a:pt x="790" y="2347"/>
                  </a:lnTo>
                  <a:lnTo>
                    <a:pt x="790" y="2347"/>
                  </a:lnTo>
                  <a:lnTo>
                    <a:pt x="795" y="2336"/>
                  </a:lnTo>
                  <a:lnTo>
                    <a:pt x="795" y="2336"/>
                  </a:lnTo>
                  <a:lnTo>
                    <a:pt x="795" y="2325"/>
                  </a:lnTo>
                  <a:lnTo>
                    <a:pt x="795" y="2325"/>
                  </a:lnTo>
                  <a:lnTo>
                    <a:pt x="790" y="2325"/>
                  </a:lnTo>
                  <a:close/>
                  <a:moveTo>
                    <a:pt x="1063" y="2319"/>
                  </a:moveTo>
                  <a:lnTo>
                    <a:pt x="1063" y="2319"/>
                  </a:lnTo>
                  <a:lnTo>
                    <a:pt x="1057" y="2325"/>
                  </a:lnTo>
                  <a:lnTo>
                    <a:pt x="1057" y="2325"/>
                  </a:lnTo>
                  <a:lnTo>
                    <a:pt x="1057" y="2325"/>
                  </a:lnTo>
                  <a:lnTo>
                    <a:pt x="1057" y="2325"/>
                  </a:lnTo>
                  <a:lnTo>
                    <a:pt x="1057" y="2330"/>
                  </a:lnTo>
                  <a:lnTo>
                    <a:pt x="1057" y="2330"/>
                  </a:lnTo>
                  <a:lnTo>
                    <a:pt x="1057" y="2330"/>
                  </a:lnTo>
                  <a:lnTo>
                    <a:pt x="1057" y="2330"/>
                  </a:lnTo>
                  <a:lnTo>
                    <a:pt x="1063" y="2330"/>
                  </a:lnTo>
                  <a:lnTo>
                    <a:pt x="1063" y="2330"/>
                  </a:lnTo>
                  <a:lnTo>
                    <a:pt x="1068" y="2330"/>
                  </a:lnTo>
                  <a:lnTo>
                    <a:pt x="1068" y="2330"/>
                  </a:lnTo>
                  <a:lnTo>
                    <a:pt x="1074" y="2330"/>
                  </a:lnTo>
                  <a:lnTo>
                    <a:pt x="1074" y="2330"/>
                  </a:lnTo>
                  <a:lnTo>
                    <a:pt x="1079" y="2330"/>
                  </a:lnTo>
                  <a:lnTo>
                    <a:pt x="1079" y="2330"/>
                  </a:lnTo>
                  <a:lnTo>
                    <a:pt x="1079" y="2330"/>
                  </a:lnTo>
                  <a:lnTo>
                    <a:pt x="1079" y="2330"/>
                  </a:lnTo>
                  <a:lnTo>
                    <a:pt x="1079" y="2325"/>
                  </a:lnTo>
                  <a:lnTo>
                    <a:pt x="1079" y="2325"/>
                  </a:lnTo>
                  <a:lnTo>
                    <a:pt x="1074" y="2325"/>
                  </a:lnTo>
                  <a:lnTo>
                    <a:pt x="1074" y="2325"/>
                  </a:lnTo>
                  <a:lnTo>
                    <a:pt x="1074" y="2319"/>
                  </a:lnTo>
                  <a:lnTo>
                    <a:pt x="1074" y="2319"/>
                  </a:lnTo>
                  <a:lnTo>
                    <a:pt x="1074" y="2319"/>
                  </a:lnTo>
                  <a:lnTo>
                    <a:pt x="1074" y="2319"/>
                  </a:lnTo>
                  <a:lnTo>
                    <a:pt x="1068" y="2319"/>
                  </a:lnTo>
                  <a:lnTo>
                    <a:pt x="1068" y="2319"/>
                  </a:lnTo>
                  <a:lnTo>
                    <a:pt x="1063" y="2319"/>
                  </a:lnTo>
                  <a:close/>
                  <a:moveTo>
                    <a:pt x="540" y="2313"/>
                  </a:moveTo>
                  <a:lnTo>
                    <a:pt x="540" y="2313"/>
                  </a:lnTo>
                  <a:lnTo>
                    <a:pt x="540" y="2319"/>
                  </a:lnTo>
                  <a:lnTo>
                    <a:pt x="540" y="2319"/>
                  </a:lnTo>
                  <a:lnTo>
                    <a:pt x="540" y="2325"/>
                  </a:lnTo>
                  <a:lnTo>
                    <a:pt x="540" y="2325"/>
                  </a:lnTo>
                  <a:lnTo>
                    <a:pt x="540" y="2330"/>
                  </a:lnTo>
                  <a:lnTo>
                    <a:pt x="540" y="2330"/>
                  </a:lnTo>
                  <a:lnTo>
                    <a:pt x="540" y="2342"/>
                  </a:lnTo>
                  <a:lnTo>
                    <a:pt x="540" y="2342"/>
                  </a:lnTo>
                  <a:lnTo>
                    <a:pt x="545" y="2342"/>
                  </a:lnTo>
                  <a:lnTo>
                    <a:pt x="545" y="2342"/>
                  </a:lnTo>
                  <a:lnTo>
                    <a:pt x="551" y="2342"/>
                  </a:lnTo>
                  <a:lnTo>
                    <a:pt x="551" y="2342"/>
                  </a:lnTo>
                  <a:lnTo>
                    <a:pt x="557" y="2342"/>
                  </a:lnTo>
                  <a:lnTo>
                    <a:pt x="557" y="2342"/>
                  </a:lnTo>
                  <a:lnTo>
                    <a:pt x="562" y="2342"/>
                  </a:lnTo>
                  <a:lnTo>
                    <a:pt x="562" y="2342"/>
                  </a:lnTo>
                  <a:lnTo>
                    <a:pt x="562" y="2336"/>
                  </a:lnTo>
                  <a:lnTo>
                    <a:pt x="562" y="2336"/>
                  </a:lnTo>
                  <a:lnTo>
                    <a:pt x="562" y="2330"/>
                  </a:lnTo>
                  <a:lnTo>
                    <a:pt x="562" y="2330"/>
                  </a:lnTo>
                  <a:lnTo>
                    <a:pt x="562" y="2325"/>
                  </a:lnTo>
                  <a:lnTo>
                    <a:pt x="562" y="2325"/>
                  </a:lnTo>
                  <a:lnTo>
                    <a:pt x="562" y="2319"/>
                  </a:lnTo>
                  <a:lnTo>
                    <a:pt x="562" y="2319"/>
                  </a:lnTo>
                  <a:lnTo>
                    <a:pt x="562" y="2319"/>
                  </a:lnTo>
                  <a:lnTo>
                    <a:pt x="562" y="2319"/>
                  </a:lnTo>
                  <a:lnTo>
                    <a:pt x="551" y="2319"/>
                  </a:lnTo>
                  <a:lnTo>
                    <a:pt x="551" y="2319"/>
                  </a:lnTo>
                  <a:lnTo>
                    <a:pt x="545" y="2319"/>
                  </a:lnTo>
                  <a:lnTo>
                    <a:pt x="545" y="2319"/>
                  </a:lnTo>
                  <a:lnTo>
                    <a:pt x="540" y="2313"/>
                  </a:lnTo>
                  <a:close/>
                  <a:moveTo>
                    <a:pt x="409" y="2308"/>
                  </a:moveTo>
                  <a:lnTo>
                    <a:pt x="409" y="2308"/>
                  </a:lnTo>
                  <a:lnTo>
                    <a:pt x="403" y="2319"/>
                  </a:lnTo>
                  <a:lnTo>
                    <a:pt x="403" y="2319"/>
                  </a:lnTo>
                  <a:lnTo>
                    <a:pt x="398" y="2330"/>
                  </a:lnTo>
                  <a:lnTo>
                    <a:pt x="398" y="2330"/>
                  </a:lnTo>
                  <a:lnTo>
                    <a:pt x="398" y="2342"/>
                  </a:lnTo>
                  <a:lnTo>
                    <a:pt x="398" y="2342"/>
                  </a:lnTo>
                  <a:lnTo>
                    <a:pt x="403" y="2347"/>
                  </a:lnTo>
                  <a:lnTo>
                    <a:pt x="409" y="2342"/>
                  </a:lnTo>
                  <a:lnTo>
                    <a:pt x="409" y="2342"/>
                  </a:lnTo>
                  <a:lnTo>
                    <a:pt x="415" y="2336"/>
                  </a:lnTo>
                  <a:lnTo>
                    <a:pt x="415" y="2336"/>
                  </a:lnTo>
                  <a:lnTo>
                    <a:pt x="415" y="2325"/>
                  </a:lnTo>
                  <a:lnTo>
                    <a:pt x="415" y="2325"/>
                  </a:lnTo>
                  <a:lnTo>
                    <a:pt x="415" y="2313"/>
                  </a:lnTo>
                  <a:lnTo>
                    <a:pt x="415" y="2313"/>
                  </a:lnTo>
                  <a:lnTo>
                    <a:pt x="409" y="2308"/>
                  </a:lnTo>
                  <a:close/>
                  <a:moveTo>
                    <a:pt x="966" y="2285"/>
                  </a:moveTo>
                  <a:lnTo>
                    <a:pt x="966" y="2285"/>
                  </a:lnTo>
                  <a:lnTo>
                    <a:pt x="966" y="2285"/>
                  </a:lnTo>
                  <a:lnTo>
                    <a:pt x="966" y="2285"/>
                  </a:lnTo>
                  <a:lnTo>
                    <a:pt x="966" y="2290"/>
                  </a:lnTo>
                  <a:lnTo>
                    <a:pt x="966" y="2290"/>
                  </a:lnTo>
                  <a:lnTo>
                    <a:pt x="960" y="2302"/>
                  </a:lnTo>
                  <a:lnTo>
                    <a:pt x="960" y="2302"/>
                  </a:lnTo>
                  <a:lnTo>
                    <a:pt x="960" y="2302"/>
                  </a:lnTo>
                  <a:lnTo>
                    <a:pt x="960" y="2302"/>
                  </a:lnTo>
                  <a:lnTo>
                    <a:pt x="954" y="2308"/>
                  </a:lnTo>
                  <a:lnTo>
                    <a:pt x="954" y="2308"/>
                  </a:lnTo>
                  <a:lnTo>
                    <a:pt x="949" y="2308"/>
                  </a:lnTo>
                  <a:lnTo>
                    <a:pt x="949" y="2308"/>
                  </a:lnTo>
                  <a:lnTo>
                    <a:pt x="943" y="2308"/>
                  </a:lnTo>
                  <a:lnTo>
                    <a:pt x="943" y="2308"/>
                  </a:lnTo>
                  <a:lnTo>
                    <a:pt x="938" y="2308"/>
                  </a:lnTo>
                  <a:lnTo>
                    <a:pt x="938" y="2313"/>
                  </a:lnTo>
                  <a:lnTo>
                    <a:pt x="938" y="2313"/>
                  </a:lnTo>
                  <a:lnTo>
                    <a:pt x="938" y="2313"/>
                  </a:lnTo>
                  <a:lnTo>
                    <a:pt x="938" y="2313"/>
                  </a:lnTo>
                  <a:lnTo>
                    <a:pt x="938" y="2313"/>
                  </a:lnTo>
                  <a:lnTo>
                    <a:pt x="943" y="2319"/>
                  </a:lnTo>
                  <a:lnTo>
                    <a:pt x="943" y="2319"/>
                  </a:lnTo>
                  <a:lnTo>
                    <a:pt x="949" y="2319"/>
                  </a:lnTo>
                  <a:lnTo>
                    <a:pt x="949" y="2319"/>
                  </a:lnTo>
                  <a:lnTo>
                    <a:pt x="954" y="2319"/>
                  </a:lnTo>
                  <a:lnTo>
                    <a:pt x="954" y="2319"/>
                  </a:lnTo>
                  <a:lnTo>
                    <a:pt x="960" y="2319"/>
                  </a:lnTo>
                  <a:lnTo>
                    <a:pt x="960" y="2319"/>
                  </a:lnTo>
                  <a:lnTo>
                    <a:pt x="972" y="2313"/>
                  </a:lnTo>
                  <a:lnTo>
                    <a:pt x="972" y="2313"/>
                  </a:lnTo>
                  <a:lnTo>
                    <a:pt x="983" y="2290"/>
                  </a:lnTo>
                  <a:lnTo>
                    <a:pt x="983" y="2290"/>
                  </a:lnTo>
                  <a:lnTo>
                    <a:pt x="989" y="2285"/>
                  </a:lnTo>
                  <a:lnTo>
                    <a:pt x="989" y="2279"/>
                  </a:lnTo>
                  <a:lnTo>
                    <a:pt x="989" y="2279"/>
                  </a:lnTo>
                  <a:lnTo>
                    <a:pt x="983" y="2279"/>
                  </a:lnTo>
                  <a:lnTo>
                    <a:pt x="966" y="2285"/>
                  </a:lnTo>
                  <a:close/>
                  <a:moveTo>
                    <a:pt x="1227" y="2274"/>
                  </a:moveTo>
                  <a:lnTo>
                    <a:pt x="1227" y="2274"/>
                  </a:lnTo>
                  <a:lnTo>
                    <a:pt x="1222" y="2274"/>
                  </a:lnTo>
                  <a:lnTo>
                    <a:pt x="1222" y="2274"/>
                  </a:lnTo>
                  <a:lnTo>
                    <a:pt x="1227" y="2279"/>
                  </a:lnTo>
                  <a:lnTo>
                    <a:pt x="1227" y="2279"/>
                  </a:lnTo>
                  <a:lnTo>
                    <a:pt x="1233" y="2279"/>
                  </a:lnTo>
                  <a:lnTo>
                    <a:pt x="1233" y="2279"/>
                  </a:lnTo>
                  <a:lnTo>
                    <a:pt x="1239" y="2285"/>
                  </a:lnTo>
                  <a:lnTo>
                    <a:pt x="1239" y="2285"/>
                  </a:lnTo>
                  <a:lnTo>
                    <a:pt x="1239" y="2279"/>
                  </a:lnTo>
                  <a:lnTo>
                    <a:pt x="1239" y="2279"/>
                  </a:lnTo>
                  <a:lnTo>
                    <a:pt x="1239" y="2274"/>
                  </a:lnTo>
                  <a:lnTo>
                    <a:pt x="1239" y="2274"/>
                  </a:lnTo>
                  <a:lnTo>
                    <a:pt x="1239" y="2274"/>
                  </a:lnTo>
                  <a:lnTo>
                    <a:pt x="1239" y="2274"/>
                  </a:lnTo>
                  <a:lnTo>
                    <a:pt x="1227" y="2274"/>
                  </a:lnTo>
                  <a:close/>
                  <a:moveTo>
                    <a:pt x="1279" y="2256"/>
                  </a:moveTo>
                  <a:lnTo>
                    <a:pt x="1279" y="2256"/>
                  </a:lnTo>
                  <a:lnTo>
                    <a:pt x="1273" y="2256"/>
                  </a:lnTo>
                  <a:lnTo>
                    <a:pt x="1273" y="2256"/>
                  </a:lnTo>
                  <a:lnTo>
                    <a:pt x="1279" y="2262"/>
                  </a:lnTo>
                  <a:lnTo>
                    <a:pt x="1279" y="2262"/>
                  </a:lnTo>
                  <a:lnTo>
                    <a:pt x="1284" y="2262"/>
                  </a:lnTo>
                  <a:lnTo>
                    <a:pt x="1284" y="2262"/>
                  </a:lnTo>
                  <a:lnTo>
                    <a:pt x="1284" y="2268"/>
                  </a:lnTo>
                  <a:lnTo>
                    <a:pt x="1284" y="2268"/>
                  </a:lnTo>
                  <a:lnTo>
                    <a:pt x="1284" y="2262"/>
                  </a:lnTo>
                  <a:lnTo>
                    <a:pt x="1284" y="2262"/>
                  </a:lnTo>
                  <a:lnTo>
                    <a:pt x="1289" y="2256"/>
                  </a:lnTo>
                  <a:lnTo>
                    <a:pt x="1289" y="2256"/>
                  </a:lnTo>
                  <a:lnTo>
                    <a:pt x="1289" y="2256"/>
                  </a:lnTo>
                  <a:lnTo>
                    <a:pt x="1289" y="2256"/>
                  </a:lnTo>
                  <a:lnTo>
                    <a:pt x="1279" y="2256"/>
                  </a:lnTo>
                  <a:close/>
                  <a:moveTo>
                    <a:pt x="1415" y="2177"/>
                  </a:moveTo>
                  <a:lnTo>
                    <a:pt x="1415" y="2182"/>
                  </a:lnTo>
                  <a:lnTo>
                    <a:pt x="1415" y="2182"/>
                  </a:lnTo>
                  <a:lnTo>
                    <a:pt x="1415" y="2182"/>
                  </a:lnTo>
                  <a:lnTo>
                    <a:pt x="1415" y="2182"/>
                  </a:lnTo>
                  <a:lnTo>
                    <a:pt x="1415" y="2182"/>
                  </a:lnTo>
                  <a:lnTo>
                    <a:pt x="1404" y="2188"/>
                  </a:lnTo>
                  <a:lnTo>
                    <a:pt x="1404" y="2188"/>
                  </a:lnTo>
                  <a:lnTo>
                    <a:pt x="1404" y="2194"/>
                  </a:lnTo>
                  <a:lnTo>
                    <a:pt x="1404" y="2194"/>
                  </a:lnTo>
                  <a:lnTo>
                    <a:pt x="1404" y="2200"/>
                  </a:lnTo>
                  <a:lnTo>
                    <a:pt x="1404" y="2200"/>
                  </a:lnTo>
                  <a:lnTo>
                    <a:pt x="1404" y="2200"/>
                  </a:lnTo>
                  <a:lnTo>
                    <a:pt x="1404" y="2200"/>
                  </a:lnTo>
                  <a:lnTo>
                    <a:pt x="1398" y="2205"/>
                  </a:lnTo>
                  <a:lnTo>
                    <a:pt x="1398" y="2205"/>
                  </a:lnTo>
                  <a:lnTo>
                    <a:pt x="1392" y="2205"/>
                  </a:lnTo>
                  <a:lnTo>
                    <a:pt x="1392" y="2205"/>
                  </a:lnTo>
                  <a:lnTo>
                    <a:pt x="1386" y="2205"/>
                  </a:lnTo>
                  <a:lnTo>
                    <a:pt x="1386" y="2205"/>
                  </a:lnTo>
                  <a:lnTo>
                    <a:pt x="1381" y="2205"/>
                  </a:lnTo>
                  <a:lnTo>
                    <a:pt x="1381" y="2211"/>
                  </a:lnTo>
                  <a:lnTo>
                    <a:pt x="1381" y="2211"/>
                  </a:lnTo>
                  <a:lnTo>
                    <a:pt x="1381" y="2216"/>
                  </a:lnTo>
                  <a:lnTo>
                    <a:pt x="1381" y="2216"/>
                  </a:lnTo>
                  <a:lnTo>
                    <a:pt x="1381" y="2216"/>
                  </a:lnTo>
                  <a:lnTo>
                    <a:pt x="1381" y="2216"/>
                  </a:lnTo>
                  <a:lnTo>
                    <a:pt x="1375" y="2216"/>
                  </a:lnTo>
                  <a:lnTo>
                    <a:pt x="1375" y="2216"/>
                  </a:lnTo>
                  <a:lnTo>
                    <a:pt x="1375" y="2216"/>
                  </a:lnTo>
                  <a:lnTo>
                    <a:pt x="1375" y="2222"/>
                  </a:lnTo>
                  <a:lnTo>
                    <a:pt x="1375" y="2222"/>
                  </a:lnTo>
                  <a:lnTo>
                    <a:pt x="1375" y="2228"/>
                  </a:lnTo>
                  <a:lnTo>
                    <a:pt x="1375" y="2228"/>
                  </a:lnTo>
                  <a:lnTo>
                    <a:pt x="1375" y="2234"/>
                  </a:lnTo>
                  <a:lnTo>
                    <a:pt x="1375" y="2234"/>
                  </a:lnTo>
                  <a:lnTo>
                    <a:pt x="1375" y="2240"/>
                  </a:lnTo>
                  <a:lnTo>
                    <a:pt x="1381" y="2240"/>
                  </a:lnTo>
                  <a:lnTo>
                    <a:pt x="1381" y="2240"/>
                  </a:lnTo>
                  <a:lnTo>
                    <a:pt x="1386" y="2240"/>
                  </a:lnTo>
                  <a:lnTo>
                    <a:pt x="1386" y="2240"/>
                  </a:lnTo>
                  <a:lnTo>
                    <a:pt x="1386" y="2240"/>
                  </a:lnTo>
                  <a:lnTo>
                    <a:pt x="1392" y="2234"/>
                  </a:lnTo>
                  <a:lnTo>
                    <a:pt x="1392" y="2234"/>
                  </a:lnTo>
                  <a:lnTo>
                    <a:pt x="1398" y="2222"/>
                  </a:lnTo>
                  <a:lnTo>
                    <a:pt x="1398" y="2222"/>
                  </a:lnTo>
                  <a:lnTo>
                    <a:pt x="1409" y="2211"/>
                  </a:lnTo>
                  <a:lnTo>
                    <a:pt x="1409" y="2211"/>
                  </a:lnTo>
                  <a:lnTo>
                    <a:pt x="1420" y="2200"/>
                  </a:lnTo>
                  <a:lnTo>
                    <a:pt x="1420" y="2200"/>
                  </a:lnTo>
                  <a:lnTo>
                    <a:pt x="1426" y="2200"/>
                  </a:lnTo>
                  <a:lnTo>
                    <a:pt x="1426" y="2200"/>
                  </a:lnTo>
                  <a:lnTo>
                    <a:pt x="1432" y="2200"/>
                  </a:lnTo>
                  <a:lnTo>
                    <a:pt x="1432" y="2200"/>
                  </a:lnTo>
                  <a:lnTo>
                    <a:pt x="1432" y="2194"/>
                  </a:lnTo>
                  <a:lnTo>
                    <a:pt x="1432" y="2194"/>
                  </a:lnTo>
                  <a:lnTo>
                    <a:pt x="1432" y="2188"/>
                  </a:lnTo>
                  <a:lnTo>
                    <a:pt x="1432" y="2188"/>
                  </a:lnTo>
                  <a:lnTo>
                    <a:pt x="1432" y="2182"/>
                  </a:lnTo>
                  <a:lnTo>
                    <a:pt x="1432" y="2182"/>
                  </a:lnTo>
                  <a:lnTo>
                    <a:pt x="1432" y="2177"/>
                  </a:lnTo>
                  <a:lnTo>
                    <a:pt x="1432" y="2177"/>
                  </a:lnTo>
                  <a:lnTo>
                    <a:pt x="1426" y="2177"/>
                  </a:lnTo>
                  <a:lnTo>
                    <a:pt x="1426" y="2177"/>
                  </a:lnTo>
                  <a:lnTo>
                    <a:pt x="1420" y="2177"/>
                  </a:lnTo>
                  <a:lnTo>
                    <a:pt x="1420" y="2177"/>
                  </a:lnTo>
                  <a:lnTo>
                    <a:pt x="1420" y="2177"/>
                  </a:lnTo>
                  <a:lnTo>
                    <a:pt x="1420" y="2177"/>
                  </a:lnTo>
                  <a:lnTo>
                    <a:pt x="1415" y="2177"/>
                  </a:lnTo>
                  <a:close/>
                  <a:moveTo>
                    <a:pt x="1506" y="2149"/>
                  </a:moveTo>
                  <a:lnTo>
                    <a:pt x="1506" y="2149"/>
                  </a:lnTo>
                  <a:lnTo>
                    <a:pt x="1494" y="2154"/>
                  </a:lnTo>
                  <a:lnTo>
                    <a:pt x="1494" y="2154"/>
                  </a:lnTo>
                  <a:lnTo>
                    <a:pt x="1489" y="2160"/>
                  </a:lnTo>
                  <a:lnTo>
                    <a:pt x="1489" y="2160"/>
                  </a:lnTo>
                  <a:lnTo>
                    <a:pt x="1489" y="2165"/>
                  </a:lnTo>
                  <a:lnTo>
                    <a:pt x="1489" y="2165"/>
                  </a:lnTo>
                  <a:lnTo>
                    <a:pt x="1500" y="2171"/>
                  </a:lnTo>
                  <a:lnTo>
                    <a:pt x="1500" y="2171"/>
                  </a:lnTo>
                  <a:lnTo>
                    <a:pt x="1494" y="2177"/>
                  </a:lnTo>
                  <a:lnTo>
                    <a:pt x="1494" y="2177"/>
                  </a:lnTo>
                  <a:lnTo>
                    <a:pt x="1489" y="2182"/>
                  </a:lnTo>
                  <a:lnTo>
                    <a:pt x="1489" y="2182"/>
                  </a:lnTo>
                  <a:lnTo>
                    <a:pt x="1483" y="2194"/>
                  </a:lnTo>
                  <a:lnTo>
                    <a:pt x="1483" y="2194"/>
                  </a:lnTo>
                  <a:lnTo>
                    <a:pt x="1478" y="2194"/>
                  </a:lnTo>
                  <a:lnTo>
                    <a:pt x="1478" y="2194"/>
                  </a:lnTo>
                  <a:lnTo>
                    <a:pt x="1478" y="2194"/>
                  </a:lnTo>
                  <a:lnTo>
                    <a:pt x="1478" y="2194"/>
                  </a:lnTo>
                  <a:lnTo>
                    <a:pt x="1466" y="2194"/>
                  </a:lnTo>
                  <a:lnTo>
                    <a:pt x="1466" y="2194"/>
                  </a:lnTo>
                  <a:lnTo>
                    <a:pt x="1460" y="2194"/>
                  </a:lnTo>
                  <a:lnTo>
                    <a:pt x="1460" y="2194"/>
                  </a:lnTo>
                  <a:lnTo>
                    <a:pt x="1460" y="2194"/>
                  </a:lnTo>
                  <a:lnTo>
                    <a:pt x="1460" y="2200"/>
                  </a:lnTo>
                  <a:lnTo>
                    <a:pt x="1460" y="2205"/>
                  </a:lnTo>
                  <a:lnTo>
                    <a:pt x="1460" y="2205"/>
                  </a:lnTo>
                  <a:lnTo>
                    <a:pt x="1466" y="2211"/>
                  </a:lnTo>
                  <a:lnTo>
                    <a:pt x="1466" y="2211"/>
                  </a:lnTo>
                  <a:lnTo>
                    <a:pt x="1466" y="2211"/>
                  </a:lnTo>
                  <a:lnTo>
                    <a:pt x="1466" y="2211"/>
                  </a:lnTo>
                  <a:lnTo>
                    <a:pt x="1472" y="2211"/>
                  </a:lnTo>
                  <a:lnTo>
                    <a:pt x="1472" y="2211"/>
                  </a:lnTo>
                  <a:lnTo>
                    <a:pt x="1483" y="2211"/>
                  </a:lnTo>
                  <a:lnTo>
                    <a:pt x="1483" y="2211"/>
                  </a:lnTo>
                  <a:lnTo>
                    <a:pt x="1483" y="2211"/>
                  </a:lnTo>
                  <a:lnTo>
                    <a:pt x="1483" y="2211"/>
                  </a:lnTo>
                  <a:lnTo>
                    <a:pt x="1500" y="2200"/>
                  </a:lnTo>
                  <a:lnTo>
                    <a:pt x="1500" y="2200"/>
                  </a:lnTo>
                  <a:lnTo>
                    <a:pt x="1512" y="2188"/>
                  </a:lnTo>
                  <a:lnTo>
                    <a:pt x="1512" y="2188"/>
                  </a:lnTo>
                  <a:lnTo>
                    <a:pt x="1523" y="2171"/>
                  </a:lnTo>
                  <a:lnTo>
                    <a:pt x="1523" y="2171"/>
                  </a:lnTo>
                  <a:lnTo>
                    <a:pt x="1534" y="2154"/>
                  </a:lnTo>
                  <a:lnTo>
                    <a:pt x="1534" y="2154"/>
                  </a:lnTo>
                  <a:lnTo>
                    <a:pt x="1529" y="2154"/>
                  </a:lnTo>
                  <a:lnTo>
                    <a:pt x="1529" y="2154"/>
                  </a:lnTo>
                  <a:lnTo>
                    <a:pt x="1523" y="2154"/>
                  </a:lnTo>
                  <a:lnTo>
                    <a:pt x="1523" y="2154"/>
                  </a:lnTo>
                  <a:lnTo>
                    <a:pt x="1512" y="2149"/>
                  </a:lnTo>
                  <a:lnTo>
                    <a:pt x="1512" y="2149"/>
                  </a:lnTo>
                  <a:lnTo>
                    <a:pt x="1506" y="2149"/>
                  </a:lnTo>
                  <a:close/>
                  <a:moveTo>
                    <a:pt x="1716" y="2012"/>
                  </a:moveTo>
                  <a:lnTo>
                    <a:pt x="1710" y="2012"/>
                  </a:lnTo>
                  <a:lnTo>
                    <a:pt x="1710" y="2012"/>
                  </a:lnTo>
                  <a:lnTo>
                    <a:pt x="1704" y="2018"/>
                  </a:lnTo>
                  <a:lnTo>
                    <a:pt x="1704" y="2018"/>
                  </a:lnTo>
                  <a:lnTo>
                    <a:pt x="1704" y="2018"/>
                  </a:lnTo>
                  <a:lnTo>
                    <a:pt x="1693" y="2023"/>
                  </a:lnTo>
                  <a:lnTo>
                    <a:pt x="1693" y="2023"/>
                  </a:lnTo>
                  <a:lnTo>
                    <a:pt x="1688" y="2023"/>
                  </a:lnTo>
                  <a:lnTo>
                    <a:pt x="1688" y="2023"/>
                  </a:lnTo>
                  <a:lnTo>
                    <a:pt x="1676" y="2023"/>
                  </a:lnTo>
                  <a:lnTo>
                    <a:pt x="1676" y="2023"/>
                  </a:lnTo>
                  <a:lnTo>
                    <a:pt x="1671" y="2018"/>
                  </a:lnTo>
                  <a:lnTo>
                    <a:pt x="1671" y="2018"/>
                  </a:lnTo>
                  <a:lnTo>
                    <a:pt x="1665" y="2029"/>
                  </a:lnTo>
                  <a:lnTo>
                    <a:pt x="1665" y="2029"/>
                  </a:lnTo>
                  <a:lnTo>
                    <a:pt x="1659" y="2041"/>
                  </a:lnTo>
                  <a:lnTo>
                    <a:pt x="1659" y="2041"/>
                  </a:lnTo>
                  <a:lnTo>
                    <a:pt x="1653" y="2052"/>
                  </a:lnTo>
                  <a:lnTo>
                    <a:pt x="1653" y="2052"/>
                  </a:lnTo>
                  <a:lnTo>
                    <a:pt x="1648" y="2057"/>
                  </a:lnTo>
                  <a:lnTo>
                    <a:pt x="1648" y="2057"/>
                  </a:lnTo>
                  <a:lnTo>
                    <a:pt x="1648" y="2057"/>
                  </a:lnTo>
                  <a:lnTo>
                    <a:pt x="1642" y="2057"/>
                  </a:lnTo>
                  <a:lnTo>
                    <a:pt x="1642" y="2057"/>
                  </a:lnTo>
                  <a:lnTo>
                    <a:pt x="1642" y="2057"/>
                  </a:lnTo>
                  <a:lnTo>
                    <a:pt x="1642" y="2063"/>
                  </a:lnTo>
                  <a:lnTo>
                    <a:pt x="1642" y="2063"/>
                  </a:lnTo>
                  <a:lnTo>
                    <a:pt x="1642" y="2069"/>
                  </a:lnTo>
                  <a:lnTo>
                    <a:pt x="1642" y="2069"/>
                  </a:lnTo>
                  <a:lnTo>
                    <a:pt x="1642" y="2069"/>
                  </a:lnTo>
                  <a:lnTo>
                    <a:pt x="1642" y="2069"/>
                  </a:lnTo>
                  <a:lnTo>
                    <a:pt x="1642" y="2075"/>
                  </a:lnTo>
                  <a:lnTo>
                    <a:pt x="1642" y="2075"/>
                  </a:lnTo>
                  <a:lnTo>
                    <a:pt x="1648" y="2075"/>
                  </a:lnTo>
                  <a:lnTo>
                    <a:pt x="1648" y="2075"/>
                  </a:lnTo>
                  <a:lnTo>
                    <a:pt x="1653" y="2075"/>
                  </a:lnTo>
                  <a:lnTo>
                    <a:pt x="1653" y="2075"/>
                  </a:lnTo>
                  <a:lnTo>
                    <a:pt x="1659" y="2075"/>
                  </a:lnTo>
                  <a:lnTo>
                    <a:pt x="1659" y="2075"/>
                  </a:lnTo>
                  <a:lnTo>
                    <a:pt x="1665" y="2075"/>
                  </a:lnTo>
                  <a:lnTo>
                    <a:pt x="1665" y="2075"/>
                  </a:lnTo>
                  <a:lnTo>
                    <a:pt x="1671" y="2069"/>
                  </a:lnTo>
                  <a:lnTo>
                    <a:pt x="1671" y="2069"/>
                  </a:lnTo>
                  <a:lnTo>
                    <a:pt x="1682" y="2063"/>
                  </a:lnTo>
                  <a:lnTo>
                    <a:pt x="1682" y="2063"/>
                  </a:lnTo>
                  <a:lnTo>
                    <a:pt x="1693" y="2052"/>
                  </a:lnTo>
                  <a:lnTo>
                    <a:pt x="1693" y="2052"/>
                  </a:lnTo>
                  <a:lnTo>
                    <a:pt x="1704" y="2046"/>
                  </a:lnTo>
                  <a:lnTo>
                    <a:pt x="1704" y="2046"/>
                  </a:lnTo>
                  <a:lnTo>
                    <a:pt x="1722" y="2046"/>
                  </a:lnTo>
                  <a:lnTo>
                    <a:pt x="1722" y="2046"/>
                  </a:lnTo>
                  <a:lnTo>
                    <a:pt x="1733" y="2046"/>
                  </a:lnTo>
                  <a:lnTo>
                    <a:pt x="1733" y="2046"/>
                  </a:lnTo>
                  <a:lnTo>
                    <a:pt x="1744" y="2041"/>
                  </a:lnTo>
                  <a:lnTo>
                    <a:pt x="1744" y="2041"/>
                  </a:lnTo>
                  <a:lnTo>
                    <a:pt x="1750" y="2029"/>
                  </a:lnTo>
                  <a:lnTo>
                    <a:pt x="1750" y="2029"/>
                  </a:lnTo>
                  <a:lnTo>
                    <a:pt x="1756" y="2029"/>
                  </a:lnTo>
                  <a:lnTo>
                    <a:pt x="1756" y="2029"/>
                  </a:lnTo>
                  <a:lnTo>
                    <a:pt x="1756" y="2029"/>
                  </a:lnTo>
                  <a:lnTo>
                    <a:pt x="1756" y="2029"/>
                  </a:lnTo>
                  <a:lnTo>
                    <a:pt x="1756" y="2029"/>
                  </a:lnTo>
                  <a:lnTo>
                    <a:pt x="1756" y="2029"/>
                  </a:lnTo>
                  <a:lnTo>
                    <a:pt x="1750" y="2023"/>
                  </a:lnTo>
                  <a:lnTo>
                    <a:pt x="1750" y="2023"/>
                  </a:lnTo>
                  <a:lnTo>
                    <a:pt x="1744" y="2023"/>
                  </a:lnTo>
                  <a:lnTo>
                    <a:pt x="1744" y="2023"/>
                  </a:lnTo>
                  <a:lnTo>
                    <a:pt x="1739" y="2018"/>
                  </a:lnTo>
                  <a:lnTo>
                    <a:pt x="1739" y="2018"/>
                  </a:lnTo>
                  <a:lnTo>
                    <a:pt x="1728" y="2012"/>
                  </a:lnTo>
                  <a:lnTo>
                    <a:pt x="1728" y="2012"/>
                  </a:lnTo>
                  <a:lnTo>
                    <a:pt x="1716" y="2012"/>
                  </a:lnTo>
                  <a:close/>
                  <a:moveTo>
                    <a:pt x="3910" y="1859"/>
                  </a:moveTo>
                  <a:lnTo>
                    <a:pt x="3910" y="1859"/>
                  </a:lnTo>
                  <a:lnTo>
                    <a:pt x="3904" y="1864"/>
                  </a:lnTo>
                  <a:lnTo>
                    <a:pt x="3904" y="1864"/>
                  </a:lnTo>
                  <a:lnTo>
                    <a:pt x="3904" y="1876"/>
                  </a:lnTo>
                  <a:lnTo>
                    <a:pt x="3904" y="1876"/>
                  </a:lnTo>
                  <a:lnTo>
                    <a:pt x="3898" y="1887"/>
                  </a:lnTo>
                  <a:lnTo>
                    <a:pt x="3898" y="1887"/>
                  </a:lnTo>
                  <a:lnTo>
                    <a:pt x="3898" y="1892"/>
                  </a:lnTo>
                  <a:lnTo>
                    <a:pt x="3898" y="1892"/>
                  </a:lnTo>
                  <a:lnTo>
                    <a:pt x="3904" y="1898"/>
                  </a:lnTo>
                  <a:lnTo>
                    <a:pt x="3904" y="1898"/>
                  </a:lnTo>
                  <a:lnTo>
                    <a:pt x="3910" y="1898"/>
                  </a:lnTo>
                  <a:lnTo>
                    <a:pt x="3910" y="1898"/>
                  </a:lnTo>
                  <a:lnTo>
                    <a:pt x="3915" y="1892"/>
                  </a:lnTo>
                  <a:lnTo>
                    <a:pt x="3915" y="1892"/>
                  </a:lnTo>
                  <a:lnTo>
                    <a:pt x="3921" y="1892"/>
                  </a:lnTo>
                  <a:lnTo>
                    <a:pt x="3921" y="1892"/>
                  </a:lnTo>
                  <a:lnTo>
                    <a:pt x="3927" y="1904"/>
                  </a:lnTo>
                  <a:lnTo>
                    <a:pt x="3927" y="1904"/>
                  </a:lnTo>
                  <a:lnTo>
                    <a:pt x="3927" y="1910"/>
                  </a:lnTo>
                  <a:lnTo>
                    <a:pt x="3927" y="1910"/>
                  </a:lnTo>
                  <a:lnTo>
                    <a:pt x="3932" y="1916"/>
                  </a:lnTo>
                  <a:lnTo>
                    <a:pt x="3932" y="1916"/>
                  </a:lnTo>
                  <a:lnTo>
                    <a:pt x="3932" y="1926"/>
                  </a:lnTo>
                  <a:lnTo>
                    <a:pt x="3938" y="1926"/>
                  </a:lnTo>
                  <a:lnTo>
                    <a:pt x="3938" y="1926"/>
                  </a:lnTo>
                  <a:lnTo>
                    <a:pt x="3944" y="1926"/>
                  </a:lnTo>
                  <a:lnTo>
                    <a:pt x="3944" y="1926"/>
                  </a:lnTo>
                  <a:lnTo>
                    <a:pt x="3944" y="1926"/>
                  </a:lnTo>
                  <a:lnTo>
                    <a:pt x="3944" y="1926"/>
                  </a:lnTo>
                  <a:lnTo>
                    <a:pt x="3944" y="1926"/>
                  </a:lnTo>
                  <a:lnTo>
                    <a:pt x="3950" y="1921"/>
                  </a:lnTo>
                  <a:lnTo>
                    <a:pt x="3950" y="1921"/>
                  </a:lnTo>
                  <a:lnTo>
                    <a:pt x="3950" y="1921"/>
                  </a:lnTo>
                  <a:lnTo>
                    <a:pt x="3950" y="1921"/>
                  </a:lnTo>
                  <a:lnTo>
                    <a:pt x="3955" y="1921"/>
                  </a:lnTo>
                  <a:lnTo>
                    <a:pt x="3955" y="1921"/>
                  </a:lnTo>
                  <a:lnTo>
                    <a:pt x="3955" y="1926"/>
                  </a:lnTo>
                  <a:lnTo>
                    <a:pt x="3955" y="1926"/>
                  </a:lnTo>
                  <a:lnTo>
                    <a:pt x="3955" y="1938"/>
                  </a:lnTo>
                  <a:lnTo>
                    <a:pt x="3955" y="1938"/>
                  </a:lnTo>
                  <a:lnTo>
                    <a:pt x="3955" y="1944"/>
                  </a:lnTo>
                  <a:lnTo>
                    <a:pt x="3955" y="1944"/>
                  </a:lnTo>
                  <a:lnTo>
                    <a:pt x="3955" y="1950"/>
                  </a:lnTo>
                  <a:lnTo>
                    <a:pt x="3955" y="1950"/>
                  </a:lnTo>
                  <a:lnTo>
                    <a:pt x="3955" y="1955"/>
                  </a:lnTo>
                  <a:lnTo>
                    <a:pt x="3950" y="1955"/>
                  </a:lnTo>
                  <a:lnTo>
                    <a:pt x="3950" y="1961"/>
                  </a:lnTo>
                  <a:lnTo>
                    <a:pt x="3950" y="1961"/>
                  </a:lnTo>
                  <a:lnTo>
                    <a:pt x="3961" y="1961"/>
                  </a:lnTo>
                  <a:lnTo>
                    <a:pt x="3961" y="1961"/>
                  </a:lnTo>
                  <a:lnTo>
                    <a:pt x="3978" y="1966"/>
                  </a:lnTo>
                  <a:lnTo>
                    <a:pt x="3978" y="1966"/>
                  </a:lnTo>
                  <a:lnTo>
                    <a:pt x="3990" y="1972"/>
                  </a:lnTo>
                  <a:lnTo>
                    <a:pt x="3990" y="1972"/>
                  </a:lnTo>
                  <a:lnTo>
                    <a:pt x="4000" y="1978"/>
                  </a:lnTo>
                  <a:lnTo>
                    <a:pt x="4000" y="1978"/>
                  </a:lnTo>
                  <a:lnTo>
                    <a:pt x="4000" y="1978"/>
                  </a:lnTo>
                  <a:lnTo>
                    <a:pt x="4000" y="1978"/>
                  </a:lnTo>
                  <a:lnTo>
                    <a:pt x="4000" y="1989"/>
                  </a:lnTo>
                  <a:lnTo>
                    <a:pt x="4000" y="1989"/>
                  </a:lnTo>
                  <a:lnTo>
                    <a:pt x="4000" y="1995"/>
                  </a:lnTo>
                  <a:lnTo>
                    <a:pt x="4000" y="1995"/>
                  </a:lnTo>
                  <a:lnTo>
                    <a:pt x="4000" y="2006"/>
                  </a:lnTo>
                  <a:lnTo>
                    <a:pt x="4006" y="2001"/>
                  </a:lnTo>
                  <a:lnTo>
                    <a:pt x="4006" y="2001"/>
                  </a:lnTo>
                  <a:lnTo>
                    <a:pt x="4012" y="2001"/>
                  </a:lnTo>
                  <a:lnTo>
                    <a:pt x="4018" y="2001"/>
                  </a:lnTo>
                  <a:lnTo>
                    <a:pt x="4018" y="2001"/>
                  </a:lnTo>
                  <a:lnTo>
                    <a:pt x="4018" y="2006"/>
                  </a:lnTo>
                  <a:lnTo>
                    <a:pt x="4018" y="2006"/>
                  </a:lnTo>
                  <a:lnTo>
                    <a:pt x="4018" y="2012"/>
                  </a:lnTo>
                  <a:lnTo>
                    <a:pt x="4018" y="2012"/>
                  </a:lnTo>
                  <a:lnTo>
                    <a:pt x="4018" y="2023"/>
                  </a:lnTo>
                  <a:lnTo>
                    <a:pt x="4018" y="2023"/>
                  </a:lnTo>
                  <a:lnTo>
                    <a:pt x="4018" y="2029"/>
                  </a:lnTo>
                  <a:lnTo>
                    <a:pt x="4018" y="2029"/>
                  </a:lnTo>
                  <a:lnTo>
                    <a:pt x="4018" y="2035"/>
                  </a:lnTo>
                  <a:lnTo>
                    <a:pt x="4018" y="2035"/>
                  </a:lnTo>
                  <a:lnTo>
                    <a:pt x="4023" y="2035"/>
                  </a:lnTo>
                  <a:lnTo>
                    <a:pt x="4023" y="2035"/>
                  </a:lnTo>
                  <a:lnTo>
                    <a:pt x="4023" y="2041"/>
                  </a:lnTo>
                  <a:lnTo>
                    <a:pt x="4023" y="2041"/>
                  </a:lnTo>
                  <a:lnTo>
                    <a:pt x="4029" y="2041"/>
                  </a:lnTo>
                  <a:lnTo>
                    <a:pt x="4029" y="2041"/>
                  </a:lnTo>
                  <a:lnTo>
                    <a:pt x="4035" y="2041"/>
                  </a:lnTo>
                  <a:lnTo>
                    <a:pt x="4035" y="2041"/>
                  </a:lnTo>
                  <a:lnTo>
                    <a:pt x="4040" y="2041"/>
                  </a:lnTo>
                  <a:lnTo>
                    <a:pt x="4040" y="2041"/>
                  </a:lnTo>
                  <a:lnTo>
                    <a:pt x="4046" y="2041"/>
                  </a:lnTo>
                  <a:lnTo>
                    <a:pt x="4046" y="2041"/>
                  </a:lnTo>
                  <a:lnTo>
                    <a:pt x="4052" y="2041"/>
                  </a:lnTo>
                  <a:lnTo>
                    <a:pt x="4052" y="2041"/>
                  </a:lnTo>
                  <a:lnTo>
                    <a:pt x="4052" y="2012"/>
                  </a:lnTo>
                  <a:lnTo>
                    <a:pt x="4052" y="2012"/>
                  </a:lnTo>
                  <a:lnTo>
                    <a:pt x="4052" y="2001"/>
                  </a:lnTo>
                  <a:lnTo>
                    <a:pt x="4052" y="2001"/>
                  </a:lnTo>
                  <a:lnTo>
                    <a:pt x="4046" y="2001"/>
                  </a:lnTo>
                  <a:lnTo>
                    <a:pt x="4046" y="2001"/>
                  </a:lnTo>
                  <a:lnTo>
                    <a:pt x="4035" y="2006"/>
                  </a:lnTo>
                  <a:lnTo>
                    <a:pt x="4035" y="2006"/>
                  </a:lnTo>
                  <a:lnTo>
                    <a:pt x="4035" y="1995"/>
                  </a:lnTo>
                  <a:lnTo>
                    <a:pt x="4035" y="1995"/>
                  </a:lnTo>
                  <a:lnTo>
                    <a:pt x="4040" y="1984"/>
                  </a:lnTo>
                  <a:lnTo>
                    <a:pt x="4040" y="1984"/>
                  </a:lnTo>
                  <a:lnTo>
                    <a:pt x="4040" y="1978"/>
                  </a:lnTo>
                  <a:lnTo>
                    <a:pt x="4040" y="1978"/>
                  </a:lnTo>
                  <a:lnTo>
                    <a:pt x="4046" y="1972"/>
                  </a:lnTo>
                  <a:lnTo>
                    <a:pt x="4046" y="1972"/>
                  </a:lnTo>
                  <a:lnTo>
                    <a:pt x="4046" y="1966"/>
                  </a:lnTo>
                  <a:lnTo>
                    <a:pt x="4046" y="1966"/>
                  </a:lnTo>
                  <a:lnTo>
                    <a:pt x="4046" y="1961"/>
                  </a:lnTo>
                  <a:lnTo>
                    <a:pt x="4046" y="1961"/>
                  </a:lnTo>
                  <a:lnTo>
                    <a:pt x="4046" y="1955"/>
                  </a:lnTo>
                  <a:lnTo>
                    <a:pt x="4046" y="1955"/>
                  </a:lnTo>
                  <a:lnTo>
                    <a:pt x="4046" y="1955"/>
                  </a:lnTo>
                  <a:lnTo>
                    <a:pt x="4046" y="1955"/>
                  </a:lnTo>
                  <a:lnTo>
                    <a:pt x="4035" y="1955"/>
                  </a:lnTo>
                  <a:lnTo>
                    <a:pt x="4035" y="1955"/>
                  </a:lnTo>
                  <a:lnTo>
                    <a:pt x="4029" y="1955"/>
                  </a:lnTo>
                  <a:lnTo>
                    <a:pt x="4029" y="1955"/>
                  </a:lnTo>
                  <a:lnTo>
                    <a:pt x="4018" y="1955"/>
                  </a:lnTo>
                  <a:lnTo>
                    <a:pt x="4018" y="1955"/>
                  </a:lnTo>
                  <a:lnTo>
                    <a:pt x="4012" y="1955"/>
                  </a:lnTo>
                  <a:lnTo>
                    <a:pt x="4012" y="1955"/>
                  </a:lnTo>
                  <a:lnTo>
                    <a:pt x="4012" y="1950"/>
                  </a:lnTo>
                  <a:lnTo>
                    <a:pt x="4012" y="1950"/>
                  </a:lnTo>
                  <a:lnTo>
                    <a:pt x="4012" y="1950"/>
                  </a:lnTo>
                  <a:lnTo>
                    <a:pt x="4012" y="1950"/>
                  </a:lnTo>
                  <a:lnTo>
                    <a:pt x="4006" y="1950"/>
                  </a:lnTo>
                  <a:lnTo>
                    <a:pt x="4006" y="1950"/>
                  </a:lnTo>
                  <a:lnTo>
                    <a:pt x="4006" y="1950"/>
                  </a:lnTo>
                  <a:lnTo>
                    <a:pt x="4006" y="1944"/>
                  </a:lnTo>
                  <a:lnTo>
                    <a:pt x="4000" y="1944"/>
                  </a:lnTo>
                  <a:lnTo>
                    <a:pt x="4000" y="1938"/>
                  </a:lnTo>
                  <a:lnTo>
                    <a:pt x="4000" y="1932"/>
                  </a:lnTo>
                  <a:lnTo>
                    <a:pt x="3995" y="1932"/>
                  </a:lnTo>
                  <a:lnTo>
                    <a:pt x="3995" y="1932"/>
                  </a:lnTo>
                  <a:lnTo>
                    <a:pt x="3990" y="1932"/>
                  </a:lnTo>
                  <a:lnTo>
                    <a:pt x="3990" y="1932"/>
                  </a:lnTo>
                  <a:lnTo>
                    <a:pt x="3990" y="1932"/>
                  </a:lnTo>
                  <a:lnTo>
                    <a:pt x="3990" y="1926"/>
                  </a:lnTo>
                  <a:lnTo>
                    <a:pt x="3990" y="1926"/>
                  </a:lnTo>
                  <a:lnTo>
                    <a:pt x="3990" y="1916"/>
                  </a:lnTo>
                  <a:lnTo>
                    <a:pt x="3990" y="1916"/>
                  </a:lnTo>
                  <a:lnTo>
                    <a:pt x="3990" y="1910"/>
                  </a:lnTo>
                  <a:lnTo>
                    <a:pt x="3990" y="1910"/>
                  </a:lnTo>
                  <a:lnTo>
                    <a:pt x="3984" y="1898"/>
                  </a:lnTo>
                  <a:lnTo>
                    <a:pt x="3984" y="1898"/>
                  </a:lnTo>
                  <a:lnTo>
                    <a:pt x="3978" y="1898"/>
                  </a:lnTo>
                  <a:lnTo>
                    <a:pt x="3978" y="1898"/>
                  </a:lnTo>
                  <a:lnTo>
                    <a:pt x="3966" y="1892"/>
                  </a:lnTo>
                  <a:lnTo>
                    <a:pt x="3966" y="1892"/>
                  </a:lnTo>
                  <a:lnTo>
                    <a:pt x="3961" y="1892"/>
                  </a:lnTo>
                  <a:lnTo>
                    <a:pt x="3961" y="1892"/>
                  </a:lnTo>
                  <a:lnTo>
                    <a:pt x="3950" y="1887"/>
                  </a:lnTo>
                  <a:lnTo>
                    <a:pt x="3950" y="1887"/>
                  </a:lnTo>
                  <a:lnTo>
                    <a:pt x="3950" y="1887"/>
                  </a:lnTo>
                  <a:lnTo>
                    <a:pt x="3950" y="1887"/>
                  </a:lnTo>
                  <a:lnTo>
                    <a:pt x="3950" y="1876"/>
                  </a:lnTo>
                  <a:lnTo>
                    <a:pt x="3950" y="1876"/>
                  </a:lnTo>
                  <a:lnTo>
                    <a:pt x="3950" y="1870"/>
                  </a:lnTo>
                  <a:lnTo>
                    <a:pt x="3950" y="1870"/>
                  </a:lnTo>
                  <a:lnTo>
                    <a:pt x="3944" y="1870"/>
                  </a:lnTo>
                  <a:lnTo>
                    <a:pt x="3944" y="1870"/>
                  </a:lnTo>
                  <a:lnTo>
                    <a:pt x="3938" y="1864"/>
                  </a:lnTo>
                  <a:lnTo>
                    <a:pt x="3938" y="1864"/>
                  </a:lnTo>
                  <a:lnTo>
                    <a:pt x="3927" y="1859"/>
                  </a:lnTo>
                  <a:lnTo>
                    <a:pt x="3927" y="1859"/>
                  </a:lnTo>
                  <a:lnTo>
                    <a:pt x="3915" y="1859"/>
                  </a:lnTo>
                  <a:lnTo>
                    <a:pt x="3915" y="1859"/>
                  </a:lnTo>
                  <a:lnTo>
                    <a:pt x="3910" y="1859"/>
                  </a:lnTo>
                  <a:close/>
                  <a:moveTo>
                    <a:pt x="3762" y="1722"/>
                  </a:moveTo>
                  <a:lnTo>
                    <a:pt x="3762" y="1722"/>
                  </a:lnTo>
                  <a:lnTo>
                    <a:pt x="3756" y="1722"/>
                  </a:lnTo>
                  <a:lnTo>
                    <a:pt x="3756" y="1722"/>
                  </a:lnTo>
                  <a:lnTo>
                    <a:pt x="3756" y="1733"/>
                  </a:lnTo>
                  <a:lnTo>
                    <a:pt x="3756" y="1733"/>
                  </a:lnTo>
                  <a:lnTo>
                    <a:pt x="3756" y="1751"/>
                  </a:lnTo>
                  <a:lnTo>
                    <a:pt x="3756" y="1751"/>
                  </a:lnTo>
                  <a:lnTo>
                    <a:pt x="3756" y="1756"/>
                  </a:lnTo>
                  <a:lnTo>
                    <a:pt x="3756" y="1756"/>
                  </a:lnTo>
                  <a:lnTo>
                    <a:pt x="3756" y="1762"/>
                  </a:lnTo>
                  <a:lnTo>
                    <a:pt x="3756" y="1762"/>
                  </a:lnTo>
                  <a:lnTo>
                    <a:pt x="3762" y="1773"/>
                  </a:lnTo>
                  <a:lnTo>
                    <a:pt x="3762" y="1773"/>
                  </a:lnTo>
                  <a:lnTo>
                    <a:pt x="3773" y="1779"/>
                  </a:lnTo>
                  <a:lnTo>
                    <a:pt x="3773" y="1779"/>
                  </a:lnTo>
                  <a:lnTo>
                    <a:pt x="3779" y="1785"/>
                  </a:lnTo>
                  <a:lnTo>
                    <a:pt x="3779" y="1785"/>
                  </a:lnTo>
                  <a:lnTo>
                    <a:pt x="3779" y="1791"/>
                  </a:lnTo>
                  <a:lnTo>
                    <a:pt x="3779" y="1791"/>
                  </a:lnTo>
                  <a:lnTo>
                    <a:pt x="3779" y="1796"/>
                  </a:lnTo>
                  <a:lnTo>
                    <a:pt x="3779" y="1796"/>
                  </a:lnTo>
                  <a:lnTo>
                    <a:pt x="3779" y="1796"/>
                  </a:lnTo>
                  <a:lnTo>
                    <a:pt x="3779" y="1796"/>
                  </a:lnTo>
                  <a:lnTo>
                    <a:pt x="3779" y="1802"/>
                  </a:lnTo>
                  <a:lnTo>
                    <a:pt x="3779" y="1802"/>
                  </a:lnTo>
                  <a:lnTo>
                    <a:pt x="3779" y="1802"/>
                  </a:lnTo>
                  <a:lnTo>
                    <a:pt x="3779" y="1802"/>
                  </a:lnTo>
                  <a:lnTo>
                    <a:pt x="3790" y="1807"/>
                  </a:lnTo>
                  <a:lnTo>
                    <a:pt x="3790" y="1807"/>
                  </a:lnTo>
                  <a:lnTo>
                    <a:pt x="3801" y="1813"/>
                  </a:lnTo>
                  <a:lnTo>
                    <a:pt x="3801" y="1813"/>
                  </a:lnTo>
                  <a:lnTo>
                    <a:pt x="3801" y="1813"/>
                  </a:lnTo>
                  <a:lnTo>
                    <a:pt x="3801" y="1813"/>
                  </a:lnTo>
                  <a:lnTo>
                    <a:pt x="3807" y="1819"/>
                  </a:lnTo>
                  <a:lnTo>
                    <a:pt x="3807" y="1819"/>
                  </a:lnTo>
                  <a:lnTo>
                    <a:pt x="3807" y="1825"/>
                  </a:lnTo>
                  <a:lnTo>
                    <a:pt x="3807" y="1825"/>
                  </a:lnTo>
                  <a:lnTo>
                    <a:pt x="3807" y="1836"/>
                  </a:lnTo>
                  <a:lnTo>
                    <a:pt x="3807" y="1836"/>
                  </a:lnTo>
                  <a:lnTo>
                    <a:pt x="3807" y="1841"/>
                  </a:lnTo>
                  <a:lnTo>
                    <a:pt x="3807" y="1841"/>
                  </a:lnTo>
                  <a:lnTo>
                    <a:pt x="3813" y="1841"/>
                  </a:lnTo>
                  <a:lnTo>
                    <a:pt x="3813" y="1841"/>
                  </a:lnTo>
                  <a:lnTo>
                    <a:pt x="3819" y="1847"/>
                  </a:lnTo>
                  <a:lnTo>
                    <a:pt x="3819" y="1847"/>
                  </a:lnTo>
                  <a:lnTo>
                    <a:pt x="3825" y="1847"/>
                  </a:lnTo>
                  <a:lnTo>
                    <a:pt x="3825" y="1847"/>
                  </a:lnTo>
                  <a:lnTo>
                    <a:pt x="3830" y="1853"/>
                  </a:lnTo>
                  <a:lnTo>
                    <a:pt x="3830" y="1853"/>
                  </a:lnTo>
                  <a:lnTo>
                    <a:pt x="3830" y="1841"/>
                  </a:lnTo>
                  <a:lnTo>
                    <a:pt x="3830" y="1841"/>
                  </a:lnTo>
                  <a:lnTo>
                    <a:pt x="3830" y="1836"/>
                  </a:lnTo>
                  <a:lnTo>
                    <a:pt x="3830" y="1836"/>
                  </a:lnTo>
                  <a:lnTo>
                    <a:pt x="3836" y="1830"/>
                  </a:lnTo>
                  <a:lnTo>
                    <a:pt x="3836" y="1830"/>
                  </a:lnTo>
                  <a:lnTo>
                    <a:pt x="3836" y="1819"/>
                  </a:lnTo>
                  <a:lnTo>
                    <a:pt x="3836" y="1819"/>
                  </a:lnTo>
                  <a:lnTo>
                    <a:pt x="3841" y="1825"/>
                  </a:lnTo>
                  <a:lnTo>
                    <a:pt x="3841" y="1825"/>
                  </a:lnTo>
                  <a:lnTo>
                    <a:pt x="3841" y="1830"/>
                  </a:lnTo>
                  <a:lnTo>
                    <a:pt x="3841" y="1830"/>
                  </a:lnTo>
                  <a:lnTo>
                    <a:pt x="3841" y="1836"/>
                  </a:lnTo>
                  <a:lnTo>
                    <a:pt x="3841" y="1836"/>
                  </a:lnTo>
                  <a:lnTo>
                    <a:pt x="3847" y="1847"/>
                  </a:lnTo>
                  <a:lnTo>
                    <a:pt x="3847" y="1847"/>
                  </a:lnTo>
                  <a:lnTo>
                    <a:pt x="3853" y="1847"/>
                  </a:lnTo>
                  <a:lnTo>
                    <a:pt x="3853" y="1847"/>
                  </a:lnTo>
                  <a:lnTo>
                    <a:pt x="3859" y="1847"/>
                  </a:lnTo>
                  <a:lnTo>
                    <a:pt x="3859" y="1847"/>
                  </a:lnTo>
                  <a:lnTo>
                    <a:pt x="3864" y="1847"/>
                  </a:lnTo>
                  <a:lnTo>
                    <a:pt x="3864" y="1847"/>
                  </a:lnTo>
                  <a:lnTo>
                    <a:pt x="3870" y="1847"/>
                  </a:lnTo>
                  <a:lnTo>
                    <a:pt x="3870" y="1847"/>
                  </a:lnTo>
                  <a:lnTo>
                    <a:pt x="3859" y="1853"/>
                  </a:lnTo>
                  <a:lnTo>
                    <a:pt x="3859" y="1853"/>
                  </a:lnTo>
                  <a:lnTo>
                    <a:pt x="3859" y="1864"/>
                  </a:lnTo>
                  <a:lnTo>
                    <a:pt x="3859" y="1864"/>
                  </a:lnTo>
                  <a:lnTo>
                    <a:pt x="3864" y="1876"/>
                  </a:lnTo>
                  <a:lnTo>
                    <a:pt x="3864" y="1876"/>
                  </a:lnTo>
                  <a:lnTo>
                    <a:pt x="3870" y="1881"/>
                  </a:lnTo>
                  <a:lnTo>
                    <a:pt x="3870" y="1881"/>
                  </a:lnTo>
                  <a:lnTo>
                    <a:pt x="3870" y="1881"/>
                  </a:lnTo>
                  <a:lnTo>
                    <a:pt x="3870" y="1881"/>
                  </a:lnTo>
                  <a:lnTo>
                    <a:pt x="3875" y="1876"/>
                  </a:lnTo>
                  <a:lnTo>
                    <a:pt x="3875" y="1876"/>
                  </a:lnTo>
                  <a:lnTo>
                    <a:pt x="3881" y="1876"/>
                  </a:lnTo>
                  <a:lnTo>
                    <a:pt x="3881" y="1876"/>
                  </a:lnTo>
                  <a:lnTo>
                    <a:pt x="3887" y="1876"/>
                  </a:lnTo>
                  <a:lnTo>
                    <a:pt x="3887" y="1876"/>
                  </a:lnTo>
                  <a:lnTo>
                    <a:pt x="3887" y="1864"/>
                  </a:lnTo>
                  <a:lnTo>
                    <a:pt x="3887" y="1864"/>
                  </a:lnTo>
                  <a:lnTo>
                    <a:pt x="3887" y="1853"/>
                  </a:lnTo>
                  <a:lnTo>
                    <a:pt x="3887" y="1853"/>
                  </a:lnTo>
                  <a:lnTo>
                    <a:pt x="3887" y="1841"/>
                  </a:lnTo>
                  <a:lnTo>
                    <a:pt x="3887" y="1841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36"/>
                  </a:lnTo>
                  <a:lnTo>
                    <a:pt x="3887" y="1841"/>
                  </a:lnTo>
                  <a:lnTo>
                    <a:pt x="3887" y="1841"/>
                  </a:lnTo>
                  <a:lnTo>
                    <a:pt x="3893" y="1841"/>
                  </a:lnTo>
                  <a:lnTo>
                    <a:pt x="3893" y="1841"/>
                  </a:lnTo>
                  <a:lnTo>
                    <a:pt x="3898" y="1841"/>
                  </a:lnTo>
                  <a:lnTo>
                    <a:pt x="3898" y="1841"/>
                  </a:lnTo>
                  <a:lnTo>
                    <a:pt x="3904" y="1847"/>
                  </a:lnTo>
                  <a:lnTo>
                    <a:pt x="3904" y="1847"/>
                  </a:lnTo>
                  <a:lnTo>
                    <a:pt x="3915" y="1847"/>
                  </a:lnTo>
                  <a:lnTo>
                    <a:pt x="3915" y="1847"/>
                  </a:lnTo>
                  <a:lnTo>
                    <a:pt x="3915" y="1841"/>
                  </a:lnTo>
                  <a:lnTo>
                    <a:pt x="3915" y="1841"/>
                  </a:lnTo>
                  <a:lnTo>
                    <a:pt x="3915" y="1841"/>
                  </a:lnTo>
                  <a:lnTo>
                    <a:pt x="3915" y="1841"/>
                  </a:lnTo>
                  <a:lnTo>
                    <a:pt x="3921" y="1836"/>
                  </a:lnTo>
                  <a:lnTo>
                    <a:pt x="3921" y="1836"/>
                  </a:lnTo>
                  <a:lnTo>
                    <a:pt x="3915" y="1836"/>
                  </a:lnTo>
                  <a:lnTo>
                    <a:pt x="3915" y="1836"/>
                  </a:lnTo>
                  <a:lnTo>
                    <a:pt x="3915" y="1830"/>
                  </a:lnTo>
                  <a:lnTo>
                    <a:pt x="3915" y="1830"/>
                  </a:lnTo>
                  <a:lnTo>
                    <a:pt x="3910" y="1825"/>
                  </a:lnTo>
                  <a:lnTo>
                    <a:pt x="3910" y="1825"/>
                  </a:lnTo>
                  <a:lnTo>
                    <a:pt x="3910" y="1819"/>
                  </a:lnTo>
                  <a:lnTo>
                    <a:pt x="3910" y="1819"/>
                  </a:lnTo>
                  <a:lnTo>
                    <a:pt x="3910" y="1819"/>
                  </a:lnTo>
                  <a:lnTo>
                    <a:pt x="3910" y="1819"/>
                  </a:lnTo>
                  <a:lnTo>
                    <a:pt x="3910" y="1819"/>
                  </a:lnTo>
                  <a:lnTo>
                    <a:pt x="3910" y="1819"/>
                  </a:lnTo>
                  <a:lnTo>
                    <a:pt x="3915" y="1819"/>
                  </a:lnTo>
                  <a:lnTo>
                    <a:pt x="3915" y="1819"/>
                  </a:lnTo>
                  <a:lnTo>
                    <a:pt x="3921" y="1819"/>
                  </a:lnTo>
                  <a:lnTo>
                    <a:pt x="3921" y="1819"/>
                  </a:lnTo>
                  <a:lnTo>
                    <a:pt x="3921" y="1819"/>
                  </a:lnTo>
                  <a:lnTo>
                    <a:pt x="3921" y="1819"/>
                  </a:lnTo>
                  <a:lnTo>
                    <a:pt x="3921" y="1813"/>
                  </a:lnTo>
                  <a:lnTo>
                    <a:pt x="3921" y="1813"/>
                  </a:lnTo>
                  <a:lnTo>
                    <a:pt x="3921" y="1807"/>
                  </a:lnTo>
                  <a:lnTo>
                    <a:pt x="3921" y="1807"/>
                  </a:lnTo>
                  <a:lnTo>
                    <a:pt x="3927" y="1796"/>
                  </a:lnTo>
                  <a:lnTo>
                    <a:pt x="3927" y="1796"/>
                  </a:lnTo>
                  <a:lnTo>
                    <a:pt x="3921" y="1791"/>
                  </a:lnTo>
                  <a:lnTo>
                    <a:pt x="3921" y="1791"/>
                  </a:lnTo>
                  <a:lnTo>
                    <a:pt x="3915" y="1779"/>
                  </a:lnTo>
                  <a:lnTo>
                    <a:pt x="3915" y="1779"/>
                  </a:lnTo>
                  <a:lnTo>
                    <a:pt x="3898" y="1773"/>
                  </a:lnTo>
                  <a:lnTo>
                    <a:pt x="3898" y="1773"/>
                  </a:lnTo>
                  <a:lnTo>
                    <a:pt x="3881" y="1767"/>
                  </a:lnTo>
                  <a:lnTo>
                    <a:pt x="3881" y="1767"/>
                  </a:lnTo>
                  <a:lnTo>
                    <a:pt x="3864" y="1767"/>
                  </a:lnTo>
                  <a:lnTo>
                    <a:pt x="3864" y="1767"/>
                  </a:lnTo>
                  <a:lnTo>
                    <a:pt x="3864" y="1779"/>
                  </a:lnTo>
                  <a:lnTo>
                    <a:pt x="3864" y="1779"/>
                  </a:lnTo>
                  <a:lnTo>
                    <a:pt x="3870" y="1791"/>
                  </a:lnTo>
                  <a:lnTo>
                    <a:pt x="3870" y="1791"/>
                  </a:lnTo>
                  <a:lnTo>
                    <a:pt x="3864" y="1802"/>
                  </a:lnTo>
                  <a:lnTo>
                    <a:pt x="3864" y="1802"/>
                  </a:lnTo>
                  <a:lnTo>
                    <a:pt x="3864" y="1807"/>
                  </a:lnTo>
                  <a:lnTo>
                    <a:pt x="3864" y="1807"/>
                  </a:lnTo>
                  <a:lnTo>
                    <a:pt x="3864" y="1807"/>
                  </a:lnTo>
                  <a:lnTo>
                    <a:pt x="3864" y="1807"/>
                  </a:lnTo>
                  <a:lnTo>
                    <a:pt x="3870" y="1807"/>
                  </a:lnTo>
                  <a:lnTo>
                    <a:pt x="3870" y="1807"/>
                  </a:lnTo>
                  <a:lnTo>
                    <a:pt x="3875" y="1813"/>
                  </a:lnTo>
                  <a:lnTo>
                    <a:pt x="3875" y="1813"/>
                  </a:lnTo>
                  <a:lnTo>
                    <a:pt x="3881" y="1813"/>
                  </a:lnTo>
                  <a:lnTo>
                    <a:pt x="3881" y="1813"/>
                  </a:lnTo>
                  <a:lnTo>
                    <a:pt x="3887" y="1819"/>
                  </a:lnTo>
                  <a:lnTo>
                    <a:pt x="3887" y="1819"/>
                  </a:lnTo>
                  <a:lnTo>
                    <a:pt x="3881" y="1825"/>
                  </a:lnTo>
                  <a:lnTo>
                    <a:pt x="3881" y="1825"/>
                  </a:lnTo>
                  <a:lnTo>
                    <a:pt x="3870" y="1825"/>
                  </a:lnTo>
                  <a:lnTo>
                    <a:pt x="3870" y="1825"/>
                  </a:lnTo>
                  <a:lnTo>
                    <a:pt x="3864" y="1825"/>
                  </a:lnTo>
                  <a:lnTo>
                    <a:pt x="3864" y="1825"/>
                  </a:lnTo>
                  <a:lnTo>
                    <a:pt x="3859" y="1819"/>
                  </a:lnTo>
                  <a:lnTo>
                    <a:pt x="3859" y="1819"/>
                  </a:lnTo>
                  <a:lnTo>
                    <a:pt x="3859" y="1807"/>
                  </a:lnTo>
                  <a:lnTo>
                    <a:pt x="3859" y="1807"/>
                  </a:lnTo>
                  <a:lnTo>
                    <a:pt x="3859" y="1802"/>
                  </a:lnTo>
                  <a:lnTo>
                    <a:pt x="3859" y="1802"/>
                  </a:lnTo>
                  <a:lnTo>
                    <a:pt x="3853" y="1796"/>
                  </a:lnTo>
                  <a:lnTo>
                    <a:pt x="3853" y="1796"/>
                  </a:lnTo>
                  <a:lnTo>
                    <a:pt x="3847" y="1796"/>
                  </a:lnTo>
                  <a:lnTo>
                    <a:pt x="3847" y="1796"/>
                  </a:lnTo>
                  <a:lnTo>
                    <a:pt x="3847" y="1802"/>
                  </a:lnTo>
                  <a:lnTo>
                    <a:pt x="3847" y="1802"/>
                  </a:lnTo>
                  <a:lnTo>
                    <a:pt x="3841" y="1807"/>
                  </a:lnTo>
                  <a:lnTo>
                    <a:pt x="3841" y="1807"/>
                  </a:lnTo>
                  <a:lnTo>
                    <a:pt x="3836" y="1807"/>
                  </a:lnTo>
                  <a:lnTo>
                    <a:pt x="3836" y="1807"/>
                  </a:lnTo>
                  <a:lnTo>
                    <a:pt x="3830" y="1796"/>
                  </a:lnTo>
                  <a:lnTo>
                    <a:pt x="3830" y="1796"/>
                  </a:lnTo>
                  <a:lnTo>
                    <a:pt x="3825" y="1779"/>
                  </a:lnTo>
                  <a:lnTo>
                    <a:pt x="3825" y="1779"/>
                  </a:lnTo>
                  <a:lnTo>
                    <a:pt x="3819" y="1762"/>
                  </a:lnTo>
                  <a:lnTo>
                    <a:pt x="3819" y="1762"/>
                  </a:lnTo>
                  <a:lnTo>
                    <a:pt x="3813" y="1745"/>
                  </a:lnTo>
                  <a:lnTo>
                    <a:pt x="3813" y="1745"/>
                  </a:lnTo>
                  <a:lnTo>
                    <a:pt x="3813" y="1745"/>
                  </a:lnTo>
                  <a:lnTo>
                    <a:pt x="3813" y="1745"/>
                  </a:lnTo>
                  <a:lnTo>
                    <a:pt x="3807" y="1745"/>
                  </a:lnTo>
                  <a:lnTo>
                    <a:pt x="3807" y="1745"/>
                  </a:lnTo>
                  <a:lnTo>
                    <a:pt x="3801" y="1745"/>
                  </a:lnTo>
                  <a:lnTo>
                    <a:pt x="3801" y="1745"/>
                  </a:lnTo>
                  <a:lnTo>
                    <a:pt x="3796" y="1745"/>
                  </a:lnTo>
                  <a:lnTo>
                    <a:pt x="3796" y="1745"/>
                  </a:lnTo>
                  <a:lnTo>
                    <a:pt x="3796" y="1745"/>
                  </a:lnTo>
                  <a:lnTo>
                    <a:pt x="3796" y="1745"/>
                  </a:lnTo>
                  <a:lnTo>
                    <a:pt x="3796" y="1739"/>
                  </a:lnTo>
                  <a:lnTo>
                    <a:pt x="3796" y="1739"/>
                  </a:lnTo>
                  <a:lnTo>
                    <a:pt x="3790" y="1739"/>
                  </a:lnTo>
                  <a:lnTo>
                    <a:pt x="3790" y="1739"/>
                  </a:lnTo>
                  <a:lnTo>
                    <a:pt x="3779" y="1733"/>
                  </a:lnTo>
                  <a:lnTo>
                    <a:pt x="3779" y="1733"/>
                  </a:lnTo>
                  <a:lnTo>
                    <a:pt x="3768" y="1728"/>
                  </a:lnTo>
                  <a:lnTo>
                    <a:pt x="3768" y="1728"/>
                  </a:lnTo>
                  <a:lnTo>
                    <a:pt x="3762" y="1722"/>
                  </a:lnTo>
                  <a:close/>
                  <a:moveTo>
                    <a:pt x="2495" y="1654"/>
                  </a:moveTo>
                  <a:lnTo>
                    <a:pt x="2495" y="1654"/>
                  </a:lnTo>
                  <a:lnTo>
                    <a:pt x="2495" y="1660"/>
                  </a:lnTo>
                  <a:lnTo>
                    <a:pt x="2495" y="1660"/>
                  </a:lnTo>
                  <a:lnTo>
                    <a:pt x="2495" y="1666"/>
                  </a:lnTo>
                  <a:lnTo>
                    <a:pt x="2495" y="1666"/>
                  </a:lnTo>
                  <a:lnTo>
                    <a:pt x="2495" y="1666"/>
                  </a:lnTo>
                  <a:lnTo>
                    <a:pt x="2495" y="1666"/>
                  </a:lnTo>
                  <a:lnTo>
                    <a:pt x="2495" y="1671"/>
                  </a:lnTo>
                  <a:lnTo>
                    <a:pt x="2495" y="1671"/>
                  </a:lnTo>
                  <a:lnTo>
                    <a:pt x="2483" y="1671"/>
                  </a:lnTo>
                  <a:lnTo>
                    <a:pt x="2483" y="1671"/>
                  </a:lnTo>
                  <a:lnTo>
                    <a:pt x="2472" y="1671"/>
                  </a:lnTo>
                  <a:lnTo>
                    <a:pt x="2472" y="1671"/>
                  </a:lnTo>
                  <a:lnTo>
                    <a:pt x="2461" y="1677"/>
                  </a:lnTo>
                  <a:lnTo>
                    <a:pt x="2461" y="1677"/>
                  </a:lnTo>
                  <a:lnTo>
                    <a:pt x="2449" y="1677"/>
                  </a:lnTo>
                  <a:lnTo>
                    <a:pt x="2449" y="1677"/>
                  </a:lnTo>
                  <a:lnTo>
                    <a:pt x="2449" y="1671"/>
                  </a:lnTo>
                  <a:lnTo>
                    <a:pt x="2449" y="1671"/>
                  </a:lnTo>
                  <a:lnTo>
                    <a:pt x="2449" y="1666"/>
                  </a:lnTo>
                  <a:lnTo>
                    <a:pt x="2449" y="1666"/>
                  </a:lnTo>
                  <a:lnTo>
                    <a:pt x="2449" y="1666"/>
                  </a:lnTo>
                  <a:lnTo>
                    <a:pt x="2449" y="1666"/>
                  </a:lnTo>
                  <a:lnTo>
                    <a:pt x="2443" y="1660"/>
                  </a:lnTo>
                  <a:lnTo>
                    <a:pt x="2443" y="1660"/>
                  </a:lnTo>
                  <a:lnTo>
                    <a:pt x="2443" y="1660"/>
                  </a:lnTo>
                  <a:lnTo>
                    <a:pt x="2443" y="1660"/>
                  </a:lnTo>
                  <a:lnTo>
                    <a:pt x="2438" y="1660"/>
                  </a:lnTo>
                  <a:lnTo>
                    <a:pt x="2438" y="1660"/>
                  </a:lnTo>
                  <a:lnTo>
                    <a:pt x="2432" y="1660"/>
                  </a:lnTo>
                  <a:lnTo>
                    <a:pt x="2432" y="1660"/>
                  </a:lnTo>
                  <a:lnTo>
                    <a:pt x="2427" y="1660"/>
                  </a:lnTo>
                  <a:lnTo>
                    <a:pt x="2427" y="1666"/>
                  </a:lnTo>
                  <a:lnTo>
                    <a:pt x="2427" y="1666"/>
                  </a:lnTo>
                  <a:lnTo>
                    <a:pt x="2427" y="1671"/>
                  </a:lnTo>
                  <a:lnTo>
                    <a:pt x="2427" y="1671"/>
                  </a:lnTo>
                  <a:lnTo>
                    <a:pt x="2427" y="1671"/>
                  </a:lnTo>
                  <a:lnTo>
                    <a:pt x="2427" y="1671"/>
                  </a:lnTo>
                  <a:lnTo>
                    <a:pt x="2427" y="1671"/>
                  </a:lnTo>
                  <a:lnTo>
                    <a:pt x="2427" y="1677"/>
                  </a:lnTo>
                  <a:lnTo>
                    <a:pt x="2427" y="1677"/>
                  </a:lnTo>
                  <a:lnTo>
                    <a:pt x="2432" y="1682"/>
                  </a:lnTo>
                  <a:lnTo>
                    <a:pt x="2432" y="1682"/>
                  </a:lnTo>
                  <a:lnTo>
                    <a:pt x="2432" y="1688"/>
                  </a:lnTo>
                  <a:lnTo>
                    <a:pt x="2432" y="1688"/>
                  </a:lnTo>
                  <a:lnTo>
                    <a:pt x="2438" y="1688"/>
                  </a:lnTo>
                  <a:lnTo>
                    <a:pt x="2438" y="1688"/>
                  </a:lnTo>
                  <a:lnTo>
                    <a:pt x="2432" y="1694"/>
                  </a:lnTo>
                  <a:lnTo>
                    <a:pt x="2432" y="1694"/>
                  </a:lnTo>
                  <a:lnTo>
                    <a:pt x="2432" y="1705"/>
                  </a:lnTo>
                  <a:lnTo>
                    <a:pt x="2432" y="1705"/>
                  </a:lnTo>
                  <a:lnTo>
                    <a:pt x="2427" y="1711"/>
                  </a:lnTo>
                  <a:lnTo>
                    <a:pt x="2427" y="1711"/>
                  </a:lnTo>
                  <a:lnTo>
                    <a:pt x="2403" y="1705"/>
                  </a:lnTo>
                  <a:lnTo>
                    <a:pt x="2403" y="1705"/>
                  </a:lnTo>
                  <a:lnTo>
                    <a:pt x="2381" y="1705"/>
                  </a:lnTo>
                  <a:lnTo>
                    <a:pt x="2381" y="1705"/>
                  </a:lnTo>
                  <a:lnTo>
                    <a:pt x="2375" y="1705"/>
                  </a:lnTo>
                  <a:lnTo>
                    <a:pt x="2375" y="1711"/>
                  </a:lnTo>
                  <a:lnTo>
                    <a:pt x="2375" y="1711"/>
                  </a:lnTo>
                  <a:lnTo>
                    <a:pt x="2375" y="1716"/>
                  </a:lnTo>
                  <a:lnTo>
                    <a:pt x="2392" y="1733"/>
                  </a:lnTo>
                  <a:lnTo>
                    <a:pt x="2392" y="1733"/>
                  </a:lnTo>
                  <a:lnTo>
                    <a:pt x="2387" y="1739"/>
                  </a:lnTo>
                  <a:lnTo>
                    <a:pt x="2387" y="1739"/>
                  </a:lnTo>
                  <a:lnTo>
                    <a:pt x="2387" y="1745"/>
                  </a:lnTo>
                  <a:lnTo>
                    <a:pt x="2387" y="1745"/>
                  </a:lnTo>
                  <a:lnTo>
                    <a:pt x="2387" y="1756"/>
                  </a:lnTo>
                  <a:lnTo>
                    <a:pt x="2387" y="1756"/>
                  </a:lnTo>
                  <a:lnTo>
                    <a:pt x="2387" y="1756"/>
                  </a:lnTo>
                  <a:lnTo>
                    <a:pt x="2387" y="1756"/>
                  </a:lnTo>
                  <a:lnTo>
                    <a:pt x="2392" y="1756"/>
                  </a:lnTo>
                  <a:lnTo>
                    <a:pt x="2392" y="1756"/>
                  </a:lnTo>
                  <a:lnTo>
                    <a:pt x="2392" y="1762"/>
                  </a:lnTo>
                  <a:lnTo>
                    <a:pt x="2392" y="1762"/>
                  </a:lnTo>
                  <a:lnTo>
                    <a:pt x="2398" y="1762"/>
                  </a:lnTo>
                  <a:lnTo>
                    <a:pt x="2398" y="1762"/>
                  </a:lnTo>
                  <a:lnTo>
                    <a:pt x="2409" y="1762"/>
                  </a:lnTo>
                  <a:lnTo>
                    <a:pt x="2409" y="1762"/>
                  </a:lnTo>
                  <a:lnTo>
                    <a:pt x="2409" y="1762"/>
                  </a:lnTo>
                  <a:lnTo>
                    <a:pt x="2409" y="1762"/>
                  </a:lnTo>
                  <a:lnTo>
                    <a:pt x="2415" y="1756"/>
                  </a:lnTo>
                  <a:lnTo>
                    <a:pt x="2415" y="1756"/>
                  </a:lnTo>
                  <a:lnTo>
                    <a:pt x="2415" y="1751"/>
                  </a:lnTo>
                  <a:lnTo>
                    <a:pt x="2415" y="1751"/>
                  </a:lnTo>
                  <a:lnTo>
                    <a:pt x="2421" y="1745"/>
                  </a:lnTo>
                  <a:lnTo>
                    <a:pt x="2421" y="1745"/>
                  </a:lnTo>
                  <a:lnTo>
                    <a:pt x="2427" y="1751"/>
                  </a:lnTo>
                  <a:lnTo>
                    <a:pt x="2427" y="1751"/>
                  </a:lnTo>
                  <a:lnTo>
                    <a:pt x="2432" y="1751"/>
                  </a:lnTo>
                  <a:lnTo>
                    <a:pt x="2432" y="1751"/>
                  </a:lnTo>
                  <a:lnTo>
                    <a:pt x="2438" y="1756"/>
                  </a:lnTo>
                  <a:lnTo>
                    <a:pt x="2438" y="1756"/>
                  </a:lnTo>
                  <a:lnTo>
                    <a:pt x="2443" y="1756"/>
                  </a:lnTo>
                  <a:lnTo>
                    <a:pt x="2443" y="1756"/>
                  </a:lnTo>
                  <a:lnTo>
                    <a:pt x="2443" y="1762"/>
                  </a:lnTo>
                  <a:lnTo>
                    <a:pt x="2443" y="1762"/>
                  </a:lnTo>
                  <a:lnTo>
                    <a:pt x="2443" y="1767"/>
                  </a:lnTo>
                  <a:lnTo>
                    <a:pt x="2443" y="1767"/>
                  </a:lnTo>
                  <a:lnTo>
                    <a:pt x="2443" y="1773"/>
                  </a:lnTo>
                  <a:lnTo>
                    <a:pt x="2443" y="1773"/>
                  </a:lnTo>
                  <a:lnTo>
                    <a:pt x="2443" y="1773"/>
                  </a:lnTo>
                  <a:lnTo>
                    <a:pt x="2443" y="1773"/>
                  </a:lnTo>
                  <a:lnTo>
                    <a:pt x="2449" y="1773"/>
                  </a:lnTo>
                  <a:lnTo>
                    <a:pt x="2449" y="1773"/>
                  </a:lnTo>
                  <a:lnTo>
                    <a:pt x="2455" y="1773"/>
                  </a:lnTo>
                  <a:lnTo>
                    <a:pt x="2455" y="1773"/>
                  </a:lnTo>
                  <a:lnTo>
                    <a:pt x="2455" y="1773"/>
                  </a:lnTo>
                  <a:lnTo>
                    <a:pt x="2455" y="1773"/>
                  </a:lnTo>
                  <a:lnTo>
                    <a:pt x="2461" y="1773"/>
                  </a:lnTo>
                  <a:lnTo>
                    <a:pt x="2461" y="1773"/>
                  </a:lnTo>
                  <a:lnTo>
                    <a:pt x="2466" y="1767"/>
                  </a:lnTo>
                  <a:lnTo>
                    <a:pt x="2466" y="1767"/>
                  </a:lnTo>
                  <a:lnTo>
                    <a:pt x="2466" y="1762"/>
                  </a:lnTo>
                  <a:lnTo>
                    <a:pt x="2466" y="1762"/>
                  </a:lnTo>
                  <a:lnTo>
                    <a:pt x="2466" y="1756"/>
                  </a:lnTo>
                  <a:lnTo>
                    <a:pt x="2466" y="1756"/>
                  </a:lnTo>
                  <a:lnTo>
                    <a:pt x="2466" y="1751"/>
                  </a:lnTo>
                  <a:lnTo>
                    <a:pt x="2466" y="1751"/>
                  </a:lnTo>
                  <a:lnTo>
                    <a:pt x="2477" y="1745"/>
                  </a:lnTo>
                  <a:lnTo>
                    <a:pt x="2477" y="1745"/>
                  </a:lnTo>
                  <a:lnTo>
                    <a:pt x="2495" y="1739"/>
                  </a:lnTo>
                  <a:lnTo>
                    <a:pt x="2495" y="1739"/>
                  </a:lnTo>
                  <a:lnTo>
                    <a:pt x="2517" y="1739"/>
                  </a:lnTo>
                  <a:lnTo>
                    <a:pt x="2517" y="1739"/>
                  </a:lnTo>
                  <a:lnTo>
                    <a:pt x="2534" y="1739"/>
                  </a:lnTo>
                  <a:lnTo>
                    <a:pt x="2534" y="1733"/>
                  </a:lnTo>
                  <a:lnTo>
                    <a:pt x="2534" y="1733"/>
                  </a:lnTo>
                  <a:lnTo>
                    <a:pt x="2534" y="1728"/>
                  </a:lnTo>
                  <a:lnTo>
                    <a:pt x="2534" y="1728"/>
                  </a:lnTo>
                  <a:lnTo>
                    <a:pt x="2534" y="1728"/>
                  </a:lnTo>
                  <a:lnTo>
                    <a:pt x="2517" y="1722"/>
                  </a:lnTo>
                  <a:lnTo>
                    <a:pt x="2517" y="1722"/>
                  </a:lnTo>
                  <a:lnTo>
                    <a:pt x="2517" y="1722"/>
                  </a:lnTo>
                  <a:lnTo>
                    <a:pt x="2517" y="1722"/>
                  </a:lnTo>
                  <a:lnTo>
                    <a:pt x="2523" y="1716"/>
                  </a:lnTo>
                  <a:lnTo>
                    <a:pt x="2523" y="1716"/>
                  </a:lnTo>
                  <a:lnTo>
                    <a:pt x="2517" y="1716"/>
                  </a:lnTo>
                  <a:lnTo>
                    <a:pt x="2517" y="1716"/>
                  </a:lnTo>
                  <a:lnTo>
                    <a:pt x="2529" y="1716"/>
                  </a:lnTo>
                  <a:lnTo>
                    <a:pt x="2529" y="1716"/>
                  </a:lnTo>
                  <a:lnTo>
                    <a:pt x="2552" y="1716"/>
                  </a:lnTo>
                  <a:lnTo>
                    <a:pt x="2552" y="1716"/>
                  </a:lnTo>
                  <a:lnTo>
                    <a:pt x="2563" y="1716"/>
                  </a:lnTo>
                  <a:lnTo>
                    <a:pt x="2563" y="1716"/>
                  </a:lnTo>
                  <a:lnTo>
                    <a:pt x="2568" y="1711"/>
                  </a:lnTo>
                  <a:lnTo>
                    <a:pt x="2557" y="1711"/>
                  </a:lnTo>
                  <a:lnTo>
                    <a:pt x="2557" y="1711"/>
                  </a:lnTo>
                  <a:lnTo>
                    <a:pt x="2546" y="1705"/>
                  </a:lnTo>
                  <a:lnTo>
                    <a:pt x="2546" y="1705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88"/>
                  </a:lnTo>
                  <a:lnTo>
                    <a:pt x="2540" y="1688"/>
                  </a:lnTo>
                  <a:lnTo>
                    <a:pt x="2540" y="1671"/>
                  </a:lnTo>
                  <a:lnTo>
                    <a:pt x="2540" y="1671"/>
                  </a:lnTo>
                  <a:lnTo>
                    <a:pt x="2529" y="1671"/>
                  </a:lnTo>
                  <a:lnTo>
                    <a:pt x="2529" y="1671"/>
                  </a:lnTo>
                  <a:lnTo>
                    <a:pt x="2529" y="1671"/>
                  </a:lnTo>
                  <a:lnTo>
                    <a:pt x="2529" y="1671"/>
                  </a:lnTo>
                  <a:lnTo>
                    <a:pt x="2523" y="1677"/>
                  </a:lnTo>
                  <a:lnTo>
                    <a:pt x="2523" y="1677"/>
                  </a:lnTo>
                  <a:lnTo>
                    <a:pt x="2517" y="1677"/>
                  </a:lnTo>
                  <a:lnTo>
                    <a:pt x="2517" y="1677"/>
                  </a:lnTo>
                  <a:lnTo>
                    <a:pt x="2517" y="1671"/>
                  </a:lnTo>
                  <a:lnTo>
                    <a:pt x="2517" y="1671"/>
                  </a:lnTo>
                  <a:lnTo>
                    <a:pt x="2512" y="1666"/>
                  </a:lnTo>
                  <a:lnTo>
                    <a:pt x="2512" y="1666"/>
                  </a:lnTo>
                  <a:lnTo>
                    <a:pt x="2506" y="1660"/>
                  </a:lnTo>
                  <a:lnTo>
                    <a:pt x="2506" y="1660"/>
                  </a:lnTo>
                  <a:lnTo>
                    <a:pt x="2500" y="1654"/>
                  </a:lnTo>
                  <a:lnTo>
                    <a:pt x="2500" y="1654"/>
                  </a:lnTo>
                  <a:lnTo>
                    <a:pt x="2495" y="1654"/>
                  </a:lnTo>
                  <a:close/>
                  <a:moveTo>
                    <a:pt x="2517" y="1580"/>
                  </a:moveTo>
                  <a:lnTo>
                    <a:pt x="2517" y="1580"/>
                  </a:lnTo>
                  <a:lnTo>
                    <a:pt x="2506" y="1591"/>
                  </a:lnTo>
                  <a:lnTo>
                    <a:pt x="2506" y="1591"/>
                  </a:lnTo>
                  <a:lnTo>
                    <a:pt x="2500" y="1608"/>
                  </a:lnTo>
                  <a:lnTo>
                    <a:pt x="2500" y="1608"/>
                  </a:lnTo>
                  <a:lnTo>
                    <a:pt x="2500" y="1626"/>
                  </a:lnTo>
                  <a:lnTo>
                    <a:pt x="2500" y="1626"/>
                  </a:lnTo>
                  <a:lnTo>
                    <a:pt x="2500" y="1626"/>
                  </a:lnTo>
                  <a:lnTo>
                    <a:pt x="2512" y="1626"/>
                  </a:lnTo>
                  <a:lnTo>
                    <a:pt x="2512" y="1626"/>
                  </a:lnTo>
                  <a:lnTo>
                    <a:pt x="2512" y="1626"/>
                  </a:lnTo>
                  <a:lnTo>
                    <a:pt x="2512" y="1626"/>
                  </a:lnTo>
                  <a:lnTo>
                    <a:pt x="2517" y="1620"/>
                  </a:lnTo>
                  <a:lnTo>
                    <a:pt x="2517" y="1620"/>
                  </a:lnTo>
                  <a:lnTo>
                    <a:pt x="2517" y="1614"/>
                  </a:lnTo>
                  <a:lnTo>
                    <a:pt x="2517" y="1614"/>
                  </a:lnTo>
                  <a:lnTo>
                    <a:pt x="2523" y="1608"/>
                  </a:lnTo>
                  <a:lnTo>
                    <a:pt x="2523" y="1608"/>
                  </a:lnTo>
                  <a:lnTo>
                    <a:pt x="2529" y="1608"/>
                  </a:lnTo>
                  <a:lnTo>
                    <a:pt x="2529" y="1608"/>
                  </a:lnTo>
                  <a:lnTo>
                    <a:pt x="2529" y="1608"/>
                  </a:lnTo>
                  <a:lnTo>
                    <a:pt x="2529" y="1608"/>
                  </a:lnTo>
                  <a:lnTo>
                    <a:pt x="2534" y="1614"/>
                  </a:lnTo>
                  <a:lnTo>
                    <a:pt x="2534" y="1614"/>
                  </a:lnTo>
                  <a:lnTo>
                    <a:pt x="2540" y="1608"/>
                  </a:lnTo>
                  <a:lnTo>
                    <a:pt x="2540" y="1608"/>
                  </a:lnTo>
                  <a:lnTo>
                    <a:pt x="2540" y="1614"/>
                  </a:lnTo>
                  <a:lnTo>
                    <a:pt x="2540" y="1614"/>
                  </a:lnTo>
                  <a:lnTo>
                    <a:pt x="2540" y="1614"/>
                  </a:lnTo>
                  <a:lnTo>
                    <a:pt x="2540" y="1614"/>
                  </a:lnTo>
                  <a:lnTo>
                    <a:pt x="2546" y="1620"/>
                  </a:lnTo>
                  <a:lnTo>
                    <a:pt x="2546" y="1620"/>
                  </a:lnTo>
                  <a:lnTo>
                    <a:pt x="2552" y="1620"/>
                  </a:lnTo>
                  <a:lnTo>
                    <a:pt x="2552" y="1620"/>
                  </a:lnTo>
                  <a:lnTo>
                    <a:pt x="2552" y="1620"/>
                  </a:lnTo>
                  <a:lnTo>
                    <a:pt x="2552" y="1620"/>
                  </a:lnTo>
                  <a:lnTo>
                    <a:pt x="2557" y="1620"/>
                  </a:lnTo>
                  <a:lnTo>
                    <a:pt x="2557" y="1620"/>
                  </a:lnTo>
                  <a:lnTo>
                    <a:pt x="2557" y="1614"/>
                  </a:lnTo>
                  <a:lnTo>
                    <a:pt x="2557" y="1614"/>
                  </a:lnTo>
                  <a:lnTo>
                    <a:pt x="2563" y="1614"/>
                  </a:lnTo>
                  <a:lnTo>
                    <a:pt x="2557" y="1608"/>
                  </a:lnTo>
                  <a:lnTo>
                    <a:pt x="2552" y="1602"/>
                  </a:lnTo>
                  <a:lnTo>
                    <a:pt x="2546" y="1602"/>
                  </a:lnTo>
                  <a:lnTo>
                    <a:pt x="2540" y="1597"/>
                  </a:lnTo>
                  <a:lnTo>
                    <a:pt x="2540" y="1597"/>
                  </a:lnTo>
                  <a:lnTo>
                    <a:pt x="2540" y="1591"/>
                  </a:lnTo>
                  <a:lnTo>
                    <a:pt x="2540" y="1591"/>
                  </a:lnTo>
                  <a:lnTo>
                    <a:pt x="2540" y="1586"/>
                  </a:lnTo>
                  <a:lnTo>
                    <a:pt x="2540" y="1586"/>
                  </a:lnTo>
                  <a:lnTo>
                    <a:pt x="2540" y="1580"/>
                  </a:lnTo>
                  <a:lnTo>
                    <a:pt x="2540" y="1580"/>
                  </a:lnTo>
                  <a:lnTo>
                    <a:pt x="2540" y="1580"/>
                  </a:lnTo>
                  <a:lnTo>
                    <a:pt x="2540" y="1580"/>
                  </a:lnTo>
                  <a:lnTo>
                    <a:pt x="2534" y="1580"/>
                  </a:lnTo>
                  <a:lnTo>
                    <a:pt x="2534" y="1580"/>
                  </a:lnTo>
                  <a:lnTo>
                    <a:pt x="2529" y="1580"/>
                  </a:lnTo>
                  <a:lnTo>
                    <a:pt x="2529" y="1580"/>
                  </a:lnTo>
                  <a:lnTo>
                    <a:pt x="2523" y="1580"/>
                  </a:lnTo>
                  <a:lnTo>
                    <a:pt x="2523" y="1580"/>
                  </a:lnTo>
                  <a:lnTo>
                    <a:pt x="2517" y="1580"/>
                  </a:lnTo>
                  <a:close/>
                  <a:moveTo>
                    <a:pt x="1568" y="1358"/>
                  </a:moveTo>
                  <a:lnTo>
                    <a:pt x="1568" y="1358"/>
                  </a:lnTo>
                  <a:lnTo>
                    <a:pt x="1563" y="1364"/>
                  </a:lnTo>
                  <a:lnTo>
                    <a:pt x="1563" y="1364"/>
                  </a:lnTo>
                  <a:lnTo>
                    <a:pt x="1557" y="1370"/>
                  </a:lnTo>
                  <a:lnTo>
                    <a:pt x="1557" y="1370"/>
                  </a:lnTo>
                  <a:lnTo>
                    <a:pt x="1551" y="1376"/>
                  </a:lnTo>
                  <a:lnTo>
                    <a:pt x="1551" y="1376"/>
                  </a:lnTo>
                  <a:lnTo>
                    <a:pt x="1545" y="1381"/>
                  </a:lnTo>
                  <a:lnTo>
                    <a:pt x="1545" y="1381"/>
                  </a:lnTo>
                  <a:lnTo>
                    <a:pt x="1534" y="1387"/>
                  </a:lnTo>
                  <a:lnTo>
                    <a:pt x="1534" y="1387"/>
                  </a:lnTo>
                  <a:lnTo>
                    <a:pt x="1517" y="1387"/>
                  </a:lnTo>
                  <a:lnTo>
                    <a:pt x="1517" y="1387"/>
                  </a:lnTo>
                  <a:lnTo>
                    <a:pt x="1500" y="1387"/>
                  </a:lnTo>
                  <a:lnTo>
                    <a:pt x="1500" y="1387"/>
                  </a:lnTo>
                  <a:lnTo>
                    <a:pt x="1483" y="1387"/>
                  </a:lnTo>
                  <a:lnTo>
                    <a:pt x="1483" y="1387"/>
                  </a:lnTo>
                  <a:lnTo>
                    <a:pt x="1489" y="1392"/>
                  </a:lnTo>
                  <a:lnTo>
                    <a:pt x="1489" y="1392"/>
                  </a:lnTo>
                  <a:lnTo>
                    <a:pt x="1489" y="1398"/>
                  </a:lnTo>
                  <a:lnTo>
                    <a:pt x="1489" y="1398"/>
                  </a:lnTo>
                  <a:lnTo>
                    <a:pt x="1494" y="1404"/>
                  </a:lnTo>
                  <a:lnTo>
                    <a:pt x="1494" y="1404"/>
                  </a:lnTo>
                  <a:lnTo>
                    <a:pt x="1494" y="1410"/>
                  </a:lnTo>
                  <a:lnTo>
                    <a:pt x="1494" y="1410"/>
                  </a:lnTo>
                  <a:lnTo>
                    <a:pt x="1506" y="1415"/>
                  </a:lnTo>
                  <a:lnTo>
                    <a:pt x="1506" y="1415"/>
                  </a:lnTo>
                  <a:lnTo>
                    <a:pt x="1529" y="1421"/>
                  </a:lnTo>
                  <a:lnTo>
                    <a:pt x="1529" y="1421"/>
                  </a:lnTo>
                  <a:lnTo>
                    <a:pt x="1551" y="1427"/>
                  </a:lnTo>
                  <a:lnTo>
                    <a:pt x="1551" y="1427"/>
                  </a:lnTo>
                  <a:lnTo>
                    <a:pt x="1563" y="1432"/>
                  </a:lnTo>
                  <a:lnTo>
                    <a:pt x="1563" y="1427"/>
                  </a:lnTo>
                  <a:lnTo>
                    <a:pt x="1568" y="1427"/>
                  </a:lnTo>
                  <a:lnTo>
                    <a:pt x="1568" y="1421"/>
                  </a:lnTo>
                  <a:lnTo>
                    <a:pt x="1574" y="1421"/>
                  </a:lnTo>
                  <a:lnTo>
                    <a:pt x="1574" y="1421"/>
                  </a:lnTo>
                  <a:lnTo>
                    <a:pt x="1585" y="1415"/>
                  </a:lnTo>
                  <a:lnTo>
                    <a:pt x="1585" y="1415"/>
                  </a:lnTo>
                  <a:lnTo>
                    <a:pt x="1591" y="1410"/>
                  </a:lnTo>
                  <a:lnTo>
                    <a:pt x="1591" y="1410"/>
                  </a:lnTo>
                  <a:lnTo>
                    <a:pt x="1603" y="1410"/>
                  </a:lnTo>
                  <a:lnTo>
                    <a:pt x="1603" y="1410"/>
                  </a:lnTo>
                  <a:lnTo>
                    <a:pt x="1608" y="1404"/>
                  </a:lnTo>
                  <a:lnTo>
                    <a:pt x="1608" y="1404"/>
                  </a:lnTo>
                  <a:lnTo>
                    <a:pt x="1608" y="1387"/>
                  </a:lnTo>
                  <a:lnTo>
                    <a:pt x="1608" y="1387"/>
                  </a:lnTo>
                  <a:lnTo>
                    <a:pt x="1603" y="1370"/>
                  </a:lnTo>
                  <a:lnTo>
                    <a:pt x="1603" y="1370"/>
                  </a:lnTo>
                  <a:lnTo>
                    <a:pt x="1591" y="1358"/>
                  </a:lnTo>
                  <a:lnTo>
                    <a:pt x="1591" y="1358"/>
                  </a:lnTo>
                  <a:lnTo>
                    <a:pt x="1568" y="1358"/>
                  </a:lnTo>
                  <a:close/>
                  <a:moveTo>
                    <a:pt x="1256" y="949"/>
                  </a:moveTo>
                  <a:lnTo>
                    <a:pt x="1256" y="949"/>
                  </a:lnTo>
                  <a:lnTo>
                    <a:pt x="1250" y="955"/>
                  </a:lnTo>
                  <a:lnTo>
                    <a:pt x="1250" y="955"/>
                  </a:lnTo>
                  <a:lnTo>
                    <a:pt x="1250" y="960"/>
                  </a:lnTo>
                  <a:lnTo>
                    <a:pt x="1250" y="960"/>
                  </a:lnTo>
                  <a:lnTo>
                    <a:pt x="1244" y="966"/>
                  </a:lnTo>
                  <a:lnTo>
                    <a:pt x="1244" y="966"/>
                  </a:lnTo>
                  <a:lnTo>
                    <a:pt x="1239" y="972"/>
                  </a:lnTo>
                  <a:lnTo>
                    <a:pt x="1239" y="972"/>
                  </a:lnTo>
                  <a:lnTo>
                    <a:pt x="1227" y="972"/>
                  </a:lnTo>
                  <a:lnTo>
                    <a:pt x="1227" y="972"/>
                  </a:lnTo>
                  <a:lnTo>
                    <a:pt x="1216" y="972"/>
                  </a:lnTo>
                  <a:lnTo>
                    <a:pt x="1216" y="972"/>
                  </a:lnTo>
                  <a:lnTo>
                    <a:pt x="1204" y="966"/>
                  </a:lnTo>
                  <a:lnTo>
                    <a:pt x="1204" y="966"/>
                  </a:lnTo>
                  <a:lnTo>
                    <a:pt x="1199" y="966"/>
                  </a:lnTo>
                  <a:lnTo>
                    <a:pt x="1199" y="966"/>
                  </a:lnTo>
                  <a:lnTo>
                    <a:pt x="1188" y="966"/>
                  </a:lnTo>
                  <a:lnTo>
                    <a:pt x="1188" y="966"/>
                  </a:lnTo>
                  <a:lnTo>
                    <a:pt x="1188" y="966"/>
                  </a:lnTo>
                  <a:lnTo>
                    <a:pt x="1188" y="966"/>
                  </a:lnTo>
                  <a:lnTo>
                    <a:pt x="1182" y="966"/>
                  </a:lnTo>
                  <a:lnTo>
                    <a:pt x="1182" y="966"/>
                  </a:lnTo>
                  <a:lnTo>
                    <a:pt x="1182" y="960"/>
                  </a:lnTo>
                  <a:lnTo>
                    <a:pt x="1182" y="960"/>
                  </a:lnTo>
                  <a:lnTo>
                    <a:pt x="1176" y="966"/>
                  </a:lnTo>
                  <a:lnTo>
                    <a:pt x="1176" y="966"/>
                  </a:lnTo>
                  <a:lnTo>
                    <a:pt x="1176" y="972"/>
                  </a:lnTo>
                  <a:lnTo>
                    <a:pt x="1176" y="972"/>
                  </a:lnTo>
                  <a:lnTo>
                    <a:pt x="1170" y="978"/>
                  </a:lnTo>
                  <a:lnTo>
                    <a:pt x="1170" y="978"/>
                  </a:lnTo>
                  <a:lnTo>
                    <a:pt x="1170" y="978"/>
                  </a:lnTo>
                  <a:lnTo>
                    <a:pt x="1170" y="978"/>
                  </a:lnTo>
                  <a:lnTo>
                    <a:pt x="1170" y="989"/>
                  </a:lnTo>
                  <a:lnTo>
                    <a:pt x="1170" y="989"/>
                  </a:lnTo>
                  <a:lnTo>
                    <a:pt x="1170" y="994"/>
                  </a:lnTo>
                  <a:lnTo>
                    <a:pt x="1170" y="994"/>
                  </a:lnTo>
                  <a:lnTo>
                    <a:pt x="1170" y="1006"/>
                  </a:lnTo>
                  <a:lnTo>
                    <a:pt x="1170" y="1006"/>
                  </a:lnTo>
                  <a:lnTo>
                    <a:pt x="1176" y="1012"/>
                  </a:lnTo>
                  <a:lnTo>
                    <a:pt x="1176" y="1012"/>
                  </a:lnTo>
                  <a:lnTo>
                    <a:pt x="1204" y="1000"/>
                  </a:lnTo>
                  <a:lnTo>
                    <a:pt x="1204" y="1000"/>
                  </a:lnTo>
                  <a:lnTo>
                    <a:pt x="1233" y="994"/>
                  </a:lnTo>
                  <a:lnTo>
                    <a:pt x="1233" y="994"/>
                  </a:lnTo>
                  <a:lnTo>
                    <a:pt x="1267" y="994"/>
                  </a:lnTo>
                  <a:lnTo>
                    <a:pt x="1267" y="994"/>
                  </a:lnTo>
                  <a:lnTo>
                    <a:pt x="1295" y="1006"/>
                  </a:lnTo>
                  <a:lnTo>
                    <a:pt x="1295" y="1006"/>
                  </a:lnTo>
                  <a:lnTo>
                    <a:pt x="1295" y="1012"/>
                  </a:lnTo>
                  <a:lnTo>
                    <a:pt x="1295" y="1012"/>
                  </a:lnTo>
                  <a:lnTo>
                    <a:pt x="1301" y="1017"/>
                  </a:lnTo>
                  <a:lnTo>
                    <a:pt x="1301" y="1017"/>
                  </a:lnTo>
                  <a:lnTo>
                    <a:pt x="1301" y="1023"/>
                  </a:lnTo>
                  <a:lnTo>
                    <a:pt x="1301" y="1023"/>
                  </a:lnTo>
                  <a:lnTo>
                    <a:pt x="1307" y="1028"/>
                  </a:lnTo>
                  <a:lnTo>
                    <a:pt x="1307" y="1028"/>
                  </a:lnTo>
                  <a:lnTo>
                    <a:pt x="1313" y="1028"/>
                  </a:lnTo>
                  <a:lnTo>
                    <a:pt x="1313" y="1028"/>
                  </a:lnTo>
                  <a:lnTo>
                    <a:pt x="1318" y="1028"/>
                  </a:lnTo>
                  <a:lnTo>
                    <a:pt x="1318" y="1028"/>
                  </a:lnTo>
                  <a:lnTo>
                    <a:pt x="1329" y="1034"/>
                  </a:lnTo>
                  <a:lnTo>
                    <a:pt x="1329" y="1034"/>
                  </a:lnTo>
                  <a:lnTo>
                    <a:pt x="1335" y="1040"/>
                  </a:lnTo>
                  <a:lnTo>
                    <a:pt x="1335" y="1040"/>
                  </a:lnTo>
                  <a:lnTo>
                    <a:pt x="1335" y="1046"/>
                  </a:lnTo>
                  <a:lnTo>
                    <a:pt x="1335" y="1046"/>
                  </a:lnTo>
                  <a:lnTo>
                    <a:pt x="1329" y="1052"/>
                  </a:lnTo>
                  <a:lnTo>
                    <a:pt x="1329" y="1052"/>
                  </a:lnTo>
                  <a:lnTo>
                    <a:pt x="1329" y="1057"/>
                  </a:lnTo>
                  <a:lnTo>
                    <a:pt x="1329" y="1057"/>
                  </a:lnTo>
                  <a:lnTo>
                    <a:pt x="1335" y="1057"/>
                  </a:lnTo>
                  <a:lnTo>
                    <a:pt x="1335" y="1057"/>
                  </a:lnTo>
                  <a:lnTo>
                    <a:pt x="1335" y="1057"/>
                  </a:lnTo>
                  <a:lnTo>
                    <a:pt x="1335" y="1057"/>
                  </a:lnTo>
                  <a:lnTo>
                    <a:pt x="1341" y="1057"/>
                  </a:lnTo>
                  <a:lnTo>
                    <a:pt x="1341" y="1057"/>
                  </a:lnTo>
                  <a:lnTo>
                    <a:pt x="1353" y="1057"/>
                  </a:lnTo>
                  <a:lnTo>
                    <a:pt x="1353" y="1057"/>
                  </a:lnTo>
                  <a:lnTo>
                    <a:pt x="1353" y="1057"/>
                  </a:lnTo>
                  <a:lnTo>
                    <a:pt x="1353" y="1057"/>
                  </a:lnTo>
                  <a:lnTo>
                    <a:pt x="1358" y="1057"/>
                  </a:lnTo>
                  <a:lnTo>
                    <a:pt x="1358" y="1057"/>
                  </a:lnTo>
                  <a:lnTo>
                    <a:pt x="1358" y="1046"/>
                  </a:lnTo>
                  <a:lnTo>
                    <a:pt x="1358" y="1046"/>
                  </a:lnTo>
                  <a:lnTo>
                    <a:pt x="1353" y="1040"/>
                  </a:lnTo>
                  <a:lnTo>
                    <a:pt x="1353" y="1040"/>
                  </a:lnTo>
                  <a:lnTo>
                    <a:pt x="1353" y="1034"/>
                  </a:lnTo>
                  <a:lnTo>
                    <a:pt x="1353" y="1034"/>
                  </a:lnTo>
                  <a:lnTo>
                    <a:pt x="1358" y="1034"/>
                  </a:lnTo>
                  <a:lnTo>
                    <a:pt x="1358" y="1034"/>
                  </a:lnTo>
                  <a:lnTo>
                    <a:pt x="1364" y="1034"/>
                  </a:lnTo>
                  <a:lnTo>
                    <a:pt x="1364" y="1034"/>
                  </a:lnTo>
                  <a:lnTo>
                    <a:pt x="1364" y="1034"/>
                  </a:lnTo>
                  <a:lnTo>
                    <a:pt x="1364" y="1034"/>
                  </a:lnTo>
                  <a:lnTo>
                    <a:pt x="1369" y="1034"/>
                  </a:lnTo>
                  <a:lnTo>
                    <a:pt x="1369" y="1034"/>
                  </a:lnTo>
                  <a:lnTo>
                    <a:pt x="1375" y="1028"/>
                  </a:lnTo>
                  <a:lnTo>
                    <a:pt x="1375" y="1028"/>
                  </a:lnTo>
                  <a:lnTo>
                    <a:pt x="1375" y="1023"/>
                  </a:lnTo>
                  <a:lnTo>
                    <a:pt x="1375" y="1023"/>
                  </a:lnTo>
                  <a:lnTo>
                    <a:pt x="1381" y="1017"/>
                  </a:lnTo>
                  <a:lnTo>
                    <a:pt x="1381" y="1017"/>
                  </a:lnTo>
                  <a:lnTo>
                    <a:pt x="1381" y="1017"/>
                  </a:lnTo>
                  <a:lnTo>
                    <a:pt x="1381" y="1017"/>
                  </a:lnTo>
                  <a:lnTo>
                    <a:pt x="1358" y="1012"/>
                  </a:lnTo>
                  <a:lnTo>
                    <a:pt x="1358" y="1012"/>
                  </a:lnTo>
                  <a:lnTo>
                    <a:pt x="1341" y="1006"/>
                  </a:lnTo>
                  <a:lnTo>
                    <a:pt x="1341" y="1006"/>
                  </a:lnTo>
                  <a:lnTo>
                    <a:pt x="1324" y="1000"/>
                  </a:lnTo>
                  <a:lnTo>
                    <a:pt x="1324" y="1000"/>
                  </a:lnTo>
                  <a:lnTo>
                    <a:pt x="1313" y="989"/>
                  </a:lnTo>
                  <a:lnTo>
                    <a:pt x="1313" y="989"/>
                  </a:lnTo>
                  <a:lnTo>
                    <a:pt x="1301" y="978"/>
                  </a:lnTo>
                  <a:lnTo>
                    <a:pt x="1301" y="978"/>
                  </a:lnTo>
                  <a:lnTo>
                    <a:pt x="1289" y="960"/>
                  </a:lnTo>
                  <a:lnTo>
                    <a:pt x="1289" y="960"/>
                  </a:lnTo>
                  <a:lnTo>
                    <a:pt x="1279" y="955"/>
                  </a:lnTo>
                  <a:lnTo>
                    <a:pt x="1279" y="955"/>
                  </a:lnTo>
                  <a:lnTo>
                    <a:pt x="1256" y="949"/>
                  </a:lnTo>
                  <a:close/>
                  <a:moveTo>
                    <a:pt x="1824" y="603"/>
                  </a:moveTo>
                  <a:lnTo>
                    <a:pt x="1824" y="603"/>
                  </a:lnTo>
                  <a:lnTo>
                    <a:pt x="1824" y="603"/>
                  </a:lnTo>
                  <a:lnTo>
                    <a:pt x="1824" y="603"/>
                  </a:lnTo>
                  <a:lnTo>
                    <a:pt x="1824" y="608"/>
                  </a:lnTo>
                  <a:lnTo>
                    <a:pt x="1824" y="608"/>
                  </a:lnTo>
                  <a:lnTo>
                    <a:pt x="1830" y="614"/>
                  </a:lnTo>
                  <a:lnTo>
                    <a:pt x="1830" y="614"/>
                  </a:lnTo>
                  <a:lnTo>
                    <a:pt x="1830" y="619"/>
                  </a:lnTo>
                  <a:lnTo>
                    <a:pt x="1830" y="619"/>
                  </a:lnTo>
                  <a:lnTo>
                    <a:pt x="1835" y="619"/>
                  </a:lnTo>
                  <a:lnTo>
                    <a:pt x="1835" y="619"/>
                  </a:lnTo>
                  <a:lnTo>
                    <a:pt x="1835" y="614"/>
                  </a:lnTo>
                  <a:lnTo>
                    <a:pt x="1835" y="614"/>
                  </a:lnTo>
                  <a:lnTo>
                    <a:pt x="1830" y="608"/>
                  </a:lnTo>
                  <a:lnTo>
                    <a:pt x="1830" y="608"/>
                  </a:lnTo>
                  <a:lnTo>
                    <a:pt x="1824" y="603"/>
                  </a:lnTo>
                  <a:close/>
                  <a:moveTo>
                    <a:pt x="3319" y="176"/>
                  </a:moveTo>
                  <a:lnTo>
                    <a:pt x="3319" y="176"/>
                  </a:lnTo>
                  <a:lnTo>
                    <a:pt x="3319" y="176"/>
                  </a:lnTo>
                  <a:lnTo>
                    <a:pt x="3319" y="176"/>
                  </a:lnTo>
                  <a:lnTo>
                    <a:pt x="3313" y="170"/>
                  </a:lnTo>
                  <a:lnTo>
                    <a:pt x="3313" y="170"/>
                  </a:lnTo>
                  <a:lnTo>
                    <a:pt x="3313" y="165"/>
                  </a:lnTo>
                  <a:lnTo>
                    <a:pt x="3313" y="165"/>
                  </a:lnTo>
                  <a:lnTo>
                    <a:pt x="3313" y="165"/>
                  </a:lnTo>
                  <a:lnTo>
                    <a:pt x="3313" y="165"/>
                  </a:lnTo>
                  <a:lnTo>
                    <a:pt x="3301" y="159"/>
                  </a:lnTo>
                  <a:lnTo>
                    <a:pt x="3301" y="159"/>
                  </a:lnTo>
                  <a:lnTo>
                    <a:pt x="3291" y="159"/>
                  </a:lnTo>
                  <a:lnTo>
                    <a:pt x="3291" y="159"/>
                  </a:lnTo>
                  <a:lnTo>
                    <a:pt x="3279" y="154"/>
                  </a:lnTo>
                  <a:lnTo>
                    <a:pt x="3279" y="154"/>
                  </a:lnTo>
                  <a:lnTo>
                    <a:pt x="3262" y="148"/>
                  </a:lnTo>
                  <a:lnTo>
                    <a:pt x="3262" y="148"/>
                  </a:lnTo>
                  <a:lnTo>
                    <a:pt x="3262" y="142"/>
                  </a:lnTo>
                  <a:lnTo>
                    <a:pt x="3262" y="142"/>
                  </a:lnTo>
                  <a:lnTo>
                    <a:pt x="3256" y="136"/>
                  </a:lnTo>
                  <a:lnTo>
                    <a:pt x="3256" y="136"/>
                  </a:lnTo>
                  <a:lnTo>
                    <a:pt x="3245" y="136"/>
                  </a:lnTo>
                  <a:lnTo>
                    <a:pt x="3245" y="136"/>
                  </a:lnTo>
                  <a:lnTo>
                    <a:pt x="3233" y="142"/>
                  </a:lnTo>
                  <a:lnTo>
                    <a:pt x="3233" y="142"/>
                  </a:lnTo>
                  <a:lnTo>
                    <a:pt x="3216" y="148"/>
                  </a:lnTo>
                  <a:lnTo>
                    <a:pt x="3216" y="148"/>
                  </a:lnTo>
                  <a:lnTo>
                    <a:pt x="3205" y="148"/>
                  </a:lnTo>
                  <a:lnTo>
                    <a:pt x="3205" y="148"/>
                  </a:lnTo>
                  <a:lnTo>
                    <a:pt x="3199" y="148"/>
                  </a:lnTo>
                  <a:lnTo>
                    <a:pt x="3199" y="148"/>
                  </a:lnTo>
                  <a:lnTo>
                    <a:pt x="3194" y="142"/>
                  </a:lnTo>
                  <a:lnTo>
                    <a:pt x="3194" y="142"/>
                  </a:lnTo>
                  <a:lnTo>
                    <a:pt x="3188" y="136"/>
                  </a:lnTo>
                  <a:lnTo>
                    <a:pt x="3188" y="136"/>
                  </a:lnTo>
                  <a:lnTo>
                    <a:pt x="3188" y="130"/>
                  </a:lnTo>
                  <a:lnTo>
                    <a:pt x="3188" y="130"/>
                  </a:lnTo>
                  <a:lnTo>
                    <a:pt x="3182" y="130"/>
                  </a:lnTo>
                  <a:lnTo>
                    <a:pt x="3182" y="130"/>
                  </a:lnTo>
                  <a:lnTo>
                    <a:pt x="3176" y="130"/>
                  </a:lnTo>
                  <a:lnTo>
                    <a:pt x="3176" y="130"/>
                  </a:lnTo>
                  <a:lnTo>
                    <a:pt x="3176" y="130"/>
                  </a:lnTo>
                  <a:lnTo>
                    <a:pt x="3176" y="130"/>
                  </a:lnTo>
                  <a:lnTo>
                    <a:pt x="3171" y="130"/>
                  </a:lnTo>
                  <a:lnTo>
                    <a:pt x="3171" y="130"/>
                  </a:lnTo>
                  <a:lnTo>
                    <a:pt x="3171" y="136"/>
                  </a:lnTo>
                  <a:lnTo>
                    <a:pt x="3171" y="136"/>
                  </a:lnTo>
                  <a:lnTo>
                    <a:pt x="3165" y="142"/>
                  </a:lnTo>
                  <a:lnTo>
                    <a:pt x="3165" y="142"/>
                  </a:lnTo>
                  <a:lnTo>
                    <a:pt x="3165" y="148"/>
                  </a:lnTo>
                  <a:lnTo>
                    <a:pt x="3165" y="148"/>
                  </a:lnTo>
                  <a:lnTo>
                    <a:pt x="3160" y="154"/>
                  </a:lnTo>
                  <a:lnTo>
                    <a:pt x="3160" y="154"/>
                  </a:lnTo>
                  <a:lnTo>
                    <a:pt x="3165" y="159"/>
                  </a:lnTo>
                  <a:lnTo>
                    <a:pt x="3165" y="159"/>
                  </a:lnTo>
                  <a:lnTo>
                    <a:pt x="3160" y="159"/>
                  </a:lnTo>
                  <a:lnTo>
                    <a:pt x="3160" y="159"/>
                  </a:lnTo>
                  <a:lnTo>
                    <a:pt x="3154" y="165"/>
                  </a:lnTo>
                  <a:lnTo>
                    <a:pt x="3154" y="165"/>
                  </a:lnTo>
                  <a:lnTo>
                    <a:pt x="3148" y="165"/>
                  </a:lnTo>
                  <a:lnTo>
                    <a:pt x="3148" y="165"/>
                  </a:lnTo>
                  <a:lnTo>
                    <a:pt x="3142" y="159"/>
                  </a:lnTo>
                  <a:lnTo>
                    <a:pt x="3142" y="159"/>
                  </a:lnTo>
                  <a:lnTo>
                    <a:pt x="3142" y="154"/>
                  </a:lnTo>
                  <a:lnTo>
                    <a:pt x="3142" y="154"/>
                  </a:lnTo>
                  <a:lnTo>
                    <a:pt x="3137" y="148"/>
                  </a:lnTo>
                  <a:lnTo>
                    <a:pt x="3137" y="148"/>
                  </a:lnTo>
                  <a:lnTo>
                    <a:pt x="3126" y="148"/>
                  </a:lnTo>
                  <a:lnTo>
                    <a:pt x="3126" y="148"/>
                  </a:lnTo>
                  <a:lnTo>
                    <a:pt x="3126" y="154"/>
                  </a:lnTo>
                  <a:lnTo>
                    <a:pt x="3126" y="154"/>
                  </a:lnTo>
                  <a:lnTo>
                    <a:pt x="3120" y="154"/>
                  </a:lnTo>
                  <a:lnTo>
                    <a:pt x="3120" y="154"/>
                  </a:lnTo>
                  <a:lnTo>
                    <a:pt x="3120" y="159"/>
                  </a:lnTo>
                  <a:lnTo>
                    <a:pt x="3120" y="159"/>
                  </a:lnTo>
                  <a:lnTo>
                    <a:pt x="3108" y="159"/>
                  </a:lnTo>
                  <a:lnTo>
                    <a:pt x="3108" y="159"/>
                  </a:lnTo>
                  <a:lnTo>
                    <a:pt x="3108" y="159"/>
                  </a:lnTo>
                  <a:lnTo>
                    <a:pt x="3108" y="159"/>
                  </a:lnTo>
                  <a:lnTo>
                    <a:pt x="3108" y="154"/>
                  </a:lnTo>
                  <a:lnTo>
                    <a:pt x="3108" y="154"/>
                  </a:lnTo>
                  <a:lnTo>
                    <a:pt x="3108" y="148"/>
                  </a:lnTo>
                  <a:lnTo>
                    <a:pt x="3108" y="148"/>
                  </a:lnTo>
                  <a:lnTo>
                    <a:pt x="3102" y="142"/>
                  </a:lnTo>
                  <a:lnTo>
                    <a:pt x="3102" y="142"/>
                  </a:lnTo>
                  <a:lnTo>
                    <a:pt x="3080" y="142"/>
                  </a:lnTo>
                  <a:lnTo>
                    <a:pt x="3080" y="142"/>
                  </a:lnTo>
                  <a:lnTo>
                    <a:pt x="3057" y="142"/>
                  </a:lnTo>
                  <a:lnTo>
                    <a:pt x="3057" y="142"/>
                  </a:lnTo>
                  <a:lnTo>
                    <a:pt x="3035" y="142"/>
                  </a:lnTo>
                  <a:lnTo>
                    <a:pt x="3035" y="142"/>
                  </a:lnTo>
                  <a:lnTo>
                    <a:pt x="3012" y="136"/>
                  </a:lnTo>
                  <a:lnTo>
                    <a:pt x="3012" y="136"/>
                  </a:lnTo>
                  <a:lnTo>
                    <a:pt x="3012" y="130"/>
                  </a:lnTo>
                  <a:lnTo>
                    <a:pt x="3006" y="125"/>
                  </a:lnTo>
                  <a:lnTo>
                    <a:pt x="3006" y="119"/>
                  </a:lnTo>
                  <a:lnTo>
                    <a:pt x="3006" y="119"/>
                  </a:lnTo>
                  <a:lnTo>
                    <a:pt x="2995" y="119"/>
                  </a:lnTo>
                  <a:lnTo>
                    <a:pt x="2995" y="119"/>
                  </a:lnTo>
                  <a:lnTo>
                    <a:pt x="2977" y="125"/>
                  </a:lnTo>
                  <a:lnTo>
                    <a:pt x="2977" y="125"/>
                  </a:lnTo>
                  <a:lnTo>
                    <a:pt x="2966" y="125"/>
                  </a:lnTo>
                  <a:lnTo>
                    <a:pt x="2966" y="125"/>
                  </a:lnTo>
                  <a:lnTo>
                    <a:pt x="2961" y="125"/>
                  </a:lnTo>
                  <a:lnTo>
                    <a:pt x="2961" y="125"/>
                  </a:lnTo>
                  <a:lnTo>
                    <a:pt x="2932" y="125"/>
                  </a:lnTo>
                  <a:lnTo>
                    <a:pt x="2932" y="125"/>
                  </a:lnTo>
                  <a:lnTo>
                    <a:pt x="2904" y="119"/>
                  </a:lnTo>
                  <a:lnTo>
                    <a:pt x="2904" y="119"/>
                  </a:lnTo>
                  <a:lnTo>
                    <a:pt x="2876" y="119"/>
                  </a:lnTo>
                  <a:lnTo>
                    <a:pt x="2876" y="119"/>
                  </a:lnTo>
                  <a:lnTo>
                    <a:pt x="2847" y="119"/>
                  </a:lnTo>
                  <a:lnTo>
                    <a:pt x="2847" y="119"/>
                  </a:lnTo>
                  <a:lnTo>
                    <a:pt x="2847" y="114"/>
                  </a:lnTo>
                  <a:lnTo>
                    <a:pt x="2847" y="114"/>
                  </a:lnTo>
                  <a:lnTo>
                    <a:pt x="2841" y="108"/>
                  </a:lnTo>
                  <a:lnTo>
                    <a:pt x="2841" y="108"/>
                  </a:lnTo>
                  <a:lnTo>
                    <a:pt x="2836" y="114"/>
                  </a:lnTo>
                  <a:lnTo>
                    <a:pt x="2836" y="114"/>
                  </a:lnTo>
                  <a:lnTo>
                    <a:pt x="2824" y="114"/>
                  </a:lnTo>
                  <a:lnTo>
                    <a:pt x="2824" y="114"/>
                  </a:lnTo>
                  <a:lnTo>
                    <a:pt x="2818" y="119"/>
                  </a:lnTo>
                  <a:lnTo>
                    <a:pt x="2818" y="119"/>
                  </a:lnTo>
                  <a:lnTo>
                    <a:pt x="2813" y="114"/>
                  </a:lnTo>
                  <a:lnTo>
                    <a:pt x="2813" y="114"/>
                  </a:lnTo>
                  <a:lnTo>
                    <a:pt x="2802" y="114"/>
                  </a:lnTo>
                  <a:lnTo>
                    <a:pt x="2802" y="114"/>
                  </a:lnTo>
                  <a:lnTo>
                    <a:pt x="2796" y="102"/>
                  </a:lnTo>
                  <a:lnTo>
                    <a:pt x="2796" y="102"/>
                  </a:lnTo>
                  <a:lnTo>
                    <a:pt x="2784" y="91"/>
                  </a:lnTo>
                  <a:lnTo>
                    <a:pt x="2784" y="91"/>
                  </a:lnTo>
                  <a:lnTo>
                    <a:pt x="2779" y="91"/>
                  </a:lnTo>
                  <a:lnTo>
                    <a:pt x="2779" y="91"/>
                  </a:lnTo>
                  <a:lnTo>
                    <a:pt x="2773" y="91"/>
                  </a:lnTo>
                  <a:lnTo>
                    <a:pt x="2773" y="91"/>
                  </a:lnTo>
                  <a:lnTo>
                    <a:pt x="2767" y="91"/>
                  </a:lnTo>
                  <a:lnTo>
                    <a:pt x="2767" y="91"/>
                  </a:lnTo>
                  <a:lnTo>
                    <a:pt x="2762" y="96"/>
                  </a:lnTo>
                  <a:lnTo>
                    <a:pt x="2762" y="96"/>
                  </a:lnTo>
                  <a:lnTo>
                    <a:pt x="2756" y="96"/>
                  </a:lnTo>
                  <a:lnTo>
                    <a:pt x="2756" y="91"/>
                  </a:lnTo>
                  <a:lnTo>
                    <a:pt x="2756" y="91"/>
                  </a:lnTo>
                  <a:lnTo>
                    <a:pt x="2751" y="85"/>
                  </a:lnTo>
                  <a:lnTo>
                    <a:pt x="2751" y="85"/>
                  </a:lnTo>
                  <a:lnTo>
                    <a:pt x="2751" y="85"/>
                  </a:lnTo>
                  <a:lnTo>
                    <a:pt x="2733" y="85"/>
                  </a:lnTo>
                  <a:lnTo>
                    <a:pt x="2733" y="85"/>
                  </a:lnTo>
                  <a:lnTo>
                    <a:pt x="2727" y="91"/>
                  </a:lnTo>
                  <a:lnTo>
                    <a:pt x="2727" y="91"/>
                  </a:lnTo>
                  <a:lnTo>
                    <a:pt x="2716" y="96"/>
                  </a:lnTo>
                  <a:lnTo>
                    <a:pt x="2716" y="96"/>
                  </a:lnTo>
                  <a:lnTo>
                    <a:pt x="2705" y="102"/>
                  </a:lnTo>
                  <a:lnTo>
                    <a:pt x="2705" y="102"/>
                  </a:lnTo>
                  <a:lnTo>
                    <a:pt x="2699" y="102"/>
                  </a:lnTo>
                  <a:lnTo>
                    <a:pt x="2699" y="102"/>
                  </a:lnTo>
                  <a:lnTo>
                    <a:pt x="2693" y="102"/>
                  </a:lnTo>
                  <a:lnTo>
                    <a:pt x="2693" y="102"/>
                  </a:lnTo>
                  <a:lnTo>
                    <a:pt x="2682" y="96"/>
                  </a:lnTo>
                  <a:lnTo>
                    <a:pt x="2682" y="96"/>
                  </a:lnTo>
                  <a:lnTo>
                    <a:pt x="2677" y="102"/>
                  </a:lnTo>
                  <a:lnTo>
                    <a:pt x="2677" y="102"/>
                  </a:lnTo>
                  <a:lnTo>
                    <a:pt x="2671" y="102"/>
                  </a:lnTo>
                  <a:lnTo>
                    <a:pt x="2671" y="102"/>
                  </a:lnTo>
                  <a:lnTo>
                    <a:pt x="2665" y="108"/>
                  </a:lnTo>
                  <a:lnTo>
                    <a:pt x="2665" y="108"/>
                  </a:lnTo>
                  <a:lnTo>
                    <a:pt x="2665" y="108"/>
                  </a:lnTo>
                  <a:lnTo>
                    <a:pt x="2665" y="108"/>
                  </a:lnTo>
                  <a:lnTo>
                    <a:pt x="2659" y="108"/>
                  </a:lnTo>
                  <a:lnTo>
                    <a:pt x="2659" y="108"/>
                  </a:lnTo>
                  <a:lnTo>
                    <a:pt x="2648" y="108"/>
                  </a:lnTo>
                  <a:lnTo>
                    <a:pt x="2648" y="108"/>
                  </a:lnTo>
                  <a:lnTo>
                    <a:pt x="2625" y="102"/>
                  </a:lnTo>
                  <a:lnTo>
                    <a:pt x="2625" y="102"/>
                  </a:lnTo>
                  <a:lnTo>
                    <a:pt x="2608" y="91"/>
                  </a:lnTo>
                  <a:lnTo>
                    <a:pt x="2608" y="91"/>
                  </a:lnTo>
                  <a:lnTo>
                    <a:pt x="2597" y="91"/>
                  </a:lnTo>
                  <a:lnTo>
                    <a:pt x="2597" y="91"/>
                  </a:lnTo>
                  <a:lnTo>
                    <a:pt x="2592" y="85"/>
                  </a:lnTo>
                  <a:lnTo>
                    <a:pt x="2592" y="85"/>
                  </a:lnTo>
                  <a:lnTo>
                    <a:pt x="2580" y="91"/>
                  </a:lnTo>
                  <a:lnTo>
                    <a:pt x="2580" y="91"/>
                  </a:lnTo>
                  <a:lnTo>
                    <a:pt x="2574" y="91"/>
                  </a:lnTo>
                  <a:lnTo>
                    <a:pt x="2574" y="91"/>
                  </a:lnTo>
                  <a:lnTo>
                    <a:pt x="2563" y="91"/>
                  </a:lnTo>
                  <a:lnTo>
                    <a:pt x="2563" y="85"/>
                  </a:lnTo>
                  <a:lnTo>
                    <a:pt x="2557" y="85"/>
                  </a:lnTo>
                  <a:lnTo>
                    <a:pt x="2557" y="80"/>
                  </a:lnTo>
                  <a:lnTo>
                    <a:pt x="2557" y="80"/>
                  </a:lnTo>
                  <a:lnTo>
                    <a:pt x="2557" y="80"/>
                  </a:lnTo>
                  <a:lnTo>
                    <a:pt x="2546" y="80"/>
                  </a:lnTo>
                  <a:lnTo>
                    <a:pt x="2546" y="80"/>
                  </a:lnTo>
                  <a:lnTo>
                    <a:pt x="2534" y="80"/>
                  </a:lnTo>
                  <a:lnTo>
                    <a:pt x="2534" y="80"/>
                  </a:lnTo>
                  <a:lnTo>
                    <a:pt x="2523" y="80"/>
                  </a:lnTo>
                  <a:lnTo>
                    <a:pt x="2523" y="80"/>
                  </a:lnTo>
                  <a:lnTo>
                    <a:pt x="2517" y="80"/>
                  </a:lnTo>
                  <a:lnTo>
                    <a:pt x="2517" y="74"/>
                  </a:lnTo>
                  <a:lnTo>
                    <a:pt x="2517" y="74"/>
                  </a:lnTo>
                  <a:lnTo>
                    <a:pt x="2517" y="68"/>
                  </a:lnTo>
                  <a:lnTo>
                    <a:pt x="2517" y="68"/>
                  </a:lnTo>
                  <a:lnTo>
                    <a:pt x="2517" y="68"/>
                  </a:lnTo>
                  <a:lnTo>
                    <a:pt x="2523" y="68"/>
                  </a:lnTo>
                  <a:lnTo>
                    <a:pt x="2523" y="68"/>
                  </a:lnTo>
                  <a:lnTo>
                    <a:pt x="2523" y="62"/>
                  </a:lnTo>
                  <a:lnTo>
                    <a:pt x="2523" y="62"/>
                  </a:lnTo>
                  <a:lnTo>
                    <a:pt x="2517" y="57"/>
                  </a:lnTo>
                  <a:lnTo>
                    <a:pt x="2517" y="57"/>
                  </a:lnTo>
                  <a:lnTo>
                    <a:pt x="2517" y="57"/>
                  </a:lnTo>
                  <a:lnTo>
                    <a:pt x="2517" y="57"/>
                  </a:lnTo>
                  <a:lnTo>
                    <a:pt x="2506" y="57"/>
                  </a:lnTo>
                  <a:lnTo>
                    <a:pt x="2506" y="57"/>
                  </a:lnTo>
                  <a:lnTo>
                    <a:pt x="2495" y="51"/>
                  </a:lnTo>
                  <a:lnTo>
                    <a:pt x="2495" y="51"/>
                  </a:lnTo>
                  <a:lnTo>
                    <a:pt x="2483" y="51"/>
                  </a:lnTo>
                  <a:lnTo>
                    <a:pt x="2483" y="51"/>
                  </a:lnTo>
                  <a:lnTo>
                    <a:pt x="2477" y="51"/>
                  </a:lnTo>
                  <a:lnTo>
                    <a:pt x="2477" y="51"/>
                  </a:lnTo>
                  <a:lnTo>
                    <a:pt x="2455" y="51"/>
                  </a:lnTo>
                  <a:lnTo>
                    <a:pt x="2455" y="51"/>
                  </a:lnTo>
                  <a:lnTo>
                    <a:pt x="2432" y="62"/>
                  </a:lnTo>
                  <a:lnTo>
                    <a:pt x="2432" y="62"/>
                  </a:lnTo>
                  <a:lnTo>
                    <a:pt x="2409" y="68"/>
                  </a:lnTo>
                  <a:lnTo>
                    <a:pt x="2409" y="68"/>
                  </a:lnTo>
                  <a:lnTo>
                    <a:pt x="2392" y="68"/>
                  </a:lnTo>
                  <a:lnTo>
                    <a:pt x="2392" y="68"/>
                  </a:lnTo>
                  <a:lnTo>
                    <a:pt x="2381" y="62"/>
                  </a:lnTo>
                  <a:lnTo>
                    <a:pt x="2381" y="62"/>
                  </a:lnTo>
                  <a:lnTo>
                    <a:pt x="2370" y="51"/>
                  </a:lnTo>
                  <a:lnTo>
                    <a:pt x="2370" y="51"/>
                  </a:lnTo>
                  <a:lnTo>
                    <a:pt x="2370" y="40"/>
                  </a:lnTo>
                  <a:lnTo>
                    <a:pt x="2370" y="40"/>
                  </a:lnTo>
                  <a:lnTo>
                    <a:pt x="2364" y="29"/>
                  </a:lnTo>
                  <a:lnTo>
                    <a:pt x="2364" y="29"/>
                  </a:lnTo>
                  <a:lnTo>
                    <a:pt x="2358" y="34"/>
                  </a:lnTo>
                  <a:lnTo>
                    <a:pt x="2358" y="34"/>
                  </a:lnTo>
                  <a:lnTo>
                    <a:pt x="2352" y="40"/>
                  </a:lnTo>
                  <a:lnTo>
                    <a:pt x="2352" y="40"/>
                  </a:lnTo>
                  <a:lnTo>
                    <a:pt x="2352" y="40"/>
                  </a:lnTo>
                  <a:lnTo>
                    <a:pt x="2352" y="40"/>
                  </a:lnTo>
                  <a:lnTo>
                    <a:pt x="2347" y="45"/>
                  </a:lnTo>
                  <a:lnTo>
                    <a:pt x="2347" y="45"/>
                  </a:lnTo>
                  <a:lnTo>
                    <a:pt x="2341" y="45"/>
                  </a:lnTo>
                  <a:lnTo>
                    <a:pt x="2341" y="45"/>
                  </a:lnTo>
                  <a:lnTo>
                    <a:pt x="2336" y="45"/>
                  </a:lnTo>
                  <a:lnTo>
                    <a:pt x="2336" y="45"/>
                  </a:lnTo>
                  <a:lnTo>
                    <a:pt x="2330" y="45"/>
                  </a:lnTo>
                  <a:lnTo>
                    <a:pt x="2330" y="45"/>
                  </a:lnTo>
                  <a:lnTo>
                    <a:pt x="2324" y="45"/>
                  </a:lnTo>
                  <a:lnTo>
                    <a:pt x="2324" y="45"/>
                  </a:lnTo>
                  <a:lnTo>
                    <a:pt x="2318" y="51"/>
                  </a:lnTo>
                  <a:lnTo>
                    <a:pt x="2318" y="51"/>
                  </a:lnTo>
                  <a:lnTo>
                    <a:pt x="2307" y="57"/>
                  </a:lnTo>
                  <a:lnTo>
                    <a:pt x="2307" y="57"/>
                  </a:lnTo>
                  <a:lnTo>
                    <a:pt x="2302" y="62"/>
                  </a:lnTo>
                  <a:lnTo>
                    <a:pt x="2302" y="62"/>
                  </a:lnTo>
                  <a:lnTo>
                    <a:pt x="2290" y="68"/>
                  </a:lnTo>
                  <a:lnTo>
                    <a:pt x="2290" y="68"/>
                  </a:lnTo>
                  <a:lnTo>
                    <a:pt x="2296" y="57"/>
                  </a:lnTo>
                  <a:lnTo>
                    <a:pt x="2296" y="57"/>
                  </a:lnTo>
                  <a:lnTo>
                    <a:pt x="2296" y="45"/>
                  </a:lnTo>
                  <a:lnTo>
                    <a:pt x="2296" y="45"/>
                  </a:lnTo>
                  <a:lnTo>
                    <a:pt x="2296" y="34"/>
                  </a:lnTo>
                  <a:lnTo>
                    <a:pt x="2296" y="34"/>
                  </a:lnTo>
                  <a:lnTo>
                    <a:pt x="2296" y="23"/>
                  </a:lnTo>
                  <a:lnTo>
                    <a:pt x="2296" y="23"/>
                  </a:lnTo>
                  <a:lnTo>
                    <a:pt x="2278" y="17"/>
                  </a:lnTo>
                  <a:lnTo>
                    <a:pt x="2278" y="17"/>
                  </a:lnTo>
                  <a:lnTo>
                    <a:pt x="2256" y="5"/>
                  </a:lnTo>
                  <a:lnTo>
                    <a:pt x="2256" y="5"/>
                  </a:lnTo>
                  <a:lnTo>
                    <a:pt x="2233" y="0"/>
                  </a:lnTo>
                  <a:lnTo>
                    <a:pt x="2233" y="0"/>
                  </a:lnTo>
                  <a:lnTo>
                    <a:pt x="2211" y="0"/>
                  </a:lnTo>
                  <a:lnTo>
                    <a:pt x="2211" y="5"/>
                  </a:lnTo>
                  <a:lnTo>
                    <a:pt x="2211" y="5"/>
                  </a:lnTo>
                  <a:lnTo>
                    <a:pt x="2205" y="11"/>
                  </a:lnTo>
                  <a:lnTo>
                    <a:pt x="2205" y="11"/>
                  </a:lnTo>
                  <a:lnTo>
                    <a:pt x="2205" y="11"/>
                  </a:lnTo>
                  <a:lnTo>
                    <a:pt x="2188" y="23"/>
                  </a:lnTo>
                  <a:lnTo>
                    <a:pt x="2188" y="23"/>
                  </a:lnTo>
                  <a:lnTo>
                    <a:pt x="2165" y="40"/>
                  </a:lnTo>
                  <a:lnTo>
                    <a:pt x="2165" y="40"/>
                  </a:lnTo>
                  <a:lnTo>
                    <a:pt x="2142" y="51"/>
                  </a:lnTo>
                  <a:lnTo>
                    <a:pt x="2142" y="51"/>
                  </a:lnTo>
                  <a:lnTo>
                    <a:pt x="2125" y="62"/>
                  </a:lnTo>
                  <a:lnTo>
                    <a:pt x="2125" y="62"/>
                  </a:lnTo>
                  <a:lnTo>
                    <a:pt x="2108" y="62"/>
                  </a:lnTo>
                  <a:lnTo>
                    <a:pt x="2108" y="62"/>
                  </a:lnTo>
                  <a:lnTo>
                    <a:pt x="2097" y="62"/>
                  </a:lnTo>
                  <a:lnTo>
                    <a:pt x="2097" y="62"/>
                  </a:lnTo>
                  <a:lnTo>
                    <a:pt x="2080" y="62"/>
                  </a:lnTo>
                  <a:lnTo>
                    <a:pt x="2080" y="62"/>
                  </a:lnTo>
                  <a:lnTo>
                    <a:pt x="2068" y="62"/>
                  </a:lnTo>
                  <a:lnTo>
                    <a:pt x="2068" y="62"/>
                  </a:lnTo>
                  <a:lnTo>
                    <a:pt x="2063" y="62"/>
                  </a:lnTo>
                  <a:lnTo>
                    <a:pt x="2063" y="62"/>
                  </a:lnTo>
                  <a:lnTo>
                    <a:pt x="2063" y="68"/>
                  </a:lnTo>
                  <a:lnTo>
                    <a:pt x="2063" y="68"/>
                  </a:lnTo>
                  <a:lnTo>
                    <a:pt x="2057" y="74"/>
                  </a:lnTo>
                  <a:lnTo>
                    <a:pt x="2057" y="74"/>
                  </a:lnTo>
                  <a:lnTo>
                    <a:pt x="2052" y="80"/>
                  </a:lnTo>
                  <a:lnTo>
                    <a:pt x="2052" y="80"/>
                  </a:lnTo>
                  <a:lnTo>
                    <a:pt x="2052" y="74"/>
                  </a:lnTo>
                  <a:lnTo>
                    <a:pt x="2052" y="74"/>
                  </a:lnTo>
                  <a:lnTo>
                    <a:pt x="2046" y="68"/>
                  </a:lnTo>
                  <a:lnTo>
                    <a:pt x="2046" y="68"/>
                  </a:lnTo>
                  <a:lnTo>
                    <a:pt x="2040" y="62"/>
                  </a:lnTo>
                  <a:lnTo>
                    <a:pt x="2040" y="62"/>
                  </a:lnTo>
                  <a:lnTo>
                    <a:pt x="2034" y="57"/>
                  </a:lnTo>
                  <a:lnTo>
                    <a:pt x="2034" y="57"/>
                  </a:lnTo>
                  <a:lnTo>
                    <a:pt x="2034" y="62"/>
                  </a:lnTo>
                  <a:lnTo>
                    <a:pt x="2034" y="62"/>
                  </a:lnTo>
                  <a:lnTo>
                    <a:pt x="2028" y="68"/>
                  </a:lnTo>
                  <a:lnTo>
                    <a:pt x="2028" y="68"/>
                  </a:lnTo>
                  <a:lnTo>
                    <a:pt x="2028" y="74"/>
                  </a:lnTo>
                  <a:lnTo>
                    <a:pt x="2028" y="74"/>
                  </a:lnTo>
                  <a:lnTo>
                    <a:pt x="2023" y="85"/>
                  </a:lnTo>
                  <a:lnTo>
                    <a:pt x="2023" y="85"/>
                  </a:lnTo>
                  <a:lnTo>
                    <a:pt x="2017" y="85"/>
                  </a:lnTo>
                  <a:lnTo>
                    <a:pt x="2017" y="85"/>
                  </a:lnTo>
                  <a:lnTo>
                    <a:pt x="2012" y="85"/>
                  </a:lnTo>
                  <a:lnTo>
                    <a:pt x="2012" y="85"/>
                  </a:lnTo>
                  <a:lnTo>
                    <a:pt x="2012" y="80"/>
                  </a:lnTo>
                  <a:lnTo>
                    <a:pt x="2012" y="80"/>
                  </a:lnTo>
                  <a:lnTo>
                    <a:pt x="2012" y="80"/>
                  </a:lnTo>
                  <a:lnTo>
                    <a:pt x="2012" y="80"/>
                  </a:lnTo>
                  <a:lnTo>
                    <a:pt x="2006" y="74"/>
                  </a:lnTo>
                  <a:lnTo>
                    <a:pt x="2006" y="74"/>
                  </a:lnTo>
                  <a:lnTo>
                    <a:pt x="2000" y="80"/>
                  </a:lnTo>
                  <a:lnTo>
                    <a:pt x="2000" y="80"/>
                  </a:lnTo>
                  <a:lnTo>
                    <a:pt x="2000" y="80"/>
                  </a:lnTo>
                  <a:lnTo>
                    <a:pt x="2000" y="80"/>
                  </a:lnTo>
                  <a:lnTo>
                    <a:pt x="2000" y="85"/>
                  </a:lnTo>
                  <a:lnTo>
                    <a:pt x="2000" y="85"/>
                  </a:lnTo>
                  <a:lnTo>
                    <a:pt x="2000" y="91"/>
                  </a:lnTo>
                  <a:lnTo>
                    <a:pt x="2000" y="91"/>
                  </a:lnTo>
                  <a:lnTo>
                    <a:pt x="2000" y="96"/>
                  </a:lnTo>
                  <a:lnTo>
                    <a:pt x="2000" y="96"/>
                  </a:lnTo>
                  <a:lnTo>
                    <a:pt x="1994" y="96"/>
                  </a:lnTo>
                  <a:lnTo>
                    <a:pt x="1994" y="96"/>
                  </a:lnTo>
                  <a:lnTo>
                    <a:pt x="1983" y="102"/>
                  </a:lnTo>
                  <a:lnTo>
                    <a:pt x="1983" y="102"/>
                  </a:lnTo>
                  <a:lnTo>
                    <a:pt x="1978" y="102"/>
                  </a:lnTo>
                  <a:lnTo>
                    <a:pt x="1978" y="102"/>
                  </a:lnTo>
                  <a:lnTo>
                    <a:pt x="1978" y="102"/>
                  </a:lnTo>
                  <a:lnTo>
                    <a:pt x="1978" y="102"/>
                  </a:lnTo>
                  <a:lnTo>
                    <a:pt x="1960" y="108"/>
                  </a:lnTo>
                  <a:lnTo>
                    <a:pt x="1960" y="108"/>
                  </a:lnTo>
                  <a:lnTo>
                    <a:pt x="1943" y="108"/>
                  </a:lnTo>
                  <a:lnTo>
                    <a:pt x="1943" y="108"/>
                  </a:lnTo>
                  <a:lnTo>
                    <a:pt x="1932" y="102"/>
                  </a:lnTo>
                  <a:lnTo>
                    <a:pt x="1932" y="102"/>
                  </a:lnTo>
                  <a:lnTo>
                    <a:pt x="1915" y="102"/>
                  </a:lnTo>
                  <a:lnTo>
                    <a:pt x="1915" y="102"/>
                  </a:lnTo>
                  <a:lnTo>
                    <a:pt x="1909" y="108"/>
                  </a:lnTo>
                  <a:lnTo>
                    <a:pt x="1909" y="108"/>
                  </a:lnTo>
                  <a:lnTo>
                    <a:pt x="1903" y="114"/>
                  </a:lnTo>
                  <a:lnTo>
                    <a:pt x="1903" y="114"/>
                  </a:lnTo>
                  <a:lnTo>
                    <a:pt x="1898" y="125"/>
                  </a:lnTo>
                  <a:lnTo>
                    <a:pt x="1898" y="125"/>
                  </a:lnTo>
                  <a:lnTo>
                    <a:pt x="1887" y="125"/>
                  </a:lnTo>
                  <a:lnTo>
                    <a:pt x="1887" y="125"/>
                  </a:lnTo>
                  <a:lnTo>
                    <a:pt x="1887" y="125"/>
                  </a:lnTo>
                  <a:lnTo>
                    <a:pt x="1887" y="125"/>
                  </a:lnTo>
                  <a:lnTo>
                    <a:pt x="1881" y="125"/>
                  </a:lnTo>
                  <a:lnTo>
                    <a:pt x="1881" y="125"/>
                  </a:lnTo>
                  <a:lnTo>
                    <a:pt x="1875" y="125"/>
                  </a:lnTo>
                  <a:lnTo>
                    <a:pt x="1875" y="125"/>
                  </a:lnTo>
                  <a:lnTo>
                    <a:pt x="1875" y="125"/>
                  </a:lnTo>
                  <a:lnTo>
                    <a:pt x="1875" y="125"/>
                  </a:lnTo>
                  <a:lnTo>
                    <a:pt x="1864" y="136"/>
                  </a:lnTo>
                  <a:lnTo>
                    <a:pt x="1864" y="136"/>
                  </a:lnTo>
                  <a:lnTo>
                    <a:pt x="1858" y="154"/>
                  </a:lnTo>
                  <a:lnTo>
                    <a:pt x="1858" y="154"/>
                  </a:lnTo>
                  <a:lnTo>
                    <a:pt x="1853" y="165"/>
                  </a:lnTo>
                  <a:lnTo>
                    <a:pt x="1853" y="165"/>
                  </a:lnTo>
                  <a:lnTo>
                    <a:pt x="1847" y="176"/>
                  </a:lnTo>
                  <a:lnTo>
                    <a:pt x="1847" y="176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0" y="182"/>
                  </a:lnTo>
                  <a:lnTo>
                    <a:pt x="1830" y="182"/>
                  </a:lnTo>
                  <a:lnTo>
                    <a:pt x="1818" y="188"/>
                  </a:lnTo>
                  <a:lnTo>
                    <a:pt x="1818" y="188"/>
                  </a:lnTo>
                  <a:lnTo>
                    <a:pt x="1813" y="193"/>
                  </a:lnTo>
                  <a:lnTo>
                    <a:pt x="1813" y="193"/>
                  </a:lnTo>
                  <a:lnTo>
                    <a:pt x="1807" y="204"/>
                  </a:lnTo>
                  <a:lnTo>
                    <a:pt x="1807" y="204"/>
                  </a:lnTo>
                  <a:lnTo>
                    <a:pt x="1807" y="210"/>
                  </a:lnTo>
                  <a:lnTo>
                    <a:pt x="1807" y="210"/>
                  </a:lnTo>
                  <a:lnTo>
                    <a:pt x="1807" y="221"/>
                  </a:lnTo>
                  <a:lnTo>
                    <a:pt x="1807" y="221"/>
                  </a:lnTo>
                  <a:lnTo>
                    <a:pt x="1807" y="239"/>
                  </a:lnTo>
                  <a:lnTo>
                    <a:pt x="1807" y="239"/>
                  </a:lnTo>
                  <a:lnTo>
                    <a:pt x="1801" y="244"/>
                  </a:lnTo>
                  <a:lnTo>
                    <a:pt x="1801" y="244"/>
                  </a:lnTo>
                  <a:lnTo>
                    <a:pt x="1796" y="250"/>
                  </a:lnTo>
                  <a:lnTo>
                    <a:pt x="1796" y="250"/>
                  </a:lnTo>
                  <a:lnTo>
                    <a:pt x="1790" y="255"/>
                  </a:lnTo>
                  <a:lnTo>
                    <a:pt x="1790" y="255"/>
                  </a:lnTo>
                  <a:lnTo>
                    <a:pt x="1784" y="255"/>
                  </a:lnTo>
                  <a:lnTo>
                    <a:pt x="1784" y="255"/>
                  </a:lnTo>
                  <a:lnTo>
                    <a:pt x="1778" y="273"/>
                  </a:lnTo>
                  <a:lnTo>
                    <a:pt x="1778" y="273"/>
                  </a:lnTo>
                  <a:lnTo>
                    <a:pt x="1778" y="290"/>
                  </a:lnTo>
                  <a:lnTo>
                    <a:pt x="1778" y="290"/>
                  </a:lnTo>
                  <a:lnTo>
                    <a:pt x="1778" y="307"/>
                  </a:lnTo>
                  <a:lnTo>
                    <a:pt x="1778" y="307"/>
                  </a:lnTo>
                  <a:lnTo>
                    <a:pt x="1773" y="318"/>
                  </a:lnTo>
                  <a:lnTo>
                    <a:pt x="1773" y="318"/>
                  </a:lnTo>
                  <a:lnTo>
                    <a:pt x="1756" y="324"/>
                  </a:lnTo>
                  <a:lnTo>
                    <a:pt x="1756" y="324"/>
                  </a:lnTo>
                  <a:lnTo>
                    <a:pt x="1733" y="329"/>
                  </a:lnTo>
                  <a:lnTo>
                    <a:pt x="1733" y="329"/>
                  </a:lnTo>
                  <a:lnTo>
                    <a:pt x="1710" y="335"/>
                  </a:lnTo>
                  <a:lnTo>
                    <a:pt x="1710" y="335"/>
                  </a:lnTo>
                  <a:lnTo>
                    <a:pt x="1693" y="341"/>
                  </a:lnTo>
                  <a:lnTo>
                    <a:pt x="1693" y="341"/>
                  </a:lnTo>
                  <a:lnTo>
                    <a:pt x="1682" y="341"/>
                  </a:lnTo>
                  <a:lnTo>
                    <a:pt x="1682" y="341"/>
                  </a:lnTo>
                  <a:lnTo>
                    <a:pt x="1676" y="335"/>
                  </a:lnTo>
                  <a:lnTo>
                    <a:pt x="1676" y="335"/>
                  </a:lnTo>
                  <a:lnTo>
                    <a:pt x="1665" y="335"/>
                  </a:lnTo>
                  <a:lnTo>
                    <a:pt x="1665" y="335"/>
                  </a:lnTo>
                  <a:lnTo>
                    <a:pt x="1653" y="335"/>
                  </a:lnTo>
                  <a:lnTo>
                    <a:pt x="1653" y="335"/>
                  </a:lnTo>
                  <a:lnTo>
                    <a:pt x="1648" y="341"/>
                  </a:lnTo>
                  <a:lnTo>
                    <a:pt x="1648" y="341"/>
                  </a:lnTo>
                  <a:lnTo>
                    <a:pt x="1642" y="347"/>
                  </a:lnTo>
                  <a:lnTo>
                    <a:pt x="1642" y="347"/>
                  </a:lnTo>
                  <a:lnTo>
                    <a:pt x="1619" y="347"/>
                  </a:lnTo>
                  <a:lnTo>
                    <a:pt x="1619" y="347"/>
                  </a:lnTo>
                  <a:lnTo>
                    <a:pt x="1603" y="341"/>
                  </a:lnTo>
                  <a:lnTo>
                    <a:pt x="1603" y="341"/>
                  </a:lnTo>
                  <a:lnTo>
                    <a:pt x="1579" y="341"/>
                  </a:lnTo>
                  <a:lnTo>
                    <a:pt x="1579" y="341"/>
                  </a:lnTo>
                  <a:lnTo>
                    <a:pt x="1563" y="341"/>
                  </a:lnTo>
                  <a:lnTo>
                    <a:pt x="1563" y="341"/>
                  </a:lnTo>
                  <a:lnTo>
                    <a:pt x="1563" y="358"/>
                  </a:lnTo>
                  <a:lnTo>
                    <a:pt x="1563" y="358"/>
                  </a:lnTo>
                  <a:lnTo>
                    <a:pt x="1568" y="375"/>
                  </a:lnTo>
                  <a:lnTo>
                    <a:pt x="1568" y="375"/>
                  </a:lnTo>
                  <a:lnTo>
                    <a:pt x="1568" y="386"/>
                  </a:lnTo>
                  <a:lnTo>
                    <a:pt x="1568" y="386"/>
                  </a:lnTo>
                  <a:lnTo>
                    <a:pt x="1574" y="404"/>
                  </a:lnTo>
                  <a:lnTo>
                    <a:pt x="1574" y="404"/>
                  </a:lnTo>
                  <a:lnTo>
                    <a:pt x="1568" y="409"/>
                  </a:lnTo>
                  <a:lnTo>
                    <a:pt x="1568" y="409"/>
                  </a:lnTo>
                  <a:lnTo>
                    <a:pt x="1563" y="409"/>
                  </a:lnTo>
                  <a:lnTo>
                    <a:pt x="1563" y="409"/>
                  </a:lnTo>
                  <a:lnTo>
                    <a:pt x="1563" y="415"/>
                  </a:lnTo>
                  <a:lnTo>
                    <a:pt x="1563" y="415"/>
                  </a:lnTo>
                  <a:lnTo>
                    <a:pt x="1557" y="420"/>
                  </a:lnTo>
                  <a:lnTo>
                    <a:pt x="1557" y="420"/>
                  </a:lnTo>
                  <a:lnTo>
                    <a:pt x="1551" y="420"/>
                  </a:lnTo>
                  <a:lnTo>
                    <a:pt x="1551" y="420"/>
                  </a:lnTo>
                  <a:lnTo>
                    <a:pt x="1545" y="420"/>
                  </a:lnTo>
                  <a:lnTo>
                    <a:pt x="1545" y="420"/>
                  </a:lnTo>
                  <a:lnTo>
                    <a:pt x="1545" y="420"/>
                  </a:lnTo>
                  <a:lnTo>
                    <a:pt x="1545" y="420"/>
                  </a:lnTo>
                  <a:lnTo>
                    <a:pt x="1540" y="420"/>
                  </a:lnTo>
                  <a:lnTo>
                    <a:pt x="1540" y="420"/>
                  </a:lnTo>
                  <a:lnTo>
                    <a:pt x="1551" y="426"/>
                  </a:lnTo>
                  <a:lnTo>
                    <a:pt x="1551" y="426"/>
                  </a:lnTo>
                  <a:lnTo>
                    <a:pt x="1563" y="426"/>
                  </a:lnTo>
                  <a:lnTo>
                    <a:pt x="1563" y="426"/>
                  </a:lnTo>
                  <a:lnTo>
                    <a:pt x="1574" y="426"/>
                  </a:lnTo>
                  <a:lnTo>
                    <a:pt x="1574" y="426"/>
                  </a:lnTo>
                  <a:lnTo>
                    <a:pt x="1585" y="432"/>
                  </a:lnTo>
                  <a:lnTo>
                    <a:pt x="1585" y="432"/>
                  </a:lnTo>
                  <a:lnTo>
                    <a:pt x="1591" y="438"/>
                  </a:lnTo>
                  <a:lnTo>
                    <a:pt x="1591" y="438"/>
                  </a:lnTo>
                  <a:lnTo>
                    <a:pt x="1597" y="449"/>
                  </a:lnTo>
                  <a:lnTo>
                    <a:pt x="1597" y="449"/>
                  </a:lnTo>
                  <a:lnTo>
                    <a:pt x="1603" y="454"/>
                  </a:lnTo>
                  <a:lnTo>
                    <a:pt x="1603" y="454"/>
                  </a:lnTo>
                  <a:lnTo>
                    <a:pt x="1608" y="460"/>
                  </a:lnTo>
                  <a:lnTo>
                    <a:pt x="1608" y="460"/>
                  </a:lnTo>
                  <a:lnTo>
                    <a:pt x="1619" y="460"/>
                  </a:lnTo>
                  <a:lnTo>
                    <a:pt x="1619" y="460"/>
                  </a:lnTo>
                  <a:lnTo>
                    <a:pt x="1631" y="460"/>
                  </a:lnTo>
                  <a:lnTo>
                    <a:pt x="1631" y="460"/>
                  </a:lnTo>
                  <a:lnTo>
                    <a:pt x="1637" y="460"/>
                  </a:lnTo>
                  <a:lnTo>
                    <a:pt x="1637" y="460"/>
                  </a:lnTo>
                  <a:lnTo>
                    <a:pt x="1642" y="466"/>
                  </a:lnTo>
                  <a:lnTo>
                    <a:pt x="1642" y="466"/>
                  </a:lnTo>
                  <a:lnTo>
                    <a:pt x="1653" y="478"/>
                  </a:lnTo>
                  <a:lnTo>
                    <a:pt x="1653" y="478"/>
                  </a:lnTo>
                  <a:lnTo>
                    <a:pt x="1671" y="489"/>
                  </a:lnTo>
                  <a:lnTo>
                    <a:pt x="1671" y="489"/>
                  </a:lnTo>
                  <a:lnTo>
                    <a:pt x="1688" y="506"/>
                  </a:lnTo>
                  <a:lnTo>
                    <a:pt x="1688" y="506"/>
                  </a:lnTo>
                  <a:lnTo>
                    <a:pt x="1699" y="511"/>
                  </a:lnTo>
                  <a:lnTo>
                    <a:pt x="1699" y="511"/>
                  </a:lnTo>
                  <a:lnTo>
                    <a:pt x="1704" y="517"/>
                  </a:lnTo>
                  <a:lnTo>
                    <a:pt x="1704" y="517"/>
                  </a:lnTo>
                  <a:lnTo>
                    <a:pt x="1716" y="511"/>
                  </a:lnTo>
                  <a:lnTo>
                    <a:pt x="1716" y="511"/>
                  </a:lnTo>
                  <a:lnTo>
                    <a:pt x="1722" y="511"/>
                  </a:lnTo>
                  <a:lnTo>
                    <a:pt x="1722" y="511"/>
                  </a:lnTo>
                  <a:lnTo>
                    <a:pt x="1733" y="511"/>
                  </a:lnTo>
                  <a:lnTo>
                    <a:pt x="1733" y="511"/>
                  </a:lnTo>
                  <a:lnTo>
                    <a:pt x="1733" y="517"/>
                  </a:lnTo>
                  <a:lnTo>
                    <a:pt x="1733" y="517"/>
                  </a:lnTo>
                  <a:lnTo>
                    <a:pt x="1739" y="523"/>
                  </a:lnTo>
                  <a:lnTo>
                    <a:pt x="1739" y="523"/>
                  </a:lnTo>
                  <a:lnTo>
                    <a:pt x="1739" y="523"/>
                  </a:lnTo>
                  <a:lnTo>
                    <a:pt x="1739" y="523"/>
                  </a:lnTo>
                  <a:lnTo>
                    <a:pt x="1733" y="523"/>
                  </a:lnTo>
                  <a:lnTo>
                    <a:pt x="1733" y="523"/>
                  </a:lnTo>
                  <a:lnTo>
                    <a:pt x="1733" y="534"/>
                  </a:lnTo>
                  <a:lnTo>
                    <a:pt x="1733" y="534"/>
                  </a:lnTo>
                  <a:lnTo>
                    <a:pt x="1733" y="545"/>
                  </a:lnTo>
                  <a:lnTo>
                    <a:pt x="1733" y="545"/>
                  </a:lnTo>
                  <a:lnTo>
                    <a:pt x="1733" y="557"/>
                  </a:lnTo>
                  <a:lnTo>
                    <a:pt x="1733" y="557"/>
                  </a:lnTo>
                  <a:lnTo>
                    <a:pt x="1739" y="563"/>
                  </a:lnTo>
                  <a:lnTo>
                    <a:pt x="1739" y="563"/>
                  </a:lnTo>
                  <a:lnTo>
                    <a:pt x="1744" y="563"/>
                  </a:lnTo>
                  <a:lnTo>
                    <a:pt x="1744" y="563"/>
                  </a:lnTo>
                  <a:lnTo>
                    <a:pt x="1756" y="568"/>
                  </a:lnTo>
                  <a:lnTo>
                    <a:pt x="1756" y="568"/>
                  </a:lnTo>
                  <a:lnTo>
                    <a:pt x="1762" y="568"/>
                  </a:lnTo>
                  <a:lnTo>
                    <a:pt x="1762" y="568"/>
                  </a:lnTo>
                  <a:lnTo>
                    <a:pt x="1773" y="568"/>
                  </a:lnTo>
                  <a:lnTo>
                    <a:pt x="1773" y="568"/>
                  </a:lnTo>
                  <a:lnTo>
                    <a:pt x="1773" y="563"/>
                  </a:lnTo>
                  <a:lnTo>
                    <a:pt x="1773" y="563"/>
                  </a:lnTo>
                  <a:lnTo>
                    <a:pt x="1773" y="557"/>
                  </a:lnTo>
                  <a:lnTo>
                    <a:pt x="1773" y="557"/>
                  </a:lnTo>
                  <a:lnTo>
                    <a:pt x="1784" y="557"/>
                  </a:lnTo>
                  <a:lnTo>
                    <a:pt x="1784" y="557"/>
                  </a:lnTo>
                  <a:lnTo>
                    <a:pt x="1796" y="551"/>
                  </a:lnTo>
                  <a:lnTo>
                    <a:pt x="1796" y="551"/>
                  </a:lnTo>
                  <a:lnTo>
                    <a:pt x="1801" y="545"/>
                  </a:lnTo>
                  <a:lnTo>
                    <a:pt x="1801" y="545"/>
                  </a:lnTo>
                  <a:lnTo>
                    <a:pt x="1813" y="545"/>
                  </a:lnTo>
                  <a:lnTo>
                    <a:pt x="1813" y="551"/>
                  </a:lnTo>
                  <a:lnTo>
                    <a:pt x="1813" y="551"/>
                  </a:lnTo>
                  <a:lnTo>
                    <a:pt x="1813" y="557"/>
                  </a:lnTo>
                  <a:lnTo>
                    <a:pt x="1813" y="557"/>
                  </a:lnTo>
                  <a:lnTo>
                    <a:pt x="1813" y="557"/>
                  </a:lnTo>
                  <a:lnTo>
                    <a:pt x="1818" y="563"/>
                  </a:lnTo>
                  <a:lnTo>
                    <a:pt x="1818" y="563"/>
                  </a:lnTo>
                  <a:lnTo>
                    <a:pt x="1818" y="563"/>
                  </a:lnTo>
                  <a:lnTo>
                    <a:pt x="1818" y="563"/>
                  </a:lnTo>
                  <a:lnTo>
                    <a:pt x="1824" y="568"/>
                  </a:lnTo>
                  <a:lnTo>
                    <a:pt x="1824" y="568"/>
                  </a:lnTo>
                  <a:lnTo>
                    <a:pt x="1824" y="568"/>
                  </a:lnTo>
                  <a:lnTo>
                    <a:pt x="1824" y="568"/>
                  </a:lnTo>
                  <a:lnTo>
                    <a:pt x="1835" y="568"/>
                  </a:lnTo>
                  <a:lnTo>
                    <a:pt x="1835" y="568"/>
                  </a:lnTo>
                  <a:lnTo>
                    <a:pt x="1853" y="568"/>
                  </a:lnTo>
                  <a:lnTo>
                    <a:pt x="1853" y="568"/>
                  </a:lnTo>
                  <a:lnTo>
                    <a:pt x="1864" y="563"/>
                  </a:lnTo>
                  <a:lnTo>
                    <a:pt x="1864" y="563"/>
                  </a:lnTo>
                  <a:lnTo>
                    <a:pt x="1881" y="557"/>
                  </a:lnTo>
                  <a:lnTo>
                    <a:pt x="1881" y="557"/>
                  </a:lnTo>
                  <a:lnTo>
                    <a:pt x="1881" y="563"/>
                  </a:lnTo>
                  <a:lnTo>
                    <a:pt x="1881" y="563"/>
                  </a:lnTo>
                  <a:lnTo>
                    <a:pt x="1881" y="568"/>
                  </a:lnTo>
                  <a:lnTo>
                    <a:pt x="1881" y="568"/>
                  </a:lnTo>
                  <a:lnTo>
                    <a:pt x="1881" y="579"/>
                  </a:lnTo>
                  <a:lnTo>
                    <a:pt x="1881" y="579"/>
                  </a:lnTo>
                  <a:lnTo>
                    <a:pt x="1875" y="579"/>
                  </a:lnTo>
                  <a:lnTo>
                    <a:pt x="1875" y="579"/>
                  </a:lnTo>
                  <a:lnTo>
                    <a:pt x="1869" y="585"/>
                  </a:lnTo>
                  <a:lnTo>
                    <a:pt x="1869" y="585"/>
                  </a:lnTo>
                  <a:lnTo>
                    <a:pt x="1864" y="585"/>
                  </a:lnTo>
                  <a:lnTo>
                    <a:pt x="1864" y="585"/>
                  </a:lnTo>
                  <a:lnTo>
                    <a:pt x="1864" y="585"/>
                  </a:lnTo>
                  <a:lnTo>
                    <a:pt x="1864" y="585"/>
                  </a:lnTo>
                  <a:lnTo>
                    <a:pt x="1858" y="591"/>
                  </a:lnTo>
                  <a:lnTo>
                    <a:pt x="1858" y="597"/>
                  </a:lnTo>
                  <a:lnTo>
                    <a:pt x="1858" y="597"/>
                  </a:lnTo>
                  <a:lnTo>
                    <a:pt x="1858" y="603"/>
                  </a:lnTo>
                  <a:lnTo>
                    <a:pt x="1864" y="608"/>
                  </a:lnTo>
                  <a:lnTo>
                    <a:pt x="1864" y="608"/>
                  </a:lnTo>
                  <a:lnTo>
                    <a:pt x="1869" y="608"/>
                  </a:lnTo>
                  <a:lnTo>
                    <a:pt x="1869" y="608"/>
                  </a:lnTo>
                  <a:lnTo>
                    <a:pt x="1875" y="608"/>
                  </a:lnTo>
                  <a:lnTo>
                    <a:pt x="1875" y="608"/>
                  </a:lnTo>
                  <a:lnTo>
                    <a:pt x="1881" y="603"/>
                  </a:lnTo>
                  <a:lnTo>
                    <a:pt x="1881" y="603"/>
                  </a:lnTo>
                  <a:lnTo>
                    <a:pt x="1881" y="603"/>
                  </a:lnTo>
                  <a:lnTo>
                    <a:pt x="1887" y="608"/>
                  </a:lnTo>
                  <a:lnTo>
                    <a:pt x="1887" y="608"/>
                  </a:lnTo>
                  <a:lnTo>
                    <a:pt x="1887" y="614"/>
                  </a:lnTo>
                  <a:lnTo>
                    <a:pt x="1887" y="619"/>
                  </a:lnTo>
                  <a:lnTo>
                    <a:pt x="1887" y="619"/>
                  </a:lnTo>
                  <a:lnTo>
                    <a:pt x="1903" y="619"/>
                  </a:lnTo>
                  <a:lnTo>
                    <a:pt x="1903" y="619"/>
                  </a:lnTo>
                  <a:lnTo>
                    <a:pt x="1921" y="619"/>
                  </a:lnTo>
                  <a:lnTo>
                    <a:pt x="1921" y="619"/>
                  </a:lnTo>
                  <a:lnTo>
                    <a:pt x="1938" y="614"/>
                  </a:lnTo>
                  <a:lnTo>
                    <a:pt x="1938" y="614"/>
                  </a:lnTo>
                  <a:lnTo>
                    <a:pt x="1955" y="619"/>
                  </a:lnTo>
                  <a:lnTo>
                    <a:pt x="1955" y="619"/>
                  </a:lnTo>
                  <a:lnTo>
                    <a:pt x="1955" y="619"/>
                  </a:lnTo>
                  <a:lnTo>
                    <a:pt x="1955" y="619"/>
                  </a:lnTo>
                  <a:lnTo>
                    <a:pt x="1955" y="625"/>
                  </a:lnTo>
                  <a:lnTo>
                    <a:pt x="1955" y="625"/>
                  </a:lnTo>
                  <a:lnTo>
                    <a:pt x="1955" y="637"/>
                  </a:lnTo>
                  <a:lnTo>
                    <a:pt x="1955" y="637"/>
                  </a:lnTo>
                  <a:lnTo>
                    <a:pt x="1955" y="642"/>
                  </a:lnTo>
                  <a:lnTo>
                    <a:pt x="1955" y="642"/>
                  </a:lnTo>
                  <a:lnTo>
                    <a:pt x="1926" y="642"/>
                  </a:lnTo>
                  <a:lnTo>
                    <a:pt x="1926" y="642"/>
                  </a:lnTo>
                  <a:lnTo>
                    <a:pt x="1887" y="642"/>
                  </a:lnTo>
                  <a:lnTo>
                    <a:pt x="1887" y="642"/>
                  </a:lnTo>
                  <a:lnTo>
                    <a:pt x="1858" y="648"/>
                  </a:lnTo>
                  <a:lnTo>
                    <a:pt x="1858" y="648"/>
                  </a:lnTo>
                  <a:lnTo>
                    <a:pt x="1864" y="654"/>
                  </a:lnTo>
                  <a:lnTo>
                    <a:pt x="1881" y="659"/>
                  </a:lnTo>
                  <a:lnTo>
                    <a:pt x="1881" y="659"/>
                  </a:lnTo>
                  <a:lnTo>
                    <a:pt x="1875" y="659"/>
                  </a:lnTo>
                  <a:lnTo>
                    <a:pt x="1875" y="659"/>
                  </a:lnTo>
                  <a:lnTo>
                    <a:pt x="1881" y="659"/>
                  </a:lnTo>
                  <a:lnTo>
                    <a:pt x="1881" y="659"/>
                  </a:lnTo>
                  <a:lnTo>
                    <a:pt x="1887" y="654"/>
                  </a:lnTo>
                  <a:lnTo>
                    <a:pt x="1887" y="654"/>
                  </a:lnTo>
                  <a:lnTo>
                    <a:pt x="1887" y="654"/>
                  </a:lnTo>
                  <a:lnTo>
                    <a:pt x="1887" y="654"/>
                  </a:lnTo>
                  <a:lnTo>
                    <a:pt x="1903" y="659"/>
                  </a:lnTo>
                  <a:lnTo>
                    <a:pt x="1903" y="659"/>
                  </a:lnTo>
                  <a:lnTo>
                    <a:pt x="1909" y="671"/>
                  </a:lnTo>
                  <a:lnTo>
                    <a:pt x="1909" y="671"/>
                  </a:lnTo>
                  <a:lnTo>
                    <a:pt x="1909" y="682"/>
                  </a:lnTo>
                  <a:lnTo>
                    <a:pt x="1909" y="682"/>
                  </a:lnTo>
                  <a:lnTo>
                    <a:pt x="1909" y="693"/>
                  </a:lnTo>
                  <a:lnTo>
                    <a:pt x="1909" y="693"/>
                  </a:lnTo>
                  <a:lnTo>
                    <a:pt x="1893" y="688"/>
                  </a:lnTo>
                  <a:lnTo>
                    <a:pt x="1893" y="688"/>
                  </a:lnTo>
                  <a:lnTo>
                    <a:pt x="1875" y="688"/>
                  </a:lnTo>
                  <a:lnTo>
                    <a:pt x="1875" y="688"/>
                  </a:lnTo>
                  <a:lnTo>
                    <a:pt x="1869" y="693"/>
                  </a:lnTo>
                  <a:lnTo>
                    <a:pt x="1869" y="693"/>
                  </a:lnTo>
                  <a:lnTo>
                    <a:pt x="1858" y="710"/>
                  </a:lnTo>
                  <a:lnTo>
                    <a:pt x="1858" y="710"/>
                  </a:lnTo>
                  <a:lnTo>
                    <a:pt x="1858" y="704"/>
                  </a:lnTo>
                  <a:lnTo>
                    <a:pt x="1858" y="704"/>
                  </a:lnTo>
                  <a:lnTo>
                    <a:pt x="1858" y="699"/>
                  </a:lnTo>
                  <a:lnTo>
                    <a:pt x="1858" y="699"/>
                  </a:lnTo>
                  <a:lnTo>
                    <a:pt x="1830" y="699"/>
                  </a:lnTo>
                  <a:lnTo>
                    <a:pt x="1830" y="699"/>
                  </a:lnTo>
                  <a:lnTo>
                    <a:pt x="1801" y="699"/>
                  </a:lnTo>
                  <a:lnTo>
                    <a:pt x="1801" y="699"/>
                  </a:lnTo>
                  <a:lnTo>
                    <a:pt x="1773" y="699"/>
                  </a:lnTo>
                  <a:lnTo>
                    <a:pt x="1773" y="699"/>
                  </a:lnTo>
                  <a:lnTo>
                    <a:pt x="1744" y="693"/>
                  </a:lnTo>
                  <a:lnTo>
                    <a:pt x="1744" y="693"/>
                  </a:lnTo>
                  <a:lnTo>
                    <a:pt x="1744" y="693"/>
                  </a:lnTo>
                  <a:lnTo>
                    <a:pt x="1744" y="693"/>
                  </a:lnTo>
                  <a:lnTo>
                    <a:pt x="1739" y="688"/>
                  </a:lnTo>
                  <a:lnTo>
                    <a:pt x="1739" y="688"/>
                  </a:lnTo>
                  <a:lnTo>
                    <a:pt x="1739" y="682"/>
                  </a:lnTo>
                  <a:lnTo>
                    <a:pt x="1739" y="682"/>
                  </a:lnTo>
                  <a:lnTo>
                    <a:pt x="1739" y="676"/>
                  </a:lnTo>
                  <a:lnTo>
                    <a:pt x="1739" y="676"/>
                  </a:lnTo>
                  <a:lnTo>
                    <a:pt x="1728" y="676"/>
                  </a:lnTo>
                  <a:lnTo>
                    <a:pt x="1728" y="676"/>
                  </a:lnTo>
                  <a:lnTo>
                    <a:pt x="1722" y="676"/>
                  </a:lnTo>
                  <a:lnTo>
                    <a:pt x="1722" y="676"/>
                  </a:lnTo>
                  <a:lnTo>
                    <a:pt x="1716" y="676"/>
                  </a:lnTo>
                  <a:lnTo>
                    <a:pt x="1716" y="676"/>
                  </a:lnTo>
                  <a:lnTo>
                    <a:pt x="1710" y="676"/>
                  </a:lnTo>
                  <a:lnTo>
                    <a:pt x="1710" y="676"/>
                  </a:lnTo>
                  <a:lnTo>
                    <a:pt x="1710" y="671"/>
                  </a:lnTo>
                  <a:lnTo>
                    <a:pt x="1710" y="671"/>
                  </a:lnTo>
                  <a:lnTo>
                    <a:pt x="1716" y="671"/>
                  </a:lnTo>
                  <a:lnTo>
                    <a:pt x="1716" y="671"/>
                  </a:lnTo>
                  <a:lnTo>
                    <a:pt x="1716" y="671"/>
                  </a:lnTo>
                  <a:lnTo>
                    <a:pt x="1716" y="671"/>
                  </a:lnTo>
                  <a:lnTo>
                    <a:pt x="1728" y="665"/>
                  </a:lnTo>
                  <a:lnTo>
                    <a:pt x="1728" y="665"/>
                  </a:lnTo>
                  <a:lnTo>
                    <a:pt x="1722" y="654"/>
                  </a:lnTo>
                  <a:lnTo>
                    <a:pt x="1722" y="654"/>
                  </a:lnTo>
                  <a:lnTo>
                    <a:pt x="1722" y="637"/>
                  </a:lnTo>
                  <a:lnTo>
                    <a:pt x="1722" y="637"/>
                  </a:lnTo>
                  <a:lnTo>
                    <a:pt x="1722" y="625"/>
                  </a:lnTo>
                  <a:lnTo>
                    <a:pt x="1722" y="625"/>
                  </a:lnTo>
                  <a:lnTo>
                    <a:pt x="1722" y="614"/>
                  </a:lnTo>
                  <a:lnTo>
                    <a:pt x="1722" y="614"/>
                  </a:lnTo>
                  <a:lnTo>
                    <a:pt x="1716" y="608"/>
                  </a:lnTo>
                  <a:lnTo>
                    <a:pt x="1716" y="608"/>
                  </a:lnTo>
                  <a:lnTo>
                    <a:pt x="1716" y="608"/>
                  </a:lnTo>
                  <a:lnTo>
                    <a:pt x="1716" y="608"/>
                  </a:lnTo>
                  <a:lnTo>
                    <a:pt x="1710" y="603"/>
                  </a:lnTo>
                  <a:lnTo>
                    <a:pt x="1710" y="603"/>
                  </a:lnTo>
                  <a:lnTo>
                    <a:pt x="1710" y="603"/>
                  </a:lnTo>
                  <a:lnTo>
                    <a:pt x="1710" y="603"/>
                  </a:lnTo>
                  <a:lnTo>
                    <a:pt x="1699" y="603"/>
                  </a:lnTo>
                  <a:lnTo>
                    <a:pt x="1699" y="603"/>
                  </a:lnTo>
                  <a:lnTo>
                    <a:pt x="1693" y="603"/>
                  </a:lnTo>
                  <a:lnTo>
                    <a:pt x="1693" y="603"/>
                  </a:lnTo>
                  <a:lnTo>
                    <a:pt x="1682" y="603"/>
                  </a:lnTo>
                  <a:lnTo>
                    <a:pt x="1682" y="603"/>
                  </a:lnTo>
                  <a:lnTo>
                    <a:pt x="1676" y="603"/>
                  </a:lnTo>
                  <a:lnTo>
                    <a:pt x="1676" y="603"/>
                  </a:lnTo>
                  <a:lnTo>
                    <a:pt x="1676" y="603"/>
                  </a:lnTo>
                  <a:lnTo>
                    <a:pt x="1676" y="603"/>
                  </a:lnTo>
                  <a:lnTo>
                    <a:pt x="1671" y="608"/>
                  </a:lnTo>
                  <a:lnTo>
                    <a:pt x="1671" y="608"/>
                  </a:lnTo>
                  <a:lnTo>
                    <a:pt x="1671" y="614"/>
                  </a:lnTo>
                  <a:lnTo>
                    <a:pt x="1671" y="614"/>
                  </a:lnTo>
                  <a:lnTo>
                    <a:pt x="1665" y="619"/>
                  </a:lnTo>
                  <a:lnTo>
                    <a:pt x="1665" y="619"/>
                  </a:lnTo>
                  <a:lnTo>
                    <a:pt x="1648" y="625"/>
                  </a:lnTo>
                  <a:lnTo>
                    <a:pt x="1648" y="625"/>
                  </a:lnTo>
                  <a:lnTo>
                    <a:pt x="1625" y="637"/>
                  </a:lnTo>
                  <a:lnTo>
                    <a:pt x="1625" y="637"/>
                  </a:lnTo>
                  <a:lnTo>
                    <a:pt x="1603" y="642"/>
                  </a:lnTo>
                  <a:lnTo>
                    <a:pt x="1603" y="642"/>
                  </a:lnTo>
                  <a:lnTo>
                    <a:pt x="1585" y="648"/>
                  </a:lnTo>
                  <a:lnTo>
                    <a:pt x="1585" y="648"/>
                  </a:lnTo>
                  <a:lnTo>
                    <a:pt x="1585" y="659"/>
                  </a:lnTo>
                  <a:lnTo>
                    <a:pt x="1585" y="659"/>
                  </a:lnTo>
                  <a:lnTo>
                    <a:pt x="1585" y="665"/>
                  </a:lnTo>
                  <a:lnTo>
                    <a:pt x="1585" y="665"/>
                  </a:lnTo>
                  <a:lnTo>
                    <a:pt x="1585" y="676"/>
                  </a:lnTo>
                  <a:lnTo>
                    <a:pt x="1585" y="676"/>
                  </a:lnTo>
                  <a:lnTo>
                    <a:pt x="1585" y="682"/>
                  </a:lnTo>
                  <a:lnTo>
                    <a:pt x="1585" y="682"/>
                  </a:lnTo>
                  <a:lnTo>
                    <a:pt x="1579" y="682"/>
                  </a:lnTo>
                  <a:lnTo>
                    <a:pt x="1579" y="682"/>
                  </a:lnTo>
                  <a:lnTo>
                    <a:pt x="1579" y="682"/>
                  </a:lnTo>
                  <a:lnTo>
                    <a:pt x="1579" y="682"/>
                  </a:lnTo>
                  <a:lnTo>
                    <a:pt x="1574" y="682"/>
                  </a:lnTo>
                  <a:lnTo>
                    <a:pt x="1574" y="682"/>
                  </a:lnTo>
                  <a:lnTo>
                    <a:pt x="1574" y="688"/>
                  </a:lnTo>
                  <a:lnTo>
                    <a:pt x="1574" y="688"/>
                  </a:lnTo>
                  <a:lnTo>
                    <a:pt x="1545" y="682"/>
                  </a:lnTo>
                  <a:lnTo>
                    <a:pt x="1545" y="682"/>
                  </a:lnTo>
                  <a:lnTo>
                    <a:pt x="1523" y="682"/>
                  </a:lnTo>
                  <a:lnTo>
                    <a:pt x="1523" y="682"/>
                  </a:lnTo>
                  <a:lnTo>
                    <a:pt x="1500" y="688"/>
                  </a:lnTo>
                  <a:lnTo>
                    <a:pt x="1500" y="688"/>
                  </a:lnTo>
                  <a:lnTo>
                    <a:pt x="1478" y="699"/>
                  </a:lnTo>
                  <a:lnTo>
                    <a:pt x="1478" y="699"/>
                  </a:lnTo>
                  <a:lnTo>
                    <a:pt x="1472" y="704"/>
                  </a:lnTo>
                  <a:lnTo>
                    <a:pt x="1472" y="704"/>
                  </a:lnTo>
                  <a:lnTo>
                    <a:pt x="1466" y="716"/>
                  </a:lnTo>
                  <a:lnTo>
                    <a:pt x="1466" y="716"/>
                  </a:lnTo>
                  <a:lnTo>
                    <a:pt x="1454" y="722"/>
                  </a:lnTo>
                  <a:lnTo>
                    <a:pt x="1454" y="722"/>
                  </a:lnTo>
                  <a:lnTo>
                    <a:pt x="1449" y="728"/>
                  </a:lnTo>
                  <a:lnTo>
                    <a:pt x="1449" y="733"/>
                  </a:lnTo>
                  <a:lnTo>
                    <a:pt x="1449" y="739"/>
                  </a:lnTo>
                  <a:lnTo>
                    <a:pt x="1449" y="744"/>
                  </a:lnTo>
                  <a:lnTo>
                    <a:pt x="1449" y="750"/>
                  </a:lnTo>
                  <a:lnTo>
                    <a:pt x="1449" y="750"/>
                  </a:lnTo>
                  <a:lnTo>
                    <a:pt x="1472" y="750"/>
                  </a:lnTo>
                  <a:lnTo>
                    <a:pt x="1472" y="750"/>
                  </a:lnTo>
                  <a:lnTo>
                    <a:pt x="1489" y="750"/>
                  </a:lnTo>
                  <a:lnTo>
                    <a:pt x="1489" y="750"/>
                  </a:lnTo>
                  <a:lnTo>
                    <a:pt x="1500" y="756"/>
                  </a:lnTo>
                  <a:lnTo>
                    <a:pt x="1500" y="756"/>
                  </a:lnTo>
                  <a:lnTo>
                    <a:pt x="1517" y="762"/>
                  </a:lnTo>
                  <a:lnTo>
                    <a:pt x="1517" y="762"/>
                  </a:lnTo>
                  <a:lnTo>
                    <a:pt x="1529" y="762"/>
                  </a:lnTo>
                  <a:lnTo>
                    <a:pt x="1529" y="762"/>
                  </a:lnTo>
                  <a:lnTo>
                    <a:pt x="1534" y="762"/>
                  </a:lnTo>
                  <a:lnTo>
                    <a:pt x="1534" y="762"/>
                  </a:lnTo>
                  <a:lnTo>
                    <a:pt x="1545" y="768"/>
                  </a:lnTo>
                  <a:lnTo>
                    <a:pt x="1545" y="768"/>
                  </a:lnTo>
                  <a:lnTo>
                    <a:pt x="1551" y="768"/>
                  </a:lnTo>
                  <a:lnTo>
                    <a:pt x="1551" y="768"/>
                  </a:lnTo>
                  <a:lnTo>
                    <a:pt x="1551" y="773"/>
                  </a:lnTo>
                  <a:lnTo>
                    <a:pt x="1551" y="773"/>
                  </a:lnTo>
                  <a:lnTo>
                    <a:pt x="1551" y="778"/>
                  </a:lnTo>
                  <a:lnTo>
                    <a:pt x="1551" y="778"/>
                  </a:lnTo>
                  <a:lnTo>
                    <a:pt x="1540" y="778"/>
                  </a:lnTo>
                  <a:lnTo>
                    <a:pt x="1540" y="778"/>
                  </a:lnTo>
                  <a:lnTo>
                    <a:pt x="1529" y="784"/>
                  </a:lnTo>
                  <a:lnTo>
                    <a:pt x="1529" y="784"/>
                  </a:lnTo>
                  <a:lnTo>
                    <a:pt x="1517" y="784"/>
                  </a:lnTo>
                  <a:lnTo>
                    <a:pt x="1517" y="784"/>
                  </a:lnTo>
                  <a:lnTo>
                    <a:pt x="1506" y="784"/>
                  </a:lnTo>
                  <a:lnTo>
                    <a:pt x="1506" y="784"/>
                  </a:lnTo>
                  <a:lnTo>
                    <a:pt x="1506" y="790"/>
                  </a:lnTo>
                  <a:lnTo>
                    <a:pt x="1506" y="790"/>
                  </a:lnTo>
                  <a:lnTo>
                    <a:pt x="1506" y="796"/>
                  </a:lnTo>
                  <a:lnTo>
                    <a:pt x="1506" y="796"/>
                  </a:lnTo>
                  <a:lnTo>
                    <a:pt x="1506" y="801"/>
                  </a:lnTo>
                  <a:lnTo>
                    <a:pt x="1506" y="801"/>
                  </a:lnTo>
                  <a:lnTo>
                    <a:pt x="1512" y="796"/>
                  </a:lnTo>
                  <a:lnTo>
                    <a:pt x="1512" y="796"/>
                  </a:lnTo>
                  <a:lnTo>
                    <a:pt x="1517" y="801"/>
                  </a:lnTo>
                  <a:lnTo>
                    <a:pt x="1517" y="801"/>
                  </a:lnTo>
                  <a:lnTo>
                    <a:pt x="1529" y="807"/>
                  </a:lnTo>
                  <a:lnTo>
                    <a:pt x="1529" y="807"/>
                  </a:lnTo>
                  <a:lnTo>
                    <a:pt x="1534" y="813"/>
                  </a:lnTo>
                  <a:lnTo>
                    <a:pt x="1534" y="813"/>
                  </a:lnTo>
                  <a:lnTo>
                    <a:pt x="1540" y="818"/>
                  </a:lnTo>
                  <a:lnTo>
                    <a:pt x="1540" y="818"/>
                  </a:lnTo>
                  <a:lnTo>
                    <a:pt x="1540" y="830"/>
                  </a:lnTo>
                  <a:lnTo>
                    <a:pt x="1540" y="830"/>
                  </a:lnTo>
                  <a:lnTo>
                    <a:pt x="1545" y="835"/>
                  </a:lnTo>
                  <a:lnTo>
                    <a:pt x="1545" y="835"/>
                  </a:lnTo>
                  <a:lnTo>
                    <a:pt x="1545" y="847"/>
                  </a:lnTo>
                  <a:lnTo>
                    <a:pt x="1545" y="847"/>
                  </a:lnTo>
                  <a:lnTo>
                    <a:pt x="1551" y="853"/>
                  </a:lnTo>
                  <a:lnTo>
                    <a:pt x="1568" y="858"/>
                  </a:lnTo>
                  <a:lnTo>
                    <a:pt x="1591" y="864"/>
                  </a:lnTo>
                  <a:lnTo>
                    <a:pt x="1608" y="869"/>
                  </a:lnTo>
                  <a:lnTo>
                    <a:pt x="1625" y="875"/>
                  </a:lnTo>
                  <a:lnTo>
                    <a:pt x="1625" y="875"/>
                  </a:lnTo>
                  <a:lnTo>
                    <a:pt x="1637" y="869"/>
                  </a:lnTo>
                  <a:lnTo>
                    <a:pt x="1637" y="869"/>
                  </a:lnTo>
                  <a:lnTo>
                    <a:pt x="1642" y="869"/>
                  </a:lnTo>
                  <a:lnTo>
                    <a:pt x="1642" y="869"/>
                  </a:lnTo>
                  <a:lnTo>
                    <a:pt x="1648" y="864"/>
                  </a:lnTo>
                  <a:lnTo>
                    <a:pt x="1648" y="864"/>
                  </a:lnTo>
                  <a:lnTo>
                    <a:pt x="1653" y="858"/>
                  </a:lnTo>
                  <a:lnTo>
                    <a:pt x="1653" y="858"/>
                  </a:lnTo>
                  <a:lnTo>
                    <a:pt x="1682" y="853"/>
                  </a:lnTo>
                  <a:lnTo>
                    <a:pt x="1682" y="853"/>
                  </a:lnTo>
                  <a:lnTo>
                    <a:pt x="1710" y="853"/>
                  </a:lnTo>
                  <a:lnTo>
                    <a:pt x="1710" y="853"/>
                  </a:lnTo>
                  <a:lnTo>
                    <a:pt x="1739" y="853"/>
                  </a:lnTo>
                  <a:lnTo>
                    <a:pt x="1739" y="853"/>
                  </a:lnTo>
                  <a:lnTo>
                    <a:pt x="1762" y="853"/>
                  </a:lnTo>
                  <a:lnTo>
                    <a:pt x="1762" y="853"/>
                  </a:lnTo>
                  <a:lnTo>
                    <a:pt x="1762" y="847"/>
                  </a:lnTo>
                  <a:lnTo>
                    <a:pt x="1762" y="847"/>
                  </a:lnTo>
                  <a:lnTo>
                    <a:pt x="1762" y="841"/>
                  </a:lnTo>
                  <a:lnTo>
                    <a:pt x="1762" y="841"/>
                  </a:lnTo>
                  <a:lnTo>
                    <a:pt x="1762" y="841"/>
                  </a:lnTo>
                  <a:lnTo>
                    <a:pt x="1762" y="841"/>
                  </a:lnTo>
                  <a:lnTo>
                    <a:pt x="1767" y="835"/>
                  </a:lnTo>
                  <a:lnTo>
                    <a:pt x="1767" y="835"/>
                  </a:lnTo>
                  <a:lnTo>
                    <a:pt x="1773" y="841"/>
                  </a:lnTo>
                  <a:lnTo>
                    <a:pt x="1773" y="841"/>
                  </a:lnTo>
                  <a:lnTo>
                    <a:pt x="1784" y="853"/>
                  </a:lnTo>
                  <a:lnTo>
                    <a:pt x="1784" y="853"/>
                  </a:lnTo>
                  <a:lnTo>
                    <a:pt x="1790" y="858"/>
                  </a:lnTo>
                  <a:lnTo>
                    <a:pt x="1790" y="858"/>
                  </a:lnTo>
                  <a:lnTo>
                    <a:pt x="1796" y="864"/>
                  </a:lnTo>
                  <a:lnTo>
                    <a:pt x="1796" y="864"/>
                  </a:lnTo>
                  <a:lnTo>
                    <a:pt x="1796" y="869"/>
                  </a:lnTo>
                  <a:lnTo>
                    <a:pt x="1796" y="869"/>
                  </a:lnTo>
                  <a:lnTo>
                    <a:pt x="1796" y="869"/>
                  </a:lnTo>
                  <a:lnTo>
                    <a:pt x="1796" y="869"/>
                  </a:lnTo>
                  <a:lnTo>
                    <a:pt x="1796" y="875"/>
                  </a:lnTo>
                  <a:lnTo>
                    <a:pt x="1796" y="875"/>
                  </a:lnTo>
                  <a:lnTo>
                    <a:pt x="1796" y="881"/>
                  </a:lnTo>
                  <a:lnTo>
                    <a:pt x="1796" y="881"/>
                  </a:lnTo>
                  <a:lnTo>
                    <a:pt x="1801" y="881"/>
                  </a:lnTo>
                  <a:lnTo>
                    <a:pt x="1801" y="881"/>
                  </a:lnTo>
                  <a:lnTo>
                    <a:pt x="1807" y="881"/>
                  </a:lnTo>
                  <a:lnTo>
                    <a:pt x="1807" y="881"/>
                  </a:lnTo>
                  <a:lnTo>
                    <a:pt x="1807" y="881"/>
                  </a:lnTo>
                  <a:lnTo>
                    <a:pt x="1807" y="881"/>
                  </a:lnTo>
                  <a:lnTo>
                    <a:pt x="1813" y="887"/>
                  </a:lnTo>
                  <a:lnTo>
                    <a:pt x="1813" y="887"/>
                  </a:lnTo>
                  <a:lnTo>
                    <a:pt x="1818" y="881"/>
                  </a:lnTo>
                  <a:lnTo>
                    <a:pt x="1818" y="881"/>
                  </a:lnTo>
                  <a:lnTo>
                    <a:pt x="1824" y="869"/>
                  </a:lnTo>
                  <a:lnTo>
                    <a:pt x="1824" y="869"/>
                  </a:lnTo>
                  <a:lnTo>
                    <a:pt x="1835" y="858"/>
                  </a:lnTo>
                  <a:lnTo>
                    <a:pt x="1835" y="858"/>
                  </a:lnTo>
                  <a:lnTo>
                    <a:pt x="1841" y="853"/>
                  </a:lnTo>
                  <a:lnTo>
                    <a:pt x="1841" y="853"/>
                  </a:lnTo>
                  <a:lnTo>
                    <a:pt x="1869" y="847"/>
                  </a:lnTo>
                  <a:lnTo>
                    <a:pt x="1869" y="847"/>
                  </a:lnTo>
                  <a:lnTo>
                    <a:pt x="1898" y="847"/>
                  </a:lnTo>
                  <a:lnTo>
                    <a:pt x="1898" y="847"/>
                  </a:lnTo>
                  <a:lnTo>
                    <a:pt x="1926" y="847"/>
                  </a:lnTo>
                  <a:lnTo>
                    <a:pt x="1926" y="847"/>
                  </a:lnTo>
                  <a:lnTo>
                    <a:pt x="1949" y="847"/>
                  </a:lnTo>
                  <a:lnTo>
                    <a:pt x="1949" y="847"/>
                  </a:lnTo>
                  <a:lnTo>
                    <a:pt x="1949" y="853"/>
                  </a:lnTo>
                  <a:lnTo>
                    <a:pt x="1949" y="853"/>
                  </a:lnTo>
                  <a:lnTo>
                    <a:pt x="1949" y="858"/>
                  </a:lnTo>
                  <a:lnTo>
                    <a:pt x="1949" y="858"/>
                  </a:lnTo>
                  <a:lnTo>
                    <a:pt x="1949" y="864"/>
                  </a:lnTo>
                  <a:lnTo>
                    <a:pt x="1949" y="864"/>
                  </a:lnTo>
                  <a:lnTo>
                    <a:pt x="1949" y="869"/>
                  </a:lnTo>
                  <a:lnTo>
                    <a:pt x="1949" y="869"/>
                  </a:lnTo>
                  <a:lnTo>
                    <a:pt x="1943" y="875"/>
                  </a:lnTo>
                  <a:lnTo>
                    <a:pt x="1943" y="875"/>
                  </a:lnTo>
                  <a:lnTo>
                    <a:pt x="1938" y="875"/>
                  </a:lnTo>
                  <a:lnTo>
                    <a:pt x="1938" y="875"/>
                  </a:lnTo>
                  <a:lnTo>
                    <a:pt x="1932" y="881"/>
                  </a:lnTo>
                  <a:lnTo>
                    <a:pt x="1932" y="881"/>
                  </a:lnTo>
                  <a:lnTo>
                    <a:pt x="1926" y="887"/>
                  </a:lnTo>
                  <a:lnTo>
                    <a:pt x="1926" y="887"/>
                  </a:lnTo>
                  <a:lnTo>
                    <a:pt x="1926" y="898"/>
                  </a:lnTo>
                  <a:lnTo>
                    <a:pt x="1926" y="898"/>
                  </a:lnTo>
                  <a:lnTo>
                    <a:pt x="1932" y="915"/>
                  </a:lnTo>
                  <a:lnTo>
                    <a:pt x="1932" y="915"/>
                  </a:lnTo>
                  <a:lnTo>
                    <a:pt x="1938" y="927"/>
                  </a:lnTo>
                  <a:lnTo>
                    <a:pt x="1938" y="927"/>
                  </a:lnTo>
                  <a:lnTo>
                    <a:pt x="1943" y="938"/>
                  </a:lnTo>
                  <a:lnTo>
                    <a:pt x="1943" y="938"/>
                  </a:lnTo>
                  <a:lnTo>
                    <a:pt x="1943" y="955"/>
                  </a:lnTo>
                  <a:lnTo>
                    <a:pt x="1943" y="955"/>
                  </a:lnTo>
                  <a:lnTo>
                    <a:pt x="1943" y="966"/>
                  </a:lnTo>
                  <a:lnTo>
                    <a:pt x="1943" y="966"/>
                  </a:lnTo>
                  <a:lnTo>
                    <a:pt x="1938" y="978"/>
                  </a:lnTo>
                  <a:lnTo>
                    <a:pt x="1938" y="978"/>
                  </a:lnTo>
                  <a:lnTo>
                    <a:pt x="1938" y="989"/>
                  </a:lnTo>
                  <a:lnTo>
                    <a:pt x="1938" y="989"/>
                  </a:lnTo>
                  <a:lnTo>
                    <a:pt x="1926" y="994"/>
                  </a:lnTo>
                  <a:lnTo>
                    <a:pt x="1926" y="994"/>
                  </a:lnTo>
                  <a:lnTo>
                    <a:pt x="1909" y="1000"/>
                  </a:lnTo>
                  <a:lnTo>
                    <a:pt x="1909" y="1000"/>
                  </a:lnTo>
                  <a:lnTo>
                    <a:pt x="1898" y="1006"/>
                  </a:lnTo>
                  <a:lnTo>
                    <a:pt x="1898" y="1006"/>
                  </a:lnTo>
                  <a:lnTo>
                    <a:pt x="1881" y="1012"/>
                  </a:lnTo>
                  <a:lnTo>
                    <a:pt x="1881" y="1012"/>
                  </a:lnTo>
                  <a:lnTo>
                    <a:pt x="1875" y="1012"/>
                  </a:lnTo>
                  <a:lnTo>
                    <a:pt x="1875" y="1012"/>
                  </a:lnTo>
                  <a:lnTo>
                    <a:pt x="1869" y="1006"/>
                  </a:lnTo>
                  <a:lnTo>
                    <a:pt x="1869" y="1006"/>
                  </a:lnTo>
                  <a:lnTo>
                    <a:pt x="1858" y="1006"/>
                  </a:lnTo>
                  <a:lnTo>
                    <a:pt x="1858" y="1006"/>
                  </a:lnTo>
                  <a:lnTo>
                    <a:pt x="1853" y="1006"/>
                  </a:lnTo>
                  <a:lnTo>
                    <a:pt x="1853" y="1006"/>
                  </a:lnTo>
                  <a:lnTo>
                    <a:pt x="1847" y="1006"/>
                  </a:lnTo>
                  <a:lnTo>
                    <a:pt x="1847" y="1006"/>
                  </a:lnTo>
                  <a:lnTo>
                    <a:pt x="1847" y="1012"/>
                  </a:lnTo>
                  <a:lnTo>
                    <a:pt x="1847" y="1012"/>
                  </a:lnTo>
                  <a:lnTo>
                    <a:pt x="1847" y="1017"/>
                  </a:lnTo>
                  <a:lnTo>
                    <a:pt x="1847" y="1017"/>
                  </a:lnTo>
                  <a:lnTo>
                    <a:pt x="1847" y="1023"/>
                  </a:lnTo>
                  <a:lnTo>
                    <a:pt x="1847" y="1023"/>
                  </a:lnTo>
                  <a:lnTo>
                    <a:pt x="1830" y="1034"/>
                  </a:lnTo>
                  <a:lnTo>
                    <a:pt x="1830" y="1034"/>
                  </a:lnTo>
                  <a:lnTo>
                    <a:pt x="1813" y="1040"/>
                  </a:lnTo>
                  <a:lnTo>
                    <a:pt x="1813" y="1040"/>
                  </a:lnTo>
                  <a:lnTo>
                    <a:pt x="1790" y="1052"/>
                  </a:lnTo>
                  <a:lnTo>
                    <a:pt x="1790" y="1052"/>
                  </a:lnTo>
                  <a:lnTo>
                    <a:pt x="1762" y="1052"/>
                  </a:lnTo>
                  <a:lnTo>
                    <a:pt x="1762" y="1052"/>
                  </a:lnTo>
                  <a:lnTo>
                    <a:pt x="1750" y="1040"/>
                  </a:lnTo>
                  <a:lnTo>
                    <a:pt x="1750" y="1040"/>
                  </a:lnTo>
                  <a:lnTo>
                    <a:pt x="1739" y="1028"/>
                  </a:lnTo>
                  <a:lnTo>
                    <a:pt x="1739" y="1028"/>
                  </a:lnTo>
                  <a:lnTo>
                    <a:pt x="1728" y="1017"/>
                  </a:lnTo>
                  <a:lnTo>
                    <a:pt x="1728" y="1017"/>
                  </a:lnTo>
                  <a:lnTo>
                    <a:pt x="1710" y="1017"/>
                  </a:lnTo>
                  <a:lnTo>
                    <a:pt x="1710" y="1017"/>
                  </a:lnTo>
                  <a:lnTo>
                    <a:pt x="1704" y="1017"/>
                  </a:lnTo>
                  <a:lnTo>
                    <a:pt x="1704" y="1017"/>
                  </a:lnTo>
                  <a:lnTo>
                    <a:pt x="1693" y="1023"/>
                  </a:lnTo>
                  <a:lnTo>
                    <a:pt x="1693" y="1023"/>
                  </a:lnTo>
                  <a:lnTo>
                    <a:pt x="1682" y="1034"/>
                  </a:lnTo>
                  <a:lnTo>
                    <a:pt x="1682" y="1034"/>
                  </a:lnTo>
                  <a:lnTo>
                    <a:pt x="1676" y="1040"/>
                  </a:lnTo>
                  <a:lnTo>
                    <a:pt x="1676" y="1040"/>
                  </a:lnTo>
                  <a:lnTo>
                    <a:pt x="1676" y="1040"/>
                  </a:lnTo>
                  <a:lnTo>
                    <a:pt x="1676" y="1040"/>
                  </a:lnTo>
                  <a:lnTo>
                    <a:pt x="1676" y="1046"/>
                  </a:lnTo>
                  <a:lnTo>
                    <a:pt x="1676" y="1046"/>
                  </a:lnTo>
                  <a:lnTo>
                    <a:pt x="1676" y="1052"/>
                  </a:lnTo>
                  <a:lnTo>
                    <a:pt x="1676" y="1052"/>
                  </a:lnTo>
                  <a:lnTo>
                    <a:pt x="1682" y="1052"/>
                  </a:lnTo>
                  <a:lnTo>
                    <a:pt x="1682" y="1052"/>
                  </a:lnTo>
                  <a:lnTo>
                    <a:pt x="1682" y="1052"/>
                  </a:lnTo>
                  <a:lnTo>
                    <a:pt x="1682" y="1052"/>
                  </a:lnTo>
                  <a:lnTo>
                    <a:pt x="1682" y="1057"/>
                  </a:lnTo>
                  <a:lnTo>
                    <a:pt x="1682" y="1057"/>
                  </a:lnTo>
                  <a:lnTo>
                    <a:pt x="1682" y="1057"/>
                  </a:lnTo>
                  <a:lnTo>
                    <a:pt x="1682" y="1057"/>
                  </a:lnTo>
                  <a:lnTo>
                    <a:pt x="1688" y="1057"/>
                  </a:lnTo>
                  <a:lnTo>
                    <a:pt x="1688" y="1057"/>
                  </a:lnTo>
                  <a:lnTo>
                    <a:pt x="1693" y="1068"/>
                  </a:lnTo>
                  <a:lnTo>
                    <a:pt x="1693" y="1068"/>
                  </a:lnTo>
                  <a:lnTo>
                    <a:pt x="1699" y="1080"/>
                  </a:lnTo>
                  <a:lnTo>
                    <a:pt x="1699" y="1080"/>
                  </a:lnTo>
                  <a:lnTo>
                    <a:pt x="1699" y="1091"/>
                  </a:lnTo>
                  <a:lnTo>
                    <a:pt x="1699" y="1091"/>
                  </a:lnTo>
                  <a:lnTo>
                    <a:pt x="1704" y="1114"/>
                  </a:lnTo>
                  <a:lnTo>
                    <a:pt x="1704" y="1114"/>
                  </a:lnTo>
                  <a:lnTo>
                    <a:pt x="1699" y="1108"/>
                  </a:lnTo>
                  <a:lnTo>
                    <a:pt x="1699" y="1108"/>
                  </a:lnTo>
                  <a:lnTo>
                    <a:pt x="1699" y="1108"/>
                  </a:lnTo>
                  <a:lnTo>
                    <a:pt x="1699" y="1108"/>
                  </a:lnTo>
                  <a:lnTo>
                    <a:pt x="1699" y="1103"/>
                  </a:lnTo>
                  <a:lnTo>
                    <a:pt x="1699" y="1103"/>
                  </a:lnTo>
                  <a:lnTo>
                    <a:pt x="1699" y="1097"/>
                  </a:lnTo>
                  <a:lnTo>
                    <a:pt x="1699" y="1097"/>
                  </a:lnTo>
                  <a:lnTo>
                    <a:pt x="1688" y="1097"/>
                  </a:lnTo>
                  <a:lnTo>
                    <a:pt x="1688" y="1097"/>
                  </a:lnTo>
                  <a:lnTo>
                    <a:pt x="1682" y="1097"/>
                  </a:lnTo>
                  <a:lnTo>
                    <a:pt x="1682" y="1097"/>
                  </a:lnTo>
                  <a:lnTo>
                    <a:pt x="1676" y="1097"/>
                  </a:lnTo>
                  <a:lnTo>
                    <a:pt x="1676" y="1097"/>
                  </a:lnTo>
                  <a:lnTo>
                    <a:pt x="1671" y="1091"/>
                  </a:lnTo>
                  <a:lnTo>
                    <a:pt x="1671" y="1103"/>
                  </a:lnTo>
                  <a:lnTo>
                    <a:pt x="1665" y="1114"/>
                  </a:lnTo>
                  <a:lnTo>
                    <a:pt x="1665" y="1120"/>
                  </a:lnTo>
                  <a:lnTo>
                    <a:pt x="1659" y="1131"/>
                  </a:lnTo>
                  <a:lnTo>
                    <a:pt x="1659" y="1131"/>
                  </a:lnTo>
                  <a:lnTo>
                    <a:pt x="1659" y="1131"/>
                  </a:lnTo>
                  <a:lnTo>
                    <a:pt x="1659" y="1131"/>
                  </a:lnTo>
                  <a:lnTo>
                    <a:pt x="1653" y="1131"/>
                  </a:lnTo>
                  <a:lnTo>
                    <a:pt x="1653" y="1131"/>
                  </a:lnTo>
                  <a:lnTo>
                    <a:pt x="1648" y="1131"/>
                  </a:lnTo>
                  <a:lnTo>
                    <a:pt x="1648" y="1131"/>
                  </a:lnTo>
                  <a:lnTo>
                    <a:pt x="1642" y="1131"/>
                  </a:lnTo>
                  <a:lnTo>
                    <a:pt x="1642" y="1131"/>
                  </a:lnTo>
                  <a:lnTo>
                    <a:pt x="1637" y="1137"/>
                  </a:lnTo>
                  <a:lnTo>
                    <a:pt x="1637" y="1137"/>
                  </a:lnTo>
                  <a:lnTo>
                    <a:pt x="1625" y="1148"/>
                  </a:lnTo>
                  <a:lnTo>
                    <a:pt x="1625" y="1148"/>
                  </a:lnTo>
                  <a:lnTo>
                    <a:pt x="1614" y="1153"/>
                  </a:lnTo>
                  <a:lnTo>
                    <a:pt x="1614" y="1153"/>
                  </a:lnTo>
                  <a:lnTo>
                    <a:pt x="1608" y="1165"/>
                  </a:lnTo>
                  <a:lnTo>
                    <a:pt x="1608" y="1165"/>
                  </a:lnTo>
                  <a:lnTo>
                    <a:pt x="1603" y="1171"/>
                  </a:lnTo>
                  <a:lnTo>
                    <a:pt x="1603" y="1171"/>
                  </a:lnTo>
                  <a:lnTo>
                    <a:pt x="1608" y="1182"/>
                  </a:lnTo>
                  <a:lnTo>
                    <a:pt x="1608" y="1182"/>
                  </a:lnTo>
                  <a:lnTo>
                    <a:pt x="1608" y="1188"/>
                  </a:lnTo>
                  <a:lnTo>
                    <a:pt x="1608" y="1188"/>
                  </a:lnTo>
                  <a:lnTo>
                    <a:pt x="1608" y="1193"/>
                  </a:lnTo>
                  <a:lnTo>
                    <a:pt x="1608" y="1193"/>
                  </a:lnTo>
                  <a:lnTo>
                    <a:pt x="1603" y="1199"/>
                  </a:lnTo>
                  <a:lnTo>
                    <a:pt x="1603" y="1199"/>
                  </a:lnTo>
                  <a:lnTo>
                    <a:pt x="1591" y="1199"/>
                  </a:lnTo>
                  <a:lnTo>
                    <a:pt x="1591" y="1199"/>
                  </a:lnTo>
                  <a:lnTo>
                    <a:pt x="1585" y="1205"/>
                  </a:lnTo>
                  <a:lnTo>
                    <a:pt x="1585" y="1205"/>
                  </a:lnTo>
                  <a:lnTo>
                    <a:pt x="1579" y="1205"/>
                  </a:lnTo>
                  <a:lnTo>
                    <a:pt x="1579" y="1205"/>
                  </a:lnTo>
                  <a:lnTo>
                    <a:pt x="1579" y="1211"/>
                  </a:lnTo>
                  <a:lnTo>
                    <a:pt x="1579" y="1211"/>
                  </a:lnTo>
                  <a:lnTo>
                    <a:pt x="1574" y="1217"/>
                  </a:lnTo>
                  <a:lnTo>
                    <a:pt x="1574" y="1217"/>
                  </a:lnTo>
                  <a:lnTo>
                    <a:pt x="1574" y="1222"/>
                  </a:lnTo>
                  <a:lnTo>
                    <a:pt x="1574" y="1222"/>
                  </a:lnTo>
                  <a:lnTo>
                    <a:pt x="1574" y="1228"/>
                  </a:lnTo>
                  <a:lnTo>
                    <a:pt x="1574" y="1228"/>
                  </a:lnTo>
                  <a:lnTo>
                    <a:pt x="1579" y="1228"/>
                  </a:lnTo>
                  <a:lnTo>
                    <a:pt x="1579" y="1228"/>
                  </a:lnTo>
                  <a:lnTo>
                    <a:pt x="1585" y="1228"/>
                  </a:lnTo>
                  <a:lnTo>
                    <a:pt x="1585" y="1228"/>
                  </a:lnTo>
                  <a:lnTo>
                    <a:pt x="1591" y="1228"/>
                  </a:lnTo>
                  <a:lnTo>
                    <a:pt x="1591" y="1228"/>
                  </a:lnTo>
                  <a:lnTo>
                    <a:pt x="1597" y="1228"/>
                  </a:lnTo>
                  <a:lnTo>
                    <a:pt x="1597" y="1228"/>
                  </a:lnTo>
                  <a:lnTo>
                    <a:pt x="1597" y="1233"/>
                  </a:lnTo>
                  <a:lnTo>
                    <a:pt x="1597" y="1233"/>
                  </a:lnTo>
                  <a:lnTo>
                    <a:pt x="1591" y="1239"/>
                  </a:lnTo>
                  <a:lnTo>
                    <a:pt x="1591" y="1239"/>
                  </a:lnTo>
                  <a:lnTo>
                    <a:pt x="1591" y="1245"/>
                  </a:lnTo>
                  <a:lnTo>
                    <a:pt x="1591" y="1245"/>
                  </a:lnTo>
                  <a:lnTo>
                    <a:pt x="1591" y="1250"/>
                  </a:lnTo>
                  <a:lnTo>
                    <a:pt x="1591" y="1250"/>
                  </a:lnTo>
                  <a:lnTo>
                    <a:pt x="1597" y="1250"/>
                  </a:lnTo>
                  <a:lnTo>
                    <a:pt x="1597" y="1250"/>
                  </a:lnTo>
                  <a:lnTo>
                    <a:pt x="1608" y="1250"/>
                  </a:lnTo>
                  <a:lnTo>
                    <a:pt x="1608" y="1250"/>
                  </a:lnTo>
                  <a:lnTo>
                    <a:pt x="1614" y="1250"/>
                  </a:lnTo>
                  <a:lnTo>
                    <a:pt x="1614" y="1250"/>
                  </a:lnTo>
                  <a:lnTo>
                    <a:pt x="1619" y="1250"/>
                  </a:lnTo>
                  <a:lnTo>
                    <a:pt x="1619" y="1250"/>
                  </a:lnTo>
                  <a:lnTo>
                    <a:pt x="1625" y="1256"/>
                  </a:lnTo>
                  <a:lnTo>
                    <a:pt x="1625" y="1256"/>
                  </a:lnTo>
                  <a:lnTo>
                    <a:pt x="1625" y="1262"/>
                  </a:lnTo>
                  <a:lnTo>
                    <a:pt x="1625" y="1262"/>
                  </a:lnTo>
                  <a:lnTo>
                    <a:pt x="1625" y="1262"/>
                  </a:lnTo>
                  <a:lnTo>
                    <a:pt x="1625" y="1262"/>
                  </a:lnTo>
                  <a:lnTo>
                    <a:pt x="1625" y="1267"/>
                  </a:lnTo>
                  <a:lnTo>
                    <a:pt x="1625" y="1267"/>
                  </a:lnTo>
                  <a:lnTo>
                    <a:pt x="1631" y="1267"/>
                  </a:lnTo>
                  <a:lnTo>
                    <a:pt x="1631" y="1267"/>
                  </a:lnTo>
                  <a:lnTo>
                    <a:pt x="1631" y="1273"/>
                  </a:lnTo>
                  <a:lnTo>
                    <a:pt x="1631" y="1273"/>
                  </a:lnTo>
                  <a:lnTo>
                    <a:pt x="1631" y="1273"/>
                  </a:lnTo>
                  <a:lnTo>
                    <a:pt x="1631" y="1273"/>
                  </a:lnTo>
                  <a:lnTo>
                    <a:pt x="1631" y="1279"/>
                  </a:lnTo>
                  <a:lnTo>
                    <a:pt x="1631" y="1279"/>
                  </a:lnTo>
                  <a:lnTo>
                    <a:pt x="1653" y="1279"/>
                  </a:lnTo>
                  <a:lnTo>
                    <a:pt x="1653" y="1279"/>
                  </a:lnTo>
                  <a:lnTo>
                    <a:pt x="1676" y="1279"/>
                  </a:lnTo>
                  <a:lnTo>
                    <a:pt x="1676" y="1279"/>
                  </a:lnTo>
                  <a:lnTo>
                    <a:pt x="1693" y="1284"/>
                  </a:lnTo>
                  <a:lnTo>
                    <a:pt x="1693" y="1284"/>
                  </a:lnTo>
                  <a:lnTo>
                    <a:pt x="1710" y="1290"/>
                  </a:lnTo>
                  <a:lnTo>
                    <a:pt x="1710" y="1290"/>
                  </a:lnTo>
                  <a:lnTo>
                    <a:pt x="1710" y="1290"/>
                  </a:lnTo>
                  <a:lnTo>
                    <a:pt x="1710" y="1290"/>
                  </a:lnTo>
                  <a:lnTo>
                    <a:pt x="1710" y="1284"/>
                  </a:lnTo>
                  <a:lnTo>
                    <a:pt x="1710" y="1284"/>
                  </a:lnTo>
                  <a:lnTo>
                    <a:pt x="1710" y="1279"/>
                  </a:lnTo>
                  <a:lnTo>
                    <a:pt x="1710" y="1279"/>
                  </a:lnTo>
                  <a:lnTo>
                    <a:pt x="1716" y="1279"/>
                  </a:lnTo>
                  <a:lnTo>
                    <a:pt x="1716" y="1279"/>
                  </a:lnTo>
                  <a:lnTo>
                    <a:pt x="1722" y="1279"/>
                  </a:lnTo>
                  <a:lnTo>
                    <a:pt x="1722" y="1279"/>
                  </a:lnTo>
                  <a:lnTo>
                    <a:pt x="1728" y="1279"/>
                  </a:lnTo>
                  <a:lnTo>
                    <a:pt x="1728" y="1279"/>
                  </a:lnTo>
                  <a:lnTo>
                    <a:pt x="1733" y="1279"/>
                  </a:lnTo>
                  <a:lnTo>
                    <a:pt x="1733" y="1279"/>
                  </a:lnTo>
                  <a:lnTo>
                    <a:pt x="1739" y="1279"/>
                  </a:lnTo>
                  <a:lnTo>
                    <a:pt x="1739" y="1279"/>
                  </a:lnTo>
                  <a:lnTo>
                    <a:pt x="1739" y="1284"/>
                  </a:lnTo>
                  <a:lnTo>
                    <a:pt x="1739" y="1284"/>
                  </a:lnTo>
                  <a:lnTo>
                    <a:pt x="1739" y="1290"/>
                  </a:lnTo>
                  <a:lnTo>
                    <a:pt x="1739" y="1290"/>
                  </a:lnTo>
                  <a:lnTo>
                    <a:pt x="1739" y="1290"/>
                  </a:lnTo>
                  <a:lnTo>
                    <a:pt x="1739" y="1290"/>
                  </a:lnTo>
                  <a:lnTo>
                    <a:pt x="1733" y="1296"/>
                  </a:lnTo>
                  <a:lnTo>
                    <a:pt x="1733" y="1296"/>
                  </a:lnTo>
                  <a:lnTo>
                    <a:pt x="1728" y="1302"/>
                  </a:lnTo>
                  <a:lnTo>
                    <a:pt x="1728" y="1302"/>
                  </a:lnTo>
                  <a:lnTo>
                    <a:pt x="1728" y="1307"/>
                  </a:lnTo>
                  <a:lnTo>
                    <a:pt x="1728" y="1307"/>
                  </a:lnTo>
                  <a:lnTo>
                    <a:pt x="1722" y="1313"/>
                  </a:lnTo>
                  <a:lnTo>
                    <a:pt x="1722" y="1313"/>
                  </a:lnTo>
                  <a:lnTo>
                    <a:pt x="1722" y="1318"/>
                  </a:lnTo>
                  <a:lnTo>
                    <a:pt x="1722" y="1318"/>
                  </a:lnTo>
                  <a:lnTo>
                    <a:pt x="1716" y="1318"/>
                  </a:lnTo>
                  <a:lnTo>
                    <a:pt x="1716" y="1318"/>
                  </a:lnTo>
                  <a:lnTo>
                    <a:pt x="1716" y="1330"/>
                  </a:lnTo>
                  <a:lnTo>
                    <a:pt x="1716" y="1330"/>
                  </a:lnTo>
                  <a:lnTo>
                    <a:pt x="1710" y="1330"/>
                  </a:lnTo>
                  <a:lnTo>
                    <a:pt x="1710" y="1330"/>
                  </a:lnTo>
                  <a:lnTo>
                    <a:pt x="1704" y="1330"/>
                  </a:lnTo>
                  <a:lnTo>
                    <a:pt x="1704" y="1330"/>
                  </a:lnTo>
                  <a:lnTo>
                    <a:pt x="1699" y="1336"/>
                  </a:lnTo>
                  <a:lnTo>
                    <a:pt x="1699" y="1336"/>
                  </a:lnTo>
                  <a:lnTo>
                    <a:pt x="1699" y="1336"/>
                  </a:lnTo>
                  <a:lnTo>
                    <a:pt x="1699" y="1336"/>
                  </a:lnTo>
                  <a:lnTo>
                    <a:pt x="1699" y="1342"/>
                  </a:lnTo>
                  <a:lnTo>
                    <a:pt x="1699" y="1342"/>
                  </a:lnTo>
                  <a:lnTo>
                    <a:pt x="1699" y="1347"/>
                  </a:lnTo>
                  <a:lnTo>
                    <a:pt x="1699" y="1347"/>
                  </a:lnTo>
                  <a:lnTo>
                    <a:pt x="1699" y="1352"/>
                  </a:lnTo>
                  <a:lnTo>
                    <a:pt x="1699" y="1352"/>
                  </a:lnTo>
                  <a:lnTo>
                    <a:pt x="1699" y="1352"/>
                  </a:lnTo>
                  <a:lnTo>
                    <a:pt x="1699" y="1352"/>
                  </a:lnTo>
                  <a:lnTo>
                    <a:pt x="1693" y="1358"/>
                  </a:lnTo>
                  <a:lnTo>
                    <a:pt x="1693" y="1358"/>
                  </a:lnTo>
                  <a:lnTo>
                    <a:pt x="1693" y="1364"/>
                  </a:lnTo>
                  <a:lnTo>
                    <a:pt x="1693" y="1364"/>
                  </a:lnTo>
                  <a:lnTo>
                    <a:pt x="1693" y="1370"/>
                  </a:lnTo>
                  <a:lnTo>
                    <a:pt x="1693" y="1370"/>
                  </a:lnTo>
                  <a:lnTo>
                    <a:pt x="1693" y="1370"/>
                  </a:lnTo>
                  <a:lnTo>
                    <a:pt x="1693" y="1370"/>
                  </a:lnTo>
                  <a:lnTo>
                    <a:pt x="1699" y="1376"/>
                  </a:lnTo>
                  <a:lnTo>
                    <a:pt x="1699" y="1376"/>
                  </a:lnTo>
                  <a:lnTo>
                    <a:pt x="1699" y="1376"/>
                  </a:lnTo>
                  <a:lnTo>
                    <a:pt x="1699" y="1376"/>
                  </a:lnTo>
                  <a:lnTo>
                    <a:pt x="1699" y="1381"/>
                  </a:lnTo>
                  <a:lnTo>
                    <a:pt x="1699" y="1381"/>
                  </a:lnTo>
                  <a:lnTo>
                    <a:pt x="1704" y="1387"/>
                  </a:lnTo>
                  <a:lnTo>
                    <a:pt x="1704" y="1387"/>
                  </a:lnTo>
                  <a:lnTo>
                    <a:pt x="1704" y="1387"/>
                  </a:lnTo>
                  <a:lnTo>
                    <a:pt x="1704" y="1387"/>
                  </a:lnTo>
                  <a:lnTo>
                    <a:pt x="1710" y="1387"/>
                  </a:lnTo>
                  <a:lnTo>
                    <a:pt x="1710" y="1387"/>
                  </a:lnTo>
                  <a:lnTo>
                    <a:pt x="1716" y="1387"/>
                  </a:lnTo>
                  <a:lnTo>
                    <a:pt x="1716" y="1387"/>
                  </a:lnTo>
                  <a:lnTo>
                    <a:pt x="1722" y="1387"/>
                  </a:lnTo>
                  <a:lnTo>
                    <a:pt x="1722" y="1387"/>
                  </a:lnTo>
                  <a:lnTo>
                    <a:pt x="1722" y="1392"/>
                  </a:lnTo>
                  <a:lnTo>
                    <a:pt x="1722" y="1392"/>
                  </a:lnTo>
                  <a:lnTo>
                    <a:pt x="1722" y="1398"/>
                  </a:lnTo>
                  <a:lnTo>
                    <a:pt x="1722" y="1398"/>
                  </a:lnTo>
                  <a:lnTo>
                    <a:pt x="1722" y="1404"/>
                  </a:lnTo>
                  <a:lnTo>
                    <a:pt x="1722" y="1404"/>
                  </a:lnTo>
                  <a:lnTo>
                    <a:pt x="1722" y="1410"/>
                  </a:lnTo>
                  <a:lnTo>
                    <a:pt x="1722" y="1410"/>
                  </a:lnTo>
                  <a:lnTo>
                    <a:pt x="1722" y="1410"/>
                  </a:lnTo>
                  <a:lnTo>
                    <a:pt x="1722" y="1410"/>
                  </a:lnTo>
                  <a:lnTo>
                    <a:pt x="1728" y="1415"/>
                  </a:lnTo>
                  <a:lnTo>
                    <a:pt x="1728" y="1415"/>
                  </a:lnTo>
                  <a:lnTo>
                    <a:pt x="1733" y="1421"/>
                  </a:lnTo>
                  <a:lnTo>
                    <a:pt x="1733" y="1421"/>
                  </a:lnTo>
                  <a:lnTo>
                    <a:pt x="1739" y="1427"/>
                  </a:lnTo>
                  <a:lnTo>
                    <a:pt x="1739" y="1427"/>
                  </a:lnTo>
                  <a:lnTo>
                    <a:pt x="1762" y="1421"/>
                  </a:lnTo>
                  <a:lnTo>
                    <a:pt x="1762" y="1421"/>
                  </a:lnTo>
                  <a:lnTo>
                    <a:pt x="1790" y="1421"/>
                  </a:lnTo>
                  <a:lnTo>
                    <a:pt x="1790" y="1421"/>
                  </a:lnTo>
                  <a:lnTo>
                    <a:pt x="1807" y="1410"/>
                  </a:lnTo>
                  <a:lnTo>
                    <a:pt x="1807" y="1410"/>
                  </a:lnTo>
                  <a:lnTo>
                    <a:pt x="1818" y="1392"/>
                  </a:lnTo>
                  <a:lnTo>
                    <a:pt x="1818" y="1392"/>
                  </a:lnTo>
                  <a:lnTo>
                    <a:pt x="1818" y="1381"/>
                  </a:lnTo>
                  <a:lnTo>
                    <a:pt x="1818" y="1381"/>
                  </a:lnTo>
                  <a:lnTo>
                    <a:pt x="1818" y="1370"/>
                  </a:lnTo>
                  <a:lnTo>
                    <a:pt x="1818" y="1370"/>
                  </a:lnTo>
                  <a:lnTo>
                    <a:pt x="1818" y="1364"/>
                  </a:lnTo>
                  <a:lnTo>
                    <a:pt x="1818" y="1364"/>
                  </a:lnTo>
                  <a:lnTo>
                    <a:pt x="1818" y="1358"/>
                  </a:lnTo>
                  <a:lnTo>
                    <a:pt x="1818" y="1358"/>
                  </a:lnTo>
                  <a:lnTo>
                    <a:pt x="1818" y="1352"/>
                  </a:lnTo>
                  <a:lnTo>
                    <a:pt x="1824" y="1352"/>
                  </a:lnTo>
                  <a:lnTo>
                    <a:pt x="1824" y="1347"/>
                  </a:lnTo>
                  <a:lnTo>
                    <a:pt x="1830" y="1347"/>
                  </a:lnTo>
                  <a:lnTo>
                    <a:pt x="1830" y="1347"/>
                  </a:lnTo>
                  <a:lnTo>
                    <a:pt x="1835" y="1347"/>
                  </a:lnTo>
                  <a:lnTo>
                    <a:pt x="1841" y="1342"/>
                  </a:lnTo>
                  <a:lnTo>
                    <a:pt x="1841" y="1342"/>
                  </a:lnTo>
                  <a:lnTo>
                    <a:pt x="1841" y="1352"/>
                  </a:lnTo>
                  <a:lnTo>
                    <a:pt x="1841" y="1352"/>
                  </a:lnTo>
                  <a:lnTo>
                    <a:pt x="1847" y="1364"/>
                  </a:lnTo>
                  <a:lnTo>
                    <a:pt x="1847" y="1364"/>
                  </a:lnTo>
                  <a:lnTo>
                    <a:pt x="1841" y="1376"/>
                  </a:lnTo>
                  <a:lnTo>
                    <a:pt x="1841" y="1376"/>
                  </a:lnTo>
                  <a:lnTo>
                    <a:pt x="1841" y="1376"/>
                  </a:lnTo>
                  <a:lnTo>
                    <a:pt x="1835" y="1376"/>
                  </a:lnTo>
                  <a:lnTo>
                    <a:pt x="1835" y="1376"/>
                  </a:lnTo>
                  <a:lnTo>
                    <a:pt x="1835" y="1381"/>
                  </a:lnTo>
                  <a:lnTo>
                    <a:pt x="1835" y="1381"/>
                  </a:lnTo>
                  <a:lnTo>
                    <a:pt x="1835" y="1392"/>
                  </a:lnTo>
                  <a:lnTo>
                    <a:pt x="1835" y="1392"/>
                  </a:lnTo>
                  <a:lnTo>
                    <a:pt x="1835" y="1398"/>
                  </a:lnTo>
                  <a:lnTo>
                    <a:pt x="1835" y="1398"/>
                  </a:lnTo>
                  <a:lnTo>
                    <a:pt x="1835" y="1404"/>
                  </a:lnTo>
                  <a:lnTo>
                    <a:pt x="1835" y="1404"/>
                  </a:lnTo>
                  <a:lnTo>
                    <a:pt x="1835" y="1410"/>
                  </a:lnTo>
                  <a:lnTo>
                    <a:pt x="1835" y="1410"/>
                  </a:lnTo>
                  <a:lnTo>
                    <a:pt x="1847" y="1410"/>
                  </a:lnTo>
                  <a:lnTo>
                    <a:pt x="1847" y="1410"/>
                  </a:lnTo>
                  <a:lnTo>
                    <a:pt x="1853" y="1415"/>
                  </a:lnTo>
                  <a:lnTo>
                    <a:pt x="1853" y="1415"/>
                  </a:lnTo>
                  <a:lnTo>
                    <a:pt x="1858" y="1421"/>
                  </a:lnTo>
                  <a:lnTo>
                    <a:pt x="1858" y="1421"/>
                  </a:lnTo>
                  <a:lnTo>
                    <a:pt x="1864" y="1432"/>
                  </a:lnTo>
                  <a:lnTo>
                    <a:pt x="1864" y="1432"/>
                  </a:lnTo>
                  <a:lnTo>
                    <a:pt x="1864" y="1449"/>
                  </a:lnTo>
                  <a:lnTo>
                    <a:pt x="1864" y="1449"/>
                  </a:lnTo>
                  <a:lnTo>
                    <a:pt x="1869" y="1461"/>
                  </a:lnTo>
                  <a:lnTo>
                    <a:pt x="1869" y="1461"/>
                  </a:lnTo>
                  <a:lnTo>
                    <a:pt x="1875" y="1472"/>
                  </a:lnTo>
                  <a:lnTo>
                    <a:pt x="1875" y="1472"/>
                  </a:lnTo>
                  <a:lnTo>
                    <a:pt x="1864" y="1477"/>
                  </a:lnTo>
                  <a:lnTo>
                    <a:pt x="1864" y="1477"/>
                  </a:lnTo>
                  <a:lnTo>
                    <a:pt x="1864" y="1489"/>
                  </a:lnTo>
                  <a:lnTo>
                    <a:pt x="1864" y="1489"/>
                  </a:lnTo>
                  <a:lnTo>
                    <a:pt x="1864" y="1495"/>
                  </a:lnTo>
                  <a:lnTo>
                    <a:pt x="1864" y="1495"/>
                  </a:lnTo>
                  <a:lnTo>
                    <a:pt x="1864" y="1506"/>
                  </a:lnTo>
                  <a:lnTo>
                    <a:pt x="1864" y="1506"/>
                  </a:lnTo>
                  <a:lnTo>
                    <a:pt x="1869" y="1506"/>
                  </a:lnTo>
                  <a:lnTo>
                    <a:pt x="1869" y="1506"/>
                  </a:lnTo>
                  <a:lnTo>
                    <a:pt x="1875" y="1501"/>
                  </a:lnTo>
                  <a:lnTo>
                    <a:pt x="1875" y="1501"/>
                  </a:lnTo>
                  <a:lnTo>
                    <a:pt x="1887" y="1501"/>
                  </a:lnTo>
                  <a:lnTo>
                    <a:pt x="1887" y="1501"/>
                  </a:lnTo>
                  <a:lnTo>
                    <a:pt x="1893" y="1501"/>
                  </a:lnTo>
                  <a:lnTo>
                    <a:pt x="1893" y="1501"/>
                  </a:lnTo>
                  <a:lnTo>
                    <a:pt x="1893" y="1506"/>
                  </a:lnTo>
                  <a:lnTo>
                    <a:pt x="1893" y="1506"/>
                  </a:lnTo>
                  <a:lnTo>
                    <a:pt x="1887" y="1512"/>
                  </a:lnTo>
                  <a:lnTo>
                    <a:pt x="1887" y="1512"/>
                  </a:lnTo>
                  <a:lnTo>
                    <a:pt x="1887" y="1517"/>
                  </a:lnTo>
                  <a:lnTo>
                    <a:pt x="1887" y="1517"/>
                  </a:lnTo>
                  <a:lnTo>
                    <a:pt x="1881" y="1517"/>
                  </a:lnTo>
                  <a:lnTo>
                    <a:pt x="1881" y="1517"/>
                  </a:lnTo>
                  <a:lnTo>
                    <a:pt x="1875" y="1523"/>
                  </a:lnTo>
                  <a:lnTo>
                    <a:pt x="1875" y="1523"/>
                  </a:lnTo>
                  <a:lnTo>
                    <a:pt x="1869" y="1529"/>
                  </a:lnTo>
                  <a:lnTo>
                    <a:pt x="1869" y="1529"/>
                  </a:lnTo>
                  <a:lnTo>
                    <a:pt x="1875" y="1535"/>
                  </a:lnTo>
                  <a:lnTo>
                    <a:pt x="1875" y="1535"/>
                  </a:lnTo>
                  <a:lnTo>
                    <a:pt x="1881" y="1535"/>
                  </a:lnTo>
                  <a:lnTo>
                    <a:pt x="1881" y="1535"/>
                  </a:lnTo>
                  <a:lnTo>
                    <a:pt x="1881" y="1540"/>
                  </a:lnTo>
                  <a:lnTo>
                    <a:pt x="1881" y="1540"/>
                  </a:lnTo>
                  <a:lnTo>
                    <a:pt x="1887" y="1546"/>
                  </a:lnTo>
                  <a:lnTo>
                    <a:pt x="1887" y="1546"/>
                  </a:lnTo>
                  <a:lnTo>
                    <a:pt x="1881" y="1546"/>
                  </a:lnTo>
                  <a:lnTo>
                    <a:pt x="1881" y="1546"/>
                  </a:lnTo>
                  <a:lnTo>
                    <a:pt x="1881" y="1546"/>
                  </a:lnTo>
                  <a:lnTo>
                    <a:pt x="1881" y="1546"/>
                  </a:lnTo>
                  <a:lnTo>
                    <a:pt x="1875" y="1546"/>
                  </a:lnTo>
                  <a:lnTo>
                    <a:pt x="1875" y="1546"/>
                  </a:lnTo>
                  <a:lnTo>
                    <a:pt x="1875" y="1552"/>
                  </a:lnTo>
                  <a:lnTo>
                    <a:pt x="1875" y="1552"/>
                  </a:lnTo>
                  <a:lnTo>
                    <a:pt x="1875" y="1557"/>
                  </a:lnTo>
                  <a:lnTo>
                    <a:pt x="1875" y="1557"/>
                  </a:lnTo>
                  <a:lnTo>
                    <a:pt x="1881" y="1563"/>
                  </a:lnTo>
                  <a:lnTo>
                    <a:pt x="1881" y="1563"/>
                  </a:lnTo>
                  <a:lnTo>
                    <a:pt x="1887" y="1563"/>
                  </a:lnTo>
                  <a:lnTo>
                    <a:pt x="1898" y="1563"/>
                  </a:lnTo>
                  <a:lnTo>
                    <a:pt x="1898" y="1563"/>
                  </a:lnTo>
                  <a:lnTo>
                    <a:pt x="1909" y="1552"/>
                  </a:lnTo>
                  <a:lnTo>
                    <a:pt x="1909" y="1552"/>
                  </a:lnTo>
                  <a:lnTo>
                    <a:pt x="1921" y="1535"/>
                  </a:lnTo>
                  <a:lnTo>
                    <a:pt x="1921" y="1535"/>
                  </a:lnTo>
                  <a:lnTo>
                    <a:pt x="1932" y="1523"/>
                  </a:lnTo>
                  <a:lnTo>
                    <a:pt x="1932" y="1523"/>
                  </a:lnTo>
                  <a:lnTo>
                    <a:pt x="1943" y="1517"/>
                  </a:lnTo>
                  <a:lnTo>
                    <a:pt x="1943" y="1517"/>
                  </a:lnTo>
                  <a:lnTo>
                    <a:pt x="1960" y="1506"/>
                  </a:lnTo>
                  <a:lnTo>
                    <a:pt x="1960" y="1506"/>
                  </a:lnTo>
                  <a:lnTo>
                    <a:pt x="1972" y="1501"/>
                  </a:lnTo>
                  <a:lnTo>
                    <a:pt x="1972" y="1501"/>
                  </a:lnTo>
                  <a:lnTo>
                    <a:pt x="1989" y="1495"/>
                  </a:lnTo>
                  <a:lnTo>
                    <a:pt x="1989" y="1495"/>
                  </a:lnTo>
                  <a:lnTo>
                    <a:pt x="1994" y="1495"/>
                  </a:lnTo>
                  <a:lnTo>
                    <a:pt x="1994" y="1495"/>
                  </a:lnTo>
                  <a:lnTo>
                    <a:pt x="2000" y="1495"/>
                  </a:lnTo>
                  <a:lnTo>
                    <a:pt x="2000" y="1495"/>
                  </a:lnTo>
                  <a:lnTo>
                    <a:pt x="2000" y="1501"/>
                  </a:lnTo>
                  <a:lnTo>
                    <a:pt x="2000" y="1501"/>
                  </a:lnTo>
                  <a:lnTo>
                    <a:pt x="2000" y="1506"/>
                  </a:lnTo>
                  <a:lnTo>
                    <a:pt x="2000" y="1506"/>
                  </a:lnTo>
                  <a:lnTo>
                    <a:pt x="2006" y="1517"/>
                  </a:lnTo>
                  <a:lnTo>
                    <a:pt x="2006" y="1517"/>
                  </a:lnTo>
                  <a:lnTo>
                    <a:pt x="2012" y="1523"/>
                  </a:lnTo>
                  <a:lnTo>
                    <a:pt x="2012" y="1523"/>
                  </a:lnTo>
                  <a:lnTo>
                    <a:pt x="2012" y="1529"/>
                  </a:lnTo>
                  <a:lnTo>
                    <a:pt x="2012" y="1529"/>
                  </a:lnTo>
                  <a:lnTo>
                    <a:pt x="2012" y="1529"/>
                  </a:lnTo>
                  <a:lnTo>
                    <a:pt x="2012" y="1529"/>
                  </a:lnTo>
                  <a:lnTo>
                    <a:pt x="2023" y="1523"/>
                  </a:lnTo>
                  <a:lnTo>
                    <a:pt x="2023" y="1523"/>
                  </a:lnTo>
                  <a:lnTo>
                    <a:pt x="2028" y="1517"/>
                  </a:lnTo>
                  <a:lnTo>
                    <a:pt x="2028" y="1517"/>
                  </a:lnTo>
                  <a:lnTo>
                    <a:pt x="2040" y="1517"/>
                  </a:lnTo>
                  <a:lnTo>
                    <a:pt x="2040" y="1517"/>
                  </a:lnTo>
                  <a:lnTo>
                    <a:pt x="2046" y="1512"/>
                  </a:lnTo>
                  <a:lnTo>
                    <a:pt x="2046" y="1512"/>
                  </a:lnTo>
                  <a:lnTo>
                    <a:pt x="2052" y="1523"/>
                  </a:lnTo>
                  <a:lnTo>
                    <a:pt x="2052" y="1523"/>
                  </a:lnTo>
                  <a:lnTo>
                    <a:pt x="2057" y="1535"/>
                  </a:lnTo>
                  <a:lnTo>
                    <a:pt x="2057" y="1535"/>
                  </a:lnTo>
                  <a:lnTo>
                    <a:pt x="2063" y="1546"/>
                  </a:lnTo>
                  <a:lnTo>
                    <a:pt x="2063" y="1546"/>
                  </a:lnTo>
                  <a:lnTo>
                    <a:pt x="2068" y="1557"/>
                  </a:lnTo>
                  <a:lnTo>
                    <a:pt x="2068" y="1557"/>
                  </a:lnTo>
                  <a:lnTo>
                    <a:pt x="2074" y="1557"/>
                  </a:lnTo>
                  <a:lnTo>
                    <a:pt x="2074" y="1557"/>
                  </a:lnTo>
                  <a:lnTo>
                    <a:pt x="2074" y="1563"/>
                  </a:lnTo>
                  <a:lnTo>
                    <a:pt x="2074" y="1563"/>
                  </a:lnTo>
                  <a:lnTo>
                    <a:pt x="2080" y="1563"/>
                  </a:lnTo>
                  <a:lnTo>
                    <a:pt x="2080" y="1563"/>
                  </a:lnTo>
                  <a:lnTo>
                    <a:pt x="2080" y="1569"/>
                  </a:lnTo>
                  <a:lnTo>
                    <a:pt x="2080" y="1569"/>
                  </a:lnTo>
                  <a:lnTo>
                    <a:pt x="2080" y="1569"/>
                  </a:lnTo>
                  <a:lnTo>
                    <a:pt x="2080" y="1569"/>
                  </a:lnTo>
                  <a:lnTo>
                    <a:pt x="2085" y="1569"/>
                  </a:lnTo>
                  <a:lnTo>
                    <a:pt x="2085" y="1569"/>
                  </a:lnTo>
                  <a:lnTo>
                    <a:pt x="2085" y="1574"/>
                  </a:lnTo>
                  <a:lnTo>
                    <a:pt x="2085" y="1574"/>
                  </a:lnTo>
                  <a:lnTo>
                    <a:pt x="2091" y="1574"/>
                  </a:lnTo>
                  <a:lnTo>
                    <a:pt x="2091" y="1574"/>
                  </a:lnTo>
                  <a:lnTo>
                    <a:pt x="2103" y="1569"/>
                  </a:lnTo>
                  <a:lnTo>
                    <a:pt x="2103" y="1569"/>
                  </a:lnTo>
                  <a:lnTo>
                    <a:pt x="2097" y="1563"/>
                  </a:lnTo>
                  <a:lnTo>
                    <a:pt x="2097" y="1563"/>
                  </a:lnTo>
                  <a:lnTo>
                    <a:pt x="2091" y="1552"/>
                  </a:lnTo>
                  <a:lnTo>
                    <a:pt x="2091" y="1552"/>
                  </a:lnTo>
                  <a:lnTo>
                    <a:pt x="2091" y="1546"/>
                  </a:lnTo>
                  <a:lnTo>
                    <a:pt x="2097" y="1540"/>
                  </a:lnTo>
                  <a:lnTo>
                    <a:pt x="2097" y="1540"/>
                  </a:lnTo>
                  <a:lnTo>
                    <a:pt x="2097" y="1540"/>
                  </a:lnTo>
                  <a:lnTo>
                    <a:pt x="2097" y="1540"/>
                  </a:lnTo>
                  <a:lnTo>
                    <a:pt x="2103" y="1540"/>
                  </a:lnTo>
                  <a:lnTo>
                    <a:pt x="2103" y="1540"/>
                  </a:lnTo>
                  <a:lnTo>
                    <a:pt x="2114" y="1546"/>
                  </a:lnTo>
                  <a:lnTo>
                    <a:pt x="2114" y="1546"/>
                  </a:lnTo>
                  <a:lnTo>
                    <a:pt x="2119" y="1546"/>
                  </a:lnTo>
                  <a:lnTo>
                    <a:pt x="2119" y="1546"/>
                  </a:lnTo>
                  <a:lnTo>
                    <a:pt x="2119" y="1540"/>
                  </a:lnTo>
                  <a:lnTo>
                    <a:pt x="2119" y="1540"/>
                  </a:lnTo>
                  <a:lnTo>
                    <a:pt x="2125" y="1535"/>
                  </a:lnTo>
                  <a:lnTo>
                    <a:pt x="2125" y="1535"/>
                  </a:lnTo>
                  <a:lnTo>
                    <a:pt x="2131" y="1529"/>
                  </a:lnTo>
                  <a:lnTo>
                    <a:pt x="2131" y="1529"/>
                  </a:lnTo>
                  <a:lnTo>
                    <a:pt x="2137" y="1523"/>
                  </a:lnTo>
                  <a:lnTo>
                    <a:pt x="2137" y="1523"/>
                  </a:lnTo>
                  <a:lnTo>
                    <a:pt x="2137" y="1529"/>
                  </a:lnTo>
                  <a:lnTo>
                    <a:pt x="2137" y="1529"/>
                  </a:lnTo>
                  <a:lnTo>
                    <a:pt x="2137" y="1540"/>
                  </a:lnTo>
                  <a:lnTo>
                    <a:pt x="2137" y="1540"/>
                  </a:lnTo>
                  <a:lnTo>
                    <a:pt x="2137" y="1552"/>
                  </a:lnTo>
                  <a:lnTo>
                    <a:pt x="2137" y="1552"/>
                  </a:lnTo>
                  <a:lnTo>
                    <a:pt x="2142" y="1557"/>
                  </a:lnTo>
                  <a:lnTo>
                    <a:pt x="2142" y="1557"/>
                  </a:lnTo>
                  <a:lnTo>
                    <a:pt x="2159" y="1552"/>
                  </a:lnTo>
                  <a:lnTo>
                    <a:pt x="2159" y="1552"/>
                  </a:lnTo>
                  <a:lnTo>
                    <a:pt x="2177" y="1546"/>
                  </a:lnTo>
                  <a:lnTo>
                    <a:pt x="2177" y="1546"/>
                  </a:lnTo>
                  <a:lnTo>
                    <a:pt x="2193" y="1546"/>
                  </a:lnTo>
                  <a:lnTo>
                    <a:pt x="2193" y="1546"/>
                  </a:lnTo>
                  <a:lnTo>
                    <a:pt x="2211" y="1535"/>
                  </a:lnTo>
                  <a:lnTo>
                    <a:pt x="2211" y="1535"/>
                  </a:lnTo>
                  <a:lnTo>
                    <a:pt x="2211" y="1529"/>
                  </a:lnTo>
                  <a:lnTo>
                    <a:pt x="2211" y="1529"/>
                  </a:lnTo>
                  <a:lnTo>
                    <a:pt x="2216" y="1529"/>
                  </a:lnTo>
                  <a:lnTo>
                    <a:pt x="2216" y="1529"/>
                  </a:lnTo>
                  <a:lnTo>
                    <a:pt x="2216" y="1523"/>
                  </a:lnTo>
                  <a:lnTo>
                    <a:pt x="2216" y="1523"/>
                  </a:lnTo>
                  <a:lnTo>
                    <a:pt x="2216" y="1517"/>
                  </a:lnTo>
                  <a:lnTo>
                    <a:pt x="2216" y="1517"/>
                  </a:lnTo>
                  <a:lnTo>
                    <a:pt x="2222" y="1517"/>
                  </a:lnTo>
                  <a:lnTo>
                    <a:pt x="2222" y="1517"/>
                  </a:lnTo>
                  <a:lnTo>
                    <a:pt x="2228" y="1517"/>
                  </a:lnTo>
                  <a:lnTo>
                    <a:pt x="2228" y="1517"/>
                  </a:lnTo>
                  <a:lnTo>
                    <a:pt x="2233" y="1517"/>
                  </a:lnTo>
                  <a:lnTo>
                    <a:pt x="2233" y="1517"/>
                  </a:lnTo>
                  <a:lnTo>
                    <a:pt x="2239" y="1512"/>
                  </a:lnTo>
                  <a:lnTo>
                    <a:pt x="2239" y="1512"/>
                  </a:lnTo>
                  <a:lnTo>
                    <a:pt x="2233" y="1523"/>
                  </a:lnTo>
                  <a:lnTo>
                    <a:pt x="2233" y="1523"/>
                  </a:lnTo>
                  <a:lnTo>
                    <a:pt x="2233" y="1540"/>
                  </a:lnTo>
                  <a:lnTo>
                    <a:pt x="2233" y="1540"/>
                  </a:lnTo>
                  <a:lnTo>
                    <a:pt x="2228" y="1557"/>
                  </a:lnTo>
                  <a:lnTo>
                    <a:pt x="2228" y="1557"/>
                  </a:lnTo>
                  <a:lnTo>
                    <a:pt x="2222" y="1569"/>
                  </a:lnTo>
                  <a:lnTo>
                    <a:pt x="2222" y="1569"/>
                  </a:lnTo>
                  <a:lnTo>
                    <a:pt x="2216" y="1574"/>
                  </a:lnTo>
                  <a:lnTo>
                    <a:pt x="2216" y="1574"/>
                  </a:lnTo>
                  <a:lnTo>
                    <a:pt x="2205" y="1580"/>
                  </a:lnTo>
                  <a:lnTo>
                    <a:pt x="2205" y="1580"/>
                  </a:lnTo>
                  <a:lnTo>
                    <a:pt x="2193" y="1586"/>
                  </a:lnTo>
                  <a:lnTo>
                    <a:pt x="2193" y="1586"/>
                  </a:lnTo>
                  <a:lnTo>
                    <a:pt x="2182" y="1597"/>
                  </a:lnTo>
                  <a:lnTo>
                    <a:pt x="2182" y="1597"/>
                  </a:lnTo>
                  <a:lnTo>
                    <a:pt x="2182" y="1602"/>
                  </a:lnTo>
                  <a:lnTo>
                    <a:pt x="2182" y="1602"/>
                  </a:lnTo>
                  <a:lnTo>
                    <a:pt x="2182" y="1608"/>
                  </a:lnTo>
                  <a:lnTo>
                    <a:pt x="2182" y="1608"/>
                  </a:lnTo>
                  <a:lnTo>
                    <a:pt x="2182" y="1620"/>
                  </a:lnTo>
                  <a:lnTo>
                    <a:pt x="2182" y="1620"/>
                  </a:lnTo>
                  <a:lnTo>
                    <a:pt x="2182" y="1626"/>
                  </a:lnTo>
                  <a:lnTo>
                    <a:pt x="2182" y="1631"/>
                  </a:lnTo>
                  <a:lnTo>
                    <a:pt x="2177" y="1631"/>
                  </a:lnTo>
                  <a:lnTo>
                    <a:pt x="2171" y="1631"/>
                  </a:lnTo>
                  <a:lnTo>
                    <a:pt x="2165" y="1631"/>
                  </a:lnTo>
                  <a:lnTo>
                    <a:pt x="2165" y="1631"/>
                  </a:lnTo>
                  <a:lnTo>
                    <a:pt x="2165" y="1648"/>
                  </a:lnTo>
                  <a:lnTo>
                    <a:pt x="2165" y="1648"/>
                  </a:lnTo>
                  <a:lnTo>
                    <a:pt x="2165" y="1671"/>
                  </a:lnTo>
                  <a:lnTo>
                    <a:pt x="2165" y="1671"/>
                  </a:lnTo>
                  <a:lnTo>
                    <a:pt x="2165" y="1682"/>
                  </a:lnTo>
                  <a:lnTo>
                    <a:pt x="2165" y="1682"/>
                  </a:lnTo>
                  <a:lnTo>
                    <a:pt x="2165" y="1694"/>
                  </a:lnTo>
                  <a:lnTo>
                    <a:pt x="2165" y="1694"/>
                  </a:lnTo>
                  <a:lnTo>
                    <a:pt x="2165" y="1694"/>
                  </a:lnTo>
                  <a:lnTo>
                    <a:pt x="2165" y="1694"/>
                  </a:lnTo>
                  <a:lnTo>
                    <a:pt x="2159" y="1694"/>
                  </a:lnTo>
                  <a:lnTo>
                    <a:pt x="2159" y="1694"/>
                  </a:lnTo>
                  <a:lnTo>
                    <a:pt x="2153" y="1699"/>
                  </a:lnTo>
                  <a:lnTo>
                    <a:pt x="2153" y="1699"/>
                  </a:lnTo>
                  <a:lnTo>
                    <a:pt x="2148" y="1699"/>
                  </a:lnTo>
                  <a:lnTo>
                    <a:pt x="2148" y="1699"/>
                  </a:lnTo>
                  <a:lnTo>
                    <a:pt x="2148" y="1705"/>
                  </a:lnTo>
                  <a:lnTo>
                    <a:pt x="2148" y="1705"/>
                  </a:lnTo>
                  <a:lnTo>
                    <a:pt x="2148" y="1711"/>
                  </a:lnTo>
                  <a:lnTo>
                    <a:pt x="2148" y="1711"/>
                  </a:lnTo>
                  <a:lnTo>
                    <a:pt x="2148" y="1716"/>
                  </a:lnTo>
                  <a:lnTo>
                    <a:pt x="2148" y="1716"/>
                  </a:lnTo>
                  <a:lnTo>
                    <a:pt x="2148" y="1728"/>
                  </a:lnTo>
                  <a:lnTo>
                    <a:pt x="2148" y="1728"/>
                  </a:lnTo>
                  <a:lnTo>
                    <a:pt x="2142" y="1733"/>
                  </a:lnTo>
                  <a:lnTo>
                    <a:pt x="2142" y="1733"/>
                  </a:lnTo>
                  <a:lnTo>
                    <a:pt x="2131" y="1739"/>
                  </a:lnTo>
                  <a:lnTo>
                    <a:pt x="2131" y="1739"/>
                  </a:lnTo>
                  <a:lnTo>
                    <a:pt x="2125" y="1745"/>
                  </a:lnTo>
                  <a:lnTo>
                    <a:pt x="2125" y="1745"/>
                  </a:lnTo>
                  <a:lnTo>
                    <a:pt x="2119" y="1745"/>
                  </a:lnTo>
                  <a:lnTo>
                    <a:pt x="2114" y="1751"/>
                  </a:lnTo>
                  <a:lnTo>
                    <a:pt x="2114" y="1751"/>
                  </a:lnTo>
                  <a:lnTo>
                    <a:pt x="2114" y="1751"/>
                  </a:lnTo>
                  <a:lnTo>
                    <a:pt x="2114" y="1751"/>
                  </a:lnTo>
                  <a:lnTo>
                    <a:pt x="2114" y="1751"/>
                  </a:lnTo>
                  <a:lnTo>
                    <a:pt x="2114" y="1756"/>
                  </a:lnTo>
                  <a:lnTo>
                    <a:pt x="2114" y="1756"/>
                  </a:lnTo>
                  <a:lnTo>
                    <a:pt x="2114" y="1762"/>
                  </a:lnTo>
                  <a:lnTo>
                    <a:pt x="2114" y="1762"/>
                  </a:lnTo>
                  <a:lnTo>
                    <a:pt x="2114" y="1773"/>
                  </a:lnTo>
                  <a:lnTo>
                    <a:pt x="2114" y="1773"/>
                  </a:lnTo>
                  <a:lnTo>
                    <a:pt x="2114" y="1773"/>
                  </a:lnTo>
                  <a:lnTo>
                    <a:pt x="2114" y="1773"/>
                  </a:lnTo>
                  <a:lnTo>
                    <a:pt x="2108" y="1773"/>
                  </a:lnTo>
                  <a:lnTo>
                    <a:pt x="2108" y="1773"/>
                  </a:lnTo>
                  <a:lnTo>
                    <a:pt x="2103" y="1773"/>
                  </a:lnTo>
                  <a:lnTo>
                    <a:pt x="2103" y="1773"/>
                  </a:lnTo>
                  <a:lnTo>
                    <a:pt x="2097" y="1773"/>
                  </a:lnTo>
                  <a:lnTo>
                    <a:pt x="2097" y="1773"/>
                  </a:lnTo>
                  <a:lnTo>
                    <a:pt x="2091" y="1773"/>
                  </a:lnTo>
                  <a:lnTo>
                    <a:pt x="2091" y="1773"/>
                  </a:lnTo>
                  <a:lnTo>
                    <a:pt x="2085" y="1779"/>
                  </a:lnTo>
                  <a:lnTo>
                    <a:pt x="2085" y="1779"/>
                  </a:lnTo>
                  <a:lnTo>
                    <a:pt x="2074" y="1791"/>
                  </a:lnTo>
                  <a:lnTo>
                    <a:pt x="2074" y="1791"/>
                  </a:lnTo>
                  <a:lnTo>
                    <a:pt x="2068" y="1802"/>
                  </a:lnTo>
                  <a:lnTo>
                    <a:pt x="2068" y="1802"/>
                  </a:lnTo>
                  <a:lnTo>
                    <a:pt x="2063" y="1807"/>
                  </a:lnTo>
                  <a:lnTo>
                    <a:pt x="2063" y="1807"/>
                  </a:lnTo>
                  <a:lnTo>
                    <a:pt x="2057" y="1807"/>
                  </a:lnTo>
                  <a:lnTo>
                    <a:pt x="2057" y="1807"/>
                  </a:lnTo>
                  <a:lnTo>
                    <a:pt x="2057" y="1807"/>
                  </a:lnTo>
                  <a:lnTo>
                    <a:pt x="2057" y="1807"/>
                  </a:lnTo>
                  <a:lnTo>
                    <a:pt x="2052" y="1807"/>
                  </a:lnTo>
                  <a:lnTo>
                    <a:pt x="2052" y="1807"/>
                  </a:lnTo>
                  <a:lnTo>
                    <a:pt x="2046" y="1807"/>
                  </a:lnTo>
                  <a:lnTo>
                    <a:pt x="2046" y="1807"/>
                  </a:lnTo>
                  <a:lnTo>
                    <a:pt x="2017" y="1819"/>
                  </a:lnTo>
                  <a:lnTo>
                    <a:pt x="2017" y="1819"/>
                  </a:lnTo>
                  <a:lnTo>
                    <a:pt x="2000" y="1830"/>
                  </a:lnTo>
                  <a:lnTo>
                    <a:pt x="2000" y="1830"/>
                  </a:lnTo>
                  <a:lnTo>
                    <a:pt x="1989" y="1853"/>
                  </a:lnTo>
                  <a:lnTo>
                    <a:pt x="1989" y="1853"/>
                  </a:lnTo>
                  <a:lnTo>
                    <a:pt x="1983" y="1887"/>
                  </a:lnTo>
                  <a:lnTo>
                    <a:pt x="1983" y="1887"/>
                  </a:lnTo>
                  <a:lnTo>
                    <a:pt x="1972" y="1892"/>
                  </a:lnTo>
                  <a:lnTo>
                    <a:pt x="1972" y="1892"/>
                  </a:lnTo>
                  <a:lnTo>
                    <a:pt x="1960" y="1892"/>
                  </a:lnTo>
                  <a:lnTo>
                    <a:pt x="1960" y="1892"/>
                  </a:lnTo>
                  <a:lnTo>
                    <a:pt x="1949" y="1892"/>
                  </a:lnTo>
                  <a:lnTo>
                    <a:pt x="1949" y="1892"/>
                  </a:lnTo>
                  <a:lnTo>
                    <a:pt x="1943" y="1892"/>
                  </a:lnTo>
                  <a:lnTo>
                    <a:pt x="1943" y="1892"/>
                  </a:lnTo>
                  <a:lnTo>
                    <a:pt x="1943" y="1892"/>
                  </a:lnTo>
                  <a:lnTo>
                    <a:pt x="1943" y="1892"/>
                  </a:lnTo>
                  <a:lnTo>
                    <a:pt x="1943" y="1887"/>
                  </a:lnTo>
                  <a:lnTo>
                    <a:pt x="1943" y="1887"/>
                  </a:lnTo>
                  <a:lnTo>
                    <a:pt x="1949" y="1881"/>
                  </a:lnTo>
                  <a:lnTo>
                    <a:pt x="1949" y="1881"/>
                  </a:lnTo>
                  <a:lnTo>
                    <a:pt x="1949" y="1876"/>
                  </a:lnTo>
                  <a:lnTo>
                    <a:pt x="1949" y="1876"/>
                  </a:lnTo>
                  <a:lnTo>
                    <a:pt x="1926" y="1881"/>
                  </a:lnTo>
                  <a:lnTo>
                    <a:pt x="1926" y="1881"/>
                  </a:lnTo>
                  <a:lnTo>
                    <a:pt x="1903" y="1881"/>
                  </a:lnTo>
                  <a:lnTo>
                    <a:pt x="1903" y="1881"/>
                  </a:lnTo>
                  <a:lnTo>
                    <a:pt x="1881" y="1887"/>
                  </a:lnTo>
                  <a:lnTo>
                    <a:pt x="1881" y="1887"/>
                  </a:lnTo>
                  <a:lnTo>
                    <a:pt x="1864" y="1892"/>
                  </a:lnTo>
                  <a:lnTo>
                    <a:pt x="1864" y="1892"/>
                  </a:lnTo>
                  <a:lnTo>
                    <a:pt x="1858" y="1898"/>
                  </a:lnTo>
                  <a:lnTo>
                    <a:pt x="1858" y="1898"/>
                  </a:lnTo>
                  <a:lnTo>
                    <a:pt x="1858" y="1910"/>
                  </a:lnTo>
                  <a:lnTo>
                    <a:pt x="1858" y="1910"/>
                  </a:lnTo>
                  <a:lnTo>
                    <a:pt x="1858" y="1916"/>
                  </a:lnTo>
                  <a:lnTo>
                    <a:pt x="1858" y="1916"/>
                  </a:lnTo>
                  <a:lnTo>
                    <a:pt x="1858" y="1921"/>
                  </a:lnTo>
                  <a:lnTo>
                    <a:pt x="1858" y="1921"/>
                  </a:lnTo>
                  <a:lnTo>
                    <a:pt x="1853" y="1926"/>
                  </a:lnTo>
                  <a:lnTo>
                    <a:pt x="1853" y="1926"/>
                  </a:lnTo>
                  <a:lnTo>
                    <a:pt x="1847" y="1926"/>
                  </a:lnTo>
                  <a:lnTo>
                    <a:pt x="1847" y="1926"/>
                  </a:lnTo>
                  <a:lnTo>
                    <a:pt x="1841" y="1932"/>
                  </a:lnTo>
                  <a:lnTo>
                    <a:pt x="1841" y="1932"/>
                  </a:lnTo>
                  <a:lnTo>
                    <a:pt x="1835" y="1932"/>
                  </a:lnTo>
                  <a:lnTo>
                    <a:pt x="1835" y="1932"/>
                  </a:lnTo>
                  <a:lnTo>
                    <a:pt x="1830" y="1938"/>
                  </a:lnTo>
                  <a:lnTo>
                    <a:pt x="1830" y="1938"/>
                  </a:lnTo>
                  <a:lnTo>
                    <a:pt x="1830" y="1944"/>
                  </a:lnTo>
                  <a:lnTo>
                    <a:pt x="1830" y="1944"/>
                  </a:lnTo>
                  <a:lnTo>
                    <a:pt x="1830" y="1955"/>
                  </a:lnTo>
                  <a:lnTo>
                    <a:pt x="1830" y="1955"/>
                  </a:lnTo>
                  <a:lnTo>
                    <a:pt x="1830" y="1961"/>
                  </a:lnTo>
                  <a:lnTo>
                    <a:pt x="1830" y="1961"/>
                  </a:lnTo>
                  <a:lnTo>
                    <a:pt x="1818" y="1966"/>
                  </a:lnTo>
                  <a:lnTo>
                    <a:pt x="1818" y="1966"/>
                  </a:lnTo>
                  <a:lnTo>
                    <a:pt x="1807" y="1978"/>
                  </a:lnTo>
                  <a:lnTo>
                    <a:pt x="1807" y="1978"/>
                  </a:lnTo>
                  <a:lnTo>
                    <a:pt x="1790" y="1984"/>
                  </a:lnTo>
                  <a:lnTo>
                    <a:pt x="1790" y="1984"/>
                  </a:lnTo>
                  <a:lnTo>
                    <a:pt x="1778" y="1989"/>
                  </a:lnTo>
                  <a:lnTo>
                    <a:pt x="1778" y="1989"/>
                  </a:lnTo>
                  <a:lnTo>
                    <a:pt x="1778" y="1989"/>
                  </a:lnTo>
                  <a:lnTo>
                    <a:pt x="1778" y="1989"/>
                  </a:lnTo>
                  <a:lnTo>
                    <a:pt x="1778" y="1995"/>
                  </a:lnTo>
                  <a:lnTo>
                    <a:pt x="1778" y="1995"/>
                  </a:lnTo>
                  <a:lnTo>
                    <a:pt x="1778" y="2001"/>
                  </a:lnTo>
                  <a:lnTo>
                    <a:pt x="1778" y="2001"/>
                  </a:lnTo>
                  <a:lnTo>
                    <a:pt x="1778" y="2006"/>
                  </a:lnTo>
                  <a:lnTo>
                    <a:pt x="1778" y="2006"/>
                  </a:lnTo>
                  <a:lnTo>
                    <a:pt x="1784" y="2001"/>
                  </a:lnTo>
                  <a:lnTo>
                    <a:pt x="1784" y="2001"/>
                  </a:lnTo>
                  <a:lnTo>
                    <a:pt x="1784" y="2001"/>
                  </a:lnTo>
                  <a:lnTo>
                    <a:pt x="1784" y="2001"/>
                  </a:lnTo>
                  <a:lnTo>
                    <a:pt x="1790" y="1995"/>
                  </a:lnTo>
                  <a:lnTo>
                    <a:pt x="1790" y="1995"/>
                  </a:lnTo>
                  <a:lnTo>
                    <a:pt x="1790" y="1995"/>
                  </a:lnTo>
                  <a:lnTo>
                    <a:pt x="1790" y="1995"/>
                  </a:lnTo>
                  <a:lnTo>
                    <a:pt x="1796" y="1995"/>
                  </a:lnTo>
                  <a:lnTo>
                    <a:pt x="1796" y="1995"/>
                  </a:lnTo>
                  <a:lnTo>
                    <a:pt x="1801" y="1995"/>
                  </a:lnTo>
                  <a:lnTo>
                    <a:pt x="1801" y="1995"/>
                  </a:lnTo>
                  <a:lnTo>
                    <a:pt x="1807" y="2001"/>
                  </a:lnTo>
                  <a:lnTo>
                    <a:pt x="1807" y="2001"/>
                  </a:lnTo>
                  <a:lnTo>
                    <a:pt x="1813" y="2001"/>
                  </a:lnTo>
                  <a:lnTo>
                    <a:pt x="1813" y="1995"/>
                  </a:lnTo>
                  <a:lnTo>
                    <a:pt x="1813" y="1989"/>
                  </a:lnTo>
                  <a:lnTo>
                    <a:pt x="1818" y="1984"/>
                  </a:lnTo>
                  <a:lnTo>
                    <a:pt x="1818" y="1984"/>
                  </a:lnTo>
                  <a:lnTo>
                    <a:pt x="1818" y="1984"/>
                  </a:lnTo>
                  <a:lnTo>
                    <a:pt x="1824" y="1984"/>
                  </a:lnTo>
                  <a:lnTo>
                    <a:pt x="1824" y="1984"/>
                  </a:lnTo>
                  <a:lnTo>
                    <a:pt x="1830" y="1984"/>
                  </a:lnTo>
                  <a:lnTo>
                    <a:pt x="1830" y="1984"/>
                  </a:lnTo>
                  <a:lnTo>
                    <a:pt x="1830" y="1984"/>
                  </a:lnTo>
                  <a:lnTo>
                    <a:pt x="1830" y="1984"/>
                  </a:lnTo>
                  <a:lnTo>
                    <a:pt x="1835" y="1989"/>
                  </a:lnTo>
                  <a:lnTo>
                    <a:pt x="1835" y="1989"/>
                  </a:lnTo>
                  <a:lnTo>
                    <a:pt x="1835" y="1995"/>
                  </a:lnTo>
                  <a:lnTo>
                    <a:pt x="1835" y="1995"/>
                  </a:lnTo>
                  <a:lnTo>
                    <a:pt x="1847" y="2001"/>
                  </a:lnTo>
                  <a:lnTo>
                    <a:pt x="1847" y="2001"/>
                  </a:lnTo>
                  <a:lnTo>
                    <a:pt x="1858" y="1972"/>
                  </a:lnTo>
                  <a:lnTo>
                    <a:pt x="1858" y="1972"/>
                  </a:lnTo>
                  <a:lnTo>
                    <a:pt x="1869" y="1955"/>
                  </a:lnTo>
                  <a:lnTo>
                    <a:pt x="1869" y="1955"/>
                  </a:lnTo>
                  <a:lnTo>
                    <a:pt x="1881" y="1932"/>
                  </a:lnTo>
                  <a:lnTo>
                    <a:pt x="1881" y="1932"/>
                  </a:lnTo>
                  <a:lnTo>
                    <a:pt x="1887" y="1910"/>
                  </a:lnTo>
                  <a:lnTo>
                    <a:pt x="1887" y="1910"/>
                  </a:lnTo>
                  <a:lnTo>
                    <a:pt x="1898" y="1910"/>
                  </a:lnTo>
                  <a:lnTo>
                    <a:pt x="1898" y="1910"/>
                  </a:lnTo>
                  <a:lnTo>
                    <a:pt x="1903" y="1910"/>
                  </a:lnTo>
                  <a:lnTo>
                    <a:pt x="1903" y="1910"/>
                  </a:lnTo>
                  <a:lnTo>
                    <a:pt x="1909" y="1910"/>
                  </a:lnTo>
                  <a:lnTo>
                    <a:pt x="1909" y="1910"/>
                  </a:lnTo>
                  <a:lnTo>
                    <a:pt x="1915" y="1910"/>
                  </a:lnTo>
                  <a:lnTo>
                    <a:pt x="1915" y="1910"/>
                  </a:lnTo>
                  <a:lnTo>
                    <a:pt x="1915" y="1916"/>
                  </a:lnTo>
                  <a:lnTo>
                    <a:pt x="1915" y="1916"/>
                  </a:lnTo>
                  <a:lnTo>
                    <a:pt x="1915" y="1921"/>
                  </a:lnTo>
                  <a:lnTo>
                    <a:pt x="1915" y="1921"/>
                  </a:lnTo>
                  <a:lnTo>
                    <a:pt x="1915" y="1921"/>
                  </a:lnTo>
                  <a:lnTo>
                    <a:pt x="1915" y="1921"/>
                  </a:lnTo>
                  <a:lnTo>
                    <a:pt x="1909" y="1921"/>
                  </a:lnTo>
                  <a:lnTo>
                    <a:pt x="1909" y="1926"/>
                  </a:lnTo>
                  <a:lnTo>
                    <a:pt x="1909" y="1932"/>
                  </a:lnTo>
                  <a:lnTo>
                    <a:pt x="1909" y="1932"/>
                  </a:lnTo>
                  <a:lnTo>
                    <a:pt x="1903" y="1938"/>
                  </a:lnTo>
                  <a:lnTo>
                    <a:pt x="1903" y="1938"/>
                  </a:lnTo>
                  <a:lnTo>
                    <a:pt x="1915" y="1938"/>
                  </a:lnTo>
                  <a:lnTo>
                    <a:pt x="1915" y="1938"/>
                  </a:lnTo>
                  <a:lnTo>
                    <a:pt x="1921" y="1938"/>
                  </a:lnTo>
                  <a:lnTo>
                    <a:pt x="1921" y="1938"/>
                  </a:lnTo>
                  <a:lnTo>
                    <a:pt x="1932" y="1938"/>
                  </a:lnTo>
                  <a:lnTo>
                    <a:pt x="1932" y="1938"/>
                  </a:lnTo>
                  <a:lnTo>
                    <a:pt x="1938" y="1938"/>
                  </a:lnTo>
                  <a:lnTo>
                    <a:pt x="1938" y="1932"/>
                  </a:lnTo>
                  <a:lnTo>
                    <a:pt x="1943" y="1932"/>
                  </a:lnTo>
                  <a:lnTo>
                    <a:pt x="1943" y="1926"/>
                  </a:lnTo>
                  <a:lnTo>
                    <a:pt x="1943" y="1921"/>
                  </a:lnTo>
                  <a:lnTo>
                    <a:pt x="1943" y="1921"/>
                  </a:lnTo>
                  <a:lnTo>
                    <a:pt x="1972" y="1921"/>
                  </a:lnTo>
                  <a:lnTo>
                    <a:pt x="1972" y="1921"/>
                  </a:lnTo>
                  <a:lnTo>
                    <a:pt x="1983" y="1921"/>
                  </a:lnTo>
                  <a:lnTo>
                    <a:pt x="1983" y="1921"/>
                  </a:lnTo>
                  <a:lnTo>
                    <a:pt x="1994" y="1910"/>
                  </a:lnTo>
                  <a:lnTo>
                    <a:pt x="1994" y="1910"/>
                  </a:lnTo>
                  <a:lnTo>
                    <a:pt x="2012" y="1892"/>
                  </a:lnTo>
                  <a:lnTo>
                    <a:pt x="2012" y="1892"/>
                  </a:lnTo>
                  <a:lnTo>
                    <a:pt x="2012" y="1892"/>
                  </a:lnTo>
                  <a:lnTo>
                    <a:pt x="2012" y="1892"/>
                  </a:lnTo>
                  <a:lnTo>
                    <a:pt x="2017" y="1892"/>
                  </a:lnTo>
                  <a:lnTo>
                    <a:pt x="2017" y="1892"/>
                  </a:lnTo>
                  <a:lnTo>
                    <a:pt x="2023" y="1892"/>
                  </a:lnTo>
                  <a:lnTo>
                    <a:pt x="2023" y="1892"/>
                  </a:lnTo>
                  <a:lnTo>
                    <a:pt x="2023" y="1892"/>
                  </a:lnTo>
                  <a:lnTo>
                    <a:pt x="2023" y="1892"/>
                  </a:lnTo>
                  <a:lnTo>
                    <a:pt x="2023" y="1898"/>
                  </a:lnTo>
                  <a:lnTo>
                    <a:pt x="2023" y="1898"/>
                  </a:lnTo>
                  <a:lnTo>
                    <a:pt x="2023" y="1904"/>
                  </a:lnTo>
                  <a:lnTo>
                    <a:pt x="2023" y="1904"/>
                  </a:lnTo>
                  <a:lnTo>
                    <a:pt x="2023" y="1910"/>
                  </a:lnTo>
                  <a:lnTo>
                    <a:pt x="2023" y="1910"/>
                  </a:lnTo>
                  <a:lnTo>
                    <a:pt x="2023" y="1910"/>
                  </a:lnTo>
                  <a:lnTo>
                    <a:pt x="2023" y="1910"/>
                  </a:lnTo>
                  <a:lnTo>
                    <a:pt x="2028" y="1904"/>
                  </a:lnTo>
                  <a:lnTo>
                    <a:pt x="2028" y="1904"/>
                  </a:lnTo>
                  <a:lnTo>
                    <a:pt x="2034" y="1904"/>
                  </a:lnTo>
                  <a:lnTo>
                    <a:pt x="2034" y="1904"/>
                  </a:lnTo>
                  <a:lnTo>
                    <a:pt x="2034" y="1898"/>
                  </a:lnTo>
                  <a:lnTo>
                    <a:pt x="2034" y="1898"/>
                  </a:lnTo>
                  <a:lnTo>
                    <a:pt x="2034" y="1887"/>
                  </a:lnTo>
                  <a:lnTo>
                    <a:pt x="2034" y="1887"/>
                  </a:lnTo>
                  <a:lnTo>
                    <a:pt x="2040" y="1892"/>
                  </a:lnTo>
                  <a:lnTo>
                    <a:pt x="2040" y="1892"/>
                  </a:lnTo>
                  <a:lnTo>
                    <a:pt x="2052" y="1892"/>
                  </a:lnTo>
                  <a:lnTo>
                    <a:pt x="2052" y="1892"/>
                  </a:lnTo>
                  <a:lnTo>
                    <a:pt x="2057" y="1898"/>
                  </a:lnTo>
                  <a:lnTo>
                    <a:pt x="2057" y="1898"/>
                  </a:lnTo>
                  <a:lnTo>
                    <a:pt x="2063" y="1892"/>
                  </a:lnTo>
                  <a:lnTo>
                    <a:pt x="2063" y="1892"/>
                  </a:lnTo>
                  <a:lnTo>
                    <a:pt x="2068" y="1887"/>
                  </a:lnTo>
                  <a:lnTo>
                    <a:pt x="2068" y="1887"/>
                  </a:lnTo>
                  <a:lnTo>
                    <a:pt x="2074" y="1881"/>
                  </a:lnTo>
                  <a:lnTo>
                    <a:pt x="2074" y="1881"/>
                  </a:lnTo>
                  <a:lnTo>
                    <a:pt x="2074" y="1870"/>
                  </a:lnTo>
                  <a:lnTo>
                    <a:pt x="2074" y="1870"/>
                  </a:lnTo>
                  <a:lnTo>
                    <a:pt x="2074" y="1859"/>
                  </a:lnTo>
                  <a:lnTo>
                    <a:pt x="2074" y="1859"/>
                  </a:lnTo>
                  <a:lnTo>
                    <a:pt x="2091" y="1864"/>
                  </a:lnTo>
                  <a:lnTo>
                    <a:pt x="2091" y="1864"/>
                  </a:lnTo>
                  <a:lnTo>
                    <a:pt x="2097" y="1870"/>
                  </a:lnTo>
                  <a:lnTo>
                    <a:pt x="2097" y="1870"/>
                  </a:lnTo>
                  <a:lnTo>
                    <a:pt x="2097" y="1864"/>
                  </a:lnTo>
                  <a:lnTo>
                    <a:pt x="2097" y="1864"/>
                  </a:lnTo>
                  <a:lnTo>
                    <a:pt x="2103" y="1841"/>
                  </a:lnTo>
                  <a:lnTo>
                    <a:pt x="2103" y="1841"/>
                  </a:lnTo>
                  <a:lnTo>
                    <a:pt x="2097" y="1841"/>
                  </a:lnTo>
                  <a:lnTo>
                    <a:pt x="2097" y="1841"/>
                  </a:lnTo>
                  <a:lnTo>
                    <a:pt x="2091" y="1841"/>
                  </a:lnTo>
                  <a:lnTo>
                    <a:pt x="2091" y="1841"/>
                  </a:lnTo>
                  <a:lnTo>
                    <a:pt x="2091" y="1841"/>
                  </a:lnTo>
                  <a:lnTo>
                    <a:pt x="2091" y="1841"/>
                  </a:lnTo>
                  <a:lnTo>
                    <a:pt x="2091" y="1836"/>
                  </a:lnTo>
                  <a:lnTo>
                    <a:pt x="2091" y="1836"/>
                  </a:lnTo>
                  <a:lnTo>
                    <a:pt x="2091" y="1836"/>
                  </a:lnTo>
                  <a:lnTo>
                    <a:pt x="2091" y="1836"/>
                  </a:lnTo>
                  <a:lnTo>
                    <a:pt x="2097" y="1836"/>
                  </a:lnTo>
                  <a:lnTo>
                    <a:pt x="2097" y="1836"/>
                  </a:lnTo>
                  <a:lnTo>
                    <a:pt x="2103" y="1830"/>
                  </a:lnTo>
                  <a:lnTo>
                    <a:pt x="2103" y="1830"/>
                  </a:lnTo>
                  <a:lnTo>
                    <a:pt x="2097" y="1830"/>
                  </a:lnTo>
                  <a:lnTo>
                    <a:pt x="2097" y="1830"/>
                  </a:lnTo>
                  <a:lnTo>
                    <a:pt x="2108" y="1825"/>
                  </a:lnTo>
                  <a:lnTo>
                    <a:pt x="2108" y="1825"/>
                  </a:lnTo>
                  <a:lnTo>
                    <a:pt x="2119" y="1819"/>
                  </a:lnTo>
                  <a:lnTo>
                    <a:pt x="2119" y="1819"/>
                  </a:lnTo>
                  <a:lnTo>
                    <a:pt x="2131" y="1819"/>
                  </a:lnTo>
                  <a:lnTo>
                    <a:pt x="2131" y="1819"/>
                  </a:lnTo>
                  <a:lnTo>
                    <a:pt x="2142" y="1813"/>
                  </a:lnTo>
                  <a:lnTo>
                    <a:pt x="2142" y="1813"/>
                  </a:lnTo>
                  <a:lnTo>
                    <a:pt x="2137" y="1813"/>
                  </a:lnTo>
                  <a:lnTo>
                    <a:pt x="2137" y="1813"/>
                  </a:lnTo>
                  <a:lnTo>
                    <a:pt x="2137" y="1807"/>
                  </a:lnTo>
                  <a:lnTo>
                    <a:pt x="2137" y="1807"/>
                  </a:lnTo>
                  <a:lnTo>
                    <a:pt x="2131" y="1807"/>
                  </a:lnTo>
                  <a:lnTo>
                    <a:pt x="2131" y="1807"/>
                  </a:lnTo>
                  <a:lnTo>
                    <a:pt x="2137" y="1802"/>
                  </a:lnTo>
                  <a:lnTo>
                    <a:pt x="2137" y="1802"/>
                  </a:lnTo>
                  <a:lnTo>
                    <a:pt x="2142" y="1802"/>
                  </a:lnTo>
                  <a:lnTo>
                    <a:pt x="2142" y="1802"/>
                  </a:lnTo>
                  <a:lnTo>
                    <a:pt x="2148" y="1802"/>
                  </a:lnTo>
                  <a:lnTo>
                    <a:pt x="2148" y="1802"/>
                  </a:lnTo>
                  <a:lnTo>
                    <a:pt x="2159" y="1802"/>
                  </a:lnTo>
                  <a:lnTo>
                    <a:pt x="2159" y="1802"/>
                  </a:lnTo>
                  <a:lnTo>
                    <a:pt x="2165" y="1796"/>
                  </a:lnTo>
                  <a:lnTo>
                    <a:pt x="2165" y="1796"/>
                  </a:lnTo>
                  <a:lnTo>
                    <a:pt x="2171" y="1791"/>
                  </a:lnTo>
                  <a:lnTo>
                    <a:pt x="2171" y="1791"/>
                  </a:lnTo>
                  <a:lnTo>
                    <a:pt x="2171" y="1785"/>
                  </a:lnTo>
                  <a:lnTo>
                    <a:pt x="2171" y="1785"/>
                  </a:lnTo>
                  <a:lnTo>
                    <a:pt x="2171" y="1773"/>
                  </a:lnTo>
                  <a:lnTo>
                    <a:pt x="2171" y="1773"/>
                  </a:lnTo>
                  <a:lnTo>
                    <a:pt x="2171" y="1767"/>
                  </a:lnTo>
                  <a:lnTo>
                    <a:pt x="2171" y="1767"/>
                  </a:lnTo>
                  <a:lnTo>
                    <a:pt x="2177" y="1767"/>
                  </a:lnTo>
                  <a:lnTo>
                    <a:pt x="2177" y="1767"/>
                  </a:lnTo>
                  <a:lnTo>
                    <a:pt x="2182" y="1773"/>
                  </a:lnTo>
                  <a:lnTo>
                    <a:pt x="2182" y="1773"/>
                  </a:lnTo>
                  <a:lnTo>
                    <a:pt x="2188" y="1773"/>
                  </a:lnTo>
                  <a:lnTo>
                    <a:pt x="2188" y="1773"/>
                  </a:lnTo>
                  <a:lnTo>
                    <a:pt x="2193" y="1773"/>
                  </a:lnTo>
                  <a:lnTo>
                    <a:pt x="2193" y="1773"/>
                  </a:lnTo>
                  <a:lnTo>
                    <a:pt x="2205" y="1767"/>
                  </a:lnTo>
                  <a:lnTo>
                    <a:pt x="2205" y="1767"/>
                  </a:lnTo>
                  <a:lnTo>
                    <a:pt x="2216" y="1762"/>
                  </a:lnTo>
                  <a:lnTo>
                    <a:pt x="2216" y="1762"/>
                  </a:lnTo>
                  <a:lnTo>
                    <a:pt x="2222" y="1756"/>
                  </a:lnTo>
                  <a:lnTo>
                    <a:pt x="2222" y="1756"/>
                  </a:lnTo>
                  <a:lnTo>
                    <a:pt x="2233" y="1745"/>
                  </a:lnTo>
                  <a:lnTo>
                    <a:pt x="2233" y="1745"/>
                  </a:lnTo>
                  <a:lnTo>
                    <a:pt x="2233" y="1739"/>
                  </a:lnTo>
                  <a:lnTo>
                    <a:pt x="2233" y="1739"/>
                  </a:lnTo>
                  <a:lnTo>
                    <a:pt x="2233" y="1728"/>
                  </a:lnTo>
                  <a:lnTo>
                    <a:pt x="2233" y="1728"/>
                  </a:lnTo>
                  <a:lnTo>
                    <a:pt x="2228" y="1716"/>
                  </a:lnTo>
                  <a:lnTo>
                    <a:pt x="2228" y="1716"/>
                  </a:lnTo>
                  <a:lnTo>
                    <a:pt x="2228" y="1716"/>
                  </a:lnTo>
                  <a:lnTo>
                    <a:pt x="2228" y="1716"/>
                  </a:lnTo>
                  <a:lnTo>
                    <a:pt x="2233" y="1711"/>
                  </a:lnTo>
                  <a:lnTo>
                    <a:pt x="2233" y="1711"/>
                  </a:lnTo>
                  <a:lnTo>
                    <a:pt x="2244" y="1711"/>
                  </a:lnTo>
                  <a:lnTo>
                    <a:pt x="2244" y="1711"/>
                  </a:lnTo>
                  <a:lnTo>
                    <a:pt x="2250" y="1705"/>
                  </a:lnTo>
                  <a:lnTo>
                    <a:pt x="2250" y="1705"/>
                  </a:lnTo>
                  <a:lnTo>
                    <a:pt x="2262" y="1705"/>
                  </a:lnTo>
                  <a:lnTo>
                    <a:pt x="2262" y="1699"/>
                  </a:lnTo>
                  <a:lnTo>
                    <a:pt x="2262" y="1699"/>
                  </a:lnTo>
                  <a:lnTo>
                    <a:pt x="2262" y="1694"/>
                  </a:lnTo>
                  <a:lnTo>
                    <a:pt x="2262" y="1694"/>
                  </a:lnTo>
                  <a:lnTo>
                    <a:pt x="2262" y="1694"/>
                  </a:lnTo>
                  <a:lnTo>
                    <a:pt x="2262" y="1694"/>
                  </a:lnTo>
                  <a:lnTo>
                    <a:pt x="2262" y="1694"/>
                  </a:lnTo>
                  <a:lnTo>
                    <a:pt x="2267" y="1694"/>
                  </a:lnTo>
                  <a:lnTo>
                    <a:pt x="2267" y="1694"/>
                  </a:lnTo>
                  <a:lnTo>
                    <a:pt x="2273" y="1694"/>
                  </a:lnTo>
                  <a:lnTo>
                    <a:pt x="2273" y="1694"/>
                  </a:lnTo>
                  <a:lnTo>
                    <a:pt x="2278" y="1694"/>
                  </a:lnTo>
                  <a:lnTo>
                    <a:pt x="2278" y="1694"/>
                  </a:lnTo>
                  <a:lnTo>
                    <a:pt x="2284" y="1682"/>
                  </a:lnTo>
                  <a:lnTo>
                    <a:pt x="2284" y="1682"/>
                  </a:lnTo>
                  <a:lnTo>
                    <a:pt x="2290" y="1671"/>
                  </a:lnTo>
                  <a:lnTo>
                    <a:pt x="2290" y="1671"/>
                  </a:lnTo>
                  <a:lnTo>
                    <a:pt x="2302" y="1660"/>
                  </a:lnTo>
                  <a:lnTo>
                    <a:pt x="2302" y="1660"/>
                  </a:lnTo>
                  <a:lnTo>
                    <a:pt x="2307" y="1648"/>
                  </a:lnTo>
                  <a:lnTo>
                    <a:pt x="2307" y="1648"/>
                  </a:lnTo>
                  <a:lnTo>
                    <a:pt x="2313" y="1648"/>
                  </a:lnTo>
                  <a:lnTo>
                    <a:pt x="2313" y="1648"/>
                  </a:lnTo>
                  <a:lnTo>
                    <a:pt x="2318" y="1648"/>
                  </a:lnTo>
                  <a:lnTo>
                    <a:pt x="2318" y="1648"/>
                  </a:lnTo>
                  <a:lnTo>
                    <a:pt x="2324" y="1648"/>
                  </a:lnTo>
                  <a:lnTo>
                    <a:pt x="2324" y="1648"/>
                  </a:lnTo>
                  <a:lnTo>
                    <a:pt x="2330" y="1642"/>
                  </a:lnTo>
                  <a:lnTo>
                    <a:pt x="2330" y="1642"/>
                  </a:lnTo>
                  <a:lnTo>
                    <a:pt x="2330" y="1642"/>
                  </a:lnTo>
                  <a:lnTo>
                    <a:pt x="2330" y="1642"/>
                  </a:lnTo>
                  <a:lnTo>
                    <a:pt x="2330" y="1637"/>
                  </a:lnTo>
                  <a:lnTo>
                    <a:pt x="2330" y="1637"/>
                  </a:lnTo>
                  <a:lnTo>
                    <a:pt x="2330" y="1631"/>
                  </a:lnTo>
                  <a:lnTo>
                    <a:pt x="2330" y="1631"/>
                  </a:lnTo>
                  <a:lnTo>
                    <a:pt x="2330" y="1626"/>
                  </a:lnTo>
                  <a:lnTo>
                    <a:pt x="2336" y="1626"/>
                  </a:lnTo>
                  <a:lnTo>
                    <a:pt x="2341" y="1620"/>
                  </a:lnTo>
                  <a:lnTo>
                    <a:pt x="2347" y="1614"/>
                  </a:lnTo>
                  <a:lnTo>
                    <a:pt x="2352" y="1608"/>
                  </a:lnTo>
                  <a:lnTo>
                    <a:pt x="2352" y="1608"/>
                  </a:lnTo>
                  <a:lnTo>
                    <a:pt x="2364" y="1608"/>
                  </a:lnTo>
                  <a:lnTo>
                    <a:pt x="2364" y="1608"/>
                  </a:lnTo>
                  <a:lnTo>
                    <a:pt x="2375" y="1602"/>
                  </a:lnTo>
                  <a:lnTo>
                    <a:pt x="2375" y="1602"/>
                  </a:lnTo>
                  <a:lnTo>
                    <a:pt x="2392" y="1602"/>
                  </a:lnTo>
                  <a:lnTo>
                    <a:pt x="2392" y="1602"/>
                  </a:lnTo>
                  <a:lnTo>
                    <a:pt x="2403" y="1602"/>
                  </a:lnTo>
                  <a:lnTo>
                    <a:pt x="2403" y="1602"/>
                  </a:lnTo>
                  <a:lnTo>
                    <a:pt x="2403" y="1597"/>
                  </a:lnTo>
                  <a:lnTo>
                    <a:pt x="2403" y="1597"/>
                  </a:lnTo>
                  <a:lnTo>
                    <a:pt x="2409" y="1591"/>
                  </a:lnTo>
                  <a:lnTo>
                    <a:pt x="2409" y="1591"/>
                  </a:lnTo>
                  <a:lnTo>
                    <a:pt x="2409" y="1586"/>
                  </a:lnTo>
                  <a:lnTo>
                    <a:pt x="2409" y="1586"/>
                  </a:lnTo>
                  <a:lnTo>
                    <a:pt x="2415" y="1586"/>
                  </a:lnTo>
                  <a:lnTo>
                    <a:pt x="2415" y="1586"/>
                  </a:lnTo>
                  <a:lnTo>
                    <a:pt x="2415" y="1574"/>
                  </a:lnTo>
                  <a:lnTo>
                    <a:pt x="2415" y="1574"/>
                  </a:lnTo>
                  <a:lnTo>
                    <a:pt x="2409" y="1569"/>
                  </a:lnTo>
                  <a:lnTo>
                    <a:pt x="2409" y="1569"/>
                  </a:lnTo>
                  <a:lnTo>
                    <a:pt x="2409" y="1563"/>
                  </a:lnTo>
                  <a:lnTo>
                    <a:pt x="2409" y="1563"/>
                  </a:lnTo>
                  <a:lnTo>
                    <a:pt x="2409" y="1563"/>
                  </a:lnTo>
                  <a:lnTo>
                    <a:pt x="2409" y="1563"/>
                  </a:lnTo>
                  <a:lnTo>
                    <a:pt x="2415" y="1557"/>
                  </a:lnTo>
                  <a:lnTo>
                    <a:pt x="2415" y="1557"/>
                  </a:lnTo>
                  <a:lnTo>
                    <a:pt x="2421" y="1552"/>
                  </a:lnTo>
                  <a:lnTo>
                    <a:pt x="2421" y="1552"/>
                  </a:lnTo>
                  <a:lnTo>
                    <a:pt x="2432" y="1552"/>
                  </a:lnTo>
                  <a:lnTo>
                    <a:pt x="2432" y="1552"/>
                  </a:lnTo>
                  <a:lnTo>
                    <a:pt x="2432" y="1546"/>
                  </a:lnTo>
                  <a:lnTo>
                    <a:pt x="2432" y="1540"/>
                  </a:lnTo>
                  <a:lnTo>
                    <a:pt x="2432" y="1540"/>
                  </a:lnTo>
                  <a:lnTo>
                    <a:pt x="2432" y="1535"/>
                  </a:lnTo>
                  <a:lnTo>
                    <a:pt x="2432" y="1535"/>
                  </a:lnTo>
                  <a:lnTo>
                    <a:pt x="2432" y="1535"/>
                  </a:lnTo>
                  <a:lnTo>
                    <a:pt x="2438" y="1535"/>
                  </a:lnTo>
                  <a:lnTo>
                    <a:pt x="2438" y="1535"/>
                  </a:lnTo>
                  <a:lnTo>
                    <a:pt x="2443" y="1535"/>
                  </a:lnTo>
                  <a:lnTo>
                    <a:pt x="2443" y="1535"/>
                  </a:lnTo>
                  <a:lnTo>
                    <a:pt x="2449" y="1529"/>
                  </a:lnTo>
                  <a:lnTo>
                    <a:pt x="2449" y="1529"/>
                  </a:lnTo>
                  <a:lnTo>
                    <a:pt x="2455" y="1529"/>
                  </a:lnTo>
                  <a:lnTo>
                    <a:pt x="2455" y="1529"/>
                  </a:lnTo>
                  <a:lnTo>
                    <a:pt x="2455" y="1523"/>
                  </a:lnTo>
                  <a:lnTo>
                    <a:pt x="2455" y="1523"/>
                  </a:lnTo>
                  <a:lnTo>
                    <a:pt x="2455" y="1517"/>
                  </a:lnTo>
                  <a:lnTo>
                    <a:pt x="2455" y="1517"/>
                  </a:lnTo>
                  <a:lnTo>
                    <a:pt x="2455" y="1512"/>
                  </a:lnTo>
                  <a:lnTo>
                    <a:pt x="2455" y="1512"/>
                  </a:lnTo>
                  <a:lnTo>
                    <a:pt x="2455" y="1506"/>
                  </a:lnTo>
                  <a:lnTo>
                    <a:pt x="2455" y="1506"/>
                  </a:lnTo>
                  <a:lnTo>
                    <a:pt x="2443" y="1506"/>
                  </a:lnTo>
                  <a:lnTo>
                    <a:pt x="2443" y="1506"/>
                  </a:lnTo>
                  <a:lnTo>
                    <a:pt x="2432" y="1506"/>
                  </a:lnTo>
                  <a:lnTo>
                    <a:pt x="2432" y="1506"/>
                  </a:lnTo>
                  <a:lnTo>
                    <a:pt x="2427" y="1506"/>
                  </a:lnTo>
                  <a:lnTo>
                    <a:pt x="2427" y="1506"/>
                  </a:lnTo>
                  <a:lnTo>
                    <a:pt x="2415" y="1506"/>
                  </a:lnTo>
                  <a:lnTo>
                    <a:pt x="2415" y="1506"/>
                  </a:lnTo>
                  <a:lnTo>
                    <a:pt x="2409" y="1495"/>
                  </a:lnTo>
                  <a:lnTo>
                    <a:pt x="2409" y="1495"/>
                  </a:lnTo>
                  <a:lnTo>
                    <a:pt x="2409" y="1483"/>
                  </a:lnTo>
                  <a:lnTo>
                    <a:pt x="2409" y="1483"/>
                  </a:lnTo>
                  <a:lnTo>
                    <a:pt x="2409" y="1472"/>
                  </a:lnTo>
                  <a:lnTo>
                    <a:pt x="2409" y="1472"/>
                  </a:lnTo>
                  <a:lnTo>
                    <a:pt x="2415" y="1461"/>
                  </a:lnTo>
                  <a:lnTo>
                    <a:pt x="2415" y="1461"/>
                  </a:lnTo>
                  <a:lnTo>
                    <a:pt x="2415" y="1455"/>
                  </a:lnTo>
                  <a:lnTo>
                    <a:pt x="2415" y="1455"/>
                  </a:lnTo>
                  <a:lnTo>
                    <a:pt x="2421" y="1449"/>
                  </a:lnTo>
                  <a:lnTo>
                    <a:pt x="2421" y="1449"/>
                  </a:lnTo>
                  <a:lnTo>
                    <a:pt x="2427" y="1443"/>
                  </a:lnTo>
                  <a:lnTo>
                    <a:pt x="2427" y="1443"/>
                  </a:lnTo>
                  <a:lnTo>
                    <a:pt x="2427" y="1443"/>
                  </a:lnTo>
                  <a:lnTo>
                    <a:pt x="2427" y="1443"/>
                  </a:lnTo>
                  <a:lnTo>
                    <a:pt x="2432" y="1438"/>
                  </a:lnTo>
                  <a:lnTo>
                    <a:pt x="2432" y="1438"/>
                  </a:lnTo>
                  <a:lnTo>
                    <a:pt x="2427" y="1432"/>
                  </a:lnTo>
                  <a:lnTo>
                    <a:pt x="2427" y="1432"/>
                  </a:lnTo>
                  <a:lnTo>
                    <a:pt x="2427" y="1427"/>
                  </a:lnTo>
                  <a:lnTo>
                    <a:pt x="2427" y="1427"/>
                  </a:lnTo>
                  <a:lnTo>
                    <a:pt x="2427" y="1421"/>
                  </a:lnTo>
                  <a:lnTo>
                    <a:pt x="2427" y="1421"/>
                  </a:lnTo>
                  <a:lnTo>
                    <a:pt x="2443" y="1421"/>
                  </a:lnTo>
                  <a:lnTo>
                    <a:pt x="2443" y="1421"/>
                  </a:lnTo>
                  <a:lnTo>
                    <a:pt x="2449" y="1421"/>
                  </a:lnTo>
                  <a:lnTo>
                    <a:pt x="2449" y="1421"/>
                  </a:lnTo>
                  <a:lnTo>
                    <a:pt x="2461" y="1421"/>
                  </a:lnTo>
                  <a:lnTo>
                    <a:pt x="2461" y="1421"/>
                  </a:lnTo>
                  <a:lnTo>
                    <a:pt x="2472" y="1421"/>
                  </a:lnTo>
                  <a:lnTo>
                    <a:pt x="2472" y="1421"/>
                  </a:lnTo>
                  <a:lnTo>
                    <a:pt x="2472" y="1415"/>
                  </a:lnTo>
                  <a:lnTo>
                    <a:pt x="2472" y="1415"/>
                  </a:lnTo>
                  <a:lnTo>
                    <a:pt x="2472" y="1410"/>
                  </a:lnTo>
                  <a:lnTo>
                    <a:pt x="2472" y="1410"/>
                  </a:lnTo>
                  <a:lnTo>
                    <a:pt x="2477" y="1404"/>
                  </a:lnTo>
                  <a:lnTo>
                    <a:pt x="2477" y="1404"/>
                  </a:lnTo>
                  <a:lnTo>
                    <a:pt x="2477" y="1398"/>
                  </a:lnTo>
                  <a:lnTo>
                    <a:pt x="2477" y="1398"/>
                  </a:lnTo>
                  <a:lnTo>
                    <a:pt x="2483" y="1392"/>
                  </a:lnTo>
                  <a:lnTo>
                    <a:pt x="2483" y="1392"/>
                  </a:lnTo>
                  <a:lnTo>
                    <a:pt x="2489" y="1392"/>
                  </a:lnTo>
                  <a:lnTo>
                    <a:pt x="2489" y="1392"/>
                  </a:lnTo>
                  <a:lnTo>
                    <a:pt x="2495" y="1392"/>
                  </a:lnTo>
                  <a:lnTo>
                    <a:pt x="2495" y="1392"/>
                  </a:lnTo>
                  <a:lnTo>
                    <a:pt x="2500" y="1387"/>
                  </a:lnTo>
                  <a:lnTo>
                    <a:pt x="2500" y="1387"/>
                  </a:lnTo>
                  <a:lnTo>
                    <a:pt x="2500" y="1381"/>
                  </a:lnTo>
                  <a:lnTo>
                    <a:pt x="2500" y="1381"/>
                  </a:lnTo>
                  <a:lnTo>
                    <a:pt x="2495" y="1376"/>
                  </a:lnTo>
                  <a:lnTo>
                    <a:pt x="2495" y="1376"/>
                  </a:lnTo>
                  <a:lnTo>
                    <a:pt x="2495" y="1364"/>
                  </a:lnTo>
                  <a:lnTo>
                    <a:pt x="2495" y="1364"/>
                  </a:lnTo>
                  <a:lnTo>
                    <a:pt x="2495" y="1358"/>
                  </a:lnTo>
                  <a:lnTo>
                    <a:pt x="2495" y="1358"/>
                  </a:lnTo>
                  <a:lnTo>
                    <a:pt x="2500" y="1364"/>
                  </a:lnTo>
                  <a:lnTo>
                    <a:pt x="2500" y="1364"/>
                  </a:lnTo>
                  <a:lnTo>
                    <a:pt x="2506" y="1364"/>
                  </a:lnTo>
                  <a:lnTo>
                    <a:pt x="2506" y="1364"/>
                  </a:lnTo>
                  <a:lnTo>
                    <a:pt x="2512" y="1370"/>
                  </a:lnTo>
                  <a:lnTo>
                    <a:pt x="2512" y="1370"/>
                  </a:lnTo>
                  <a:lnTo>
                    <a:pt x="2517" y="1370"/>
                  </a:lnTo>
                  <a:lnTo>
                    <a:pt x="2517" y="1370"/>
                  </a:lnTo>
                  <a:lnTo>
                    <a:pt x="2523" y="1370"/>
                  </a:lnTo>
                  <a:lnTo>
                    <a:pt x="2523" y="1370"/>
                  </a:lnTo>
                  <a:lnTo>
                    <a:pt x="2523" y="1370"/>
                  </a:lnTo>
                  <a:lnTo>
                    <a:pt x="2523" y="1370"/>
                  </a:lnTo>
                  <a:lnTo>
                    <a:pt x="2529" y="1364"/>
                  </a:lnTo>
                  <a:lnTo>
                    <a:pt x="2529" y="1364"/>
                  </a:lnTo>
                  <a:lnTo>
                    <a:pt x="2534" y="1364"/>
                  </a:lnTo>
                  <a:lnTo>
                    <a:pt x="2534" y="1364"/>
                  </a:lnTo>
                  <a:lnTo>
                    <a:pt x="2540" y="1347"/>
                  </a:lnTo>
                  <a:lnTo>
                    <a:pt x="2540" y="1347"/>
                  </a:lnTo>
                  <a:lnTo>
                    <a:pt x="2540" y="1330"/>
                  </a:lnTo>
                  <a:lnTo>
                    <a:pt x="2540" y="1330"/>
                  </a:lnTo>
                  <a:lnTo>
                    <a:pt x="2552" y="1313"/>
                  </a:lnTo>
                  <a:lnTo>
                    <a:pt x="2552" y="1313"/>
                  </a:lnTo>
                  <a:lnTo>
                    <a:pt x="2563" y="1307"/>
                  </a:lnTo>
                  <a:lnTo>
                    <a:pt x="2563" y="1307"/>
                  </a:lnTo>
                  <a:lnTo>
                    <a:pt x="2574" y="1302"/>
                  </a:lnTo>
                  <a:lnTo>
                    <a:pt x="2574" y="1302"/>
                  </a:lnTo>
                  <a:lnTo>
                    <a:pt x="2580" y="1302"/>
                  </a:lnTo>
                  <a:lnTo>
                    <a:pt x="2580" y="1302"/>
                  </a:lnTo>
                  <a:lnTo>
                    <a:pt x="2586" y="1302"/>
                  </a:lnTo>
                  <a:lnTo>
                    <a:pt x="2586" y="1302"/>
                  </a:lnTo>
                  <a:lnTo>
                    <a:pt x="2592" y="1302"/>
                  </a:lnTo>
                  <a:lnTo>
                    <a:pt x="2592" y="1302"/>
                  </a:lnTo>
                  <a:lnTo>
                    <a:pt x="2597" y="1296"/>
                  </a:lnTo>
                  <a:lnTo>
                    <a:pt x="2597" y="1296"/>
                  </a:lnTo>
                  <a:lnTo>
                    <a:pt x="2597" y="1284"/>
                  </a:lnTo>
                  <a:lnTo>
                    <a:pt x="2597" y="1284"/>
                  </a:lnTo>
                  <a:lnTo>
                    <a:pt x="2597" y="1279"/>
                  </a:lnTo>
                  <a:lnTo>
                    <a:pt x="2597" y="1279"/>
                  </a:lnTo>
                  <a:lnTo>
                    <a:pt x="2597" y="1273"/>
                  </a:lnTo>
                  <a:lnTo>
                    <a:pt x="2597" y="1273"/>
                  </a:lnTo>
                  <a:lnTo>
                    <a:pt x="2602" y="1267"/>
                  </a:lnTo>
                  <a:lnTo>
                    <a:pt x="2602" y="1267"/>
                  </a:lnTo>
                  <a:lnTo>
                    <a:pt x="2614" y="1262"/>
                  </a:lnTo>
                  <a:lnTo>
                    <a:pt x="2614" y="1262"/>
                  </a:lnTo>
                  <a:lnTo>
                    <a:pt x="2620" y="1262"/>
                  </a:lnTo>
                  <a:lnTo>
                    <a:pt x="2620" y="1262"/>
                  </a:lnTo>
                  <a:lnTo>
                    <a:pt x="2631" y="1256"/>
                  </a:lnTo>
                  <a:lnTo>
                    <a:pt x="2631" y="1256"/>
                  </a:lnTo>
                  <a:lnTo>
                    <a:pt x="2642" y="1245"/>
                  </a:lnTo>
                  <a:lnTo>
                    <a:pt x="2642" y="1245"/>
                  </a:lnTo>
                  <a:lnTo>
                    <a:pt x="2648" y="1233"/>
                  </a:lnTo>
                  <a:lnTo>
                    <a:pt x="2648" y="1233"/>
                  </a:lnTo>
                  <a:lnTo>
                    <a:pt x="2659" y="1222"/>
                  </a:lnTo>
                  <a:lnTo>
                    <a:pt x="2659" y="1222"/>
                  </a:lnTo>
                  <a:lnTo>
                    <a:pt x="2671" y="1211"/>
                  </a:lnTo>
                  <a:lnTo>
                    <a:pt x="2671" y="1211"/>
                  </a:lnTo>
                  <a:lnTo>
                    <a:pt x="2671" y="1217"/>
                  </a:lnTo>
                  <a:lnTo>
                    <a:pt x="2671" y="1217"/>
                  </a:lnTo>
                  <a:lnTo>
                    <a:pt x="2677" y="1222"/>
                  </a:lnTo>
                  <a:lnTo>
                    <a:pt x="2677" y="1222"/>
                  </a:lnTo>
                  <a:lnTo>
                    <a:pt x="2677" y="1228"/>
                  </a:lnTo>
                  <a:lnTo>
                    <a:pt x="2677" y="1228"/>
                  </a:lnTo>
                  <a:lnTo>
                    <a:pt x="2682" y="1233"/>
                  </a:lnTo>
                  <a:lnTo>
                    <a:pt x="2682" y="1233"/>
                  </a:lnTo>
                  <a:lnTo>
                    <a:pt x="2688" y="1233"/>
                  </a:lnTo>
                  <a:lnTo>
                    <a:pt x="2688" y="1233"/>
                  </a:lnTo>
                  <a:lnTo>
                    <a:pt x="2699" y="1233"/>
                  </a:lnTo>
                  <a:lnTo>
                    <a:pt x="2699" y="1233"/>
                  </a:lnTo>
                  <a:lnTo>
                    <a:pt x="2711" y="1233"/>
                  </a:lnTo>
                  <a:lnTo>
                    <a:pt x="2711" y="1233"/>
                  </a:lnTo>
                  <a:lnTo>
                    <a:pt x="2722" y="1228"/>
                  </a:lnTo>
                  <a:lnTo>
                    <a:pt x="2722" y="1228"/>
                  </a:lnTo>
                  <a:lnTo>
                    <a:pt x="2727" y="1228"/>
                  </a:lnTo>
                  <a:lnTo>
                    <a:pt x="2727" y="1228"/>
                  </a:lnTo>
                  <a:lnTo>
                    <a:pt x="2727" y="1222"/>
                  </a:lnTo>
                  <a:lnTo>
                    <a:pt x="2727" y="1222"/>
                  </a:lnTo>
                  <a:lnTo>
                    <a:pt x="2733" y="1217"/>
                  </a:lnTo>
                  <a:lnTo>
                    <a:pt x="2733" y="1217"/>
                  </a:lnTo>
                  <a:lnTo>
                    <a:pt x="2733" y="1211"/>
                  </a:lnTo>
                  <a:lnTo>
                    <a:pt x="2733" y="1211"/>
                  </a:lnTo>
                  <a:lnTo>
                    <a:pt x="2739" y="1211"/>
                  </a:lnTo>
                  <a:lnTo>
                    <a:pt x="2739" y="1211"/>
                  </a:lnTo>
                  <a:lnTo>
                    <a:pt x="2745" y="1211"/>
                  </a:lnTo>
                  <a:lnTo>
                    <a:pt x="2745" y="1211"/>
                  </a:lnTo>
                  <a:lnTo>
                    <a:pt x="2745" y="1217"/>
                  </a:lnTo>
                  <a:lnTo>
                    <a:pt x="2745" y="1217"/>
                  </a:lnTo>
                  <a:lnTo>
                    <a:pt x="2751" y="1211"/>
                  </a:lnTo>
                  <a:lnTo>
                    <a:pt x="2745" y="1217"/>
                  </a:lnTo>
                  <a:lnTo>
                    <a:pt x="2745" y="1222"/>
                  </a:lnTo>
                  <a:lnTo>
                    <a:pt x="2739" y="1228"/>
                  </a:lnTo>
                  <a:lnTo>
                    <a:pt x="2733" y="1233"/>
                  </a:lnTo>
                  <a:lnTo>
                    <a:pt x="2733" y="1233"/>
                  </a:lnTo>
                  <a:lnTo>
                    <a:pt x="2727" y="1233"/>
                  </a:lnTo>
                  <a:lnTo>
                    <a:pt x="2727" y="1233"/>
                  </a:lnTo>
                  <a:lnTo>
                    <a:pt x="2727" y="1245"/>
                  </a:lnTo>
                  <a:lnTo>
                    <a:pt x="2727" y="1245"/>
                  </a:lnTo>
                  <a:lnTo>
                    <a:pt x="2727" y="1250"/>
                  </a:lnTo>
                  <a:lnTo>
                    <a:pt x="2727" y="1250"/>
                  </a:lnTo>
                  <a:lnTo>
                    <a:pt x="2727" y="1250"/>
                  </a:lnTo>
                  <a:lnTo>
                    <a:pt x="2727" y="1250"/>
                  </a:lnTo>
                  <a:lnTo>
                    <a:pt x="2733" y="1256"/>
                  </a:lnTo>
                  <a:lnTo>
                    <a:pt x="2733" y="1256"/>
                  </a:lnTo>
                  <a:lnTo>
                    <a:pt x="2739" y="1262"/>
                  </a:lnTo>
                  <a:lnTo>
                    <a:pt x="2739" y="1262"/>
                  </a:lnTo>
                  <a:lnTo>
                    <a:pt x="2745" y="1267"/>
                  </a:lnTo>
                  <a:lnTo>
                    <a:pt x="2745" y="1267"/>
                  </a:lnTo>
                  <a:lnTo>
                    <a:pt x="2745" y="1273"/>
                  </a:lnTo>
                  <a:lnTo>
                    <a:pt x="2745" y="1273"/>
                  </a:lnTo>
                  <a:lnTo>
                    <a:pt x="2745" y="1279"/>
                  </a:lnTo>
                  <a:lnTo>
                    <a:pt x="2739" y="1284"/>
                  </a:lnTo>
                  <a:lnTo>
                    <a:pt x="2739" y="1284"/>
                  </a:lnTo>
                  <a:lnTo>
                    <a:pt x="2722" y="1279"/>
                  </a:lnTo>
                  <a:lnTo>
                    <a:pt x="2722" y="1279"/>
                  </a:lnTo>
                  <a:lnTo>
                    <a:pt x="2693" y="1267"/>
                  </a:lnTo>
                  <a:lnTo>
                    <a:pt x="2693" y="1267"/>
                  </a:lnTo>
                  <a:lnTo>
                    <a:pt x="2677" y="1267"/>
                  </a:lnTo>
                  <a:lnTo>
                    <a:pt x="2677" y="1267"/>
                  </a:lnTo>
                  <a:lnTo>
                    <a:pt x="2671" y="1267"/>
                  </a:lnTo>
                  <a:lnTo>
                    <a:pt x="2671" y="1267"/>
                  </a:lnTo>
                  <a:lnTo>
                    <a:pt x="2671" y="1273"/>
                  </a:lnTo>
                  <a:lnTo>
                    <a:pt x="2671" y="1273"/>
                  </a:lnTo>
                  <a:lnTo>
                    <a:pt x="2665" y="1279"/>
                  </a:lnTo>
                  <a:lnTo>
                    <a:pt x="2665" y="1279"/>
                  </a:lnTo>
                  <a:lnTo>
                    <a:pt x="2665" y="1284"/>
                  </a:lnTo>
                  <a:lnTo>
                    <a:pt x="2665" y="1284"/>
                  </a:lnTo>
                  <a:lnTo>
                    <a:pt x="2654" y="1290"/>
                  </a:lnTo>
                  <a:lnTo>
                    <a:pt x="2654" y="1290"/>
                  </a:lnTo>
                  <a:lnTo>
                    <a:pt x="2637" y="1296"/>
                  </a:lnTo>
                  <a:lnTo>
                    <a:pt x="2637" y="1296"/>
                  </a:lnTo>
                  <a:lnTo>
                    <a:pt x="2625" y="1302"/>
                  </a:lnTo>
                  <a:lnTo>
                    <a:pt x="2625" y="1302"/>
                  </a:lnTo>
                  <a:lnTo>
                    <a:pt x="2614" y="1307"/>
                  </a:lnTo>
                  <a:lnTo>
                    <a:pt x="2614" y="1307"/>
                  </a:lnTo>
                  <a:lnTo>
                    <a:pt x="2614" y="1324"/>
                  </a:lnTo>
                  <a:lnTo>
                    <a:pt x="2614" y="1324"/>
                  </a:lnTo>
                  <a:lnTo>
                    <a:pt x="2620" y="1347"/>
                  </a:lnTo>
                  <a:lnTo>
                    <a:pt x="2620" y="1347"/>
                  </a:lnTo>
                  <a:lnTo>
                    <a:pt x="2620" y="1370"/>
                  </a:lnTo>
                  <a:lnTo>
                    <a:pt x="2620" y="1370"/>
                  </a:lnTo>
                  <a:lnTo>
                    <a:pt x="2620" y="1381"/>
                  </a:lnTo>
                  <a:lnTo>
                    <a:pt x="2620" y="1381"/>
                  </a:lnTo>
                  <a:lnTo>
                    <a:pt x="2614" y="1387"/>
                  </a:lnTo>
                  <a:lnTo>
                    <a:pt x="2614" y="1387"/>
                  </a:lnTo>
                  <a:lnTo>
                    <a:pt x="2608" y="1392"/>
                  </a:lnTo>
                  <a:lnTo>
                    <a:pt x="2608" y="1392"/>
                  </a:lnTo>
                  <a:lnTo>
                    <a:pt x="2597" y="1404"/>
                  </a:lnTo>
                  <a:lnTo>
                    <a:pt x="2597" y="1404"/>
                  </a:lnTo>
                  <a:lnTo>
                    <a:pt x="2592" y="1410"/>
                  </a:lnTo>
                  <a:lnTo>
                    <a:pt x="2592" y="1410"/>
                  </a:lnTo>
                  <a:lnTo>
                    <a:pt x="2597" y="1415"/>
                  </a:lnTo>
                  <a:lnTo>
                    <a:pt x="2597" y="1415"/>
                  </a:lnTo>
                  <a:lnTo>
                    <a:pt x="2597" y="1427"/>
                  </a:lnTo>
                  <a:lnTo>
                    <a:pt x="2597" y="1427"/>
                  </a:lnTo>
                  <a:lnTo>
                    <a:pt x="2597" y="1432"/>
                  </a:lnTo>
                  <a:lnTo>
                    <a:pt x="2597" y="1432"/>
                  </a:lnTo>
                  <a:lnTo>
                    <a:pt x="2602" y="1438"/>
                  </a:lnTo>
                  <a:lnTo>
                    <a:pt x="2602" y="1438"/>
                  </a:lnTo>
                  <a:lnTo>
                    <a:pt x="2608" y="1438"/>
                  </a:lnTo>
                  <a:lnTo>
                    <a:pt x="2608" y="1438"/>
                  </a:lnTo>
                  <a:lnTo>
                    <a:pt x="2614" y="1438"/>
                  </a:lnTo>
                  <a:lnTo>
                    <a:pt x="2614" y="1438"/>
                  </a:lnTo>
                  <a:lnTo>
                    <a:pt x="2620" y="1438"/>
                  </a:lnTo>
                  <a:lnTo>
                    <a:pt x="2620" y="1438"/>
                  </a:lnTo>
                  <a:lnTo>
                    <a:pt x="2620" y="1438"/>
                  </a:lnTo>
                  <a:lnTo>
                    <a:pt x="2620" y="1438"/>
                  </a:lnTo>
                  <a:lnTo>
                    <a:pt x="2625" y="1438"/>
                  </a:lnTo>
                  <a:lnTo>
                    <a:pt x="2625" y="1438"/>
                  </a:lnTo>
                  <a:lnTo>
                    <a:pt x="2625" y="1443"/>
                  </a:lnTo>
                  <a:lnTo>
                    <a:pt x="2625" y="1443"/>
                  </a:lnTo>
                  <a:lnTo>
                    <a:pt x="2625" y="1455"/>
                  </a:lnTo>
                  <a:lnTo>
                    <a:pt x="2625" y="1455"/>
                  </a:lnTo>
                  <a:lnTo>
                    <a:pt x="2620" y="1461"/>
                  </a:lnTo>
                  <a:lnTo>
                    <a:pt x="2620" y="1461"/>
                  </a:lnTo>
                  <a:lnTo>
                    <a:pt x="2614" y="1461"/>
                  </a:lnTo>
                  <a:lnTo>
                    <a:pt x="2614" y="1461"/>
                  </a:lnTo>
                  <a:lnTo>
                    <a:pt x="2602" y="1461"/>
                  </a:lnTo>
                  <a:lnTo>
                    <a:pt x="2602" y="1461"/>
                  </a:lnTo>
                  <a:lnTo>
                    <a:pt x="2592" y="1461"/>
                  </a:lnTo>
                  <a:lnTo>
                    <a:pt x="2592" y="1461"/>
                  </a:lnTo>
                  <a:lnTo>
                    <a:pt x="2586" y="1467"/>
                  </a:lnTo>
                  <a:lnTo>
                    <a:pt x="2586" y="1467"/>
                  </a:lnTo>
                  <a:lnTo>
                    <a:pt x="2586" y="1467"/>
                  </a:lnTo>
                  <a:lnTo>
                    <a:pt x="2586" y="1467"/>
                  </a:lnTo>
                  <a:lnTo>
                    <a:pt x="2586" y="1477"/>
                  </a:lnTo>
                  <a:lnTo>
                    <a:pt x="2586" y="1477"/>
                  </a:lnTo>
                  <a:lnTo>
                    <a:pt x="2586" y="1483"/>
                  </a:lnTo>
                  <a:lnTo>
                    <a:pt x="2586" y="1483"/>
                  </a:lnTo>
                  <a:lnTo>
                    <a:pt x="2580" y="1489"/>
                  </a:lnTo>
                  <a:lnTo>
                    <a:pt x="2580" y="1489"/>
                  </a:lnTo>
                  <a:lnTo>
                    <a:pt x="2592" y="1495"/>
                  </a:lnTo>
                  <a:lnTo>
                    <a:pt x="2592" y="1495"/>
                  </a:lnTo>
                  <a:lnTo>
                    <a:pt x="2602" y="1495"/>
                  </a:lnTo>
                  <a:lnTo>
                    <a:pt x="2602" y="1495"/>
                  </a:lnTo>
                  <a:lnTo>
                    <a:pt x="2608" y="1495"/>
                  </a:lnTo>
                  <a:lnTo>
                    <a:pt x="2608" y="1495"/>
                  </a:lnTo>
                  <a:lnTo>
                    <a:pt x="2620" y="1495"/>
                  </a:lnTo>
                  <a:lnTo>
                    <a:pt x="2620" y="1495"/>
                  </a:lnTo>
                  <a:lnTo>
                    <a:pt x="2625" y="1495"/>
                  </a:lnTo>
                  <a:lnTo>
                    <a:pt x="2625" y="1495"/>
                  </a:lnTo>
                  <a:lnTo>
                    <a:pt x="2631" y="1489"/>
                  </a:lnTo>
                  <a:lnTo>
                    <a:pt x="2631" y="1489"/>
                  </a:lnTo>
                  <a:lnTo>
                    <a:pt x="2631" y="1483"/>
                  </a:lnTo>
                  <a:lnTo>
                    <a:pt x="2631" y="1483"/>
                  </a:lnTo>
                  <a:lnTo>
                    <a:pt x="2637" y="1477"/>
                  </a:lnTo>
                  <a:lnTo>
                    <a:pt x="2637" y="1477"/>
                  </a:lnTo>
                  <a:lnTo>
                    <a:pt x="2642" y="1483"/>
                  </a:lnTo>
                  <a:lnTo>
                    <a:pt x="2642" y="1483"/>
                  </a:lnTo>
                  <a:lnTo>
                    <a:pt x="2648" y="1483"/>
                  </a:lnTo>
                  <a:lnTo>
                    <a:pt x="2648" y="1483"/>
                  </a:lnTo>
                  <a:lnTo>
                    <a:pt x="2654" y="1489"/>
                  </a:lnTo>
                  <a:lnTo>
                    <a:pt x="2654" y="1489"/>
                  </a:lnTo>
                  <a:lnTo>
                    <a:pt x="2665" y="1483"/>
                  </a:lnTo>
                  <a:lnTo>
                    <a:pt x="2665" y="1483"/>
                  </a:lnTo>
                  <a:lnTo>
                    <a:pt x="2665" y="1477"/>
                  </a:lnTo>
                  <a:lnTo>
                    <a:pt x="2665" y="1477"/>
                  </a:lnTo>
                  <a:lnTo>
                    <a:pt x="2665" y="1472"/>
                  </a:lnTo>
                  <a:lnTo>
                    <a:pt x="2665" y="1472"/>
                  </a:lnTo>
                  <a:lnTo>
                    <a:pt x="2671" y="1472"/>
                  </a:lnTo>
                  <a:lnTo>
                    <a:pt x="2671" y="1472"/>
                  </a:lnTo>
                  <a:lnTo>
                    <a:pt x="2677" y="1467"/>
                  </a:lnTo>
                  <a:lnTo>
                    <a:pt x="2677" y="1467"/>
                  </a:lnTo>
                  <a:lnTo>
                    <a:pt x="2688" y="1461"/>
                  </a:lnTo>
                  <a:lnTo>
                    <a:pt x="2688" y="1461"/>
                  </a:lnTo>
                  <a:lnTo>
                    <a:pt x="2693" y="1461"/>
                  </a:lnTo>
                  <a:lnTo>
                    <a:pt x="2693" y="1461"/>
                  </a:lnTo>
                  <a:lnTo>
                    <a:pt x="2693" y="1455"/>
                  </a:lnTo>
                  <a:lnTo>
                    <a:pt x="2693" y="1455"/>
                  </a:lnTo>
                  <a:lnTo>
                    <a:pt x="2688" y="1449"/>
                  </a:lnTo>
                  <a:lnTo>
                    <a:pt x="2688" y="1449"/>
                  </a:lnTo>
                  <a:lnTo>
                    <a:pt x="2688" y="1443"/>
                  </a:lnTo>
                  <a:lnTo>
                    <a:pt x="2688" y="1443"/>
                  </a:lnTo>
                  <a:lnTo>
                    <a:pt x="2693" y="1443"/>
                  </a:lnTo>
                  <a:lnTo>
                    <a:pt x="2693" y="1443"/>
                  </a:lnTo>
                  <a:lnTo>
                    <a:pt x="2699" y="1438"/>
                  </a:lnTo>
                  <a:lnTo>
                    <a:pt x="2699" y="1438"/>
                  </a:lnTo>
                  <a:lnTo>
                    <a:pt x="2711" y="1432"/>
                  </a:lnTo>
                  <a:lnTo>
                    <a:pt x="2711" y="1432"/>
                  </a:lnTo>
                  <a:lnTo>
                    <a:pt x="2722" y="1432"/>
                  </a:lnTo>
                  <a:lnTo>
                    <a:pt x="2722" y="1432"/>
                  </a:lnTo>
                  <a:lnTo>
                    <a:pt x="2733" y="1432"/>
                  </a:lnTo>
                  <a:lnTo>
                    <a:pt x="2733" y="1432"/>
                  </a:lnTo>
                  <a:lnTo>
                    <a:pt x="2733" y="1421"/>
                  </a:lnTo>
                  <a:lnTo>
                    <a:pt x="2733" y="1421"/>
                  </a:lnTo>
                  <a:lnTo>
                    <a:pt x="2733" y="1415"/>
                  </a:lnTo>
                  <a:lnTo>
                    <a:pt x="2733" y="1415"/>
                  </a:lnTo>
                  <a:lnTo>
                    <a:pt x="2733" y="1410"/>
                  </a:lnTo>
                  <a:lnTo>
                    <a:pt x="2733" y="1410"/>
                  </a:lnTo>
                  <a:lnTo>
                    <a:pt x="2733" y="1404"/>
                  </a:lnTo>
                  <a:lnTo>
                    <a:pt x="2733" y="1404"/>
                  </a:lnTo>
                  <a:lnTo>
                    <a:pt x="2739" y="1404"/>
                  </a:lnTo>
                  <a:lnTo>
                    <a:pt x="2739" y="1404"/>
                  </a:lnTo>
                  <a:lnTo>
                    <a:pt x="2745" y="1404"/>
                  </a:lnTo>
                  <a:lnTo>
                    <a:pt x="2745" y="1404"/>
                  </a:lnTo>
                  <a:lnTo>
                    <a:pt x="2751" y="1410"/>
                  </a:lnTo>
                  <a:lnTo>
                    <a:pt x="2751" y="1410"/>
                  </a:lnTo>
                  <a:lnTo>
                    <a:pt x="2756" y="1415"/>
                  </a:lnTo>
                  <a:lnTo>
                    <a:pt x="2756" y="1415"/>
                  </a:lnTo>
                  <a:lnTo>
                    <a:pt x="2756" y="1410"/>
                  </a:lnTo>
                  <a:lnTo>
                    <a:pt x="2756" y="1410"/>
                  </a:lnTo>
                  <a:lnTo>
                    <a:pt x="2756" y="1404"/>
                  </a:lnTo>
                  <a:lnTo>
                    <a:pt x="2756" y="1404"/>
                  </a:lnTo>
                  <a:lnTo>
                    <a:pt x="2756" y="1398"/>
                  </a:lnTo>
                  <a:lnTo>
                    <a:pt x="2756" y="1398"/>
                  </a:lnTo>
                  <a:lnTo>
                    <a:pt x="2756" y="1392"/>
                  </a:lnTo>
                  <a:lnTo>
                    <a:pt x="2756" y="1392"/>
                  </a:lnTo>
                  <a:lnTo>
                    <a:pt x="2762" y="1387"/>
                  </a:lnTo>
                  <a:lnTo>
                    <a:pt x="2762" y="1387"/>
                  </a:lnTo>
                  <a:lnTo>
                    <a:pt x="2762" y="1387"/>
                  </a:lnTo>
                  <a:lnTo>
                    <a:pt x="2762" y="1387"/>
                  </a:lnTo>
                  <a:lnTo>
                    <a:pt x="2767" y="1381"/>
                  </a:lnTo>
                  <a:lnTo>
                    <a:pt x="2767" y="1381"/>
                  </a:lnTo>
                  <a:lnTo>
                    <a:pt x="2773" y="1376"/>
                  </a:lnTo>
                  <a:lnTo>
                    <a:pt x="2773" y="1376"/>
                  </a:lnTo>
                  <a:lnTo>
                    <a:pt x="2779" y="1376"/>
                  </a:lnTo>
                  <a:lnTo>
                    <a:pt x="2779" y="1376"/>
                  </a:lnTo>
                  <a:lnTo>
                    <a:pt x="2779" y="1381"/>
                  </a:lnTo>
                  <a:lnTo>
                    <a:pt x="2779" y="1381"/>
                  </a:lnTo>
                  <a:lnTo>
                    <a:pt x="2779" y="1387"/>
                  </a:lnTo>
                  <a:lnTo>
                    <a:pt x="2779" y="1387"/>
                  </a:lnTo>
                  <a:lnTo>
                    <a:pt x="2779" y="1392"/>
                  </a:lnTo>
                  <a:lnTo>
                    <a:pt x="2779" y="1392"/>
                  </a:lnTo>
                  <a:lnTo>
                    <a:pt x="2784" y="1392"/>
                  </a:lnTo>
                  <a:lnTo>
                    <a:pt x="2784" y="1392"/>
                  </a:lnTo>
                  <a:lnTo>
                    <a:pt x="2790" y="1387"/>
                  </a:lnTo>
                  <a:lnTo>
                    <a:pt x="2790" y="1387"/>
                  </a:lnTo>
                  <a:lnTo>
                    <a:pt x="2790" y="1381"/>
                  </a:lnTo>
                  <a:lnTo>
                    <a:pt x="2790" y="1381"/>
                  </a:lnTo>
                  <a:lnTo>
                    <a:pt x="2796" y="1381"/>
                  </a:lnTo>
                  <a:lnTo>
                    <a:pt x="2796" y="1381"/>
                  </a:lnTo>
                  <a:lnTo>
                    <a:pt x="2802" y="1381"/>
                  </a:lnTo>
                  <a:lnTo>
                    <a:pt x="2802" y="1381"/>
                  </a:lnTo>
                  <a:lnTo>
                    <a:pt x="2818" y="1387"/>
                  </a:lnTo>
                  <a:lnTo>
                    <a:pt x="2818" y="1387"/>
                  </a:lnTo>
                  <a:lnTo>
                    <a:pt x="2836" y="1392"/>
                  </a:lnTo>
                  <a:lnTo>
                    <a:pt x="2836" y="1392"/>
                  </a:lnTo>
                  <a:lnTo>
                    <a:pt x="2847" y="1392"/>
                  </a:lnTo>
                  <a:lnTo>
                    <a:pt x="2847" y="1392"/>
                  </a:lnTo>
                  <a:lnTo>
                    <a:pt x="2852" y="1387"/>
                  </a:lnTo>
                  <a:lnTo>
                    <a:pt x="2852" y="1387"/>
                  </a:lnTo>
                  <a:lnTo>
                    <a:pt x="2852" y="1376"/>
                  </a:lnTo>
                  <a:lnTo>
                    <a:pt x="2852" y="1376"/>
                  </a:lnTo>
                  <a:lnTo>
                    <a:pt x="2852" y="1370"/>
                  </a:lnTo>
                  <a:lnTo>
                    <a:pt x="2852" y="1370"/>
                  </a:lnTo>
                  <a:lnTo>
                    <a:pt x="2852" y="1364"/>
                  </a:lnTo>
                  <a:lnTo>
                    <a:pt x="2852" y="1364"/>
                  </a:lnTo>
                  <a:lnTo>
                    <a:pt x="2858" y="1364"/>
                  </a:lnTo>
                  <a:lnTo>
                    <a:pt x="2858" y="1364"/>
                  </a:lnTo>
                  <a:lnTo>
                    <a:pt x="2864" y="1364"/>
                  </a:lnTo>
                  <a:lnTo>
                    <a:pt x="2864" y="1364"/>
                  </a:lnTo>
                  <a:lnTo>
                    <a:pt x="2870" y="1364"/>
                  </a:lnTo>
                  <a:lnTo>
                    <a:pt x="2870" y="1364"/>
                  </a:lnTo>
                  <a:lnTo>
                    <a:pt x="2876" y="1364"/>
                  </a:lnTo>
                  <a:lnTo>
                    <a:pt x="2876" y="1364"/>
                  </a:lnTo>
                  <a:lnTo>
                    <a:pt x="2876" y="1352"/>
                  </a:lnTo>
                  <a:lnTo>
                    <a:pt x="2876" y="1352"/>
                  </a:lnTo>
                  <a:lnTo>
                    <a:pt x="2870" y="1342"/>
                  </a:lnTo>
                  <a:lnTo>
                    <a:pt x="2870" y="1342"/>
                  </a:lnTo>
                  <a:lnTo>
                    <a:pt x="2876" y="1330"/>
                  </a:lnTo>
                  <a:lnTo>
                    <a:pt x="2876" y="1330"/>
                  </a:lnTo>
                  <a:lnTo>
                    <a:pt x="2876" y="1318"/>
                  </a:lnTo>
                  <a:lnTo>
                    <a:pt x="2876" y="1318"/>
                  </a:lnTo>
                  <a:lnTo>
                    <a:pt x="2870" y="1318"/>
                  </a:lnTo>
                  <a:lnTo>
                    <a:pt x="2870" y="1318"/>
                  </a:lnTo>
                  <a:lnTo>
                    <a:pt x="2870" y="1318"/>
                  </a:lnTo>
                  <a:lnTo>
                    <a:pt x="2870" y="1318"/>
                  </a:lnTo>
                  <a:lnTo>
                    <a:pt x="2864" y="1324"/>
                  </a:lnTo>
                  <a:lnTo>
                    <a:pt x="2864" y="1324"/>
                  </a:lnTo>
                  <a:lnTo>
                    <a:pt x="2852" y="1324"/>
                  </a:lnTo>
                  <a:lnTo>
                    <a:pt x="2852" y="1318"/>
                  </a:lnTo>
                  <a:lnTo>
                    <a:pt x="2852" y="1318"/>
                  </a:lnTo>
                  <a:lnTo>
                    <a:pt x="2852" y="1313"/>
                  </a:lnTo>
                  <a:lnTo>
                    <a:pt x="2852" y="1313"/>
                  </a:lnTo>
                  <a:lnTo>
                    <a:pt x="2852" y="1313"/>
                  </a:lnTo>
                  <a:lnTo>
                    <a:pt x="2852" y="1313"/>
                  </a:lnTo>
                  <a:lnTo>
                    <a:pt x="2852" y="1313"/>
                  </a:lnTo>
                  <a:lnTo>
                    <a:pt x="2847" y="1313"/>
                  </a:lnTo>
                  <a:lnTo>
                    <a:pt x="2847" y="1313"/>
                  </a:lnTo>
                  <a:lnTo>
                    <a:pt x="2841" y="1313"/>
                  </a:lnTo>
                  <a:lnTo>
                    <a:pt x="2841" y="1313"/>
                  </a:lnTo>
                  <a:lnTo>
                    <a:pt x="2836" y="1313"/>
                  </a:lnTo>
                  <a:lnTo>
                    <a:pt x="2836" y="1313"/>
                  </a:lnTo>
                  <a:lnTo>
                    <a:pt x="2836" y="1302"/>
                  </a:lnTo>
                  <a:lnTo>
                    <a:pt x="2836" y="1302"/>
                  </a:lnTo>
                  <a:lnTo>
                    <a:pt x="2836" y="1290"/>
                  </a:lnTo>
                  <a:lnTo>
                    <a:pt x="2836" y="1290"/>
                  </a:lnTo>
                  <a:lnTo>
                    <a:pt x="2836" y="1273"/>
                  </a:lnTo>
                  <a:lnTo>
                    <a:pt x="2836" y="1273"/>
                  </a:lnTo>
                  <a:lnTo>
                    <a:pt x="2830" y="1262"/>
                  </a:lnTo>
                  <a:lnTo>
                    <a:pt x="2830" y="1262"/>
                  </a:lnTo>
                  <a:lnTo>
                    <a:pt x="2858" y="1267"/>
                  </a:lnTo>
                  <a:lnTo>
                    <a:pt x="2858" y="1267"/>
                  </a:lnTo>
                  <a:lnTo>
                    <a:pt x="2870" y="1267"/>
                  </a:lnTo>
                  <a:lnTo>
                    <a:pt x="2870" y="1267"/>
                  </a:lnTo>
                  <a:lnTo>
                    <a:pt x="2887" y="1267"/>
                  </a:lnTo>
                  <a:lnTo>
                    <a:pt x="2887" y="1267"/>
                  </a:lnTo>
                  <a:lnTo>
                    <a:pt x="2910" y="1279"/>
                  </a:lnTo>
                  <a:lnTo>
                    <a:pt x="2910" y="1279"/>
                  </a:lnTo>
                  <a:lnTo>
                    <a:pt x="2910" y="1273"/>
                  </a:lnTo>
                  <a:lnTo>
                    <a:pt x="2910" y="1273"/>
                  </a:lnTo>
                  <a:lnTo>
                    <a:pt x="2910" y="1267"/>
                  </a:lnTo>
                  <a:lnTo>
                    <a:pt x="2910" y="1267"/>
                  </a:lnTo>
                  <a:lnTo>
                    <a:pt x="2910" y="1267"/>
                  </a:lnTo>
                  <a:lnTo>
                    <a:pt x="2910" y="1267"/>
                  </a:lnTo>
                  <a:lnTo>
                    <a:pt x="2910" y="1262"/>
                  </a:lnTo>
                  <a:lnTo>
                    <a:pt x="2910" y="1262"/>
                  </a:lnTo>
                  <a:lnTo>
                    <a:pt x="2915" y="1262"/>
                  </a:lnTo>
                  <a:lnTo>
                    <a:pt x="2915" y="1262"/>
                  </a:lnTo>
                  <a:lnTo>
                    <a:pt x="2915" y="1267"/>
                  </a:lnTo>
                  <a:lnTo>
                    <a:pt x="2915" y="1267"/>
                  </a:lnTo>
                  <a:lnTo>
                    <a:pt x="2915" y="1267"/>
                  </a:lnTo>
                  <a:lnTo>
                    <a:pt x="2915" y="1267"/>
                  </a:lnTo>
                  <a:lnTo>
                    <a:pt x="2921" y="1273"/>
                  </a:lnTo>
                  <a:lnTo>
                    <a:pt x="2921" y="1273"/>
                  </a:lnTo>
                  <a:lnTo>
                    <a:pt x="2927" y="1273"/>
                  </a:lnTo>
                  <a:lnTo>
                    <a:pt x="2927" y="1273"/>
                  </a:lnTo>
                  <a:lnTo>
                    <a:pt x="2932" y="1267"/>
                  </a:lnTo>
                  <a:lnTo>
                    <a:pt x="2932" y="1267"/>
                  </a:lnTo>
                  <a:lnTo>
                    <a:pt x="2938" y="1267"/>
                  </a:lnTo>
                  <a:lnTo>
                    <a:pt x="2938" y="1267"/>
                  </a:lnTo>
                  <a:lnTo>
                    <a:pt x="2949" y="1267"/>
                  </a:lnTo>
                  <a:lnTo>
                    <a:pt x="2949" y="1267"/>
                  </a:lnTo>
                  <a:lnTo>
                    <a:pt x="2949" y="1262"/>
                  </a:lnTo>
                  <a:lnTo>
                    <a:pt x="2949" y="1262"/>
                  </a:lnTo>
                  <a:lnTo>
                    <a:pt x="2955" y="1262"/>
                  </a:lnTo>
                  <a:lnTo>
                    <a:pt x="2955" y="1262"/>
                  </a:lnTo>
                  <a:lnTo>
                    <a:pt x="2955" y="1256"/>
                  </a:lnTo>
                  <a:lnTo>
                    <a:pt x="2955" y="1256"/>
                  </a:lnTo>
                  <a:lnTo>
                    <a:pt x="2961" y="1250"/>
                  </a:lnTo>
                  <a:lnTo>
                    <a:pt x="2961" y="1250"/>
                  </a:lnTo>
                  <a:lnTo>
                    <a:pt x="2961" y="1256"/>
                  </a:lnTo>
                  <a:lnTo>
                    <a:pt x="2961" y="1256"/>
                  </a:lnTo>
                  <a:lnTo>
                    <a:pt x="2961" y="1262"/>
                  </a:lnTo>
                  <a:lnTo>
                    <a:pt x="2961" y="1262"/>
                  </a:lnTo>
                  <a:lnTo>
                    <a:pt x="2966" y="1267"/>
                  </a:lnTo>
                  <a:lnTo>
                    <a:pt x="2966" y="1267"/>
                  </a:lnTo>
                  <a:lnTo>
                    <a:pt x="2966" y="1267"/>
                  </a:lnTo>
                  <a:lnTo>
                    <a:pt x="2966" y="1267"/>
                  </a:lnTo>
                  <a:lnTo>
                    <a:pt x="2961" y="1267"/>
                  </a:lnTo>
                  <a:lnTo>
                    <a:pt x="2961" y="1267"/>
                  </a:lnTo>
                  <a:lnTo>
                    <a:pt x="2961" y="1267"/>
                  </a:lnTo>
                  <a:lnTo>
                    <a:pt x="2961" y="1267"/>
                  </a:lnTo>
                  <a:lnTo>
                    <a:pt x="2961" y="1273"/>
                  </a:lnTo>
                  <a:lnTo>
                    <a:pt x="2961" y="1273"/>
                  </a:lnTo>
                  <a:lnTo>
                    <a:pt x="2961" y="1279"/>
                  </a:lnTo>
                  <a:lnTo>
                    <a:pt x="2961" y="1279"/>
                  </a:lnTo>
                  <a:lnTo>
                    <a:pt x="2966" y="1279"/>
                  </a:lnTo>
                  <a:lnTo>
                    <a:pt x="2966" y="1279"/>
                  </a:lnTo>
                  <a:lnTo>
                    <a:pt x="2972" y="1284"/>
                  </a:lnTo>
                  <a:lnTo>
                    <a:pt x="2972" y="1284"/>
                  </a:lnTo>
                  <a:lnTo>
                    <a:pt x="2977" y="1284"/>
                  </a:lnTo>
                  <a:lnTo>
                    <a:pt x="2977" y="1284"/>
                  </a:lnTo>
                  <a:lnTo>
                    <a:pt x="2983" y="1290"/>
                  </a:lnTo>
                  <a:lnTo>
                    <a:pt x="2983" y="1290"/>
                  </a:lnTo>
                  <a:lnTo>
                    <a:pt x="2977" y="1290"/>
                  </a:lnTo>
                  <a:lnTo>
                    <a:pt x="2977" y="1290"/>
                  </a:lnTo>
                  <a:lnTo>
                    <a:pt x="2972" y="1296"/>
                  </a:lnTo>
                  <a:lnTo>
                    <a:pt x="2972" y="1296"/>
                  </a:lnTo>
                  <a:lnTo>
                    <a:pt x="2961" y="1296"/>
                  </a:lnTo>
                  <a:lnTo>
                    <a:pt x="2961" y="1296"/>
                  </a:lnTo>
                  <a:lnTo>
                    <a:pt x="2961" y="1302"/>
                  </a:lnTo>
                  <a:lnTo>
                    <a:pt x="2961" y="1302"/>
                  </a:lnTo>
                  <a:lnTo>
                    <a:pt x="2966" y="1302"/>
                  </a:lnTo>
                  <a:lnTo>
                    <a:pt x="2966" y="1302"/>
                  </a:lnTo>
                  <a:lnTo>
                    <a:pt x="2977" y="1302"/>
                  </a:lnTo>
                  <a:lnTo>
                    <a:pt x="2977" y="1302"/>
                  </a:lnTo>
                  <a:lnTo>
                    <a:pt x="2989" y="1302"/>
                  </a:lnTo>
                  <a:lnTo>
                    <a:pt x="2989" y="1302"/>
                  </a:lnTo>
                  <a:lnTo>
                    <a:pt x="2995" y="1302"/>
                  </a:lnTo>
                  <a:lnTo>
                    <a:pt x="2995" y="1302"/>
                  </a:lnTo>
                  <a:lnTo>
                    <a:pt x="2995" y="1307"/>
                  </a:lnTo>
                  <a:lnTo>
                    <a:pt x="2995" y="1307"/>
                  </a:lnTo>
                  <a:lnTo>
                    <a:pt x="2995" y="1313"/>
                  </a:lnTo>
                  <a:lnTo>
                    <a:pt x="2995" y="1313"/>
                  </a:lnTo>
                  <a:lnTo>
                    <a:pt x="3006" y="1313"/>
                  </a:lnTo>
                  <a:lnTo>
                    <a:pt x="3006" y="1313"/>
                  </a:lnTo>
                  <a:lnTo>
                    <a:pt x="3006" y="1313"/>
                  </a:lnTo>
                  <a:lnTo>
                    <a:pt x="3006" y="1313"/>
                  </a:lnTo>
                  <a:lnTo>
                    <a:pt x="3012" y="1313"/>
                  </a:lnTo>
                  <a:lnTo>
                    <a:pt x="3012" y="1313"/>
                  </a:lnTo>
                  <a:lnTo>
                    <a:pt x="3017" y="1318"/>
                  </a:lnTo>
                  <a:lnTo>
                    <a:pt x="3017" y="1318"/>
                  </a:lnTo>
                  <a:lnTo>
                    <a:pt x="3017" y="1324"/>
                  </a:lnTo>
                  <a:lnTo>
                    <a:pt x="3017" y="1324"/>
                  </a:lnTo>
                  <a:lnTo>
                    <a:pt x="3017" y="1330"/>
                  </a:lnTo>
                  <a:lnTo>
                    <a:pt x="3017" y="1330"/>
                  </a:lnTo>
                  <a:lnTo>
                    <a:pt x="3012" y="1336"/>
                  </a:lnTo>
                  <a:lnTo>
                    <a:pt x="3012" y="1336"/>
                  </a:lnTo>
                  <a:lnTo>
                    <a:pt x="3012" y="1336"/>
                  </a:lnTo>
                  <a:lnTo>
                    <a:pt x="3012" y="1336"/>
                  </a:lnTo>
                  <a:lnTo>
                    <a:pt x="3012" y="1336"/>
                  </a:lnTo>
                  <a:lnTo>
                    <a:pt x="3006" y="1336"/>
                  </a:lnTo>
                  <a:lnTo>
                    <a:pt x="3006" y="1336"/>
                  </a:lnTo>
                  <a:lnTo>
                    <a:pt x="3006" y="1336"/>
                  </a:lnTo>
                  <a:lnTo>
                    <a:pt x="3006" y="1342"/>
                  </a:lnTo>
                  <a:lnTo>
                    <a:pt x="3006" y="1342"/>
                  </a:lnTo>
                  <a:lnTo>
                    <a:pt x="3012" y="1347"/>
                  </a:lnTo>
                  <a:lnTo>
                    <a:pt x="3012" y="1347"/>
                  </a:lnTo>
                  <a:lnTo>
                    <a:pt x="3012" y="1352"/>
                  </a:lnTo>
                  <a:lnTo>
                    <a:pt x="3012" y="1352"/>
                  </a:lnTo>
                  <a:lnTo>
                    <a:pt x="3012" y="1352"/>
                  </a:lnTo>
                  <a:lnTo>
                    <a:pt x="3012" y="1352"/>
                  </a:lnTo>
                  <a:lnTo>
                    <a:pt x="3023" y="1352"/>
                  </a:lnTo>
                  <a:lnTo>
                    <a:pt x="3023" y="1352"/>
                  </a:lnTo>
                  <a:lnTo>
                    <a:pt x="3035" y="1352"/>
                  </a:lnTo>
                  <a:lnTo>
                    <a:pt x="3035" y="1352"/>
                  </a:lnTo>
                  <a:lnTo>
                    <a:pt x="3040" y="1347"/>
                  </a:lnTo>
                  <a:lnTo>
                    <a:pt x="3040" y="1347"/>
                  </a:lnTo>
                  <a:lnTo>
                    <a:pt x="3046" y="1347"/>
                  </a:lnTo>
                  <a:lnTo>
                    <a:pt x="3046" y="1347"/>
                  </a:lnTo>
                  <a:lnTo>
                    <a:pt x="3051" y="1347"/>
                  </a:lnTo>
                  <a:lnTo>
                    <a:pt x="3051" y="1347"/>
                  </a:lnTo>
                  <a:lnTo>
                    <a:pt x="3057" y="1342"/>
                  </a:lnTo>
                  <a:lnTo>
                    <a:pt x="3057" y="1342"/>
                  </a:lnTo>
                  <a:lnTo>
                    <a:pt x="3063" y="1342"/>
                  </a:lnTo>
                  <a:lnTo>
                    <a:pt x="3063" y="1342"/>
                  </a:lnTo>
                  <a:lnTo>
                    <a:pt x="3069" y="1336"/>
                  </a:lnTo>
                  <a:lnTo>
                    <a:pt x="3069" y="1336"/>
                  </a:lnTo>
                  <a:lnTo>
                    <a:pt x="3069" y="1342"/>
                  </a:lnTo>
                  <a:lnTo>
                    <a:pt x="3069" y="1342"/>
                  </a:lnTo>
                  <a:lnTo>
                    <a:pt x="3069" y="1347"/>
                  </a:lnTo>
                  <a:lnTo>
                    <a:pt x="3069" y="1347"/>
                  </a:lnTo>
                  <a:lnTo>
                    <a:pt x="3069" y="1352"/>
                  </a:lnTo>
                  <a:lnTo>
                    <a:pt x="3069" y="1352"/>
                  </a:lnTo>
                  <a:lnTo>
                    <a:pt x="3069" y="1358"/>
                  </a:lnTo>
                  <a:lnTo>
                    <a:pt x="3069" y="1358"/>
                  </a:lnTo>
                  <a:lnTo>
                    <a:pt x="3074" y="1364"/>
                  </a:lnTo>
                  <a:lnTo>
                    <a:pt x="3074" y="1364"/>
                  </a:lnTo>
                  <a:lnTo>
                    <a:pt x="3074" y="1370"/>
                  </a:lnTo>
                  <a:lnTo>
                    <a:pt x="3074" y="1370"/>
                  </a:lnTo>
                  <a:lnTo>
                    <a:pt x="3080" y="1376"/>
                  </a:lnTo>
                  <a:lnTo>
                    <a:pt x="3080" y="1376"/>
                  </a:lnTo>
                  <a:lnTo>
                    <a:pt x="3086" y="1376"/>
                  </a:lnTo>
                  <a:lnTo>
                    <a:pt x="3086" y="1376"/>
                  </a:lnTo>
                  <a:lnTo>
                    <a:pt x="3091" y="1376"/>
                  </a:lnTo>
                  <a:lnTo>
                    <a:pt x="3091" y="1376"/>
                  </a:lnTo>
                  <a:lnTo>
                    <a:pt x="3097" y="1376"/>
                  </a:lnTo>
                  <a:lnTo>
                    <a:pt x="3097" y="1376"/>
                  </a:lnTo>
                  <a:lnTo>
                    <a:pt x="3102" y="1376"/>
                  </a:lnTo>
                  <a:lnTo>
                    <a:pt x="3102" y="1376"/>
                  </a:lnTo>
                  <a:lnTo>
                    <a:pt x="3108" y="1376"/>
                  </a:lnTo>
                  <a:lnTo>
                    <a:pt x="3108" y="1376"/>
                  </a:lnTo>
                  <a:lnTo>
                    <a:pt x="3114" y="1381"/>
                  </a:lnTo>
                  <a:lnTo>
                    <a:pt x="3114" y="1381"/>
                  </a:lnTo>
                  <a:lnTo>
                    <a:pt x="3120" y="1387"/>
                  </a:lnTo>
                  <a:lnTo>
                    <a:pt x="3120" y="1387"/>
                  </a:lnTo>
                  <a:lnTo>
                    <a:pt x="3126" y="1392"/>
                  </a:lnTo>
                  <a:lnTo>
                    <a:pt x="3126" y="1392"/>
                  </a:lnTo>
                  <a:lnTo>
                    <a:pt x="3131" y="1398"/>
                  </a:lnTo>
                  <a:lnTo>
                    <a:pt x="3131" y="1398"/>
                  </a:lnTo>
                  <a:lnTo>
                    <a:pt x="3148" y="1404"/>
                  </a:lnTo>
                  <a:lnTo>
                    <a:pt x="3148" y="1404"/>
                  </a:lnTo>
                  <a:lnTo>
                    <a:pt x="3165" y="1410"/>
                  </a:lnTo>
                  <a:lnTo>
                    <a:pt x="3165" y="1410"/>
                  </a:lnTo>
                  <a:lnTo>
                    <a:pt x="3188" y="1415"/>
                  </a:lnTo>
                  <a:lnTo>
                    <a:pt x="3188" y="1415"/>
                  </a:lnTo>
                  <a:lnTo>
                    <a:pt x="3199" y="1415"/>
                  </a:lnTo>
                  <a:lnTo>
                    <a:pt x="3199" y="1415"/>
                  </a:lnTo>
                  <a:lnTo>
                    <a:pt x="3211" y="1410"/>
                  </a:lnTo>
                  <a:lnTo>
                    <a:pt x="3211" y="1410"/>
                  </a:lnTo>
                  <a:lnTo>
                    <a:pt x="3228" y="1404"/>
                  </a:lnTo>
                  <a:lnTo>
                    <a:pt x="3228" y="1404"/>
                  </a:lnTo>
                  <a:lnTo>
                    <a:pt x="3239" y="1392"/>
                  </a:lnTo>
                  <a:lnTo>
                    <a:pt x="3239" y="1392"/>
                  </a:lnTo>
                  <a:lnTo>
                    <a:pt x="3256" y="1392"/>
                  </a:lnTo>
                  <a:lnTo>
                    <a:pt x="3256" y="1392"/>
                  </a:lnTo>
                  <a:lnTo>
                    <a:pt x="3267" y="1398"/>
                  </a:lnTo>
                  <a:lnTo>
                    <a:pt x="3267" y="1398"/>
                  </a:lnTo>
                  <a:lnTo>
                    <a:pt x="3279" y="1404"/>
                  </a:lnTo>
                  <a:lnTo>
                    <a:pt x="3279" y="1404"/>
                  </a:lnTo>
                  <a:lnTo>
                    <a:pt x="3291" y="1410"/>
                  </a:lnTo>
                  <a:lnTo>
                    <a:pt x="3291" y="1410"/>
                  </a:lnTo>
                  <a:lnTo>
                    <a:pt x="3296" y="1415"/>
                  </a:lnTo>
                  <a:lnTo>
                    <a:pt x="3296" y="1415"/>
                  </a:lnTo>
                  <a:lnTo>
                    <a:pt x="3301" y="1415"/>
                  </a:lnTo>
                  <a:lnTo>
                    <a:pt x="3301" y="1415"/>
                  </a:lnTo>
                  <a:lnTo>
                    <a:pt x="3307" y="1410"/>
                  </a:lnTo>
                  <a:lnTo>
                    <a:pt x="3307" y="1410"/>
                  </a:lnTo>
                  <a:lnTo>
                    <a:pt x="3313" y="1410"/>
                  </a:lnTo>
                  <a:lnTo>
                    <a:pt x="3313" y="1410"/>
                  </a:lnTo>
                  <a:lnTo>
                    <a:pt x="3324" y="1410"/>
                  </a:lnTo>
                  <a:lnTo>
                    <a:pt x="3324" y="1410"/>
                  </a:lnTo>
                  <a:lnTo>
                    <a:pt x="3324" y="1410"/>
                  </a:lnTo>
                  <a:lnTo>
                    <a:pt x="3324" y="1410"/>
                  </a:lnTo>
                  <a:lnTo>
                    <a:pt x="3330" y="1415"/>
                  </a:lnTo>
                  <a:lnTo>
                    <a:pt x="3330" y="1415"/>
                  </a:lnTo>
                  <a:lnTo>
                    <a:pt x="3330" y="1421"/>
                  </a:lnTo>
                  <a:lnTo>
                    <a:pt x="3330" y="1421"/>
                  </a:lnTo>
                  <a:lnTo>
                    <a:pt x="3336" y="1427"/>
                  </a:lnTo>
                  <a:lnTo>
                    <a:pt x="3336" y="1427"/>
                  </a:lnTo>
                  <a:lnTo>
                    <a:pt x="3353" y="1432"/>
                  </a:lnTo>
                  <a:lnTo>
                    <a:pt x="3353" y="1432"/>
                  </a:lnTo>
                  <a:lnTo>
                    <a:pt x="3387" y="1438"/>
                  </a:lnTo>
                  <a:lnTo>
                    <a:pt x="3387" y="1438"/>
                  </a:lnTo>
                  <a:lnTo>
                    <a:pt x="3415" y="1443"/>
                  </a:lnTo>
                  <a:lnTo>
                    <a:pt x="3415" y="1443"/>
                  </a:lnTo>
                  <a:lnTo>
                    <a:pt x="3444" y="1443"/>
                  </a:lnTo>
                  <a:lnTo>
                    <a:pt x="3444" y="1443"/>
                  </a:lnTo>
                  <a:lnTo>
                    <a:pt x="3450" y="1438"/>
                  </a:lnTo>
                  <a:lnTo>
                    <a:pt x="3450" y="1438"/>
                  </a:lnTo>
                  <a:lnTo>
                    <a:pt x="3455" y="1432"/>
                  </a:lnTo>
                  <a:lnTo>
                    <a:pt x="3455" y="1432"/>
                  </a:lnTo>
                  <a:lnTo>
                    <a:pt x="3461" y="1427"/>
                  </a:lnTo>
                  <a:lnTo>
                    <a:pt x="3461" y="1427"/>
                  </a:lnTo>
                  <a:lnTo>
                    <a:pt x="3466" y="1421"/>
                  </a:lnTo>
                  <a:lnTo>
                    <a:pt x="3466" y="1421"/>
                  </a:lnTo>
                  <a:lnTo>
                    <a:pt x="3466" y="1432"/>
                  </a:lnTo>
                  <a:lnTo>
                    <a:pt x="3466" y="1432"/>
                  </a:lnTo>
                  <a:lnTo>
                    <a:pt x="3466" y="1443"/>
                  </a:lnTo>
                  <a:lnTo>
                    <a:pt x="3466" y="1443"/>
                  </a:lnTo>
                  <a:lnTo>
                    <a:pt x="3466" y="1449"/>
                  </a:lnTo>
                  <a:lnTo>
                    <a:pt x="3466" y="1449"/>
                  </a:lnTo>
                  <a:lnTo>
                    <a:pt x="3466" y="1461"/>
                  </a:lnTo>
                  <a:lnTo>
                    <a:pt x="3466" y="1461"/>
                  </a:lnTo>
                  <a:lnTo>
                    <a:pt x="3461" y="1461"/>
                  </a:lnTo>
                  <a:lnTo>
                    <a:pt x="3461" y="1461"/>
                  </a:lnTo>
                  <a:lnTo>
                    <a:pt x="3455" y="1467"/>
                  </a:lnTo>
                  <a:lnTo>
                    <a:pt x="3455" y="1467"/>
                  </a:lnTo>
                  <a:lnTo>
                    <a:pt x="3455" y="1472"/>
                  </a:lnTo>
                  <a:lnTo>
                    <a:pt x="3455" y="1472"/>
                  </a:lnTo>
                  <a:lnTo>
                    <a:pt x="3450" y="1472"/>
                  </a:lnTo>
                  <a:lnTo>
                    <a:pt x="3450" y="1472"/>
                  </a:lnTo>
                  <a:lnTo>
                    <a:pt x="3455" y="1477"/>
                  </a:lnTo>
                  <a:lnTo>
                    <a:pt x="3455" y="1477"/>
                  </a:lnTo>
                  <a:lnTo>
                    <a:pt x="3461" y="1477"/>
                  </a:lnTo>
                  <a:lnTo>
                    <a:pt x="3461" y="1477"/>
                  </a:lnTo>
                  <a:lnTo>
                    <a:pt x="3461" y="1483"/>
                  </a:lnTo>
                  <a:lnTo>
                    <a:pt x="3461" y="1483"/>
                  </a:lnTo>
                  <a:lnTo>
                    <a:pt x="3466" y="1483"/>
                  </a:lnTo>
                  <a:lnTo>
                    <a:pt x="3466" y="1483"/>
                  </a:lnTo>
                  <a:lnTo>
                    <a:pt x="3472" y="1483"/>
                  </a:lnTo>
                  <a:lnTo>
                    <a:pt x="3472" y="1483"/>
                  </a:lnTo>
                  <a:lnTo>
                    <a:pt x="3483" y="1483"/>
                  </a:lnTo>
                  <a:lnTo>
                    <a:pt x="3483" y="1483"/>
                  </a:lnTo>
                  <a:lnTo>
                    <a:pt x="3489" y="1483"/>
                  </a:lnTo>
                  <a:lnTo>
                    <a:pt x="3489" y="1483"/>
                  </a:lnTo>
                  <a:lnTo>
                    <a:pt x="3495" y="1477"/>
                  </a:lnTo>
                  <a:lnTo>
                    <a:pt x="3495" y="1477"/>
                  </a:lnTo>
                  <a:lnTo>
                    <a:pt x="3495" y="1483"/>
                  </a:lnTo>
                  <a:lnTo>
                    <a:pt x="3495" y="1483"/>
                  </a:lnTo>
                  <a:lnTo>
                    <a:pt x="3501" y="1489"/>
                  </a:lnTo>
                  <a:lnTo>
                    <a:pt x="3501" y="1489"/>
                  </a:lnTo>
                  <a:lnTo>
                    <a:pt x="3501" y="1495"/>
                  </a:lnTo>
                  <a:lnTo>
                    <a:pt x="3501" y="1495"/>
                  </a:lnTo>
                  <a:lnTo>
                    <a:pt x="3506" y="1501"/>
                  </a:lnTo>
                  <a:lnTo>
                    <a:pt x="3506" y="1501"/>
                  </a:lnTo>
                  <a:lnTo>
                    <a:pt x="3506" y="1506"/>
                  </a:lnTo>
                  <a:lnTo>
                    <a:pt x="3506" y="1506"/>
                  </a:lnTo>
                  <a:lnTo>
                    <a:pt x="3517" y="1506"/>
                  </a:lnTo>
                  <a:lnTo>
                    <a:pt x="3517" y="1506"/>
                  </a:lnTo>
                  <a:lnTo>
                    <a:pt x="3523" y="1506"/>
                  </a:lnTo>
                  <a:lnTo>
                    <a:pt x="3523" y="1506"/>
                  </a:lnTo>
                  <a:lnTo>
                    <a:pt x="3523" y="1506"/>
                  </a:lnTo>
                  <a:lnTo>
                    <a:pt x="3523" y="1506"/>
                  </a:lnTo>
                  <a:lnTo>
                    <a:pt x="3529" y="1501"/>
                  </a:lnTo>
                  <a:lnTo>
                    <a:pt x="3529" y="1501"/>
                  </a:lnTo>
                  <a:lnTo>
                    <a:pt x="3529" y="1501"/>
                  </a:lnTo>
                  <a:lnTo>
                    <a:pt x="3529" y="1501"/>
                  </a:lnTo>
                  <a:lnTo>
                    <a:pt x="3529" y="1506"/>
                  </a:lnTo>
                  <a:lnTo>
                    <a:pt x="3529" y="1506"/>
                  </a:lnTo>
                  <a:lnTo>
                    <a:pt x="3535" y="1501"/>
                  </a:lnTo>
                  <a:lnTo>
                    <a:pt x="3535" y="1501"/>
                  </a:lnTo>
                  <a:lnTo>
                    <a:pt x="3540" y="1501"/>
                  </a:lnTo>
                  <a:lnTo>
                    <a:pt x="3540" y="1501"/>
                  </a:lnTo>
                  <a:lnTo>
                    <a:pt x="3535" y="1495"/>
                  </a:lnTo>
                  <a:lnTo>
                    <a:pt x="3535" y="1495"/>
                  </a:lnTo>
                  <a:lnTo>
                    <a:pt x="3535" y="1495"/>
                  </a:lnTo>
                  <a:lnTo>
                    <a:pt x="3535" y="1495"/>
                  </a:lnTo>
                  <a:lnTo>
                    <a:pt x="3529" y="1489"/>
                  </a:lnTo>
                  <a:lnTo>
                    <a:pt x="3529" y="1489"/>
                  </a:lnTo>
                  <a:lnTo>
                    <a:pt x="3529" y="1483"/>
                  </a:lnTo>
                  <a:lnTo>
                    <a:pt x="3529" y="1483"/>
                  </a:lnTo>
                  <a:lnTo>
                    <a:pt x="3529" y="1477"/>
                  </a:lnTo>
                  <a:lnTo>
                    <a:pt x="3529" y="1477"/>
                  </a:lnTo>
                  <a:lnTo>
                    <a:pt x="3540" y="1477"/>
                  </a:lnTo>
                  <a:lnTo>
                    <a:pt x="3540" y="1477"/>
                  </a:lnTo>
                  <a:lnTo>
                    <a:pt x="3546" y="1483"/>
                  </a:lnTo>
                  <a:lnTo>
                    <a:pt x="3546" y="1483"/>
                  </a:lnTo>
                  <a:lnTo>
                    <a:pt x="3557" y="1483"/>
                  </a:lnTo>
                  <a:lnTo>
                    <a:pt x="3557" y="1483"/>
                  </a:lnTo>
                  <a:lnTo>
                    <a:pt x="3563" y="1477"/>
                  </a:lnTo>
                  <a:lnTo>
                    <a:pt x="3563" y="1477"/>
                  </a:lnTo>
                  <a:lnTo>
                    <a:pt x="3557" y="1495"/>
                  </a:lnTo>
                  <a:lnTo>
                    <a:pt x="3557" y="1495"/>
                  </a:lnTo>
                  <a:lnTo>
                    <a:pt x="3557" y="1506"/>
                  </a:lnTo>
                  <a:lnTo>
                    <a:pt x="3557" y="1506"/>
                  </a:lnTo>
                  <a:lnTo>
                    <a:pt x="3551" y="1517"/>
                  </a:lnTo>
                  <a:lnTo>
                    <a:pt x="3551" y="1517"/>
                  </a:lnTo>
                  <a:lnTo>
                    <a:pt x="3546" y="1529"/>
                  </a:lnTo>
                  <a:lnTo>
                    <a:pt x="3546" y="1529"/>
                  </a:lnTo>
                  <a:lnTo>
                    <a:pt x="3557" y="1540"/>
                  </a:lnTo>
                  <a:lnTo>
                    <a:pt x="3557" y="1540"/>
                  </a:lnTo>
                  <a:lnTo>
                    <a:pt x="3580" y="1569"/>
                  </a:lnTo>
                  <a:lnTo>
                    <a:pt x="3580" y="1569"/>
                  </a:lnTo>
                  <a:lnTo>
                    <a:pt x="3597" y="1591"/>
                  </a:lnTo>
                  <a:lnTo>
                    <a:pt x="3597" y="1591"/>
                  </a:lnTo>
                  <a:lnTo>
                    <a:pt x="3609" y="1602"/>
                  </a:lnTo>
                  <a:lnTo>
                    <a:pt x="3609" y="1602"/>
                  </a:lnTo>
                  <a:lnTo>
                    <a:pt x="3620" y="1602"/>
                  </a:lnTo>
                  <a:lnTo>
                    <a:pt x="3620" y="1602"/>
                  </a:lnTo>
                  <a:lnTo>
                    <a:pt x="3631" y="1602"/>
                  </a:lnTo>
                  <a:lnTo>
                    <a:pt x="3631" y="1602"/>
                  </a:lnTo>
                  <a:lnTo>
                    <a:pt x="3642" y="1597"/>
                  </a:lnTo>
                  <a:lnTo>
                    <a:pt x="3642" y="1597"/>
                  </a:lnTo>
                  <a:lnTo>
                    <a:pt x="3648" y="1602"/>
                  </a:lnTo>
                  <a:lnTo>
                    <a:pt x="3648" y="1602"/>
                  </a:lnTo>
                  <a:lnTo>
                    <a:pt x="3654" y="1602"/>
                  </a:lnTo>
                  <a:lnTo>
                    <a:pt x="3654" y="1602"/>
                  </a:lnTo>
                  <a:lnTo>
                    <a:pt x="3648" y="1608"/>
                  </a:lnTo>
                  <a:lnTo>
                    <a:pt x="3648" y="1608"/>
                  </a:lnTo>
                  <a:lnTo>
                    <a:pt x="3648" y="1620"/>
                  </a:lnTo>
                  <a:lnTo>
                    <a:pt x="3648" y="1620"/>
                  </a:lnTo>
                  <a:lnTo>
                    <a:pt x="3648" y="1620"/>
                  </a:lnTo>
                  <a:lnTo>
                    <a:pt x="3648" y="1620"/>
                  </a:lnTo>
                  <a:lnTo>
                    <a:pt x="3654" y="1626"/>
                  </a:lnTo>
                  <a:lnTo>
                    <a:pt x="3654" y="1626"/>
                  </a:lnTo>
                  <a:lnTo>
                    <a:pt x="3660" y="1620"/>
                  </a:lnTo>
                  <a:lnTo>
                    <a:pt x="3660" y="1620"/>
                  </a:lnTo>
                  <a:lnTo>
                    <a:pt x="3665" y="1620"/>
                  </a:lnTo>
                  <a:lnTo>
                    <a:pt x="3665" y="1620"/>
                  </a:lnTo>
                  <a:lnTo>
                    <a:pt x="3665" y="1620"/>
                  </a:lnTo>
                  <a:lnTo>
                    <a:pt x="3676" y="1631"/>
                  </a:lnTo>
                  <a:lnTo>
                    <a:pt x="3682" y="1637"/>
                  </a:lnTo>
                  <a:lnTo>
                    <a:pt x="3688" y="1648"/>
                  </a:lnTo>
                  <a:lnTo>
                    <a:pt x="3694" y="1654"/>
                  </a:lnTo>
                  <a:lnTo>
                    <a:pt x="3694" y="1654"/>
                  </a:lnTo>
                  <a:lnTo>
                    <a:pt x="3694" y="1666"/>
                  </a:lnTo>
                  <a:lnTo>
                    <a:pt x="3694" y="1666"/>
                  </a:lnTo>
                  <a:lnTo>
                    <a:pt x="3694" y="1671"/>
                  </a:lnTo>
                  <a:lnTo>
                    <a:pt x="3694" y="1671"/>
                  </a:lnTo>
                  <a:lnTo>
                    <a:pt x="3688" y="1677"/>
                  </a:lnTo>
                  <a:lnTo>
                    <a:pt x="3688" y="1677"/>
                  </a:lnTo>
                  <a:lnTo>
                    <a:pt x="3688" y="1682"/>
                  </a:lnTo>
                  <a:lnTo>
                    <a:pt x="3688" y="1682"/>
                  </a:lnTo>
                  <a:lnTo>
                    <a:pt x="3694" y="1688"/>
                  </a:lnTo>
                  <a:lnTo>
                    <a:pt x="3694" y="1688"/>
                  </a:lnTo>
                  <a:lnTo>
                    <a:pt x="3705" y="1694"/>
                  </a:lnTo>
                  <a:lnTo>
                    <a:pt x="3705" y="1694"/>
                  </a:lnTo>
                  <a:lnTo>
                    <a:pt x="3716" y="1694"/>
                  </a:lnTo>
                  <a:lnTo>
                    <a:pt x="3716" y="1694"/>
                  </a:lnTo>
                  <a:lnTo>
                    <a:pt x="3728" y="1699"/>
                  </a:lnTo>
                  <a:lnTo>
                    <a:pt x="3728" y="1699"/>
                  </a:lnTo>
                  <a:lnTo>
                    <a:pt x="3728" y="1705"/>
                  </a:lnTo>
                  <a:lnTo>
                    <a:pt x="3728" y="1705"/>
                  </a:lnTo>
                  <a:lnTo>
                    <a:pt x="3734" y="1711"/>
                  </a:lnTo>
                  <a:lnTo>
                    <a:pt x="3734" y="1711"/>
                  </a:lnTo>
                  <a:lnTo>
                    <a:pt x="3734" y="1722"/>
                  </a:lnTo>
                  <a:lnTo>
                    <a:pt x="3734" y="1722"/>
                  </a:lnTo>
                  <a:lnTo>
                    <a:pt x="3739" y="1728"/>
                  </a:lnTo>
                  <a:lnTo>
                    <a:pt x="3739" y="1728"/>
                  </a:lnTo>
                  <a:lnTo>
                    <a:pt x="3739" y="1722"/>
                  </a:lnTo>
                  <a:lnTo>
                    <a:pt x="3739" y="1722"/>
                  </a:lnTo>
                  <a:lnTo>
                    <a:pt x="3745" y="1722"/>
                  </a:lnTo>
                  <a:lnTo>
                    <a:pt x="3745" y="1722"/>
                  </a:lnTo>
                  <a:lnTo>
                    <a:pt x="3750" y="1722"/>
                  </a:lnTo>
                  <a:lnTo>
                    <a:pt x="3750" y="1722"/>
                  </a:lnTo>
                  <a:lnTo>
                    <a:pt x="3756" y="1722"/>
                  </a:lnTo>
                  <a:lnTo>
                    <a:pt x="3756" y="1722"/>
                  </a:lnTo>
                  <a:lnTo>
                    <a:pt x="3756" y="1716"/>
                  </a:lnTo>
                  <a:lnTo>
                    <a:pt x="3756" y="1716"/>
                  </a:lnTo>
                  <a:lnTo>
                    <a:pt x="3756" y="1711"/>
                  </a:lnTo>
                  <a:lnTo>
                    <a:pt x="3756" y="1711"/>
                  </a:lnTo>
                  <a:lnTo>
                    <a:pt x="3756" y="1705"/>
                  </a:lnTo>
                  <a:lnTo>
                    <a:pt x="3756" y="1705"/>
                  </a:lnTo>
                  <a:lnTo>
                    <a:pt x="3756" y="1699"/>
                  </a:lnTo>
                  <a:lnTo>
                    <a:pt x="3756" y="1699"/>
                  </a:lnTo>
                  <a:lnTo>
                    <a:pt x="3762" y="1705"/>
                  </a:lnTo>
                  <a:lnTo>
                    <a:pt x="3762" y="1705"/>
                  </a:lnTo>
                  <a:lnTo>
                    <a:pt x="3773" y="1711"/>
                  </a:lnTo>
                  <a:lnTo>
                    <a:pt x="3773" y="1711"/>
                  </a:lnTo>
                  <a:lnTo>
                    <a:pt x="3779" y="1722"/>
                  </a:lnTo>
                  <a:lnTo>
                    <a:pt x="3779" y="1722"/>
                  </a:lnTo>
                  <a:lnTo>
                    <a:pt x="3785" y="1728"/>
                  </a:lnTo>
                  <a:lnTo>
                    <a:pt x="3785" y="1728"/>
                  </a:lnTo>
                  <a:lnTo>
                    <a:pt x="3790" y="1728"/>
                  </a:lnTo>
                  <a:lnTo>
                    <a:pt x="3790" y="1728"/>
                  </a:lnTo>
                  <a:lnTo>
                    <a:pt x="3796" y="1728"/>
                  </a:lnTo>
                  <a:lnTo>
                    <a:pt x="3796" y="1728"/>
                  </a:lnTo>
                  <a:lnTo>
                    <a:pt x="3801" y="1722"/>
                  </a:lnTo>
                  <a:lnTo>
                    <a:pt x="3801" y="1722"/>
                  </a:lnTo>
                  <a:lnTo>
                    <a:pt x="3807" y="1728"/>
                  </a:lnTo>
                  <a:lnTo>
                    <a:pt x="3807" y="1728"/>
                  </a:lnTo>
                  <a:lnTo>
                    <a:pt x="3807" y="1716"/>
                  </a:lnTo>
                  <a:lnTo>
                    <a:pt x="3807" y="1716"/>
                  </a:lnTo>
                  <a:lnTo>
                    <a:pt x="3807" y="1705"/>
                  </a:lnTo>
                  <a:lnTo>
                    <a:pt x="3807" y="1705"/>
                  </a:lnTo>
                  <a:lnTo>
                    <a:pt x="3807" y="1694"/>
                  </a:lnTo>
                  <a:lnTo>
                    <a:pt x="3807" y="1694"/>
                  </a:lnTo>
                  <a:lnTo>
                    <a:pt x="3801" y="1682"/>
                  </a:lnTo>
                  <a:lnTo>
                    <a:pt x="3801" y="1682"/>
                  </a:lnTo>
                  <a:lnTo>
                    <a:pt x="3796" y="1682"/>
                  </a:lnTo>
                  <a:lnTo>
                    <a:pt x="3796" y="1682"/>
                  </a:lnTo>
                  <a:lnTo>
                    <a:pt x="3790" y="1682"/>
                  </a:lnTo>
                  <a:lnTo>
                    <a:pt x="3790" y="1682"/>
                  </a:lnTo>
                  <a:lnTo>
                    <a:pt x="3785" y="1682"/>
                  </a:lnTo>
                  <a:lnTo>
                    <a:pt x="3785" y="1682"/>
                  </a:lnTo>
                  <a:lnTo>
                    <a:pt x="3779" y="1682"/>
                  </a:lnTo>
                  <a:lnTo>
                    <a:pt x="3779" y="1682"/>
                  </a:lnTo>
                  <a:lnTo>
                    <a:pt x="3796" y="1671"/>
                  </a:lnTo>
                  <a:lnTo>
                    <a:pt x="3796" y="1666"/>
                  </a:lnTo>
                  <a:lnTo>
                    <a:pt x="3796" y="1666"/>
                  </a:lnTo>
                  <a:lnTo>
                    <a:pt x="3785" y="1660"/>
                  </a:lnTo>
                  <a:lnTo>
                    <a:pt x="3768" y="1648"/>
                  </a:lnTo>
                  <a:lnTo>
                    <a:pt x="3768" y="1648"/>
                  </a:lnTo>
                  <a:lnTo>
                    <a:pt x="3728" y="1642"/>
                  </a:lnTo>
                  <a:lnTo>
                    <a:pt x="3728" y="1642"/>
                  </a:lnTo>
                  <a:lnTo>
                    <a:pt x="3694" y="1637"/>
                  </a:lnTo>
                  <a:lnTo>
                    <a:pt x="3694" y="1637"/>
                  </a:lnTo>
                  <a:lnTo>
                    <a:pt x="3694" y="1631"/>
                  </a:lnTo>
                  <a:lnTo>
                    <a:pt x="3694" y="1631"/>
                  </a:lnTo>
                  <a:lnTo>
                    <a:pt x="3694" y="1626"/>
                  </a:lnTo>
                  <a:lnTo>
                    <a:pt x="3694" y="1626"/>
                  </a:lnTo>
                  <a:lnTo>
                    <a:pt x="3688" y="1620"/>
                  </a:lnTo>
                  <a:lnTo>
                    <a:pt x="3688" y="1620"/>
                  </a:lnTo>
                  <a:lnTo>
                    <a:pt x="3688" y="1614"/>
                  </a:lnTo>
                  <a:lnTo>
                    <a:pt x="3688" y="1614"/>
                  </a:lnTo>
                  <a:lnTo>
                    <a:pt x="3694" y="1620"/>
                  </a:lnTo>
                  <a:lnTo>
                    <a:pt x="3694" y="1620"/>
                  </a:lnTo>
                  <a:lnTo>
                    <a:pt x="3700" y="1620"/>
                  </a:lnTo>
                  <a:lnTo>
                    <a:pt x="3700" y="1620"/>
                  </a:lnTo>
                  <a:lnTo>
                    <a:pt x="3705" y="1626"/>
                  </a:lnTo>
                  <a:lnTo>
                    <a:pt x="3705" y="1626"/>
                  </a:lnTo>
                  <a:lnTo>
                    <a:pt x="3705" y="1626"/>
                  </a:lnTo>
                  <a:lnTo>
                    <a:pt x="3705" y="1626"/>
                  </a:lnTo>
                  <a:lnTo>
                    <a:pt x="3716" y="1626"/>
                  </a:lnTo>
                  <a:lnTo>
                    <a:pt x="3716" y="1626"/>
                  </a:lnTo>
                  <a:lnTo>
                    <a:pt x="3734" y="1614"/>
                  </a:lnTo>
                  <a:lnTo>
                    <a:pt x="3734" y="1614"/>
                  </a:lnTo>
                  <a:lnTo>
                    <a:pt x="3750" y="1608"/>
                  </a:lnTo>
                  <a:lnTo>
                    <a:pt x="3750" y="1608"/>
                  </a:lnTo>
                  <a:lnTo>
                    <a:pt x="3768" y="1602"/>
                  </a:lnTo>
                  <a:lnTo>
                    <a:pt x="3768" y="1602"/>
                  </a:lnTo>
                  <a:lnTo>
                    <a:pt x="3768" y="1602"/>
                  </a:lnTo>
                  <a:lnTo>
                    <a:pt x="3768" y="1602"/>
                  </a:lnTo>
                  <a:lnTo>
                    <a:pt x="3768" y="1608"/>
                  </a:lnTo>
                  <a:lnTo>
                    <a:pt x="3768" y="1608"/>
                  </a:lnTo>
                  <a:lnTo>
                    <a:pt x="3768" y="1614"/>
                  </a:lnTo>
                  <a:lnTo>
                    <a:pt x="3768" y="1614"/>
                  </a:lnTo>
                  <a:lnTo>
                    <a:pt x="3773" y="1620"/>
                  </a:lnTo>
                  <a:lnTo>
                    <a:pt x="3773" y="1620"/>
                  </a:lnTo>
                  <a:lnTo>
                    <a:pt x="3779" y="1620"/>
                  </a:lnTo>
                  <a:lnTo>
                    <a:pt x="3779" y="1620"/>
                  </a:lnTo>
                  <a:lnTo>
                    <a:pt x="3779" y="1620"/>
                  </a:lnTo>
                  <a:lnTo>
                    <a:pt x="3779" y="1620"/>
                  </a:lnTo>
                  <a:lnTo>
                    <a:pt x="3779" y="1602"/>
                  </a:lnTo>
                  <a:lnTo>
                    <a:pt x="3779" y="1602"/>
                  </a:lnTo>
                  <a:lnTo>
                    <a:pt x="3779" y="1586"/>
                  </a:lnTo>
                  <a:lnTo>
                    <a:pt x="3779" y="1586"/>
                  </a:lnTo>
                  <a:lnTo>
                    <a:pt x="3779" y="1563"/>
                  </a:lnTo>
                  <a:lnTo>
                    <a:pt x="3779" y="1563"/>
                  </a:lnTo>
                  <a:lnTo>
                    <a:pt x="3779" y="1546"/>
                  </a:lnTo>
                  <a:lnTo>
                    <a:pt x="3779" y="1546"/>
                  </a:lnTo>
                  <a:lnTo>
                    <a:pt x="3785" y="1546"/>
                  </a:lnTo>
                  <a:lnTo>
                    <a:pt x="3785" y="1546"/>
                  </a:lnTo>
                  <a:lnTo>
                    <a:pt x="3785" y="1546"/>
                  </a:lnTo>
                  <a:lnTo>
                    <a:pt x="3785" y="1546"/>
                  </a:lnTo>
                  <a:lnTo>
                    <a:pt x="3790" y="1552"/>
                  </a:lnTo>
                  <a:lnTo>
                    <a:pt x="3790" y="1552"/>
                  </a:lnTo>
                  <a:lnTo>
                    <a:pt x="3790" y="1552"/>
                  </a:lnTo>
                  <a:lnTo>
                    <a:pt x="3790" y="1552"/>
                  </a:lnTo>
                  <a:lnTo>
                    <a:pt x="3796" y="1574"/>
                  </a:lnTo>
                  <a:lnTo>
                    <a:pt x="3796" y="1574"/>
                  </a:lnTo>
                  <a:lnTo>
                    <a:pt x="3801" y="1591"/>
                  </a:lnTo>
                  <a:lnTo>
                    <a:pt x="3801" y="1591"/>
                  </a:lnTo>
                  <a:lnTo>
                    <a:pt x="3807" y="1608"/>
                  </a:lnTo>
                  <a:lnTo>
                    <a:pt x="3807" y="1608"/>
                  </a:lnTo>
                  <a:lnTo>
                    <a:pt x="3813" y="1614"/>
                  </a:lnTo>
                  <a:lnTo>
                    <a:pt x="3825" y="1614"/>
                  </a:lnTo>
                  <a:lnTo>
                    <a:pt x="3825" y="1614"/>
                  </a:lnTo>
                  <a:lnTo>
                    <a:pt x="3836" y="1614"/>
                  </a:lnTo>
                  <a:lnTo>
                    <a:pt x="3836" y="1614"/>
                  </a:lnTo>
                  <a:lnTo>
                    <a:pt x="3841" y="1614"/>
                  </a:lnTo>
                  <a:lnTo>
                    <a:pt x="3841" y="1614"/>
                  </a:lnTo>
                  <a:lnTo>
                    <a:pt x="3847" y="1614"/>
                  </a:lnTo>
                  <a:lnTo>
                    <a:pt x="3847" y="1614"/>
                  </a:lnTo>
                  <a:lnTo>
                    <a:pt x="3853" y="1608"/>
                  </a:lnTo>
                  <a:lnTo>
                    <a:pt x="3853" y="1608"/>
                  </a:lnTo>
                  <a:lnTo>
                    <a:pt x="3859" y="1614"/>
                  </a:lnTo>
                  <a:lnTo>
                    <a:pt x="3859" y="1614"/>
                  </a:lnTo>
                  <a:lnTo>
                    <a:pt x="3859" y="1626"/>
                  </a:lnTo>
                  <a:lnTo>
                    <a:pt x="3859" y="1626"/>
                  </a:lnTo>
                  <a:lnTo>
                    <a:pt x="3864" y="1637"/>
                  </a:lnTo>
                  <a:lnTo>
                    <a:pt x="3864" y="1637"/>
                  </a:lnTo>
                  <a:lnTo>
                    <a:pt x="3864" y="1642"/>
                  </a:lnTo>
                  <a:lnTo>
                    <a:pt x="3864" y="1642"/>
                  </a:lnTo>
                  <a:lnTo>
                    <a:pt x="3870" y="1642"/>
                  </a:lnTo>
                  <a:lnTo>
                    <a:pt x="3870" y="1642"/>
                  </a:lnTo>
                  <a:lnTo>
                    <a:pt x="3875" y="1637"/>
                  </a:lnTo>
                  <a:lnTo>
                    <a:pt x="3875" y="1637"/>
                  </a:lnTo>
                  <a:lnTo>
                    <a:pt x="3881" y="1637"/>
                  </a:lnTo>
                  <a:lnTo>
                    <a:pt x="3881" y="1637"/>
                  </a:lnTo>
                  <a:lnTo>
                    <a:pt x="3887" y="1637"/>
                  </a:lnTo>
                  <a:lnTo>
                    <a:pt x="3887" y="1637"/>
                  </a:lnTo>
                  <a:lnTo>
                    <a:pt x="3881" y="1648"/>
                  </a:lnTo>
                  <a:lnTo>
                    <a:pt x="3881" y="1648"/>
                  </a:lnTo>
                  <a:lnTo>
                    <a:pt x="3881" y="1654"/>
                  </a:lnTo>
                  <a:lnTo>
                    <a:pt x="3881" y="1654"/>
                  </a:lnTo>
                  <a:lnTo>
                    <a:pt x="3881" y="1666"/>
                  </a:lnTo>
                  <a:lnTo>
                    <a:pt x="3881" y="1666"/>
                  </a:lnTo>
                  <a:lnTo>
                    <a:pt x="3881" y="1671"/>
                  </a:lnTo>
                  <a:lnTo>
                    <a:pt x="3887" y="1677"/>
                  </a:lnTo>
                  <a:lnTo>
                    <a:pt x="3893" y="1682"/>
                  </a:lnTo>
                  <a:lnTo>
                    <a:pt x="3898" y="1688"/>
                  </a:lnTo>
                  <a:lnTo>
                    <a:pt x="3910" y="1694"/>
                  </a:lnTo>
                  <a:lnTo>
                    <a:pt x="3910" y="1694"/>
                  </a:lnTo>
                  <a:lnTo>
                    <a:pt x="3910" y="1705"/>
                  </a:lnTo>
                  <a:lnTo>
                    <a:pt x="3910" y="1705"/>
                  </a:lnTo>
                  <a:lnTo>
                    <a:pt x="3910" y="1716"/>
                  </a:lnTo>
                  <a:lnTo>
                    <a:pt x="3910" y="1716"/>
                  </a:lnTo>
                  <a:lnTo>
                    <a:pt x="3910" y="1739"/>
                  </a:lnTo>
                  <a:lnTo>
                    <a:pt x="3910" y="1739"/>
                  </a:lnTo>
                  <a:lnTo>
                    <a:pt x="3915" y="1751"/>
                  </a:lnTo>
                  <a:lnTo>
                    <a:pt x="3915" y="1751"/>
                  </a:lnTo>
                  <a:lnTo>
                    <a:pt x="3921" y="1756"/>
                  </a:lnTo>
                  <a:lnTo>
                    <a:pt x="3921" y="1756"/>
                  </a:lnTo>
                  <a:lnTo>
                    <a:pt x="3927" y="1756"/>
                  </a:lnTo>
                  <a:lnTo>
                    <a:pt x="3927" y="1756"/>
                  </a:lnTo>
                  <a:lnTo>
                    <a:pt x="3938" y="1762"/>
                  </a:lnTo>
                  <a:lnTo>
                    <a:pt x="3938" y="1762"/>
                  </a:lnTo>
                  <a:lnTo>
                    <a:pt x="3944" y="1762"/>
                  </a:lnTo>
                  <a:lnTo>
                    <a:pt x="3944" y="1762"/>
                  </a:lnTo>
                  <a:lnTo>
                    <a:pt x="3950" y="1773"/>
                  </a:lnTo>
                  <a:lnTo>
                    <a:pt x="3950" y="1773"/>
                  </a:lnTo>
                  <a:lnTo>
                    <a:pt x="3944" y="1779"/>
                  </a:lnTo>
                  <a:lnTo>
                    <a:pt x="3944" y="1779"/>
                  </a:lnTo>
                  <a:lnTo>
                    <a:pt x="3944" y="1791"/>
                  </a:lnTo>
                  <a:lnTo>
                    <a:pt x="3944" y="1791"/>
                  </a:lnTo>
                  <a:lnTo>
                    <a:pt x="3938" y="1796"/>
                  </a:lnTo>
                  <a:lnTo>
                    <a:pt x="3938" y="1796"/>
                  </a:lnTo>
                  <a:lnTo>
                    <a:pt x="3944" y="1796"/>
                  </a:lnTo>
                  <a:lnTo>
                    <a:pt x="3944" y="1796"/>
                  </a:lnTo>
                  <a:lnTo>
                    <a:pt x="3950" y="1802"/>
                  </a:lnTo>
                  <a:lnTo>
                    <a:pt x="3950" y="1802"/>
                  </a:lnTo>
                  <a:lnTo>
                    <a:pt x="3950" y="1802"/>
                  </a:lnTo>
                  <a:lnTo>
                    <a:pt x="3950" y="1802"/>
                  </a:lnTo>
                  <a:lnTo>
                    <a:pt x="3950" y="1807"/>
                  </a:lnTo>
                  <a:lnTo>
                    <a:pt x="3950" y="1807"/>
                  </a:lnTo>
                  <a:lnTo>
                    <a:pt x="3944" y="1807"/>
                  </a:lnTo>
                  <a:lnTo>
                    <a:pt x="3938" y="1813"/>
                  </a:lnTo>
                  <a:lnTo>
                    <a:pt x="3932" y="1813"/>
                  </a:lnTo>
                  <a:lnTo>
                    <a:pt x="3932" y="1813"/>
                  </a:lnTo>
                  <a:lnTo>
                    <a:pt x="3932" y="1819"/>
                  </a:lnTo>
                  <a:lnTo>
                    <a:pt x="3932" y="1819"/>
                  </a:lnTo>
                  <a:lnTo>
                    <a:pt x="3932" y="1819"/>
                  </a:lnTo>
                  <a:lnTo>
                    <a:pt x="3932" y="1819"/>
                  </a:lnTo>
                  <a:lnTo>
                    <a:pt x="3932" y="1825"/>
                  </a:lnTo>
                  <a:lnTo>
                    <a:pt x="3932" y="1825"/>
                  </a:lnTo>
                  <a:lnTo>
                    <a:pt x="3932" y="1830"/>
                  </a:lnTo>
                  <a:lnTo>
                    <a:pt x="3938" y="1830"/>
                  </a:lnTo>
                  <a:lnTo>
                    <a:pt x="3938" y="1830"/>
                  </a:lnTo>
                  <a:lnTo>
                    <a:pt x="3938" y="1830"/>
                  </a:lnTo>
                  <a:lnTo>
                    <a:pt x="3938" y="1830"/>
                  </a:lnTo>
                  <a:lnTo>
                    <a:pt x="3938" y="1830"/>
                  </a:lnTo>
                  <a:lnTo>
                    <a:pt x="3938" y="1836"/>
                  </a:lnTo>
                  <a:lnTo>
                    <a:pt x="3938" y="1836"/>
                  </a:lnTo>
                  <a:lnTo>
                    <a:pt x="3938" y="1841"/>
                  </a:lnTo>
                  <a:lnTo>
                    <a:pt x="3938" y="1841"/>
                  </a:lnTo>
                  <a:lnTo>
                    <a:pt x="3944" y="1836"/>
                  </a:lnTo>
                  <a:lnTo>
                    <a:pt x="3944" y="1836"/>
                  </a:lnTo>
                  <a:lnTo>
                    <a:pt x="3950" y="1836"/>
                  </a:lnTo>
                  <a:lnTo>
                    <a:pt x="3950" y="1836"/>
                  </a:lnTo>
                  <a:lnTo>
                    <a:pt x="3955" y="1836"/>
                  </a:lnTo>
                  <a:lnTo>
                    <a:pt x="3955" y="1836"/>
                  </a:lnTo>
                  <a:lnTo>
                    <a:pt x="3955" y="1836"/>
                  </a:lnTo>
                  <a:lnTo>
                    <a:pt x="3955" y="1836"/>
                  </a:lnTo>
                  <a:lnTo>
                    <a:pt x="3955" y="1830"/>
                  </a:lnTo>
                  <a:lnTo>
                    <a:pt x="3955" y="1830"/>
                  </a:lnTo>
                  <a:lnTo>
                    <a:pt x="3955" y="1825"/>
                  </a:lnTo>
                  <a:lnTo>
                    <a:pt x="3955" y="1825"/>
                  </a:lnTo>
                  <a:lnTo>
                    <a:pt x="3955" y="1819"/>
                  </a:lnTo>
                  <a:lnTo>
                    <a:pt x="3955" y="1819"/>
                  </a:lnTo>
                  <a:lnTo>
                    <a:pt x="3950" y="1819"/>
                  </a:lnTo>
                  <a:lnTo>
                    <a:pt x="3950" y="1813"/>
                  </a:lnTo>
                  <a:lnTo>
                    <a:pt x="3950" y="1813"/>
                  </a:lnTo>
                  <a:lnTo>
                    <a:pt x="3950" y="1807"/>
                  </a:lnTo>
                  <a:lnTo>
                    <a:pt x="3950" y="1807"/>
                  </a:lnTo>
                  <a:lnTo>
                    <a:pt x="3950" y="1807"/>
                  </a:lnTo>
                  <a:lnTo>
                    <a:pt x="3955" y="1807"/>
                  </a:lnTo>
                  <a:lnTo>
                    <a:pt x="3955" y="1807"/>
                  </a:lnTo>
                  <a:lnTo>
                    <a:pt x="3961" y="1807"/>
                  </a:lnTo>
                  <a:lnTo>
                    <a:pt x="3961" y="1807"/>
                  </a:lnTo>
                  <a:lnTo>
                    <a:pt x="3961" y="1807"/>
                  </a:lnTo>
                  <a:lnTo>
                    <a:pt x="3961" y="1807"/>
                  </a:lnTo>
                  <a:lnTo>
                    <a:pt x="3966" y="1807"/>
                  </a:lnTo>
                  <a:lnTo>
                    <a:pt x="3966" y="1807"/>
                  </a:lnTo>
                  <a:lnTo>
                    <a:pt x="3972" y="1813"/>
                  </a:lnTo>
                  <a:lnTo>
                    <a:pt x="3972" y="1813"/>
                  </a:lnTo>
                  <a:lnTo>
                    <a:pt x="3984" y="1825"/>
                  </a:lnTo>
                  <a:lnTo>
                    <a:pt x="3984" y="1825"/>
                  </a:lnTo>
                  <a:lnTo>
                    <a:pt x="3995" y="1841"/>
                  </a:lnTo>
                  <a:lnTo>
                    <a:pt x="3995" y="1841"/>
                  </a:lnTo>
                  <a:lnTo>
                    <a:pt x="4000" y="1847"/>
                  </a:lnTo>
                  <a:lnTo>
                    <a:pt x="4000" y="1847"/>
                  </a:lnTo>
                  <a:lnTo>
                    <a:pt x="3995" y="1847"/>
                  </a:lnTo>
                  <a:lnTo>
                    <a:pt x="3995" y="1847"/>
                  </a:lnTo>
                  <a:lnTo>
                    <a:pt x="3990" y="1847"/>
                  </a:lnTo>
                  <a:lnTo>
                    <a:pt x="3990" y="1847"/>
                  </a:lnTo>
                  <a:lnTo>
                    <a:pt x="3990" y="1847"/>
                  </a:lnTo>
                  <a:lnTo>
                    <a:pt x="3990" y="1847"/>
                  </a:lnTo>
                  <a:lnTo>
                    <a:pt x="3984" y="1847"/>
                  </a:lnTo>
                  <a:lnTo>
                    <a:pt x="3984" y="1847"/>
                  </a:lnTo>
                  <a:lnTo>
                    <a:pt x="3984" y="1853"/>
                  </a:lnTo>
                  <a:lnTo>
                    <a:pt x="3984" y="1853"/>
                  </a:lnTo>
                  <a:lnTo>
                    <a:pt x="3984" y="1859"/>
                  </a:lnTo>
                  <a:lnTo>
                    <a:pt x="3984" y="1859"/>
                  </a:lnTo>
                  <a:lnTo>
                    <a:pt x="3984" y="1859"/>
                  </a:lnTo>
                  <a:lnTo>
                    <a:pt x="3984" y="1859"/>
                  </a:lnTo>
                  <a:lnTo>
                    <a:pt x="3990" y="1859"/>
                  </a:lnTo>
                  <a:lnTo>
                    <a:pt x="3990" y="1859"/>
                  </a:lnTo>
                  <a:lnTo>
                    <a:pt x="3995" y="1859"/>
                  </a:lnTo>
                  <a:lnTo>
                    <a:pt x="3995" y="1859"/>
                  </a:lnTo>
                  <a:lnTo>
                    <a:pt x="4000" y="1864"/>
                  </a:lnTo>
                  <a:lnTo>
                    <a:pt x="4000" y="1864"/>
                  </a:lnTo>
                  <a:lnTo>
                    <a:pt x="4000" y="1859"/>
                  </a:lnTo>
                  <a:lnTo>
                    <a:pt x="4000" y="1859"/>
                  </a:lnTo>
                  <a:lnTo>
                    <a:pt x="4000" y="1853"/>
                  </a:lnTo>
                  <a:lnTo>
                    <a:pt x="4000" y="1853"/>
                  </a:lnTo>
                  <a:lnTo>
                    <a:pt x="4006" y="1847"/>
                  </a:lnTo>
                  <a:lnTo>
                    <a:pt x="4006" y="1847"/>
                  </a:lnTo>
                  <a:lnTo>
                    <a:pt x="4006" y="1847"/>
                  </a:lnTo>
                  <a:lnTo>
                    <a:pt x="4006" y="1847"/>
                  </a:lnTo>
                  <a:lnTo>
                    <a:pt x="4006" y="1847"/>
                  </a:lnTo>
                  <a:lnTo>
                    <a:pt x="4006" y="1847"/>
                  </a:lnTo>
                  <a:lnTo>
                    <a:pt x="4012" y="1853"/>
                  </a:lnTo>
                  <a:lnTo>
                    <a:pt x="4012" y="1853"/>
                  </a:lnTo>
                  <a:lnTo>
                    <a:pt x="4012" y="1853"/>
                  </a:lnTo>
                  <a:lnTo>
                    <a:pt x="4012" y="1853"/>
                  </a:lnTo>
                  <a:lnTo>
                    <a:pt x="4018" y="1859"/>
                  </a:lnTo>
                  <a:lnTo>
                    <a:pt x="4018" y="1859"/>
                  </a:lnTo>
                  <a:lnTo>
                    <a:pt x="4012" y="1876"/>
                  </a:lnTo>
                  <a:lnTo>
                    <a:pt x="4012" y="1876"/>
                  </a:lnTo>
                  <a:lnTo>
                    <a:pt x="4012" y="1892"/>
                  </a:lnTo>
                  <a:lnTo>
                    <a:pt x="4012" y="1892"/>
                  </a:lnTo>
                  <a:lnTo>
                    <a:pt x="4012" y="1910"/>
                  </a:lnTo>
                  <a:lnTo>
                    <a:pt x="4012" y="1910"/>
                  </a:lnTo>
                  <a:lnTo>
                    <a:pt x="4006" y="1926"/>
                  </a:lnTo>
                  <a:lnTo>
                    <a:pt x="4006" y="1926"/>
                  </a:lnTo>
                  <a:lnTo>
                    <a:pt x="4012" y="1926"/>
                  </a:lnTo>
                  <a:lnTo>
                    <a:pt x="4012" y="1926"/>
                  </a:lnTo>
                  <a:lnTo>
                    <a:pt x="4018" y="1926"/>
                  </a:lnTo>
                  <a:lnTo>
                    <a:pt x="4018" y="1926"/>
                  </a:lnTo>
                  <a:lnTo>
                    <a:pt x="4029" y="1926"/>
                  </a:lnTo>
                  <a:lnTo>
                    <a:pt x="4029" y="1926"/>
                  </a:lnTo>
                  <a:lnTo>
                    <a:pt x="4035" y="1921"/>
                  </a:lnTo>
                  <a:lnTo>
                    <a:pt x="4035" y="1921"/>
                  </a:lnTo>
                  <a:lnTo>
                    <a:pt x="4035" y="1916"/>
                  </a:lnTo>
                  <a:lnTo>
                    <a:pt x="4035" y="1916"/>
                  </a:lnTo>
                  <a:lnTo>
                    <a:pt x="4035" y="1910"/>
                  </a:lnTo>
                  <a:lnTo>
                    <a:pt x="4035" y="1910"/>
                  </a:lnTo>
                  <a:lnTo>
                    <a:pt x="4035" y="1898"/>
                  </a:lnTo>
                  <a:lnTo>
                    <a:pt x="4035" y="1898"/>
                  </a:lnTo>
                  <a:lnTo>
                    <a:pt x="4035" y="1892"/>
                  </a:lnTo>
                  <a:lnTo>
                    <a:pt x="4035" y="1892"/>
                  </a:lnTo>
                  <a:lnTo>
                    <a:pt x="4040" y="1892"/>
                  </a:lnTo>
                  <a:lnTo>
                    <a:pt x="4040" y="1892"/>
                  </a:lnTo>
                  <a:lnTo>
                    <a:pt x="4046" y="1892"/>
                  </a:lnTo>
                  <a:lnTo>
                    <a:pt x="4046" y="1892"/>
                  </a:lnTo>
                  <a:lnTo>
                    <a:pt x="4052" y="1892"/>
                  </a:lnTo>
                  <a:lnTo>
                    <a:pt x="4052" y="1892"/>
                  </a:lnTo>
                  <a:lnTo>
                    <a:pt x="4057" y="1887"/>
                  </a:lnTo>
                  <a:lnTo>
                    <a:pt x="4057" y="1887"/>
                  </a:lnTo>
                  <a:lnTo>
                    <a:pt x="4057" y="1892"/>
                  </a:lnTo>
                  <a:lnTo>
                    <a:pt x="4057" y="1892"/>
                  </a:lnTo>
                  <a:lnTo>
                    <a:pt x="4063" y="1892"/>
                  </a:lnTo>
                  <a:lnTo>
                    <a:pt x="4063" y="1892"/>
                  </a:lnTo>
                  <a:lnTo>
                    <a:pt x="4063" y="1898"/>
                  </a:lnTo>
                  <a:lnTo>
                    <a:pt x="4063" y="1898"/>
                  </a:lnTo>
                  <a:lnTo>
                    <a:pt x="4063" y="1898"/>
                  </a:lnTo>
                  <a:lnTo>
                    <a:pt x="4063" y="1898"/>
                  </a:lnTo>
                  <a:lnTo>
                    <a:pt x="4063" y="1898"/>
                  </a:lnTo>
                  <a:lnTo>
                    <a:pt x="4063" y="1898"/>
                  </a:lnTo>
                  <a:lnTo>
                    <a:pt x="4057" y="1898"/>
                  </a:lnTo>
                  <a:lnTo>
                    <a:pt x="4057" y="1898"/>
                  </a:lnTo>
                  <a:lnTo>
                    <a:pt x="4052" y="1898"/>
                  </a:lnTo>
                  <a:lnTo>
                    <a:pt x="4052" y="1898"/>
                  </a:lnTo>
                  <a:lnTo>
                    <a:pt x="4052" y="1898"/>
                  </a:lnTo>
                  <a:lnTo>
                    <a:pt x="4052" y="1898"/>
                  </a:lnTo>
                  <a:lnTo>
                    <a:pt x="4046" y="1910"/>
                  </a:lnTo>
                  <a:lnTo>
                    <a:pt x="4046" y="1910"/>
                  </a:lnTo>
                  <a:lnTo>
                    <a:pt x="4046" y="1921"/>
                  </a:lnTo>
                  <a:lnTo>
                    <a:pt x="4046" y="1921"/>
                  </a:lnTo>
                  <a:lnTo>
                    <a:pt x="4040" y="1932"/>
                  </a:lnTo>
                  <a:lnTo>
                    <a:pt x="4040" y="1932"/>
                  </a:lnTo>
                  <a:lnTo>
                    <a:pt x="4046" y="1932"/>
                  </a:lnTo>
                  <a:lnTo>
                    <a:pt x="4046" y="1932"/>
                  </a:lnTo>
                  <a:lnTo>
                    <a:pt x="4046" y="1944"/>
                  </a:lnTo>
                  <a:lnTo>
                    <a:pt x="4046" y="1944"/>
                  </a:lnTo>
                  <a:lnTo>
                    <a:pt x="4046" y="1950"/>
                  </a:lnTo>
                  <a:lnTo>
                    <a:pt x="4046" y="1950"/>
                  </a:lnTo>
                  <a:lnTo>
                    <a:pt x="4052" y="1961"/>
                  </a:lnTo>
                  <a:lnTo>
                    <a:pt x="4052" y="1961"/>
                  </a:lnTo>
                  <a:lnTo>
                    <a:pt x="4052" y="1972"/>
                  </a:lnTo>
                  <a:lnTo>
                    <a:pt x="4052" y="1972"/>
                  </a:lnTo>
                  <a:lnTo>
                    <a:pt x="4075" y="1966"/>
                  </a:lnTo>
                  <a:lnTo>
                    <a:pt x="4075" y="1966"/>
                  </a:lnTo>
                  <a:lnTo>
                    <a:pt x="4086" y="1966"/>
                  </a:lnTo>
                  <a:lnTo>
                    <a:pt x="4086" y="1966"/>
                  </a:lnTo>
                  <a:lnTo>
                    <a:pt x="4086" y="1955"/>
                  </a:lnTo>
                  <a:lnTo>
                    <a:pt x="4086" y="1955"/>
                  </a:lnTo>
                  <a:lnTo>
                    <a:pt x="4080" y="1926"/>
                  </a:lnTo>
                  <a:lnTo>
                    <a:pt x="4080" y="1926"/>
                  </a:lnTo>
                  <a:lnTo>
                    <a:pt x="4086" y="1926"/>
                  </a:lnTo>
                  <a:lnTo>
                    <a:pt x="4086" y="1926"/>
                  </a:lnTo>
                  <a:lnTo>
                    <a:pt x="4086" y="1932"/>
                  </a:lnTo>
                  <a:lnTo>
                    <a:pt x="4086" y="1932"/>
                  </a:lnTo>
                  <a:lnTo>
                    <a:pt x="4091" y="1932"/>
                  </a:lnTo>
                  <a:lnTo>
                    <a:pt x="4091" y="1932"/>
                  </a:lnTo>
                  <a:lnTo>
                    <a:pt x="4091" y="1932"/>
                  </a:lnTo>
                  <a:lnTo>
                    <a:pt x="4091" y="1932"/>
                  </a:lnTo>
                  <a:lnTo>
                    <a:pt x="4097" y="1944"/>
                  </a:lnTo>
                  <a:lnTo>
                    <a:pt x="4097" y="1944"/>
                  </a:lnTo>
                  <a:lnTo>
                    <a:pt x="4097" y="1955"/>
                  </a:lnTo>
                  <a:lnTo>
                    <a:pt x="4097" y="1955"/>
                  </a:lnTo>
                  <a:lnTo>
                    <a:pt x="4103" y="1961"/>
                  </a:lnTo>
                  <a:lnTo>
                    <a:pt x="4103" y="1961"/>
                  </a:lnTo>
                  <a:lnTo>
                    <a:pt x="4103" y="1972"/>
                  </a:lnTo>
                  <a:lnTo>
                    <a:pt x="4103" y="1972"/>
                  </a:lnTo>
                  <a:lnTo>
                    <a:pt x="4097" y="1972"/>
                  </a:lnTo>
                  <a:lnTo>
                    <a:pt x="4097" y="1972"/>
                  </a:lnTo>
                  <a:lnTo>
                    <a:pt x="4097" y="1978"/>
                  </a:lnTo>
                  <a:lnTo>
                    <a:pt x="4097" y="1978"/>
                  </a:lnTo>
                  <a:lnTo>
                    <a:pt x="4097" y="1984"/>
                  </a:lnTo>
                  <a:lnTo>
                    <a:pt x="4097" y="1984"/>
                  </a:lnTo>
                  <a:lnTo>
                    <a:pt x="4097" y="1989"/>
                  </a:lnTo>
                  <a:lnTo>
                    <a:pt x="4097" y="1989"/>
                  </a:lnTo>
                  <a:lnTo>
                    <a:pt x="4086" y="1989"/>
                  </a:lnTo>
                  <a:lnTo>
                    <a:pt x="4086" y="1989"/>
                  </a:lnTo>
                  <a:lnTo>
                    <a:pt x="4080" y="1989"/>
                  </a:lnTo>
                  <a:lnTo>
                    <a:pt x="4080" y="1989"/>
                  </a:lnTo>
                  <a:lnTo>
                    <a:pt x="4075" y="1989"/>
                  </a:lnTo>
                  <a:lnTo>
                    <a:pt x="4075" y="1989"/>
                  </a:lnTo>
                  <a:lnTo>
                    <a:pt x="4075" y="1995"/>
                  </a:lnTo>
                  <a:lnTo>
                    <a:pt x="4075" y="1995"/>
                  </a:lnTo>
                  <a:lnTo>
                    <a:pt x="4080" y="1995"/>
                  </a:lnTo>
                  <a:lnTo>
                    <a:pt x="4080" y="1995"/>
                  </a:lnTo>
                  <a:lnTo>
                    <a:pt x="4080" y="2001"/>
                  </a:lnTo>
                  <a:lnTo>
                    <a:pt x="4080" y="2001"/>
                  </a:lnTo>
                  <a:lnTo>
                    <a:pt x="4080" y="2001"/>
                  </a:lnTo>
                  <a:lnTo>
                    <a:pt x="4080" y="2001"/>
                  </a:lnTo>
                  <a:lnTo>
                    <a:pt x="4086" y="2006"/>
                  </a:lnTo>
                  <a:lnTo>
                    <a:pt x="4086" y="2006"/>
                  </a:lnTo>
                  <a:lnTo>
                    <a:pt x="4086" y="2006"/>
                  </a:lnTo>
                  <a:lnTo>
                    <a:pt x="4086" y="2006"/>
                  </a:lnTo>
                  <a:lnTo>
                    <a:pt x="4091" y="2006"/>
                  </a:lnTo>
                  <a:lnTo>
                    <a:pt x="4091" y="2006"/>
                  </a:lnTo>
                  <a:lnTo>
                    <a:pt x="4097" y="2006"/>
                  </a:lnTo>
                  <a:lnTo>
                    <a:pt x="4097" y="2006"/>
                  </a:lnTo>
                  <a:lnTo>
                    <a:pt x="4097" y="2012"/>
                  </a:lnTo>
                  <a:lnTo>
                    <a:pt x="4097" y="2012"/>
                  </a:lnTo>
                  <a:lnTo>
                    <a:pt x="4097" y="2012"/>
                  </a:lnTo>
                  <a:lnTo>
                    <a:pt x="4097" y="2012"/>
                  </a:lnTo>
                  <a:lnTo>
                    <a:pt x="4091" y="2018"/>
                  </a:lnTo>
                  <a:lnTo>
                    <a:pt x="4091" y="2018"/>
                  </a:lnTo>
                  <a:lnTo>
                    <a:pt x="4091" y="2018"/>
                  </a:lnTo>
                  <a:lnTo>
                    <a:pt x="4091" y="2018"/>
                  </a:lnTo>
                  <a:lnTo>
                    <a:pt x="4086" y="2018"/>
                  </a:lnTo>
                  <a:lnTo>
                    <a:pt x="4086" y="2023"/>
                  </a:lnTo>
                  <a:lnTo>
                    <a:pt x="4091" y="2029"/>
                  </a:lnTo>
                  <a:lnTo>
                    <a:pt x="4091" y="2035"/>
                  </a:lnTo>
                  <a:lnTo>
                    <a:pt x="4091" y="2035"/>
                  </a:lnTo>
                  <a:lnTo>
                    <a:pt x="4091" y="2035"/>
                  </a:lnTo>
                  <a:lnTo>
                    <a:pt x="4103" y="2035"/>
                  </a:lnTo>
                  <a:lnTo>
                    <a:pt x="4103" y="2035"/>
                  </a:lnTo>
                  <a:lnTo>
                    <a:pt x="4109" y="2035"/>
                  </a:lnTo>
                  <a:lnTo>
                    <a:pt x="4109" y="2035"/>
                  </a:lnTo>
                  <a:lnTo>
                    <a:pt x="4114" y="2041"/>
                  </a:lnTo>
                  <a:lnTo>
                    <a:pt x="4114" y="2041"/>
                  </a:lnTo>
                  <a:lnTo>
                    <a:pt x="4120" y="2041"/>
                  </a:lnTo>
                  <a:lnTo>
                    <a:pt x="4120" y="2041"/>
                  </a:lnTo>
                  <a:lnTo>
                    <a:pt x="4125" y="2029"/>
                  </a:lnTo>
                  <a:lnTo>
                    <a:pt x="4125" y="2029"/>
                  </a:lnTo>
                  <a:lnTo>
                    <a:pt x="4131" y="2023"/>
                  </a:lnTo>
                  <a:lnTo>
                    <a:pt x="4131" y="2023"/>
                  </a:lnTo>
                  <a:lnTo>
                    <a:pt x="4137" y="2012"/>
                  </a:lnTo>
                  <a:lnTo>
                    <a:pt x="4137" y="2012"/>
                  </a:lnTo>
                  <a:lnTo>
                    <a:pt x="4149" y="2006"/>
                  </a:lnTo>
                  <a:lnTo>
                    <a:pt x="4149" y="2006"/>
                  </a:lnTo>
                  <a:lnTo>
                    <a:pt x="4149" y="2001"/>
                  </a:lnTo>
                  <a:lnTo>
                    <a:pt x="4149" y="2001"/>
                  </a:lnTo>
                  <a:lnTo>
                    <a:pt x="4149" y="2001"/>
                  </a:lnTo>
                  <a:lnTo>
                    <a:pt x="4149" y="2001"/>
                  </a:lnTo>
                  <a:lnTo>
                    <a:pt x="4149" y="2001"/>
                  </a:lnTo>
                  <a:lnTo>
                    <a:pt x="4149" y="2001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95"/>
                  </a:lnTo>
                  <a:lnTo>
                    <a:pt x="4154" y="1989"/>
                  </a:lnTo>
                  <a:lnTo>
                    <a:pt x="4154" y="1989"/>
                  </a:lnTo>
                  <a:lnTo>
                    <a:pt x="4160" y="1984"/>
                  </a:lnTo>
                  <a:lnTo>
                    <a:pt x="4160" y="1984"/>
                  </a:lnTo>
                  <a:lnTo>
                    <a:pt x="4165" y="1978"/>
                  </a:lnTo>
                  <a:lnTo>
                    <a:pt x="4165" y="1978"/>
                  </a:lnTo>
                  <a:lnTo>
                    <a:pt x="4165" y="1972"/>
                  </a:lnTo>
                  <a:lnTo>
                    <a:pt x="4165" y="1972"/>
                  </a:lnTo>
                  <a:lnTo>
                    <a:pt x="4171" y="1966"/>
                  </a:lnTo>
                  <a:lnTo>
                    <a:pt x="4171" y="1966"/>
                  </a:lnTo>
                  <a:lnTo>
                    <a:pt x="4171" y="1961"/>
                  </a:lnTo>
                  <a:lnTo>
                    <a:pt x="4171" y="1961"/>
                  </a:lnTo>
                  <a:lnTo>
                    <a:pt x="4177" y="1955"/>
                  </a:lnTo>
                  <a:lnTo>
                    <a:pt x="4177" y="1955"/>
                  </a:lnTo>
                  <a:lnTo>
                    <a:pt x="4171" y="1944"/>
                  </a:lnTo>
                  <a:lnTo>
                    <a:pt x="4171" y="1944"/>
                  </a:lnTo>
                  <a:lnTo>
                    <a:pt x="4171" y="1938"/>
                  </a:lnTo>
                  <a:lnTo>
                    <a:pt x="4171" y="1938"/>
                  </a:lnTo>
                  <a:lnTo>
                    <a:pt x="4171" y="1926"/>
                  </a:lnTo>
                  <a:lnTo>
                    <a:pt x="4171" y="1926"/>
                  </a:lnTo>
                  <a:lnTo>
                    <a:pt x="4177" y="1916"/>
                  </a:lnTo>
                  <a:lnTo>
                    <a:pt x="4177" y="1916"/>
                  </a:lnTo>
                  <a:lnTo>
                    <a:pt x="4182" y="1904"/>
                  </a:lnTo>
                  <a:lnTo>
                    <a:pt x="4182" y="1904"/>
                  </a:lnTo>
                  <a:lnTo>
                    <a:pt x="4177" y="1904"/>
                  </a:lnTo>
                  <a:lnTo>
                    <a:pt x="4177" y="1904"/>
                  </a:lnTo>
                  <a:lnTo>
                    <a:pt x="4171" y="1898"/>
                  </a:lnTo>
                  <a:lnTo>
                    <a:pt x="4171" y="1898"/>
                  </a:lnTo>
                  <a:lnTo>
                    <a:pt x="4171" y="1881"/>
                  </a:lnTo>
                  <a:lnTo>
                    <a:pt x="4171" y="1881"/>
                  </a:lnTo>
                  <a:lnTo>
                    <a:pt x="4165" y="1870"/>
                  </a:lnTo>
                  <a:lnTo>
                    <a:pt x="4165" y="1870"/>
                  </a:lnTo>
                  <a:lnTo>
                    <a:pt x="4160" y="1859"/>
                  </a:lnTo>
                  <a:lnTo>
                    <a:pt x="4160" y="1859"/>
                  </a:lnTo>
                  <a:lnTo>
                    <a:pt x="4149" y="1853"/>
                  </a:lnTo>
                  <a:lnTo>
                    <a:pt x="4149" y="1853"/>
                  </a:lnTo>
                  <a:lnTo>
                    <a:pt x="4143" y="1853"/>
                  </a:lnTo>
                  <a:lnTo>
                    <a:pt x="4143" y="1853"/>
                  </a:lnTo>
                  <a:lnTo>
                    <a:pt x="4137" y="1847"/>
                  </a:lnTo>
                  <a:lnTo>
                    <a:pt x="4137" y="1847"/>
                  </a:lnTo>
                  <a:lnTo>
                    <a:pt x="4137" y="1836"/>
                  </a:lnTo>
                  <a:lnTo>
                    <a:pt x="4137" y="1836"/>
                  </a:lnTo>
                  <a:lnTo>
                    <a:pt x="4125" y="1819"/>
                  </a:lnTo>
                  <a:lnTo>
                    <a:pt x="4125" y="1819"/>
                  </a:lnTo>
                  <a:lnTo>
                    <a:pt x="4120" y="1802"/>
                  </a:lnTo>
                  <a:lnTo>
                    <a:pt x="4120" y="1802"/>
                  </a:lnTo>
                  <a:lnTo>
                    <a:pt x="4114" y="1785"/>
                  </a:lnTo>
                  <a:lnTo>
                    <a:pt x="4114" y="1785"/>
                  </a:lnTo>
                  <a:lnTo>
                    <a:pt x="4114" y="1773"/>
                  </a:lnTo>
                  <a:lnTo>
                    <a:pt x="4114" y="1773"/>
                  </a:lnTo>
                  <a:lnTo>
                    <a:pt x="4114" y="1767"/>
                  </a:lnTo>
                  <a:lnTo>
                    <a:pt x="4109" y="1762"/>
                  </a:lnTo>
                  <a:lnTo>
                    <a:pt x="4109" y="1762"/>
                  </a:lnTo>
                  <a:lnTo>
                    <a:pt x="4103" y="1767"/>
                  </a:lnTo>
                  <a:lnTo>
                    <a:pt x="4103" y="1767"/>
                  </a:lnTo>
                  <a:lnTo>
                    <a:pt x="4086" y="1773"/>
                  </a:lnTo>
                  <a:lnTo>
                    <a:pt x="4086" y="1773"/>
                  </a:lnTo>
                  <a:lnTo>
                    <a:pt x="4075" y="1773"/>
                  </a:lnTo>
                  <a:lnTo>
                    <a:pt x="4063" y="1773"/>
                  </a:lnTo>
                  <a:lnTo>
                    <a:pt x="4063" y="1773"/>
                  </a:lnTo>
                  <a:lnTo>
                    <a:pt x="4052" y="1756"/>
                  </a:lnTo>
                  <a:lnTo>
                    <a:pt x="4052" y="1756"/>
                  </a:lnTo>
                  <a:lnTo>
                    <a:pt x="4040" y="1745"/>
                  </a:lnTo>
                  <a:lnTo>
                    <a:pt x="4040" y="1745"/>
                  </a:lnTo>
                  <a:lnTo>
                    <a:pt x="4029" y="1728"/>
                  </a:lnTo>
                  <a:lnTo>
                    <a:pt x="4029" y="1728"/>
                  </a:lnTo>
                  <a:lnTo>
                    <a:pt x="4012" y="1716"/>
                  </a:lnTo>
                  <a:lnTo>
                    <a:pt x="4012" y="1716"/>
                  </a:lnTo>
                  <a:lnTo>
                    <a:pt x="3995" y="1699"/>
                  </a:lnTo>
                  <a:lnTo>
                    <a:pt x="3995" y="1699"/>
                  </a:lnTo>
                  <a:lnTo>
                    <a:pt x="3990" y="1682"/>
                  </a:lnTo>
                  <a:lnTo>
                    <a:pt x="3990" y="1682"/>
                  </a:lnTo>
                  <a:lnTo>
                    <a:pt x="3978" y="1660"/>
                  </a:lnTo>
                  <a:lnTo>
                    <a:pt x="3978" y="1660"/>
                  </a:lnTo>
                  <a:lnTo>
                    <a:pt x="3966" y="1642"/>
                  </a:lnTo>
                  <a:lnTo>
                    <a:pt x="3966" y="1642"/>
                  </a:lnTo>
                  <a:lnTo>
                    <a:pt x="3950" y="1620"/>
                  </a:lnTo>
                  <a:lnTo>
                    <a:pt x="3950" y="1620"/>
                  </a:lnTo>
                  <a:lnTo>
                    <a:pt x="3927" y="1591"/>
                  </a:lnTo>
                  <a:lnTo>
                    <a:pt x="3927" y="1591"/>
                  </a:lnTo>
                  <a:lnTo>
                    <a:pt x="3898" y="1563"/>
                  </a:lnTo>
                  <a:lnTo>
                    <a:pt x="3898" y="1563"/>
                  </a:lnTo>
                  <a:lnTo>
                    <a:pt x="3881" y="1546"/>
                  </a:lnTo>
                  <a:lnTo>
                    <a:pt x="3881" y="1546"/>
                  </a:lnTo>
                  <a:lnTo>
                    <a:pt x="3870" y="1529"/>
                  </a:lnTo>
                  <a:lnTo>
                    <a:pt x="3870" y="1529"/>
                  </a:lnTo>
                  <a:lnTo>
                    <a:pt x="3859" y="1512"/>
                  </a:lnTo>
                  <a:lnTo>
                    <a:pt x="3859" y="1512"/>
                  </a:lnTo>
                  <a:lnTo>
                    <a:pt x="3841" y="1495"/>
                  </a:lnTo>
                  <a:lnTo>
                    <a:pt x="3841" y="1495"/>
                  </a:lnTo>
                  <a:lnTo>
                    <a:pt x="3819" y="1489"/>
                  </a:lnTo>
                  <a:lnTo>
                    <a:pt x="3819" y="1489"/>
                  </a:lnTo>
                  <a:lnTo>
                    <a:pt x="3801" y="1483"/>
                  </a:lnTo>
                  <a:lnTo>
                    <a:pt x="3801" y="1483"/>
                  </a:lnTo>
                  <a:lnTo>
                    <a:pt x="3796" y="1472"/>
                  </a:lnTo>
                  <a:lnTo>
                    <a:pt x="3796" y="1472"/>
                  </a:lnTo>
                  <a:lnTo>
                    <a:pt x="3790" y="1461"/>
                  </a:lnTo>
                  <a:lnTo>
                    <a:pt x="3790" y="1461"/>
                  </a:lnTo>
                  <a:lnTo>
                    <a:pt x="3790" y="1449"/>
                  </a:lnTo>
                  <a:lnTo>
                    <a:pt x="3790" y="1449"/>
                  </a:lnTo>
                  <a:lnTo>
                    <a:pt x="3790" y="1443"/>
                  </a:lnTo>
                  <a:lnTo>
                    <a:pt x="3785" y="1438"/>
                  </a:lnTo>
                  <a:lnTo>
                    <a:pt x="3785" y="1438"/>
                  </a:lnTo>
                  <a:lnTo>
                    <a:pt x="3773" y="1427"/>
                  </a:lnTo>
                  <a:lnTo>
                    <a:pt x="3773" y="1427"/>
                  </a:lnTo>
                  <a:lnTo>
                    <a:pt x="3756" y="1421"/>
                  </a:lnTo>
                  <a:lnTo>
                    <a:pt x="3756" y="1421"/>
                  </a:lnTo>
                  <a:lnTo>
                    <a:pt x="3745" y="1410"/>
                  </a:lnTo>
                  <a:lnTo>
                    <a:pt x="3745" y="1410"/>
                  </a:lnTo>
                  <a:lnTo>
                    <a:pt x="3739" y="1404"/>
                  </a:lnTo>
                  <a:lnTo>
                    <a:pt x="3734" y="1398"/>
                  </a:lnTo>
                  <a:lnTo>
                    <a:pt x="3734" y="1398"/>
                  </a:lnTo>
                  <a:lnTo>
                    <a:pt x="3716" y="1398"/>
                  </a:lnTo>
                  <a:lnTo>
                    <a:pt x="3716" y="1398"/>
                  </a:lnTo>
                  <a:lnTo>
                    <a:pt x="3700" y="1404"/>
                  </a:lnTo>
                  <a:lnTo>
                    <a:pt x="3700" y="1404"/>
                  </a:lnTo>
                  <a:lnTo>
                    <a:pt x="3682" y="1410"/>
                  </a:lnTo>
                  <a:lnTo>
                    <a:pt x="3682" y="1410"/>
                  </a:lnTo>
                  <a:lnTo>
                    <a:pt x="3676" y="1410"/>
                  </a:lnTo>
                  <a:lnTo>
                    <a:pt x="3676" y="1410"/>
                  </a:lnTo>
                  <a:lnTo>
                    <a:pt x="3676" y="1421"/>
                  </a:lnTo>
                  <a:lnTo>
                    <a:pt x="3676" y="1421"/>
                  </a:lnTo>
                  <a:lnTo>
                    <a:pt x="3682" y="1432"/>
                  </a:lnTo>
                  <a:lnTo>
                    <a:pt x="3682" y="1432"/>
                  </a:lnTo>
                  <a:lnTo>
                    <a:pt x="3682" y="1449"/>
                  </a:lnTo>
                  <a:lnTo>
                    <a:pt x="3682" y="1449"/>
                  </a:lnTo>
                  <a:lnTo>
                    <a:pt x="3671" y="1461"/>
                  </a:lnTo>
                  <a:lnTo>
                    <a:pt x="3671" y="1461"/>
                  </a:lnTo>
                  <a:lnTo>
                    <a:pt x="3654" y="1472"/>
                  </a:lnTo>
                  <a:lnTo>
                    <a:pt x="3654" y="1472"/>
                  </a:lnTo>
                  <a:lnTo>
                    <a:pt x="3637" y="1477"/>
                  </a:lnTo>
                  <a:lnTo>
                    <a:pt x="3637" y="1477"/>
                  </a:lnTo>
                  <a:lnTo>
                    <a:pt x="3620" y="1483"/>
                  </a:lnTo>
                  <a:lnTo>
                    <a:pt x="3620" y="1483"/>
                  </a:lnTo>
                  <a:lnTo>
                    <a:pt x="3597" y="1501"/>
                  </a:lnTo>
                  <a:lnTo>
                    <a:pt x="3597" y="1501"/>
                  </a:lnTo>
                  <a:lnTo>
                    <a:pt x="3597" y="1501"/>
                  </a:lnTo>
                  <a:lnTo>
                    <a:pt x="3597" y="1501"/>
                  </a:lnTo>
                  <a:lnTo>
                    <a:pt x="3597" y="1501"/>
                  </a:lnTo>
                  <a:lnTo>
                    <a:pt x="3597" y="1489"/>
                  </a:lnTo>
                  <a:lnTo>
                    <a:pt x="3597" y="1489"/>
                  </a:lnTo>
                  <a:lnTo>
                    <a:pt x="3591" y="1467"/>
                  </a:lnTo>
                  <a:lnTo>
                    <a:pt x="3591" y="1467"/>
                  </a:lnTo>
                  <a:lnTo>
                    <a:pt x="3575" y="1449"/>
                  </a:lnTo>
                  <a:lnTo>
                    <a:pt x="3575" y="1449"/>
                  </a:lnTo>
                  <a:lnTo>
                    <a:pt x="3551" y="1432"/>
                  </a:lnTo>
                  <a:lnTo>
                    <a:pt x="3551" y="1432"/>
                  </a:lnTo>
                  <a:lnTo>
                    <a:pt x="3523" y="1410"/>
                  </a:lnTo>
                  <a:lnTo>
                    <a:pt x="3523" y="1410"/>
                  </a:lnTo>
                  <a:lnTo>
                    <a:pt x="3506" y="1392"/>
                  </a:lnTo>
                  <a:lnTo>
                    <a:pt x="3506" y="1392"/>
                  </a:lnTo>
                  <a:lnTo>
                    <a:pt x="3501" y="1381"/>
                  </a:lnTo>
                  <a:lnTo>
                    <a:pt x="3501" y="1381"/>
                  </a:lnTo>
                  <a:lnTo>
                    <a:pt x="3495" y="1370"/>
                  </a:lnTo>
                  <a:lnTo>
                    <a:pt x="3495" y="1370"/>
                  </a:lnTo>
                  <a:lnTo>
                    <a:pt x="3489" y="1358"/>
                  </a:lnTo>
                  <a:lnTo>
                    <a:pt x="3489" y="1358"/>
                  </a:lnTo>
                  <a:lnTo>
                    <a:pt x="3483" y="1347"/>
                  </a:lnTo>
                  <a:lnTo>
                    <a:pt x="3483" y="1347"/>
                  </a:lnTo>
                  <a:lnTo>
                    <a:pt x="3483" y="1324"/>
                  </a:lnTo>
                  <a:lnTo>
                    <a:pt x="3483" y="1324"/>
                  </a:lnTo>
                  <a:lnTo>
                    <a:pt x="3483" y="1307"/>
                  </a:lnTo>
                  <a:lnTo>
                    <a:pt x="3483" y="1307"/>
                  </a:lnTo>
                  <a:lnTo>
                    <a:pt x="3483" y="1302"/>
                  </a:lnTo>
                  <a:lnTo>
                    <a:pt x="3478" y="1302"/>
                  </a:lnTo>
                  <a:lnTo>
                    <a:pt x="3478" y="1302"/>
                  </a:lnTo>
                  <a:lnTo>
                    <a:pt x="3450" y="1318"/>
                  </a:lnTo>
                  <a:lnTo>
                    <a:pt x="3450" y="1318"/>
                  </a:lnTo>
                  <a:lnTo>
                    <a:pt x="3444" y="1324"/>
                  </a:lnTo>
                  <a:lnTo>
                    <a:pt x="3444" y="1324"/>
                  </a:lnTo>
                  <a:lnTo>
                    <a:pt x="3426" y="1318"/>
                  </a:lnTo>
                  <a:lnTo>
                    <a:pt x="3426" y="1318"/>
                  </a:lnTo>
                  <a:lnTo>
                    <a:pt x="3415" y="1313"/>
                  </a:lnTo>
                  <a:lnTo>
                    <a:pt x="3415" y="1313"/>
                  </a:lnTo>
                  <a:lnTo>
                    <a:pt x="3404" y="1302"/>
                  </a:lnTo>
                  <a:lnTo>
                    <a:pt x="3404" y="1302"/>
                  </a:lnTo>
                  <a:lnTo>
                    <a:pt x="3392" y="1302"/>
                  </a:lnTo>
                  <a:lnTo>
                    <a:pt x="3392" y="1302"/>
                  </a:lnTo>
                  <a:lnTo>
                    <a:pt x="3370" y="1307"/>
                  </a:lnTo>
                  <a:lnTo>
                    <a:pt x="3370" y="1307"/>
                  </a:lnTo>
                  <a:lnTo>
                    <a:pt x="3353" y="1318"/>
                  </a:lnTo>
                  <a:lnTo>
                    <a:pt x="3353" y="1318"/>
                  </a:lnTo>
                  <a:lnTo>
                    <a:pt x="3347" y="1318"/>
                  </a:lnTo>
                  <a:lnTo>
                    <a:pt x="3341" y="1034"/>
                  </a:lnTo>
                  <a:lnTo>
                    <a:pt x="3336" y="750"/>
                  </a:lnTo>
                  <a:lnTo>
                    <a:pt x="3324" y="460"/>
                  </a:lnTo>
                  <a:lnTo>
                    <a:pt x="3319" y="176"/>
                  </a:lnTo>
                  <a:close/>
                </a:path>
              </a:pathLst>
            </a:custGeom>
            <a:solidFill>
              <a:srgbClr val="037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Freeform 181"/>
            <p:cNvSpPr>
              <a:spLocks noChangeArrowheads="1"/>
            </p:cNvSpPr>
            <p:nvPr/>
          </p:nvSpPr>
          <p:spPr bwMode="auto">
            <a:xfrm>
              <a:off x="6602413" y="3290888"/>
              <a:ext cx="341312" cy="273050"/>
            </a:xfrm>
            <a:custGeom>
              <a:avLst/>
              <a:gdLst>
                <a:gd name="T0" fmla="*/ 949 w 950"/>
                <a:gd name="T1" fmla="*/ 102 h 757"/>
                <a:gd name="T2" fmla="*/ 915 w 950"/>
                <a:gd name="T3" fmla="*/ 114 h 757"/>
                <a:gd name="T4" fmla="*/ 853 w 950"/>
                <a:gd name="T5" fmla="*/ 119 h 757"/>
                <a:gd name="T6" fmla="*/ 784 w 950"/>
                <a:gd name="T7" fmla="*/ 136 h 757"/>
                <a:gd name="T8" fmla="*/ 693 w 950"/>
                <a:gd name="T9" fmla="*/ 199 h 757"/>
                <a:gd name="T10" fmla="*/ 676 w 950"/>
                <a:gd name="T11" fmla="*/ 244 h 757"/>
                <a:gd name="T12" fmla="*/ 682 w 950"/>
                <a:gd name="T13" fmla="*/ 284 h 757"/>
                <a:gd name="T14" fmla="*/ 648 w 950"/>
                <a:gd name="T15" fmla="*/ 324 h 757"/>
                <a:gd name="T16" fmla="*/ 608 w 950"/>
                <a:gd name="T17" fmla="*/ 329 h 757"/>
                <a:gd name="T18" fmla="*/ 614 w 950"/>
                <a:gd name="T19" fmla="*/ 369 h 757"/>
                <a:gd name="T20" fmla="*/ 608 w 950"/>
                <a:gd name="T21" fmla="*/ 421 h 757"/>
                <a:gd name="T22" fmla="*/ 591 w 950"/>
                <a:gd name="T23" fmla="*/ 460 h 757"/>
                <a:gd name="T24" fmla="*/ 574 w 950"/>
                <a:gd name="T25" fmla="*/ 500 h 757"/>
                <a:gd name="T26" fmla="*/ 534 w 950"/>
                <a:gd name="T27" fmla="*/ 500 h 757"/>
                <a:gd name="T28" fmla="*/ 506 w 950"/>
                <a:gd name="T29" fmla="*/ 483 h 757"/>
                <a:gd name="T30" fmla="*/ 466 w 950"/>
                <a:gd name="T31" fmla="*/ 518 h 757"/>
                <a:gd name="T32" fmla="*/ 478 w 950"/>
                <a:gd name="T33" fmla="*/ 557 h 757"/>
                <a:gd name="T34" fmla="*/ 454 w 950"/>
                <a:gd name="T35" fmla="*/ 580 h 757"/>
                <a:gd name="T36" fmla="*/ 420 w 950"/>
                <a:gd name="T37" fmla="*/ 591 h 757"/>
                <a:gd name="T38" fmla="*/ 358 w 950"/>
                <a:gd name="T39" fmla="*/ 648 h 757"/>
                <a:gd name="T40" fmla="*/ 341 w 950"/>
                <a:gd name="T41" fmla="*/ 693 h 757"/>
                <a:gd name="T42" fmla="*/ 307 w 950"/>
                <a:gd name="T43" fmla="*/ 722 h 757"/>
                <a:gd name="T44" fmla="*/ 279 w 950"/>
                <a:gd name="T45" fmla="*/ 750 h 757"/>
                <a:gd name="T46" fmla="*/ 199 w 950"/>
                <a:gd name="T47" fmla="*/ 744 h 757"/>
                <a:gd name="T48" fmla="*/ 154 w 950"/>
                <a:gd name="T49" fmla="*/ 750 h 757"/>
                <a:gd name="T50" fmla="*/ 80 w 950"/>
                <a:gd name="T51" fmla="*/ 722 h 757"/>
                <a:gd name="T52" fmla="*/ 136 w 950"/>
                <a:gd name="T53" fmla="*/ 619 h 757"/>
                <a:gd name="T54" fmla="*/ 125 w 950"/>
                <a:gd name="T55" fmla="*/ 591 h 757"/>
                <a:gd name="T56" fmla="*/ 57 w 950"/>
                <a:gd name="T57" fmla="*/ 574 h 757"/>
                <a:gd name="T58" fmla="*/ 51 w 950"/>
                <a:gd name="T59" fmla="*/ 528 h 757"/>
                <a:gd name="T60" fmla="*/ 29 w 950"/>
                <a:gd name="T61" fmla="*/ 466 h 757"/>
                <a:gd name="T62" fmla="*/ 6 w 950"/>
                <a:gd name="T63" fmla="*/ 421 h 757"/>
                <a:gd name="T64" fmla="*/ 23 w 950"/>
                <a:gd name="T65" fmla="*/ 387 h 757"/>
                <a:gd name="T66" fmla="*/ 0 w 950"/>
                <a:gd name="T67" fmla="*/ 364 h 757"/>
                <a:gd name="T68" fmla="*/ 11 w 950"/>
                <a:gd name="T69" fmla="*/ 295 h 757"/>
                <a:gd name="T70" fmla="*/ 40 w 950"/>
                <a:gd name="T71" fmla="*/ 267 h 757"/>
                <a:gd name="T72" fmla="*/ 74 w 950"/>
                <a:gd name="T73" fmla="*/ 256 h 757"/>
                <a:gd name="T74" fmla="*/ 91 w 950"/>
                <a:gd name="T75" fmla="*/ 216 h 757"/>
                <a:gd name="T76" fmla="*/ 131 w 950"/>
                <a:gd name="T77" fmla="*/ 210 h 757"/>
                <a:gd name="T78" fmla="*/ 165 w 950"/>
                <a:gd name="T79" fmla="*/ 210 h 757"/>
                <a:gd name="T80" fmla="*/ 222 w 950"/>
                <a:gd name="T81" fmla="*/ 170 h 757"/>
                <a:gd name="T82" fmla="*/ 250 w 950"/>
                <a:gd name="T83" fmla="*/ 119 h 757"/>
                <a:gd name="T84" fmla="*/ 267 w 950"/>
                <a:gd name="T85" fmla="*/ 68 h 757"/>
                <a:gd name="T86" fmla="*/ 279 w 950"/>
                <a:gd name="T87" fmla="*/ 29 h 757"/>
                <a:gd name="T88" fmla="*/ 301 w 950"/>
                <a:gd name="T89" fmla="*/ 5 h 757"/>
                <a:gd name="T90" fmla="*/ 335 w 950"/>
                <a:gd name="T91" fmla="*/ 23 h 757"/>
                <a:gd name="T92" fmla="*/ 387 w 950"/>
                <a:gd name="T93" fmla="*/ 29 h 757"/>
                <a:gd name="T94" fmla="*/ 426 w 950"/>
                <a:gd name="T95" fmla="*/ 51 h 757"/>
                <a:gd name="T96" fmla="*/ 478 w 950"/>
                <a:gd name="T97" fmla="*/ 51 h 757"/>
                <a:gd name="T98" fmla="*/ 529 w 950"/>
                <a:gd name="T99" fmla="*/ 51 h 757"/>
                <a:gd name="T100" fmla="*/ 569 w 950"/>
                <a:gd name="T101" fmla="*/ 34 h 757"/>
                <a:gd name="T102" fmla="*/ 597 w 950"/>
                <a:gd name="T103" fmla="*/ 5 h 757"/>
                <a:gd name="T104" fmla="*/ 625 w 950"/>
                <a:gd name="T105" fmla="*/ 17 h 757"/>
                <a:gd name="T106" fmla="*/ 648 w 950"/>
                <a:gd name="T107" fmla="*/ 51 h 757"/>
                <a:gd name="T108" fmla="*/ 637 w 950"/>
                <a:gd name="T109" fmla="*/ 97 h 757"/>
                <a:gd name="T110" fmla="*/ 654 w 950"/>
                <a:gd name="T111" fmla="*/ 159 h 757"/>
                <a:gd name="T112" fmla="*/ 705 w 950"/>
                <a:gd name="T113" fmla="*/ 148 h 757"/>
                <a:gd name="T114" fmla="*/ 744 w 950"/>
                <a:gd name="T115" fmla="*/ 108 h 757"/>
                <a:gd name="T116" fmla="*/ 784 w 950"/>
                <a:gd name="T117" fmla="*/ 91 h 757"/>
                <a:gd name="T118" fmla="*/ 841 w 950"/>
                <a:gd name="T119" fmla="*/ 68 h 757"/>
                <a:gd name="T120" fmla="*/ 915 w 950"/>
                <a:gd name="T121" fmla="*/ 74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0" h="757">
                  <a:moveTo>
                    <a:pt x="949" y="68"/>
                  </a:moveTo>
                  <a:lnTo>
                    <a:pt x="949" y="79"/>
                  </a:lnTo>
                  <a:lnTo>
                    <a:pt x="949" y="85"/>
                  </a:lnTo>
                  <a:lnTo>
                    <a:pt x="949" y="91"/>
                  </a:lnTo>
                  <a:lnTo>
                    <a:pt x="949" y="97"/>
                  </a:lnTo>
                  <a:lnTo>
                    <a:pt x="949" y="102"/>
                  </a:lnTo>
                  <a:lnTo>
                    <a:pt x="943" y="108"/>
                  </a:lnTo>
                  <a:lnTo>
                    <a:pt x="938" y="108"/>
                  </a:lnTo>
                  <a:lnTo>
                    <a:pt x="932" y="114"/>
                  </a:lnTo>
                  <a:lnTo>
                    <a:pt x="927" y="114"/>
                  </a:lnTo>
                  <a:lnTo>
                    <a:pt x="921" y="114"/>
                  </a:lnTo>
                  <a:lnTo>
                    <a:pt x="915" y="114"/>
                  </a:lnTo>
                  <a:lnTo>
                    <a:pt x="909" y="114"/>
                  </a:lnTo>
                  <a:lnTo>
                    <a:pt x="898" y="114"/>
                  </a:lnTo>
                  <a:lnTo>
                    <a:pt x="887" y="114"/>
                  </a:lnTo>
                  <a:lnTo>
                    <a:pt x="875" y="114"/>
                  </a:lnTo>
                  <a:lnTo>
                    <a:pt x="864" y="114"/>
                  </a:lnTo>
                  <a:lnTo>
                    <a:pt x="853" y="119"/>
                  </a:lnTo>
                  <a:lnTo>
                    <a:pt x="841" y="119"/>
                  </a:lnTo>
                  <a:lnTo>
                    <a:pt x="830" y="125"/>
                  </a:lnTo>
                  <a:lnTo>
                    <a:pt x="818" y="131"/>
                  </a:lnTo>
                  <a:lnTo>
                    <a:pt x="807" y="131"/>
                  </a:lnTo>
                  <a:lnTo>
                    <a:pt x="796" y="136"/>
                  </a:lnTo>
                  <a:lnTo>
                    <a:pt x="784" y="136"/>
                  </a:lnTo>
                  <a:lnTo>
                    <a:pt x="773" y="142"/>
                  </a:lnTo>
                  <a:lnTo>
                    <a:pt x="756" y="154"/>
                  </a:lnTo>
                  <a:lnTo>
                    <a:pt x="733" y="164"/>
                  </a:lnTo>
                  <a:lnTo>
                    <a:pt x="716" y="176"/>
                  </a:lnTo>
                  <a:lnTo>
                    <a:pt x="693" y="188"/>
                  </a:lnTo>
                  <a:lnTo>
                    <a:pt x="693" y="199"/>
                  </a:lnTo>
                  <a:lnTo>
                    <a:pt x="693" y="210"/>
                  </a:lnTo>
                  <a:lnTo>
                    <a:pt x="699" y="222"/>
                  </a:lnTo>
                  <a:lnTo>
                    <a:pt x="699" y="228"/>
                  </a:lnTo>
                  <a:lnTo>
                    <a:pt x="688" y="233"/>
                  </a:lnTo>
                  <a:lnTo>
                    <a:pt x="682" y="239"/>
                  </a:lnTo>
                  <a:lnTo>
                    <a:pt x="676" y="244"/>
                  </a:lnTo>
                  <a:lnTo>
                    <a:pt x="671" y="250"/>
                  </a:lnTo>
                  <a:lnTo>
                    <a:pt x="676" y="256"/>
                  </a:lnTo>
                  <a:lnTo>
                    <a:pt x="676" y="261"/>
                  </a:lnTo>
                  <a:lnTo>
                    <a:pt x="682" y="267"/>
                  </a:lnTo>
                  <a:lnTo>
                    <a:pt x="688" y="273"/>
                  </a:lnTo>
                  <a:lnTo>
                    <a:pt x="682" y="284"/>
                  </a:lnTo>
                  <a:lnTo>
                    <a:pt x="682" y="295"/>
                  </a:lnTo>
                  <a:lnTo>
                    <a:pt x="676" y="307"/>
                  </a:lnTo>
                  <a:lnTo>
                    <a:pt x="676" y="318"/>
                  </a:lnTo>
                  <a:lnTo>
                    <a:pt x="665" y="324"/>
                  </a:lnTo>
                  <a:lnTo>
                    <a:pt x="659" y="324"/>
                  </a:lnTo>
                  <a:lnTo>
                    <a:pt x="648" y="324"/>
                  </a:lnTo>
                  <a:lnTo>
                    <a:pt x="637" y="324"/>
                  </a:lnTo>
                  <a:lnTo>
                    <a:pt x="631" y="324"/>
                  </a:lnTo>
                  <a:lnTo>
                    <a:pt x="625" y="324"/>
                  </a:lnTo>
                  <a:lnTo>
                    <a:pt x="619" y="324"/>
                  </a:lnTo>
                  <a:lnTo>
                    <a:pt x="608" y="318"/>
                  </a:lnTo>
                  <a:lnTo>
                    <a:pt x="608" y="329"/>
                  </a:lnTo>
                  <a:lnTo>
                    <a:pt x="603" y="335"/>
                  </a:lnTo>
                  <a:lnTo>
                    <a:pt x="597" y="341"/>
                  </a:lnTo>
                  <a:lnTo>
                    <a:pt x="597" y="347"/>
                  </a:lnTo>
                  <a:lnTo>
                    <a:pt x="603" y="353"/>
                  </a:lnTo>
                  <a:lnTo>
                    <a:pt x="608" y="364"/>
                  </a:lnTo>
                  <a:lnTo>
                    <a:pt x="614" y="369"/>
                  </a:lnTo>
                  <a:lnTo>
                    <a:pt x="619" y="375"/>
                  </a:lnTo>
                  <a:lnTo>
                    <a:pt x="619" y="387"/>
                  </a:lnTo>
                  <a:lnTo>
                    <a:pt x="619" y="392"/>
                  </a:lnTo>
                  <a:lnTo>
                    <a:pt x="619" y="403"/>
                  </a:lnTo>
                  <a:lnTo>
                    <a:pt x="619" y="415"/>
                  </a:lnTo>
                  <a:lnTo>
                    <a:pt x="608" y="421"/>
                  </a:lnTo>
                  <a:lnTo>
                    <a:pt x="603" y="426"/>
                  </a:lnTo>
                  <a:lnTo>
                    <a:pt x="597" y="432"/>
                  </a:lnTo>
                  <a:lnTo>
                    <a:pt x="585" y="438"/>
                  </a:lnTo>
                  <a:lnTo>
                    <a:pt x="585" y="449"/>
                  </a:lnTo>
                  <a:lnTo>
                    <a:pt x="591" y="454"/>
                  </a:lnTo>
                  <a:lnTo>
                    <a:pt x="591" y="460"/>
                  </a:lnTo>
                  <a:lnTo>
                    <a:pt x="591" y="466"/>
                  </a:lnTo>
                  <a:lnTo>
                    <a:pt x="585" y="478"/>
                  </a:lnTo>
                  <a:lnTo>
                    <a:pt x="585" y="483"/>
                  </a:lnTo>
                  <a:lnTo>
                    <a:pt x="585" y="489"/>
                  </a:lnTo>
                  <a:lnTo>
                    <a:pt x="579" y="500"/>
                  </a:lnTo>
                  <a:lnTo>
                    <a:pt x="574" y="500"/>
                  </a:lnTo>
                  <a:lnTo>
                    <a:pt x="569" y="500"/>
                  </a:lnTo>
                  <a:lnTo>
                    <a:pt x="563" y="506"/>
                  </a:lnTo>
                  <a:lnTo>
                    <a:pt x="557" y="506"/>
                  </a:lnTo>
                  <a:lnTo>
                    <a:pt x="546" y="500"/>
                  </a:lnTo>
                  <a:lnTo>
                    <a:pt x="540" y="500"/>
                  </a:lnTo>
                  <a:lnTo>
                    <a:pt x="534" y="500"/>
                  </a:lnTo>
                  <a:lnTo>
                    <a:pt x="523" y="494"/>
                  </a:lnTo>
                  <a:lnTo>
                    <a:pt x="523" y="494"/>
                  </a:lnTo>
                  <a:lnTo>
                    <a:pt x="517" y="489"/>
                  </a:lnTo>
                  <a:lnTo>
                    <a:pt x="512" y="483"/>
                  </a:lnTo>
                  <a:lnTo>
                    <a:pt x="512" y="478"/>
                  </a:lnTo>
                  <a:lnTo>
                    <a:pt x="506" y="483"/>
                  </a:lnTo>
                  <a:lnTo>
                    <a:pt x="500" y="489"/>
                  </a:lnTo>
                  <a:lnTo>
                    <a:pt x="500" y="494"/>
                  </a:lnTo>
                  <a:lnTo>
                    <a:pt x="494" y="500"/>
                  </a:lnTo>
                  <a:lnTo>
                    <a:pt x="483" y="506"/>
                  </a:lnTo>
                  <a:lnTo>
                    <a:pt x="478" y="512"/>
                  </a:lnTo>
                  <a:lnTo>
                    <a:pt x="466" y="518"/>
                  </a:lnTo>
                  <a:lnTo>
                    <a:pt x="454" y="523"/>
                  </a:lnTo>
                  <a:lnTo>
                    <a:pt x="460" y="528"/>
                  </a:lnTo>
                  <a:lnTo>
                    <a:pt x="472" y="540"/>
                  </a:lnTo>
                  <a:lnTo>
                    <a:pt x="478" y="546"/>
                  </a:lnTo>
                  <a:lnTo>
                    <a:pt x="483" y="551"/>
                  </a:lnTo>
                  <a:lnTo>
                    <a:pt x="478" y="557"/>
                  </a:lnTo>
                  <a:lnTo>
                    <a:pt x="478" y="563"/>
                  </a:lnTo>
                  <a:lnTo>
                    <a:pt x="472" y="568"/>
                  </a:lnTo>
                  <a:lnTo>
                    <a:pt x="472" y="574"/>
                  </a:lnTo>
                  <a:lnTo>
                    <a:pt x="466" y="574"/>
                  </a:lnTo>
                  <a:lnTo>
                    <a:pt x="460" y="580"/>
                  </a:lnTo>
                  <a:lnTo>
                    <a:pt x="454" y="580"/>
                  </a:lnTo>
                  <a:lnTo>
                    <a:pt x="449" y="580"/>
                  </a:lnTo>
                  <a:lnTo>
                    <a:pt x="444" y="580"/>
                  </a:lnTo>
                  <a:lnTo>
                    <a:pt x="444" y="580"/>
                  </a:lnTo>
                  <a:lnTo>
                    <a:pt x="438" y="574"/>
                  </a:lnTo>
                  <a:lnTo>
                    <a:pt x="432" y="574"/>
                  </a:lnTo>
                  <a:lnTo>
                    <a:pt x="420" y="591"/>
                  </a:lnTo>
                  <a:lnTo>
                    <a:pt x="409" y="603"/>
                  </a:lnTo>
                  <a:lnTo>
                    <a:pt x="392" y="619"/>
                  </a:lnTo>
                  <a:lnTo>
                    <a:pt x="381" y="637"/>
                  </a:lnTo>
                  <a:lnTo>
                    <a:pt x="375" y="642"/>
                  </a:lnTo>
                  <a:lnTo>
                    <a:pt x="364" y="648"/>
                  </a:lnTo>
                  <a:lnTo>
                    <a:pt x="358" y="648"/>
                  </a:lnTo>
                  <a:lnTo>
                    <a:pt x="347" y="653"/>
                  </a:lnTo>
                  <a:lnTo>
                    <a:pt x="347" y="665"/>
                  </a:lnTo>
                  <a:lnTo>
                    <a:pt x="347" y="671"/>
                  </a:lnTo>
                  <a:lnTo>
                    <a:pt x="341" y="677"/>
                  </a:lnTo>
                  <a:lnTo>
                    <a:pt x="341" y="688"/>
                  </a:lnTo>
                  <a:lnTo>
                    <a:pt x="341" y="693"/>
                  </a:lnTo>
                  <a:lnTo>
                    <a:pt x="335" y="705"/>
                  </a:lnTo>
                  <a:lnTo>
                    <a:pt x="335" y="711"/>
                  </a:lnTo>
                  <a:lnTo>
                    <a:pt x="335" y="716"/>
                  </a:lnTo>
                  <a:lnTo>
                    <a:pt x="324" y="722"/>
                  </a:lnTo>
                  <a:lnTo>
                    <a:pt x="313" y="722"/>
                  </a:lnTo>
                  <a:lnTo>
                    <a:pt x="307" y="722"/>
                  </a:lnTo>
                  <a:lnTo>
                    <a:pt x="295" y="728"/>
                  </a:lnTo>
                  <a:lnTo>
                    <a:pt x="290" y="733"/>
                  </a:lnTo>
                  <a:lnTo>
                    <a:pt x="290" y="739"/>
                  </a:lnTo>
                  <a:lnTo>
                    <a:pt x="290" y="750"/>
                  </a:lnTo>
                  <a:lnTo>
                    <a:pt x="284" y="756"/>
                  </a:lnTo>
                  <a:lnTo>
                    <a:pt x="279" y="750"/>
                  </a:lnTo>
                  <a:lnTo>
                    <a:pt x="267" y="750"/>
                  </a:lnTo>
                  <a:lnTo>
                    <a:pt x="256" y="744"/>
                  </a:lnTo>
                  <a:lnTo>
                    <a:pt x="250" y="744"/>
                  </a:lnTo>
                  <a:lnTo>
                    <a:pt x="233" y="744"/>
                  </a:lnTo>
                  <a:lnTo>
                    <a:pt x="216" y="744"/>
                  </a:lnTo>
                  <a:lnTo>
                    <a:pt x="199" y="744"/>
                  </a:lnTo>
                  <a:lnTo>
                    <a:pt x="182" y="744"/>
                  </a:lnTo>
                  <a:lnTo>
                    <a:pt x="176" y="744"/>
                  </a:lnTo>
                  <a:lnTo>
                    <a:pt x="170" y="744"/>
                  </a:lnTo>
                  <a:lnTo>
                    <a:pt x="165" y="744"/>
                  </a:lnTo>
                  <a:lnTo>
                    <a:pt x="159" y="744"/>
                  </a:lnTo>
                  <a:lnTo>
                    <a:pt x="154" y="750"/>
                  </a:lnTo>
                  <a:lnTo>
                    <a:pt x="148" y="750"/>
                  </a:lnTo>
                  <a:lnTo>
                    <a:pt x="136" y="750"/>
                  </a:lnTo>
                  <a:lnTo>
                    <a:pt x="131" y="756"/>
                  </a:lnTo>
                  <a:lnTo>
                    <a:pt x="114" y="744"/>
                  </a:lnTo>
                  <a:lnTo>
                    <a:pt x="97" y="733"/>
                  </a:lnTo>
                  <a:lnTo>
                    <a:pt x="80" y="722"/>
                  </a:lnTo>
                  <a:lnTo>
                    <a:pt x="57" y="711"/>
                  </a:lnTo>
                  <a:lnTo>
                    <a:pt x="80" y="688"/>
                  </a:lnTo>
                  <a:lnTo>
                    <a:pt x="97" y="671"/>
                  </a:lnTo>
                  <a:lnTo>
                    <a:pt x="114" y="648"/>
                  </a:lnTo>
                  <a:lnTo>
                    <a:pt x="136" y="625"/>
                  </a:lnTo>
                  <a:lnTo>
                    <a:pt x="136" y="619"/>
                  </a:lnTo>
                  <a:lnTo>
                    <a:pt x="136" y="614"/>
                  </a:lnTo>
                  <a:lnTo>
                    <a:pt x="136" y="608"/>
                  </a:lnTo>
                  <a:lnTo>
                    <a:pt x="136" y="603"/>
                  </a:lnTo>
                  <a:lnTo>
                    <a:pt x="131" y="597"/>
                  </a:lnTo>
                  <a:lnTo>
                    <a:pt x="131" y="591"/>
                  </a:lnTo>
                  <a:lnTo>
                    <a:pt x="125" y="591"/>
                  </a:lnTo>
                  <a:lnTo>
                    <a:pt x="119" y="585"/>
                  </a:lnTo>
                  <a:lnTo>
                    <a:pt x="102" y="580"/>
                  </a:lnTo>
                  <a:lnTo>
                    <a:pt x="91" y="580"/>
                  </a:lnTo>
                  <a:lnTo>
                    <a:pt x="74" y="580"/>
                  </a:lnTo>
                  <a:lnTo>
                    <a:pt x="57" y="574"/>
                  </a:lnTo>
                  <a:lnTo>
                    <a:pt x="57" y="574"/>
                  </a:lnTo>
                  <a:lnTo>
                    <a:pt x="57" y="568"/>
                  </a:lnTo>
                  <a:lnTo>
                    <a:pt x="51" y="563"/>
                  </a:lnTo>
                  <a:lnTo>
                    <a:pt x="51" y="557"/>
                  </a:lnTo>
                  <a:lnTo>
                    <a:pt x="51" y="551"/>
                  </a:lnTo>
                  <a:lnTo>
                    <a:pt x="51" y="540"/>
                  </a:lnTo>
                  <a:lnTo>
                    <a:pt x="51" y="528"/>
                  </a:lnTo>
                  <a:lnTo>
                    <a:pt x="51" y="518"/>
                  </a:lnTo>
                  <a:lnTo>
                    <a:pt x="45" y="506"/>
                  </a:lnTo>
                  <a:lnTo>
                    <a:pt x="40" y="500"/>
                  </a:lnTo>
                  <a:lnTo>
                    <a:pt x="40" y="489"/>
                  </a:lnTo>
                  <a:lnTo>
                    <a:pt x="34" y="478"/>
                  </a:lnTo>
                  <a:lnTo>
                    <a:pt x="29" y="466"/>
                  </a:lnTo>
                  <a:lnTo>
                    <a:pt x="23" y="460"/>
                  </a:lnTo>
                  <a:lnTo>
                    <a:pt x="17" y="454"/>
                  </a:lnTo>
                  <a:lnTo>
                    <a:pt x="6" y="443"/>
                  </a:lnTo>
                  <a:lnTo>
                    <a:pt x="6" y="438"/>
                  </a:lnTo>
                  <a:lnTo>
                    <a:pt x="6" y="426"/>
                  </a:lnTo>
                  <a:lnTo>
                    <a:pt x="6" y="421"/>
                  </a:lnTo>
                  <a:lnTo>
                    <a:pt x="0" y="409"/>
                  </a:lnTo>
                  <a:lnTo>
                    <a:pt x="11" y="403"/>
                  </a:lnTo>
                  <a:lnTo>
                    <a:pt x="17" y="403"/>
                  </a:lnTo>
                  <a:lnTo>
                    <a:pt x="23" y="398"/>
                  </a:lnTo>
                  <a:lnTo>
                    <a:pt x="29" y="392"/>
                  </a:lnTo>
                  <a:lnTo>
                    <a:pt x="23" y="387"/>
                  </a:lnTo>
                  <a:lnTo>
                    <a:pt x="17" y="387"/>
                  </a:lnTo>
                  <a:lnTo>
                    <a:pt x="11" y="381"/>
                  </a:lnTo>
                  <a:lnTo>
                    <a:pt x="6" y="375"/>
                  </a:lnTo>
                  <a:lnTo>
                    <a:pt x="6" y="375"/>
                  </a:lnTo>
                  <a:lnTo>
                    <a:pt x="6" y="369"/>
                  </a:lnTo>
                  <a:lnTo>
                    <a:pt x="0" y="364"/>
                  </a:lnTo>
                  <a:lnTo>
                    <a:pt x="0" y="358"/>
                  </a:lnTo>
                  <a:lnTo>
                    <a:pt x="6" y="347"/>
                  </a:lnTo>
                  <a:lnTo>
                    <a:pt x="6" y="335"/>
                  </a:lnTo>
                  <a:lnTo>
                    <a:pt x="6" y="318"/>
                  </a:lnTo>
                  <a:lnTo>
                    <a:pt x="11" y="307"/>
                  </a:lnTo>
                  <a:lnTo>
                    <a:pt x="11" y="295"/>
                  </a:lnTo>
                  <a:lnTo>
                    <a:pt x="17" y="290"/>
                  </a:lnTo>
                  <a:lnTo>
                    <a:pt x="23" y="284"/>
                  </a:lnTo>
                  <a:lnTo>
                    <a:pt x="23" y="273"/>
                  </a:lnTo>
                  <a:lnTo>
                    <a:pt x="29" y="273"/>
                  </a:lnTo>
                  <a:lnTo>
                    <a:pt x="34" y="273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51" y="267"/>
                  </a:lnTo>
                  <a:lnTo>
                    <a:pt x="57" y="261"/>
                  </a:lnTo>
                  <a:lnTo>
                    <a:pt x="63" y="261"/>
                  </a:lnTo>
                  <a:lnTo>
                    <a:pt x="74" y="261"/>
                  </a:lnTo>
                  <a:lnTo>
                    <a:pt x="74" y="256"/>
                  </a:lnTo>
                  <a:lnTo>
                    <a:pt x="74" y="250"/>
                  </a:lnTo>
                  <a:lnTo>
                    <a:pt x="74" y="244"/>
                  </a:lnTo>
                  <a:lnTo>
                    <a:pt x="74" y="239"/>
                  </a:lnTo>
                  <a:lnTo>
                    <a:pt x="80" y="228"/>
                  </a:lnTo>
                  <a:lnTo>
                    <a:pt x="85" y="222"/>
                  </a:lnTo>
                  <a:lnTo>
                    <a:pt x="91" y="216"/>
                  </a:lnTo>
                  <a:lnTo>
                    <a:pt x="91" y="204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14" y="210"/>
                  </a:lnTo>
                  <a:lnTo>
                    <a:pt x="125" y="216"/>
                  </a:lnTo>
                  <a:lnTo>
                    <a:pt x="131" y="210"/>
                  </a:lnTo>
                  <a:lnTo>
                    <a:pt x="131" y="210"/>
                  </a:lnTo>
                  <a:lnTo>
                    <a:pt x="136" y="204"/>
                  </a:lnTo>
                  <a:lnTo>
                    <a:pt x="142" y="204"/>
                  </a:lnTo>
                  <a:lnTo>
                    <a:pt x="148" y="204"/>
                  </a:lnTo>
                  <a:lnTo>
                    <a:pt x="154" y="210"/>
                  </a:lnTo>
                  <a:lnTo>
                    <a:pt x="165" y="210"/>
                  </a:lnTo>
                  <a:lnTo>
                    <a:pt x="170" y="216"/>
                  </a:lnTo>
                  <a:lnTo>
                    <a:pt x="182" y="204"/>
                  </a:lnTo>
                  <a:lnTo>
                    <a:pt x="199" y="199"/>
                  </a:lnTo>
                  <a:lnTo>
                    <a:pt x="210" y="188"/>
                  </a:lnTo>
                  <a:lnTo>
                    <a:pt x="228" y="182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2" y="159"/>
                  </a:lnTo>
                  <a:lnTo>
                    <a:pt x="216" y="148"/>
                  </a:lnTo>
                  <a:lnTo>
                    <a:pt x="228" y="142"/>
                  </a:lnTo>
                  <a:lnTo>
                    <a:pt x="239" y="131"/>
                  </a:lnTo>
                  <a:lnTo>
                    <a:pt x="250" y="119"/>
                  </a:lnTo>
                  <a:lnTo>
                    <a:pt x="256" y="108"/>
                  </a:lnTo>
                  <a:lnTo>
                    <a:pt x="261" y="102"/>
                  </a:lnTo>
                  <a:lnTo>
                    <a:pt x="261" y="97"/>
                  </a:lnTo>
                  <a:lnTo>
                    <a:pt x="267" y="91"/>
                  </a:lnTo>
                  <a:lnTo>
                    <a:pt x="267" y="79"/>
                  </a:lnTo>
                  <a:lnTo>
                    <a:pt x="267" y="68"/>
                  </a:lnTo>
                  <a:lnTo>
                    <a:pt x="267" y="63"/>
                  </a:lnTo>
                  <a:lnTo>
                    <a:pt x="267" y="51"/>
                  </a:lnTo>
                  <a:lnTo>
                    <a:pt x="267" y="39"/>
                  </a:lnTo>
                  <a:lnTo>
                    <a:pt x="273" y="34"/>
                  </a:lnTo>
                  <a:lnTo>
                    <a:pt x="279" y="29"/>
                  </a:lnTo>
                  <a:lnTo>
                    <a:pt x="279" y="29"/>
                  </a:lnTo>
                  <a:lnTo>
                    <a:pt x="284" y="23"/>
                  </a:lnTo>
                  <a:lnTo>
                    <a:pt x="284" y="17"/>
                  </a:lnTo>
                  <a:lnTo>
                    <a:pt x="290" y="11"/>
                  </a:lnTo>
                  <a:lnTo>
                    <a:pt x="290" y="5"/>
                  </a:lnTo>
                  <a:lnTo>
                    <a:pt x="295" y="0"/>
                  </a:lnTo>
                  <a:lnTo>
                    <a:pt x="301" y="5"/>
                  </a:lnTo>
                  <a:lnTo>
                    <a:pt x="307" y="5"/>
                  </a:lnTo>
                  <a:lnTo>
                    <a:pt x="313" y="5"/>
                  </a:lnTo>
                  <a:lnTo>
                    <a:pt x="319" y="11"/>
                  </a:lnTo>
                  <a:lnTo>
                    <a:pt x="324" y="11"/>
                  </a:lnTo>
                  <a:lnTo>
                    <a:pt x="329" y="17"/>
                  </a:lnTo>
                  <a:lnTo>
                    <a:pt x="335" y="23"/>
                  </a:lnTo>
                  <a:lnTo>
                    <a:pt x="341" y="23"/>
                  </a:lnTo>
                  <a:lnTo>
                    <a:pt x="353" y="23"/>
                  </a:lnTo>
                  <a:lnTo>
                    <a:pt x="358" y="29"/>
                  </a:lnTo>
                  <a:lnTo>
                    <a:pt x="369" y="29"/>
                  </a:lnTo>
                  <a:lnTo>
                    <a:pt x="375" y="29"/>
                  </a:lnTo>
                  <a:lnTo>
                    <a:pt x="387" y="29"/>
                  </a:lnTo>
                  <a:lnTo>
                    <a:pt x="392" y="34"/>
                  </a:lnTo>
                  <a:lnTo>
                    <a:pt x="398" y="34"/>
                  </a:lnTo>
                  <a:lnTo>
                    <a:pt x="404" y="34"/>
                  </a:lnTo>
                  <a:lnTo>
                    <a:pt x="409" y="39"/>
                  </a:lnTo>
                  <a:lnTo>
                    <a:pt x="420" y="45"/>
                  </a:lnTo>
                  <a:lnTo>
                    <a:pt x="426" y="51"/>
                  </a:lnTo>
                  <a:lnTo>
                    <a:pt x="432" y="57"/>
                  </a:lnTo>
                  <a:lnTo>
                    <a:pt x="438" y="57"/>
                  </a:lnTo>
                  <a:lnTo>
                    <a:pt x="449" y="57"/>
                  </a:lnTo>
                  <a:lnTo>
                    <a:pt x="454" y="57"/>
                  </a:lnTo>
                  <a:lnTo>
                    <a:pt x="466" y="57"/>
                  </a:lnTo>
                  <a:lnTo>
                    <a:pt x="478" y="51"/>
                  </a:lnTo>
                  <a:lnTo>
                    <a:pt x="489" y="51"/>
                  </a:lnTo>
                  <a:lnTo>
                    <a:pt x="500" y="51"/>
                  </a:lnTo>
                  <a:lnTo>
                    <a:pt x="512" y="45"/>
                  </a:lnTo>
                  <a:lnTo>
                    <a:pt x="517" y="45"/>
                  </a:lnTo>
                  <a:lnTo>
                    <a:pt x="523" y="51"/>
                  </a:lnTo>
                  <a:lnTo>
                    <a:pt x="529" y="51"/>
                  </a:lnTo>
                  <a:lnTo>
                    <a:pt x="534" y="51"/>
                  </a:lnTo>
                  <a:lnTo>
                    <a:pt x="546" y="45"/>
                  </a:lnTo>
                  <a:lnTo>
                    <a:pt x="551" y="45"/>
                  </a:lnTo>
                  <a:lnTo>
                    <a:pt x="557" y="39"/>
                  </a:lnTo>
                  <a:lnTo>
                    <a:pt x="563" y="34"/>
                  </a:lnTo>
                  <a:lnTo>
                    <a:pt x="569" y="34"/>
                  </a:lnTo>
                  <a:lnTo>
                    <a:pt x="574" y="29"/>
                  </a:lnTo>
                  <a:lnTo>
                    <a:pt x="579" y="23"/>
                  </a:lnTo>
                  <a:lnTo>
                    <a:pt x="579" y="17"/>
                  </a:lnTo>
                  <a:lnTo>
                    <a:pt x="585" y="17"/>
                  </a:lnTo>
                  <a:lnTo>
                    <a:pt x="591" y="11"/>
                  </a:lnTo>
                  <a:lnTo>
                    <a:pt x="597" y="5"/>
                  </a:lnTo>
                  <a:lnTo>
                    <a:pt x="597" y="0"/>
                  </a:lnTo>
                  <a:lnTo>
                    <a:pt x="603" y="5"/>
                  </a:lnTo>
                  <a:lnTo>
                    <a:pt x="608" y="5"/>
                  </a:lnTo>
                  <a:lnTo>
                    <a:pt x="614" y="5"/>
                  </a:lnTo>
                  <a:lnTo>
                    <a:pt x="619" y="11"/>
                  </a:lnTo>
                  <a:lnTo>
                    <a:pt x="625" y="17"/>
                  </a:lnTo>
                  <a:lnTo>
                    <a:pt x="631" y="23"/>
                  </a:lnTo>
                  <a:lnTo>
                    <a:pt x="631" y="29"/>
                  </a:lnTo>
                  <a:lnTo>
                    <a:pt x="637" y="34"/>
                  </a:lnTo>
                  <a:lnTo>
                    <a:pt x="642" y="39"/>
                  </a:lnTo>
                  <a:lnTo>
                    <a:pt x="648" y="45"/>
                  </a:lnTo>
                  <a:lnTo>
                    <a:pt x="648" y="51"/>
                  </a:lnTo>
                  <a:lnTo>
                    <a:pt x="654" y="57"/>
                  </a:lnTo>
                  <a:lnTo>
                    <a:pt x="654" y="68"/>
                  </a:lnTo>
                  <a:lnTo>
                    <a:pt x="648" y="74"/>
                  </a:lnTo>
                  <a:lnTo>
                    <a:pt x="642" y="79"/>
                  </a:lnTo>
                  <a:lnTo>
                    <a:pt x="637" y="85"/>
                  </a:lnTo>
                  <a:lnTo>
                    <a:pt x="637" y="97"/>
                  </a:lnTo>
                  <a:lnTo>
                    <a:pt x="631" y="108"/>
                  </a:lnTo>
                  <a:lnTo>
                    <a:pt x="631" y="119"/>
                  </a:lnTo>
                  <a:lnTo>
                    <a:pt x="625" y="131"/>
                  </a:lnTo>
                  <a:lnTo>
                    <a:pt x="637" y="142"/>
                  </a:lnTo>
                  <a:lnTo>
                    <a:pt x="642" y="148"/>
                  </a:lnTo>
                  <a:lnTo>
                    <a:pt x="654" y="159"/>
                  </a:lnTo>
                  <a:lnTo>
                    <a:pt x="659" y="164"/>
                  </a:lnTo>
                  <a:lnTo>
                    <a:pt x="671" y="164"/>
                  </a:lnTo>
                  <a:lnTo>
                    <a:pt x="676" y="159"/>
                  </a:lnTo>
                  <a:lnTo>
                    <a:pt x="688" y="159"/>
                  </a:lnTo>
                  <a:lnTo>
                    <a:pt x="693" y="154"/>
                  </a:lnTo>
                  <a:lnTo>
                    <a:pt x="705" y="148"/>
                  </a:lnTo>
                  <a:lnTo>
                    <a:pt x="710" y="142"/>
                  </a:lnTo>
                  <a:lnTo>
                    <a:pt x="722" y="136"/>
                  </a:lnTo>
                  <a:lnTo>
                    <a:pt x="733" y="131"/>
                  </a:lnTo>
                  <a:lnTo>
                    <a:pt x="733" y="125"/>
                  </a:lnTo>
                  <a:lnTo>
                    <a:pt x="739" y="114"/>
                  </a:lnTo>
                  <a:lnTo>
                    <a:pt x="744" y="108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56" y="97"/>
                  </a:lnTo>
                  <a:lnTo>
                    <a:pt x="768" y="97"/>
                  </a:lnTo>
                  <a:lnTo>
                    <a:pt x="773" y="97"/>
                  </a:lnTo>
                  <a:lnTo>
                    <a:pt x="784" y="91"/>
                  </a:lnTo>
                  <a:lnTo>
                    <a:pt x="796" y="85"/>
                  </a:lnTo>
                  <a:lnTo>
                    <a:pt x="807" y="74"/>
                  </a:lnTo>
                  <a:lnTo>
                    <a:pt x="818" y="68"/>
                  </a:lnTo>
                  <a:lnTo>
                    <a:pt x="824" y="68"/>
                  </a:lnTo>
                  <a:lnTo>
                    <a:pt x="835" y="68"/>
                  </a:lnTo>
                  <a:lnTo>
                    <a:pt x="841" y="68"/>
                  </a:lnTo>
                  <a:lnTo>
                    <a:pt x="847" y="63"/>
                  </a:lnTo>
                  <a:lnTo>
                    <a:pt x="858" y="68"/>
                  </a:lnTo>
                  <a:lnTo>
                    <a:pt x="875" y="74"/>
                  </a:lnTo>
                  <a:lnTo>
                    <a:pt x="887" y="74"/>
                  </a:lnTo>
                  <a:lnTo>
                    <a:pt x="898" y="79"/>
                  </a:lnTo>
                  <a:lnTo>
                    <a:pt x="915" y="74"/>
                  </a:lnTo>
                  <a:lnTo>
                    <a:pt x="927" y="74"/>
                  </a:lnTo>
                  <a:lnTo>
                    <a:pt x="938" y="74"/>
                  </a:lnTo>
                  <a:lnTo>
                    <a:pt x="949" y="68"/>
                  </a:lnTo>
                </a:path>
              </a:pathLst>
            </a:custGeom>
            <a:solidFill>
              <a:srgbClr val="D4EA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Freeform 182"/>
            <p:cNvSpPr>
              <a:spLocks noChangeArrowheads="1"/>
            </p:cNvSpPr>
            <p:nvPr/>
          </p:nvSpPr>
          <p:spPr bwMode="auto">
            <a:xfrm>
              <a:off x="3171825" y="4149725"/>
              <a:ext cx="184150" cy="352425"/>
            </a:xfrm>
            <a:custGeom>
              <a:avLst/>
              <a:gdLst>
                <a:gd name="T0" fmla="*/ 142 w 512"/>
                <a:gd name="T1" fmla="*/ 0 h 979"/>
                <a:gd name="T2" fmla="*/ 119 w 512"/>
                <a:gd name="T3" fmla="*/ 6 h 979"/>
                <a:gd name="T4" fmla="*/ 85 w 512"/>
                <a:gd name="T5" fmla="*/ 46 h 979"/>
                <a:gd name="T6" fmla="*/ 57 w 512"/>
                <a:gd name="T7" fmla="*/ 114 h 979"/>
                <a:gd name="T8" fmla="*/ 23 w 512"/>
                <a:gd name="T9" fmla="*/ 137 h 979"/>
                <a:gd name="T10" fmla="*/ 17 w 512"/>
                <a:gd name="T11" fmla="*/ 148 h 979"/>
                <a:gd name="T12" fmla="*/ 23 w 512"/>
                <a:gd name="T13" fmla="*/ 177 h 979"/>
                <a:gd name="T14" fmla="*/ 11 w 512"/>
                <a:gd name="T15" fmla="*/ 205 h 979"/>
                <a:gd name="T16" fmla="*/ 11 w 512"/>
                <a:gd name="T17" fmla="*/ 227 h 979"/>
                <a:gd name="T18" fmla="*/ 0 w 512"/>
                <a:gd name="T19" fmla="*/ 273 h 979"/>
                <a:gd name="T20" fmla="*/ 11 w 512"/>
                <a:gd name="T21" fmla="*/ 279 h 979"/>
                <a:gd name="T22" fmla="*/ 34 w 512"/>
                <a:gd name="T23" fmla="*/ 279 h 979"/>
                <a:gd name="T24" fmla="*/ 68 w 512"/>
                <a:gd name="T25" fmla="*/ 324 h 979"/>
                <a:gd name="T26" fmla="*/ 73 w 512"/>
                <a:gd name="T27" fmla="*/ 341 h 979"/>
                <a:gd name="T28" fmla="*/ 63 w 512"/>
                <a:gd name="T29" fmla="*/ 347 h 979"/>
                <a:gd name="T30" fmla="*/ 63 w 512"/>
                <a:gd name="T31" fmla="*/ 370 h 979"/>
                <a:gd name="T32" fmla="*/ 79 w 512"/>
                <a:gd name="T33" fmla="*/ 392 h 979"/>
                <a:gd name="T34" fmla="*/ 97 w 512"/>
                <a:gd name="T35" fmla="*/ 427 h 979"/>
                <a:gd name="T36" fmla="*/ 102 w 512"/>
                <a:gd name="T37" fmla="*/ 449 h 979"/>
                <a:gd name="T38" fmla="*/ 136 w 512"/>
                <a:gd name="T39" fmla="*/ 461 h 979"/>
                <a:gd name="T40" fmla="*/ 159 w 512"/>
                <a:gd name="T41" fmla="*/ 461 h 979"/>
                <a:gd name="T42" fmla="*/ 193 w 512"/>
                <a:gd name="T43" fmla="*/ 466 h 979"/>
                <a:gd name="T44" fmla="*/ 222 w 512"/>
                <a:gd name="T45" fmla="*/ 461 h 979"/>
                <a:gd name="T46" fmla="*/ 250 w 512"/>
                <a:gd name="T47" fmla="*/ 466 h 979"/>
                <a:gd name="T48" fmla="*/ 267 w 512"/>
                <a:gd name="T49" fmla="*/ 495 h 979"/>
                <a:gd name="T50" fmla="*/ 284 w 512"/>
                <a:gd name="T51" fmla="*/ 529 h 979"/>
                <a:gd name="T52" fmla="*/ 295 w 512"/>
                <a:gd name="T53" fmla="*/ 535 h 979"/>
                <a:gd name="T54" fmla="*/ 329 w 512"/>
                <a:gd name="T55" fmla="*/ 529 h 979"/>
                <a:gd name="T56" fmla="*/ 358 w 512"/>
                <a:gd name="T57" fmla="*/ 529 h 979"/>
                <a:gd name="T58" fmla="*/ 386 w 512"/>
                <a:gd name="T59" fmla="*/ 541 h 979"/>
                <a:gd name="T60" fmla="*/ 386 w 512"/>
                <a:gd name="T61" fmla="*/ 569 h 979"/>
                <a:gd name="T62" fmla="*/ 381 w 512"/>
                <a:gd name="T63" fmla="*/ 586 h 979"/>
                <a:gd name="T64" fmla="*/ 369 w 512"/>
                <a:gd name="T65" fmla="*/ 603 h 979"/>
                <a:gd name="T66" fmla="*/ 375 w 512"/>
                <a:gd name="T67" fmla="*/ 637 h 979"/>
                <a:gd name="T68" fmla="*/ 403 w 512"/>
                <a:gd name="T69" fmla="*/ 666 h 979"/>
                <a:gd name="T70" fmla="*/ 415 w 512"/>
                <a:gd name="T71" fmla="*/ 688 h 979"/>
                <a:gd name="T72" fmla="*/ 437 w 512"/>
                <a:gd name="T73" fmla="*/ 711 h 979"/>
                <a:gd name="T74" fmla="*/ 460 w 512"/>
                <a:gd name="T75" fmla="*/ 733 h 979"/>
                <a:gd name="T76" fmla="*/ 506 w 512"/>
                <a:gd name="T77" fmla="*/ 756 h 979"/>
                <a:gd name="T78" fmla="*/ 511 w 512"/>
                <a:gd name="T79" fmla="*/ 767 h 979"/>
                <a:gd name="T80" fmla="*/ 500 w 512"/>
                <a:gd name="T81" fmla="*/ 801 h 979"/>
                <a:gd name="T82" fmla="*/ 488 w 512"/>
                <a:gd name="T83" fmla="*/ 830 h 979"/>
                <a:gd name="T84" fmla="*/ 472 w 512"/>
                <a:gd name="T85" fmla="*/ 847 h 979"/>
                <a:gd name="T86" fmla="*/ 466 w 512"/>
                <a:gd name="T87" fmla="*/ 859 h 979"/>
                <a:gd name="T88" fmla="*/ 466 w 512"/>
                <a:gd name="T89" fmla="*/ 881 h 979"/>
                <a:gd name="T90" fmla="*/ 488 w 512"/>
                <a:gd name="T91" fmla="*/ 876 h 979"/>
                <a:gd name="T92" fmla="*/ 494 w 512"/>
                <a:gd name="T93" fmla="*/ 893 h 979"/>
                <a:gd name="T94" fmla="*/ 500 w 512"/>
                <a:gd name="T95" fmla="*/ 915 h 979"/>
                <a:gd name="T96" fmla="*/ 511 w 512"/>
                <a:gd name="T97" fmla="*/ 932 h 979"/>
                <a:gd name="T98" fmla="*/ 506 w 512"/>
                <a:gd name="T99" fmla="*/ 955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2" h="979">
                  <a:moveTo>
                    <a:pt x="153" y="0"/>
                  </a:moveTo>
                  <a:lnTo>
                    <a:pt x="153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19" y="6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2" y="17"/>
                  </a:lnTo>
                  <a:lnTo>
                    <a:pt x="97" y="34"/>
                  </a:lnTo>
                  <a:lnTo>
                    <a:pt x="85" y="46"/>
                  </a:lnTo>
                  <a:lnTo>
                    <a:pt x="73" y="57"/>
                  </a:lnTo>
                  <a:lnTo>
                    <a:pt x="68" y="74"/>
                  </a:lnTo>
                  <a:lnTo>
                    <a:pt x="63" y="97"/>
                  </a:lnTo>
                  <a:lnTo>
                    <a:pt x="57" y="114"/>
                  </a:lnTo>
                  <a:lnTo>
                    <a:pt x="45" y="131"/>
                  </a:lnTo>
                  <a:lnTo>
                    <a:pt x="39" y="131"/>
                  </a:lnTo>
                  <a:lnTo>
                    <a:pt x="34" y="137"/>
                  </a:lnTo>
                  <a:lnTo>
                    <a:pt x="23" y="137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23" y="177"/>
                  </a:lnTo>
                  <a:lnTo>
                    <a:pt x="23" y="177"/>
                  </a:lnTo>
                  <a:lnTo>
                    <a:pt x="17" y="193"/>
                  </a:lnTo>
                  <a:lnTo>
                    <a:pt x="17" y="193"/>
                  </a:lnTo>
                  <a:lnTo>
                    <a:pt x="11" y="205"/>
                  </a:lnTo>
                  <a:lnTo>
                    <a:pt x="11" y="205"/>
                  </a:lnTo>
                  <a:lnTo>
                    <a:pt x="11" y="216"/>
                  </a:lnTo>
                  <a:lnTo>
                    <a:pt x="11" y="216"/>
                  </a:lnTo>
                  <a:lnTo>
                    <a:pt x="11" y="227"/>
                  </a:lnTo>
                  <a:lnTo>
                    <a:pt x="11" y="227"/>
                  </a:lnTo>
                  <a:lnTo>
                    <a:pt x="5" y="251"/>
                  </a:lnTo>
                  <a:lnTo>
                    <a:pt x="5" y="251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23" y="279"/>
                  </a:lnTo>
                  <a:lnTo>
                    <a:pt x="28" y="279"/>
                  </a:lnTo>
                  <a:lnTo>
                    <a:pt x="34" y="279"/>
                  </a:lnTo>
                  <a:lnTo>
                    <a:pt x="39" y="273"/>
                  </a:lnTo>
                  <a:lnTo>
                    <a:pt x="51" y="290"/>
                  </a:lnTo>
                  <a:lnTo>
                    <a:pt x="57" y="307"/>
                  </a:lnTo>
                  <a:lnTo>
                    <a:pt x="68" y="324"/>
                  </a:lnTo>
                  <a:lnTo>
                    <a:pt x="73" y="341"/>
                  </a:lnTo>
                  <a:lnTo>
                    <a:pt x="73" y="341"/>
                  </a:lnTo>
                  <a:lnTo>
                    <a:pt x="73" y="341"/>
                  </a:lnTo>
                  <a:lnTo>
                    <a:pt x="73" y="341"/>
                  </a:lnTo>
                  <a:lnTo>
                    <a:pt x="68" y="341"/>
                  </a:lnTo>
                  <a:lnTo>
                    <a:pt x="68" y="341"/>
                  </a:lnTo>
                  <a:lnTo>
                    <a:pt x="63" y="347"/>
                  </a:lnTo>
                  <a:lnTo>
                    <a:pt x="63" y="347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63" y="370"/>
                  </a:lnTo>
                  <a:lnTo>
                    <a:pt x="63" y="370"/>
                  </a:lnTo>
                  <a:lnTo>
                    <a:pt x="68" y="381"/>
                  </a:lnTo>
                  <a:lnTo>
                    <a:pt x="68" y="381"/>
                  </a:lnTo>
                  <a:lnTo>
                    <a:pt x="79" y="392"/>
                  </a:lnTo>
                  <a:lnTo>
                    <a:pt x="79" y="392"/>
                  </a:lnTo>
                  <a:lnTo>
                    <a:pt x="85" y="410"/>
                  </a:lnTo>
                  <a:lnTo>
                    <a:pt x="85" y="410"/>
                  </a:lnTo>
                  <a:lnTo>
                    <a:pt x="97" y="427"/>
                  </a:lnTo>
                  <a:lnTo>
                    <a:pt x="97" y="427"/>
                  </a:lnTo>
                  <a:lnTo>
                    <a:pt x="97" y="438"/>
                  </a:lnTo>
                  <a:lnTo>
                    <a:pt x="97" y="438"/>
                  </a:lnTo>
                  <a:lnTo>
                    <a:pt x="102" y="449"/>
                  </a:lnTo>
                  <a:lnTo>
                    <a:pt x="102" y="449"/>
                  </a:lnTo>
                  <a:lnTo>
                    <a:pt x="97" y="449"/>
                  </a:lnTo>
                  <a:lnTo>
                    <a:pt x="113" y="455"/>
                  </a:lnTo>
                  <a:lnTo>
                    <a:pt x="125" y="455"/>
                  </a:lnTo>
                  <a:lnTo>
                    <a:pt x="136" y="461"/>
                  </a:lnTo>
                  <a:lnTo>
                    <a:pt x="148" y="461"/>
                  </a:lnTo>
                  <a:lnTo>
                    <a:pt x="148" y="461"/>
                  </a:lnTo>
                  <a:lnTo>
                    <a:pt x="159" y="461"/>
                  </a:lnTo>
                  <a:lnTo>
                    <a:pt x="159" y="461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93" y="466"/>
                  </a:lnTo>
                  <a:lnTo>
                    <a:pt x="193" y="466"/>
                  </a:lnTo>
                  <a:lnTo>
                    <a:pt x="210" y="461"/>
                  </a:lnTo>
                  <a:lnTo>
                    <a:pt x="210" y="461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38" y="461"/>
                  </a:lnTo>
                  <a:lnTo>
                    <a:pt x="238" y="461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6" y="477"/>
                  </a:lnTo>
                  <a:lnTo>
                    <a:pt x="256" y="477"/>
                  </a:lnTo>
                  <a:lnTo>
                    <a:pt x="267" y="495"/>
                  </a:lnTo>
                  <a:lnTo>
                    <a:pt x="267" y="495"/>
                  </a:lnTo>
                  <a:lnTo>
                    <a:pt x="278" y="512"/>
                  </a:lnTo>
                  <a:lnTo>
                    <a:pt x="278" y="512"/>
                  </a:lnTo>
                  <a:lnTo>
                    <a:pt x="284" y="529"/>
                  </a:lnTo>
                  <a:lnTo>
                    <a:pt x="284" y="529"/>
                  </a:lnTo>
                  <a:lnTo>
                    <a:pt x="289" y="535"/>
                  </a:lnTo>
                  <a:lnTo>
                    <a:pt x="289" y="535"/>
                  </a:lnTo>
                  <a:lnTo>
                    <a:pt x="295" y="535"/>
                  </a:lnTo>
                  <a:lnTo>
                    <a:pt x="295" y="535"/>
                  </a:lnTo>
                  <a:lnTo>
                    <a:pt x="307" y="535"/>
                  </a:lnTo>
                  <a:lnTo>
                    <a:pt x="307" y="535"/>
                  </a:lnTo>
                  <a:lnTo>
                    <a:pt x="329" y="529"/>
                  </a:lnTo>
                  <a:lnTo>
                    <a:pt x="329" y="529"/>
                  </a:lnTo>
                  <a:lnTo>
                    <a:pt x="341" y="529"/>
                  </a:lnTo>
                  <a:lnTo>
                    <a:pt x="341" y="529"/>
                  </a:lnTo>
                  <a:lnTo>
                    <a:pt x="358" y="529"/>
                  </a:lnTo>
                  <a:lnTo>
                    <a:pt x="358" y="529"/>
                  </a:lnTo>
                  <a:lnTo>
                    <a:pt x="375" y="535"/>
                  </a:lnTo>
                  <a:lnTo>
                    <a:pt x="375" y="535"/>
                  </a:lnTo>
                  <a:lnTo>
                    <a:pt x="386" y="541"/>
                  </a:lnTo>
                  <a:lnTo>
                    <a:pt x="386" y="541"/>
                  </a:lnTo>
                  <a:lnTo>
                    <a:pt x="386" y="541"/>
                  </a:lnTo>
                  <a:lnTo>
                    <a:pt x="386" y="551"/>
                  </a:lnTo>
                  <a:lnTo>
                    <a:pt x="386" y="563"/>
                  </a:lnTo>
                  <a:lnTo>
                    <a:pt x="386" y="569"/>
                  </a:lnTo>
                  <a:lnTo>
                    <a:pt x="381" y="580"/>
                  </a:lnTo>
                  <a:lnTo>
                    <a:pt x="381" y="580"/>
                  </a:lnTo>
                  <a:lnTo>
                    <a:pt x="381" y="586"/>
                  </a:lnTo>
                  <a:lnTo>
                    <a:pt x="381" y="586"/>
                  </a:lnTo>
                  <a:lnTo>
                    <a:pt x="375" y="591"/>
                  </a:lnTo>
                  <a:lnTo>
                    <a:pt x="375" y="591"/>
                  </a:lnTo>
                  <a:lnTo>
                    <a:pt x="369" y="603"/>
                  </a:lnTo>
                  <a:lnTo>
                    <a:pt x="369" y="603"/>
                  </a:lnTo>
                  <a:lnTo>
                    <a:pt x="369" y="620"/>
                  </a:lnTo>
                  <a:lnTo>
                    <a:pt x="369" y="620"/>
                  </a:lnTo>
                  <a:lnTo>
                    <a:pt x="375" y="637"/>
                  </a:lnTo>
                  <a:lnTo>
                    <a:pt x="375" y="637"/>
                  </a:lnTo>
                  <a:lnTo>
                    <a:pt x="392" y="654"/>
                  </a:lnTo>
                  <a:lnTo>
                    <a:pt x="392" y="654"/>
                  </a:lnTo>
                  <a:lnTo>
                    <a:pt x="403" y="666"/>
                  </a:lnTo>
                  <a:lnTo>
                    <a:pt x="403" y="666"/>
                  </a:lnTo>
                  <a:lnTo>
                    <a:pt x="409" y="676"/>
                  </a:lnTo>
                  <a:lnTo>
                    <a:pt x="409" y="676"/>
                  </a:lnTo>
                  <a:lnTo>
                    <a:pt x="415" y="688"/>
                  </a:lnTo>
                  <a:lnTo>
                    <a:pt x="415" y="688"/>
                  </a:lnTo>
                  <a:lnTo>
                    <a:pt x="426" y="700"/>
                  </a:lnTo>
                  <a:lnTo>
                    <a:pt x="426" y="700"/>
                  </a:lnTo>
                  <a:lnTo>
                    <a:pt x="437" y="711"/>
                  </a:lnTo>
                  <a:lnTo>
                    <a:pt x="437" y="711"/>
                  </a:lnTo>
                  <a:lnTo>
                    <a:pt x="443" y="722"/>
                  </a:lnTo>
                  <a:lnTo>
                    <a:pt x="443" y="722"/>
                  </a:lnTo>
                  <a:lnTo>
                    <a:pt x="460" y="733"/>
                  </a:lnTo>
                  <a:lnTo>
                    <a:pt x="460" y="733"/>
                  </a:lnTo>
                  <a:lnTo>
                    <a:pt x="483" y="745"/>
                  </a:lnTo>
                  <a:lnTo>
                    <a:pt x="483" y="745"/>
                  </a:lnTo>
                  <a:lnTo>
                    <a:pt x="506" y="756"/>
                  </a:lnTo>
                  <a:lnTo>
                    <a:pt x="506" y="756"/>
                  </a:lnTo>
                  <a:lnTo>
                    <a:pt x="511" y="762"/>
                  </a:lnTo>
                  <a:lnTo>
                    <a:pt x="511" y="762"/>
                  </a:lnTo>
                  <a:lnTo>
                    <a:pt x="511" y="767"/>
                  </a:lnTo>
                  <a:lnTo>
                    <a:pt x="511" y="767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0" y="801"/>
                  </a:lnTo>
                  <a:lnTo>
                    <a:pt x="500" y="801"/>
                  </a:lnTo>
                  <a:lnTo>
                    <a:pt x="494" y="819"/>
                  </a:lnTo>
                  <a:lnTo>
                    <a:pt x="494" y="819"/>
                  </a:lnTo>
                  <a:lnTo>
                    <a:pt x="488" y="830"/>
                  </a:lnTo>
                  <a:lnTo>
                    <a:pt x="488" y="830"/>
                  </a:lnTo>
                  <a:lnTo>
                    <a:pt x="483" y="841"/>
                  </a:lnTo>
                  <a:lnTo>
                    <a:pt x="483" y="841"/>
                  </a:lnTo>
                  <a:lnTo>
                    <a:pt x="472" y="847"/>
                  </a:lnTo>
                  <a:lnTo>
                    <a:pt x="472" y="847"/>
                  </a:lnTo>
                  <a:lnTo>
                    <a:pt x="466" y="853"/>
                  </a:lnTo>
                  <a:lnTo>
                    <a:pt x="466" y="853"/>
                  </a:lnTo>
                  <a:lnTo>
                    <a:pt x="466" y="859"/>
                  </a:lnTo>
                  <a:lnTo>
                    <a:pt x="466" y="859"/>
                  </a:lnTo>
                  <a:lnTo>
                    <a:pt x="466" y="870"/>
                  </a:lnTo>
                  <a:lnTo>
                    <a:pt x="466" y="870"/>
                  </a:lnTo>
                  <a:lnTo>
                    <a:pt x="466" y="881"/>
                  </a:lnTo>
                  <a:lnTo>
                    <a:pt x="466" y="881"/>
                  </a:lnTo>
                  <a:lnTo>
                    <a:pt x="472" y="887"/>
                  </a:lnTo>
                  <a:lnTo>
                    <a:pt x="477" y="881"/>
                  </a:lnTo>
                  <a:lnTo>
                    <a:pt x="477" y="881"/>
                  </a:lnTo>
                  <a:lnTo>
                    <a:pt x="488" y="876"/>
                  </a:lnTo>
                  <a:lnTo>
                    <a:pt x="488" y="876"/>
                  </a:lnTo>
                  <a:lnTo>
                    <a:pt x="488" y="881"/>
                  </a:lnTo>
                  <a:lnTo>
                    <a:pt x="488" y="881"/>
                  </a:lnTo>
                  <a:lnTo>
                    <a:pt x="494" y="893"/>
                  </a:lnTo>
                  <a:lnTo>
                    <a:pt x="494" y="893"/>
                  </a:lnTo>
                  <a:lnTo>
                    <a:pt x="494" y="904"/>
                  </a:lnTo>
                  <a:lnTo>
                    <a:pt x="494" y="904"/>
                  </a:lnTo>
                  <a:lnTo>
                    <a:pt x="500" y="915"/>
                  </a:lnTo>
                  <a:lnTo>
                    <a:pt x="500" y="915"/>
                  </a:lnTo>
                  <a:lnTo>
                    <a:pt x="506" y="926"/>
                  </a:lnTo>
                  <a:lnTo>
                    <a:pt x="506" y="926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32"/>
                  </a:lnTo>
                  <a:lnTo>
                    <a:pt x="511" y="944"/>
                  </a:lnTo>
                  <a:lnTo>
                    <a:pt x="506" y="955"/>
                  </a:lnTo>
                  <a:lnTo>
                    <a:pt x="506" y="966"/>
                  </a:lnTo>
                  <a:lnTo>
                    <a:pt x="506" y="97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Freeform 183"/>
            <p:cNvSpPr>
              <a:spLocks noChangeArrowheads="1"/>
            </p:cNvSpPr>
            <p:nvPr/>
          </p:nvSpPr>
          <p:spPr bwMode="auto">
            <a:xfrm>
              <a:off x="3122613" y="4530725"/>
              <a:ext cx="131762" cy="125413"/>
            </a:xfrm>
            <a:custGeom>
              <a:avLst/>
              <a:gdLst>
                <a:gd name="T0" fmla="*/ 347 w 365"/>
                <a:gd name="T1" fmla="*/ 347 h 348"/>
                <a:gd name="T2" fmla="*/ 335 w 365"/>
                <a:gd name="T3" fmla="*/ 336 h 348"/>
                <a:gd name="T4" fmla="*/ 319 w 365"/>
                <a:gd name="T5" fmla="*/ 336 h 348"/>
                <a:gd name="T6" fmla="*/ 301 w 365"/>
                <a:gd name="T7" fmla="*/ 336 h 348"/>
                <a:gd name="T8" fmla="*/ 313 w 365"/>
                <a:gd name="T9" fmla="*/ 302 h 348"/>
                <a:gd name="T10" fmla="*/ 347 w 365"/>
                <a:gd name="T11" fmla="*/ 233 h 348"/>
                <a:gd name="T12" fmla="*/ 364 w 365"/>
                <a:gd name="T13" fmla="*/ 199 h 348"/>
                <a:gd name="T14" fmla="*/ 364 w 365"/>
                <a:gd name="T15" fmla="*/ 193 h 348"/>
                <a:gd name="T16" fmla="*/ 359 w 365"/>
                <a:gd name="T17" fmla="*/ 188 h 348"/>
                <a:gd name="T18" fmla="*/ 347 w 365"/>
                <a:gd name="T19" fmla="*/ 177 h 348"/>
                <a:gd name="T20" fmla="*/ 330 w 365"/>
                <a:gd name="T21" fmla="*/ 177 h 348"/>
                <a:gd name="T22" fmla="*/ 319 w 365"/>
                <a:gd name="T23" fmla="*/ 177 h 348"/>
                <a:gd name="T24" fmla="*/ 301 w 365"/>
                <a:gd name="T25" fmla="*/ 171 h 348"/>
                <a:gd name="T26" fmla="*/ 290 w 365"/>
                <a:gd name="T27" fmla="*/ 165 h 348"/>
                <a:gd name="T28" fmla="*/ 279 w 365"/>
                <a:gd name="T29" fmla="*/ 159 h 348"/>
                <a:gd name="T30" fmla="*/ 267 w 365"/>
                <a:gd name="T31" fmla="*/ 154 h 348"/>
                <a:gd name="T32" fmla="*/ 250 w 365"/>
                <a:gd name="T33" fmla="*/ 148 h 348"/>
                <a:gd name="T34" fmla="*/ 234 w 365"/>
                <a:gd name="T35" fmla="*/ 148 h 348"/>
                <a:gd name="T36" fmla="*/ 228 w 365"/>
                <a:gd name="T37" fmla="*/ 154 h 348"/>
                <a:gd name="T38" fmla="*/ 222 w 365"/>
                <a:gd name="T39" fmla="*/ 165 h 348"/>
                <a:gd name="T40" fmla="*/ 222 w 365"/>
                <a:gd name="T41" fmla="*/ 171 h 348"/>
                <a:gd name="T42" fmla="*/ 216 w 365"/>
                <a:gd name="T43" fmla="*/ 171 h 348"/>
                <a:gd name="T44" fmla="*/ 205 w 365"/>
                <a:gd name="T45" fmla="*/ 165 h 348"/>
                <a:gd name="T46" fmla="*/ 194 w 365"/>
                <a:gd name="T47" fmla="*/ 165 h 348"/>
                <a:gd name="T48" fmla="*/ 182 w 365"/>
                <a:gd name="T49" fmla="*/ 159 h 348"/>
                <a:gd name="T50" fmla="*/ 171 w 365"/>
                <a:gd name="T51" fmla="*/ 159 h 348"/>
                <a:gd name="T52" fmla="*/ 165 w 365"/>
                <a:gd name="T53" fmla="*/ 148 h 348"/>
                <a:gd name="T54" fmla="*/ 160 w 365"/>
                <a:gd name="T55" fmla="*/ 137 h 348"/>
                <a:gd name="T56" fmla="*/ 160 w 365"/>
                <a:gd name="T57" fmla="*/ 131 h 348"/>
                <a:gd name="T58" fmla="*/ 160 w 365"/>
                <a:gd name="T59" fmla="*/ 114 h 348"/>
                <a:gd name="T60" fmla="*/ 148 w 365"/>
                <a:gd name="T61" fmla="*/ 108 h 348"/>
                <a:gd name="T62" fmla="*/ 125 w 365"/>
                <a:gd name="T63" fmla="*/ 108 h 348"/>
                <a:gd name="T64" fmla="*/ 114 w 365"/>
                <a:gd name="T65" fmla="*/ 108 h 348"/>
                <a:gd name="T66" fmla="*/ 108 w 365"/>
                <a:gd name="T67" fmla="*/ 103 h 348"/>
                <a:gd name="T68" fmla="*/ 97 w 365"/>
                <a:gd name="T69" fmla="*/ 97 h 348"/>
                <a:gd name="T70" fmla="*/ 85 w 365"/>
                <a:gd name="T71" fmla="*/ 86 h 348"/>
                <a:gd name="T72" fmla="*/ 80 w 365"/>
                <a:gd name="T73" fmla="*/ 74 h 348"/>
                <a:gd name="T74" fmla="*/ 80 w 365"/>
                <a:gd name="T75" fmla="*/ 63 h 348"/>
                <a:gd name="T76" fmla="*/ 75 w 365"/>
                <a:gd name="T77" fmla="*/ 52 h 348"/>
                <a:gd name="T78" fmla="*/ 63 w 365"/>
                <a:gd name="T79" fmla="*/ 40 h 348"/>
                <a:gd name="T80" fmla="*/ 51 w 365"/>
                <a:gd name="T81" fmla="*/ 34 h 348"/>
                <a:gd name="T82" fmla="*/ 46 w 365"/>
                <a:gd name="T83" fmla="*/ 29 h 348"/>
                <a:gd name="T84" fmla="*/ 40 w 365"/>
                <a:gd name="T85" fmla="*/ 18 h 348"/>
                <a:gd name="T86" fmla="*/ 40 w 365"/>
                <a:gd name="T87" fmla="*/ 6 h 348"/>
                <a:gd name="T88" fmla="*/ 29 w 365"/>
                <a:gd name="T89" fmla="*/ 0 h 348"/>
                <a:gd name="T90" fmla="*/ 11 w 365"/>
                <a:gd name="T9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348">
                  <a:moveTo>
                    <a:pt x="353" y="347"/>
                  </a:moveTo>
                  <a:lnTo>
                    <a:pt x="347" y="347"/>
                  </a:lnTo>
                  <a:lnTo>
                    <a:pt x="341" y="342"/>
                  </a:lnTo>
                  <a:lnTo>
                    <a:pt x="335" y="336"/>
                  </a:lnTo>
                  <a:lnTo>
                    <a:pt x="330" y="336"/>
                  </a:lnTo>
                  <a:lnTo>
                    <a:pt x="319" y="336"/>
                  </a:lnTo>
                  <a:lnTo>
                    <a:pt x="313" y="336"/>
                  </a:lnTo>
                  <a:lnTo>
                    <a:pt x="301" y="336"/>
                  </a:lnTo>
                  <a:lnTo>
                    <a:pt x="296" y="336"/>
                  </a:lnTo>
                  <a:lnTo>
                    <a:pt x="313" y="302"/>
                  </a:lnTo>
                  <a:lnTo>
                    <a:pt x="330" y="268"/>
                  </a:lnTo>
                  <a:lnTo>
                    <a:pt x="347" y="233"/>
                  </a:lnTo>
                  <a:lnTo>
                    <a:pt x="364" y="199"/>
                  </a:lnTo>
                  <a:lnTo>
                    <a:pt x="364" y="199"/>
                  </a:lnTo>
                  <a:lnTo>
                    <a:pt x="364" y="193"/>
                  </a:lnTo>
                  <a:lnTo>
                    <a:pt x="364" y="193"/>
                  </a:lnTo>
                  <a:lnTo>
                    <a:pt x="359" y="188"/>
                  </a:lnTo>
                  <a:lnTo>
                    <a:pt x="359" y="188"/>
                  </a:lnTo>
                  <a:lnTo>
                    <a:pt x="347" y="177"/>
                  </a:lnTo>
                  <a:lnTo>
                    <a:pt x="347" y="177"/>
                  </a:lnTo>
                  <a:lnTo>
                    <a:pt x="330" y="177"/>
                  </a:lnTo>
                  <a:lnTo>
                    <a:pt x="330" y="177"/>
                  </a:lnTo>
                  <a:lnTo>
                    <a:pt x="319" y="177"/>
                  </a:lnTo>
                  <a:lnTo>
                    <a:pt x="319" y="177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290" y="165"/>
                  </a:lnTo>
                  <a:lnTo>
                    <a:pt x="290" y="165"/>
                  </a:lnTo>
                  <a:lnTo>
                    <a:pt x="279" y="159"/>
                  </a:lnTo>
                  <a:lnTo>
                    <a:pt x="279" y="159"/>
                  </a:lnTo>
                  <a:lnTo>
                    <a:pt x="267" y="154"/>
                  </a:lnTo>
                  <a:lnTo>
                    <a:pt x="267" y="154"/>
                  </a:lnTo>
                  <a:lnTo>
                    <a:pt x="250" y="148"/>
                  </a:lnTo>
                  <a:lnTo>
                    <a:pt x="250" y="148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28" y="148"/>
                  </a:lnTo>
                  <a:lnTo>
                    <a:pt x="228" y="154"/>
                  </a:lnTo>
                  <a:lnTo>
                    <a:pt x="222" y="159"/>
                  </a:lnTo>
                  <a:lnTo>
                    <a:pt x="222" y="165"/>
                  </a:lnTo>
                  <a:lnTo>
                    <a:pt x="222" y="171"/>
                  </a:lnTo>
                  <a:lnTo>
                    <a:pt x="222" y="171"/>
                  </a:lnTo>
                  <a:lnTo>
                    <a:pt x="216" y="171"/>
                  </a:lnTo>
                  <a:lnTo>
                    <a:pt x="216" y="171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82" y="159"/>
                  </a:lnTo>
                  <a:lnTo>
                    <a:pt x="182" y="159"/>
                  </a:lnTo>
                  <a:lnTo>
                    <a:pt x="171" y="159"/>
                  </a:lnTo>
                  <a:lnTo>
                    <a:pt x="171" y="159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60" y="131"/>
                  </a:lnTo>
                  <a:lnTo>
                    <a:pt x="160" y="126"/>
                  </a:lnTo>
                  <a:lnTo>
                    <a:pt x="160" y="114"/>
                  </a:lnTo>
                  <a:lnTo>
                    <a:pt x="154" y="108"/>
                  </a:lnTo>
                  <a:lnTo>
                    <a:pt x="148" y="108"/>
                  </a:lnTo>
                  <a:lnTo>
                    <a:pt x="137" y="108"/>
                  </a:lnTo>
                  <a:lnTo>
                    <a:pt x="125" y="108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08" y="103"/>
                  </a:lnTo>
                  <a:lnTo>
                    <a:pt x="108" y="103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85" y="86"/>
                  </a:lnTo>
                  <a:lnTo>
                    <a:pt x="85" y="86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63"/>
                  </a:lnTo>
                  <a:lnTo>
                    <a:pt x="80" y="6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Freeform 184"/>
            <p:cNvSpPr>
              <a:spLocks noChangeArrowheads="1"/>
            </p:cNvSpPr>
            <p:nvPr/>
          </p:nvSpPr>
          <p:spPr bwMode="auto">
            <a:xfrm>
              <a:off x="3033713" y="4476750"/>
              <a:ext cx="88900" cy="53975"/>
            </a:xfrm>
            <a:custGeom>
              <a:avLst/>
              <a:gdLst>
                <a:gd name="T0" fmla="*/ 244 w 245"/>
                <a:gd name="T1" fmla="*/ 147 h 148"/>
                <a:gd name="T2" fmla="*/ 244 w 245"/>
                <a:gd name="T3" fmla="*/ 147 h 148"/>
                <a:gd name="T4" fmla="*/ 239 w 245"/>
                <a:gd name="T5" fmla="*/ 142 h 148"/>
                <a:gd name="T6" fmla="*/ 239 w 245"/>
                <a:gd name="T7" fmla="*/ 142 h 148"/>
                <a:gd name="T8" fmla="*/ 222 w 245"/>
                <a:gd name="T9" fmla="*/ 136 h 148"/>
                <a:gd name="T10" fmla="*/ 222 w 245"/>
                <a:gd name="T11" fmla="*/ 136 h 148"/>
                <a:gd name="T12" fmla="*/ 199 w 245"/>
                <a:gd name="T13" fmla="*/ 125 h 148"/>
                <a:gd name="T14" fmla="*/ 199 w 245"/>
                <a:gd name="T15" fmla="*/ 125 h 148"/>
                <a:gd name="T16" fmla="*/ 188 w 245"/>
                <a:gd name="T17" fmla="*/ 113 h 148"/>
                <a:gd name="T18" fmla="*/ 188 w 245"/>
                <a:gd name="T19" fmla="*/ 113 h 148"/>
                <a:gd name="T20" fmla="*/ 182 w 245"/>
                <a:gd name="T21" fmla="*/ 108 h 148"/>
                <a:gd name="T22" fmla="*/ 182 w 245"/>
                <a:gd name="T23" fmla="*/ 108 h 148"/>
                <a:gd name="T24" fmla="*/ 176 w 245"/>
                <a:gd name="T25" fmla="*/ 113 h 148"/>
                <a:gd name="T26" fmla="*/ 176 w 245"/>
                <a:gd name="T27" fmla="*/ 113 h 148"/>
                <a:gd name="T28" fmla="*/ 170 w 245"/>
                <a:gd name="T29" fmla="*/ 119 h 148"/>
                <a:gd name="T30" fmla="*/ 170 w 245"/>
                <a:gd name="T31" fmla="*/ 119 h 148"/>
                <a:gd name="T32" fmla="*/ 165 w 245"/>
                <a:gd name="T33" fmla="*/ 119 h 148"/>
                <a:gd name="T34" fmla="*/ 154 w 245"/>
                <a:gd name="T35" fmla="*/ 119 h 148"/>
                <a:gd name="T36" fmla="*/ 136 w 245"/>
                <a:gd name="T37" fmla="*/ 113 h 148"/>
                <a:gd name="T38" fmla="*/ 119 w 245"/>
                <a:gd name="T39" fmla="*/ 108 h 148"/>
                <a:gd name="T40" fmla="*/ 102 w 245"/>
                <a:gd name="T41" fmla="*/ 108 h 148"/>
                <a:gd name="T42" fmla="*/ 102 w 245"/>
                <a:gd name="T43" fmla="*/ 108 h 148"/>
                <a:gd name="T44" fmla="*/ 97 w 245"/>
                <a:gd name="T45" fmla="*/ 102 h 148"/>
                <a:gd name="T46" fmla="*/ 97 w 245"/>
                <a:gd name="T47" fmla="*/ 102 h 148"/>
                <a:gd name="T48" fmla="*/ 91 w 245"/>
                <a:gd name="T49" fmla="*/ 96 h 148"/>
                <a:gd name="T50" fmla="*/ 91 w 245"/>
                <a:gd name="T51" fmla="*/ 96 h 148"/>
                <a:gd name="T52" fmla="*/ 85 w 245"/>
                <a:gd name="T53" fmla="*/ 91 h 148"/>
                <a:gd name="T54" fmla="*/ 85 w 245"/>
                <a:gd name="T55" fmla="*/ 91 h 148"/>
                <a:gd name="T56" fmla="*/ 80 w 245"/>
                <a:gd name="T57" fmla="*/ 80 h 148"/>
                <a:gd name="T58" fmla="*/ 80 w 245"/>
                <a:gd name="T59" fmla="*/ 80 h 148"/>
                <a:gd name="T60" fmla="*/ 80 w 245"/>
                <a:gd name="T61" fmla="*/ 68 h 148"/>
                <a:gd name="T62" fmla="*/ 80 w 245"/>
                <a:gd name="T63" fmla="*/ 68 h 148"/>
                <a:gd name="T64" fmla="*/ 74 w 245"/>
                <a:gd name="T65" fmla="*/ 62 h 148"/>
                <a:gd name="T66" fmla="*/ 74 w 245"/>
                <a:gd name="T67" fmla="*/ 62 h 148"/>
                <a:gd name="T68" fmla="*/ 68 w 245"/>
                <a:gd name="T69" fmla="*/ 56 h 148"/>
                <a:gd name="T70" fmla="*/ 68 w 245"/>
                <a:gd name="T71" fmla="*/ 56 h 148"/>
                <a:gd name="T72" fmla="*/ 68 w 245"/>
                <a:gd name="T73" fmla="*/ 51 h 148"/>
                <a:gd name="T74" fmla="*/ 68 w 245"/>
                <a:gd name="T75" fmla="*/ 51 h 148"/>
                <a:gd name="T76" fmla="*/ 63 w 245"/>
                <a:gd name="T77" fmla="*/ 51 h 148"/>
                <a:gd name="T78" fmla="*/ 63 w 245"/>
                <a:gd name="T79" fmla="*/ 51 h 148"/>
                <a:gd name="T80" fmla="*/ 51 w 245"/>
                <a:gd name="T81" fmla="*/ 45 h 148"/>
                <a:gd name="T82" fmla="*/ 51 w 245"/>
                <a:gd name="T83" fmla="*/ 45 h 148"/>
                <a:gd name="T84" fmla="*/ 34 w 245"/>
                <a:gd name="T85" fmla="*/ 40 h 148"/>
                <a:gd name="T86" fmla="*/ 34 w 245"/>
                <a:gd name="T87" fmla="*/ 40 h 148"/>
                <a:gd name="T88" fmla="*/ 23 w 245"/>
                <a:gd name="T89" fmla="*/ 34 h 148"/>
                <a:gd name="T90" fmla="*/ 23 w 245"/>
                <a:gd name="T91" fmla="*/ 34 h 148"/>
                <a:gd name="T92" fmla="*/ 11 w 245"/>
                <a:gd name="T93" fmla="*/ 22 h 148"/>
                <a:gd name="T94" fmla="*/ 11 w 245"/>
                <a:gd name="T95" fmla="*/ 22 h 148"/>
                <a:gd name="T96" fmla="*/ 5 w 245"/>
                <a:gd name="T97" fmla="*/ 11 h 148"/>
                <a:gd name="T98" fmla="*/ 5 w 245"/>
                <a:gd name="T99" fmla="*/ 11 h 148"/>
                <a:gd name="T100" fmla="*/ 0 w 245"/>
                <a:gd name="T101" fmla="*/ 0 h 148"/>
                <a:gd name="T102" fmla="*/ 0 w 245"/>
                <a:gd name="T103" fmla="*/ 0 h 148"/>
                <a:gd name="T104" fmla="*/ 0 w 245"/>
                <a:gd name="T105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5" h="148">
                  <a:moveTo>
                    <a:pt x="244" y="147"/>
                  </a:moveTo>
                  <a:lnTo>
                    <a:pt x="244" y="147"/>
                  </a:lnTo>
                  <a:lnTo>
                    <a:pt x="239" y="142"/>
                  </a:lnTo>
                  <a:lnTo>
                    <a:pt x="239" y="142"/>
                  </a:lnTo>
                  <a:lnTo>
                    <a:pt x="222" y="136"/>
                  </a:lnTo>
                  <a:lnTo>
                    <a:pt x="222" y="136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88" y="113"/>
                  </a:lnTo>
                  <a:lnTo>
                    <a:pt x="188" y="113"/>
                  </a:lnTo>
                  <a:lnTo>
                    <a:pt x="182" y="108"/>
                  </a:lnTo>
                  <a:lnTo>
                    <a:pt x="182" y="108"/>
                  </a:lnTo>
                  <a:lnTo>
                    <a:pt x="176" y="113"/>
                  </a:lnTo>
                  <a:lnTo>
                    <a:pt x="176" y="113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65" y="119"/>
                  </a:lnTo>
                  <a:lnTo>
                    <a:pt x="154" y="119"/>
                  </a:lnTo>
                  <a:lnTo>
                    <a:pt x="136" y="113"/>
                  </a:lnTo>
                  <a:lnTo>
                    <a:pt x="119" y="108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Freeform 185"/>
            <p:cNvSpPr>
              <a:spLocks noChangeArrowheads="1"/>
            </p:cNvSpPr>
            <p:nvPr/>
          </p:nvSpPr>
          <p:spPr bwMode="auto">
            <a:xfrm>
              <a:off x="2989263" y="4530725"/>
              <a:ext cx="133350" cy="158750"/>
            </a:xfrm>
            <a:custGeom>
              <a:avLst/>
              <a:gdLst>
                <a:gd name="T0" fmla="*/ 352 w 370"/>
                <a:gd name="T1" fmla="*/ 6 h 439"/>
                <a:gd name="T2" fmla="*/ 341 w 370"/>
                <a:gd name="T3" fmla="*/ 12 h 439"/>
                <a:gd name="T4" fmla="*/ 341 w 370"/>
                <a:gd name="T5" fmla="*/ 23 h 439"/>
                <a:gd name="T6" fmla="*/ 352 w 370"/>
                <a:gd name="T7" fmla="*/ 29 h 439"/>
                <a:gd name="T8" fmla="*/ 358 w 370"/>
                <a:gd name="T9" fmla="*/ 34 h 439"/>
                <a:gd name="T10" fmla="*/ 358 w 370"/>
                <a:gd name="T11" fmla="*/ 34 h 439"/>
                <a:gd name="T12" fmla="*/ 358 w 370"/>
                <a:gd name="T13" fmla="*/ 46 h 439"/>
                <a:gd name="T14" fmla="*/ 364 w 370"/>
                <a:gd name="T15" fmla="*/ 63 h 439"/>
                <a:gd name="T16" fmla="*/ 364 w 370"/>
                <a:gd name="T17" fmla="*/ 80 h 439"/>
                <a:gd name="T18" fmla="*/ 369 w 370"/>
                <a:gd name="T19" fmla="*/ 97 h 439"/>
                <a:gd name="T20" fmla="*/ 369 w 370"/>
                <a:gd name="T21" fmla="*/ 114 h 439"/>
                <a:gd name="T22" fmla="*/ 369 w 370"/>
                <a:gd name="T23" fmla="*/ 126 h 439"/>
                <a:gd name="T24" fmla="*/ 364 w 370"/>
                <a:gd name="T25" fmla="*/ 131 h 439"/>
                <a:gd name="T26" fmla="*/ 358 w 370"/>
                <a:gd name="T27" fmla="*/ 131 h 439"/>
                <a:gd name="T28" fmla="*/ 352 w 370"/>
                <a:gd name="T29" fmla="*/ 131 h 439"/>
                <a:gd name="T30" fmla="*/ 352 w 370"/>
                <a:gd name="T31" fmla="*/ 137 h 439"/>
                <a:gd name="T32" fmla="*/ 352 w 370"/>
                <a:gd name="T33" fmla="*/ 159 h 439"/>
                <a:gd name="T34" fmla="*/ 335 w 370"/>
                <a:gd name="T35" fmla="*/ 188 h 439"/>
                <a:gd name="T36" fmla="*/ 301 w 370"/>
                <a:gd name="T37" fmla="*/ 217 h 439"/>
                <a:gd name="T38" fmla="*/ 267 w 370"/>
                <a:gd name="T39" fmla="*/ 239 h 439"/>
                <a:gd name="T40" fmla="*/ 239 w 370"/>
                <a:gd name="T41" fmla="*/ 256 h 439"/>
                <a:gd name="T42" fmla="*/ 222 w 370"/>
                <a:gd name="T43" fmla="*/ 268 h 439"/>
                <a:gd name="T44" fmla="*/ 210 w 370"/>
                <a:gd name="T45" fmla="*/ 279 h 439"/>
                <a:gd name="T46" fmla="*/ 205 w 370"/>
                <a:gd name="T47" fmla="*/ 285 h 439"/>
                <a:gd name="T48" fmla="*/ 199 w 370"/>
                <a:gd name="T49" fmla="*/ 296 h 439"/>
                <a:gd name="T50" fmla="*/ 193 w 370"/>
                <a:gd name="T51" fmla="*/ 307 h 439"/>
                <a:gd name="T52" fmla="*/ 188 w 370"/>
                <a:gd name="T53" fmla="*/ 319 h 439"/>
                <a:gd name="T54" fmla="*/ 170 w 370"/>
                <a:gd name="T55" fmla="*/ 336 h 439"/>
                <a:gd name="T56" fmla="*/ 159 w 370"/>
                <a:gd name="T57" fmla="*/ 347 h 439"/>
                <a:gd name="T58" fmla="*/ 148 w 370"/>
                <a:gd name="T59" fmla="*/ 370 h 439"/>
                <a:gd name="T60" fmla="*/ 136 w 370"/>
                <a:gd name="T61" fmla="*/ 398 h 439"/>
                <a:gd name="T62" fmla="*/ 130 w 370"/>
                <a:gd name="T63" fmla="*/ 415 h 439"/>
                <a:gd name="T64" fmla="*/ 114 w 370"/>
                <a:gd name="T65" fmla="*/ 427 h 439"/>
                <a:gd name="T66" fmla="*/ 102 w 370"/>
                <a:gd name="T67" fmla="*/ 432 h 439"/>
                <a:gd name="T68" fmla="*/ 96 w 370"/>
                <a:gd name="T69" fmla="*/ 432 h 439"/>
                <a:gd name="T70" fmla="*/ 96 w 370"/>
                <a:gd name="T71" fmla="*/ 432 h 439"/>
                <a:gd name="T72" fmla="*/ 91 w 370"/>
                <a:gd name="T73" fmla="*/ 438 h 439"/>
                <a:gd name="T74" fmla="*/ 85 w 370"/>
                <a:gd name="T75" fmla="*/ 432 h 439"/>
                <a:gd name="T76" fmla="*/ 80 w 370"/>
                <a:gd name="T77" fmla="*/ 421 h 439"/>
                <a:gd name="T78" fmla="*/ 74 w 370"/>
                <a:gd name="T79" fmla="*/ 404 h 439"/>
                <a:gd name="T80" fmla="*/ 68 w 370"/>
                <a:gd name="T81" fmla="*/ 393 h 439"/>
                <a:gd name="T82" fmla="*/ 63 w 370"/>
                <a:gd name="T83" fmla="*/ 382 h 439"/>
                <a:gd name="T84" fmla="*/ 57 w 370"/>
                <a:gd name="T85" fmla="*/ 376 h 439"/>
                <a:gd name="T86" fmla="*/ 57 w 370"/>
                <a:gd name="T87" fmla="*/ 382 h 439"/>
                <a:gd name="T88" fmla="*/ 51 w 370"/>
                <a:gd name="T89" fmla="*/ 387 h 439"/>
                <a:gd name="T90" fmla="*/ 40 w 370"/>
                <a:gd name="T91" fmla="*/ 393 h 439"/>
                <a:gd name="T92" fmla="*/ 29 w 370"/>
                <a:gd name="T93" fmla="*/ 398 h 439"/>
                <a:gd name="T94" fmla="*/ 23 w 370"/>
                <a:gd name="T95" fmla="*/ 393 h 439"/>
                <a:gd name="T96" fmla="*/ 11 w 370"/>
                <a:gd name="T97" fmla="*/ 387 h 439"/>
                <a:gd name="T98" fmla="*/ 0 w 370"/>
                <a:gd name="T99" fmla="*/ 376 h 439"/>
                <a:gd name="T100" fmla="*/ 0 w 370"/>
                <a:gd name="T101" fmla="*/ 376 h 439"/>
                <a:gd name="T102" fmla="*/ 17 w 370"/>
                <a:gd name="T103" fmla="*/ 364 h 439"/>
                <a:gd name="T104" fmla="*/ 29 w 370"/>
                <a:gd name="T105" fmla="*/ 353 h 439"/>
                <a:gd name="T106" fmla="*/ 29 w 370"/>
                <a:gd name="T107" fmla="*/ 347 h 439"/>
                <a:gd name="T108" fmla="*/ 23 w 370"/>
                <a:gd name="T109" fmla="*/ 336 h 439"/>
                <a:gd name="T110" fmla="*/ 17 w 370"/>
                <a:gd name="T111" fmla="*/ 324 h 439"/>
                <a:gd name="T112" fmla="*/ 11 w 370"/>
                <a:gd name="T113" fmla="*/ 313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0" h="439">
                  <a:moveTo>
                    <a:pt x="358" y="0"/>
                  </a:moveTo>
                  <a:lnTo>
                    <a:pt x="352" y="6"/>
                  </a:lnTo>
                  <a:lnTo>
                    <a:pt x="347" y="12"/>
                  </a:lnTo>
                  <a:lnTo>
                    <a:pt x="341" y="12"/>
                  </a:lnTo>
                  <a:lnTo>
                    <a:pt x="335" y="18"/>
                  </a:lnTo>
                  <a:lnTo>
                    <a:pt x="341" y="23"/>
                  </a:lnTo>
                  <a:lnTo>
                    <a:pt x="347" y="29"/>
                  </a:lnTo>
                  <a:lnTo>
                    <a:pt x="352" y="29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58" y="46"/>
                  </a:lnTo>
                  <a:lnTo>
                    <a:pt x="358" y="46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69" y="97"/>
                  </a:lnTo>
                  <a:lnTo>
                    <a:pt x="369" y="97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8" y="131"/>
                  </a:lnTo>
                  <a:lnTo>
                    <a:pt x="352" y="131"/>
                  </a:lnTo>
                  <a:lnTo>
                    <a:pt x="352" y="131"/>
                  </a:lnTo>
                  <a:lnTo>
                    <a:pt x="352" y="137"/>
                  </a:lnTo>
                  <a:lnTo>
                    <a:pt x="352" y="137"/>
                  </a:lnTo>
                  <a:lnTo>
                    <a:pt x="352" y="159"/>
                  </a:lnTo>
                  <a:lnTo>
                    <a:pt x="352" y="159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24" y="205"/>
                  </a:lnTo>
                  <a:lnTo>
                    <a:pt x="301" y="217"/>
                  </a:lnTo>
                  <a:lnTo>
                    <a:pt x="301" y="217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39" y="256"/>
                  </a:lnTo>
                  <a:lnTo>
                    <a:pt x="239" y="256"/>
                  </a:lnTo>
                  <a:lnTo>
                    <a:pt x="222" y="268"/>
                  </a:lnTo>
                  <a:lnTo>
                    <a:pt x="222" y="268"/>
                  </a:lnTo>
                  <a:lnTo>
                    <a:pt x="210" y="279"/>
                  </a:lnTo>
                  <a:lnTo>
                    <a:pt x="210" y="279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3" y="307"/>
                  </a:lnTo>
                  <a:lnTo>
                    <a:pt x="193" y="307"/>
                  </a:lnTo>
                  <a:lnTo>
                    <a:pt x="188" y="319"/>
                  </a:lnTo>
                  <a:lnTo>
                    <a:pt x="188" y="319"/>
                  </a:lnTo>
                  <a:lnTo>
                    <a:pt x="170" y="336"/>
                  </a:lnTo>
                  <a:lnTo>
                    <a:pt x="170" y="336"/>
                  </a:lnTo>
                  <a:lnTo>
                    <a:pt x="159" y="347"/>
                  </a:lnTo>
                  <a:lnTo>
                    <a:pt x="159" y="347"/>
                  </a:lnTo>
                  <a:lnTo>
                    <a:pt x="148" y="370"/>
                  </a:lnTo>
                  <a:lnTo>
                    <a:pt x="148" y="370"/>
                  </a:lnTo>
                  <a:lnTo>
                    <a:pt x="136" y="398"/>
                  </a:lnTo>
                  <a:lnTo>
                    <a:pt x="136" y="398"/>
                  </a:lnTo>
                  <a:lnTo>
                    <a:pt x="130" y="415"/>
                  </a:lnTo>
                  <a:lnTo>
                    <a:pt x="130" y="415"/>
                  </a:lnTo>
                  <a:lnTo>
                    <a:pt x="114" y="427"/>
                  </a:lnTo>
                  <a:lnTo>
                    <a:pt x="114" y="427"/>
                  </a:lnTo>
                  <a:lnTo>
                    <a:pt x="102" y="432"/>
                  </a:lnTo>
                  <a:lnTo>
                    <a:pt x="102" y="432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91" y="438"/>
                  </a:lnTo>
                  <a:lnTo>
                    <a:pt x="91" y="438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80" y="421"/>
                  </a:lnTo>
                  <a:lnTo>
                    <a:pt x="80" y="421"/>
                  </a:lnTo>
                  <a:lnTo>
                    <a:pt x="74" y="404"/>
                  </a:lnTo>
                  <a:lnTo>
                    <a:pt x="74" y="404"/>
                  </a:lnTo>
                  <a:lnTo>
                    <a:pt x="68" y="393"/>
                  </a:lnTo>
                  <a:lnTo>
                    <a:pt x="68" y="393"/>
                  </a:lnTo>
                  <a:lnTo>
                    <a:pt x="63" y="382"/>
                  </a:lnTo>
                  <a:lnTo>
                    <a:pt x="63" y="382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7" y="382"/>
                  </a:lnTo>
                  <a:lnTo>
                    <a:pt x="57" y="382"/>
                  </a:lnTo>
                  <a:lnTo>
                    <a:pt x="51" y="387"/>
                  </a:lnTo>
                  <a:lnTo>
                    <a:pt x="51" y="387"/>
                  </a:lnTo>
                  <a:lnTo>
                    <a:pt x="40" y="393"/>
                  </a:lnTo>
                  <a:lnTo>
                    <a:pt x="40" y="393"/>
                  </a:lnTo>
                  <a:lnTo>
                    <a:pt x="29" y="398"/>
                  </a:lnTo>
                  <a:lnTo>
                    <a:pt x="29" y="398"/>
                  </a:lnTo>
                  <a:lnTo>
                    <a:pt x="23" y="393"/>
                  </a:lnTo>
                  <a:lnTo>
                    <a:pt x="23" y="393"/>
                  </a:lnTo>
                  <a:lnTo>
                    <a:pt x="11" y="387"/>
                  </a:lnTo>
                  <a:lnTo>
                    <a:pt x="11" y="38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5" y="370"/>
                  </a:lnTo>
                  <a:lnTo>
                    <a:pt x="17" y="364"/>
                  </a:lnTo>
                  <a:lnTo>
                    <a:pt x="23" y="358"/>
                  </a:lnTo>
                  <a:lnTo>
                    <a:pt x="29" y="353"/>
                  </a:lnTo>
                  <a:lnTo>
                    <a:pt x="29" y="347"/>
                  </a:lnTo>
                  <a:lnTo>
                    <a:pt x="29" y="347"/>
                  </a:lnTo>
                  <a:lnTo>
                    <a:pt x="23" y="342"/>
                  </a:lnTo>
                  <a:lnTo>
                    <a:pt x="23" y="336"/>
                  </a:lnTo>
                  <a:lnTo>
                    <a:pt x="23" y="330"/>
                  </a:lnTo>
                  <a:lnTo>
                    <a:pt x="17" y="324"/>
                  </a:lnTo>
                  <a:lnTo>
                    <a:pt x="17" y="319"/>
                  </a:lnTo>
                  <a:lnTo>
                    <a:pt x="11" y="3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Freeform 186"/>
            <p:cNvSpPr>
              <a:spLocks noChangeArrowheads="1"/>
            </p:cNvSpPr>
            <p:nvPr/>
          </p:nvSpPr>
          <p:spPr bwMode="auto">
            <a:xfrm>
              <a:off x="3352800" y="4362450"/>
              <a:ext cx="146050" cy="147638"/>
            </a:xfrm>
            <a:custGeom>
              <a:avLst/>
              <a:gdLst>
                <a:gd name="T0" fmla="*/ 17 w 404"/>
                <a:gd name="T1" fmla="*/ 399 h 411"/>
                <a:gd name="T2" fmla="*/ 34 w 404"/>
                <a:gd name="T3" fmla="*/ 410 h 411"/>
                <a:gd name="T4" fmla="*/ 51 w 404"/>
                <a:gd name="T5" fmla="*/ 399 h 411"/>
                <a:gd name="T6" fmla="*/ 68 w 404"/>
                <a:gd name="T7" fmla="*/ 393 h 411"/>
                <a:gd name="T8" fmla="*/ 96 w 404"/>
                <a:gd name="T9" fmla="*/ 381 h 411"/>
                <a:gd name="T10" fmla="*/ 102 w 404"/>
                <a:gd name="T11" fmla="*/ 370 h 411"/>
                <a:gd name="T12" fmla="*/ 119 w 404"/>
                <a:gd name="T13" fmla="*/ 353 h 411"/>
                <a:gd name="T14" fmla="*/ 131 w 404"/>
                <a:gd name="T15" fmla="*/ 353 h 411"/>
                <a:gd name="T16" fmla="*/ 147 w 404"/>
                <a:gd name="T17" fmla="*/ 341 h 411"/>
                <a:gd name="T18" fmla="*/ 159 w 404"/>
                <a:gd name="T19" fmla="*/ 335 h 411"/>
                <a:gd name="T20" fmla="*/ 176 w 404"/>
                <a:gd name="T21" fmla="*/ 313 h 411"/>
                <a:gd name="T22" fmla="*/ 187 w 404"/>
                <a:gd name="T23" fmla="*/ 302 h 411"/>
                <a:gd name="T24" fmla="*/ 210 w 404"/>
                <a:gd name="T25" fmla="*/ 290 h 411"/>
                <a:gd name="T26" fmla="*/ 216 w 404"/>
                <a:gd name="T27" fmla="*/ 285 h 411"/>
                <a:gd name="T28" fmla="*/ 221 w 404"/>
                <a:gd name="T29" fmla="*/ 279 h 411"/>
                <a:gd name="T30" fmla="*/ 221 w 404"/>
                <a:gd name="T31" fmla="*/ 273 h 411"/>
                <a:gd name="T32" fmla="*/ 210 w 404"/>
                <a:gd name="T33" fmla="*/ 256 h 411"/>
                <a:gd name="T34" fmla="*/ 198 w 404"/>
                <a:gd name="T35" fmla="*/ 256 h 411"/>
                <a:gd name="T36" fmla="*/ 170 w 404"/>
                <a:gd name="T37" fmla="*/ 268 h 411"/>
                <a:gd name="T38" fmla="*/ 159 w 404"/>
                <a:gd name="T39" fmla="*/ 268 h 411"/>
                <a:gd name="T40" fmla="*/ 141 w 404"/>
                <a:gd name="T41" fmla="*/ 262 h 411"/>
                <a:gd name="T42" fmla="*/ 131 w 404"/>
                <a:gd name="T43" fmla="*/ 256 h 411"/>
                <a:gd name="T44" fmla="*/ 119 w 404"/>
                <a:gd name="T45" fmla="*/ 239 h 411"/>
                <a:gd name="T46" fmla="*/ 119 w 404"/>
                <a:gd name="T47" fmla="*/ 222 h 411"/>
                <a:gd name="T48" fmla="*/ 125 w 404"/>
                <a:gd name="T49" fmla="*/ 188 h 411"/>
                <a:gd name="T50" fmla="*/ 125 w 404"/>
                <a:gd name="T51" fmla="*/ 176 h 411"/>
                <a:gd name="T52" fmla="*/ 119 w 404"/>
                <a:gd name="T53" fmla="*/ 165 h 411"/>
                <a:gd name="T54" fmla="*/ 119 w 404"/>
                <a:gd name="T55" fmla="*/ 154 h 411"/>
                <a:gd name="T56" fmla="*/ 102 w 404"/>
                <a:gd name="T57" fmla="*/ 125 h 411"/>
                <a:gd name="T58" fmla="*/ 102 w 404"/>
                <a:gd name="T59" fmla="*/ 114 h 411"/>
                <a:gd name="T60" fmla="*/ 91 w 404"/>
                <a:gd name="T61" fmla="*/ 103 h 411"/>
                <a:gd name="T62" fmla="*/ 85 w 404"/>
                <a:gd name="T63" fmla="*/ 97 h 411"/>
                <a:gd name="T64" fmla="*/ 85 w 404"/>
                <a:gd name="T65" fmla="*/ 91 h 411"/>
                <a:gd name="T66" fmla="*/ 102 w 404"/>
                <a:gd name="T67" fmla="*/ 91 h 411"/>
                <a:gd name="T68" fmla="*/ 136 w 404"/>
                <a:gd name="T69" fmla="*/ 97 h 411"/>
                <a:gd name="T70" fmla="*/ 147 w 404"/>
                <a:gd name="T71" fmla="*/ 103 h 411"/>
                <a:gd name="T72" fmla="*/ 159 w 404"/>
                <a:gd name="T73" fmla="*/ 109 h 411"/>
                <a:gd name="T74" fmla="*/ 170 w 404"/>
                <a:gd name="T75" fmla="*/ 109 h 411"/>
                <a:gd name="T76" fmla="*/ 198 w 404"/>
                <a:gd name="T77" fmla="*/ 120 h 411"/>
                <a:gd name="T78" fmla="*/ 210 w 404"/>
                <a:gd name="T79" fmla="*/ 125 h 411"/>
                <a:gd name="T80" fmla="*/ 238 w 404"/>
                <a:gd name="T81" fmla="*/ 131 h 411"/>
                <a:gd name="T82" fmla="*/ 244 w 404"/>
                <a:gd name="T83" fmla="*/ 131 h 411"/>
                <a:gd name="T84" fmla="*/ 238 w 404"/>
                <a:gd name="T85" fmla="*/ 125 h 411"/>
                <a:gd name="T86" fmla="*/ 232 w 404"/>
                <a:gd name="T87" fmla="*/ 120 h 411"/>
                <a:gd name="T88" fmla="*/ 244 w 404"/>
                <a:gd name="T89" fmla="*/ 103 h 411"/>
                <a:gd name="T90" fmla="*/ 250 w 404"/>
                <a:gd name="T91" fmla="*/ 97 h 411"/>
                <a:gd name="T92" fmla="*/ 256 w 404"/>
                <a:gd name="T93" fmla="*/ 97 h 411"/>
                <a:gd name="T94" fmla="*/ 261 w 404"/>
                <a:gd name="T95" fmla="*/ 97 h 411"/>
                <a:gd name="T96" fmla="*/ 284 w 404"/>
                <a:gd name="T97" fmla="*/ 103 h 411"/>
                <a:gd name="T98" fmla="*/ 295 w 404"/>
                <a:gd name="T99" fmla="*/ 103 h 411"/>
                <a:gd name="T100" fmla="*/ 312 w 404"/>
                <a:gd name="T101" fmla="*/ 97 h 411"/>
                <a:gd name="T102" fmla="*/ 318 w 404"/>
                <a:gd name="T103" fmla="*/ 91 h 411"/>
                <a:gd name="T104" fmla="*/ 341 w 404"/>
                <a:gd name="T105" fmla="*/ 80 h 411"/>
                <a:gd name="T106" fmla="*/ 346 w 404"/>
                <a:gd name="T107" fmla="*/ 69 h 411"/>
                <a:gd name="T108" fmla="*/ 357 w 404"/>
                <a:gd name="T109" fmla="*/ 51 h 411"/>
                <a:gd name="T110" fmla="*/ 369 w 404"/>
                <a:gd name="T111" fmla="*/ 51 h 411"/>
                <a:gd name="T112" fmla="*/ 391 w 404"/>
                <a:gd name="T113" fmla="*/ 46 h 411"/>
                <a:gd name="T114" fmla="*/ 397 w 404"/>
                <a:gd name="T115" fmla="*/ 40 h 411"/>
                <a:gd name="T116" fmla="*/ 403 w 404"/>
                <a:gd name="T117" fmla="*/ 23 h 411"/>
                <a:gd name="T118" fmla="*/ 403 w 404"/>
                <a:gd name="T119" fmla="*/ 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411">
                  <a:moveTo>
                    <a:pt x="0" y="387"/>
                  </a:moveTo>
                  <a:lnTo>
                    <a:pt x="11" y="393"/>
                  </a:lnTo>
                  <a:lnTo>
                    <a:pt x="17" y="399"/>
                  </a:lnTo>
                  <a:lnTo>
                    <a:pt x="28" y="404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51" y="399"/>
                  </a:lnTo>
                  <a:lnTo>
                    <a:pt x="51" y="399"/>
                  </a:lnTo>
                  <a:lnTo>
                    <a:pt x="68" y="393"/>
                  </a:lnTo>
                  <a:lnTo>
                    <a:pt x="68" y="393"/>
                  </a:lnTo>
                  <a:lnTo>
                    <a:pt x="79" y="387"/>
                  </a:lnTo>
                  <a:lnTo>
                    <a:pt x="79" y="387"/>
                  </a:lnTo>
                  <a:lnTo>
                    <a:pt x="96" y="381"/>
                  </a:lnTo>
                  <a:lnTo>
                    <a:pt x="96" y="381"/>
                  </a:lnTo>
                  <a:lnTo>
                    <a:pt x="102" y="370"/>
                  </a:lnTo>
                  <a:lnTo>
                    <a:pt x="102" y="370"/>
                  </a:lnTo>
                  <a:lnTo>
                    <a:pt x="113" y="359"/>
                  </a:lnTo>
                  <a:lnTo>
                    <a:pt x="113" y="359"/>
                  </a:lnTo>
                  <a:lnTo>
                    <a:pt x="119" y="353"/>
                  </a:lnTo>
                  <a:lnTo>
                    <a:pt x="119" y="353"/>
                  </a:lnTo>
                  <a:lnTo>
                    <a:pt x="131" y="353"/>
                  </a:lnTo>
                  <a:lnTo>
                    <a:pt x="131" y="353"/>
                  </a:lnTo>
                  <a:lnTo>
                    <a:pt x="141" y="347"/>
                  </a:lnTo>
                  <a:lnTo>
                    <a:pt x="141" y="347"/>
                  </a:lnTo>
                  <a:lnTo>
                    <a:pt x="147" y="341"/>
                  </a:lnTo>
                  <a:lnTo>
                    <a:pt x="147" y="341"/>
                  </a:lnTo>
                  <a:lnTo>
                    <a:pt x="159" y="335"/>
                  </a:lnTo>
                  <a:lnTo>
                    <a:pt x="159" y="335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6" y="313"/>
                  </a:lnTo>
                  <a:lnTo>
                    <a:pt x="176" y="313"/>
                  </a:lnTo>
                  <a:lnTo>
                    <a:pt x="187" y="302"/>
                  </a:lnTo>
                  <a:lnTo>
                    <a:pt x="187" y="302"/>
                  </a:lnTo>
                  <a:lnTo>
                    <a:pt x="198" y="290"/>
                  </a:lnTo>
                  <a:lnTo>
                    <a:pt x="198" y="290"/>
                  </a:lnTo>
                  <a:lnTo>
                    <a:pt x="210" y="290"/>
                  </a:lnTo>
                  <a:lnTo>
                    <a:pt x="210" y="290"/>
                  </a:lnTo>
                  <a:lnTo>
                    <a:pt x="216" y="285"/>
                  </a:lnTo>
                  <a:lnTo>
                    <a:pt x="216" y="285"/>
                  </a:lnTo>
                  <a:lnTo>
                    <a:pt x="221" y="285"/>
                  </a:lnTo>
                  <a:lnTo>
                    <a:pt x="221" y="285"/>
                  </a:lnTo>
                  <a:lnTo>
                    <a:pt x="221" y="279"/>
                  </a:lnTo>
                  <a:lnTo>
                    <a:pt x="221" y="279"/>
                  </a:lnTo>
                  <a:lnTo>
                    <a:pt x="221" y="273"/>
                  </a:lnTo>
                  <a:lnTo>
                    <a:pt x="221" y="273"/>
                  </a:lnTo>
                  <a:lnTo>
                    <a:pt x="221" y="268"/>
                  </a:lnTo>
                  <a:lnTo>
                    <a:pt x="221" y="268"/>
                  </a:lnTo>
                  <a:lnTo>
                    <a:pt x="210" y="256"/>
                  </a:lnTo>
                  <a:lnTo>
                    <a:pt x="210" y="256"/>
                  </a:lnTo>
                  <a:lnTo>
                    <a:pt x="198" y="256"/>
                  </a:lnTo>
                  <a:lnTo>
                    <a:pt x="198" y="256"/>
                  </a:lnTo>
                  <a:lnTo>
                    <a:pt x="181" y="262"/>
                  </a:lnTo>
                  <a:lnTo>
                    <a:pt x="181" y="262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59" y="268"/>
                  </a:lnTo>
                  <a:lnTo>
                    <a:pt x="159" y="268"/>
                  </a:lnTo>
                  <a:lnTo>
                    <a:pt x="147" y="268"/>
                  </a:lnTo>
                  <a:lnTo>
                    <a:pt x="147" y="268"/>
                  </a:lnTo>
                  <a:lnTo>
                    <a:pt x="141" y="262"/>
                  </a:lnTo>
                  <a:lnTo>
                    <a:pt x="141" y="262"/>
                  </a:lnTo>
                  <a:lnTo>
                    <a:pt x="131" y="256"/>
                  </a:lnTo>
                  <a:lnTo>
                    <a:pt x="131" y="256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19" y="239"/>
                  </a:lnTo>
                  <a:lnTo>
                    <a:pt x="119" y="239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5" y="188"/>
                  </a:lnTo>
                  <a:lnTo>
                    <a:pt x="125" y="188"/>
                  </a:lnTo>
                  <a:lnTo>
                    <a:pt x="125" y="176"/>
                  </a:lnTo>
                  <a:lnTo>
                    <a:pt x="125" y="176"/>
                  </a:lnTo>
                  <a:lnTo>
                    <a:pt x="125" y="171"/>
                  </a:lnTo>
                  <a:lnTo>
                    <a:pt x="125" y="171"/>
                  </a:lnTo>
                  <a:lnTo>
                    <a:pt x="119" y="165"/>
                  </a:lnTo>
                  <a:lnTo>
                    <a:pt x="119" y="16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07" y="142"/>
                  </a:lnTo>
                  <a:lnTo>
                    <a:pt x="107" y="142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09"/>
                  </a:lnTo>
                  <a:lnTo>
                    <a:pt x="102" y="109"/>
                  </a:lnTo>
                  <a:lnTo>
                    <a:pt x="91" y="103"/>
                  </a:lnTo>
                  <a:lnTo>
                    <a:pt x="91" y="103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36" y="97"/>
                  </a:lnTo>
                  <a:lnTo>
                    <a:pt x="136" y="97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9" y="109"/>
                  </a:lnTo>
                  <a:lnTo>
                    <a:pt x="159" y="109"/>
                  </a:lnTo>
                  <a:lnTo>
                    <a:pt x="170" y="109"/>
                  </a:lnTo>
                  <a:lnTo>
                    <a:pt x="170" y="109"/>
                  </a:lnTo>
                  <a:lnTo>
                    <a:pt x="187" y="114"/>
                  </a:lnTo>
                  <a:lnTo>
                    <a:pt x="187" y="114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27" y="131"/>
                  </a:lnTo>
                  <a:lnTo>
                    <a:pt x="22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2" y="120"/>
                  </a:lnTo>
                  <a:lnTo>
                    <a:pt x="232" y="120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50" y="97"/>
                  </a:lnTo>
                  <a:lnTo>
                    <a:pt x="250" y="97"/>
                  </a:lnTo>
                  <a:lnTo>
                    <a:pt x="256" y="97"/>
                  </a:lnTo>
                  <a:lnTo>
                    <a:pt x="256" y="97"/>
                  </a:lnTo>
                  <a:lnTo>
                    <a:pt x="256" y="97"/>
                  </a:lnTo>
                  <a:lnTo>
                    <a:pt x="256" y="97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72" y="103"/>
                  </a:lnTo>
                  <a:lnTo>
                    <a:pt x="272" y="103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95" y="103"/>
                  </a:lnTo>
                  <a:lnTo>
                    <a:pt x="295" y="103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12" y="97"/>
                  </a:lnTo>
                  <a:lnTo>
                    <a:pt x="312" y="97"/>
                  </a:lnTo>
                  <a:lnTo>
                    <a:pt x="318" y="91"/>
                  </a:lnTo>
                  <a:lnTo>
                    <a:pt x="318" y="91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41" y="80"/>
                  </a:lnTo>
                  <a:lnTo>
                    <a:pt x="341" y="80"/>
                  </a:lnTo>
                  <a:lnTo>
                    <a:pt x="346" y="69"/>
                  </a:lnTo>
                  <a:lnTo>
                    <a:pt x="346" y="69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57" y="51"/>
                  </a:lnTo>
                  <a:lnTo>
                    <a:pt x="357" y="51"/>
                  </a:lnTo>
                  <a:lnTo>
                    <a:pt x="369" y="51"/>
                  </a:lnTo>
                  <a:lnTo>
                    <a:pt x="369" y="51"/>
                  </a:lnTo>
                  <a:lnTo>
                    <a:pt x="381" y="51"/>
                  </a:lnTo>
                  <a:lnTo>
                    <a:pt x="381" y="51"/>
                  </a:lnTo>
                  <a:lnTo>
                    <a:pt x="391" y="46"/>
                  </a:lnTo>
                  <a:lnTo>
                    <a:pt x="391" y="46"/>
                  </a:lnTo>
                  <a:lnTo>
                    <a:pt x="391" y="46"/>
                  </a:lnTo>
                  <a:lnTo>
                    <a:pt x="397" y="40"/>
                  </a:lnTo>
                  <a:lnTo>
                    <a:pt x="397" y="35"/>
                  </a:lnTo>
                  <a:lnTo>
                    <a:pt x="403" y="29"/>
                  </a:lnTo>
                  <a:lnTo>
                    <a:pt x="403" y="23"/>
                  </a:lnTo>
                  <a:lnTo>
                    <a:pt x="403" y="17"/>
                  </a:lnTo>
                  <a:lnTo>
                    <a:pt x="403" y="12"/>
                  </a:lnTo>
                  <a:lnTo>
                    <a:pt x="403" y="6"/>
                  </a:lnTo>
                  <a:lnTo>
                    <a:pt x="39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Freeform 187"/>
            <p:cNvSpPr>
              <a:spLocks noChangeArrowheads="1"/>
            </p:cNvSpPr>
            <p:nvPr/>
          </p:nvSpPr>
          <p:spPr bwMode="auto">
            <a:xfrm>
              <a:off x="3473450" y="4249738"/>
              <a:ext cx="42863" cy="112712"/>
            </a:xfrm>
            <a:custGeom>
              <a:avLst/>
              <a:gdLst>
                <a:gd name="T0" fmla="*/ 51 w 120"/>
                <a:gd name="T1" fmla="*/ 290 h 313"/>
                <a:gd name="T2" fmla="*/ 17 w 120"/>
                <a:gd name="T3" fmla="*/ 244 h 313"/>
                <a:gd name="T4" fmla="*/ 11 w 120"/>
                <a:gd name="T5" fmla="*/ 216 h 313"/>
                <a:gd name="T6" fmla="*/ 22 w 120"/>
                <a:gd name="T7" fmla="*/ 204 h 313"/>
                <a:gd name="T8" fmla="*/ 28 w 120"/>
                <a:gd name="T9" fmla="*/ 204 h 313"/>
                <a:gd name="T10" fmla="*/ 28 w 120"/>
                <a:gd name="T11" fmla="*/ 198 h 313"/>
                <a:gd name="T12" fmla="*/ 28 w 120"/>
                <a:gd name="T13" fmla="*/ 187 h 313"/>
                <a:gd name="T14" fmla="*/ 28 w 120"/>
                <a:gd name="T15" fmla="*/ 176 h 313"/>
                <a:gd name="T16" fmla="*/ 34 w 120"/>
                <a:gd name="T17" fmla="*/ 170 h 313"/>
                <a:gd name="T18" fmla="*/ 51 w 120"/>
                <a:gd name="T19" fmla="*/ 170 h 313"/>
                <a:gd name="T20" fmla="*/ 74 w 120"/>
                <a:gd name="T21" fmla="*/ 165 h 313"/>
                <a:gd name="T22" fmla="*/ 91 w 120"/>
                <a:gd name="T23" fmla="*/ 159 h 313"/>
                <a:gd name="T24" fmla="*/ 96 w 120"/>
                <a:gd name="T25" fmla="*/ 153 h 313"/>
                <a:gd name="T26" fmla="*/ 96 w 120"/>
                <a:gd name="T27" fmla="*/ 148 h 313"/>
                <a:gd name="T28" fmla="*/ 91 w 120"/>
                <a:gd name="T29" fmla="*/ 136 h 313"/>
                <a:gd name="T30" fmla="*/ 85 w 120"/>
                <a:gd name="T31" fmla="*/ 131 h 313"/>
                <a:gd name="T32" fmla="*/ 74 w 120"/>
                <a:gd name="T33" fmla="*/ 131 h 313"/>
                <a:gd name="T34" fmla="*/ 68 w 120"/>
                <a:gd name="T35" fmla="*/ 131 h 313"/>
                <a:gd name="T36" fmla="*/ 68 w 120"/>
                <a:gd name="T37" fmla="*/ 125 h 313"/>
                <a:gd name="T38" fmla="*/ 68 w 120"/>
                <a:gd name="T39" fmla="*/ 113 h 313"/>
                <a:gd name="T40" fmla="*/ 62 w 120"/>
                <a:gd name="T41" fmla="*/ 102 h 313"/>
                <a:gd name="T42" fmla="*/ 51 w 120"/>
                <a:gd name="T43" fmla="*/ 97 h 313"/>
                <a:gd name="T44" fmla="*/ 46 w 120"/>
                <a:gd name="T45" fmla="*/ 91 h 313"/>
                <a:gd name="T46" fmla="*/ 46 w 120"/>
                <a:gd name="T47" fmla="*/ 79 h 313"/>
                <a:gd name="T48" fmla="*/ 46 w 120"/>
                <a:gd name="T49" fmla="*/ 68 h 313"/>
                <a:gd name="T50" fmla="*/ 51 w 120"/>
                <a:gd name="T51" fmla="*/ 68 h 313"/>
                <a:gd name="T52" fmla="*/ 62 w 120"/>
                <a:gd name="T53" fmla="*/ 68 h 313"/>
                <a:gd name="T54" fmla="*/ 80 w 120"/>
                <a:gd name="T55" fmla="*/ 62 h 313"/>
                <a:gd name="T56" fmla="*/ 91 w 120"/>
                <a:gd name="T57" fmla="*/ 57 h 313"/>
                <a:gd name="T58" fmla="*/ 102 w 120"/>
                <a:gd name="T59" fmla="*/ 51 h 313"/>
                <a:gd name="T60" fmla="*/ 114 w 120"/>
                <a:gd name="T61" fmla="*/ 39 h 313"/>
                <a:gd name="T62" fmla="*/ 119 w 120"/>
                <a:gd name="T63" fmla="*/ 34 h 313"/>
                <a:gd name="T64" fmla="*/ 119 w 120"/>
                <a:gd name="T65" fmla="*/ 34 h 313"/>
                <a:gd name="T66" fmla="*/ 119 w 120"/>
                <a:gd name="T67" fmla="*/ 23 h 313"/>
                <a:gd name="T68" fmla="*/ 119 w 120"/>
                <a:gd name="T69" fmla="*/ 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313">
                  <a:moveTo>
                    <a:pt x="62" y="312"/>
                  </a:moveTo>
                  <a:lnTo>
                    <a:pt x="51" y="290"/>
                  </a:lnTo>
                  <a:lnTo>
                    <a:pt x="34" y="267"/>
                  </a:lnTo>
                  <a:lnTo>
                    <a:pt x="17" y="244"/>
                  </a:lnTo>
                  <a:lnTo>
                    <a:pt x="0" y="216"/>
                  </a:lnTo>
                  <a:lnTo>
                    <a:pt x="11" y="216"/>
                  </a:lnTo>
                  <a:lnTo>
                    <a:pt x="17" y="210"/>
                  </a:lnTo>
                  <a:lnTo>
                    <a:pt x="22" y="204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8" y="170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74" y="165"/>
                  </a:lnTo>
                  <a:lnTo>
                    <a:pt x="74" y="165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96" y="153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1" y="136"/>
                  </a:lnTo>
                  <a:lnTo>
                    <a:pt x="91" y="136"/>
                  </a:lnTo>
                  <a:lnTo>
                    <a:pt x="85" y="131"/>
                  </a:lnTo>
                  <a:lnTo>
                    <a:pt x="85" y="131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8" y="131"/>
                  </a:lnTo>
                  <a:lnTo>
                    <a:pt x="68" y="131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9" y="17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Freeform 188"/>
            <p:cNvSpPr>
              <a:spLocks noChangeArrowheads="1"/>
            </p:cNvSpPr>
            <p:nvPr/>
          </p:nvSpPr>
          <p:spPr bwMode="auto">
            <a:xfrm>
              <a:off x="3495675" y="4362450"/>
              <a:ext cx="90488" cy="133350"/>
            </a:xfrm>
            <a:custGeom>
              <a:avLst/>
              <a:gdLst>
                <a:gd name="T0" fmla="*/ 0 w 251"/>
                <a:gd name="T1" fmla="*/ 0 h 371"/>
                <a:gd name="T2" fmla="*/ 12 w 251"/>
                <a:gd name="T3" fmla="*/ 6 h 371"/>
                <a:gd name="T4" fmla="*/ 23 w 251"/>
                <a:gd name="T5" fmla="*/ 12 h 371"/>
                <a:gd name="T6" fmla="*/ 40 w 251"/>
                <a:gd name="T7" fmla="*/ 12 h 371"/>
                <a:gd name="T8" fmla="*/ 57 w 251"/>
                <a:gd name="T9" fmla="*/ 12 h 371"/>
                <a:gd name="T10" fmla="*/ 69 w 251"/>
                <a:gd name="T11" fmla="*/ 12 h 371"/>
                <a:gd name="T12" fmla="*/ 69 w 251"/>
                <a:gd name="T13" fmla="*/ 23 h 371"/>
                <a:gd name="T14" fmla="*/ 74 w 251"/>
                <a:gd name="T15" fmla="*/ 29 h 371"/>
                <a:gd name="T16" fmla="*/ 69 w 251"/>
                <a:gd name="T17" fmla="*/ 40 h 371"/>
                <a:gd name="T18" fmla="*/ 57 w 251"/>
                <a:gd name="T19" fmla="*/ 51 h 371"/>
                <a:gd name="T20" fmla="*/ 52 w 251"/>
                <a:gd name="T21" fmla="*/ 57 h 371"/>
                <a:gd name="T22" fmla="*/ 57 w 251"/>
                <a:gd name="T23" fmla="*/ 57 h 371"/>
                <a:gd name="T24" fmla="*/ 63 w 251"/>
                <a:gd name="T25" fmla="*/ 63 h 371"/>
                <a:gd name="T26" fmla="*/ 80 w 251"/>
                <a:gd name="T27" fmla="*/ 69 h 371"/>
                <a:gd name="T28" fmla="*/ 85 w 251"/>
                <a:gd name="T29" fmla="*/ 75 h 371"/>
                <a:gd name="T30" fmla="*/ 91 w 251"/>
                <a:gd name="T31" fmla="*/ 75 h 371"/>
                <a:gd name="T32" fmla="*/ 85 w 251"/>
                <a:gd name="T33" fmla="*/ 85 h 371"/>
                <a:gd name="T34" fmla="*/ 85 w 251"/>
                <a:gd name="T35" fmla="*/ 91 h 371"/>
                <a:gd name="T36" fmla="*/ 85 w 251"/>
                <a:gd name="T37" fmla="*/ 103 h 371"/>
                <a:gd name="T38" fmla="*/ 97 w 251"/>
                <a:gd name="T39" fmla="*/ 114 h 371"/>
                <a:gd name="T40" fmla="*/ 97 w 251"/>
                <a:gd name="T41" fmla="*/ 120 h 371"/>
                <a:gd name="T42" fmla="*/ 97 w 251"/>
                <a:gd name="T43" fmla="*/ 125 h 371"/>
                <a:gd name="T44" fmla="*/ 85 w 251"/>
                <a:gd name="T45" fmla="*/ 137 h 371"/>
                <a:gd name="T46" fmla="*/ 74 w 251"/>
                <a:gd name="T47" fmla="*/ 148 h 371"/>
                <a:gd name="T48" fmla="*/ 63 w 251"/>
                <a:gd name="T49" fmla="*/ 154 h 371"/>
                <a:gd name="T50" fmla="*/ 52 w 251"/>
                <a:gd name="T51" fmla="*/ 160 h 371"/>
                <a:gd name="T52" fmla="*/ 46 w 251"/>
                <a:gd name="T53" fmla="*/ 165 h 371"/>
                <a:gd name="T54" fmla="*/ 52 w 251"/>
                <a:gd name="T55" fmla="*/ 176 h 371"/>
                <a:gd name="T56" fmla="*/ 52 w 251"/>
                <a:gd name="T57" fmla="*/ 210 h 371"/>
                <a:gd name="T58" fmla="*/ 52 w 251"/>
                <a:gd name="T59" fmla="*/ 250 h 371"/>
                <a:gd name="T60" fmla="*/ 46 w 251"/>
                <a:gd name="T61" fmla="*/ 273 h 371"/>
                <a:gd name="T62" fmla="*/ 46 w 251"/>
                <a:gd name="T63" fmla="*/ 290 h 371"/>
                <a:gd name="T64" fmla="*/ 52 w 251"/>
                <a:gd name="T65" fmla="*/ 302 h 371"/>
                <a:gd name="T66" fmla="*/ 57 w 251"/>
                <a:gd name="T67" fmla="*/ 313 h 371"/>
                <a:gd name="T68" fmla="*/ 63 w 251"/>
                <a:gd name="T69" fmla="*/ 319 h 371"/>
                <a:gd name="T70" fmla="*/ 74 w 251"/>
                <a:gd name="T71" fmla="*/ 330 h 371"/>
                <a:gd name="T72" fmla="*/ 85 w 251"/>
                <a:gd name="T73" fmla="*/ 335 h 371"/>
                <a:gd name="T74" fmla="*/ 97 w 251"/>
                <a:gd name="T75" fmla="*/ 341 h 371"/>
                <a:gd name="T76" fmla="*/ 97 w 251"/>
                <a:gd name="T77" fmla="*/ 347 h 371"/>
                <a:gd name="T78" fmla="*/ 103 w 251"/>
                <a:gd name="T79" fmla="*/ 359 h 371"/>
                <a:gd name="T80" fmla="*/ 108 w 251"/>
                <a:gd name="T81" fmla="*/ 364 h 371"/>
                <a:gd name="T82" fmla="*/ 119 w 251"/>
                <a:gd name="T83" fmla="*/ 370 h 371"/>
                <a:gd name="T84" fmla="*/ 131 w 251"/>
                <a:gd name="T85" fmla="*/ 370 h 371"/>
                <a:gd name="T86" fmla="*/ 137 w 251"/>
                <a:gd name="T87" fmla="*/ 364 h 371"/>
                <a:gd name="T88" fmla="*/ 143 w 251"/>
                <a:gd name="T89" fmla="*/ 359 h 371"/>
                <a:gd name="T90" fmla="*/ 148 w 251"/>
                <a:gd name="T91" fmla="*/ 347 h 371"/>
                <a:gd name="T92" fmla="*/ 159 w 251"/>
                <a:gd name="T93" fmla="*/ 347 h 371"/>
                <a:gd name="T94" fmla="*/ 165 w 251"/>
                <a:gd name="T95" fmla="*/ 341 h 371"/>
                <a:gd name="T96" fmla="*/ 171 w 251"/>
                <a:gd name="T97" fmla="*/ 335 h 371"/>
                <a:gd name="T98" fmla="*/ 171 w 251"/>
                <a:gd name="T99" fmla="*/ 324 h 371"/>
                <a:gd name="T100" fmla="*/ 182 w 251"/>
                <a:gd name="T101" fmla="*/ 324 h 371"/>
                <a:gd name="T102" fmla="*/ 194 w 251"/>
                <a:gd name="T103" fmla="*/ 319 h 371"/>
                <a:gd name="T104" fmla="*/ 194 w 251"/>
                <a:gd name="T105" fmla="*/ 313 h 371"/>
                <a:gd name="T106" fmla="*/ 199 w 251"/>
                <a:gd name="T107" fmla="*/ 307 h 371"/>
                <a:gd name="T108" fmla="*/ 211 w 251"/>
                <a:gd name="T109" fmla="*/ 307 h 371"/>
                <a:gd name="T110" fmla="*/ 222 w 251"/>
                <a:gd name="T111" fmla="*/ 313 h 371"/>
                <a:gd name="T112" fmla="*/ 239 w 251"/>
                <a:gd name="T113" fmla="*/ 313 h 371"/>
                <a:gd name="T114" fmla="*/ 244 w 251"/>
                <a:gd name="T115" fmla="*/ 31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" h="371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35"/>
                  </a:lnTo>
                  <a:lnTo>
                    <a:pt x="69" y="40"/>
                  </a:lnTo>
                  <a:lnTo>
                    <a:pt x="63" y="46"/>
                  </a:lnTo>
                  <a:lnTo>
                    <a:pt x="57" y="51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20"/>
                  </a:lnTo>
                  <a:lnTo>
                    <a:pt x="97" y="120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3" y="154"/>
                  </a:lnTo>
                  <a:lnTo>
                    <a:pt x="63" y="154"/>
                  </a:lnTo>
                  <a:lnTo>
                    <a:pt x="52" y="160"/>
                  </a:lnTo>
                  <a:lnTo>
                    <a:pt x="52" y="160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52" y="176"/>
                  </a:lnTo>
                  <a:lnTo>
                    <a:pt x="52" y="176"/>
                  </a:lnTo>
                  <a:lnTo>
                    <a:pt x="52" y="210"/>
                  </a:lnTo>
                  <a:lnTo>
                    <a:pt x="52" y="210"/>
                  </a:lnTo>
                  <a:lnTo>
                    <a:pt x="52" y="250"/>
                  </a:lnTo>
                  <a:lnTo>
                    <a:pt x="52" y="250"/>
                  </a:lnTo>
                  <a:lnTo>
                    <a:pt x="46" y="273"/>
                  </a:lnTo>
                  <a:lnTo>
                    <a:pt x="46" y="273"/>
                  </a:lnTo>
                  <a:lnTo>
                    <a:pt x="46" y="290"/>
                  </a:lnTo>
                  <a:lnTo>
                    <a:pt x="46" y="290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57" y="313"/>
                  </a:lnTo>
                  <a:lnTo>
                    <a:pt x="57" y="313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5" y="335"/>
                  </a:lnTo>
                  <a:lnTo>
                    <a:pt x="85" y="335"/>
                  </a:lnTo>
                  <a:lnTo>
                    <a:pt x="97" y="341"/>
                  </a:lnTo>
                  <a:lnTo>
                    <a:pt x="97" y="341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103" y="359"/>
                  </a:lnTo>
                  <a:lnTo>
                    <a:pt x="103" y="359"/>
                  </a:lnTo>
                  <a:lnTo>
                    <a:pt x="108" y="364"/>
                  </a:lnTo>
                  <a:lnTo>
                    <a:pt x="108" y="364"/>
                  </a:lnTo>
                  <a:lnTo>
                    <a:pt x="119" y="370"/>
                  </a:lnTo>
                  <a:lnTo>
                    <a:pt x="119" y="370"/>
                  </a:lnTo>
                  <a:lnTo>
                    <a:pt x="131" y="370"/>
                  </a:lnTo>
                  <a:lnTo>
                    <a:pt x="131" y="370"/>
                  </a:lnTo>
                  <a:lnTo>
                    <a:pt x="137" y="364"/>
                  </a:lnTo>
                  <a:lnTo>
                    <a:pt x="137" y="364"/>
                  </a:lnTo>
                  <a:lnTo>
                    <a:pt x="143" y="359"/>
                  </a:lnTo>
                  <a:lnTo>
                    <a:pt x="143" y="359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59" y="347"/>
                  </a:lnTo>
                  <a:lnTo>
                    <a:pt x="159" y="347"/>
                  </a:lnTo>
                  <a:lnTo>
                    <a:pt x="165" y="341"/>
                  </a:lnTo>
                  <a:lnTo>
                    <a:pt x="165" y="341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71" y="324"/>
                  </a:lnTo>
                  <a:lnTo>
                    <a:pt x="171" y="324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94" y="319"/>
                  </a:lnTo>
                  <a:lnTo>
                    <a:pt x="194" y="319"/>
                  </a:lnTo>
                  <a:lnTo>
                    <a:pt x="194" y="313"/>
                  </a:lnTo>
                  <a:lnTo>
                    <a:pt x="194" y="313"/>
                  </a:lnTo>
                  <a:lnTo>
                    <a:pt x="199" y="307"/>
                  </a:lnTo>
                  <a:lnTo>
                    <a:pt x="199" y="307"/>
                  </a:lnTo>
                  <a:lnTo>
                    <a:pt x="211" y="307"/>
                  </a:lnTo>
                  <a:lnTo>
                    <a:pt x="211" y="307"/>
                  </a:lnTo>
                  <a:lnTo>
                    <a:pt x="222" y="313"/>
                  </a:lnTo>
                  <a:lnTo>
                    <a:pt x="222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44" y="313"/>
                  </a:lnTo>
                  <a:lnTo>
                    <a:pt x="244" y="313"/>
                  </a:lnTo>
                  <a:lnTo>
                    <a:pt x="250" y="3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Freeform 189"/>
            <p:cNvSpPr>
              <a:spLocks noChangeArrowheads="1"/>
            </p:cNvSpPr>
            <p:nvPr/>
          </p:nvSpPr>
          <p:spPr bwMode="auto">
            <a:xfrm>
              <a:off x="3568700" y="4327525"/>
              <a:ext cx="31750" cy="147638"/>
            </a:xfrm>
            <a:custGeom>
              <a:avLst/>
              <a:gdLst>
                <a:gd name="T0" fmla="*/ 45 w 86"/>
                <a:gd name="T1" fmla="*/ 398 h 410"/>
                <a:gd name="T2" fmla="*/ 40 w 86"/>
                <a:gd name="T3" fmla="*/ 381 h 410"/>
                <a:gd name="T4" fmla="*/ 34 w 86"/>
                <a:gd name="T5" fmla="*/ 352 h 410"/>
                <a:gd name="T6" fmla="*/ 29 w 86"/>
                <a:gd name="T7" fmla="*/ 324 h 410"/>
                <a:gd name="T8" fmla="*/ 29 w 86"/>
                <a:gd name="T9" fmla="*/ 306 h 410"/>
                <a:gd name="T10" fmla="*/ 29 w 86"/>
                <a:gd name="T11" fmla="*/ 301 h 410"/>
                <a:gd name="T12" fmla="*/ 34 w 86"/>
                <a:gd name="T13" fmla="*/ 284 h 410"/>
                <a:gd name="T14" fmla="*/ 34 w 86"/>
                <a:gd name="T15" fmla="*/ 272 h 410"/>
                <a:gd name="T16" fmla="*/ 29 w 86"/>
                <a:gd name="T17" fmla="*/ 261 h 410"/>
                <a:gd name="T18" fmla="*/ 23 w 86"/>
                <a:gd name="T19" fmla="*/ 256 h 410"/>
                <a:gd name="T20" fmla="*/ 17 w 86"/>
                <a:gd name="T21" fmla="*/ 250 h 410"/>
                <a:gd name="T22" fmla="*/ 12 w 86"/>
                <a:gd name="T23" fmla="*/ 244 h 410"/>
                <a:gd name="T24" fmla="*/ 12 w 86"/>
                <a:gd name="T25" fmla="*/ 244 h 410"/>
                <a:gd name="T26" fmla="*/ 12 w 86"/>
                <a:gd name="T27" fmla="*/ 238 h 410"/>
                <a:gd name="T28" fmla="*/ 12 w 86"/>
                <a:gd name="T29" fmla="*/ 221 h 410"/>
                <a:gd name="T30" fmla="*/ 12 w 86"/>
                <a:gd name="T31" fmla="*/ 205 h 410"/>
                <a:gd name="T32" fmla="*/ 17 w 86"/>
                <a:gd name="T33" fmla="*/ 187 h 410"/>
                <a:gd name="T34" fmla="*/ 12 w 86"/>
                <a:gd name="T35" fmla="*/ 176 h 410"/>
                <a:gd name="T36" fmla="*/ 6 w 86"/>
                <a:gd name="T37" fmla="*/ 159 h 410"/>
                <a:gd name="T38" fmla="*/ 0 w 86"/>
                <a:gd name="T39" fmla="*/ 147 h 410"/>
                <a:gd name="T40" fmla="*/ 6 w 86"/>
                <a:gd name="T41" fmla="*/ 136 h 410"/>
                <a:gd name="T42" fmla="*/ 17 w 86"/>
                <a:gd name="T43" fmla="*/ 131 h 410"/>
                <a:gd name="T44" fmla="*/ 29 w 86"/>
                <a:gd name="T45" fmla="*/ 125 h 410"/>
                <a:gd name="T46" fmla="*/ 40 w 86"/>
                <a:gd name="T47" fmla="*/ 113 h 410"/>
                <a:gd name="T48" fmla="*/ 45 w 86"/>
                <a:gd name="T49" fmla="*/ 102 h 410"/>
                <a:gd name="T50" fmla="*/ 45 w 86"/>
                <a:gd name="T51" fmla="*/ 91 h 410"/>
                <a:gd name="T52" fmla="*/ 45 w 86"/>
                <a:gd name="T53" fmla="*/ 79 h 410"/>
                <a:gd name="T54" fmla="*/ 45 w 86"/>
                <a:gd name="T55" fmla="*/ 68 h 410"/>
                <a:gd name="T56" fmla="*/ 45 w 86"/>
                <a:gd name="T57" fmla="*/ 62 h 410"/>
                <a:gd name="T58" fmla="*/ 51 w 86"/>
                <a:gd name="T59" fmla="*/ 46 h 410"/>
                <a:gd name="T60" fmla="*/ 69 w 86"/>
                <a:gd name="T61" fmla="*/ 28 h 410"/>
                <a:gd name="T62" fmla="*/ 80 w 86"/>
                <a:gd name="T63" fmla="*/ 1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10">
                  <a:moveTo>
                    <a:pt x="51" y="409"/>
                  </a:moveTo>
                  <a:lnTo>
                    <a:pt x="45" y="398"/>
                  </a:lnTo>
                  <a:lnTo>
                    <a:pt x="45" y="386"/>
                  </a:lnTo>
                  <a:lnTo>
                    <a:pt x="40" y="381"/>
                  </a:lnTo>
                  <a:lnTo>
                    <a:pt x="40" y="369"/>
                  </a:lnTo>
                  <a:lnTo>
                    <a:pt x="34" y="352"/>
                  </a:lnTo>
                  <a:lnTo>
                    <a:pt x="34" y="335"/>
                  </a:lnTo>
                  <a:lnTo>
                    <a:pt x="29" y="324"/>
                  </a:lnTo>
                  <a:lnTo>
                    <a:pt x="29" y="306"/>
                  </a:lnTo>
                  <a:lnTo>
                    <a:pt x="29" y="306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4" y="284"/>
                  </a:lnTo>
                  <a:lnTo>
                    <a:pt x="34" y="284"/>
                  </a:lnTo>
                  <a:lnTo>
                    <a:pt x="34" y="272"/>
                  </a:lnTo>
                  <a:lnTo>
                    <a:pt x="34" y="272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17" y="250"/>
                  </a:lnTo>
                  <a:lnTo>
                    <a:pt x="17" y="250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2" y="244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2" y="221"/>
                  </a:lnTo>
                  <a:lnTo>
                    <a:pt x="12" y="221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Freeform 190"/>
            <p:cNvSpPr>
              <a:spLocks noChangeArrowheads="1"/>
            </p:cNvSpPr>
            <p:nvPr/>
          </p:nvSpPr>
          <p:spPr bwMode="auto">
            <a:xfrm>
              <a:off x="3586163" y="4446588"/>
              <a:ext cx="69850" cy="33337"/>
            </a:xfrm>
            <a:custGeom>
              <a:avLst/>
              <a:gdLst>
                <a:gd name="T0" fmla="*/ 0 w 194"/>
                <a:gd name="T1" fmla="*/ 79 h 91"/>
                <a:gd name="T2" fmla="*/ 6 w 194"/>
                <a:gd name="T3" fmla="*/ 79 h 91"/>
                <a:gd name="T4" fmla="*/ 12 w 194"/>
                <a:gd name="T5" fmla="*/ 73 h 91"/>
                <a:gd name="T6" fmla="*/ 23 w 194"/>
                <a:gd name="T7" fmla="*/ 73 h 91"/>
                <a:gd name="T8" fmla="*/ 29 w 194"/>
                <a:gd name="T9" fmla="*/ 73 h 91"/>
                <a:gd name="T10" fmla="*/ 40 w 194"/>
                <a:gd name="T11" fmla="*/ 79 h 91"/>
                <a:gd name="T12" fmla="*/ 52 w 194"/>
                <a:gd name="T13" fmla="*/ 79 h 91"/>
                <a:gd name="T14" fmla="*/ 63 w 194"/>
                <a:gd name="T15" fmla="*/ 85 h 91"/>
                <a:gd name="T16" fmla="*/ 74 w 194"/>
                <a:gd name="T17" fmla="*/ 90 h 91"/>
                <a:gd name="T18" fmla="*/ 80 w 194"/>
                <a:gd name="T19" fmla="*/ 79 h 91"/>
                <a:gd name="T20" fmla="*/ 86 w 194"/>
                <a:gd name="T21" fmla="*/ 73 h 91"/>
                <a:gd name="T22" fmla="*/ 91 w 194"/>
                <a:gd name="T23" fmla="*/ 68 h 91"/>
                <a:gd name="T24" fmla="*/ 97 w 194"/>
                <a:gd name="T25" fmla="*/ 56 h 91"/>
                <a:gd name="T26" fmla="*/ 86 w 194"/>
                <a:gd name="T27" fmla="*/ 56 h 91"/>
                <a:gd name="T28" fmla="*/ 80 w 194"/>
                <a:gd name="T29" fmla="*/ 51 h 91"/>
                <a:gd name="T30" fmla="*/ 74 w 194"/>
                <a:gd name="T31" fmla="*/ 45 h 91"/>
                <a:gd name="T32" fmla="*/ 69 w 194"/>
                <a:gd name="T33" fmla="*/ 39 h 91"/>
                <a:gd name="T34" fmla="*/ 74 w 194"/>
                <a:gd name="T35" fmla="*/ 34 h 91"/>
                <a:gd name="T36" fmla="*/ 74 w 194"/>
                <a:gd name="T37" fmla="*/ 22 h 91"/>
                <a:gd name="T38" fmla="*/ 80 w 194"/>
                <a:gd name="T39" fmla="*/ 11 h 91"/>
                <a:gd name="T40" fmla="*/ 80 w 194"/>
                <a:gd name="T41" fmla="*/ 0 h 91"/>
                <a:gd name="T42" fmla="*/ 91 w 194"/>
                <a:gd name="T43" fmla="*/ 5 h 91"/>
                <a:gd name="T44" fmla="*/ 103 w 194"/>
                <a:gd name="T45" fmla="*/ 11 h 91"/>
                <a:gd name="T46" fmla="*/ 114 w 194"/>
                <a:gd name="T47" fmla="*/ 16 h 91"/>
                <a:gd name="T48" fmla="*/ 131 w 194"/>
                <a:gd name="T49" fmla="*/ 16 h 91"/>
                <a:gd name="T50" fmla="*/ 131 w 194"/>
                <a:gd name="T51" fmla="*/ 16 h 91"/>
                <a:gd name="T52" fmla="*/ 137 w 194"/>
                <a:gd name="T53" fmla="*/ 11 h 91"/>
                <a:gd name="T54" fmla="*/ 143 w 194"/>
                <a:gd name="T55" fmla="*/ 5 h 91"/>
                <a:gd name="T56" fmla="*/ 148 w 194"/>
                <a:gd name="T57" fmla="*/ 5 h 91"/>
                <a:gd name="T58" fmla="*/ 154 w 194"/>
                <a:gd name="T59" fmla="*/ 11 h 91"/>
                <a:gd name="T60" fmla="*/ 154 w 194"/>
                <a:gd name="T61" fmla="*/ 11 h 91"/>
                <a:gd name="T62" fmla="*/ 159 w 194"/>
                <a:gd name="T63" fmla="*/ 16 h 91"/>
                <a:gd name="T64" fmla="*/ 159 w 194"/>
                <a:gd name="T65" fmla="*/ 22 h 91"/>
                <a:gd name="T66" fmla="*/ 171 w 194"/>
                <a:gd name="T67" fmla="*/ 22 h 91"/>
                <a:gd name="T68" fmla="*/ 177 w 194"/>
                <a:gd name="T69" fmla="*/ 22 h 91"/>
                <a:gd name="T70" fmla="*/ 188 w 194"/>
                <a:gd name="T71" fmla="*/ 22 h 91"/>
                <a:gd name="T72" fmla="*/ 193 w 194"/>
                <a:gd name="T73" fmla="*/ 2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91">
                  <a:moveTo>
                    <a:pt x="0" y="79"/>
                  </a:moveTo>
                  <a:lnTo>
                    <a:pt x="6" y="79"/>
                  </a:lnTo>
                  <a:lnTo>
                    <a:pt x="12" y="73"/>
                  </a:lnTo>
                  <a:lnTo>
                    <a:pt x="23" y="73"/>
                  </a:lnTo>
                  <a:lnTo>
                    <a:pt x="29" y="73"/>
                  </a:lnTo>
                  <a:lnTo>
                    <a:pt x="40" y="79"/>
                  </a:lnTo>
                  <a:lnTo>
                    <a:pt x="52" y="79"/>
                  </a:lnTo>
                  <a:lnTo>
                    <a:pt x="63" y="85"/>
                  </a:lnTo>
                  <a:lnTo>
                    <a:pt x="74" y="90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91" y="68"/>
                  </a:lnTo>
                  <a:lnTo>
                    <a:pt x="97" y="56"/>
                  </a:lnTo>
                  <a:lnTo>
                    <a:pt x="86" y="56"/>
                  </a:lnTo>
                  <a:lnTo>
                    <a:pt x="80" y="51"/>
                  </a:lnTo>
                  <a:lnTo>
                    <a:pt x="74" y="45"/>
                  </a:lnTo>
                  <a:lnTo>
                    <a:pt x="69" y="39"/>
                  </a:lnTo>
                  <a:lnTo>
                    <a:pt x="74" y="34"/>
                  </a:lnTo>
                  <a:lnTo>
                    <a:pt x="74" y="22"/>
                  </a:lnTo>
                  <a:lnTo>
                    <a:pt x="80" y="11"/>
                  </a:lnTo>
                  <a:lnTo>
                    <a:pt x="80" y="0"/>
                  </a:lnTo>
                  <a:lnTo>
                    <a:pt x="91" y="5"/>
                  </a:lnTo>
                  <a:lnTo>
                    <a:pt x="103" y="11"/>
                  </a:lnTo>
                  <a:lnTo>
                    <a:pt x="114" y="16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7" y="11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9" y="16"/>
                  </a:lnTo>
                  <a:lnTo>
                    <a:pt x="159" y="22"/>
                  </a:lnTo>
                  <a:lnTo>
                    <a:pt x="171" y="22"/>
                  </a:lnTo>
                  <a:lnTo>
                    <a:pt x="177" y="22"/>
                  </a:lnTo>
                  <a:lnTo>
                    <a:pt x="188" y="22"/>
                  </a:lnTo>
                  <a:lnTo>
                    <a:pt x="193" y="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Freeform 191"/>
            <p:cNvSpPr>
              <a:spLocks noChangeArrowheads="1"/>
            </p:cNvSpPr>
            <p:nvPr/>
          </p:nvSpPr>
          <p:spPr bwMode="auto">
            <a:xfrm>
              <a:off x="3656013" y="4327525"/>
              <a:ext cx="17462" cy="127000"/>
            </a:xfrm>
            <a:custGeom>
              <a:avLst/>
              <a:gdLst>
                <a:gd name="T0" fmla="*/ 0 w 47"/>
                <a:gd name="T1" fmla="*/ 352 h 353"/>
                <a:gd name="T2" fmla="*/ 0 w 47"/>
                <a:gd name="T3" fmla="*/ 352 h 353"/>
                <a:gd name="T4" fmla="*/ 6 w 47"/>
                <a:gd name="T5" fmla="*/ 346 h 353"/>
                <a:gd name="T6" fmla="*/ 6 w 47"/>
                <a:gd name="T7" fmla="*/ 346 h 353"/>
                <a:gd name="T8" fmla="*/ 12 w 47"/>
                <a:gd name="T9" fmla="*/ 335 h 353"/>
                <a:gd name="T10" fmla="*/ 12 w 47"/>
                <a:gd name="T11" fmla="*/ 335 h 353"/>
                <a:gd name="T12" fmla="*/ 18 w 47"/>
                <a:gd name="T13" fmla="*/ 318 h 353"/>
                <a:gd name="T14" fmla="*/ 18 w 47"/>
                <a:gd name="T15" fmla="*/ 318 h 353"/>
                <a:gd name="T16" fmla="*/ 29 w 47"/>
                <a:gd name="T17" fmla="*/ 301 h 353"/>
                <a:gd name="T18" fmla="*/ 29 w 47"/>
                <a:gd name="T19" fmla="*/ 301 h 353"/>
                <a:gd name="T20" fmla="*/ 35 w 47"/>
                <a:gd name="T21" fmla="*/ 278 h 353"/>
                <a:gd name="T22" fmla="*/ 35 w 47"/>
                <a:gd name="T23" fmla="*/ 278 h 353"/>
                <a:gd name="T24" fmla="*/ 40 w 47"/>
                <a:gd name="T25" fmla="*/ 261 h 353"/>
                <a:gd name="T26" fmla="*/ 40 w 47"/>
                <a:gd name="T27" fmla="*/ 261 h 353"/>
                <a:gd name="T28" fmla="*/ 40 w 47"/>
                <a:gd name="T29" fmla="*/ 244 h 353"/>
                <a:gd name="T30" fmla="*/ 40 w 47"/>
                <a:gd name="T31" fmla="*/ 244 h 353"/>
                <a:gd name="T32" fmla="*/ 46 w 47"/>
                <a:gd name="T33" fmla="*/ 238 h 353"/>
                <a:gd name="T34" fmla="*/ 46 w 47"/>
                <a:gd name="T35" fmla="*/ 238 h 353"/>
                <a:gd name="T36" fmla="*/ 35 w 47"/>
                <a:gd name="T37" fmla="*/ 233 h 353"/>
                <a:gd name="T38" fmla="*/ 35 w 47"/>
                <a:gd name="T39" fmla="*/ 233 h 353"/>
                <a:gd name="T40" fmla="*/ 23 w 47"/>
                <a:gd name="T41" fmla="*/ 221 h 353"/>
                <a:gd name="T42" fmla="*/ 23 w 47"/>
                <a:gd name="T43" fmla="*/ 221 h 353"/>
                <a:gd name="T44" fmla="*/ 12 w 47"/>
                <a:gd name="T45" fmla="*/ 199 h 353"/>
                <a:gd name="T46" fmla="*/ 12 w 47"/>
                <a:gd name="T47" fmla="*/ 199 h 353"/>
                <a:gd name="T48" fmla="*/ 6 w 47"/>
                <a:gd name="T49" fmla="*/ 181 h 353"/>
                <a:gd name="T50" fmla="*/ 6 w 47"/>
                <a:gd name="T51" fmla="*/ 181 h 353"/>
                <a:gd name="T52" fmla="*/ 0 w 47"/>
                <a:gd name="T53" fmla="*/ 153 h 353"/>
                <a:gd name="T54" fmla="*/ 0 w 47"/>
                <a:gd name="T55" fmla="*/ 153 h 353"/>
                <a:gd name="T56" fmla="*/ 0 w 47"/>
                <a:gd name="T57" fmla="*/ 125 h 353"/>
                <a:gd name="T58" fmla="*/ 0 w 47"/>
                <a:gd name="T59" fmla="*/ 125 h 353"/>
                <a:gd name="T60" fmla="*/ 0 w 47"/>
                <a:gd name="T61" fmla="*/ 102 h 353"/>
                <a:gd name="T62" fmla="*/ 0 w 47"/>
                <a:gd name="T63" fmla="*/ 102 h 353"/>
                <a:gd name="T64" fmla="*/ 0 w 47"/>
                <a:gd name="T65" fmla="*/ 91 h 353"/>
                <a:gd name="T66" fmla="*/ 6 w 47"/>
                <a:gd name="T67" fmla="*/ 74 h 353"/>
                <a:gd name="T68" fmla="*/ 18 w 47"/>
                <a:gd name="T69" fmla="*/ 62 h 353"/>
                <a:gd name="T70" fmla="*/ 23 w 47"/>
                <a:gd name="T71" fmla="*/ 46 h 353"/>
                <a:gd name="T72" fmla="*/ 35 w 47"/>
                <a:gd name="T73" fmla="*/ 28 h 353"/>
                <a:gd name="T74" fmla="*/ 35 w 47"/>
                <a:gd name="T75" fmla="*/ 28 h 353"/>
                <a:gd name="T76" fmla="*/ 35 w 47"/>
                <a:gd name="T77" fmla="*/ 28 h 353"/>
                <a:gd name="T78" fmla="*/ 35 w 47"/>
                <a:gd name="T79" fmla="*/ 28 h 353"/>
                <a:gd name="T80" fmla="*/ 35 w 47"/>
                <a:gd name="T81" fmla="*/ 22 h 353"/>
                <a:gd name="T82" fmla="*/ 35 w 47"/>
                <a:gd name="T83" fmla="*/ 22 h 353"/>
                <a:gd name="T84" fmla="*/ 35 w 47"/>
                <a:gd name="T85" fmla="*/ 11 h 353"/>
                <a:gd name="T86" fmla="*/ 35 w 47"/>
                <a:gd name="T87" fmla="*/ 11 h 353"/>
                <a:gd name="T88" fmla="*/ 35 w 47"/>
                <a:gd name="T89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" h="353">
                  <a:moveTo>
                    <a:pt x="0" y="352"/>
                  </a:moveTo>
                  <a:lnTo>
                    <a:pt x="0" y="352"/>
                  </a:lnTo>
                  <a:lnTo>
                    <a:pt x="6" y="346"/>
                  </a:lnTo>
                  <a:lnTo>
                    <a:pt x="6" y="346"/>
                  </a:lnTo>
                  <a:lnTo>
                    <a:pt x="12" y="335"/>
                  </a:lnTo>
                  <a:lnTo>
                    <a:pt x="12" y="335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35" y="278"/>
                  </a:lnTo>
                  <a:lnTo>
                    <a:pt x="35" y="278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35" y="233"/>
                  </a:lnTo>
                  <a:lnTo>
                    <a:pt x="35" y="233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6" y="181"/>
                  </a:lnTo>
                  <a:lnTo>
                    <a:pt x="6" y="18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6" y="74"/>
                  </a:lnTo>
                  <a:lnTo>
                    <a:pt x="18" y="62"/>
                  </a:lnTo>
                  <a:lnTo>
                    <a:pt x="23" y="46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Freeform 192"/>
            <p:cNvSpPr>
              <a:spLocks noChangeArrowheads="1"/>
            </p:cNvSpPr>
            <p:nvPr/>
          </p:nvSpPr>
          <p:spPr bwMode="auto">
            <a:xfrm>
              <a:off x="3656013" y="4381500"/>
              <a:ext cx="80962" cy="88900"/>
            </a:xfrm>
            <a:custGeom>
              <a:avLst/>
              <a:gdLst>
                <a:gd name="T0" fmla="*/ 0 w 223"/>
                <a:gd name="T1" fmla="*/ 205 h 246"/>
                <a:gd name="T2" fmla="*/ 0 w 223"/>
                <a:gd name="T3" fmla="*/ 205 h 246"/>
                <a:gd name="T4" fmla="*/ 0 w 223"/>
                <a:gd name="T5" fmla="*/ 211 h 246"/>
                <a:gd name="T6" fmla="*/ 0 w 223"/>
                <a:gd name="T7" fmla="*/ 211 h 246"/>
                <a:gd name="T8" fmla="*/ 6 w 223"/>
                <a:gd name="T9" fmla="*/ 222 h 246"/>
                <a:gd name="T10" fmla="*/ 6 w 223"/>
                <a:gd name="T11" fmla="*/ 222 h 246"/>
                <a:gd name="T12" fmla="*/ 12 w 223"/>
                <a:gd name="T13" fmla="*/ 234 h 246"/>
                <a:gd name="T14" fmla="*/ 12 w 223"/>
                <a:gd name="T15" fmla="*/ 234 h 246"/>
                <a:gd name="T16" fmla="*/ 23 w 223"/>
                <a:gd name="T17" fmla="*/ 245 h 246"/>
                <a:gd name="T18" fmla="*/ 23 w 223"/>
                <a:gd name="T19" fmla="*/ 245 h 246"/>
                <a:gd name="T20" fmla="*/ 35 w 223"/>
                <a:gd name="T21" fmla="*/ 245 h 246"/>
                <a:gd name="T22" fmla="*/ 35 w 223"/>
                <a:gd name="T23" fmla="*/ 245 h 246"/>
                <a:gd name="T24" fmla="*/ 52 w 223"/>
                <a:gd name="T25" fmla="*/ 239 h 246"/>
                <a:gd name="T26" fmla="*/ 52 w 223"/>
                <a:gd name="T27" fmla="*/ 239 h 246"/>
                <a:gd name="T28" fmla="*/ 57 w 223"/>
                <a:gd name="T29" fmla="*/ 234 h 246"/>
                <a:gd name="T30" fmla="*/ 57 w 223"/>
                <a:gd name="T31" fmla="*/ 234 h 246"/>
                <a:gd name="T32" fmla="*/ 63 w 223"/>
                <a:gd name="T33" fmla="*/ 228 h 246"/>
                <a:gd name="T34" fmla="*/ 75 w 223"/>
                <a:gd name="T35" fmla="*/ 228 h 246"/>
                <a:gd name="T36" fmla="*/ 80 w 223"/>
                <a:gd name="T37" fmla="*/ 228 h 246"/>
                <a:gd name="T38" fmla="*/ 91 w 223"/>
                <a:gd name="T39" fmla="*/ 228 h 246"/>
                <a:gd name="T40" fmla="*/ 103 w 223"/>
                <a:gd name="T41" fmla="*/ 228 h 246"/>
                <a:gd name="T42" fmla="*/ 109 w 223"/>
                <a:gd name="T43" fmla="*/ 228 h 246"/>
                <a:gd name="T44" fmla="*/ 115 w 223"/>
                <a:gd name="T45" fmla="*/ 234 h 246"/>
                <a:gd name="T46" fmla="*/ 120 w 223"/>
                <a:gd name="T47" fmla="*/ 239 h 246"/>
                <a:gd name="T48" fmla="*/ 131 w 223"/>
                <a:gd name="T49" fmla="*/ 245 h 246"/>
                <a:gd name="T50" fmla="*/ 131 w 223"/>
                <a:gd name="T51" fmla="*/ 245 h 246"/>
                <a:gd name="T52" fmla="*/ 137 w 223"/>
                <a:gd name="T53" fmla="*/ 234 h 246"/>
                <a:gd name="T54" fmla="*/ 137 w 223"/>
                <a:gd name="T55" fmla="*/ 234 h 246"/>
                <a:gd name="T56" fmla="*/ 149 w 223"/>
                <a:gd name="T57" fmla="*/ 217 h 246"/>
                <a:gd name="T58" fmla="*/ 149 w 223"/>
                <a:gd name="T59" fmla="*/ 217 h 246"/>
                <a:gd name="T60" fmla="*/ 165 w 223"/>
                <a:gd name="T61" fmla="*/ 199 h 246"/>
                <a:gd name="T62" fmla="*/ 165 w 223"/>
                <a:gd name="T63" fmla="*/ 199 h 246"/>
                <a:gd name="T64" fmla="*/ 177 w 223"/>
                <a:gd name="T65" fmla="*/ 183 h 246"/>
                <a:gd name="T66" fmla="*/ 177 w 223"/>
                <a:gd name="T67" fmla="*/ 183 h 246"/>
                <a:gd name="T68" fmla="*/ 177 w 223"/>
                <a:gd name="T69" fmla="*/ 165 h 246"/>
                <a:gd name="T70" fmla="*/ 177 w 223"/>
                <a:gd name="T71" fmla="*/ 165 h 246"/>
                <a:gd name="T72" fmla="*/ 182 w 223"/>
                <a:gd name="T73" fmla="*/ 137 h 246"/>
                <a:gd name="T74" fmla="*/ 182 w 223"/>
                <a:gd name="T75" fmla="*/ 137 h 246"/>
                <a:gd name="T76" fmla="*/ 182 w 223"/>
                <a:gd name="T77" fmla="*/ 114 h 246"/>
                <a:gd name="T78" fmla="*/ 182 w 223"/>
                <a:gd name="T79" fmla="*/ 114 h 246"/>
                <a:gd name="T80" fmla="*/ 188 w 223"/>
                <a:gd name="T81" fmla="*/ 103 h 246"/>
                <a:gd name="T82" fmla="*/ 188 w 223"/>
                <a:gd name="T83" fmla="*/ 91 h 246"/>
                <a:gd name="T84" fmla="*/ 194 w 223"/>
                <a:gd name="T85" fmla="*/ 80 h 246"/>
                <a:gd name="T86" fmla="*/ 194 w 223"/>
                <a:gd name="T87" fmla="*/ 69 h 246"/>
                <a:gd name="T88" fmla="*/ 200 w 223"/>
                <a:gd name="T89" fmla="*/ 58 h 246"/>
                <a:gd name="T90" fmla="*/ 200 w 223"/>
                <a:gd name="T91" fmla="*/ 58 h 246"/>
                <a:gd name="T92" fmla="*/ 200 w 223"/>
                <a:gd name="T93" fmla="*/ 52 h 246"/>
                <a:gd name="T94" fmla="*/ 200 w 223"/>
                <a:gd name="T95" fmla="*/ 52 h 246"/>
                <a:gd name="T96" fmla="*/ 211 w 223"/>
                <a:gd name="T97" fmla="*/ 40 h 246"/>
                <a:gd name="T98" fmla="*/ 211 w 223"/>
                <a:gd name="T99" fmla="*/ 40 h 246"/>
                <a:gd name="T100" fmla="*/ 216 w 223"/>
                <a:gd name="T101" fmla="*/ 24 h 246"/>
                <a:gd name="T102" fmla="*/ 216 w 223"/>
                <a:gd name="T103" fmla="*/ 24 h 246"/>
                <a:gd name="T104" fmla="*/ 222 w 223"/>
                <a:gd name="T10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246">
                  <a:moveTo>
                    <a:pt x="0" y="205"/>
                  </a:moveTo>
                  <a:lnTo>
                    <a:pt x="0" y="205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6" y="222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63" y="228"/>
                  </a:lnTo>
                  <a:lnTo>
                    <a:pt x="75" y="228"/>
                  </a:lnTo>
                  <a:lnTo>
                    <a:pt x="80" y="228"/>
                  </a:lnTo>
                  <a:lnTo>
                    <a:pt x="91" y="228"/>
                  </a:lnTo>
                  <a:lnTo>
                    <a:pt x="103" y="228"/>
                  </a:lnTo>
                  <a:lnTo>
                    <a:pt x="109" y="228"/>
                  </a:lnTo>
                  <a:lnTo>
                    <a:pt x="115" y="234"/>
                  </a:lnTo>
                  <a:lnTo>
                    <a:pt x="120" y="239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49" y="217"/>
                  </a:lnTo>
                  <a:lnTo>
                    <a:pt x="149" y="217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77" y="183"/>
                  </a:lnTo>
                  <a:lnTo>
                    <a:pt x="177" y="183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8" y="103"/>
                  </a:lnTo>
                  <a:lnTo>
                    <a:pt x="188" y="91"/>
                  </a:lnTo>
                  <a:lnTo>
                    <a:pt x="194" y="80"/>
                  </a:lnTo>
                  <a:lnTo>
                    <a:pt x="194" y="69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200" y="52"/>
                  </a:lnTo>
                  <a:lnTo>
                    <a:pt x="200" y="52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22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Freeform 193"/>
            <p:cNvSpPr>
              <a:spLocks noChangeArrowheads="1"/>
            </p:cNvSpPr>
            <p:nvPr/>
          </p:nvSpPr>
          <p:spPr bwMode="auto">
            <a:xfrm>
              <a:off x="3151188" y="4654550"/>
              <a:ext cx="112712" cy="255588"/>
            </a:xfrm>
            <a:custGeom>
              <a:avLst/>
              <a:gdLst>
                <a:gd name="T0" fmla="*/ 273 w 314"/>
                <a:gd name="T1" fmla="*/ 6 h 712"/>
                <a:gd name="T2" fmla="*/ 267 w 314"/>
                <a:gd name="T3" fmla="*/ 17 h 712"/>
                <a:gd name="T4" fmla="*/ 250 w 314"/>
                <a:gd name="T5" fmla="*/ 29 h 712"/>
                <a:gd name="T6" fmla="*/ 233 w 314"/>
                <a:gd name="T7" fmla="*/ 29 h 712"/>
                <a:gd name="T8" fmla="*/ 205 w 314"/>
                <a:gd name="T9" fmla="*/ 29 h 712"/>
                <a:gd name="T10" fmla="*/ 193 w 314"/>
                <a:gd name="T11" fmla="*/ 35 h 712"/>
                <a:gd name="T12" fmla="*/ 159 w 314"/>
                <a:gd name="T13" fmla="*/ 40 h 712"/>
                <a:gd name="T14" fmla="*/ 148 w 314"/>
                <a:gd name="T15" fmla="*/ 46 h 712"/>
                <a:gd name="T16" fmla="*/ 114 w 314"/>
                <a:gd name="T17" fmla="*/ 68 h 712"/>
                <a:gd name="T18" fmla="*/ 96 w 314"/>
                <a:gd name="T19" fmla="*/ 80 h 712"/>
                <a:gd name="T20" fmla="*/ 68 w 314"/>
                <a:gd name="T21" fmla="*/ 102 h 712"/>
                <a:gd name="T22" fmla="*/ 68 w 314"/>
                <a:gd name="T23" fmla="*/ 120 h 712"/>
                <a:gd name="T24" fmla="*/ 62 w 314"/>
                <a:gd name="T25" fmla="*/ 148 h 712"/>
                <a:gd name="T26" fmla="*/ 51 w 314"/>
                <a:gd name="T27" fmla="*/ 165 h 712"/>
                <a:gd name="T28" fmla="*/ 40 w 314"/>
                <a:gd name="T29" fmla="*/ 194 h 712"/>
                <a:gd name="T30" fmla="*/ 34 w 314"/>
                <a:gd name="T31" fmla="*/ 199 h 712"/>
                <a:gd name="T32" fmla="*/ 28 w 314"/>
                <a:gd name="T33" fmla="*/ 228 h 712"/>
                <a:gd name="T34" fmla="*/ 28 w 314"/>
                <a:gd name="T35" fmla="*/ 239 h 712"/>
                <a:gd name="T36" fmla="*/ 28 w 314"/>
                <a:gd name="T37" fmla="*/ 250 h 712"/>
                <a:gd name="T38" fmla="*/ 28 w 314"/>
                <a:gd name="T39" fmla="*/ 250 h 712"/>
                <a:gd name="T40" fmla="*/ 5 w 314"/>
                <a:gd name="T41" fmla="*/ 245 h 712"/>
                <a:gd name="T42" fmla="*/ 0 w 314"/>
                <a:gd name="T43" fmla="*/ 250 h 712"/>
                <a:gd name="T44" fmla="*/ 0 w 314"/>
                <a:gd name="T45" fmla="*/ 267 h 712"/>
                <a:gd name="T46" fmla="*/ 5 w 314"/>
                <a:gd name="T47" fmla="*/ 295 h 712"/>
                <a:gd name="T48" fmla="*/ 11 w 314"/>
                <a:gd name="T49" fmla="*/ 301 h 712"/>
                <a:gd name="T50" fmla="*/ 23 w 314"/>
                <a:gd name="T51" fmla="*/ 324 h 712"/>
                <a:gd name="T52" fmla="*/ 23 w 314"/>
                <a:gd name="T53" fmla="*/ 335 h 712"/>
                <a:gd name="T54" fmla="*/ 17 w 314"/>
                <a:gd name="T55" fmla="*/ 358 h 712"/>
                <a:gd name="T56" fmla="*/ 11 w 314"/>
                <a:gd name="T57" fmla="*/ 375 h 712"/>
                <a:gd name="T58" fmla="*/ 34 w 314"/>
                <a:gd name="T59" fmla="*/ 381 h 712"/>
                <a:gd name="T60" fmla="*/ 45 w 314"/>
                <a:gd name="T61" fmla="*/ 392 h 712"/>
                <a:gd name="T62" fmla="*/ 68 w 314"/>
                <a:gd name="T63" fmla="*/ 421 h 712"/>
                <a:gd name="T64" fmla="*/ 85 w 314"/>
                <a:gd name="T65" fmla="*/ 432 h 712"/>
                <a:gd name="T66" fmla="*/ 102 w 314"/>
                <a:gd name="T67" fmla="*/ 455 h 712"/>
                <a:gd name="T68" fmla="*/ 108 w 314"/>
                <a:gd name="T69" fmla="*/ 466 h 712"/>
                <a:gd name="T70" fmla="*/ 120 w 314"/>
                <a:gd name="T71" fmla="*/ 484 h 712"/>
                <a:gd name="T72" fmla="*/ 136 w 314"/>
                <a:gd name="T73" fmla="*/ 489 h 712"/>
                <a:gd name="T74" fmla="*/ 182 w 314"/>
                <a:gd name="T75" fmla="*/ 489 h 712"/>
                <a:gd name="T76" fmla="*/ 193 w 314"/>
                <a:gd name="T77" fmla="*/ 484 h 712"/>
                <a:gd name="T78" fmla="*/ 221 w 314"/>
                <a:gd name="T79" fmla="*/ 466 h 712"/>
                <a:gd name="T80" fmla="*/ 239 w 314"/>
                <a:gd name="T81" fmla="*/ 455 h 712"/>
                <a:gd name="T82" fmla="*/ 250 w 314"/>
                <a:gd name="T83" fmla="*/ 455 h 712"/>
                <a:gd name="T84" fmla="*/ 250 w 314"/>
                <a:gd name="T85" fmla="*/ 466 h 712"/>
                <a:gd name="T86" fmla="*/ 245 w 314"/>
                <a:gd name="T87" fmla="*/ 580 h 712"/>
                <a:gd name="T88" fmla="*/ 255 w 314"/>
                <a:gd name="T89" fmla="*/ 688 h 712"/>
                <a:gd name="T90" fmla="*/ 313 w 314"/>
                <a:gd name="T91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712">
                  <a:moveTo>
                    <a:pt x="273" y="0"/>
                  </a:moveTo>
                  <a:lnTo>
                    <a:pt x="273" y="0"/>
                  </a:lnTo>
                  <a:lnTo>
                    <a:pt x="273" y="6"/>
                  </a:lnTo>
                  <a:lnTo>
                    <a:pt x="273" y="6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1" y="23"/>
                  </a:lnTo>
                  <a:lnTo>
                    <a:pt x="261" y="23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21" y="29"/>
                  </a:lnTo>
                  <a:lnTo>
                    <a:pt x="221" y="29"/>
                  </a:lnTo>
                  <a:lnTo>
                    <a:pt x="205" y="29"/>
                  </a:lnTo>
                  <a:lnTo>
                    <a:pt x="205" y="29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76" y="35"/>
                  </a:lnTo>
                  <a:lnTo>
                    <a:pt x="176" y="35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96" y="80"/>
                  </a:lnTo>
                  <a:lnTo>
                    <a:pt x="96" y="80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2" y="136"/>
                  </a:lnTo>
                  <a:lnTo>
                    <a:pt x="62" y="136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8" y="239"/>
                  </a:lnTo>
                  <a:lnTo>
                    <a:pt x="28" y="239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17" y="245"/>
                  </a:lnTo>
                  <a:lnTo>
                    <a:pt x="17" y="245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5" y="285"/>
                  </a:lnTo>
                  <a:lnTo>
                    <a:pt x="5" y="285"/>
                  </a:lnTo>
                  <a:lnTo>
                    <a:pt x="5" y="295"/>
                  </a:lnTo>
                  <a:lnTo>
                    <a:pt x="5" y="295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23" y="307"/>
                  </a:lnTo>
                  <a:lnTo>
                    <a:pt x="23" y="307"/>
                  </a:lnTo>
                  <a:lnTo>
                    <a:pt x="23" y="324"/>
                  </a:lnTo>
                  <a:lnTo>
                    <a:pt x="23" y="324"/>
                  </a:lnTo>
                  <a:lnTo>
                    <a:pt x="23" y="335"/>
                  </a:lnTo>
                  <a:lnTo>
                    <a:pt x="23" y="335"/>
                  </a:lnTo>
                  <a:lnTo>
                    <a:pt x="23" y="341"/>
                  </a:lnTo>
                  <a:lnTo>
                    <a:pt x="23" y="347"/>
                  </a:lnTo>
                  <a:lnTo>
                    <a:pt x="17" y="358"/>
                  </a:lnTo>
                  <a:lnTo>
                    <a:pt x="17" y="364"/>
                  </a:lnTo>
                  <a:lnTo>
                    <a:pt x="11" y="375"/>
                  </a:lnTo>
                  <a:lnTo>
                    <a:pt x="11" y="375"/>
                  </a:lnTo>
                  <a:lnTo>
                    <a:pt x="17" y="375"/>
                  </a:lnTo>
                  <a:lnTo>
                    <a:pt x="17" y="375"/>
                  </a:lnTo>
                  <a:lnTo>
                    <a:pt x="34" y="381"/>
                  </a:lnTo>
                  <a:lnTo>
                    <a:pt x="34" y="381"/>
                  </a:lnTo>
                  <a:lnTo>
                    <a:pt x="45" y="392"/>
                  </a:lnTo>
                  <a:lnTo>
                    <a:pt x="45" y="392"/>
                  </a:lnTo>
                  <a:lnTo>
                    <a:pt x="57" y="410"/>
                  </a:lnTo>
                  <a:lnTo>
                    <a:pt x="57" y="410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85" y="432"/>
                  </a:lnTo>
                  <a:lnTo>
                    <a:pt x="85" y="432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102" y="455"/>
                  </a:lnTo>
                  <a:lnTo>
                    <a:pt x="102" y="455"/>
                  </a:lnTo>
                  <a:lnTo>
                    <a:pt x="108" y="466"/>
                  </a:lnTo>
                  <a:lnTo>
                    <a:pt x="108" y="466"/>
                  </a:lnTo>
                  <a:lnTo>
                    <a:pt x="114" y="478"/>
                  </a:lnTo>
                  <a:lnTo>
                    <a:pt x="114" y="478"/>
                  </a:lnTo>
                  <a:lnTo>
                    <a:pt x="120" y="484"/>
                  </a:lnTo>
                  <a:lnTo>
                    <a:pt x="120" y="484"/>
                  </a:lnTo>
                  <a:lnTo>
                    <a:pt x="120" y="489"/>
                  </a:lnTo>
                  <a:lnTo>
                    <a:pt x="136" y="489"/>
                  </a:lnTo>
                  <a:lnTo>
                    <a:pt x="154" y="489"/>
                  </a:lnTo>
                  <a:lnTo>
                    <a:pt x="170" y="489"/>
                  </a:lnTo>
                  <a:lnTo>
                    <a:pt x="182" y="489"/>
                  </a:lnTo>
                  <a:lnTo>
                    <a:pt x="182" y="489"/>
                  </a:lnTo>
                  <a:lnTo>
                    <a:pt x="193" y="484"/>
                  </a:lnTo>
                  <a:lnTo>
                    <a:pt x="193" y="484"/>
                  </a:lnTo>
                  <a:lnTo>
                    <a:pt x="205" y="478"/>
                  </a:lnTo>
                  <a:lnTo>
                    <a:pt x="205" y="478"/>
                  </a:lnTo>
                  <a:lnTo>
                    <a:pt x="221" y="466"/>
                  </a:lnTo>
                  <a:lnTo>
                    <a:pt x="221" y="466"/>
                  </a:lnTo>
                  <a:lnTo>
                    <a:pt x="239" y="455"/>
                  </a:lnTo>
                  <a:lnTo>
                    <a:pt x="239" y="455"/>
                  </a:lnTo>
                  <a:lnTo>
                    <a:pt x="250" y="449"/>
                  </a:lnTo>
                  <a:lnTo>
                    <a:pt x="250" y="449"/>
                  </a:lnTo>
                  <a:lnTo>
                    <a:pt x="250" y="455"/>
                  </a:lnTo>
                  <a:lnTo>
                    <a:pt x="250" y="455"/>
                  </a:lnTo>
                  <a:lnTo>
                    <a:pt x="250" y="466"/>
                  </a:lnTo>
                  <a:lnTo>
                    <a:pt x="250" y="466"/>
                  </a:lnTo>
                  <a:lnTo>
                    <a:pt x="250" y="472"/>
                  </a:lnTo>
                  <a:lnTo>
                    <a:pt x="245" y="523"/>
                  </a:lnTo>
                  <a:lnTo>
                    <a:pt x="245" y="580"/>
                  </a:lnTo>
                  <a:lnTo>
                    <a:pt x="239" y="631"/>
                  </a:lnTo>
                  <a:lnTo>
                    <a:pt x="233" y="682"/>
                  </a:lnTo>
                  <a:lnTo>
                    <a:pt x="255" y="688"/>
                  </a:lnTo>
                  <a:lnTo>
                    <a:pt x="273" y="699"/>
                  </a:lnTo>
                  <a:lnTo>
                    <a:pt x="295" y="705"/>
                  </a:lnTo>
                  <a:lnTo>
                    <a:pt x="313" y="7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Freeform 194"/>
            <p:cNvSpPr>
              <a:spLocks noChangeArrowheads="1"/>
            </p:cNvSpPr>
            <p:nvPr/>
          </p:nvSpPr>
          <p:spPr bwMode="auto">
            <a:xfrm>
              <a:off x="3263900" y="4911725"/>
              <a:ext cx="22225" cy="171450"/>
            </a:xfrm>
            <a:custGeom>
              <a:avLst/>
              <a:gdLst>
                <a:gd name="T0" fmla="*/ 11 w 63"/>
                <a:gd name="T1" fmla="*/ 23 h 478"/>
                <a:gd name="T2" fmla="*/ 33 w 63"/>
                <a:gd name="T3" fmla="*/ 68 h 478"/>
                <a:gd name="T4" fmla="*/ 45 w 63"/>
                <a:gd name="T5" fmla="*/ 102 h 478"/>
                <a:gd name="T6" fmla="*/ 33 w 63"/>
                <a:gd name="T7" fmla="*/ 130 h 478"/>
                <a:gd name="T8" fmla="*/ 28 w 63"/>
                <a:gd name="T9" fmla="*/ 142 h 478"/>
                <a:gd name="T10" fmla="*/ 28 w 63"/>
                <a:gd name="T11" fmla="*/ 148 h 478"/>
                <a:gd name="T12" fmla="*/ 22 w 63"/>
                <a:gd name="T13" fmla="*/ 164 h 478"/>
                <a:gd name="T14" fmla="*/ 17 w 63"/>
                <a:gd name="T15" fmla="*/ 187 h 478"/>
                <a:gd name="T16" fmla="*/ 22 w 63"/>
                <a:gd name="T17" fmla="*/ 204 h 478"/>
                <a:gd name="T18" fmla="*/ 28 w 63"/>
                <a:gd name="T19" fmla="*/ 216 h 478"/>
                <a:gd name="T20" fmla="*/ 33 w 63"/>
                <a:gd name="T21" fmla="*/ 233 h 478"/>
                <a:gd name="T22" fmla="*/ 39 w 63"/>
                <a:gd name="T23" fmla="*/ 244 h 478"/>
                <a:gd name="T24" fmla="*/ 39 w 63"/>
                <a:gd name="T25" fmla="*/ 244 h 478"/>
                <a:gd name="T26" fmla="*/ 39 w 63"/>
                <a:gd name="T27" fmla="*/ 250 h 478"/>
                <a:gd name="T28" fmla="*/ 33 w 63"/>
                <a:gd name="T29" fmla="*/ 256 h 478"/>
                <a:gd name="T30" fmla="*/ 33 w 63"/>
                <a:gd name="T31" fmla="*/ 267 h 478"/>
                <a:gd name="T32" fmla="*/ 33 w 63"/>
                <a:gd name="T33" fmla="*/ 273 h 478"/>
                <a:gd name="T34" fmla="*/ 39 w 63"/>
                <a:gd name="T35" fmla="*/ 284 h 478"/>
                <a:gd name="T36" fmla="*/ 45 w 63"/>
                <a:gd name="T37" fmla="*/ 295 h 478"/>
                <a:gd name="T38" fmla="*/ 45 w 63"/>
                <a:gd name="T39" fmla="*/ 301 h 478"/>
                <a:gd name="T40" fmla="*/ 45 w 63"/>
                <a:gd name="T41" fmla="*/ 312 h 478"/>
                <a:gd name="T42" fmla="*/ 51 w 63"/>
                <a:gd name="T43" fmla="*/ 329 h 478"/>
                <a:gd name="T44" fmla="*/ 51 w 63"/>
                <a:gd name="T45" fmla="*/ 335 h 478"/>
                <a:gd name="T46" fmla="*/ 56 w 63"/>
                <a:gd name="T47" fmla="*/ 335 h 478"/>
                <a:gd name="T48" fmla="*/ 56 w 63"/>
                <a:gd name="T49" fmla="*/ 347 h 478"/>
                <a:gd name="T50" fmla="*/ 62 w 63"/>
                <a:gd name="T51" fmla="*/ 358 h 478"/>
                <a:gd name="T52" fmla="*/ 56 w 63"/>
                <a:gd name="T53" fmla="*/ 369 h 478"/>
                <a:gd name="T54" fmla="*/ 45 w 63"/>
                <a:gd name="T55" fmla="*/ 386 h 478"/>
                <a:gd name="T56" fmla="*/ 33 w 63"/>
                <a:gd name="T57" fmla="*/ 409 h 478"/>
                <a:gd name="T58" fmla="*/ 22 w 63"/>
                <a:gd name="T59" fmla="*/ 426 h 478"/>
                <a:gd name="T60" fmla="*/ 17 w 63"/>
                <a:gd name="T61" fmla="*/ 443 h 478"/>
                <a:gd name="T62" fmla="*/ 22 w 63"/>
                <a:gd name="T63" fmla="*/ 46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478">
                  <a:moveTo>
                    <a:pt x="0" y="0"/>
                  </a:moveTo>
                  <a:lnTo>
                    <a:pt x="11" y="23"/>
                  </a:lnTo>
                  <a:lnTo>
                    <a:pt x="22" y="45"/>
                  </a:lnTo>
                  <a:lnTo>
                    <a:pt x="33" y="68"/>
                  </a:lnTo>
                  <a:lnTo>
                    <a:pt x="45" y="91"/>
                  </a:lnTo>
                  <a:lnTo>
                    <a:pt x="45" y="102"/>
                  </a:lnTo>
                  <a:lnTo>
                    <a:pt x="39" y="119"/>
                  </a:lnTo>
                  <a:lnTo>
                    <a:pt x="33" y="13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48"/>
                  </a:lnTo>
                  <a:lnTo>
                    <a:pt x="28" y="14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33" y="233"/>
                  </a:lnTo>
                  <a:lnTo>
                    <a:pt x="33" y="233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9" y="244"/>
                  </a:lnTo>
                  <a:lnTo>
                    <a:pt x="39" y="250"/>
                  </a:lnTo>
                  <a:lnTo>
                    <a:pt x="39" y="250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3" y="267"/>
                  </a:lnTo>
                  <a:lnTo>
                    <a:pt x="33" y="267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9" y="284"/>
                  </a:lnTo>
                  <a:lnTo>
                    <a:pt x="39" y="284"/>
                  </a:lnTo>
                  <a:lnTo>
                    <a:pt x="45" y="295"/>
                  </a:lnTo>
                  <a:lnTo>
                    <a:pt x="45" y="295"/>
                  </a:lnTo>
                  <a:lnTo>
                    <a:pt x="45" y="301"/>
                  </a:lnTo>
                  <a:lnTo>
                    <a:pt x="45" y="301"/>
                  </a:lnTo>
                  <a:lnTo>
                    <a:pt x="45" y="307"/>
                  </a:lnTo>
                  <a:lnTo>
                    <a:pt x="45" y="312"/>
                  </a:lnTo>
                  <a:lnTo>
                    <a:pt x="51" y="318"/>
                  </a:lnTo>
                  <a:lnTo>
                    <a:pt x="51" y="329"/>
                  </a:lnTo>
                  <a:lnTo>
                    <a:pt x="51" y="335"/>
                  </a:lnTo>
                  <a:lnTo>
                    <a:pt x="51" y="335"/>
                  </a:lnTo>
                  <a:lnTo>
                    <a:pt x="56" y="335"/>
                  </a:lnTo>
                  <a:lnTo>
                    <a:pt x="56" y="335"/>
                  </a:lnTo>
                  <a:lnTo>
                    <a:pt x="56" y="347"/>
                  </a:lnTo>
                  <a:lnTo>
                    <a:pt x="56" y="347"/>
                  </a:lnTo>
                  <a:lnTo>
                    <a:pt x="62" y="358"/>
                  </a:lnTo>
                  <a:lnTo>
                    <a:pt x="62" y="358"/>
                  </a:lnTo>
                  <a:lnTo>
                    <a:pt x="56" y="369"/>
                  </a:lnTo>
                  <a:lnTo>
                    <a:pt x="56" y="369"/>
                  </a:lnTo>
                  <a:lnTo>
                    <a:pt x="45" y="386"/>
                  </a:lnTo>
                  <a:lnTo>
                    <a:pt x="45" y="386"/>
                  </a:lnTo>
                  <a:lnTo>
                    <a:pt x="33" y="409"/>
                  </a:lnTo>
                  <a:lnTo>
                    <a:pt x="33" y="409"/>
                  </a:lnTo>
                  <a:lnTo>
                    <a:pt x="22" y="426"/>
                  </a:lnTo>
                  <a:lnTo>
                    <a:pt x="22" y="426"/>
                  </a:lnTo>
                  <a:lnTo>
                    <a:pt x="17" y="432"/>
                  </a:lnTo>
                  <a:lnTo>
                    <a:pt x="17" y="443"/>
                  </a:lnTo>
                  <a:lnTo>
                    <a:pt x="22" y="454"/>
                  </a:lnTo>
                  <a:lnTo>
                    <a:pt x="22" y="466"/>
                  </a:lnTo>
                  <a:lnTo>
                    <a:pt x="28" y="47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Freeform 195"/>
            <p:cNvSpPr>
              <a:spLocks noChangeArrowheads="1"/>
            </p:cNvSpPr>
            <p:nvPr/>
          </p:nvSpPr>
          <p:spPr bwMode="auto">
            <a:xfrm>
              <a:off x="3259138" y="5083175"/>
              <a:ext cx="14287" cy="14288"/>
            </a:xfrm>
            <a:custGeom>
              <a:avLst/>
              <a:gdLst>
                <a:gd name="T0" fmla="*/ 40 w 41"/>
                <a:gd name="T1" fmla="*/ 0 h 41"/>
                <a:gd name="T2" fmla="*/ 40 w 41"/>
                <a:gd name="T3" fmla="*/ 0 h 41"/>
                <a:gd name="T4" fmla="*/ 40 w 41"/>
                <a:gd name="T5" fmla="*/ 0 h 41"/>
                <a:gd name="T6" fmla="*/ 40 w 41"/>
                <a:gd name="T7" fmla="*/ 0 h 41"/>
                <a:gd name="T8" fmla="*/ 34 w 41"/>
                <a:gd name="T9" fmla="*/ 6 h 41"/>
                <a:gd name="T10" fmla="*/ 34 w 41"/>
                <a:gd name="T11" fmla="*/ 6 h 41"/>
                <a:gd name="T12" fmla="*/ 29 w 41"/>
                <a:gd name="T13" fmla="*/ 11 h 41"/>
                <a:gd name="T14" fmla="*/ 29 w 41"/>
                <a:gd name="T15" fmla="*/ 11 h 41"/>
                <a:gd name="T16" fmla="*/ 23 w 41"/>
                <a:gd name="T17" fmla="*/ 23 h 41"/>
                <a:gd name="T18" fmla="*/ 23 w 41"/>
                <a:gd name="T19" fmla="*/ 23 h 41"/>
                <a:gd name="T20" fmla="*/ 17 w 41"/>
                <a:gd name="T21" fmla="*/ 35 h 41"/>
                <a:gd name="T22" fmla="*/ 17 w 41"/>
                <a:gd name="T23" fmla="*/ 35 h 41"/>
                <a:gd name="T24" fmla="*/ 12 w 41"/>
                <a:gd name="T25" fmla="*/ 40 h 41"/>
                <a:gd name="T26" fmla="*/ 12 w 41"/>
                <a:gd name="T27" fmla="*/ 40 h 41"/>
                <a:gd name="T28" fmla="*/ 0 w 41"/>
                <a:gd name="T29" fmla="*/ 40 h 41"/>
                <a:gd name="T30" fmla="*/ 0 w 41"/>
                <a:gd name="T31" fmla="*/ 40 h 41"/>
                <a:gd name="T32" fmla="*/ 0 w 41"/>
                <a:gd name="T33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Freeform 196"/>
            <p:cNvSpPr>
              <a:spLocks noChangeArrowheads="1"/>
            </p:cNvSpPr>
            <p:nvPr/>
          </p:nvSpPr>
          <p:spPr bwMode="auto">
            <a:xfrm>
              <a:off x="3263900" y="4857750"/>
              <a:ext cx="311150" cy="293688"/>
            </a:xfrm>
            <a:custGeom>
              <a:avLst/>
              <a:gdLst>
                <a:gd name="T0" fmla="*/ 5 w 864"/>
                <a:gd name="T1" fmla="*/ 148 h 814"/>
                <a:gd name="T2" fmla="*/ 22 w 864"/>
                <a:gd name="T3" fmla="*/ 148 h 814"/>
                <a:gd name="T4" fmla="*/ 51 w 864"/>
                <a:gd name="T5" fmla="*/ 153 h 814"/>
                <a:gd name="T6" fmla="*/ 79 w 864"/>
                <a:gd name="T7" fmla="*/ 142 h 814"/>
                <a:gd name="T8" fmla="*/ 79 w 864"/>
                <a:gd name="T9" fmla="*/ 125 h 814"/>
                <a:gd name="T10" fmla="*/ 85 w 864"/>
                <a:gd name="T11" fmla="*/ 119 h 814"/>
                <a:gd name="T12" fmla="*/ 102 w 864"/>
                <a:gd name="T13" fmla="*/ 114 h 814"/>
                <a:gd name="T14" fmla="*/ 119 w 864"/>
                <a:gd name="T15" fmla="*/ 96 h 814"/>
                <a:gd name="T16" fmla="*/ 164 w 864"/>
                <a:gd name="T17" fmla="*/ 40 h 814"/>
                <a:gd name="T18" fmla="*/ 187 w 864"/>
                <a:gd name="T19" fmla="*/ 22 h 814"/>
                <a:gd name="T20" fmla="*/ 238 w 864"/>
                <a:gd name="T21" fmla="*/ 11 h 814"/>
                <a:gd name="T22" fmla="*/ 272 w 864"/>
                <a:gd name="T23" fmla="*/ 0 h 814"/>
                <a:gd name="T24" fmla="*/ 301 w 864"/>
                <a:gd name="T25" fmla="*/ 0 h 814"/>
                <a:gd name="T26" fmla="*/ 312 w 864"/>
                <a:gd name="T27" fmla="*/ 6 h 814"/>
                <a:gd name="T28" fmla="*/ 318 w 864"/>
                <a:gd name="T29" fmla="*/ 22 h 814"/>
                <a:gd name="T30" fmla="*/ 306 w 864"/>
                <a:gd name="T31" fmla="*/ 51 h 814"/>
                <a:gd name="T32" fmla="*/ 295 w 864"/>
                <a:gd name="T33" fmla="*/ 96 h 814"/>
                <a:gd name="T34" fmla="*/ 306 w 864"/>
                <a:gd name="T35" fmla="*/ 119 h 814"/>
                <a:gd name="T36" fmla="*/ 323 w 864"/>
                <a:gd name="T37" fmla="*/ 136 h 814"/>
                <a:gd name="T38" fmla="*/ 346 w 864"/>
                <a:gd name="T39" fmla="*/ 142 h 814"/>
                <a:gd name="T40" fmla="*/ 363 w 864"/>
                <a:gd name="T41" fmla="*/ 148 h 814"/>
                <a:gd name="T42" fmla="*/ 386 w 864"/>
                <a:gd name="T43" fmla="*/ 142 h 814"/>
                <a:gd name="T44" fmla="*/ 409 w 864"/>
                <a:gd name="T45" fmla="*/ 148 h 814"/>
                <a:gd name="T46" fmla="*/ 437 w 864"/>
                <a:gd name="T47" fmla="*/ 176 h 814"/>
                <a:gd name="T48" fmla="*/ 466 w 864"/>
                <a:gd name="T49" fmla="*/ 193 h 814"/>
                <a:gd name="T50" fmla="*/ 488 w 864"/>
                <a:gd name="T51" fmla="*/ 210 h 814"/>
                <a:gd name="T52" fmla="*/ 500 w 864"/>
                <a:gd name="T53" fmla="*/ 221 h 814"/>
                <a:gd name="T54" fmla="*/ 522 w 864"/>
                <a:gd name="T55" fmla="*/ 244 h 814"/>
                <a:gd name="T56" fmla="*/ 551 w 864"/>
                <a:gd name="T57" fmla="*/ 256 h 814"/>
                <a:gd name="T58" fmla="*/ 585 w 864"/>
                <a:gd name="T59" fmla="*/ 261 h 814"/>
                <a:gd name="T60" fmla="*/ 607 w 864"/>
                <a:gd name="T61" fmla="*/ 267 h 814"/>
                <a:gd name="T62" fmla="*/ 636 w 864"/>
                <a:gd name="T63" fmla="*/ 261 h 814"/>
                <a:gd name="T64" fmla="*/ 653 w 864"/>
                <a:gd name="T65" fmla="*/ 267 h 814"/>
                <a:gd name="T66" fmla="*/ 670 w 864"/>
                <a:gd name="T67" fmla="*/ 296 h 814"/>
                <a:gd name="T68" fmla="*/ 676 w 864"/>
                <a:gd name="T69" fmla="*/ 330 h 814"/>
                <a:gd name="T70" fmla="*/ 693 w 864"/>
                <a:gd name="T71" fmla="*/ 364 h 814"/>
                <a:gd name="T72" fmla="*/ 693 w 864"/>
                <a:gd name="T73" fmla="*/ 375 h 814"/>
                <a:gd name="T74" fmla="*/ 687 w 864"/>
                <a:gd name="T75" fmla="*/ 386 h 814"/>
                <a:gd name="T76" fmla="*/ 670 w 864"/>
                <a:gd name="T77" fmla="*/ 415 h 814"/>
                <a:gd name="T78" fmla="*/ 670 w 864"/>
                <a:gd name="T79" fmla="*/ 437 h 814"/>
                <a:gd name="T80" fmla="*/ 681 w 864"/>
                <a:gd name="T81" fmla="*/ 471 h 814"/>
                <a:gd name="T82" fmla="*/ 693 w 864"/>
                <a:gd name="T83" fmla="*/ 500 h 814"/>
                <a:gd name="T84" fmla="*/ 721 w 864"/>
                <a:gd name="T85" fmla="*/ 511 h 814"/>
                <a:gd name="T86" fmla="*/ 806 w 864"/>
                <a:gd name="T87" fmla="*/ 506 h 814"/>
                <a:gd name="T88" fmla="*/ 801 w 864"/>
                <a:gd name="T89" fmla="*/ 517 h 814"/>
                <a:gd name="T90" fmla="*/ 801 w 864"/>
                <a:gd name="T91" fmla="*/ 551 h 814"/>
                <a:gd name="T92" fmla="*/ 806 w 864"/>
                <a:gd name="T93" fmla="*/ 580 h 814"/>
                <a:gd name="T94" fmla="*/ 824 w 864"/>
                <a:gd name="T95" fmla="*/ 602 h 814"/>
                <a:gd name="T96" fmla="*/ 846 w 864"/>
                <a:gd name="T97" fmla="*/ 620 h 814"/>
                <a:gd name="T98" fmla="*/ 858 w 864"/>
                <a:gd name="T99" fmla="*/ 642 h 814"/>
                <a:gd name="T100" fmla="*/ 863 w 864"/>
                <a:gd name="T101" fmla="*/ 665 h 814"/>
                <a:gd name="T102" fmla="*/ 858 w 864"/>
                <a:gd name="T103" fmla="*/ 688 h 814"/>
                <a:gd name="T104" fmla="*/ 846 w 864"/>
                <a:gd name="T105" fmla="*/ 739 h 814"/>
                <a:gd name="T106" fmla="*/ 841 w 864"/>
                <a:gd name="T107" fmla="*/ 784 h 814"/>
                <a:gd name="T108" fmla="*/ 852 w 864"/>
                <a:gd name="T109" fmla="*/ 801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4" h="814">
                  <a:moveTo>
                    <a:pt x="0" y="148"/>
                  </a:moveTo>
                  <a:lnTo>
                    <a:pt x="0" y="148"/>
                  </a:lnTo>
                  <a:lnTo>
                    <a:pt x="5" y="148"/>
                  </a:lnTo>
                  <a:lnTo>
                    <a:pt x="5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3" y="153"/>
                  </a:lnTo>
                  <a:lnTo>
                    <a:pt x="33" y="153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67" y="153"/>
                  </a:lnTo>
                  <a:lnTo>
                    <a:pt x="67" y="153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79" y="119"/>
                  </a:lnTo>
                  <a:lnTo>
                    <a:pt x="79" y="119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91" y="114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7" y="114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76" y="28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210" y="17"/>
                  </a:lnTo>
                  <a:lnTo>
                    <a:pt x="210" y="17"/>
                  </a:lnTo>
                  <a:lnTo>
                    <a:pt x="238" y="11"/>
                  </a:lnTo>
                  <a:lnTo>
                    <a:pt x="238" y="11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2" y="11"/>
                  </a:lnTo>
                  <a:lnTo>
                    <a:pt x="318" y="17"/>
                  </a:lnTo>
                  <a:lnTo>
                    <a:pt x="318" y="22"/>
                  </a:lnTo>
                  <a:lnTo>
                    <a:pt x="318" y="22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06" y="51"/>
                  </a:lnTo>
                  <a:lnTo>
                    <a:pt x="306" y="51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06" y="119"/>
                  </a:lnTo>
                  <a:lnTo>
                    <a:pt x="306" y="119"/>
                  </a:lnTo>
                  <a:lnTo>
                    <a:pt x="318" y="131"/>
                  </a:lnTo>
                  <a:lnTo>
                    <a:pt x="318" y="131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35" y="142"/>
                  </a:lnTo>
                  <a:lnTo>
                    <a:pt x="335" y="142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63" y="148"/>
                  </a:lnTo>
                  <a:lnTo>
                    <a:pt x="363" y="148"/>
                  </a:lnTo>
                  <a:lnTo>
                    <a:pt x="375" y="148"/>
                  </a:lnTo>
                  <a:lnTo>
                    <a:pt x="375" y="148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97" y="136"/>
                  </a:lnTo>
                  <a:lnTo>
                    <a:pt x="397" y="136"/>
                  </a:lnTo>
                  <a:lnTo>
                    <a:pt x="409" y="148"/>
                  </a:lnTo>
                  <a:lnTo>
                    <a:pt x="409" y="148"/>
                  </a:lnTo>
                  <a:lnTo>
                    <a:pt x="426" y="159"/>
                  </a:lnTo>
                  <a:lnTo>
                    <a:pt x="426" y="159"/>
                  </a:lnTo>
                  <a:lnTo>
                    <a:pt x="437" y="176"/>
                  </a:lnTo>
                  <a:lnTo>
                    <a:pt x="437" y="176"/>
                  </a:lnTo>
                  <a:lnTo>
                    <a:pt x="448" y="181"/>
                  </a:lnTo>
                  <a:lnTo>
                    <a:pt x="448" y="181"/>
                  </a:lnTo>
                  <a:lnTo>
                    <a:pt x="466" y="193"/>
                  </a:lnTo>
                  <a:lnTo>
                    <a:pt x="466" y="193"/>
                  </a:lnTo>
                  <a:lnTo>
                    <a:pt x="477" y="199"/>
                  </a:lnTo>
                  <a:lnTo>
                    <a:pt x="477" y="199"/>
                  </a:lnTo>
                  <a:lnTo>
                    <a:pt x="488" y="210"/>
                  </a:lnTo>
                  <a:lnTo>
                    <a:pt x="488" y="210"/>
                  </a:lnTo>
                  <a:lnTo>
                    <a:pt x="494" y="216"/>
                  </a:lnTo>
                  <a:lnTo>
                    <a:pt x="494" y="216"/>
                  </a:lnTo>
                  <a:lnTo>
                    <a:pt x="500" y="221"/>
                  </a:lnTo>
                  <a:lnTo>
                    <a:pt x="500" y="221"/>
                  </a:lnTo>
                  <a:lnTo>
                    <a:pt x="516" y="233"/>
                  </a:lnTo>
                  <a:lnTo>
                    <a:pt x="516" y="233"/>
                  </a:lnTo>
                  <a:lnTo>
                    <a:pt x="522" y="244"/>
                  </a:lnTo>
                  <a:lnTo>
                    <a:pt x="522" y="244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51" y="256"/>
                  </a:lnTo>
                  <a:lnTo>
                    <a:pt x="551" y="256"/>
                  </a:lnTo>
                  <a:lnTo>
                    <a:pt x="568" y="256"/>
                  </a:lnTo>
                  <a:lnTo>
                    <a:pt x="568" y="256"/>
                  </a:lnTo>
                  <a:lnTo>
                    <a:pt x="585" y="261"/>
                  </a:lnTo>
                  <a:lnTo>
                    <a:pt x="585" y="261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607" y="267"/>
                  </a:lnTo>
                  <a:lnTo>
                    <a:pt x="607" y="267"/>
                  </a:lnTo>
                  <a:lnTo>
                    <a:pt x="625" y="267"/>
                  </a:lnTo>
                  <a:lnTo>
                    <a:pt x="625" y="267"/>
                  </a:lnTo>
                  <a:lnTo>
                    <a:pt x="636" y="261"/>
                  </a:lnTo>
                  <a:lnTo>
                    <a:pt x="636" y="261"/>
                  </a:lnTo>
                  <a:lnTo>
                    <a:pt x="647" y="261"/>
                  </a:lnTo>
                  <a:lnTo>
                    <a:pt x="647" y="261"/>
                  </a:lnTo>
                  <a:lnTo>
                    <a:pt x="653" y="267"/>
                  </a:lnTo>
                  <a:lnTo>
                    <a:pt x="653" y="267"/>
                  </a:lnTo>
                  <a:lnTo>
                    <a:pt x="665" y="284"/>
                  </a:lnTo>
                  <a:lnTo>
                    <a:pt x="665" y="284"/>
                  </a:lnTo>
                  <a:lnTo>
                    <a:pt x="670" y="296"/>
                  </a:lnTo>
                  <a:lnTo>
                    <a:pt x="670" y="296"/>
                  </a:lnTo>
                  <a:lnTo>
                    <a:pt x="676" y="312"/>
                  </a:lnTo>
                  <a:lnTo>
                    <a:pt x="676" y="312"/>
                  </a:lnTo>
                  <a:lnTo>
                    <a:pt x="676" y="330"/>
                  </a:lnTo>
                  <a:lnTo>
                    <a:pt x="676" y="330"/>
                  </a:lnTo>
                  <a:lnTo>
                    <a:pt x="687" y="346"/>
                  </a:lnTo>
                  <a:lnTo>
                    <a:pt x="687" y="346"/>
                  </a:lnTo>
                  <a:lnTo>
                    <a:pt x="693" y="364"/>
                  </a:lnTo>
                  <a:lnTo>
                    <a:pt x="693" y="364"/>
                  </a:lnTo>
                  <a:lnTo>
                    <a:pt x="693" y="370"/>
                  </a:lnTo>
                  <a:lnTo>
                    <a:pt x="693" y="370"/>
                  </a:lnTo>
                  <a:lnTo>
                    <a:pt x="693" y="375"/>
                  </a:lnTo>
                  <a:lnTo>
                    <a:pt x="693" y="375"/>
                  </a:lnTo>
                  <a:lnTo>
                    <a:pt x="693" y="381"/>
                  </a:lnTo>
                  <a:lnTo>
                    <a:pt x="693" y="381"/>
                  </a:lnTo>
                  <a:lnTo>
                    <a:pt x="687" y="386"/>
                  </a:lnTo>
                  <a:lnTo>
                    <a:pt x="687" y="386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0" y="415"/>
                  </a:lnTo>
                  <a:lnTo>
                    <a:pt x="670" y="415"/>
                  </a:lnTo>
                  <a:lnTo>
                    <a:pt x="665" y="426"/>
                  </a:lnTo>
                  <a:lnTo>
                    <a:pt x="665" y="426"/>
                  </a:lnTo>
                  <a:lnTo>
                    <a:pt x="670" y="437"/>
                  </a:lnTo>
                  <a:lnTo>
                    <a:pt x="670" y="437"/>
                  </a:lnTo>
                  <a:lnTo>
                    <a:pt x="676" y="455"/>
                  </a:lnTo>
                  <a:lnTo>
                    <a:pt x="676" y="455"/>
                  </a:lnTo>
                  <a:lnTo>
                    <a:pt x="681" y="471"/>
                  </a:lnTo>
                  <a:lnTo>
                    <a:pt x="681" y="471"/>
                  </a:lnTo>
                  <a:lnTo>
                    <a:pt x="693" y="489"/>
                  </a:lnTo>
                  <a:lnTo>
                    <a:pt x="693" y="489"/>
                  </a:lnTo>
                  <a:lnTo>
                    <a:pt x="693" y="500"/>
                  </a:lnTo>
                  <a:lnTo>
                    <a:pt x="693" y="500"/>
                  </a:lnTo>
                  <a:lnTo>
                    <a:pt x="699" y="506"/>
                  </a:lnTo>
                  <a:lnTo>
                    <a:pt x="699" y="506"/>
                  </a:lnTo>
                  <a:lnTo>
                    <a:pt x="693" y="511"/>
                  </a:lnTo>
                  <a:lnTo>
                    <a:pt x="721" y="511"/>
                  </a:lnTo>
                  <a:lnTo>
                    <a:pt x="750" y="506"/>
                  </a:lnTo>
                  <a:lnTo>
                    <a:pt x="778" y="506"/>
                  </a:lnTo>
                  <a:lnTo>
                    <a:pt x="806" y="506"/>
                  </a:lnTo>
                  <a:lnTo>
                    <a:pt x="806" y="506"/>
                  </a:lnTo>
                  <a:lnTo>
                    <a:pt x="801" y="506"/>
                  </a:lnTo>
                  <a:lnTo>
                    <a:pt x="801" y="506"/>
                  </a:lnTo>
                  <a:lnTo>
                    <a:pt x="801" y="517"/>
                  </a:lnTo>
                  <a:lnTo>
                    <a:pt x="801" y="517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801" y="551"/>
                  </a:lnTo>
                  <a:lnTo>
                    <a:pt x="801" y="551"/>
                  </a:lnTo>
                  <a:lnTo>
                    <a:pt x="801" y="563"/>
                  </a:lnTo>
                  <a:lnTo>
                    <a:pt x="801" y="563"/>
                  </a:lnTo>
                  <a:lnTo>
                    <a:pt x="806" y="580"/>
                  </a:lnTo>
                  <a:lnTo>
                    <a:pt x="806" y="580"/>
                  </a:lnTo>
                  <a:lnTo>
                    <a:pt x="812" y="591"/>
                  </a:lnTo>
                  <a:lnTo>
                    <a:pt x="812" y="591"/>
                  </a:lnTo>
                  <a:lnTo>
                    <a:pt x="824" y="602"/>
                  </a:lnTo>
                  <a:lnTo>
                    <a:pt x="824" y="602"/>
                  </a:lnTo>
                  <a:lnTo>
                    <a:pt x="835" y="614"/>
                  </a:lnTo>
                  <a:lnTo>
                    <a:pt x="835" y="614"/>
                  </a:lnTo>
                  <a:lnTo>
                    <a:pt x="846" y="620"/>
                  </a:lnTo>
                  <a:lnTo>
                    <a:pt x="846" y="620"/>
                  </a:lnTo>
                  <a:lnTo>
                    <a:pt x="852" y="631"/>
                  </a:lnTo>
                  <a:lnTo>
                    <a:pt x="852" y="631"/>
                  </a:lnTo>
                  <a:lnTo>
                    <a:pt x="858" y="642"/>
                  </a:lnTo>
                  <a:lnTo>
                    <a:pt x="858" y="642"/>
                  </a:lnTo>
                  <a:lnTo>
                    <a:pt x="863" y="654"/>
                  </a:lnTo>
                  <a:lnTo>
                    <a:pt x="863" y="654"/>
                  </a:lnTo>
                  <a:lnTo>
                    <a:pt x="863" y="665"/>
                  </a:lnTo>
                  <a:lnTo>
                    <a:pt x="863" y="665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58" y="688"/>
                  </a:lnTo>
                  <a:lnTo>
                    <a:pt x="858" y="688"/>
                  </a:lnTo>
                  <a:lnTo>
                    <a:pt x="852" y="710"/>
                  </a:lnTo>
                  <a:lnTo>
                    <a:pt x="852" y="710"/>
                  </a:lnTo>
                  <a:lnTo>
                    <a:pt x="846" y="739"/>
                  </a:lnTo>
                  <a:lnTo>
                    <a:pt x="846" y="739"/>
                  </a:lnTo>
                  <a:lnTo>
                    <a:pt x="841" y="767"/>
                  </a:lnTo>
                  <a:lnTo>
                    <a:pt x="841" y="767"/>
                  </a:lnTo>
                  <a:lnTo>
                    <a:pt x="835" y="779"/>
                  </a:lnTo>
                  <a:lnTo>
                    <a:pt x="841" y="784"/>
                  </a:lnTo>
                  <a:lnTo>
                    <a:pt x="846" y="790"/>
                  </a:lnTo>
                  <a:lnTo>
                    <a:pt x="852" y="795"/>
                  </a:lnTo>
                  <a:lnTo>
                    <a:pt x="852" y="801"/>
                  </a:lnTo>
                  <a:lnTo>
                    <a:pt x="852" y="801"/>
                  </a:lnTo>
                  <a:lnTo>
                    <a:pt x="846" y="807"/>
                  </a:lnTo>
                  <a:lnTo>
                    <a:pt x="841" y="807"/>
                  </a:lnTo>
                  <a:lnTo>
                    <a:pt x="835" y="8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Freeform 197"/>
            <p:cNvSpPr>
              <a:spLocks noChangeArrowheads="1"/>
            </p:cNvSpPr>
            <p:nvPr/>
          </p:nvSpPr>
          <p:spPr bwMode="auto">
            <a:xfrm>
              <a:off x="3455988" y="5129213"/>
              <a:ext cx="107950" cy="90487"/>
            </a:xfrm>
            <a:custGeom>
              <a:avLst/>
              <a:gdLst>
                <a:gd name="T0" fmla="*/ 301 w 302"/>
                <a:gd name="T1" fmla="*/ 57 h 251"/>
                <a:gd name="T2" fmla="*/ 290 w 302"/>
                <a:gd name="T3" fmla="*/ 51 h 251"/>
                <a:gd name="T4" fmla="*/ 278 w 302"/>
                <a:gd name="T5" fmla="*/ 39 h 251"/>
                <a:gd name="T6" fmla="*/ 272 w 302"/>
                <a:gd name="T7" fmla="*/ 28 h 251"/>
                <a:gd name="T8" fmla="*/ 261 w 302"/>
                <a:gd name="T9" fmla="*/ 23 h 251"/>
                <a:gd name="T10" fmla="*/ 244 w 302"/>
                <a:gd name="T11" fmla="*/ 17 h 251"/>
                <a:gd name="T12" fmla="*/ 227 w 302"/>
                <a:gd name="T13" fmla="*/ 11 h 251"/>
                <a:gd name="T14" fmla="*/ 210 w 302"/>
                <a:gd name="T15" fmla="*/ 5 h 251"/>
                <a:gd name="T16" fmla="*/ 193 w 302"/>
                <a:gd name="T17" fmla="*/ 0 h 251"/>
                <a:gd name="T18" fmla="*/ 176 w 302"/>
                <a:gd name="T19" fmla="*/ 5 h 251"/>
                <a:gd name="T20" fmla="*/ 153 w 302"/>
                <a:gd name="T21" fmla="*/ 5 h 251"/>
                <a:gd name="T22" fmla="*/ 131 w 302"/>
                <a:gd name="T23" fmla="*/ 5 h 251"/>
                <a:gd name="T24" fmla="*/ 107 w 302"/>
                <a:gd name="T25" fmla="*/ 11 h 251"/>
                <a:gd name="T26" fmla="*/ 107 w 302"/>
                <a:gd name="T27" fmla="*/ 11 h 251"/>
                <a:gd name="T28" fmla="*/ 102 w 302"/>
                <a:gd name="T29" fmla="*/ 17 h 251"/>
                <a:gd name="T30" fmla="*/ 102 w 302"/>
                <a:gd name="T31" fmla="*/ 17 h 251"/>
                <a:gd name="T32" fmla="*/ 91 w 302"/>
                <a:gd name="T33" fmla="*/ 39 h 251"/>
                <a:gd name="T34" fmla="*/ 91 w 302"/>
                <a:gd name="T35" fmla="*/ 39 h 251"/>
                <a:gd name="T36" fmla="*/ 79 w 302"/>
                <a:gd name="T37" fmla="*/ 63 h 251"/>
                <a:gd name="T38" fmla="*/ 79 w 302"/>
                <a:gd name="T39" fmla="*/ 63 h 251"/>
                <a:gd name="T40" fmla="*/ 68 w 302"/>
                <a:gd name="T41" fmla="*/ 74 h 251"/>
                <a:gd name="T42" fmla="*/ 68 w 302"/>
                <a:gd name="T43" fmla="*/ 74 h 251"/>
                <a:gd name="T44" fmla="*/ 68 w 302"/>
                <a:gd name="T45" fmla="*/ 85 h 251"/>
                <a:gd name="T46" fmla="*/ 68 w 302"/>
                <a:gd name="T47" fmla="*/ 85 h 251"/>
                <a:gd name="T48" fmla="*/ 57 w 302"/>
                <a:gd name="T49" fmla="*/ 102 h 251"/>
                <a:gd name="T50" fmla="*/ 57 w 302"/>
                <a:gd name="T51" fmla="*/ 102 h 251"/>
                <a:gd name="T52" fmla="*/ 51 w 302"/>
                <a:gd name="T53" fmla="*/ 119 h 251"/>
                <a:gd name="T54" fmla="*/ 51 w 302"/>
                <a:gd name="T55" fmla="*/ 119 h 251"/>
                <a:gd name="T56" fmla="*/ 45 w 302"/>
                <a:gd name="T57" fmla="*/ 125 h 251"/>
                <a:gd name="T58" fmla="*/ 45 w 302"/>
                <a:gd name="T59" fmla="*/ 131 h 251"/>
                <a:gd name="T60" fmla="*/ 45 w 302"/>
                <a:gd name="T61" fmla="*/ 136 h 251"/>
                <a:gd name="T62" fmla="*/ 45 w 302"/>
                <a:gd name="T63" fmla="*/ 148 h 251"/>
                <a:gd name="T64" fmla="*/ 45 w 302"/>
                <a:gd name="T65" fmla="*/ 153 h 251"/>
                <a:gd name="T66" fmla="*/ 34 w 302"/>
                <a:gd name="T67" fmla="*/ 176 h 251"/>
                <a:gd name="T68" fmla="*/ 22 w 302"/>
                <a:gd name="T69" fmla="*/ 204 h 251"/>
                <a:gd name="T70" fmla="*/ 11 w 302"/>
                <a:gd name="T71" fmla="*/ 228 h 251"/>
                <a:gd name="T72" fmla="*/ 0 w 302"/>
                <a:gd name="T73" fmla="*/ 2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2" h="251">
                  <a:moveTo>
                    <a:pt x="301" y="57"/>
                  </a:moveTo>
                  <a:lnTo>
                    <a:pt x="290" y="51"/>
                  </a:lnTo>
                  <a:lnTo>
                    <a:pt x="278" y="39"/>
                  </a:lnTo>
                  <a:lnTo>
                    <a:pt x="272" y="28"/>
                  </a:lnTo>
                  <a:lnTo>
                    <a:pt x="261" y="23"/>
                  </a:lnTo>
                  <a:lnTo>
                    <a:pt x="244" y="17"/>
                  </a:lnTo>
                  <a:lnTo>
                    <a:pt x="227" y="11"/>
                  </a:lnTo>
                  <a:lnTo>
                    <a:pt x="210" y="5"/>
                  </a:lnTo>
                  <a:lnTo>
                    <a:pt x="193" y="0"/>
                  </a:lnTo>
                  <a:lnTo>
                    <a:pt x="176" y="5"/>
                  </a:lnTo>
                  <a:lnTo>
                    <a:pt x="153" y="5"/>
                  </a:lnTo>
                  <a:lnTo>
                    <a:pt x="131" y="5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45" y="125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5" y="148"/>
                  </a:lnTo>
                  <a:lnTo>
                    <a:pt x="45" y="153"/>
                  </a:lnTo>
                  <a:lnTo>
                    <a:pt x="34" y="176"/>
                  </a:lnTo>
                  <a:lnTo>
                    <a:pt x="22" y="204"/>
                  </a:lnTo>
                  <a:lnTo>
                    <a:pt x="11" y="228"/>
                  </a:lnTo>
                  <a:lnTo>
                    <a:pt x="0" y="25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Freeform 198"/>
            <p:cNvSpPr>
              <a:spLocks noChangeArrowheads="1"/>
            </p:cNvSpPr>
            <p:nvPr/>
          </p:nvSpPr>
          <p:spPr bwMode="auto">
            <a:xfrm>
              <a:off x="3330575" y="5216525"/>
              <a:ext cx="125413" cy="25400"/>
            </a:xfrm>
            <a:custGeom>
              <a:avLst/>
              <a:gdLst>
                <a:gd name="T0" fmla="*/ 347 w 348"/>
                <a:gd name="T1" fmla="*/ 11 h 69"/>
                <a:gd name="T2" fmla="*/ 324 w 348"/>
                <a:gd name="T3" fmla="*/ 11 h 69"/>
                <a:gd name="T4" fmla="*/ 295 w 348"/>
                <a:gd name="T5" fmla="*/ 11 h 69"/>
                <a:gd name="T6" fmla="*/ 273 w 348"/>
                <a:gd name="T7" fmla="*/ 11 h 69"/>
                <a:gd name="T8" fmla="*/ 244 w 348"/>
                <a:gd name="T9" fmla="*/ 11 h 69"/>
                <a:gd name="T10" fmla="*/ 244 w 348"/>
                <a:gd name="T11" fmla="*/ 11 h 69"/>
                <a:gd name="T12" fmla="*/ 244 w 348"/>
                <a:gd name="T13" fmla="*/ 11 h 69"/>
                <a:gd name="T14" fmla="*/ 244 w 348"/>
                <a:gd name="T15" fmla="*/ 11 h 69"/>
                <a:gd name="T16" fmla="*/ 239 w 348"/>
                <a:gd name="T17" fmla="*/ 5 h 69"/>
                <a:gd name="T18" fmla="*/ 239 w 348"/>
                <a:gd name="T19" fmla="*/ 5 h 69"/>
                <a:gd name="T20" fmla="*/ 227 w 348"/>
                <a:gd name="T21" fmla="*/ 5 h 69"/>
                <a:gd name="T22" fmla="*/ 227 w 348"/>
                <a:gd name="T23" fmla="*/ 5 h 69"/>
                <a:gd name="T24" fmla="*/ 216 w 348"/>
                <a:gd name="T25" fmla="*/ 28 h 69"/>
                <a:gd name="T26" fmla="*/ 216 w 348"/>
                <a:gd name="T27" fmla="*/ 28 h 69"/>
                <a:gd name="T28" fmla="*/ 204 w 348"/>
                <a:gd name="T29" fmla="*/ 56 h 69"/>
                <a:gd name="T30" fmla="*/ 204 w 348"/>
                <a:gd name="T31" fmla="*/ 56 h 69"/>
                <a:gd name="T32" fmla="*/ 199 w 348"/>
                <a:gd name="T33" fmla="*/ 68 h 69"/>
                <a:gd name="T34" fmla="*/ 199 w 348"/>
                <a:gd name="T35" fmla="*/ 68 h 69"/>
                <a:gd name="T36" fmla="*/ 194 w 348"/>
                <a:gd name="T37" fmla="*/ 68 h 69"/>
                <a:gd name="T38" fmla="*/ 194 w 348"/>
                <a:gd name="T39" fmla="*/ 68 h 69"/>
                <a:gd name="T40" fmla="*/ 194 w 348"/>
                <a:gd name="T41" fmla="*/ 56 h 69"/>
                <a:gd name="T42" fmla="*/ 194 w 348"/>
                <a:gd name="T43" fmla="*/ 56 h 69"/>
                <a:gd name="T44" fmla="*/ 188 w 348"/>
                <a:gd name="T45" fmla="*/ 45 h 69"/>
                <a:gd name="T46" fmla="*/ 188 w 348"/>
                <a:gd name="T47" fmla="*/ 45 h 69"/>
                <a:gd name="T48" fmla="*/ 176 w 348"/>
                <a:gd name="T49" fmla="*/ 34 h 69"/>
                <a:gd name="T50" fmla="*/ 176 w 348"/>
                <a:gd name="T51" fmla="*/ 34 h 69"/>
                <a:gd name="T52" fmla="*/ 170 w 348"/>
                <a:gd name="T53" fmla="*/ 22 h 69"/>
                <a:gd name="T54" fmla="*/ 170 w 348"/>
                <a:gd name="T55" fmla="*/ 22 h 69"/>
                <a:gd name="T56" fmla="*/ 165 w 348"/>
                <a:gd name="T57" fmla="*/ 17 h 69"/>
                <a:gd name="T58" fmla="*/ 165 w 348"/>
                <a:gd name="T59" fmla="*/ 17 h 69"/>
                <a:gd name="T60" fmla="*/ 165 w 348"/>
                <a:gd name="T61" fmla="*/ 17 h 69"/>
                <a:gd name="T62" fmla="*/ 165 w 348"/>
                <a:gd name="T63" fmla="*/ 17 h 69"/>
                <a:gd name="T64" fmla="*/ 154 w 348"/>
                <a:gd name="T65" fmla="*/ 17 h 69"/>
                <a:gd name="T66" fmla="*/ 154 w 348"/>
                <a:gd name="T67" fmla="*/ 17 h 69"/>
                <a:gd name="T68" fmla="*/ 136 w 348"/>
                <a:gd name="T69" fmla="*/ 17 h 69"/>
                <a:gd name="T70" fmla="*/ 136 w 348"/>
                <a:gd name="T71" fmla="*/ 17 h 69"/>
                <a:gd name="T72" fmla="*/ 119 w 348"/>
                <a:gd name="T73" fmla="*/ 17 h 69"/>
                <a:gd name="T74" fmla="*/ 119 w 348"/>
                <a:gd name="T75" fmla="*/ 17 h 69"/>
                <a:gd name="T76" fmla="*/ 97 w 348"/>
                <a:gd name="T77" fmla="*/ 11 h 69"/>
                <a:gd name="T78" fmla="*/ 97 w 348"/>
                <a:gd name="T79" fmla="*/ 11 h 69"/>
                <a:gd name="T80" fmla="*/ 80 w 348"/>
                <a:gd name="T81" fmla="*/ 5 h 69"/>
                <a:gd name="T82" fmla="*/ 80 w 348"/>
                <a:gd name="T83" fmla="*/ 5 h 69"/>
                <a:gd name="T84" fmla="*/ 63 w 348"/>
                <a:gd name="T85" fmla="*/ 0 h 69"/>
                <a:gd name="T86" fmla="*/ 63 w 348"/>
                <a:gd name="T87" fmla="*/ 0 h 69"/>
                <a:gd name="T88" fmla="*/ 57 w 348"/>
                <a:gd name="T89" fmla="*/ 0 h 69"/>
                <a:gd name="T90" fmla="*/ 45 w 348"/>
                <a:gd name="T91" fmla="*/ 11 h 69"/>
                <a:gd name="T92" fmla="*/ 29 w 348"/>
                <a:gd name="T93" fmla="*/ 22 h 69"/>
                <a:gd name="T94" fmla="*/ 17 w 348"/>
                <a:gd name="T95" fmla="*/ 28 h 69"/>
                <a:gd name="T96" fmla="*/ 0 w 348"/>
                <a:gd name="T97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8" h="69">
                  <a:moveTo>
                    <a:pt x="347" y="11"/>
                  </a:moveTo>
                  <a:lnTo>
                    <a:pt x="324" y="11"/>
                  </a:lnTo>
                  <a:lnTo>
                    <a:pt x="295" y="11"/>
                  </a:lnTo>
                  <a:lnTo>
                    <a:pt x="273" y="11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04" y="56"/>
                  </a:lnTo>
                  <a:lnTo>
                    <a:pt x="204" y="56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45" y="11"/>
                  </a:lnTo>
                  <a:lnTo>
                    <a:pt x="29" y="22"/>
                  </a:lnTo>
                  <a:lnTo>
                    <a:pt x="17" y="28"/>
                  </a:lnTo>
                  <a:lnTo>
                    <a:pt x="0" y="3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Freeform 199"/>
            <p:cNvSpPr>
              <a:spLocks noChangeArrowheads="1"/>
            </p:cNvSpPr>
            <p:nvPr/>
          </p:nvSpPr>
          <p:spPr bwMode="auto">
            <a:xfrm>
              <a:off x="3273425" y="5083175"/>
              <a:ext cx="57150" cy="147638"/>
            </a:xfrm>
            <a:custGeom>
              <a:avLst/>
              <a:gdLst>
                <a:gd name="T0" fmla="*/ 159 w 160"/>
                <a:gd name="T1" fmla="*/ 409 h 410"/>
                <a:gd name="T2" fmla="*/ 153 w 160"/>
                <a:gd name="T3" fmla="*/ 404 h 410"/>
                <a:gd name="T4" fmla="*/ 142 w 160"/>
                <a:gd name="T5" fmla="*/ 404 h 410"/>
                <a:gd name="T6" fmla="*/ 131 w 160"/>
                <a:gd name="T7" fmla="*/ 398 h 410"/>
                <a:gd name="T8" fmla="*/ 119 w 160"/>
                <a:gd name="T9" fmla="*/ 392 h 410"/>
                <a:gd name="T10" fmla="*/ 119 w 160"/>
                <a:gd name="T11" fmla="*/ 375 h 410"/>
                <a:gd name="T12" fmla="*/ 119 w 160"/>
                <a:gd name="T13" fmla="*/ 359 h 410"/>
                <a:gd name="T14" fmla="*/ 114 w 160"/>
                <a:gd name="T15" fmla="*/ 347 h 410"/>
                <a:gd name="T16" fmla="*/ 114 w 160"/>
                <a:gd name="T17" fmla="*/ 330 h 410"/>
                <a:gd name="T18" fmla="*/ 114 w 160"/>
                <a:gd name="T19" fmla="*/ 330 h 410"/>
                <a:gd name="T20" fmla="*/ 114 w 160"/>
                <a:gd name="T21" fmla="*/ 319 h 410"/>
                <a:gd name="T22" fmla="*/ 114 w 160"/>
                <a:gd name="T23" fmla="*/ 319 h 410"/>
                <a:gd name="T24" fmla="*/ 114 w 160"/>
                <a:gd name="T25" fmla="*/ 295 h 410"/>
                <a:gd name="T26" fmla="*/ 114 w 160"/>
                <a:gd name="T27" fmla="*/ 295 h 410"/>
                <a:gd name="T28" fmla="*/ 114 w 160"/>
                <a:gd name="T29" fmla="*/ 273 h 410"/>
                <a:gd name="T30" fmla="*/ 114 w 160"/>
                <a:gd name="T31" fmla="*/ 273 h 410"/>
                <a:gd name="T32" fmla="*/ 108 w 160"/>
                <a:gd name="T33" fmla="*/ 256 h 410"/>
                <a:gd name="T34" fmla="*/ 108 w 160"/>
                <a:gd name="T35" fmla="*/ 256 h 410"/>
                <a:gd name="T36" fmla="*/ 102 w 160"/>
                <a:gd name="T37" fmla="*/ 245 h 410"/>
                <a:gd name="T38" fmla="*/ 102 w 160"/>
                <a:gd name="T39" fmla="*/ 245 h 410"/>
                <a:gd name="T40" fmla="*/ 97 w 160"/>
                <a:gd name="T41" fmla="*/ 222 h 410"/>
                <a:gd name="T42" fmla="*/ 97 w 160"/>
                <a:gd name="T43" fmla="*/ 222 h 410"/>
                <a:gd name="T44" fmla="*/ 91 w 160"/>
                <a:gd name="T45" fmla="*/ 205 h 410"/>
                <a:gd name="T46" fmla="*/ 91 w 160"/>
                <a:gd name="T47" fmla="*/ 205 h 410"/>
                <a:gd name="T48" fmla="*/ 85 w 160"/>
                <a:gd name="T49" fmla="*/ 188 h 410"/>
                <a:gd name="T50" fmla="*/ 85 w 160"/>
                <a:gd name="T51" fmla="*/ 188 h 410"/>
                <a:gd name="T52" fmla="*/ 79 w 160"/>
                <a:gd name="T53" fmla="*/ 165 h 410"/>
                <a:gd name="T54" fmla="*/ 79 w 160"/>
                <a:gd name="T55" fmla="*/ 165 h 410"/>
                <a:gd name="T56" fmla="*/ 74 w 160"/>
                <a:gd name="T57" fmla="*/ 148 h 410"/>
                <a:gd name="T58" fmla="*/ 74 w 160"/>
                <a:gd name="T59" fmla="*/ 148 h 410"/>
                <a:gd name="T60" fmla="*/ 74 w 160"/>
                <a:gd name="T61" fmla="*/ 131 h 410"/>
                <a:gd name="T62" fmla="*/ 74 w 160"/>
                <a:gd name="T63" fmla="*/ 131 h 410"/>
                <a:gd name="T64" fmla="*/ 68 w 160"/>
                <a:gd name="T65" fmla="*/ 120 h 410"/>
                <a:gd name="T66" fmla="*/ 68 w 160"/>
                <a:gd name="T67" fmla="*/ 120 h 410"/>
                <a:gd name="T68" fmla="*/ 68 w 160"/>
                <a:gd name="T69" fmla="*/ 114 h 410"/>
                <a:gd name="T70" fmla="*/ 68 w 160"/>
                <a:gd name="T71" fmla="*/ 114 h 410"/>
                <a:gd name="T72" fmla="*/ 57 w 160"/>
                <a:gd name="T73" fmla="*/ 102 h 410"/>
                <a:gd name="T74" fmla="*/ 57 w 160"/>
                <a:gd name="T75" fmla="*/ 102 h 410"/>
                <a:gd name="T76" fmla="*/ 45 w 160"/>
                <a:gd name="T77" fmla="*/ 91 h 410"/>
                <a:gd name="T78" fmla="*/ 45 w 160"/>
                <a:gd name="T79" fmla="*/ 91 h 410"/>
                <a:gd name="T80" fmla="*/ 34 w 160"/>
                <a:gd name="T81" fmla="*/ 80 h 410"/>
                <a:gd name="T82" fmla="*/ 34 w 160"/>
                <a:gd name="T83" fmla="*/ 80 h 410"/>
                <a:gd name="T84" fmla="*/ 23 w 160"/>
                <a:gd name="T85" fmla="*/ 63 h 410"/>
                <a:gd name="T86" fmla="*/ 23 w 160"/>
                <a:gd name="T87" fmla="*/ 63 h 410"/>
                <a:gd name="T88" fmla="*/ 11 w 160"/>
                <a:gd name="T89" fmla="*/ 35 h 410"/>
                <a:gd name="T90" fmla="*/ 11 w 160"/>
                <a:gd name="T91" fmla="*/ 35 h 410"/>
                <a:gd name="T92" fmla="*/ 5 w 160"/>
                <a:gd name="T93" fmla="*/ 11 h 410"/>
                <a:gd name="T94" fmla="*/ 5 w 160"/>
                <a:gd name="T95" fmla="*/ 11 h 410"/>
                <a:gd name="T96" fmla="*/ 0 w 160"/>
                <a:gd name="T9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10">
                  <a:moveTo>
                    <a:pt x="159" y="409"/>
                  </a:moveTo>
                  <a:lnTo>
                    <a:pt x="153" y="404"/>
                  </a:lnTo>
                  <a:lnTo>
                    <a:pt x="142" y="404"/>
                  </a:lnTo>
                  <a:lnTo>
                    <a:pt x="131" y="398"/>
                  </a:lnTo>
                  <a:lnTo>
                    <a:pt x="119" y="392"/>
                  </a:lnTo>
                  <a:lnTo>
                    <a:pt x="119" y="375"/>
                  </a:lnTo>
                  <a:lnTo>
                    <a:pt x="119" y="359"/>
                  </a:lnTo>
                  <a:lnTo>
                    <a:pt x="114" y="347"/>
                  </a:lnTo>
                  <a:lnTo>
                    <a:pt x="114" y="330"/>
                  </a:lnTo>
                  <a:lnTo>
                    <a:pt x="114" y="330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14" y="295"/>
                  </a:lnTo>
                  <a:lnTo>
                    <a:pt x="114" y="295"/>
                  </a:lnTo>
                  <a:lnTo>
                    <a:pt x="114" y="273"/>
                  </a:lnTo>
                  <a:lnTo>
                    <a:pt x="114" y="273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2" y="245"/>
                  </a:lnTo>
                  <a:lnTo>
                    <a:pt x="102" y="245"/>
                  </a:lnTo>
                  <a:lnTo>
                    <a:pt x="97" y="222"/>
                  </a:lnTo>
                  <a:lnTo>
                    <a:pt x="97" y="222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Freeform 200"/>
            <p:cNvSpPr>
              <a:spLocks noChangeArrowheads="1"/>
            </p:cNvSpPr>
            <p:nvPr/>
          </p:nvSpPr>
          <p:spPr bwMode="auto">
            <a:xfrm>
              <a:off x="3562350" y="5149850"/>
              <a:ext cx="98425" cy="190500"/>
            </a:xfrm>
            <a:custGeom>
              <a:avLst/>
              <a:gdLst>
                <a:gd name="T0" fmla="*/ 6 w 274"/>
                <a:gd name="T1" fmla="*/ 6 h 529"/>
                <a:gd name="T2" fmla="*/ 12 w 274"/>
                <a:gd name="T3" fmla="*/ 11 h 529"/>
                <a:gd name="T4" fmla="*/ 12 w 274"/>
                <a:gd name="T5" fmla="*/ 17 h 529"/>
                <a:gd name="T6" fmla="*/ 12 w 274"/>
                <a:gd name="T7" fmla="*/ 17 h 529"/>
                <a:gd name="T8" fmla="*/ 17 w 274"/>
                <a:gd name="T9" fmla="*/ 22 h 529"/>
                <a:gd name="T10" fmla="*/ 23 w 274"/>
                <a:gd name="T11" fmla="*/ 34 h 529"/>
                <a:gd name="T12" fmla="*/ 34 w 274"/>
                <a:gd name="T13" fmla="*/ 45 h 529"/>
                <a:gd name="T14" fmla="*/ 40 w 274"/>
                <a:gd name="T15" fmla="*/ 62 h 529"/>
                <a:gd name="T16" fmla="*/ 40 w 274"/>
                <a:gd name="T17" fmla="*/ 79 h 529"/>
                <a:gd name="T18" fmla="*/ 40 w 274"/>
                <a:gd name="T19" fmla="*/ 96 h 529"/>
                <a:gd name="T20" fmla="*/ 34 w 274"/>
                <a:gd name="T21" fmla="*/ 113 h 529"/>
                <a:gd name="T22" fmla="*/ 34 w 274"/>
                <a:gd name="T23" fmla="*/ 136 h 529"/>
                <a:gd name="T24" fmla="*/ 40 w 274"/>
                <a:gd name="T25" fmla="*/ 147 h 529"/>
                <a:gd name="T26" fmla="*/ 46 w 274"/>
                <a:gd name="T27" fmla="*/ 159 h 529"/>
                <a:gd name="T28" fmla="*/ 46 w 274"/>
                <a:gd name="T29" fmla="*/ 176 h 529"/>
                <a:gd name="T30" fmla="*/ 57 w 274"/>
                <a:gd name="T31" fmla="*/ 187 h 529"/>
                <a:gd name="T32" fmla="*/ 86 w 274"/>
                <a:gd name="T33" fmla="*/ 193 h 529"/>
                <a:gd name="T34" fmla="*/ 114 w 274"/>
                <a:gd name="T35" fmla="*/ 193 h 529"/>
                <a:gd name="T36" fmla="*/ 125 w 274"/>
                <a:gd name="T37" fmla="*/ 193 h 529"/>
                <a:gd name="T38" fmla="*/ 137 w 274"/>
                <a:gd name="T39" fmla="*/ 187 h 529"/>
                <a:gd name="T40" fmla="*/ 148 w 274"/>
                <a:gd name="T41" fmla="*/ 182 h 529"/>
                <a:gd name="T42" fmla="*/ 154 w 274"/>
                <a:gd name="T43" fmla="*/ 193 h 529"/>
                <a:gd name="T44" fmla="*/ 159 w 274"/>
                <a:gd name="T45" fmla="*/ 199 h 529"/>
                <a:gd name="T46" fmla="*/ 154 w 274"/>
                <a:gd name="T47" fmla="*/ 204 h 529"/>
                <a:gd name="T48" fmla="*/ 159 w 274"/>
                <a:gd name="T49" fmla="*/ 210 h 529"/>
                <a:gd name="T50" fmla="*/ 165 w 274"/>
                <a:gd name="T51" fmla="*/ 221 h 529"/>
                <a:gd name="T52" fmla="*/ 176 w 274"/>
                <a:gd name="T53" fmla="*/ 227 h 529"/>
                <a:gd name="T54" fmla="*/ 193 w 274"/>
                <a:gd name="T55" fmla="*/ 227 h 529"/>
                <a:gd name="T56" fmla="*/ 205 w 274"/>
                <a:gd name="T57" fmla="*/ 238 h 529"/>
                <a:gd name="T58" fmla="*/ 211 w 274"/>
                <a:gd name="T59" fmla="*/ 244 h 529"/>
                <a:gd name="T60" fmla="*/ 216 w 274"/>
                <a:gd name="T61" fmla="*/ 261 h 529"/>
                <a:gd name="T62" fmla="*/ 211 w 274"/>
                <a:gd name="T63" fmla="*/ 284 h 529"/>
                <a:gd name="T64" fmla="*/ 211 w 274"/>
                <a:gd name="T65" fmla="*/ 301 h 529"/>
                <a:gd name="T66" fmla="*/ 211 w 274"/>
                <a:gd name="T67" fmla="*/ 324 h 529"/>
                <a:gd name="T68" fmla="*/ 211 w 274"/>
                <a:gd name="T69" fmla="*/ 341 h 529"/>
                <a:gd name="T70" fmla="*/ 211 w 274"/>
                <a:gd name="T71" fmla="*/ 358 h 529"/>
                <a:gd name="T72" fmla="*/ 216 w 274"/>
                <a:gd name="T73" fmla="*/ 375 h 529"/>
                <a:gd name="T74" fmla="*/ 222 w 274"/>
                <a:gd name="T75" fmla="*/ 381 h 529"/>
                <a:gd name="T76" fmla="*/ 233 w 274"/>
                <a:gd name="T77" fmla="*/ 381 h 529"/>
                <a:gd name="T78" fmla="*/ 245 w 274"/>
                <a:gd name="T79" fmla="*/ 375 h 529"/>
                <a:gd name="T80" fmla="*/ 256 w 274"/>
                <a:gd name="T81" fmla="*/ 375 h 529"/>
                <a:gd name="T82" fmla="*/ 267 w 274"/>
                <a:gd name="T83" fmla="*/ 369 h 529"/>
                <a:gd name="T84" fmla="*/ 273 w 274"/>
                <a:gd name="T85" fmla="*/ 375 h 529"/>
                <a:gd name="T86" fmla="*/ 267 w 274"/>
                <a:gd name="T87" fmla="*/ 392 h 529"/>
                <a:gd name="T88" fmla="*/ 267 w 274"/>
                <a:gd name="T89" fmla="*/ 409 h 529"/>
                <a:gd name="T90" fmla="*/ 267 w 274"/>
                <a:gd name="T91" fmla="*/ 431 h 529"/>
                <a:gd name="T92" fmla="*/ 261 w 274"/>
                <a:gd name="T93" fmla="*/ 449 h 529"/>
                <a:gd name="T94" fmla="*/ 251 w 274"/>
                <a:gd name="T95" fmla="*/ 466 h 529"/>
                <a:gd name="T96" fmla="*/ 251 w 274"/>
                <a:gd name="T97" fmla="*/ 494 h 529"/>
                <a:gd name="T98" fmla="*/ 251 w 274"/>
                <a:gd name="T99" fmla="*/ 517 h 529"/>
                <a:gd name="T100" fmla="*/ 251 w 274"/>
                <a:gd name="T101" fmla="*/ 52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4" h="529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36"/>
                  </a:lnTo>
                  <a:lnTo>
                    <a:pt x="34" y="136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46" y="159"/>
                  </a:lnTo>
                  <a:lnTo>
                    <a:pt x="46" y="159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46" y="182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86" y="193"/>
                  </a:lnTo>
                  <a:lnTo>
                    <a:pt x="86" y="193"/>
                  </a:lnTo>
                  <a:lnTo>
                    <a:pt x="114" y="193"/>
                  </a:lnTo>
                  <a:lnTo>
                    <a:pt x="114" y="193"/>
                  </a:lnTo>
                  <a:lnTo>
                    <a:pt x="125" y="193"/>
                  </a:lnTo>
                  <a:lnTo>
                    <a:pt x="131" y="193"/>
                  </a:lnTo>
                  <a:lnTo>
                    <a:pt x="137" y="187"/>
                  </a:lnTo>
                  <a:lnTo>
                    <a:pt x="142" y="187"/>
                  </a:lnTo>
                  <a:lnTo>
                    <a:pt x="148" y="182"/>
                  </a:lnTo>
                  <a:lnTo>
                    <a:pt x="148" y="187"/>
                  </a:lnTo>
                  <a:lnTo>
                    <a:pt x="154" y="193"/>
                  </a:lnTo>
                  <a:lnTo>
                    <a:pt x="154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59" y="210"/>
                  </a:lnTo>
                  <a:lnTo>
                    <a:pt x="159" y="210"/>
                  </a:lnTo>
                  <a:lnTo>
                    <a:pt x="165" y="221"/>
                  </a:lnTo>
                  <a:lnTo>
                    <a:pt x="165" y="221"/>
                  </a:lnTo>
                  <a:lnTo>
                    <a:pt x="176" y="227"/>
                  </a:lnTo>
                  <a:lnTo>
                    <a:pt x="176" y="227"/>
                  </a:lnTo>
                  <a:lnTo>
                    <a:pt x="193" y="227"/>
                  </a:lnTo>
                  <a:lnTo>
                    <a:pt x="193" y="227"/>
                  </a:lnTo>
                  <a:lnTo>
                    <a:pt x="205" y="238"/>
                  </a:lnTo>
                  <a:lnTo>
                    <a:pt x="205" y="238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6" y="261"/>
                  </a:lnTo>
                  <a:lnTo>
                    <a:pt x="216" y="261"/>
                  </a:lnTo>
                  <a:lnTo>
                    <a:pt x="211" y="284"/>
                  </a:lnTo>
                  <a:lnTo>
                    <a:pt x="211" y="284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1" y="324"/>
                  </a:lnTo>
                  <a:lnTo>
                    <a:pt x="211" y="324"/>
                  </a:lnTo>
                  <a:lnTo>
                    <a:pt x="211" y="341"/>
                  </a:lnTo>
                  <a:lnTo>
                    <a:pt x="211" y="341"/>
                  </a:lnTo>
                  <a:lnTo>
                    <a:pt x="211" y="358"/>
                  </a:lnTo>
                  <a:lnTo>
                    <a:pt x="211" y="358"/>
                  </a:lnTo>
                  <a:lnTo>
                    <a:pt x="216" y="375"/>
                  </a:lnTo>
                  <a:lnTo>
                    <a:pt x="216" y="375"/>
                  </a:lnTo>
                  <a:lnTo>
                    <a:pt x="222" y="381"/>
                  </a:lnTo>
                  <a:lnTo>
                    <a:pt x="222" y="381"/>
                  </a:lnTo>
                  <a:lnTo>
                    <a:pt x="233" y="381"/>
                  </a:lnTo>
                  <a:lnTo>
                    <a:pt x="233" y="381"/>
                  </a:lnTo>
                  <a:lnTo>
                    <a:pt x="245" y="375"/>
                  </a:lnTo>
                  <a:lnTo>
                    <a:pt x="245" y="375"/>
                  </a:lnTo>
                  <a:lnTo>
                    <a:pt x="256" y="375"/>
                  </a:lnTo>
                  <a:lnTo>
                    <a:pt x="256" y="375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73" y="375"/>
                  </a:lnTo>
                  <a:lnTo>
                    <a:pt x="273" y="375"/>
                  </a:lnTo>
                  <a:lnTo>
                    <a:pt x="267" y="392"/>
                  </a:lnTo>
                  <a:lnTo>
                    <a:pt x="267" y="392"/>
                  </a:lnTo>
                  <a:lnTo>
                    <a:pt x="267" y="409"/>
                  </a:lnTo>
                  <a:lnTo>
                    <a:pt x="267" y="409"/>
                  </a:lnTo>
                  <a:lnTo>
                    <a:pt x="267" y="431"/>
                  </a:lnTo>
                  <a:lnTo>
                    <a:pt x="267" y="431"/>
                  </a:lnTo>
                  <a:lnTo>
                    <a:pt x="261" y="449"/>
                  </a:lnTo>
                  <a:lnTo>
                    <a:pt x="261" y="449"/>
                  </a:lnTo>
                  <a:lnTo>
                    <a:pt x="251" y="466"/>
                  </a:lnTo>
                  <a:lnTo>
                    <a:pt x="251" y="466"/>
                  </a:lnTo>
                  <a:lnTo>
                    <a:pt x="251" y="494"/>
                  </a:lnTo>
                  <a:lnTo>
                    <a:pt x="251" y="494"/>
                  </a:lnTo>
                  <a:lnTo>
                    <a:pt x="251" y="517"/>
                  </a:lnTo>
                  <a:lnTo>
                    <a:pt x="251" y="517"/>
                  </a:lnTo>
                  <a:lnTo>
                    <a:pt x="251" y="5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Freeform 201"/>
            <p:cNvSpPr>
              <a:spLocks noChangeArrowheads="1"/>
            </p:cNvSpPr>
            <p:nvPr/>
          </p:nvSpPr>
          <p:spPr bwMode="auto">
            <a:xfrm>
              <a:off x="3455988" y="5219700"/>
              <a:ext cx="196850" cy="184150"/>
            </a:xfrm>
            <a:custGeom>
              <a:avLst/>
              <a:gdLst>
                <a:gd name="T0" fmla="*/ 540 w 547"/>
                <a:gd name="T1" fmla="*/ 341 h 513"/>
                <a:gd name="T2" fmla="*/ 534 w 547"/>
                <a:gd name="T3" fmla="*/ 352 h 513"/>
                <a:gd name="T4" fmla="*/ 534 w 547"/>
                <a:gd name="T5" fmla="*/ 375 h 513"/>
                <a:gd name="T6" fmla="*/ 540 w 547"/>
                <a:gd name="T7" fmla="*/ 392 h 513"/>
                <a:gd name="T8" fmla="*/ 534 w 547"/>
                <a:gd name="T9" fmla="*/ 432 h 513"/>
                <a:gd name="T10" fmla="*/ 528 w 547"/>
                <a:gd name="T11" fmla="*/ 443 h 513"/>
                <a:gd name="T12" fmla="*/ 506 w 547"/>
                <a:gd name="T13" fmla="*/ 466 h 513"/>
                <a:gd name="T14" fmla="*/ 500 w 547"/>
                <a:gd name="T15" fmla="*/ 477 h 513"/>
                <a:gd name="T16" fmla="*/ 488 w 547"/>
                <a:gd name="T17" fmla="*/ 500 h 513"/>
                <a:gd name="T18" fmla="*/ 483 w 547"/>
                <a:gd name="T19" fmla="*/ 500 h 513"/>
                <a:gd name="T20" fmla="*/ 483 w 547"/>
                <a:gd name="T21" fmla="*/ 506 h 513"/>
                <a:gd name="T22" fmla="*/ 477 w 547"/>
                <a:gd name="T23" fmla="*/ 506 h 513"/>
                <a:gd name="T24" fmla="*/ 460 w 547"/>
                <a:gd name="T25" fmla="*/ 512 h 513"/>
                <a:gd name="T26" fmla="*/ 443 w 547"/>
                <a:gd name="T27" fmla="*/ 506 h 513"/>
                <a:gd name="T28" fmla="*/ 415 w 547"/>
                <a:gd name="T29" fmla="*/ 500 h 513"/>
                <a:gd name="T30" fmla="*/ 397 w 547"/>
                <a:gd name="T31" fmla="*/ 500 h 513"/>
                <a:gd name="T32" fmla="*/ 369 w 547"/>
                <a:gd name="T33" fmla="*/ 506 h 513"/>
                <a:gd name="T34" fmla="*/ 357 w 547"/>
                <a:gd name="T35" fmla="*/ 506 h 513"/>
                <a:gd name="T36" fmla="*/ 335 w 547"/>
                <a:gd name="T37" fmla="*/ 494 h 513"/>
                <a:gd name="T38" fmla="*/ 324 w 547"/>
                <a:gd name="T39" fmla="*/ 489 h 513"/>
                <a:gd name="T40" fmla="*/ 295 w 547"/>
                <a:gd name="T41" fmla="*/ 483 h 513"/>
                <a:gd name="T42" fmla="*/ 284 w 547"/>
                <a:gd name="T43" fmla="*/ 489 h 513"/>
                <a:gd name="T44" fmla="*/ 267 w 547"/>
                <a:gd name="T45" fmla="*/ 489 h 513"/>
                <a:gd name="T46" fmla="*/ 261 w 547"/>
                <a:gd name="T47" fmla="*/ 483 h 513"/>
                <a:gd name="T48" fmla="*/ 261 w 547"/>
                <a:gd name="T49" fmla="*/ 477 h 513"/>
                <a:gd name="T50" fmla="*/ 267 w 547"/>
                <a:gd name="T51" fmla="*/ 466 h 513"/>
                <a:gd name="T52" fmla="*/ 290 w 547"/>
                <a:gd name="T53" fmla="*/ 432 h 513"/>
                <a:gd name="T54" fmla="*/ 295 w 547"/>
                <a:gd name="T55" fmla="*/ 415 h 513"/>
                <a:gd name="T56" fmla="*/ 312 w 547"/>
                <a:gd name="T57" fmla="*/ 381 h 513"/>
                <a:gd name="T58" fmla="*/ 318 w 547"/>
                <a:gd name="T59" fmla="*/ 363 h 513"/>
                <a:gd name="T60" fmla="*/ 324 w 547"/>
                <a:gd name="T61" fmla="*/ 330 h 513"/>
                <a:gd name="T62" fmla="*/ 324 w 547"/>
                <a:gd name="T63" fmla="*/ 318 h 513"/>
                <a:gd name="T64" fmla="*/ 301 w 547"/>
                <a:gd name="T65" fmla="*/ 296 h 513"/>
                <a:gd name="T66" fmla="*/ 290 w 547"/>
                <a:gd name="T67" fmla="*/ 278 h 513"/>
                <a:gd name="T68" fmla="*/ 272 w 547"/>
                <a:gd name="T69" fmla="*/ 256 h 513"/>
                <a:gd name="T70" fmla="*/ 261 w 547"/>
                <a:gd name="T71" fmla="*/ 250 h 513"/>
                <a:gd name="T72" fmla="*/ 250 w 547"/>
                <a:gd name="T73" fmla="*/ 238 h 513"/>
                <a:gd name="T74" fmla="*/ 244 w 547"/>
                <a:gd name="T75" fmla="*/ 233 h 513"/>
                <a:gd name="T76" fmla="*/ 221 w 547"/>
                <a:gd name="T77" fmla="*/ 228 h 513"/>
                <a:gd name="T78" fmla="*/ 204 w 547"/>
                <a:gd name="T79" fmla="*/ 222 h 513"/>
                <a:gd name="T80" fmla="*/ 182 w 547"/>
                <a:gd name="T81" fmla="*/ 193 h 513"/>
                <a:gd name="T82" fmla="*/ 170 w 547"/>
                <a:gd name="T83" fmla="*/ 188 h 513"/>
                <a:gd name="T84" fmla="*/ 147 w 547"/>
                <a:gd name="T85" fmla="*/ 176 h 513"/>
                <a:gd name="T86" fmla="*/ 136 w 547"/>
                <a:gd name="T87" fmla="*/ 170 h 513"/>
                <a:gd name="T88" fmla="*/ 131 w 547"/>
                <a:gd name="T89" fmla="*/ 159 h 513"/>
                <a:gd name="T90" fmla="*/ 119 w 547"/>
                <a:gd name="T91" fmla="*/ 125 h 513"/>
                <a:gd name="T92" fmla="*/ 113 w 547"/>
                <a:gd name="T93" fmla="*/ 113 h 513"/>
                <a:gd name="T94" fmla="*/ 102 w 547"/>
                <a:gd name="T95" fmla="*/ 97 h 513"/>
                <a:gd name="T96" fmla="*/ 91 w 547"/>
                <a:gd name="T97" fmla="*/ 97 h 513"/>
                <a:gd name="T98" fmla="*/ 73 w 547"/>
                <a:gd name="T99" fmla="*/ 85 h 513"/>
                <a:gd name="T100" fmla="*/ 68 w 547"/>
                <a:gd name="T101" fmla="*/ 74 h 513"/>
                <a:gd name="T102" fmla="*/ 57 w 547"/>
                <a:gd name="T103" fmla="*/ 51 h 513"/>
                <a:gd name="T104" fmla="*/ 51 w 547"/>
                <a:gd name="T105" fmla="*/ 40 h 513"/>
                <a:gd name="T106" fmla="*/ 39 w 547"/>
                <a:gd name="T107" fmla="*/ 28 h 513"/>
                <a:gd name="T108" fmla="*/ 11 w 547"/>
                <a:gd name="T109" fmla="*/ 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7" h="513">
                  <a:moveTo>
                    <a:pt x="546" y="335"/>
                  </a:moveTo>
                  <a:lnTo>
                    <a:pt x="546" y="335"/>
                  </a:lnTo>
                  <a:lnTo>
                    <a:pt x="540" y="341"/>
                  </a:lnTo>
                  <a:lnTo>
                    <a:pt x="540" y="341"/>
                  </a:lnTo>
                  <a:lnTo>
                    <a:pt x="534" y="352"/>
                  </a:lnTo>
                  <a:lnTo>
                    <a:pt x="534" y="352"/>
                  </a:lnTo>
                  <a:lnTo>
                    <a:pt x="534" y="363"/>
                  </a:lnTo>
                  <a:lnTo>
                    <a:pt x="534" y="363"/>
                  </a:lnTo>
                  <a:lnTo>
                    <a:pt x="534" y="375"/>
                  </a:lnTo>
                  <a:lnTo>
                    <a:pt x="534" y="375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34" y="432"/>
                  </a:lnTo>
                  <a:lnTo>
                    <a:pt x="534" y="432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17" y="455"/>
                  </a:lnTo>
                  <a:lnTo>
                    <a:pt x="517" y="455"/>
                  </a:lnTo>
                  <a:lnTo>
                    <a:pt x="506" y="466"/>
                  </a:lnTo>
                  <a:lnTo>
                    <a:pt x="506" y="466"/>
                  </a:lnTo>
                  <a:lnTo>
                    <a:pt x="500" y="477"/>
                  </a:lnTo>
                  <a:lnTo>
                    <a:pt x="500" y="477"/>
                  </a:lnTo>
                  <a:lnTo>
                    <a:pt x="494" y="489"/>
                  </a:lnTo>
                  <a:lnTo>
                    <a:pt x="494" y="489"/>
                  </a:lnTo>
                  <a:lnTo>
                    <a:pt x="488" y="500"/>
                  </a:lnTo>
                  <a:lnTo>
                    <a:pt x="488" y="500"/>
                  </a:lnTo>
                  <a:lnTo>
                    <a:pt x="483" y="500"/>
                  </a:lnTo>
                  <a:lnTo>
                    <a:pt x="483" y="500"/>
                  </a:lnTo>
                  <a:lnTo>
                    <a:pt x="483" y="506"/>
                  </a:lnTo>
                  <a:lnTo>
                    <a:pt x="483" y="506"/>
                  </a:lnTo>
                  <a:lnTo>
                    <a:pt x="483" y="506"/>
                  </a:lnTo>
                  <a:lnTo>
                    <a:pt x="483" y="506"/>
                  </a:lnTo>
                  <a:lnTo>
                    <a:pt x="477" y="506"/>
                  </a:lnTo>
                  <a:lnTo>
                    <a:pt x="477" y="506"/>
                  </a:lnTo>
                  <a:lnTo>
                    <a:pt x="471" y="506"/>
                  </a:lnTo>
                  <a:lnTo>
                    <a:pt x="471" y="506"/>
                  </a:lnTo>
                  <a:lnTo>
                    <a:pt x="460" y="512"/>
                  </a:lnTo>
                  <a:lnTo>
                    <a:pt x="460" y="51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26" y="506"/>
                  </a:lnTo>
                  <a:lnTo>
                    <a:pt x="426" y="506"/>
                  </a:lnTo>
                  <a:lnTo>
                    <a:pt x="415" y="500"/>
                  </a:lnTo>
                  <a:lnTo>
                    <a:pt x="415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86" y="500"/>
                  </a:lnTo>
                  <a:lnTo>
                    <a:pt x="386" y="500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57" y="506"/>
                  </a:lnTo>
                  <a:lnTo>
                    <a:pt x="357" y="506"/>
                  </a:lnTo>
                  <a:lnTo>
                    <a:pt x="346" y="500"/>
                  </a:lnTo>
                  <a:lnTo>
                    <a:pt x="346" y="500"/>
                  </a:lnTo>
                  <a:lnTo>
                    <a:pt x="335" y="494"/>
                  </a:lnTo>
                  <a:lnTo>
                    <a:pt x="335" y="494"/>
                  </a:lnTo>
                  <a:lnTo>
                    <a:pt x="324" y="489"/>
                  </a:lnTo>
                  <a:lnTo>
                    <a:pt x="324" y="489"/>
                  </a:lnTo>
                  <a:lnTo>
                    <a:pt x="307" y="483"/>
                  </a:lnTo>
                  <a:lnTo>
                    <a:pt x="307" y="483"/>
                  </a:lnTo>
                  <a:lnTo>
                    <a:pt x="295" y="483"/>
                  </a:lnTo>
                  <a:lnTo>
                    <a:pt x="295" y="483"/>
                  </a:lnTo>
                  <a:lnTo>
                    <a:pt x="284" y="489"/>
                  </a:lnTo>
                  <a:lnTo>
                    <a:pt x="284" y="489"/>
                  </a:lnTo>
                  <a:lnTo>
                    <a:pt x="272" y="489"/>
                  </a:lnTo>
                  <a:lnTo>
                    <a:pt x="272" y="489"/>
                  </a:lnTo>
                  <a:lnTo>
                    <a:pt x="267" y="489"/>
                  </a:lnTo>
                  <a:lnTo>
                    <a:pt x="267" y="489"/>
                  </a:lnTo>
                  <a:lnTo>
                    <a:pt x="261" y="483"/>
                  </a:lnTo>
                  <a:lnTo>
                    <a:pt x="261" y="483"/>
                  </a:lnTo>
                  <a:lnTo>
                    <a:pt x="261" y="483"/>
                  </a:lnTo>
                  <a:lnTo>
                    <a:pt x="261" y="483"/>
                  </a:lnTo>
                  <a:lnTo>
                    <a:pt x="261" y="477"/>
                  </a:lnTo>
                  <a:lnTo>
                    <a:pt x="261" y="477"/>
                  </a:lnTo>
                  <a:lnTo>
                    <a:pt x="267" y="466"/>
                  </a:lnTo>
                  <a:lnTo>
                    <a:pt x="267" y="466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90" y="432"/>
                  </a:lnTo>
                  <a:lnTo>
                    <a:pt x="290" y="432"/>
                  </a:lnTo>
                  <a:lnTo>
                    <a:pt x="295" y="415"/>
                  </a:lnTo>
                  <a:lnTo>
                    <a:pt x="295" y="415"/>
                  </a:lnTo>
                  <a:lnTo>
                    <a:pt x="307" y="398"/>
                  </a:lnTo>
                  <a:lnTo>
                    <a:pt x="307" y="398"/>
                  </a:lnTo>
                  <a:lnTo>
                    <a:pt x="312" y="381"/>
                  </a:lnTo>
                  <a:lnTo>
                    <a:pt x="312" y="381"/>
                  </a:lnTo>
                  <a:lnTo>
                    <a:pt x="318" y="363"/>
                  </a:lnTo>
                  <a:lnTo>
                    <a:pt x="318" y="363"/>
                  </a:lnTo>
                  <a:lnTo>
                    <a:pt x="318" y="347"/>
                  </a:lnTo>
                  <a:lnTo>
                    <a:pt x="318" y="347"/>
                  </a:lnTo>
                  <a:lnTo>
                    <a:pt x="324" y="330"/>
                  </a:lnTo>
                  <a:lnTo>
                    <a:pt x="324" y="330"/>
                  </a:lnTo>
                  <a:lnTo>
                    <a:pt x="324" y="318"/>
                  </a:lnTo>
                  <a:lnTo>
                    <a:pt x="324" y="318"/>
                  </a:lnTo>
                  <a:lnTo>
                    <a:pt x="318" y="307"/>
                  </a:lnTo>
                  <a:lnTo>
                    <a:pt x="318" y="307"/>
                  </a:lnTo>
                  <a:lnTo>
                    <a:pt x="301" y="296"/>
                  </a:lnTo>
                  <a:lnTo>
                    <a:pt x="301" y="296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2" y="256"/>
                  </a:lnTo>
                  <a:lnTo>
                    <a:pt x="272" y="256"/>
                  </a:lnTo>
                  <a:lnTo>
                    <a:pt x="261" y="250"/>
                  </a:lnTo>
                  <a:lnTo>
                    <a:pt x="261" y="250"/>
                  </a:lnTo>
                  <a:lnTo>
                    <a:pt x="256" y="250"/>
                  </a:lnTo>
                  <a:lnTo>
                    <a:pt x="256" y="250"/>
                  </a:lnTo>
                  <a:lnTo>
                    <a:pt x="250" y="238"/>
                  </a:lnTo>
                  <a:lnTo>
                    <a:pt x="250" y="238"/>
                  </a:lnTo>
                  <a:lnTo>
                    <a:pt x="244" y="233"/>
                  </a:lnTo>
                  <a:lnTo>
                    <a:pt x="244" y="233"/>
                  </a:lnTo>
                  <a:lnTo>
                    <a:pt x="232" y="228"/>
                  </a:lnTo>
                  <a:lnTo>
                    <a:pt x="232" y="228"/>
                  </a:lnTo>
                  <a:lnTo>
                    <a:pt x="221" y="228"/>
                  </a:lnTo>
                  <a:lnTo>
                    <a:pt x="221" y="228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0" y="188"/>
                  </a:lnTo>
                  <a:lnTo>
                    <a:pt x="170" y="188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47" y="176"/>
                  </a:lnTo>
                  <a:lnTo>
                    <a:pt x="147" y="176"/>
                  </a:lnTo>
                  <a:lnTo>
                    <a:pt x="142" y="176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19" y="125"/>
                  </a:lnTo>
                  <a:lnTo>
                    <a:pt x="119" y="125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07" y="108"/>
                  </a:lnTo>
                  <a:lnTo>
                    <a:pt x="107" y="108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39" y="28"/>
                  </a:lnTo>
                  <a:lnTo>
                    <a:pt x="34" y="23"/>
                  </a:lnTo>
                  <a:lnTo>
                    <a:pt x="22" y="17"/>
                  </a:lnTo>
                  <a:lnTo>
                    <a:pt x="11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Freeform 202"/>
            <p:cNvSpPr>
              <a:spLocks noChangeArrowheads="1"/>
            </p:cNvSpPr>
            <p:nvPr/>
          </p:nvSpPr>
          <p:spPr bwMode="auto">
            <a:xfrm>
              <a:off x="3579813" y="5340350"/>
              <a:ext cx="98425" cy="166688"/>
            </a:xfrm>
            <a:custGeom>
              <a:avLst/>
              <a:gdLst>
                <a:gd name="T0" fmla="*/ 200 w 274"/>
                <a:gd name="T1" fmla="*/ 0 h 462"/>
                <a:gd name="T2" fmla="*/ 205 w 274"/>
                <a:gd name="T3" fmla="*/ 6 h 462"/>
                <a:gd name="T4" fmla="*/ 222 w 274"/>
                <a:gd name="T5" fmla="*/ 12 h 462"/>
                <a:gd name="T6" fmla="*/ 233 w 274"/>
                <a:gd name="T7" fmla="*/ 17 h 462"/>
                <a:gd name="T8" fmla="*/ 239 w 274"/>
                <a:gd name="T9" fmla="*/ 12 h 462"/>
                <a:gd name="T10" fmla="*/ 239 w 274"/>
                <a:gd name="T11" fmla="*/ 0 h 462"/>
                <a:gd name="T12" fmla="*/ 245 w 274"/>
                <a:gd name="T13" fmla="*/ 0 h 462"/>
                <a:gd name="T14" fmla="*/ 256 w 274"/>
                <a:gd name="T15" fmla="*/ 6 h 462"/>
                <a:gd name="T16" fmla="*/ 262 w 274"/>
                <a:gd name="T17" fmla="*/ 6 h 462"/>
                <a:gd name="T18" fmla="*/ 262 w 274"/>
                <a:gd name="T19" fmla="*/ 12 h 462"/>
                <a:gd name="T20" fmla="*/ 262 w 274"/>
                <a:gd name="T21" fmla="*/ 28 h 462"/>
                <a:gd name="T22" fmla="*/ 262 w 274"/>
                <a:gd name="T23" fmla="*/ 52 h 462"/>
                <a:gd name="T24" fmla="*/ 267 w 274"/>
                <a:gd name="T25" fmla="*/ 68 h 462"/>
                <a:gd name="T26" fmla="*/ 267 w 274"/>
                <a:gd name="T27" fmla="*/ 92 h 462"/>
                <a:gd name="T28" fmla="*/ 267 w 274"/>
                <a:gd name="T29" fmla="*/ 114 h 462"/>
                <a:gd name="T30" fmla="*/ 267 w 274"/>
                <a:gd name="T31" fmla="*/ 131 h 462"/>
                <a:gd name="T32" fmla="*/ 273 w 274"/>
                <a:gd name="T33" fmla="*/ 142 h 462"/>
                <a:gd name="T34" fmla="*/ 267 w 274"/>
                <a:gd name="T35" fmla="*/ 148 h 462"/>
                <a:gd name="T36" fmla="*/ 262 w 274"/>
                <a:gd name="T37" fmla="*/ 154 h 462"/>
                <a:gd name="T38" fmla="*/ 250 w 274"/>
                <a:gd name="T39" fmla="*/ 159 h 462"/>
                <a:gd name="T40" fmla="*/ 245 w 274"/>
                <a:gd name="T41" fmla="*/ 171 h 462"/>
                <a:gd name="T42" fmla="*/ 233 w 274"/>
                <a:gd name="T43" fmla="*/ 177 h 462"/>
                <a:gd name="T44" fmla="*/ 216 w 274"/>
                <a:gd name="T45" fmla="*/ 182 h 462"/>
                <a:gd name="T46" fmla="*/ 194 w 274"/>
                <a:gd name="T47" fmla="*/ 188 h 462"/>
                <a:gd name="T48" fmla="*/ 188 w 274"/>
                <a:gd name="T49" fmla="*/ 193 h 462"/>
                <a:gd name="T50" fmla="*/ 188 w 274"/>
                <a:gd name="T51" fmla="*/ 199 h 462"/>
                <a:gd name="T52" fmla="*/ 176 w 274"/>
                <a:gd name="T53" fmla="*/ 211 h 462"/>
                <a:gd name="T54" fmla="*/ 171 w 274"/>
                <a:gd name="T55" fmla="*/ 222 h 462"/>
                <a:gd name="T56" fmla="*/ 160 w 274"/>
                <a:gd name="T57" fmla="*/ 233 h 462"/>
                <a:gd name="T58" fmla="*/ 148 w 274"/>
                <a:gd name="T59" fmla="*/ 245 h 462"/>
                <a:gd name="T60" fmla="*/ 137 w 274"/>
                <a:gd name="T61" fmla="*/ 256 h 462"/>
                <a:gd name="T62" fmla="*/ 131 w 274"/>
                <a:gd name="T63" fmla="*/ 262 h 462"/>
                <a:gd name="T64" fmla="*/ 120 w 274"/>
                <a:gd name="T65" fmla="*/ 267 h 462"/>
                <a:gd name="T66" fmla="*/ 120 w 274"/>
                <a:gd name="T67" fmla="*/ 279 h 462"/>
                <a:gd name="T68" fmla="*/ 108 w 274"/>
                <a:gd name="T69" fmla="*/ 285 h 462"/>
                <a:gd name="T70" fmla="*/ 91 w 274"/>
                <a:gd name="T71" fmla="*/ 296 h 462"/>
                <a:gd name="T72" fmla="*/ 74 w 274"/>
                <a:gd name="T73" fmla="*/ 302 h 462"/>
                <a:gd name="T74" fmla="*/ 69 w 274"/>
                <a:gd name="T75" fmla="*/ 313 h 462"/>
                <a:gd name="T76" fmla="*/ 69 w 274"/>
                <a:gd name="T77" fmla="*/ 330 h 462"/>
                <a:gd name="T78" fmla="*/ 63 w 274"/>
                <a:gd name="T79" fmla="*/ 347 h 462"/>
                <a:gd name="T80" fmla="*/ 57 w 274"/>
                <a:gd name="T81" fmla="*/ 358 h 462"/>
                <a:gd name="T82" fmla="*/ 46 w 274"/>
                <a:gd name="T83" fmla="*/ 370 h 462"/>
                <a:gd name="T84" fmla="*/ 35 w 274"/>
                <a:gd name="T85" fmla="*/ 381 h 462"/>
                <a:gd name="T86" fmla="*/ 23 w 274"/>
                <a:gd name="T87" fmla="*/ 387 h 462"/>
                <a:gd name="T88" fmla="*/ 11 w 274"/>
                <a:gd name="T89" fmla="*/ 398 h 462"/>
                <a:gd name="T90" fmla="*/ 11 w 274"/>
                <a:gd name="T91" fmla="*/ 404 h 462"/>
                <a:gd name="T92" fmla="*/ 6 w 274"/>
                <a:gd name="T93" fmla="*/ 421 h 462"/>
                <a:gd name="T94" fmla="*/ 6 w 274"/>
                <a:gd name="T95" fmla="*/ 438 h 462"/>
                <a:gd name="T96" fmla="*/ 0 w 274"/>
                <a:gd name="T97" fmla="*/ 455 h 462"/>
                <a:gd name="T98" fmla="*/ 0 w 274"/>
                <a:gd name="T99" fmla="*/ 46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462">
                  <a:moveTo>
                    <a:pt x="200" y="0"/>
                  </a:moveTo>
                  <a:lnTo>
                    <a:pt x="200" y="0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39" y="17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56" y="6"/>
                  </a:lnTo>
                  <a:lnTo>
                    <a:pt x="256" y="6"/>
                  </a:lnTo>
                  <a:lnTo>
                    <a:pt x="262" y="6"/>
                  </a:lnTo>
                  <a:lnTo>
                    <a:pt x="262" y="6"/>
                  </a:lnTo>
                  <a:lnTo>
                    <a:pt x="262" y="12"/>
                  </a:lnTo>
                  <a:lnTo>
                    <a:pt x="262" y="12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2" y="52"/>
                  </a:lnTo>
                  <a:lnTo>
                    <a:pt x="262" y="52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67" y="148"/>
                  </a:lnTo>
                  <a:lnTo>
                    <a:pt x="267" y="148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50" y="159"/>
                  </a:lnTo>
                  <a:lnTo>
                    <a:pt x="250" y="159"/>
                  </a:lnTo>
                  <a:lnTo>
                    <a:pt x="245" y="171"/>
                  </a:lnTo>
                  <a:lnTo>
                    <a:pt x="245" y="171"/>
                  </a:lnTo>
                  <a:lnTo>
                    <a:pt x="233" y="177"/>
                  </a:lnTo>
                  <a:lnTo>
                    <a:pt x="233" y="177"/>
                  </a:lnTo>
                  <a:lnTo>
                    <a:pt x="216" y="182"/>
                  </a:lnTo>
                  <a:lnTo>
                    <a:pt x="216" y="182"/>
                  </a:lnTo>
                  <a:lnTo>
                    <a:pt x="194" y="188"/>
                  </a:lnTo>
                  <a:lnTo>
                    <a:pt x="194" y="188"/>
                  </a:lnTo>
                  <a:lnTo>
                    <a:pt x="188" y="193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1" y="222"/>
                  </a:lnTo>
                  <a:lnTo>
                    <a:pt x="171" y="222"/>
                  </a:lnTo>
                  <a:lnTo>
                    <a:pt x="160" y="233"/>
                  </a:lnTo>
                  <a:lnTo>
                    <a:pt x="160" y="233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120" y="267"/>
                  </a:lnTo>
                  <a:lnTo>
                    <a:pt x="120" y="267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08" y="285"/>
                  </a:lnTo>
                  <a:lnTo>
                    <a:pt x="108" y="285"/>
                  </a:lnTo>
                  <a:lnTo>
                    <a:pt x="91" y="296"/>
                  </a:lnTo>
                  <a:lnTo>
                    <a:pt x="91" y="296"/>
                  </a:lnTo>
                  <a:lnTo>
                    <a:pt x="74" y="302"/>
                  </a:lnTo>
                  <a:lnTo>
                    <a:pt x="74" y="302"/>
                  </a:lnTo>
                  <a:lnTo>
                    <a:pt x="69" y="307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30"/>
                  </a:lnTo>
                  <a:lnTo>
                    <a:pt x="69" y="330"/>
                  </a:lnTo>
                  <a:lnTo>
                    <a:pt x="63" y="347"/>
                  </a:lnTo>
                  <a:lnTo>
                    <a:pt x="63" y="347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46" y="370"/>
                  </a:lnTo>
                  <a:lnTo>
                    <a:pt x="46" y="370"/>
                  </a:lnTo>
                  <a:lnTo>
                    <a:pt x="35" y="381"/>
                  </a:lnTo>
                  <a:lnTo>
                    <a:pt x="35" y="381"/>
                  </a:lnTo>
                  <a:lnTo>
                    <a:pt x="23" y="387"/>
                  </a:lnTo>
                  <a:lnTo>
                    <a:pt x="23" y="387"/>
                  </a:lnTo>
                  <a:lnTo>
                    <a:pt x="11" y="398"/>
                  </a:lnTo>
                  <a:lnTo>
                    <a:pt x="11" y="398"/>
                  </a:lnTo>
                  <a:lnTo>
                    <a:pt x="11" y="404"/>
                  </a:lnTo>
                  <a:lnTo>
                    <a:pt x="11" y="404"/>
                  </a:lnTo>
                  <a:lnTo>
                    <a:pt x="6" y="421"/>
                  </a:lnTo>
                  <a:lnTo>
                    <a:pt x="6" y="421"/>
                  </a:lnTo>
                  <a:lnTo>
                    <a:pt x="6" y="438"/>
                  </a:lnTo>
                  <a:lnTo>
                    <a:pt x="6" y="438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6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Freeform 203"/>
            <p:cNvSpPr>
              <a:spLocks noChangeArrowheads="1"/>
            </p:cNvSpPr>
            <p:nvPr/>
          </p:nvSpPr>
          <p:spPr bwMode="auto">
            <a:xfrm>
              <a:off x="3579813" y="5500688"/>
              <a:ext cx="117475" cy="111125"/>
            </a:xfrm>
            <a:custGeom>
              <a:avLst/>
              <a:gdLst>
                <a:gd name="T0" fmla="*/ 11 w 326"/>
                <a:gd name="T1" fmla="*/ 11 h 308"/>
                <a:gd name="T2" fmla="*/ 35 w 326"/>
                <a:gd name="T3" fmla="*/ 5 h 308"/>
                <a:gd name="T4" fmla="*/ 63 w 326"/>
                <a:gd name="T5" fmla="*/ 11 h 308"/>
                <a:gd name="T6" fmla="*/ 97 w 326"/>
                <a:gd name="T7" fmla="*/ 28 h 308"/>
                <a:gd name="T8" fmla="*/ 114 w 326"/>
                <a:gd name="T9" fmla="*/ 39 h 308"/>
                <a:gd name="T10" fmla="*/ 114 w 326"/>
                <a:gd name="T11" fmla="*/ 39 h 308"/>
                <a:gd name="T12" fmla="*/ 114 w 326"/>
                <a:gd name="T13" fmla="*/ 51 h 308"/>
                <a:gd name="T14" fmla="*/ 120 w 326"/>
                <a:gd name="T15" fmla="*/ 62 h 308"/>
                <a:gd name="T16" fmla="*/ 125 w 326"/>
                <a:gd name="T17" fmla="*/ 73 h 308"/>
                <a:gd name="T18" fmla="*/ 137 w 326"/>
                <a:gd name="T19" fmla="*/ 85 h 308"/>
                <a:gd name="T20" fmla="*/ 148 w 326"/>
                <a:gd name="T21" fmla="*/ 91 h 308"/>
                <a:gd name="T22" fmla="*/ 160 w 326"/>
                <a:gd name="T23" fmla="*/ 97 h 308"/>
                <a:gd name="T24" fmla="*/ 176 w 326"/>
                <a:gd name="T25" fmla="*/ 102 h 308"/>
                <a:gd name="T26" fmla="*/ 182 w 326"/>
                <a:gd name="T27" fmla="*/ 113 h 308"/>
                <a:gd name="T28" fmla="*/ 194 w 326"/>
                <a:gd name="T29" fmla="*/ 125 h 308"/>
                <a:gd name="T30" fmla="*/ 200 w 326"/>
                <a:gd name="T31" fmla="*/ 130 h 308"/>
                <a:gd name="T32" fmla="*/ 216 w 326"/>
                <a:gd name="T33" fmla="*/ 142 h 308"/>
                <a:gd name="T34" fmla="*/ 233 w 326"/>
                <a:gd name="T35" fmla="*/ 147 h 308"/>
                <a:gd name="T36" fmla="*/ 250 w 326"/>
                <a:gd name="T37" fmla="*/ 153 h 308"/>
                <a:gd name="T38" fmla="*/ 256 w 326"/>
                <a:gd name="T39" fmla="*/ 159 h 308"/>
                <a:gd name="T40" fmla="*/ 267 w 326"/>
                <a:gd name="T41" fmla="*/ 170 h 308"/>
                <a:gd name="T42" fmla="*/ 267 w 326"/>
                <a:gd name="T43" fmla="*/ 187 h 308"/>
                <a:gd name="T44" fmla="*/ 273 w 326"/>
                <a:gd name="T45" fmla="*/ 198 h 308"/>
                <a:gd name="T46" fmla="*/ 285 w 326"/>
                <a:gd name="T47" fmla="*/ 210 h 308"/>
                <a:gd name="T48" fmla="*/ 296 w 326"/>
                <a:gd name="T49" fmla="*/ 222 h 308"/>
                <a:gd name="T50" fmla="*/ 307 w 326"/>
                <a:gd name="T51" fmla="*/ 227 h 308"/>
                <a:gd name="T52" fmla="*/ 319 w 326"/>
                <a:gd name="T53" fmla="*/ 233 h 308"/>
                <a:gd name="T54" fmla="*/ 325 w 326"/>
                <a:gd name="T55" fmla="*/ 238 h 308"/>
                <a:gd name="T56" fmla="*/ 319 w 326"/>
                <a:gd name="T57" fmla="*/ 256 h 308"/>
                <a:gd name="T58" fmla="*/ 301 w 326"/>
                <a:gd name="T59" fmla="*/ 278 h 308"/>
                <a:gd name="T60" fmla="*/ 296 w 326"/>
                <a:gd name="T61" fmla="*/ 295 h 308"/>
                <a:gd name="T62" fmla="*/ 296 w 326"/>
                <a:gd name="T63" fmla="*/ 3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6" h="308">
                  <a:moveTo>
                    <a:pt x="0" y="17"/>
                  </a:moveTo>
                  <a:lnTo>
                    <a:pt x="11" y="11"/>
                  </a:lnTo>
                  <a:lnTo>
                    <a:pt x="23" y="5"/>
                  </a:lnTo>
                  <a:lnTo>
                    <a:pt x="35" y="5"/>
                  </a:lnTo>
                  <a:lnTo>
                    <a:pt x="51" y="0"/>
                  </a:lnTo>
                  <a:lnTo>
                    <a:pt x="63" y="11"/>
                  </a:lnTo>
                  <a:lnTo>
                    <a:pt x="80" y="17"/>
                  </a:lnTo>
                  <a:lnTo>
                    <a:pt x="97" y="28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5" y="73"/>
                  </a:lnTo>
                  <a:lnTo>
                    <a:pt x="125" y="7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82" y="113"/>
                  </a:lnTo>
                  <a:lnTo>
                    <a:pt x="182" y="113"/>
                  </a:lnTo>
                  <a:lnTo>
                    <a:pt x="194" y="125"/>
                  </a:lnTo>
                  <a:lnTo>
                    <a:pt x="194" y="125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216" y="142"/>
                  </a:lnTo>
                  <a:lnTo>
                    <a:pt x="216" y="142"/>
                  </a:lnTo>
                  <a:lnTo>
                    <a:pt x="233" y="147"/>
                  </a:lnTo>
                  <a:lnTo>
                    <a:pt x="233" y="147"/>
                  </a:lnTo>
                  <a:lnTo>
                    <a:pt x="250" y="153"/>
                  </a:lnTo>
                  <a:lnTo>
                    <a:pt x="250" y="153"/>
                  </a:lnTo>
                  <a:lnTo>
                    <a:pt x="256" y="159"/>
                  </a:lnTo>
                  <a:lnTo>
                    <a:pt x="256" y="159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7" y="187"/>
                  </a:lnTo>
                  <a:lnTo>
                    <a:pt x="267" y="187"/>
                  </a:lnTo>
                  <a:lnTo>
                    <a:pt x="273" y="198"/>
                  </a:lnTo>
                  <a:lnTo>
                    <a:pt x="273" y="198"/>
                  </a:lnTo>
                  <a:lnTo>
                    <a:pt x="285" y="210"/>
                  </a:lnTo>
                  <a:lnTo>
                    <a:pt x="285" y="210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307" y="227"/>
                  </a:lnTo>
                  <a:lnTo>
                    <a:pt x="307" y="227"/>
                  </a:lnTo>
                  <a:lnTo>
                    <a:pt x="319" y="233"/>
                  </a:lnTo>
                  <a:lnTo>
                    <a:pt x="319" y="233"/>
                  </a:lnTo>
                  <a:lnTo>
                    <a:pt x="325" y="238"/>
                  </a:lnTo>
                  <a:lnTo>
                    <a:pt x="325" y="238"/>
                  </a:lnTo>
                  <a:lnTo>
                    <a:pt x="325" y="238"/>
                  </a:lnTo>
                  <a:lnTo>
                    <a:pt x="319" y="256"/>
                  </a:lnTo>
                  <a:lnTo>
                    <a:pt x="307" y="267"/>
                  </a:lnTo>
                  <a:lnTo>
                    <a:pt x="301" y="278"/>
                  </a:lnTo>
                  <a:lnTo>
                    <a:pt x="296" y="290"/>
                  </a:lnTo>
                  <a:lnTo>
                    <a:pt x="296" y="295"/>
                  </a:lnTo>
                  <a:lnTo>
                    <a:pt x="296" y="301"/>
                  </a:lnTo>
                  <a:lnTo>
                    <a:pt x="296" y="301"/>
                  </a:lnTo>
                  <a:lnTo>
                    <a:pt x="301" y="30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Freeform 204"/>
            <p:cNvSpPr>
              <a:spLocks noChangeArrowheads="1"/>
            </p:cNvSpPr>
            <p:nvPr/>
          </p:nvSpPr>
          <p:spPr bwMode="auto">
            <a:xfrm>
              <a:off x="3560763" y="5507038"/>
              <a:ext cx="20637" cy="84137"/>
            </a:xfrm>
            <a:custGeom>
              <a:avLst/>
              <a:gdLst>
                <a:gd name="T0" fmla="*/ 56 w 57"/>
                <a:gd name="T1" fmla="*/ 0 h 234"/>
                <a:gd name="T2" fmla="*/ 56 w 57"/>
                <a:gd name="T3" fmla="*/ 0 h 234"/>
                <a:gd name="T4" fmla="*/ 51 w 57"/>
                <a:gd name="T5" fmla="*/ 0 h 234"/>
                <a:gd name="T6" fmla="*/ 51 w 57"/>
                <a:gd name="T7" fmla="*/ 0 h 234"/>
                <a:gd name="T8" fmla="*/ 39 w 57"/>
                <a:gd name="T9" fmla="*/ 11 h 234"/>
                <a:gd name="T10" fmla="*/ 39 w 57"/>
                <a:gd name="T11" fmla="*/ 11 h 234"/>
                <a:gd name="T12" fmla="*/ 34 w 57"/>
                <a:gd name="T13" fmla="*/ 28 h 234"/>
                <a:gd name="T14" fmla="*/ 34 w 57"/>
                <a:gd name="T15" fmla="*/ 28 h 234"/>
                <a:gd name="T16" fmla="*/ 39 w 57"/>
                <a:gd name="T17" fmla="*/ 51 h 234"/>
                <a:gd name="T18" fmla="*/ 39 w 57"/>
                <a:gd name="T19" fmla="*/ 51 h 234"/>
                <a:gd name="T20" fmla="*/ 39 w 57"/>
                <a:gd name="T21" fmla="*/ 68 h 234"/>
                <a:gd name="T22" fmla="*/ 39 w 57"/>
                <a:gd name="T23" fmla="*/ 68 h 234"/>
                <a:gd name="T24" fmla="*/ 28 w 57"/>
                <a:gd name="T25" fmla="*/ 80 h 234"/>
                <a:gd name="T26" fmla="*/ 28 w 57"/>
                <a:gd name="T27" fmla="*/ 80 h 234"/>
                <a:gd name="T28" fmla="*/ 22 w 57"/>
                <a:gd name="T29" fmla="*/ 91 h 234"/>
                <a:gd name="T30" fmla="*/ 22 w 57"/>
                <a:gd name="T31" fmla="*/ 91 h 234"/>
                <a:gd name="T32" fmla="*/ 22 w 57"/>
                <a:gd name="T33" fmla="*/ 108 h 234"/>
                <a:gd name="T34" fmla="*/ 22 w 57"/>
                <a:gd name="T35" fmla="*/ 108 h 234"/>
                <a:gd name="T36" fmla="*/ 17 w 57"/>
                <a:gd name="T37" fmla="*/ 130 h 234"/>
                <a:gd name="T38" fmla="*/ 17 w 57"/>
                <a:gd name="T39" fmla="*/ 130 h 234"/>
                <a:gd name="T40" fmla="*/ 11 w 57"/>
                <a:gd name="T41" fmla="*/ 147 h 234"/>
                <a:gd name="T42" fmla="*/ 11 w 57"/>
                <a:gd name="T43" fmla="*/ 147 h 234"/>
                <a:gd name="T44" fmla="*/ 5 w 57"/>
                <a:gd name="T45" fmla="*/ 159 h 234"/>
                <a:gd name="T46" fmla="*/ 5 w 57"/>
                <a:gd name="T47" fmla="*/ 159 h 234"/>
                <a:gd name="T48" fmla="*/ 5 w 57"/>
                <a:gd name="T49" fmla="*/ 170 h 234"/>
                <a:gd name="T50" fmla="*/ 5 w 57"/>
                <a:gd name="T51" fmla="*/ 170 h 234"/>
                <a:gd name="T52" fmla="*/ 11 w 57"/>
                <a:gd name="T53" fmla="*/ 187 h 234"/>
                <a:gd name="T54" fmla="*/ 11 w 57"/>
                <a:gd name="T55" fmla="*/ 187 h 234"/>
                <a:gd name="T56" fmla="*/ 5 w 57"/>
                <a:gd name="T57" fmla="*/ 210 h 234"/>
                <a:gd name="T58" fmla="*/ 5 w 57"/>
                <a:gd name="T59" fmla="*/ 210 h 234"/>
                <a:gd name="T60" fmla="*/ 5 w 57"/>
                <a:gd name="T61" fmla="*/ 221 h 234"/>
                <a:gd name="T62" fmla="*/ 5 w 57"/>
                <a:gd name="T63" fmla="*/ 221 h 234"/>
                <a:gd name="T64" fmla="*/ 0 w 57"/>
                <a:gd name="T65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234">
                  <a:moveTo>
                    <a:pt x="56" y="0"/>
                  </a:moveTo>
                  <a:lnTo>
                    <a:pt x="5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21"/>
                  </a:lnTo>
                  <a:lnTo>
                    <a:pt x="5" y="221"/>
                  </a:lnTo>
                  <a:lnTo>
                    <a:pt x="0" y="23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Freeform 205"/>
            <p:cNvSpPr>
              <a:spLocks noChangeArrowheads="1"/>
            </p:cNvSpPr>
            <p:nvPr/>
          </p:nvSpPr>
          <p:spPr bwMode="auto">
            <a:xfrm>
              <a:off x="3179763" y="5230813"/>
              <a:ext cx="166687" cy="1062037"/>
            </a:xfrm>
            <a:custGeom>
              <a:avLst/>
              <a:gdLst>
                <a:gd name="T0" fmla="*/ 425 w 461"/>
                <a:gd name="T1" fmla="*/ 46 h 2951"/>
                <a:gd name="T2" fmla="*/ 454 w 461"/>
                <a:gd name="T3" fmla="*/ 75 h 2951"/>
                <a:gd name="T4" fmla="*/ 443 w 461"/>
                <a:gd name="T5" fmla="*/ 148 h 2951"/>
                <a:gd name="T6" fmla="*/ 403 w 461"/>
                <a:gd name="T7" fmla="*/ 176 h 2951"/>
                <a:gd name="T8" fmla="*/ 352 w 461"/>
                <a:gd name="T9" fmla="*/ 222 h 2951"/>
                <a:gd name="T10" fmla="*/ 352 w 461"/>
                <a:gd name="T11" fmla="*/ 285 h 2951"/>
                <a:gd name="T12" fmla="*/ 369 w 461"/>
                <a:gd name="T13" fmla="*/ 353 h 2951"/>
                <a:gd name="T14" fmla="*/ 352 w 461"/>
                <a:gd name="T15" fmla="*/ 381 h 2951"/>
                <a:gd name="T16" fmla="*/ 358 w 461"/>
                <a:gd name="T17" fmla="*/ 427 h 2951"/>
                <a:gd name="T18" fmla="*/ 340 w 461"/>
                <a:gd name="T19" fmla="*/ 489 h 2951"/>
                <a:gd name="T20" fmla="*/ 318 w 461"/>
                <a:gd name="T21" fmla="*/ 535 h 2951"/>
                <a:gd name="T22" fmla="*/ 278 w 461"/>
                <a:gd name="T23" fmla="*/ 603 h 2951"/>
                <a:gd name="T24" fmla="*/ 266 w 461"/>
                <a:gd name="T25" fmla="*/ 683 h 2951"/>
                <a:gd name="T26" fmla="*/ 272 w 461"/>
                <a:gd name="T27" fmla="*/ 756 h 2951"/>
                <a:gd name="T28" fmla="*/ 255 w 461"/>
                <a:gd name="T29" fmla="*/ 796 h 2951"/>
                <a:gd name="T30" fmla="*/ 244 w 461"/>
                <a:gd name="T31" fmla="*/ 881 h 2951"/>
                <a:gd name="T32" fmla="*/ 244 w 461"/>
                <a:gd name="T33" fmla="*/ 938 h 2951"/>
                <a:gd name="T34" fmla="*/ 233 w 461"/>
                <a:gd name="T35" fmla="*/ 995 h 2951"/>
                <a:gd name="T36" fmla="*/ 233 w 461"/>
                <a:gd name="T37" fmla="*/ 1041 h 2951"/>
                <a:gd name="T38" fmla="*/ 233 w 461"/>
                <a:gd name="T39" fmla="*/ 1109 h 2951"/>
                <a:gd name="T40" fmla="*/ 215 w 461"/>
                <a:gd name="T41" fmla="*/ 1188 h 2951"/>
                <a:gd name="T42" fmla="*/ 199 w 461"/>
                <a:gd name="T43" fmla="*/ 1257 h 2951"/>
                <a:gd name="T44" fmla="*/ 210 w 461"/>
                <a:gd name="T45" fmla="*/ 1297 h 2951"/>
                <a:gd name="T46" fmla="*/ 187 w 461"/>
                <a:gd name="T47" fmla="*/ 1331 h 2951"/>
                <a:gd name="T48" fmla="*/ 170 w 461"/>
                <a:gd name="T49" fmla="*/ 1336 h 2951"/>
                <a:gd name="T50" fmla="*/ 147 w 461"/>
                <a:gd name="T51" fmla="*/ 1398 h 2951"/>
                <a:gd name="T52" fmla="*/ 136 w 461"/>
                <a:gd name="T53" fmla="*/ 1450 h 2951"/>
                <a:gd name="T54" fmla="*/ 153 w 461"/>
                <a:gd name="T55" fmla="*/ 1507 h 2951"/>
                <a:gd name="T56" fmla="*/ 147 w 461"/>
                <a:gd name="T57" fmla="*/ 1518 h 2951"/>
                <a:gd name="T58" fmla="*/ 113 w 461"/>
                <a:gd name="T59" fmla="*/ 1615 h 2951"/>
                <a:gd name="T60" fmla="*/ 107 w 461"/>
                <a:gd name="T61" fmla="*/ 1666 h 2951"/>
                <a:gd name="T62" fmla="*/ 79 w 461"/>
                <a:gd name="T63" fmla="*/ 1706 h 2951"/>
                <a:gd name="T64" fmla="*/ 96 w 461"/>
                <a:gd name="T65" fmla="*/ 1780 h 2951"/>
                <a:gd name="T66" fmla="*/ 96 w 461"/>
                <a:gd name="T67" fmla="*/ 1825 h 2951"/>
                <a:gd name="T68" fmla="*/ 119 w 461"/>
                <a:gd name="T69" fmla="*/ 1847 h 2951"/>
                <a:gd name="T70" fmla="*/ 119 w 461"/>
                <a:gd name="T71" fmla="*/ 1893 h 2951"/>
                <a:gd name="T72" fmla="*/ 90 w 461"/>
                <a:gd name="T73" fmla="*/ 1973 h 2951"/>
                <a:gd name="T74" fmla="*/ 113 w 461"/>
                <a:gd name="T75" fmla="*/ 2018 h 2951"/>
                <a:gd name="T76" fmla="*/ 119 w 461"/>
                <a:gd name="T77" fmla="*/ 2064 h 2951"/>
                <a:gd name="T78" fmla="*/ 125 w 461"/>
                <a:gd name="T79" fmla="*/ 2103 h 2951"/>
                <a:gd name="T80" fmla="*/ 125 w 461"/>
                <a:gd name="T81" fmla="*/ 2155 h 2951"/>
                <a:gd name="T82" fmla="*/ 113 w 461"/>
                <a:gd name="T83" fmla="*/ 2189 h 2951"/>
                <a:gd name="T84" fmla="*/ 119 w 461"/>
                <a:gd name="T85" fmla="*/ 2217 h 2951"/>
                <a:gd name="T86" fmla="*/ 107 w 461"/>
                <a:gd name="T87" fmla="*/ 2240 h 2951"/>
                <a:gd name="T88" fmla="*/ 96 w 461"/>
                <a:gd name="T89" fmla="*/ 2274 h 2951"/>
                <a:gd name="T90" fmla="*/ 113 w 461"/>
                <a:gd name="T91" fmla="*/ 2314 h 2951"/>
                <a:gd name="T92" fmla="*/ 102 w 461"/>
                <a:gd name="T93" fmla="*/ 2382 h 2951"/>
                <a:gd name="T94" fmla="*/ 102 w 461"/>
                <a:gd name="T95" fmla="*/ 2422 h 2951"/>
                <a:gd name="T96" fmla="*/ 96 w 461"/>
                <a:gd name="T97" fmla="*/ 2439 h 2951"/>
                <a:gd name="T98" fmla="*/ 74 w 461"/>
                <a:gd name="T99" fmla="*/ 2467 h 2951"/>
                <a:gd name="T100" fmla="*/ 68 w 461"/>
                <a:gd name="T101" fmla="*/ 2519 h 2951"/>
                <a:gd name="T102" fmla="*/ 68 w 461"/>
                <a:gd name="T103" fmla="*/ 2558 h 2951"/>
                <a:gd name="T104" fmla="*/ 11 w 461"/>
                <a:gd name="T105" fmla="*/ 2598 h 2951"/>
                <a:gd name="T106" fmla="*/ 22 w 461"/>
                <a:gd name="T107" fmla="*/ 2649 h 2951"/>
                <a:gd name="T108" fmla="*/ 11 w 461"/>
                <a:gd name="T109" fmla="*/ 2695 h 2951"/>
                <a:gd name="T110" fmla="*/ 0 w 461"/>
                <a:gd name="T111" fmla="*/ 2751 h 2951"/>
                <a:gd name="T112" fmla="*/ 16 w 461"/>
                <a:gd name="T113" fmla="*/ 2780 h 2951"/>
                <a:gd name="T114" fmla="*/ 50 w 461"/>
                <a:gd name="T115" fmla="*/ 2769 h 2951"/>
                <a:gd name="T116" fmla="*/ 56 w 461"/>
                <a:gd name="T117" fmla="*/ 2809 h 2951"/>
                <a:gd name="T118" fmla="*/ 50 w 461"/>
                <a:gd name="T119" fmla="*/ 2859 h 2951"/>
                <a:gd name="T120" fmla="*/ 96 w 461"/>
                <a:gd name="T121" fmla="*/ 2922 h 2951"/>
                <a:gd name="T122" fmla="*/ 159 w 461"/>
                <a:gd name="T123" fmla="*/ 2945 h 2951"/>
                <a:gd name="T124" fmla="*/ 244 w 461"/>
                <a:gd name="T125" fmla="*/ 2945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1" h="2951">
                  <a:moveTo>
                    <a:pt x="420" y="0"/>
                  </a:moveTo>
                  <a:lnTo>
                    <a:pt x="420" y="0"/>
                  </a:lnTo>
                  <a:lnTo>
                    <a:pt x="420" y="12"/>
                  </a:lnTo>
                  <a:lnTo>
                    <a:pt x="420" y="12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5" y="46"/>
                  </a:lnTo>
                  <a:lnTo>
                    <a:pt x="425" y="46"/>
                  </a:lnTo>
                  <a:lnTo>
                    <a:pt x="431" y="57"/>
                  </a:lnTo>
                  <a:lnTo>
                    <a:pt x="437" y="63"/>
                  </a:lnTo>
                  <a:lnTo>
                    <a:pt x="437" y="63"/>
                  </a:lnTo>
                  <a:lnTo>
                    <a:pt x="449" y="69"/>
                  </a:lnTo>
                  <a:lnTo>
                    <a:pt x="454" y="75"/>
                  </a:lnTo>
                  <a:lnTo>
                    <a:pt x="454" y="75"/>
                  </a:lnTo>
                  <a:lnTo>
                    <a:pt x="460" y="97"/>
                  </a:lnTo>
                  <a:lnTo>
                    <a:pt x="460" y="97"/>
                  </a:lnTo>
                  <a:lnTo>
                    <a:pt x="454" y="114"/>
                  </a:lnTo>
                  <a:lnTo>
                    <a:pt x="454" y="114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3" y="148"/>
                  </a:lnTo>
                  <a:lnTo>
                    <a:pt x="443" y="148"/>
                  </a:lnTo>
                  <a:lnTo>
                    <a:pt x="425" y="160"/>
                  </a:lnTo>
                  <a:lnTo>
                    <a:pt x="425" y="160"/>
                  </a:lnTo>
                  <a:lnTo>
                    <a:pt x="414" y="165"/>
                  </a:lnTo>
                  <a:lnTo>
                    <a:pt x="414" y="165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392" y="194"/>
                  </a:lnTo>
                  <a:lnTo>
                    <a:pt x="392" y="194"/>
                  </a:lnTo>
                  <a:lnTo>
                    <a:pt x="375" y="200"/>
                  </a:lnTo>
                  <a:lnTo>
                    <a:pt x="375" y="200"/>
                  </a:lnTo>
                  <a:lnTo>
                    <a:pt x="363" y="210"/>
                  </a:lnTo>
                  <a:lnTo>
                    <a:pt x="363" y="210"/>
                  </a:lnTo>
                  <a:lnTo>
                    <a:pt x="352" y="222"/>
                  </a:lnTo>
                  <a:lnTo>
                    <a:pt x="352" y="222"/>
                  </a:lnTo>
                  <a:lnTo>
                    <a:pt x="352" y="239"/>
                  </a:lnTo>
                  <a:lnTo>
                    <a:pt x="352" y="239"/>
                  </a:lnTo>
                  <a:lnTo>
                    <a:pt x="352" y="262"/>
                  </a:lnTo>
                  <a:lnTo>
                    <a:pt x="352" y="262"/>
                  </a:lnTo>
                  <a:lnTo>
                    <a:pt x="352" y="285"/>
                  </a:lnTo>
                  <a:lnTo>
                    <a:pt x="352" y="285"/>
                  </a:lnTo>
                  <a:lnTo>
                    <a:pt x="352" y="307"/>
                  </a:lnTo>
                  <a:lnTo>
                    <a:pt x="352" y="307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69" y="341"/>
                  </a:lnTo>
                  <a:lnTo>
                    <a:pt x="369" y="341"/>
                  </a:lnTo>
                  <a:lnTo>
                    <a:pt x="369" y="353"/>
                  </a:lnTo>
                  <a:lnTo>
                    <a:pt x="369" y="353"/>
                  </a:lnTo>
                  <a:lnTo>
                    <a:pt x="369" y="359"/>
                  </a:lnTo>
                  <a:lnTo>
                    <a:pt x="363" y="364"/>
                  </a:lnTo>
                  <a:lnTo>
                    <a:pt x="363" y="364"/>
                  </a:lnTo>
                  <a:lnTo>
                    <a:pt x="352" y="370"/>
                  </a:lnTo>
                  <a:lnTo>
                    <a:pt x="352" y="370"/>
                  </a:lnTo>
                  <a:lnTo>
                    <a:pt x="352" y="381"/>
                  </a:lnTo>
                  <a:lnTo>
                    <a:pt x="352" y="381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8" y="410"/>
                  </a:lnTo>
                  <a:lnTo>
                    <a:pt x="358" y="410"/>
                  </a:lnTo>
                  <a:lnTo>
                    <a:pt x="358" y="427"/>
                  </a:lnTo>
                  <a:lnTo>
                    <a:pt x="358" y="427"/>
                  </a:lnTo>
                  <a:lnTo>
                    <a:pt x="358" y="444"/>
                  </a:lnTo>
                  <a:lnTo>
                    <a:pt x="358" y="444"/>
                  </a:lnTo>
                  <a:lnTo>
                    <a:pt x="352" y="455"/>
                  </a:lnTo>
                  <a:lnTo>
                    <a:pt x="352" y="455"/>
                  </a:lnTo>
                  <a:lnTo>
                    <a:pt x="346" y="472"/>
                  </a:lnTo>
                  <a:lnTo>
                    <a:pt x="346" y="472"/>
                  </a:lnTo>
                  <a:lnTo>
                    <a:pt x="340" y="489"/>
                  </a:lnTo>
                  <a:lnTo>
                    <a:pt x="340" y="489"/>
                  </a:lnTo>
                  <a:lnTo>
                    <a:pt x="335" y="500"/>
                  </a:lnTo>
                  <a:lnTo>
                    <a:pt x="335" y="500"/>
                  </a:lnTo>
                  <a:lnTo>
                    <a:pt x="329" y="512"/>
                  </a:lnTo>
                  <a:lnTo>
                    <a:pt x="329" y="512"/>
                  </a:lnTo>
                  <a:lnTo>
                    <a:pt x="318" y="535"/>
                  </a:lnTo>
                  <a:lnTo>
                    <a:pt x="318" y="535"/>
                  </a:lnTo>
                  <a:lnTo>
                    <a:pt x="306" y="552"/>
                  </a:lnTo>
                  <a:lnTo>
                    <a:pt x="306" y="552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78" y="603"/>
                  </a:lnTo>
                  <a:lnTo>
                    <a:pt x="278" y="603"/>
                  </a:lnTo>
                  <a:lnTo>
                    <a:pt x="272" y="637"/>
                  </a:lnTo>
                  <a:lnTo>
                    <a:pt x="272" y="637"/>
                  </a:lnTo>
                  <a:lnTo>
                    <a:pt x="272" y="659"/>
                  </a:lnTo>
                  <a:lnTo>
                    <a:pt x="272" y="659"/>
                  </a:lnTo>
                  <a:lnTo>
                    <a:pt x="266" y="683"/>
                  </a:lnTo>
                  <a:lnTo>
                    <a:pt x="266" y="683"/>
                  </a:lnTo>
                  <a:lnTo>
                    <a:pt x="266" y="705"/>
                  </a:lnTo>
                  <a:lnTo>
                    <a:pt x="266" y="705"/>
                  </a:lnTo>
                  <a:lnTo>
                    <a:pt x="266" y="728"/>
                  </a:lnTo>
                  <a:lnTo>
                    <a:pt x="266" y="728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2" y="756"/>
                  </a:lnTo>
                  <a:lnTo>
                    <a:pt x="272" y="756"/>
                  </a:lnTo>
                  <a:lnTo>
                    <a:pt x="266" y="774"/>
                  </a:lnTo>
                  <a:lnTo>
                    <a:pt x="266" y="774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55" y="796"/>
                  </a:lnTo>
                  <a:lnTo>
                    <a:pt x="255" y="796"/>
                  </a:lnTo>
                  <a:lnTo>
                    <a:pt x="250" y="813"/>
                  </a:lnTo>
                  <a:lnTo>
                    <a:pt x="250" y="813"/>
                  </a:lnTo>
                  <a:lnTo>
                    <a:pt x="250" y="836"/>
                  </a:lnTo>
                  <a:lnTo>
                    <a:pt x="250" y="836"/>
                  </a:lnTo>
                  <a:lnTo>
                    <a:pt x="250" y="864"/>
                  </a:lnTo>
                  <a:lnTo>
                    <a:pt x="250" y="864"/>
                  </a:lnTo>
                  <a:lnTo>
                    <a:pt x="244" y="881"/>
                  </a:lnTo>
                  <a:lnTo>
                    <a:pt x="244" y="881"/>
                  </a:lnTo>
                  <a:lnTo>
                    <a:pt x="244" y="898"/>
                  </a:lnTo>
                  <a:lnTo>
                    <a:pt x="244" y="898"/>
                  </a:lnTo>
                  <a:lnTo>
                    <a:pt x="244" y="915"/>
                  </a:lnTo>
                  <a:lnTo>
                    <a:pt x="244" y="915"/>
                  </a:lnTo>
                  <a:lnTo>
                    <a:pt x="244" y="938"/>
                  </a:lnTo>
                  <a:lnTo>
                    <a:pt x="244" y="938"/>
                  </a:lnTo>
                  <a:lnTo>
                    <a:pt x="250" y="955"/>
                  </a:lnTo>
                  <a:lnTo>
                    <a:pt x="250" y="955"/>
                  </a:lnTo>
                  <a:lnTo>
                    <a:pt x="250" y="967"/>
                  </a:lnTo>
                  <a:lnTo>
                    <a:pt x="250" y="967"/>
                  </a:lnTo>
                  <a:lnTo>
                    <a:pt x="238" y="984"/>
                  </a:lnTo>
                  <a:lnTo>
                    <a:pt x="238" y="984"/>
                  </a:lnTo>
                  <a:lnTo>
                    <a:pt x="233" y="995"/>
                  </a:lnTo>
                  <a:lnTo>
                    <a:pt x="233" y="995"/>
                  </a:lnTo>
                  <a:lnTo>
                    <a:pt x="227" y="1012"/>
                  </a:lnTo>
                  <a:lnTo>
                    <a:pt x="227" y="1012"/>
                  </a:lnTo>
                  <a:lnTo>
                    <a:pt x="227" y="1023"/>
                  </a:lnTo>
                  <a:lnTo>
                    <a:pt x="227" y="1023"/>
                  </a:lnTo>
                  <a:lnTo>
                    <a:pt x="233" y="1041"/>
                  </a:lnTo>
                  <a:lnTo>
                    <a:pt x="233" y="1041"/>
                  </a:lnTo>
                  <a:lnTo>
                    <a:pt x="238" y="1058"/>
                  </a:lnTo>
                  <a:lnTo>
                    <a:pt x="238" y="1058"/>
                  </a:lnTo>
                  <a:lnTo>
                    <a:pt x="238" y="1069"/>
                  </a:lnTo>
                  <a:lnTo>
                    <a:pt x="238" y="1069"/>
                  </a:lnTo>
                  <a:lnTo>
                    <a:pt x="238" y="1086"/>
                  </a:lnTo>
                  <a:lnTo>
                    <a:pt x="238" y="1086"/>
                  </a:lnTo>
                  <a:lnTo>
                    <a:pt x="233" y="1109"/>
                  </a:lnTo>
                  <a:lnTo>
                    <a:pt x="233" y="1109"/>
                  </a:lnTo>
                  <a:lnTo>
                    <a:pt x="233" y="1137"/>
                  </a:lnTo>
                  <a:lnTo>
                    <a:pt x="233" y="1137"/>
                  </a:lnTo>
                  <a:lnTo>
                    <a:pt x="221" y="1166"/>
                  </a:lnTo>
                  <a:lnTo>
                    <a:pt x="221" y="1166"/>
                  </a:lnTo>
                  <a:lnTo>
                    <a:pt x="215" y="1188"/>
                  </a:lnTo>
                  <a:lnTo>
                    <a:pt x="215" y="1188"/>
                  </a:lnTo>
                  <a:lnTo>
                    <a:pt x="204" y="1211"/>
                  </a:lnTo>
                  <a:lnTo>
                    <a:pt x="204" y="1211"/>
                  </a:lnTo>
                  <a:lnTo>
                    <a:pt x="199" y="1228"/>
                  </a:lnTo>
                  <a:lnTo>
                    <a:pt x="199" y="1228"/>
                  </a:lnTo>
                  <a:lnTo>
                    <a:pt x="199" y="1239"/>
                  </a:lnTo>
                  <a:lnTo>
                    <a:pt x="199" y="1239"/>
                  </a:lnTo>
                  <a:lnTo>
                    <a:pt x="199" y="1257"/>
                  </a:lnTo>
                  <a:lnTo>
                    <a:pt x="199" y="1257"/>
                  </a:lnTo>
                  <a:lnTo>
                    <a:pt x="199" y="1268"/>
                  </a:lnTo>
                  <a:lnTo>
                    <a:pt x="199" y="1268"/>
                  </a:lnTo>
                  <a:lnTo>
                    <a:pt x="204" y="1285"/>
                  </a:lnTo>
                  <a:lnTo>
                    <a:pt x="204" y="1285"/>
                  </a:lnTo>
                  <a:lnTo>
                    <a:pt x="210" y="1297"/>
                  </a:lnTo>
                  <a:lnTo>
                    <a:pt x="210" y="1297"/>
                  </a:lnTo>
                  <a:lnTo>
                    <a:pt x="210" y="1308"/>
                  </a:lnTo>
                  <a:lnTo>
                    <a:pt x="210" y="1308"/>
                  </a:lnTo>
                  <a:lnTo>
                    <a:pt x="204" y="1319"/>
                  </a:lnTo>
                  <a:lnTo>
                    <a:pt x="204" y="1319"/>
                  </a:lnTo>
                  <a:lnTo>
                    <a:pt x="193" y="1331"/>
                  </a:lnTo>
                  <a:lnTo>
                    <a:pt x="193" y="1331"/>
                  </a:lnTo>
                  <a:lnTo>
                    <a:pt x="187" y="1331"/>
                  </a:lnTo>
                  <a:lnTo>
                    <a:pt x="187" y="1331"/>
                  </a:lnTo>
                  <a:lnTo>
                    <a:pt x="175" y="1331"/>
                  </a:lnTo>
                  <a:lnTo>
                    <a:pt x="175" y="1331"/>
                  </a:lnTo>
                  <a:lnTo>
                    <a:pt x="170" y="1331"/>
                  </a:lnTo>
                  <a:lnTo>
                    <a:pt x="170" y="1331"/>
                  </a:lnTo>
                  <a:lnTo>
                    <a:pt x="170" y="1336"/>
                  </a:lnTo>
                  <a:lnTo>
                    <a:pt x="170" y="1336"/>
                  </a:lnTo>
                  <a:lnTo>
                    <a:pt x="159" y="1348"/>
                  </a:lnTo>
                  <a:lnTo>
                    <a:pt x="159" y="1348"/>
                  </a:lnTo>
                  <a:lnTo>
                    <a:pt x="147" y="1364"/>
                  </a:lnTo>
                  <a:lnTo>
                    <a:pt x="147" y="1364"/>
                  </a:lnTo>
                  <a:lnTo>
                    <a:pt x="141" y="1382"/>
                  </a:lnTo>
                  <a:lnTo>
                    <a:pt x="141" y="1382"/>
                  </a:lnTo>
                  <a:lnTo>
                    <a:pt x="147" y="1398"/>
                  </a:lnTo>
                  <a:lnTo>
                    <a:pt x="147" y="1398"/>
                  </a:lnTo>
                  <a:lnTo>
                    <a:pt x="141" y="1416"/>
                  </a:lnTo>
                  <a:lnTo>
                    <a:pt x="141" y="1416"/>
                  </a:lnTo>
                  <a:lnTo>
                    <a:pt x="141" y="1433"/>
                  </a:lnTo>
                  <a:lnTo>
                    <a:pt x="141" y="1433"/>
                  </a:lnTo>
                  <a:lnTo>
                    <a:pt x="136" y="1450"/>
                  </a:lnTo>
                  <a:lnTo>
                    <a:pt x="136" y="1450"/>
                  </a:lnTo>
                  <a:lnTo>
                    <a:pt x="141" y="1467"/>
                  </a:lnTo>
                  <a:lnTo>
                    <a:pt x="141" y="1467"/>
                  </a:lnTo>
                  <a:lnTo>
                    <a:pt x="147" y="1478"/>
                  </a:lnTo>
                  <a:lnTo>
                    <a:pt x="147" y="1478"/>
                  </a:lnTo>
                  <a:lnTo>
                    <a:pt x="153" y="1490"/>
                  </a:lnTo>
                  <a:lnTo>
                    <a:pt x="153" y="1490"/>
                  </a:lnTo>
                  <a:lnTo>
                    <a:pt x="153" y="1507"/>
                  </a:lnTo>
                  <a:lnTo>
                    <a:pt x="153" y="1507"/>
                  </a:lnTo>
                  <a:lnTo>
                    <a:pt x="153" y="1518"/>
                  </a:lnTo>
                  <a:lnTo>
                    <a:pt x="153" y="1518"/>
                  </a:lnTo>
                  <a:lnTo>
                    <a:pt x="153" y="1518"/>
                  </a:lnTo>
                  <a:lnTo>
                    <a:pt x="153" y="1518"/>
                  </a:lnTo>
                  <a:lnTo>
                    <a:pt x="147" y="1518"/>
                  </a:lnTo>
                  <a:lnTo>
                    <a:pt x="147" y="1518"/>
                  </a:lnTo>
                  <a:lnTo>
                    <a:pt x="136" y="1529"/>
                  </a:lnTo>
                  <a:lnTo>
                    <a:pt x="136" y="1529"/>
                  </a:lnTo>
                  <a:lnTo>
                    <a:pt x="125" y="1558"/>
                  </a:lnTo>
                  <a:lnTo>
                    <a:pt x="125" y="1558"/>
                  </a:lnTo>
                  <a:lnTo>
                    <a:pt x="119" y="1587"/>
                  </a:lnTo>
                  <a:lnTo>
                    <a:pt x="119" y="1587"/>
                  </a:lnTo>
                  <a:lnTo>
                    <a:pt x="113" y="1615"/>
                  </a:lnTo>
                  <a:lnTo>
                    <a:pt x="113" y="1615"/>
                  </a:lnTo>
                  <a:lnTo>
                    <a:pt x="107" y="1637"/>
                  </a:lnTo>
                  <a:lnTo>
                    <a:pt x="107" y="1637"/>
                  </a:lnTo>
                  <a:lnTo>
                    <a:pt x="107" y="1654"/>
                  </a:lnTo>
                  <a:lnTo>
                    <a:pt x="107" y="1654"/>
                  </a:lnTo>
                  <a:lnTo>
                    <a:pt x="107" y="1666"/>
                  </a:lnTo>
                  <a:lnTo>
                    <a:pt x="107" y="1666"/>
                  </a:lnTo>
                  <a:lnTo>
                    <a:pt x="102" y="1677"/>
                  </a:lnTo>
                  <a:lnTo>
                    <a:pt x="102" y="1677"/>
                  </a:lnTo>
                  <a:lnTo>
                    <a:pt x="85" y="1688"/>
                  </a:lnTo>
                  <a:lnTo>
                    <a:pt x="85" y="1688"/>
                  </a:lnTo>
                  <a:lnTo>
                    <a:pt x="79" y="1700"/>
                  </a:lnTo>
                  <a:lnTo>
                    <a:pt x="79" y="1706"/>
                  </a:lnTo>
                  <a:lnTo>
                    <a:pt x="79" y="1706"/>
                  </a:lnTo>
                  <a:lnTo>
                    <a:pt x="85" y="1722"/>
                  </a:lnTo>
                  <a:lnTo>
                    <a:pt x="85" y="1722"/>
                  </a:lnTo>
                  <a:lnTo>
                    <a:pt x="90" y="1740"/>
                  </a:lnTo>
                  <a:lnTo>
                    <a:pt x="90" y="1740"/>
                  </a:lnTo>
                  <a:lnTo>
                    <a:pt x="96" y="1757"/>
                  </a:lnTo>
                  <a:lnTo>
                    <a:pt x="96" y="1757"/>
                  </a:lnTo>
                  <a:lnTo>
                    <a:pt x="96" y="1780"/>
                  </a:lnTo>
                  <a:lnTo>
                    <a:pt x="96" y="1780"/>
                  </a:lnTo>
                  <a:lnTo>
                    <a:pt x="90" y="1797"/>
                  </a:lnTo>
                  <a:lnTo>
                    <a:pt x="90" y="1797"/>
                  </a:lnTo>
                  <a:lnTo>
                    <a:pt x="90" y="1813"/>
                  </a:lnTo>
                  <a:lnTo>
                    <a:pt x="90" y="1813"/>
                  </a:lnTo>
                  <a:lnTo>
                    <a:pt x="96" y="1825"/>
                  </a:lnTo>
                  <a:lnTo>
                    <a:pt x="96" y="1825"/>
                  </a:lnTo>
                  <a:lnTo>
                    <a:pt x="107" y="1831"/>
                  </a:lnTo>
                  <a:lnTo>
                    <a:pt x="107" y="1831"/>
                  </a:lnTo>
                  <a:lnTo>
                    <a:pt x="119" y="1831"/>
                  </a:lnTo>
                  <a:lnTo>
                    <a:pt x="119" y="1831"/>
                  </a:lnTo>
                  <a:lnTo>
                    <a:pt x="119" y="1836"/>
                  </a:lnTo>
                  <a:lnTo>
                    <a:pt x="119" y="1836"/>
                  </a:lnTo>
                  <a:lnTo>
                    <a:pt x="119" y="1847"/>
                  </a:lnTo>
                  <a:lnTo>
                    <a:pt x="119" y="1847"/>
                  </a:lnTo>
                  <a:lnTo>
                    <a:pt x="119" y="1865"/>
                  </a:lnTo>
                  <a:lnTo>
                    <a:pt x="119" y="1865"/>
                  </a:lnTo>
                  <a:lnTo>
                    <a:pt x="119" y="1882"/>
                  </a:lnTo>
                  <a:lnTo>
                    <a:pt x="119" y="1882"/>
                  </a:lnTo>
                  <a:lnTo>
                    <a:pt x="119" y="1893"/>
                  </a:lnTo>
                  <a:lnTo>
                    <a:pt x="119" y="1893"/>
                  </a:lnTo>
                  <a:lnTo>
                    <a:pt x="119" y="1910"/>
                  </a:lnTo>
                  <a:lnTo>
                    <a:pt x="119" y="1910"/>
                  </a:lnTo>
                  <a:lnTo>
                    <a:pt x="113" y="1933"/>
                  </a:lnTo>
                  <a:lnTo>
                    <a:pt x="113" y="1933"/>
                  </a:lnTo>
                  <a:lnTo>
                    <a:pt x="102" y="1956"/>
                  </a:lnTo>
                  <a:lnTo>
                    <a:pt x="102" y="1956"/>
                  </a:lnTo>
                  <a:lnTo>
                    <a:pt x="90" y="1973"/>
                  </a:lnTo>
                  <a:lnTo>
                    <a:pt x="90" y="1973"/>
                  </a:lnTo>
                  <a:lnTo>
                    <a:pt x="90" y="1990"/>
                  </a:lnTo>
                  <a:lnTo>
                    <a:pt x="90" y="1990"/>
                  </a:lnTo>
                  <a:lnTo>
                    <a:pt x="102" y="2001"/>
                  </a:lnTo>
                  <a:lnTo>
                    <a:pt x="102" y="2001"/>
                  </a:lnTo>
                  <a:lnTo>
                    <a:pt x="113" y="2018"/>
                  </a:lnTo>
                  <a:lnTo>
                    <a:pt x="113" y="2018"/>
                  </a:lnTo>
                  <a:lnTo>
                    <a:pt x="119" y="2030"/>
                  </a:lnTo>
                  <a:lnTo>
                    <a:pt x="119" y="2030"/>
                  </a:lnTo>
                  <a:lnTo>
                    <a:pt x="119" y="2041"/>
                  </a:lnTo>
                  <a:lnTo>
                    <a:pt x="119" y="2041"/>
                  </a:lnTo>
                  <a:lnTo>
                    <a:pt x="119" y="2052"/>
                  </a:lnTo>
                  <a:lnTo>
                    <a:pt x="119" y="2052"/>
                  </a:lnTo>
                  <a:lnTo>
                    <a:pt x="119" y="2064"/>
                  </a:lnTo>
                  <a:lnTo>
                    <a:pt x="119" y="2064"/>
                  </a:lnTo>
                  <a:lnTo>
                    <a:pt x="119" y="2075"/>
                  </a:lnTo>
                  <a:lnTo>
                    <a:pt x="119" y="2075"/>
                  </a:lnTo>
                  <a:lnTo>
                    <a:pt x="119" y="2086"/>
                  </a:lnTo>
                  <a:lnTo>
                    <a:pt x="119" y="2086"/>
                  </a:lnTo>
                  <a:lnTo>
                    <a:pt x="125" y="2103"/>
                  </a:lnTo>
                  <a:lnTo>
                    <a:pt x="125" y="2103"/>
                  </a:lnTo>
                  <a:lnTo>
                    <a:pt x="130" y="2121"/>
                  </a:lnTo>
                  <a:lnTo>
                    <a:pt x="130" y="2121"/>
                  </a:lnTo>
                  <a:lnTo>
                    <a:pt x="136" y="2132"/>
                  </a:lnTo>
                  <a:lnTo>
                    <a:pt x="136" y="2132"/>
                  </a:lnTo>
                  <a:lnTo>
                    <a:pt x="130" y="2143"/>
                  </a:lnTo>
                  <a:lnTo>
                    <a:pt x="130" y="2143"/>
                  </a:lnTo>
                  <a:lnTo>
                    <a:pt x="125" y="2155"/>
                  </a:lnTo>
                  <a:lnTo>
                    <a:pt x="125" y="2155"/>
                  </a:lnTo>
                  <a:lnTo>
                    <a:pt x="119" y="2166"/>
                  </a:lnTo>
                  <a:lnTo>
                    <a:pt x="119" y="2166"/>
                  </a:lnTo>
                  <a:lnTo>
                    <a:pt x="113" y="2177"/>
                  </a:lnTo>
                  <a:lnTo>
                    <a:pt x="113" y="2177"/>
                  </a:lnTo>
                  <a:lnTo>
                    <a:pt x="113" y="2189"/>
                  </a:lnTo>
                  <a:lnTo>
                    <a:pt x="113" y="2189"/>
                  </a:lnTo>
                  <a:lnTo>
                    <a:pt x="119" y="2195"/>
                  </a:lnTo>
                  <a:lnTo>
                    <a:pt x="119" y="2195"/>
                  </a:lnTo>
                  <a:lnTo>
                    <a:pt x="125" y="2206"/>
                  </a:lnTo>
                  <a:lnTo>
                    <a:pt x="125" y="2206"/>
                  </a:lnTo>
                  <a:lnTo>
                    <a:pt x="130" y="2211"/>
                  </a:lnTo>
                  <a:lnTo>
                    <a:pt x="130" y="2211"/>
                  </a:lnTo>
                  <a:lnTo>
                    <a:pt x="119" y="2217"/>
                  </a:lnTo>
                  <a:lnTo>
                    <a:pt x="119" y="2217"/>
                  </a:lnTo>
                  <a:lnTo>
                    <a:pt x="113" y="2223"/>
                  </a:lnTo>
                  <a:lnTo>
                    <a:pt x="113" y="2223"/>
                  </a:lnTo>
                  <a:lnTo>
                    <a:pt x="107" y="2229"/>
                  </a:lnTo>
                  <a:lnTo>
                    <a:pt x="107" y="2229"/>
                  </a:lnTo>
                  <a:lnTo>
                    <a:pt x="107" y="2240"/>
                  </a:lnTo>
                  <a:lnTo>
                    <a:pt x="107" y="2240"/>
                  </a:lnTo>
                  <a:lnTo>
                    <a:pt x="96" y="2246"/>
                  </a:lnTo>
                  <a:lnTo>
                    <a:pt x="96" y="2246"/>
                  </a:lnTo>
                  <a:lnTo>
                    <a:pt x="96" y="2251"/>
                  </a:lnTo>
                  <a:lnTo>
                    <a:pt x="96" y="2251"/>
                  </a:lnTo>
                  <a:lnTo>
                    <a:pt x="96" y="2262"/>
                  </a:lnTo>
                  <a:lnTo>
                    <a:pt x="96" y="2262"/>
                  </a:lnTo>
                  <a:lnTo>
                    <a:pt x="96" y="2274"/>
                  </a:lnTo>
                  <a:lnTo>
                    <a:pt x="96" y="2274"/>
                  </a:lnTo>
                  <a:lnTo>
                    <a:pt x="102" y="2291"/>
                  </a:lnTo>
                  <a:lnTo>
                    <a:pt x="102" y="2291"/>
                  </a:lnTo>
                  <a:lnTo>
                    <a:pt x="107" y="2302"/>
                  </a:lnTo>
                  <a:lnTo>
                    <a:pt x="107" y="2302"/>
                  </a:lnTo>
                  <a:lnTo>
                    <a:pt x="113" y="2314"/>
                  </a:lnTo>
                  <a:lnTo>
                    <a:pt x="113" y="2314"/>
                  </a:lnTo>
                  <a:lnTo>
                    <a:pt x="113" y="2325"/>
                  </a:lnTo>
                  <a:lnTo>
                    <a:pt x="113" y="2325"/>
                  </a:lnTo>
                  <a:lnTo>
                    <a:pt x="107" y="2342"/>
                  </a:lnTo>
                  <a:lnTo>
                    <a:pt x="107" y="2342"/>
                  </a:lnTo>
                  <a:lnTo>
                    <a:pt x="102" y="2365"/>
                  </a:lnTo>
                  <a:lnTo>
                    <a:pt x="102" y="2365"/>
                  </a:lnTo>
                  <a:lnTo>
                    <a:pt x="102" y="2382"/>
                  </a:lnTo>
                  <a:lnTo>
                    <a:pt x="102" y="2382"/>
                  </a:lnTo>
                  <a:lnTo>
                    <a:pt x="96" y="2393"/>
                  </a:lnTo>
                  <a:lnTo>
                    <a:pt x="96" y="2393"/>
                  </a:lnTo>
                  <a:lnTo>
                    <a:pt x="96" y="2410"/>
                  </a:lnTo>
                  <a:lnTo>
                    <a:pt x="96" y="2410"/>
                  </a:lnTo>
                  <a:lnTo>
                    <a:pt x="102" y="2422"/>
                  </a:lnTo>
                  <a:lnTo>
                    <a:pt x="102" y="2422"/>
                  </a:lnTo>
                  <a:lnTo>
                    <a:pt x="96" y="2427"/>
                  </a:lnTo>
                  <a:lnTo>
                    <a:pt x="96" y="2427"/>
                  </a:lnTo>
                  <a:lnTo>
                    <a:pt x="96" y="2433"/>
                  </a:lnTo>
                  <a:lnTo>
                    <a:pt x="96" y="2433"/>
                  </a:lnTo>
                  <a:lnTo>
                    <a:pt x="96" y="2439"/>
                  </a:lnTo>
                  <a:lnTo>
                    <a:pt x="96" y="2439"/>
                  </a:lnTo>
                  <a:lnTo>
                    <a:pt x="96" y="2439"/>
                  </a:lnTo>
                  <a:lnTo>
                    <a:pt x="96" y="2439"/>
                  </a:lnTo>
                  <a:lnTo>
                    <a:pt x="90" y="2445"/>
                  </a:lnTo>
                  <a:lnTo>
                    <a:pt x="90" y="2445"/>
                  </a:lnTo>
                  <a:lnTo>
                    <a:pt x="85" y="2456"/>
                  </a:lnTo>
                  <a:lnTo>
                    <a:pt x="85" y="2456"/>
                  </a:lnTo>
                  <a:lnTo>
                    <a:pt x="74" y="2467"/>
                  </a:lnTo>
                  <a:lnTo>
                    <a:pt x="74" y="2467"/>
                  </a:lnTo>
                  <a:lnTo>
                    <a:pt x="68" y="2479"/>
                  </a:lnTo>
                  <a:lnTo>
                    <a:pt x="68" y="2479"/>
                  </a:lnTo>
                  <a:lnTo>
                    <a:pt x="68" y="2490"/>
                  </a:lnTo>
                  <a:lnTo>
                    <a:pt x="68" y="2490"/>
                  </a:lnTo>
                  <a:lnTo>
                    <a:pt x="68" y="2501"/>
                  </a:lnTo>
                  <a:lnTo>
                    <a:pt x="68" y="2501"/>
                  </a:lnTo>
                  <a:lnTo>
                    <a:pt x="68" y="2519"/>
                  </a:lnTo>
                  <a:lnTo>
                    <a:pt x="68" y="2519"/>
                  </a:lnTo>
                  <a:lnTo>
                    <a:pt x="74" y="2530"/>
                  </a:lnTo>
                  <a:lnTo>
                    <a:pt x="74" y="2530"/>
                  </a:lnTo>
                  <a:lnTo>
                    <a:pt x="74" y="2547"/>
                  </a:lnTo>
                  <a:lnTo>
                    <a:pt x="74" y="2547"/>
                  </a:lnTo>
                  <a:lnTo>
                    <a:pt x="68" y="2558"/>
                  </a:lnTo>
                  <a:lnTo>
                    <a:pt x="68" y="2558"/>
                  </a:lnTo>
                  <a:lnTo>
                    <a:pt x="56" y="2570"/>
                  </a:lnTo>
                  <a:lnTo>
                    <a:pt x="56" y="2570"/>
                  </a:lnTo>
                  <a:lnTo>
                    <a:pt x="45" y="2575"/>
                  </a:lnTo>
                  <a:lnTo>
                    <a:pt x="45" y="2575"/>
                  </a:lnTo>
                  <a:lnTo>
                    <a:pt x="22" y="2586"/>
                  </a:lnTo>
                  <a:lnTo>
                    <a:pt x="22" y="2586"/>
                  </a:lnTo>
                  <a:lnTo>
                    <a:pt x="11" y="2598"/>
                  </a:lnTo>
                  <a:lnTo>
                    <a:pt x="11" y="2598"/>
                  </a:lnTo>
                  <a:lnTo>
                    <a:pt x="5" y="2604"/>
                  </a:lnTo>
                  <a:lnTo>
                    <a:pt x="5" y="2615"/>
                  </a:lnTo>
                  <a:lnTo>
                    <a:pt x="5" y="2615"/>
                  </a:lnTo>
                  <a:lnTo>
                    <a:pt x="16" y="2632"/>
                  </a:lnTo>
                  <a:lnTo>
                    <a:pt x="16" y="2632"/>
                  </a:lnTo>
                  <a:lnTo>
                    <a:pt x="22" y="2649"/>
                  </a:lnTo>
                  <a:lnTo>
                    <a:pt x="22" y="2649"/>
                  </a:lnTo>
                  <a:lnTo>
                    <a:pt x="22" y="2666"/>
                  </a:lnTo>
                  <a:lnTo>
                    <a:pt x="22" y="2666"/>
                  </a:lnTo>
                  <a:lnTo>
                    <a:pt x="16" y="2678"/>
                  </a:lnTo>
                  <a:lnTo>
                    <a:pt x="16" y="2678"/>
                  </a:lnTo>
                  <a:lnTo>
                    <a:pt x="11" y="2695"/>
                  </a:lnTo>
                  <a:lnTo>
                    <a:pt x="11" y="2695"/>
                  </a:lnTo>
                  <a:lnTo>
                    <a:pt x="5" y="2706"/>
                  </a:lnTo>
                  <a:lnTo>
                    <a:pt x="5" y="2706"/>
                  </a:lnTo>
                  <a:lnTo>
                    <a:pt x="0" y="2717"/>
                  </a:lnTo>
                  <a:lnTo>
                    <a:pt x="0" y="2717"/>
                  </a:lnTo>
                  <a:lnTo>
                    <a:pt x="0" y="2735"/>
                  </a:lnTo>
                  <a:lnTo>
                    <a:pt x="0" y="2735"/>
                  </a:lnTo>
                  <a:lnTo>
                    <a:pt x="0" y="2751"/>
                  </a:lnTo>
                  <a:lnTo>
                    <a:pt x="0" y="2751"/>
                  </a:lnTo>
                  <a:lnTo>
                    <a:pt x="0" y="2769"/>
                  </a:lnTo>
                  <a:lnTo>
                    <a:pt x="0" y="2769"/>
                  </a:lnTo>
                  <a:lnTo>
                    <a:pt x="5" y="2774"/>
                  </a:lnTo>
                  <a:lnTo>
                    <a:pt x="5" y="2774"/>
                  </a:lnTo>
                  <a:lnTo>
                    <a:pt x="16" y="2780"/>
                  </a:lnTo>
                  <a:lnTo>
                    <a:pt x="16" y="2780"/>
                  </a:lnTo>
                  <a:lnTo>
                    <a:pt x="28" y="2774"/>
                  </a:lnTo>
                  <a:lnTo>
                    <a:pt x="28" y="2774"/>
                  </a:lnTo>
                  <a:lnTo>
                    <a:pt x="34" y="2769"/>
                  </a:lnTo>
                  <a:lnTo>
                    <a:pt x="34" y="2769"/>
                  </a:lnTo>
                  <a:lnTo>
                    <a:pt x="40" y="2763"/>
                  </a:lnTo>
                  <a:lnTo>
                    <a:pt x="40" y="2763"/>
                  </a:lnTo>
                  <a:lnTo>
                    <a:pt x="50" y="2769"/>
                  </a:lnTo>
                  <a:lnTo>
                    <a:pt x="50" y="2769"/>
                  </a:lnTo>
                  <a:lnTo>
                    <a:pt x="56" y="2785"/>
                  </a:lnTo>
                  <a:lnTo>
                    <a:pt x="56" y="2785"/>
                  </a:lnTo>
                  <a:lnTo>
                    <a:pt x="62" y="2797"/>
                  </a:lnTo>
                  <a:lnTo>
                    <a:pt x="62" y="2797"/>
                  </a:lnTo>
                  <a:lnTo>
                    <a:pt x="56" y="2809"/>
                  </a:lnTo>
                  <a:lnTo>
                    <a:pt x="56" y="2809"/>
                  </a:lnTo>
                  <a:lnTo>
                    <a:pt x="50" y="2820"/>
                  </a:lnTo>
                  <a:lnTo>
                    <a:pt x="50" y="2820"/>
                  </a:lnTo>
                  <a:lnTo>
                    <a:pt x="45" y="2831"/>
                  </a:lnTo>
                  <a:lnTo>
                    <a:pt x="45" y="2831"/>
                  </a:lnTo>
                  <a:lnTo>
                    <a:pt x="45" y="2842"/>
                  </a:lnTo>
                  <a:lnTo>
                    <a:pt x="45" y="2842"/>
                  </a:lnTo>
                  <a:lnTo>
                    <a:pt x="50" y="2859"/>
                  </a:lnTo>
                  <a:lnTo>
                    <a:pt x="50" y="2859"/>
                  </a:lnTo>
                  <a:lnTo>
                    <a:pt x="56" y="2876"/>
                  </a:lnTo>
                  <a:lnTo>
                    <a:pt x="56" y="2876"/>
                  </a:lnTo>
                  <a:lnTo>
                    <a:pt x="74" y="2899"/>
                  </a:lnTo>
                  <a:lnTo>
                    <a:pt x="74" y="2899"/>
                  </a:lnTo>
                  <a:lnTo>
                    <a:pt x="96" y="2922"/>
                  </a:lnTo>
                  <a:lnTo>
                    <a:pt x="96" y="2922"/>
                  </a:lnTo>
                  <a:lnTo>
                    <a:pt x="113" y="2939"/>
                  </a:lnTo>
                  <a:lnTo>
                    <a:pt x="113" y="2939"/>
                  </a:lnTo>
                  <a:lnTo>
                    <a:pt x="119" y="2945"/>
                  </a:lnTo>
                  <a:lnTo>
                    <a:pt x="119" y="2945"/>
                  </a:lnTo>
                  <a:lnTo>
                    <a:pt x="130" y="2945"/>
                  </a:lnTo>
                  <a:lnTo>
                    <a:pt x="130" y="2945"/>
                  </a:lnTo>
                  <a:lnTo>
                    <a:pt x="159" y="2945"/>
                  </a:lnTo>
                  <a:lnTo>
                    <a:pt x="159" y="2945"/>
                  </a:lnTo>
                  <a:lnTo>
                    <a:pt x="187" y="2939"/>
                  </a:lnTo>
                  <a:lnTo>
                    <a:pt x="187" y="2939"/>
                  </a:lnTo>
                  <a:lnTo>
                    <a:pt x="215" y="2939"/>
                  </a:lnTo>
                  <a:lnTo>
                    <a:pt x="215" y="2939"/>
                  </a:lnTo>
                  <a:lnTo>
                    <a:pt x="244" y="2945"/>
                  </a:lnTo>
                  <a:lnTo>
                    <a:pt x="244" y="2945"/>
                  </a:lnTo>
                  <a:lnTo>
                    <a:pt x="284" y="2945"/>
                  </a:lnTo>
                  <a:lnTo>
                    <a:pt x="284" y="2945"/>
                  </a:lnTo>
                  <a:lnTo>
                    <a:pt x="318" y="2950"/>
                  </a:lnTo>
                  <a:lnTo>
                    <a:pt x="318" y="2950"/>
                  </a:lnTo>
                  <a:lnTo>
                    <a:pt x="335" y="295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Freeform 206"/>
            <p:cNvSpPr>
              <a:spLocks noChangeArrowheads="1"/>
            </p:cNvSpPr>
            <p:nvPr/>
          </p:nvSpPr>
          <p:spPr bwMode="auto">
            <a:xfrm>
              <a:off x="3292475" y="6310313"/>
              <a:ext cx="41275" cy="88900"/>
            </a:xfrm>
            <a:custGeom>
              <a:avLst/>
              <a:gdLst>
                <a:gd name="T0" fmla="*/ 0 w 114"/>
                <a:gd name="T1" fmla="*/ 0 h 246"/>
                <a:gd name="T2" fmla="*/ 6 w 114"/>
                <a:gd name="T3" fmla="*/ 63 h 246"/>
                <a:gd name="T4" fmla="*/ 12 w 114"/>
                <a:gd name="T5" fmla="*/ 120 h 246"/>
                <a:gd name="T6" fmla="*/ 17 w 114"/>
                <a:gd name="T7" fmla="*/ 183 h 246"/>
                <a:gd name="T8" fmla="*/ 17 w 114"/>
                <a:gd name="T9" fmla="*/ 239 h 246"/>
                <a:gd name="T10" fmla="*/ 17 w 114"/>
                <a:gd name="T11" fmla="*/ 239 h 246"/>
                <a:gd name="T12" fmla="*/ 23 w 114"/>
                <a:gd name="T13" fmla="*/ 239 h 246"/>
                <a:gd name="T14" fmla="*/ 23 w 114"/>
                <a:gd name="T15" fmla="*/ 239 h 246"/>
                <a:gd name="T16" fmla="*/ 34 w 114"/>
                <a:gd name="T17" fmla="*/ 233 h 246"/>
                <a:gd name="T18" fmla="*/ 34 w 114"/>
                <a:gd name="T19" fmla="*/ 233 h 246"/>
                <a:gd name="T20" fmla="*/ 51 w 114"/>
                <a:gd name="T21" fmla="*/ 233 h 246"/>
                <a:gd name="T22" fmla="*/ 51 w 114"/>
                <a:gd name="T23" fmla="*/ 233 h 246"/>
                <a:gd name="T24" fmla="*/ 74 w 114"/>
                <a:gd name="T25" fmla="*/ 233 h 246"/>
                <a:gd name="T26" fmla="*/ 74 w 114"/>
                <a:gd name="T27" fmla="*/ 233 h 246"/>
                <a:gd name="T28" fmla="*/ 91 w 114"/>
                <a:gd name="T29" fmla="*/ 239 h 246"/>
                <a:gd name="T30" fmla="*/ 91 w 114"/>
                <a:gd name="T31" fmla="*/ 239 h 246"/>
                <a:gd name="T32" fmla="*/ 102 w 114"/>
                <a:gd name="T33" fmla="*/ 239 h 246"/>
                <a:gd name="T34" fmla="*/ 102 w 114"/>
                <a:gd name="T35" fmla="*/ 239 h 246"/>
                <a:gd name="T36" fmla="*/ 113 w 114"/>
                <a:gd name="T37" fmla="*/ 245 h 246"/>
                <a:gd name="T38" fmla="*/ 113 w 114"/>
                <a:gd name="T39" fmla="*/ 245 h 246"/>
                <a:gd name="T40" fmla="*/ 113 w 114"/>
                <a:gd name="T41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246">
                  <a:moveTo>
                    <a:pt x="0" y="0"/>
                  </a:moveTo>
                  <a:lnTo>
                    <a:pt x="6" y="63"/>
                  </a:lnTo>
                  <a:lnTo>
                    <a:pt x="12" y="120"/>
                  </a:lnTo>
                  <a:lnTo>
                    <a:pt x="17" y="183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23" y="239"/>
                  </a:lnTo>
                  <a:lnTo>
                    <a:pt x="23" y="239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91" y="239"/>
                  </a:lnTo>
                  <a:lnTo>
                    <a:pt x="91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3" y="245"/>
                  </a:lnTo>
                  <a:lnTo>
                    <a:pt x="113" y="245"/>
                  </a:lnTo>
                  <a:lnTo>
                    <a:pt x="113" y="24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Freeform 207"/>
            <p:cNvSpPr>
              <a:spLocks noChangeArrowheads="1"/>
            </p:cNvSpPr>
            <p:nvPr/>
          </p:nvSpPr>
          <p:spPr bwMode="auto">
            <a:xfrm>
              <a:off x="3225800" y="3886200"/>
              <a:ext cx="6350" cy="47625"/>
            </a:xfrm>
            <a:custGeom>
              <a:avLst/>
              <a:gdLst>
                <a:gd name="T0" fmla="*/ 0 w 18"/>
                <a:gd name="T1" fmla="*/ 0 h 132"/>
                <a:gd name="T2" fmla="*/ 6 w 18"/>
                <a:gd name="T3" fmla="*/ 12 h 132"/>
                <a:gd name="T4" fmla="*/ 6 w 18"/>
                <a:gd name="T5" fmla="*/ 22 h 132"/>
                <a:gd name="T6" fmla="*/ 6 w 18"/>
                <a:gd name="T7" fmla="*/ 34 h 132"/>
                <a:gd name="T8" fmla="*/ 6 w 18"/>
                <a:gd name="T9" fmla="*/ 46 h 132"/>
                <a:gd name="T10" fmla="*/ 6 w 18"/>
                <a:gd name="T11" fmla="*/ 51 h 132"/>
                <a:gd name="T12" fmla="*/ 6 w 18"/>
                <a:gd name="T13" fmla="*/ 57 h 132"/>
                <a:gd name="T14" fmla="*/ 6 w 18"/>
                <a:gd name="T15" fmla="*/ 62 h 132"/>
                <a:gd name="T16" fmla="*/ 0 w 18"/>
                <a:gd name="T17" fmla="*/ 68 h 132"/>
                <a:gd name="T18" fmla="*/ 0 w 18"/>
                <a:gd name="T19" fmla="*/ 74 h 132"/>
                <a:gd name="T20" fmla="*/ 0 w 18"/>
                <a:gd name="T21" fmla="*/ 74 h 132"/>
                <a:gd name="T22" fmla="*/ 0 w 18"/>
                <a:gd name="T23" fmla="*/ 80 h 132"/>
                <a:gd name="T24" fmla="*/ 0 w 18"/>
                <a:gd name="T25" fmla="*/ 80 h 132"/>
                <a:gd name="T26" fmla="*/ 0 w 18"/>
                <a:gd name="T27" fmla="*/ 80 h 132"/>
                <a:gd name="T28" fmla="*/ 0 w 18"/>
                <a:gd name="T29" fmla="*/ 85 h 132"/>
                <a:gd name="T30" fmla="*/ 0 w 18"/>
                <a:gd name="T31" fmla="*/ 85 h 132"/>
                <a:gd name="T32" fmla="*/ 6 w 18"/>
                <a:gd name="T33" fmla="*/ 85 h 132"/>
                <a:gd name="T34" fmla="*/ 6 w 18"/>
                <a:gd name="T35" fmla="*/ 85 h 132"/>
                <a:gd name="T36" fmla="*/ 11 w 18"/>
                <a:gd name="T37" fmla="*/ 97 h 132"/>
                <a:gd name="T38" fmla="*/ 11 w 18"/>
                <a:gd name="T39" fmla="*/ 97 h 132"/>
                <a:gd name="T40" fmla="*/ 11 w 18"/>
                <a:gd name="T41" fmla="*/ 102 h 132"/>
                <a:gd name="T42" fmla="*/ 11 w 18"/>
                <a:gd name="T43" fmla="*/ 102 h 132"/>
                <a:gd name="T44" fmla="*/ 17 w 18"/>
                <a:gd name="T45" fmla="*/ 114 h 132"/>
                <a:gd name="T46" fmla="*/ 17 w 18"/>
                <a:gd name="T47" fmla="*/ 114 h 132"/>
                <a:gd name="T48" fmla="*/ 11 w 18"/>
                <a:gd name="T49" fmla="*/ 119 h 132"/>
                <a:gd name="T50" fmla="*/ 11 w 18"/>
                <a:gd name="T51" fmla="*/ 119 h 132"/>
                <a:gd name="T52" fmla="*/ 11 w 18"/>
                <a:gd name="T53" fmla="*/ 125 h 132"/>
                <a:gd name="T54" fmla="*/ 11 w 18"/>
                <a:gd name="T55" fmla="*/ 125 h 132"/>
                <a:gd name="T56" fmla="*/ 11 w 18"/>
                <a:gd name="T57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132">
                  <a:moveTo>
                    <a:pt x="0" y="0"/>
                  </a:moveTo>
                  <a:lnTo>
                    <a:pt x="6" y="12"/>
                  </a:lnTo>
                  <a:lnTo>
                    <a:pt x="6" y="22"/>
                  </a:lnTo>
                  <a:lnTo>
                    <a:pt x="6" y="34"/>
                  </a:lnTo>
                  <a:lnTo>
                    <a:pt x="6" y="46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1" y="119"/>
                  </a:lnTo>
                  <a:lnTo>
                    <a:pt x="11" y="119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1" y="13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Freeform 208"/>
            <p:cNvSpPr>
              <a:spLocks noChangeArrowheads="1"/>
            </p:cNvSpPr>
            <p:nvPr/>
          </p:nvSpPr>
          <p:spPr bwMode="auto">
            <a:xfrm>
              <a:off x="3073400" y="4254500"/>
              <a:ext cx="11113" cy="42863"/>
            </a:xfrm>
            <a:custGeom>
              <a:avLst/>
              <a:gdLst>
                <a:gd name="T0" fmla="*/ 17 w 29"/>
                <a:gd name="T1" fmla="*/ 0 h 121"/>
                <a:gd name="T2" fmla="*/ 17 w 29"/>
                <a:gd name="T3" fmla="*/ 6 h 121"/>
                <a:gd name="T4" fmla="*/ 17 w 29"/>
                <a:gd name="T5" fmla="*/ 17 h 121"/>
                <a:gd name="T6" fmla="*/ 11 w 29"/>
                <a:gd name="T7" fmla="*/ 23 h 121"/>
                <a:gd name="T8" fmla="*/ 11 w 29"/>
                <a:gd name="T9" fmla="*/ 28 h 121"/>
                <a:gd name="T10" fmla="*/ 11 w 29"/>
                <a:gd name="T11" fmla="*/ 28 h 121"/>
                <a:gd name="T12" fmla="*/ 11 w 29"/>
                <a:gd name="T13" fmla="*/ 28 h 121"/>
                <a:gd name="T14" fmla="*/ 11 w 29"/>
                <a:gd name="T15" fmla="*/ 28 h 121"/>
                <a:gd name="T16" fmla="*/ 17 w 29"/>
                <a:gd name="T17" fmla="*/ 34 h 121"/>
                <a:gd name="T18" fmla="*/ 17 w 29"/>
                <a:gd name="T19" fmla="*/ 34 h 121"/>
                <a:gd name="T20" fmla="*/ 22 w 29"/>
                <a:gd name="T21" fmla="*/ 46 h 121"/>
                <a:gd name="T22" fmla="*/ 22 w 29"/>
                <a:gd name="T23" fmla="*/ 46 h 121"/>
                <a:gd name="T24" fmla="*/ 28 w 29"/>
                <a:gd name="T25" fmla="*/ 57 h 121"/>
                <a:gd name="T26" fmla="*/ 28 w 29"/>
                <a:gd name="T27" fmla="*/ 57 h 121"/>
                <a:gd name="T28" fmla="*/ 22 w 29"/>
                <a:gd name="T29" fmla="*/ 74 h 121"/>
                <a:gd name="T30" fmla="*/ 22 w 29"/>
                <a:gd name="T31" fmla="*/ 74 h 121"/>
                <a:gd name="T32" fmla="*/ 17 w 29"/>
                <a:gd name="T33" fmla="*/ 86 h 121"/>
                <a:gd name="T34" fmla="*/ 17 w 29"/>
                <a:gd name="T35" fmla="*/ 86 h 121"/>
                <a:gd name="T36" fmla="*/ 11 w 29"/>
                <a:gd name="T37" fmla="*/ 91 h 121"/>
                <a:gd name="T38" fmla="*/ 11 w 29"/>
                <a:gd name="T39" fmla="*/ 91 h 121"/>
                <a:gd name="T40" fmla="*/ 11 w 29"/>
                <a:gd name="T41" fmla="*/ 97 h 121"/>
                <a:gd name="T42" fmla="*/ 11 w 29"/>
                <a:gd name="T43" fmla="*/ 102 h 121"/>
                <a:gd name="T44" fmla="*/ 6 w 29"/>
                <a:gd name="T45" fmla="*/ 108 h 121"/>
                <a:gd name="T46" fmla="*/ 6 w 29"/>
                <a:gd name="T47" fmla="*/ 114 h 121"/>
                <a:gd name="T48" fmla="*/ 0 w 29"/>
                <a:gd name="T49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21">
                  <a:moveTo>
                    <a:pt x="17" y="0"/>
                  </a:moveTo>
                  <a:lnTo>
                    <a:pt x="17" y="6"/>
                  </a:lnTo>
                  <a:lnTo>
                    <a:pt x="17" y="17"/>
                  </a:lnTo>
                  <a:lnTo>
                    <a:pt x="11" y="23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11" y="97"/>
                  </a:lnTo>
                  <a:lnTo>
                    <a:pt x="11" y="102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0" y="12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Freeform 209"/>
            <p:cNvSpPr>
              <a:spLocks noChangeArrowheads="1"/>
            </p:cNvSpPr>
            <p:nvPr/>
          </p:nvSpPr>
          <p:spPr bwMode="auto">
            <a:xfrm>
              <a:off x="2933700" y="4211638"/>
              <a:ext cx="14288" cy="46037"/>
            </a:xfrm>
            <a:custGeom>
              <a:avLst/>
              <a:gdLst>
                <a:gd name="T0" fmla="*/ 40 w 41"/>
                <a:gd name="T1" fmla="*/ 0 h 126"/>
                <a:gd name="T2" fmla="*/ 34 w 41"/>
                <a:gd name="T3" fmla="*/ 6 h 126"/>
                <a:gd name="T4" fmla="*/ 29 w 41"/>
                <a:gd name="T5" fmla="*/ 6 h 126"/>
                <a:gd name="T6" fmla="*/ 24 w 41"/>
                <a:gd name="T7" fmla="*/ 6 h 126"/>
                <a:gd name="T8" fmla="*/ 18 w 41"/>
                <a:gd name="T9" fmla="*/ 11 h 126"/>
                <a:gd name="T10" fmla="*/ 18 w 41"/>
                <a:gd name="T11" fmla="*/ 11 h 126"/>
                <a:gd name="T12" fmla="*/ 12 w 41"/>
                <a:gd name="T13" fmla="*/ 11 h 126"/>
                <a:gd name="T14" fmla="*/ 12 w 41"/>
                <a:gd name="T15" fmla="*/ 6 h 126"/>
                <a:gd name="T16" fmla="*/ 6 w 41"/>
                <a:gd name="T17" fmla="*/ 6 h 126"/>
                <a:gd name="T18" fmla="*/ 6 w 41"/>
                <a:gd name="T19" fmla="*/ 6 h 126"/>
                <a:gd name="T20" fmla="*/ 6 w 41"/>
                <a:gd name="T21" fmla="*/ 11 h 126"/>
                <a:gd name="T22" fmla="*/ 6 w 41"/>
                <a:gd name="T23" fmla="*/ 11 h 126"/>
                <a:gd name="T24" fmla="*/ 6 w 41"/>
                <a:gd name="T25" fmla="*/ 16 h 126"/>
                <a:gd name="T26" fmla="*/ 6 w 41"/>
                <a:gd name="T27" fmla="*/ 16 h 126"/>
                <a:gd name="T28" fmla="*/ 6 w 41"/>
                <a:gd name="T29" fmla="*/ 28 h 126"/>
                <a:gd name="T30" fmla="*/ 6 w 41"/>
                <a:gd name="T31" fmla="*/ 28 h 126"/>
                <a:gd name="T32" fmla="*/ 6 w 41"/>
                <a:gd name="T33" fmla="*/ 40 h 126"/>
                <a:gd name="T34" fmla="*/ 6 w 41"/>
                <a:gd name="T35" fmla="*/ 40 h 126"/>
                <a:gd name="T36" fmla="*/ 0 w 41"/>
                <a:gd name="T37" fmla="*/ 56 h 126"/>
                <a:gd name="T38" fmla="*/ 0 w 41"/>
                <a:gd name="T39" fmla="*/ 56 h 126"/>
                <a:gd name="T40" fmla="*/ 6 w 41"/>
                <a:gd name="T41" fmla="*/ 68 h 126"/>
                <a:gd name="T42" fmla="*/ 6 w 41"/>
                <a:gd name="T43" fmla="*/ 68 h 126"/>
                <a:gd name="T44" fmla="*/ 18 w 41"/>
                <a:gd name="T45" fmla="*/ 80 h 126"/>
                <a:gd name="T46" fmla="*/ 18 w 41"/>
                <a:gd name="T47" fmla="*/ 80 h 126"/>
                <a:gd name="T48" fmla="*/ 18 w 41"/>
                <a:gd name="T49" fmla="*/ 91 h 126"/>
                <a:gd name="T50" fmla="*/ 18 w 41"/>
                <a:gd name="T51" fmla="*/ 91 h 126"/>
                <a:gd name="T52" fmla="*/ 18 w 41"/>
                <a:gd name="T53" fmla="*/ 102 h 126"/>
                <a:gd name="T54" fmla="*/ 18 w 41"/>
                <a:gd name="T55" fmla="*/ 102 h 126"/>
                <a:gd name="T56" fmla="*/ 12 w 41"/>
                <a:gd name="T57" fmla="*/ 113 h 126"/>
                <a:gd name="T58" fmla="*/ 12 w 41"/>
                <a:gd name="T59" fmla="*/ 113 h 126"/>
                <a:gd name="T60" fmla="*/ 12 w 41"/>
                <a:gd name="T61" fmla="*/ 119 h 126"/>
                <a:gd name="T62" fmla="*/ 12 w 41"/>
                <a:gd name="T63" fmla="*/ 119 h 126"/>
                <a:gd name="T64" fmla="*/ 12 w 41"/>
                <a:gd name="T6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126">
                  <a:moveTo>
                    <a:pt x="40" y="0"/>
                  </a:moveTo>
                  <a:lnTo>
                    <a:pt x="34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2" y="1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Freeform 210"/>
            <p:cNvSpPr>
              <a:spLocks noChangeArrowheads="1"/>
            </p:cNvSpPr>
            <p:nvPr/>
          </p:nvSpPr>
          <p:spPr bwMode="auto">
            <a:xfrm>
              <a:off x="2857500" y="4154488"/>
              <a:ext cx="63500" cy="14287"/>
            </a:xfrm>
            <a:custGeom>
              <a:avLst/>
              <a:gdLst>
                <a:gd name="T0" fmla="*/ 0 w 177"/>
                <a:gd name="T1" fmla="*/ 5 h 41"/>
                <a:gd name="T2" fmla="*/ 0 w 177"/>
                <a:gd name="T3" fmla="*/ 5 h 41"/>
                <a:gd name="T4" fmla="*/ 6 w 177"/>
                <a:gd name="T5" fmla="*/ 0 h 41"/>
                <a:gd name="T6" fmla="*/ 6 w 177"/>
                <a:gd name="T7" fmla="*/ 0 h 41"/>
                <a:gd name="T8" fmla="*/ 12 w 177"/>
                <a:gd name="T9" fmla="*/ 0 h 41"/>
                <a:gd name="T10" fmla="*/ 12 w 177"/>
                <a:gd name="T11" fmla="*/ 0 h 41"/>
                <a:gd name="T12" fmla="*/ 29 w 177"/>
                <a:gd name="T13" fmla="*/ 0 h 41"/>
                <a:gd name="T14" fmla="*/ 29 w 177"/>
                <a:gd name="T15" fmla="*/ 0 h 41"/>
                <a:gd name="T16" fmla="*/ 40 w 177"/>
                <a:gd name="T17" fmla="*/ 11 h 41"/>
                <a:gd name="T18" fmla="*/ 40 w 177"/>
                <a:gd name="T19" fmla="*/ 11 h 41"/>
                <a:gd name="T20" fmla="*/ 51 w 177"/>
                <a:gd name="T21" fmla="*/ 16 h 41"/>
                <a:gd name="T22" fmla="*/ 51 w 177"/>
                <a:gd name="T23" fmla="*/ 16 h 41"/>
                <a:gd name="T24" fmla="*/ 69 w 177"/>
                <a:gd name="T25" fmla="*/ 28 h 41"/>
                <a:gd name="T26" fmla="*/ 69 w 177"/>
                <a:gd name="T27" fmla="*/ 28 h 41"/>
                <a:gd name="T28" fmla="*/ 80 w 177"/>
                <a:gd name="T29" fmla="*/ 28 h 41"/>
                <a:gd name="T30" fmla="*/ 80 w 177"/>
                <a:gd name="T31" fmla="*/ 28 h 41"/>
                <a:gd name="T32" fmla="*/ 91 w 177"/>
                <a:gd name="T33" fmla="*/ 22 h 41"/>
                <a:gd name="T34" fmla="*/ 91 w 177"/>
                <a:gd name="T35" fmla="*/ 22 h 41"/>
                <a:gd name="T36" fmla="*/ 103 w 177"/>
                <a:gd name="T37" fmla="*/ 22 h 41"/>
                <a:gd name="T38" fmla="*/ 103 w 177"/>
                <a:gd name="T39" fmla="*/ 22 h 41"/>
                <a:gd name="T40" fmla="*/ 114 w 177"/>
                <a:gd name="T41" fmla="*/ 22 h 41"/>
                <a:gd name="T42" fmla="*/ 114 w 177"/>
                <a:gd name="T43" fmla="*/ 22 h 41"/>
                <a:gd name="T44" fmla="*/ 119 w 177"/>
                <a:gd name="T45" fmla="*/ 22 h 41"/>
                <a:gd name="T46" fmla="*/ 119 w 177"/>
                <a:gd name="T47" fmla="*/ 22 h 41"/>
                <a:gd name="T48" fmla="*/ 119 w 177"/>
                <a:gd name="T49" fmla="*/ 22 h 41"/>
                <a:gd name="T50" fmla="*/ 119 w 177"/>
                <a:gd name="T51" fmla="*/ 22 h 41"/>
                <a:gd name="T52" fmla="*/ 125 w 177"/>
                <a:gd name="T53" fmla="*/ 28 h 41"/>
                <a:gd name="T54" fmla="*/ 125 w 177"/>
                <a:gd name="T55" fmla="*/ 28 h 41"/>
                <a:gd name="T56" fmla="*/ 125 w 177"/>
                <a:gd name="T57" fmla="*/ 34 h 41"/>
                <a:gd name="T58" fmla="*/ 125 w 177"/>
                <a:gd name="T59" fmla="*/ 34 h 41"/>
                <a:gd name="T60" fmla="*/ 137 w 177"/>
                <a:gd name="T61" fmla="*/ 40 h 41"/>
                <a:gd name="T62" fmla="*/ 137 w 177"/>
                <a:gd name="T63" fmla="*/ 40 h 41"/>
                <a:gd name="T64" fmla="*/ 142 w 177"/>
                <a:gd name="T65" fmla="*/ 40 h 41"/>
                <a:gd name="T66" fmla="*/ 142 w 177"/>
                <a:gd name="T67" fmla="*/ 40 h 41"/>
                <a:gd name="T68" fmla="*/ 159 w 177"/>
                <a:gd name="T69" fmla="*/ 40 h 41"/>
                <a:gd name="T70" fmla="*/ 159 w 177"/>
                <a:gd name="T71" fmla="*/ 40 h 41"/>
                <a:gd name="T72" fmla="*/ 171 w 177"/>
                <a:gd name="T73" fmla="*/ 40 h 41"/>
                <a:gd name="T74" fmla="*/ 171 w 177"/>
                <a:gd name="T75" fmla="*/ 40 h 41"/>
                <a:gd name="T76" fmla="*/ 176 w 177"/>
                <a:gd name="T77" fmla="*/ 40 h 41"/>
                <a:gd name="T78" fmla="*/ 176 w 177"/>
                <a:gd name="T79" fmla="*/ 40 h 41"/>
                <a:gd name="T80" fmla="*/ 176 w 177"/>
                <a:gd name="T8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41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103" y="22"/>
                  </a:lnTo>
                  <a:lnTo>
                    <a:pt x="103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6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Freeform 211"/>
            <p:cNvSpPr>
              <a:spLocks noChangeArrowheads="1"/>
            </p:cNvSpPr>
            <p:nvPr/>
          </p:nvSpPr>
          <p:spPr bwMode="auto">
            <a:xfrm>
              <a:off x="2827338" y="4048125"/>
              <a:ext cx="100012" cy="55563"/>
            </a:xfrm>
            <a:custGeom>
              <a:avLst/>
              <a:gdLst>
                <a:gd name="T0" fmla="*/ 0 w 280"/>
                <a:gd name="T1" fmla="*/ 148 h 154"/>
                <a:gd name="T2" fmla="*/ 0 w 280"/>
                <a:gd name="T3" fmla="*/ 148 h 154"/>
                <a:gd name="T4" fmla="*/ 0 w 280"/>
                <a:gd name="T5" fmla="*/ 148 h 154"/>
                <a:gd name="T6" fmla="*/ 0 w 280"/>
                <a:gd name="T7" fmla="*/ 148 h 154"/>
                <a:gd name="T8" fmla="*/ 11 w 280"/>
                <a:gd name="T9" fmla="*/ 153 h 154"/>
                <a:gd name="T10" fmla="*/ 11 w 280"/>
                <a:gd name="T11" fmla="*/ 153 h 154"/>
                <a:gd name="T12" fmla="*/ 17 w 280"/>
                <a:gd name="T13" fmla="*/ 148 h 154"/>
                <a:gd name="T14" fmla="*/ 17 w 280"/>
                <a:gd name="T15" fmla="*/ 148 h 154"/>
                <a:gd name="T16" fmla="*/ 29 w 280"/>
                <a:gd name="T17" fmla="*/ 137 h 154"/>
                <a:gd name="T18" fmla="*/ 29 w 280"/>
                <a:gd name="T19" fmla="*/ 137 h 154"/>
                <a:gd name="T20" fmla="*/ 34 w 280"/>
                <a:gd name="T21" fmla="*/ 119 h 154"/>
                <a:gd name="T22" fmla="*/ 34 w 280"/>
                <a:gd name="T23" fmla="*/ 119 h 154"/>
                <a:gd name="T24" fmla="*/ 29 w 280"/>
                <a:gd name="T25" fmla="*/ 97 h 154"/>
                <a:gd name="T26" fmla="*/ 29 w 280"/>
                <a:gd name="T27" fmla="*/ 97 h 154"/>
                <a:gd name="T28" fmla="*/ 29 w 280"/>
                <a:gd name="T29" fmla="*/ 80 h 154"/>
                <a:gd name="T30" fmla="*/ 29 w 280"/>
                <a:gd name="T31" fmla="*/ 80 h 154"/>
                <a:gd name="T32" fmla="*/ 29 w 280"/>
                <a:gd name="T33" fmla="*/ 74 h 154"/>
                <a:gd name="T34" fmla="*/ 29 w 280"/>
                <a:gd name="T35" fmla="*/ 74 h 154"/>
                <a:gd name="T36" fmla="*/ 34 w 280"/>
                <a:gd name="T37" fmla="*/ 68 h 154"/>
                <a:gd name="T38" fmla="*/ 34 w 280"/>
                <a:gd name="T39" fmla="*/ 68 h 154"/>
                <a:gd name="T40" fmla="*/ 45 w 280"/>
                <a:gd name="T41" fmla="*/ 62 h 154"/>
                <a:gd name="T42" fmla="*/ 45 w 280"/>
                <a:gd name="T43" fmla="*/ 62 h 154"/>
                <a:gd name="T44" fmla="*/ 63 w 280"/>
                <a:gd name="T45" fmla="*/ 57 h 154"/>
                <a:gd name="T46" fmla="*/ 63 w 280"/>
                <a:gd name="T47" fmla="*/ 57 h 154"/>
                <a:gd name="T48" fmla="*/ 80 w 280"/>
                <a:gd name="T49" fmla="*/ 51 h 154"/>
                <a:gd name="T50" fmla="*/ 80 w 280"/>
                <a:gd name="T51" fmla="*/ 51 h 154"/>
                <a:gd name="T52" fmla="*/ 97 w 280"/>
                <a:gd name="T53" fmla="*/ 46 h 154"/>
                <a:gd name="T54" fmla="*/ 97 w 280"/>
                <a:gd name="T55" fmla="*/ 46 h 154"/>
                <a:gd name="T56" fmla="*/ 108 w 280"/>
                <a:gd name="T57" fmla="*/ 46 h 154"/>
                <a:gd name="T58" fmla="*/ 108 w 280"/>
                <a:gd name="T59" fmla="*/ 46 h 154"/>
                <a:gd name="T60" fmla="*/ 114 w 280"/>
                <a:gd name="T61" fmla="*/ 51 h 154"/>
                <a:gd name="T62" fmla="*/ 114 w 280"/>
                <a:gd name="T63" fmla="*/ 51 h 154"/>
                <a:gd name="T64" fmla="*/ 119 w 280"/>
                <a:gd name="T65" fmla="*/ 57 h 154"/>
                <a:gd name="T66" fmla="*/ 119 w 280"/>
                <a:gd name="T67" fmla="*/ 57 h 154"/>
                <a:gd name="T68" fmla="*/ 125 w 280"/>
                <a:gd name="T69" fmla="*/ 62 h 154"/>
                <a:gd name="T70" fmla="*/ 125 w 280"/>
                <a:gd name="T71" fmla="*/ 62 h 154"/>
                <a:gd name="T72" fmla="*/ 136 w 280"/>
                <a:gd name="T73" fmla="*/ 62 h 154"/>
                <a:gd name="T74" fmla="*/ 136 w 280"/>
                <a:gd name="T75" fmla="*/ 62 h 154"/>
                <a:gd name="T76" fmla="*/ 148 w 280"/>
                <a:gd name="T77" fmla="*/ 62 h 154"/>
                <a:gd name="T78" fmla="*/ 148 w 280"/>
                <a:gd name="T79" fmla="*/ 62 h 154"/>
                <a:gd name="T80" fmla="*/ 159 w 280"/>
                <a:gd name="T81" fmla="*/ 57 h 154"/>
                <a:gd name="T82" fmla="*/ 159 w 280"/>
                <a:gd name="T83" fmla="*/ 57 h 154"/>
                <a:gd name="T84" fmla="*/ 176 w 280"/>
                <a:gd name="T85" fmla="*/ 51 h 154"/>
                <a:gd name="T86" fmla="*/ 176 w 280"/>
                <a:gd name="T87" fmla="*/ 51 h 154"/>
                <a:gd name="T88" fmla="*/ 188 w 280"/>
                <a:gd name="T89" fmla="*/ 46 h 154"/>
                <a:gd name="T90" fmla="*/ 188 w 280"/>
                <a:gd name="T91" fmla="*/ 46 h 154"/>
                <a:gd name="T92" fmla="*/ 204 w 280"/>
                <a:gd name="T93" fmla="*/ 46 h 154"/>
                <a:gd name="T94" fmla="*/ 204 w 280"/>
                <a:gd name="T95" fmla="*/ 46 h 154"/>
                <a:gd name="T96" fmla="*/ 204 w 280"/>
                <a:gd name="T97" fmla="*/ 34 h 154"/>
                <a:gd name="T98" fmla="*/ 204 w 280"/>
                <a:gd name="T99" fmla="*/ 34 h 154"/>
                <a:gd name="T100" fmla="*/ 210 w 280"/>
                <a:gd name="T101" fmla="*/ 28 h 154"/>
                <a:gd name="T102" fmla="*/ 210 w 280"/>
                <a:gd name="T103" fmla="*/ 28 h 154"/>
                <a:gd name="T104" fmla="*/ 222 w 280"/>
                <a:gd name="T105" fmla="*/ 17 h 154"/>
                <a:gd name="T106" fmla="*/ 222 w 280"/>
                <a:gd name="T107" fmla="*/ 17 h 154"/>
                <a:gd name="T108" fmla="*/ 233 w 280"/>
                <a:gd name="T109" fmla="*/ 6 h 154"/>
                <a:gd name="T110" fmla="*/ 233 w 280"/>
                <a:gd name="T111" fmla="*/ 6 h 154"/>
                <a:gd name="T112" fmla="*/ 233 w 280"/>
                <a:gd name="T113" fmla="*/ 6 h 154"/>
                <a:gd name="T114" fmla="*/ 244 w 280"/>
                <a:gd name="T115" fmla="*/ 0 h 154"/>
                <a:gd name="T116" fmla="*/ 256 w 280"/>
                <a:gd name="T117" fmla="*/ 0 h 154"/>
                <a:gd name="T118" fmla="*/ 267 w 280"/>
                <a:gd name="T119" fmla="*/ 0 h 154"/>
                <a:gd name="T120" fmla="*/ 279 w 280"/>
                <a:gd name="T1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0" h="154">
                  <a:moveTo>
                    <a:pt x="0" y="148"/>
                  </a:moveTo>
                  <a:lnTo>
                    <a:pt x="0" y="14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1" y="153"/>
                  </a:lnTo>
                  <a:lnTo>
                    <a:pt x="11" y="153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48" y="62"/>
                  </a:lnTo>
                  <a:lnTo>
                    <a:pt x="148" y="62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76" y="51"/>
                  </a:lnTo>
                  <a:lnTo>
                    <a:pt x="176" y="51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204" y="46"/>
                  </a:lnTo>
                  <a:lnTo>
                    <a:pt x="204" y="46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33" y="6"/>
                  </a:lnTo>
                  <a:lnTo>
                    <a:pt x="233" y="6"/>
                  </a:lnTo>
                  <a:lnTo>
                    <a:pt x="233" y="6"/>
                  </a:lnTo>
                  <a:lnTo>
                    <a:pt x="244" y="0"/>
                  </a:lnTo>
                  <a:lnTo>
                    <a:pt x="256" y="0"/>
                  </a:lnTo>
                  <a:lnTo>
                    <a:pt x="267" y="0"/>
                  </a:lnTo>
                  <a:lnTo>
                    <a:pt x="279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Freeform 212"/>
            <p:cNvSpPr>
              <a:spLocks noChangeArrowheads="1"/>
            </p:cNvSpPr>
            <p:nvPr/>
          </p:nvSpPr>
          <p:spPr bwMode="auto">
            <a:xfrm>
              <a:off x="2771775" y="4052888"/>
              <a:ext cx="52388" cy="36512"/>
            </a:xfrm>
            <a:custGeom>
              <a:avLst/>
              <a:gdLst>
                <a:gd name="T0" fmla="*/ 137 w 144"/>
                <a:gd name="T1" fmla="*/ 102 h 103"/>
                <a:gd name="T2" fmla="*/ 143 w 144"/>
                <a:gd name="T3" fmla="*/ 91 h 103"/>
                <a:gd name="T4" fmla="*/ 143 w 144"/>
                <a:gd name="T5" fmla="*/ 80 h 103"/>
                <a:gd name="T6" fmla="*/ 143 w 144"/>
                <a:gd name="T7" fmla="*/ 69 h 103"/>
                <a:gd name="T8" fmla="*/ 143 w 144"/>
                <a:gd name="T9" fmla="*/ 57 h 103"/>
                <a:gd name="T10" fmla="*/ 143 w 144"/>
                <a:gd name="T11" fmla="*/ 57 h 103"/>
                <a:gd name="T12" fmla="*/ 143 w 144"/>
                <a:gd name="T13" fmla="*/ 51 h 103"/>
                <a:gd name="T14" fmla="*/ 143 w 144"/>
                <a:gd name="T15" fmla="*/ 51 h 103"/>
                <a:gd name="T16" fmla="*/ 137 w 144"/>
                <a:gd name="T17" fmla="*/ 51 h 103"/>
                <a:gd name="T18" fmla="*/ 137 w 144"/>
                <a:gd name="T19" fmla="*/ 51 h 103"/>
                <a:gd name="T20" fmla="*/ 125 w 144"/>
                <a:gd name="T21" fmla="*/ 45 h 103"/>
                <a:gd name="T22" fmla="*/ 125 w 144"/>
                <a:gd name="T23" fmla="*/ 45 h 103"/>
                <a:gd name="T24" fmla="*/ 109 w 144"/>
                <a:gd name="T25" fmla="*/ 40 h 103"/>
                <a:gd name="T26" fmla="*/ 109 w 144"/>
                <a:gd name="T27" fmla="*/ 40 h 103"/>
                <a:gd name="T28" fmla="*/ 97 w 144"/>
                <a:gd name="T29" fmla="*/ 40 h 103"/>
                <a:gd name="T30" fmla="*/ 97 w 144"/>
                <a:gd name="T31" fmla="*/ 40 h 103"/>
                <a:gd name="T32" fmla="*/ 86 w 144"/>
                <a:gd name="T33" fmla="*/ 34 h 103"/>
                <a:gd name="T34" fmla="*/ 86 w 144"/>
                <a:gd name="T35" fmla="*/ 34 h 103"/>
                <a:gd name="T36" fmla="*/ 80 w 144"/>
                <a:gd name="T37" fmla="*/ 29 h 103"/>
                <a:gd name="T38" fmla="*/ 80 w 144"/>
                <a:gd name="T39" fmla="*/ 29 h 103"/>
                <a:gd name="T40" fmla="*/ 69 w 144"/>
                <a:gd name="T41" fmla="*/ 23 h 103"/>
                <a:gd name="T42" fmla="*/ 69 w 144"/>
                <a:gd name="T43" fmla="*/ 23 h 103"/>
                <a:gd name="T44" fmla="*/ 52 w 144"/>
                <a:gd name="T45" fmla="*/ 11 h 103"/>
                <a:gd name="T46" fmla="*/ 52 w 144"/>
                <a:gd name="T47" fmla="*/ 11 h 103"/>
                <a:gd name="T48" fmla="*/ 29 w 144"/>
                <a:gd name="T49" fmla="*/ 5 h 103"/>
                <a:gd name="T50" fmla="*/ 29 w 144"/>
                <a:gd name="T51" fmla="*/ 5 h 103"/>
                <a:gd name="T52" fmla="*/ 12 w 144"/>
                <a:gd name="T53" fmla="*/ 0 h 103"/>
                <a:gd name="T54" fmla="*/ 12 w 144"/>
                <a:gd name="T55" fmla="*/ 0 h 103"/>
                <a:gd name="T56" fmla="*/ 0 w 144"/>
                <a:gd name="T5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03">
                  <a:moveTo>
                    <a:pt x="137" y="102"/>
                  </a:moveTo>
                  <a:lnTo>
                    <a:pt x="143" y="91"/>
                  </a:lnTo>
                  <a:lnTo>
                    <a:pt x="143" y="80"/>
                  </a:lnTo>
                  <a:lnTo>
                    <a:pt x="143" y="6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43" y="51"/>
                  </a:lnTo>
                  <a:lnTo>
                    <a:pt x="14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Freeform 213"/>
            <p:cNvSpPr>
              <a:spLocks noChangeArrowheads="1"/>
            </p:cNvSpPr>
            <p:nvPr/>
          </p:nvSpPr>
          <p:spPr bwMode="auto">
            <a:xfrm>
              <a:off x="2747963" y="4052888"/>
              <a:ext cx="23812" cy="23812"/>
            </a:xfrm>
            <a:custGeom>
              <a:avLst/>
              <a:gdLst>
                <a:gd name="T0" fmla="*/ 67 w 68"/>
                <a:gd name="T1" fmla="*/ 0 h 64"/>
                <a:gd name="T2" fmla="*/ 67 w 68"/>
                <a:gd name="T3" fmla="*/ 0 h 64"/>
                <a:gd name="T4" fmla="*/ 62 w 68"/>
                <a:gd name="T5" fmla="*/ 0 h 64"/>
                <a:gd name="T6" fmla="*/ 62 w 68"/>
                <a:gd name="T7" fmla="*/ 0 h 64"/>
                <a:gd name="T8" fmla="*/ 51 w 68"/>
                <a:gd name="T9" fmla="*/ 11 h 64"/>
                <a:gd name="T10" fmla="*/ 51 w 68"/>
                <a:gd name="T11" fmla="*/ 11 h 64"/>
                <a:gd name="T12" fmla="*/ 39 w 68"/>
                <a:gd name="T13" fmla="*/ 23 h 64"/>
                <a:gd name="T14" fmla="*/ 39 w 68"/>
                <a:gd name="T15" fmla="*/ 23 h 64"/>
                <a:gd name="T16" fmla="*/ 34 w 68"/>
                <a:gd name="T17" fmla="*/ 40 h 64"/>
                <a:gd name="T18" fmla="*/ 34 w 68"/>
                <a:gd name="T19" fmla="*/ 40 h 64"/>
                <a:gd name="T20" fmla="*/ 34 w 68"/>
                <a:gd name="T21" fmla="*/ 45 h 64"/>
                <a:gd name="T22" fmla="*/ 34 w 68"/>
                <a:gd name="T23" fmla="*/ 45 h 64"/>
                <a:gd name="T24" fmla="*/ 34 w 68"/>
                <a:gd name="T25" fmla="*/ 45 h 64"/>
                <a:gd name="T26" fmla="*/ 16 w 68"/>
                <a:gd name="T27" fmla="*/ 51 h 64"/>
                <a:gd name="T28" fmla="*/ 16 w 68"/>
                <a:gd name="T29" fmla="*/ 51 h 64"/>
                <a:gd name="T30" fmla="*/ 5 w 68"/>
                <a:gd name="T31" fmla="*/ 51 h 64"/>
                <a:gd name="T32" fmla="*/ 5 w 68"/>
                <a:gd name="T33" fmla="*/ 51 h 64"/>
                <a:gd name="T34" fmla="*/ 0 w 68"/>
                <a:gd name="T35" fmla="*/ 57 h 64"/>
                <a:gd name="T36" fmla="*/ 0 w 68"/>
                <a:gd name="T37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64">
                  <a:moveTo>
                    <a:pt x="67" y="0"/>
                  </a:moveTo>
                  <a:lnTo>
                    <a:pt x="67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0" y="57"/>
                  </a:lnTo>
                  <a:lnTo>
                    <a:pt x="0" y="6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Freeform 214"/>
            <p:cNvSpPr>
              <a:spLocks noChangeArrowheads="1"/>
            </p:cNvSpPr>
            <p:nvPr/>
          </p:nvSpPr>
          <p:spPr bwMode="auto">
            <a:xfrm>
              <a:off x="2771775" y="4016375"/>
              <a:ext cx="25400" cy="36513"/>
            </a:xfrm>
            <a:custGeom>
              <a:avLst/>
              <a:gdLst>
                <a:gd name="T0" fmla="*/ 0 w 70"/>
                <a:gd name="T1" fmla="*/ 102 h 103"/>
                <a:gd name="T2" fmla="*/ 0 w 70"/>
                <a:gd name="T3" fmla="*/ 102 h 103"/>
                <a:gd name="T4" fmla="*/ 6 w 70"/>
                <a:gd name="T5" fmla="*/ 97 h 103"/>
                <a:gd name="T6" fmla="*/ 6 w 70"/>
                <a:gd name="T7" fmla="*/ 97 h 103"/>
                <a:gd name="T8" fmla="*/ 12 w 70"/>
                <a:gd name="T9" fmla="*/ 85 h 103"/>
                <a:gd name="T10" fmla="*/ 12 w 70"/>
                <a:gd name="T11" fmla="*/ 85 h 103"/>
                <a:gd name="T12" fmla="*/ 18 w 70"/>
                <a:gd name="T13" fmla="*/ 68 h 103"/>
                <a:gd name="T14" fmla="*/ 18 w 70"/>
                <a:gd name="T15" fmla="*/ 68 h 103"/>
                <a:gd name="T16" fmla="*/ 18 w 70"/>
                <a:gd name="T17" fmla="*/ 57 h 103"/>
                <a:gd name="T18" fmla="*/ 18 w 70"/>
                <a:gd name="T19" fmla="*/ 57 h 103"/>
                <a:gd name="T20" fmla="*/ 23 w 70"/>
                <a:gd name="T21" fmla="*/ 45 h 103"/>
                <a:gd name="T22" fmla="*/ 23 w 70"/>
                <a:gd name="T23" fmla="*/ 45 h 103"/>
                <a:gd name="T24" fmla="*/ 23 w 70"/>
                <a:gd name="T25" fmla="*/ 34 h 103"/>
                <a:gd name="T26" fmla="*/ 23 w 70"/>
                <a:gd name="T27" fmla="*/ 34 h 103"/>
                <a:gd name="T28" fmla="*/ 34 w 70"/>
                <a:gd name="T29" fmla="*/ 28 h 103"/>
                <a:gd name="T30" fmla="*/ 34 w 70"/>
                <a:gd name="T31" fmla="*/ 28 h 103"/>
                <a:gd name="T32" fmla="*/ 46 w 70"/>
                <a:gd name="T33" fmla="*/ 28 h 103"/>
                <a:gd name="T34" fmla="*/ 46 w 70"/>
                <a:gd name="T35" fmla="*/ 28 h 103"/>
                <a:gd name="T36" fmla="*/ 63 w 70"/>
                <a:gd name="T37" fmla="*/ 22 h 103"/>
                <a:gd name="T38" fmla="*/ 63 w 70"/>
                <a:gd name="T39" fmla="*/ 22 h 103"/>
                <a:gd name="T40" fmla="*/ 69 w 70"/>
                <a:gd name="T41" fmla="*/ 11 h 103"/>
                <a:gd name="T42" fmla="*/ 69 w 70"/>
                <a:gd name="T43" fmla="*/ 11 h 103"/>
                <a:gd name="T44" fmla="*/ 69 w 70"/>
                <a:gd name="T45" fmla="*/ 0 h 103"/>
                <a:gd name="T46" fmla="*/ 69 w 70"/>
                <a:gd name="T47" fmla="*/ 0 h 103"/>
                <a:gd name="T48" fmla="*/ 69 w 70"/>
                <a:gd name="T4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103">
                  <a:moveTo>
                    <a:pt x="0" y="102"/>
                  </a:moveTo>
                  <a:lnTo>
                    <a:pt x="0" y="102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Freeform 215"/>
            <p:cNvSpPr>
              <a:spLocks noChangeArrowheads="1"/>
            </p:cNvSpPr>
            <p:nvPr/>
          </p:nvSpPr>
          <p:spPr bwMode="auto">
            <a:xfrm>
              <a:off x="2774950" y="3943350"/>
              <a:ext cx="11113" cy="71438"/>
            </a:xfrm>
            <a:custGeom>
              <a:avLst/>
              <a:gdLst>
                <a:gd name="T0" fmla="*/ 28 w 29"/>
                <a:gd name="T1" fmla="*/ 199 h 200"/>
                <a:gd name="T2" fmla="*/ 23 w 29"/>
                <a:gd name="T3" fmla="*/ 199 h 200"/>
                <a:gd name="T4" fmla="*/ 12 w 29"/>
                <a:gd name="T5" fmla="*/ 199 h 200"/>
                <a:gd name="T6" fmla="*/ 6 w 29"/>
                <a:gd name="T7" fmla="*/ 199 h 200"/>
                <a:gd name="T8" fmla="*/ 0 w 29"/>
                <a:gd name="T9" fmla="*/ 199 h 200"/>
                <a:gd name="T10" fmla="*/ 6 w 29"/>
                <a:gd name="T11" fmla="*/ 153 h 200"/>
                <a:gd name="T12" fmla="*/ 6 w 29"/>
                <a:gd name="T13" fmla="*/ 102 h 200"/>
                <a:gd name="T14" fmla="*/ 6 w 29"/>
                <a:gd name="T15" fmla="*/ 52 h 200"/>
                <a:gd name="T16" fmla="*/ 6 w 29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0">
                  <a:moveTo>
                    <a:pt x="28" y="199"/>
                  </a:moveTo>
                  <a:lnTo>
                    <a:pt x="23" y="199"/>
                  </a:lnTo>
                  <a:lnTo>
                    <a:pt x="12" y="199"/>
                  </a:lnTo>
                  <a:lnTo>
                    <a:pt x="6" y="199"/>
                  </a:lnTo>
                  <a:lnTo>
                    <a:pt x="0" y="199"/>
                  </a:lnTo>
                  <a:lnTo>
                    <a:pt x="6" y="153"/>
                  </a:lnTo>
                  <a:lnTo>
                    <a:pt x="6" y="102"/>
                  </a:lnTo>
                  <a:lnTo>
                    <a:pt x="6" y="52"/>
                  </a:lnTo>
                  <a:lnTo>
                    <a:pt x="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Freeform 216"/>
            <p:cNvSpPr>
              <a:spLocks noChangeArrowheads="1"/>
            </p:cNvSpPr>
            <p:nvPr/>
          </p:nvSpPr>
          <p:spPr bwMode="auto">
            <a:xfrm>
              <a:off x="2776538" y="3932238"/>
              <a:ext cx="20637" cy="11112"/>
            </a:xfrm>
            <a:custGeom>
              <a:avLst/>
              <a:gdLst>
                <a:gd name="T0" fmla="*/ 0 w 58"/>
                <a:gd name="T1" fmla="*/ 28 h 29"/>
                <a:gd name="T2" fmla="*/ 11 w 58"/>
                <a:gd name="T3" fmla="*/ 28 h 29"/>
                <a:gd name="T4" fmla="*/ 17 w 58"/>
                <a:gd name="T5" fmla="*/ 22 h 29"/>
                <a:gd name="T6" fmla="*/ 22 w 58"/>
                <a:gd name="T7" fmla="*/ 17 h 29"/>
                <a:gd name="T8" fmla="*/ 28 w 58"/>
                <a:gd name="T9" fmla="*/ 11 h 29"/>
                <a:gd name="T10" fmla="*/ 28 w 58"/>
                <a:gd name="T11" fmla="*/ 11 h 29"/>
                <a:gd name="T12" fmla="*/ 28 w 58"/>
                <a:gd name="T13" fmla="*/ 11 h 29"/>
                <a:gd name="T14" fmla="*/ 28 w 58"/>
                <a:gd name="T15" fmla="*/ 11 h 29"/>
                <a:gd name="T16" fmla="*/ 34 w 58"/>
                <a:gd name="T17" fmla="*/ 5 h 29"/>
                <a:gd name="T18" fmla="*/ 34 w 58"/>
                <a:gd name="T19" fmla="*/ 5 h 29"/>
                <a:gd name="T20" fmla="*/ 46 w 58"/>
                <a:gd name="T21" fmla="*/ 0 h 29"/>
                <a:gd name="T22" fmla="*/ 46 w 58"/>
                <a:gd name="T23" fmla="*/ 0 h 29"/>
                <a:gd name="T24" fmla="*/ 57 w 58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9">
                  <a:moveTo>
                    <a:pt x="0" y="28"/>
                  </a:moveTo>
                  <a:lnTo>
                    <a:pt x="11" y="28"/>
                  </a:lnTo>
                  <a:lnTo>
                    <a:pt x="17" y="22"/>
                  </a:lnTo>
                  <a:lnTo>
                    <a:pt x="22" y="17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7" y="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Freeform 217"/>
            <p:cNvSpPr>
              <a:spLocks noChangeArrowheads="1"/>
            </p:cNvSpPr>
            <p:nvPr/>
          </p:nvSpPr>
          <p:spPr bwMode="auto">
            <a:xfrm>
              <a:off x="2693988" y="3943350"/>
              <a:ext cx="82550" cy="92075"/>
            </a:xfrm>
            <a:custGeom>
              <a:avLst/>
              <a:gdLst>
                <a:gd name="T0" fmla="*/ 228 w 229"/>
                <a:gd name="T1" fmla="*/ 0 h 257"/>
                <a:gd name="T2" fmla="*/ 200 w 229"/>
                <a:gd name="T3" fmla="*/ 0 h 257"/>
                <a:gd name="T4" fmla="*/ 171 w 229"/>
                <a:gd name="T5" fmla="*/ 0 h 257"/>
                <a:gd name="T6" fmla="*/ 137 w 229"/>
                <a:gd name="T7" fmla="*/ 0 h 257"/>
                <a:gd name="T8" fmla="*/ 109 w 229"/>
                <a:gd name="T9" fmla="*/ 0 h 257"/>
                <a:gd name="T10" fmla="*/ 109 w 229"/>
                <a:gd name="T11" fmla="*/ 12 h 257"/>
                <a:gd name="T12" fmla="*/ 103 w 229"/>
                <a:gd name="T13" fmla="*/ 23 h 257"/>
                <a:gd name="T14" fmla="*/ 103 w 229"/>
                <a:gd name="T15" fmla="*/ 28 h 257"/>
                <a:gd name="T16" fmla="*/ 97 w 229"/>
                <a:gd name="T17" fmla="*/ 40 h 257"/>
                <a:gd name="T18" fmla="*/ 91 w 229"/>
                <a:gd name="T19" fmla="*/ 40 h 257"/>
                <a:gd name="T20" fmla="*/ 86 w 229"/>
                <a:gd name="T21" fmla="*/ 40 h 257"/>
                <a:gd name="T22" fmla="*/ 80 w 229"/>
                <a:gd name="T23" fmla="*/ 40 h 257"/>
                <a:gd name="T24" fmla="*/ 75 w 229"/>
                <a:gd name="T25" fmla="*/ 40 h 257"/>
                <a:gd name="T26" fmla="*/ 75 w 229"/>
                <a:gd name="T27" fmla="*/ 46 h 257"/>
                <a:gd name="T28" fmla="*/ 75 w 229"/>
                <a:gd name="T29" fmla="*/ 52 h 257"/>
                <a:gd name="T30" fmla="*/ 75 w 229"/>
                <a:gd name="T31" fmla="*/ 57 h 257"/>
                <a:gd name="T32" fmla="*/ 75 w 229"/>
                <a:gd name="T33" fmla="*/ 63 h 257"/>
                <a:gd name="T34" fmla="*/ 75 w 229"/>
                <a:gd name="T35" fmla="*/ 63 h 257"/>
                <a:gd name="T36" fmla="*/ 80 w 229"/>
                <a:gd name="T37" fmla="*/ 68 h 257"/>
                <a:gd name="T38" fmla="*/ 80 w 229"/>
                <a:gd name="T39" fmla="*/ 68 h 257"/>
                <a:gd name="T40" fmla="*/ 91 w 229"/>
                <a:gd name="T41" fmla="*/ 86 h 257"/>
                <a:gd name="T42" fmla="*/ 91 w 229"/>
                <a:gd name="T43" fmla="*/ 86 h 257"/>
                <a:gd name="T44" fmla="*/ 103 w 229"/>
                <a:gd name="T45" fmla="*/ 97 h 257"/>
                <a:gd name="T46" fmla="*/ 103 w 229"/>
                <a:gd name="T47" fmla="*/ 97 h 257"/>
                <a:gd name="T48" fmla="*/ 115 w 229"/>
                <a:gd name="T49" fmla="*/ 108 h 257"/>
                <a:gd name="T50" fmla="*/ 115 w 229"/>
                <a:gd name="T51" fmla="*/ 108 h 257"/>
                <a:gd name="T52" fmla="*/ 125 w 229"/>
                <a:gd name="T53" fmla="*/ 119 h 257"/>
                <a:gd name="T54" fmla="*/ 125 w 229"/>
                <a:gd name="T55" fmla="*/ 119 h 257"/>
                <a:gd name="T56" fmla="*/ 131 w 229"/>
                <a:gd name="T57" fmla="*/ 137 h 257"/>
                <a:gd name="T58" fmla="*/ 131 w 229"/>
                <a:gd name="T59" fmla="*/ 137 h 257"/>
                <a:gd name="T60" fmla="*/ 131 w 229"/>
                <a:gd name="T61" fmla="*/ 148 h 257"/>
                <a:gd name="T62" fmla="*/ 131 w 229"/>
                <a:gd name="T63" fmla="*/ 148 h 257"/>
                <a:gd name="T64" fmla="*/ 131 w 229"/>
                <a:gd name="T65" fmla="*/ 153 h 257"/>
                <a:gd name="T66" fmla="*/ 109 w 229"/>
                <a:gd name="T67" fmla="*/ 153 h 257"/>
                <a:gd name="T68" fmla="*/ 86 w 229"/>
                <a:gd name="T69" fmla="*/ 153 h 257"/>
                <a:gd name="T70" fmla="*/ 69 w 229"/>
                <a:gd name="T71" fmla="*/ 148 h 257"/>
                <a:gd name="T72" fmla="*/ 46 w 229"/>
                <a:gd name="T73" fmla="*/ 148 h 257"/>
                <a:gd name="T74" fmla="*/ 46 w 229"/>
                <a:gd name="T75" fmla="*/ 148 h 257"/>
                <a:gd name="T76" fmla="*/ 35 w 229"/>
                <a:gd name="T77" fmla="*/ 159 h 257"/>
                <a:gd name="T78" fmla="*/ 35 w 229"/>
                <a:gd name="T79" fmla="*/ 159 h 257"/>
                <a:gd name="T80" fmla="*/ 18 w 229"/>
                <a:gd name="T81" fmla="*/ 182 h 257"/>
                <a:gd name="T82" fmla="*/ 18 w 229"/>
                <a:gd name="T83" fmla="*/ 182 h 257"/>
                <a:gd name="T84" fmla="*/ 6 w 229"/>
                <a:gd name="T85" fmla="*/ 205 h 257"/>
                <a:gd name="T86" fmla="*/ 6 w 229"/>
                <a:gd name="T87" fmla="*/ 205 h 257"/>
                <a:gd name="T88" fmla="*/ 0 w 229"/>
                <a:gd name="T89" fmla="*/ 211 h 257"/>
                <a:gd name="T90" fmla="*/ 0 w 229"/>
                <a:gd name="T91" fmla="*/ 216 h 257"/>
                <a:gd name="T92" fmla="*/ 0 w 229"/>
                <a:gd name="T93" fmla="*/ 216 h 257"/>
                <a:gd name="T94" fmla="*/ 6 w 229"/>
                <a:gd name="T95" fmla="*/ 227 h 257"/>
                <a:gd name="T96" fmla="*/ 6 w 229"/>
                <a:gd name="T97" fmla="*/ 227 h 257"/>
                <a:gd name="T98" fmla="*/ 6 w 229"/>
                <a:gd name="T99" fmla="*/ 239 h 257"/>
                <a:gd name="T100" fmla="*/ 6 w 229"/>
                <a:gd name="T101" fmla="*/ 239 h 257"/>
                <a:gd name="T102" fmla="*/ 0 w 229"/>
                <a:gd name="T103" fmla="*/ 250 h 257"/>
                <a:gd name="T104" fmla="*/ 0 w 229"/>
                <a:gd name="T105" fmla="*/ 250 h 257"/>
                <a:gd name="T106" fmla="*/ 0 w 229"/>
                <a:gd name="T107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57">
                  <a:moveTo>
                    <a:pt x="228" y="0"/>
                  </a:moveTo>
                  <a:lnTo>
                    <a:pt x="200" y="0"/>
                  </a:lnTo>
                  <a:lnTo>
                    <a:pt x="171" y="0"/>
                  </a:lnTo>
                  <a:lnTo>
                    <a:pt x="137" y="0"/>
                  </a:lnTo>
                  <a:lnTo>
                    <a:pt x="109" y="0"/>
                  </a:lnTo>
                  <a:lnTo>
                    <a:pt x="109" y="12"/>
                  </a:lnTo>
                  <a:lnTo>
                    <a:pt x="103" y="23"/>
                  </a:lnTo>
                  <a:lnTo>
                    <a:pt x="103" y="28"/>
                  </a:lnTo>
                  <a:lnTo>
                    <a:pt x="97" y="40"/>
                  </a:lnTo>
                  <a:lnTo>
                    <a:pt x="91" y="40"/>
                  </a:lnTo>
                  <a:lnTo>
                    <a:pt x="86" y="40"/>
                  </a:lnTo>
                  <a:lnTo>
                    <a:pt x="80" y="40"/>
                  </a:lnTo>
                  <a:lnTo>
                    <a:pt x="75" y="40"/>
                  </a:lnTo>
                  <a:lnTo>
                    <a:pt x="75" y="46"/>
                  </a:lnTo>
                  <a:lnTo>
                    <a:pt x="75" y="52"/>
                  </a:lnTo>
                  <a:lnTo>
                    <a:pt x="75" y="57"/>
                  </a:lnTo>
                  <a:lnTo>
                    <a:pt x="75" y="63"/>
                  </a:lnTo>
                  <a:lnTo>
                    <a:pt x="75" y="63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48"/>
                  </a:lnTo>
                  <a:lnTo>
                    <a:pt x="131" y="148"/>
                  </a:lnTo>
                  <a:lnTo>
                    <a:pt x="131" y="153"/>
                  </a:lnTo>
                  <a:lnTo>
                    <a:pt x="109" y="153"/>
                  </a:lnTo>
                  <a:lnTo>
                    <a:pt x="86" y="153"/>
                  </a:lnTo>
                  <a:lnTo>
                    <a:pt x="69" y="148"/>
                  </a:lnTo>
                  <a:lnTo>
                    <a:pt x="46" y="148"/>
                  </a:lnTo>
                  <a:lnTo>
                    <a:pt x="46" y="148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18" y="182"/>
                  </a:lnTo>
                  <a:lnTo>
                    <a:pt x="18" y="182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0" y="211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Freeform 218"/>
            <p:cNvSpPr>
              <a:spLocks noChangeArrowheads="1"/>
            </p:cNvSpPr>
            <p:nvPr/>
          </p:nvSpPr>
          <p:spPr bwMode="auto">
            <a:xfrm>
              <a:off x="1931988" y="2857500"/>
              <a:ext cx="1411287" cy="280988"/>
            </a:xfrm>
            <a:custGeom>
              <a:avLst/>
              <a:gdLst>
                <a:gd name="T0" fmla="*/ 1949 w 3922"/>
                <a:gd name="T1" fmla="*/ 34 h 780"/>
                <a:gd name="T2" fmla="*/ 1955 w 3922"/>
                <a:gd name="T3" fmla="*/ 6 h 780"/>
                <a:gd name="T4" fmla="*/ 1989 w 3922"/>
                <a:gd name="T5" fmla="*/ 34 h 780"/>
                <a:gd name="T6" fmla="*/ 2000 w 3922"/>
                <a:gd name="T7" fmla="*/ 68 h 780"/>
                <a:gd name="T8" fmla="*/ 2029 w 3922"/>
                <a:gd name="T9" fmla="*/ 74 h 780"/>
                <a:gd name="T10" fmla="*/ 2074 w 3922"/>
                <a:gd name="T11" fmla="*/ 91 h 780"/>
                <a:gd name="T12" fmla="*/ 2085 w 3922"/>
                <a:gd name="T13" fmla="*/ 74 h 780"/>
                <a:gd name="T14" fmla="*/ 2114 w 3922"/>
                <a:gd name="T15" fmla="*/ 68 h 780"/>
                <a:gd name="T16" fmla="*/ 2154 w 3922"/>
                <a:gd name="T17" fmla="*/ 96 h 780"/>
                <a:gd name="T18" fmla="*/ 2188 w 3922"/>
                <a:gd name="T19" fmla="*/ 102 h 780"/>
                <a:gd name="T20" fmla="*/ 2222 w 3922"/>
                <a:gd name="T21" fmla="*/ 102 h 780"/>
                <a:gd name="T22" fmla="*/ 2250 w 3922"/>
                <a:gd name="T23" fmla="*/ 108 h 780"/>
                <a:gd name="T24" fmla="*/ 2284 w 3922"/>
                <a:gd name="T25" fmla="*/ 102 h 780"/>
                <a:gd name="T26" fmla="*/ 2307 w 3922"/>
                <a:gd name="T27" fmla="*/ 125 h 780"/>
                <a:gd name="T28" fmla="*/ 2330 w 3922"/>
                <a:gd name="T29" fmla="*/ 131 h 780"/>
                <a:gd name="T30" fmla="*/ 2341 w 3922"/>
                <a:gd name="T31" fmla="*/ 131 h 780"/>
                <a:gd name="T32" fmla="*/ 2387 w 3922"/>
                <a:gd name="T33" fmla="*/ 96 h 780"/>
                <a:gd name="T34" fmla="*/ 2552 w 3922"/>
                <a:gd name="T35" fmla="*/ 165 h 780"/>
                <a:gd name="T36" fmla="*/ 2659 w 3922"/>
                <a:gd name="T37" fmla="*/ 239 h 780"/>
                <a:gd name="T38" fmla="*/ 2671 w 3922"/>
                <a:gd name="T39" fmla="*/ 278 h 780"/>
                <a:gd name="T40" fmla="*/ 2705 w 3922"/>
                <a:gd name="T41" fmla="*/ 290 h 780"/>
                <a:gd name="T42" fmla="*/ 2716 w 3922"/>
                <a:gd name="T43" fmla="*/ 312 h 780"/>
                <a:gd name="T44" fmla="*/ 2728 w 3922"/>
                <a:gd name="T45" fmla="*/ 336 h 780"/>
                <a:gd name="T46" fmla="*/ 2768 w 3922"/>
                <a:gd name="T47" fmla="*/ 336 h 780"/>
                <a:gd name="T48" fmla="*/ 2762 w 3922"/>
                <a:gd name="T49" fmla="*/ 364 h 780"/>
                <a:gd name="T50" fmla="*/ 2818 w 3922"/>
                <a:gd name="T51" fmla="*/ 421 h 780"/>
                <a:gd name="T52" fmla="*/ 2853 w 3922"/>
                <a:gd name="T53" fmla="*/ 574 h 780"/>
                <a:gd name="T54" fmla="*/ 2836 w 3922"/>
                <a:gd name="T55" fmla="*/ 642 h 780"/>
                <a:gd name="T56" fmla="*/ 2824 w 3922"/>
                <a:gd name="T57" fmla="*/ 688 h 780"/>
                <a:gd name="T58" fmla="*/ 2802 w 3922"/>
                <a:gd name="T59" fmla="*/ 716 h 780"/>
                <a:gd name="T60" fmla="*/ 2790 w 3922"/>
                <a:gd name="T61" fmla="*/ 750 h 780"/>
                <a:gd name="T62" fmla="*/ 2802 w 3922"/>
                <a:gd name="T63" fmla="*/ 767 h 780"/>
                <a:gd name="T64" fmla="*/ 2830 w 3922"/>
                <a:gd name="T65" fmla="*/ 779 h 780"/>
                <a:gd name="T66" fmla="*/ 2955 w 3922"/>
                <a:gd name="T67" fmla="*/ 710 h 780"/>
                <a:gd name="T68" fmla="*/ 3029 w 3922"/>
                <a:gd name="T69" fmla="*/ 670 h 780"/>
                <a:gd name="T70" fmla="*/ 3063 w 3922"/>
                <a:gd name="T71" fmla="*/ 620 h 780"/>
                <a:gd name="T72" fmla="*/ 3103 w 3922"/>
                <a:gd name="T73" fmla="*/ 597 h 780"/>
                <a:gd name="T74" fmla="*/ 3193 w 3922"/>
                <a:gd name="T75" fmla="*/ 602 h 780"/>
                <a:gd name="T76" fmla="*/ 3245 w 3922"/>
                <a:gd name="T77" fmla="*/ 580 h 780"/>
                <a:gd name="T78" fmla="*/ 3285 w 3922"/>
                <a:gd name="T79" fmla="*/ 517 h 780"/>
                <a:gd name="T80" fmla="*/ 3302 w 3922"/>
                <a:gd name="T81" fmla="*/ 500 h 780"/>
                <a:gd name="T82" fmla="*/ 3387 w 3922"/>
                <a:gd name="T83" fmla="*/ 443 h 780"/>
                <a:gd name="T84" fmla="*/ 3427 w 3922"/>
                <a:gd name="T85" fmla="*/ 438 h 780"/>
                <a:gd name="T86" fmla="*/ 3603 w 3922"/>
                <a:gd name="T87" fmla="*/ 421 h 780"/>
                <a:gd name="T88" fmla="*/ 3642 w 3922"/>
                <a:gd name="T89" fmla="*/ 404 h 780"/>
                <a:gd name="T90" fmla="*/ 3671 w 3922"/>
                <a:gd name="T91" fmla="*/ 375 h 780"/>
                <a:gd name="T92" fmla="*/ 3717 w 3922"/>
                <a:gd name="T93" fmla="*/ 324 h 780"/>
                <a:gd name="T94" fmla="*/ 3733 w 3922"/>
                <a:gd name="T95" fmla="*/ 278 h 780"/>
                <a:gd name="T96" fmla="*/ 3756 w 3922"/>
                <a:gd name="T97" fmla="*/ 227 h 780"/>
                <a:gd name="T98" fmla="*/ 3779 w 3922"/>
                <a:gd name="T99" fmla="*/ 221 h 780"/>
                <a:gd name="T100" fmla="*/ 3796 w 3922"/>
                <a:gd name="T101" fmla="*/ 239 h 780"/>
                <a:gd name="T102" fmla="*/ 3825 w 3922"/>
                <a:gd name="T103" fmla="*/ 221 h 780"/>
                <a:gd name="T104" fmla="*/ 3870 w 3922"/>
                <a:gd name="T105" fmla="*/ 250 h 780"/>
                <a:gd name="T106" fmla="*/ 3870 w 3922"/>
                <a:gd name="T107" fmla="*/ 341 h 780"/>
                <a:gd name="T108" fmla="*/ 3876 w 3922"/>
                <a:gd name="T109" fmla="*/ 375 h 780"/>
                <a:gd name="T110" fmla="*/ 3898 w 3922"/>
                <a:gd name="T111" fmla="*/ 386 h 780"/>
                <a:gd name="T112" fmla="*/ 3898 w 3922"/>
                <a:gd name="T113" fmla="*/ 426 h 780"/>
                <a:gd name="T114" fmla="*/ 3921 w 3922"/>
                <a:gd name="T115" fmla="*/ 432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2" h="780">
                  <a:moveTo>
                    <a:pt x="0" y="11"/>
                  </a:moveTo>
                  <a:lnTo>
                    <a:pt x="489" y="17"/>
                  </a:lnTo>
                  <a:lnTo>
                    <a:pt x="971" y="22"/>
                  </a:lnTo>
                  <a:lnTo>
                    <a:pt x="1460" y="28"/>
                  </a:lnTo>
                  <a:lnTo>
                    <a:pt x="1949" y="34"/>
                  </a:lnTo>
                  <a:lnTo>
                    <a:pt x="1949" y="34"/>
                  </a:lnTo>
                  <a:lnTo>
                    <a:pt x="1949" y="28"/>
                  </a:lnTo>
                  <a:lnTo>
                    <a:pt x="1949" y="28"/>
                  </a:lnTo>
                  <a:lnTo>
                    <a:pt x="1949" y="17"/>
                  </a:lnTo>
                  <a:lnTo>
                    <a:pt x="1949" y="17"/>
                  </a:lnTo>
                  <a:lnTo>
                    <a:pt x="1955" y="6"/>
                  </a:lnTo>
                  <a:lnTo>
                    <a:pt x="1955" y="6"/>
                  </a:lnTo>
                  <a:lnTo>
                    <a:pt x="1966" y="0"/>
                  </a:lnTo>
                  <a:lnTo>
                    <a:pt x="1966" y="0"/>
                  </a:lnTo>
                  <a:lnTo>
                    <a:pt x="1972" y="6"/>
                  </a:lnTo>
                  <a:lnTo>
                    <a:pt x="1978" y="11"/>
                  </a:lnTo>
                  <a:lnTo>
                    <a:pt x="1978" y="11"/>
                  </a:lnTo>
                  <a:lnTo>
                    <a:pt x="1989" y="34"/>
                  </a:lnTo>
                  <a:lnTo>
                    <a:pt x="1989" y="34"/>
                  </a:lnTo>
                  <a:lnTo>
                    <a:pt x="1994" y="57"/>
                  </a:lnTo>
                  <a:lnTo>
                    <a:pt x="1994" y="57"/>
                  </a:lnTo>
                  <a:lnTo>
                    <a:pt x="1994" y="68"/>
                  </a:lnTo>
                  <a:lnTo>
                    <a:pt x="1994" y="68"/>
                  </a:lnTo>
                  <a:lnTo>
                    <a:pt x="2000" y="68"/>
                  </a:lnTo>
                  <a:lnTo>
                    <a:pt x="2000" y="68"/>
                  </a:lnTo>
                  <a:lnTo>
                    <a:pt x="2006" y="74"/>
                  </a:lnTo>
                  <a:lnTo>
                    <a:pt x="2006" y="74"/>
                  </a:lnTo>
                  <a:lnTo>
                    <a:pt x="2017" y="74"/>
                  </a:lnTo>
                  <a:lnTo>
                    <a:pt x="2017" y="74"/>
                  </a:lnTo>
                  <a:lnTo>
                    <a:pt x="2029" y="74"/>
                  </a:lnTo>
                  <a:lnTo>
                    <a:pt x="2029" y="74"/>
                  </a:lnTo>
                  <a:lnTo>
                    <a:pt x="2046" y="80"/>
                  </a:lnTo>
                  <a:lnTo>
                    <a:pt x="2046" y="80"/>
                  </a:lnTo>
                  <a:lnTo>
                    <a:pt x="2063" y="85"/>
                  </a:lnTo>
                  <a:lnTo>
                    <a:pt x="2063" y="85"/>
                  </a:lnTo>
                  <a:lnTo>
                    <a:pt x="2074" y="91"/>
                  </a:lnTo>
                  <a:lnTo>
                    <a:pt x="2074" y="91"/>
                  </a:lnTo>
                  <a:lnTo>
                    <a:pt x="2080" y="91"/>
                  </a:lnTo>
                  <a:lnTo>
                    <a:pt x="2080" y="85"/>
                  </a:lnTo>
                  <a:lnTo>
                    <a:pt x="2080" y="85"/>
                  </a:lnTo>
                  <a:lnTo>
                    <a:pt x="2085" y="74"/>
                  </a:lnTo>
                  <a:lnTo>
                    <a:pt x="2085" y="74"/>
                  </a:lnTo>
                  <a:lnTo>
                    <a:pt x="2097" y="68"/>
                  </a:lnTo>
                  <a:lnTo>
                    <a:pt x="2097" y="68"/>
                  </a:lnTo>
                  <a:lnTo>
                    <a:pt x="2109" y="68"/>
                  </a:lnTo>
                  <a:lnTo>
                    <a:pt x="2109" y="68"/>
                  </a:lnTo>
                  <a:lnTo>
                    <a:pt x="2114" y="68"/>
                  </a:lnTo>
                  <a:lnTo>
                    <a:pt x="2114" y="68"/>
                  </a:lnTo>
                  <a:lnTo>
                    <a:pt x="2125" y="80"/>
                  </a:lnTo>
                  <a:lnTo>
                    <a:pt x="2125" y="80"/>
                  </a:lnTo>
                  <a:lnTo>
                    <a:pt x="2143" y="85"/>
                  </a:lnTo>
                  <a:lnTo>
                    <a:pt x="2143" y="85"/>
                  </a:lnTo>
                  <a:lnTo>
                    <a:pt x="2154" y="96"/>
                  </a:lnTo>
                  <a:lnTo>
                    <a:pt x="2154" y="96"/>
                  </a:lnTo>
                  <a:lnTo>
                    <a:pt x="2165" y="96"/>
                  </a:lnTo>
                  <a:lnTo>
                    <a:pt x="2165" y="96"/>
                  </a:lnTo>
                  <a:lnTo>
                    <a:pt x="2176" y="96"/>
                  </a:lnTo>
                  <a:lnTo>
                    <a:pt x="2176" y="96"/>
                  </a:lnTo>
                  <a:lnTo>
                    <a:pt x="2188" y="102"/>
                  </a:lnTo>
                  <a:lnTo>
                    <a:pt x="2188" y="102"/>
                  </a:lnTo>
                  <a:lnTo>
                    <a:pt x="2199" y="102"/>
                  </a:lnTo>
                  <a:lnTo>
                    <a:pt x="2199" y="102"/>
                  </a:lnTo>
                  <a:lnTo>
                    <a:pt x="2210" y="102"/>
                  </a:lnTo>
                  <a:lnTo>
                    <a:pt x="2210" y="102"/>
                  </a:lnTo>
                  <a:lnTo>
                    <a:pt x="2222" y="102"/>
                  </a:lnTo>
                  <a:lnTo>
                    <a:pt x="2222" y="102"/>
                  </a:lnTo>
                  <a:lnTo>
                    <a:pt x="2228" y="102"/>
                  </a:lnTo>
                  <a:lnTo>
                    <a:pt x="2228" y="102"/>
                  </a:lnTo>
                  <a:lnTo>
                    <a:pt x="2239" y="102"/>
                  </a:lnTo>
                  <a:lnTo>
                    <a:pt x="2239" y="102"/>
                  </a:lnTo>
                  <a:lnTo>
                    <a:pt x="2250" y="108"/>
                  </a:lnTo>
                  <a:lnTo>
                    <a:pt x="2250" y="108"/>
                  </a:lnTo>
                  <a:lnTo>
                    <a:pt x="2268" y="108"/>
                  </a:lnTo>
                  <a:lnTo>
                    <a:pt x="2268" y="108"/>
                  </a:lnTo>
                  <a:lnTo>
                    <a:pt x="2273" y="102"/>
                  </a:lnTo>
                  <a:lnTo>
                    <a:pt x="2273" y="102"/>
                  </a:lnTo>
                  <a:lnTo>
                    <a:pt x="2284" y="102"/>
                  </a:lnTo>
                  <a:lnTo>
                    <a:pt x="2284" y="102"/>
                  </a:lnTo>
                  <a:lnTo>
                    <a:pt x="2290" y="108"/>
                  </a:lnTo>
                  <a:lnTo>
                    <a:pt x="2290" y="108"/>
                  </a:lnTo>
                  <a:lnTo>
                    <a:pt x="2302" y="119"/>
                  </a:lnTo>
                  <a:lnTo>
                    <a:pt x="2302" y="119"/>
                  </a:lnTo>
                  <a:lnTo>
                    <a:pt x="2307" y="125"/>
                  </a:lnTo>
                  <a:lnTo>
                    <a:pt x="2307" y="125"/>
                  </a:lnTo>
                  <a:lnTo>
                    <a:pt x="2319" y="125"/>
                  </a:lnTo>
                  <a:lnTo>
                    <a:pt x="2319" y="125"/>
                  </a:lnTo>
                  <a:lnTo>
                    <a:pt x="2324" y="125"/>
                  </a:lnTo>
                  <a:lnTo>
                    <a:pt x="2324" y="125"/>
                  </a:lnTo>
                  <a:lnTo>
                    <a:pt x="2330" y="131"/>
                  </a:lnTo>
                  <a:lnTo>
                    <a:pt x="2330" y="131"/>
                  </a:lnTo>
                  <a:lnTo>
                    <a:pt x="2335" y="131"/>
                  </a:lnTo>
                  <a:lnTo>
                    <a:pt x="2335" y="131"/>
                  </a:lnTo>
                  <a:lnTo>
                    <a:pt x="2335" y="131"/>
                  </a:lnTo>
                  <a:lnTo>
                    <a:pt x="2335" y="131"/>
                  </a:lnTo>
                  <a:lnTo>
                    <a:pt x="2341" y="131"/>
                  </a:lnTo>
                  <a:lnTo>
                    <a:pt x="2341" y="131"/>
                  </a:lnTo>
                  <a:lnTo>
                    <a:pt x="2347" y="125"/>
                  </a:lnTo>
                  <a:lnTo>
                    <a:pt x="2347" y="125"/>
                  </a:lnTo>
                  <a:lnTo>
                    <a:pt x="2364" y="114"/>
                  </a:lnTo>
                  <a:lnTo>
                    <a:pt x="2364" y="114"/>
                  </a:lnTo>
                  <a:lnTo>
                    <a:pt x="2387" y="96"/>
                  </a:lnTo>
                  <a:lnTo>
                    <a:pt x="2387" y="96"/>
                  </a:lnTo>
                  <a:lnTo>
                    <a:pt x="2409" y="91"/>
                  </a:lnTo>
                  <a:lnTo>
                    <a:pt x="2409" y="91"/>
                  </a:lnTo>
                  <a:lnTo>
                    <a:pt x="2432" y="102"/>
                  </a:lnTo>
                  <a:lnTo>
                    <a:pt x="2472" y="119"/>
                  </a:lnTo>
                  <a:lnTo>
                    <a:pt x="2472" y="119"/>
                  </a:lnTo>
                  <a:lnTo>
                    <a:pt x="2552" y="165"/>
                  </a:lnTo>
                  <a:lnTo>
                    <a:pt x="2552" y="165"/>
                  </a:lnTo>
                  <a:lnTo>
                    <a:pt x="2631" y="216"/>
                  </a:lnTo>
                  <a:lnTo>
                    <a:pt x="2631" y="216"/>
                  </a:lnTo>
                  <a:lnTo>
                    <a:pt x="2659" y="233"/>
                  </a:lnTo>
                  <a:lnTo>
                    <a:pt x="2659" y="233"/>
                  </a:lnTo>
                  <a:lnTo>
                    <a:pt x="2659" y="239"/>
                  </a:lnTo>
                  <a:lnTo>
                    <a:pt x="2659" y="239"/>
                  </a:lnTo>
                  <a:lnTo>
                    <a:pt x="2659" y="250"/>
                  </a:lnTo>
                  <a:lnTo>
                    <a:pt x="2659" y="250"/>
                  </a:lnTo>
                  <a:lnTo>
                    <a:pt x="2665" y="267"/>
                  </a:lnTo>
                  <a:lnTo>
                    <a:pt x="2665" y="267"/>
                  </a:lnTo>
                  <a:lnTo>
                    <a:pt x="2671" y="278"/>
                  </a:lnTo>
                  <a:lnTo>
                    <a:pt x="2671" y="278"/>
                  </a:lnTo>
                  <a:lnTo>
                    <a:pt x="2688" y="290"/>
                  </a:lnTo>
                  <a:lnTo>
                    <a:pt x="2688" y="290"/>
                  </a:lnTo>
                  <a:lnTo>
                    <a:pt x="2699" y="290"/>
                  </a:lnTo>
                  <a:lnTo>
                    <a:pt x="2699" y="290"/>
                  </a:lnTo>
                  <a:lnTo>
                    <a:pt x="2705" y="290"/>
                  </a:lnTo>
                  <a:lnTo>
                    <a:pt x="2705" y="290"/>
                  </a:lnTo>
                  <a:lnTo>
                    <a:pt x="2711" y="290"/>
                  </a:lnTo>
                  <a:lnTo>
                    <a:pt x="2711" y="290"/>
                  </a:lnTo>
                  <a:lnTo>
                    <a:pt x="2711" y="296"/>
                  </a:lnTo>
                  <a:lnTo>
                    <a:pt x="2711" y="296"/>
                  </a:lnTo>
                  <a:lnTo>
                    <a:pt x="2716" y="312"/>
                  </a:lnTo>
                  <a:lnTo>
                    <a:pt x="2716" y="312"/>
                  </a:lnTo>
                  <a:lnTo>
                    <a:pt x="2722" y="330"/>
                  </a:lnTo>
                  <a:lnTo>
                    <a:pt x="2722" y="330"/>
                  </a:lnTo>
                  <a:lnTo>
                    <a:pt x="2722" y="330"/>
                  </a:lnTo>
                  <a:lnTo>
                    <a:pt x="2728" y="336"/>
                  </a:lnTo>
                  <a:lnTo>
                    <a:pt x="2728" y="336"/>
                  </a:lnTo>
                  <a:lnTo>
                    <a:pt x="2745" y="330"/>
                  </a:lnTo>
                  <a:lnTo>
                    <a:pt x="2745" y="330"/>
                  </a:lnTo>
                  <a:lnTo>
                    <a:pt x="2756" y="330"/>
                  </a:lnTo>
                  <a:lnTo>
                    <a:pt x="2756" y="330"/>
                  </a:lnTo>
                  <a:lnTo>
                    <a:pt x="2768" y="336"/>
                  </a:lnTo>
                  <a:lnTo>
                    <a:pt x="2768" y="336"/>
                  </a:lnTo>
                  <a:lnTo>
                    <a:pt x="2768" y="341"/>
                  </a:lnTo>
                  <a:lnTo>
                    <a:pt x="2768" y="341"/>
                  </a:lnTo>
                  <a:lnTo>
                    <a:pt x="2768" y="358"/>
                  </a:lnTo>
                  <a:lnTo>
                    <a:pt x="2768" y="358"/>
                  </a:lnTo>
                  <a:lnTo>
                    <a:pt x="2762" y="364"/>
                  </a:lnTo>
                  <a:lnTo>
                    <a:pt x="2762" y="364"/>
                  </a:lnTo>
                  <a:lnTo>
                    <a:pt x="2750" y="370"/>
                  </a:lnTo>
                  <a:lnTo>
                    <a:pt x="2750" y="370"/>
                  </a:lnTo>
                  <a:lnTo>
                    <a:pt x="2750" y="370"/>
                  </a:lnTo>
                  <a:lnTo>
                    <a:pt x="2773" y="386"/>
                  </a:lnTo>
                  <a:lnTo>
                    <a:pt x="2796" y="404"/>
                  </a:lnTo>
                  <a:lnTo>
                    <a:pt x="2818" y="421"/>
                  </a:lnTo>
                  <a:lnTo>
                    <a:pt x="2836" y="438"/>
                  </a:lnTo>
                  <a:lnTo>
                    <a:pt x="2842" y="466"/>
                  </a:lnTo>
                  <a:lnTo>
                    <a:pt x="2847" y="495"/>
                  </a:lnTo>
                  <a:lnTo>
                    <a:pt x="2853" y="529"/>
                  </a:lnTo>
                  <a:lnTo>
                    <a:pt x="2858" y="557"/>
                  </a:lnTo>
                  <a:lnTo>
                    <a:pt x="2853" y="574"/>
                  </a:lnTo>
                  <a:lnTo>
                    <a:pt x="2847" y="597"/>
                  </a:lnTo>
                  <a:lnTo>
                    <a:pt x="2842" y="620"/>
                  </a:lnTo>
                  <a:lnTo>
                    <a:pt x="2836" y="636"/>
                  </a:lnTo>
                  <a:lnTo>
                    <a:pt x="2836" y="636"/>
                  </a:lnTo>
                  <a:lnTo>
                    <a:pt x="2836" y="642"/>
                  </a:lnTo>
                  <a:lnTo>
                    <a:pt x="2836" y="642"/>
                  </a:lnTo>
                  <a:lnTo>
                    <a:pt x="2830" y="654"/>
                  </a:lnTo>
                  <a:lnTo>
                    <a:pt x="2830" y="654"/>
                  </a:lnTo>
                  <a:lnTo>
                    <a:pt x="2830" y="670"/>
                  </a:lnTo>
                  <a:lnTo>
                    <a:pt x="2830" y="670"/>
                  </a:lnTo>
                  <a:lnTo>
                    <a:pt x="2824" y="688"/>
                  </a:lnTo>
                  <a:lnTo>
                    <a:pt x="2824" y="688"/>
                  </a:lnTo>
                  <a:lnTo>
                    <a:pt x="2824" y="699"/>
                  </a:lnTo>
                  <a:lnTo>
                    <a:pt x="2824" y="699"/>
                  </a:lnTo>
                  <a:lnTo>
                    <a:pt x="2813" y="705"/>
                  </a:lnTo>
                  <a:lnTo>
                    <a:pt x="2813" y="705"/>
                  </a:lnTo>
                  <a:lnTo>
                    <a:pt x="2802" y="716"/>
                  </a:lnTo>
                  <a:lnTo>
                    <a:pt x="2802" y="716"/>
                  </a:lnTo>
                  <a:lnTo>
                    <a:pt x="2790" y="727"/>
                  </a:lnTo>
                  <a:lnTo>
                    <a:pt x="2790" y="727"/>
                  </a:lnTo>
                  <a:lnTo>
                    <a:pt x="2784" y="739"/>
                  </a:lnTo>
                  <a:lnTo>
                    <a:pt x="2784" y="739"/>
                  </a:lnTo>
                  <a:lnTo>
                    <a:pt x="2790" y="750"/>
                  </a:lnTo>
                  <a:lnTo>
                    <a:pt x="2790" y="750"/>
                  </a:lnTo>
                  <a:lnTo>
                    <a:pt x="2796" y="761"/>
                  </a:lnTo>
                  <a:lnTo>
                    <a:pt x="2796" y="761"/>
                  </a:lnTo>
                  <a:lnTo>
                    <a:pt x="2796" y="761"/>
                  </a:lnTo>
                  <a:lnTo>
                    <a:pt x="2796" y="761"/>
                  </a:lnTo>
                  <a:lnTo>
                    <a:pt x="2802" y="767"/>
                  </a:lnTo>
                  <a:lnTo>
                    <a:pt x="2802" y="767"/>
                  </a:lnTo>
                  <a:lnTo>
                    <a:pt x="2808" y="773"/>
                  </a:lnTo>
                  <a:lnTo>
                    <a:pt x="2808" y="773"/>
                  </a:lnTo>
                  <a:lnTo>
                    <a:pt x="2818" y="773"/>
                  </a:lnTo>
                  <a:lnTo>
                    <a:pt x="2818" y="773"/>
                  </a:lnTo>
                  <a:lnTo>
                    <a:pt x="2830" y="779"/>
                  </a:lnTo>
                  <a:lnTo>
                    <a:pt x="2830" y="779"/>
                  </a:lnTo>
                  <a:lnTo>
                    <a:pt x="2864" y="767"/>
                  </a:lnTo>
                  <a:lnTo>
                    <a:pt x="2864" y="767"/>
                  </a:lnTo>
                  <a:lnTo>
                    <a:pt x="2909" y="739"/>
                  </a:lnTo>
                  <a:lnTo>
                    <a:pt x="2909" y="739"/>
                  </a:lnTo>
                  <a:lnTo>
                    <a:pt x="2955" y="710"/>
                  </a:lnTo>
                  <a:lnTo>
                    <a:pt x="2955" y="710"/>
                  </a:lnTo>
                  <a:lnTo>
                    <a:pt x="2983" y="688"/>
                  </a:lnTo>
                  <a:lnTo>
                    <a:pt x="2983" y="688"/>
                  </a:lnTo>
                  <a:lnTo>
                    <a:pt x="3006" y="682"/>
                  </a:lnTo>
                  <a:lnTo>
                    <a:pt x="3006" y="682"/>
                  </a:lnTo>
                  <a:lnTo>
                    <a:pt x="3029" y="670"/>
                  </a:lnTo>
                  <a:lnTo>
                    <a:pt x="3029" y="670"/>
                  </a:lnTo>
                  <a:lnTo>
                    <a:pt x="3052" y="660"/>
                  </a:lnTo>
                  <a:lnTo>
                    <a:pt x="3052" y="660"/>
                  </a:lnTo>
                  <a:lnTo>
                    <a:pt x="3057" y="660"/>
                  </a:lnTo>
                  <a:lnTo>
                    <a:pt x="3057" y="642"/>
                  </a:lnTo>
                  <a:lnTo>
                    <a:pt x="3057" y="631"/>
                  </a:lnTo>
                  <a:lnTo>
                    <a:pt x="3063" y="620"/>
                  </a:lnTo>
                  <a:lnTo>
                    <a:pt x="3063" y="608"/>
                  </a:lnTo>
                  <a:lnTo>
                    <a:pt x="3063" y="608"/>
                  </a:lnTo>
                  <a:lnTo>
                    <a:pt x="3074" y="608"/>
                  </a:lnTo>
                  <a:lnTo>
                    <a:pt x="3074" y="608"/>
                  </a:lnTo>
                  <a:lnTo>
                    <a:pt x="3103" y="597"/>
                  </a:lnTo>
                  <a:lnTo>
                    <a:pt x="3103" y="597"/>
                  </a:lnTo>
                  <a:lnTo>
                    <a:pt x="3137" y="591"/>
                  </a:lnTo>
                  <a:lnTo>
                    <a:pt x="3137" y="591"/>
                  </a:lnTo>
                  <a:lnTo>
                    <a:pt x="3165" y="591"/>
                  </a:lnTo>
                  <a:lnTo>
                    <a:pt x="3165" y="591"/>
                  </a:lnTo>
                  <a:lnTo>
                    <a:pt x="3193" y="602"/>
                  </a:lnTo>
                  <a:lnTo>
                    <a:pt x="3193" y="602"/>
                  </a:lnTo>
                  <a:lnTo>
                    <a:pt x="3217" y="608"/>
                  </a:lnTo>
                  <a:lnTo>
                    <a:pt x="3217" y="608"/>
                  </a:lnTo>
                  <a:lnTo>
                    <a:pt x="3222" y="602"/>
                  </a:lnTo>
                  <a:lnTo>
                    <a:pt x="3228" y="602"/>
                  </a:lnTo>
                  <a:lnTo>
                    <a:pt x="3228" y="602"/>
                  </a:lnTo>
                  <a:lnTo>
                    <a:pt x="3245" y="580"/>
                  </a:lnTo>
                  <a:lnTo>
                    <a:pt x="3245" y="580"/>
                  </a:lnTo>
                  <a:lnTo>
                    <a:pt x="3268" y="551"/>
                  </a:lnTo>
                  <a:lnTo>
                    <a:pt x="3268" y="551"/>
                  </a:lnTo>
                  <a:lnTo>
                    <a:pt x="3279" y="529"/>
                  </a:lnTo>
                  <a:lnTo>
                    <a:pt x="3279" y="529"/>
                  </a:lnTo>
                  <a:lnTo>
                    <a:pt x="3285" y="517"/>
                  </a:lnTo>
                  <a:lnTo>
                    <a:pt x="3285" y="517"/>
                  </a:lnTo>
                  <a:lnTo>
                    <a:pt x="3290" y="511"/>
                  </a:lnTo>
                  <a:lnTo>
                    <a:pt x="3290" y="511"/>
                  </a:lnTo>
                  <a:lnTo>
                    <a:pt x="3290" y="506"/>
                  </a:lnTo>
                  <a:lnTo>
                    <a:pt x="3290" y="506"/>
                  </a:lnTo>
                  <a:lnTo>
                    <a:pt x="3302" y="500"/>
                  </a:lnTo>
                  <a:lnTo>
                    <a:pt x="3302" y="500"/>
                  </a:lnTo>
                  <a:lnTo>
                    <a:pt x="3318" y="483"/>
                  </a:lnTo>
                  <a:lnTo>
                    <a:pt x="3318" y="483"/>
                  </a:lnTo>
                  <a:lnTo>
                    <a:pt x="3353" y="460"/>
                  </a:lnTo>
                  <a:lnTo>
                    <a:pt x="3353" y="460"/>
                  </a:lnTo>
                  <a:lnTo>
                    <a:pt x="3387" y="443"/>
                  </a:lnTo>
                  <a:lnTo>
                    <a:pt x="3387" y="443"/>
                  </a:lnTo>
                  <a:lnTo>
                    <a:pt x="3404" y="432"/>
                  </a:lnTo>
                  <a:lnTo>
                    <a:pt x="3404" y="432"/>
                  </a:lnTo>
                  <a:lnTo>
                    <a:pt x="3415" y="438"/>
                  </a:lnTo>
                  <a:lnTo>
                    <a:pt x="3415" y="438"/>
                  </a:lnTo>
                  <a:lnTo>
                    <a:pt x="3427" y="438"/>
                  </a:lnTo>
                  <a:lnTo>
                    <a:pt x="3427" y="438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541" y="426"/>
                  </a:lnTo>
                  <a:lnTo>
                    <a:pt x="3541" y="426"/>
                  </a:lnTo>
                  <a:lnTo>
                    <a:pt x="3603" y="421"/>
                  </a:lnTo>
                  <a:lnTo>
                    <a:pt x="3603" y="421"/>
                  </a:lnTo>
                  <a:lnTo>
                    <a:pt x="3632" y="415"/>
                  </a:lnTo>
                  <a:lnTo>
                    <a:pt x="3632" y="415"/>
                  </a:lnTo>
                  <a:lnTo>
                    <a:pt x="3637" y="409"/>
                  </a:lnTo>
                  <a:lnTo>
                    <a:pt x="3637" y="409"/>
                  </a:lnTo>
                  <a:lnTo>
                    <a:pt x="3642" y="404"/>
                  </a:lnTo>
                  <a:lnTo>
                    <a:pt x="3642" y="404"/>
                  </a:lnTo>
                  <a:lnTo>
                    <a:pt x="3648" y="392"/>
                  </a:lnTo>
                  <a:lnTo>
                    <a:pt x="3648" y="392"/>
                  </a:lnTo>
                  <a:lnTo>
                    <a:pt x="3654" y="386"/>
                  </a:lnTo>
                  <a:lnTo>
                    <a:pt x="3654" y="386"/>
                  </a:lnTo>
                  <a:lnTo>
                    <a:pt x="3671" y="375"/>
                  </a:lnTo>
                  <a:lnTo>
                    <a:pt x="3671" y="375"/>
                  </a:lnTo>
                  <a:lnTo>
                    <a:pt x="3694" y="358"/>
                  </a:lnTo>
                  <a:lnTo>
                    <a:pt x="3694" y="358"/>
                  </a:lnTo>
                  <a:lnTo>
                    <a:pt x="3711" y="336"/>
                  </a:lnTo>
                  <a:lnTo>
                    <a:pt x="3711" y="336"/>
                  </a:lnTo>
                  <a:lnTo>
                    <a:pt x="3717" y="324"/>
                  </a:lnTo>
                  <a:lnTo>
                    <a:pt x="3717" y="324"/>
                  </a:lnTo>
                  <a:lnTo>
                    <a:pt x="3722" y="307"/>
                  </a:lnTo>
                  <a:lnTo>
                    <a:pt x="3722" y="307"/>
                  </a:lnTo>
                  <a:lnTo>
                    <a:pt x="3728" y="290"/>
                  </a:lnTo>
                  <a:lnTo>
                    <a:pt x="3728" y="290"/>
                  </a:lnTo>
                  <a:lnTo>
                    <a:pt x="3733" y="278"/>
                  </a:lnTo>
                  <a:lnTo>
                    <a:pt x="3733" y="278"/>
                  </a:lnTo>
                  <a:lnTo>
                    <a:pt x="3739" y="273"/>
                  </a:lnTo>
                  <a:lnTo>
                    <a:pt x="3745" y="261"/>
                  </a:lnTo>
                  <a:lnTo>
                    <a:pt x="3751" y="250"/>
                  </a:lnTo>
                  <a:lnTo>
                    <a:pt x="3756" y="239"/>
                  </a:lnTo>
                  <a:lnTo>
                    <a:pt x="3756" y="227"/>
                  </a:lnTo>
                  <a:lnTo>
                    <a:pt x="3756" y="227"/>
                  </a:lnTo>
                  <a:lnTo>
                    <a:pt x="3762" y="221"/>
                  </a:lnTo>
                  <a:lnTo>
                    <a:pt x="3762" y="221"/>
                  </a:lnTo>
                  <a:lnTo>
                    <a:pt x="3767" y="221"/>
                  </a:lnTo>
                  <a:lnTo>
                    <a:pt x="3767" y="221"/>
                  </a:lnTo>
                  <a:lnTo>
                    <a:pt x="3779" y="221"/>
                  </a:lnTo>
                  <a:lnTo>
                    <a:pt x="3779" y="221"/>
                  </a:lnTo>
                  <a:lnTo>
                    <a:pt x="3785" y="239"/>
                  </a:lnTo>
                  <a:lnTo>
                    <a:pt x="3785" y="239"/>
                  </a:lnTo>
                  <a:lnTo>
                    <a:pt x="3791" y="250"/>
                  </a:lnTo>
                  <a:lnTo>
                    <a:pt x="3791" y="250"/>
                  </a:lnTo>
                  <a:lnTo>
                    <a:pt x="3796" y="239"/>
                  </a:lnTo>
                  <a:lnTo>
                    <a:pt x="3796" y="239"/>
                  </a:lnTo>
                  <a:lnTo>
                    <a:pt x="3807" y="221"/>
                  </a:lnTo>
                  <a:lnTo>
                    <a:pt x="3807" y="221"/>
                  </a:lnTo>
                  <a:lnTo>
                    <a:pt x="3813" y="221"/>
                  </a:lnTo>
                  <a:lnTo>
                    <a:pt x="3825" y="221"/>
                  </a:lnTo>
                  <a:lnTo>
                    <a:pt x="3825" y="221"/>
                  </a:lnTo>
                  <a:lnTo>
                    <a:pt x="3847" y="227"/>
                  </a:lnTo>
                  <a:lnTo>
                    <a:pt x="3847" y="227"/>
                  </a:lnTo>
                  <a:lnTo>
                    <a:pt x="3859" y="239"/>
                  </a:lnTo>
                  <a:lnTo>
                    <a:pt x="3859" y="239"/>
                  </a:lnTo>
                  <a:lnTo>
                    <a:pt x="3870" y="250"/>
                  </a:lnTo>
                  <a:lnTo>
                    <a:pt x="3870" y="250"/>
                  </a:lnTo>
                  <a:lnTo>
                    <a:pt x="3870" y="278"/>
                  </a:lnTo>
                  <a:lnTo>
                    <a:pt x="3870" y="278"/>
                  </a:lnTo>
                  <a:lnTo>
                    <a:pt x="3870" y="307"/>
                  </a:lnTo>
                  <a:lnTo>
                    <a:pt x="3870" y="307"/>
                  </a:lnTo>
                  <a:lnTo>
                    <a:pt x="3870" y="341"/>
                  </a:lnTo>
                  <a:lnTo>
                    <a:pt x="3870" y="341"/>
                  </a:lnTo>
                  <a:lnTo>
                    <a:pt x="3870" y="370"/>
                  </a:lnTo>
                  <a:lnTo>
                    <a:pt x="3870" y="370"/>
                  </a:lnTo>
                  <a:lnTo>
                    <a:pt x="3870" y="375"/>
                  </a:lnTo>
                  <a:lnTo>
                    <a:pt x="3870" y="375"/>
                  </a:lnTo>
                  <a:lnTo>
                    <a:pt x="3876" y="375"/>
                  </a:lnTo>
                  <a:lnTo>
                    <a:pt x="3876" y="375"/>
                  </a:lnTo>
                  <a:lnTo>
                    <a:pt x="3887" y="375"/>
                  </a:lnTo>
                  <a:lnTo>
                    <a:pt x="3887" y="375"/>
                  </a:lnTo>
                  <a:lnTo>
                    <a:pt x="3892" y="375"/>
                  </a:lnTo>
                  <a:lnTo>
                    <a:pt x="3892" y="375"/>
                  </a:lnTo>
                  <a:lnTo>
                    <a:pt x="3898" y="386"/>
                  </a:lnTo>
                  <a:lnTo>
                    <a:pt x="3898" y="386"/>
                  </a:lnTo>
                  <a:lnTo>
                    <a:pt x="3898" y="404"/>
                  </a:lnTo>
                  <a:lnTo>
                    <a:pt x="3898" y="404"/>
                  </a:lnTo>
                  <a:lnTo>
                    <a:pt x="3898" y="415"/>
                  </a:lnTo>
                  <a:lnTo>
                    <a:pt x="3898" y="415"/>
                  </a:lnTo>
                  <a:lnTo>
                    <a:pt x="3898" y="426"/>
                  </a:lnTo>
                  <a:lnTo>
                    <a:pt x="3898" y="426"/>
                  </a:lnTo>
                  <a:lnTo>
                    <a:pt x="3904" y="426"/>
                  </a:lnTo>
                  <a:lnTo>
                    <a:pt x="3904" y="426"/>
                  </a:lnTo>
                  <a:lnTo>
                    <a:pt x="3916" y="432"/>
                  </a:lnTo>
                  <a:lnTo>
                    <a:pt x="3916" y="432"/>
                  </a:lnTo>
                  <a:lnTo>
                    <a:pt x="3921" y="432"/>
                  </a:lnTo>
                  <a:lnTo>
                    <a:pt x="3921" y="432"/>
                  </a:lnTo>
                  <a:lnTo>
                    <a:pt x="3921" y="438"/>
                  </a:lnTo>
                  <a:lnTo>
                    <a:pt x="3921" y="438"/>
                  </a:lnTo>
                  <a:lnTo>
                    <a:pt x="3921" y="43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Freeform 219"/>
            <p:cNvSpPr>
              <a:spLocks noChangeArrowheads="1"/>
            </p:cNvSpPr>
            <p:nvPr/>
          </p:nvSpPr>
          <p:spPr bwMode="auto">
            <a:xfrm>
              <a:off x="1443038" y="1968500"/>
              <a:ext cx="311150" cy="657225"/>
            </a:xfrm>
            <a:custGeom>
              <a:avLst/>
              <a:gdLst>
                <a:gd name="T0" fmla="*/ 17 w 864"/>
                <a:gd name="T1" fmla="*/ 574 h 1826"/>
                <a:gd name="T2" fmla="*/ 28 w 864"/>
                <a:gd name="T3" fmla="*/ 1142 h 1826"/>
                <a:gd name="T4" fmla="*/ 51 w 864"/>
                <a:gd name="T5" fmla="*/ 1131 h 1826"/>
                <a:gd name="T6" fmla="*/ 73 w 864"/>
                <a:gd name="T7" fmla="*/ 1126 h 1826"/>
                <a:gd name="T8" fmla="*/ 96 w 864"/>
                <a:gd name="T9" fmla="*/ 1137 h 1826"/>
                <a:gd name="T10" fmla="*/ 107 w 864"/>
                <a:gd name="T11" fmla="*/ 1142 h 1826"/>
                <a:gd name="T12" fmla="*/ 131 w 864"/>
                <a:gd name="T13" fmla="*/ 1142 h 1826"/>
                <a:gd name="T14" fmla="*/ 159 w 864"/>
                <a:gd name="T15" fmla="*/ 1126 h 1826"/>
                <a:gd name="T16" fmla="*/ 164 w 864"/>
                <a:gd name="T17" fmla="*/ 1131 h 1826"/>
                <a:gd name="T18" fmla="*/ 164 w 864"/>
                <a:gd name="T19" fmla="*/ 1171 h 1826"/>
                <a:gd name="T20" fmla="*/ 170 w 864"/>
                <a:gd name="T21" fmla="*/ 1182 h 1826"/>
                <a:gd name="T22" fmla="*/ 182 w 864"/>
                <a:gd name="T23" fmla="*/ 1205 h 1826"/>
                <a:gd name="T24" fmla="*/ 187 w 864"/>
                <a:gd name="T25" fmla="*/ 1216 h 1826"/>
                <a:gd name="T26" fmla="*/ 232 w 864"/>
                <a:gd name="T27" fmla="*/ 1256 h 1826"/>
                <a:gd name="T28" fmla="*/ 256 w 864"/>
                <a:gd name="T29" fmla="*/ 1273 h 1826"/>
                <a:gd name="T30" fmla="*/ 278 w 864"/>
                <a:gd name="T31" fmla="*/ 1313 h 1826"/>
                <a:gd name="T32" fmla="*/ 278 w 864"/>
                <a:gd name="T33" fmla="*/ 1325 h 1826"/>
                <a:gd name="T34" fmla="*/ 278 w 864"/>
                <a:gd name="T35" fmla="*/ 1325 h 1826"/>
                <a:gd name="T36" fmla="*/ 318 w 864"/>
                <a:gd name="T37" fmla="*/ 1301 h 1826"/>
                <a:gd name="T38" fmla="*/ 335 w 864"/>
                <a:gd name="T39" fmla="*/ 1296 h 1826"/>
                <a:gd name="T40" fmla="*/ 363 w 864"/>
                <a:gd name="T41" fmla="*/ 1273 h 1826"/>
                <a:gd name="T42" fmla="*/ 363 w 864"/>
                <a:gd name="T43" fmla="*/ 1256 h 1826"/>
                <a:gd name="T44" fmla="*/ 357 w 864"/>
                <a:gd name="T45" fmla="*/ 1234 h 1826"/>
                <a:gd name="T46" fmla="*/ 363 w 864"/>
                <a:gd name="T47" fmla="*/ 1234 h 1826"/>
                <a:gd name="T48" fmla="*/ 397 w 864"/>
                <a:gd name="T49" fmla="*/ 1222 h 1826"/>
                <a:gd name="T50" fmla="*/ 415 w 864"/>
                <a:gd name="T51" fmla="*/ 1222 h 1826"/>
                <a:gd name="T52" fmla="*/ 426 w 864"/>
                <a:gd name="T53" fmla="*/ 1234 h 1826"/>
                <a:gd name="T54" fmla="*/ 454 w 864"/>
                <a:gd name="T55" fmla="*/ 1251 h 1826"/>
                <a:gd name="T56" fmla="*/ 466 w 864"/>
                <a:gd name="T57" fmla="*/ 1262 h 1826"/>
                <a:gd name="T58" fmla="*/ 471 w 864"/>
                <a:gd name="T59" fmla="*/ 1273 h 1826"/>
                <a:gd name="T60" fmla="*/ 477 w 864"/>
                <a:gd name="T61" fmla="*/ 1296 h 1826"/>
                <a:gd name="T62" fmla="*/ 482 w 864"/>
                <a:gd name="T63" fmla="*/ 1307 h 1826"/>
                <a:gd name="T64" fmla="*/ 522 w 864"/>
                <a:gd name="T65" fmla="*/ 1319 h 1826"/>
                <a:gd name="T66" fmla="*/ 540 w 864"/>
                <a:gd name="T67" fmla="*/ 1336 h 1826"/>
                <a:gd name="T68" fmla="*/ 562 w 864"/>
                <a:gd name="T69" fmla="*/ 1370 h 1826"/>
                <a:gd name="T70" fmla="*/ 579 w 864"/>
                <a:gd name="T71" fmla="*/ 1387 h 1826"/>
                <a:gd name="T72" fmla="*/ 631 w 864"/>
                <a:gd name="T73" fmla="*/ 1444 h 1826"/>
                <a:gd name="T74" fmla="*/ 647 w 864"/>
                <a:gd name="T75" fmla="*/ 1466 h 1826"/>
                <a:gd name="T76" fmla="*/ 671 w 864"/>
                <a:gd name="T77" fmla="*/ 1506 h 1826"/>
                <a:gd name="T78" fmla="*/ 676 w 864"/>
                <a:gd name="T79" fmla="*/ 1523 h 1826"/>
                <a:gd name="T80" fmla="*/ 710 w 864"/>
                <a:gd name="T81" fmla="*/ 1552 h 1826"/>
                <a:gd name="T82" fmla="*/ 721 w 864"/>
                <a:gd name="T83" fmla="*/ 1569 h 1826"/>
                <a:gd name="T84" fmla="*/ 744 w 864"/>
                <a:gd name="T85" fmla="*/ 1597 h 1826"/>
                <a:gd name="T86" fmla="*/ 767 w 864"/>
                <a:gd name="T87" fmla="*/ 1597 h 1826"/>
                <a:gd name="T88" fmla="*/ 784 w 864"/>
                <a:gd name="T89" fmla="*/ 1591 h 1826"/>
                <a:gd name="T90" fmla="*/ 795 w 864"/>
                <a:gd name="T91" fmla="*/ 1591 h 1826"/>
                <a:gd name="T92" fmla="*/ 795 w 864"/>
                <a:gd name="T93" fmla="*/ 1609 h 1826"/>
                <a:gd name="T94" fmla="*/ 801 w 864"/>
                <a:gd name="T95" fmla="*/ 1626 h 1826"/>
                <a:gd name="T96" fmla="*/ 818 w 864"/>
                <a:gd name="T97" fmla="*/ 1660 h 1826"/>
                <a:gd name="T98" fmla="*/ 818 w 864"/>
                <a:gd name="T99" fmla="*/ 1671 h 1826"/>
                <a:gd name="T100" fmla="*/ 830 w 864"/>
                <a:gd name="T101" fmla="*/ 1677 h 1826"/>
                <a:gd name="T102" fmla="*/ 841 w 864"/>
                <a:gd name="T103" fmla="*/ 1683 h 1826"/>
                <a:gd name="T104" fmla="*/ 852 w 864"/>
                <a:gd name="T105" fmla="*/ 1705 h 1826"/>
                <a:gd name="T106" fmla="*/ 852 w 864"/>
                <a:gd name="T107" fmla="*/ 1722 h 1826"/>
                <a:gd name="T108" fmla="*/ 863 w 864"/>
                <a:gd name="T109" fmla="*/ 1728 h 1826"/>
                <a:gd name="T110" fmla="*/ 858 w 864"/>
                <a:gd name="T111" fmla="*/ 1740 h 1826"/>
                <a:gd name="T112" fmla="*/ 852 w 864"/>
                <a:gd name="T113" fmla="*/ 1762 h 1826"/>
                <a:gd name="T114" fmla="*/ 852 w 864"/>
                <a:gd name="T115" fmla="*/ 1768 h 1826"/>
                <a:gd name="T116" fmla="*/ 852 w 864"/>
                <a:gd name="T117" fmla="*/ 1785 h 1826"/>
                <a:gd name="T118" fmla="*/ 852 w 864"/>
                <a:gd name="T119" fmla="*/ 1790 h 1826"/>
                <a:gd name="T120" fmla="*/ 841 w 864"/>
                <a:gd name="T121" fmla="*/ 1813 h 1826"/>
                <a:gd name="T122" fmla="*/ 830 w 864"/>
                <a:gd name="T123" fmla="*/ 1825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4" h="1826">
                  <a:moveTo>
                    <a:pt x="0" y="0"/>
                  </a:moveTo>
                  <a:lnTo>
                    <a:pt x="5" y="284"/>
                  </a:lnTo>
                  <a:lnTo>
                    <a:pt x="17" y="574"/>
                  </a:lnTo>
                  <a:lnTo>
                    <a:pt x="22" y="858"/>
                  </a:lnTo>
                  <a:lnTo>
                    <a:pt x="28" y="1142"/>
                  </a:lnTo>
                  <a:lnTo>
                    <a:pt x="28" y="1142"/>
                  </a:lnTo>
                  <a:lnTo>
                    <a:pt x="34" y="1142"/>
                  </a:lnTo>
                  <a:lnTo>
                    <a:pt x="34" y="1142"/>
                  </a:lnTo>
                  <a:lnTo>
                    <a:pt x="51" y="1131"/>
                  </a:lnTo>
                  <a:lnTo>
                    <a:pt x="51" y="1131"/>
                  </a:lnTo>
                  <a:lnTo>
                    <a:pt x="73" y="1126"/>
                  </a:lnTo>
                  <a:lnTo>
                    <a:pt x="73" y="1126"/>
                  </a:lnTo>
                  <a:lnTo>
                    <a:pt x="85" y="1126"/>
                  </a:lnTo>
                  <a:lnTo>
                    <a:pt x="85" y="1126"/>
                  </a:lnTo>
                  <a:lnTo>
                    <a:pt x="96" y="1137"/>
                  </a:lnTo>
                  <a:lnTo>
                    <a:pt x="96" y="1137"/>
                  </a:lnTo>
                  <a:lnTo>
                    <a:pt x="107" y="1142"/>
                  </a:lnTo>
                  <a:lnTo>
                    <a:pt x="107" y="1142"/>
                  </a:lnTo>
                  <a:lnTo>
                    <a:pt x="125" y="1148"/>
                  </a:lnTo>
                  <a:lnTo>
                    <a:pt x="125" y="1148"/>
                  </a:lnTo>
                  <a:lnTo>
                    <a:pt x="131" y="1142"/>
                  </a:lnTo>
                  <a:lnTo>
                    <a:pt x="131" y="1142"/>
                  </a:lnTo>
                  <a:lnTo>
                    <a:pt x="159" y="1126"/>
                  </a:lnTo>
                  <a:lnTo>
                    <a:pt x="159" y="1126"/>
                  </a:lnTo>
                  <a:lnTo>
                    <a:pt x="164" y="1126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48"/>
                  </a:lnTo>
                  <a:lnTo>
                    <a:pt x="164" y="1148"/>
                  </a:lnTo>
                  <a:lnTo>
                    <a:pt x="164" y="1171"/>
                  </a:lnTo>
                  <a:lnTo>
                    <a:pt x="164" y="1171"/>
                  </a:lnTo>
                  <a:lnTo>
                    <a:pt x="170" y="1182"/>
                  </a:lnTo>
                  <a:lnTo>
                    <a:pt x="170" y="1182"/>
                  </a:lnTo>
                  <a:lnTo>
                    <a:pt x="176" y="1194"/>
                  </a:lnTo>
                  <a:lnTo>
                    <a:pt x="176" y="1194"/>
                  </a:lnTo>
                  <a:lnTo>
                    <a:pt x="182" y="1205"/>
                  </a:lnTo>
                  <a:lnTo>
                    <a:pt x="182" y="1205"/>
                  </a:lnTo>
                  <a:lnTo>
                    <a:pt x="187" y="1216"/>
                  </a:lnTo>
                  <a:lnTo>
                    <a:pt x="187" y="1216"/>
                  </a:lnTo>
                  <a:lnTo>
                    <a:pt x="204" y="1234"/>
                  </a:lnTo>
                  <a:lnTo>
                    <a:pt x="204" y="1234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56" y="1273"/>
                  </a:lnTo>
                  <a:lnTo>
                    <a:pt x="256" y="1273"/>
                  </a:lnTo>
                  <a:lnTo>
                    <a:pt x="272" y="1291"/>
                  </a:lnTo>
                  <a:lnTo>
                    <a:pt x="272" y="1291"/>
                  </a:lnTo>
                  <a:lnTo>
                    <a:pt x="278" y="1313"/>
                  </a:lnTo>
                  <a:lnTo>
                    <a:pt x="278" y="1313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301" y="1307"/>
                  </a:lnTo>
                  <a:lnTo>
                    <a:pt x="301" y="1307"/>
                  </a:lnTo>
                  <a:lnTo>
                    <a:pt x="318" y="1301"/>
                  </a:lnTo>
                  <a:lnTo>
                    <a:pt x="318" y="1301"/>
                  </a:lnTo>
                  <a:lnTo>
                    <a:pt x="335" y="1296"/>
                  </a:lnTo>
                  <a:lnTo>
                    <a:pt x="335" y="1296"/>
                  </a:lnTo>
                  <a:lnTo>
                    <a:pt x="352" y="1285"/>
                  </a:lnTo>
                  <a:lnTo>
                    <a:pt x="352" y="1285"/>
                  </a:lnTo>
                  <a:lnTo>
                    <a:pt x="363" y="1273"/>
                  </a:lnTo>
                  <a:lnTo>
                    <a:pt x="363" y="1273"/>
                  </a:lnTo>
                  <a:lnTo>
                    <a:pt x="363" y="1256"/>
                  </a:lnTo>
                  <a:lnTo>
                    <a:pt x="363" y="1256"/>
                  </a:lnTo>
                  <a:lnTo>
                    <a:pt x="357" y="1245"/>
                  </a:lnTo>
                  <a:lnTo>
                    <a:pt x="357" y="1245"/>
                  </a:lnTo>
                  <a:lnTo>
                    <a:pt x="357" y="1234"/>
                  </a:lnTo>
                  <a:lnTo>
                    <a:pt x="357" y="1234"/>
                  </a:lnTo>
                  <a:lnTo>
                    <a:pt x="363" y="1234"/>
                  </a:lnTo>
                  <a:lnTo>
                    <a:pt x="363" y="1234"/>
                  </a:lnTo>
                  <a:lnTo>
                    <a:pt x="381" y="1228"/>
                  </a:lnTo>
                  <a:lnTo>
                    <a:pt x="381" y="1228"/>
                  </a:lnTo>
                  <a:lnTo>
                    <a:pt x="397" y="1222"/>
                  </a:lnTo>
                  <a:lnTo>
                    <a:pt x="397" y="1222"/>
                  </a:lnTo>
                  <a:lnTo>
                    <a:pt x="415" y="1222"/>
                  </a:lnTo>
                  <a:lnTo>
                    <a:pt x="415" y="1222"/>
                  </a:lnTo>
                  <a:lnTo>
                    <a:pt x="420" y="1228"/>
                  </a:lnTo>
                  <a:lnTo>
                    <a:pt x="426" y="1234"/>
                  </a:lnTo>
                  <a:lnTo>
                    <a:pt x="426" y="1234"/>
                  </a:lnTo>
                  <a:lnTo>
                    <a:pt x="437" y="1245"/>
                  </a:lnTo>
                  <a:lnTo>
                    <a:pt x="437" y="1245"/>
                  </a:lnTo>
                  <a:lnTo>
                    <a:pt x="454" y="1251"/>
                  </a:lnTo>
                  <a:lnTo>
                    <a:pt x="454" y="1251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71" y="1267"/>
                  </a:lnTo>
                  <a:lnTo>
                    <a:pt x="471" y="1273"/>
                  </a:lnTo>
                  <a:lnTo>
                    <a:pt x="471" y="1273"/>
                  </a:lnTo>
                  <a:lnTo>
                    <a:pt x="471" y="1285"/>
                  </a:lnTo>
                  <a:lnTo>
                    <a:pt x="471" y="1285"/>
                  </a:lnTo>
                  <a:lnTo>
                    <a:pt x="477" y="1296"/>
                  </a:lnTo>
                  <a:lnTo>
                    <a:pt x="477" y="1296"/>
                  </a:lnTo>
                  <a:lnTo>
                    <a:pt x="482" y="1307"/>
                  </a:lnTo>
                  <a:lnTo>
                    <a:pt x="482" y="1307"/>
                  </a:lnTo>
                  <a:lnTo>
                    <a:pt x="500" y="1313"/>
                  </a:lnTo>
                  <a:lnTo>
                    <a:pt x="500" y="1313"/>
                  </a:lnTo>
                  <a:lnTo>
                    <a:pt x="522" y="1319"/>
                  </a:lnTo>
                  <a:lnTo>
                    <a:pt x="522" y="1319"/>
                  </a:lnTo>
                  <a:lnTo>
                    <a:pt x="540" y="1336"/>
                  </a:lnTo>
                  <a:lnTo>
                    <a:pt x="540" y="1336"/>
                  </a:lnTo>
                  <a:lnTo>
                    <a:pt x="551" y="1353"/>
                  </a:lnTo>
                  <a:lnTo>
                    <a:pt x="551" y="1353"/>
                  </a:lnTo>
                  <a:lnTo>
                    <a:pt x="562" y="1370"/>
                  </a:lnTo>
                  <a:lnTo>
                    <a:pt x="562" y="1370"/>
                  </a:lnTo>
                  <a:lnTo>
                    <a:pt x="579" y="1387"/>
                  </a:lnTo>
                  <a:lnTo>
                    <a:pt x="579" y="1387"/>
                  </a:lnTo>
                  <a:lnTo>
                    <a:pt x="608" y="1415"/>
                  </a:lnTo>
                  <a:lnTo>
                    <a:pt x="608" y="1415"/>
                  </a:lnTo>
                  <a:lnTo>
                    <a:pt x="631" y="1444"/>
                  </a:lnTo>
                  <a:lnTo>
                    <a:pt x="631" y="1444"/>
                  </a:lnTo>
                  <a:lnTo>
                    <a:pt x="647" y="1466"/>
                  </a:lnTo>
                  <a:lnTo>
                    <a:pt x="647" y="1466"/>
                  </a:lnTo>
                  <a:lnTo>
                    <a:pt x="659" y="1484"/>
                  </a:lnTo>
                  <a:lnTo>
                    <a:pt x="659" y="1484"/>
                  </a:lnTo>
                  <a:lnTo>
                    <a:pt x="671" y="1506"/>
                  </a:lnTo>
                  <a:lnTo>
                    <a:pt x="671" y="1506"/>
                  </a:lnTo>
                  <a:lnTo>
                    <a:pt x="676" y="1523"/>
                  </a:lnTo>
                  <a:lnTo>
                    <a:pt x="676" y="1523"/>
                  </a:lnTo>
                  <a:lnTo>
                    <a:pt x="693" y="1540"/>
                  </a:lnTo>
                  <a:lnTo>
                    <a:pt x="693" y="1540"/>
                  </a:lnTo>
                  <a:lnTo>
                    <a:pt x="710" y="1552"/>
                  </a:lnTo>
                  <a:lnTo>
                    <a:pt x="710" y="1552"/>
                  </a:lnTo>
                  <a:lnTo>
                    <a:pt x="721" y="1569"/>
                  </a:lnTo>
                  <a:lnTo>
                    <a:pt x="721" y="1569"/>
                  </a:lnTo>
                  <a:lnTo>
                    <a:pt x="733" y="1580"/>
                  </a:lnTo>
                  <a:lnTo>
                    <a:pt x="733" y="1580"/>
                  </a:lnTo>
                  <a:lnTo>
                    <a:pt x="744" y="1597"/>
                  </a:lnTo>
                  <a:lnTo>
                    <a:pt x="744" y="1597"/>
                  </a:lnTo>
                  <a:lnTo>
                    <a:pt x="756" y="1597"/>
                  </a:lnTo>
                  <a:lnTo>
                    <a:pt x="767" y="1597"/>
                  </a:lnTo>
                  <a:lnTo>
                    <a:pt x="767" y="1597"/>
                  </a:lnTo>
                  <a:lnTo>
                    <a:pt x="784" y="1591"/>
                  </a:lnTo>
                  <a:lnTo>
                    <a:pt x="784" y="1591"/>
                  </a:lnTo>
                  <a:lnTo>
                    <a:pt x="790" y="1586"/>
                  </a:lnTo>
                  <a:lnTo>
                    <a:pt x="790" y="1586"/>
                  </a:lnTo>
                  <a:lnTo>
                    <a:pt x="795" y="1591"/>
                  </a:lnTo>
                  <a:lnTo>
                    <a:pt x="795" y="1597"/>
                  </a:lnTo>
                  <a:lnTo>
                    <a:pt x="795" y="1597"/>
                  </a:lnTo>
                  <a:lnTo>
                    <a:pt x="795" y="1609"/>
                  </a:lnTo>
                  <a:lnTo>
                    <a:pt x="795" y="1609"/>
                  </a:lnTo>
                  <a:lnTo>
                    <a:pt x="801" y="1626"/>
                  </a:lnTo>
                  <a:lnTo>
                    <a:pt x="801" y="1626"/>
                  </a:lnTo>
                  <a:lnTo>
                    <a:pt x="806" y="1643"/>
                  </a:lnTo>
                  <a:lnTo>
                    <a:pt x="806" y="1643"/>
                  </a:lnTo>
                  <a:lnTo>
                    <a:pt x="818" y="1660"/>
                  </a:lnTo>
                  <a:lnTo>
                    <a:pt x="818" y="1660"/>
                  </a:lnTo>
                  <a:lnTo>
                    <a:pt x="818" y="1671"/>
                  </a:lnTo>
                  <a:lnTo>
                    <a:pt x="818" y="1671"/>
                  </a:lnTo>
                  <a:lnTo>
                    <a:pt x="824" y="1677"/>
                  </a:lnTo>
                  <a:lnTo>
                    <a:pt x="824" y="1677"/>
                  </a:lnTo>
                  <a:lnTo>
                    <a:pt x="830" y="1677"/>
                  </a:lnTo>
                  <a:lnTo>
                    <a:pt x="830" y="1677"/>
                  </a:lnTo>
                  <a:lnTo>
                    <a:pt x="841" y="1683"/>
                  </a:lnTo>
                  <a:lnTo>
                    <a:pt x="841" y="1683"/>
                  </a:lnTo>
                  <a:lnTo>
                    <a:pt x="846" y="1694"/>
                  </a:lnTo>
                  <a:lnTo>
                    <a:pt x="846" y="1694"/>
                  </a:lnTo>
                  <a:lnTo>
                    <a:pt x="852" y="1705"/>
                  </a:lnTo>
                  <a:lnTo>
                    <a:pt x="852" y="1705"/>
                  </a:lnTo>
                  <a:lnTo>
                    <a:pt x="852" y="1722"/>
                  </a:lnTo>
                  <a:lnTo>
                    <a:pt x="852" y="1722"/>
                  </a:lnTo>
                  <a:lnTo>
                    <a:pt x="858" y="1728"/>
                  </a:lnTo>
                  <a:lnTo>
                    <a:pt x="858" y="1728"/>
                  </a:lnTo>
                  <a:lnTo>
                    <a:pt x="863" y="1728"/>
                  </a:lnTo>
                  <a:lnTo>
                    <a:pt x="863" y="1728"/>
                  </a:lnTo>
                  <a:lnTo>
                    <a:pt x="858" y="1740"/>
                  </a:lnTo>
                  <a:lnTo>
                    <a:pt x="858" y="1740"/>
                  </a:lnTo>
                  <a:lnTo>
                    <a:pt x="852" y="1750"/>
                  </a:lnTo>
                  <a:lnTo>
                    <a:pt x="852" y="1750"/>
                  </a:lnTo>
                  <a:lnTo>
                    <a:pt x="852" y="1762"/>
                  </a:lnTo>
                  <a:lnTo>
                    <a:pt x="852" y="1762"/>
                  </a:lnTo>
                  <a:lnTo>
                    <a:pt x="852" y="1768"/>
                  </a:lnTo>
                  <a:lnTo>
                    <a:pt x="852" y="1768"/>
                  </a:lnTo>
                  <a:lnTo>
                    <a:pt x="858" y="1779"/>
                  </a:lnTo>
                  <a:lnTo>
                    <a:pt x="858" y="1779"/>
                  </a:lnTo>
                  <a:lnTo>
                    <a:pt x="852" y="1785"/>
                  </a:lnTo>
                  <a:lnTo>
                    <a:pt x="852" y="1785"/>
                  </a:lnTo>
                  <a:lnTo>
                    <a:pt x="852" y="1790"/>
                  </a:lnTo>
                  <a:lnTo>
                    <a:pt x="852" y="1790"/>
                  </a:lnTo>
                  <a:lnTo>
                    <a:pt x="846" y="1802"/>
                  </a:lnTo>
                  <a:lnTo>
                    <a:pt x="846" y="1802"/>
                  </a:lnTo>
                  <a:lnTo>
                    <a:pt x="841" y="1813"/>
                  </a:lnTo>
                  <a:lnTo>
                    <a:pt x="841" y="1813"/>
                  </a:lnTo>
                  <a:lnTo>
                    <a:pt x="830" y="1825"/>
                  </a:lnTo>
                  <a:lnTo>
                    <a:pt x="830" y="1825"/>
                  </a:lnTo>
                  <a:lnTo>
                    <a:pt x="830" y="18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Freeform 220"/>
            <p:cNvSpPr>
              <a:spLocks noChangeArrowheads="1"/>
            </p:cNvSpPr>
            <p:nvPr/>
          </p:nvSpPr>
          <p:spPr bwMode="auto">
            <a:xfrm>
              <a:off x="5683250" y="3490913"/>
              <a:ext cx="14288" cy="317500"/>
            </a:xfrm>
            <a:custGeom>
              <a:avLst/>
              <a:gdLst>
                <a:gd name="T0" fmla="*/ 0 w 41"/>
                <a:gd name="T1" fmla="*/ 0 h 882"/>
                <a:gd name="T2" fmla="*/ 0 w 41"/>
                <a:gd name="T3" fmla="*/ 0 h 882"/>
                <a:gd name="T4" fmla="*/ 0 w 41"/>
                <a:gd name="T5" fmla="*/ 6 h 882"/>
                <a:gd name="T6" fmla="*/ 0 w 41"/>
                <a:gd name="T7" fmla="*/ 6 h 882"/>
                <a:gd name="T8" fmla="*/ 0 w 41"/>
                <a:gd name="T9" fmla="*/ 23 h 882"/>
                <a:gd name="T10" fmla="*/ 0 w 41"/>
                <a:gd name="T11" fmla="*/ 23 h 882"/>
                <a:gd name="T12" fmla="*/ 0 w 41"/>
                <a:gd name="T13" fmla="*/ 40 h 882"/>
                <a:gd name="T14" fmla="*/ 0 w 41"/>
                <a:gd name="T15" fmla="*/ 40 h 882"/>
                <a:gd name="T16" fmla="*/ 6 w 41"/>
                <a:gd name="T17" fmla="*/ 57 h 882"/>
                <a:gd name="T18" fmla="*/ 6 w 41"/>
                <a:gd name="T19" fmla="*/ 57 h 882"/>
                <a:gd name="T20" fmla="*/ 17 w 41"/>
                <a:gd name="T21" fmla="*/ 68 h 882"/>
                <a:gd name="T22" fmla="*/ 17 w 41"/>
                <a:gd name="T23" fmla="*/ 68 h 882"/>
                <a:gd name="T24" fmla="*/ 23 w 41"/>
                <a:gd name="T25" fmla="*/ 91 h 882"/>
                <a:gd name="T26" fmla="*/ 23 w 41"/>
                <a:gd name="T27" fmla="*/ 91 h 882"/>
                <a:gd name="T28" fmla="*/ 29 w 41"/>
                <a:gd name="T29" fmla="*/ 108 h 882"/>
                <a:gd name="T30" fmla="*/ 29 w 41"/>
                <a:gd name="T31" fmla="*/ 108 h 882"/>
                <a:gd name="T32" fmla="*/ 23 w 41"/>
                <a:gd name="T33" fmla="*/ 120 h 882"/>
                <a:gd name="T34" fmla="*/ 23 w 41"/>
                <a:gd name="T35" fmla="*/ 120 h 882"/>
                <a:gd name="T36" fmla="*/ 12 w 41"/>
                <a:gd name="T37" fmla="*/ 131 h 882"/>
                <a:gd name="T38" fmla="*/ 12 w 41"/>
                <a:gd name="T39" fmla="*/ 131 h 882"/>
                <a:gd name="T40" fmla="*/ 6 w 41"/>
                <a:gd name="T41" fmla="*/ 142 h 882"/>
                <a:gd name="T42" fmla="*/ 6 w 41"/>
                <a:gd name="T43" fmla="*/ 142 h 882"/>
                <a:gd name="T44" fmla="*/ 6 w 41"/>
                <a:gd name="T45" fmla="*/ 159 h 882"/>
                <a:gd name="T46" fmla="*/ 6 w 41"/>
                <a:gd name="T47" fmla="*/ 159 h 882"/>
                <a:gd name="T48" fmla="*/ 6 w 41"/>
                <a:gd name="T49" fmla="*/ 176 h 882"/>
                <a:gd name="T50" fmla="*/ 6 w 41"/>
                <a:gd name="T51" fmla="*/ 176 h 882"/>
                <a:gd name="T52" fmla="*/ 6 w 41"/>
                <a:gd name="T53" fmla="*/ 193 h 882"/>
                <a:gd name="T54" fmla="*/ 6 w 41"/>
                <a:gd name="T55" fmla="*/ 193 h 882"/>
                <a:gd name="T56" fmla="*/ 12 w 41"/>
                <a:gd name="T57" fmla="*/ 205 h 882"/>
                <a:gd name="T58" fmla="*/ 12 w 41"/>
                <a:gd name="T59" fmla="*/ 205 h 882"/>
                <a:gd name="T60" fmla="*/ 12 w 41"/>
                <a:gd name="T61" fmla="*/ 210 h 882"/>
                <a:gd name="T62" fmla="*/ 12 w 41"/>
                <a:gd name="T63" fmla="*/ 210 h 882"/>
                <a:gd name="T64" fmla="*/ 17 w 41"/>
                <a:gd name="T65" fmla="*/ 221 h 882"/>
                <a:gd name="T66" fmla="*/ 17 w 41"/>
                <a:gd name="T67" fmla="*/ 221 h 882"/>
                <a:gd name="T68" fmla="*/ 23 w 41"/>
                <a:gd name="T69" fmla="*/ 227 h 882"/>
                <a:gd name="T70" fmla="*/ 23 w 41"/>
                <a:gd name="T71" fmla="*/ 227 h 882"/>
                <a:gd name="T72" fmla="*/ 29 w 41"/>
                <a:gd name="T73" fmla="*/ 239 h 882"/>
                <a:gd name="T74" fmla="*/ 29 w 41"/>
                <a:gd name="T75" fmla="*/ 239 h 882"/>
                <a:gd name="T76" fmla="*/ 35 w 41"/>
                <a:gd name="T77" fmla="*/ 239 h 882"/>
                <a:gd name="T78" fmla="*/ 35 w 41"/>
                <a:gd name="T79" fmla="*/ 239 h 882"/>
                <a:gd name="T80" fmla="*/ 35 w 41"/>
                <a:gd name="T81" fmla="*/ 245 h 882"/>
                <a:gd name="T82" fmla="*/ 35 w 41"/>
                <a:gd name="T83" fmla="*/ 404 h 882"/>
                <a:gd name="T84" fmla="*/ 35 w 41"/>
                <a:gd name="T85" fmla="*/ 563 h 882"/>
                <a:gd name="T86" fmla="*/ 35 w 41"/>
                <a:gd name="T87" fmla="*/ 722 h 882"/>
                <a:gd name="T88" fmla="*/ 40 w 41"/>
                <a:gd name="T89" fmla="*/ 881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" h="88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6" y="193"/>
                  </a:lnTo>
                  <a:lnTo>
                    <a:pt x="6" y="193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23" y="227"/>
                  </a:lnTo>
                  <a:lnTo>
                    <a:pt x="23" y="22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45"/>
                  </a:lnTo>
                  <a:lnTo>
                    <a:pt x="35" y="404"/>
                  </a:lnTo>
                  <a:lnTo>
                    <a:pt x="35" y="563"/>
                  </a:lnTo>
                  <a:lnTo>
                    <a:pt x="35" y="722"/>
                  </a:lnTo>
                  <a:lnTo>
                    <a:pt x="40" y="88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Freeform 221"/>
            <p:cNvSpPr>
              <a:spLocks noChangeArrowheads="1"/>
            </p:cNvSpPr>
            <p:nvPr/>
          </p:nvSpPr>
          <p:spPr bwMode="auto">
            <a:xfrm>
              <a:off x="5672138" y="3808413"/>
              <a:ext cx="25400" cy="84137"/>
            </a:xfrm>
            <a:custGeom>
              <a:avLst/>
              <a:gdLst>
                <a:gd name="T0" fmla="*/ 68 w 69"/>
                <a:gd name="T1" fmla="*/ 0 h 233"/>
                <a:gd name="T2" fmla="*/ 68 w 69"/>
                <a:gd name="T3" fmla="*/ 45 h 233"/>
                <a:gd name="T4" fmla="*/ 68 w 69"/>
                <a:gd name="T5" fmla="*/ 85 h 233"/>
                <a:gd name="T6" fmla="*/ 68 w 69"/>
                <a:gd name="T7" fmla="*/ 124 h 233"/>
                <a:gd name="T8" fmla="*/ 68 w 69"/>
                <a:gd name="T9" fmla="*/ 170 h 233"/>
                <a:gd name="T10" fmla="*/ 51 w 69"/>
                <a:gd name="T11" fmla="*/ 170 h 233"/>
                <a:gd name="T12" fmla="*/ 34 w 69"/>
                <a:gd name="T13" fmla="*/ 170 h 233"/>
                <a:gd name="T14" fmla="*/ 17 w 69"/>
                <a:gd name="T15" fmla="*/ 170 h 233"/>
                <a:gd name="T16" fmla="*/ 0 w 69"/>
                <a:gd name="T17" fmla="*/ 170 h 233"/>
                <a:gd name="T18" fmla="*/ 0 w 69"/>
                <a:gd name="T19" fmla="*/ 187 h 233"/>
                <a:gd name="T20" fmla="*/ 0 w 69"/>
                <a:gd name="T21" fmla="*/ 203 h 233"/>
                <a:gd name="T22" fmla="*/ 0 w 69"/>
                <a:gd name="T23" fmla="*/ 215 h 233"/>
                <a:gd name="T24" fmla="*/ 0 w 69"/>
                <a:gd name="T25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33">
                  <a:moveTo>
                    <a:pt x="68" y="0"/>
                  </a:moveTo>
                  <a:lnTo>
                    <a:pt x="68" y="45"/>
                  </a:lnTo>
                  <a:lnTo>
                    <a:pt x="68" y="85"/>
                  </a:lnTo>
                  <a:lnTo>
                    <a:pt x="68" y="124"/>
                  </a:lnTo>
                  <a:lnTo>
                    <a:pt x="68" y="170"/>
                  </a:lnTo>
                  <a:lnTo>
                    <a:pt x="51" y="170"/>
                  </a:lnTo>
                  <a:lnTo>
                    <a:pt x="34" y="170"/>
                  </a:lnTo>
                  <a:lnTo>
                    <a:pt x="17" y="170"/>
                  </a:lnTo>
                  <a:lnTo>
                    <a:pt x="0" y="170"/>
                  </a:lnTo>
                  <a:lnTo>
                    <a:pt x="0" y="187"/>
                  </a:lnTo>
                  <a:lnTo>
                    <a:pt x="0" y="203"/>
                  </a:lnTo>
                  <a:lnTo>
                    <a:pt x="0" y="215"/>
                  </a:lnTo>
                  <a:lnTo>
                    <a:pt x="0" y="23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Freeform 222"/>
            <p:cNvSpPr>
              <a:spLocks noChangeArrowheads="1"/>
            </p:cNvSpPr>
            <p:nvPr/>
          </p:nvSpPr>
          <p:spPr bwMode="auto">
            <a:xfrm>
              <a:off x="5603875" y="3892550"/>
              <a:ext cx="69850" cy="279400"/>
            </a:xfrm>
            <a:custGeom>
              <a:avLst/>
              <a:gdLst>
                <a:gd name="T0" fmla="*/ 193 w 194"/>
                <a:gd name="T1" fmla="*/ 170 h 774"/>
                <a:gd name="T2" fmla="*/ 193 w 194"/>
                <a:gd name="T3" fmla="*/ 335 h 774"/>
                <a:gd name="T4" fmla="*/ 171 w 194"/>
                <a:gd name="T5" fmla="*/ 335 h 774"/>
                <a:gd name="T6" fmla="*/ 153 w 194"/>
                <a:gd name="T7" fmla="*/ 335 h 774"/>
                <a:gd name="T8" fmla="*/ 131 w 194"/>
                <a:gd name="T9" fmla="*/ 329 h 774"/>
                <a:gd name="T10" fmla="*/ 119 w 194"/>
                <a:gd name="T11" fmla="*/ 324 h 774"/>
                <a:gd name="T12" fmla="*/ 108 w 194"/>
                <a:gd name="T13" fmla="*/ 341 h 774"/>
                <a:gd name="T14" fmla="*/ 96 w 194"/>
                <a:gd name="T15" fmla="*/ 353 h 774"/>
                <a:gd name="T16" fmla="*/ 91 w 194"/>
                <a:gd name="T17" fmla="*/ 375 h 774"/>
                <a:gd name="T18" fmla="*/ 91 w 194"/>
                <a:gd name="T19" fmla="*/ 387 h 774"/>
                <a:gd name="T20" fmla="*/ 91 w 194"/>
                <a:gd name="T21" fmla="*/ 404 h 774"/>
                <a:gd name="T22" fmla="*/ 85 w 194"/>
                <a:gd name="T23" fmla="*/ 415 h 774"/>
                <a:gd name="T24" fmla="*/ 68 w 194"/>
                <a:gd name="T25" fmla="*/ 432 h 774"/>
                <a:gd name="T26" fmla="*/ 62 w 194"/>
                <a:gd name="T27" fmla="*/ 438 h 774"/>
                <a:gd name="T28" fmla="*/ 62 w 194"/>
                <a:gd name="T29" fmla="*/ 454 h 774"/>
                <a:gd name="T30" fmla="*/ 62 w 194"/>
                <a:gd name="T31" fmla="*/ 466 h 774"/>
                <a:gd name="T32" fmla="*/ 57 w 194"/>
                <a:gd name="T33" fmla="*/ 494 h 774"/>
                <a:gd name="T34" fmla="*/ 46 w 194"/>
                <a:gd name="T35" fmla="*/ 506 h 774"/>
                <a:gd name="T36" fmla="*/ 34 w 194"/>
                <a:gd name="T37" fmla="*/ 518 h 774"/>
                <a:gd name="T38" fmla="*/ 28 w 194"/>
                <a:gd name="T39" fmla="*/ 523 h 774"/>
                <a:gd name="T40" fmla="*/ 28 w 194"/>
                <a:gd name="T41" fmla="*/ 546 h 774"/>
                <a:gd name="T42" fmla="*/ 22 w 194"/>
                <a:gd name="T43" fmla="*/ 557 h 774"/>
                <a:gd name="T44" fmla="*/ 11 w 194"/>
                <a:gd name="T45" fmla="*/ 569 h 774"/>
                <a:gd name="T46" fmla="*/ 0 w 194"/>
                <a:gd name="T47" fmla="*/ 574 h 774"/>
                <a:gd name="T48" fmla="*/ 0 w 194"/>
                <a:gd name="T49" fmla="*/ 585 h 774"/>
                <a:gd name="T50" fmla="*/ 0 w 194"/>
                <a:gd name="T51" fmla="*/ 597 h 774"/>
                <a:gd name="T52" fmla="*/ 11 w 194"/>
                <a:gd name="T53" fmla="*/ 603 h 774"/>
                <a:gd name="T54" fmla="*/ 22 w 194"/>
                <a:gd name="T55" fmla="*/ 603 h 774"/>
                <a:gd name="T56" fmla="*/ 46 w 194"/>
                <a:gd name="T57" fmla="*/ 597 h 774"/>
                <a:gd name="T58" fmla="*/ 51 w 194"/>
                <a:gd name="T59" fmla="*/ 603 h 774"/>
                <a:gd name="T60" fmla="*/ 62 w 194"/>
                <a:gd name="T61" fmla="*/ 619 h 774"/>
                <a:gd name="T62" fmla="*/ 62 w 194"/>
                <a:gd name="T63" fmla="*/ 631 h 774"/>
                <a:gd name="T64" fmla="*/ 51 w 194"/>
                <a:gd name="T65" fmla="*/ 648 h 774"/>
                <a:gd name="T66" fmla="*/ 51 w 194"/>
                <a:gd name="T67" fmla="*/ 659 h 774"/>
                <a:gd name="T68" fmla="*/ 51 w 194"/>
                <a:gd name="T69" fmla="*/ 677 h 774"/>
                <a:gd name="T70" fmla="*/ 51 w 194"/>
                <a:gd name="T71" fmla="*/ 677 h 774"/>
                <a:gd name="T72" fmla="*/ 51 w 194"/>
                <a:gd name="T73" fmla="*/ 682 h 774"/>
                <a:gd name="T74" fmla="*/ 57 w 194"/>
                <a:gd name="T75" fmla="*/ 688 h 774"/>
                <a:gd name="T76" fmla="*/ 51 w 194"/>
                <a:gd name="T77" fmla="*/ 710 h 774"/>
                <a:gd name="T78" fmla="*/ 51 w 194"/>
                <a:gd name="T79" fmla="*/ 722 h 774"/>
                <a:gd name="T80" fmla="*/ 57 w 194"/>
                <a:gd name="T81" fmla="*/ 733 h 774"/>
                <a:gd name="T82" fmla="*/ 62 w 194"/>
                <a:gd name="T83" fmla="*/ 744 h 774"/>
                <a:gd name="T84" fmla="*/ 74 w 194"/>
                <a:gd name="T85" fmla="*/ 762 h 774"/>
                <a:gd name="T86" fmla="*/ 68 w 194"/>
                <a:gd name="T87" fmla="*/ 76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4" h="774">
                  <a:moveTo>
                    <a:pt x="193" y="0"/>
                  </a:moveTo>
                  <a:lnTo>
                    <a:pt x="193" y="85"/>
                  </a:lnTo>
                  <a:lnTo>
                    <a:pt x="193" y="170"/>
                  </a:lnTo>
                  <a:lnTo>
                    <a:pt x="193" y="250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187" y="335"/>
                  </a:lnTo>
                  <a:lnTo>
                    <a:pt x="187" y="335"/>
                  </a:lnTo>
                  <a:lnTo>
                    <a:pt x="171" y="335"/>
                  </a:lnTo>
                  <a:lnTo>
                    <a:pt x="171" y="335"/>
                  </a:lnTo>
                  <a:lnTo>
                    <a:pt x="153" y="335"/>
                  </a:lnTo>
                  <a:lnTo>
                    <a:pt x="153" y="335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31" y="329"/>
                  </a:lnTo>
                  <a:lnTo>
                    <a:pt x="131" y="329"/>
                  </a:lnTo>
                  <a:lnTo>
                    <a:pt x="119" y="324"/>
                  </a:lnTo>
                  <a:lnTo>
                    <a:pt x="119" y="324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08" y="341"/>
                  </a:lnTo>
                  <a:lnTo>
                    <a:pt x="108" y="341"/>
                  </a:lnTo>
                  <a:lnTo>
                    <a:pt x="96" y="353"/>
                  </a:lnTo>
                  <a:lnTo>
                    <a:pt x="96" y="353"/>
                  </a:lnTo>
                  <a:lnTo>
                    <a:pt x="91" y="364"/>
                  </a:lnTo>
                  <a:lnTo>
                    <a:pt x="91" y="364"/>
                  </a:lnTo>
                  <a:lnTo>
                    <a:pt x="91" y="375"/>
                  </a:lnTo>
                  <a:lnTo>
                    <a:pt x="91" y="375"/>
                  </a:lnTo>
                  <a:lnTo>
                    <a:pt x="91" y="387"/>
                  </a:lnTo>
                  <a:lnTo>
                    <a:pt x="91" y="387"/>
                  </a:lnTo>
                  <a:lnTo>
                    <a:pt x="96" y="398"/>
                  </a:lnTo>
                  <a:lnTo>
                    <a:pt x="96" y="398"/>
                  </a:lnTo>
                  <a:lnTo>
                    <a:pt x="91" y="404"/>
                  </a:lnTo>
                  <a:lnTo>
                    <a:pt x="91" y="404"/>
                  </a:lnTo>
                  <a:lnTo>
                    <a:pt x="85" y="415"/>
                  </a:lnTo>
                  <a:lnTo>
                    <a:pt x="85" y="415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68" y="432"/>
                  </a:lnTo>
                  <a:lnTo>
                    <a:pt x="68" y="432"/>
                  </a:lnTo>
                  <a:lnTo>
                    <a:pt x="62" y="438"/>
                  </a:lnTo>
                  <a:lnTo>
                    <a:pt x="62" y="438"/>
                  </a:lnTo>
                  <a:lnTo>
                    <a:pt x="62" y="444"/>
                  </a:lnTo>
                  <a:lnTo>
                    <a:pt x="62" y="444"/>
                  </a:lnTo>
                  <a:lnTo>
                    <a:pt x="62" y="454"/>
                  </a:lnTo>
                  <a:lnTo>
                    <a:pt x="62" y="454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57" y="494"/>
                  </a:lnTo>
                  <a:lnTo>
                    <a:pt x="57" y="494"/>
                  </a:lnTo>
                  <a:lnTo>
                    <a:pt x="46" y="506"/>
                  </a:lnTo>
                  <a:lnTo>
                    <a:pt x="46" y="506"/>
                  </a:lnTo>
                  <a:lnTo>
                    <a:pt x="34" y="512"/>
                  </a:lnTo>
                  <a:lnTo>
                    <a:pt x="34" y="512"/>
                  </a:lnTo>
                  <a:lnTo>
                    <a:pt x="34" y="518"/>
                  </a:lnTo>
                  <a:lnTo>
                    <a:pt x="34" y="518"/>
                  </a:lnTo>
                  <a:lnTo>
                    <a:pt x="28" y="523"/>
                  </a:lnTo>
                  <a:lnTo>
                    <a:pt x="28" y="523"/>
                  </a:lnTo>
                  <a:lnTo>
                    <a:pt x="28" y="534"/>
                  </a:lnTo>
                  <a:lnTo>
                    <a:pt x="28" y="534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2" y="557"/>
                  </a:lnTo>
                  <a:lnTo>
                    <a:pt x="22" y="557"/>
                  </a:lnTo>
                  <a:lnTo>
                    <a:pt x="17" y="563"/>
                  </a:lnTo>
                  <a:lnTo>
                    <a:pt x="17" y="563"/>
                  </a:lnTo>
                  <a:lnTo>
                    <a:pt x="11" y="569"/>
                  </a:lnTo>
                  <a:lnTo>
                    <a:pt x="11" y="569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0" y="580"/>
                  </a:lnTo>
                  <a:lnTo>
                    <a:pt x="0" y="580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6" y="603"/>
                  </a:lnTo>
                  <a:lnTo>
                    <a:pt x="6" y="603"/>
                  </a:lnTo>
                  <a:lnTo>
                    <a:pt x="11" y="603"/>
                  </a:lnTo>
                  <a:lnTo>
                    <a:pt x="11" y="603"/>
                  </a:lnTo>
                  <a:lnTo>
                    <a:pt x="22" y="603"/>
                  </a:lnTo>
                  <a:lnTo>
                    <a:pt x="22" y="603"/>
                  </a:lnTo>
                  <a:lnTo>
                    <a:pt x="34" y="597"/>
                  </a:lnTo>
                  <a:lnTo>
                    <a:pt x="34" y="597"/>
                  </a:lnTo>
                  <a:lnTo>
                    <a:pt x="46" y="597"/>
                  </a:lnTo>
                  <a:lnTo>
                    <a:pt x="46" y="597"/>
                  </a:lnTo>
                  <a:lnTo>
                    <a:pt x="51" y="603"/>
                  </a:lnTo>
                  <a:lnTo>
                    <a:pt x="51" y="603"/>
                  </a:lnTo>
                  <a:lnTo>
                    <a:pt x="57" y="608"/>
                  </a:lnTo>
                  <a:lnTo>
                    <a:pt x="57" y="608"/>
                  </a:lnTo>
                  <a:lnTo>
                    <a:pt x="62" y="619"/>
                  </a:lnTo>
                  <a:lnTo>
                    <a:pt x="62" y="619"/>
                  </a:lnTo>
                  <a:lnTo>
                    <a:pt x="62" y="631"/>
                  </a:lnTo>
                  <a:lnTo>
                    <a:pt x="62" y="631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1" y="648"/>
                  </a:lnTo>
                  <a:lnTo>
                    <a:pt x="51" y="648"/>
                  </a:lnTo>
                  <a:lnTo>
                    <a:pt x="51" y="659"/>
                  </a:lnTo>
                  <a:lnTo>
                    <a:pt x="51" y="659"/>
                  </a:lnTo>
                  <a:lnTo>
                    <a:pt x="51" y="671"/>
                  </a:lnTo>
                  <a:lnTo>
                    <a:pt x="51" y="671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1" y="677"/>
                  </a:lnTo>
                  <a:lnTo>
                    <a:pt x="51" y="682"/>
                  </a:lnTo>
                  <a:lnTo>
                    <a:pt x="51" y="682"/>
                  </a:lnTo>
                  <a:lnTo>
                    <a:pt x="57" y="688"/>
                  </a:lnTo>
                  <a:lnTo>
                    <a:pt x="57" y="688"/>
                  </a:lnTo>
                  <a:lnTo>
                    <a:pt x="57" y="693"/>
                  </a:lnTo>
                  <a:lnTo>
                    <a:pt x="57" y="693"/>
                  </a:lnTo>
                  <a:lnTo>
                    <a:pt x="51" y="710"/>
                  </a:lnTo>
                  <a:lnTo>
                    <a:pt x="51" y="710"/>
                  </a:lnTo>
                  <a:lnTo>
                    <a:pt x="51" y="722"/>
                  </a:lnTo>
                  <a:lnTo>
                    <a:pt x="51" y="722"/>
                  </a:lnTo>
                  <a:lnTo>
                    <a:pt x="51" y="728"/>
                  </a:lnTo>
                  <a:lnTo>
                    <a:pt x="51" y="728"/>
                  </a:lnTo>
                  <a:lnTo>
                    <a:pt x="57" y="733"/>
                  </a:lnTo>
                  <a:lnTo>
                    <a:pt x="57" y="733"/>
                  </a:lnTo>
                  <a:lnTo>
                    <a:pt x="62" y="744"/>
                  </a:lnTo>
                  <a:lnTo>
                    <a:pt x="62" y="744"/>
                  </a:lnTo>
                  <a:lnTo>
                    <a:pt x="68" y="756"/>
                  </a:lnTo>
                  <a:lnTo>
                    <a:pt x="68" y="756"/>
                  </a:lnTo>
                  <a:lnTo>
                    <a:pt x="74" y="762"/>
                  </a:lnTo>
                  <a:lnTo>
                    <a:pt x="74" y="762"/>
                  </a:lnTo>
                  <a:lnTo>
                    <a:pt x="68" y="768"/>
                  </a:lnTo>
                  <a:lnTo>
                    <a:pt x="68" y="768"/>
                  </a:lnTo>
                  <a:lnTo>
                    <a:pt x="68" y="77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Freeform 223"/>
            <p:cNvSpPr>
              <a:spLocks noChangeArrowheads="1"/>
            </p:cNvSpPr>
            <p:nvPr/>
          </p:nvSpPr>
          <p:spPr bwMode="auto">
            <a:xfrm>
              <a:off x="5697538" y="3771900"/>
              <a:ext cx="268287" cy="46038"/>
            </a:xfrm>
            <a:custGeom>
              <a:avLst/>
              <a:gdLst>
                <a:gd name="T0" fmla="*/ 0 w 745"/>
                <a:gd name="T1" fmla="*/ 102 h 126"/>
                <a:gd name="T2" fmla="*/ 125 w 745"/>
                <a:gd name="T3" fmla="*/ 102 h 126"/>
                <a:gd name="T4" fmla="*/ 250 w 745"/>
                <a:gd name="T5" fmla="*/ 108 h 126"/>
                <a:gd name="T6" fmla="*/ 375 w 745"/>
                <a:gd name="T7" fmla="*/ 108 h 126"/>
                <a:gd name="T8" fmla="*/ 506 w 745"/>
                <a:gd name="T9" fmla="*/ 108 h 126"/>
                <a:gd name="T10" fmla="*/ 512 w 745"/>
                <a:gd name="T11" fmla="*/ 102 h 126"/>
                <a:gd name="T12" fmla="*/ 512 w 745"/>
                <a:gd name="T13" fmla="*/ 102 h 126"/>
                <a:gd name="T14" fmla="*/ 517 w 745"/>
                <a:gd name="T15" fmla="*/ 96 h 126"/>
                <a:gd name="T16" fmla="*/ 523 w 745"/>
                <a:gd name="T17" fmla="*/ 90 h 126"/>
                <a:gd name="T18" fmla="*/ 523 w 745"/>
                <a:gd name="T19" fmla="*/ 96 h 126"/>
                <a:gd name="T20" fmla="*/ 529 w 745"/>
                <a:gd name="T21" fmla="*/ 102 h 126"/>
                <a:gd name="T22" fmla="*/ 529 w 745"/>
                <a:gd name="T23" fmla="*/ 108 h 126"/>
                <a:gd name="T24" fmla="*/ 529 w 745"/>
                <a:gd name="T25" fmla="*/ 108 h 126"/>
                <a:gd name="T26" fmla="*/ 546 w 745"/>
                <a:gd name="T27" fmla="*/ 108 h 126"/>
                <a:gd name="T28" fmla="*/ 563 w 745"/>
                <a:gd name="T29" fmla="*/ 108 h 126"/>
                <a:gd name="T30" fmla="*/ 580 w 745"/>
                <a:gd name="T31" fmla="*/ 108 h 126"/>
                <a:gd name="T32" fmla="*/ 597 w 745"/>
                <a:gd name="T33" fmla="*/ 108 h 126"/>
                <a:gd name="T34" fmla="*/ 597 w 745"/>
                <a:gd name="T35" fmla="*/ 114 h 126"/>
                <a:gd name="T36" fmla="*/ 597 w 745"/>
                <a:gd name="T37" fmla="*/ 119 h 126"/>
                <a:gd name="T38" fmla="*/ 603 w 745"/>
                <a:gd name="T39" fmla="*/ 119 h 126"/>
                <a:gd name="T40" fmla="*/ 603 w 745"/>
                <a:gd name="T41" fmla="*/ 125 h 126"/>
                <a:gd name="T42" fmla="*/ 609 w 745"/>
                <a:gd name="T43" fmla="*/ 125 h 126"/>
                <a:gd name="T44" fmla="*/ 614 w 745"/>
                <a:gd name="T45" fmla="*/ 119 h 126"/>
                <a:gd name="T46" fmla="*/ 625 w 745"/>
                <a:gd name="T47" fmla="*/ 119 h 126"/>
                <a:gd name="T48" fmla="*/ 631 w 745"/>
                <a:gd name="T49" fmla="*/ 119 h 126"/>
                <a:gd name="T50" fmla="*/ 631 w 745"/>
                <a:gd name="T51" fmla="*/ 108 h 126"/>
                <a:gd name="T52" fmla="*/ 631 w 745"/>
                <a:gd name="T53" fmla="*/ 96 h 126"/>
                <a:gd name="T54" fmla="*/ 637 w 745"/>
                <a:gd name="T55" fmla="*/ 85 h 126"/>
                <a:gd name="T56" fmla="*/ 637 w 745"/>
                <a:gd name="T57" fmla="*/ 74 h 126"/>
                <a:gd name="T58" fmla="*/ 643 w 745"/>
                <a:gd name="T59" fmla="*/ 74 h 126"/>
                <a:gd name="T60" fmla="*/ 648 w 745"/>
                <a:gd name="T61" fmla="*/ 68 h 126"/>
                <a:gd name="T62" fmla="*/ 659 w 745"/>
                <a:gd name="T63" fmla="*/ 68 h 126"/>
                <a:gd name="T64" fmla="*/ 665 w 745"/>
                <a:gd name="T65" fmla="*/ 68 h 126"/>
                <a:gd name="T66" fmla="*/ 665 w 745"/>
                <a:gd name="T67" fmla="*/ 56 h 126"/>
                <a:gd name="T68" fmla="*/ 671 w 745"/>
                <a:gd name="T69" fmla="*/ 45 h 126"/>
                <a:gd name="T70" fmla="*/ 676 w 745"/>
                <a:gd name="T71" fmla="*/ 28 h 126"/>
                <a:gd name="T72" fmla="*/ 682 w 745"/>
                <a:gd name="T73" fmla="*/ 17 h 126"/>
                <a:gd name="T74" fmla="*/ 688 w 745"/>
                <a:gd name="T75" fmla="*/ 17 h 126"/>
                <a:gd name="T76" fmla="*/ 694 w 745"/>
                <a:gd name="T77" fmla="*/ 17 h 126"/>
                <a:gd name="T78" fmla="*/ 699 w 745"/>
                <a:gd name="T79" fmla="*/ 17 h 126"/>
                <a:gd name="T80" fmla="*/ 705 w 745"/>
                <a:gd name="T81" fmla="*/ 17 h 126"/>
                <a:gd name="T82" fmla="*/ 716 w 745"/>
                <a:gd name="T83" fmla="*/ 11 h 126"/>
                <a:gd name="T84" fmla="*/ 728 w 745"/>
                <a:gd name="T85" fmla="*/ 5 h 126"/>
                <a:gd name="T86" fmla="*/ 739 w 745"/>
                <a:gd name="T87" fmla="*/ 5 h 126"/>
                <a:gd name="T88" fmla="*/ 744 w 745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5" h="126">
                  <a:moveTo>
                    <a:pt x="0" y="102"/>
                  </a:moveTo>
                  <a:lnTo>
                    <a:pt x="125" y="102"/>
                  </a:lnTo>
                  <a:lnTo>
                    <a:pt x="250" y="108"/>
                  </a:lnTo>
                  <a:lnTo>
                    <a:pt x="375" y="108"/>
                  </a:lnTo>
                  <a:lnTo>
                    <a:pt x="506" y="108"/>
                  </a:lnTo>
                  <a:lnTo>
                    <a:pt x="512" y="102"/>
                  </a:lnTo>
                  <a:lnTo>
                    <a:pt x="512" y="102"/>
                  </a:lnTo>
                  <a:lnTo>
                    <a:pt x="517" y="96"/>
                  </a:lnTo>
                  <a:lnTo>
                    <a:pt x="523" y="90"/>
                  </a:lnTo>
                  <a:lnTo>
                    <a:pt x="523" y="96"/>
                  </a:lnTo>
                  <a:lnTo>
                    <a:pt x="529" y="102"/>
                  </a:lnTo>
                  <a:lnTo>
                    <a:pt x="529" y="108"/>
                  </a:lnTo>
                  <a:lnTo>
                    <a:pt x="529" y="108"/>
                  </a:lnTo>
                  <a:lnTo>
                    <a:pt x="546" y="108"/>
                  </a:lnTo>
                  <a:lnTo>
                    <a:pt x="563" y="108"/>
                  </a:lnTo>
                  <a:lnTo>
                    <a:pt x="580" y="108"/>
                  </a:lnTo>
                  <a:lnTo>
                    <a:pt x="597" y="108"/>
                  </a:lnTo>
                  <a:lnTo>
                    <a:pt x="597" y="114"/>
                  </a:lnTo>
                  <a:lnTo>
                    <a:pt x="597" y="119"/>
                  </a:lnTo>
                  <a:lnTo>
                    <a:pt x="603" y="119"/>
                  </a:lnTo>
                  <a:lnTo>
                    <a:pt x="603" y="125"/>
                  </a:lnTo>
                  <a:lnTo>
                    <a:pt x="609" y="125"/>
                  </a:lnTo>
                  <a:lnTo>
                    <a:pt x="614" y="119"/>
                  </a:lnTo>
                  <a:lnTo>
                    <a:pt x="625" y="119"/>
                  </a:lnTo>
                  <a:lnTo>
                    <a:pt x="631" y="119"/>
                  </a:lnTo>
                  <a:lnTo>
                    <a:pt x="631" y="108"/>
                  </a:lnTo>
                  <a:lnTo>
                    <a:pt x="631" y="96"/>
                  </a:lnTo>
                  <a:lnTo>
                    <a:pt x="637" y="85"/>
                  </a:lnTo>
                  <a:lnTo>
                    <a:pt x="637" y="74"/>
                  </a:lnTo>
                  <a:lnTo>
                    <a:pt x="643" y="74"/>
                  </a:lnTo>
                  <a:lnTo>
                    <a:pt x="648" y="68"/>
                  </a:lnTo>
                  <a:lnTo>
                    <a:pt x="659" y="68"/>
                  </a:lnTo>
                  <a:lnTo>
                    <a:pt x="665" y="68"/>
                  </a:lnTo>
                  <a:lnTo>
                    <a:pt x="665" y="56"/>
                  </a:lnTo>
                  <a:lnTo>
                    <a:pt x="671" y="45"/>
                  </a:lnTo>
                  <a:lnTo>
                    <a:pt x="676" y="28"/>
                  </a:lnTo>
                  <a:lnTo>
                    <a:pt x="682" y="17"/>
                  </a:lnTo>
                  <a:lnTo>
                    <a:pt x="688" y="17"/>
                  </a:lnTo>
                  <a:lnTo>
                    <a:pt x="694" y="17"/>
                  </a:lnTo>
                  <a:lnTo>
                    <a:pt x="699" y="17"/>
                  </a:lnTo>
                  <a:lnTo>
                    <a:pt x="705" y="17"/>
                  </a:lnTo>
                  <a:lnTo>
                    <a:pt x="716" y="11"/>
                  </a:lnTo>
                  <a:lnTo>
                    <a:pt x="728" y="5"/>
                  </a:lnTo>
                  <a:lnTo>
                    <a:pt x="739" y="5"/>
                  </a:lnTo>
                  <a:lnTo>
                    <a:pt x="74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Freeform 224"/>
            <p:cNvSpPr>
              <a:spLocks noChangeArrowheads="1"/>
            </p:cNvSpPr>
            <p:nvPr/>
          </p:nvSpPr>
          <p:spPr bwMode="auto">
            <a:xfrm>
              <a:off x="5427663" y="3760788"/>
              <a:ext cx="246062" cy="131762"/>
            </a:xfrm>
            <a:custGeom>
              <a:avLst/>
              <a:gdLst>
                <a:gd name="T0" fmla="*/ 682 w 683"/>
                <a:gd name="T1" fmla="*/ 363 h 364"/>
                <a:gd name="T2" fmla="*/ 529 w 683"/>
                <a:gd name="T3" fmla="*/ 272 h 364"/>
                <a:gd name="T4" fmla="*/ 375 w 683"/>
                <a:gd name="T5" fmla="*/ 182 h 364"/>
                <a:gd name="T6" fmla="*/ 221 w 683"/>
                <a:gd name="T7" fmla="*/ 91 h 364"/>
                <a:gd name="T8" fmla="*/ 68 w 683"/>
                <a:gd name="T9" fmla="*/ 0 h 364"/>
                <a:gd name="T10" fmla="*/ 51 w 683"/>
                <a:gd name="T11" fmla="*/ 12 h 364"/>
                <a:gd name="T12" fmla="*/ 34 w 683"/>
                <a:gd name="T13" fmla="*/ 23 h 364"/>
                <a:gd name="T14" fmla="*/ 17 w 683"/>
                <a:gd name="T15" fmla="*/ 40 h 364"/>
                <a:gd name="T16" fmla="*/ 0 w 683"/>
                <a:gd name="T17" fmla="*/ 5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3" h="364">
                  <a:moveTo>
                    <a:pt x="682" y="363"/>
                  </a:moveTo>
                  <a:lnTo>
                    <a:pt x="529" y="272"/>
                  </a:lnTo>
                  <a:lnTo>
                    <a:pt x="375" y="182"/>
                  </a:lnTo>
                  <a:lnTo>
                    <a:pt x="221" y="91"/>
                  </a:lnTo>
                  <a:lnTo>
                    <a:pt x="68" y="0"/>
                  </a:lnTo>
                  <a:lnTo>
                    <a:pt x="51" y="12"/>
                  </a:lnTo>
                  <a:lnTo>
                    <a:pt x="34" y="23"/>
                  </a:lnTo>
                  <a:lnTo>
                    <a:pt x="17" y="40"/>
                  </a:lnTo>
                  <a:lnTo>
                    <a:pt x="0" y="5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Freeform 225"/>
            <p:cNvSpPr>
              <a:spLocks noChangeArrowheads="1"/>
            </p:cNvSpPr>
            <p:nvPr/>
          </p:nvSpPr>
          <p:spPr bwMode="auto">
            <a:xfrm>
              <a:off x="5343525" y="3763963"/>
              <a:ext cx="84138" cy="34925"/>
            </a:xfrm>
            <a:custGeom>
              <a:avLst/>
              <a:gdLst>
                <a:gd name="T0" fmla="*/ 233 w 234"/>
                <a:gd name="T1" fmla="*/ 45 h 98"/>
                <a:gd name="T2" fmla="*/ 216 w 234"/>
                <a:gd name="T3" fmla="*/ 51 h 98"/>
                <a:gd name="T4" fmla="*/ 205 w 234"/>
                <a:gd name="T5" fmla="*/ 63 h 98"/>
                <a:gd name="T6" fmla="*/ 194 w 234"/>
                <a:gd name="T7" fmla="*/ 74 h 98"/>
                <a:gd name="T8" fmla="*/ 182 w 234"/>
                <a:gd name="T9" fmla="*/ 79 h 98"/>
                <a:gd name="T10" fmla="*/ 176 w 234"/>
                <a:gd name="T11" fmla="*/ 85 h 98"/>
                <a:gd name="T12" fmla="*/ 176 w 234"/>
                <a:gd name="T13" fmla="*/ 91 h 98"/>
                <a:gd name="T14" fmla="*/ 176 w 234"/>
                <a:gd name="T15" fmla="*/ 97 h 98"/>
                <a:gd name="T16" fmla="*/ 170 w 234"/>
                <a:gd name="T17" fmla="*/ 97 h 98"/>
                <a:gd name="T18" fmla="*/ 131 w 234"/>
                <a:gd name="T19" fmla="*/ 74 h 98"/>
                <a:gd name="T20" fmla="*/ 85 w 234"/>
                <a:gd name="T21" fmla="*/ 51 h 98"/>
                <a:gd name="T22" fmla="*/ 45 w 234"/>
                <a:gd name="T23" fmla="*/ 23 h 98"/>
                <a:gd name="T24" fmla="*/ 0 w 234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" h="98">
                  <a:moveTo>
                    <a:pt x="233" y="45"/>
                  </a:moveTo>
                  <a:lnTo>
                    <a:pt x="216" y="51"/>
                  </a:lnTo>
                  <a:lnTo>
                    <a:pt x="205" y="63"/>
                  </a:lnTo>
                  <a:lnTo>
                    <a:pt x="194" y="74"/>
                  </a:lnTo>
                  <a:lnTo>
                    <a:pt x="182" y="79"/>
                  </a:lnTo>
                  <a:lnTo>
                    <a:pt x="176" y="85"/>
                  </a:lnTo>
                  <a:lnTo>
                    <a:pt x="176" y="91"/>
                  </a:lnTo>
                  <a:lnTo>
                    <a:pt x="176" y="97"/>
                  </a:lnTo>
                  <a:lnTo>
                    <a:pt x="170" y="97"/>
                  </a:lnTo>
                  <a:lnTo>
                    <a:pt x="131" y="74"/>
                  </a:lnTo>
                  <a:lnTo>
                    <a:pt x="85" y="51"/>
                  </a:lnTo>
                  <a:lnTo>
                    <a:pt x="45" y="23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Freeform 226"/>
            <p:cNvSpPr>
              <a:spLocks noChangeArrowheads="1"/>
            </p:cNvSpPr>
            <p:nvPr/>
          </p:nvSpPr>
          <p:spPr bwMode="auto">
            <a:xfrm>
              <a:off x="5265738" y="3532188"/>
              <a:ext cx="77787" cy="231775"/>
            </a:xfrm>
            <a:custGeom>
              <a:avLst/>
              <a:gdLst>
                <a:gd name="T0" fmla="*/ 216 w 217"/>
                <a:gd name="T1" fmla="*/ 642 h 643"/>
                <a:gd name="T2" fmla="*/ 216 w 217"/>
                <a:gd name="T3" fmla="*/ 636 h 643"/>
                <a:gd name="T4" fmla="*/ 205 w 217"/>
                <a:gd name="T5" fmla="*/ 625 h 643"/>
                <a:gd name="T6" fmla="*/ 193 w 217"/>
                <a:gd name="T7" fmla="*/ 614 h 643"/>
                <a:gd name="T8" fmla="*/ 182 w 217"/>
                <a:gd name="T9" fmla="*/ 608 h 643"/>
                <a:gd name="T10" fmla="*/ 171 w 217"/>
                <a:gd name="T11" fmla="*/ 608 h 643"/>
                <a:gd name="T12" fmla="*/ 165 w 217"/>
                <a:gd name="T13" fmla="*/ 596 h 643"/>
                <a:gd name="T14" fmla="*/ 154 w 217"/>
                <a:gd name="T15" fmla="*/ 585 h 643"/>
                <a:gd name="T16" fmla="*/ 148 w 217"/>
                <a:gd name="T17" fmla="*/ 580 h 643"/>
                <a:gd name="T18" fmla="*/ 131 w 217"/>
                <a:gd name="T19" fmla="*/ 580 h 643"/>
                <a:gd name="T20" fmla="*/ 120 w 217"/>
                <a:gd name="T21" fmla="*/ 574 h 643"/>
                <a:gd name="T22" fmla="*/ 108 w 217"/>
                <a:gd name="T23" fmla="*/ 574 h 643"/>
                <a:gd name="T24" fmla="*/ 96 w 217"/>
                <a:gd name="T25" fmla="*/ 574 h 643"/>
                <a:gd name="T26" fmla="*/ 85 w 217"/>
                <a:gd name="T27" fmla="*/ 568 h 643"/>
                <a:gd name="T28" fmla="*/ 74 w 217"/>
                <a:gd name="T29" fmla="*/ 556 h 643"/>
                <a:gd name="T30" fmla="*/ 68 w 217"/>
                <a:gd name="T31" fmla="*/ 540 h 643"/>
                <a:gd name="T32" fmla="*/ 68 w 217"/>
                <a:gd name="T33" fmla="*/ 522 h 643"/>
                <a:gd name="T34" fmla="*/ 68 w 217"/>
                <a:gd name="T35" fmla="*/ 511 h 643"/>
                <a:gd name="T36" fmla="*/ 62 w 217"/>
                <a:gd name="T37" fmla="*/ 500 h 643"/>
                <a:gd name="T38" fmla="*/ 57 w 217"/>
                <a:gd name="T39" fmla="*/ 489 h 643"/>
                <a:gd name="T40" fmla="*/ 51 w 217"/>
                <a:gd name="T41" fmla="*/ 483 h 643"/>
                <a:gd name="T42" fmla="*/ 40 w 217"/>
                <a:gd name="T43" fmla="*/ 471 h 643"/>
                <a:gd name="T44" fmla="*/ 34 w 217"/>
                <a:gd name="T45" fmla="*/ 455 h 643"/>
                <a:gd name="T46" fmla="*/ 29 w 217"/>
                <a:gd name="T47" fmla="*/ 437 h 643"/>
                <a:gd name="T48" fmla="*/ 23 w 217"/>
                <a:gd name="T49" fmla="*/ 426 h 643"/>
                <a:gd name="T50" fmla="*/ 11 w 217"/>
                <a:gd name="T51" fmla="*/ 415 h 643"/>
                <a:gd name="T52" fmla="*/ 6 w 217"/>
                <a:gd name="T53" fmla="*/ 409 h 643"/>
                <a:gd name="T54" fmla="*/ 0 w 217"/>
                <a:gd name="T55" fmla="*/ 403 h 643"/>
                <a:gd name="T56" fmla="*/ 0 w 217"/>
                <a:gd name="T57" fmla="*/ 397 h 643"/>
                <a:gd name="T58" fmla="*/ 6 w 217"/>
                <a:gd name="T59" fmla="*/ 397 h 643"/>
                <a:gd name="T60" fmla="*/ 17 w 217"/>
                <a:gd name="T61" fmla="*/ 392 h 643"/>
                <a:gd name="T62" fmla="*/ 34 w 217"/>
                <a:gd name="T63" fmla="*/ 381 h 643"/>
                <a:gd name="T64" fmla="*/ 46 w 217"/>
                <a:gd name="T65" fmla="*/ 358 h 643"/>
                <a:gd name="T66" fmla="*/ 46 w 217"/>
                <a:gd name="T67" fmla="*/ 329 h 643"/>
                <a:gd name="T68" fmla="*/ 46 w 217"/>
                <a:gd name="T69" fmla="*/ 301 h 643"/>
                <a:gd name="T70" fmla="*/ 46 w 217"/>
                <a:gd name="T71" fmla="*/ 278 h 643"/>
                <a:gd name="T72" fmla="*/ 46 w 217"/>
                <a:gd name="T73" fmla="*/ 267 h 643"/>
                <a:gd name="T74" fmla="*/ 46 w 217"/>
                <a:gd name="T75" fmla="*/ 267 h 643"/>
                <a:gd name="T76" fmla="*/ 46 w 217"/>
                <a:gd name="T77" fmla="*/ 256 h 643"/>
                <a:gd name="T78" fmla="*/ 46 w 217"/>
                <a:gd name="T79" fmla="*/ 244 h 643"/>
                <a:gd name="T80" fmla="*/ 40 w 217"/>
                <a:gd name="T81" fmla="*/ 238 h 643"/>
                <a:gd name="T82" fmla="*/ 40 w 217"/>
                <a:gd name="T83" fmla="*/ 232 h 643"/>
                <a:gd name="T84" fmla="*/ 46 w 217"/>
                <a:gd name="T85" fmla="*/ 227 h 643"/>
                <a:gd name="T86" fmla="*/ 57 w 217"/>
                <a:gd name="T87" fmla="*/ 221 h 643"/>
                <a:gd name="T88" fmla="*/ 62 w 217"/>
                <a:gd name="T89" fmla="*/ 216 h 643"/>
                <a:gd name="T90" fmla="*/ 51 w 217"/>
                <a:gd name="T91" fmla="*/ 204 h 643"/>
                <a:gd name="T92" fmla="*/ 40 w 217"/>
                <a:gd name="T93" fmla="*/ 187 h 643"/>
                <a:gd name="T94" fmla="*/ 40 w 217"/>
                <a:gd name="T95" fmla="*/ 113 h 643"/>
                <a:gd name="T96" fmla="*/ 46 w 217"/>
                <a:gd name="T97" fmla="*/ 40 h 643"/>
                <a:gd name="T98" fmla="*/ 46 w 217"/>
                <a:gd name="T99" fmla="*/ 40 h 643"/>
                <a:gd name="T100" fmla="*/ 40 w 217"/>
                <a:gd name="T101" fmla="*/ 28 h 643"/>
                <a:gd name="T102" fmla="*/ 34 w 217"/>
                <a:gd name="T103" fmla="*/ 17 h 643"/>
                <a:gd name="T104" fmla="*/ 34 w 217"/>
                <a:gd name="T105" fmla="*/ 11 h 643"/>
                <a:gd name="T106" fmla="*/ 40 w 217"/>
                <a:gd name="T107" fmla="*/ 6 h 643"/>
                <a:gd name="T108" fmla="*/ 51 w 217"/>
                <a:gd name="T109" fmla="*/ 0 h 643"/>
                <a:gd name="T110" fmla="*/ 57 w 217"/>
                <a:gd name="T111" fmla="*/ 0 h 643"/>
                <a:gd name="T112" fmla="*/ 57 w 217"/>
                <a:gd name="T113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7" h="643">
                  <a:moveTo>
                    <a:pt x="216" y="642"/>
                  </a:moveTo>
                  <a:lnTo>
                    <a:pt x="216" y="642"/>
                  </a:lnTo>
                  <a:lnTo>
                    <a:pt x="216" y="636"/>
                  </a:lnTo>
                  <a:lnTo>
                    <a:pt x="216" y="636"/>
                  </a:lnTo>
                  <a:lnTo>
                    <a:pt x="205" y="625"/>
                  </a:lnTo>
                  <a:lnTo>
                    <a:pt x="205" y="625"/>
                  </a:lnTo>
                  <a:lnTo>
                    <a:pt x="193" y="614"/>
                  </a:lnTo>
                  <a:lnTo>
                    <a:pt x="193" y="614"/>
                  </a:lnTo>
                  <a:lnTo>
                    <a:pt x="182" y="608"/>
                  </a:lnTo>
                  <a:lnTo>
                    <a:pt x="182" y="608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65" y="596"/>
                  </a:lnTo>
                  <a:lnTo>
                    <a:pt x="165" y="596"/>
                  </a:lnTo>
                  <a:lnTo>
                    <a:pt x="154" y="585"/>
                  </a:lnTo>
                  <a:lnTo>
                    <a:pt x="154" y="585"/>
                  </a:lnTo>
                  <a:lnTo>
                    <a:pt x="148" y="580"/>
                  </a:lnTo>
                  <a:lnTo>
                    <a:pt x="148" y="580"/>
                  </a:lnTo>
                  <a:lnTo>
                    <a:pt x="131" y="580"/>
                  </a:lnTo>
                  <a:lnTo>
                    <a:pt x="131" y="580"/>
                  </a:lnTo>
                  <a:lnTo>
                    <a:pt x="120" y="574"/>
                  </a:lnTo>
                  <a:lnTo>
                    <a:pt x="120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85" y="568"/>
                  </a:lnTo>
                  <a:lnTo>
                    <a:pt x="85" y="568"/>
                  </a:lnTo>
                  <a:lnTo>
                    <a:pt x="74" y="556"/>
                  </a:lnTo>
                  <a:lnTo>
                    <a:pt x="74" y="556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68" y="522"/>
                  </a:lnTo>
                  <a:lnTo>
                    <a:pt x="68" y="522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2" y="500"/>
                  </a:lnTo>
                  <a:lnTo>
                    <a:pt x="62" y="500"/>
                  </a:lnTo>
                  <a:lnTo>
                    <a:pt x="57" y="489"/>
                  </a:lnTo>
                  <a:lnTo>
                    <a:pt x="57" y="489"/>
                  </a:lnTo>
                  <a:lnTo>
                    <a:pt x="51" y="483"/>
                  </a:lnTo>
                  <a:lnTo>
                    <a:pt x="51" y="483"/>
                  </a:lnTo>
                  <a:lnTo>
                    <a:pt x="40" y="471"/>
                  </a:lnTo>
                  <a:lnTo>
                    <a:pt x="40" y="471"/>
                  </a:lnTo>
                  <a:lnTo>
                    <a:pt x="34" y="455"/>
                  </a:lnTo>
                  <a:lnTo>
                    <a:pt x="34" y="455"/>
                  </a:lnTo>
                  <a:lnTo>
                    <a:pt x="29" y="437"/>
                  </a:lnTo>
                  <a:lnTo>
                    <a:pt x="29" y="437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11" y="415"/>
                  </a:lnTo>
                  <a:lnTo>
                    <a:pt x="11" y="415"/>
                  </a:lnTo>
                  <a:lnTo>
                    <a:pt x="6" y="409"/>
                  </a:lnTo>
                  <a:lnTo>
                    <a:pt x="6" y="409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6" y="397"/>
                  </a:lnTo>
                  <a:lnTo>
                    <a:pt x="6" y="397"/>
                  </a:lnTo>
                  <a:lnTo>
                    <a:pt x="17" y="392"/>
                  </a:lnTo>
                  <a:lnTo>
                    <a:pt x="17" y="392"/>
                  </a:lnTo>
                  <a:lnTo>
                    <a:pt x="34" y="381"/>
                  </a:lnTo>
                  <a:lnTo>
                    <a:pt x="34" y="381"/>
                  </a:lnTo>
                  <a:lnTo>
                    <a:pt x="46" y="358"/>
                  </a:lnTo>
                  <a:lnTo>
                    <a:pt x="46" y="358"/>
                  </a:lnTo>
                  <a:lnTo>
                    <a:pt x="46" y="329"/>
                  </a:lnTo>
                  <a:lnTo>
                    <a:pt x="46" y="329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6" y="278"/>
                  </a:lnTo>
                  <a:lnTo>
                    <a:pt x="46" y="278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67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8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6" y="227"/>
                  </a:lnTo>
                  <a:lnTo>
                    <a:pt x="46" y="227"/>
                  </a:lnTo>
                  <a:lnTo>
                    <a:pt x="57" y="221"/>
                  </a:lnTo>
                  <a:lnTo>
                    <a:pt x="57" y="221"/>
                  </a:lnTo>
                  <a:lnTo>
                    <a:pt x="62" y="216"/>
                  </a:lnTo>
                  <a:lnTo>
                    <a:pt x="57" y="210"/>
                  </a:lnTo>
                  <a:lnTo>
                    <a:pt x="51" y="204"/>
                  </a:lnTo>
                  <a:lnTo>
                    <a:pt x="46" y="193"/>
                  </a:lnTo>
                  <a:lnTo>
                    <a:pt x="40" y="187"/>
                  </a:lnTo>
                  <a:lnTo>
                    <a:pt x="40" y="147"/>
                  </a:lnTo>
                  <a:lnTo>
                    <a:pt x="40" y="113"/>
                  </a:lnTo>
                  <a:lnTo>
                    <a:pt x="46" y="79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Freeform 227"/>
            <p:cNvSpPr>
              <a:spLocks noChangeArrowheads="1"/>
            </p:cNvSpPr>
            <p:nvPr/>
          </p:nvSpPr>
          <p:spPr bwMode="auto">
            <a:xfrm>
              <a:off x="5286375" y="3441700"/>
              <a:ext cx="53975" cy="90488"/>
            </a:xfrm>
            <a:custGeom>
              <a:avLst/>
              <a:gdLst>
                <a:gd name="T0" fmla="*/ 0 w 149"/>
                <a:gd name="T1" fmla="*/ 250 h 251"/>
                <a:gd name="T2" fmla="*/ 0 w 149"/>
                <a:gd name="T3" fmla="*/ 250 h 251"/>
                <a:gd name="T4" fmla="*/ 5 w 149"/>
                <a:gd name="T5" fmla="*/ 244 h 251"/>
                <a:gd name="T6" fmla="*/ 5 w 149"/>
                <a:gd name="T7" fmla="*/ 244 h 251"/>
                <a:gd name="T8" fmla="*/ 17 w 149"/>
                <a:gd name="T9" fmla="*/ 238 h 251"/>
                <a:gd name="T10" fmla="*/ 17 w 149"/>
                <a:gd name="T11" fmla="*/ 238 h 251"/>
                <a:gd name="T12" fmla="*/ 28 w 149"/>
                <a:gd name="T13" fmla="*/ 232 h 251"/>
                <a:gd name="T14" fmla="*/ 28 w 149"/>
                <a:gd name="T15" fmla="*/ 232 h 251"/>
                <a:gd name="T16" fmla="*/ 34 w 149"/>
                <a:gd name="T17" fmla="*/ 221 h 251"/>
                <a:gd name="T18" fmla="*/ 34 w 149"/>
                <a:gd name="T19" fmla="*/ 221 h 251"/>
                <a:gd name="T20" fmla="*/ 34 w 149"/>
                <a:gd name="T21" fmla="*/ 210 h 251"/>
                <a:gd name="T22" fmla="*/ 34 w 149"/>
                <a:gd name="T23" fmla="*/ 210 h 251"/>
                <a:gd name="T24" fmla="*/ 39 w 149"/>
                <a:gd name="T25" fmla="*/ 204 h 251"/>
                <a:gd name="T26" fmla="*/ 39 w 149"/>
                <a:gd name="T27" fmla="*/ 204 h 251"/>
                <a:gd name="T28" fmla="*/ 45 w 149"/>
                <a:gd name="T29" fmla="*/ 198 h 251"/>
                <a:gd name="T30" fmla="*/ 45 w 149"/>
                <a:gd name="T31" fmla="*/ 198 h 251"/>
                <a:gd name="T32" fmla="*/ 45 w 149"/>
                <a:gd name="T33" fmla="*/ 182 h 251"/>
                <a:gd name="T34" fmla="*/ 45 w 149"/>
                <a:gd name="T35" fmla="*/ 182 h 251"/>
                <a:gd name="T36" fmla="*/ 45 w 149"/>
                <a:gd name="T37" fmla="*/ 164 h 251"/>
                <a:gd name="T38" fmla="*/ 45 w 149"/>
                <a:gd name="T39" fmla="*/ 164 h 251"/>
                <a:gd name="T40" fmla="*/ 45 w 149"/>
                <a:gd name="T41" fmla="*/ 142 h 251"/>
                <a:gd name="T42" fmla="*/ 45 w 149"/>
                <a:gd name="T43" fmla="*/ 142 h 251"/>
                <a:gd name="T44" fmla="*/ 45 w 149"/>
                <a:gd name="T45" fmla="*/ 125 h 251"/>
                <a:gd name="T46" fmla="*/ 45 w 149"/>
                <a:gd name="T47" fmla="*/ 125 h 251"/>
                <a:gd name="T48" fmla="*/ 45 w 149"/>
                <a:gd name="T49" fmla="*/ 119 h 251"/>
                <a:gd name="T50" fmla="*/ 45 w 149"/>
                <a:gd name="T51" fmla="*/ 119 h 251"/>
                <a:gd name="T52" fmla="*/ 45 w 149"/>
                <a:gd name="T53" fmla="*/ 119 h 251"/>
                <a:gd name="T54" fmla="*/ 45 w 149"/>
                <a:gd name="T55" fmla="*/ 119 h 251"/>
                <a:gd name="T56" fmla="*/ 51 w 149"/>
                <a:gd name="T57" fmla="*/ 113 h 251"/>
                <a:gd name="T58" fmla="*/ 51 w 149"/>
                <a:gd name="T59" fmla="*/ 113 h 251"/>
                <a:gd name="T60" fmla="*/ 63 w 149"/>
                <a:gd name="T61" fmla="*/ 107 h 251"/>
                <a:gd name="T62" fmla="*/ 63 w 149"/>
                <a:gd name="T63" fmla="*/ 107 h 251"/>
                <a:gd name="T64" fmla="*/ 74 w 149"/>
                <a:gd name="T65" fmla="*/ 107 h 251"/>
                <a:gd name="T66" fmla="*/ 74 w 149"/>
                <a:gd name="T67" fmla="*/ 107 h 251"/>
                <a:gd name="T68" fmla="*/ 85 w 149"/>
                <a:gd name="T69" fmla="*/ 102 h 251"/>
                <a:gd name="T70" fmla="*/ 85 w 149"/>
                <a:gd name="T71" fmla="*/ 102 h 251"/>
                <a:gd name="T72" fmla="*/ 97 w 149"/>
                <a:gd name="T73" fmla="*/ 97 h 251"/>
                <a:gd name="T74" fmla="*/ 97 w 149"/>
                <a:gd name="T75" fmla="*/ 97 h 251"/>
                <a:gd name="T76" fmla="*/ 108 w 149"/>
                <a:gd name="T77" fmla="*/ 85 h 251"/>
                <a:gd name="T78" fmla="*/ 108 w 149"/>
                <a:gd name="T79" fmla="*/ 85 h 251"/>
                <a:gd name="T80" fmla="*/ 125 w 149"/>
                <a:gd name="T81" fmla="*/ 73 h 251"/>
                <a:gd name="T82" fmla="*/ 125 w 149"/>
                <a:gd name="T83" fmla="*/ 73 h 251"/>
                <a:gd name="T84" fmla="*/ 136 w 149"/>
                <a:gd name="T85" fmla="*/ 62 h 251"/>
                <a:gd name="T86" fmla="*/ 136 w 149"/>
                <a:gd name="T87" fmla="*/ 62 h 251"/>
                <a:gd name="T88" fmla="*/ 136 w 149"/>
                <a:gd name="T89" fmla="*/ 45 h 251"/>
                <a:gd name="T90" fmla="*/ 136 w 149"/>
                <a:gd name="T91" fmla="*/ 45 h 251"/>
                <a:gd name="T92" fmla="*/ 136 w 149"/>
                <a:gd name="T93" fmla="*/ 33 h 251"/>
                <a:gd name="T94" fmla="*/ 136 w 149"/>
                <a:gd name="T95" fmla="*/ 33 h 251"/>
                <a:gd name="T96" fmla="*/ 136 w 149"/>
                <a:gd name="T97" fmla="*/ 28 h 251"/>
                <a:gd name="T98" fmla="*/ 136 w 149"/>
                <a:gd name="T99" fmla="*/ 22 h 251"/>
                <a:gd name="T100" fmla="*/ 142 w 149"/>
                <a:gd name="T101" fmla="*/ 17 h 251"/>
                <a:gd name="T102" fmla="*/ 148 w 149"/>
                <a:gd name="T103" fmla="*/ 5 h 251"/>
                <a:gd name="T104" fmla="*/ 148 w 149"/>
                <a:gd name="T10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251">
                  <a:moveTo>
                    <a:pt x="0" y="250"/>
                  </a:moveTo>
                  <a:lnTo>
                    <a:pt x="0" y="250"/>
                  </a:lnTo>
                  <a:lnTo>
                    <a:pt x="5" y="244"/>
                  </a:lnTo>
                  <a:lnTo>
                    <a:pt x="5" y="244"/>
                  </a:lnTo>
                  <a:lnTo>
                    <a:pt x="17" y="238"/>
                  </a:lnTo>
                  <a:lnTo>
                    <a:pt x="17" y="238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4" y="221"/>
                  </a:lnTo>
                  <a:lnTo>
                    <a:pt x="34" y="221"/>
                  </a:lnTo>
                  <a:lnTo>
                    <a:pt x="34" y="210"/>
                  </a:lnTo>
                  <a:lnTo>
                    <a:pt x="34" y="210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25" y="73"/>
                  </a:lnTo>
                  <a:lnTo>
                    <a:pt x="125" y="73"/>
                  </a:lnTo>
                  <a:lnTo>
                    <a:pt x="136" y="62"/>
                  </a:lnTo>
                  <a:lnTo>
                    <a:pt x="136" y="62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6" y="33"/>
                  </a:lnTo>
                  <a:lnTo>
                    <a:pt x="136" y="33"/>
                  </a:lnTo>
                  <a:lnTo>
                    <a:pt x="136" y="28"/>
                  </a:lnTo>
                  <a:lnTo>
                    <a:pt x="136" y="22"/>
                  </a:lnTo>
                  <a:lnTo>
                    <a:pt x="142" y="17"/>
                  </a:lnTo>
                  <a:lnTo>
                    <a:pt x="148" y="5"/>
                  </a:lnTo>
                  <a:lnTo>
                    <a:pt x="14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Freeform 228"/>
            <p:cNvSpPr>
              <a:spLocks noChangeArrowheads="1"/>
            </p:cNvSpPr>
            <p:nvPr/>
          </p:nvSpPr>
          <p:spPr bwMode="auto">
            <a:xfrm>
              <a:off x="5237163" y="3313113"/>
              <a:ext cx="46037" cy="219075"/>
            </a:xfrm>
            <a:custGeom>
              <a:avLst/>
              <a:gdLst>
                <a:gd name="T0" fmla="*/ 119 w 126"/>
                <a:gd name="T1" fmla="*/ 568 h 609"/>
                <a:gd name="T2" fmla="*/ 108 w 126"/>
                <a:gd name="T3" fmla="*/ 488 h 609"/>
                <a:gd name="T4" fmla="*/ 90 w 126"/>
                <a:gd name="T5" fmla="*/ 443 h 609"/>
                <a:gd name="T6" fmla="*/ 68 w 126"/>
                <a:gd name="T7" fmla="*/ 437 h 609"/>
                <a:gd name="T8" fmla="*/ 62 w 126"/>
                <a:gd name="T9" fmla="*/ 437 h 609"/>
                <a:gd name="T10" fmla="*/ 56 w 126"/>
                <a:gd name="T11" fmla="*/ 426 h 609"/>
                <a:gd name="T12" fmla="*/ 56 w 126"/>
                <a:gd name="T13" fmla="*/ 409 h 609"/>
                <a:gd name="T14" fmla="*/ 50 w 126"/>
                <a:gd name="T15" fmla="*/ 391 h 609"/>
                <a:gd name="T16" fmla="*/ 45 w 126"/>
                <a:gd name="T17" fmla="*/ 375 h 609"/>
                <a:gd name="T18" fmla="*/ 34 w 126"/>
                <a:gd name="T19" fmla="*/ 363 h 609"/>
                <a:gd name="T20" fmla="*/ 28 w 126"/>
                <a:gd name="T21" fmla="*/ 363 h 609"/>
                <a:gd name="T22" fmla="*/ 16 w 126"/>
                <a:gd name="T23" fmla="*/ 363 h 609"/>
                <a:gd name="T24" fmla="*/ 16 w 126"/>
                <a:gd name="T25" fmla="*/ 363 h 609"/>
                <a:gd name="T26" fmla="*/ 11 w 126"/>
                <a:gd name="T27" fmla="*/ 352 h 609"/>
                <a:gd name="T28" fmla="*/ 5 w 126"/>
                <a:gd name="T29" fmla="*/ 329 h 609"/>
                <a:gd name="T30" fmla="*/ 5 w 126"/>
                <a:gd name="T31" fmla="*/ 306 h 609"/>
                <a:gd name="T32" fmla="*/ 0 w 126"/>
                <a:gd name="T33" fmla="*/ 284 h 609"/>
                <a:gd name="T34" fmla="*/ 0 w 126"/>
                <a:gd name="T35" fmla="*/ 272 h 609"/>
                <a:gd name="T36" fmla="*/ 5 w 126"/>
                <a:gd name="T37" fmla="*/ 266 h 609"/>
                <a:gd name="T38" fmla="*/ 16 w 126"/>
                <a:gd name="T39" fmla="*/ 261 h 609"/>
                <a:gd name="T40" fmla="*/ 28 w 126"/>
                <a:gd name="T41" fmla="*/ 261 h 609"/>
                <a:gd name="T42" fmla="*/ 40 w 126"/>
                <a:gd name="T43" fmla="*/ 255 h 609"/>
                <a:gd name="T44" fmla="*/ 50 w 126"/>
                <a:gd name="T45" fmla="*/ 244 h 609"/>
                <a:gd name="T46" fmla="*/ 56 w 126"/>
                <a:gd name="T47" fmla="*/ 232 h 609"/>
                <a:gd name="T48" fmla="*/ 62 w 126"/>
                <a:gd name="T49" fmla="*/ 215 h 609"/>
                <a:gd name="T50" fmla="*/ 62 w 126"/>
                <a:gd name="T51" fmla="*/ 210 h 609"/>
                <a:gd name="T52" fmla="*/ 74 w 126"/>
                <a:gd name="T53" fmla="*/ 204 h 609"/>
                <a:gd name="T54" fmla="*/ 79 w 126"/>
                <a:gd name="T55" fmla="*/ 193 h 609"/>
                <a:gd name="T56" fmla="*/ 79 w 126"/>
                <a:gd name="T57" fmla="*/ 181 h 609"/>
                <a:gd name="T58" fmla="*/ 74 w 126"/>
                <a:gd name="T59" fmla="*/ 159 h 609"/>
                <a:gd name="T60" fmla="*/ 68 w 126"/>
                <a:gd name="T61" fmla="*/ 141 h 609"/>
                <a:gd name="T62" fmla="*/ 68 w 126"/>
                <a:gd name="T63" fmla="*/ 125 h 609"/>
                <a:gd name="T64" fmla="*/ 62 w 126"/>
                <a:gd name="T65" fmla="*/ 107 h 609"/>
                <a:gd name="T66" fmla="*/ 62 w 126"/>
                <a:gd name="T67" fmla="*/ 96 h 609"/>
                <a:gd name="T68" fmla="*/ 62 w 126"/>
                <a:gd name="T69" fmla="*/ 85 h 609"/>
                <a:gd name="T70" fmla="*/ 62 w 126"/>
                <a:gd name="T71" fmla="*/ 73 h 609"/>
                <a:gd name="T72" fmla="*/ 56 w 126"/>
                <a:gd name="T73" fmla="*/ 68 h 609"/>
                <a:gd name="T74" fmla="*/ 45 w 126"/>
                <a:gd name="T75" fmla="*/ 51 h 609"/>
                <a:gd name="T76" fmla="*/ 45 w 126"/>
                <a:gd name="T77" fmla="*/ 28 h 609"/>
                <a:gd name="T78" fmla="*/ 45 w 126"/>
                <a:gd name="T79" fmla="*/ 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6" h="609">
                  <a:moveTo>
                    <a:pt x="125" y="608"/>
                  </a:moveTo>
                  <a:lnTo>
                    <a:pt x="119" y="568"/>
                  </a:lnTo>
                  <a:lnTo>
                    <a:pt x="113" y="528"/>
                  </a:lnTo>
                  <a:lnTo>
                    <a:pt x="108" y="488"/>
                  </a:lnTo>
                  <a:lnTo>
                    <a:pt x="102" y="449"/>
                  </a:lnTo>
                  <a:lnTo>
                    <a:pt x="90" y="443"/>
                  </a:lnTo>
                  <a:lnTo>
                    <a:pt x="79" y="443"/>
                  </a:lnTo>
                  <a:lnTo>
                    <a:pt x="68" y="437"/>
                  </a:lnTo>
                  <a:lnTo>
                    <a:pt x="62" y="437"/>
                  </a:lnTo>
                  <a:lnTo>
                    <a:pt x="62" y="437"/>
                  </a:lnTo>
                  <a:lnTo>
                    <a:pt x="56" y="426"/>
                  </a:lnTo>
                  <a:lnTo>
                    <a:pt x="56" y="426"/>
                  </a:lnTo>
                  <a:lnTo>
                    <a:pt x="56" y="409"/>
                  </a:lnTo>
                  <a:lnTo>
                    <a:pt x="56" y="409"/>
                  </a:lnTo>
                  <a:lnTo>
                    <a:pt x="50" y="391"/>
                  </a:lnTo>
                  <a:lnTo>
                    <a:pt x="50" y="391"/>
                  </a:lnTo>
                  <a:lnTo>
                    <a:pt x="45" y="375"/>
                  </a:lnTo>
                  <a:lnTo>
                    <a:pt x="45" y="375"/>
                  </a:lnTo>
                  <a:lnTo>
                    <a:pt x="34" y="363"/>
                  </a:lnTo>
                  <a:lnTo>
                    <a:pt x="34" y="363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1" y="352"/>
                  </a:lnTo>
                  <a:lnTo>
                    <a:pt x="11" y="352"/>
                  </a:lnTo>
                  <a:lnTo>
                    <a:pt x="5" y="329"/>
                  </a:lnTo>
                  <a:lnTo>
                    <a:pt x="5" y="329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28" y="261"/>
                  </a:lnTo>
                  <a:lnTo>
                    <a:pt x="28" y="261"/>
                  </a:lnTo>
                  <a:lnTo>
                    <a:pt x="40" y="255"/>
                  </a:lnTo>
                  <a:lnTo>
                    <a:pt x="40" y="255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74" y="204"/>
                  </a:lnTo>
                  <a:lnTo>
                    <a:pt x="74" y="204"/>
                  </a:lnTo>
                  <a:lnTo>
                    <a:pt x="79" y="193"/>
                  </a:lnTo>
                  <a:lnTo>
                    <a:pt x="79" y="193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68" y="141"/>
                  </a:lnTo>
                  <a:lnTo>
                    <a:pt x="68" y="141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5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Freeform 229"/>
            <p:cNvSpPr>
              <a:spLocks noChangeArrowheads="1"/>
            </p:cNvSpPr>
            <p:nvPr/>
          </p:nvSpPr>
          <p:spPr bwMode="auto">
            <a:xfrm>
              <a:off x="5157788" y="3763963"/>
              <a:ext cx="185737" cy="136525"/>
            </a:xfrm>
            <a:custGeom>
              <a:avLst/>
              <a:gdLst>
                <a:gd name="T0" fmla="*/ 517 w 518"/>
                <a:gd name="T1" fmla="*/ 0 h 381"/>
                <a:gd name="T2" fmla="*/ 421 w 518"/>
                <a:gd name="T3" fmla="*/ 74 h 381"/>
                <a:gd name="T4" fmla="*/ 330 w 518"/>
                <a:gd name="T5" fmla="*/ 148 h 381"/>
                <a:gd name="T6" fmla="*/ 233 w 518"/>
                <a:gd name="T7" fmla="*/ 216 h 381"/>
                <a:gd name="T8" fmla="*/ 137 w 518"/>
                <a:gd name="T9" fmla="*/ 289 h 381"/>
                <a:gd name="T10" fmla="*/ 125 w 518"/>
                <a:gd name="T11" fmla="*/ 306 h 381"/>
                <a:gd name="T12" fmla="*/ 119 w 518"/>
                <a:gd name="T13" fmla="*/ 323 h 381"/>
                <a:gd name="T14" fmla="*/ 108 w 518"/>
                <a:gd name="T15" fmla="*/ 340 h 381"/>
                <a:gd name="T16" fmla="*/ 97 w 518"/>
                <a:gd name="T17" fmla="*/ 357 h 381"/>
                <a:gd name="T18" fmla="*/ 74 w 518"/>
                <a:gd name="T19" fmla="*/ 362 h 381"/>
                <a:gd name="T20" fmla="*/ 46 w 518"/>
                <a:gd name="T21" fmla="*/ 368 h 381"/>
                <a:gd name="T22" fmla="*/ 23 w 518"/>
                <a:gd name="T23" fmla="*/ 374 h 381"/>
                <a:gd name="T24" fmla="*/ 0 w 518"/>
                <a:gd name="T25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8" h="381">
                  <a:moveTo>
                    <a:pt x="517" y="0"/>
                  </a:moveTo>
                  <a:lnTo>
                    <a:pt x="421" y="74"/>
                  </a:lnTo>
                  <a:lnTo>
                    <a:pt x="330" y="148"/>
                  </a:lnTo>
                  <a:lnTo>
                    <a:pt x="233" y="216"/>
                  </a:lnTo>
                  <a:lnTo>
                    <a:pt x="137" y="289"/>
                  </a:lnTo>
                  <a:lnTo>
                    <a:pt x="125" y="306"/>
                  </a:lnTo>
                  <a:lnTo>
                    <a:pt x="119" y="323"/>
                  </a:lnTo>
                  <a:lnTo>
                    <a:pt x="108" y="340"/>
                  </a:lnTo>
                  <a:lnTo>
                    <a:pt x="97" y="357"/>
                  </a:lnTo>
                  <a:lnTo>
                    <a:pt x="74" y="362"/>
                  </a:lnTo>
                  <a:lnTo>
                    <a:pt x="46" y="368"/>
                  </a:lnTo>
                  <a:lnTo>
                    <a:pt x="23" y="374"/>
                  </a:lnTo>
                  <a:lnTo>
                    <a:pt x="0" y="3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Freeform 230"/>
            <p:cNvSpPr>
              <a:spLocks noChangeArrowheads="1"/>
            </p:cNvSpPr>
            <p:nvPr/>
          </p:nvSpPr>
          <p:spPr bwMode="auto">
            <a:xfrm>
              <a:off x="5048250" y="3900488"/>
              <a:ext cx="111125" cy="125412"/>
            </a:xfrm>
            <a:custGeom>
              <a:avLst/>
              <a:gdLst>
                <a:gd name="T0" fmla="*/ 301 w 308"/>
                <a:gd name="T1" fmla="*/ 0 h 347"/>
                <a:gd name="T2" fmla="*/ 301 w 308"/>
                <a:gd name="T3" fmla="*/ 51 h 347"/>
                <a:gd name="T4" fmla="*/ 301 w 308"/>
                <a:gd name="T5" fmla="*/ 102 h 347"/>
                <a:gd name="T6" fmla="*/ 307 w 308"/>
                <a:gd name="T7" fmla="*/ 153 h 347"/>
                <a:gd name="T8" fmla="*/ 307 w 308"/>
                <a:gd name="T9" fmla="*/ 205 h 347"/>
                <a:gd name="T10" fmla="*/ 301 w 308"/>
                <a:gd name="T11" fmla="*/ 210 h 347"/>
                <a:gd name="T12" fmla="*/ 295 w 308"/>
                <a:gd name="T13" fmla="*/ 216 h 347"/>
                <a:gd name="T14" fmla="*/ 289 w 308"/>
                <a:gd name="T15" fmla="*/ 216 h 347"/>
                <a:gd name="T16" fmla="*/ 284 w 308"/>
                <a:gd name="T17" fmla="*/ 221 h 347"/>
                <a:gd name="T18" fmla="*/ 284 w 308"/>
                <a:gd name="T19" fmla="*/ 221 h 347"/>
                <a:gd name="T20" fmla="*/ 284 w 308"/>
                <a:gd name="T21" fmla="*/ 221 h 347"/>
                <a:gd name="T22" fmla="*/ 284 w 308"/>
                <a:gd name="T23" fmla="*/ 221 h 347"/>
                <a:gd name="T24" fmla="*/ 284 w 308"/>
                <a:gd name="T25" fmla="*/ 233 h 347"/>
                <a:gd name="T26" fmla="*/ 284 w 308"/>
                <a:gd name="T27" fmla="*/ 233 h 347"/>
                <a:gd name="T28" fmla="*/ 284 w 308"/>
                <a:gd name="T29" fmla="*/ 244 h 347"/>
                <a:gd name="T30" fmla="*/ 284 w 308"/>
                <a:gd name="T31" fmla="*/ 244 h 347"/>
                <a:gd name="T32" fmla="*/ 284 w 308"/>
                <a:gd name="T33" fmla="*/ 256 h 347"/>
                <a:gd name="T34" fmla="*/ 284 w 308"/>
                <a:gd name="T35" fmla="*/ 256 h 347"/>
                <a:gd name="T36" fmla="*/ 278 w 308"/>
                <a:gd name="T37" fmla="*/ 267 h 347"/>
                <a:gd name="T38" fmla="*/ 278 w 308"/>
                <a:gd name="T39" fmla="*/ 267 h 347"/>
                <a:gd name="T40" fmla="*/ 278 w 308"/>
                <a:gd name="T41" fmla="*/ 272 h 347"/>
                <a:gd name="T42" fmla="*/ 278 w 308"/>
                <a:gd name="T43" fmla="*/ 272 h 347"/>
                <a:gd name="T44" fmla="*/ 273 w 308"/>
                <a:gd name="T45" fmla="*/ 278 h 347"/>
                <a:gd name="T46" fmla="*/ 273 w 308"/>
                <a:gd name="T47" fmla="*/ 278 h 347"/>
                <a:gd name="T48" fmla="*/ 273 w 308"/>
                <a:gd name="T49" fmla="*/ 278 h 347"/>
                <a:gd name="T50" fmla="*/ 261 w 308"/>
                <a:gd name="T51" fmla="*/ 278 h 347"/>
                <a:gd name="T52" fmla="*/ 250 w 308"/>
                <a:gd name="T53" fmla="*/ 278 h 347"/>
                <a:gd name="T54" fmla="*/ 244 w 308"/>
                <a:gd name="T55" fmla="*/ 278 h 347"/>
                <a:gd name="T56" fmla="*/ 233 w 308"/>
                <a:gd name="T57" fmla="*/ 278 h 347"/>
                <a:gd name="T58" fmla="*/ 233 w 308"/>
                <a:gd name="T59" fmla="*/ 278 h 347"/>
                <a:gd name="T60" fmla="*/ 221 w 308"/>
                <a:gd name="T61" fmla="*/ 284 h 347"/>
                <a:gd name="T62" fmla="*/ 221 w 308"/>
                <a:gd name="T63" fmla="*/ 284 h 347"/>
                <a:gd name="T64" fmla="*/ 193 w 308"/>
                <a:gd name="T65" fmla="*/ 296 h 347"/>
                <a:gd name="T66" fmla="*/ 193 w 308"/>
                <a:gd name="T67" fmla="*/ 296 h 347"/>
                <a:gd name="T68" fmla="*/ 164 w 308"/>
                <a:gd name="T69" fmla="*/ 306 h 347"/>
                <a:gd name="T70" fmla="*/ 164 w 308"/>
                <a:gd name="T71" fmla="*/ 306 h 347"/>
                <a:gd name="T72" fmla="*/ 143 w 308"/>
                <a:gd name="T73" fmla="*/ 312 h 347"/>
                <a:gd name="T74" fmla="*/ 143 w 308"/>
                <a:gd name="T75" fmla="*/ 312 h 347"/>
                <a:gd name="T76" fmla="*/ 120 w 308"/>
                <a:gd name="T77" fmla="*/ 312 h 347"/>
                <a:gd name="T78" fmla="*/ 120 w 308"/>
                <a:gd name="T79" fmla="*/ 312 h 347"/>
                <a:gd name="T80" fmla="*/ 97 w 308"/>
                <a:gd name="T81" fmla="*/ 312 h 347"/>
                <a:gd name="T82" fmla="*/ 97 w 308"/>
                <a:gd name="T83" fmla="*/ 312 h 347"/>
                <a:gd name="T84" fmla="*/ 80 w 308"/>
                <a:gd name="T85" fmla="*/ 318 h 347"/>
                <a:gd name="T86" fmla="*/ 80 w 308"/>
                <a:gd name="T87" fmla="*/ 318 h 347"/>
                <a:gd name="T88" fmla="*/ 69 w 308"/>
                <a:gd name="T89" fmla="*/ 324 h 347"/>
                <a:gd name="T90" fmla="*/ 69 w 308"/>
                <a:gd name="T91" fmla="*/ 324 h 347"/>
                <a:gd name="T92" fmla="*/ 58 w 308"/>
                <a:gd name="T93" fmla="*/ 330 h 347"/>
                <a:gd name="T94" fmla="*/ 58 w 308"/>
                <a:gd name="T95" fmla="*/ 330 h 347"/>
                <a:gd name="T96" fmla="*/ 40 w 308"/>
                <a:gd name="T97" fmla="*/ 335 h 347"/>
                <a:gd name="T98" fmla="*/ 40 w 308"/>
                <a:gd name="T99" fmla="*/ 335 h 347"/>
                <a:gd name="T100" fmla="*/ 29 w 308"/>
                <a:gd name="T101" fmla="*/ 335 h 347"/>
                <a:gd name="T102" fmla="*/ 29 w 308"/>
                <a:gd name="T103" fmla="*/ 335 h 347"/>
                <a:gd name="T104" fmla="*/ 24 w 308"/>
                <a:gd name="T105" fmla="*/ 335 h 347"/>
                <a:gd name="T106" fmla="*/ 18 w 308"/>
                <a:gd name="T107" fmla="*/ 335 h 347"/>
                <a:gd name="T108" fmla="*/ 18 w 308"/>
                <a:gd name="T109" fmla="*/ 341 h 347"/>
                <a:gd name="T110" fmla="*/ 18 w 308"/>
                <a:gd name="T111" fmla="*/ 346 h 347"/>
                <a:gd name="T112" fmla="*/ 12 w 308"/>
                <a:gd name="T113" fmla="*/ 346 h 347"/>
                <a:gd name="T114" fmla="*/ 12 w 308"/>
                <a:gd name="T115" fmla="*/ 346 h 347"/>
                <a:gd name="T116" fmla="*/ 6 w 308"/>
                <a:gd name="T117" fmla="*/ 346 h 347"/>
                <a:gd name="T118" fmla="*/ 0 w 308"/>
                <a:gd name="T119" fmla="*/ 346 h 347"/>
                <a:gd name="T120" fmla="*/ 0 w 308"/>
                <a:gd name="T121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47">
                  <a:moveTo>
                    <a:pt x="301" y="0"/>
                  </a:moveTo>
                  <a:lnTo>
                    <a:pt x="301" y="51"/>
                  </a:lnTo>
                  <a:lnTo>
                    <a:pt x="301" y="102"/>
                  </a:lnTo>
                  <a:lnTo>
                    <a:pt x="307" y="153"/>
                  </a:lnTo>
                  <a:lnTo>
                    <a:pt x="307" y="205"/>
                  </a:lnTo>
                  <a:lnTo>
                    <a:pt x="301" y="210"/>
                  </a:lnTo>
                  <a:lnTo>
                    <a:pt x="295" y="216"/>
                  </a:lnTo>
                  <a:lnTo>
                    <a:pt x="289" y="216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21"/>
                  </a:lnTo>
                  <a:lnTo>
                    <a:pt x="284" y="233"/>
                  </a:lnTo>
                  <a:lnTo>
                    <a:pt x="284" y="233"/>
                  </a:lnTo>
                  <a:lnTo>
                    <a:pt x="284" y="244"/>
                  </a:lnTo>
                  <a:lnTo>
                    <a:pt x="284" y="244"/>
                  </a:lnTo>
                  <a:lnTo>
                    <a:pt x="284" y="256"/>
                  </a:lnTo>
                  <a:lnTo>
                    <a:pt x="284" y="256"/>
                  </a:lnTo>
                  <a:lnTo>
                    <a:pt x="278" y="267"/>
                  </a:lnTo>
                  <a:lnTo>
                    <a:pt x="278" y="267"/>
                  </a:lnTo>
                  <a:lnTo>
                    <a:pt x="278" y="272"/>
                  </a:lnTo>
                  <a:lnTo>
                    <a:pt x="278" y="272"/>
                  </a:lnTo>
                  <a:lnTo>
                    <a:pt x="273" y="278"/>
                  </a:lnTo>
                  <a:lnTo>
                    <a:pt x="273" y="278"/>
                  </a:lnTo>
                  <a:lnTo>
                    <a:pt x="273" y="278"/>
                  </a:lnTo>
                  <a:lnTo>
                    <a:pt x="261" y="278"/>
                  </a:lnTo>
                  <a:lnTo>
                    <a:pt x="250" y="278"/>
                  </a:lnTo>
                  <a:lnTo>
                    <a:pt x="244" y="278"/>
                  </a:lnTo>
                  <a:lnTo>
                    <a:pt x="233" y="278"/>
                  </a:lnTo>
                  <a:lnTo>
                    <a:pt x="233" y="278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64" y="306"/>
                  </a:lnTo>
                  <a:lnTo>
                    <a:pt x="164" y="306"/>
                  </a:lnTo>
                  <a:lnTo>
                    <a:pt x="143" y="312"/>
                  </a:lnTo>
                  <a:lnTo>
                    <a:pt x="143" y="312"/>
                  </a:lnTo>
                  <a:lnTo>
                    <a:pt x="120" y="312"/>
                  </a:lnTo>
                  <a:lnTo>
                    <a:pt x="120" y="312"/>
                  </a:lnTo>
                  <a:lnTo>
                    <a:pt x="97" y="312"/>
                  </a:lnTo>
                  <a:lnTo>
                    <a:pt x="97" y="312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40" y="335"/>
                  </a:lnTo>
                  <a:lnTo>
                    <a:pt x="40" y="335"/>
                  </a:lnTo>
                  <a:lnTo>
                    <a:pt x="29" y="335"/>
                  </a:lnTo>
                  <a:lnTo>
                    <a:pt x="29" y="335"/>
                  </a:lnTo>
                  <a:lnTo>
                    <a:pt x="24" y="335"/>
                  </a:lnTo>
                  <a:lnTo>
                    <a:pt x="18" y="335"/>
                  </a:lnTo>
                  <a:lnTo>
                    <a:pt x="18" y="341"/>
                  </a:lnTo>
                  <a:lnTo>
                    <a:pt x="18" y="346"/>
                  </a:lnTo>
                  <a:lnTo>
                    <a:pt x="12" y="346"/>
                  </a:lnTo>
                  <a:lnTo>
                    <a:pt x="12" y="346"/>
                  </a:lnTo>
                  <a:lnTo>
                    <a:pt x="6" y="346"/>
                  </a:lnTo>
                  <a:lnTo>
                    <a:pt x="0" y="346"/>
                  </a:lnTo>
                  <a:lnTo>
                    <a:pt x="0" y="34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Freeform 231"/>
            <p:cNvSpPr>
              <a:spLocks noChangeArrowheads="1"/>
            </p:cNvSpPr>
            <p:nvPr/>
          </p:nvSpPr>
          <p:spPr bwMode="auto">
            <a:xfrm>
              <a:off x="4995863" y="3375025"/>
              <a:ext cx="25400" cy="88900"/>
            </a:xfrm>
            <a:custGeom>
              <a:avLst/>
              <a:gdLst>
                <a:gd name="T0" fmla="*/ 0 w 69"/>
                <a:gd name="T1" fmla="*/ 0 h 246"/>
                <a:gd name="T2" fmla="*/ 0 w 69"/>
                <a:gd name="T3" fmla="*/ 0 h 246"/>
                <a:gd name="T4" fmla="*/ 6 w 69"/>
                <a:gd name="T5" fmla="*/ 6 h 246"/>
                <a:gd name="T6" fmla="*/ 6 w 69"/>
                <a:gd name="T7" fmla="*/ 6 h 246"/>
                <a:gd name="T8" fmla="*/ 12 w 69"/>
                <a:gd name="T9" fmla="*/ 17 h 246"/>
                <a:gd name="T10" fmla="*/ 12 w 69"/>
                <a:gd name="T11" fmla="*/ 17 h 246"/>
                <a:gd name="T12" fmla="*/ 22 w 69"/>
                <a:gd name="T13" fmla="*/ 34 h 246"/>
                <a:gd name="T14" fmla="*/ 22 w 69"/>
                <a:gd name="T15" fmla="*/ 34 h 246"/>
                <a:gd name="T16" fmla="*/ 22 w 69"/>
                <a:gd name="T17" fmla="*/ 51 h 246"/>
                <a:gd name="T18" fmla="*/ 22 w 69"/>
                <a:gd name="T19" fmla="*/ 51 h 246"/>
                <a:gd name="T20" fmla="*/ 22 w 69"/>
                <a:gd name="T21" fmla="*/ 62 h 246"/>
                <a:gd name="T22" fmla="*/ 22 w 69"/>
                <a:gd name="T23" fmla="*/ 62 h 246"/>
                <a:gd name="T24" fmla="*/ 17 w 69"/>
                <a:gd name="T25" fmla="*/ 80 h 246"/>
                <a:gd name="T26" fmla="*/ 17 w 69"/>
                <a:gd name="T27" fmla="*/ 80 h 246"/>
                <a:gd name="T28" fmla="*/ 12 w 69"/>
                <a:gd name="T29" fmla="*/ 91 h 246"/>
                <a:gd name="T30" fmla="*/ 12 w 69"/>
                <a:gd name="T31" fmla="*/ 91 h 246"/>
                <a:gd name="T32" fmla="*/ 12 w 69"/>
                <a:gd name="T33" fmla="*/ 108 h 246"/>
                <a:gd name="T34" fmla="*/ 12 w 69"/>
                <a:gd name="T35" fmla="*/ 108 h 246"/>
                <a:gd name="T36" fmla="*/ 17 w 69"/>
                <a:gd name="T37" fmla="*/ 125 h 246"/>
                <a:gd name="T38" fmla="*/ 17 w 69"/>
                <a:gd name="T39" fmla="*/ 125 h 246"/>
                <a:gd name="T40" fmla="*/ 22 w 69"/>
                <a:gd name="T41" fmla="*/ 131 h 246"/>
                <a:gd name="T42" fmla="*/ 22 w 69"/>
                <a:gd name="T43" fmla="*/ 131 h 246"/>
                <a:gd name="T44" fmla="*/ 34 w 69"/>
                <a:gd name="T45" fmla="*/ 142 h 246"/>
                <a:gd name="T46" fmla="*/ 34 w 69"/>
                <a:gd name="T47" fmla="*/ 142 h 246"/>
                <a:gd name="T48" fmla="*/ 34 w 69"/>
                <a:gd name="T49" fmla="*/ 154 h 246"/>
                <a:gd name="T50" fmla="*/ 34 w 69"/>
                <a:gd name="T51" fmla="*/ 154 h 246"/>
                <a:gd name="T52" fmla="*/ 34 w 69"/>
                <a:gd name="T53" fmla="*/ 165 h 246"/>
                <a:gd name="T54" fmla="*/ 34 w 69"/>
                <a:gd name="T55" fmla="*/ 165 h 246"/>
                <a:gd name="T56" fmla="*/ 34 w 69"/>
                <a:gd name="T57" fmla="*/ 176 h 246"/>
                <a:gd name="T58" fmla="*/ 34 w 69"/>
                <a:gd name="T59" fmla="*/ 176 h 246"/>
                <a:gd name="T60" fmla="*/ 40 w 69"/>
                <a:gd name="T61" fmla="*/ 188 h 246"/>
                <a:gd name="T62" fmla="*/ 40 w 69"/>
                <a:gd name="T63" fmla="*/ 188 h 246"/>
                <a:gd name="T64" fmla="*/ 46 w 69"/>
                <a:gd name="T65" fmla="*/ 199 h 246"/>
                <a:gd name="T66" fmla="*/ 46 w 69"/>
                <a:gd name="T67" fmla="*/ 199 h 246"/>
                <a:gd name="T68" fmla="*/ 57 w 69"/>
                <a:gd name="T69" fmla="*/ 216 h 246"/>
                <a:gd name="T70" fmla="*/ 57 w 69"/>
                <a:gd name="T71" fmla="*/ 216 h 246"/>
                <a:gd name="T72" fmla="*/ 62 w 69"/>
                <a:gd name="T73" fmla="*/ 227 h 246"/>
                <a:gd name="T74" fmla="*/ 62 w 69"/>
                <a:gd name="T75" fmla="*/ 227 h 246"/>
                <a:gd name="T76" fmla="*/ 68 w 69"/>
                <a:gd name="T77" fmla="*/ 233 h 246"/>
                <a:gd name="T78" fmla="*/ 68 w 69"/>
                <a:gd name="T79" fmla="*/ 233 h 246"/>
                <a:gd name="T80" fmla="*/ 62 w 69"/>
                <a:gd name="T81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24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2" y="91"/>
                  </a:lnTo>
                  <a:lnTo>
                    <a:pt x="12" y="91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40" y="188"/>
                  </a:lnTo>
                  <a:lnTo>
                    <a:pt x="40" y="188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57" y="216"/>
                  </a:lnTo>
                  <a:lnTo>
                    <a:pt x="57" y="216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2" y="24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Freeform 232"/>
            <p:cNvSpPr>
              <a:spLocks noChangeArrowheads="1"/>
            </p:cNvSpPr>
            <p:nvPr/>
          </p:nvSpPr>
          <p:spPr bwMode="auto">
            <a:xfrm>
              <a:off x="4846638" y="3632200"/>
              <a:ext cx="1587" cy="19050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12 h 52"/>
                <a:gd name="T4" fmla="*/ 0 w 1"/>
                <a:gd name="T5" fmla="*/ 23 h 52"/>
                <a:gd name="T6" fmla="*/ 0 w 1"/>
                <a:gd name="T7" fmla="*/ 40 h 52"/>
                <a:gd name="T8" fmla="*/ 0 w 1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2">
                  <a:moveTo>
                    <a:pt x="0" y="0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Freeform 233"/>
            <p:cNvSpPr>
              <a:spLocks noChangeArrowheads="1"/>
            </p:cNvSpPr>
            <p:nvPr/>
          </p:nvSpPr>
          <p:spPr bwMode="auto">
            <a:xfrm>
              <a:off x="4619625" y="3651250"/>
              <a:ext cx="230188" cy="196850"/>
            </a:xfrm>
            <a:custGeom>
              <a:avLst/>
              <a:gdLst>
                <a:gd name="T0" fmla="*/ 631 w 638"/>
                <a:gd name="T1" fmla="*/ 0 h 547"/>
                <a:gd name="T2" fmla="*/ 631 w 638"/>
                <a:gd name="T3" fmla="*/ 34 h 547"/>
                <a:gd name="T4" fmla="*/ 637 w 638"/>
                <a:gd name="T5" fmla="*/ 68 h 547"/>
                <a:gd name="T6" fmla="*/ 637 w 638"/>
                <a:gd name="T7" fmla="*/ 97 h 547"/>
                <a:gd name="T8" fmla="*/ 637 w 638"/>
                <a:gd name="T9" fmla="*/ 131 h 547"/>
                <a:gd name="T10" fmla="*/ 569 w 638"/>
                <a:gd name="T11" fmla="*/ 137 h 547"/>
                <a:gd name="T12" fmla="*/ 500 w 638"/>
                <a:gd name="T13" fmla="*/ 137 h 547"/>
                <a:gd name="T14" fmla="*/ 432 w 638"/>
                <a:gd name="T15" fmla="*/ 137 h 547"/>
                <a:gd name="T16" fmla="*/ 369 w 638"/>
                <a:gd name="T17" fmla="*/ 137 h 547"/>
                <a:gd name="T18" fmla="*/ 364 w 638"/>
                <a:gd name="T19" fmla="*/ 188 h 547"/>
                <a:gd name="T20" fmla="*/ 364 w 638"/>
                <a:gd name="T21" fmla="*/ 233 h 547"/>
                <a:gd name="T22" fmla="*/ 364 w 638"/>
                <a:gd name="T23" fmla="*/ 279 h 547"/>
                <a:gd name="T24" fmla="*/ 364 w 638"/>
                <a:gd name="T25" fmla="*/ 330 h 547"/>
                <a:gd name="T26" fmla="*/ 364 w 638"/>
                <a:gd name="T27" fmla="*/ 330 h 547"/>
                <a:gd name="T28" fmla="*/ 347 w 638"/>
                <a:gd name="T29" fmla="*/ 330 h 547"/>
                <a:gd name="T30" fmla="*/ 347 w 638"/>
                <a:gd name="T31" fmla="*/ 330 h 547"/>
                <a:gd name="T32" fmla="*/ 319 w 638"/>
                <a:gd name="T33" fmla="*/ 330 h 547"/>
                <a:gd name="T34" fmla="*/ 319 w 638"/>
                <a:gd name="T35" fmla="*/ 330 h 547"/>
                <a:gd name="T36" fmla="*/ 301 w 638"/>
                <a:gd name="T37" fmla="*/ 336 h 547"/>
                <a:gd name="T38" fmla="*/ 290 w 638"/>
                <a:gd name="T39" fmla="*/ 347 h 547"/>
                <a:gd name="T40" fmla="*/ 290 w 638"/>
                <a:gd name="T41" fmla="*/ 347 h 547"/>
                <a:gd name="T42" fmla="*/ 279 w 638"/>
                <a:gd name="T43" fmla="*/ 358 h 547"/>
                <a:gd name="T44" fmla="*/ 279 w 638"/>
                <a:gd name="T45" fmla="*/ 381 h 547"/>
                <a:gd name="T46" fmla="*/ 279 w 638"/>
                <a:gd name="T47" fmla="*/ 381 h 547"/>
                <a:gd name="T48" fmla="*/ 279 w 638"/>
                <a:gd name="T49" fmla="*/ 421 h 547"/>
                <a:gd name="T50" fmla="*/ 279 w 638"/>
                <a:gd name="T51" fmla="*/ 421 h 547"/>
                <a:gd name="T52" fmla="*/ 279 w 638"/>
                <a:gd name="T53" fmla="*/ 466 h 547"/>
                <a:gd name="T54" fmla="*/ 279 w 638"/>
                <a:gd name="T55" fmla="*/ 466 h 547"/>
                <a:gd name="T56" fmla="*/ 279 w 638"/>
                <a:gd name="T57" fmla="*/ 506 h 547"/>
                <a:gd name="T58" fmla="*/ 279 w 638"/>
                <a:gd name="T59" fmla="*/ 506 h 547"/>
                <a:gd name="T60" fmla="*/ 284 w 638"/>
                <a:gd name="T61" fmla="*/ 517 h 547"/>
                <a:gd name="T62" fmla="*/ 216 w 638"/>
                <a:gd name="T63" fmla="*/ 523 h 547"/>
                <a:gd name="T64" fmla="*/ 148 w 638"/>
                <a:gd name="T65" fmla="*/ 523 h 547"/>
                <a:gd name="T66" fmla="*/ 80 w 638"/>
                <a:gd name="T67" fmla="*/ 529 h 547"/>
                <a:gd name="T68" fmla="*/ 17 w 638"/>
                <a:gd name="T69" fmla="*/ 529 h 547"/>
                <a:gd name="T70" fmla="*/ 17 w 638"/>
                <a:gd name="T71" fmla="*/ 529 h 547"/>
                <a:gd name="T72" fmla="*/ 17 w 638"/>
                <a:gd name="T73" fmla="*/ 529 h 547"/>
                <a:gd name="T74" fmla="*/ 17 w 638"/>
                <a:gd name="T75" fmla="*/ 529 h 547"/>
                <a:gd name="T76" fmla="*/ 12 w 638"/>
                <a:gd name="T77" fmla="*/ 523 h 547"/>
                <a:gd name="T78" fmla="*/ 12 w 638"/>
                <a:gd name="T79" fmla="*/ 523 h 547"/>
                <a:gd name="T80" fmla="*/ 12 w 638"/>
                <a:gd name="T81" fmla="*/ 529 h 547"/>
                <a:gd name="T82" fmla="*/ 12 w 638"/>
                <a:gd name="T83" fmla="*/ 529 h 547"/>
                <a:gd name="T84" fmla="*/ 0 w 638"/>
                <a:gd name="T85" fmla="*/ 546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8" h="547">
                  <a:moveTo>
                    <a:pt x="631" y="0"/>
                  </a:moveTo>
                  <a:lnTo>
                    <a:pt x="631" y="34"/>
                  </a:lnTo>
                  <a:lnTo>
                    <a:pt x="637" y="68"/>
                  </a:lnTo>
                  <a:lnTo>
                    <a:pt x="637" y="97"/>
                  </a:lnTo>
                  <a:lnTo>
                    <a:pt x="637" y="131"/>
                  </a:lnTo>
                  <a:lnTo>
                    <a:pt x="569" y="137"/>
                  </a:lnTo>
                  <a:lnTo>
                    <a:pt x="500" y="137"/>
                  </a:lnTo>
                  <a:lnTo>
                    <a:pt x="432" y="137"/>
                  </a:lnTo>
                  <a:lnTo>
                    <a:pt x="369" y="137"/>
                  </a:lnTo>
                  <a:lnTo>
                    <a:pt x="364" y="188"/>
                  </a:lnTo>
                  <a:lnTo>
                    <a:pt x="364" y="233"/>
                  </a:lnTo>
                  <a:lnTo>
                    <a:pt x="364" y="279"/>
                  </a:lnTo>
                  <a:lnTo>
                    <a:pt x="364" y="330"/>
                  </a:lnTo>
                  <a:lnTo>
                    <a:pt x="364" y="330"/>
                  </a:lnTo>
                  <a:lnTo>
                    <a:pt x="347" y="330"/>
                  </a:lnTo>
                  <a:lnTo>
                    <a:pt x="347" y="330"/>
                  </a:lnTo>
                  <a:lnTo>
                    <a:pt x="319" y="330"/>
                  </a:lnTo>
                  <a:lnTo>
                    <a:pt x="319" y="330"/>
                  </a:lnTo>
                  <a:lnTo>
                    <a:pt x="301" y="336"/>
                  </a:lnTo>
                  <a:lnTo>
                    <a:pt x="290" y="347"/>
                  </a:lnTo>
                  <a:lnTo>
                    <a:pt x="290" y="347"/>
                  </a:lnTo>
                  <a:lnTo>
                    <a:pt x="279" y="358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421"/>
                  </a:lnTo>
                  <a:lnTo>
                    <a:pt x="279" y="421"/>
                  </a:lnTo>
                  <a:lnTo>
                    <a:pt x="279" y="466"/>
                  </a:lnTo>
                  <a:lnTo>
                    <a:pt x="279" y="466"/>
                  </a:lnTo>
                  <a:lnTo>
                    <a:pt x="279" y="506"/>
                  </a:lnTo>
                  <a:lnTo>
                    <a:pt x="279" y="506"/>
                  </a:lnTo>
                  <a:lnTo>
                    <a:pt x="284" y="517"/>
                  </a:lnTo>
                  <a:lnTo>
                    <a:pt x="216" y="523"/>
                  </a:lnTo>
                  <a:lnTo>
                    <a:pt x="148" y="523"/>
                  </a:lnTo>
                  <a:lnTo>
                    <a:pt x="80" y="529"/>
                  </a:lnTo>
                  <a:lnTo>
                    <a:pt x="17" y="529"/>
                  </a:lnTo>
                  <a:lnTo>
                    <a:pt x="17" y="529"/>
                  </a:lnTo>
                  <a:lnTo>
                    <a:pt x="17" y="529"/>
                  </a:lnTo>
                  <a:lnTo>
                    <a:pt x="17" y="529"/>
                  </a:lnTo>
                  <a:lnTo>
                    <a:pt x="12" y="523"/>
                  </a:lnTo>
                  <a:lnTo>
                    <a:pt x="12" y="523"/>
                  </a:lnTo>
                  <a:lnTo>
                    <a:pt x="12" y="529"/>
                  </a:lnTo>
                  <a:lnTo>
                    <a:pt x="12" y="529"/>
                  </a:lnTo>
                  <a:lnTo>
                    <a:pt x="0" y="54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Freeform 234"/>
            <p:cNvSpPr>
              <a:spLocks noChangeArrowheads="1"/>
            </p:cNvSpPr>
            <p:nvPr/>
          </p:nvSpPr>
          <p:spPr bwMode="auto">
            <a:xfrm>
              <a:off x="4846638" y="3651250"/>
              <a:ext cx="85725" cy="65088"/>
            </a:xfrm>
            <a:custGeom>
              <a:avLst/>
              <a:gdLst>
                <a:gd name="T0" fmla="*/ 0 w 240"/>
                <a:gd name="T1" fmla="*/ 0 h 183"/>
                <a:gd name="T2" fmla="*/ 63 w 240"/>
                <a:gd name="T3" fmla="*/ 46 h 183"/>
                <a:gd name="T4" fmla="*/ 119 w 240"/>
                <a:gd name="T5" fmla="*/ 92 h 183"/>
                <a:gd name="T6" fmla="*/ 182 w 240"/>
                <a:gd name="T7" fmla="*/ 137 h 183"/>
                <a:gd name="T8" fmla="*/ 239 w 240"/>
                <a:gd name="T9" fmla="*/ 18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83">
                  <a:moveTo>
                    <a:pt x="0" y="0"/>
                  </a:moveTo>
                  <a:lnTo>
                    <a:pt x="63" y="46"/>
                  </a:lnTo>
                  <a:lnTo>
                    <a:pt x="119" y="92"/>
                  </a:lnTo>
                  <a:lnTo>
                    <a:pt x="182" y="137"/>
                  </a:lnTo>
                  <a:lnTo>
                    <a:pt x="239" y="18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Freeform 235"/>
            <p:cNvSpPr>
              <a:spLocks noChangeArrowheads="1"/>
            </p:cNvSpPr>
            <p:nvPr/>
          </p:nvSpPr>
          <p:spPr bwMode="auto">
            <a:xfrm>
              <a:off x="4932363" y="3716338"/>
              <a:ext cx="225425" cy="190500"/>
            </a:xfrm>
            <a:custGeom>
              <a:avLst/>
              <a:gdLst>
                <a:gd name="T0" fmla="*/ 0 w 625"/>
                <a:gd name="T1" fmla="*/ 0 h 529"/>
                <a:gd name="T2" fmla="*/ 113 w 625"/>
                <a:gd name="T3" fmla="*/ 85 h 529"/>
                <a:gd name="T4" fmla="*/ 227 w 625"/>
                <a:gd name="T5" fmla="*/ 171 h 529"/>
                <a:gd name="T6" fmla="*/ 335 w 625"/>
                <a:gd name="T7" fmla="*/ 256 h 529"/>
                <a:gd name="T8" fmla="*/ 448 w 625"/>
                <a:gd name="T9" fmla="*/ 341 h 529"/>
                <a:gd name="T10" fmla="*/ 448 w 625"/>
                <a:gd name="T11" fmla="*/ 341 h 529"/>
                <a:gd name="T12" fmla="*/ 448 w 625"/>
                <a:gd name="T13" fmla="*/ 347 h 529"/>
                <a:gd name="T14" fmla="*/ 448 w 625"/>
                <a:gd name="T15" fmla="*/ 347 h 529"/>
                <a:gd name="T16" fmla="*/ 454 w 625"/>
                <a:gd name="T17" fmla="*/ 359 h 529"/>
                <a:gd name="T18" fmla="*/ 454 w 625"/>
                <a:gd name="T19" fmla="*/ 359 h 529"/>
                <a:gd name="T20" fmla="*/ 460 w 625"/>
                <a:gd name="T21" fmla="*/ 368 h 529"/>
                <a:gd name="T22" fmla="*/ 460 w 625"/>
                <a:gd name="T23" fmla="*/ 368 h 529"/>
                <a:gd name="T24" fmla="*/ 472 w 625"/>
                <a:gd name="T25" fmla="*/ 380 h 529"/>
                <a:gd name="T26" fmla="*/ 472 w 625"/>
                <a:gd name="T27" fmla="*/ 380 h 529"/>
                <a:gd name="T28" fmla="*/ 482 w 625"/>
                <a:gd name="T29" fmla="*/ 386 h 529"/>
                <a:gd name="T30" fmla="*/ 482 w 625"/>
                <a:gd name="T31" fmla="*/ 386 h 529"/>
                <a:gd name="T32" fmla="*/ 499 w 625"/>
                <a:gd name="T33" fmla="*/ 392 h 529"/>
                <a:gd name="T34" fmla="*/ 499 w 625"/>
                <a:gd name="T35" fmla="*/ 392 h 529"/>
                <a:gd name="T36" fmla="*/ 511 w 625"/>
                <a:gd name="T37" fmla="*/ 397 h 529"/>
                <a:gd name="T38" fmla="*/ 511 w 625"/>
                <a:gd name="T39" fmla="*/ 397 h 529"/>
                <a:gd name="T40" fmla="*/ 522 w 625"/>
                <a:gd name="T41" fmla="*/ 403 h 529"/>
                <a:gd name="T42" fmla="*/ 522 w 625"/>
                <a:gd name="T43" fmla="*/ 403 h 529"/>
                <a:gd name="T44" fmla="*/ 533 w 625"/>
                <a:gd name="T45" fmla="*/ 408 h 529"/>
                <a:gd name="T46" fmla="*/ 533 w 625"/>
                <a:gd name="T47" fmla="*/ 408 h 529"/>
                <a:gd name="T48" fmla="*/ 539 w 625"/>
                <a:gd name="T49" fmla="*/ 414 h 529"/>
                <a:gd name="T50" fmla="*/ 539 w 625"/>
                <a:gd name="T51" fmla="*/ 414 h 529"/>
                <a:gd name="T52" fmla="*/ 544 w 625"/>
                <a:gd name="T53" fmla="*/ 426 h 529"/>
                <a:gd name="T54" fmla="*/ 544 w 625"/>
                <a:gd name="T55" fmla="*/ 426 h 529"/>
                <a:gd name="T56" fmla="*/ 544 w 625"/>
                <a:gd name="T57" fmla="*/ 443 h 529"/>
                <a:gd name="T58" fmla="*/ 544 w 625"/>
                <a:gd name="T59" fmla="*/ 443 h 529"/>
                <a:gd name="T60" fmla="*/ 544 w 625"/>
                <a:gd name="T61" fmla="*/ 459 h 529"/>
                <a:gd name="T62" fmla="*/ 544 w 625"/>
                <a:gd name="T63" fmla="*/ 459 h 529"/>
                <a:gd name="T64" fmla="*/ 539 w 625"/>
                <a:gd name="T65" fmla="*/ 471 h 529"/>
                <a:gd name="T66" fmla="*/ 539 w 625"/>
                <a:gd name="T67" fmla="*/ 471 h 529"/>
                <a:gd name="T68" fmla="*/ 544 w 625"/>
                <a:gd name="T69" fmla="*/ 471 h 529"/>
                <a:gd name="T70" fmla="*/ 544 w 625"/>
                <a:gd name="T71" fmla="*/ 471 h 529"/>
                <a:gd name="T72" fmla="*/ 550 w 625"/>
                <a:gd name="T73" fmla="*/ 483 h 529"/>
                <a:gd name="T74" fmla="*/ 550 w 625"/>
                <a:gd name="T75" fmla="*/ 483 h 529"/>
                <a:gd name="T76" fmla="*/ 550 w 625"/>
                <a:gd name="T77" fmla="*/ 499 h 529"/>
                <a:gd name="T78" fmla="*/ 550 w 625"/>
                <a:gd name="T79" fmla="*/ 499 h 529"/>
                <a:gd name="T80" fmla="*/ 550 w 625"/>
                <a:gd name="T81" fmla="*/ 505 h 529"/>
                <a:gd name="T82" fmla="*/ 550 w 625"/>
                <a:gd name="T83" fmla="*/ 505 h 529"/>
                <a:gd name="T84" fmla="*/ 550 w 625"/>
                <a:gd name="T85" fmla="*/ 517 h 529"/>
                <a:gd name="T86" fmla="*/ 550 w 625"/>
                <a:gd name="T87" fmla="*/ 517 h 529"/>
                <a:gd name="T88" fmla="*/ 550 w 625"/>
                <a:gd name="T89" fmla="*/ 522 h 529"/>
                <a:gd name="T90" fmla="*/ 550 w 625"/>
                <a:gd name="T91" fmla="*/ 522 h 529"/>
                <a:gd name="T92" fmla="*/ 550 w 625"/>
                <a:gd name="T93" fmla="*/ 528 h 529"/>
                <a:gd name="T94" fmla="*/ 561 w 625"/>
                <a:gd name="T95" fmla="*/ 528 h 529"/>
                <a:gd name="T96" fmla="*/ 561 w 625"/>
                <a:gd name="T97" fmla="*/ 528 h 529"/>
                <a:gd name="T98" fmla="*/ 584 w 625"/>
                <a:gd name="T99" fmla="*/ 522 h 529"/>
                <a:gd name="T100" fmla="*/ 584 w 625"/>
                <a:gd name="T101" fmla="*/ 522 h 529"/>
                <a:gd name="T102" fmla="*/ 612 w 625"/>
                <a:gd name="T103" fmla="*/ 511 h 529"/>
                <a:gd name="T104" fmla="*/ 612 w 625"/>
                <a:gd name="T105" fmla="*/ 511 h 529"/>
                <a:gd name="T106" fmla="*/ 624 w 625"/>
                <a:gd name="T107" fmla="*/ 5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5" h="529">
                  <a:moveTo>
                    <a:pt x="0" y="0"/>
                  </a:moveTo>
                  <a:lnTo>
                    <a:pt x="113" y="85"/>
                  </a:lnTo>
                  <a:lnTo>
                    <a:pt x="227" y="171"/>
                  </a:lnTo>
                  <a:lnTo>
                    <a:pt x="335" y="256"/>
                  </a:lnTo>
                  <a:lnTo>
                    <a:pt x="448" y="341"/>
                  </a:lnTo>
                  <a:lnTo>
                    <a:pt x="448" y="341"/>
                  </a:lnTo>
                  <a:lnTo>
                    <a:pt x="448" y="347"/>
                  </a:lnTo>
                  <a:lnTo>
                    <a:pt x="448" y="347"/>
                  </a:lnTo>
                  <a:lnTo>
                    <a:pt x="454" y="359"/>
                  </a:lnTo>
                  <a:lnTo>
                    <a:pt x="454" y="359"/>
                  </a:lnTo>
                  <a:lnTo>
                    <a:pt x="460" y="368"/>
                  </a:lnTo>
                  <a:lnTo>
                    <a:pt x="460" y="368"/>
                  </a:lnTo>
                  <a:lnTo>
                    <a:pt x="472" y="380"/>
                  </a:lnTo>
                  <a:lnTo>
                    <a:pt x="472" y="380"/>
                  </a:lnTo>
                  <a:lnTo>
                    <a:pt x="482" y="386"/>
                  </a:lnTo>
                  <a:lnTo>
                    <a:pt x="482" y="386"/>
                  </a:lnTo>
                  <a:lnTo>
                    <a:pt x="499" y="392"/>
                  </a:lnTo>
                  <a:lnTo>
                    <a:pt x="499" y="392"/>
                  </a:lnTo>
                  <a:lnTo>
                    <a:pt x="511" y="397"/>
                  </a:lnTo>
                  <a:lnTo>
                    <a:pt x="511" y="397"/>
                  </a:lnTo>
                  <a:lnTo>
                    <a:pt x="522" y="403"/>
                  </a:lnTo>
                  <a:lnTo>
                    <a:pt x="522" y="403"/>
                  </a:lnTo>
                  <a:lnTo>
                    <a:pt x="533" y="408"/>
                  </a:lnTo>
                  <a:lnTo>
                    <a:pt x="533" y="408"/>
                  </a:lnTo>
                  <a:lnTo>
                    <a:pt x="539" y="414"/>
                  </a:lnTo>
                  <a:lnTo>
                    <a:pt x="539" y="414"/>
                  </a:lnTo>
                  <a:lnTo>
                    <a:pt x="544" y="426"/>
                  </a:lnTo>
                  <a:lnTo>
                    <a:pt x="544" y="426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4" y="459"/>
                  </a:lnTo>
                  <a:lnTo>
                    <a:pt x="544" y="459"/>
                  </a:lnTo>
                  <a:lnTo>
                    <a:pt x="539" y="471"/>
                  </a:lnTo>
                  <a:lnTo>
                    <a:pt x="539" y="471"/>
                  </a:lnTo>
                  <a:lnTo>
                    <a:pt x="544" y="471"/>
                  </a:lnTo>
                  <a:lnTo>
                    <a:pt x="544" y="471"/>
                  </a:lnTo>
                  <a:lnTo>
                    <a:pt x="550" y="483"/>
                  </a:lnTo>
                  <a:lnTo>
                    <a:pt x="550" y="483"/>
                  </a:lnTo>
                  <a:lnTo>
                    <a:pt x="550" y="499"/>
                  </a:lnTo>
                  <a:lnTo>
                    <a:pt x="550" y="499"/>
                  </a:lnTo>
                  <a:lnTo>
                    <a:pt x="550" y="505"/>
                  </a:lnTo>
                  <a:lnTo>
                    <a:pt x="550" y="505"/>
                  </a:lnTo>
                  <a:lnTo>
                    <a:pt x="550" y="517"/>
                  </a:lnTo>
                  <a:lnTo>
                    <a:pt x="550" y="517"/>
                  </a:lnTo>
                  <a:lnTo>
                    <a:pt x="550" y="522"/>
                  </a:lnTo>
                  <a:lnTo>
                    <a:pt x="550" y="522"/>
                  </a:lnTo>
                  <a:lnTo>
                    <a:pt x="550" y="528"/>
                  </a:lnTo>
                  <a:lnTo>
                    <a:pt x="561" y="528"/>
                  </a:lnTo>
                  <a:lnTo>
                    <a:pt x="561" y="528"/>
                  </a:lnTo>
                  <a:lnTo>
                    <a:pt x="584" y="522"/>
                  </a:lnTo>
                  <a:lnTo>
                    <a:pt x="584" y="522"/>
                  </a:lnTo>
                  <a:lnTo>
                    <a:pt x="612" y="511"/>
                  </a:lnTo>
                  <a:lnTo>
                    <a:pt x="612" y="511"/>
                  </a:lnTo>
                  <a:lnTo>
                    <a:pt x="624" y="5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Freeform 236"/>
            <p:cNvSpPr>
              <a:spLocks noChangeArrowheads="1"/>
            </p:cNvSpPr>
            <p:nvPr/>
          </p:nvSpPr>
          <p:spPr bwMode="auto">
            <a:xfrm>
              <a:off x="4741863" y="3716338"/>
              <a:ext cx="190500" cy="325437"/>
            </a:xfrm>
            <a:custGeom>
              <a:avLst/>
              <a:gdLst>
                <a:gd name="T0" fmla="*/ 501 w 530"/>
                <a:gd name="T1" fmla="*/ 0 h 904"/>
                <a:gd name="T2" fmla="*/ 432 w 530"/>
                <a:gd name="T3" fmla="*/ 6 h 904"/>
                <a:gd name="T4" fmla="*/ 415 w 530"/>
                <a:gd name="T5" fmla="*/ 188 h 904"/>
                <a:gd name="T6" fmla="*/ 438 w 530"/>
                <a:gd name="T7" fmla="*/ 551 h 904"/>
                <a:gd name="T8" fmla="*/ 449 w 530"/>
                <a:gd name="T9" fmla="*/ 727 h 904"/>
                <a:gd name="T10" fmla="*/ 455 w 530"/>
                <a:gd name="T11" fmla="*/ 727 h 904"/>
                <a:gd name="T12" fmla="*/ 461 w 530"/>
                <a:gd name="T13" fmla="*/ 727 h 904"/>
                <a:gd name="T14" fmla="*/ 472 w 530"/>
                <a:gd name="T15" fmla="*/ 738 h 904"/>
                <a:gd name="T16" fmla="*/ 472 w 530"/>
                <a:gd name="T17" fmla="*/ 755 h 904"/>
                <a:gd name="T18" fmla="*/ 461 w 530"/>
                <a:gd name="T19" fmla="*/ 772 h 904"/>
                <a:gd name="T20" fmla="*/ 455 w 530"/>
                <a:gd name="T21" fmla="*/ 789 h 904"/>
                <a:gd name="T22" fmla="*/ 455 w 530"/>
                <a:gd name="T23" fmla="*/ 795 h 904"/>
                <a:gd name="T24" fmla="*/ 387 w 530"/>
                <a:gd name="T25" fmla="*/ 795 h 904"/>
                <a:gd name="T26" fmla="*/ 256 w 530"/>
                <a:gd name="T27" fmla="*/ 801 h 904"/>
                <a:gd name="T28" fmla="*/ 193 w 530"/>
                <a:gd name="T29" fmla="*/ 801 h 904"/>
                <a:gd name="T30" fmla="*/ 188 w 530"/>
                <a:gd name="T31" fmla="*/ 795 h 904"/>
                <a:gd name="T32" fmla="*/ 182 w 530"/>
                <a:gd name="T33" fmla="*/ 789 h 904"/>
                <a:gd name="T34" fmla="*/ 177 w 530"/>
                <a:gd name="T35" fmla="*/ 783 h 904"/>
                <a:gd name="T36" fmla="*/ 165 w 530"/>
                <a:gd name="T37" fmla="*/ 783 h 904"/>
                <a:gd name="T38" fmla="*/ 159 w 530"/>
                <a:gd name="T39" fmla="*/ 783 h 904"/>
                <a:gd name="T40" fmla="*/ 153 w 530"/>
                <a:gd name="T41" fmla="*/ 795 h 904"/>
                <a:gd name="T42" fmla="*/ 153 w 530"/>
                <a:gd name="T43" fmla="*/ 807 h 904"/>
                <a:gd name="T44" fmla="*/ 159 w 530"/>
                <a:gd name="T45" fmla="*/ 817 h 904"/>
                <a:gd name="T46" fmla="*/ 159 w 530"/>
                <a:gd name="T47" fmla="*/ 823 h 904"/>
                <a:gd name="T48" fmla="*/ 153 w 530"/>
                <a:gd name="T49" fmla="*/ 829 h 904"/>
                <a:gd name="T50" fmla="*/ 142 w 530"/>
                <a:gd name="T51" fmla="*/ 829 h 904"/>
                <a:gd name="T52" fmla="*/ 137 w 530"/>
                <a:gd name="T53" fmla="*/ 829 h 904"/>
                <a:gd name="T54" fmla="*/ 137 w 530"/>
                <a:gd name="T55" fmla="*/ 829 h 904"/>
                <a:gd name="T56" fmla="*/ 131 w 530"/>
                <a:gd name="T57" fmla="*/ 835 h 904"/>
                <a:gd name="T58" fmla="*/ 119 w 530"/>
                <a:gd name="T59" fmla="*/ 835 h 904"/>
                <a:gd name="T60" fmla="*/ 103 w 530"/>
                <a:gd name="T61" fmla="*/ 829 h 904"/>
                <a:gd name="T62" fmla="*/ 86 w 530"/>
                <a:gd name="T63" fmla="*/ 823 h 904"/>
                <a:gd name="T64" fmla="*/ 68 w 530"/>
                <a:gd name="T65" fmla="*/ 823 h 904"/>
                <a:gd name="T66" fmla="*/ 57 w 530"/>
                <a:gd name="T67" fmla="*/ 817 h 904"/>
                <a:gd name="T68" fmla="*/ 52 w 530"/>
                <a:gd name="T69" fmla="*/ 817 h 904"/>
                <a:gd name="T70" fmla="*/ 46 w 530"/>
                <a:gd name="T71" fmla="*/ 817 h 904"/>
                <a:gd name="T72" fmla="*/ 40 w 530"/>
                <a:gd name="T73" fmla="*/ 823 h 904"/>
                <a:gd name="T74" fmla="*/ 40 w 530"/>
                <a:gd name="T75" fmla="*/ 835 h 904"/>
                <a:gd name="T76" fmla="*/ 40 w 530"/>
                <a:gd name="T77" fmla="*/ 846 h 904"/>
                <a:gd name="T78" fmla="*/ 34 w 530"/>
                <a:gd name="T79" fmla="*/ 863 h 904"/>
                <a:gd name="T80" fmla="*/ 34 w 530"/>
                <a:gd name="T81" fmla="*/ 875 h 904"/>
                <a:gd name="T82" fmla="*/ 34 w 530"/>
                <a:gd name="T83" fmla="*/ 886 h 904"/>
                <a:gd name="T84" fmla="*/ 28 w 530"/>
                <a:gd name="T85" fmla="*/ 897 h 904"/>
                <a:gd name="T86" fmla="*/ 18 w 530"/>
                <a:gd name="T87" fmla="*/ 903 h 904"/>
                <a:gd name="T88" fmla="*/ 12 w 530"/>
                <a:gd name="T89" fmla="*/ 903 h 904"/>
                <a:gd name="T90" fmla="*/ 6 w 530"/>
                <a:gd name="T91" fmla="*/ 90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0" h="904">
                  <a:moveTo>
                    <a:pt x="529" y="0"/>
                  </a:moveTo>
                  <a:lnTo>
                    <a:pt x="501" y="0"/>
                  </a:lnTo>
                  <a:lnTo>
                    <a:pt x="467" y="6"/>
                  </a:lnTo>
                  <a:lnTo>
                    <a:pt x="432" y="6"/>
                  </a:lnTo>
                  <a:lnTo>
                    <a:pt x="404" y="6"/>
                  </a:lnTo>
                  <a:lnTo>
                    <a:pt x="415" y="188"/>
                  </a:lnTo>
                  <a:lnTo>
                    <a:pt x="427" y="368"/>
                  </a:lnTo>
                  <a:lnTo>
                    <a:pt x="438" y="551"/>
                  </a:lnTo>
                  <a:lnTo>
                    <a:pt x="449" y="727"/>
                  </a:lnTo>
                  <a:lnTo>
                    <a:pt x="449" y="727"/>
                  </a:lnTo>
                  <a:lnTo>
                    <a:pt x="455" y="727"/>
                  </a:lnTo>
                  <a:lnTo>
                    <a:pt x="455" y="727"/>
                  </a:lnTo>
                  <a:lnTo>
                    <a:pt x="461" y="727"/>
                  </a:lnTo>
                  <a:lnTo>
                    <a:pt x="461" y="727"/>
                  </a:lnTo>
                  <a:lnTo>
                    <a:pt x="472" y="738"/>
                  </a:lnTo>
                  <a:lnTo>
                    <a:pt x="472" y="738"/>
                  </a:lnTo>
                  <a:lnTo>
                    <a:pt x="472" y="755"/>
                  </a:lnTo>
                  <a:lnTo>
                    <a:pt x="472" y="755"/>
                  </a:lnTo>
                  <a:lnTo>
                    <a:pt x="461" y="772"/>
                  </a:lnTo>
                  <a:lnTo>
                    <a:pt x="461" y="772"/>
                  </a:lnTo>
                  <a:lnTo>
                    <a:pt x="455" y="789"/>
                  </a:lnTo>
                  <a:lnTo>
                    <a:pt x="455" y="789"/>
                  </a:lnTo>
                  <a:lnTo>
                    <a:pt x="455" y="795"/>
                  </a:lnTo>
                  <a:lnTo>
                    <a:pt x="455" y="795"/>
                  </a:lnTo>
                  <a:lnTo>
                    <a:pt x="455" y="795"/>
                  </a:lnTo>
                  <a:lnTo>
                    <a:pt x="387" y="795"/>
                  </a:lnTo>
                  <a:lnTo>
                    <a:pt x="324" y="801"/>
                  </a:lnTo>
                  <a:lnTo>
                    <a:pt x="256" y="801"/>
                  </a:lnTo>
                  <a:lnTo>
                    <a:pt x="193" y="801"/>
                  </a:lnTo>
                  <a:lnTo>
                    <a:pt x="193" y="801"/>
                  </a:lnTo>
                  <a:lnTo>
                    <a:pt x="188" y="795"/>
                  </a:lnTo>
                  <a:lnTo>
                    <a:pt x="188" y="795"/>
                  </a:lnTo>
                  <a:lnTo>
                    <a:pt x="182" y="789"/>
                  </a:lnTo>
                  <a:lnTo>
                    <a:pt x="182" y="789"/>
                  </a:lnTo>
                  <a:lnTo>
                    <a:pt x="177" y="783"/>
                  </a:lnTo>
                  <a:lnTo>
                    <a:pt x="177" y="783"/>
                  </a:lnTo>
                  <a:lnTo>
                    <a:pt x="165" y="783"/>
                  </a:lnTo>
                  <a:lnTo>
                    <a:pt x="165" y="783"/>
                  </a:lnTo>
                  <a:lnTo>
                    <a:pt x="159" y="783"/>
                  </a:lnTo>
                  <a:lnTo>
                    <a:pt x="159" y="783"/>
                  </a:lnTo>
                  <a:lnTo>
                    <a:pt x="153" y="795"/>
                  </a:lnTo>
                  <a:lnTo>
                    <a:pt x="153" y="795"/>
                  </a:lnTo>
                  <a:lnTo>
                    <a:pt x="153" y="807"/>
                  </a:lnTo>
                  <a:lnTo>
                    <a:pt x="153" y="807"/>
                  </a:lnTo>
                  <a:lnTo>
                    <a:pt x="159" y="817"/>
                  </a:lnTo>
                  <a:lnTo>
                    <a:pt x="159" y="817"/>
                  </a:lnTo>
                  <a:lnTo>
                    <a:pt x="159" y="823"/>
                  </a:lnTo>
                  <a:lnTo>
                    <a:pt x="159" y="823"/>
                  </a:lnTo>
                  <a:lnTo>
                    <a:pt x="153" y="829"/>
                  </a:lnTo>
                  <a:lnTo>
                    <a:pt x="153" y="829"/>
                  </a:lnTo>
                  <a:lnTo>
                    <a:pt x="142" y="829"/>
                  </a:lnTo>
                  <a:lnTo>
                    <a:pt x="142" y="829"/>
                  </a:lnTo>
                  <a:lnTo>
                    <a:pt x="137" y="829"/>
                  </a:lnTo>
                  <a:lnTo>
                    <a:pt x="137" y="829"/>
                  </a:lnTo>
                  <a:lnTo>
                    <a:pt x="137" y="829"/>
                  </a:lnTo>
                  <a:lnTo>
                    <a:pt x="137" y="829"/>
                  </a:lnTo>
                  <a:lnTo>
                    <a:pt x="131" y="835"/>
                  </a:lnTo>
                  <a:lnTo>
                    <a:pt x="131" y="835"/>
                  </a:lnTo>
                  <a:lnTo>
                    <a:pt x="119" y="835"/>
                  </a:lnTo>
                  <a:lnTo>
                    <a:pt x="119" y="835"/>
                  </a:lnTo>
                  <a:lnTo>
                    <a:pt x="103" y="829"/>
                  </a:lnTo>
                  <a:lnTo>
                    <a:pt x="103" y="829"/>
                  </a:lnTo>
                  <a:lnTo>
                    <a:pt x="86" y="823"/>
                  </a:lnTo>
                  <a:lnTo>
                    <a:pt x="86" y="823"/>
                  </a:lnTo>
                  <a:lnTo>
                    <a:pt x="68" y="823"/>
                  </a:lnTo>
                  <a:lnTo>
                    <a:pt x="68" y="823"/>
                  </a:lnTo>
                  <a:lnTo>
                    <a:pt x="57" y="817"/>
                  </a:lnTo>
                  <a:lnTo>
                    <a:pt x="57" y="817"/>
                  </a:lnTo>
                  <a:lnTo>
                    <a:pt x="52" y="817"/>
                  </a:lnTo>
                  <a:lnTo>
                    <a:pt x="52" y="817"/>
                  </a:lnTo>
                  <a:lnTo>
                    <a:pt x="46" y="817"/>
                  </a:lnTo>
                  <a:lnTo>
                    <a:pt x="46" y="817"/>
                  </a:lnTo>
                  <a:lnTo>
                    <a:pt x="40" y="823"/>
                  </a:lnTo>
                  <a:lnTo>
                    <a:pt x="40" y="823"/>
                  </a:lnTo>
                  <a:lnTo>
                    <a:pt x="40" y="835"/>
                  </a:lnTo>
                  <a:lnTo>
                    <a:pt x="40" y="835"/>
                  </a:lnTo>
                  <a:lnTo>
                    <a:pt x="40" y="846"/>
                  </a:lnTo>
                  <a:lnTo>
                    <a:pt x="40" y="846"/>
                  </a:lnTo>
                  <a:lnTo>
                    <a:pt x="34" y="863"/>
                  </a:lnTo>
                  <a:lnTo>
                    <a:pt x="34" y="863"/>
                  </a:lnTo>
                  <a:lnTo>
                    <a:pt x="34" y="875"/>
                  </a:lnTo>
                  <a:lnTo>
                    <a:pt x="34" y="875"/>
                  </a:lnTo>
                  <a:lnTo>
                    <a:pt x="34" y="886"/>
                  </a:lnTo>
                  <a:lnTo>
                    <a:pt x="34" y="886"/>
                  </a:lnTo>
                  <a:lnTo>
                    <a:pt x="28" y="897"/>
                  </a:lnTo>
                  <a:lnTo>
                    <a:pt x="28" y="897"/>
                  </a:lnTo>
                  <a:lnTo>
                    <a:pt x="18" y="903"/>
                  </a:lnTo>
                  <a:lnTo>
                    <a:pt x="18" y="903"/>
                  </a:lnTo>
                  <a:lnTo>
                    <a:pt x="12" y="903"/>
                  </a:lnTo>
                  <a:lnTo>
                    <a:pt x="12" y="903"/>
                  </a:lnTo>
                  <a:lnTo>
                    <a:pt x="6" y="903"/>
                  </a:lnTo>
                  <a:lnTo>
                    <a:pt x="6" y="903"/>
                  </a:lnTo>
                  <a:lnTo>
                    <a:pt x="0" y="90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Freeform 237"/>
            <p:cNvSpPr>
              <a:spLocks noChangeArrowheads="1"/>
            </p:cNvSpPr>
            <p:nvPr/>
          </p:nvSpPr>
          <p:spPr bwMode="auto">
            <a:xfrm>
              <a:off x="4632325" y="3978275"/>
              <a:ext cx="111125" cy="63500"/>
            </a:xfrm>
            <a:custGeom>
              <a:avLst/>
              <a:gdLst>
                <a:gd name="T0" fmla="*/ 307 w 308"/>
                <a:gd name="T1" fmla="*/ 176 h 177"/>
                <a:gd name="T2" fmla="*/ 307 w 308"/>
                <a:gd name="T3" fmla="*/ 170 h 177"/>
                <a:gd name="T4" fmla="*/ 301 w 308"/>
                <a:gd name="T5" fmla="*/ 165 h 177"/>
                <a:gd name="T6" fmla="*/ 296 w 308"/>
                <a:gd name="T7" fmla="*/ 159 h 177"/>
                <a:gd name="T8" fmla="*/ 290 w 308"/>
                <a:gd name="T9" fmla="*/ 148 h 177"/>
                <a:gd name="T10" fmla="*/ 285 w 308"/>
                <a:gd name="T11" fmla="*/ 148 h 177"/>
                <a:gd name="T12" fmla="*/ 273 w 308"/>
                <a:gd name="T13" fmla="*/ 148 h 177"/>
                <a:gd name="T14" fmla="*/ 262 w 308"/>
                <a:gd name="T15" fmla="*/ 142 h 177"/>
                <a:gd name="T16" fmla="*/ 250 w 308"/>
                <a:gd name="T17" fmla="*/ 130 h 177"/>
                <a:gd name="T18" fmla="*/ 250 w 308"/>
                <a:gd name="T19" fmla="*/ 114 h 177"/>
                <a:gd name="T20" fmla="*/ 250 w 308"/>
                <a:gd name="T21" fmla="*/ 102 h 177"/>
                <a:gd name="T22" fmla="*/ 245 w 308"/>
                <a:gd name="T23" fmla="*/ 90 h 177"/>
                <a:gd name="T24" fmla="*/ 239 w 308"/>
                <a:gd name="T25" fmla="*/ 85 h 177"/>
                <a:gd name="T26" fmla="*/ 228 w 308"/>
                <a:gd name="T27" fmla="*/ 85 h 177"/>
                <a:gd name="T28" fmla="*/ 216 w 308"/>
                <a:gd name="T29" fmla="*/ 85 h 177"/>
                <a:gd name="T30" fmla="*/ 205 w 308"/>
                <a:gd name="T31" fmla="*/ 80 h 177"/>
                <a:gd name="T32" fmla="*/ 205 w 308"/>
                <a:gd name="T33" fmla="*/ 68 h 177"/>
                <a:gd name="T34" fmla="*/ 200 w 308"/>
                <a:gd name="T35" fmla="*/ 51 h 177"/>
                <a:gd name="T36" fmla="*/ 200 w 308"/>
                <a:gd name="T37" fmla="*/ 40 h 177"/>
                <a:gd name="T38" fmla="*/ 194 w 308"/>
                <a:gd name="T39" fmla="*/ 34 h 177"/>
                <a:gd name="T40" fmla="*/ 182 w 308"/>
                <a:gd name="T41" fmla="*/ 28 h 177"/>
                <a:gd name="T42" fmla="*/ 176 w 308"/>
                <a:gd name="T43" fmla="*/ 17 h 177"/>
                <a:gd name="T44" fmla="*/ 165 w 308"/>
                <a:gd name="T45" fmla="*/ 11 h 177"/>
                <a:gd name="T46" fmla="*/ 160 w 308"/>
                <a:gd name="T47" fmla="*/ 5 h 177"/>
                <a:gd name="T48" fmla="*/ 142 w 308"/>
                <a:gd name="T49" fmla="*/ 5 h 177"/>
                <a:gd name="T50" fmla="*/ 125 w 308"/>
                <a:gd name="T51" fmla="*/ 5 h 177"/>
                <a:gd name="T52" fmla="*/ 114 w 308"/>
                <a:gd name="T53" fmla="*/ 5 h 177"/>
                <a:gd name="T54" fmla="*/ 103 w 308"/>
                <a:gd name="T55" fmla="*/ 5 h 177"/>
                <a:gd name="T56" fmla="*/ 91 w 308"/>
                <a:gd name="T57" fmla="*/ 5 h 177"/>
                <a:gd name="T58" fmla="*/ 80 w 308"/>
                <a:gd name="T59" fmla="*/ 5 h 177"/>
                <a:gd name="T60" fmla="*/ 69 w 308"/>
                <a:gd name="T61" fmla="*/ 0 h 177"/>
                <a:gd name="T62" fmla="*/ 57 w 308"/>
                <a:gd name="T63" fmla="*/ 0 h 177"/>
                <a:gd name="T64" fmla="*/ 57 w 308"/>
                <a:gd name="T65" fmla="*/ 5 h 177"/>
                <a:gd name="T66" fmla="*/ 46 w 308"/>
                <a:gd name="T67" fmla="*/ 17 h 177"/>
                <a:gd name="T68" fmla="*/ 35 w 308"/>
                <a:gd name="T69" fmla="*/ 22 h 177"/>
                <a:gd name="T70" fmla="*/ 29 w 308"/>
                <a:gd name="T71" fmla="*/ 28 h 177"/>
                <a:gd name="T72" fmla="*/ 23 w 308"/>
                <a:gd name="T73" fmla="*/ 28 h 177"/>
                <a:gd name="T74" fmla="*/ 12 w 308"/>
                <a:gd name="T75" fmla="*/ 34 h 177"/>
                <a:gd name="T76" fmla="*/ 0 w 308"/>
                <a:gd name="T77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8" h="177">
                  <a:moveTo>
                    <a:pt x="307" y="176"/>
                  </a:moveTo>
                  <a:lnTo>
                    <a:pt x="307" y="176"/>
                  </a:lnTo>
                  <a:lnTo>
                    <a:pt x="307" y="170"/>
                  </a:lnTo>
                  <a:lnTo>
                    <a:pt x="307" y="170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0" y="148"/>
                  </a:lnTo>
                  <a:lnTo>
                    <a:pt x="290" y="148"/>
                  </a:lnTo>
                  <a:lnTo>
                    <a:pt x="285" y="148"/>
                  </a:lnTo>
                  <a:lnTo>
                    <a:pt x="285" y="148"/>
                  </a:lnTo>
                  <a:lnTo>
                    <a:pt x="273" y="148"/>
                  </a:lnTo>
                  <a:lnTo>
                    <a:pt x="273" y="148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56" y="136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14"/>
                  </a:lnTo>
                  <a:lnTo>
                    <a:pt x="250" y="114"/>
                  </a:lnTo>
                  <a:lnTo>
                    <a:pt x="250" y="102"/>
                  </a:lnTo>
                  <a:lnTo>
                    <a:pt x="250" y="102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239" y="85"/>
                  </a:lnTo>
                  <a:lnTo>
                    <a:pt x="239" y="85"/>
                  </a:lnTo>
                  <a:lnTo>
                    <a:pt x="228" y="85"/>
                  </a:lnTo>
                  <a:lnTo>
                    <a:pt x="228" y="85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0" y="51"/>
                  </a:lnTo>
                  <a:lnTo>
                    <a:pt x="200" y="51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4" y="34"/>
                  </a:lnTo>
                  <a:lnTo>
                    <a:pt x="194" y="34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76" y="17"/>
                  </a:lnTo>
                  <a:lnTo>
                    <a:pt x="176" y="17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3" y="28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0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Freeform 238"/>
            <p:cNvSpPr>
              <a:spLocks noChangeArrowheads="1"/>
            </p:cNvSpPr>
            <p:nvPr/>
          </p:nvSpPr>
          <p:spPr bwMode="auto">
            <a:xfrm>
              <a:off x="4740275" y="4041775"/>
              <a:ext cx="14288" cy="76200"/>
            </a:xfrm>
            <a:custGeom>
              <a:avLst/>
              <a:gdLst>
                <a:gd name="T0" fmla="*/ 6 w 41"/>
                <a:gd name="T1" fmla="*/ 0 h 211"/>
                <a:gd name="T2" fmla="*/ 6 w 41"/>
                <a:gd name="T3" fmla="*/ 0 h 211"/>
                <a:gd name="T4" fmla="*/ 6 w 41"/>
                <a:gd name="T5" fmla="*/ 6 h 211"/>
                <a:gd name="T6" fmla="*/ 6 w 41"/>
                <a:gd name="T7" fmla="*/ 6 h 211"/>
                <a:gd name="T8" fmla="*/ 6 w 41"/>
                <a:gd name="T9" fmla="*/ 17 h 211"/>
                <a:gd name="T10" fmla="*/ 6 w 41"/>
                <a:gd name="T11" fmla="*/ 17 h 211"/>
                <a:gd name="T12" fmla="*/ 6 w 41"/>
                <a:gd name="T13" fmla="*/ 34 h 211"/>
                <a:gd name="T14" fmla="*/ 6 w 41"/>
                <a:gd name="T15" fmla="*/ 34 h 211"/>
                <a:gd name="T16" fmla="*/ 12 w 41"/>
                <a:gd name="T17" fmla="*/ 39 h 211"/>
                <a:gd name="T18" fmla="*/ 12 w 41"/>
                <a:gd name="T19" fmla="*/ 39 h 211"/>
                <a:gd name="T20" fmla="*/ 12 w 41"/>
                <a:gd name="T21" fmla="*/ 45 h 211"/>
                <a:gd name="T22" fmla="*/ 12 w 41"/>
                <a:gd name="T23" fmla="*/ 51 h 211"/>
                <a:gd name="T24" fmla="*/ 12 w 41"/>
                <a:gd name="T25" fmla="*/ 51 h 211"/>
                <a:gd name="T26" fmla="*/ 12 w 41"/>
                <a:gd name="T27" fmla="*/ 74 h 211"/>
                <a:gd name="T28" fmla="*/ 12 w 41"/>
                <a:gd name="T29" fmla="*/ 74 h 211"/>
                <a:gd name="T30" fmla="*/ 6 w 41"/>
                <a:gd name="T31" fmla="*/ 97 h 211"/>
                <a:gd name="T32" fmla="*/ 6 w 41"/>
                <a:gd name="T33" fmla="*/ 97 h 211"/>
                <a:gd name="T34" fmla="*/ 0 w 41"/>
                <a:gd name="T35" fmla="*/ 103 h 211"/>
                <a:gd name="T36" fmla="*/ 0 w 41"/>
                <a:gd name="T37" fmla="*/ 103 h 211"/>
                <a:gd name="T38" fmla="*/ 0 w 41"/>
                <a:gd name="T39" fmla="*/ 108 h 211"/>
                <a:gd name="T40" fmla="*/ 0 w 41"/>
                <a:gd name="T41" fmla="*/ 108 h 211"/>
                <a:gd name="T42" fmla="*/ 0 w 41"/>
                <a:gd name="T43" fmla="*/ 114 h 211"/>
                <a:gd name="T44" fmla="*/ 0 w 41"/>
                <a:gd name="T45" fmla="*/ 114 h 211"/>
                <a:gd name="T46" fmla="*/ 6 w 41"/>
                <a:gd name="T47" fmla="*/ 125 h 211"/>
                <a:gd name="T48" fmla="*/ 6 w 41"/>
                <a:gd name="T49" fmla="*/ 125 h 211"/>
                <a:gd name="T50" fmla="*/ 12 w 41"/>
                <a:gd name="T51" fmla="*/ 131 h 211"/>
                <a:gd name="T52" fmla="*/ 12 w 41"/>
                <a:gd name="T53" fmla="*/ 131 h 211"/>
                <a:gd name="T54" fmla="*/ 18 w 41"/>
                <a:gd name="T55" fmla="*/ 142 h 211"/>
                <a:gd name="T56" fmla="*/ 18 w 41"/>
                <a:gd name="T57" fmla="*/ 142 h 211"/>
                <a:gd name="T58" fmla="*/ 29 w 41"/>
                <a:gd name="T59" fmla="*/ 148 h 211"/>
                <a:gd name="T60" fmla="*/ 29 w 41"/>
                <a:gd name="T61" fmla="*/ 148 h 211"/>
                <a:gd name="T62" fmla="*/ 34 w 41"/>
                <a:gd name="T63" fmla="*/ 154 h 211"/>
                <a:gd name="T64" fmla="*/ 34 w 41"/>
                <a:gd name="T65" fmla="*/ 154 h 211"/>
                <a:gd name="T66" fmla="*/ 34 w 41"/>
                <a:gd name="T67" fmla="*/ 159 h 211"/>
                <a:gd name="T68" fmla="*/ 34 w 41"/>
                <a:gd name="T69" fmla="*/ 159 h 211"/>
                <a:gd name="T70" fmla="*/ 34 w 41"/>
                <a:gd name="T71" fmla="*/ 176 h 211"/>
                <a:gd name="T72" fmla="*/ 34 w 41"/>
                <a:gd name="T73" fmla="*/ 176 h 211"/>
                <a:gd name="T74" fmla="*/ 40 w 41"/>
                <a:gd name="T75" fmla="*/ 193 h 211"/>
                <a:gd name="T76" fmla="*/ 40 w 41"/>
                <a:gd name="T77" fmla="*/ 193 h 211"/>
                <a:gd name="T78" fmla="*/ 40 w 41"/>
                <a:gd name="T79" fmla="*/ 204 h 211"/>
                <a:gd name="T80" fmla="*/ 40 w 41"/>
                <a:gd name="T81" fmla="*/ 204 h 211"/>
                <a:gd name="T82" fmla="*/ 40 w 41"/>
                <a:gd name="T83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" h="211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45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9" y="148"/>
                  </a:lnTo>
                  <a:lnTo>
                    <a:pt x="29" y="148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40" y="193"/>
                  </a:lnTo>
                  <a:lnTo>
                    <a:pt x="40" y="193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0" y="21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Freeform 239"/>
            <p:cNvSpPr>
              <a:spLocks noChangeArrowheads="1"/>
            </p:cNvSpPr>
            <p:nvPr/>
          </p:nvSpPr>
          <p:spPr bwMode="auto">
            <a:xfrm>
              <a:off x="4624388" y="4078288"/>
              <a:ext cx="84137" cy="26987"/>
            </a:xfrm>
            <a:custGeom>
              <a:avLst/>
              <a:gdLst>
                <a:gd name="T0" fmla="*/ 17 w 233"/>
                <a:gd name="T1" fmla="*/ 73 h 74"/>
                <a:gd name="T2" fmla="*/ 45 w 233"/>
                <a:gd name="T3" fmla="*/ 73 h 74"/>
                <a:gd name="T4" fmla="*/ 62 w 233"/>
                <a:gd name="T5" fmla="*/ 73 h 74"/>
                <a:gd name="T6" fmla="*/ 62 w 233"/>
                <a:gd name="T7" fmla="*/ 67 h 74"/>
                <a:gd name="T8" fmla="*/ 68 w 233"/>
                <a:gd name="T9" fmla="*/ 62 h 74"/>
                <a:gd name="T10" fmla="*/ 79 w 233"/>
                <a:gd name="T11" fmla="*/ 56 h 74"/>
                <a:gd name="T12" fmla="*/ 91 w 233"/>
                <a:gd name="T13" fmla="*/ 51 h 74"/>
                <a:gd name="T14" fmla="*/ 113 w 233"/>
                <a:gd name="T15" fmla="*/ 51 h 74"/>
                <a:gd name="T16" fmla="*/ 147 w 233"/>
                <a:gd name="T17" fmla="*/ 51 h 74"/>
                <a:gd name="T18" fmla="*/ 182 w 233"/>
                <a:gd name="T19" fmla="*/ 51 h 74"/>
                <a:gd name="T20" fmla="*/ 204 w 233"/>
                <a:gd name="T21" fmla="*/ 51 h 74"/>
                <a:gd name="T22" fmla="*/ 216 w 233"/>
                <a:gd name="T23" fmla="*/ 45 h 74"/>
                <a:gd name="T24" fmla="*/ 227 w 233"/>
                <a:gd name="T25" fmla="*/ 45 h 74"/>
                <a:gd name="T26" fmla="*/ 232 w 233"/>
                <a:gd name="T27" fmla="*/ 33 h 74"/>
                <a:gd name="T28" fmla="*/ 232 w 233"/>
                <a:gd name="T29" fmla="*/ 16 h 74"/>
                <a:gd name="T30" fmla="*/ 232 w 233"/>
                <a:gd name="T31" fmla="*/ 5 h 74"/>
                <a:gd name="T32" fmla="*/ 227 w 233"/>
                <a:gd name="T33" fmla="*/ 5 h 74"/>
                <a:gd name="T34" fmla="*/ 216 w 233"/>
                <a:gd name="T35" fmla="*/ 5 h 74"/>
                <a:gd name="T36" fmla="*/ 204 w 233"/>
                <a:gd name="T37" fmla="*/ 5 h 74"/>
                <a:gd name="T38" fmla="*/ 193 w 233"/>
                <a:gd name="T39" fmla="*/ 5 h 74"/>
                <a:gd name="T40" fmla="*/ 182 w 233"/>
                <a:gd name="T41" fmla="*/ 5 h 74"/>
                <a:gd name="T42" fmla="*/ 170 w 233"/>
                <a:gd name="T43" fmla="*/ 5 h 74"/>
                <a:gd name="T44" fmla="*/ 159 w 233"/>
                <a:gd name="T45" fmla="*/ 5 h 74"/>
                <a:gd name="T46" fmla="*/ 142 w 233"/>
                <a:gd name="T47" fmla="*/ 11 h 74"/>
                <a:gd name="T48" fmla="*/ 125 w 233"/>
                <a:gd name="T49" fmla="*/ 11 h 74"/>
                <a:gd name="T50" fmla="*/ 107 w 233"/>
                <a:gd name="T51" fmla="*/ 11 h 74"/>
                <a:gd name="T52" fmla="*/ 91 w 233"/>
                <a:gd name="T53" fmla="*/ 5 h 74"/>
                <a:gd name="T54" fmla="*/ 85 w 233"/>
                <a:gd name="T55" fmla="*/ 0 h 74"/>
                <a:gd name="T56" fmla="*/ 79 w 233"/>
                <a:gd name="T57" fmla="*/ 0 h 74"/>
                <a:gd name="T58" fmla="*/ 79 w 233"/>
                <a:gd name="T59" fmla="*/ 5 h 74"/>
                <a:gd name="T60" fmla="*/ 68 w 233"/>
                <a:gd name="T61" fmla="*/ 11 h 74"/>
                <a:gd name="T62" fmla="*/ 57 w 233"/>
                <a:gd name="T63" fmla="*/ 16 h 74"/>
                <a:gd name="T64" fmla="*/ 51 w 233"/>
                <a:gd name="T65" fmla="*/ 16 h 74"/>
                <a:gd name="T66" fmla="*/ 45 w 233"/>
                <a:gd name="T67" fmla="*/ 16 h 74"/>
                <a:gd name="T68" fmla="*/ 34 w 233"/>
                <a:gd name="T69" fmla="*/ 16 h 74"/>
                <a:gd name="T70" fmla="*/ 22 w 233"/>
                <a:gd name="T71" fmla="*/ 16 h 74"/>
                <a:gd name="T72" fmla="*/ 11 w 233"/>
                <a:gd name="T73" fmla="*/ 22 h 74"/>
                <a:gd name="T74" fmla="*/ 5 w 233"/>
                <a:gd name="T75" fmla="*/ 22 h 74"/>
                <a:gd name="T76" fmla="*/ 5 w 233"/>
                <a:gd name="T77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74">
                  <a:moveTo>
                    <a:pt x="5" y="73"/>
                  </a:moveTo>
                  <a:lnTo>
                    <a:pt x="17" y="73"/>
                  </a:lnTo>
                  <a:lnTo>
                    <a:pt x="34" y="73"/>
                  </a:lnTo>
                  <a:lnTo>
                    <a:pt x="45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47" y="51"/>
                  </a:lnTo>
                  <a:lnTo>
                    <a:pt x="147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204" y="51"/>
                  </a:lnTo>
                  <a:lnTo>
                    <a:pt x="204" y="51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22"/>
                  </a:lnTo>
                  <a:lnTo>
                    <a:pt x="5" y="73"/>
                  </a:lnTo>
                </a:path>
              </a:pathLst>
            </a:custGeom>
            <a:solidFill>
              <a:srgbClr val="BBBA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Freeform 240"/>
            <p:cNvSpPr>
              <a:spLocks noChangeArrowheads="1"/>
            </p:cNvSpPr>
            <p:nvPr/>
          </p:nvSpPr>
          <p:spPr bwMode="auto">
            <a:xfrm>
              <a:off x="4624388" y="4078288"/>
              <a:ext cx="84137" cy="26987"/>
            </a:xfrm>
            <a:custGeom>
              <a:avLst/>
              <a:gdLst>
                <a:gd name="T0" fmla="*/ 17 w 233"/>
                <a:gd name="T1" fmla="*/ 73 h 74"/>
                <a:gd name="T2" fmla="*/ 45 w 233"/>
                <a:gd name="T3" fmla="*/ 73 h 74"/>
                <a:gd name="T4" fmla="*/ 62 w 233"/>
                <a:gd name="T5" fmla="*/ 73 h 74"/>
                <a:gd name="T6" fmla="*/ 62 w 233"/>
                <a:gd name="T7" fmla="*/ 67 h 74"/>
                <a:gd name="T8" fmla="*/ 68 w 233"/>
                <a:gd name="T9" fmla="*/ 62 h 74"/>
                <a:gd name="T10" fmla="*/ 79 w 233"/>
                <a:gd name="T11" fmla="*/ 56 h 74"/>
                <a:gd name="T12" fmla="*/ 91 w 233"/>
                <a:gd name="T13" fmla="*/ 51 h 74"/>
                <a:gd name="T14" fmla="*/ 113 w 233"/>
                <a:gd name="T15" fmla="*/ 51 h 74"/>
                <a:gd name="T16" fmla="*/ 147 w 233"/>
                <a:gd name="T17" fmla="*/ 51 h 74"/>
                <a:gd name="T18" fmla="*/ 182 w 233"/>
                <a:gd name="T19" fmla="*/ 51 h 74"/>
                <a:gd name="T20" fmla="*/ 204 w 233"/>
                <a:gd name="T21" fmla="*/ 51 h 74"/>
                <a:gd name="T22" fmla="*/ 216 w 233"/>
                <a:gd name="T23" fmla="*/ 45 h 74"/>
                <a:gd name="T24" fmla="*/ 227 w 233"/>
                <a:gd name="T25" fmla="*/ 45 h 74"/>
                <a:gd name="T26" fmla="*/ 232 w 233"/>
                <a:gd name="T27" fmla="*/ 33 h 74"/>
                <a:gd name="T28" fmla="*/ 232 w 233"/>
                <a:gd name="T29" fmla="*/ 16 h 74"/>
                <a:gd name="T30" fmla="*/ 232 w 233"/>
                <a:gd name="T31" fmla="*/ 5 h 74"/>
                <a:gd name="T32" fmla="*/ 227 w 233"/>
                <a:gd name="T33" fmla="*/ 5 h 74"/>
                <a:gd name="T34" fmla="*/ 216 w 233"/>
                <a:gd name="T35" fmla="*/ 5 h 74"/>
                <a:gd name="T36" fmla="*/ 204 w 233"/>
                <a:gd name="T37" fmla="*/ 5 h 74"/>
                <a:gd name="T38" fmla="*/ 193 w 233"/>
                <a:gd name="T39" fmla="*/ 5 h 74"/>
                <a:gd name="T40" fmla="*/ 182 w 233"/>
                <a:gd name="T41" fmla="*/ 5 h 74"/>
                <a:gd name="T42" fmla="*/ 170 w 233"/>
                <a:gd name="T43" fmla="*/ 5 h 74"/>
                <a:gd name="T44" fmla="*/ 159 w 233"/>
                <a:gd name="T45" fmla="*/ 5 h 74"/>
                <a:gd name="T46" fmla="*/ 142 w 233"/>
                <a:gd name="T47" fmla="*/ 11 h 74"/>
                <a:gd name="T48" fmla="*/ 125 w 233"/>
                <a:gd name="T49" fmla="*/ 11 h 74"/>
                <a:gd name="T50" fmla="*/ 107 w 233"/>
                <a:gd name="T51" fmla="*/ 11 h 74"/>
                <a:gd name="T52" fmla="*/ 91 w 233"/>
                <a:gd name="T53" fmla="*/ 5 h 74"/>
                <a:gd name="T54" fmla="*/ 85 w 233"/>
                <a:gd name="T55" fmla="*/ 0 h 74"/>
                <a:gd name="T56" fmla="*/ 79 w 233"/>
                <a:gd name="T57" fmla="*/ 0 h 74"/>
                <a:gd name="T58" fmla="*/ 79 w 233"/>
                <a:gd name="T59" fmla="*/ 5 h 74"/>
                <a:gd name="T60" fmla="*/ 68 w 233"/>
                <a:gd name="T61" fmla="*/ 11 h 74"/>
                <a:gd name="T62" fmla="*/ 57 w 233"/>
                <a:gd name="T63" fmla="*/ 16 h 74"/>
                <a:gd name="T64" fmla="*/ 51 w 233"/>
                <a:gd name="T65" fmla="*/ 16 h 74"/>
                <a:gd name="T66" fmla="*/ 45 w 233"/>
                <a:gd name="T67" fmla="*/ 16 h 74"/>
                <a:gd name="T68" fmla="*/ 34 w 233"/>
                <a:gd name="T69" fmla="*/ 16 h 74"/>
                <a:gd name="T70" fmla="*/ 22 w 233"/>
                <a:gd name="T71" fmla="*/ 16 h 74"/>
                <a:gd name="T72" fmla="*/ 11 w 233"/>
                <a:gd name="T73" fmla="*/ 22 h 74"/>
                <a:gd name="T74" fmla="*/ 5 w 233"/>
                <a:gd name="T75" fmla="*/ 2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3" h="74">
                  <a:moveTo>
                    <a:pt x="5" y="73"/>
                  </a:moveTo>
                  <a:lnTo>
                    <a:pt x="17" y="73"/>
                  </a:lnTo>
                  <a:lnTo>
                    <a:pt x="34" y="73"/>
                  </a:lnTo>
                  <a:lnTo>
                    <a:pt x="45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67"/>
                  </a:lnTo>
                  <a:lnTo>
                    <a:pt x="62" y="67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113" y="51"/>
                  </a:lnTo>
                  <a:lnTo>
                    <a:pt x="113" y="51"/>
                  </a:lnTo>
                  <a:lnTo>
                    <a:pt x="147" y="51"/>
                  </a:lnTo>
                  <a:lnTo>
                    <a:pt x="147" y="51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204" y="51"/>
                  </a:lnTo>
                  <a:lnTo>
                    <a:pt x="204" y="51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27" y="5"/>
                  </a:lnTo>
                  <a:lnTo>
                    <a:pt x="227" y="5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193" y="5"/>
                  </a:lnTo>
                  <a:lnTo>
                    <a:pt x="193" y="5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22"/>
                  </a:lnTo>
                </a:path>
              </a:pathLst>
            </a:custGeom>
            <a:noFill/>
            <a:ln w="828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Freeform 241"/>
            <p:cNvSpPr>
              <a:spLocks noChangeArrowheads="1"/>
            </p:cNvSpPr>
            <p:nvPr/>
          </p:nvSpPr>
          <p:spPr bwMode="auto">
            <a:xfrm>
              <a:off x="4754563" y="4116388"/>
              <a:ext cx="104775" cy="98425"/>
            </a:xfrm>
            <a:custGeom>
              <a:avLst/>
              <a:gdLst>
                <a:gd name="T0" fmla="*/ 0 w 291"/>
                <a:gd name="T1" fmla="*/ 12 h 274"/>
                <a:gd name="T2" fmla="*/ 0 w 291"/>
                <a:gd name="T3" fmla="*/ 23 h 274"/>
                <a:gd name="T4" fmla="*/ 6 w 291"/>
                <a:gd name="T5" fmla="*/ 34 h 274"/>
                <a:gd name="T6" fmla="*/ 18 w 291"/>
                <a:gd name="T7" fmla="*/ 34 h 274"/>
                <a:gd name="T8" fmla="*/ 23 w 291"/>
                <a:gd name="T9" fmla="*/ 34 h 274"/>
                <a:gd name="T10" fmla="*/ 23 w 291"/>
                <a:gd name="T11" fmla="*/ 29 h 274"/>
                <a:gd name="T12" fmla="*/ 29 w 291"/>
                <a:gd name="T13" fmla="*/ 29 h 274"/>
                <a:gd name="T14" fmla="*/ 34 w 291"/>
                <a:gd name="T15" fmla="*/ 23 h 274"/>
                <a:gd name="T16" fmla="*/ 46 w 291"/>
                <a:gd name="T17" fmla="*/ 23 h 274"/>
                <a:gd name="T18" fmla="*/ 57 w 291"/>
                <a:gd name="T19" fmla="*/ 29 h 274"/>
                <a:gd name="T20" fmla="*/ 63 w 291"/>
                <a:gd name="T21" fmla="*/ 34 h 274"/>
                <a:gd name="T22" fmla="*/ 69 w 291"/>
                <a:gd name="T23" fmla="*/ 40 h 274"/>
                <a:gd name="T24" fmla="*/ 74 w 291"/>
                <a:gd name="T25" fmla="*/ 40 h 274"/>
                <a:gd name="T26" fmla="*/ 85 w 291"/>
                <a:gd name="T27" fmla="*/ 34 h 274"/>
                <a:gd name="T28" fmla="*/ 91 w 291"/>
                <a:gd name="T29" fmla="*/ 23 h 274"/>
                <a:gd name="T30" fmla="*/ 91 w 291"/>
                <a:gd name="T31" fmla="*/ 18 h 274"/>
                <a:gd name="T32" fmla="*/ 97 w 291"/>
                <a:gd name="T33" fmla="*/ 12 h 274"/>
                <a:gd name="T34" fmla="*/ 97 w 291"/>
                <a:gd name="T35" fmla="*/ 18 h 274"/>
                <a:gd name="T36" fmla="*/ 103 w 291"/>
                <a:gd name="T37" fmla="*/ 23 h 274"/>
                <a:gd name="T38" fmla="*/ 114 w 291"/>
                <a:gd name="T39" fmla="*/ 29 h 274"/>
                <a:gd name="T40" fmla="*/ 131 w 291"/>
                <a:gd name="T41" fmla="*/ 23 h 274"/>
                <a:gd name="T42" fmla="*/ 148 w 291"/>
                <a:gd name="T43" fmla="*/ 23 h 274"/>
                <a:gd name="T44" fmla="*/ 154 w 291"/>
                <a:gd name="T45" fmla="*/ 23 h 274"/>
                <a:gd name="T46" fmla="*/ 159 w 291"/>
                <a:gd name="T47" fmla="*/ 29 h 274"/>
                <a:gd name="T48" fmla="*/ 159 w 291"/>
                <a:gd name="T49" fmla="*/ 29 h 274"/>
                <a:gd name="T50" fmla="*/ 159 w 291"/>
                <a:gd name="T51" fmla="*/ 34 h 274"/>
                <a:gd name="T52" fmla="*/ 165 w 291"/>
                <a:gd name="T53" fmla="*/ 40 h 274"/>
                <a:gd name="T54" fmla="*/ 171 w 291"/>
                <a:gd name="T55" fmla="*/ 57 h 274"/>
                <a:gd name="T56" fmla="*/ 171 w 291"/>
                <a:gd name="T57" fmla="*/ 68 h 274"/>
                <a:gd name="T58" fmla="*/ 171 w 291"/>
                <a:gd name="T59" fmla="*/ 85 h 274"/>
                <a:gd name="T60" fmla="*/ 165 w 291"/>
                <a:gd name="T61" fmla="*/ 97 h 274"/>
                <a:gd name="T62" fmla="*/ 159 w 291"/>
                <a:gd name="T63" fmla="*/ 108 h 274"/>
                <a:gd name="T64" fmla="*/ 159 w 291"/>
                <a:gd name="T65" fmla="*/ 114 h 274"/>
                <a:gd name="T66" fmla="*/ 171 w 291"/>
                <a:gd name="T67" fmla="*/ 119 h 274"/>
                <a:gd name="T68" fmla="*/ 177 w 291"/>
                <a:gd name="T69" fmla="*/ 131 h 274"/>
                <a:gd name="T70" fmla="*/ 182 w 291"/>
                <a:gd name="T71" fmla="*/ 143 h 274"/>
                <a:gd name="T72" fmla="*/ 182 w 291"/>
                <a:gd name="T73" fmla="*/ 154 h 274"/>
                <a:gd name="T74" fmla="*/ 182 w 291"/>
                <a:gd name="T75" fmla="*/ 159 h 274"/>
                <a:gd name="T76" fmla="*/ 194 w 291"/>
                <a:gd name="T77" fmla="*/ 159 h 274"/>
                <a:gd name="T78" fmla="*/ 205 w 291"/>
                <a:gd name="T79" fmla="*/ 159 h 274"/>
                <a:gd name="T80" fmla="*/ 194 w 291"/>
                <a:gd name="T81" fmla="*/ 165 h 274"/>
                <a:gd name="T82" fmla="*/ 165 w 291"/>
                <a:gd name="T83" fmla="*/ 182 h 274"/>
                <a:gd name="T84" fmla="*/ 154 w 291"/>
                <a:gd name="T85" fmla="*/ 188 h 274"/>
                <a:gd name="T86" fmla="*/ 154 w 291"/>
                <a:gd name="T87" fmla="*/ 193 h 274"/>
                <a:gd name="T88" fmla="*/ 159 w 291"/>
                <a:gd name="T89" fmla="*/ 199 h 274"/>
                <a:gd name="T90" fmla="*/ 165 w 291"/>
                <a:gd name="T91" fmla="*/ 199 h 274"/>
                <a:gd name="T92" fmla="*/ 171 w 291"/>
                <a:gd name="T93" fmla="*/ 205 h 274"/>
                <a:gd name="T94" fmla="*/ 182 w 291"/>
                <a:gd name="T95" fmla="*/ 199 h 274"/>
                <a:gd name="T96" fmla="*/ 188 w 291"/>
                <a:gd name="T97" fmla="*/ 199 h 274"/>
                <a:gd name="T98" fmla="*/ 188 w 291"/>
                <a:gd name="T99" fmla="*/ 193 h 274"/>
                <a:gd name="T100" fmla="*/ 199 w 291"/>
                <a:gd name="T101" fmla="*/ 205 h 274"/>
                <a:gd name="T102" fmla="*/ 205 w 291"/>
                <a:gd name="T103" fmla="*/ 211 h 274"/>
                <a:gd name="T104" fmla="*/ 216 w 291"/>
                <a:gd name="T105" fmla="*/ 211 h 274"/>
                <a:gd name="T106" fmla="*/ 228 w 291"/>
                <a:gd name="T107" fmla="*/ 211 h 274"/>
                <a:gd name="T108" fmla="*/ 233 w 291"/>
                <a:gd name="T109" fmla="*/ 222 h 274"/>
                <a:gd name="T110" fmla="*/ 239 w 291"/>
                <a:gd name="T111" fmla="*/ 233 h 274"/>
                <a:gd name="T112" fmla="*/ 250 w 291"/>
                <a:gd name="T113" fmla="*/ 250 h 274"/>
                <a:gd name="T114" fmla="*/ 256 w 291"/>
                <a:gd name="T115" fmla="*/ 256 h 274"/>
                <a:gd name="T116" fmla="*/ 268 w 291"/>
                <a:gd name="T117" fmla="*/ 262 h 274"/>
                <a:gd name="T118" fmla="*/ 273 w 291"/>
                <a:gd name="T119" fmla="*/ 262 h 274"/>
                <a:gd name="T120" fmla="*/ 284 w 291"/>
                <a:gd name="T121" fmla="*/ 268 h 274"/>
                <a:gd name="T122" fmla="*/ 284 w 291"/>
                <a:gd name="T123" fmla="*/ 2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" h="274">
                  <a:moveTo>
                    <a:pt x="0" y="0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85"/>
                  </a:lnTo>
                  <a:lnTo>
                    <a:pt x="171" y="85"/>
                  </a:lnTo>
                  <a:lnTo>
                    <a:pt x="165" y="97"/>
                  </a:lnTo>
                  <a:lnTo>
                    <a:pt x="165" y="97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54"/>
                  </a:lnTo>
                  <a:lnTo>
                    <a:pt x="182" y="154"/>
                  </a:lnTo>
                  <a:lnTo>
                    <a:pt x="182" y="159"/>
                  </a:lnTo>
                  <a:lnTo>
                    <a:pt x="182" y="159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11" y="159"/>
                  </a:lnTo>
                  <a:lnTo>
                    <a:pt x="194" y="165"/>
                  </a:lnTo>
                  <a:lnTo>
                    <a:pt x="182" y="177"/>
                  </a:lnTo>
                  <a:lnTo>
                    <a:pt x="165" y="182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93"/>
                  </a:lnTo>
                  <a:lnTo>
                    <a:pt x="154" y="193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65" y="199"/>
                  </a:lnTo>
                  <a:lnTo>
                    <a:pt x="165" y="199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82" y="199"/>
                  </a:lnTo>
                  <a:lnTo>
                    <a:pt x="182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3"/>
                  </a:lnTo>
                  <a:lnTo>
                    <a:pt x="188" y="193"/>
                  </a:lnTo>
                  <a:lnTo>
                    <a:pt x="199" y="205"/>
                  </a:lnTo>
                  <a:lnTo>
                    <a:pt x="199" y="205"/>
                  </a:lnTo>
                  <a:lnTo>
                    <a:pt x="205" y="211"/>
                  </a:lnTo>
                  <a:lnTo>
                    <a:pt x="205" y="211"/>
                  </a:lnTo>
                  <a:lnTo>
                    <a:pt x="216" y="211"/>
                  </a:lnTo>
                  <a:lnTo>
                    <a:pt x="216" y="211"/>
                  </a:lnTo>
                  <a:lnTo>
                    <a:pt x="228" y="211"/>
                  </a:lnTo>
                  <a:lnTo>
                    <a:pt x="228" y="211"/>
                  </a:lnTo>
                  <a:lnTo>
                    <a:pt x="233" y="222"/>
                  </a:lnTo>
                  <a:lnTo>
                    <a:pt x="233" y="222"/>
                  </a:lnTo>
                  <a:lnTo>
                    <a:pt x="239" y="233"/>
                  </a:lnTo>
                  <a:lnTo>
                    <a:pt x="239" y="233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68" y="262"/>
                  </a:lnTo>
                  <a:lnTo>
                    <a:pt x="268" y="262"/>
                  </a:lnTo>
                  <a:lnTo>
                    <a:pt x="273" y="262"/>
                  </a:lnTo>
                  <a:lnTo>
                    <a:pt x="273" y="262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90" y="27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Freeform 242"/>
            <p:cNvSpPr>
              <a:spLocks noChangeArrowheads="1"/>
            </p:cNvSpPr>
            <p:nvPr/>
          </p:nvSpPr>
          <p:spPr bwMode="auto">
            <a:xfrm>
              <a:off x="4837113" y="4214813"/>
              <a:ext cx="22225" cy="53975"/>
            </a:xfrm>
            <a:custGeom>
              <a:avLst/>
              <a:gdLst>
                <a:gd name="T0" fmla="*/ 62 w 63"/>
                <a:gd name="T1" fmla="*/ 0 h 149"/>
                <a:gd name="T2" fmla="*/ 62 w 63"/>
                <a:gd name="T3" fmla="*/ 0 h 149"/>
                <a:gd name="T4" fmla="*/ 56 w 63"/>
                <a:gd name="T5" fmla="*/ 0 h 149"/>
                <a:gd name="T6" fmla="*/ 56 w 63"/>
                <a:gd name="T7" fmla="*/ 0 h 149"/>
                <a:gd name="T8" fmla="*/ 45 w 63"/>
                <a:gd name="T9" fmla="*/ 11 h 149"/>
                <a:gd name="T10" fmla="*/ 45 w 63"/>
                <a:gd name="T11" fmla="*/ 11 h 149"/>
                <a:gd name="T12" fmla="*/ 40 w 63"/>
                <a:gd name="T13" fmla="*/ 23 h 149"/>
                <a:gd name="T14" fmla="*/ 40 w 63"/>
                <a:gd name="T15" fmla="*/ 23 h 149"/>
                <a:gd name="T16" fmla="*/ 40 w 63"/>
                <a:gd name="T17" fmla="*/ 34 h 149"/>
                <a:gd name="T18" fmla="*/ 40 w 63"/>
                <a:gd name="T19" fmla="*/ 34 h 149"/>
                <a:gd name="T20" fmla="*/ 51 w 63"/>
                <a:gd name="T21" fmla="*/ 45 h 149"/>
                <a:gd name="T22" fmla="*/ 51 w 63"/>
                <a:gd name="T23" fmla="*/ 45 h 149"/>
                <a:gd name="T24" fmla="*/ 56 w 63"/>
                <a:gd name="T25" fmla="*/ 57 h 149"/>
                <a:gd name="T26" fmla="*/ 56 w 63"/>
                <a:gd name="T27" fmla="*/ 57 h 149"/>
                <a:gd name="T28" fmla="*/ 62 w 63"/>
                <a:gd name="T29" fmla="*/ 69 h 149"/>
                <a:gd name="T30" fmla="*/ 62 w 63"/>
                <a:gd name="T31" fmla="*/ 69 h 149"/>
                <a:gd name="T32" fmla="*/ 56 w 63"/>
                <a:gd name="T33" fmla="*/ 80 h 149"/>
                <a:gd name="T34" fmla="*/ 56 w 63"/>
                <a:gd name="T35" fmla="*/ 80 h 149"/>
                <a:gd name="T36" fmla="*/ 45 w 63"/>
                <a:gd name="T37" fmla="*/ 91 h 149"/>
                <a:gd name="T38" fmla="*/ 45 w 63"/>
                <a:gd name="T39" fmla="*/ 91 h 149"/>
                <a:gd name="T40" fmla="*/ 28 w 63"/>
                <a:gd name="T41" fmla="*/ 102 h 149"/>
                <a:gd name="T42" fmla="*/ 28 w 63"/>
                <a:gd name="T43" fmla="*/ 102 h 149"/>
                <a:gd name="T44" fmla="*/ 16 w 63"/>
                <a:gd name="T45" fmla="*/ 102 h 149"/>
                <a:gd name="T46" fmla="*/ 16 w 63"/>
                <a:gd name="T47" fmla="*/ 102 h 149"/>
                <a:gd name="T48" fmla="*/ 11 w 63"/>
                <a:gd name="T49" fmla="*/ 108 h 149"/>
                <a:gd name="T50" fmla="*/ 11 w 63"/>
                <a:gd name="T51" fmla="*/ 108 h 149"/>
                <a:gd name="T52" fmla="*/ 16 w 63"/>
                <a:gd name="T53" fmla="*/ 120 h 149"/>
                <a:gd name="T54" fmla="*/ 16 w 63"/>
                <a:gd name="T55" fmla="*/ 120 h 149"/>
                <a:gd name="T56" fmla="*/ 16 w 63"/>
                <a:gd name="T57" fmla="*/ 125 h 149"/>
                <a:gd name="T58" fmla="*/ 16 w 63"/>
                <a:gd name="T59" fmla="*/ 125 h 149"/>
                <a:gd name="T60" fmla="*/ 16 w 63"/>
                <a:gd name="T61" fmla="*/ 131 h 149"/>
                <a:gd name="T62" fmla="*/ 16 w 63"/>
                <a:gd name="T63" fmla="*/ 131 h 149"/>
                <a:gd name="T64" fmla="*/ 22 w 63"/>
                <a:gd name="T65" fmla="*/ 131 h 149"/>
                <a:gd name="T66" fmla="*/ 16 w 63"/>
                <a:gd name="T67" fmla="*/ 136 h 149"/>
                <a:gd name="T68" fmla="*/ 11 w 63"/>
                <a:gd name="T69" fmla="*/ 142 h 149"/>
                <a:gd name="T70" fmla="*/ 5 w 63"/>
                <a:gd name="T71" fmla="*/ 148 h 149"/>
                <a:gd name="T72" fmla="*/ 0 w 63"/>
                <a:gd name="T73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149">
                  <a:moveTo>
                    <a:pt x="62" y="0"/>
                  </a:moveTo>
                  <a:lnTo>
                    <a:pt x="6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22" y="131"/>
                  </a:lnTo>
                  <a:lnTo>
                    <a:pt x="16" y="136"/>
                  </a:lnTo>
                  <a:lnTo>
                    <a:pt x="11" y="142"/>
                  </a:lnTo>
                  <a:lnTo>
                    <a:pt x="5" y="148"/>
                  </a:lnTo>
                  <a:lnTo>
                    <a:pt x="0" y="14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Freeform 243"/>
            <p:cNvSpPr>
              <a:spLocks noChangeArrowheads="1"/>
            </p:cNvSpPr>
            <p:nvPr/>
          </p:nvSpPr>
          <p:spPr bwMode="auto">
            <a:xfrm>
              <a:off x="4791075" y="4241800"/>
              <a:ext cx="46038" cy="41275"/>
            </a:xfrm>
            <a:custGeom>
              <a:avLst/>
              <a:gdLst>
                <a:gd name="T0" fmla="*/ 125 w 126"/>
                <a:gd name="T1" fmla="*/ 74 h 115"/>
                <a:gd name="T2" fmla="*/ 125 w 126"/>
                <a:gd name="T3" fmla="*/ 74 h 115"/>
                <a:gd name="T4" fmla="*/ 119 w 126"/>
                <a:gd name="T5" fmla="*/ 74 h 115"/>
                <a:gd name="T6" fmla="*/ 119 w 126"/>
                <a:gd name="T7" fmla="*/ 74 h 115"/>
                <a:gd name="T8" fmla="*/ 119 w 126"/>
                <a:gd name="T9" fmla="*/ 68 h 115"/>
                <a:gd name="T10" fmla="*/ 119 w 126"/>
                <a:gd name="T11" fmla="*/ 68 h 115"/>
                <a:gd name="T12" fmla="*/ 108 w 126"/>
                <a:gd name="T13" fmla="*/ 62 h 115"/>
                <a:gd name="T14" fmla="*/ 108 w 126"/>
                <a:gd name="T15" fmla="*/ 62 h 115"/>
                <a:gd name="T16" fmla="*/ 96 w 126"/>
                <a:gd name="T17" fmla="*/ 74 h 115"/>
                <a:gd name="T18" fmla="*/ 96 w 126"/>
                <a:gd name="T19" fmla="*/ 74 h 115"/>
                <a:gd name="T20" fmla="*/ 85 w 126"/>
                <a:gd name="T21" fmla="*/ 91 h 115"/>
                <a:gd name="T22" fmla="*/ 85 w 126"/>
                <a:gd name="T23" fmla="*/ 91 h 115"/>
                <a:gd name="T24" fmla="*/ 74 w 126"/>
                <a:gd name="T25" fmla="*/ 102 h 115"/>
                <a:gd name="T26" fmla="*/ 74 w 126"/>
                <a:gd name="T27" fmla="*/ 102 h 115"/>
                <a:gd name="T28" fmla="*/ 68 w 126"/>
                <a:gd name="T29" fmla="*/ 114 h 115"/>
                <a:gd name="T30" fmla="*/ 68 w 126"/>
                <a:gd name="T31" fmla="*/ 114 h 115"/>
                <a:gd name="T32" fmla="*/ 68 w 126"/>
                <a:gd name="T33" fmla="*/ 114 h 115"/>
                <a:gd name="T34" fmla="*/ 62 w 126"/>
                <a:gd name="T35" fmla="*/ 114 h 115"/>
                <a:gd name="T36" fmla="*/ 62 w 126"/>
                <a:gd name="T37" fmla="*/ 108 h 115"/>
                <a:gd name="T38" fmla="*/ 56 w 126"/>
                <a:gd name="T39" fmla="*/ 102 h 115"/>
                <a:gd name="T40" fmla="*/ 51 w 126"/>
                <a:gd name="T41" fmla="*/ 96 h 115"/>
                <a:gd name="T42" fmla="*/ 51 w 126"/>
                <a:gd name="T43" fmla="*/ 96 h 115"/>
                <a:gd name="T44" fmla="*/ 56 w 126"/>
                <a:gd name="T45" fmla="*/ 91 h 115"/>
                <a:gd name="T46" fmla="*/ 56 w 126"/>
                <a:gd name="T47" fmla="*/ 91 h 115"/>
                <a:gd name="T48" fmla="*/ 62 w 126"/>
                <a:gd name="T49" fmla="*/ 80 h 115"/>
                <a:gd name="T50" fmla="*/ 62 w 126"/>
                <a:gd name="T51" fmla="*/ 80 h 115"/>
                <a:gd name="T52" fmla="*/ 68 w 126"/>
                <a:gd name="T53" fmla="*/ 62 h 115"/>
                <a:gd name="T54" fmla="*/ 68 w 126"/>
                <a:gd name="T55" fmla="*/ 62 h 115"/>
                <a:gd name="T56" fmla="*/ 68 w 126"/>
                <a:gd name="T57" fmla="*/ 46 h 115"/>
                <a:gd name="T58" fmla="*/ 68 w 126"/>
                <a:gd name="T59" fmla="*/ 46 h 115"/>
                <a:gd name="T60" fmla="*/ 56 w 126"/>
                <a:gd name="T61" fmla="*/ 28 h 115"/>
                <a:gd name="T62" fmla="*/ 56 w 126"/>
                <a:gd name="T63" fmla="*/ 28 h 115"/>
                <a:gd name="T64" fmla="*/ 51 w 126"/>
                <a:gd name="T65" fmla="*/ 11 h 115"/>
                <a:gd name="T66" fmla="*/ 51 w 126"/>
                <a:gd name="T67" fmla="*/ 11 h 115"/>
                <a:gd name="T68" fmla="*/ 45 w 126"/>
                <a:gd name="T69" fmla="*/ 0 h 115"/>
                <a:gd name="T70" fmla="*/ 45 w 126"/>
                <a:gd name="T71" fmla="*/ 0 h 115"/>
                <a:gd name="T72" fmla="*/ 45 w 126"/>
                <a:gd name="T73" fmla="*/ 0 h 115"/>
                <a:gd name="T74" fmla="*/ 45 w 126"/>
                <a:gd name="T75" fmla="*/ 0 h 115"/>
                <a:gd name="T76" fmla="*/ 45 w 126"/>
                <a:gd name="T77" fmla="*/ 0 h 115"/>
                <a:gd name="T78" fmla="*/ 45 w 126"/>
                <a:gd name="T79" fmla="*/ 0 h 115"/>
                <a:gd name="T80" fmla="*/ 45 w 126"/>
                <a:gd name="T81" fmla="*/ 6 h 115"/>
                <a:gd name="T82" fmla="*/ 45 w 126"/>
                <a:gd name="T83" fmla="*/ 6 h 115"/>
                <a:gd name="T84" fmla="*/ 40 w 126"/>
                <a:gd name="T85" fmla="*/ 17 h 115"/>
                <a:gd name="T86" fmla="*/ 40 w 126"/>
                <a:gd name="T87" fmla="*/ 17 h 115"/>
                <a:gd name="T88" fmla="*/ 34 w 126"/>
                <a:gd name="T89" fmla="*/ 23 h 115"/>
                <a:gd name="T90" fmla="*/ 34 w 126"/>
                <a:gd name="T91" fmla="*/ 23 h 115"/>
                <a:gd name="T92" fmla="*/ 22 w 126"/>
                <a:gd name="T93" fmla="*/ 23 h 115"/>
                <a:gd name="T94" fmla="*/ 22 w 126"/>
                <a:gd name="T95" fmla="*/ 23 h 115"/>
                <a:gd name="T96" fmla="*/ 11 w 126"/>
                <a:gd name="T97" fmla="*/ 23 h 115"/>
                <a:gd name="T98" fmla="*/ 11 w 126"/>
                <a:gd name="T99" fmla="*/ 23 h 115"/>
                <a:gd name="T100" fmla="*/ 5 w 126"/>
                <a:gd name="T101" fmla="*/ 23 h 115"/>
                <a:gd name="T102" fmla="*/ 5 w 126"/>
                <a:gd name="T103" fmla="*/ 23 h 115"/>
                <a:gd name="T104" fmla="*/ 0 w 126"/>
                <a:gd name="T105" fmla="*/ 2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15">
                  <a:moveTo>
                    <a:pt x="125" y="74"/>
                  </a:moveTo>
                  <a:lnTo>
                    <a:pt x="125" y="74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68"/>
                  </a:lnTo>
                  <a:lnTo>
                    <a:pt x="119" y="68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2" y="114"/>
                  </a:lnTo>
                  <a:lnTo>
                    <a:pt x="62" y="108"/>
                  </a:lnTo>
                  <a:lnTo>
                    <a:pt x="56" y="102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0" y="2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Freeform 244"/>
            <p:cNvSpPr>
              <a:spLocks noChangeArrowheads="1"/>
            </p:cNvSpPr>
            <p:nvPr/>
          </p:nvSpPr>
          <p:spPr bwMode="auto">
            <a:xfrm>
              <a:off x="4756150" y="4249738"/>
              <a:ext cx="34925" cy="55562"/>
            </a:xfrm>
            <a:custGeom>
              <a:avLst/>
              <a:gdLst>
                <a:gd name="T0" fmla="*/ 97 w 98"/>
                <a:gd name="T1" fmla="*/ 0 h 154"/>
                <a:gd name="T2" fmla="*/ 97 w 98"/>
                <a:gd name="T3" fmla="*/ 0 h 154"/>
                <a:gd name="T4" fmla="*/ 97 w 98"/>
                <a:gd name="T5" fmla="*/ 0 h 154"/>
                <a:gd name="T6" fmla="*/ 97 w 98"/>
                <a:gd name="T7" fmla="*/ 0 h 154"/>
                <a:gd name="T8" fmla="*/ 97 w 98"/>
                <a:gd name="T9" fmla="*/ 11 h 154"/>
                <a:gd name="T10" fmla="*/ 97 w 98"/>
                <a:gd name="T11" fmla="*/ 11 h 154"/>
                <a:gd name="T12" fmla="*/ 91 w 98"/>
                <a:gd name="T13" fmla="*/ 23 h 154"/>
                <a:gd name="T14" fmla="*/ 91 w 98"/>
                <a:gd name="T15" fmla="*/ 23 h 154"/>
                <a:gd name="T16" fmla="*/ 85 w 98"/>
                <a:gd name="T17" fmla="*/ 28 h 154"/>
                <a:gd name="T18" fmla="*/ 85 w 98"/>
                <a:gd name="T19" fmla="*/ 28 h 154"/>
                <a:gd name="T20" fmla="*/ 74 w 98"/>
                <a:gd name="T21" fmla="*/ 34 h 154"/>
                <a:gd name="T22" fmla="*/ 74 w 98"/>
                <a:gd name="T23" fmla="*/ 34 h 154"/>
                <a:gd name="T24" fmla="*/ 63 w 98"/>
                <a:gd name="T25" fmla="*/ 39 h 154"/>
                <a:gd name="T26" fmla="*/ 63 w 98"/>
                <a:gd name="T27" fmla="*/ 39 h 154"/>
                <a:gd name="T28" fmla="*/ 57 w 98"/>
                <a:gd name="T29" fmla="*/ 51 h 154"/>
                <a:gd name="T30" fmla="*/ 57 w 98"/>
                <a:gd name="T31" fmla="*/ 51 h 154"/>
                <a:gd name="T32" fmla="*/ 57 w 98"/>
                <a:gd name="T33" fmla="*/ 51 h 154"/>
                <a:gd name="T34" fmla="*/ 57 w 98"/>
                <a:gd name="T35" fmla="*/ 51 h 154"/>
                <a:gd name="T36" fmla="*/ 51 w 98"/>
                <a:gd name="T37" fmla="*/ 57 h 154"/>
                <a:gd name="T38" fmla="*/ 51 w 98"/>
                <a:gd name="T39" fmla="*/ 57 h 154"/>
                <a:gd name="T40" fmla="*/ 46 w 98"/>
                <a:gd name="T41" fmla="*/ 68 h 154"/>
                <a:gd name="T42" fmla="*/ 46 w 98"/>
                <a:gd name="T43" fmla="*/ 68 h 154"/>
                <a:gd name="T44" fmla="*/ 34 w 98"/>
                <a:gd name="T45" fmla="*/ 85 h 154"/>
                <a:gd name="T46" fmla="*/ 34 w 98"/>
                <a:gd name="T47" fmla="*/ 85 h 154"/>
                <a:gd name="T48" fmla="*/ 23 w 98"/>
                <a:gd name="T49" fmla="*/ 102 h 154"/>
                <a:gd name="T50" fmla="*/ 23 w 98"/>
                <a:gd name="T51" fmla="*/ 102 h 154"/>
                <a:gd name="T52" fmla="*/ 12 w 98"/>
                <a:gd name="T53" fmla="*/ 119 h 154"/>
                <a:gd name="T54" fmla="*/ 12 w 98"/>
                <a:gd name="T55" fmla="*/ 119 h 154"/>
                <a:gd name="T56" fmla="*/ 6 w 98"/>
                <a:gd name="T57" fmla="*/ 136 h 154"/>
                <a:gd name="T58" fmla="*/ 6 w 98"/>
                <a:gd name="T59" fmla="*/ 136 h 154"/>
                <a:gd name="T60" fmla="*/ 0 w 98"/>
                <a:gd name="T61" fmla="*/ 148 h 154"/>
                <a:gd name="T62" fmla="*/ 0 w 98"/>
                <a:gd name="T63" fmla="*/ 148 h 154"/>
                <a:gd name="T64" fmla="*/ 0 w 98"/>
                <a:gd name="T65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54">
                  <a:moveTo>
                    <a:pt x="97" y="0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Freeform 245"/>
            <p:cNvSpPr>
              <a:spLocks noChangeArrowheads="1"/>
            </p:cNvSpPr>
            <p:nvPr/>
          </p:nvSpPr>
          <p:spPr bwMode="auto">
            <a:xfrm>
              <a:off x="4706938" y="4194175"/>
              <a:ext cx="84137" cy="57150"/>
            </a:xfrm>
            <a:custGeom>
              <a:avLst/>
              <a:gdLst>
                <a:gd name="T0" fmla="*/ 228 w 235"/>
                <a:gd name="T1" fmla="*/ 154 h 160"/>
                <a:gd name="T2" fmla="*/ 211 w 235"/>
                <a:gd name="T3" fmla="*/ 159 h 160"/>
                <a:gd name="T4" fmla="*/ 205 w 235"/>
                <a:gd name="T5" fmla="*/ 159 h 160"/>
                <a:gd name="T6" fmla="*/ 205 w 235"/>
                <a:gd name="T7" fmla="*/ 154 h 160"/>
                <a:gd name="T8" fmla="*/ 211 w 235"/>
                <a:gd name="T9" fmla="*/ 142 h 160"/>
                <a:gd name="T10" fmla="*/ 216 w 235"/>
                <a:gd name="T11" fmla="*/ 126 h 160"/>
                <a:gd name="T12" fmla="*/ 216 w 235"/>
                <a:gd name="T13" fmla="*/ 114 h 160"/>
                <a:gd name="T14" fmla="*/ 211 w 235"/>
                <a:gd name="T15" fmla="*/ 102 h 160"/>
                <a:gd name="T16" fmla="*/ 211 w 235"/>
                <a:gd name="T17" fmla="*/ 97 h 160"/>
                <a:gd name="T18" fmla="*/ 205 w 235"/>
                <a:gd name="T19" fmla="*/ 91 h 160"/>
                <a:gd name="T20" fmla="*/ 200 w 235"/>
                <a:gd name="T21" fmla="*/ 80 h 160"/>
                <a:gd name="T22" fmla="*/ 194 w 235"/>
                <a:gd name="T23" fmla="*/ 68 h 160"/>
                <a:gd name="T24" fmla="*/ 183 w 235"/>
                <a:gd name="T25" fmla="*/ 62 h 160"/>
                <a:gd name="T26" fmla="*/ 177 w 235"/>
                <a:gd name="T27" fmla="*/ 57 h 160"/>
                <a:gd name="T28" fmla="*/ 177 w 235"/>
                <a:gd name="T29" fmla="*/ 46 h 160"/>
                <a:gd name="T30" fmla="*/ 171 w 235"/>
                <a:gd name="T31" fmla="*/ 29 h 160"/>
                <a:gd name="T32" fmla="*/ 171 w 235"/>
                <a:gd name="T33" fmla="*/ 17 h 160"/>
                <a:gd name="T34" fmla="*/ 165 w 235"/>
                <a:gd name="T35" fmla="*/ 12 h 160"/>
                <a:gd name="T36" fmla="*/ 154 w 235"/>
                <a:gd name="T37" fmla="*/ 6 h 160"/>
                <a:gd name="T38" fmla="*/ 149 w 235"/>
                <a:gd name="T39" fmla="*/ 12 h 160"/>
                <a:gd name="T40" fmla="*/ 137 w 235"/>
                <a:gd name="T41" fmla="*/ 12 h 160"/>
                <a:gd name="T42" fmla="*/ 125 w 235"/>
                <a:gd name="T43" fmla="*/ 12 h 160"/>
                <a:gd name="T44" fmla="*/ 115 w 235"/>
                <a:gd name="T45" fmla="*/ 6 h 160"/>
                <a:gd name="T46" fmla="*/ 97 w 235"/>
                <a:gd name="T47" fmla="*/ 0 h 160"/>
                <a:gd name="T48" fmla="*/ 80 w 235"/>
                <a:gd name="T49" fmla="*/ 0 h 160"/>
                <a:gd name="T50" fmla="*/ 69 w 235"/>
                <a:gd name="T51" fmla="*/ 0 h 160"/>
                <a:gd name="T52" fmla="*/ 63 w 235"/>
                <a:gd name="T53" fmla="*/ 17 h 160"/>
                <a:gd name="T54" fmla="*/ 57 w 235"/>
                <a:gd name="T55" fmla="*/ 34 h 160"/>
                <a:gd name="T56" fmla="*/ 52 w 235"/>
                <a:gd name="T57" fmla="*/ 52 h 160"/>
                <a:gd name="T58" fmla="*/ 52 w 235"/>
                <a:gd name="T59" fmla="*/ 62 h 160"/>
                <a:gd name="T60" fmla="*/ 40 w 235"/>
                <a:gd name="T61" fmla="*/ 74 h 160"/>
                <a:gd name="T62" fmla="*/ 35 w 235"/>
                <a:gd name="T63" fmla="*/ 80 h 160"/>
                <a:gd name="T64" fmla="*/ 29 w 235"/>
                <a:gd name="T65" fmla="*/ 86 h 160"/>
                <a:gd name="T66" fmla="*/ 29 w 235"/>
                <a:gd name="T67" fmla="*/ 97 h 160"/>
                <a:gd name="T68" fmla="*/ 18 w 235"/>
                <a:gd name="T69" fmla="*/ 97 h 160"/>
                <a:gd name="T70" fmla="*/ 6 w 235"/>
                <a:gd name="T71" fmla="*/ 102 h 160"/>
                <a:gd name="T72" fmla="*/ 0 w 235"/>
                <a:gd name="T73" fmla="*/ 97 h 160"/>
                <a:gd name="T74" fmla="*/ 0 w 235"/>
                <a:gd name="T75" fmla="*/ 9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5" h="160">
                  <a:moveTo>
                    <a:pt x="234" y="154"/>
                  </a:moveTo>
                  <a:lnTo>
                    <a:pt x="228" y="154"/>
                  </a:lnTo>
                  <a:lnTo>
                    <a:pt x="216" y="154"/>
                  </a:lnTo>
                  <a:lnTo>
                    <a:pt x="211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11" y="142"/>
                  </a:lnTo>
                  <a:lnTo>
                    <a:pt x="211" y="142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6" y="114"/>
                  </a:lnTo>
                  <a:lnTo>
                    <a:pt x="211" y="102"/>
                  </a:lnTo>
                  <a:lnTo>
                    <a:pt x="211" y="102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5" y="91"/>
                  </a:lnTo>
                  <a:lnTo>
                    <a:pt x="205" y="91"/>
                  </a:lnTo>
                  <a:lnTo>
                    <a:pt x="200" y="80"/>
                  </a:lnTo>
                  <a:lnTo>
                    <a:pt x="200" y="80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77" y="46"/>
                  </a:lnTo>
                  <a:lnTo>
                    <a:pt x="177" y="46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15" y="6"/>
                  </a:lnTo>
                  <a:lnTo>
                    <a:pt x="115" y="6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18" y="97"/>
                  </a:lnTo>
                  <a:lnTo>
                    <a:pt x="18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Freeform 246"/>
            <p:cNvSpPr>
              <a:spLocks noChangeArrowheads="1"/>
            </p:cNvSpPr>
            <p:nvPr/>
          </p:nvSpPr>
          <p:spPr bwMode="auto">
            <a:xfrm>
              <a:off x="4697413" y="4114800"/>
              <a:ext cx="57150" cy="6350"/>
            </a:xfrm>
            <a:custGeom>
              <a:avLst/>
              <a:gdLst>
                <a:gd name="T0" fmla="*/ 159 w 160"/>
                <a:gd name="T1" fmla="*/ 6 h 19"/>
                <a:gd name="T2" fmla="*/ 159 w 160"/>
                <a:gd name="T3" fmla="*/ 6 h 19"/>
                <a:gd name="T4" fmla="*/ 153 w 160"/>
                <a:gd name="T5" fmla="*/ 12 h 19"/>
                <a:gd name="T6" fmla="*/ 153 w 160"/>
                <a:gd name="T7" fmla="*/ 12 h 19"/>
                <a:gd name="T8" fmla="*/ 131 w 160"/>
                <a:gd name="T9" fmla="*/ 18 h 19"/>
                <a:gd name="T10" fmla="*/ 131 w 160"/>
                <a:gd name="T11" fmla="*/ 18 h 19"/>
                <a:gd name="T12" fmla="*/ 108 w 160"/>
                <a:gd name="T13" fmla="*/ 18 h 19"/>
                <a:gd name="T14" fmla="*/ 108 w 160"/>
                <a:gd name="T15" fmla="*/ 18 h 19"/>
                <a:gd name="T16" fmla="*/ 91 w 160"/>
                <a:gd name="T17" fmla="*/ 18 h 19"/>
                <a:gd name="T18" fmla="*/ 91 w 160"/>
                <a:gd name="T19" fmla="*/ 18 h 19"/>
                <a:gd name="T20" fmla="*/ 80 w 160"/>
                <a:gd name="T21" fmla="*/ 12 h 19"/>
                <a:gd name="T22" fmla="*/ 80 w 160"/>
                <a:gd name="T23" fmla="*/ 12 h 19"/>
                <a:gd name="T24" fmla="*/ 74 w 160"/>
                <a:gd name="T25" fmla="*/ 6 h 19"/>
                <a:gd name="T26" fmla="*/ 74 w 160"/>
                <a:gd name="T27" fmla="*/ 6 h 19"/>
                <a:gd name="T28" fmla="*/ 63 w 160"/>
                <a:gd name="T29" fmla="*/ 6 h 19"/>
                <a:gd name="T30" fmla="*/ 63 w 160"/>
                <a:gd name="T31" fmla="*/ 6 h 19"/>
                <a:gd name="T32" fmla="*/ 52 w 160"/>
                <a:gd name="T33" fmla="*/ 6 h 19"/>
                <a:gd name="T34" fmla="*/ 52 w 160"/>
                <a:gd name="T35" fmla="*/ 6 h 19"/>
                <a:gd name="T36" fmla="*/ 40 w 160"/>
                <a:gd name="T37" fmla="*/ 12 h 19"/>
                <a:gd name="T38" fmla="*/ 40 w 160"/>
                <a:gd name="T39" fmla="*/ 12 h 19"/>
                <a:gd name="T40" fmla="*/ 28 w 160"/>
                <a:gd name="T41" fmla="*/ 12 h 19"/>
                <a:gd name="T42" fmla="*/ 28 w 160"/>
                <a:gd name="T43" fmla="*/ 12 h 19"/>
                <a:gd name="T44" fmla="*/ 12 w 160"/>
                <a:gd name="T45" fmla="*/ 6 h 19"/>
                <a:gd name="T46" fmla="*/ 12 w 160"/>
                <a:gd name="T47" fmla="*/ 6 h 19"/>
                <a:gd name="T48" fmla="*/ 0 w 160"/>
                <a:gd name="T4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9">
                  <a:moveTo>
                    <a:pt x="159" y="6"/>
                  </a:moveTo>
                  <a:lnTo>
                    <a:pt x="159" y="6"/>
                  </a:lnTo>
                  <a:lnTo>
                    <a:pt x="153" y="12"/>
                  </a:lnTo>
                  <a:lnTo>
                    <a:pt x="153" y="12"/>
                  </a:lnTo>
                  <a:lnTo>
                    <a:pt x="131" y="18"/>
                  </a:lnTo>
                  <a:lnTo>
                    <a:pt x="131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Freeform 247"/>
            <p:cNvSpPr>
              <a:spLocks noChangeArrowheads="1"/>
            </p:cNvSpPr>
            <p:nvPr/>
          </p:nvSpPr>
          <p:spPr bwMode="auto">
            <a:xfrm>
              <a:off x="4633913" y="4113213"/>
              <a:ext cx="63500" cy="12700"/>
            </a:xfrm>
            <a:custGeom>
              <a:avLst/>
              <a:gdLst>
                <a:gd name="T0" fmla="*/ 176 w 177"/>
                <a:gd name="T1" fmla="*/ 5 h 35"/>
                <a:gd name="T2" fmla="*/ 176 w 177"/>
                <a:gd name="T3" fmla="*/ 5 h 35"/>
                <a:gd name="T4" fmla="*/ 154 w 177"/>
                <a:gd name="T5" fmla="*/ 5 h 35"/>
                <a:gd name="T6" fmla="*/ 154 w 177"/>
                <a:gd name="T7" fmla="*/ 5 h 35"/>
                <a:gd name="T8" fmla="*/ 114 w 177"/>
                <a:gd name="T9" fmla="*/ 0 h 35"/>
                <a:gd name="T10" fmla="*/ 114 w 177"/>
                <a:gd name="T11" fmla="*/ 0 h 35"/>
                <a:gd name="T12" fmla="*/ 79 w 177"/>
                <a:gd name="T13" fmla="*/ 0 h 35"/>
                <a:gd name="T14" fmla="*/ 79 w 177"/>
                <a:gd name="T15" fmla="*/ 0 h 35"/>
                <a:gd name="T16" fmla="*/ 69 w 177"/>
                <a:gd name="T17" fmla="*/ 0 h 35"/>
                <a:gd name="T18" fmla="*/ 57 w 177"/>
                <a:gd name="T19" fmla="*/ 5 h 35"/>
                <a:gd name="T20" fmla="*/ 45 w 177"/>
                <a:gd name="T21" fmla="*/ 17 h 35"/>
                <a:gd name="T22" fmla="*/ 40 w 177"/>
                <a:gd name="T23" fmla="*/ 23 h 35"/>
                <a:gd name="T24" fmla="*/ 29 w 177"/>
                <a:gd name="T25" fmla="*/ 29 h 35"/>
                <a:gd name="T26" fmla="*/ 23 w 177"/>
                <a:gd name="T27" fmla="*/ 29 h 35"/>
                <a:gd name="T28" fmla="*/ 17 w 177"/>
                <a:gd name="T29" fmla="*/ 29 h 35"/>
                <a:gd name="T30" fmla="*/ 6 w 177"/>
                <a:gd name="T31" fmla="*/ 34 h 35"/>
                <a:gd name="T32" fmla="*/ 0 w 177"/>
                <a:gd name="T3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35">
                  <a:moveTo>
                    <a:pt x="176" y="5"/>
                  </a:moveTo>
                  <a:lnTo>
                    <a:pt x="176" y="5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57" y="5"/>
                  </a:lnTo>
                  <a:lnTo>
                    <a:pt x="45" y="17"/>
                  </a:lnTo>
                  <a:lnTo>
                    <a:pt x="40" y="23"/>
                  </a:lnTo>
                  <a:lnTo>
                    <a:pt x="29" y="29"/>
                  </a:lnTo>
                  <a:lnTo>
                    <a:pt x="23" y="29"/>
                  </a:lnTo>
                  <a:lnTo>
                    <a:pt x="17" y="29"/>
                  </a:lnTo>
                  <a:lnTo>
                    <a:pt x="6" y="34"/>
                  </a:lnTo>
                  <a:lnTo>
                    <a:pt x="0" y="3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Freeform 248"/>
            <p:cNvSpPr>
              <a:spLocks noChangeArrowheads="1"/>
            </p:cNvSpPr>
            <p:nvPr/>
          </p:nvSpPr>
          <p:spPr bwMode="auto">
            <a:xfrm>
              <a:off x="4670425" y="4114800"/>
              <a:ext cx="28575" cy="53975"/>
            </a:xfrm>
            <a:custGeom>
              <a:avLst/>
              <a:gdLst>
                <a:gd name="T0" fmla="*/ 74 w 81"/>
                <a:gd name="T1" fmla="*/ 0 h 150"/>
                <a:gd name="T2" fmla="*/ 74 w 81"/>
                <a:gd name="T3" fmla="*/ 0 h 150"/>
                <a:gd name="T4" fmla="*/ 74 w 81"/>
                <a:gd name="T5" fmla="*/ 6 h 150"/>
                <a:gd name="T6" fmla="*/ 74 w 81"/>
                <a:gd name="T7" fmla="*/ 6 h 150"/>
                <a:gd name="T8" fmla="*/ 80 w 81"/>
                <a:gd name="T9" fmla="*/ 24 h 150"/>
                <a:gd name="T10" fmla="*/ 80 w 81"/>
                <a:gd name="T11" fmla="*/ 24 h 150"/>
                <a:gd name="T12" fmla="*/ 80 w 81"/>
                <a:gd name="T13" fmla="*/ 40 h 150"/>
                <a:gd name="T14" fmla="*/ 80 w 81"/>
                <a:gd name="T15" fmla="*/ 40 h 150"/>
                <a:gd name="T16" fmla="*/ 74 w 81"/>
                <a:gd name="T17" fmla="*/ 40 h 150"/>
                <a:gd name="T18" fmla="*/ 74 w 81"/>
                <a:gd name="T19" fmla="*/ 46 h 150"/>
                <a:gd name="T20" fmla="*/ 74 w 81"/>
                <a:gd name="T21" fmla="*/ 46 h 150"/>
                <a:gd name="T22" fmla="*/ 63 w 81"/>
                <a:gd name="T23" fmla="*/ 46 h 150"/>
                <a:gd name="T24" fmla="*/ 63 w 81"/>
                <a:gd name="T25" fmla="*/ 46 h 150"/>
                <a:gd name="T26" fmla="*/ 57 w 81"/>
                <a:gd name="T27" fmla="*/ 52 h 150"/>
                <a:gd name="T28" fmla="*/ 57 w 81"/>
                <a:gd name="T29" fmla="*/ 52 h 150"/>
                <a:gd name="T30" fmla="*/ 57 w 81"/>
                <a:gd name="T31" fmla="*/ 58 h 150"/>
                <a:gd name="T32" fmla="*/ 57 w 81"/>
                <a:gd name="T33" fmla="*/ 58 h 150"/>
                <a:gd name="T34" fmla="*/ 63 w 81"/>
                <a:gd name="T35" fmla="*/ 69 h 150"/>
                <a:gd name="T36" fmla="*/ 63 w 81"/>
                <a:gd name="T37" fmla="*/ 69 h 150"/>
                <a:gd name="T38" fmla="*/ 68 w 81"/>
                <a:gd name="T39" fmla="*/ 80 h 150"/>
                <a:gd name="T40" fmla="*/ 68 w 81"/>
                <a:gd name="T41" fmla="*/ 80 h 150"/>
                <a:gd name="T42" fmla="*/ 68 w 81"/>
                <a:gd name="T43" fmla="*/ 91 h 150"/>
                <a:gd name="T44" fmla="*/ 68 w 81"/>
                <a:gd name="T45" fmla="*/ 91 h 150"/>
                <a:gd name="T46" fmla="*/ 63 w 81"/>
                <a:gd name="T47" fmla="*/ 97 h 150"/>
                <a:gd name="T48" fmla="*/ 63 w 81"/>
                <a:gd name="T49" fmla="*/ 97 h 150"/>
                <a:gd name="T50" fmla="*/ 63 w 81"/>
                <a:gd name="T51" fmla="*/ 103 h 150"/>
                <a:gd name="T52" fmla="*/ 63 w 81"/>
                <a:gd name="T53" fmla="*/ 103 h 150"/>
                <a:gd name="T54" fmla="*/ 57 w 81"/>
                <a:gd name="T55" fmla="*/ 103 h 150"/>
                <a:gd name="T56" fmla="*/ 57 w 81"/>
                <a:gd name="T57" fmla="*/ 103 h 150"/>
                <a:gd name="T58" fmla="*/ 52 w 81"/>
                <a:gd name="T59" fmla="*/ 114 h 150"/>
                <a:gd name="T60" fmla="*/ 52 w 81"/>
                <a:gd name="T61" fmla="*/ 114 h 150"/>
                <a:gd name="T62" fmla="*/ 40 w 81"/>
                <a:gd name="T63" fmla="*/ 120 h 150"/>
                <a:gd name="T64" fmla="*/ 40 w 81"/>
                <a:gd name="T65" fmla="*/ 120 h 150"/>
                <a:gd name="T66" fmla="*/ 29 w 81"/>
                <a:gd name="T67" fmla="*/ 125 h 150"/>
                <a:gd name="T68" fmla="*/ 29 w 81"/>
                <a:gd name="T69" fmla="*/ 125 h 150"/>
                <a:gd name="T70" fmla="*/ 17 w 81"/>
                <a:gd name="T71" fmla="*/ 125 h 150"/>
                <a:gd name="T72" fmla="*/ 17 w 81"/>
                <a:gd name="T73" fmla="*/ 125 h 150"/>
                <a:gd name="T74" fmla="*/ 12 w 81"/>
                <a:gd name="T75" fmla="*/ 125 h 150"/>
                <a:gd name="T76" fmla="*/ 12 w 81"/>
                <a:gd name="T77" fmla="*/ 125 h 150"/>
                <a:gd name="T78" fmla="*/ 6 w 81"/>
                <a:gd name="T79" fmla="*/ 125 h 150"/>
                <a:gd name="T80" fmla="*/ 6 w 81"/>
                <a:gd name="T81" fmla="*/ 125 h 150"/>
                <a:gd name="T82" fmla="*/ 0 w 81"/>
                <a:gd name="T83" fmla="*/ 125 h 150"/>
                <a:gd name="T84" fmla="*/ 0 w 81"/>
                <a:gd name="T85" fmla="*/ 125 h 150"/>
                <a:gd name="T86" fmla="*/ 6 w 81"/>
                <a:gd name="T87" fmla="*/ 137 h 150"/>
                <a:gd name="T88" fmla="*/ 6 w 81"/>
                <a:gd name="T89" fmla="*/ 137 h 150"/>
                <a:gd name="T90" fmla="*/ 6 w 81"/>
                <a:gd name="T91" fmla="*/ 143 h 150"/>
                <a:gd name="T92" fmla="*/ 6 w 81"/>
                <a:gd name="T93" fmla="*/ 143 h 150"/>
                <a:gd name="T94" fmla="*/ 6 w 81"/>
                <a:gd name="T95" fmla="*/ 149 h 150"/>
                <a:gd name="T96" fmla="*/ 6 w 81"/>
                <a:gd name="T97" fmla="*/ 149 h 150"/>
                <a:gd name="T98" fmla="*/ 6 w 81"/>
                <a:gd name="T9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150">
                  <a:moveTo>
                    <a:pt x="74" y="0"/>
                  </a:moveTo>
                  <a:lnTo>
                    <a:pt x="74" y="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4" y="4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6" y="143"/>
                  </a:lnTo>
                  <a:lnTo>
                    <a:pt x="6" y="143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6" y="14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Freeform 249"/>
            <p:cNvSpPr>
              <a:spLocks noChangeArrowheads="1"/>
            </p:cNvSpPr>
            <p:nvPr/>
          </p:nvSpPr>
          <p:spPr bwMode="auto">
            <a:xfrm>
              <a:off x="4826000" y="4268788"/>
              <a:ext cx="39688" cy="117475"/>
            </a:xfrm>
            <a:custGeom>
              <a:avLst/>
              <a:gdLst>
                <a:gd name="T0" fmla="*/ 29 w 110"/>
                <a:gd name="T1" fmla="*/ 0 h 325"/>
                <a:gd name="T2" fmla="*/ 29 w 110"/>
                <a:gd name="T3" fmla="*/ 6 h 325"/>
                <a:gd name="T4" fmla="*/ 34 w 110"/>
                <a:gd name="T5" fmla="*/ 22 h 325"/>
                <a:gd name="T6" fmla="*/ 40 w 110"/>
                <a:gd name="T7" fmla="*/ 40 h 325"/>
                <a:gd name="T8" fmla="*/ 34 w 110"/>
                <a:gd name="T9" fmla="*/ 57 h 325"/>
                <a:gd name="T10" fmla="*/ 17 w 110"/>
                <a:gd name="T11" fmla="*/ 68 h 325"/>
                <a:gd name="T12" fmla="*/ 12 w 110"/>
                <a:gd name="T13" fmla="*/ 85 h 325"/>
                <a:gd name="T14" fmla="*/ 0 w 110"/>
                <a:gd name="T15" fmla="*/ 102 h 325"/>
                <a:gd name="T16" fmla="*/ 0 w 110"/>
                <a:gd name="T17" fmla="*/ 108 h 325"/>
                <a:gd name="T18" fmla="*/ 6 w 110"/>
                <a:gd name="T19" fmla="*/ 108 h 325"/>
                <a:gd name="T20" fmla="*/ 17 w 110"/>
                <a:gd name="T21" fmla="*/ 114 h 325"/>
                <a:gd name="T22" fmla="*/ 34 w 110"/>
                <a:gd name="T23" fmla="*/ 119 h 325"/>
                <a:gd name="T24" fmla="*/ 45 w 110"/>
                <a:gd name="T25" fmla="*/ 125 h 325"/>
                <a:gd name="T26" fmla="*/ 51 w 110"/>
                <a:gd name="T27" fmla="*/ 131 h 325"/>
                <a:gd name="T28" fmla="*/ 57 w 110"/>
                <a:gd name="T29" fmla="*/ 142 h 325"/>
                <a:gd name="T30" fmla="*/ 63 w 110"/>
                <a:gd name="T31" fmla="*/ 153 h 325"/>
                <a:gd name="T32" fmla="*/ 69 w 110"/>
                <a:gd name="T33" fmla="*/ 165 h 325"/>
                <a:gd name="T34" fmla="*/ 74 w 110"/>
                <a:gd name="T35" fmla="*/ 182 h 325"/>
                <a:gd name="T36" fmla="*/ 80 w 110"/>
                <a:gd name="T37" fmla="*/ 193 h 325"/>
                <a:gd name="T38" fmla="*/ 91 w 110"/>
                <a:gd name="T39" fmla="*/ 205 h 325"/>
                <a:gd name="T40" fmla="*/ 97 w 110"/>
                <a:gd name="T41" fmla="*/ 205 h 325"/>
                <a:gd name="T42" fmla="*/ 103 w 110"/>
                <a:gd name="T43" fmla="*/ 205 h 325"/>
                <a:gd name="T44" fmla="*/ 109 w 110"/>
                <a:gd name="T45" fmla="*/ 211 h 325"/>
                <a:gd name="T46" fmla="*/ 103 w 110"/>
                <a:gd name="T47" fmla="*/ 216 h 325"/>
                <a:gd name="T48" fmla="*/ 103 w 110"/>
                <a:gd name="T49" fmla="*/ 227 h 325"/>
                <a:gd name="T50" fmla="*/ 97 w 110"/>
                <a:gd name="T51" fmla="*/ 239 h 325"/>
                <a:gd name="T52" fmla="*/ 97 w 110"/>
                <a:gd name="T53" fmla="*/ 250 h 325"/>
                <a:gd name="T54" fmla="*/ 91 w 110"/>
                <a:gd name="T55" fmla="*/ 261 h 325"/>
                <a:gd name="T56" fmla="*/ 85 w 110"/>
                <a:gd name="T57" fmla="*/ 267 h 325"/>
                <a:gd name="T58" fmla="*/ 74 w 110"/>
                <a:gd name="T59" fmla="*/ 278 h 325"/>
                <a:gd name="T60" fmla="*/ 80 w 110"/>
                <a:gd name="T61" fmla="*/ 284 h 325"/>
                <a:gd name="T62" fmla="*/ 80 w 110"/>
                <a:gd name="T63" fmla="*/ 296 h 325"/>
                <a:gd name="T64" fmla="*/ 85 w 110"/>
                <a:gd name="T65" fmla="*/ 301 h 325"/>
                <a:gd name="T66" fmla="*/ 85 w 110"/>
                <a:gd name="T67" fmla="*/ 312 h 325"/>
                <a:gd name="T68" fmla="*/ 80 w 110"/>
                <a:gd name="T69" fmla="*/ 318 h 325"/>
                <a:gd name="T70" fmla="*/ 80 w 110"/>
                <a:gd name="T71" fmla="*/ 324 h 325"/>
                <a:gd name="T72" fmla="*/ 80 w 110"/>
                <a:gd name="T73" fmla="*/ 32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325">
                  <a:moveTo>
                    <a:pt x="29" y="0"/>
                  </a:moveTo>
                  <a:lnTo>
                    <a:pt x="29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4" y="51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63" y="153"/>
                  </a:lnTo>
                  <a:lnTo>
                    <a:pt x="63" y="153"/>
                  </a:lnTo>
                  <a:lnTo>
                    <a:pt x="69" y="165"/>
                  </a:lnTo>
                  <a:lnTo>
                    <a:pt x="69" y="165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7" y="205"/>
                  </a:lnTo>
                  <a:lnTo>
                    <a:pt x="97" y="205"/>
                  </a:lnTo>
                  <a:lnTo>
                    <a:pt x="103" y="205"/>
                  </a:lnTo>
                  <a:lnTo>
                    <a:pt x="103" y="205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50"/>
                  </a:lnTo>
                  <a:lnTo>
                    <a:pt x="97" y="250"/>
                  </a:lnTo>
                  <a:lnTo>
                    <a:pt x="91" y="261"/>
                  </a:lnTo>
                  <a:lnTo>
                    <a:pt x="91" y="261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0" y="318"/>
                  </a:lnTo>
                  <a:lnTo>
                    <a:pt x="80" y="318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Freeform 250"/>
            <p:cNvSpPr>
              <a:spLocks noChangeArrowheads="1"/>
            </p:cNvSpPr>
            <p:nvPr/>
          </p:nvSpPr>
          <p:spPr bwMode="auto">
            <a:xfrm>
              <a:off x="4859338" y="4178300"/>
              <a:ext cx="49212" cy="36513"/>
            </a:xfrm>
            <a:custGeom>
              <a:avLst/>
              <a:gdLst>
                <a:gd name="T0" fmla="*/ 0 w 138"/>
                <a:gd name="T1" fmla="*/ 102 h 103"/>
                <a:gd name="T2" fmla="*/ 0 w 138"/>
                <a:gd name="T3" fmla="*/ 102 h 103"/>
                <a:gd name="T4" fmla="*/ 0 w 138"/>
                <a:gd name="T5" fmla="*/ 97 h 103"/>
                <a:gd name="T6" fmla="*/ 0 w 138"/>
                <a:gd name="T7" fmla="*/ 97 h 103"/>
                <a:gd name="T8" fmla="*/ 6 w 138"/>
                <a:gd name="T9" fmla="*/ 91 h 103"/>
                <a:gd name="T10" fmla="*/ 6 w 138"/>
                <a:gd name="T11" fmla="*/ 91 h 103"/>
                <a:gd name="T12" fmla="*/ 12 w 138"/>
                <a:gd name="T13" fmla="*/ 79 h 103"/>
                <a:gd name="T14" fmla="*/ 12 w 138"/>
                <a:gd name="T15" fmla="*/ 79 h 103"/>
                <a:gd name="T16" fmla="*/ 29 w 138"/>
                <a:gd name="T17" fmla="*/ 74 h 103"/>
                <a:gd name="T18" fmla="*/ 29 w 138"/>
                <a:gd name="T19" fmla="*/ 74 h 103"/>
                <a:gd name="T20" fmla="*/ 40 w 138"/>
                <a:gd name="T21" fmla="*/ 68 h 103"/>
                <a:gd name="T22" fmla="*/ 40 w 138"/>
                <a:gd name="T23" fmla="*/ 68 h 103"/>
                <a:gd name="T24" fmla="*/ 46 w 138"/>
                <a:gd name="T25" fmla="*/ 74 h 103"/>
                <a:gd name="T26" fmla="*/ 46 w 138"/>
                <a:gd name="T27" fmla="*/ 74 h 103"/>
                <a:gd name="T28" fmla="*/ 46 w 138"/>
                <a:gd name="T29" fmla="*/ 79 h 103"/>
                <a:gd name="T30" fmla="*/ 46 w 138"/>
                <a:gd name="T31" fmla="*/ 79 h 103"/>
                <a:gd name="T32" fmla="*/ 46 w 138"/>
                <a:gd name="T33" fmla="*/ 85 h 103"/>
                <a:gd name="T34" fmla="*/ 51 w 138"/>
                <a:gd name="T35" fmla="*/ 74 h 103"/>
                <a:gd name="T36" fmla="*/ 51 w 138"/>
                <a:gd name="T37" fmla="*/ 62 h 103"/>
                <a:gd name="T38" fmla="*/ 57 w 138"/>
                <a:gd name="T39" fmla="*/ 51 h 103"/>
                <a:gd name="T40" fmla="*/ 57 w 138"/>
                <a:gd name="T41" fmla="*/ 40 h 103"/>
                <a:gd name="T42" fmla="*/ 63 w 138"/>
                <a:gd name="T43" fmla="*/ 40 h 103"/>
                <a:gd name="T44" fmla="*/ 68 w 138"/>
                <a:gd name="T45" fmla="*/ 34 h 103"/>
                <a:gd name="T46" fmla="*/ 68 w 138"/>
                <a:gd name="T47" fmla="*/ 34 h 103"/>
                <a:gd name="T48" fmla="*/ 74 w 138"/>
                <a:gd name="T49" fmla="*/ 28 h 103"/>
                <a:gd name="T50" fmla="*/ 74 w 138"/>
                <a:gd name="T51" fmla="*/ 28 h 103"/>
                <a:gd name="T52" fmla="*/ 74 w 138"/>
                <a:gd name="T53" fmla="*/ 34 h 103"/>
                <a:gd name="T54" fmla="*/ 74 w 138"/>
                <a:gd name="T55" fmla="*/ 34 h 103"/>
                <a:gd name="T56" fmla="*/ 85 w 138"/>
                <a:gd name="T57" fmla="*/ 45 h 103"/>
                <a:gd name="T58" fmla="*/ 85 w 138"/>
                <a:gd name="T59" fmla="*/ 45 h 103"/>
                <a:gd name="T60" fmla="*/ 91 w 138"/>
                <a:gd name="T61" fmla="*/ 51 h 103"/>
                <a:gd name="T62" fmla="*/ 91 w 138"/>
                <a:gd name="T63" fmla="*/ 51 h 103"/>
                <a:gd name="T64" fmla="*/ 108 w 138"/>
                <a:gd name="T65" fmla="*/ 51 h 103"/>
                <a:gd name="T66" fmla="*/ 108 w 138"/>
                <a:gd name="T67" fmla="*/ 51 h 103"/>
                <a:gd name="T68" fmla="*/ 119 w 138"/>
                <a:gd name="T69" fmla="*/ 45 h 103"/>
                <a:gd name="T70" fmla="*/ 119 w 138"/>
                <a:gd name="T71" fmla="*/ 45 h 103"/>
                <a:gd name="T72" fmla="*/ 119 w 138"/>
                <a:gd name="T73" fmla="*/ 34 h 103"/>
                <a:gd name="T74" fmla="*/ 119 w 138"/>
                <a:gd name="T75" fmla="*/ 34 h 103"/>
                <a:gd name="T76" fmla="*/ 125 w 138"/>
                <a:gd name="T77" fmla="*/ 22 h 103"/>
                <a:gd name="T78" fmla="*/ 125 w 138"/>
                <a:gd name="T79" fmla="*/ 22 h 103"/>
                <a:gd name="T80" fmla="*/ 125 w 138"/>
                <a:gd name="T81" fmla="*/ 22 h 103"/>
                <a:gd name="T82" fmla="*/ 125 w 138"/>
                <a:gd name="T83" fmla="*/ 17 h 103"/>
                <a:gd name="T84" fmla="*/ 131 w 138"/>
                <a:gd name="T85" fmla="*/ 11 h 103"/>
                <a:gd name="T86" fmla="*/ 137 w 138"/>
                <a:gd name="T87" fmla="*/ 6 h 103"/>
                <a:gd name="T88" fmla="*/ 137 w 138"/>
                <a:gd name="T8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103">
                  <a:moveTo>
                    <a:pt x="0" y="102"/>
                  </a:moveTo>
                  <a:lnTo>
                    <a:pt x="0" y="102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85"/>
                  </a:lnTo>
                  <a:lnTo>
                    <a:pt x="51" y="74"/>
                  </a:lnTo>
                  <a:lnTo>
                    <a:pt x="51" y="62"/>
                  </a:lnTo>
                  <a:lnTo>
                    <a:pt x="57" y="51"/>
                  </a:lnTo>
                  <a:lnTo>
                    <a:pt x="57" y="40"/>
                  </a:lnTo>
                  <a:lnTo>
                    <a:pt x="63" y="4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19" y="45"/>
                  </a:lnTo>
                  <a:lnTo>
                    <a:pt x="119" y="45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17"/>
                  </a:lnTo>
                  <a:lnTo>
                    <a:pt x="131" y="11"/>
                  </a:lnTo>
                  <a:lnTo>
                    <a:pt x="137" y="6"/>
                  </a:lnTo>
                  <a:lnTo>
                    <a:pt x="13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Freeform 251"/>
            <p:cNvSpPr>
              <a:spLocks noChangeArrowheads="1"/>
            </p:cNvSpPr>
            <p:nvPr/>
          </p:nvSpPr>
          <p:spPr bwMode="auto">
            <a:xfrm>
              <a:off x="4908550" y="4010025"/>
              <a:ext cx="141288" cy="168275"/>
            </a:xfrm>
            <a:custGeom>
              <a:avLst/>
              <a:gdLst>
                <a:gd name="T0" fmla="*/ 0 w 392"/>
                <a:gd name="T1" fmla="*/ 455 h 468"/>
                <a:gd name="T2" fmla="*/ 0 w 392"/>
                <a:gd name="T3" fmla="*/ 439 h 468"/>
                <a:gd name="T4" fmla="*/ 6 w 392"/>
                <a:gd name="T5" fmla="*/ 410 h 468"/>
                <a:gd name="T6" fmla="*/ 17 w 392"/>
                <a:gd name="T7" fmla="*/ 393 h 468"/>
                <a:gd name="T8" fmla="*/ 22 w 392"/>
                <a:gd name="T9" fmla="*/ 387 h 468"/>
                <a:gd name="T10" fmla="*/ 17 w 392"/>
                <a:gd name="T11" fmla="*/ 364 h 468"/>
                <a:gd name="T12" fmla="*/ 17 w 392"/>
                <a:gd name="T13" fmla="*/ 359 h 468"/>
                <a:gd name="T14" fmla="*/ 17 w 392"/>
                <a:gd name="T15" fmla="*/ 336 h 468"/>
                <a:gd name="T16" fmla="*/ 22 w 392"/>
                <a:gd name="T17" fmla="*/ 336 h 468"/>
                <a:gd name="T18" fmla="*/ 28 w 392"/>
                <a:gd name="T19" fmla="*/ 319 h 468"/>
                <a:gd name="T20" fmla="*/ 34 w 392"/>
                <a:gd name="T21" fmla="*/ 314 h 468"/>
                <a:gd name="T22" fmla="*/ 56 w 392"/>
                <a:gd name="T23" fmla="*/ 302 h 468"/>
                <a:gd name="T24" fmla="*/ 62 w 392"/>
                <a:gd name="T25" fmla="*/ 302 h 468"/>
                <a:gd name="T26" fmla="*/ 68 w 392"/>
                <a:gd name="T27" fmla="*/ 308 h 468"/>
                <a:gd name="T28" fmla="*/ 68 w 392"/>
                <a:gd name="T29" fmla="*/ 302 h 468"/>
                <a:gd name="T30" fmla="*/ 73 w 392"/>
                <a:gd name="T31" fmla="*/ 268 h 468"/>
                <a:gd name="T32" fmla="*/ 79 w 392"/>
                <a:gd name="T33" fmla="*/ 251 h 468"/>
                <a:gd name="T34" fmla="*/ 91 w 392"/>
                <a:gd name="T35" fmla="*/ 228 h 468"/>
                <a:gd name="T36" fmla="*/ 96 w 392"/>
                <a:gd name="T37" fmla="*/ 222 h 468"/>
                <a:gd name="T38" fmla="*/ 125 w 392"/>
                <a:gd name="T39" fmla="*/ 205 h 468"/>
                <a:gd name="T40" fmla="*/ 136 w 392"/>
                <a:gd name="T41" fmla="*/ 200 h 468"/>
                <a:gd name="T42" fmla="*/ 165 w 392"/>
                <a:gd name="T43" fmla="*/ 194 h 468"/>
                <a:gd name="T44" fmla="*/ 170 w 392"/>
                <a:gd name="T45" fmla="*/ 194 h 468"/>
                <a:gd name="T46" fmla="*/ 193 w 392"/>
                <a:gd name="T47" fmla="*/ 171 h 468"/>
                <a:gd name="T48" fmla="*/ 193 w 392"/>
                <a:gd name="T49" fmla="*/ 160 h 468"/>
                <a:gd name="T50" fmla="*/ 198 w 392"/>
                <a:gd name="T51" fmla="*/ 143 h 468"/>
                <a:gd name="T52" fmla="*/ 204 w 392"/>
                <a:gd name="T53" fmla="*/ 131 h 468"/>
                <a:gd name="T54" fmla="*/ 232 w 392"/>
                <a:gd name="T55" fmla="*/ 109 h 468"/>
                <a:gd name="T56" fmla="*/ 244 w 392"/>
                <a:gd name="T57" fmla="*/ 103 h 468"/>
                <a:gd name="T58" fmla="*/ 256 w 392"/>
                <a:gd name="T59" fmla="*/ 92 h 468"/>
                <a:gd name="T60" fmla="*/ 256 w 392"/>
                <a:gd name="T61" fmla="*/ 80 h 468"/>
                <a:gd name="T62" fmla="*/ 266 w 392"/>
                <a:gd name="T63" fmla="*/ 52 h 468"/>
                <a:gd name="T64" fmla="*/ 284 w 392"/>
                <a:gd name="T65" fmla="*/ 46 h 468"/>
                <a:gd name="T66" fmla="*/ 306 w 392"/>
                <a:gd name="T67" fmla="*/ 40 h 468"/>
                <a:gd name="T68" fmla="*/ 318 w 392"/>
                <a:gd name="T69" fmla="*/ 35 h 468"/>
                <a:gd name="T70" fmla="*/ 324 w 392"/>
                <a:gd name="T71" fmla="*/ 12 h 468"/>
                <a:gd name="T72" fmla="*/ 329 w 392"/>
                <a:gd name="T73" fmla="*/ 0 h 468"/>
                <a:gd name="T74" fmla="*/ 346 w 392"/>
                <a:gd name="T75" fmla="*/ 6 h 468"/>
                <a:gd name="T76" fmla="*/ 352 w 392"/>
                <a:gd name="T77" fmla="*/ 12 h 468"/>
                <a:gd name="T78" fmla="*/ 363 w 392"/>
                <a:gd name="T79" fmla="*/ 6 h 468"/>
                <a:gd name="T80" fmla="*/ 375 w 392"/>
                <a:gd name="T81" fmla="*/ 12 h 468"/>
                <a:gd name="T82" fmla="*/ 386 w 392"/>
                <a:gd name="T83" fmla="*/ 29 h 468"/>
                <a:gd name="T84" fmla="*/ 386 w 392"/>
                <a:gd name="T85" fmla="*/ 3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2" h="468">
                  <a:moveTo>
                    <a:pt x="0" y="467"/>
                  </a:moveTo>
                  <a:lnTo>
                    <a:pt x="0" y="467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6" y="410"/>
                  </a:lnTo>
                  <a:lnTo>
                    <a:pt x="11" y="404"/>
                  </a:lnTo>
                  <a:lnTo>
                    <a:pt x="11" y="404"/>
                  </a:lnTo>
                  <a:lnTo>
                    <a:pt x="17" y="393"/>
                  </a:lnTo>
                  <a:lnTo>
                    <a:pt x="17" y="393"/>
                  </a:lnTo>
                  <a:lnTo>
                    <a:pt x="22" y="387"/>
                  </a:lnTo>
                  <a:lnTo>
                    <a:pt x="22" y="387"/>
                  </a:lnTo>
                  <a:lnTo>
                    <a:pt x="22" y="376"/>
                  </a:lnTo>
                  <a:lnTo>
                    <a:pt x="22" y="376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17" y="359"/>
                  </a:lnTo>
                  <a:lnTo>
                    <a:pt x="17" y="359"/>
                  </a:lnTo>
                  <a:lnTo>
                    <a:pt x="17" y="348"/>
                  </a:lnTo>
                  <a:lnTo>
                    <a:pt x="17" y="348"/>
                  </a:lnTo>
                  <a:lnTo>
                    <a:pt x="17" y="336"/>
                  </a:lnTo>
                  <a:lnTo>
                    <a:pt x="17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8" y="319"/>
                  </a:lnTo>
                  <a:lnTo>
                    <a:pt x="28" y="319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45" y="302"/>
                  </a:lnTo>
                  <a:lnTo>
                    <a:pt x="45" y="302"/>
                  </a:lnTo>
                  <a:lnTo>
                    <a:pt x="56" y="302"/>
                  </a:lnTo>
                  <a:lnTo>
                    <a:pt x="56" y="302"/>
                  </a:lnTo>
                  <a:lnTo>
                    <a:pt x="62" y="302"/>
                  </a:lnTo>
                  <a:lnTo>
                    <a:pt x="62" y="302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2"/>
                  </a:lnTo>
                  <a:lnTo>
                    <a:pt x="68" y="302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73" y="268"/>
                  </a:lnTo>
                  <a:lnTo>
                    <a:pt x="73" y="268"/>
                  </a:lnTo>
                  <a:lnTo>
                    <a:pt x="79" y="251"/>
                  </a:lnTo>
                  <a:lnTo>
                    <a:pt x="79" y="251"/>
                  </a:lnTo>
                  <a:lnTo>
                    <a:pt x="85" y="240"/>
                  </a:lnTo>
                  <a:lnTo>
                    <a:pt x="85" y="240"/>
                  </a:lnTo>
                  <a:lnTo>
                    <a:pt x="91" y="228"/>
                  </a:lnTo>
                  <a:lnTo>
                    <a:pt x="91" y="228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81" y="183"/>
                  </a:lnTo>
                  <a:lnTo>
                    <a:pt x="181" y="183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8" y="143"/>
                  </a:lnTo>
                  <a:lnTo>
                    <a:pt x="198" y="143"/>
                  </a:lnTo>
                  <a:lnTo>
                    <a:pt x="204" y="131"/>
                  </a:lnTo>
                  <a:lnTo>
                    <a:pt x="204" y="131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32" y="109"/>
                  </a:lnTo>
                  <a:lnTo>
                    <a:pt x="232" y="109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61" y="63"/>
                  </a:lnTo>
                  <a:lnTo>
                    <a:pt x="261" y="63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306" y="40"/>
                  </a:lnTo>
                  <a:lnTo>
                    <a:pt x="306" y="40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46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7" y="12"/>
                  </a:lnTo>
                  <a:lnTo>
                    <a:pt x="357" y="12"/>
                  </a:lnTo>
                  <a:lnTo>
                    <a:pt x="363" y="6"/>
                  </a:lnTo>
                  <a:lnTo>
                    <a:pt x="363" y="6"/>
                  </a:lnTo>
                  <a:lnTo>
                    <a:pt x="375" y="12"/>
                  </a:lnTo>
                  <a:lnTo>
                    <a:pt x="375" y="12"/>
                  </a:lnTo>
                  <a:lnTo>
                    <a:pt x="380" y="18"/>
                  </a:lnTo>
                  <a:lnTo>
                    <a:pt x="380" y="18"/>
                  </a:lnTo>
                  <a:lnTo>
                    <a:pt x="386" y="29"/>
                  </a:lnTo>
                  <a:lnTo>
                    <a:pt x="386" y="29"/>
                  </a:lnTo>
                  <a:lnTo>
                    <a:pt x="386" y="35"/>
                  </a:lnTo>
                  <a:lnTo>
                    <a:pt x="386" y="35"/>
                  </a:lnTo>
                  <a:lnTo>
                    <a:pt x="391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Freeform 252"/>
            <p:cNvSpPr>
              <a:spLocks noChangeArrowheads="1"/>
            </p:cNvSpPr>
            <p:nvPr/>
          </p:nvSpPr>
          <p:spPr bwMode="auto">
            <a:xfrm>
              <a:off x="5045075" y="4024313"/>
              <a:ext cx="50800" cy="103187"/>
            </a:xfrm>
            <a:custGeom>
              <a:avLst/>
              <a:gdLst>
                <a:gd name="T0" fmla="*/ 11 w 143"/>
                <a:gd name="T1" fmla="*/ 0 h 286"/>
                <a:gd name="T2" fmla="*/ 6 w 143"/>
                <a:gd name="T3" fmla="*/ 6 h 286"/>
                <a:gd name="T4" fmla="*/ 6 w 143"/>
                <a:gd name="T5" fmla="*/ 12 h 286"/>
                <a:gd name="T6" fmla="*/ 0 w 143"/>
                <a:gd name="T7" fmla="*/ 18 h 286"/>
                <a:gd name="T8" fmla="*/ 0 w 143"/>
                <a:gd name="T9" fmla="*/ 23 h 286"/>
                <a:gd name="T10" fmla="*/ 6 w 143"/>
                <a:gd name="T11" fmla="*/ 35 h 286"/>
                <a:gd name="T12" fmla="*/ 11 w 143"/>
                <a:gd name="T13" fmla="*/ 40 h 286"/>
                <a:gd name="T14" fmla="*/ 17 w 143"/>
                <a:gd name="T15" fmla="*/ 52 h 286"/>
                <a:gd name="T16" fmla="*/ 23 w 143"/>
                <a:gd name="T17" fmla="*/ 57 h 286"/>
                <a:gd name="T18" fmla="*/ 35 w 143"/>
                <a:gd name="T19" fmla="*/ 69 h 286"/>
                <a:gd name="T20" fmla="*/ 51 w 143"/>
                <a:gd name="T21" fmla="*/ 75 h 286"/>
                <a:gd name="T22" fmla="*/ 63 w 143"/>
                <a:gd name="T23" fmla="*/ 80 h 286"/>
                <a:gd name="T24" fmla="*/ 74 w 143"/>
                <a:gd name="T25" fmla="*/ 91 h 286"/>
                <a:gd name="T26" fmla="*/ 74 w 143"/>
                <a:gd name="T27" fmla="*/ 97 h 286"/>
                <a:gd name="T28" fmla="*/ 74 w 143"/>
                <a:gd name="T29" fmla="*/ 103 h 286"/>
                <a:gd name="T30" fmla="*/ 69 w 143"/>
                <a:gd name="T31" fmla="*/ 109 h 286"/>
                <a:gd name="T32" fmla="*/ 69 w 143"/>
                <a:gd name="T33" fmla="*/ 114 h 286"/>
                <a:gd name="T34" fmla="*/ 80 w 143"/>
                <a:gd name="T35" fmla="*/ 131 h 286"/>
                <a:gd name="T36" fmla="*/ 86 w 143"/>
                <a:gd name="T37" fmla="*/ 149 h 286"/>
                <a:gd name="T38" fmla="*/ 91 w 143"/>
                <a:gd name="T39" fmla="*/ 165 h 286"/>
                <a:gd name="T40" fmla="*/ 103 w 143"/>
                <a:gd name="T41" fmla="*/ 182 h 286"/>
                <a:gd name="T42" fmla="*/ 103 w 143"/>
                <a:gd name="T43" fmla="*/ 182 h 286"/>
                <a:gd name="T44" fmla="*/ 103 w 143"/>
                <a:gd name="T45" fmla="*/ 182 h 286"/>
                <a:gd name="T46" fmla="*/ 103 w 143"/>
                <a:gd name="T47" fmla="*/ 182 h 286"/>
                <a:gd name="T48" fmla="*/ 114 w 143"/>
                <a:gd name="T49" fmla="*/ 177 h 286"/>
                <a:gd name="T50" fmla="*/ 114 w 143"/>
                <a:gd name="T51" fmla="*/ 177 h 286"/>
                <a:gd name="T52" fmla="*/ 125 w 143"/>
                <a:gd name="T53" fmla="*/ 182 h 286"/>
                <a:gd name="T54" fmla="*/ 125 w 143"/>
                <a:gd name="T55" fmla="*/ 182 h 286"/>
                <a:gd name="T56" fmla="*/ 131 w 143"/>
                <a:gd name="T57" fmla="*/ 188 h 286"/>
                <a:gd name="T58" fmla="*/ 131 w 143"/>
                <a:gd name="T59" fmla="*/ 188 h 286"/>
                <a:gd name="T60" fmla="*/ 131 w 143"/>
                <a:gd name="T61" fmla="*/ 200 h 286"/>
                <a:gd name="T62" fmla="*/ 131 w 143"/>
                <a:gd name="T63" fmla="*/ 200 h 286"/>
                <a:gd name="T64" fmla="*/ 125 w 143"/>
                <a:gd name="T65" fmla="*/ 205 h 286"/>
                <a:gd name="T66" fmla="*/ 125 w 143"/>
                <a:gd name="T67" fmla="*/ 205 h 286"/>
                <a:gd name="T68" fmla="*/ 120 w 143"/>
                <a:gd name="T69" fmla="*/ 216 h 286"/>
                <a:gd name="T70" fmla="*/ 120 w 143"/>
                <a:gd name="T71" fmla="*/ 216 h 286"/>
                <a:gd name="T72" fmla="*/ 120 w 143"/>
                <a:gd name="T73" fmla="*/ 216 h 286"/>
                <a:gd name="T74" fmla="*/ 125 w 143"/>
                <a:gd name="T75" fmla="*/ 234 h 286"/>
                <a:gd name="T76" fmla="*/ 131 w 143"/>
                <a:gd name="T77" fmla="*/ 250 h 286"/>
                <a:gd name="T78" fmla="*/ 136 w 143"/>
                <a:gd name="T79" fmla="*/ 268 h 286"/>
                <a:gd name="T80" fmla="*/ 142 w 143"/>
                <a:gd name="T81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286">
                  <a:moveTo>
                    <a:pt x="11" y="0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6" y="35"/>
                  </a:lnTo>
                  <a:lnTo>
                    <a:pt x="11" y="40"/>
                  </a:lnTo>
                  <a:lnTo>
                    <a:pt x="17" y="52"/>
                  </a:lnTo>
                  <a:lnTo>
                    <a:pt x="23" y="57"/>
                  </a:lnTo>
                  <a:lnTo>
                    <a:pt x="35" y="69"/>
                  </a:lnTo>
                  <a:lnTo>
                    <a:pt x="51" y="75"/>
                  </a:lnTo>
                  <a:lnTo>
                    <a:pt x="63" y="80"/>
                  </a:lnTo>
                  <a:lnTo>
                    <a:pt x="74" y="91"/>
                  </a:lnTo>
                  <a:lnTo>
                    <a:pt x="74" y="97"/>
                  </a:lnTo>
                  <a:lnTo>
                    <a:pt x="74" y="103"/>
                  </a:lnTo>
                  <a:lnTo>
                    <a:pt x="69" y="109"/>
                  </a:lnTo>
                  <a:lnTo>
                    <a:pt x="69" y="114"/>
                  </a:lnTo>
                  <a:lnTo>
                    <a:pt x="80" y="131"/>
                  </a:lnTo>
                  <a:lnTo>
                    <a:pt x="86" y="149"/>
                  </a:lnTo>
                  <a:lnTo>
                    <a:pt x="91" y="165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31" y="200"/>
                  </a:lnTo>
                  <a:lnTo>
                    <a:pt x="131" y="200"/>
                  </a:lnTo>
                  <a:lnTo>
                    <a:pt x="125" y="205"/>
                  </a:lnTo>
                  <a:lnTo>
                    <a:pt x="125" y="205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5" y="234"/>
                  </a:lnTo>
                  <a:lnTo>
                    <a:pt x="131" y="250"/>
                  </a:lnTo>
                  <a:lnTo>
                    <a:pt x="136" y="268"/>
                  </a:lnTo>
                  <a:lnTo>
                    <a:pt x="142" y="28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Freeform 253"/>
            <p:cNvSpPr>
              <a:spLocks noChangeArrowheads="1"/>
            </p:cNvSpPr>
            <p:nvPr/>
          </p:nvSpPr>
          <p:spPr bwMode="auto">
            <a:xfrm>
              <a:off x="5095875" y="4114800"/>
              <a:ext cx="38100" cy="17463"/>
            </a:xfrm>
            <a:custGeom>
              <a:avLst/>
              <a:gdLst>
                <a:gd name="T0" fmla="*/ 0 w 108"/>
                <a:gd name="T1" fmla="*/ 35 h 47"/>
                <a:gd name="T2" fmla="*/ 6 w 108"/>
                <a:gd name="T3" fmla="*/ 29 h 47"/>
                <a:gd name="T4" fmla="*/ 12 w 108"/>
                <a:gd name="T5" fmla="*/ 18 h 47"/>
                <a:gd name="T6" fmla="*/ 18 w 108"/>
                <a:gd name="T7" fmla="*/ 6 h 47"/>
                <a:gd name="T8" fmla="*/ 28 w 108"/>
                <a:gd name="T9" fmla="*/ 0 h 47"/>
                <a:gd name="T10" fmla="*/ 28 w 108"/>
                <a:gd name="T11" fmla="*/ 0 h 47"/>
                <a:gd name="T12" fmla="*/ 28 w 108"/>
                <a:gd name="T13" fmla="*/ 0 h 47"/>
                <a:gd name="T14" fmla="*/ 28 w 108"/>
                <a:gd name="T15" fmla="*/ 0 h 47"/>
                <a:gd name="T16" fmla="*/ 33 w 108"/>
                <a:gd name="T17" fmla="*/ 0 h 47"/>
                <a:gd name="T18" fmla="*/ 33 w 108"/>
                <a:gd name="T19" fmla="*/ 0 h 47"/>
                <a:gd name="T20" fmla="*/ 45 w 108"/>
                <a:gd name="T21" fmla="*/ 0 h 47"/>
                <a:gd name="T22" fmla="*/ 45 w 108"/>
                <a:gd name="T23" fmla="*/ 0 h 47"/>
                <a:gd name="T24" fmla="*/ 57 w 108"/>
                <a:gd name="T25" fmla="*/ 6 h 47"/>
                <a:gd name="T26" fmla="*/ 57 w 108"/>
                <a:gd name="T27" fmla="*/ 6 h 47"/>
                <a:gd name="T28" fmla="*/ 68 w 108"/>
                <a:gd name="T29" fmla="*/ 12 h 47"/>
                <a:gd name="T30" fmla="*/ 68 w 108"/>
                <a:gd name="T31" fmla="*/ 12 h 47"/>
                <a:gd name="T32" fmla="*/ 68 w 108"/>
                <a:gd name="T33" fmla="*/ 24 h 47"/>
                <a:gd name="T34" fmla="*/ 68 w 108"/>
                <a:gd name="T35" fmla="*/ 24 h 47"/>
                <a:gd name="T36" fmla="*/ 68 w 108"/>
                <a:gd name="T37" fmla="*/ 29 h 47"/>
                <a:gd name="T38" fmla="*/ 68 w 108"/>
                <a:gd name="T39" fmla="*/ 29 h 47"/>
                <a:gd name="T40" fmla="*/ 68 w 108"/>
                <a:gd name="T41" fmla="*/ 29 h 47"/>
                <a:gd name="T42" fmla="*/ 79 w 108"/>
                <a:gd name="T43" fmla="*/ 35 h 47"/>
                <a:gd name="T44" fmla="*/ 85 w 108"/>
                <a:gd name="T45" fmla="*/ 40 h 47"/>
                <a:gd name="T46" fmla="*/ 96 w 108"/>
                <a:gd name="T47" fmla="*/ 46 h 47"/>
                <a:gd name="T48" fmla="*/ 107 w 108"/>
                <a:gd name="T4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47">
                  <a:moveTo>
                    <a:pt x="0" y="35"/>
                  </a:moveTo>
                  <a:lnTo>
                    <a:pt x="6" y="29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79" y="35"/>
                  </a:lnTo>
                  <a:lnTo>
                    <a:pt x="85" y="40"/>
                  </a:lnTo>
                  <a:lnTo>
                    <a:pt x="96" y="46"/>
                  </a:lnTo>
                  <a:lnTo>
                    <a:pt x="107" y="4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Freeform 254"/>
            <p:cNvSpPr>
              <a:spLocks noChangeArrowheads="1"/>
            </p:cNvSpPr>
            <p:nvPr/>
          </p:nvSpPr>
          <p:spPr bwMode="auto">
            <a:xfrm>
              <a:off x="5073650" y="4127500"/>
              <a:ext cx="22225" cy="22225"/>
            </a:xfrm>
            <a:custGeom>
              <a:avLst/>
              <a:gdLst>
                <a:gd name="T0" fmla="*/ 62 w 63"/>
                <a:gd name="T1" fmla="*/ 0 h 63"/>
                <a:gd name="T2" fmla="*/ 62 w 63"/>
                <a:gd name="T3" fmla="*/ 0 h 63"/>
                <a:gd name="T4" fmla="*/ 62 w 63"/>
                <a:gd name="T5" fmla="*/ 5 h 63"/>
                <a:gd name="T6" fmla="*/ 62 w 63"/>
                <a:gd name="T7" fmla="*/ 5 h 63"/>
                <a:gd name="T8" fmla="*/ 62 w 63"/>
                <a:gd name="T9" fmla="*/ 11 h 63"/>
                <a:gd name="T10" fmla="*/ 62 w 63"/>
                <a:gd name="T11" fmla="*/ 11 h 63"/>
                <a:gd name="T12" fmla="*/ 56 w 63"/>
                <a:gd name="T13" fmla="*/ 17 h 63"/>
                <a:gd name="T14" fmla="*/ 56 w 63"/>
                <a:gd name="T15" fmla="*/ 17 h 63"/>
                <a:gd name="T16" fmla="*/ 51 w 63"/>
                <a:gd name="T17" fmla="*/ 23 h 63"/>
                <a:gd name="T18" fmla="*/ 51 w 63"/>
                <a:gd name="T19" fmla="*/ 23 h 63"/>
                <a:gd name="T20" fmla="*/ 40 w 63"/>
                <a:gd name="T21" fmla="*/ 28 h 63"/>
                <a:gd name="T22" fmla="*/ 40 w 63"/>
                <a:gd name="T23" fmla="*/ 28 h 63"/>
                <a:gd name="T24" fmla="*/ 34 w 63"/>
                <a:gd name="T25" fmla="*/ 34 h 63"/>
                <a:gd name="T26" fmla="*/ 34 w 63"/>
                <a:gd name="T27" fmla="*/ 34 h 63"/>
                <a:gd name="T28" fmla="*/ 28 w 63"/>
                <a:gd name="T29" fmla="*/ 39 h 63"/>
                <a:gd name="T30" fmla="*/ 28 w 63"/>
                <a:gd name="T31" fmla="*/ 39 h 63"/>
                <a:gd name="T32" fmla="*/ 28 w 63"/>
                <a:gd name="T33" fmla="*/ 39 h 63"/>
                <a:gd name="T34" fmla="*/ 28 w 63"/>
                <a:gd name="T35" fmla="*/ 39 h 63"/>
                <a:gd name="T36" fmla="*/ 28 w 63"/>
                <a:gd name="T37" fmla="*/ 39 h 63"/>
                <a:gd name="T38" fmla="*/ 28 w 63"/>
                <a:gd name="T39" fmla="*/ 39 h 63"/>
                <a:gd name="T40" fmla="*/ 23 w 63"/>
                <a:gd name="T41" fmla="*/ 51 h 63"/>
                <a:gd name="T42" fmla="*/ 23 w 63"/>
                <a:gd name="T43" fmla="*/ 51 h 63"/>
                <a:gd name="T44" fmla="*/ 23 w 63"/>
                <a:gd name="T45" fmla="*/ 56 h 63"/>
                <a:gd name="T46" fmla="*/ 23 w 63"/>
                <a:gd name="T47" fmla="*/ 56 h 63"/>
                <a:gd name="T48" fmla="*/ 17 w 63"/>
                <a:gd name="T49" fmla="*/ 62 h 63"/>
                <a:gd name="T50" fmla="*/ 17 w 63"/>
                <a:gd name="T51" fmla="*/ 62 h 63"/>
                <a:gd name="T52" fmla="*/ 6 w 63"/>
                <a:gd name="T53" fmla="*/ 62 h 63"/>
                <a:gd name="T54" fmla="*/ 6 w 63"/>
                <a:gd name="T55" fmla="*/ 62 h 63"/>
                <a:gd name="T56" fmla="*/ 0 w 63"/>
                <a:gd name="T57" fmla="*/ 62 h 63"/>
                <a:gd name="T58" fmla="*/ 0 w 63"/>
                <a:gd name="T59" fmla="*/ 62 h 63"/>
                <a:gd name="T60" fmla="*/ 0 w 63"/>
                <a:gd name="T61" fmla="*/ 62 h 63"/>
                <a:gd name="T62" fmla="*/ 0 w 63"/>
                <a:gd name="T63" fmla="*/ 62 h 63"/>
                <a:gd name="T64" fmla="*/ 0 w 63"/>
                <a:gd name="T65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63">
                  <a:moveTo>
                    <a:pt x="62" y="0"/>
                  </a:move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Freeform 255"/>
            <p:cNvSpPr>
              <a:spLocks noChangeArrowheads="1"/>
            </p:cNvSpPr>
            <p:nvPr/>
          </p:nvSpPr>
          <p:spPr bwMode="auto">
            <a:xfrm>
              <a:off x="5072063" y="4149725"/>
              <a:ext cx="28575" cy="182563"/>
            </a:xfrm>
            <a:custGeom>
              <a:avLst/>
              <a:gdLst>
                <a:gd name="T0" fmla="*/ 0 w 81"/>
                <a:gd name="T1" fmla="*/ 17 h 507"/>
                <a:gd name="T2" fmla="*/ 0 w 81"/>
                <a:gd name="T3" fmla="*/ 57 h 507"/>
                <a:gd name="T4" fmla="*/ 12 w 81"/>
                <a:gd name="T5" fmla="*/ 74 h 507"/>
                <a:gd name="T6" fmla="*/ 40 w 81"/>
                <a:gd name="T7" fmla="*/ 86 h 507"/>
                <a:gd name="T8" fmla="*/ 51 w 81"/>
                <a:gd name="T9" fmla="*/ 86 h 507"/>
                <a:gd name="T10" fmla="*/ 51 w 81"/>
                <a:gd name="T11" fmla="*/ 91 h 507"/>
                <a:gd name="T12" fmla="*/ 57 w 81"/>
                <a:gd name="T13" fmla="*/ 102 h 507"/>
                <a:gd name="T14" fmla="*/ 57 w 81"/>
                <a:gd name="T15" fmla="*/ 120 h 507"/>
                <a:gd name="T16" fmla="*/ 57 w 81"/>
                <a:gd name="T17" fmla="*/ 137 h 507"/>
                <a:gd name="T18" fmla="*/ 51 w 81"/>
                <a:gd name="T19" fmla="*/ 148 h 507"/>
                <a:gd name="T20" fmla="*/ 57 w 81"/>
                <a:gd name="T21" fmla="*/ 159 h 507"/>
                <a:gd name="T22" fmla="*/ 57 w 81"/>
                <a:gd name="T23" fmla="*/ 171 h 507"/>
                <a:gd name="T24" fmla="*/ 62 w 81"/>
                <a:gd name="T25" fmla="*/ 177 h 507"/>
                <a:gd name="T26" fmla="*/ 62 w 81"/>
                <a:gd name="T27" fmla="*/ 177 h 507"/>
                <a:gd name="T28" fmla="*/ 62 w 81"/>
                <a:gd name="T29" fmla="*/ 187 h 507"/>
                <a:gd name="T30" fmla="*/ 62 w 81"/>
                <a:gd name="T31" fmla="*/ 205 h 507"/>
                <a:gd name="T32" fmla="*/ 62 w 81"/>
                <a:gd name="T33" fmla="*/ 227 h 507"/>
                <a:gd name="T34" fmla="*/ 57 w 81"/>
                <a:gd name="T35" fmla="*/ 245 h 507"/>
                <a:gd name="T36" fmla="*/ 57 w 81"/>
                <a:gd name="T37" fmla="*/ 262 h 507"/>
                <a:gd name="T38" fmla="*/ 57 w 81"/>
                <a:gd name="T39" fmla="*/ 273 h 507"/>
                <a:gd name="T40" fmla="*/ 62 w 81"/>
                <a:gd name="T41" fmla="*/ 290 h 507"/>
                <a:gd name="T42" fmla="*/ 62 w 81"/>
                <a:gd name="T43" fmla="*/ 307 h 507"/>
                <a:gd name="T44" fmla="*/ 62 w 81"/>
                <a:gd name="T45" fmla="*/ 318 h 507"/>
                <a:gd name="T46" fmla="*/ 62 w 81"/>
                <a:gd name="T47" fmla="*/ 330 h 507"/>
                <a:gd name="T48" fmla="*/ 57 w 81"/>
                <a:gd name="T49" fmla="*/ 347 h 507"/>
                <a:gd name="T50" fmla="*/ 51 w 81"/>
                <a:gd name="T51" fmla="*/ 364 h 507"/>
                <a:gd name="T52" fmla="*/ 51 w 81"/>
                <a:gd name="T53" fmla="*/ 376 h 507"/>
                <a:gd name="T54" fmla="*/ 51 w 81"/>
                <a:gd name="T55" fmla="*/ 387 h 507"/>
                <a:gd name="T56" fmla="*/ 57 w 81"/>
                <a:gd name="T57" fmla="*/ 398 h 507"/>
                <a:gd name="T58" fmla="*/ 57 w 81"/>
                <a:gd name="T59" fmla="*/ 415 h 507"/>
                <a:gd name="T60" fmla="*/ 57 w 81"/>
                <a:gd name="T61" fmla="*/ 427 h 507"/>
                <a:gd name="T62" fmla="*/ 57 w 81"/>
                <a:gd name="T63" fmla="*/ 438 h 507"/>
                <a:gd name="T64" fmla="*/ 57 w 81"/>
                <a:gd name="T65" fmla="*/ 444 h 507"/>
                <a:gd name="T66" fmla="*/ 57 w 81"/>
                <a:gd name="T67" fmla="*/ 444 h 507"/>
                <a:gd name="T68" fmla="*/ 57 w 81"/>
                <a:gd name="T69" fmla="*/ 449 h 507"/>
                <a:gd name="T70" fmla="*/ 62 w 81"/>
                <a:gd name="T71" fmla="*/ 455 h 507"/>
                <a:gd name="T72" fmla="*/ 68 w 81"/>
                <a:gd name="T73" fmla="*/ 461 h 507"/>
                <a:gd name="T74" fmla="*/ 74 w 81"/>
                <a:gd name="T75" fmla="*/ 477 h 507"/>
                <a:gd name="T76" fmla="*/ 74 w 81"/>
                <a:gd name="T77" fmla="*/ 489 h 507"/>
                <a:gd name="T78" fmla="*/ 80 w 81"/>
                <a:gd name="T79" fmla="*/ 501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507">
                  <a:moveTo>
                    <a:pt x="6" y="0"/>
                  </a:moveTo>
                  <a:lnTo>
                    <a:pt x="0" y="17"/>
                  </a:lnTo>
                  <a:lnTo>
                    <a:pt x="0" y="34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23" y="80"/>
                  </a:lnTo>
                  <a:lnTo>
                    <a:pt x="40" y="86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7" y="171"/>
                  </a:lnTo>
                  <a:lnTo>
                    <a:pt x="57" y="171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77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62" y="205"/>
                  </a:lnTo>
                  <a:lnTo>
                    <a:pt x="62" y="205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62" y="290"/>
                  </a:lnTo>
                  <a:lnTo>
                    <a:pt x="62" y="290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2" y="318"/>
                  </a:lnTo>
                  <a:lnTo>
                    <a:pt x="62" y="318"/>
                  </a:lnTo>
                  <a:lnTo>
                    <a:pt x="62" y="330"/>
                  </a:lnTo>
                  <a:lnTo>
                    <a:pt x="62" y="330"/>
                  </a:lnTo>
                  <a:lnTo>
                    <a:pt x="57" y="347"/>
                  </a:lnTo>
                  <a:lnTo>
                    <a:pt x="57" y="347"/>
                  </a:lnTo>
                  <a:lnTo>
                    <a:pt x="51" y="364"/>
                  </a:lnTo>
                  <a:lnTo>
                    <a:pt x="51" y="364"/>
                  </a:lnTo>
                  <a:lnTo>
                    <a:pt x="51" y="376"/>
                  </a:lnTo>
                  <a:lnTo>
                    <a:pt x="51" y="376"/>
                  </a:lnTo>
                  <a:lnTo>
                    <a:pt x="51" y="387"/>
                  </a:lnTo>
                  <a:lnTo>
                    <a:pt x="51" y="387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415"/>
                  </a:lnTo>
                  <a:lnTo>
                    <a:pt x="57" y="415"/>
                  </a:lnTo>
                  <a:lnTo>
                    <a:pt x="57" y="427"/>
                  </a:lnTo>
                  <a:lnTo>
                    <a:pt x="57" y="427"/>
                  </a:lnTo>
                  <a:lnTo>
                    <a:pt x="57" y="438"/>
                  </a:lnTo>
                  <a:lnTo>
                    <a:pt x="57" y="438"/>
                  </a:lnTo>
                  <a:lnTo>
                    <a:pt x="57" y="444"/>
                  </a:lnTo>
                  <a:lnTo>
                    <a:pt x="57" y="444"/>
                  </a:lnTo>
                  <a:lnTo>
                    <a:pt x="57" y="444"/>
                  </a:lnTo>
                  <a:lnTo>
                    <a:pt x="57" y="444"/>
                  </a:lnTo>
                  <a:lnTo>
                    <a:pt x="57" y="449"/>
                  </a:lnTo>
                  <a:lnTo>
                    <a:pt x="57" y="449"/>
                  </a:lnTo>
                  <a:lnTo>
                    <a:pt x="62" y="455"/>
                  </a:lnTo>
                  <a:lnTo>
                    <a:pt x="62" y="455"/>
                  </a:lnTo>
                  <a:lnTo>
                    <a:pt x="68" y="461"/>
                  </a:lnTo>
                  <a:lnTo>
                    <a:pt x="68" y="461"/>
                  </a:lnTo>
                  <a:lnTo>
                    <a:pt x="74" y="477"/>
                  </a:lnTo>
                  <a:lnTo>
                    <a:pt x="74" y="477"/>
                  </a:lnTo>
                  <a:lnTo>
                    <a:pt x="74" y="489"/>
                  </a:lnTo>
                  <a:lnTo>
                    <a:pt x="74" y="489"/>
                  </a:lnTo>
                  <a:lnTo>
                    <a:pt x="80" y="501"/>
                  </a:lnTo>
                  <a:lnTo>
                    <a:pt x="80" y="501"/>
                  </a:lnTo>
                  <a:lnTo>
                    <a:pt x="80" y="50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Freeform 256"/>
            <p:cNvSpPr>
              <a:spLocks noChangeArrowheads="1"/>
            </p:cNvSpPr>
            <p:nvPr/>
          </p:nvSpPr>
          <p:spPr bwMode="auto">
            <a:xfrm>
              <a:off x="5118100" y="4130675"/>
              <a:ext cx="25400" cy="185738"/>
            </a:xfrm>
            <a:custGeom>
              <a:avLst/>
              <a:gdLst>
                <a:gd name="T0" fmla="*/ 45 w 69"/>
                <a:gd name="T1" fmla="*/ 0 h 518"/>
                <a:gd name="T2" fmla="*/ 45 w 69"/>
                <a:gd name="T3" fmla="*/ 6 h 518"/>
                <a:gd name="T4" fmla="*/ 51 w 69"/>
                <a:gd name="T5" fmla="*/ 17 h 518"/>
                <a:gd name="T6" fmla="*/ 51 w 69"/>
                <a:gd name="T7" fmla="*/ 34 h 518"/>
                <a:gd name="T8" fmla="*/ 45 w 69"/>
                <a:gd name="T9" fmla="*/ 45 h 518"/>
                <a:gd name="T10" fmla="*/ 40 w 69"/>
                <a:gd name="T11" fmla="*/ 51 h 518"/>
                <a:gd name="T12" fmla="*/ 40 w 69"/>
                <a:gd name="T13" fmla="*/ 57 h 518"/>
                <a:gd name="T14" fmla="*/ 45 w 69"/>
                <a:gd name="T15" fmla="*/ 63 h 518"/>
                <a:gd name="T16" fmla="*/ 57 w 69"/>
                <a:gd name="T17" fmla="*/ 68 h 518"/>
                <a:gd name="T18" fmla="*/ 62 w 69"/>
                <a:gd name="T19" fmla="*/ 74 h 518"/>
                <a:gd name="T20" fmla="*/ 68 w 69"/>
                <a:gd name="T21" fmla="*/ 85 h 518"/>
                <a:gd name="T22" fmla="*/ 62 w 69"/>
                <a:gd name="T23" fmla="*/ 97 h 518"/>
                <a:gd name="T24" fmla="*/ 62 w 69"/>
                <a:gd name="T25" fmla="*/ 114 h 518"/>
                <a:gd name="T26" fmla="*/ 57 w 69"/>
                <a:gd name="T27" fmla="*/ 131 h 518"/>
                <a:gd name="T28" fmla="*/ 62 w 69"/>
                <a:gd name="T29" fmla="*/ 142 h 518"/>
                <a:gd name="T30" fmla="*/ 62 w 69"/>
                <a:gd name="T31" fmla="*/ 153 h 518"/>
                <a:gd name="T32" fmla="*/ 62 w 69"/>
                <a:gd name="T33" fmla="*/ 153 h 518"/>
                <a:gd name="T34" fmla="*/ 51 w 69"/>
                <a:gd name="T35" fmla="*/ 153 h 518"/>
                <a:gd name="T36" fmla="*/ 45 w 69"/>
                <a:gd name="T37" fmla="*/ 159 h 518"/>
                <a:gd name="T38" fmla="*/ 45 w 69"/>
                <a:gd name="T39" fmla="*/ 165 h 518"/>
                <a:gd name="T40" fmla="*/ 45 w 69"/>
                <a:gd name="T41" fmla="*/ 182 h 518"/>
                <a:gd name="T42" fmla="*/ 45 w 69"/>
                <a:gd name="T43" fmla="*/ 193 h 518"/>
                <a:gd name="T44" fmla="*/ 45 w 69"/>
                <a:gd name="T45" fmla="*/ 205 h 518"/>
                <a:gd name="T46" fmla="*/ 40 w 69"/>
                <a:gd name="T47" fmla="*/ 216 h 518"/>
                <a:gd name="T48" fmla="*/ 40 w 69"/>
                <a:gd name="T49" fmla="*/ 228 h 518"/>
                <a:gd name="T50" fmla="*/ 28 w 69"/>
                <a:gd name="T51" fmla="*/ 238 h 518"/>
                <a:gd name="T52" fmla="*/ 28 w 69"/>
                <a:gd name="T53" fmla="*/ 244 h 518"/>
                <a:gd name="T54" fmla="*/ 23 w 69"/>
                <a:gd name="T55" fmla="*/ 250 h 518"/>
                <a:gd name="T56" fmla="*/ 28 w 69"/>
                <a:gd name="T57" fmla="*/ 256 h 518"/>
                <a:gd name="T58" fmla="*/ 28 w 69"/>
                <a:gd name="T59" fmla="*/ 267 h 518"/>
                <a:gd name="T60" fmla="*/ 28 w 69"/>
                <a:gd name="T61" fmla="*/ 278 h 518"/>
                <a:gd name="T62" fmla="*/ 23 w 69"/>
                <a:gd name="T63" fmla="*/ 284 h 518"/>
                <a:gd name="T64" fmla="*/ 17 w 69"/>
                <a:gd name="T65" fmla="*/ 284 h 518"/>
                <a:gd name="T66" fmla="*/ 6 w 69"/>
                <a:gd name="T67" fmla="*/ 278 h 518"/>
                <a:gd name="T68" fmla="*/ 6 w 69"/>
                <a:gd name="T69" fmla="*/ 284 h 518"/>
                <a:gd name="T70" fmla="*/ 6 w 69"/>
                <a:gd name="T71" fmla="*/ 296 h 518"/>
                <a:gd name="T72" fmla="*/ 11 w 69"/>
                <a:gd name="T73" fmla="*/ 307 h 518"/>
                <a:gd name="T74" fmla="*/ 11 w 69"/>
                <a:gd name="T75" fmla="*/ 330 h 518"/>
                <a:gd name="T76" fmla="*/ 6 w 69"/>
                <a:gd name="T77" fmla="*/ 358 h 518"/>
                <a:gd name="T78" fmla="*/ 0 w 69"/>
                <a:gd name="T79" fmla="*/ 387 h 518"/>
                <a:gd name="T80" fmla="*/ 6 w 69"/>
                <a:gd name="T81" fmla="*/ 403 h 518"/>
                <a:gd name="T82" fmla="*/ 11 w 69"/>
                <a:gd name="T83" fmla="*/ 421 h 518"/>
                <a:gd name="T84" fmla="*/ 11 w 69"/>
                <a:gd name="T85" fmla="*/ 432 h 518"/>
                <a:gd name="T86" fmla="*/ 11 w 69"/>
                <a:gd name="T87" fmla="*/ 443 h 518"/>
                <a:gd name="T88" fmla="*/ 11 w 69"/>
                <a:gd name="T89" fmla="*/ 455 h 518"/>
                <a:gd name="T90" fmla="*/ 11 w 69"/>
                <a:gd name="T91" fmla="*/ 472 h 518"/>
                <a:gd name="T92" fmla="*/ 6 w 69"/>
                <a:gd name="T93" fmla="*/ 495 h 518"/>
                <a:gd name="T94" fmla="*/ 6 w 69"/>
                <a:gd name="T95" fmla="*/ 512 h 518"/>
                <a:gd name="T96" fmla="*/ 0 w 69"/>
                <a:gd name="T97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" h="518">
                  <a:moveTo>
                    <a:pt x="45" y="0"/>
                  </a:moveTo>
                  <a:lnTo>
                    <a:pt x="45" y="0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62" y="142"/>
                  </a:lnTo>
                  <a:lnTo>
                    <a:pt x="62" y="142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3" y="250"/>
                  </a:lnTo>
                  <a:lnTo>
                    <a:pt x="23" y="250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8" y="267"/>
                  </a:lnTo>
                  <a:lnTo>
                    <a:pt x="28" y="267"/>
                  </a:lnTo>
                  <a:lnTo>
                    <a:pt x="28" y="278"/>
                  </a:lnTo>
                  <a:lnTo>
                    <a:pt x="28" y="278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6" y="278"/>
                  </a:lnTo>
                  <a:lnTo>
                    <a:pt x="6" y="278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96"/>
                  </a:lnTo>
                  <a:lnTo>
                    <a:pt x="6" y="29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30"/>
                  </a:lnTo>
                  <a:lnTo>
                    <a:pt x="11" y="330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8"/>
                  </a:lnTo>
                  <a:lnTo>
                    <a:pt x="6" y="403"/>
                  </a:lnTo>
                  <a:lnTo>
                    <a:pt x="6" y="403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32"/>
                  </a:lnTo>
                  <a:lnTo>
                    <a:pt x="11" y="432"/>
                  </a:lnTo>
                  <a:lnTo>
                    <a:pt x="11" y="443"/>
                  </a:lnTo>
                  <a:lnTo>
                    <a:pt x="11" y="443"/>
                  </a:lnTo>
                  <a:lnTo>
                    <a:pt x="11" y="455"/>
                  </a:lnTo>
                  <a:lnTo>
                    <a:pt x="11" y="455"/>
                  </a:lnTo>
                  <a:lnTo>
                    <a:pt x="11" y="472"/>
                  </a:lnTo>
                  <a:lnTo>
                    <a:pt x="11" y="472"/>
                  </a:lnTo>
                  <a:lnTo>
                    <a:pt x="6" y="495"/>
                  </a:lnTo>
                  <a:lnTo>
                    <a:pt x="6" y="495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0" y="5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Freeform 257"/>
            <p:cNvSpPr>
              <a:spLocks noChangeArrowheads="1"/>
            </p:cNvSpPr>
            <p:nvPr/>
          </p:nvSpPr>
          <p:spPr bwMode="auto">
            <a:xfrm>
              <a:off x="5048250" y="4146550"/>
              <a:ext cx="25400" cy="4763"/>
            </a:xfrm>
            <a:custGeom>
              <a:avLst/>
              <a:gdLst>
                <a:gd name="T0" fmla="*/ 69 w 70"/>
                <a:gd name="T1" fmla="*/ 11 h 12"/>
                <a:gd name="T2" fmla="*/ 69 w 70"/>
                <a:gd name="T3" fmla="*/ 11 h 12"/>
                <a:gd name="T4" fmla="*/ 63 w 70"/>
                <a:gd name="T5" fmla="*/ 11 h 12"/>
                <a:gd name="T6" fmla="*/ 63 w 70"/>
                <a:gd name="T7" fmla="*/ 11 h 12"/>
                <a:gd name="T8" fmla="*/ 58 w 70"/>
                <a:gd name="T9" fmla="*/ 11 h 12"/>
                <a:gd name="T10" fmla="*/ 58 w 70"/>
                <a:gd name="T11" fmla="*/ 11 h 12"/>
                <a:gd name="T12" fmla="*/ 46 w 70"/>
                <a:gd name="T13" fmla="*/ 11 h 12"/>
                <a:gd name="T14" fmla="*/ 46 w 70"/>
                <a:gd name="T15" fmla="*/ 11 h 12"/>
                <a:gd name="T16" fmla="*/ 35 w 70"/>
                <a:gd name="T17" fmla="*/ 5 h 12"/>
                <a:gd name="T18" fmla="*/ 35 w 70"/>
                <a:gd name="T19" fmla="*/ 5 h 12"/>
                <a:gd name="T20" fmla="*/ 24 w 70"/>
                <a:gd name="T21" fmla="*/ 5 h 12"/>
                <a:gd name="T22" fmla="*/ 24 w 70"/>
                <a:gd name="T23" fmla="*/ 5 h 12"/>
                <a:gd name="T24" fmla="*/ 12 w 70"/>
                <a:gd name="T25" fmla="*/ 5 h 12"/>
                <a:gd name="T26" fmla="*/ 12 w 70"/>
                <a:gd name="T27" fmla="*/ 5 h 12"/>
                <a:gd name="T28" fmla="*/ 6 w 70"/>
                <a:gd name="T29" fmla="*/ 0 h 12"/>
                <a:gd name="T30" fmla="*/ 6 w 70"/>
                <a:gd name="T31" fmla="*/ 0 h 12"/>
                <a:gd name="T32" fmla="*/ 0 w 70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">
                  <a:moveTo>
                    <a:pt x="69" y="11"/>
                  </a:moveTo>
                  <a:lnTo>
                    <a:pt x="69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Freeform 258"/>
            <p:cNvSpPr>
              <a:spLocks noChangeArrowheads="1"/>
            </p:cNvSpPr>
            <p:nvPr/>
          </p:nvSpPr>
          <p:spPr bwMode="auto">
            <a:xfrm>
              <a:off x="5046663" y="4146550"/>
              <a:ext cx="33337" cy="185738"/>
            </a:xfrm>
            <a:custGeom>
              <a:avLst/>
              <a:gdLst>
                <a:gd name="T0" fmla="*/ 5 w 92"/>
                <a:gd name="T1" fmla="*/ 0 h 518"/>
                <a:gd name="T2" fmla="*/ 5 w 92"/>
                <a:gd name="T3" fmla="*/ 11 h 518"/>
                <a:gd name="T4" fmla="*/ 0 w 92"/>
                <a:gd name="T5" fmla="*/ 34 h 518"/>
                <a:gd name="T6" fmla="*/ 0 w 92"/>
                <a:gd name="T7" fmla="*/ 57 h 518"/>
                <a:gd name="T8" fmla="*/ 5 w 92"/>
                <a:gd name="T9" fmla="*/ 68 h 518"/>
                <a:gd name="T10" fmla="*/ 11 w 92"/>
                <a:gd name="T11" fmla="*/ 74 h 518"/>
                <a:gd name="T12" fmla="*/ 23 w 92"/>
                <a:gd name="T13" fmla="*/ 79 h 518"/>
                <a:gd name="T14" fmla="*/ 29 w 92"/>
                <a:gd name="T15" fmla="*/ 91 h 518"/>
                <a:gd name="T16" fmla="*/ 29 w 92"/>
                <a:gd name="T17" fmla="*/ 108 h 518"/>
                <a:gd name="T18" fmla="*/ 29 w 92"/>
                <a:gd name="T19" fmla="*/ 131 h 518"/>
                <a:gd name="T20" fmla="*/ 34 w 92"/>
                <a:gd name="T21" fmla="*/ 148 h 518"/>
                <a:gd name="T22" fmla="*/ 34 w 92"/>
                <a:gd name="T23" fmla="*/ 165 h 518"/>
                <a:gd name="T24" fmla="*/ 29 w 92"/>
                <a:gd name="T25" fmla="*/ 176 h 518"/>
                <a:gd name="T26" fmla="*/ 23 w 92"/>
                <a:gd name="T27" fmla="*/ 188 h 518"/>
                <a:gd name="T28" fmla="*/ 29 w 92"/>
                <a:gd name="T29" fmla="*/ 193 h 518"/>
                <a:gd name="T30" fmla="*/ 34 w 92"/>
                <a:gd name="T31" fmla="*/ 204 h 518"/>
                <a:gd name="T32" fmla="*/ 40 w 92"/>
                <a:gd name="T33" fmla="*/ 210 h 518"/>
                <a:gd name="T34" fmla="*/ 34 w 92"/>
                <a:gd name="T35" fmla="*/ 222 h 518"/>
                <a:gd name="T36" fmla="*/ 23 w 92"/>
                <a:gd name="T37" fmla="*/ 238 h 518"/>
                <a:gd name="T38" fmla="*/ 23 w 92"/>
                <a:gd name="T39" fmla="*/ 256 h 518"/>
                <a:gd name="T40" fmla="*/ 29 w 92"/>
                <a:gd name="T41" fmla="*/ 273 h 518"/>
                <a:gd name="T42" fmla="*/ 40 w 92"/>
                <a:gd name="T43" fmla="*/ 284 h 518"/>
                <a:gd name="T44" fmla="*/ 45 w 92"/>
                <a:gd name="T45" fmla="*/ 295 h 518"/>
                <a:gd name="T46" fmla="*/ 51 w 92"/>
                <a:gd name="T47" fmla="*/ 307 h 518"/>
                <a:gd name="T48" fmla="*/ 51 w 92"/>
                <a:gd name="T49" fmla="*/ 318 h 518"/>
                <a:gd name="T50" fmla="*/ 51 w 92"/>
                <a:gd name="T51" fmla="*/ 341 h 518"/>
                <a:gd name="T52" fmla="*/ 45 w 92"/>
                <a:gd name="T53" fmla="*/ 358 h 518"/>
                <a:gd name="T54" fmla="*/ 45 w 92"/>
                <a:gd name="T55" fmla="*/ 381 h 518"/>
                <a:gd name="T56" fmla="*/ 45 w 92"/>
                <a:gd name="T57" fmla="*/ 392 h 518"/>
                <a:gd name="T58" fmla="*/ 40 w 92"/>
                <a:gd name="T59" fmla="*/ 398 h 518"/>
                <a:gd name="T60" fmla="*/ 40 w 92"/>
                <a:gd name="T61" fmla="*/ 409 h 518"/>
                <a:gd name="T62" fmla="*/ 40 w 92"/>
                <a:gd name="T63" fmla="*/ 415 h 518"/>
                <a:gd name="T64" fmla="*/ 45 w 92"/>
                <a:gd name="T65" fmla="*/ 426 h 518"/>
                <a:gd name="T66" fmla="*/ 51 w 92"/>
                <a:gd name="T67" fmla="*/ 432 h 518"/>
                <a:gd name="T68" fmla="*/ 45 w 92"/>
                <a:gd name="T69" fmla="*/ 432 h 518"/>
                <a:gd name="T70" fmla="*/ 45 w 92"/>
                <a:gd name="T71" fmla="*/ 438 h 518"/>
                <a:gd name="T72" fmla="*/ 45 w 92"/>
                <a:gd name="T73" fmla="*/ 443 h 518"/>
                <a:gd name="T74" fmla="*/ 57 w 92"/>
                <a:gd name="T75" fmla="*/ 460 h 518"/>
                <a:gd name="T76" fmla="*/ 74 w 92"/>
                <a:gd name="T77" fmla="*/ 488 h 518"/>
                <a:gd name="T78" fmla="*/ 85 w 92"/>
                <a:gd name="T79" fmla="*/ 512 h 518"/>
                <a:gd name="T80" fmla="*/ 91 w 92"/>
                <a:gd name="T8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518">
                  <a:moveTo>
                    <a:pt x="5" y="0"/>
                  </a:moveTo>
                  <a:lnTo>
                    <a:pt x="5" y="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108"/>
                  </a:lnTo>
                  <a:lnTo>
                    <a:pt x="29" y="108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23" y="238"/>
                  </a:lnTo>
                  <a:lnTo>
                    <a:pt x="23" y="238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9" y="273"/>
                  </a:lnTo>
                  <a:lnTo>
                    <a:pt x="29" y="273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5" y="295"/>
                  </a:lnTo>
                  <a:lnTo>
                    <a:pt x="45" y="295"/>
                  </a:lnTo>
                  <a:lnTo>
                    <a:pt x="51" y="307"/>
                  </a:lnTo>
                  <a:lnTo>
                    <a:pt x="51" y="307"/>
                  </a:lnTo>
                  <a:lnTo>
                    <a:pt x="51" y="318"/>
                  </a:lnTo>
                  <a:lnTo>
                    <a:pt x="51" y="318"/>
                  </a:lnTo>
                  <a:lnTo>
                    <a:pt x="51" y="341"/>
                  </a:lnTo>
                  <a:lnTo>
                    <a:pt x="51" y="341"/>
                  </a:lnTo>
                  <a:lnTo>
                    <a:pt x="45" y="358"/>
                  </a:lnTo>
                  <a:lnTo>
                    <a:pt x="45" y="358"/>
                  </a:lnTo>
                  <a:lnTo>
                    <a:pt x="45" y="381"/>
                  </a:lnTo>
                  <a:lnTo>
                    <a:pt x="45" y="381"/>
                  </a:lnTo>
                  <a:lnTo>
                    <a:pt x="45" y="392"/>
                  </a:lnTo>
                  <a:lnTo>
                    <a:pt x="45" y="392"/>
                  </a:lnTo>
                  <a:lnTo>
                    <a:pt x="40" y="398"/>
                  </a:lnTo>
                  <a:lnTo>
                    <a:pt x="40" y="398"/>
                  </a:lnTo>
                  <a:lnTo>
                    <a:pt x="40" y="409"/>
                  </a:lnTo>
                  <a:lnTo>
                    <a:pt x="40" y="409"/>
                  </a:lnTo>
                  <a:lnTo>
                    <a:pt x="40" y="415"/>
                  </a:lnTo>
                  <a:lnTo>
                    <a:pt x="40" y="415"/>
                  </a:lnTo>
                  <a:lnTo>
                    <a:pt x="45" y="426"/>
                  </a:lnTo>
                  <a:lnTo>
                    <a:pt x="45" y="426"/>
                  </a:lnTo>
                  <a:lnTo>
                    <a:pt x="51" y="432"/>
                  </a:lnTo>
                  <a:lnTo>
                    <a:pt x="51" y="432"/>
                  </a:lnTo>
                  <a:lnTo>
                    <a:pt x="45" y="432"/>
                  </a:lnTo>
                  <a:lnTo>
                    <a:pt x="45" y="432"/>
                  </a:lnTo>
                  <a:lnTo>
                    <a:pt x="45" y="438"/>
                  </a:lnTo>
                  <a:lnTo>
                    <a:pt x="45" y="438"/>
                  </a:lnTo>
                  <a:lnTo>
                    <a:pt x="45" y="443"/>
                  </a:lnTo>
                  <a:lnTo>
                    <a:pt x="45" y="443"/>
                  </a:lnTo>
                  <a:lnTo>
                    <a:pt x="57" y="460"/>
                  </a:lnTo>
                  <a:lnTo>
                    <a:pt x="57" y="460"/>
                  </a:lnTo>
                  <a:lnTo>
                    <a:pt x="74" y="488"/>
                  </a:lnTo>
                  <a:lnTo>
                    <a:pt x="74" y="488"/>
                  </a:lnTo>
                  <a:lnTo>
                    <a:pt x="85" y="512"/>
                  </a:lnTo>
                  <a:lnTo>
                    <a:pt x="85" y="512"/>
                  </a:lnTo>
                  <a:lnTo>
                    <a:pt x="91" y="5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Freeform 259"/>
            <p:cNvSpPr>
              <a:spLocks noChangeArrowheads="1"/>
            </p:cNvSpPr>
            <p:nvPr/>
          </p:nvSpPr>
          <p:spPr bwMode="auto">
            <a:xfrm>
              <a:off x="4983163" y="4143375"/>
              <a:ext cx="65087" cy="50800"/>
            </a:xfrm>
            <a:custGeom>
              <a:avLst/>
              <a:gdLst>
                <a:gd name="T0" fmla="*/ 181 w 182"/>
                <a:gd name="T1" fmla="*/ 6 h 143"/>
                <a:gd name="T2" fmla="*/ 170 w 182"/>
                <a:gd name="T3" fmla="*/ 6 h 143"/>
                <a:gd name="T4" fmla="*/ 159 w 182"/>
                <a:gd name="T5" fmla="*/ 6 h 143"/>
                <a:gd name="T6" fmla="*/ 142 w 182"/>
                <a:gd name="T7" fmla="*/ 6 h 143"/>
                <a:gd name="T8" fmla="*/ 131 w 182"/>
                <a:gd name="T9" fmla="*/ 0 h 143"/>
                <a:gd name="T10" fmla="*/ 131 w 182"/>
                <a:gd name="T11" fmla="*/ 6 h 143"/>
                <a:gd name="T12" fmla="*/ 131 w 182"/>
                <a:gd name="T13" fmla="*/ 11 h 143"/>
                <a:gd name="T14" fmla="*/ 125 w 182"/>
                <a:gd name="T15" fmla="*/ 17 h 143"/>
                <a:gd name="T16" fmla="*/ 125 w 182"/>
                <a:gd name="T17" fmla="*/ 17 h 143"/>
                <a:gd name="T18" fmla="*/ 125 w 182"/>
                <a:gd name="T19" fmla="*/ 17 h 143"/>
                <a:gd name="T20" fmla="*/ 114 w 182"/>
                <a:gd name="T21" fmla="*/ 17 h 143"/>
                <a:gd name="T22" fmla="*/ 114 w 182"/>
                <a:gd name="T23" fmla="*/ 17 h 143"/>
                <a:gd name="T24" fmla="*/ 80 w 182"/>
                <a:gd name="T25" fmla="*/ 11 h 143"/>
                <a:gd name="T26" fmla="*/ 80 w 182"/>
                <a:gd name="T27" fmla="*/ 11 h 143"/>
                <a:gd name="T28" fmla="*/ 40 w 182"/>
                <a:gd name="T29" fmla="*/ 11 h 143"/>
                <a:gd name="T30" fmla="*/ 40 w 182"/>
                <a:gd name="T31" fmla="*/ 11 h 143"/>
                <a:gd name="T32" fmla="*/ 22 w 182"/>
                <a:gd name="T33" fmla="*/ 11 h 143"/>
                <a:gd name="T34" fmla="*/ 22 w 182"/>
                <a:gd name="T35" fmla="*/ 11 h 143"/>
                <a:gd name="T36" fmla="*/ 11 w 182"/>
                <a:gd name="T37" fmla="*/ 17 h 143"/>
                <a:gd name="T38" fmla="*/ 11 w 182"/>
                <a:gd name="T39" fmla="*/ 17 h 143"/>
                <a:gd name="T40" fmla="*/ 6 w 182"/>
                <a:gd name="T41" fmla="*/ 29 h 143"/>
                <a:gd name="T42" fmla="*/ 6 w 182"/>
                <a:gd name="T43" fmla="*/ 29 h 143"/>
                <a:gd name="T44" fmla="*/ 0 w 182"/>
                <a:gd name="T45" fmla="*/ 40 h 143"/>
                <a:gd name="T46" fmla="*/ 0 w 182"/>
                <a:gd name="T47" fmla="*/ 40 h 143"/>
                <a:gd name="T48" fmla="*/ 0 w 182"/>
                <a:gd name="T49" fmla="*/ 51 h 143"/>
                <a:gd name="T50" fmla="*/ 0 w 182"/>
                <a:gd name="T51" fmla="*/ 51 h 143"/>
                <a:gd name="T52" fmla="*/ 0 w 182"/>
                <a:gd name="T53" fmla="*/ 63 h 143"/>
                <a:gd name="T54" fmla="*/ 0 w 182"/>
                <a:gd name="T55" fmla="*/ 63 h 143"/>
                <a:gd name="T56" fmla="*/ 6 w 182"/>
                <a:gd name="T57" fmla="*/ 74 h 143"/>
                <a:gd name="T58" fmla="*/ 6 w 182"/>
                <a:gd name="T59" fmla="*/ 74 h 143"/>
                <a:gd name="T60" fmla="*/ 6 w 182"/>
                <a:gd name="T61" fmla="*/ 85 h 143"/>
                <a:gd name="T62" fmla="*/ 6 w 182"/>
                <a:gd name="T63" fmla="*/ 85 h 143"/>
                <a:gd name="T64" fmla="*/ 6 w 182"/>
                <a:gd name="T65" fmla="*/ 97 h 143"/>
                <a:gd name="T66" fmla="*/ 6 w 182"/>
                <a:gd name="T67" fmla="*/ 97 h 143"/>
                <a:gd name="T68" fmla="*/ 6 w 182"/>
                <a:gd name="T69" fmla="*/ 108 h 143"/>
                <a:gd name="T70" fmla="*/ 6 w 182"/>
                <a:gd name="T71" fmla="*/ 108 h 143"/>
                <a:gd name="T72" fmla="*/ 0 w 182"/>
                <a:gd name="T73" fmla="*/ 125 h 143"/>
                <a:gd name="T74" fmla="*/ 0 w 182"/>
                <a:gd name="T75" fmla="*/ 125 h 143"/>
                <a:gd name="T76" fmla="*/ 0 w 182"/>
                <a:gd name="T77" fmla="*/ 137 h 143"/>
                <a:gd name="T78" fmla="*/ 0 w 182"/>
                <a:gd name="T79" fmla="*/ 137 h 143"/>
                <a:gd name="T80" fmla="*/ 0 w 182"/>
                <a:gd name="T81" fmla="*/ 1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43">
                  <a:moveTo>
                    <a:pt x="181" y="6"/>
                  </a:moveTo>
                  <a:lnTo>
                    <a:pt x="170" y="6"/>
                  </a:lnTo>
                  <a:lnTo>
                    <a:pt x="159" y="6"/>
                  </a:lnTo>
                  <a:lnTo>
                    <a:pt x="142" y="6"/>
                  </a:lnTo>
                  <a:lnTo>
                    <a:pt x="131" y="0"/>
                  </a:lnTo>
                  <a:lnTo>
                    <a:pt x="131" y="6"/>
                  </a:lnTo>
                  <a:lnTo>
                    <a:pt x="131" y="11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4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Freeform 260"/>
            <p:cNvSpPr>
              <a:spLocks noChangeArrowheads="1"/>
            </p:cNvSpPr>
            <p:nvPr/>
          </p:nvSpPr>
          <p:spPr bwMode="auto">
            <a:xfrm>
              <a:off x="4959350" y="4194175"/>
              <a:ext cx="31750" cy="173038"/>
            </a:xfrm>
            <a:custGeom>
              <a:avLst/>
              <a:gdLst>
                <a:gd name="T0" fmla="*/ 69 w 87"/>
                <a:gd name="T1" fmla="*/ 0 h 479"/>
                <a:gd name="T2" fmla="*/ 69 w 87"/>
                <a:gd name="T3" fmla="*/ 6 h 479"/>
                <a:gd name="T4" fmla="*/ 75 w 87"/>
                <a:gd name="T5" fmla="*/ 17 h 479"/>
                <a:gd name="T6" fmla="*/ 75 w 87"/>
                <a:gd name="T7" fmla="*/ 34 h 479"/>
                <a:gd name="T8" fmla="*/ 75 w 87"/>
                <a:gd name="T9" fmla="*/ 46 h 479"/>
                <a:gd name="T10" fmla="*/ 75 w 87"/>
                <a:gd name="T11" fmla="*/ 57 h 479"/>
                <a:gd name="T12" fmla="*/ 80 w 87"/>
                <a:gd name="T13" fmla="*/ 68 h 479"/>
                <a:gd name="T14" fmla="*/ 86 w 87"/>
                <a:gd name="T15" fmla="*/ 80 h 479"/>
                <a:gd name="T16" fmla="*/ 86 w 87"/>
                <a:gd name="T17" fmla="*/ 97 h 479"/>
                <a:gd name="T18" fmla="*/ 86 w 87"/>
                <a:gd name="T19" fmla="*/ 114 h 479"/>
                <a:gd name="T20" fmla="*/ 86 w 87"/>
                <a:gd name="T21" fmla="*/ 137 h 479"/>
                <a:gd name="T22" fmla="*/ 80 w 87"/>
                <a:gd name="T23" fmla="*/ 148 h 479"/>
                <a:gd name="T24" fmla="*/ 80 w 87"/>
                <a:gd name="T25" fmla="*/ 154 h 479"/>
                <a:gd name="T26" fmla="*/ 80 w 87"/>
                <a:gd name="T27" fmla="*/ 159 h 479"/>
                <a:gd name="T28" fmla="*/ 75 w 87"/>
                <a:gd name="T29" fmla="*/ 165 h 479"/>
                <a:gd name="T30" fmla="*/ 69 w 87"/>
                <a:gd name="T31" fmla="*/ 177 h 479"/>
                <a:gd name="T32" fmla="*/ 63 w 87"/>
                <a:gd name="T33" fmla="*/ 193 h 479"/>
                <a:gd name="T34" fmla="*/ 57 w 87"/>
                <a:gd name="T35" fmla="*/ 211 h 479"/>
                <a:gd name="T36" fmla="*/ 52 w 87"/>
                <a:gd name="T37" fmla="*/ 222 h 479"/>
                <a:gd name="T38" fmla="*/ 46 w 87"/>
                <a:gd name="T39" fmla="*/ 239 h 479"/>
                <a:gd name="T40" fmla="*/ 40 w 87"/>
                <a:gd name="T41" fmla="*/ 251 h 479"/>
                <a:gd name="T42" fmla="*/ 35 w 87"/>
                <a:gd name="T43" fmla="*/ 267 h 479"/>
                <a:gd name="T44" fmla="*/ 29 w 87"/>
                <a:gd name="T45" fmla="*/ 290 h 479"/>
                <a:gd name="T46" fmla="*/ 24 w 87"/>
                <a:gd name="T47" fmla="*/ 302 h 479"/>
                <a:gd name="T48" fmla="*/ 18 w 87"/>
                <a:gd name="T49" fmla="*/ 319 h 479"/>
                <a:gd name="T50" fmla="*/ 6 w 87"/>
                <a:gd name="T51" fmla="*/ 341 h 479"/>
                <a:gd name="T52" fmla="*/ 6 w 87"/>
                <a:gd name="T53" fmla="*/ 370 h 479"/>
                <a:gd name="T54" fmla="*/ 6 w 87"/>
                <a:gd name="T55" fmla="*/ 392 h 479"/>
                <a:gd name="T56" fmla="*/ 12 w 87"/>
                <a:gd name="T57" fmla="*/ 410 h 479"/>
                <a:gd name="T58" fmla="*/ 12 w 87"/>
                <a:gd name="T59" fmla="*/ 410 h 479"/>
                <a:gd name="T60" fmla="*/ 12 w 87"/>
                <a:gd name="T61" fmla="*/ 421 h 479"/>
                <a:gd name="T62" fmla="*/ 18 w 87"/>
                <a:gd name="T63" fmla="*/ 432 h 479"/>
                <a:gd name="T64" fmla="*/ 12 w 87"/>
                <a:gd name="T65" fmla="*/ 444 h 479"/>
                <a:gd name="T66" fmla="*/ 6 w 87"/>
                <a:gd name="T67" fmla="*/ 455 h 479"/>
                <a:gd name="T68" fmla="*/ 6 w 87"/>
                <a:gd name="T69" fmla="*/ 466 h 479"/>
                <a:gd name="T70" fmla="*/ 0 w 87"/>
                <a:gd name="T71" fmla="*/ 478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479">
                  <a:moveTo>
                    <a:pt x="6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80" y="148"/>
                  </a:lnTo>
                  <a:lnTo>
                    <a:pt x="80" y="148"/>
                  </a:lnTo>
                  <a:lnTo>
                    <a:pt x="80" y="154"/>
                  </a:lnTo>
                  <a:lnTo>
                    <a:pt x="80" y="154"/>
                  </a:lnTo>
                  <a:lnTo>
                    <a:pt x="80" y="159"/>
                  </a:lnTo>
                  <a:lnTo>
                    <a:pt x="80" y="159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69" y="177"/>
                  </a:lnTo>
                  <a:lnTo>
                    <a:pt x="69" y="177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57" y="211"/>
                  </a:lnTo>
                  <a:lnTo>
                    <a:pt x="57" y="211"/>
                  </a:lnTo>
                  <a:lnTo>
                    <a:pt x="52" y="222"/>
                  </a:lnTo>
                  <a:lnTo>
                    <a:pt x="52" y="222"/>
                  </a:lnTo>
                  <a:lnTo>
                    <a:pt x="46" y="239"/>
                  </a:lnTo>
                  <a:lnTo>
                    <a:pt x="46" y="239"/>
                  </a:lnTo>
                  <a:lnTo>
                    <a:pt x="40" y="251"/>
                  </a:lnTo>
                  <a:lnTo>
                    <a:pt x="40" y="251"/>
                  </a:lnTo>
                  <a:lnTo>
                    <a:pt x="35" y="267"/>
                  </a:lnTo>
                  <a:lnTo>
                    <a:pt x="35" y="267"/>
                  </a:lnTo>
                  <a:lnTo>
                    <a:pt x="29" y="290"/>
                  </a:lnTo>
                  <a:lnTo>
                    <a:pt x="29" y="290"/>
                  </a:lnTo>
                  <a:lnTo>
                    <a:pt x="24" y="302"/>
                  </a:lnTo>
                  <a:lnTo>
                    <a:pt x="24" y="302"/>
                  </a:lnTo>
                  <a:lnTo>
                    <a:pt x="18" y="307"/>
                  </a:lnTo>
                  <a:lnTo>
                    <a:pt x="18" y="319"/>
                  </a:lnTo>
                  <a:lnTo>
                    <a:pt x="12" y="330"/>
                  </a:lnTo>
                  <a:lnTo>
                    <a:pt x="6" y="341"/>
                  </a:lnTo>
                  <a:lnTo>
                    <a:pt x="6" y="352"/>
                  </a:lnTo>
                  <a:lnTo>
                    <a:pt x="6" y="370"/>
                  </a:lnTo>
                  <a:lnTo>
                    <a:pt x="6" y="381"/>
                  </a:lnTo>
                  <a:lnTo>
                    <a:pt x="6" y="39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2" y="421"/>
                  </a:lnTo>
                  <a:lnTo>
                    <a:pt x="12" y="421"/>
                  </a:lnTo>
                  <a:lnTo>
                    <a:pt x="18" y="432"/>
                  </a:lnTo>
                  <a:lnTo>
                    <a:pt x="18" y="432"/>
                  </a:lnTo>
                  <a:lnTo>
                    <a:pt x="12" y="444"/>
                  </a:lnTo>
                  <a:lnTo>
                    <a:pt x="12" y="444"/>
                  </a:lnTo>
                  <a:lnTo>
                    <a:pt x="6" y="455"/>
                  </a:lnTo>
                  <a:lnTo>
                    <a:pt x="6" y="455"/>
                  </a:lnTo>
                  <a:lnTo>
                    <a:pt x="6" y="466"/>
                  </a:lnTo>
                  <a:lnTo>
                    <a:pt x="6" y="466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Freeform 261"/>
            <p:cNvSpPr>
              <a:spLocks noChangeArrowheads="1"/>
            </p:cNvSpPr>
            <p:nvPr/>
          </p:nvSpPr>
          <p:spPr bwMode="auto">
            <a:xfrm>
              <a:off x="4908550" y="4178300"/>
              <a:ext cx="76200" cy="19050"/>
            </a:xfrm>
            <a:custGeom>
              <a:avLst/>
              <a:gdLst>
                <a:gd name="T0" fmla="*/ 0 w 211"/>
                <a:gd name="T1" fmla="*/ 0 h 52"/>
                <a:gd name="T2" fmla="*/ 17 w 211"/>
                <a:gd name="T3" fmla="*/ 0 h 52"/>
                <a:gd name="T4" fmla="*/ 28 w 211"/>
                <a:gd name="T5" fmla="*/ 0 h 52"/>
                <a:gd name="T6" fmla="*/ 45 w 211"/>
                <a:gd name="T7" fmla="*/ 0 h 52"/>
                <a:gd name="T8" fmla="*/ 56 w 211"/>
                <a:gd name="T9" fmla="*/ 0 h 52"/>
                <a:gd name="T10" fmla="*/ 62 w 211"/>
                <a:gd name="T11" fmla="*/ 6 h 52"/>
                <a:gd name="T12" fmla="*/ 62 w 211"/>
                <a:gd name="T13" fmla="*/ 17 h 52"/>
                <a:gd name="T14" fmla="*/ 62 w 211"/>
                <a:gd name="T15" fmla="*/ 22 h 52"/>
                <a:gd name="T16" fmla="*/ 68 w 211"/>
                <a:gd name="T17" fmla="*/ 28 h 52"/>
                <a:gd name="T18" fmla="*/ 73 w 211"/>
                <a:gd name="T19" fmla="*/ 28 h 52"/>
                <a:gd name="T20" fmla="*/ 79 w 211"/>
                <a:gd name="T21" fmla="*/ 28 h 52"/>
                <a:gd name="T22" fmla="*/ 85 w 211"/>
                <a:gd name="T23" fmla="*/ 28 h 52"/>
                <a:gd name="T24" fmla="*/ 96 w 211"/>
                <a:gd name="T25" fmla="*/ 28 h 52"/>
                <a:gd name="T26" fmla="*/ 102 w 211"/>
                <a:gd name="T27" fmla="*/ 28 h 52"/>
                <a:gd name="T28" fmla="*/ 107 w 211"/>
                <a:gd name="T29" fmla="*/ 22 h 52"/>
                <a:gd name="T30" fmla="*/ 113 w 211"/>
                <a:gd name="T31" fmla="*/ 17 h 52"/>
                <a:gd name="T32" fmla="*/ 119 w 211"/>
                <a:gd name="T33" fmla="*/ 11 h 52"/>
                <a:gd name="T34" fmla="*/ 125 w 211"/>
                <a:gd name="T35" fmla="*/ 11 h 52"/>
                <a:gd name="T36" fmla="*/ 131 w 211"/>
                <a:gd name="T37" fmla="*/ 17 h 52"/>
                <a:gd name="T38" fmla="*/ 136 w 211"/>
                <a:gd name="T39" fmla="*/ 17 h 52"/>
                <a:gd name="T40" fmla="*/ 147 w 211"/>
                <a:gd name="T41" fmla="*/ 17 h 52"/>
                <a:gd name="T42" fmla="*/ 147 w 211"/>
                <a:gd name="T43" fmla="*/ 17 h 52"/>
                <a:gd name="T44" fmla="*/ 147 w 211"/>
                <a:gd name="T45" fmla="*/ 22 h 52"/>
                <a:gd name="T46" fmla="*/ 147 w 211"/>
                <a:gd name="T47" fmla="*/ 22 h 52"/>
                <a:gd name="T48" fmla="*/ 147 w 211"/>
                <a:gd name="T49" fmla="*/ 34 h 52"/>
                <a:gd name="T50" fmla="*/ 147 w 211"/>
                <a:gd name="T51" fmla="*/ 34 h 52"/>
                <a:gd name="T52" fmla="*/ 147 w 211"/>
                <a:gd name="T53" fmla="*/ 45 h 52"/>
                <a:gd name="T54" fmla="*/ 147 w 211"/>
                <a:gd name="T55" fmla="*/ 45 h 52"/>
                <a:gd name="T56" fmla="*/ 159 w 211"/>
                <a:gd name="T57" fmla="*/ 51 h 52"/>
                <a:gd name="T58" fmla="*/ 159 w 211"/>
                <a:gd name="T59" fmla="*/ 51 h 52"/>
                <a:gd name="T60" fmla="*/ 170 w 211"/>
                <a:gd name="T61" fmla="*/ 51 h 52"/>
                <a:gd name="T62" fmla="*/ 170 w 211"/>
                <a:gd name="T63" fmla="*/ 51 h 52"/>
                <a:gd name="T64" fmla="*/ 187 w 211"/>
                <a:gd name="T65" fmla="*/ 51 h 52"/>
                <a:gd name="T66" fmla="*/ 187 w 211"/>
                <a:gd name="T67" fmla="*/ 51 h 52"/>
                <a:gd name="T68" fmla="*/ 204 w 211"/>
                <a:gd name="T69" fmla="*/ 45 h 52"/>
                <a:gd name="T70" fmla="*/ 204 w 211"/>
                <a:gd name="T71" fmla="*/ 45 h 52"/>
                <a:gd name="T72" fmla="*/ 210 w 211"/>
                <a:gd name="T73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52">
                  <a:moveTo>
                    <a:pt x="0" y="0"/>
                  </a:moveTo>
                  <a:lnTo>
                    <a:pt x="17" y="0"/>
                  </a:lnTo>
                  <a:lnTo>
                    <a:pt x="28" y="0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2" y="17"/>
                  </a:lnTo>
                  <a:lnTo>
                    <a:pt x="62" y="22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9" y="28"/>
                  </a:lnTo>
                  <a:lnTo>
                    <a:pt x="85" y="28"/>
                  </a:lnTo>
                  <a:lnTo>
                    <a:pt x="96" y="28"/>
                  </a:lnTo>
                  <a:lnTo>
                    <a:pt x="102" y="28"/>
                  </a:lnTo>
                  <a:lnTo>
                    <a:pt x="107" y="22"/>
                  </a:lnTo>
                  <a:lnTo>
                    <a:pt x="113" y="17"/>
                  </a:lnTo>
                  <a:lnTo>
                    <a:pt x="119" y="11"/>
                  </a:lnTo>
                  <a:lnTo>
                    <a:pt x="125" y="11"/>
                  </a:lnTo>
                  <a:lnTo>
                    <a:pt x="131" y="17"/>
                  </a:lnTo>
                  <a:lnTo>
                    <a:pt x="136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70" y="51"/>
                  </a:lnTo>
                  <a:lnTo>
                    <a:pt x="170" y="51"/>
                  </a:lnTo>
                  <a:lnTo>
                    <a:pt x="187" y="51"/>
                  </a:lnTo>
                  <a:lnTo>
                    <a:pt x="187" y="51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10" y="4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Freeform 262"/>
            <p:cNvSpPr>
              <a:spLocks noChangeArrowheads="1"/>
            </p:cNvSpPr>
            <p:nvPr/>
          </p:nvSpPr>
          <p:spPr bwMode="auto">
            <a:xfrm>
              <a:off x="5133975" y="4065588"/>
              <a:ext cx="269875" cy="65087"/>
            </a:xfrm>
            <a:custGeom>
              <a:avLst/>
              <a:gdLst>
                <a:gd name="T0" fmla="*/ 6 w 751"/>
                <a:gd name="T1" fmla="*/ 171 h 183"/>
                <a:gd name="T2" fmla="*/ 23 w 751"/>
                <a:gd name="T3" fmla="*/ 142 h 183"/>
                <a:gd name="T4" fmla="*/ 29 w 751"/>
                <a:gd name="T5" fmla="*/ 125 h 183"/>
                <a:gd name="T6" fmla="*/ 29 w 751"/>
                <a:gd name="T7" fmla="*/ 125 h 183"/>
                <a:gd name="T8" fmla="*/ 40 w 751"/>
                <a:gd name="T9" fmla="*/ 114 h 183"/>
                <a:gd name="T10" fmla="*/ 51 w 751"/>
                <a:gd name="T11" fmla="*/ 97 h 183"/>
                <a:gd name="T12" fmla="*/ 57 w 751"/>
                <a:gd name="T13" fmla="*/ 86 h 183"/>
                <a:gd name="T14" fmla="*/ 57 w 751"/>
                <a:gd name="T15" fmla="*/ 68 h 183"/>
                <a:gd name="T16" fmla="*/ 57 w 751"/>
                <a:gd name="T17" fmla="*/ 57 h 183"/>
                <a:gd name="T18" fmla="*/ 63 w 751"/>
                <a:gd name="T19" fmla="*/ 46 h 183"/>
                <a:gd name="T20" fmla="*/ 63 w 751"/>
                <a:gd name="T21" fmla="*/ 46 h 183"/>
                <a:gd name="T22" fmla="*/ 69 w 751"/>
                <a:gd name="T23" fmla="*/ 40 h 183"/>
                <a:gd name="T24" fmla="*/ 91 w 751"/>
                <a:gd name="T25" fmla="*/ 29 h 183"/>
                <a:gd name="T26" fmla="*/ 114 w 751"/>
                <a:gd name="T27" fmla="*/ 17 h 183"/>
                <a:gd name="T28" fmla="*/ 131 w 751"/>
                <a:gd name="T29" fmla="*/ 11 h 183"/>
                <a:gd name="T30" fmla="*/ 148 w 751"/>
                <a:gd name="T31" fmla="*/ 6 h 183"/>
                <a:gd name="T32" fmla="*/ 160 w 751"/>
                <a:gd name="T33" fmla="*/ 0 h 183"/>
                <a:gd name="T34" fmla="*/ 176 w 751"/>
                <a:gd name="T35" fmla="*/ 0 h 183"/>
                <a:gd name="T36" fmla="*/ 188 w 751"/>
                <a:gd name="T37" fmla="*/ 0 h 183"/>
                <a:gd name="T38" fmla="*/ 200 w 751"/>
                <a:gd name="T39" fmla="*/ 6 h 183"/>
                <a:gd name="T40" fmla="*/ 210 w 751"/>
                <a:gd name="T41" fmla="*/ 11 h 183"/>
                <a:gd name="T42" fmla="*/ 216 w 751"/>
                <a:gd name="T43" fmla="*/ 17 h 183"/>
                <a:gd name="T44" fmla="*/ 222 w 751"/>
                <a:gd name="T45" fmla="*/ 17 h 183"/>
                <a:gd name="T46" fmla="*/ 234 w 751"/>
                <a:gd name="T47" fmla="*/ 23 h 183"/>
                <a:gd name="T48" fmla="*/ 245 w 751"/>
                <a:gd name="T49" fmla="*/ 40 h 183"/>
                <a:gd name="T50" fmla="*/ 256 w 751"/>
                <a:gd name="T51" fmla="*/ 57 h 183"/>
                <a:gd name="T52" fmla="*/ 262 w 751"/>
                <a:gd name="T53" fmla="*/ 63 h 183"/>
                <a:gd name="T54" fmla="*/ 262 w 751"/>
                <a:gd name="T55" fmla="*/ 63 h 183"/>
                <a:gd name="T56" fmla="*/ 273 w 751"/>
                <a:gd name="T57" fmla="*/ 63 h 183"/>
                <a:gd name="T58" fmla="*/ 290 w 751"/>
                <a:gd name="T59" fmla="*/ 63 h 183"/>
                <a:gd name="T60" fmla="*/ 307 w 751"/>
                <a:gd name="T61" fmla="*/ 57 h 183"/>
                <a:gd name="T62" fmla="*/ 319 w 751"/>
                <a:gd name="T63" fmla="*/ 46 h 183"/>
                <a:gd name="T64" fmla="*/ 335 w 751"/>
                <a:gd name="T65" fmla="*/ 46 h 183"/>
                <a:gd name="T66" fmla="*/ 347 w 751"/>
                <a:gd name="T67" fmla="*/ 46 h 183"/>
                <a:gd name="T68" fmla="*/ 359 w 751"/>
                <a:gd name="T69" fmla="*/ 51 h 183"/>
                <a:gd name="T70" fmla="*/ 364 w 751"/>
                <a:gd name="T71" fmla="*/ 57 h 183"/>
                <a:gd name="T72" fmla="*/ 370 w 751"/>
                <a:gd name="T73" fmla="*/ 63 h 183"/>
                <a:gd name="T74" fmla="*/ 375 w 751"/>
                <a:gd name="T75" fmla="*/ 68 h 183"/>
                <a:gd name="T76" fmla="*/ 398 w 751"/>
                <a:gd name="T77" fmla="*/ 68 h 183"/>
                <a:gd name="T78" fmla="*/ 421 w 751"/>
                <a:gd name="T79" fmla="*/ 74 h 183"/>
                <a:gd name="T80" fmla="*/ 444 w 751"/>
                <a:gd name="T81" fmla="*/ 74 h 183"/>
                <a:gd name="T82" fmla="*/ 460 w 751"/>
                <a:gd name="T83" fmla="*/ 74 h 183"/>
                <a:gd name="T84" fmla="*/ 466 w 751"/>
                <a:gd name="T85" fmla="*/ 68 h 183"/>
                <a:gd name="T86" fmla="*/ 472 w 751"/>
                <a:gd name="T87" fmla="*/ 57 h 183"/>
                <a:gd name="T88" fmla="*/ 484 w 751"/>
                <a:gd name="T89" fmla="*/ 51 h 183"/>
                <a:gd name="T90" fmla="*/ 495 w 751"/>
                <a:gd name="T91" fmla="*/ 46 h 183"/>
                <a:gd name="T92" fmla="*/ 512 w 751"/>
                <a:gd name="T93" fmla="*/ 40 h 183"/>
                <a:gd name="T94" fmla="*/ 523 w 751"/>
                <a:gd name="T95" fmla="*/ 40 h 183"/>
                <a:gd name="T96" fmla="*/ 540 w 751"/>
                <a:gd name="T97" fmla="*/ 40 h 183"/>
                <a:gd name="T98" fmla="*/ 563 w 751"/>
                <a:gd name="T99" fmla="*/ 40 h 183"/>
                <a:gd name="T100" fmla="*/ 585 w 751"/>
                <a:gd name="T101" fmla="*/ 46 h 183"/>
                <a:gd name="T102" fmla="*/ 609 w 751"/>
                <a:gd name="T103" fmla="*/ 51 h 183"/>
                <a:gd name="T104" fmla="*/ 631 w 751"/>
                <a:gd name="T105" fmla="*/ 51 h 183"/>
                <a:gd name="T106" fmla="*/ 649 w 751"/>
                <a:gd name="T107" fmla="*/ 51 h 183"/>
                <a:gd name="T108" fmla="*/ 665 w 751"/>
                <a:gd name="T109" fmla="*/ 46 h 183"/>
                <a:gd name="T110" fmla="*/ 682 w 751"/>
                <a:gd name="T111" fmla="*/ 46 h 183"/>
                <a:gd name="T112" fmla="*/ 694 w 751"/>
                <a:gd name="T113" fmla="*/ 35 h 183"/>
                <a:gd name="T114" fmla="*/ 699 w 751"/>
                <a:gd name="T115" fmla="*/ 23 h 183"/>
                <a:gd name="T116" fmla="*/ 716 w 751"/>
                <a:gd name="T117" fmla="*/ 11 h 183"/>
                <a:gd name="T118" fmla="*/ 739 w 751"/>
                <a:gd name="T119" fmla="*/ 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1" h="183">
                  <a:moveTo>
                    <a:pt x="0" y="182"/>
                  </a:moveTo>
                  <a:lnTo>
                    <a:pt x="6" y="171"/>
                  </a:lnTo>
                  <a:lnTo>
                    <a:pt x="12" y="154"/>
                  </a:lnTo>
                  <a:lnTo>
                    <a:pt x="23" y="142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48" y="6"/>
                  </a:lnTo>
                  <a:lnTo>
                    <a:pt x="148" y="6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10" y="11"/>
                  </a:lnTo>
                  <a:lnTo>
                    <a:pt x="210" y="11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45" y="40"/>
                  </a:lnTo>
                  <a:lnTo>
                    <a:pt x="245" y="40"/>
                  </a:lnTo>
                  <a:lnTo>
                    <a:pt x="256" y="57"/>
                  </a:lnTo>
                  <a:lnTo>
                    <a:pt x="256" y="57"/>
                  </a:lnTo>
                  <a:lnTo>
                    <a:pt x="262" y="63"/>
                  </a:lnTo>
                  <a:lnTo>
                    <a:pt x="262" y="63"/>
                  </a:lnTo>
                  <a:lnTo>
                    <a:pt x="262" y="63"/>
                  </a:lnTo>
                  <a:lnTo>
                    <a:pt x="262" y="63"/>
                  </a:lnTo>
                  <a:lnTo>
                    <a:pt x="273" y="63"/>
                  </a:lnTo>
                  <a:lnTo>
                    <a:pt x="273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19" y="46"/>
                  </a:lnTo>
                  <a:lnTo>
                    <a:pt x="319" y="46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47" y="46"/>
                  </a:lnTo>
                  <a:lnTo>
                    <a:pt x="347" y="46"/>
                  </a:lnTo>
                  <a:lnTo>
                    <a:pt x="359" y="51"/>
                  </a:lnTo>
                  <a:lnTo>
                    <a:pt x="359" y="51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70" y="63"/>
                  </a:lnTo>
                  <a:lnTo>
                    <a:pt x="370" y="63"/>
                  </a:lnTo>
                  <a:lnTo>
                    <a:pt x="375" y="68"/>
                  </a:lnTo>
                  <a:lnTo>
                    <a:pt x="375" y="68"/>
                  </a:lnTo>
                  <a:lnTo>
                    <a:pt x="398" y="68"/>
                  </a:lnTo>
                  <a:lnTo>
                    <a:pt x="398" y="68"/>
                  </a:lnTo>
                  <a:lnTo>
                    <a:pt x="421" y="74"/>
                  </a:lnTo>
                  <a:lnTo>
                    <a:pt x="421" y="74"/>
                  </a:lnTo>
                  <a:lnTo>
                    <a:pt x="444" y="74"/>
                  </a:lnTo>
                  <a:lnTo>
                    <a:pt x="444" y="74"/>
                  </a:lnTo>
                  <a:lnTo>
                    <a:pt x="460" y="74"/>
                  </a:lnTo>
                  <a:lnTo>
                    <a:pt x="460" y="74"/>
                  </a:lnTo>
                  <a:lnTo>
                    <a:pt x="466" y="68"/>
                  </a:lnTo>
                  <a:lnTo>
                    <a:pt x="466" y="68"/>
                  </a:lnTo>
                  <a:lnTo>
                    <a:pt x="472" y="57"/>
                  </a:lnTo>
                  <a:lnTo>
                    <a:pt x="472" y="57"/>
                  </a:lnTo>
                  <a:lnTo>
                    <a:pt x="484" y="51"/>
                  </a:lnTo>
                  <a:lnTo>
                    <a:pt x="484" y="51"/>
                  </a:lnTo>
                  <a:lnTo>
                    <a:pt x="495" y="46"/>
                  </a:lnTo>
                  <a:lnTo>
                    <a:pt x="495" y="46"/>
                  </a:lnTo>
                  <a:lnTo>
                    <a:pt x="512" y="40"/>
                  </a:lnTo>
                  <a:lnTo>
                    <a:pt x="512" y="40"/>
                  </a:lnTo>
                  <a:lnTo>
                    <a:pt x="523" y="40"/>
                  </a:lnTo>
                  <a:lnTo>
                    <a:pt x="523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63" y="40"/>
                  </a:lnTo>
                  <a:lnTo>
                    <a:pt x="563" y="40"/>
                  </a:lnTo>
                  <a:lnTo>
                    <a:pt x="585" y="46"/>
                  </a:lnTo>
                  <a:lnTo>
                    <a:pt x="585" y="46"/>
                  </a:lnTo>
                  <a:lnTo>
                    <a:pt x="609" y="51"/>
                  </a:lnTo>
                  <a:lnTo>
                    <a:pt x="609" y="51"/>
                  </a:lnTo>
                  <a:lnTo>
                    <a:pt x="631" y="51"/>
                  </a:lnTo>
                  <a:lnTo>
                    <a:pt x="631" y="51"/>
                  </a:lnTo>
                  <a:lnTo>
                    <a:pt x="649" y="51"/>
                  </a:lnTo>
                  <a:lnTo>
                    <a:pt x="649" y="51"/>
                  </a:lnTo>
                  <a:lnTo>
                    <a:pt x="665" y="46"/>
                  </a:lnTo>
                  <a:lnTo>
                    <a:pt x="665" y="46"/>
                  </a:lnTo>
                  <a:lnTo>
                    <a:pt x="682" y="46"/>
                  </a:lnTo>
                  <a:lnTo>
                    <a:pt x="682" y="46"/>
                  </a:lnTo>
                  <a:lnTo>
                    <a:pt x="694" y="35"/>
                  </a:lnTo>
                  <a:lnTo>
                    <a:pt x="694" y="35"/>
                  </a:lnTo>
                  <a:lnTo>
                    <a:pt x="699" y="23"/>
                  </a:lnTo>
                  <a:lnTo>
                    <a:pt x="699" y="23"/>
                  </a:lnTo>
                  <a:lnTo>
                    <a:pt x="705" y="17"/>
                  </a:lnTo>
                  <a:lnTo>
                    <a:pt x="716" y="11"/>
                  </a:lnTo>
                  <a:lnTo>
                    <a:pt x="728" y="6"/>
                  </a:lnTo>
                  <a:lnTo>
                    <a:pt x="739" y="6"/>
                  </a:lnTo>
                  <a:lnTo>
                    <a:pt x="75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Freeform 263"/>
            <p:cNvSpPr>
              <a:spLocks noChangeArrowheads="1"/>
            </p:cNvSpPr>
            <p:nvPr/>
          </p:nvSpPr>
          <p:spPr bwMode="auto">
            <a:xfrm>
              <a:off x="5405438" y="3779838"/>
              <a:ext cx="47625" cy="287337"/>
            </a:xfrm>
            <a:custGeom>
              <a:avLst/>
              <a:gdLst>
                <a:gd name="T0" fmla="*/ 63 w 132"/>
                <a:gd name="T1" fmla="*/ 0 h 796"/>
                <a:gd name="T2" fmla="*/ 69 w 132"/>
                <a:gd name="T3" fmla="*/ 46 h 796"/>
                <a:gd name="T4" fmla="*/ 80 w 132"/>
                <a:gd name="T5" fmla="*/ 92 h 796"/>
                <a:gd name="T6" fmla="*/ 91 w 132"/>
                <a:gd name="T7" fmla="*/ 131 h 796"/>
                <a:gd name="T8" fmla="*/ 103 w 132"/>
                <a:gd name="T9" fmla="*/ 177 h 796"/>
                <a:gd name="T10" fmla="*/ 103 w 132"/>
                <a:gd name="T11" fmla="*/ 177 h 796"/>
                <a:gd name="T12" fmla="*/ 109 w 132"/>
                <a:gd name="T13" fmla="*/ 188 h 796"/>
                <a:gd name="T14" fmla="*/ 109 w 132"/>
                <a:gd name="T15" fmla="*/ 188 h 796"/>
                <a:gd name="T16" fmla="*/ 120 w 132"/>
                <a:gd name="T17" fmla="*/ 210 h 796"/>
                <a:gd name="T18" fmla="*/ 120 w 132"/>
                <a:gd name="T19" fmla="*/ 210 h 796"/>
                <a:gd name="T20" fmla="*/ 131 w 132"/>
                <a:gd name="T21" fmla="*/ 232 h 796"/>
                <a:gd name="T22" fmla="*/ 131 w 132"/>
                <a:gd name="T23" fmla="*/ 232 h 796"/>
                <a:gd name="T24" fmla="*/ 131 w 132"/>
                <a:gd name="T25" fmla="*/ 244 h 796"/>
                <a:gd name="T26" fmla="*/ 131 w 132"/>
                <a:gd name="T27" fmla="*/ 255 h 796"/>
                <a:gd name="T28" fmla="*/ 131 w 132"/>
                <a:gd name="T29" fmla="*/ 255 h 796"/>
                <a:gd name="T30" fmla="*/ 120 w 132"/>
                <a:gd name="T31" fmla="*/ 267 h 796"/>
                <a:gd name="T32" fmla="*/ 120 w 132"/>
                <a:gd name="T33" fmla="*/ 267 h 796"/>
                <a:gd name="T34" fmla="*/ 114 w 132"/>
                <a:gd name="T35" fmla="*/ 283 h 796"/>
                <a:gd name="T36" fmla="*/ 114 w 132"/>
                <a:gd name="T37" fmla="*/ 283 h 796"/>
                <a:gd name="T38" fmla="*/ 109 w 132"/>
                <a:gd name="T39" fmla="*/ 307 h 796"/>
                <a:gd name="T40" fmla="*/ 109 w 132"/>
                <a:gd name="T41" fmla="*/ 307 h 796"/>
                <a:gd name="T42" fmla="*/ 109 w 132"/>
                <a:gd name="T43" fmla="*/ 323 h 796"/>
                <a:gd name="T44" fmla="*/ 109 w 132"/>
                <a:gd name="T45" fmla="*/ 323 h 796"/>
                <a:gd name="T46" fmla="*/ 103 w 132"/>
                <a:gd name="T47" fmla="*/ 380 h 796"/>
                <a:gd name="T48" fmla="*/ 103 w 132"/>
                <a:gd name="T49" fmla="*/ 380 h 796"/>
                <a:gd name="T50" fmla="*/ 103 w 132"/>
                <a:gd name="T51" fmla="*/ 482 h 796"/>
                <a:gd name="T52" fmla="*/ 103 w 132"/>
                <a:gd name="T53" fmla="*/ 482 h 796"/>
                <a:gd name="T54" fmla="*/ 109 w 132"/>
                <a:gd name="T55" fmla="*/ 579 h 796"/>
                <a:gd name="T56" fmla="*/ 109 w 132"/>
                <a:gd name="T57" fmla="*/ 579 h 796"/>
                <a:gd name="T58" fmla="*/ 109 w 132"/>
                <a:gd name="T59" fmla="*/ 619 h 796"/>
                <a:gd name="T60" fmla="*/ 80 w 132"/>
                <a:gd name="T61" fmla="*/ 641 h 796"/>
                <a:gd name="T62" fmla="*/ 52 w 132"/>
                <a:gd name="T63" fmla="*/ 665 h 796"/>
                <a:gd name="T64" fmla="*/ 29 w 132"/>
                <a:gd name="T65" fmla="*/ 687 h 796"/>
                <a:gd name="T66" fmla="*/ 0 w 132"/>
                <a:gd name="T67" fmla="*/ 710 h 796"/>
                <a:gd name="T68" fmla="*/ 0 w 132"/>
                <a:gd name="T69" fmla="*/ 733 h 796"/>
                <a:gd name="T70" fmla="*/ 0 w 132"/>
                <a:gd name="T71" fmla="*/ 756 h 796"/>
                <a:gd name="T72" fmla="*/ 0 w 132"/>
                <a:gd name="T73" fmla="*/ 772 h 796"/>
                <a:gd name="T74" fmla="*/ 0 w 132"/>
                <a:gd name="T75" fmla="*/ 795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796">
                  <a:moveTo>
                    <a:pt x="63" y="0"/>
                  </a:moveTo>
                  <a:lnTo>
                    <a:pt x="69" y="46"/>
                  </a:lnTo>
                  <a:lnTo>
                    <a:pt x="80" y="92"/>
                  </a:lnTo>
                  <a:lnTo>
                    <a:pt x="91" y="131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9" y="188"/>
                  </a:lnTo>
                  <a:lnTo>
                    <a:pt x="109" y="188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31" y="232"/>
                  </a:lnTo>
                  <a:lnTo>
                    <a:pt x="131" y="232"/>
                  </a:lnTo>
                  <a:lnTo>
                    <a:pt x="131" y="244"/>
                  </a:lnTo>
                  <a:lnTo>
                    <a:pt x="131" y="255"/>
                  </a:lnTo>
                  <a:lnTo>
                    <a:pt x="131" y="255"/>
                  </a:lnTo>
                  <a:lnTo>
                    <a:pt x="120" y="267"/>
                  </a:lnTo>
                  <a:lnTo>
                    <a:pt x="120" y="267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09" y="307"/>
                  </a:lnTo>
                  <a:lnTo>
                    <a:pt x="109" y="307"/>
                  </a:lnTo>
                  <a:lnTo>
                    <a:pt x="109" y="323"/>
                  </a:lnTo>
                  <a:lnTo>
                    <a:pt x="109" y="323"/>
                  </a:lnTo>
                  <a:lnTo>
                    <a:pt x="103" y="380"/>
                  </a:lnTo>
                  <a:lnTo>
                    <a:pt x="103" y="380"/>
                  </a:lnTo>
                  <a:lnTo>
                    <a:pt x="103" y="482"/>
                  </a:lnTo>
                  <a:lnTo>
                    <a:pt x="103" y="482"/>
                  </a:lnTo>
                  <a:lnTo>
                    <a:pt x="109" y="579"/>
                  </a:lnTo>
                  <a:lnTo>
                    <a:pt x="109" y="579"/>
                  </a:lnTo>
                  <a:lnTo>
                    <a:pt x="109" y="619"/>
                  </a:lnTo>
                  <a:lnTo>
                    <a:pt x="80" y="641"/>
                  </a:lnTo>
                  <a:lnTo>
                    <a:pt x="52" y="665"/>
                  </a:lnTo>
                  <a:lnTo>
                    <a:pt x="29" y="687"/>
                  </a:lnTo>
                  <a:lnTo>
                    <a:pt x="0" y="710"/>
                  </a:lnTo>
                  <a:lnTo>
                    <a:pt x="0" y="733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0" y="79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Freeform 264"/>
            <p:cNvSpPr>
              <a:spLocks noChangeArrowheads="1"/>
            </p:cNvSpPr>
            <p:nvPr/>
          </p:nvSpPr>
          <p:spPr bwMode="auto">
            <a:xfrm>
              <a:off x="5405438" y="4065588"/>
              <a:ext cx="14287" cy="26987"/>
            </a:xfrm>
            <a:custGeom>
              <a:avLst/>
              <a:gdLst>
                <a:gd name="T0" fmla="*/ 0 w 41"/>
                <a:gd name="T1" fmla="*/ 0 h 75"/>
                <a:gd name="T2" fmla="*/ 12 w 41"/>
                <a:gd name="T3" fmla="*/ 17 h 75"/>
                <a:gd name="T4" fmla="*/ 24 w 41"/>
                <a:gd name="T5" fmla="*/ 35 h 75"/>
                <a:gd name="T6" fmla="*/ 35 w 41"/>
                <a:gd name="T7" fmla="*/ 57 h 75"/>
                <a:gd name="T8" fmla="*/ 40 w 41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5">
                  <a:moveTo>
                    <a:pt x="0" y="0"/>
                  </a:moveTo>
                  <a:lnTo>
                    <a:pt x="12" y="17"/>
                  </a:lnTo>
                  <a:lnTo>
                    <a:pt x="24" y="35"/>
                  </a:lnTo>
                  <a:lnTo>
                    <a:pt x="35" y="57"/>
                  </a:lnTo>
                  <a:lnTo>
                    <a:pt x="40" y="7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Freeform 265"/>
            <p:cNvSpPr>
              <a:spLocks noChangeArrowheads="1"/>
            </p:cNvSpPr>
            <p:nvPr/>
          </p:nvSpPr>
          <p:spPr bwMode="auto">
            <a:xfrm>
              <a:off x="5264150" y="4092575"/>
              <a:ext cx="161925" cy="279400"/>
            </a:xfrm>
            <a:custGeom>
              <a:avLst/>
              <a:gdLst>
                <a:gd name="T0" fmla="*/ 426 w 450"/>
                <a:gd name="T1" fmla="*/ 51 h 774"/>
                <a:gd name="T2" fmla="*/ 426 w 450"/>
                <a:gd name="T3" fmla="*/ 68 h 774"/>
                <a:gd name="T4" fmla="*/ 443 w 450"/>
                <a:gd name="T5" fmla="*/ 80 h 774"/>
                <a:gd name="T6" fmla="*/ 443 w 450"/>
                <a:gd name="T7" fmla="*/ 102 h 774"/>
                <a:gd name="T8" fmla="*/ 431 w 450"/>
                <a:gd name="T9" fmla="*/ 142 h 774"/>
                <a:gd name="T10" fmla="*/ 415 w 450"/>
                <a:gd name="T11" fmla="*/ 148 h 774"/>
                <a:gd name="T12" fmla="*/ 397 w 450"/>
                <a:gd name="T13" fmla="*/ 159 h 774"/>
                <a:gd name="T14" fmla="*/ 397 w 450"/>
                <a:gd name="T15" fmla="*/ 176 h 774"/>
                <a:gd name="T16" fmla="*/ 380 w 450"/>
                <a:gd name="T17" fmla="*/ 199 h 774"/>
                <a:gd name="T18" fmla="*/ 363 w 450"/>
                <a:gd name="T19" fmla="*/ 216 h 774"/>
                <a:gd name="T20" fmla="*/ 369 w 450"/>
                <a:gd name="T21" fmla="*/ 233 h 774"/>
                <a:gd name="T22" fmla="*/ 363 w 450"/>
                <a:gd name="T23" fmla="*/ 256 h 774"/>
                <a:gd name="T24" fmla="*/ 352 w 450"/>
                <a:gd name="T25" fmla="*/ 273 h 774"/>
                <a:gd name="T26" fmla="*/ 340 w 450"/>
                <a:gd name="T27" fmla="*/ 284 h 774"/>
                <a:gd name="T28" fmla="*/ 335 w 450"/>
                <a:gd name="T29" fmla="*/ 301 h 774"/>
                <a:gd name="T30" fmla="*/ 335 w 450"/>
                <a:gd name="T31" fmla="*/ 313 h 774"/>
                <a:gd name="T32" fmla="*/ 340 w 450"/>
                <a:gd name="T33" fmla="*/ 336 h 774"/>
                <a:gd name="T34" fmla="*/ 323 w 450"/>
                <a:gd name="T35" fmla="*/ 346 h 774"/>
                <a:gd name="T36" fmla="*/ 301 w 450"/>
                <a:gd name="T37" fmla="*/ 364 h 774"/>
                <a:gd name="T38" fmla="*/ 272 w 450"/>
                <a:gd name="T39" fmla="*/ 370 h 774"/>
                <a:gd name="T40" fmla="*/ 266 w 450"/>
                <a:gd name="T41" fmla="*/ 386 h 774"/>
                <a:gd name="T42" fmla="*/ 261 w 450"/>
                <a:gd name="T43" fmla="*/ 415 h 774"/>
                <a:gd name="T44" fmla="*/ 255 w 450"/>
                <a:gd name="T45" fmla="*/ 438 h 774"/>
                <a:gd name="T46" fmla="*/ 244 w 450"/>
                <a:gd name="T47" fmla="*/ 455 h 774"/>
                <a:gd name="T48" fmla="*/ 238 w 450"/>
                <a:gd name="T49" fmla="*/ 466 h 774"/>
                <a:gd name="T50" fmla="*/ 226 w 450"/>
                <a:gd name="T51" fmla="*/ 495 h 774"/>
                <a:gd name="T52" fmla="*/ 210 w 450"/>
                <a:gd name="T53" fmla="*/ 506 h 774"/>
                <a:gd name="T54" fmla="*/ 198 w 450"/>
                <a:gd name="T55" fmla="*/ 529 h 774"/>
                <a:gd name="T56" fmla="*/ 187 w 450"/>
                <a:gd name="T57" fmla="*/ 551 h 774"/>
                <a:gd name="T58" fmla="*/ 187 w 450"/>
                <a:gd name="T59" fmla="*/ 574 h 774"/>
                <a:gd name="T60" fmla="*/ 193 w 450"/>
                <a:gd name="T61" fmla="*/ 591 h 774"/>
                <a:gd name="T62" fmla="*/ 176 w 450"/>
                <a:gd name="T63" fmla="*/ 614 h 774"/>
                <a:gd name="T64" fmla="*/ 153 w 450"/>
                <a:gd name="T65" fmla="*/ 642 h 774"/>
                <a:gd name="T66" fmla="*/ 136 w 450"/>
                <a:gd name="T67" fmla="*/ 642 h 774"/>
                <a:gd name="T68" fmla="*/ 136 w 450"/>
                <a:gd name="T69" fmla="*/ 614 h 774"/>
                <a:gd name="T70" fmla="*/ 130 w 450"/>
                <a:gd name="T71" fmla="*/ 597 h 774"/>
                <a:gd name="T72" fmla="*/ 107 w 450"/>
                <a:gd name="T73" fmla="*/ 586 h 774"/>
                <a:gd name="T74" fmla="*/ 101 w 450"/>
                <a:gd name="T75" fmla="*/ 586 h 774"/>
                <a:gd name="T76" fmla="*/ 96 w 450"/>
                <a:gd name="T77" fmla="*/ 586 h 774"/>
                <a:gd name="T78" fmla="*/ 79 w 450"/>
                <a:gd name="T79" fmla="*/ 597 h 774"/>
                <a:gd name="T80" fmla="*/ 51 w 450"/>
                <a:gd name="T81" fmla="*/ 608 h 774"/>
                <a:gd name="T82" fmla="*/ 28 w 450"/>
                <a:gd name="T83" fmla="*/ 625 h 774"/>
                <a:gd name="T84" fmla="*/ 22 w 450"/>
                <a:gd name="T85" fmla="*/ 654 h 774"/>
                <a:gd name="T86" fmla="*/ 11 w 450"/>
                <a:gd name="T87" fmla="*/ 671 h 774"/>
                <a:gd name="T88" fmla="*/ 0 w 450"/>
                <a:gd name="T89" fmla="*/ 676 h 774"/>
                <a:gd name="T90" fmla="*/ 5 w 450"/>
                <a:gd name="T91" fmla="*/ 694 h 774"/>
                <a:gd name="T92" fmla="*/ 11 w 450"/>
                <a:gd name="T93" fmla="*/ 710 h 774"/>
                <a:gd name="T94" fmla="*/ 11 w 450"/>
                <a:gd name="T95" fmla="*/ 722 h 774"/>
                <a:gd name="T96" fmla="*/ 5 w 450"/>
                <a:gd name="T97" fmla="*/ 75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0" h="774">
                  <a:moveTo>
                    <a:pt x="431" y="0"/>
                  </a:moveTo>
                  <a:lnTo>
                    <a:pt x="431" y="17"/>
                  </a:lnTo>
                  <a:lnTo>
                    <a:pt x="431" y="34"/>
                  </a:lnTo>
                  <a:lnTo>
                    <a:pt x="426" y="51"/>
                  </a:lnTo>
                  <a:lnTo>
                    <a:pt x="426" y="62"/>
                  </a:lnTo>
                  <a:lnTo>
                    <a:pt x="426" y="6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37" y="68"/>
                  </a:lnTo>
                  <a:lnTo>
                    <a:pt x="437" y="68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9" y="86"/>
                  </a:lnTo>
                  <a:lnTo>
                    <a:pt x="449" y="86"/>
                  </a:lnTo>
                  <a:lnTo>
                    <a:pt x="443" y="102"/>
                  </a:lnTo>
                  <a:lnTo>
                    <a:pt x="443" y="102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1" y="142"/>
                  </a:lnTo>
                  <a:lnTo>
                    <a:pt x="431" y="142"/>
                  </a:lnTo>
                  <a:lnTo>
                    <a:pt x="426" y="148"/>
                  </a:lnTo>
                  <a:lnTo>
                    <a:pt x="420" y="148"/>
                  </a:lnTo>
                  <a:lnTo>
                    <a:pt x="420" y="148"/>
                  </a:lnTo>
                  <a:lnTo>
                    <a:pt x="415" y="148"/>
                  </a:lnTo>
                  <a:lnTo>
                    <a:pt x="415" y="148"/>
                  </a:lnTo>
                  <a:lnTo>
                    <a:pt x="403" y="153"/>
                  </a:lnTo>
                  <a:lnTo>
                    <a:pt x="403" y="153"/>
                  </a:lnTo>
                  <a:lnTo>
                    <a:pt x="397" y="159"/>
                  </a:lnTo>
                  <a:lnTo>
                    <a:pt x="397" y="159"/>
                  </a:lnTo>
                  <a:lnTo>
                    <a:pt x="397" y="165"/>
                  </a:lnTo>
                  <a:lnTo>
                    <a:pt x="397" y="165"/>
                  </a:lnTo>
                  <a:lnTo>
                    <a:pt x="397" y="176"/>
                  </a:lnTo>
                  <a:lnTo>
                    <a:pt x="397" y="176"/>
                  </a:lnTo>
                  <a:lnTo>
                    <a:pt x="386" y="187"/>
                  </a:lnTo>
                  <a:lnTo>
                    <a:pt x="386" y="187"/>
                  </a:lnTo>
                  <a:lnTo>
                    <a:pt x="380" y="199"/>
                  </a:lnTo>
                  <a:lnTo>
                    <a:pt x="380" y="199"/>
                  </a:lnTo>
                  <a:lnTo>
                    <a:pt x="369" y="205"/>
                  </a:lnTo>
                  <a:lnTo>
                    <a:pt x="369" y="205"/>
                  </a:lnTo>
                  <a:lnTo>
                    <a:pt x="363" y="216"/>
                  </a:lnTo>
                  <a:lnTo>
                    <a:pt x="363" y="216"/>
                  </a:lnTo>
                  <a:lnTo>
                    <a:pt x="369" y="222"/>
                  </a:lnTo>
                  <a:lnTo>
                    <a:pt x="369" y="222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69" y="245"/>
                  </a:lnTo>
                  <a:lnTo>
                    <a:pt x="369" y="245"/>
                  </a:lnTo>
                  <a:lnTo>
                    <a:pt x="363" y="256"/>
                  </a:lnTo>
                  <a:lnTo>
                    <a:pt x="363" y="256"/>
                  </a:lnTo>
                  <a:lnTo>
                    <a:pt x="357" y="267"/>
                  </a:lnTo>
                  <a:lnTo>
                    <a:pt x="357" y="267"/>
                  </a:lnTo>
                  <a:lnTo>
                    <a:pt x="352" y="273"/>
                  </a:lnTo>
                  <a:lnTo>
                    <a:pt x="352" y="27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0" y="284"/>
                  </a:lnTo>
                  <a:lnTo>
                    <a:pt x="340" y="284"/>
                  </a:lnTo>
                  <a:lnTo>
                    <a:pt x="335" y="296"/>
                  </a:lnTo>
                  <a:lnTo>
                    <a:pt x="335" y="296"/>
                  </a:lnTo>
                  <a:lnTo>
                    <a:pt x="335" y="301"/>
                  </a:lnTo>
                  <a:lnTo>
                    <a:pt x="335" y="301"/>
                  </a:lnTo>
                  <a:lnTo>
                    <a:pt x="335" y="307"/>
                  </a:lnTo>
                  <a:lnTo>
                    <a:pt x="335" y="307"/>
                  </a:lnTo>
                  <a:lnTo>
                    <a:pt x="335" y="313"/>
                  </a:lnTo>
                  <a:lnTo>
                    <a:pt x="335" y="313"/>
                  </a:lnTo>
                  <a:lnTo>
                    <a:pt x="340" y="324"/>
                  </a:lnTo>
                  <a:lnTo>
                    <a:pt x="340" y="324"/>
                  </a:lnTo>
                  <a:lnTo>
                    <a:pt x="340" y="336"/>
                  </a:lnTo>
                  <a:lnTo>
                    <a:pt x="340" y="336"/>
                  </a:lnTo>
                  <a:lnTo>
                    <a:pt x="335" y="341"/>
                  </a:lnTo>
                  <a:lnTo>
                    <a:pt x="335" y="341"/>
                  </a:lnTo>
                  <a:lnTo>
                    <a:pt x="323" y="346"/>
                  </a:lnTo>
                  <a:lnTo>
                    <a:pt x="323" y="346"/>
                  </a:lnTo>
                  <a:lnTo>
                    <a:pt x="312" y="358"/>
                  </a:lnTo>
                  <a:lnTo>
                    <a:pt x="312" y="358"/>
                  </a:lnTo>
                  <a:lnTo>
                    <a:pt x="301" y="364"/>
                  </a:lnTo>
                  <a:lnTo>
                    <a:pt x="301" y="364"/>
                  </a:lnTo>
                  <a:lnTo>
                    <a:pt x="284" y="370"/>
                  </a:lnTo>
                  <a:lnTo>
                    <a:pt x="284" y="370"/>
                  </a:lnTo>
                  <a:lnTo>
                    <a:pt x="272" y="370"/>
                  </a:lnTo>
                  <a:lnTo>
                    <a:pt x="272" y="370"/>
                  </a:lnTo>
                  <a:lnTo>
                    <a:pt x="266" y="375"/>
                  </a:lnTo>
                  <a:lnTo>
                    <a:pt x="266" y="375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61" y="398"/>
                  </a:lnTo>
                  <a:lnTo>
                    <a:pt x="261" y="398"/>
                  </a:lnTo>
                  <a:lnTo>
                    <a:pt x="261" y="415"/>
                  </a:lnTo>
                  <a:lnTo>
                    <a:pt x="261" y="415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55" y="438"/>
                  </a:lnTo>
                  <a:lnTo>
                    <a:pt x="255" y="438"/>
                  </a:lnTo>
                  <a:lnTo>
                    <a:pt x="250" y="443"/>
                  </a:lnTo>
                  <a:lnTo>
                    <a:pt x="250" y="443"/>
                  </a:lnTo>
                  <a:lnTo>
                    <a:pt x="244" y="455"/>
                  </a:lnTo>
                  <a:lnTo>
                    <a:pt x="244" y="455"/>
                  </a:lnTo>
                  <a:lnTo>
                    <a:pt x="238" y="461"/>
                  </a:lnTo>
                  <a:lnTo>
                    <a:pt x="238" y="461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26" y="495"/>
                  </a:lnTo>
                  <a:lnTo>
                    <a:pt x="226" y="495"/>
                  </a:lnTo>
                  <a:lnTo>
                    <a:pt x="215" y="500"/>
                  </a:lnTo>
                  <a:lnTo>
                    <a:pt x="215" y="500"/>
                  </a:lnTo>
                  <a:lnTo>
                    <a:pt x="210" y="506"/>
                  </a:lnTo>
                  <a:lnTo>
                    <a:pt x="210" y="506"/>
                  </a:lnTo>
                  <a:lnTo>
                    <a:pt x="204" y="517"/>
                  </a:lnTo>
                  <a:lnTo>
                    <a:pt x="204" y="517"/>
                  </a:lnTo>
                  <a:lnTo>
                    <a:pt x="198" y="529"/>
                  </a:lnTo>
                  <a:lnTo>
                    <a:pt x="198" y="529"/>
                  </a:lnTo>
                  <a:lnTo>
                    <a:pt x="193" y="540"/>
                  </a:lnTo>
                  <a:lnTo>
                    <a:pt x="193" y="540"/>
                  </a:lnTo>
                  <a:lnTo>
                    <a:pt x="187" y="551"/>
                  </a:lnTo>
                  <a:lnTo>
                    <a:pt x="187" y="551"/>
                  </a:lnTo>
                  <a:lnTo>
                    <a:pt x="187" y="563"/>
                  </a:lnTo>
                  <a:lnTo>
                    <a:pt x="187" y="563"/>
                  </a:lnTo>
                  <a:lnTo>
                    <a:pt x="187" y="574"/>
                  </a:lnTo>
                  <a:lnTo>
                    <a:pt x="187" y="574"/>
                  </a:lnTo>
                  <a:lnTo>
                    <a:pt x="193" y="586"/>
                  </a:lnTo>
                  <a:lnTo>
                    <a:pt x="193" y="586"/>
                  </a:lnTo>
                  <a:lnTo>
                    <a:pt x="193" y="591"/>
                  </a:lnTo>
                  <a:lnTo>
                    <a:pt x="193" y="591"/>
                  </a:lnTo>
                  <a:lnTo>
                    <a:pt x="187" y="603"/>
                  </a:lnTo>
                  <a:lnTo>
                    <a:pt x="187" y="603"/>
                  </a:lnTo>
                  <a:lnTo>
                    <a:pt x="176" y="614"/>
                  </a:lnTo>
                  <a:lnTo>
                    <a:pt x="176" y="614"/>
                  </a:lnTo>
                  <a:lnTo>
                    <a:pt x="164" y="631"/>
                  </a:lnTo>
                  <a:lnTo>
                    <a:pt x="164" y="631"/>
                  </a:lnTo>
                  <a:lnTo>
                    <a:pt x="153" y="642"/>
                  </a:lnTo>
                  <a:lnTo>
                    <a:pt x="153" y="642"/>
                  </a:lnTo>
                  <a:lnTo>
                    <a:pt x="147" y="642"/>
                  </a:lnTo>
                  <a:lnTo>
                    <a:pt x="136" y="642"/>
                  </a:lnTo>
                  <a:lnTo>
                    <a:pt x="136" y="642"/>
                  </a:lnTo>
                  <a:lnTo>
                    <a:pt x="136" y="631"/>
                  </a:lnTo>
                  <a:lnTo>
                    <a:pt x="136" y="631"/>
                  </a:lnTo>
                  <a:lnTo>
                    <a:pt x="136" y="614"/>
                  </a:lnTo>
                  <a:lnTo>
                    <a:pt x="136" y="614"/>
                  </a:lnTo>
                  <a:lnTo>
                    <a:pt x="136" y="603"/>
                  </a:lnTo>
                  <a:lnTo>
                    <a:pt x="136" y="603"/>
                  </a:lnTo>
                  <a:lnTo>
                    <a:pt x="130" y="597"/>
                  </a:lnTo>
                  <a:lnTo>
                    <a:pt x="130" y="597"/>
                  </a:lnTo>
                  <a:lnTo>
                    <a:pt x="119" y="591"/>
                  </a:lnTo>
                  <a:lnTo>
                    <a:pt x="119" y="591"/>
                  </a:lnTo>
                  <a:lnTo>
                    <a:pt x="107" y="586"/>
                  </a:lnTo>
                  <a:lnTo>
                    <a:pt x="107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101" y="586"/>
                  </a:lnTo>
                  <a:lnTo>
                    <a:pt x="96" y="586"/>
                  </a:lnTo>
                  <a:lnTo>
                    <a:pt x="96" y="586"/>
                  </a:lnTo>
                  <a:lnTo>
                    <a:pt x="85" y="586"/>
                  </a:lnTo>
                  <a:lnTo>
                    <a:pt x="85" y="586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62" y="603"/>
                  </a:lnTo>
                  <a:lnTo>
                    <a:pt x="62" y="603"/>
                  </a:lnTo>
                  <a:lnTo>
                    <a:pt x="51" y="608"/>
                  </a:lnTo>
                  <a:lnTo>
                    <a:pt x="51" y="608"/>
                  </a:lnTo>
                  <a:lnTo>
                    <a:pt x="34" y="614"/>
                  </a:lnTo>
                  <a:lnTo>
                    <a:pt x="34" y="614"/>
                  </a:lnTo>
                  <a:lnTo>
                    <a:pt x="28" y="625"/>
                  </a:lnTo>
                  <a:lnTo>
                    <a:pt x="28" y="625"/>
                  </a:lnTo>
                  <a:lnTo>
                    <a:pt x="22" y="636"/>
                  </a:lnTo>
                  <a:lnTo>
                    <a:pt x="22" y="636"/>
                  </a:lnTo>
                  <a:lnTo>
                    <a:pt x="22" y="654"/>
                  </a:lnTo>
                  <a:lnTo>
                    <a:pt x="22" y="654"/>
                  </a:lnTo>
                  <a:lnTo>
                    <a:pt x="16" y="665"/>
                  </a:lnTo>
                  <a:lnTo>
                    <a:pt x="16" y="665"/>
                  </a:lnTo>
                  <a:lnTo>
                    <a:pt x="11" y="671"/>
                  </a:lnTo>
                  <a:lnTo>
                    <a:pt x="11" y="671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5" y="682"/>
                  </a:lnTo>
                  <a:lnTo>
                    <a:pt x="5" y="682"/>
                  </a:lnTo>
                  <a:lnTo>
                    <a:pt x="5" y="694"/>
                  </a:lnTo>
                  <a:lnTo>
                    <a:pt x="5" y="694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11" y="710"/>
                  </a:lnTo>
                  <a:lnTo>
                    <a:pt x="11" y="710"/>
                  </a:lnTo>
                  <a:lnTo>
                    <a:pt x="11" y="716"/>
                  </a:lnTo>
                  <a:lnTo>
                    <a:pt x="11" y="716"/>
                  </a:lnTo>
                  <a:lnTo>
                    <a:pt x="16" y="716"/>
                  </a:lnTo>
                  <a:lnTo>
                    <a:pt x="11" y="722"/>
                  </a:lnTo>
                  <a:lnTo>
                    <a:pt x="11" y="733"/>
                  </a:lnTo>
                  <a:lnTo>
                    <a:pt x="5" y="739"/>
                  </a:lnTo>
                  <a:lnTo>
                    <a:pt x="5" y="745"/>
                  </a:lnTo>
                  <a:lnTo>
                    <a:pt x="5" y="756"/>
                  </a:lnTo>
                  <a:lnTo>
                    <a:pt x="5" y="762"/>
                  </a:lnTo>
                  <a:lnTo>
                    <a:pt x="5" y="767"/>
                  </a:lnTo>
                  <a:lnTo>
                    <a:pt x="5" y="77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Freeform 266"/>
            <p:cNvSpPr>
              <a:spLocks noChangeArrowheads="1"/>
            </p:cNvSpPr>
            <p:nvPr/>
          </p:nvSpPr>
          <p:spPr bwMode="auto">
            <a:xfrm>
              <a:off x="5413375" y="4092575"/>
              <a:ext cx="36513" cy="190500"/>
            </a:xfrm>
            <a:custGeom>
              <a:avLst/>
              <a:gdLst>
                <a:gd name="T0" fmla="*/ 22 w 102"/>
                <a:gd name="T1" fmla="*/ 0 h 530"/>
                <a:gd name="T2" fmla="*/ 28 w 102"/>
                <a:gd name="T3" fmla="*/ 6 h 530"/>
                <a:gd name="T4" fmla="*/ 39 w 102"/>
                <a:gd name="T5" fmla="*/ 17 h 530"/>
                <a:gd name="T6" fmla="*/ 50 w 102"/>
                <a:gd name="T7" fmla="*/ 28 h 530"/>
                <a:gd name="T8" fmla="*/ 62 w 102"/>
                <a:gd name="T9" fmla="*/ 46 h 530"/>
                <a:gd name="T10" fmla="*/ 67 w 102"/>
                <a:gd name="T11" fmla="*/ 57 h 530"/>
                <a:gd name="T12" fmla="*/ 67 w 102"/>
                <a:gd name="T13" fmla="*/ 62 h 530"/>
                <a:gd name="T14" fmla="*/ 67 w 102"/>
                <a:gd name="T15" fmla="*/ 74 h 530"/>
                <a:gd name="T16" fmla="*/ 73 w 102"/>
                <a:gd name="T17" fmla="*/ 86 h 530"/>
                <a:gd name="T18" fmla="*/ 79 w 102"/>
                <a:gd name="T19" fmla="*/ 91 h 530"/>
                <a:gd name="T20" fmla="*/ 85 w 102"/>
                <a:gd name="T21" fmla="*/ 102 h 530"/>
                <a:gd name="T22" fmla="*/ 85 w 102"/>
                <a:gd name="T23" fmla="*/ 114 h 530"/>
                <a:gd name="T24" fmla="*/ 85 w 102"/>
                <a:gd name="T25" fmla="*/ 120 h 530"/>
                <a:gd name="T26" fmla="*/ 79 w 102"/>
                <a:gd name="T27" fmla="*/ 131 h 530"/>
                <a:gd name="T28" fmla="*/ 79 w 102"/>
                <a:gd name="T29" fmla="*/ 136 h 530"/>
                <a:gd name="T30" fmla="*/ 85 w 102"/>
                <a:gd name="T31" fmla="*/ 142 h 530"/>
                <a:gd name="T32" fmla="*/ 85 w 102"/>
                <a:gd name="T33" fmla="*/ 148 h 530"/>
                <a:gd name="T34" fmla="*/ 79 w 102"/>
                <a:gd name="T35" fmla="*/ 148 h 530"/>
                <a:gd name="T36" fmla="*/ 79 w 102"/>
                <a:gd name="T37" fmla="*/ 153 h 530"/>
                <a:gd name="T38" fmla="*/ 73 w 102"/>
                <a:gd name="T39" fmla="*/ 159 h 530"/>
                <a:gd name="T40" fmla="*/ 73 w 102"/>
                <a:gd name="T41" fmla="*/ 171 h 530"/>
                <a:gd name="T42" fmla="*/ 73 w 102"/>
                <a:gd name="T43" fmla="*/ 187 h 530"/>
                <a:gd name="T44" fmla="*/ 79 w 102"/>
                <a:gd name="T45" fmla="*/ 205 h 530"/>
                <a:gd name="T46" fmla="*/ 85 w 102"/>
                <a:gd name="T47" fmla="*/ 222 h 530"/>
                <a:gd name="T48" fmla="*/ 90 w 102"/>
                <a:gd name="T49" fmla="*/ 233 h 530"/>
                <a:gd name="T50" fmla="*/ 90 w 102"/>
                <a:gd name="T51" fmla="*/ 239 h 530"/>
                <a:gd name="T52" fmla="*/ 90 w 102"/>
                <a:gd name="T53" fmla="*/ 256 h 530"/>
                <a:gd name="T54" fmla="*/ 90 w 102"/>
                <a:gd name="T55" fmla="*/ 267 h 530"/>
                <a:gd name="T56" fmla="*/ 96 w 102"/>
                <a:gd name="T57" fmla="*/ 279 h 530"/>
                <a:gd name="T58" fmla="*/ 101 w 102"/>
                <a:gd name="T59" fmla="*/ 290 h 530"/>
                <a:gd name="T60" fmla="*/ 101 w 102"/>
                <a:gd name="T61" fmla="*/ 296 h 530"/>
                <a:gd name="T62" fmla="*/ 101 w 102"/>
                <a:gd name="T63" fmla="*/ 307 h 530"/>
                <a:gd name="T64" fmla="*/ 101 w 102"/>
                <a:gd name="T65" fmla="*/ 307 h 530"/>
                <a:gd name="T66" fmla="*/ 90 w 102"/>
                <a:gd name="T67" fmla="*/ 307 h 530"/>
                <a:gd name="T68" fmla="*/ 62 w 102"/>
                <a:gd name="T69" fmla="*/ 307 h 530"/>
                <a:gd name="T70" fmla="*/ 34 w 102"/>
                <a:gd name="T71" fmla="*/ 307 h 530"/>
                <a:gd name="T72" fmla="*/ 16 w 102"/>
                <a:gd name="T73" fmla="*/ 313 h 530"/>
                <a:gd name="T74" fmla="*/ 5 w 102"/>
                <a:gd name="T75" fmla="*/ 324 h 530"/>
                <a:gd name="T76" fmla="*/ 0 w 102"/>
                <a:gd name="T77" fmla="*/ 336 h 530"/>
                <a:gd name="T78" fmla="*/ 0 w 102"/>
                <a:gd name="T79" fmla="*/ 346 h 530"/>
                <a:gd name="T80" fmla="*/ 5 w 102"/>
                <a:gd name="T81" fmla="*/ 352 h 530"/>
                <a:gd name="T82" fmla="*/ 16 w 102"/>
                <a:gd name="T83" fmla="*/ 364 h 530"/>
                <a:gd name="T84" fmla="*/ 28 w 102"/>
                <a:gd name="T85" fmla="*/ 386 h 530"/>
                <a:gd name="T86" fmla="*/ 45 w 102"/>
                <a:gd name="T87" fmla="*/ 404 h 530"/>
                <a:gd name="T88" fmla="*/ 56 w 102"/>
                <a:gd name="T89" fmla="*/ 415 h 530"/>
                <a:gd name="T90" fmla="*/ 62 w 102"/>
                <a:gd name="T91" fmla="*/ 432 h 530"/>
                <a:gd name="T92" fmla="*/ 67 w 102"/>
                <a:gd name="T93" fmla="*/ 455 h 530"/>
                <a:gd name="T94" fmla="*/ 73 w 102"/>
                <a:gd name="T95" fmla="*/ 477 h 530"/>
                <a:gd name="T96" fmla="*/ 67 w 102"/>
                <a:gd name="T97" fmla="*/ 495 h 530"/>
                <a:gd name="T98" fmla="*/ 62 w 102"/>
                <a:gd name="T99" fmla="*/ 517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530">
                  <a:moveTo>
                    <a:pt x="22" y="0"/>
                  </a:moveTo>
                  <a:lnTo>
                    <a:pt x="22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7" y="57"/>
                  </a:lnTo>
                  <a:lnTo>
                    <a:pt x="67" y="57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79" y="131"/>
                  </a:lnTo>
                  <a:lnTo>
                    <a:pt x="79" y="131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5" y="148"/>
                  </a:lnTo>
                  <a:lnTo>
                    <a:pt x="85" y="148"/>
                  </a:lnTo>
                  <a:lnTo>
                    <a:pt x="79" y="148"/>
                  </a:lnTo>
                  <a:lnTo>
                    <a:pt x="79" y="148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73" y="171"/>
                  </a:lnTo>
                  <a:lnTo>
                    <a:pt x="73" y="171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9" y="205"/>
                  </a:lnTo>
                  <a:lnTo>
                    <a:pt x="79" y="205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6" y="279"/>
                  </a:lnTo>
                  <a:lnTo>
                    <a:pt x="96" y="279"/>
                  </a:lnTo>
                  <a:lnTo>
                    <a:pt x="101" y="290"/>
                  </a:lnTo>
                  <a:lnTo>
                    <a:pt x="101" y="290"/>
                  </a:lnTo>
                  <a:lnTo>
                    <a:pt x="101" y="296"/>
                  </a:lnTo>
                  <a:lnTo>
                    <a:pt x="101" y="296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101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34" y="307"/>
                  </a:lnTo>
                  <a:lnTo>
                    <a:pt x="34" y="307"/>
                  </a:lnTo>
                  <a:lnTo>
                    <a:pt x="16" y="313"/>
                  </a:lnTo>
                  <a:lnTo>
                    <a:pt x="16" y="313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5" y="352"/>
                  </a:lnTo>
                  <a:lnTo>
                    <a:pt x="5" y="352"/>
                  </a:lnTo>
                  <a:lnTo>
                    <a:pt x="16" y="364"/>
                  </a:lnTo>
                  <a:lnTo>
                    <a:pt x="16" y="364"/>
                  </a:lnTo>
                  <a:lnTo>
                    <a:pt x="28" y="386"/>
                  </a:lnTo>
                  <a:lnTo>
                    <a:pt x="28" y="386"/>
                  </a:lnTo>
                  <a:lnTo>
                    <a:pt x="45" y="404"/>
                  </a:lnTo>
                  <a:lnTo>
                    <a:pt x="45" y="404"/>
                  </a:lnTo>
                  <a:lnTo>
                    <a:pt x="56" y="415"/>
                  </a:lnTo>
                  <a:lnTo>
                    <a:pt x="56" y="415"/>
                  </a:lnTo>
                  <a:lnTo>
                    <a:pt x="62" y="432"/>
                  </a:lnTo>
                  <a:lnTo>
                    <a:pt x="62" y="432"/>
                  </a:lnTo>
                  <a:lnTo>
                    <a:pt x="67" y="455"/>
                  </a:lnTo>
                  <a:lnTo>
                    <a:pt x="67" y="455"/>
                  </a:lnTo>
                  <a:lnTo>
                    <a:pt x="73" y="477"/>
                  </a:lnTo>
                  <a:lnTo>
                    <a:pt x="73" y="477"/>
                  </a:lnTo>
                  <a:lnTo>
                    <a:pt x="73" y="483"/>
                  </a:lnTo>
                  <a:lnTo>
                    <a:pt x="67" y="495"/>
                  </a:lnTo>
                  <a:lnTo>
                    <a:pt x="62" y="506"/>
                  </a:lnTo>
                  <a:lnTo>
                    <a:pt x="62" y="517"/>
                  </a:lnTo>
                  <a:lnTo>
                    <a:pt x="56" y="5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Freeform 267"/>
            <p:cNvSpPr>
              <a:spLocks noChangeArrowheads="1"/>
            </p:cNvSpPr>
            <p:nvPr/>
          </p:nvSpPr>
          <p:spPr bwMode="auto">
            <a:xfrm>
              <a:off x="5407025" y="4283075"/>
              <a:ext cx="68263" cy="138113"/>
            </a:xfrm>
            <a:custGeom>
              <a:avLst/>
              <a:gdLst>
                <a:gd name="T0" fmla="*/ 74 w 189"/>
                <a:gd name="T1" fmla="*/ 0 h 382"/>
                <a:gd name="T2" fmla="*/ 74 w 189"/>
                <a:gd name="T3" fmla="*/ 0 h 382"/>
                <a:gd name="T4" fmla="*/ 68 w 189"/>
                <a:gd name="T5" fmla="*/ 11 h 382"/>
                <a:gd name="T6" fmla="*/ 68 w 189"/>
                <a:gd name="T7" fmla="*/ 11 h 382"/>
                <a:gd name="T8" fmla="*/ 57 w 189"/>
                <a:gd name="T9" fmla="*/ 40 h 382"/>
                <a:gd name="T10" fmla="*/ 57 w 189"/>
                <a:gd name="T11" fmla="*/ 40 h 382"/>
                <a:gd name="T12" fmla="*/ 40 w 189"/>
                <a:gd name="T13" fmla="*/ 74 h 382"/>
                <a:gd name="T14" fmla="*/ 40 w 189"/>
                <a:gd name="T15" fmla="*/ 74 h 382"/>
                <a:gd name="T16" fmla="*/ 23 w 189"/>
                <a:gd name="T17" fmla="*/ 91 h 382"/>
                <a:gd name="T18" fmla="*/ 23 w 189"/>
                <a:gd name="T19" fmla="*/ 91 h 382"/>
                <a:gd name="T20" fmla="*/ 12 w 189"/>
                <a:gd name="T21" fmla="*/ 102 h 382"/>
                <a:gd name="T22" fmla="*/ 12 w 189"/>
                <a:gd name="T23" fmla="*/ 102 h 382"/>
                <a:gd name="T24" fmla="*/ 0 w 189"/>
                <a:gd name="T25" fmla="*/ 107 h 382"/>
                <a:gd name="T26" fmla="*/ 0 w 189"/>
                <a:gd name="T27" fmla="*/ 107 h 382"/>
                <a:gd name="T28" fmla="*/ 0 w 189"/>
                <a:gd name="T29" fmla="*/ 119 h 382"/>
                <a:gd name="T30" fmla="*/ 0 w 189"/>
                <a:gd name="T31" fmla="*/ 119 h 382"/>
                <a:gd name="T32" fmla="*/ 6 w 189"/>
                <a:gd name="T33" fmla="*/ 125 h 382"/>
                <a:gd name="T34" fmla="*/ 6 w 189"/>
                <a:gd name="T35" fmla="*/ 125 h 382"/>
                <a:gd name="T36" fmla="*/ 18 w 189"/>
                <a:gd name="T37" fmla="*/ 131 h 382"/>
                <a:gd name="T38" fmla="*/ 18 w 189"/>
                <a:gd name="T39" fmla="*/ 131 h 382"/>
                <a:gd name="T40" fmla="*/ 23 w 189"/>
                <a:gd name="T41" fmla="*/ 136 h 382"/>
                <a:gd name="T42" fmla="*/ 23 w 189"/>
                <a:gd name="T43" fmla="*/ 136 h 382"/>
                <a:gd name="T44" fmla="*/ 29 w 189"/>
                <a:gd name="T45" fmla="*/ 142 h 382"/>
                <a:gd name="T46" fmla="*/ 29 w 189"/>
                <a:gd name="T47" fmla="*/ 142 h 382"/>
                <a:gd name="T48" fmla="*/ 34 w 189"/>
                <a:gd name="T49" fmla="*/ 153 h 382"/>
                <a:gd name="T50" fmla="*/ 34 w 189"/>
                <a:gd name="T51" fmla="*/ 153 h 382"/>
                <a:gd name="T52" fmla="*/ 40 w 189"/>
                <a:gd name="T53" fmla="*/ 171 h 382"/>
                <a:gd name="T54" fmla="*/ 40 w 189"/>
                <a:gd name="T55" fmla="*/ 171 h 382"/>
                <a:gd name="T56" fmla="*/ 46 w 189"/>
                <a:gd name="T57" fmla="*/ 187 h 382"/>
                <a:gd name="T58" fmla="*/ 46 w 189"/>
                <a:gd name="T59" fmla="*/ 187 h 382"/>
                <a:gd name="T60" fmla="*/ 57 w 189"/>
                <a:gd name="T61" fmla="*/ 204 h 382"/>
                <a:gd name="T62" fmla="*/ 57 w 189"/>
                <a:gd name="T63" fmla="*/ 204 h 382"/>
                <a:gd name="T64" fmla="*/ 68 w 189"/>
                <a:gd name="T65" fmla="*/ 227 h 382"/>
                <a:gd name="T66" fmla="*/ 68 w 189"/>
                <a:gd name="T67" fmla="*/ 227 h 382"/>
                <a:gd name="T68" fmla="*/ 74 w 189"/>
                <a:gd name="T69" fmla="*/ 244 h 382"/>
                <a:gd name="T70" fmla="*/ 74 w 189"/>
                <a:gd name="T71" fmla="*/ 244 h 382"/>
                <a:gd name="T72" fmla="*/ 80 w 189"/>
                <a:gd name="T73" fmla="*/ 256 h 382"/>
                <a:gd name="T74" fmla="*/ 80 w 189"/>
                <a:gd name="T75" fmla="*/ 256 h 382"/>
                <a:gd name="T76" fmla="*/ 85 w 189"/>
                <a:gd name="T77" fmla="*/ 267 h 382"/>
                <a:gd name="T78" fmla="*/ 85 w 189"/>
                <a:gd name="T79" fmla="*/ 267 h 382"/>
                <a:gd name="T80" fmla="*/ 97 w 189"/>
                <a:gd name="T81" fmla="*/ 278 h 382"/>
                <a:gd name="T82" fmla="*/ 97 w 189"/>
                <a:gd name="T83" fmla="*/ 278 h 382"/>
                <a:gd name="T84" fmla="*/ 114 w 189"/>
                <a:gd name="T85" fmla="*/ 290 h 382"/>
                <a:gd name="T86" fmla="*/ 114 w 189"/>
                <a:gd name="T87" fmla="*/ 290 h 382"/>
                <a:gd name="T88" fmla="*/ 119 w 189"/>
                <a:gd name="T89" fmla="*/ 301 h 382"/>
                <a:gd name="T90" fmla="*/ 119 w 189"/>
                <a:gd name="T91" fmla="*/ 301 h 382"/>
                <a:gd name="T92" fmla="*/ 131 w 189"/>
                <a:gd name="T93" fmla="*/ 306 h 382"/>
                <a:gd name="T94" fmla="*/ 131 w 189"/>
                <a:gd name="T95" fmla="*/ 306 h 382"/>
                <a:gd name="T96" fmla="*/ 143 w 189"/>
                <a:gd name="T97" fmla="*/ 324 h 382"/>
                <a:gd name="T98" fmla="*/ 143 w 189"/>
                <a:gd name="T99" fmla="*/ 324 h 382"/>
                <a:gd name="T100" fmla="*/ 153 w 189"/>
                <a:gd name="T101" fmla="*/ 346 h 382"/>
                <a:gd name="T102" fmla="*/ 153 w 189"/>
                <a:gd name="T103" fmla="*/ 346 h 382"/>
                <a:gd name="T104" fmla="*/ 171 w 189"/>
                <a:gd name="T105" fmla="*/ 363 h 382"/>
                <a:gd name="T106" fmla="*/ 171 w 189"/>
                <a:gd name="T107" fmla="*/ 363 h 382"/>
                <a:gd name="T108" fmla="*/ 182 w 189"/>
                <a:gd name="T109" fmla="*/ 375 h 382"/>
                <a:gd name="T110" fmla="*/ 182 w 189"/>
                <a:gd name="T111" fmla="*/ 375 h 382"/>
                <a:gd name="T112" fmla="*/ 188 w 189"/>
                <a:gd name="T113" fmla="*/ 38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382">
                  <a:moveTo>
                    <a:pt x="74" y="0"/>
                  </a:moveTo>
                  <a:lnTo>
                    <a:pt x="74" y="0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25"/>
                  </a:lnTo>
                  <a:lnTo>
                    <a:pt x="6" y="125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23" y="136"/>
                  </a:lnTo>
                  <a:lnTo>
                    <a:pt x="23" y="136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34" y="153"/>
                  </a:lnTo>
                  <a:lnTo>
                    <a:pt x="34" y="153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6" y="187"/>
                  </a:lnTo>
                  <a:lnTo>
                    <a:pt x="46" y="187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9" y="301"/>
                  </a:lnTo>
                  <a:lnTo>
                    <a:pt x="119" y="301"/>
                  </a:lnTo>
                  <a:lnTo>
                    <a:pt x="131" y="306"/>
                  </a:lnTo>
                  <a:lnTo>
                    <a:pt x="131" y="306"/>
                  </a:lnTo>
                  <a:lnTo>
                    <a:pt x="143" y="324"/>
                  </a:lnTo>
                  <a:lnTo>
                    <a:pt x="143" y="324"/>
                  </a:lnTo>
                  <a:lnTo>
                    <a:pt x="153" y="346"/>
                  </a:lnTo>
                  <a:lnTo>
                    <a:pt x="153" y="346"/>
                  </a:lnTo>
                  <a:lnTo>
                    <a:pt x="171" y="363"/>
                  </a:lnTo>
                  <a:lnTo>
                    <a:pt x="171" y="36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188" y="38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Freeform 268"/>
            <p:cNvSpPr>
              <a:spLocks noChangeArrowheads="1"/>
            </p:cNvSpPr>
            <p:nvPr/>
          </p:nvSpPr>
          <p:spPr bwMode="auto">
            <a:xfrm>
              <a:off x="5434013" y="4170363"/>
              <a:ext cx="195262" cy="112712"/>
            </a:xfrm>
            <a:custGeom>
              <a:avLst/>
              <a:gdLst>
                <a:gd name="T0" fmla="*/ 540 w 541"/>
                <a:gd name="T1" fmla="*/ 0 h 314"/>
                <a:gd name="T2" fmla="*/ 534 w 541"/>
                <a:gd name="T3" fmla="*/ 0 h 314"/>
                <a:gd name="T4" fmla="*/ 529 w 541"/>
                <a:gd name="T5" fmla="*/ 6 h 314"/>
                <a:gd name="T6" fmla="*/ 512 w 541"/>
                <a:gd name="T7" fmla="*/ 11 h 314"/>
                <a:gd name="T8" fmla="*/ 506 w 541"/>
                <a:gd name="T9" fmla="*/ 29 h 314"/>
                <a:gd name="T10" fmla="*/ 500 w 541"/>
                <a:gd name="T11" fmla="*/ 40 h 314"/>
                <a:gd name="T12" fmla="*/ 494 w 541"/>
                <a:gd name="T13" fmla="*/ 45 h 314"/>
                <a:gd name="T14" fmla="*/ 494 w 541"/>
                <a:gd name="T15" fmla="*/ 51 h 314"/>
                <a:gd name="T16" fmla="*/ 483 w 541"/>
                <a:gd name="T17" fmla="*/ 57 h 314"/>
                <a:gd name="T18" fmla="*/ 472 w 541"/>
                <a:gd name="T19" fmla="*/ 63 h 314"/>
                <a:gd name="T20" fmla="*/ 460 w 541"/>
                <a:gd name="T21" fmla="*/ 68 h 314"/>
                <a:gd name="T22" fmla="*/ 449 w 541"/>
                <a:gd name="T23" fmla="*/ 74 h 314"/>
                <a:gd name="T24" fmla="*/ 443 w 541"/>
                <a:gd name="T25" fmla="*/ 80 h 314"/>
                <a:gd name="T26" fmla="*/ 438 w 541"/>
                <a:gd name="T27" fmla="*/ 85 h 314"/>
                <a:gd name="T28" fmla="*/ 432 w 541"/>
                <a:gd name="T29" fmla="*/ 97 h 314"/>
                <a:gd name="T30" fmla="*/ 426 w 541"/>
                <a:gd name="T31" fmla="*/ 108 h 314"/>
                <a:gd name="T32" fmla="*/ 415 w 541"/>
                <a:gd name="T33" fmla="*/ 114 h 314"/>
                <a:gd name="T34" fmla="*/ 404 w 541"/>
                <a:gd name="T35" fmla="*/ 114 h 314"/>
                <a:gd name="T36" fmla="*/ 392 w 541"/>
                <a:gd name="T37" fmla="*/ 120 h 314"/>
                <a:gd name="T38" fmla="*/ 387 w 541"/>
                <a:gd name="T39" fmla="*/ 125 h 314"/>
                <a:gd name="T40" fmla="*/ 375 w 541"/>
                <a:gd name="T41" fmla="*/ 130 h 314"/>
                <a:gd name="T42" fmla="*/ 353 w 541"/>
                <a:gd name="T43" fmla="*/ 142 h 314"/>
                <a:gd name="T44" fmla="*/ 329 w 541"/>
                <a:gd name="T45" fmla="*/ 148 h 314"/>
                <a:gd name="T46" fmla="*/ 307 w 541"/>
                <a:gd name="T47" fmla="*/ 154 h 314"/>
                <a:gd name="T48" fmla="*/ 290 w 541"/>
                <a:gd name="T49" fmla="*/ 165 h 314"/>
                <a:gd name="T50" fmla="*/ 290 w 541"/>
                <a:gd name="T51" fmla="*/ 176 h 314"/>
                <a:gd name="T52" fmla="*/ 301 w 541"/>
                <a:gd name="T53" fmla="*/ 194 h 314"/>
                <a:gd name="T54" fmla="*/ 313 w 541"/>
                <a:gd name="T55" fmla="*/ 199 h 314"/>
                <a:gd name="T56" fmla="*/ 313 w 541"/>
                <a:gd name="T57" fmla="*/ 205 h 314"/>
                <a:gd name="T58" fmla="*/ 307 w 541"/>
                <a:gd name="T59" fmla="*/ 210 h 314"/>
                <a:gd name="T60" fmla="*/ 296 w 541"/>
                <a:gd name="T61" fmla="*/ 216 h 314"/>
                <a:gd name="T62" fmla="*/ 284 w 541"/>
                <a:gd name="T63" fmla="*/ 222 h 314"/>
                <a:gd name="T64" fmla="*/ 273 w 541"/>
                <a:gd name="T65" fmla="*/ 227 h 314"/>
                <a:gd name="T66" fmla="*/ 256 w 541"/>
                <a:gd name="T67" fmla="*/ 239 h 314"/>
                <a:gd name="T68" fmla="*/ 244 w 541"/>
                <a:gd name="T69" fmla="*/ 256 h 314"/>
                <a:gd name="T70" fmla="*/ 228 w 541"/>
                <a:gd name="T71" fmla="*/ 267 h 314"/>
                <a:gd name="T72" fmla="*/ 216 w 541"/>
                <a:gd name="T73" fmla="*/ 273 h 314"/>
                <a:gd name="T74" fmla="*/ 199 w 541"/>
                <a:gd name="T75" fmla="*/ 279 h 314"/>
                <a:gd name="T76" fmla="*/ 182 w 541"/>
                <a:gd name="T77" fmla="*/ 279 h 314"/>
                <a:gd name="T78" fmla="*/ 159 w 541"/>
                <a:gd name="T79" fmla="*/ 284 h 314"/>
                <a:gd name="T80" fmla="*/ 131 w 541"/>
                <a:gd name="T81" fmla="*/ 290 h 314"/>
                <a:gd name="T82" fmla="*/ 114 w 541"/>
                <a:gd name="T83" fmla="*/ 295 h 314"/>
                <a:gd name="T84" fmla="*/ 103 w 541"/>
                <a:gd name="T85" fmla="*/ 290 h 314"/>
                <a:gd name="T86" fmla="*/ 91 w 541"/>
                <a:gd name="T87" fmla="*/ 284 h 314"/>
                <a:gd name="T88" fmla="*/ 85 w 541"/>
                <a:gd name="T89" fmla="*/ 279 h 314"/>
                <a:gd name="T90" fmla="*/ 74 w 541"/>
                <a:gd name="T91" fmla="*/ 284 h 314"/>
                <a:gd name="T92" fmla="*/ 69 w 541"/>
                <a:gd name="T93" fmla="*/ 301 h 314"/>
                <a:gd name="T94" fmla="*/ 51 w 541"/>
                <a:gd name="T95" fmla="*/ 313 h 314"/>
                <a:gd name="T96" fmla="*/ 34 w 541"/>
                <a:gd name="T97" fmla="*/ 307 h 314"/>
                <a:gd name="T98" fmla="*/ 17 w 541"/>
                <a:gd name="T99" fmla="*/ 307 h 314"/>
                <a:gd name="T100" fmla="*/ 6 w 541"/>
                <a:gd name="T101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1" h="314">
                  <a:moveTo>
                    <a:pt x="540" y="0"/>
                  </a:moveTo>
                  <a:lnTo>
                    <a:pt x="540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29" y="6"/>
                  </a:lnTo>
                  <a:lnTo>
                    <a:pt x="529" y="6"/>
                  </a:lnTo>
                  <a:lnTo>
                    <a:pt x="512" y="11"/>
                  </a:lnTo>
                  <a:lnTo>
                    <a:pt x="512" y="11"/>
                  </a:lnTo>
                  <a:lnTo>
                    <a:pt x="506" y="29"/>
                  </a:lnTo>
                  <a:lnTo>
                    <a:pt x="506" y="29"/>
                  </a:lnTo>
                  <a:lnTo>
                    <a:pt x="500" y="40"/>
                  </a:lnTo>
                  <a:lnTo>
                    <a:pt x="500" y="40"/>
                  </a:lnTo>
                  <a:lnTo>
                    <a:pt x="494" y="45"/>
                  </a:lnTo>
                  <a:lnTo>
                    <a:pt x="494" y="45"/>
                  </a:lnTo>
                  <a:lnTo>
                    <a:pt x="494" y="51"/>
                  </a:lnTo>
                  <a:lnTo>
                    <a:pt x="494" y="51"/>
                  </a:lnTo>
                  <a:lnTo>
                    <a:pt x="483" y="57"/>
                  </a:lnTo>
                  <a:lnTo>
                    <a:pt x="483" y="57"/>
                  </a:lnTo>
                  <a:lnTo>
                    <a:pt x="472" y="63"/>
                  </a:lnTo>
                  <a:lnTo>
                    <a:pt x="472" y="63"/>
                  </a:lnTo>
                  <a:lnTo>
                    <a:pt x="460" y="68"/>
                  </a:lnTo>
                  <a:lnTo>
                    <a:pt x="460" y="68"/>
                  </a:lnTo>
                  <a:lnTo>
                    <a:pt x="449" y="74"/>
                  </a:lnTo>
                  <a:lnTo>
                    <a:pt x="449" y="74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38" y="85"/>
                  </a:lnTo>
                  <a:lnTo>
                    <a:pt x="438" y="85"/>
                  </a:lnTo>
                  <a:lnTo>
                    <a:pt x="432" y="97"/>
                  </a:lnTo>
                  <a:lnTo>
                    <a:pt x="432" y="97"/>
                  </a:lnTo>
                  <a:lnTo>
                    <a:pt x="426" y="108"/>
                  </a:lnTo>
                  <a:lnTo>
                    <a:pt x="426" y="108"/>
                  </a:lnTo>
                  <a:lnTo>
                    <a:pt x="415" y="114"/>
                  </a:lnTo>
                  <a:lnTo>
                    <a:pt x="415" y="114"/>
                  </a:lnTo>
                  <a:lnTo>
                    <a:pt x="404" y="114"/>
                  </a:lnTo>
                  <a:lnTo>
                    <a:pt x="404" y="114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87" y="125"/>
                  </a:lnTo>
                  <a:lnTo>
                    <a:pt x="387" y="125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29" y="148"/>
                  </a:lnTo>
                  <a:lnTo>
                    <a:pt x="329" y="148"/>
                  </a:lnTo>
                  <a:lnTo>
                    <a:pt x="307" y="154"/>
                  </a:lnTo>
                  <a:lnTo>
                    <a:pt x="307" y="154"/>
                  </a:lnTo>
                  <a:lnTo>
                    <a:pt x="290" y="165"/>
                  </a:lnTo>
                  <a:lnTo>
                    <a:pt x="290" y="165"/>
                  </a:lnTo>
                  <a:lnTo>
                    <a:pt x="290" y="170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13" y="199"/>
                  </a:lnTo>
                  <a:lnTo>
                    <a:pt x="313" y="199"/>
                  </a:lnTo>
                  <a:lnTo>
                    <a:pt x="313" y="205"/>
                  </a:lnTo>
                  <a:lnTo>
                    <a:pt x="307" y="210"/>
                  </a:lnTo>
                  <a:lnTo>
                    <a:pt x="307" y="210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84" y="222"/>
                  </a:lnTo>
                  <a:lnTo>
                    <a:pt x="284" y="222"/>
                  </a:lnTo>
                  <a:lnTo>
                    <a:pt x="273" y="227"/>
                  </a:lnTo>
                  <a:lnTo>
                    <a:pt x="273" y="227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44" y="256"/>
                  </a:lnTo>
                  <a:lnTo>
                    <a:pt x="244" y="256"/>
                  </a:lnTo>
                  <a:lnTo>
                    <a:pt x="228" y="267"/>
                  </a:lnTo>
                  <a:lnTo>
                    <a:pt x="228" y="267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199" y="279"/>
                  </a:lnTo>
                  <a:lnTo>
                    <a:pt x="199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59" y="284"/>
                  </a:lnTo>
                  <a:lnTo>
                    <a:pt x="159" y="284"/>
                  </a:lnTo>
                  <a:lnTo>
                    <a:pt x="131" y="290"/>
                  </a:lnTo>
                  <a:lnTo>
                    <a:pt x="131" y="290"/>
                  </a:lnTo>
                  <a:lnTo>
                    <a:pt x="114" y="295"/>
                  </a:lnTo>
                  <a:lnTo>
                    <a:pt x="114" y="295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85" y="279"/>
                  </a:lnTo>
                  <a:lnTo>
                    <a:pt x="79" y="279"/>
                  </a:lnTo>
                  <a:lnTo>
                    <a:pt x="74" y="284"/>
                  </a:lnTo>
                  <a:lnTo>
                    <a:pt x="69" y="295"/>
                  </a:lnTo>
                  <a:lnTo>
                    <a:pt x="69" y="301"/>
                  </a:lnTo>
                  <a:lnTo>
                    <a:pt x="63" y="313"/>
                  </a:lnTo>
                  <a:lnTo>
                    <a:pt x="51" y="313"/>
                  </a:lnTo>
                  <a:lnTo>
                    <a:pt x="45" y="313"/>
                  </a:lnTo>
                  <a:lnTo>
                    <a:pt x="34" y="307"/>
                  </a:lnTo>
                  <a:lnTo>
                    <a:pt x="29" y="307"/>
                  </a:lnTo>
                  <a:lnTo>
                    <a:pt x="17" y="307"/>
                  </a:lnTo>
                  <a:lnTo>
                    <a:pt x="11" y="313"/>
                  </a:lnTo>
                  <a:lnTo>
                    <a:pt x="6" y="313"/>
                  </a:lnTo>
                  <a:lnTo>
                    <a:pt x="0" y="3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Freeform 269"/>
            <p:cNvSpPr>
              <a:spLocks noChangeArrowheads="1"/>
            </p:cNvSpPr>
            <p:nvPr/>
          </p:nvSpPr>
          <p:spPr bwMode="auto">
            <a:xfrm>
              <a:off x="5627688" y="4170363"/>
              <a:ext cx="119062" cy="174625"/>
            </a:xfrm>
            <a:custGeom>
              <a:avLst/>
              <a:gdLst>
                <a:gd name="T0" fmla="*/ 11 w 330"/>
                <a:gd name="T1" fmla="*/ 11 h 485"/>
                <a:gd name="T2" fmla="*/ 34 w 330"/>
                <a:gd name="T3" fmla="*/ 29 h 485"/>
                <a:gd name="T4" fmla="*/ 45 w 330"/>
                <a:gd name="T5" fmla="*/ 40 h 485"/>
                <a:gd name="T6" fmla="*/ 45 w 330"/>
                <a:gd name="T7" fmla="*/ 45 h 485"/>
                <a:gd name="T8" fmla="*/ 45 w 330"/>
                <a:gd name="T9" fmla="*/ 57 h 485"/>
                <a:gd name="T10" fmla="*/ 45 w 330"/>
                <a:gd name="T11" fmla="*/ 74 h 485"/>
                <a:gd name="T12" fmla="*/ 45 w 330"/>
                <a:gd name="T13" fmla="*/ 91 h 485"/>
                <a:gd name="T14" fmla="*/ 40 w 330"/>
                <a:gd name="T15" fmla="*/ 102 h 485"/>
                <a:gd name="T16" fmla="*/ 40 w 330"/>
                <a:gd name="T17" fmla="*/ 108 h 485"/>
                <a:gd name="T18" fmla="*/ 40 w 330"/>
                <a:gd name="T19" fmla="*/ 114 h 485"/>
                <a:gd name="T20" fmla="*/ 51 w 330"/>
                <a:gd name="T21" fmla="*/ 125 h 485"/>
                <a:gd name="T22" fmla="*/ 68 w 330"/>
                <a:gd name="T23" fmla="*/ 136 h 485"/>
                <a:gd name="T24" fmla="*/ 74 w 330"/>
                <a:gd name="T25" fmla="*/ 142 h 485"/>
                <a:gd name="T26" fmla="*/ 74 w 330"/>
                <a:gd name="T27" fmla="*/ 154 h 485"/>
                <a:gd name="T28" fmla="*/ 68 w 330"/>
                <a:gd name="T29" fmla="*/ 170 h 485"/>
                <a:gd name="T30" fmla="*/ 68 w 330"/>
                <a:gd name="T31" fmla="*/ 188 h 485"/>
                <a:gd name="T32" fmla="*/ 79 w 330"/>
                <a:gd name="T33" fmla="*/ 210 h 485"/>
                <a:gd name="T34" fmla="*/ 91 w 330"/>
                <a:gd name="T35" fmla="*/ 227 h 485"/>
                <a:gd name="T36" fmla="*/ 103 w 330"/>
                <a:gd name="T37" fmla="*/ 233 h 485"/>
                <a:gd name="T38" fmla="*/ 108 w 330"/>
                <a:gd name="T39" fmla="*/ 245 h 485"/>
                <a:gd name="T40" fmla="*/ 114 w 330"/>
                <a:gd name="T41" fmla="*/ 250 h 485"/>
                <a:gd name="T42" fmla="*/ 119 w 330"/>
                <a:gd name="T43" fmla="*/ 261 h 485"/>
                <a:gd name="T44" fmla="*/ 131 w 330"/>
                <a:gd name="T45" fmla="*/ 267 h 485"/>
                <a:gd name="T46" fmla="*/ 142 w 330"/>
                <a:gd name="T47" fmla="*/ 267 h 485"/>
                <a:gd name="T48" fmla="*/ 153 w 330"/>
                <a:gd name="T49" fmla="*/ 267 h 485"/>
                <a:gd name="T50" fmla="*/ 159 w 330"/>
                <a:gd name="T51" fmla="*/ 273 h 485"/>
                <a:gd name="T52" fmla="*/ 165 w 330"/>
                <a:gd name="T53" fmla="*/ 279 h 485"/>
                <a:gd name="T54" fmla="*/ 170 w 330"/>
                <a:gd name="T55" fmla="*/ 284 h 485"/>
                <a:gd name="T56" fmla="*/ 182 w 330"/>
                <a:gd name="T57" fmla="*/ 295 h 485"/>
                <a:gd name="T58" fmla="*/ 188 w 330"/>
                <a:gd name="T59" fmla="*/ 301 h 485"/>
                <a:gd name="T60" fmla="*/ 199 w 330"/>
                <a:gd name="T61" fmla="*/ 301 h 485"/>
                <a:gd name="T62" fmla="*/ 210 w 330"/>
                <a:gd name="T63" fmla="*/ 301 h 485"/>
                <a:gd name="T64" fmla="*/ 216 w 330"/>
                <a:gd name="T65" fmla="*/ 301 h 485"/>
                <a:gd name="T66" fmla="*/ 222 w 330"/>
                <a:gd name="T67" fmla="*/ 307 h 485"/>
                <a:gd name="T68" fmla="*/ 228 w 330"/>
                <a:gd name="T69" fmla="*/ 313 h 485"/>
                <a:gd name="T70" fmla="*/ 233 w 330"/>
                <a:gd name="T71" fmla="*/ 324 h 485"/>
                <a:gd name="T72" fmla="*/ 238 w 330"/>
                <a:gd name="T73" fmla="*/ 341 h 485"/>
                <a:gd name="T74" fmla="*/ 244 w 330"/>
                <a:gd name="T75" fmla="*/ 353 h 485"/>
                <a:gd name="T76" fmla="*/ 262 w 330"/>
                <a:gd name="T77" fmla="*/ 364 h 485"/>
                <a:gd name="T78" fmla="*/ 278 w 330"/>
                <a:gd name="T79" fmla="*/ 370 h 485"/>
                <a:gd name="T80" fmla="*/ 290 w 330"/>
                <a:gd name="T81" fmla="*/ 375 h 485"/>
                <a:gd name="T82" fmla="*/ 296 w 330"/>
                <a:gd name="T83" fmla="*/ 387 h 485"/>
                <a:gd name="T84" fmla="*/ 307 w 330"/>
                <a:gd name="T85" fmla="*/ 404 h 485"/>
                <a:gd name="T86" fmla="*/ 307 w 330"/>
                <a:gd name="T87" fmla="*/ 420 h 485"/>
                <a:gd name="T88" fmla="*/ 313 w 330"/>
                <a:gd name="T89" fmla="*/ 432 h 485"/>
                <a:gd name="T90" fmla="*/ 313 w 330"/>
                <a:gd name="T91" fmla="*/ 444 h 485"/>
                <a:gd name="T92" fmla="*/ 318 w 330"/>
                <a:gd name="T93" fmla="*/ 449 h 485"/>
                <a:gd name="T94" fmla="*/ 324 w 330"/>
                <a:gd name="T95" fmla="*/ 455 h 485"/>
                <a:gd name="T96" fmla="*/ 329 w 330"/>
                <a:gd name="T97" fmla="*/ 466 h 485"/>
                <a:gd name="T98" fmla="*/ 329 w 330"/>
                <a:gd name="T99" fmla="*/ 47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485">
                  <a:moveTo>
                    <a:pt x="0" y="0"/>
                  </a:moveTo>
                  <a:lnTo>
                    <a:pt x="11" y="11"/>
                  </a:lnTo>
                  <a:lnTo>
                    <a:pt x="23" y="23"/>
                  </a:lnTo>
                  <a:lnTo>
                    <a:pt x="34" y="29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91"/>
                  </a:lnTo>
                  <a:lnTo>
                    <a:pt x="45" y="91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79" y="210"/>
                  </a:lnTo>
                  <a:lnTo>
                    <a:pt x="79" y="210"/>
                  </a:lnTo>
                  <a:lnTo>
                    <a:pt x="91" y="227"/>
                  </a:lnTo>
                  <a:lnTo>
                    <a:pt x="91" y="227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8" y="245"/>
                  </a:lnTo>
                  <a:lnTo>
                    <a:pt x="108" y="245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9" y="261"/>
                  </a:lnTo>
                  <a:lnTo>
                    <a:pt x="119" y="261"/>
                  </a:lnTo>
                  <a:lnTo>
                    <a:pt x="131" y="267"/>
                  </a:lnTo>
                  <a:lnTo>
                    <a:pt x="13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53" y="267"/>
                  </a:lnTo>
                  <a:lnTo>
                    <a:pt x="153" y="267"/>
                  </a:lnTo>
                  <a:lnTo>
                    <a:pt x="159" y="273"/>
                  </a:lnTo>
                  <a:lnTo>
                    <a:pt x="159" y="273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70" y="284"/>
                  </a:lnTo>
                  <a:lnTo>
                    <a:pt x="170" y="284"/>
                  </a:lnTo>
                  <a:lnTo>
                    <a:pt x="182" y="295"/>
                  </a:lnTo>
                  <a:lnTo>
                    <a:pt x="182" y="295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99" y="301"/>
                  </a:lnTo>
                  <a:lnTo>
                    <a:pt x="199" y="301"/>
                  </a:lnTo>
                  <a:lnTo>
                    <a:pt x="210" y="301"/>
                  </a:lnTo>
                  <a:lnTo>
                    <a:pt x="210" y="301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22" y="307"/>
                  </a:lnTo>
                  <a:lnTo>
                    <a:pt x="222" y="307"/>
                  </a:lnTo>
                  <a:lnTo>
                    <a:pt x="228" y="313"/>
                  </a:lnTo>
                  <a:lnTo>
                    <a:pt x="228" y="313"/>
                  </a:lnTo>
                  <a:lnTo>
                    <a:pt x="233" y="324"/>
                  </a:lnTo>
                  <a:lnTo>
                    <a:pt x="233" y="324"/>
                  </a:lnTo>
                  <a:lnTo>
                    <a:pt x="238" y="341"/>
                  </a:lnTo>
                  <a:lnTo>
                    <a:pt x="238" y="341"/>
                  </a:lnTo>
                  <a:lnTo>
                    <a:pt x="244" y="353"/>
                  </a:lnTo>
                  <a:lnTo>
                    <a:pt x="244" y="353"/>
                  </a:lnTo>
                  <a:lnTo>
                    <a:pt x="262" y="364"/>
                  </a:lnTo>
                  <a:lnTo>
                    <a:pt x="262" y="364"/>
                  </a:lnTo>
                  <a:lnTo>
                    <a:pt x="278" y="370"/>
                  </a:lnTo>
                  <a:lnTo>
                    <a:pt x="278" y="370"/>
                  </a:lnTo>
                  <a:lnTo>
                    <a:pt x="290" y="375"/>
                  </a:lnTo>
                  <a:lnTo>
                    <a:pt x="290" y="375"/>
                  </a:lnTo>
                  <a:lnTo>
                    <a:pt x="296" y="387"/>
                  </a:lnTo>
                  <a:lnTo>
                    <a:pt x="296" y="387"/>
                  </a:lnTo>
                  <a:lnTo>
                    <a:pt x="307" y="404"/>
                  </a:lnTo>
                  <a:lnTo>
                    <a:pt x="307" y="404"/>
                  </a:lnTo>
                  <a:lnTo>
                    <a:pt x="307" y="420"/>
                  </a:lnTo>
                  <a:lnTo>
                    <a:pt x="307" y="420"/>
                  </a:lnTo>
                  <a:lnTo>
                    <a:pt x="313" y="432"/>
                  </a:lnTo>
                  <a:lnTo>
                    <a:pt x="313" y="432"/>
                  </a:lnTo>
                  <a:lnTo>
                    <a:pt x="313" y="444"/>
                  </a:lnTo>
                  <a:lnTo>
                    <a:pt x="313" y="444"/>
                  </a:lnTo>
                  <a:lnTo>
                    <a:pt x="318" y="449"/>
                  </a:lnTo>
                  <a:lnTo>
                    <a:pt x="318" y="449"/>
                  </a:lnTo>
                  <a:lnTo>
                    <a:pt x="324" y="455"/>
                  </a:lnTo>
                  <a:lnTo>
                    <a:pt x="324" y="455"/>
                  </a:lnTo>
                  <a:lnTo>
                    <a:pt x="329" y="466"/>
                  </a:lnTo>
                  <a:lnTo>
                    <a:pt x="329" y="466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9" y="48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Freeform 270"/>
            <p:cNvSpPr>
              <a:spLocks noChangeArrowheads="1"/>
            </p:cNvSpPr>
            <p:nvPr/>
          </p:nvSpPr>
          <p:spPr bwMode="auto">
            <a:xfrm>
              <a:off x="5475288" y="4397375"/>
              <a:ext cx="50800" cy="23813"/>
            </a:xfrm>
            <a:custGeom>
              <a:avLst/>
              <a:gdLst>
                <a:gd name="T0" fmla="*/ 0 w 143"/>
                <a:gd name="T1" fmla="*/ 63 h 64"/>
                <a:gd name="T2" fmla="*/ 0 w 143"/>
                <a:gd name="T3" fmla="*/ 63 h 64"/>
                <a:gd name="T4" fmla="*/ 0 w 143"/>
                <a:gd name="T5" fmla="*/ 63 h 64"/>
                <a:gd name="T6" fmla="*/ 0 w 143"/>
                <a:gd name="T7" fmla="*/ 63 h 64"/>
                <a:gd name="T8" fmla="*/ 11 w 143"/>
                <a:gd name="T9" fmla="*/ 63 h 64"/>
                <a:gd name="T10" fmla="*/ 11 w 143"/>
                <a:gd name="T11" fmla="*/ 63 h 64"/>
                <a:gd name="T12" fmla="*/ 23 w 143"/>
                <a:gd name="T13" fmla="*/ 51 h 64"/>
                <a:gd name="T14" fmla="*/ 23 w 143"/>
                <a:gd name="T15" fmla="*/ 51 h 64"/>
                <a:gd name="T16" fmla="*/ 34 w 143"/>
                <a:gd name="T17" fmla="*/ 40 h 64"/>
                <a:gd name="T18" fmla="*/ 34 w 143"/>
                <a:gd name="T19" fmla="*/ 40 h 64"/>
                <a:gd name="T20" fmla="*/ 34 w 143"/>
                <a:gd name="T21" fmla="*/ 28 h 64"/>
                <a:gd name="T22" fmla="*/ 34 w 143"/>
                <a:gd name="T23" fmla="*/ 28 h 64"/>
                <a:gd name="T24" fmla="*/ 40 w 143"/>
                <a:gd name="T25" fmla="*/ 23 h 64"/>
                <a:gd name="T26" fmla="*/ 40 w 143"/>
                <a:gd name="T27" fmla="*/ 23 h 64"/>
                <a:gd name="T28" fmla="*/ 45 w 143"/>
                <a:gd name="T29" fmla="*/ 17 h 64"/>
                <a:gd name="T30" fmla="*/ 45 w 143"/>
                <a:gd name="T31" fmla="*/ 17 h 64"/>
                <a:gd name="T32" fmla="*/ 56 w 143"/>
                <a:gd name="T33" fmla="*/ 12 h 64"/>
                <a:gd name="T34" fmla="*/ 56 w 143"/>
                <a:gd name="T35" fmla="*/ 12 h 64"/>
                <a:gd name="T36" fmla="*/ 68 w 143"/>
                <a:gd name="T37" fmla="*/ 12 h 64"/>
                <a:gd name="T38" fmla="*/ 68 w 143"/>
                <a:gd name="T39" fmla="*/ 12 h 64"/>
                <a:gd name="T40" fmla="*/ 74 w 143"/>
                <a:gd name="T41" fmla="*/ 17 h 64"/>
                <a:gd name="T42" fmla="*/ 74 w 143"/>
                <a:gd name="T43" fmla="*/ 17 h 64"/>
                <a:gd name="T44" fmla="*/ 80 w 143"/>
                <a:gd name="T45" fmla="*/ 17 h 64"/>
                <a:gd name="T46" fmla="*/ 80 w 143"/>
                <a:gd name="T47" fmla="*/ 17 h 64"/>
                <a:gd name="T48" fmla="*/ 90 w 143"/>
                <a:gd name="T49" fmla="*/ 17 h 64"/>
                <a:gd name="T50" fmla="*/ 90 w 143"/>
                <a:gd name="T51" fmla="*/ 17 h 64"/>
                <a:gd name="T52" fmla="*/ 108 w 143"/>
                <a:gd name="T53" fmla="*/ 12 h 64"/>
                <a:gd name="T54" fmla="*/ 108 w 143"/>
                <a:gd name="T55" fmla="*/ 12 h 64"/>
                <a:gd name="T56" fmla="*/ 125 w 143"/>
                <a:gd name="T57" fmla="*/ 6 h 64"/>
                <a:gd name="T58" fmla="*/ 125 w 143"/>
                <a:gd name="T59" fmla="*/ 6 h 64"/>
                <a:gd name="T60" fmla="*/ 136 w 143"/>
                <a:gd name="T61" fmla="*/ 6 h 64"/>
                <a:gd name="T62" fmla="*/ 136 w 143"/>
                <a:gd name="T63" fmla="*/ 6 h 64"/>
                <a:gd name="T64" fmla="*/ 142 w 143"/>
                <a:gd name="T6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64">
                  <a:moveTo>
                    <a:pt x="0" y="63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42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Freeform 271"/>
            <p:cNvSpPr>
              <a:spLocks noChangeArrowheads="1"/>
            </p:cNvSpPr>
            <p:nvPr/>
          </p:nvSpPr>
          <p:spPr bwMode="auto">
            <a:xfrm>
              <a:off x="5526088" y="4340225"/>
              <a:ext cx="220662" cy="57150"/>
            </a:xfrm>
            <a:custGeom>
              <a:avLst/>
              <a:gdLst>
                <a:gd name="T0" fmla="*/ 0 w 614"/>
                <a:gd name="T1" fmla="*/ 125 h 160"/>
                <a:gd name="T2" fmla="*/ 6 w 614"/>
                <a:gd name="T3" fmla="*/ 91 h 160"/>
                <a:gd name="T4" fmla="*/ 23 w 614"/>
                <a:gd name="T5" fmla="*/ 79 h 160"/>
                <a:gd name="T6" fmla="*/ 34 w 614"/>
                <a:gd name="T7" fmla="*/ 68 h 160"/>
                <a:gd name="T8" fmla="*/ 45 w 614"/>
                <a:gd name="T9" fmla="*/ 34 h 160"/>
                <a:gd name="T10" fmla="*/ 51 w 614"/>
                <a:gd name="T11" fmla="*/ 22 h 160"/>
                <a:gd name="T12" fmla="*/ 68 w 614"/>
                <a:gd name="T13" fmla="*/ 12 h 160"/>
                <a:gd name="T14" fmla="*/ 79 w 614"/>
                <a:gd name="T15" fmla="*/ 12 h 160"/>
                <a:gd name="T16" fmla="*/ 108 w 614"/>
                <a:gd name="T17" fmla="*/ 12 h 160"/>
                <a:gd name="T18" fmla="*/ 125 w 614"/>
                <a:gd name="T19" fmla="*/ 17 h 160"/>
                <a:gd name="T20" fmla="*/ 148 w 614"/>
                <a:gd name="T21" fmla="*/ 34 h 160"/>
                <a:gd name="T22" fmla="*/ 159 w 614"/>
                <a:gd name="T23" fmla="*/ 45 h 160"/>
                <a:gd name="T24" fmla="*/ 182 w 614"/>
                <a:gd name="T25" fmla="*/ 62 h 160"/>
                <a:gd name="T26" fmla="*/ 198 w 614"/>
                <a:gd name="T27" fmla="*/ 62 h 160"/>
                <a:gd name="T28" fmla="*/ 233 w 614"/>
                <a:gd name="T29" fmla="*/ 62 h 160"/>
                <a:gd name="T30" fmla="*/ 244 w 614"/>
                <a:gd name="T31" fmla="*/ 62 h 160"/>
                <a:gd name="T32" fmla="*/ 262 w 614"/>
                <a:gd name="T33" fmla="*/ 68 h 160"/>
                <a:gd name="T34" fmla="*/ 278 w 614"/>
                <a:gd name="T35" fmla="*/ 74 h 160"/>
                <a:gd name="T36" fmla="*/ 307 w 614"/>
                <a:gd name="T37" fmla="*/ 79 h 160"/>
                <a:gd name="T38" fmla="*/ 318 w 614"/>
                <a:gd name="T39" fmla="*/ 79 h 160"/>
                <a:gd name="T40" fmla="*/ 318 w 614"/>
                <a:gd name="T41" fmla="*/ 74 h 160"/>
                <a:gd name="T42" fmla="*/ 318 w 614"/>
                <a:gd name="T43" fmla="*/ 62 h 160"/>
                <a:gd name="T44" fmla="*/ 329 w 614"/>
                <a:gd name="T45" fmla="*/ 40 h 160"/>
                <a:gd name="T46" fmla="*/ 347 w 614"/>
                <a:gd name="T47" fmla="*/ 40 h 160"/>
                <a:gd name="T48" fmla="*/ 352 w 614"/>
                <a:gd name="T49" fmla="*/ 51 h 160"/>
                <a:gd name="T50" fmla="*/ 381 w 614"/>
                <a:gd name="T51" fmla="*/ 57 h 160"/>
                <a:gd name="T52" fmla="*/ 398 w 614"/>
                <a:gd name="T53" fmla="*/ 51 h 160"/>
                <a:gd name="T54" fmla="*/ 415 w 614"/>
                <a:gd name="T55" fmla="*/ 45 h 160"/>
                <a:gd name="T56" fmla="*/ 421 w 614"/>
                <a:gd name="T57" fmla="*/ 45 h 160"/>
                <a:gd name="T58" fmla="*/ 421 w 614"/>
                <a:gd name="T59" fmla="*/ 34 h 160"/>
                <a:gd name="T60" fmla="*/ 421 w 614"/>
                <a:gd name="T61" fmla="*/ 28 h 160"/>
                <a:gd name="T62" fmla="*/ 443 w 614"/>
                <a:gd name="T63" fmla="*/ 22 h 160"/>
                <a:gd name="T64" fmla="*/ 449 w 614"/>
                <a:gd name="T65" fmla="*/ 34 h 160"/>
                <a:gd name="T66" fmla="*/ 460 w 614"/>
                <a:gd name="T67" fmla="*/ 28 h 160"/>
                <a:gd name="T68" fmla="*/ 472 w 614"/>
                <a:gd name="T69" fmla="*/ 12 h 160"/>
                <a:gd name="T70" fmla="*/ 483 w 614"/>
                <a:gd name="T71" fmla="*/ 0 h 160"/>
                <a:gd name="T72" fmla="*/ 494 w 614"/>
                <a:gd name="T73" fmla="*/ 0 h 160"/>
                <a:gd name="T74" fmla="*/ 522 w 614"/>
                <a:gd name="T75" fmla="*/ 0 h 160"/>
                <a:gd name="T76" fmla="*/ 534 w 614"/>
                <a:gd name="T77" fmla="*/ 0 h 160"/>
                <a:gd name="T78" fmla="*/ 562 w 614"/>
                <a:gd name="T79" fmla="*/ 6 h 160"/>
                <a:gd name="T80" fmla="*/ 568 w 614"/>
                <a:gd name="T81" fmla="*/ 6 h 160"/>
                <a:gd name="T82" fmla="*/ 574 w 614"/>
                <a:gd name="T83" fmla="*/ 12 h 160"/>
                <a:gd name="T84" fmla="*/ 585 w 614"/>
                <a:gd name="T85" fmla="*/ 12 h 160"/>
                <a:gd name="T86" fmla="*/ 608 w 614"/>
                <a:gd name="T87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14" h="160">
                  <a:moveTo>
                    <a:pt x="0" y="159"/>
                  </a:moveTo>
                  <a:lnTo>
                    <a:pt x="0" y="142"/>
                  </a:lnTo>
                  <a:lnTo>
                    <a:pt x="0" y="125"/>
                  </a:lnTo>
                  <a:lnTo>
                    <a:pt x="0" y="108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59" y="45"/>
                  </a:lnTo>
                  <a:lnTo>
                    <a:pt x="159" y="45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8" y="62"/>
                  </a:lnTo>
                  <a:lnTo>
                    <a:pt x="198" y="62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78" y="74"/>
                  </a:lnTo>
                  <a:lnTo>
                    <a:pt x="278" y="74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307" y="79"/>
                  </a:lnTo>
                  <a:lnTo>
                    <a:pt x="307" y="79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24" y="45"/>
                  </a:lnTo>
                  <a:lnTo>
                    <a:pt x="324" y="45"/>
                  </a:lnTo>
                  <a:lnTo>
                    <a:pt x="329" y="40"/>
                  </a:lnTo>
                  <a:lnTo>
                    <a:pt x="335" y="40"/>
                  </a:lnTo>
                  <a:lnTo>
                    <a:pt x="335" y="40"/>
                  </a:lnTo>
                  <a:lnTo>
                    <a:pt x="347" y="40"/>
                  </a:lnTo>
                  <a:lnTo>
                    <a:pt x="347" y="40"/>
                  </a:lnTo>
                  <a:lnTo>
                    <a:pt x="352" y="51"/>
                  </a:lnTo>
                  <a:lnTo>
                    <a:pt x="352" y="51"/>
                  </a:lnTo>
                  <a:lnTo>
                    <a:pt x="363" y="57"/>
                  </a:lnTo>
                  <a:lnTo>
                    <a:pt x="363" y="57"/>
                  </a:lnTo>
                  <a:lnTo>
                    <a:pt x="381" y="57"/>
                  </a:lnTo>
                  <a:lnTo>
                    <a:pt x="381" y="57"/>
                  </a:lnTo>
                  <a:lnTo>
                    <a:pt x="398" y="51"/>
                  </a:lnTo>
                  <a:lnTo>
                    <a:pt x="398" y="51"/>
                  </a:lnTo>
                  <a:lnTo>
                    <a:pt x="409" y="45"/>
                  </a:lnTo>
                  <a:lnTo>
                    <a:pt x="409" y="45"/>
                  </a:lnTo>
                  <a:lnTo>
                    <a:pt x="415" y="45"/>
                  </a:lnTo>
                  <a:lnTo>
                    <a:pt x="415" y="45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45"/>
                  </a:lnTo>
                  <a:lnTo>
                    <a:pt x="421" y="34"/>
                  </a:lnTo>
                  <a:lnTo>
                    <a:pt x="421" y="34"/>
                  </a:lnTo>
                  <a:lnTo>
                    <a:pt x="421" y="28"/>
                  </a:lnTo>
                  <a:lnTo>
                    <a:pt x="421" y="28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43" y="22"/>
                  </a:lnTo>
                  <a:lnTo>
                    <a:pt x="443" y="22"/>
                  </a:lnTo>
                  <a:lnTo>
                    <a:pt x="449" y="34"/>
                  </a:lnTo>
                  <a:lnTo>
                    <a:pt x="449" y="34"/>
                  </a:lnTo>
                  <a:lnTo>
                    <a:pt x="449" y="34"/>
                  </a:lnTo>
                  <a:lnTo>
                    <a:pt x="449" y="34"/>
                  </a:lnTo>
                  <a:lnTo>
                    <a:pt x="460" y="28"/>
                  </a:lnTo>
                  <a:lnTo>
                    <a:pt x="460" y="28"/>
                  </a:lnTo>
                  <a:lnTo>
                    <a:pt x="472" y="12"/>
                  </a:lnTo>
                  <a:lnTo>
                    <a:pt x="472" y="12"/>
                  </a:lnTo>
                  <a:lnTo>
                    <a:pt x="477" y="6"/>
                  </a:lnTo>
                  <a:lnTo>
                    <a:pt x="477" y="6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94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68" y="12"/>
                  </a:lnTo>
                  <a:lnTo>
                    <a:pt x="568" y="12"/>
                  </a:lnTo>
                  <a:lnTo>
                    <a:pt x="574" y="12"/>
                  </a:lnTo>
                  <a:lnTo>
                    <a:pt x="574" y="12"/>
                  </a:lnTo>
                  <a:lnTo>
                    <a:pt x="585" y="12"/>
                  </a:lnTo>
                  <a:lnTo>
                    <a:pt x="585" y="12"/>
                  </a:lnTo>
                  <a:lnTo>
                    <a:pt x="597" y="12"/>
                  </a:lnTo>
                  <a:lnTo>
                    <a:pt x="597" y="12"/>
                  </a:lnTo>
                  <a:lnTo>
                    <a:pt x="608" y="12"/>
                  </a:lnTo>
                  <a:lnTo>
                    <a:pt x="608" y="12"/>
                  </a:lnTo>
                  <a:lnTo>
                    <a:pt x="613" y="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Freeform 272"/>
            <p:cNvSpPr>
              <a:spLocks noChangeArrowheads="1"/>
            </p:cNvSpPr>
            <p:nvPr/>
          </p:nvSpPr>
          <p:spPr bwMode="auto">
            <a:xfrm>
              <a:off x="5988050" y="3938588"/>
              <a:ext cx="49213" cy="131762"/>
            </a:xfrm>
            <a:custGeom>
              <a:avLst/>
              <a:gdLst>
                <a:gd name="T0" fmla="*/ 131 w 138"/>
                <a:gd name="T1" fmla="*/ 5 h 364"/>
                <a:gd name="T2" fmla="*/ 120 w 138"/>
                <a:gd name="T3" fmla="*/ 23 h 364"/>
                <a:gd name="T4" fmla="*/ 102 w 138"/>
                <a:gd name="T5" fmla="*/ 28 h 364"/>
                <a:gd name="T6" fmla="*/ 86 w 138"/>
                <a:gd name="T7" fmla="*/ 23 h 364"/>
                <a:gd name="T8" fmla="*/ 74 w 138"/>
                <a:gd name="T9" fmla="*/ 23 h 364"/>
                <a:gd name="T10" fmla="*/ 74 w 138"/>
                <a:gd name="T11" fmla="*/ 23 h 364"/>
                <a:gd name="T12" fmla="*/ 68 w 138"/>
                <a:gd name="T13" fmla="*/ 23 h 364"/>
                <a:gd name="T14" fmla="*/ 62 w 138"/>
                <a:gd name="T15" fmla="*/ 28 h 364"/>
                <a:gd name="T16" fmla="*/ 57 w 138"/>
                <a:gd name="T17" fmla="*/ 34 h 364"/>
                <a:gd name="T18" fmla="*/ 52 w 138"/>
                <a:gd name="T19" fmla="*/ 45 h 364"/>
                <a:gd name="T20" fmla="*/ 52 w 138"/>
                <a:gd name="T21" fmla="*/ 57 h 364"/>
                <a:gd name="T22" fmla="*/ 52 w 138"/>
                <a:gd name="T23" fmla="*/ 63 h 364"/>
                <a:gd name="T24" fmla="*/ 40 w 138"/>
                <a:gd name="T25" fmla="*/ 68 h 364"/>
                <a:gd name="T26" fmla="*/ 34 w 138"/>
                <a:gd name="T27" fmla="*/ 68 h 364"/>
                <a:gd name="T28" fmla="*/ 34 w 138"/>
                <a:gd name="T29" fmla="*/ 74 h 364"/>
                <a:gd name="T30" fmla="*/ 34 w 138"/>
                <a:gd name="T31" fmla="*/ 85 h 364"/>
                <a:gd name="T32" fmla="*/ 34 w 138"/>
                <a:gd name="T33" fmla="*/ 102 h 364"/>
                <a:gd name="T34" fmla="*/ 28 w 138"/>
                <a:gd name="T35" fmla="*/ 119 h 364"/>
                <a:gd name="T36" fmla="*/ 28 w 138"/>
                <a:gd name="T37" fmla="*/ 130 h 364"/>
                <a:gd name="T38" fmla="*/ 28 w 138"/>
                <a:gd name="T39" fmla="*/ 142 h 364"/>
                <a:gd name="T40" fmla="*/ 28 w 138"/>
                <a:gd name="T41" fmla="*/ 159 h 364"/>
                <a:gd name="T42" fmla="*/ 28 w 138"/>
                <a:gd name="T43" fmla="*/ 176 h 364"/>
                <a:gd name="T44" fmla="*/ 23 w 138"/>
                <a:gd name="T45" fmla="*/ 188 h 364"/>
                <a:gd name="T46" fmla="*/ 17 w 138"/>
                <a:gd name="T47" fmla="*/ 204 h 364"/>
                <a:gd name="T48" fmla="*/ 12 w 138"/>
                <a:gd name="T49" fmla="*/ 222 h 364"/>
                <a:gd name="T50" fmla="*/ 6 w 138"/>
                <a:gd name="T51" fmla="*/ 238 h 364"/>
                <a:gd name="T52" fmla="*/ 0 w 138"/>
                <a:gd name="T53" fmla="*/ 256 h 364"/>
                <a:gd name="T54" fmla="*/ 0 w 138"/>
                <a:gd name="T55" fmla="*/ 267 h 364"/>
                <a:gd name="T56" fmla="*/ 6 w 138"/>
                <a:gd name="T57" fmla="*/ 278 h 364"/>
                <a:gd name="T58" fmla="*/ 6 w 138"/>
                <a:gd name="T59" fmla="*/ 295 h 364"/>
                <a:gd name="T60" fmla="*/ 6 w 138"/>
                <a:gd name="T61" fmla="*/ 323 h 364"/>
                <a:gd name="T62" fmla="*/ 6 w 138"/>
                <a:gd name="T63" fmla="*/ 35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364">
                  <a:moveTo>
                    <a:pt x="137" y="0"/>
                  </a:moveTo>
                  <a:lnTo>
                    <a:pt x="131" y="5"/>
                  </a:lnTo>
                  <a:lnTo>
                    <a:pt x="125" y="11"/>
                  </a:lnTo>
                  <a:lnTo>
                    <a:pt x="120" y="23"/>
                  </a:lnTo>
                  <a:lnTo>
                    <a:pt x="114" y="28"/>
                  </a:lnTo>
                  <a:lnTo>
                    <a:pt x="102" y="28"/>
                  </a:lnTo>
                  <a:lnTo>
                    <a:pt x="97" y="28"/>
                  </a:lnTo>
                  <a:lnTo>
                    <a:pt x="86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3" y="188"/>
                  </a:lnTo>
                  <a:lnTo>
                    <a:pt x="23" y="188"/>
                  </a:lnTo>
                  <a:lnTo>
                    <a:pt x="17" y="204"/>
                  </a:lnTo>
                  <a:lnTo>
                    <a:pt x="17" y="204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6" y="278"/>
                  </a:lnTo>
                  <a:lnTo>
                    <a:pt x="6" y="278"/>
                  </a:lnTo>
                  <a:lnTo>
                    <a:pt x="6" y="295"/>
                  </a:lnTo>
                  <a:lnTo>
                    <a:pt x="6" y="295"/>
                  </a:lnTo>
                  <a:lnTo>
                    <a:pt x="6" y="323"/>
                  </a:lnTo>
                  <a:lnTo>
                    <a:pt x="6" y="323"/>
                  </a:lnTo>
                  <a:lnTo>
                    <a:pt x="6" y="352"/>
                  </a:lnTo>
                  <a:lnTo>
                    <a:pt x="6" y="352"/>
                  </a:lnTo>
                  <a:lnTo>
                    <a:pt x="6" y="36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Freeform 273"/>
            <p:cNvSpPr>
              <a:spLocks noChangeArrowheads="1"/>
            </p:cNvSpPr>
            <p:nvPr/>
          </p:nvSpPr>
          <p:spPr bwMode="auto">
            <a:xfrm>
              <a:off x="5989638" y="4048125"/>
              <a:ext cx="141287" cy="74613"/>
            </a:xfrm>
            <a:custGeom>
              <a:avLst/>
              <a:gdLst>
                <a:gd name="T0" fmla="*/ 11 w 393"/>
                <a:gd name="T1" fmla="*/ 57 h 206"/>
                <a:gd name="T2" fmla="*/ 28 w 393"/>
                <a:gd name="T3" fmla="*/ 51 h 206"/>
                <a:gd name="T4" fmla="*/ 40 w 393"/>
                <a:gd name="T5" fmla="*/ 46 h 206"/>
                <a:gd name="T6" fmla="*/ 46 w 393"/>
                <a:gd name="T7" fmla="*/ 46 h 206"/>
                <a:gd name="T8" fmla="*/ 56 w 393"/>
                <a:gd name="T9" fmla="*/ 46 h 206"/>
                <a:gd name="T10" fmla="*/ 68 w 393"/>
                <a:gd name="T11" fmla="*/ 46 h 206"/>
                <a:gd name="T12" fmla="*/ 74 w 393"/>
                <a:gd name="T13" fmla="*/ 51 h 206"/>
                <a:gd name="T14" fmla="*/ 80 w 393"/>
                <a:gd name="T15" fmla="*/ 57 h 206"/>
                <a:gd name="T16" fmla="*/ 85 w 393"/>
                <a:gd name="T17" fmla="*/ 68 h 206"/>
                <a:gd name="T18" fmla="*/ 85 w 393"/>
                <a:gd name="T19" fmla="*/ 68 h 206"/>
                <a:gd name="T20" fmla="*/ 91 w 393"/>
                <a:gd name="T21" fmla="*/ 57 h 206"/>
                <a:gd name="T22" fmla="*/ 96 w 393"/>
                <a:gd name="T23" fmla="*/ 22 h 206"/>
                <a:gd name="T24" fmla="*/ 102 w 393"/>
                <a:gd name="T25" fmla="*/ 6 h 206"/>
                <a:gd name="T26" fmla="*/ 102 w 393"/>
                <a:gd name="T27" fmla="*/ 0 h 206"/>
                <a:gd name="T28" fmla="*/ 108 w 393"/>
                <a:gd name="T29" fmla="*/ 0 h 206"/>
                <a:gd name="T30" fmla="*/ 119 w 393"/>
                <a:gd name="T31" fmla="*/ 0 h 206"/>
                <a:gd name="T32" fmla="*/ 131 w 393"/>
                <a:gd name="T33" fmla="*/ 6 h 206"/>
                <a:gd name="T34" fmla="*/ 142 w 393"/>
                <a:gd name="T35" fmla="*/ 17 h 206"/>
                <a:gd name="T36" fmla="*/ 153 w 393"/>
                <a:gd name="T37" fmla="*/ 28 h 206"/>
                <a:gd name="T38" fmla="*/ 159 w 393"/>
                <a:gd name="T39" fmla="*/ 40 h 206"/>
                <a:gd name="T40" fmla="*/ 171 w 393"/>
                <a:gd name="T41" fmla="*/ 46 h 206"/>
                <a:gd name="T42" fmla="*/ 181 w 393"/>
                <a:gd name="T43" fmla="*/ 40 h 206"/>
                <a:gd name="T44" fmla="*/ 193 w 393"/>
                <a:gd name="T45" fmla="*/ 40 h 206"/>
                <a:gd name="T46" fmla="*/ 199 w 393"/>
                <a:gd name="T47" fmla="*/ 40 h 206"/>
                <a:gd name="T48" fmla="*/ 205 w 393"/>
                <a:gd name="T49" fmla="*/ 51 h 206"/>
                <a:gd name="T50" fmla="*/ 216 w 393"/>
                <a:gd name="T51" fmla="*/ 62 h 206"/>
                <a:gd name="T52" fmla="*/ 239 w 393"/>
                <a:gd name="T53" fmla="*/ 68 h 206"/>
                <a:gd name="T54" fmla="*/ 261 w 393"/>
                <a:gd name="T55" fmla="*/ 68 h 206"/>
                <a:gd name="T56" fmla="*/ 284 w 393"/>
                <a:gd name="T57" fmla="*/ 74 h 206"/>
                <a:gd name="T58" fmla="*/ 295 w 393"/>
                <a:gd name="T59" fmla="*/ 86 h 206"/>
                <a:gd name="T60" fmla="*/ 307 w 393"/>
                <a:gd name="T61" fmla="*/ 97 h 206"/>
                <a:gd name="T62" fmla="*/ 318 w 393"/>
                <a:gd name="T63" fmla="*/ 108 h 206"/>
                <a:gd name="T64" fmla="*/ 330 w 393"/>
                <a:gd name="T65" fmla="*/ 125 h 206"/>
                <a:gd name="T66" fmla="*/ 346 w 393"/>
                <a:gd name="T67" fmla="*/ 142 h 206"/>
                <a:gd name="T68" fmla="*/ 352 w 393"/>
                <a:gd name="T69" fmla="*/ 159 h 206"/>
                <a:gd name="T70" fmla="*/ 358 w 393"/>
                <a:gd name="T71" fmla="*/ 171 h 206"/>
                <a:gd name="T72" fmla="*/ 364 w 393"/>
                <a:gd name="T73" fmla="*/ 182 h 206"/>
                <a:gd name="T74" fmla="*/ 370 w 393"/>
                <a:gd name="T75" fmla="*/ 193 h 206"/>
                <a:gd name="T76" fmla="*/ 381 w 393"/>
                <a:gd name="T77" fmla="*/ 199 h 206"/>
                <a:gd name="T78" fmla="*/ 386 w 393"/>
                <a:gd name="T79" fmla="*/ 20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3" h="206">
                  <a:moveTo>
                    <a:pt x="0" y="62"/>
                  </a:moveTo>
                  <a:lnTo>
                    <a:pt x="11" y="57"/>
                  </a:lnTo>
                  <a:lnTo>
                    <a:pt x="22" y="57"/>
                  </a:lnTo>
                  <a:lnTo>
                    <a:pt x="28" y="51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74"/>
                  </a:lnTo>
                  <a:lnTo>
                    <a:pt x="91" y="57"/>
                  </a:lnTo>
                  <a:lnTo>
                    <a:pt x="91" y="40"/>
                  </a:lnTo>
                  <a:lnTo>
                    <a:pt x="96" y="2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71" y="46"/>
                  </a:lnTo>
                  <a:lnTo>
                    <a:pt x="171" y="46"/>
                  </a:lnTo>
                  <a:lnTo>
                    <a:pt x="181" y="40"/>
                  </a:lnTo>
                  <a:lnTo>
                    <a:pt x="181" y="40"/>
                  </a:lnTo>
                  <a:lnTo>
                    <a:pt x="193" y="40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16" y="62"/>
                  </a:lnTo>
                  <a:lnTo>
                    <a:pt x="216" y="62"/>
                  </a:lnTo>
                  <a:lnTo>
                    <a:pt x="239" y="68"/>
                  </a:lnTo>
                  <a:lnTo>
                    <a:pt x="239" y="68"/>
                  </a:lnTo>
                  <a:lnTo>
                    <a:pt x="261" y="68"/>
                  </a:lnTo>
                  <a:lnTo>
                    <a:pt x="261" y="68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07" y="97"/>
                  </a:lnTo>
                  <a:lnTo>
                    <a:pt x="307" y="97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30" y="125"/>
                  </a:lnTo>
                  <a:lnTo>
                    <a:pt x="330" y="125"/>
                  </a:lnTo>
                  <a:lnTo>
                    <a:pt x="346" y="142"/>
                  </a:lnTo>
                  <a:lnTo>
                    <a:pt x="346" y="142"/>
                  </a:lnTo>
                  <a:lnTo>
                    <a:pt x="352" y="159"/>
                  </a:lnTo>
                  <a:lnTo>
                    <a:pt x="352" y="159"/>
                  </a:lnTo>
                  <a:lnTo>
                    <a:pt x="358" y="171"/>
                  </a:lnTo>
                  <a:lnTo>
                    <a:pt x="358" y="171"/>
                  </a:lnTo>
                  <a:lnTo>
                    <a:pt x="364" y="182"/>
                  </a:lnTo>
                  <a:lnTo>
                    <a:pt x="364" y="182"/>
                  </a:lnTo>
                  <a:lnTo>
                    <a:pt x="370" y="193"/>
                  </a:lnTo>
                  <a:lnTo>
                    <a:pt x="370" y="193"/>
                  </a:lnTo>
                  <a:lnTo>
                    <a:pt x="381" y="199"/>
                  </a:lnTo>
                  <a:lnTo>
                    <a:pt x="381" y="199"/>
                  </a:lnTo>
                  <a:lnTo>
                    <a:pt x="386" y="205"/>
                  </a:lnTo>
                  <a:lnTo>
                    <a:pt x="386" y="205"/>
                  </a:lnTo>
                  <a:lnTo>
                    <a:pt x="392" y="20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Freeform 274"/>
            <p:cNvSpPr>
              <a:spLocks noChangeArrowheads="1"/>
            </p:cNvSpPr>
            <p:nvPr/>
          </p:nvSpPr>
          <p:spPr bwMode="auto">
            <a:xfrm>
              <a:off x="5653088" y="4135438"/>
              <a:ext cx="319087" cy="266700"/>
            </a:xfrm>
            <a:custGeom>
              <a:avLst/>
              <a:gdLst>
                <a:gd name="T0" fmla="*/ 676 w 888"/>
                <a:gd name="T1" fmla="*/ 0 h 740"/>
                <a:gd name="T2" fmla="*/ 625 w 888"/>
                <a:gd name="T3" fmla="*/ 51 h 740"/>
                <a:gd name="T4" fmla="*/ 591 w 888"/>
                <a:gd name="T5" fmla="*/ 176 h 740"/>
                <a:gd name="T6" fmla="*/ 517 w 888"/>
                <a:gd name="T7" fmla="*/ 221 h 740"/>
                <a:gd name="T8" fmla="*/ 444 w 888"/>
                <a:gd name="T9" fmla="*/ 193 h 740"/>
                <a:gd name="T10" fmla="*/ 364 w 888"/>
                <a:gd name="T11" fmla="*/ 250 h 740"/>
                <a:gd name="T12" fmla="*/ 279 w 888"/>
                <a:gd name="T13" fmla="*/ 221 h 740"/>
                <a:gd name="T14" fmla="*/ 199 w 888"/>
                <a:gd name="T15" fmla="*/ 210 h 740"/>
                <a:gd name="T16" fmla="*/ 142 w 888"/>
                <a:gd name="T17" fmla="*/ 164 h 740"/>
                <a:gd name="T18" fmla="*/ 85 w 888"/>
                <a:gd name="T19" fmla="*/ 226 h 740"/>
                <a:gd name="T20" fmla="*/ 0 w 888"/>
                <a:gd name="T21" fmla="*/ 266 h 740"/>
                <a:gd name="T22" fmla="*/ 23 w 888"/>
                <a:gd name="T23" fmla="*/ 323 h 740"/>
                <a:gd name="T24" fmla="*/ 51 w 888"/>
                <a:gd name="T25" fmla="*/ 357 h 740"/>
                <a:gd name="T26" fmla="*/ 85 w 888"/>
                <a:gd name="T27" fmla="*/ 363 h 740"/>
                <a:gd name="T28" fmla="*/ 114 w 888"/>
                <a:gd name="T29" fmla="*/ 391 h 740"/>
                <a:gd name="T30" fmla="*/ 142 w 888"/>
                <a:gd name="T31" fmla="*/ 397 h 740"/>
                <a:gd name="T32" fmla="*/ 165 w 888"/>
                <a:gd name="T33" fmla="*/ 420 h 740"/>
                <a:gd name="T34" fmla="*/ 194 w 888"/>
                <a:gd name="T35" fmla="*/ 460 h 740"/>
                <a:gd name="T36" fmla="*/ 239 w 888"/>
                <a:gd name="T37" fmla="*/ 500 h 740"/>
                <a:gd name="T38" fmla="*/ 245 w 888"/>
                <a:gd name="T39" fmla="*/ 540 h 740"/>
                <a:gd name="T40" fmla="*/ 261 w 888"/>
                <a:gd name="T41" fmla="*/ 574 h 740"/>
                <a:gd name="T42" fmla="*/ 285 w 888"/>
                <a:gd name="T43" fmla="*/ 613 h 740"/>
                <a:gd name="T44" fmla="*/ 301 w 888"/>
                <a:gd name="T45" fmla="*/ 647 h 740"/>
                <a:gd name="T46" fmla="*/ 330 w 888"/>
                <a:gd name="T47" fmla="*/ 642 h 740"/>
                <a:gd name="T48" fmla="*/ 347 w 888"/>
                <a:gd name="T49" fmla="*/ 625 h 740"/>
                <a:gd name="T50" fmla="*/ 392 w 888"/>
                <a:gd name="T51" fmla="*/ 647 h 740"/>
                <a:gd name="T52" fmla="*/ 410 w 888"/>
                <a:gd name="T53" fmla="*/ 630 h 740"/>
                <a:gd name="T54" fmla="*/ 444 w 888"/>
                <a:gd name="T55" fmla="*/ 659 h 740"/>
                <a:gd name="T56" fmla="*/ 466 w 888"/>
                <a:gd name="T57" fmla="*/ 693 h 740"/>
                <a:gd name="T58" fmla="*/ 512 w 888"/>
                <a:gd name="T59" fmla="*/ 715 h 740"/>
                <a:gd name="T60" fmla="*/ 534 w 888"/>
                <a:gd name="T61" fmla="*/ 721 h 740"/>
                <a:gd name="T62" fmla="*/ 580 w 888"/>
                <a:gd name="T63" fmla="*/ 733 h 740"/>
                <a:gd name="T64" fmla="*/ 625 w 888"/>
                <a:gd name="T65" fmla="*/ 705 h 740"/>
                <a:gd name="T66" fmla="*/ 654 w 888"/>
                <a:gd name="T67" fmla="*/ 699 h 740"/>
                <a:gd name="T68" fmla="*/ 705 w 888"/>
                <a:gd name="T69" fmla="*/ 710 h 740"/>
                <a:gd name="T70" fmla="*/ 750 w 888"/>
                <a:gd name="T71" fmla="*/ 687 h 740"/>
                <a:gd name="T72" fmla="*/ 790 w 888"/>
                <a:gd name="T73" fmla="*/ 665 h 740"/>
                <a:gd name="T74" fmla="*/ 819 w 888"/>
                <a:gd name="T75" fmla="*/ 665 h 740"/>
                <a:gd name="T76" fmla="*/ 881 w 888"/>
                <a:gd name="T77" fmla="*/ 687 h 740"/>
                <a:gd name="T78" fmla="*/ 887 w 888"/>
                <a:gd name="T79" fmla="*/ 665 h 740"/>
                <a:gd name="T80" fmla="*/ 869 w 888"/>
                <a:gd name="T81" fmla="*/ 630 h 740"/>
                <a:gd name="T82" fmla="*/ 859 w 888"/>
                <a:gd name="T83" fmla="*/ 630 h 740"/>
                <a:gd name="T84" fmla="*/ 813 w 888"/>
                <a:gd name="T85" fmla="*/ 613 h 740"/>
                <a:gd name="T86" fmla="*/ 790 w 888"/>
                <a:gd name="T87" fmla="*/ 562 h 740"/>
                <a:gd name="T88" fmla="*/ 773 w 888"/>
                <a:gd name="T89" fmla="*/ 505 h 740"/>
                <a:gd name="T90" fmla="*/ 750 w 888"/>
                <a:gd name="T91" fmla="*/ 483 h 740"/>
                <a:gd name="T92" fmla="*/ 722 w 888"/>
                <a:gd name="T93" fmla="*/ 437 h 740"/>
                <a:gd name="T94" fmla="*/ 694 w 888"/>
                <a:gd name="T95" fmla="*/ 420 h 740"/>
                <a:gd name="T96" fmla="*/ 642 w 888"/>
                <a:gd name="T97" fmla="*/ 415 h 740"/>
                <a:gd name="T98" fmla="*/ 654 w 888"/>
                <a:gd name="T99" fmla="*/ 375 h 740"/>
                <a:gd name="T100" fmla="*/ 659 w 888"/>
                <a:gd name="T101" fmla="*/ 369 h 740"/>
                <a:gd name="T102" fmla="*/ 705 w 888"/>
                <a:gd name="T103" fmla="*/ 357 h 740"/>
                <a:gd name="T104" fmla="*/ 710 w 888"/>
                <a:gd name="T105" fmla="*/ 346 h 740"/>
                <a:gd name="T106" fmla="*/ 728 w 888"/>
                <a:gd name="T107" fmla="*/ 290 h 740"/>
                <a:gd name="T108" fmla="*/ 728 w 888"/>
                <a:gd name="T109" fmla="*/ 226 h 740"/>
                <a:gd name="T110" fmla="*/ 756 w 888"/>
                <a:gd name="T111" fmla="*/ 164 h 740"/>
                <a:gd name="T112" fmla="*/ 716 w 888"/>
                <a:gd name="T113" fmla="*/ 13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8" h="740">
                  <a:moveTo>
                    <a:pt x="705" y="119"/>
                  </a:moveTo>
                  <a:lnTo>
                    <a:pt x="705" y="91"/>
                  </a:lnTo>
                  <a:lnTo>
                    <a:pt x="699" y="56"/>
                  </a:lnTo>
                  <a:lnTo>
                    <a:pt x="699" y="28"/>
                  </a:lnTo>
                  <a:lnTo>
                    <a:pt x="694" y="0"/>
                  </a:lnTo>
                  <a:lnTo>
                    <a:pt x="682" y="0"/>
                  </a:lnTo>
                  <a:lnTo>
                    <a:pt x="676" y="0"/>
                  </a:lnTo>
                  <a:lnTo>
                    <a:pt x="665" y="0"/>
                  </a:lnTo>
                  <a:lnTo>
                    <a:pt x="654" y="0"/>
                  </a:lnTo>
                  <a:lnTo>
                    <a:pt x="648" y="5"/>
                  </a:lnTo>
                  <a:lnTo>
                    <a:pt x="637" y="16"/>
                  </a:lnTo>
                  <a:lnTo>
                    <a:pt x="631" y="22"/>
                  </a:lnTo>
                  <a:lnTo>
                    <a:pt x="625" y="28"/>
                  </a:lnTo>
                  <a:lnTo>
                    <a:pt x="625" y="51"/>
                  </a:lnTo>
                  <a:lnTo>
                    <a:pt x="625" y="73"/>
                  </a:lnTo>
                  <a:lnTo>
                    <a:pt x="625" y="96"/>
                  </a:lnTo>
                  <a:lnTo>
                    <a:pt x="625" y="113"/>
                  </a:lnTo>
                  <a:lnTo>
                    <a:pt x="614" y="130"/>
                  </a:lnTo>
                  <a:lnTo>
                    <a:pt x="609" y="147"/>
                  </a:lnTo>
                  <a:lnTo>
                    <a:pt x="597" y="159"/>
                  </a:lnTo>
                  <a:lnTo>
                    <a:pt x="591" y="176"/>
                  </a:lnTo>
                  <a:lnTo>
                    <a:pt x="585" y="187"/>
                  </a:lnTo>
                  <a:lnTo>
                    <a:pt x="574" y="198"/>
                  </a:lnTo>
                  <a:lnTo>
                    <a:pt x="569" y="210"/>
                  </a:lnTo>
                  <a:lnTo>
                    <a:pt x="563" y="221"/>
                  </a:lnTo>
                  <a:lnTo>
                    <a:pt x="546" y="221"/>
                  </a:lnTo>
                  <a:lnTo>
                    <a:pt x="534" y="221"/>
                  </a:lnTo>
                  <a:lnTo>
                    <a:pt x="517" y="221"/>
                  </a:lnTo>
                  <a:lnTo>
                    <a:pt x="506" y="221"/>
                  </a:lnTo>
                  <a:lnTo>
                    <a:pt x="495" y="204"/>
                  </a:lnTo>
                  <a:lnTo>
                    <a:pt x="483" y="193"/>
                  </a:lnTo>
                  <a:lnTo>
                    <a:pt x="472" y="181"/>
                  </a:lnTo>
                  <a:lnTo>
                    <a:pt x="460" y="164"/>
                  </a:lnTo>
                  <a:lnTo>
                    <a:pt x="449" y="176"/>
                  </a:lnTo>
                  <a:lnTo>
                    <a:pt x="444" y="193"/>
                  </a:lnTo>
                  <a:lnTo>
                    <a:pt x="432" y="204"/>
                  </a:lnTo>
                  <a:lnTo>
                    <a:pt x="426" y="216"/>
                  </a:lnTo>
                  <a:lnTo>
                    <a:pt x="415" y="221"/>
                  </a:lnTo>
                  <a:lnTo>
                    <a:pt x="398" y="232"/>
                  </a:lnTo>
                  <a:lnTo>
                    <a:pt x="387" y="238"/>
                  </a:lnTo>
                  <a:lnTo>
                    <a:pt x="375" y="244"/>
                  </a:lnTo>
                  <a:lnTo>
                    <a:pt x="364" y="250"/>
                  </a:lnTo>
                  <a:lnTo>
                    <a:pt x="353" y="250"/>
                  </a:lnTo>
                  <a:lnTo>
                    <a:pt x="335" y="250"/>
                  </a:lnTo>
                  <a:lnTo>
                    <a:pt x="324" y="250"/>
                  </a:lnTo>
                  <a:lnTo>
                    <a:pt x="313" y="244"/>
                  </a:lnTo>
                  <a:lnTo>
                    <a:pt x="301" y="238"/>
                  </a:lnTo>
                  <a:lnTo>
                    <a:pt x="290" y="232"/>
                  </a:lnTo>
                  <a:lnTo>
                    <a:pt x="279" y="221"/>
                  </a:lnTo>
                  <a:lnTo>
                    <a:pt x="267" y="232"/>
                  </a:lnTo>
                  <a:lnTo>
                    <a:pt x="256" y="238"/>
                  </a:lnTo>
                  <a:lnTo>
                    <a:pt x="239" y="244"/>
                  </a:lnTo>
                  <a:lnTo>
                    <a:pt x="228" y="250"/>
                  </a:lnTo>
                  <a:lnTo>
                    <a:pt x="216" y="238"/>
                  </a:lnTo>
                  <a:lnTo>
                    <a:pt x="210" y="221"/>
                  </a:lnTo>
                  <a:lnTo>
                    <a:pt x="199" y="210"/>
                  </a:lnTo>
                  <a:lnTo>
                    <a:pt x="188" y="193"/>
                  </a:lnTo>
                  <a:lnTo>
                    <a:pt x="182" y="187"/>
                  </a:lnTo>
                  <a:lnTo>
                    <a:pt x="170" y="176"/>
                  </a:lnTo>
                  <a:lnTo>
                    <a:pt x="165" y="164"/>
                  </a:lnTo>
                  <a:lnTo>
                    <a:pt x="160" y="159"/>
                  </a:lnTo>
                  <a:lnTo>
                    <a:pt x="148" y="159"/>
                  </a:lnTo>
                  <a:lnTo>
                    <a:pt x="142" y="164"/>
                  </a:lnTo>
                  <a:lnTo>
                    <a:pt x="136" y="164"/>
                  </a:lnTo>
                  <a:lnTo>
                    <a:pt x="131" y="164"/>
                  </a:lnTo>
                  <a:lnTo>
                    <a:pt x="120" y="181"/>
                  </a:lnTo>
                  <a:lnTo>
                    <a:pt x="114" y="193"/>
                  </a:lnTo>
                  <a:lnTo>
                    <a:pt x="102" y="204"/>
                  </a:lnTo>
                  <a:lnTo>
                    <a:pt x="97" y="221"/>
                  </a:lnTo>
                  <a:lnTo>
                    <a:pt x="85" y="226"/>
                  </a:lnTo>
                  <a:lnTo>
                    <a:pt x="80" y="232"/>
                  </a:lnTo>
                  <a:lnTo>
                    <a:pt x="69" y="244"/>
                  </a:lnTo>
                  <a:lnTo>
                    <a:pt x="57" y="250"/>
                  </a:lnTo>
                  <a:lnTo>
                    <a:pt x="46" y="255"/>
                  </a:lnTo>
                  <a:lnTo>
                    <a:pt x="29" y="261"/>
                  </a:lnTo>
                  <a:lnTo>
                    <a:pt x="17" y="261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23" y="323"/>
                  </a:lnTo>
                  <a:lnTo>
                    <a:pt x="23" y="323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6" y="346"/>
                  </a:lnTo>
                  <a:lnTo>
                    <a:pt x="46" y="346"/>
                  </a:lnTo>
                  <a:lnTo>
                    <a:pt x="51" y="357"/>
                  </a:lnTo>
                  <a:lnTo>
                    <a:pt x="51" y="357"/>
                  </a:lnTo>
                  <a:lnTo>
                    <a:pt x="63" y="363"/>
                  </a:lnTo>
                  <a:lnTo>
                    <a:pt x="63" y="363"/>
                  </a:lnTo>
                  <a:lnTo>
                    <a:pt x="74" y="363"/>
                  </a:lnTo>
                  <a:lnTo>
                    <a:pt x="74" y="363"/>
                  </a:lnTo>
                  <a:lnTo>
                    <a:pt x="85" y="363"/>
                  </a:lnTo>
                  <a:lnTo>
                    <a:pt x="85" y="363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97" y="375"/>
                  </a:lnTo>
                  <a:lnTo>
                    <a:pt x="97" y="375"/>
                  </a:lnTo>
                  <a:lnTo>
                    <a:pt x="102" y="380"/>
                  </a:lnTo>
                  <a:lnTo>
                    <a:pt x="102" y="380"/>
                  </a:lnTo>
                  <a:lnTo>
                    <a:pt x="114" y="391"/>
                  </a:lnTo>
                  <a:lnTo>
                    <a:pt x="114" y="391"/>
                  </a:lnTo>
                  <a:lnTo>
                    <a:pt x="120" y="397"/>
                  </a:lnTo>
                  <a:lnTo>
                    <a:pt x="120" y="397"/>
                  </a:lnTo>
                  <a:lnTo>
                    <a:pt x="131" y="397"/>
                  </a:lnTo>
                  <a:lnTo>
                    <a:pt x="131" y="397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8" y="397"/>
                  </a:lnTo>
                  <a:lnTo>
                    <a:pt x="148" y="397"/>
                  </a:lnTo>
                  <a:lnTo>
                    <a:pt x="154" y="403"/>
                  </a:lnTo>
                  <a:lnTo>
                    <a:pt x="154" y="403"/>
                  </a:lnTo>
                  <a:lnTo>
                    <a:pt x="160" y="409"/>
                  </a:lnTo>
                  <a:lnTo>
                    <a:pt x="160" y="409"/>
                  </a:lnTo>
                  <a:lnTo>
                    <a:pt x="165" y="420"/>
                  </a:lnTo>
                  <a:lnTo>
                    <a:pt x="165" y="420"/>
                  </a:lnTo>
                  <a:lnTo>
                    <a:pt x="170" y="437"/>
                  </a:lnTo>
                  <a:lnTo>
                    <a:pt x="170" y="437"/>
                  </a:lnTo>
                  <a:lnTo>
                    <a:pt x="176" y="449"/>
                  </a:lnTo>
                  <a:lnTo>
                    <a:pt x="176" y="449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210" y="466"/>
                  </a:lnTo>
                  <a:lnTo>
                    <a:pt x="210" y="466"/>
                  </a:lnTo>
                  <a:lnTo>
                    <a:pt x="222" y="471"/>
                  </a:lnTo>
                  <a:lnTo>
                    <a:pt x="222" y="471"/>
                  </a:lnTo>
                  <a:lnTo>
                    <a:pt x="228" y="483"/>
                  </a:lnTo>
                  <a:lnTo>
                    <a:pt x="228" y="483"/>
                  </a:lnTo>
                  <a:lnTo>
                    <a:pt x="239" y="500"/>
                  </a:lnTo>
                  <a:lnTo>
                    <a:pt x="239" y="500"/>
                  </a:lnTo>
                  <a:lnTo>
                    <a:pt x="239" y="516"/>
                  </a:lnTo>
                  <a:lnTo>
                    <a:pt x="239" y="516"/>
                  </a:lnTo>
                  <a:lnTo>
                    <a:pt x="245" y="528"/>
                  </a:lnTo>
                  <a:lnTo>
                    <a:pt x="245" y="528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45"/>
                  </a:lnTo>
                  <a:lnTo>
                    <a:pt x="250" y="545"/>
                  </a:lnTo>
                  <a:lnTo>
                    <a:pt x="256" y="551"/>
                  </a:lnTo>
                  <a:lnTo>
                    <a:pt x="256" y="551"/>
                  </a:lnTo>
                  <a:lnTo>
                    <a:pt x="261" y="562"/>
                  </a:lnTo>
                  <a:lnTo>
                    <a:pt x="261" y="562"/>
                  </a:lnTo>
                  <a:lnTo>
                    <a:pt x="261" y="574"/>
                  </a:lnTo>
                  <a:lnTo>
                    <a:pt x="261" y="574"/>
                  </a:lnTo>
                  <a:lnTo>
                    <a:pt x="261" y="580"/>
                  </a:lnTo>
                  <a:lnTo>
                    <a:pt x="267" y="585"/>
                  </a:lnTo>
                  <a:lnTo>
                    <a:pt x="273" y="596"/>
                  </a:lnTo>
                  <a:lnTo>
                    <a:pt x="279" y="602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85" y="613"/>
                  </a:lnTo>
                  <a:lnTo>
                    <a:pt x="290" y="625"/>
                  </a:lnTo>
                  <a:lnTo>
                    <a:pt x="290" y="625"/>
                  </a:lnTo>
                  <a:lnTo>
                    <a:pt x="295" y="636"/>
                  </a:lnTo>
                  <a:lnTo>
                    <a:pt x="295" y="636"/>
                  </a:lnTo>
                  <a:lnTo>
                    <a:pt x="301" y="647"/>
                  </a:lnTo>
                  <a:lnTo>
                    <a:pt x="301" y="647"/>
                  </a:lnTo>
                  <a:lnTo>
                    <a:pt x="313" y="647"/>
                  </a:lnTo>
                  <a:lnTo>
                    <a:pt x="313" y="647"/>
                  </a:lnTo>
                  <a:lnTo>
                    <a:pt x="319" y="647"/>
                  </a:lnTo>
                  <a:lnTo>
                    <a:pt x="319" y="647"/>
                  </a:lnTo>
                  <a:lnTo>
                    <a:pt x="330" y="642"/>
                  </a:lnTo>
                  <a:lnTo>
                    <a:pt x="330" y="642"/>
                  </a:lnTo>
                  <a:lnTo>
                    <a:pt x="330" y="630"/>
                  </a:lnTo>
                  <a:lnTo>
                    <a:pt x="330" y="630"/>
                  </a:lnTo>
                  <a:lnTo>
                    <a:pt x="335" y="625"/>
                  </a:lnTo>
                  <a:lnTo>
                    <a:pt x="335" y="625"/>
                  </a:lnTo>
                  <a:lnTo>
                    <a:pt x="335" y="625"/>
                  </a:lnTo>
                  <a:lnTo>
                    <a:pt x="347" y="625"/>
                  </a:lnTo>
                  <a:lnTo>
                    <a:pt x="347" y="625"/>
                  </a:lnTo>
                  <a:lnTo>
                    <a:pt x="358" y="636"/>
                  </a:lnTo>
                  <a:lnTo>
                    <a:pt x="358" y="636"/>
                  </a:lnTo>
                  <a:lnTo>
                    <a:pt x="375" y="647"/>
                  </a:lnTo>
                  <a:lnTo>
                    <a:pt x="375" y="647"/>
                  </a:lnTo>
                  <a:lnTo>
                    <a:pt x="381" y="647"/>
                  </a:lnTo>
                  <a:lnTo>
                    <a:pt x="381" y="647"/>
                  </a:lnTo>
                  <a:lnTo>
                    <a:pt x="392" y="647"/>
                  </a:lnTo>
                  <a:lnTo>
                    <a:pt x="392" y="647"/>
                  </a:lnTo>
                  <a:lnTo>
                    <a:pt x="398" y="642"/>
                  </a:lnTo>
                  <a:lnTo>
                    <a:pt x="398" y="642"/>
                  </a:lnTo>
                  <a:lnTo>
                    <a:pt x="404" y="636"/>
                  </a:lnTo>
                  <a:lnTo>
                    <a:pt x="404" y="636"/>
                  </a:lnTo>
                  <a:lnTo>
                    <a:pt x="410" y="630"/>
                  </a:lnTo>
                  <a:lnTo>
                    <a:pt x="410" y="630"/>
                  </a:lnTo>
                  <a:lnTo>
                    <a:pt x="420" y="630"/>
                  </a:lnTo>
                  <a:lnTo>
                    <a:pt x="420" y="630"/>
                  </a:lnTo>
                  <a:lnTo>
                    <a:pt x="432" y="636"/>
                  </a:lnTo>
                  <a:lnTo>
                    <a:pt x="432" y="636"/>
                  </a:lnTo>
                  <a:lnTo>
                    <a:pt x="438" y="647"/>
                  </a:lnTo>
                  <a:lnTo>
                    <a:pt x="438" y="647"/>
                  </a:lnTo>
                  <a:lnTo>
                    <a:pt x="444" y="659"/>
                  </a:lnTo>
                  <a:lnTo>
                    <a:pt x="444" y="659"/>
                  </a:lnTo>
                  <a:lnTo>
                    <a:pt x="455" y="670"/>
                  </a:lnTo>
                  <a:lnTo>
                    <a:pt x="455" y="670"/>
                  </a:lnTo>
                  <a:lnTo>
                    <a:pt x="460" y="681"/>
                  </a:lnTo>
                  <a:lnTo>
                    <a:pt x="460" y="681"/>
                  </a:lnTo>
                  <a:lnTo>
                    <a:pt x="466" y="693"/>
                  </a:lnTo>
                  <a:lnTo>
                    <a:pt x="466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89" y="705"/>
                  </a:lnTo>
                  <a:lnTo>
                    <a:pt x="489" y="705"/>
                  </a:lnTo>
                  <a:lnTo>
                    <a:pt x="500" y="710"/>
                  </a:lnTo>
                  <a:lnTo>
                    <a:pt x="500" y="710"/>
                  </a:lnTo>
                  <a:lnTo>
                    <a:pt x="512" y="715"/>
                  </a:lnTo>
                  <a:lnTo>
                    <a:pt x="512" y="715"/>
                  </a:lnTo>
                  <a:lnTo>
                    <a:pt x="523" y="721"/>
                  </a:lnTo>
                  <a:lnTo>
                    <a:pt x="523" y="721"/>
                  </a:lnTo>
                  <a:lnTo>
                    <a:pt x="529" y="721"/>
                  </a:lnTo>
                  <a:lnTo>
                    <a:pt x="529" y="721"/>
                  </a:lnTo>
                  <a:lnTo>
                    <a:pt x="534" y="721"/>
                  </a:lnTo>
                  <a:lnTo>
                    <a:pt x="534" y="721"/>
                  </a:lnTo>
                  <a:lnTo>
                    <a:pt x="540" y="715"/>
                  </a:lnTo>
                  <a:lnTo>
                    <a:pt x="546" y="721"/>
                  </a:lnTo>
                  <a:lnTo>
                    <a:pt x="557" y="727"/>
                  </a:lnTo>
                  <a:lnTo>
                    <a:pt x="569" y="733"/>
                  </a:lnTo>
                  <a:lnTo>
                    <a:pt x="574" y="739"/>
                  </a:lnTo>
                  <a:lnTo>
                    <a:pt x="574" y="739"/>
                  </a:lnTo>
                  <a:lnTo>
                    <a:pt x="580" y="733"/>
                  </a:lnTo>
                  <a:lnTo>
                    <a:pt x="580" y="733"/>
                  </a:lnTo>
                  <a:lnTo>
                    <a:pt x="591" y="721"/>
                  </a:lnTo>
                  <a:lnTo>
                    <a:pt x="591" y="721"/>
                  </a:lnTo>
                  <a:lnTo>
                    <a:pt x="609" y="710"/>
                  </a:lnTo>
                  <a:lnTo>
                    <a:pt x="609" y="710"/>
                  </a:lnTo>
                  <a:lnTo>
                    <a:pt x="625" y="705"/>
                  </a:lnTo>
                  <a:lnTo>
                    <a:pt x="625" y="705"/>
                  </a:lnTo>
                  <a:lnTo>
                    <a:pt x="637" y="710"/>
                  </a:lnTo>
                  <a:lnTo>
                    <a:pt x="637" y="710"/>
                  </a:lnTo>
                  <a:lnTo>
                    <a:pt x="642" y="710"/>
                  </a:lnTo>
                  <a:lnTo>
                    <a:pt x="642" y="710"/>
                  </a:lnTo>
                  <a:lnTo>
                    <a:pt x="648" y="705"/>
                  </a:lnTo>
                  <a:lnTo>
                    <a:pt x="648" y="705"/>
                  </a:lnTo>
                  <a:lnTo>
                    <a:pt x="654" y="699"/>
                  </a:lnTo>
                  <a:lnTo>
                    <a:pt x="654" y="699"/>
                  </a:lnTo>
                  <a:lnTo>
                    <a:pt x="671" y="699"/>
                  </a:lnTo>
                  <a:lnTo>
                    <a:pt x="671" y="699"/>
                  </a:lnTo>
                  <a:lnTo>
                    <a:pt x="688" y="699"/>
                  </a:lnTo>
                  <a:lnTo>
                    <a:pt x="688" y="699"/>
                  </a:lnTo>
                  <a:lnTo>
                    <a:pt x="705" y="710"/>
                  </a:lnTo>
                  <a:lnTo>
                    <a:pt x="705" y="710"/>
                  </a:lnTo>
                  <a:lnTo>
                    <a:pt x="705" y="710"/>
                  </a:lnTo>
                  <a:lnTo>
                    <a:pt x="716" y="710"/>
                  </a:lnTo>
                  <a:lnTo>
                    <a:pt x="722" y="705"/>
                  </a:lnTo>
                  <a:lnTo>
                    <a:pt x="728" y="699"/>
                  </a:lnTo>
                  <a:lnTo>
                    <a:pt x="734" y="693"/>
                  </a:lnTo>
                  <a:lnTo>
                    <a:pt x="745" y="693"/>
                  </a:lnTo>
                  <a:lnTo>
                    <a:pt x="750" y="687"/>
                  </a:lnTo>
                  <a:lnTo>
                    <a:pt x="762" y="687"/>
                  </a:lnTo>
                  <a:lnTo>
                    <a:pt x="768" y="681"/>
                  </a:lnTo>
                  <a:lnTo>
                    <a:pt x="773" y="681"/>
                  </a:lnTo>
                  <a:lnTo>
                    <a:pt x="779" y="676"/>
                  </a:lnTo>
                  <a:lnTo>
                    <a:pt x="784" y="670"/>
                  </a:lnTo>
                  <a:lnTo>
                    <a:pt x="790" y="665"/>
                  </a:lnTo>
                  <a:lnTo>
                    <a:pt x="790" y="665"/>
                  </a:lnTo>
                  <a:lnTo>
                    <a:pt x="801" y="665"/>
                  </a:lnTo>
                  <a:lnTo>
                    <a:pt x="801" y="665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9" y="665"/>
                  </a:lnTo>
                  <a:lnTo>
                    <a:pt x="819" y="665"/>
                  </a:lnTo>
                  <a:lnTo>
                    <a:pt x="819" y="665"/>
                  </a:lnTo>
                  <a:lnTo>
                    <a:pt x="824" y="665"/>
                  </a:lnTo>
                  <a:lnTo>
                    <a:pt x="835" y="665"/>
                  </a:lnTo>
                  <a:lnTo>
                    <a:pt x="841" y="665"/>
                  </a:lnTo>
                  <a:lnTo>
                    <a:pt x="847" y="659"/>
                  </a:lnTo>
                  <a:lnTo>
                    <a:pt x="859" y="670"/>
                  </a:lnTo>
                  <a:lnTo>
                    <a:pt x="869" y="676"/>
                  </a:lnTo>
                  <a:lnTo>
                    <a:pt x="881" y="687"/>
                  </a:lnTo>
                  <a:lnTo>
                    <a:pt x="887" y="693"/>
                  </a:lnTo>
                  <a:lnTo>
                    <a:pt x="887" y="687"/>
                  </a:lnTo>
                  <a:lnTo>
                    <a:pt x="887" y="681"/>
                  </a:lnTo>
                  <a:lnTo>
                    <a:pt x="887" y="676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65"/>
                  </a:lnTo>
                  <a:lnTo>
                    <a:pt x="887" y="665"/>
                  </a:lnTo>
                  <a:lnTo>
                    <a:pt x="887" y="647"/>
                  </a:lnTo>
                  <a:lnTo>
                    <a:pt x="887" y="647"/>
                  </a:lnTo>
                  <a:lnTo>
                    <a:pt x="881" y="636"/>
                  </a:lnTo>
                  <a:lnTo>
                    <a:pt x="881" y="636"/>
                  </a:lnTo>
                  <a:lnTo>
                    <a:pt x="875" y="630"/>
                  </a:lnTo>
                  <a:lnTo>
                    <a:pt x="869" y="630"/>
                  </a:lnTo>
                  <a:lnTo>
                    <a:pt x="869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64" y="630"/>
                  </a:lnTo>
                  <a:lnTo>
                    <a:pt x="859" y="630"/>
                  </a:lnTo>
                  <a:lnTo>
                    <a:pt x="859" y="630"/>
                  </a:lnTo>
                  <a:lnTo>
                    <a:pt x="853" y="630"/>
                  </a:lnTo>
                  <a:lnTo>
                    <a:pt x="853" y="630"/>
                  </a:lnTo>
                  <a:lnTo>
                    <a:pt x="835" y="625"/>
                  </a:lnTo>
                  <a:lnTo>
                    <a:pt x="835" y="625"/>
                  </a:lnTo>
                  <a:lnTo>
                    <a:pt x="824" y="625"/>
                  </a:lnTo>
                  <a:lnTo>
                    <a:pt x="824" y="625"/>
                  </a:lnTo>
                  <a:lnTo>
                    <a:pt x="813" y="613"/>
                  </a:lnTo>
                  <a:lnTo>
                    <a:pt x="813" y="613"/>
                  </a:lnTo>
                  <a:lnTo>
                    <a:pt x="807" y="602"/>
                  </a:lnTo>
                  <a:lnTo>
                    <a:pt x="807" y="602"/>
                  </a:lnTo>
                  <a:lnTo>
                    <a:pt x="801" y="580"/>
                  </a:lnTo>
                  <a:lnTo>
                    <a:pt x="801" y="580"/>
                  </a:lnTo>
                  <a:lnTo>
                    <a:pt x="790" y="562"/>
                  </a:lnTo>
                  <a:lnTo>
                    <a:pt x="790" y="562"/>
                  </a:lnTo>
                  <a:lnTo>
                    <a:pt x="784" y="545"/>
                  </a:lnTo>
                  <a:lnTo>
                    <a:pt x="784" y="545"/>
                  </a:lnTo>
                  <a:lnTo>
                    <a:pt x="779" y="528"/>
                  </a:lnTo>
                  <a:lnTo>
                    <a:pt x="779" y="528"/>
                  </a:lnTo>
                  <a:lnTo>
                    <a:pt x="779" y="511"/>
                  </a:lnTo>
                  <a:lnTo>
                    <a:pt x="779" y="511"/>
                  </a:lnTo>
                  <a:lnTo>
                    <a:pt x="773" y="505"/>
                  </a:lnTo>
                  <a:lnTo>
                    <a:pt x="773" y="505"/>
                  </a:lnTo>
                  <a:lnTo>
                    <a:pt x="768" y="500"/>
                  </a:lnTo>
                  <a:lnTo>
                    <a:pt x="768" y="500"/>
                  </a:lnTo>
                  <a:lnTo>
                    <a:pt x="762" y="488"/>
                  </a:lnTo>
                  <a:lnTo>
                    <a:pt x="762" y="488"/>
                  </a:lnTo>
                  <a:lnTo>
                    <a:pt x="750" y="483"/>
                  </a:lnTo>
                  <a:lnTo>
                    <a:pt x="750" y="483"/>
                  </a:lnTo>
                  <a:lnTo>
                    <a:pt x="745" y="471"/>
                  </a:lnTo>
                  <a:lnTo>
                    <a:pt x="745" y="471"/>
                  </a:lnTo>
                  <a:lnTo>
                    <a:pt x="739" y="460"/>
                  </a:lnTo>
                  <a:lnTo>
                    <a:pt x="739" y="460"/>
                  </a:lnTo>
                  <a:lnTo>
                    <a:pt x="728" y="449"/>
                  </a:lnTo>
                  <a:lnTo>
                    <a:pt x="728" y="449"/>
                  </a:lnTo>
                  <a:lnTo>
                    <a:pt x="722" y="437"/>
                  </a:lnTo>
                  <a:lnTo>
                    <a:pt x="722" y="437"/>
                  </a:lnTo>
                  <a:lnTo>
                    <a:pt x="710" y="431"/>
                  </a:lnTo>
                  <a:lnTo>
                    <a:pt x="710" y="431"/>
                  </a:lnTo>
                  <a:lnTo>
                    <a:pt x="705" y="426"/>
                  </a:lnTo>
                  <a:lnTo>
                    <a:pt x="705" y="426"/>
                  </a:lnTo>
                  <a:lnTo>
                    <a:pt x="694" y="420"/>
                  </a:lnTo>
                  <a:lnTo>
                    <a:pt x="694" y="420"/>
                  </a:lnTo>
                  <a:lnTo>
                    <a:pt x="676" y="420"/>
                  </a:lnTo>
                  <a:lnTo>
                    <a:pt x="676" y="420"/>
                  </a:lnTo>
                  <a:lnTo>
                    <a:pt x="659" y="420"/>
                  </a:lnTo>
                  <a:lnTo>
                    <a:pt x="659" y="420"/>
                  </a:lnTo>
                  <a:lnTo>
                    <a:pt x="648" y="415"/>
                  </a:lnTo>
                  <a:lnTo>
                    <a:pt x="648" y="415"/>
                  </a:lnTo>
                  <a:lnTo>
                    <a:pt x="642" y="415"/>
                  </a:lnTo>
                  <a:lnTo>
                    <a:pt x="642" y="409"/>
                  </a:lnTo>
                  <a:lnTo>
                    <a:pt x="642" y="409"/>
                  </a:lnTo>
                  <a:lnTo>
                    <a:pt x="648" y="397"/>
                  </a:lnTo>
                  <a:lnTo>
                    <a:pt x="648" y="397"/>
                  </a:lnTo>
                  <a:lnTo>
                    <a:pt x="654" y="380"/>
                  </a:lnTo>
                  <a:lnTo>
                    <a:pt x="654" y="380"/>
                  </a:lnTo>
                  <a:lnTo>
                    <a:pt x="654" y="375"/>
                  </a:lnTo>
                  <a:lnTo>
                    <a:pt x="654" y="375"/>
                  </a:lnTo>
                  <a:lnTo>
                    <a:pt x="654" y="369"/>
                  </a:lnTo>
                  <a:lnTo>
                    <a:pt x="654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59" y="369"/>
                  </a:lnTo>
                  <a:lnTo>
                    <a:pt x="671" y="363"/>
                  </a:lnTo>
                  <a:lnTo>
                    <a:pt x="671" y="363"/>
                  </a:lnTo>
                  <a:lnTo>
                    <a:pt x="682" y="363"/>
                  </a:lnTo>
                  <a:lnTo>
                    <a:pt x="682" y="363"/>
                  </a:lnTo>
                  <a:lnTo>
                    <a:pt x="694" y="357"/>
                  </a:lnTo>
                  <a:lnTo>
                    <a:pt x="694" y="357"/>
                  </a:lnTo>
                  <a:lnTo>
                    <a:pt x="705" y="357"/>
                  </a:lnTo>
                  <a:lnTo>
                    <a:pt x="705" y="357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52"/>
                  </a:lnTo>
                  <a:lnTo>
                    <a:pt x="710" y="346"/>
                  </a:lnTo>
                  <a:lnTo>
                    <a:pt x="710" y="346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22" y="318"/>
                  </a:lnTo>
                  <a:lnTo>
                    <a:pt x="722" y="318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28" y="290"/>
                  </a:lnTo>
                  <a:lnTo>
                    <a:pt x="728" y="290"/>
                  </a:lnTo>
                  <a:lnTo>
                    <a:pt x="728" y="266"/>
                  </a:lnTo>
                  <a:lnTo>
                    <a:pt x="728" y="266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28" y="226"/>
                  </a:lnTo>
                  <a:lnTo>
                    <a:pt x="728" y="226"/>
                  </a:lnTo>
                  <a:lnTo>
                    <a:pt x="728" y="216"/>
                  </a:lnTo>
                  <a:lnTo>
                    <a:pt x="728" y="216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45" y="187"/>
                  </a:lnTo>
                  <a:lnTo>
                    <a:pt x="745" y="187"/>
                  </a:lnTo>
                  <a:lnTo>
                    <a:pt x="756" y="164"/>
                  </a:lnTo>
                  <a:lnTo>
                    <a:pt x="750" y="164"/>
                  </a:lnTo>
                  <a:lnTo>
                    <a:pt x="745" y="164"/>
                  </a:lnTo>
                  <a:lnTo>
                    <a:pt x="739" y="159"/>
                  </a:lnTo>
                  <a:lnTo>
                    <a:pt x="734" y="159"/>
                  </a:lnTo>
                  <a:lnTo>
                    <a:pt x="728" y="147"/>
                  </a:lnTo>
                  <a:lnTo>
                    <a:pt x="722" y="136"/>
                  </a:lnTo>
                  <a:lnTo>
                    <a:pt x="716" y="130"/>
                  </a:lnTo>
                  <a:lnTo>
                    <a:pt x="705" y="119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Freeform 275"/>
            <p:cNvSpPr>
              <a:spLocks noChangeArrowheads="1"/>
            </p:cNvSpPr>
            <p:nvPr/>
          </p:nvSpPr>
          <p:spPr bwMode="auto">
            <a:xfrm>
              <a:off x="6113463" y="4122738"/>
              <a:ext cx="33337" cy="55562"/>
            </a:xfrm>
            <a:custGeom>
              <a:avLst/>
              <a:gdLst>
                <a:gd name="T0" fmla="*/ 51 w 92"/>
                <a:gd name="T1" fmla="*/ 0 h 154"/>
                <a:gd name="T2" fmla="*/ 51 w 92"/>
                <a:gd name="T3" fmla="*/ 0 h 154"/>
                <a:gd name="T4" fmla="*/ 45 w 92"/>
                <a:gd name="T5" fmla="*/ 5 h 154"/>
                <a:gd name="T6" fmla="*/ 45 w 92"/>
                <a:gd name="T7" fmla="*/ 5 h 154"/>
                <a:gd name="T8" fmla="*/ 29 w 92"/>
                <a:gd name="T9" fmla="*/ 28 h 154"/>
                <a:gd name="T10" fmla="*/ 29 w 92"/>
                <a:gd name="T11" fmla="*/ 28 h 154"/>
                <a:gd name="T12" fmla="*/ 17 w 92"/>
                <a:gd name="T13" fmla="*/ 50 h 154"/>
                <a:gd name="T14" fmla="*/ 17 w 92"/>
                <a:gd name="T15" fmla="*/ 50 h 154"/>
                <a:gd name="T16" fmla="*/ 11 w 92"/>
                <a:gd name="T17" fmla="*/ 73 h 154"/>
                <a:gd name="T18" fmla="*/ 11 w 92"/>
                <a:gd name="T19" fmla="*/ 73 h 154"/>
                <a:gd name="T20" fmla="*/ 11 w 92"/>
                <a:gd name="T21" fmla="*/ 90 h 154"/>
                <a:gd name="T22" fmla="*/ 11 w 92"/>
                <a:gd name="T23" fmla="*/ 90 h 154"/>
                <a:gd name="T24" fmla="*/ 5 w 92"/>
                <a:gd name="T25" fmla="*/ 107 h 154"/>
                <a:gd name="T26" fmla="*/ 5 w 92"/>
                <a:gd name="T27" fmla="*/ 107 h 154"/>
                <a:gd name="T28" fmla="*/ 0 w 92"/>
                <a:gd name="T29" fmla="*/ 119 h 154"/>
                <a:gd name="T30" fmla="*/ 0 w 92"/>
                <a:gd name="T31" fmla="*/ 119 h 154"/>
                <a:gd name="T32" fmla="*/ 0 w 92"/>
                <a:gd name="T33" fmla="*/ 136 h 154"/>
                <a:gd name="T34" fmla="*/ 0 w 92"/>
                <a:gd name="T35" fmla="*/ 136 h 154"/>
                <a:gd name="T36" fmla="*/ 5 w 92"/>
                <a:gd name="T37" fmla="*/ 147 h 154"/>
                <a:gd name="T38" fmla="*/ 5 w 92"/>
                <a:gd name="T39" fmla="*/ 147 h 154"/>
                <a:gd name="T40" fmla="*/ 17 w 92"/>
                <a:gd name="T41" fmla="*/ 153 h 154"/>
                <a:gd name="T42" fmla="*/ 17 w 92"/>
                <a:gd name="T43" fmla="*/ 153 h 154"/>
                <a:gd name="T44" fmla="*/ 29 w 92"/>
                <a:gd name="T45" fmla="*/ 153 h 154"/>
                <a:gd name="T46" fmla="*/ 29 w 92"/>
                <a:gd name="T47" fmla="*/ 153 h 154"/>
                <a:gd name="T48" fmla="*/ 40 w 92"/>
                <a:gd name="T49" fmla="*/ 153 h 154"/>
                <a:gd name="T50" fmla="*/ 40 w 92"/>
                <a:gd name="T51" fmla="*/ 153 h 154"/>
                <a:gd name="T52" fmla="*/ 51 w 92"/>
                <a:gd name="T53" fmla="*/ 153 h 154"/>
                <a:gd name="T54" fmla="*/ 51 w 92"/>
                <a:gd name="T55" fmla="*/ 153 h 154"/>
                <a:gd name="T56" fmla="*/ 62 w 92"/>
                <a:gd name="T57" fmla="*/ 153 h 154"/>
                <a:gd name="T58" fmla="*/ 62 w 92"/>
                <a:gd name="T59" fmla="*/ 153 h 154"/>
                <a:gd name="T60" fmla="*/ 62 w 92"/>
                <a:gd name="T61" fmla="*/ 147 h 154"/>
                <a:gd name="T62" fmla="*/ 62 w 92"/>
                <a:gd name="T63" fmla="*/ 147 h 154"/>
                <a:gd name="T64" fmla="*/ 68 w 92"/>
                <a:gd name="T65" fmla="*/ 147 h 154"/>
                <a:gd name="T66" fmla="*/ 74 w 92"/>
                <a:gd name="T67" fmla="*/ 147 h 154"/>
                <a:gd name="T68" fmla="*/ 79 w 92"/>
                <a:gd name="T69" fmla="*/ 147 h 154"/>
                <a:gd name="T70" fmla="*/ 85 w 92"/>
                <a:gd name="T71" fmla="*/ 147 h 154"/>
                <a:gd name="T72" fmla="*/ 91 w 92"/>
                <a:gd name="T73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154">
                  <a:moveTo>
                    <a:pt x="51" y="0"/>
                  </a:moveTo>
                  <a:lnTo>
                    <a:pt x="51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17" y="153"/>
                  </a:lnTo>
                  <a:lnTo>
                    <a:pt x="17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51" y="153"/>
                  </a:lnTo>
                  <a:lnTo>
                    <a:pt x="51" y="153"/>
                  </a:lnTo>
                  <a:lnTo>
                    <a:pt x="62" y="153"/>
                  </a:lnTo>
                  <a:lnTo>
                    <a:pt x="62" y="153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8" y="147"/>
                  </a:lnTo>
                  <a:lnTo>
                    <a:pt x="74" y="147"/>
                  </a:lnTo>
                  <a:lnTo>
                    <a:pt x="79" y="147"/>
                  </a:lnTo>
                  <a:lnTo>
                    <a:pt x="85" y="147"/>
                  </a:lnTo>
                  <a:lnTo>
                    <a:pt x="91" y="14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Freeform 276"/>
            <p:cNvSpPr>
              <a:spLocks noChangeArrowheads="1"/>
            </p:cNvSpPr>
            <p:nvPr/>
          </p:nvSpPr>
          <p:spPr bwMode="auto">
            <a:xfrm>
              <a:off x="6145213" y="4162425"/>
              <a:ext cx="12700" cy="14288"/>
            </a:xfrm>
            <a:custGeom>
              <a:avLst/>
              <a:gdLst>
                <a:gd name="T0" fmla="*/ 0 w 35"/>
                <a:gd name="T1" fmla="*/ 40 h 41"/>
                <a:gd name="T2" fmla="*/ 11 w 35"/>
                <a:gd name="T3" fmla="*/ 34 h 41"/>
                <a:gd name="T4" fmla="*/ 17 w 35"/>
                <a:gd name="T5" fmla="*/ 23 h 41"/>
                <a:gd name="T6" fmla="*/ 28 w 35"/>
                <a:gd name="T7" fmla="*/ 12 h 41"/>
                <a:gd name="T8" fmla="*/ 34 w 3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0" y="40"/>
                  </a:moveTo>
                  <a:lnTo>
                    <a:pt x="11" y="34"/>
                  </a:lnTo>
                  <a:lnTo>
                    <a:pt x="17" y="23"/>
                  </a:lnTo>
                  <a:lnTo>
                    <a:pt x="28" y="12"/>
                  </a:lnTo>
                  <a:lnTo>
                    <a:pt x="3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Freeform 277"/>
            <p:cNvSpPr>
              <a:spLocks noChangeArrowheads="1"/>
            </p:cNvSpPr>
            <p:nvPr/>
          </p:nvSpPr>
          <p:spPr bwMode="auto">
            <a:xfrm>
              <a:off x="5861050" y="4384675"/>
              <a:ext cx="55563" cy="14288"/>
            </a:xfrm>
            <a:custGeom>
              <a:avLst/>
              <a:gdLst>
                <a:gd name="T0" fmla="*/ 154 w 155"/>
                <a:gd name="T1" fmla="*/ 0 h 41"/>
                <a:gd name="T2" fmla="*/ 148 w 155"/>
                <a:gd name="T3" fmla="*/ 6 h 41"/>
                <a:gd name="T4" fmla="*/ 142 w 155"/>
                <a:gd name="T5" fmla="*/ 12 h 41"/>
                <a:gd name="T6" fmla="*/ 136 w 155"/>
                <a:gd name="T7" fmla="*/ 17 h 41"/>
                <a:gd name="T8" fmla="*/ 125 w 155"/>
                <a:gd name="T9" fmla="*/ 17 h 41"/>
                <a:gd name="T10" fmla="*/ 125 w 155"/>
                <a:gd name="T11" fmla="*/ 17 h 41"/>
                <a:gd name="T12" fmla="*/ 125 w 155"/>
                <a:gd name="T13" fmla="*/ 17 h 41"/>
                <a:gd name="T14" fmla="*/ 125 w 155"/>
                <a:gd name="T15" fmla="*/ 17 h 41"/>
                <a:gd name="T16" fmla="*/ 108 w 155"/>
                <a:gd name="T17" fmla="*/ 6 h 41"/>
                <a:gd name="T18" fmla="*/ 108 w 155"/>
                <a:gd name="T19" fmla="*/ 6 h 41"/>
                <a:gd name="T20" fmla="*/ 91 w 155"/>
                <a:gd name="T21" fmla="*/ 6 h 41"/>
                <a:gd name="T22" fmla="*/ 91 w 155"/>
                <a:gd name="T23" fmla="*/ 6 h 41"/>
                <a:gd name="T24" fmla="*/ 74 w 155"/>
                <a:gd name="T25" fmla="*/ 6 h 41"/>
                <a:gd name="T26" fmla="*/ 74 w 155"/>
                <a:gd name="T27" fmla="*/ 6 h 41"/>
                <a:gd name="T28" fmla="*/ 68 w 155"/>
                <a:gd name="T29" fmla="*/ 12 h 41"/>
                <a:gd name="T30" fmla="*/ 68 w 155"/>
                <a:gd name="T31" fmla="*/ 12 h 41"/>
                <a:gd name="T32" fmla="*/ 62 w 155"/>
                <a:gd name="T33" fmla="*/ 17 h 41"/>
                <a:gd name="T34" fmla="*/ 62 w 155"/>
                <a:gd name="T35" fmla="*/ 17 h 41"/>
                <a:gd name="T36" fmla="*/ 57 w 155"/>
                <a:gd name="T37" fmla="*/ 17 h 41"/>
                <a:gd name="T38" fmla="*/ 57 w 155"/>
                <a:gd name="T39" fmla="*/ 17 h 41"/>
                <a:gd name="T40" fmla="*/ 45 w 155"/>
                <a:gd name="T41" fmla="*/ 12 h 41"/>
                <a:gd name="T42" fmla="*/ 45 w 155"/>
                <a:gd name="T43" fmla="*/ 12 h 41"/>
                <a:gd name="T44" fmla="*/ 34 w 155"/>
                <a:gd name="T45" fmla="*/ 17 h 41"/>
                <a:gd name="T46" fmla="*/ 34 w 155"/>
                <a:gd name="T47" fmla="*/ 17 h 41"/>
                <a:gd name="T48" fmla="*/ 17 w 155"/>
                <a:gd name="T49" fmla="*/ 28 h 41"/>
                <a:gd name="T50" fmla="*/ 17 w 155"/>
                <a:gd name="T51" fmla="*/ 28 h 41"/>
                <a:gd name="T52" fmla="*/ 5 w 155"/>
                <a:gd name="T53" fmla="*/ 34 h 41"/>
                <a:gd name="T54" fmla="*/ 5 w 155"/>
                <a:gd name="T55" fmla="*/ 34 h 41"/>
                <a:gd name="T56" fmla="*/ 0 w 155"/>
                <a:gd name="T5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" h="41">
                  <a:moveTo>
                    <a:pt x="154" y="0"/>
                  </a:moveTo>
                  <a:lnTo>
                    <a:pt x="148" y="6"/>
                  </a:lnTo>
                  <a:lnTo>
                    <a:pt x="142" y="12"/>
                  </a:lnTo>
                  <a:lnTo>
                    <a:pt x="136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Freeform 278"/>
            <p:cNvSpPr>
              <a:spLocks noChangeArrowheads="1"/>
            </p:cNvSpPr>
            <p:nvPr/>
          </p:nvSpPr>
          <p:spPr bwMode="auto">
            <a:xfrm>
              <a:off x="5746750" y="4344988"/>
              <a:ext cx="112713" cy="55562"/>
            </a:xfrm>
            <a:custGeom>
              <a:avLst/>
              <a:gdLst>
                <a:gd name="T0" fmla="*/ 308 w 314"/>
                <a:gd name="T1" fmla="*/ 153 h 154"/>
                <a:gd name="T2" fmla="*/ 285 w 314"/>
                <a:gd name="T3" fmla="*/ 141 h 154"/>
                <a:gd name="T4" fmla="*/ 279 w 314"/>
                <a:gd name="T5" fmla="*/ 135 h 154"/>
                <a:gd name="T6" fmla="*/ 273 w 314"/>
                <a:gd name="T7" fmla="*/ 141 h 154"/>
                <a:gd name="T8" fmla="*/ 268 w 314"/>
                <a:gd name="T9" fmla="*/ 141 h 154"/>
                <a:gd name="T10" fmla="*/ 262 w 314"/>
                <a:gd name="T11" fmla="*/ 141 h 154"/>
                <a:gd name="T12" fmla="*/ 251 w 314"/>
                <a:gd name="T13" fmla="*/ 135 h 154"/>
                <a:gd name="T14" fmla="*/ 239 w 314"/>
                <a:gd name="T15" fmla="*/ 130 h 154"/>
                <a:gd name="T16" fmla="*/ 228 w 314"/>
                <a:gd name="T17" fmla="*/ 125 h 154"/>
                <a:gd name="T18" fmla="*/ 217 w 314"/>
                <a:gd name="T19" fmla="*/ 119 h 154"/>
                <a:gd name="T20" fmla="*/ 205 w 314"/>
                <a:gd name="T21" fmla="*/ 113 h 154"/>
                <a:gd name="T22" fmla="*/ 199 w 314"/>
                <a:gd name="T23" fmla="*/ 101 h 154"/>
                <a:gd name="T24" fmla="*/ 194 w 314"/>
                <a:gd name="T25" fmla="*/ 90 h 154"/>
                <a:gd name="T26" fmla="*/ 183 w 314"/>
                <a:gd name="T27" fmla="*/ 79 h 154"/>
                <a:gd name="T28" fmla="*/ 177 w 314"/>
                <a:gd name="T29" fmla="*/ 67 h 154"/>
                <a:gd name="T30" fmla="*/ 171 w 314"/>
                <a:gd name="T31" fmla="*/ 56 h 154"/>
                <a:gd name="T32" fmla="*/ 159 w 314"/>
                <a:gd name="T33" fmla="*/ 50 h 154"/>
                <a:gd name="T34" fmla="*/ 149 w 314"/>
                <a:gd name="T35" fmla="*/ 50 h 154"/>
                <a:gd name="T36" fmla="*/ 143 w 314"/>
                <a:gd name="T37" fmla="*/ 56 h 154"/>
                <a:gd name="T38" fmla="*/ 137 w 314"/>
                <a:gd name="T39" fmla="*/ 62 h 154"/>
                <a:gd name="T40" fmla="*/ 131 w 314"/>
                <a:gd name="T41" fmla="*/ 67 h 154"/>
                <a:gd name="T42" fmla="*/ 120 w 314"/>
                <a:gd name="T43" fmla="*/ 67 h 154"/>
                <a:gd name="T44" fmla="*/ 114 w 314"/>
                <a:gd name="T45" fmla="*/ 67 h 154"/>
                <a:gd name="T46" fmla="*/ 97 w 314"/>
                <a:gd name="T47" fmla="*/ 56 h 154"/>
                <a:gd name="T48" fmla="*/ 86 w 314"/>
                <a:gd name="T49" fmla="*/ 45 h 154"/>
                <a:gd name="T50" fmla="*/ 74 w 314"/>
                <a:gd name="T51" fmla="*/ 45 h 154"/>
                <a:gd name="T52" fmla="*/ 69 w 314"/>
                <a:gd name="T53" fmla="*/ 50 h 154"/>
                <a:gd name="T54" fmla="*/ 69 w 314"/>
                <a:gd name="T55" fmla="*/ 62 h 154"/>
                <a:gd name="T56" fmla="*/ 58 w 314"/>
                <a:gd name="T57" fmla="*/ 67 h 154"/>
                <a:gd name="T58" fmla="*/ 52 w 314"/>
                <a:gd name="T59" fmla="*/ 67 h 154"/>
                <a:gd name="T60" fmla="*/ 40 w 314"/>
                <a:gd name="T61" fmla="*/ 67 h 154"/>
                <a:gd name="T62" fmla="*/ 34 w 314"/>
                <a:gd name="T63" fmla="*/ 56 h 154"/>
                <a:gd name="T64" fmla="*/ 29 w 314"/>
                <a:gd name="T65" fmla="*/ 45 h 154"/>
                <a:gd name="T66" fmla="*/ 24 w 314"/>
                <a:gd name="T67" fmla="*/ 33 h 154"/>
                <a:gd name="T68" fmla="*/ 24 w 314"/>
                <a:gd name="T69" fmla="*/ 33 h 154"/>
                <a:gd name="T70" fmla="*/ 12 w 314"/>
                <a:gd name="T71" fmla="*/ 16 h 154"/>
                <a:gd name="T72" fmla="*/ 0 w 314"/>
                <a:gd name="T7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4" h="154">
                  <a:moveTo>
                    <a:pt x="313" y="153"/>
                  </a:moveTo>
                  <a:lnTo>
                    <a:pt x="308" y="153"/>
                  </a:lnTo>
                  <a:lnTo>
                    <a:pt x="296" y="147"/>
                  </a:lnTo>
                  <a:lnTo>
                    <a:pt x="285" y="141"/>
                  </a:lnTo>
                  <a:lnTo>
                    <a:pt x="279" y="135"/>
                  </a:lnTo>
                  <a:lnTo>
                    <a:pt x="279" y="135"/>
                  </a:lnTo>
                  <a:lnTo>
                    <a:pt x="273" y="141"/>
                  </a:lnTo>
                  <a:lnTo>
                    <a:pt x="273" y="141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51" y="135"/>
                  </a:lnTo>
                  <a:lnTo>
                    <a:pt x="251" y="135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28" y="125"/>
                  </a:lnTo>
                  <a:lnTo>
                    <a:pt x="228" y="125"/>
                  </a:lnTo>
                  <a:lnTo>
                    <a:pt x="217" y="119"/>
                  </a:lnTo>
                  <a:lnTo>
                    <a:pt x="217" y="119"/>
                  </a:lnTo>
                  <a:lnTo>
                    <a:pt x="205" y="113"/>
                  </a:lnTo>
                  <a:lnTo>
                    <a:pt x="205" y="113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83" y="79"/>
                  </a:lnTo>
                  <a:lnTo>
                    <a:pt x="183" y="79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49" y="50"/>
                  </a:lnTo>
                  <a:lnTo>
                    <a:pt x="149" y="50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20" y="67"/>
                  </a:lnTo>
                  <a:lnTo>
                    <a:pt x="120" y="67"/>
                  </a:lnTo>
                  <a:lnTo>
                    <a:pt x="114" y="67"/>
                  </a:lnTo>
                  <a:lnTo>
                    <a:pt x="114" y="67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18" y="22"/>
                  </a:lnTo>
                  <a:lnTo>
                    <a:pt x="12" y="16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Freeform 279"/>
            <p:cNvSpPr>
              <a:spLocks noChangeArrowheads="1"/>
            </p:cNvSpPr>
            <p:nvPr/>
          </p:nvSpPr>
          <p:spPr bwMode="auto">
            <a:xfrm>
              <a:off x="6138863" y="4264025"/>
              <a:ext cx="139700" cy="115888"/>
            </a:xfrm>
            <a:custGeom>
              <a:avLst/>
              <a:gdLst>
                <a:gd name="T0" fmla="*/ 386 w 387"/>
                <a:gd name="T1" fmla="*/ 0 h 320"/>
                <a:gd name="T2" fmla="*/ 340 w 387"/>
                <a:gd name="T3" fmla="*/ 74 h 320"/>
                <a:gd name="T4" fmla="*/ 295 w 387"/>
                <a:gd name="T5" fmla="*/ 143 h 320"/>
                <a:gd name="T6" fmla="*/ 250 w 387"/>
                <a:gd name="T7" fmla="*/ 211 h 320"/>
                <a:gd name="T8" fmla="*/ 205 w 387"/>
                <a:gd name="T9" fmla="*/ 279 h 320"/>
                <a:gd name="T10" fmla="*/ 181 w 387"/>
                <a:gd name="T11" fmla="*/ 279 h 320"/>
                <a:gd name="T12" fmla="*/ 159 w 387"/>
                <a:gd name="T13" fmla="*/ 279 h 320"/>
                <a:gd name="T14" fmla="*/ 136 w 387"/>
                <a:gd name="T15" fmla="*/ 279 h 320"/>
                <a:gd name="T16" fmla="*/ 114 w 387"/>
                <a:gd name="T17" fmla="*/ 279 h 320"/>
                <a:gd name="T18" fmla="*/ 108 w 387"/>
                <a:gd name="T19" fmla="*/ 285 h 320"/>
                <a:gd name="T20" fmla="*/ 102 w 387"/>
                <a:gd name="T21" fmla="*/ 290 h 320"/>
                <a:gd name="T22" fmla="*/ 91 w 387"/>
                <a:gd name="T23" fmla="*/ 296 h 320"/>
                <a:gd name="T24" fmla="*/ 85 w 387"/>
                <a:gd name="T25" fmla="*/ 302 h 320"/>
                <a:gd name="T26" fmla="*/ 68 w 387"/>
                <a:gd name="T27" fmla="*/ 302 h 320"/>
                <a:gd name="T28" fmla="*/ 51 w 387"/>
                <a:gd name="T29" fmla="*/ 308 h 320"/>
                <a:gd name="T30" fmla="*/ 34 w 387"/>
                <a:gd name="T31" fmla="*/ 308 h 320"/>
                <a:gd name="T32" fmla="*/ 17 w 387"/>
                <a:gd name="T33" fmla="*/ 308 h 320"/>
                <a:gd name="T34" fmla="*/ 11 w 387"/>
                <a:gd name="T35" fmla="*/ 308 h 320"/>
                <a:gd name="T36" fmla="*/ 11 w 387"/>
                <a:gd name="T37" fmla="*/ 313 h 320"/>
                <a:gd name="T38" fmla="*/ 5 w 387"/>
                <a:gd name="T39" fmla="*/ 319 h 320"/>
                <a:gd name="T40" fmla="*/ 0 w 387"/>
                <a:gd name="T41" fmla="*/ 31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7" h="320">
                  <a:moveTo>
                    <a:pt x="386" y="0"/>
                  </a:moveTo>
                  <a:lnTo>
                    <a:pt x="340" y="74"/>
                  </a:lnTo>
                  <a:lnTo>
                    <a:pt x="295" y="143"/>
                  </a:lnTo>
                  <a:lnTo>
                    <a:pt x="250" y="211"/>
                  </a:lnTo>
                  <a:lnTo>
                    <a:pt x="205" y="279"/>
                  </a:lnTo>
                  <a:lnTo>
                    <a:pt x="181" y="279"/>
                  </a:lnTo>
                  <a:lnTo>
                    <a:pt x="159" y="279"/>
                  </a:lnTo>
                  <a:lnTo>
                    <a:pt x="136" y="279"/>
                  </a:lnTo>
                  <a:lnTo>
                    <a:pt x="114" y="279"/>
                  </a:lnTo>
                  <a:lnTo>
                    <a:pt x="108" y="285"/>
                  </a:lnTo>
                  <a:lnTo>
                    <a:pt x="102" y="290"/>
                  </a:lnTo>
                  <a:lnTo>
                    <a:pt x="91" y="296"/>
                  </a:lnTo>
                  <a:lnTo>
                    <a:pt x="85" y="302"/>
                  </a:lnTo>
                  <a:lnTo>
                    <a:pt x="68" y="302"/>
                  </a:lnTo>
                  <a:lnTo>
                    <a:pt x="51" y="308"/>
                  </a:lnTo>
                  <a:lnTo>
                    <a:pt x="34" y="308"/>
                  </a:lnTo>
                  <a:lnTo>
                    <a:pt x="17" y="308"/>
                  </a:lnTo>
                  <a:lnTo>
                    <a:pt x="11" y="308"/>
                  </a:lnTo>
                  <a:lnTo>
                    <a:pt x="11" y="313"/>
                  </a:lnTo>
                  <a:lnTo>
                    <a:pt x="5" y="319"/>
                  </a:lnTo>
                  <a:lnTo>
                    <a:pt x="0" y="31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Freeform 280"/>
            <p:cNvSpPr>
              <a:spLocks noChangeArrowheads="1"/>
            </p:cNvSpPr>
            <p:nvPr/>
          </p:nvSpPr>
          <p:spPr bwMode="auto">
            <a:xfrm>
              <a:off x="6138863" y="4178300"/>
              <a:ext cx="139700" cy="85725"/>
            </a:xfrm>
            <a:custGeom>
              <a:avLst/>
              <a:gdLst>
                <a:gd name="T0" fmla="*/ 17 w 387"/>
                <a:gd name="T1" fmla="*/ 0 h 239"/>
                <a:gd name="T2" fmla="*/ 11 w 387"/>
                <a:gd name="T3" fmla="*/ 6 h 239"/>
                <a:gd name="T4" fmla="*/ 5 w 387"/>
                <a:gd name="T5" fmla="*/ 17 h 239"/>
                <a:gd name="T6" fmla="*/ 5 w 387"/>
                <a:gd name="T7" fmla="*/ 22 h 239"/>
                <a:gd name="T8" fmla="*/ 0 w 387"/>
                <a:gd name="T9" fmla="*/ 28 h 239"/>
                <a:gd name="T10" fmla="*/ 0 w 387"/>
                <a:gd name="T11" fmla="*/ 28 h 239"/>
                <a:gd name="T12" fmla="*/ 0 w 387"/>
                <a:gd name="T13" fmla="*/ 34 h 239"/>
                <a:gd name="T14" fmla="*/ 0 w 387"/>
                <a:gd name="T15" fmla="*/ 34 h 239"/>
                <a:gd name="T16" fmla="*/ 11 w 387"/>
                <a:gd name="T17" fmla="*/ 45 h 239"/>
                <a:gd name="T18" fmla="*/ 11 w 387"/>
                <a:gd name="T19" fmla="*/ 45 h 239"/>
                <a:gd name="T20" fmla="*/ 22 w 387"/>
                <a:gd name="T21" fmla="*/ 57 h 239"/>
                <a:gd name="T22" fmla="*/ 22 w 387"/>
                <a:gd name="T23" fmla="*/ 57 h 239"/>
                <a:gd name="T24" fmla="*/ 28 w 387"/>
                <a:gd name="T25" fmla="*/ 68 h 239"/>
                <a:gd name="T26" fmla="*/ 28 w 387"/>
                <a:gd name="T27" fmla="*/ 68 h 239"/>
                <a:gd name="T28" fmla="*/ 34 w 387"/>
                <a:gd name="T29" fmla="*/ 79 h 239"/>
                <a:gd name="T30" fmla="*/ 34 w 387"/>
                <a:gd name="T31" fmla="*/ 79 h 239"/>
                <a:gd name="T32" fmla="*/ 40 w 387"/>
                <a:gd name="T33" fmla="*/ 91 h 239"/>
                <a:gd name="T34" fmla="*/ 40 w 387"/>
                <a:gd name="T35" fmla="*/ 91 h 239"/>
                <a:gd name="T36" fmla="*/ 45 w 387"/>
                <a:gd name="T37" fmla="*/ 102 h 239"/>
                <a:gd name="T38" fmla="*/ 45 w 387"/>
                <a:gd name="T39" fmla="*/ 102 h 239"/>
                <a:gd name="T40" fmla="*/ 51 w 387"/>
                <a:gd name="T41" fmla="*/ 107 h 239"/>
                <a:gd name="T42" fmla="*/ 51 w 387"/>
                <a:gd name="T43" fmla="*/ 107 h 239"/>
                <a:gd name="T44" fmla="*/ 62 w 387"/>
                <a:gd name="T45" fmla="*/ 119 h 239"/>
                <a:gd name="T46" fmla="*/ 62 w 387"/>
                <a:gd name="T47" fmla="*/ 119 h 239"/>
                <a:gd name="T48" fmla="*/ 74 w 387"/>
                <a:gd name="T49" fmla="*/ 131 h 239"/>
                <a:gd name="T50" fmla="*/ 74 w 387"/>
                <a:gd name="T51" fmla="*/ 131 h 239"/>
                <a:gd name="T52" fmla="*/ 85 w 387"/>
                <a:gd name="T53" fmla="*/ 136 h 239"/>
                <a:gd name="T54" fmla="*/ 85 w 387"/>
                <a:gd name="T55" fmla="*/ 136 h 239"/>
                <a:gd name="T56" fmla="*/ 102 w 387"/>
                <a:gd name="T57" fmla="*/ 147 h 239"/>
                <a:gd name="T58" fmla="*/ 102 w 387"/>
                <a:gd name="T59" fmla="*/ 147 h 239"/>
                <a:gd name="T60" fmla="*/ 142 w 387"/>
                <a:gd name="T61" fmla="*/ 165 h 239"/>
                <a:gd name="T62" fmla="*/ 142 w 387"/>
                <a:gd name="T63" fmla="*/ 165 h 239"/>
                <a:gd name="T64" fmla="*/ 205 w 387"/>
                <a:gd name="T65" fmla="*/ 193 h 239"/>
                <a:gd name="T66" fmla="*/ 205 w 387"/>
                <a:gd name="T67" fmla="*/ 193 h 239"/>
                <a:gd name="T68" fmla="*/ 267 w 387"/>
                <a:gd name="T69" fmla="*/ 222 h 239"/>
                <a:gd name="T70" fmla="*/ 267 w 387"/>
                <a:gd name="T71" fmla="*/ 222 h 239"/>
                <a:gd name="T72" fmla="*/ 290 w 387"/>
                <a:gd name="T73" fmla="*/ 233 h 239"/>
                <a:gd name="T74" fmla="*/ 312 w 387"/>
                <a:gd name="T75" fmla="*/ 238 h 239"/>
                <a:gd name="T76" fmla="*/ 335 w 387"/>
                <a:gd name="T77" fmla="*/ 238 h 239"/>
                <a:gd name="T78" fmla="*/ 364 w 387"/>
                <a:gd name="T79" fmla="*/ 238 h 239"/>
                <a:gd name="T80" fmla="*/ 386 w 387"/>
                <a:gd name="T81" fmla="*/ 23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239">
                  <a:moveTo>
                    <a:pt x="17" y="0"/>
                  </a:moveTo>
                  <a:lnTo>
                    <a:pt x="11" y="6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62" y="119"/>
                  </a:lnTo>
                  <a:lnTo>
                    <a:pt x="62" y="119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102" y="147"/>
                  </a:lnTo>
                  <a:lnTo>
                    <a:pt x="102" y="147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205" y="193"/>
                  </a:lnTo>
                  <a:lnTo>
                    <a:pt x="205" y="193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290" y="233"/>
                  </a:lnTo>
                  <a:lnTo>
                    <a:pt x="312" y="238"/>
                  </a:lnTo>
                  <a:lnTo>
                    <a:pt x="335" y="238"/>
                  </a:lnTo>
                  <a:lnTo>
                    <a:pt x="364" y="238"/>
                  </a:lnTo>
                  <a:lnTo>
                    <a:pt x="386" y="23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Freeform 281"/>
            <p:cNvSpPr>
              <a:spLocks noChangeArrowheads="1"/>
            </p:cNvSpPr>
            <p:nvPr/>
          </p:nvSpPr>
          <p:spPr bwMode="auto">
            <a:xfrm>
              <a:off x="5973763" y="4373563"/>
              <a:ext cx="166687" cy="17462"/>
            </a:xfrm>
            <a:custGeom>
              <a:avLst/>
              <a:gdLst>
                <a:gd name="T0" fmla="*/ 460 w 461"/>
                <a:gd name="T1" fmla="*/ 17 h 47"/>
                <a:gd name="T2" fmla="*/ 448 w 461"/>
                <a:gd name="T3" fmla="*/ 22 h 47"/>
                <a:gd name="T4" fmla="*/ 426 w 461"/>
                <a:gd name="T5" fmla="*/ 28 h 47"/>
                <a:gd name="T6" fmla="*/ 397 w 461"/>
                <a:gd name="T7" fmla="*/ 28 h 47"/>
                <a:gd name="T8" fmla="*/ 380 w 461"/>
                <a:gd name="T9" fmla="*/ 28 h 47"/>
                <a:gd name="T10" fmla="*/ 369 w 461"/>
                <a:gd name="T11" fmla="*/ 17 h 47"/>
                <a:gd name="T12" fmla="*/ 363 w 461"/>
                <a:gd name="T13" fmla="*/ 11 h 47"/>
                <a:gd name="T14" fmla="*/ 357 w 461"/>
                <a:gd name="T15" fmla="*/ 0 h 47"/>
                <a:gd name="T16" fmla="*/ 357 w 461"/>
                <a:gd name="T17" fmla="*/ 0 h 47"/>
                <a:gd name="T18" fmla="*/ 357 w 461"/>
                <a:gd name="T19" fmla="*/ 6 h 47"/>
                <a:gd name="T20" fmla="*/ 346 w 461"/>
                <a:gd name="T21" fmla="*/ 11 h 47"/>
                <a:gd name="T22" fmla="*/ 329 w 461"/>
                <a:gd name="T23" fmla="*/ 22 h 47"/>
                <a:gd name="T24" fmla="*/ 312 w 461"/>
                <a:gd name="T25" fmla="*/ 17 h 47"/>
                <a:gd name="T26" fmla="*/ 306 w 461"/>
                <a:gd name="T27" fmla="*/ 17 h 47"/>
                <a:gd name="T28" fmla="*/ 301 w 461"/>
                <a:gd name="T29" fmla="*/ 17 h 47"/>
                <a:gd name="T30" fmla="*/ 295 w 461"/>
                <a:gd name="T31" fmla="*/ 28 h 47"/>
                <a:gd name="T32" fmla="*/ 289 w 461"/>
                <a:gd name="T33" fmla="*/ 40 h 47"/>
                <a:gd name="T34" fmla="*/ 284 w 461"/>
                <a:gd name="T35" fmla="*/ 46 h 47"/>
                <a:gd name="T36" fmla="*/ 284 w 461"/>
                <a:gd name="T37" fmla="*/ 46 h 47"/>
                <a:gd name="T38" fmla="*/ 272 w 461"/>
                <a:gd name="T39" fmla="*/ 46 h 47"/>
                <a:gd name="T40" fmla="*/ 261 w 461"/>
                <a:gd name="T41" fmla="*/ 46 h 47"/>
                <a:gd name="T42" fmla="*/ 250 w 461"/>
                <a:gd name="T43" fmla="*/ 46 h 47"/>
                <a:gd name="T44" fmla="*/ 238 w 461"/>
                <a:gd name="T45" fmla="*/ 46 h 47"/>
                <a:gd name="T46" fmla="*/ 226 w 461"/>
                <a:gd name="T47" fmla="*/ 46 h 47"/>
                <a:gd name="T48" fmla="*/ 216 w 461"/>
                <a:gd name="T49" fmla="*/ 46 h 47"/>
                <a:gd name="T50" fmla="*/ 204 w 461"/>
                <a:gd name="T51" fmla="*/ 40 h 47"/>
                <a:gd name="T52" fmla="*/ 193 w 461"/>
                <a:gd name="T53" fmla="*/ 34 h 47"/>
                <a:gd name="T54" fmla="*/ 170 w 461"/>
                <a:gd name="T55" fmla="*/ 28 h 47"/>
                <a:gd name="T56" fmla="*/ 153 w 461"/>
                <a:gd name="T57" fmla="*/ 28 h 47"/>
                <a:gd name="T58" fmla="*/ 147 w 461"/>
                <a:gd name="T59" fmla="*/ 28 h 47"/>
                <a:gd name="T60" fmla="*/ 141 w 461"/>
                <a:gd name="T61" fmla="*/ 34 h 47"/>
                <a:gd name="T62" fmla="*/ 130 w 461"/>
                <a:gd name="T63" fmla="*/ 40 h 47"/>
                <a:gd name="T64" fmla="*/ 113 w 461"/>
                <a:gd name="T65" fmla="*/ 40 h 47"/>
                <a:gd name="T66" fmla="*/ 96 w 461"/>
                <a:gd name="T67" fmla="*/ 34 h 47"/>
                <a:gd name="T68" fmla="*/ 85 w 461"/>
                <a:gd name="T69" fmla="*/ 28 h 47"/>
                <a:gd name="T70" fmla="*/ 73 w 461"/>
                <a:gd name="T71" fmla="*/ 34 h 47"/>
                <a:gd name="T72" fmla="*/ 62 w 461"/>
                <a:gd name="T73" fmla="*/ 40 h 47"/>
                <a:gd name="T74" fmla="*/ 51 w 461"/>
                <a:gd name="T75" fmla="*/ 40 h 47"/>
                <a:gd name="T76" fmla="*/ 39 w 461"/>
                <a:gd name="T77" fmla="*/ 40 h 47"/>
                <a:gd name="T78" fmla="*/ 22 w 461"/>
                <a:gd name="T79" fmla="*/ 34 h 47"/>
                <a:gd name="T80" fmla="*/ 5 w 461"/>
                <a:gd name="T81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1" h="47">
                  <a:moveTo>
                    <a:pt x="460" y="17"/>
                  </a:moveTo>
                  <a:lnTo>
                    <a:pt x="460" y="17"/>
                  </a:lnTo>
                  <a:lnTo>
                    <a:pt x="448" y="22"/>
                  </a:lnTo>
                  <a:lnTo>
                    <a:pt x="448" y="22"/>
                  </a:lnTo>
                  <a:lnTo>
                    <a:pt x="426" y="28"/>
                  </a:lnTo>
                  <a:lnTo>
                    <a:pt x="426" y="28"/>
                  </a:lnTo>
                  <a:lnTo>
                    <a:pt x="397" y="28"/>
                  </a:lnTo>
                  <a:lnTo>
                    <a:pt x="397" y="28"/>
                  </a:lnTo>
                  <a:lnTo>
                    <a:pt x="380" y="28"/>
                  </a:lnTo>
                  <a:lnTo>
                    <a:pt x="380" y="28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57" y="6"/>
                  </a:lnTo>
                  <a:lnTo>
                    <a:pt x="357" y="6"/>
                  </a:lnTo>
                  <a:lnTo>
                    <a:pt x="346" y="11"/>
                  </a:lnTo>
                  <a:lnTo>
                    <a:pt x="346" y="11"/>
                  </a:lnTo>
                  <a:lnTo>
                    <a:pt x="329" y="22"/>
                  </a:lnTo>
                  <a:lnTo>
                    <a:pt x="329" y="22"/>
                  </a:lnTo>
                  <a:lnTo>
                    <a:pt x="323" y="22"/>
                  </a:lnTo>
                  <a:lnTo>
                    <a:pt x="312" y="17"/>
                  </a:lnTo>
                  <a:lnTo>
                    <a:pt x="312" y="17"/>
                  </a:lnTo>
                  <a:lnTo>
                    <a:pt x="306" y="17"/>
                  </a:lnTo>
                  <a:lnTo>
                    <a:pt x="301" y="17"/>
                  </a:lnTo>
                  <a:lnTo>
                    <a:pt x="301" y="17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72" y="46"/>
                  </a:lnTo>
                  <a:lnTo>
                    <a:pt x="272" y="46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0" y="46"/>
                  </a:lnTo>
                  <a:lnTo>
                    <a:pt x="250" y="46"/>
                  </a:lnTo>
                  <a:lnTo>
                    <a:pt x="238" y="46"/>
                  </a:lnTo>
                  <a:lnTo>
                    <a:pt x="238" y="46"/>
                  </a:lnTo>
                  <a:lnTo>
                    <a:pt x="226" y="46"/>
                  </a:lnTo>
                  <a:lnTo>
                    <a:pt x="226" y="46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3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Freeform 282"/>
            <p:cNvSpPr>
              <a:spLocks noChangeArrowheads="1"/>
            </p:cNvSpPr>
            <p:nvPr/>
          </p:nvSpPr>
          <p:spPr bwMode="auto">
            <a:xfrm>
              <a:off x="6110288" y="4378325"/>
              <a:ext cx="28575" cy="169863"/>
            </a:xfrm>
            <a:custGeom>
              <a:avLst/>
              <a:gdLst>
                <a:gd name="T0" fmla="*/ 80 w 81"/>
                <a:gd name="T1" fmla="*/ 0 h 473"/>
                <a:gd name="T2" fmla="*/ 68 w 81"/>
                <a:gd name="T3" fmla="*/ 23 h 473"/>
                <a:gd name="T4" fmla="*/ 63 w 81"/>
                <a:gd name="T5" fmla="*/ 51 h 473"/>
                <a:gd name="T6" fmla="*/ 51 w 81"/>
                <a:gd name="T7" fmla="*/ 74 h 473"/>
                <a:gd name="T8" fmla="*/ 40 w 81"/>
                <a:gd name="T9" fmla="*/ 96 h 473"/>
                <a:gd name="T10" fmla="*/ 29 w 81"/>
                <a:gd name="T11" fmla="*/ 102 h 473"/>
                <a:gd name="T12" fmla="*/ 17 w 81"/>
                <a:gd name="T13" fmla="*/ 108 h 473"/>
                <a:gd name="T14" fmla="*/ 6 w 81"/>
                <a:gd name="T15" fmla="*/ 119 h 473"/>
                <a:gd name="T16" fmla="*/ 0 w 81"/>
                <a:gd name="T17" fmla="*/ 125 h 473"/>
                <a:gd name="T18" fmla="*/ 0 w 81"/>
                <a:gd name="T19" fmla="*/ 199 h 473"/>
                <a:gd name="T20" fmla="*/ 0 w 81"/>
                <a:gd name="T21" fmla="*/ 273 h 473"/>
                <a:gd name="T22" fmla="*/ 0 w 81"/>
                <a:gd name="T23" fmla="*/ 341 h 473"/>
                <a:gd name="T24" fmla="*/ 6 w 81"/>
                <a:gd name="T25" fmla="*/ 415 h 473"/>
                <a:gd name="T26" fmla="*/ 17 w 81"/>
                <a:gd name="T27" fmla="*/ 432 h 473"/>
                <a:gd name="T28" fmla="*/ 29 w 81"/>
                <a:gd name="T29" fmla="*/ 443 h 473"/>
                <a:gd name="T30" fmla="*/ 40 w 81"/>
                <a:gd name="T31" fmla="*/ 460 h 473"/>
                <a:gd name="T32" fmla="*/ 51 w 81"/>
                <a:gd name="T33" fmla="*/ 47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473">
                  <a:moveTo>
                    <a:pt x="80" y="0"/>
                  </a:moveTo>
                  <a:lnTo>
                    <a:pt x="68" y="23"/>
                  </a:lnTo>
                  <a:lnTo>
                    <a:pt x="63" y="51"/>
                  </a:lnTo>
                  <a:lnTo>
                    <a:pt x="51" y="74"/>
                  </a:lnTo>
                  <a:lnTo>
                    <a:pt x="40" y="96"/>
                  </a:lnTo>
                  <a:lnTo>
                    <a:pt x="29" y="102"/>
                  </a:lnTo>
                  <a:lnTo>
                    <a:pt x="17" y="108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0" y="199"/>
                  </a:lnTo>
                  <a:lnTo>
                    <a:pt x="0" y="273"/>
                  </a:lnTo>
                  <a:lnTo>
                    <a:pt x="0" y="341"/>
                  </a:lnTo>
                  <a:lnTo>
                    <a:pt x="6" y="415"/>
                  </a:lnTo>
                  <a:lnTo>
                    <a:pt x="17" y="432"/>
                  </a:lnTo>
                  <a:lnTo>
                    <a:pt x="29" y="443"/>
                  </a:lnTo>
                  <a:lnTo>
                    <a:pt x="40" y="460"/>
                  </a:lnTo>
                  <a:lnTo>
                    <a:pt x="51" y="47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Freeform 283"/>
            <p:cNvSpPr>
              <a:spLocks noChangeArrowheads="1"/>
            </p:cNvSpPr>
            <p:nvPr/>
          </p:nvSpPr>
          <p:spPr bwMode="auto">
            <a:xfrm>
              <a:off x="5916613" y="4384675"/>
              <a:ext cx="22225" cy="192088"/>
            </a:xfrm>
            <a:custGeom>
              <a:avLst/>
              <a:gdLst>
                <a:gd name="T0" fmla="*/ 5 w 63"/>
                <a:gd name="T1" fmla="*/ 6 h 535"/>
                <a:gd name="T2" fmla="*/ 5 w 63"/>
                <a:gd name="T3" fmla="*/ 17 h 535"/>
                <a:gd name="T4" fmla="*/ 5 w 63"/>
                <a:gd name="T5" fmla="*/ 17 h 535"/>
                <a:gd name="T6" fmla="*/ 5 w 63"/>
                <a:gd name="T7" fmla="*/ 22 h 535"/>
                <a:gd name="T8" fmla="*/ 11 w 63"/>
                <a:gd name="T9" fmla="*/ 28 h 535"/>
                <a:gd name="T10" fmla="*/ 11 w 63"/>
                <a:gd name="T11" fmla="*/ 34 h 535"/>
                <a:gd name="T12" fmla="*/ 16 w 63"/>
                <a:gd name="T13" fmla="*/ 34 h 535"/>
                <a:gd name="T14" fmla="*/ 34 w 63"/>
                <a:gd name="T15" fmla="*/ 46 h 535"/>
                <a:gd name="T16" fmla="*/ 34 w 63"/>
                <a:gd name="T17" fmla="*/ 46 h 535"/>
                <a:gd name="T18" fmla="*/ 34 w 63"/>
                <a:gd name="T19" fmla="*/ 46 h 535"/>
                <a:gd name="T20" fmla="*/ 34 w 63"/>
                <a:gd name="T21" fmla="*/ 51 h 535"/>
                <a:gd name="T22" fmla="*/ 45 w 63"/>
                <a:gd name="T23" fmla="*/ 62 h 535"/>
                <a:gd name="T24" fmla="*/ 45 w 63"/>
                <a:gd name="T25" fmla="*/ 74 h 535"/>
                <a:gd name="T26" fmla="*/ 39 w 63"/>
                <a:gd name="T27" fmla="*/ 79 h 535"/>
                <a:gd name="T28" fmla="*/ 34 w 63"/>
                <a:gd name="T29" fmla="*/ 97 h 535"/>
                <a:gd name="T30" fmla="*/ 28 w 63"/>
                <a:gd name="T31" fmla="*/ 119 h 535"/>
                <a:gd name="T32" fmla="*/ 28 w 63"/>
                <a:gd name="T33" fmla="*/ 131 h 535"/>
                <a:gd name="T34" fmla="*/ 34 w 63"/>
                <a:gd name="T35" fmla="*/ 142 h 535"/>
                <a:gd name="T36" fmla="*/ 39 w 63"/>
                <a:gd name="T37" fmla="*/ 147 h 535"/>
                <a:gd name="T38" fmla="*/ 50 w 63"/>
                <a:gd name="T39" fmla="*/ 159 h 535"/>
                <a:gd name="T40" fmla="*/ 56 w 63"/>
                <a:gd name="T41" fmla="*/ 171 h 535"/>
                <a:gd name="T42" fmla="*/ 62 w 63"/>
                <a:gd name="T43" fmla="*/ 182 h 535"/>
                <a:gd name="T44" fmla="*/ 56 w 63"/>
                <a:gd name="T45" fmla="*/ 193 h 535"/>
                <a:gd name="T46" fmla="*/ 56 w 63"/>
                <a:gd name="T47" fmla="*/ 210 h 535"/>
                <a:gd name="T48" fmla="*/ 56 w 63"/>
                <a:gd name="T49" fmla="*/ 216 h 535"/>
                <a:gd name="T50" fmla="*/ 50 w 63"/>
                <a:gd name="T51" fmla="*/ 227 h 535"/>
                <a:gd name="T52" fmla="*/ 50 w 63"/>
                <a:gd name="T53" fmla="*/ 239 h 535"/>
                <a:gd name="T54" fmla="*/ 45 w 63"/>
                <a:gd name="T55" fmla="*/ 244 h 535"/>
                <a:gd name="T56" fmla="*/ 34 w 63"/>
                <a:gd name="T57" fmla="*/ 244 h 535"/>
                <a:gd name="T58" fmla="*/ 28 w 63"/>
                <a:gd name="T59" fmla="*/ 250 h 535"/>
                <a:gd name="T60" fmla="*/ 22 w 63"/>
                <a:gd name="T61" fmla="*/ 267 h 535"/>
                <a:gd name="T62" fmla="*/ 22 w 63"/>
                <a:gd name="T63" fmla="*/ 284 h 535"/>
                <a:gd name="T64" fmla="*/ 22 w 63"/>
                <a:gd name="T65" fmla="*/ 301 h 535"/>
                <a:gd name="T66" fmla="*/ 22 w 63"/>
                <a:gd name="T67" fmla="*/ 312 h 535"/>
                <a:gd name="T68" fmla="*/ 11 w 63"/>
                <a:gd name="T69" fmla="*/ 324 h 535"/>
                <a:gd name="T70" fmla="*/ 11 w 63"/>
                <a:gd name="T71" fmla="*/ 336 h 535"/>
                <a:gd name="T72" fmla="*/ 11 w 63"/>
                <a:gd name="T73" fmla="*/ 358 h 535"/>
                <a:gd name="T74" fmla="*/ 22 w 63"/>
                <a:gd name="T75" fmla="*/ 375 h 535"/>
                <a:gd name="T76" fmla="*/ 16 w 63"/>
                <a:gd name="T77" fmla="*/ 386 h 535"/>
                <a:gd name="T78" fmla="*/ 16 w 63"/>
                <a:gd name="T79" fmla="*/ 398 h 535"/>
                <a:gd name="T80" fmla="*/ 16 w 63"/>
                <a:gd name="T81" fmla="*/ 403 h 535"/>
                <a:gd name="T82" fmla="*/ 16 w 63"/>
                <a:gd name="T83" fmla="*/ 409 h 535"/>
                <a:gd name="T84" fmla="*/ 16 w 63"/>
                <a:gd name="T85" fmla="*/ 415 h 535"/>
                <a:gd name="T86" fmla="*/ 16 w 63"/>
                <a:gd name="T87" fmla="*/ 471 h 535"/>
                <a:gd name="T88" fmla="*/ 16 w 63"/>
                <a:gd name="T89" fmla="*/ 5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535">
                  <a:moveTo>
                    <a:pt x="0" y="0"/>
                  </a:moveTo>
                  <a:lnTo>
                    <a:pt x="5" y="6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2" y="182"/>
                  </a:lnTo>
                  <a:lnTo>
                    <a:pt x="62" y="182"/>
                  </a:lnTo>
                  <a:lnTo>
                    <a:pt x="56" y="193"/>
                  </a:lnTo>
                  <a:lnTo>
                    <a:pt x="56" y="193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22" y="301"/>
                  </a:lnTo>
                  <a:lnTo>
                    <a:pt x="22" y="301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1" y="330"/>
                  </a:lnTo>
                  <a:lnTo>
                    <a:pt x="11" y="336"/>
                  </a:lnTo>
                  <a:lnTo>
                    <a:pt x="11" y="336"/>
                  </a:lnTo>
                  <a:lnTo>
                    <a:pt x="11" y="358"/>
                  </a:lnTo>
                  <a:lnTo>
                    <a:pt x="11" y="358"/>
                  </a:lnTo>
                  <a:lnTo>
                    <a:pt x="22" y="375"/>
                  </a:lnTo>
                  <a:lnTo>
                    <a:pt x="22" y="375"/>
                  </a:lnTo>
                  <a:lnTo>
                    <a:pt x="16" y="386"/>
                  </a:lnTo>
                  <a:lnTo>
                    <a:pt x="16" y="386"/>
                  </a:lnTo>
                  <a:lnTo>
                    <a:pt x="16" y="398"/>
                  </a:lnTo>
                  <a:lnTo>
                    <a:pt x="16" y="398"/>
                  </a:lnTo>
                  <a:lnTo>
                    <a:pt x="16" y="403"/>
                  </a:lnTo>
                  <a:lnTo>
                    <a:pt x="16" y="403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15"/>
                  </a:lnTo>
                  <a:lnTo>
                    <a:pt x="16" y="443"/>
                  </a:lnTo>
                  <a:lnTo>
                    <a:pt x="16" y="471"/>
                  </a:lnTo>
                  <a:lnTo>
                    <a:pt x="16" y="506"/>
                  </a:lnTo>
                  <a:lnTo>
                    <a:pt x="16" y="53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Freeform 284"/>
            <p:cNvSpPr>
              <a:spLocks noChangeArrowheads="1"/>
            </p:cNvSpPr>
            <p:nvPr/>
          </p:nvSpPr>
          <p:spPr bwMode="auto">
            <a:xfrm>
              <a:off x="5394325" y="4419600"/>
              <a:ext cx="80963" cy="25400"/>
            </a:xfrm>
            <a:custGeom>
              <a:avLst/>
              <a:gdLst>
                <a:gd name="T0" fmla="*/ 222 w 223"/>
                <a:gd name="T1" fmla="*/ 0 h 69"/>
                <a:gd name="T2" fmla="*/ 222 w 223"/>
                <a:gd name="T3" fmla="*/ 0 h 69"/>
                <a:gd name="T4" fmla="*/ 216 w 223"/>
                <a:gd name="T5" fmla="*/ 0 h 69"/>
                <a:gd name="T6" fmla="*/ 216 w 223"/>
                <a:gd name="T7" fmla="*/ 0 h 69"/>
                <a:gd name="T8" fmla="*/ 211 w 223"/>
                <a:gd name="T9" fmla="*/ 11 h 69"/>
                <a:gd name="T10" fmla="*/ 211 w 223"/>
                <a:gd name="T11" fmla="*/ 11 h 69"/>
                <a:gd name="T12" fmla="*/ 205 w 223"/>
                <a:gd name="T13" fmla="*/ 22 h 69"/>
                <a:gd name="T14" fmla="*/ 205 w 223"/>
                <a:gd name="T15" fmla="*/ 22 h 69"/>
                <a:gd name="T16" fmla="*/ 205 w 223"/>
                <a:gd name="T17" fmla="*/ 34 h 69"/>
                <a:gd name="T18" fmla="*/ 205 w 223"/>
                <a:gd name="T19" fmla="*/ 34 h 69"/>
                <a:gd name="T20" fmla="*/ 205 w 223"/>
                <a:gd name="T21" fmla="*/ 45 h 69"/>
                <a:gd name="T22" fmla="*/ 205 w 223"/>
                <a:gd name="T23" fmla="*/ 45 h 69"/>
                <a:gd name="T24" fmla="*/ 211 w 223"/>
                <a:gd name="T25" fmla="*/ 56 h 69"/>
                <a:gd name="T26" fmla="*/ 211 w 223"/>
                <a:gd name="T27" fmla="*/ 56 h 69"/>
                <a:gd name="T28" fmla="*/ 216 w 223"/>
                <a:gd name="T29" fmla="*/ 68 h 69"/>
                <a:gd name="T30" fmla="*/ 216 w 223"/>
                <a:gd name="T31" fmla="*/ 68 h 69"/>
                <a:gd name="T32" fmla="*/ 216 w 223"/>
                <a:gd name="T33" fmla="*/ 68 h 69"/>
                <a:gd name="T34" fmla="*/ 216 w 223"/>
                <a:gd name="T35" fmla="*/ 68 h 69"/>
                <a:gd name="T36" fmla="*/ 216 w 223"/>
                <a:gd name="T37" fmla="*/ 68 h 69"/>
                <a:gd name="T38" fmla="*/ 216 w 223"/>
                <a:gd name="T39" fmla="*/ 68 h 69"/>
                <a:gd name="T40" fmla="*/ 205 w 223"/>
                <a:gd name="T41" fmla="*/ 68 h 69"/>
                <a:gd name="T42" fmla="*/ 205 w 223"/>
                <a:gd name="T43" fmla="*/ 68 h 69"/>
                <a:gd name="T44" fmla="*/ 193 w 223"/>
                <a:gd name="T45" fmla="*/ 62 h 69"/>
                <a:gd name="T46" fmla="*/ 193 w 223"/>
                <a:gd name="T47" fmla="*/ 62 h 69"/>
                <a:gd name="T48" fmla="*/ 177 w 223"/>
                <a:gd name="T49" fmla="*/ 62 h 69"/>
                <a:gd name="T50" fmla="*/ 177 w 223"/>
                <a:gd name="T51" fmla="*/ 62 h 69"/>
                <a:gd name="T52" fmla="*/ 165 w 223"/>
                <a:gd name="T53" fmla="*/ 62 h 69"/>
                <a:gd name="T54" fmla="*/ 165 w 223"/>
                <a:gd name="T55" fmla="*/ 62 h 69"/>
                <a:gd name="T56" fmla="*/ 153 w 223"/>
                <a:gd name="T57" fmla="*/ 62 h 69"/>
                <a:gd name="T58" fmla="*/ 153 w 223"/>
                <a:gd name="T59" fmla="*/ 62 h 69"/>
                <a:gd name="T60" fmla="*/ 142 w 223"/>
                <a:gd name="T61" fmla="*/ 62 h 69"/>
                <a:gd name="T62" fmla="*/ 142 w 223"/>
                <a:gd name="T63" fmla="*/ 62 h 69"/>
                <a:gd name="T64" fmla="*/ 137 w 223"/>
                <a:gd name="T65" fmla="*/ 62 h 69"/>
                <a:gd name="T66" fmla="*/ 137 w 223"/>
                <a:gd name="T67" fmla="*/ 62 h 69"/>
                <a:gd name="T68" fmla="*/ 125 w 223"/>
                <a:gd name="T69" fmla="*/ 62 h 69"/>
                <a:gd name="T70" fmla="*/ 125 w 223"/>
                <a:gd name="T71" fmla="*/ 62 h 69"/>
                <a:gd name="T72" fmla="*/ 119 w 223"/>
                <a:gd name="T73" fmla="*/ 62 h 69"/>
                <a:gd name="T74" fmla="*/ 119 w 223"/>
                <a:gd name="T75" fmla="*/ 62 h 69"/>
                <a:gd name="T76" fmla="*/ 114 w 223"/>
                <a:gd name="T77" fmla="*/ 56 h 69"/>
                <a:gd name="T78" fmla="*/ 114 w 223"/>
                <a:gd name="T79" fmla="*/ 56 h 69"/>
                <a:gd name="T80" fmla="*/ 108 w 223"/>
                <a:gd name="T81" fmla="*/ 50 h 69"/>
                <a:gd name="T82" fmla="*/ 108 w 223"/>
                <a:gd name="T83" fmla="*/ 50 h 69"/>
                <a:gd name="T84" fmla="*/ 97 w 223"/>
                <a:gd name="T85" fmla="*/ 39 h 69"/>
                <a:gd name="T86" fmla="*/ 97 w 223"/>
                <a:gd name="T87" fmla="*/ 39 h 69"/>
                <a:gd name="T88" fmla="*/ 86 w 223"/>
                <a:gd name="T89" fmla="*/ 39 h 69"/>
                <a:gd name="T90" fmla="*/ 86 w 223"/>
                <a:gd name="T91" fmla="*/ 39 h 69"/>
                <a:gd name="T92" fmla="*/ 74 w 223"/>
                <a:gd name="T93" fmla="*/ 39 h 69"/>
                <a:gd name="T94" fmla="*/ 74 w 223"/>
                <a:gd name="T95" fmla="*/ 39 h 69"/>
                <a:gd name="T96" fmla="*/ 57 w 223"/>
                <a:gd name="T97" fmla="*/ 39 h 69"/>
                <a:gd name="T98" fmla="*/ 46 w 223"/>
                <a:gd name="T99" fmla="*/ 39 h 69"/>
                <a:gd name="T100" fmla="*/ 28 w 223"/>
                <a:gd name="T101" fmla="*/ 39 h 69"/>
                <a:gd name="T102" fmla="*/ 17 w 223"/>
                <a:gd name="T103" fmla="*/ 39 h 69"/>
                <a:gd name="T104" fmla="*/ 0 w 223"/>
                <a:gd name="T105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69">
                  <a:moveTo>
                    <a:pt x="222" y="0"/>
                  </a:moveTo>
                  <a:lnTo>
                    <a:pt x="222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11" y="56"/>
                  </a:lnTo>
                  <a:lnTo>
                    <a:pt x="211" y="56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193" y="62"/>
                  </a:lnTo>
                  <a:lnTo>
                    <a:pt x="193" y="62"/>
                  </a:lnTo>
                  <a:lnTo>
                    <a:pt x="177" y="62"/>
                  </a:lnTo>
                  <a:lnTo>
                    <a:pt x="177" y="62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53" y="62"/>
                  </a:lnTo>
                  <a:lnTo>
                    <a:pt x="153" y="62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97" y="39"/>
                  </a:lnTo>
                  <a:lnTo>
                    <a:pt x="97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57" y="39"/>
                  </a:lnTo>
                  <a:lnTo>
                    <a:pt x="46" y="39"/>
                  </a:lnTo>
                  <a:lnTo>
                    <a:pt x="28" y="39"/>
                  </a:lnTo>
                  <a:lnTo>
                    <a:pt x="17" y="39"/>
                  </a:lnTo>
                  <a:lnTo>
                    <a:pt x="0" y="3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Freeform 285"/>
            <p:cNvSpPr>
              <a:spLocks noChangeArrowheads="1"/>
            </p:cNvSpPr>
            <p:nvPr/>
          </p:nvSpPr>
          <p:spPr bwMode="auto">
            <a:xfrm>
              <a:off x="5346700" y="4432300"/>
              <a:ext cx="47625" cy="7938"/>
            </a:xfrm>
            <a:custGeom>
              <a:avLst/>
              <a:gdLst>
                <a:gd name="T0" fmla="*/ 131 w 132"/>
                <a:gd name="T1" fmla="*/ 5 h 23"/>
                <a:gd name="T2" fmla="*/ 131 w 132"/>
                <a:gd name="T3" fmla="*/ 5 h 23"/>
                <a:gd name="T4" fmla="*/ 125 w 132"/>
                <a:gd name="T5" fmla="*/ 5 h 23"/>
                <a:gd name="T6" fmla="*/ 125 w 132"/>
                <a:gd name="T7" fmla="*/ 5 h 23"/>
                <a:gd name="T8" fmla="*/ 114 w 132"/>
                <a:gd name="T9" fmla="*/ 5 h 23"/>
                <a:gd name="T10" fmla="*/ 114 w 132"/>
                <a:gd name="T11" fmla="*/ 5 h 23"/>
                <a:gd name="T12" fmla="*/ 103 w 132"/>
                <a:gd name="T13" fmla="*/ 0 h 23"/>
                <a:gd name="T14" fmla="*/ 103 w 132"/>
                <a:gd name="T15" fmla="*/ 0 h 23"/>
                <a:gd name="T16" fmla="*/ 86 w 132"/>
                <a:gd name="T17" fmla="*/ 5 h 23"/>
                <a:gd name="T18" fmla="*/ 86 w 132"/>
                <a:gd name="T19" fmla="*/ 5 h 23"/>
                <a:gd name="T20" fmla="*/ 69 w 132"/>
                <a:gd name="T21" fmla="*/ 11 h 23"/>
                <a:gd name="T22" fmla="*/ 69 w 132"/>
                <a:gd name="T23" fmla="*/ 11 h 23"/>
                <a:gd name="T24" fmla="*/ 58 w 132"/>
                <a:gd name="T25" fmla="*/ 11 h 23"/>
                <a:gd name="T26" fmla="*/ 58 w 132"/>
                <a:gd name="T27" fmla="*/ 11 h 23"/>
                <a:gd name="T28" fmla="*/ 52 w 132"/>
                <a:gd name="T29" fmla="*/ 5 h 23"/>
                <a:gd name="T30" fmla="*/ 52 w 132"/>
                <a:gd name="T31" fmla="*/ 5 h 23"/>
                <a:gd name="T32" fmla="*/ 40 w 132"/>
                <a:gd name="T33" fmla="*/ 11 h 23"/>
                <a:gd name="T34" fmla="*/ 40 w 132"/>
                <a:gd name="T35" fmla="*/ 11 h 23"/>
                <a:gd name="T36" fmla="*/ 29 w 132"/>
                <a:gd name="T37" fmla="*/ 16 h 23"/>
                <a:gd name="T38" fmla="*/ 29 w 132"/>
                <a:gd name="T39" fmla="*/ 16 h 23"/>
                <a:gd name="T40" fmla="*/ 18 w 132"/>
                <a:gd name="T41" fmla="*/ 16 h 23"/>
                <a:gd name="T42" fmla="*/ 18 w 132"/>
                <a:gd name="T43" fmla="*/ 16 h 23"/>
                <a:gd name="T44" fmla="*/ 6 w 132"/>
                <a:gd name="T45" fmla="*/ 22 h 23"/>
                <a:gd name="T46" fmla="*/ 6 w 132"/>
                <a:gd name="T47" fmla="*/ 22 h 23"/>
                <a:gd name="T48" fmla="*/ 0 w 132"/>
                <a:gd name="T4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23">
                  <a:moveTo>
                    <a:pt x="131" y="5"/>
                  </a:moveTo>
                  <a:lnTo>
                    <a:pt x="131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Freeform 286"/>
            <p:cNvSpPr>
              <a:spLocks noChangeArrowheads="1"/>
            </p:cNvSpPr>
            <p:nvPr/>
          </p:nvSpPr>
          <p:spPr bwMode="auto">
            <a:xfrm>
              <a:off x="5302250" y="4438650"/>
              <a:ext cx="46038" cy="3175"/>
            </a:xfrm>
            <a:custGeom>
              <a:avLst/>
              <a:gdLst>
                <a:gd name="T0" fmla="*/ 125 w 126"/>
                <a:gd name="T1" fmla="*/ 6 h 7"/>
                <a:gd name="T2" fmla="*/ 97 w 126"/>
                <a:gd name="T3" fmla="*/ 6 h 7"/>
                <a:gd name="T4" fmla="*/ 63 w 126"/>
                <a:gd name="T5" fmla="*/ 6 h 7"/>
                <a:gd name="T6" fmla="*/ 34 w 126"/>
                <a:gd name="T7" fmla="*/ 6 h 7"/>
                <a:gd name="T8" fmla="*/ 0 w 1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">
                  <a:moveTo>
                    <a:pt x="125" y="6"/>
                  </a:moveTo>
                  <a:lnTo>
                    <a:pt x="97" y="6"/>
                  </a:lnTo>
                  <a:lnTo>
                    <a:pt x="63" y="6"/>
                  </a:lnTo>
                  <a:lnTo>
                    <a:pt x="34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Freeform 287"/>
            <p:cNvSpPr>
              <a:spLocks noChangeArrowheads="1"/>
            </p:cNvSpPr>
            <p:nvPr/>
          </p:nvSpPr>
          <p:spPr bwMode="auto">
            <a:xfrm>
              <a:off x="5294313" y="4440238"/>
              <a:ext cx="53975" cy="34925"/>
            </a:xfrm>
            <a:custGeom>
              <a:avLst/>
              <a:gdLst>
                <a:gd name="T0" fmla="*/ 147 w 148"/>
                <a:gd name="T1" fmla="*/ 0 h 98"/>
                <a:gd name="T2" fmla="*/ 147 w 148"/>
                <a:gd name="T3" fmla="*/ 23 h 98"/>
                <a:gd name="T4" fmla="*/ 141 w 148"/>
                <a:gd name="T5" fmla="*/ 46 h 98"/>
                <a:gd name="T6" fmla="*/ 141 w 148"/>
                <a:gd name="T7" fmla="*/ 74 h 98"/>
                <a:gd name="T8" fmla="*/ 141 w 148"/>
                <a:gd name="T9" fmla="*/ 97 h 98"/>
                <a:gd name="T10" fmla="*/ 108 w 148"/>
                <a:gd name="T11" fmla="*/ 97 h 98"/>
                <a:gd name="T12" fmla="*/ 68 w 148"/>
                <a:gd name="T13" fmla="*/ 97 h 98"/>
                <a:gd name="T14" fmla="*/ 34 w 148"/>
                <a:gd name="T15" fmla="*/ 91 h 98"/>
                <a:gd name="T16" fmla="*/ 0 w 148"/>
                <a:gd name="T17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98">
                  <a:moveTo>
                    <a:pt x="147" y="0"/>
                  </a:moveTo>
                  <a:lnTo>
                    <a:pt x="147" y="23"/>
                  </a:lnTo>
                  <a:lnTo>
                    <a:pt x="141" y="46"/>
                  </a:lnTo>
                  <a:lnTo>
                    <a:pt x="141" y="74"/>
                  </a:lnTo>
                  <a:lnTo>
                    <a:pt x="141" y="97"/>
                  </a:lnTo>
                  <a:lnTo>
                    <a:pt x="108" y="97"/>
                  </a:lnTo>
                  <a:lnTo>
                    <a:pt x="68" y="97"/>
                  </a:lnTo>
                  <a:lnTo>
                    <a:pt x="34" y="91"/>
                  </a:lnTo>
                  <a:lnTo>
                    <a:pt x="0" y="9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Freeform 288"/>
            <p:cNvSpPr>
              <a:spLocks noChangeArrowheads="1"/>
            </p:cNvSpPr>
            <p:nvPr/>
          </p:nvSpPr>
          <p:spPr bwMode="auto">
            <a:xfrm>
              <a:off x="5334000" y="4433888"/>
              <a:ext cx="93663" cy="209550"/>
            </a:xfrm>
            <a:custGeom>
              <a:avLst/>
              <a:gdLst>
                <a:gd name="T0" fmla="*/ 170 w 262"/>
                <a:gd name="T1" fmla="*/ 6 h 581"/>
                <a:gd name="T2" fmla="*/ 170 w 262"/>
                <a:gd name="T3" fmla="*/ 40 h 581"/>
                <a:gd name="T4" fmla="*/ 176 w 262"/>
                <a:gd name="T5" fmla="*/ 63 h 581"/>
                <a:gd name="T6" fmla="*/ 176 w 262"/>
                <a:gd name="T7" fmla="*/ 80 h 581"/>
                <a:gd name="T8" fmla="*/ 193 w 262"/>
                <a:gd name="T9" fmla="*/ 80 h 581"/>
                <a:gd name="T10" fmla="*/ 210 w 262"/>
                <a:gd name="T11" fmla="*/ 80 h 581"/>
                <a:gd name="T12" fmla="*/ 233 w 262"/>
                <a:gd name="T13" fmla="*/ 80 h 581"/>
                <a:gd name="T14" fmla="*/ 256 w 262"/>
                <a:gd name="T15" fmla="*/ 86 h 581"/>
                <a:gd name="T16" fmla="*/ 261 w 262"/>
                <a:gd name="T17" fmla="*/ 131 h 581"/>
                <a:gd name="T18" fmla="*/ 256 w 262"/>
                <a:gd name="T19" fmla="*/ 142 h 581"/>
                <a:gd name="T20" fmla="*/ 238 w 262"/>
                <a:gd name="T21" fmla="*/ 142 h 581"/>
                <a:gd name="T22" fmla="*/ 210 w 262"/>
                <a:gd name="T23" fmla="*/ 148 h 581"/>
                <a:gd name="T24" fmla="*/ 198 w 262"/>
                <a:gd name="T25" fmla="*/ 160 h 581"/>
                <a:gd name="T26" fmla="*/ 198 w 262"/>
                <a:gd name="T27" fmla="*/ 182 h 581"/>
                <a:gd name="T28" fmla="*/ 204 w 262"/>
                <a:gd name="T29" fmla="*/ 205 h 581"/>
                <a:gd name="T30" fmla="*/ 198 w 262"/>
                <a:gd name="T31" fmla="*/ 205 h 581"/>
                <a:gd name="T32" fmla="*/ 187 w 262"/>
                <a:gd name="T33" fmla="*/ 211 h 581"/>
                <a:gd name="T34" fmla="*/ 198 w 262"/>
                <a:gd name="T35" fmla="*/ 216 h 581"/>
                <a:gd name="T36" fmla="*/ 216 w 262"/>
                <a:gd name="T37" fmla="*/ 239 h 581"/>
                <a:gd name="T38" fmla="*/ 227 w 262"/>
                <a:gd name="T39" fmla="*/ 256 h 581"/>
                <a:gd name="T40" fmla="*/ 227 w 262"/>
                <a:gd name="T41" fmla="*/ 273 h 581"/>
                <a:gd name="T42" fmla="*/ 222 w 262"/>
                <a:gd name="T43" fmla="*/ 301 h 581"/>
                <a:gd name="T44" fmla="*/ 222 w 262"/>
                <a:gd name="T45" fmla="*/ 313 h 581"/>
                <a:gd name="T46" fmla="*/ 233 w 262"/>
                <a:gd name="T47" fmla="*/ 335 h 581"/>
                <a:gd name="T48" fmla="*/ 222 w 262"/>
                <a:gd name="T49" fmla="*/ 353 h 581"/>
                <a:gd name="T50" fmla="*/ 238 w 262"/>
                <a:gd name="T51" fmla="*/ 370 h 581"/>
                <a:gd name="T52" fmla="*/ 244 w 262"/>
                <a:gd name="T53" fmla="*/ 387 h 581"/>
                <a:gd name="T54" fmla="*/ 238 w 262"/>
                <a:gd name="T55" fmla="*/ 426 h 581"/>
                <a:gd name="T56" fmla="*/ 233 w 262"/>
                <a:gd name="T57" fmla="*/ 444 h 581"/>
                <a:gd name="T58" fmla="*/ 216 w 262"/>
                <a:gd name="T59" fmla="*/ 426 h 581"/>
                <a:gd name="T60" fmla="*/ 198 w 262"/>
                <a:gd name="T61" fmla="*/ 404 h 581"/>
                <a:gd name="T62" fmla="*/ 176 w 262"/>
                <a:gd name="T63" fmla="*/ 398 h 581"/>
                <a:gd name="T64" fmla="*/ 147 w 262"/>
                <a:gd name="T65" fmla="*/ 410 h 581"/>
                <a:gd name="T66" fmla="*/ 142 w 262"/>
                <a:gd name="T67" fmla="*/ 410 h 581"/>
                <a:gd name="T68" fmla="*/ 130 w 262"/>
                <a:gd name="T69" fmla="*/ 393 h 581"/>
                <a:gd name="T70" fmla="*/ 108 w 262"/>
                <a:gd name="T71" fmla="*/ 387 h 581"/>
                <a:gd name="T72" fmla="*/ 119 w 262"/>
                <a:gd name="T73" fmla="*/ 410 h 581"/>
                <a:gd name="T74" fmla="*/ 113 w 262"/>
                <a:gd name="T75" fmla="*/ 415 h 581"/>
                <a:gd name="T76" fmla="*/ 79 w 262"/>
                <a:gd name="T77" fmla="*/ 415 h 581"/>
                <a:gd name="T78" fmla="*/ 68 w 262"/>
                <a:gd name="T79" fmla="*/ 432 h 581"/>
                <a:gd name="T80" fmla="*/ 73 w 262"/>
                <a:gd name="T81" fmla="*/ 450 h 581"/>
                <a:gd name="T82" fmla="*/ 62 w 262"/>
                <a:gd name="T83" fmla="*/ 455 h 581"/>
                <a:gd name="T84" fmla="*/ 68 w 262"/>
                <a:gd name="T85" fmla="*/ 478 h 581"/>
                <a:gd name="T86" fmla="*/ 79 w 262"/>
                <a:gd name="T87" fmla="*/ 506 h 581"/>
                <a:gd name="T88" fmla="*/ 85 w 262"/>
                <a:gd name="T89" fmla="*/ 535 h 581"/>
                <a:gd name="T90" fmla="*/ 68 w 262"/>
                <a:gd name="T91" fmla="*/ 540 h 581"/>
                <a:gd name="T92" fmla="*/ 39 w 262"/>
                <a:gd name="T93" fmla="*/ 529 h 581"/>
                <a:gd name="T94" fmla="*/ 22 w 262"/>
                <a:gd name="T95" fmla="*/ 523 h 581"/>
                <a:gd name="T96" fmla="*/ 11 w 262"/>
                <a:gd name="T97" fmla="*/ 535 h 581"/>
                <a:gd name="T98" fmla="*/ 0 w 262"/>
                <a:gd name="T99" fmla="*/ 569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581">
                  <a:moveTo>
                    <a:pt x="170" y="0"/>
                  </a:moveTo>
                  <a:lnTo>
                    <a:pt x="170" y="0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6" y="57"/>
                  </a:lnTo>
                  <a:lnTo>
                    <a:pt x="176" y="57"/>
                  </a:lnTo>
                  <a:lnTo>
                    <a:pt x="176" y="63"/>
                  </a:lnTo>
                  <a:lnTo>
                    <a:pt x="176" y="63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82" y="80"/>
                  </a:lnTo>
                  <a:lnTo>
                    <a:pt x="182" y="80"/>
                  </a:lnTo>
                  <a:lnTo>
                    <a:pt x="193" y="80"/>
                  </a:lnTo>
                  <a:lnTo>
                    <a:pt x="193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33" y="80"/>
                  </a:lnTo>
                  <a:lnTo>
                    <a:pt x="233" y="80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61" y="86"/>
                  </a:lnTo>
                  <a:lnTo>
                    <a:pt x="261" y="103"/>
                  </a:lnTo>
                  <a:lnTo>
                    <a:pt x="261" y="114"/>
                  </a:lnTo>
                  <a:lnTo>
                    <a:pt x="261" y="13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6" y="142"/>
                  </a:lnTo>
                  <a:lnTo>
                    <a:pt x="256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198" y="160"/>
                  </a:lnTo>
                  <a:lnTo>
                    <a:pt x="198" y="160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82"/>
                  </a:lnTo>
                  <a:lnTo>
                    <a:pt x="198" y="182"/>
                  </a:lnTo>
                  <a:lnTo>
                    <a:pt x="198" y="194"/>
                  </a:lnTo>
                  <a:lnTo>
                    <a:pt x="198" y="194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204" y="205"/>
                  </a:lnTo>
                  <a:lnTo>
                    <a:pt x="198" y="205"/>
                  </a:lnTo>
                  <a:lnTo>
                    <a:pt x="198" y="205"/>
                  </a:lnTo>
                  <a:lnTo>
                    <a:pt x="193" y="205"/>
                  </a:lnTo>
                  <a:lnTo>
                    <a:pt x="193" y="205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93" y="211"/>
                  </a:lnTo>
                  <a:lnTo>
                    <a:pt x="193" y="211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10" y="228"/>
                  </a:lnTo>
                  <a:lnTo>
                    <a:pt x="210" y="228"/>
                  </a:lnTo>
                  <a:lnTo>
                    <a:pt x="216" y="239"/>
                  </a:lnTo>
                  <a:lnTo>
                    <a:pt x="216" y="239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27" y="256"/>
                  </a:lnTo>
                  <a:lnTo>
                    <a:pt x="227" y="256"/>
                  </a:lnTo>
                  <a:lnTo>
                    <a:pt x="227" y="262"/>
                  </a:lnTo>
                  <a:lnTo>
                    <a:pt x="227" y="262"/>
                  </a:lnTo>
                  <a:lnTo>
                    <a:pt x="227" y="273"/>
                  </a:lnTo>
                  <a:lnTo>
                    <a:pt x="227" y="273"/>
                  </a:lnTo>
                  <a:lnTo>
                    <a:pt x="222" y="285"/>
                  </a:lnTo>
                  <a:lnTo>
                    <a:pt x="222" y="285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2" y="307"/>
                  </a:lnTo>
                  <a:lnTo>
                    <a:pt x="222" y="307"/>
                  </a:lnTo>
                  <a:lnTo>
                    <a:pt x="222" y="313"/>
                  </a:lnTo>
                  <a:lnTo>
                    <a:pt x="222" y="313"/>
                  </a:lnTo>
                  <a:lnTo>
                    <a:pt x="233" y="325"/>
                  </a:lnTo>
                  <a:lnTo>
                    <a:pt x="233" y="325"/>
                  </a:lnTo>
                  <a:lnTo>
                    <a:pt x="233" y="335"/>
                  </a:lnTo>
                  <a:lnTo>
                    <a:pt x="233" y="335"/>
                  </a:lnTo>
                  <a:lnTo>
                    <a:pt x="227" y="347"/>
                  </a:lnTo>
                  <a:lnTo>
                    <a:pt x="227" y="347"/>
                  </a:lnTo>
                  <a:lnTo>
                    <a:pt x="222" y="353"/>
                  </a:lnTo>
                  <a:lnTo>
                    <a:pt x="222" y="353"/>
                  </a:lnTo>
                  <a:lnTo>
                    <a:pt x="227" y="364"/>
                  </a:lnTo>
                  <a:lnTo>
                    <a:pt x="227" y="364"/>
                  </a:lnTo>
                  <a:lnTo>
                    <a:pt x="238" y="370"/>
                  </a:lnTo>
                  <a:lnTo>
                    <a:pt x="238" y="370"/>
                  </a:lnTo>
                  <a:lnTo>
                    <a:pt x="244" y="375"/>
                  </a:lnTo>
                  <a:lnTo>
                    <a:pt x="244" y="375"/>
                  </a:lnTo>
                  <a:lnTo>
                    <a:pt x="244" y="387"/>
                  </a:lnTo>
                  <a:lnTo>
                    <a:pt x="244" y="387"/>
                  </a:lnTo>
                  <a:lnTo>
                    <a:pt x="244" y="404"/>
                  </a:lnTo>
                  <a:lnTo>
                    <a:pt x="244" y="404"/>
                  </a:lnTo>
                  <a:lnTo>
                    <a:pt x="238" y="426"/>
                  </a:lnTo>
                  <a:lnTo>
                    <a:pt x="238" y="426"/>
                  </a:lnTo>
                  <a:lnTo>
                    <a:pt x="233" y="438"/>
                  </a:lnTo>
                  <a:lnTo>
                    <a:pt x="233" y="438"/>
                  </a:lnTo>
                  <a:lnTo>
                    <a:pt x="233" y="444"/>
                  </a:lnTo>
                  <a:lnTo>
                    <a:pt x="233" y="444"/>
                  </a:lnTo>
                  <a:lnTo>
                    <a:pt x="222" y="438"/>
                  </a:lnTo>
                  <a:lnTo>
                    <a:pt x="222" y="438"/>
                  </a:lnTo>
                  <a:lnTo>
                    <a:pt x="216" y="426"/>
                  </a:lnTo>
                  <a:lnTo>
                    <a:pt x="216" y="426"/>
                  </a:lnTo>
                  <a:lnTo>
                    <a:pt x="204" y="415"/>
                  </a:lnTo>
                  <a:lnTo>
                    <a:pt x="204" y="415"/>
                  </a:lnTo>
                  <a:lnTo>
                    <a:pt x="198" y="404"/>
                  </a:lnTo>
                  <a:lnTo>
                    <a:pt x="198" y="404"/>
                  </a:lnTo>
                  <a:lnTo>
                    <a:pt x="187" y="398"/>
                  </a:lnTo>
                  <a:lnTo>
                    <a:pt x="187" y="398"/>
                  </a:lnTo>
                  <a:lnTo>
                    <a:pt x="176" y="398"/>
                  </a:lnTo>
                  <a:lnTo>
                    <a:pt x="176" y="398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10"/>
                  </a:lnTo>
                  <a:lnTo>
                    <a:pt x="147" y="410"/>
                  </a:lnTo>
                  <a:lnTo>
                    <a:pt x="142" y="410"/>
                  </a:lnTo>
                  <a:lnTo>
                    <a:pt x="142" y="410"/>
                  </a:lnTo>
                  <a:lnTo>
                    <a:pt x="142" y="410"/>
                  </a:lnTo>
                  <a:lnTo>
                    <a:pt x="142" y="410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0" y="393"/>
                  </a:lnTo>
                  <a:lnTo>
                    <a:pt x="130" y="393"/>
                  </a:lnTo>
                  <a:lnTo>
                    <a:pt x="119" y="387"/>
                  </a:lnTo>
                  <a:lnTo>
                    <a:pt x="119" y="387"/>
                  </a:lnTo>
                  <a:lnTo>
                    <a:pt x="113" y="387"/>
                  </a:lnTo>
                  <a:lnTo>
                    <a:pt x="108" y="387"/>
                  </a:lnTo>
                  <a:lnTo>
                    <a:pt x="108" y="387"/>
                  </a:lnTo>
                  <a:lnTo>
                    <a:pt x="113" y="398"/>
                  </a:lnTo>
                  <a:lnTo>
                    <a:pt x="113" y="398"/>
                  </a:lnTo>
                  <a:lnTo>
                    <a:pt x="119" y="410"/>
                  </a:lnTo>
                  <a:lnTo>
                    <a:pt x="119" y="410"/>
                  </a:lnTo>
                  <a:lnTo>
                    <a:pt x="113" y="415"/>
                  </a:lnTo>
                  <a:lnTo>
                    <a:pt x="113" y="415"/>
                  </a:lnTo>
                  <a:lnTo>
                    <a:pt x="113" y="415"/>
                  </a:lnTo>
                  <a:lnTo>
                    <a:pt x="97" y="415"/>
                  </a:lnTo>
                  <a:lnTo>
                    <a:pt x="97" y="415"/>
                  </a:lnTo>
                  <a:lnTo>
                    <a:pt x="79" y="415"/>
                  </a:lnTo>
                  <a:lnTo>
                    <a:pt x="79" y="415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8" y="432"/>
                  </a:lnTo>
                  <a:lnTo>
                    <a:pt x="68" y="432"/>
                  </a:lnTo>
                  <a:lnTo>
                    <a:pt x="73" y="444"/>
                  </a:lnTo>
                  <a:lnTo>
                    <a:pt x="73" y="444"/>
                  </a:lnTo>
                  <a:lnTo>
                    <a:pt x="73" y="450"/>
                  </a:lnTo>
                  <a:lnTo>
                    <a:pt x="73" y="450"/>
                  </a:lnTo>
                  <a:lnTo>
                    <a:pt x="68" y="450"/>
                  </a:lnTo>
                  <a:lnTo>
                    <a:pt x="68" y="450"/>
                  </a:lnTo>
                  <a:lnTo>
                    <a:pt x="62" y="455"/>
                  </a:lnTo>
                  <a:lnTo>
                    <a:pt x="62" y="455"/>
                  </a:lnTo>
                  <a:lnTo>
                    <a:pt x="62" y="466"/>
                  </a:lnTo>
                  <a:lnTo>
                    <a:pt x="62" y="466"/>
                  </a:lnTo>
                  <a:lnTo>
                    <a:pt x="68" y="478"/>
                  </a:lnTo>
                  <a:lnTo>
                    <a:pt x="68" y="478"/>
                  </a:lnTo>
                  <a:lnTo>
                    <a:pt x="73" y="489"/>
                  </a:lnTo>
                  <a:lnTo>
                    <a:pt x="73" y="489"/>
                  </a:lnTo>
                  <a:lnTo>
                    <a:pt x="79" y="506"/>
                  </a:lnTo>
                  <a:lnTo>
                    <a:pt x="79" y="506"/>
                  </a:lnTo>
                  <a:lnTo>
                    <a:pt x="85" y="523"/>
                  </a:lnTo>
                  <a:lnTo>
                    <a:pt x="85" y="523"/>
                  </a:lnTo>
                  <a:lnTo>
                    <a:pt x="85" y="535"/>
                  </a:lnTo>
                  <a:lnTo>
                    <a:pt x="85" y="535"/>
                  </a:lnTo>
                  <a:lnTo>
                    <a:pt x="79" y="540"/>
                  </a:lnTo>
                  <a:lnTo>
                    <a:pt x="79" y="540"/>
                  </a:lnTo>
                  <a:lnTo>
                    <a:pt x="68" y="540"/>
                  </a:lnTo>
                  <a:lnTo>
                    <a:pt x="68" y="540"/>
                  </a:lnTo>
                  <a:lnTo>
                    <a:pt x="51" y="535"/>
                  </a:lnTo>
                  <a:lnTo>
                    <a:pt x="51" y="535"/>
                  </a:lnTo>
                  <a:lnTo>
                    <a:pt x="39" y="529"/>
                  </a:lnTo>
                  <a:lnTo>
                    <a:pt x="39" y="529"/>
                  </a:lnTo>
                  <a:lnTo>
                    <a:pt x="33" y="523"/>
                  </a:lnTo>
                  <a:lnTo>
                    <a:pt x="33" y="523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17" y="529"/>
                  </a:lnTo>
                  <a:lnTo>
                    <a:pt x="11" y="535"/>
                  </a:lnTo>
                  <a:lnTo>
                    <a:pt x="11" y="535"/>
                  </a:lnTo>
                  <a:lnTo>
                    <a:pt x="5" y="552"/>
                  </a:lnTo>
                  <a:lnTo>
                    <a:pt x="5" y="552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0" y="5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Freeform 289"/>
            <p:cNvSpPr>
              <a:spLocks noChangeArrowheads="1"/>
            </p:cNvSpPr>
            <p:nvPr/>
          </p:nvSpPr>
          <p:spPr bwMode="auto">
            <a:xfrm>
              <a:off x="5356225" y="4646613"/>
              <a:ext cx="28575" cy="17462"/>
            </a:xfrm>
            <a:custGeom>
              <a:avLst/>
              <a:gdLst>
                <a:gd name="T0" fmla="*/ 80 w 81"/>
                <a:gd name="T1" fmla="*/ 12 h 47"/>
                <a:gd name="T2" fmla="*/ 80 w 81"/>
                <a:gd name="T3" fmla="*/ 12 h 47"/>
                <a:gd name="T4" fmla="*/ 74 w 81"/>
                <a:gd name="T5" fmla="*/ 12 h 47"/>
                <a:gd name="T6" fmla="*/ 74 w 81"/>
                <a:gd name="T7" fmla="*/ 12 h 47"/>
                <a:gd name="T8" fmla="*/ 68 w 81"/>
                <a:gd name="T9" fmla="*/ 0 h 47"/>
                <a:gd name="T10" fmla="*/ 68 w 81"/>
                <a:gd name="T11" fmla="*/ 0 h 47"/>
                <a:gd name="T12" fmla="*/ 63 w 81"/>
                <a:gd name="T13" fmla="*/ 0 h 47"/>
                <a:gd name="T14" fmla="*/ 63 w 81"/>
                <a:gd name="T15" fmla="*/ 0 h 47"/>
                <a:gd name="T16" fmla="*/ 46 w 81"/>
                <a:gd name="T17" fmla="*/ 6 h 47"/>
                <a:gd name="T18" fmla="*/ 46 w 81"/>
                <a:gd name="T19" fmla="*/ 6 h 47"/>
                <a:gd name="T20" fmla="*/ 40 w 81"/>
                <a:gd name="T21" fmla="*/ 18 h 47"/>
                <a:gd name="T22" fmla="*/ 40 w 81"/>
                <a:gd name="T23" fmla="*/ 18 h 47"/>
                <a:gd name="T24" fmla="*/ 40 w 81"/>
                <a:gd name="T25" fmla="*/ 23 h 47"/>
                <a:gd name="T26" fmla="*/ 40 w 81"/>
                <a:gd name="T27" fmla="*/ 23 h 47"/>
                <a:gd name="T28" fmla="*/ 40 w 81"/>
                <a:gd name="T29" fmla="*/ 23 h 47"/>
                <a:gd name="T30" fmla="*/ 40 w 81"/>
                <a:gd name="T31" fmla="*/ 23 h 47"/>
                <a:gd name="T32" fmla="*/ 29 w 81"/>
                <a:gd name="T33" fmla="*/ 23 h 47"/>
                <a:gd name="T34" fmla="*/ 29 w 81"/>
                <a:gd name="T35" fmla="*/ 23 h 47"/>
                <a:gd name="T36" fmla="*/ 11 w 81"/>
                <a:gd name="T37" fmla="*/ 29 h 47"/>
                <a:gd name="T38" fmla="*/ 11 w 81"/>
                <a:gd name="T39" fmla="*/ 29 h 47"/>
                <a:gd name="T40" fmla="*/ 0 w 81"/>
                <a:gd name="T41" fmla="*/ 34 h 47"/>
                <a:gd name="T42" fmla="*/ 0 w 81"/>
                <a:gd name="T43" fmla="*/ 34 h 47"/>
                <a:gd name="T44" fmla="*/ 0 w 81"/>
                <a:gd name="T45" fmla="*/ 40 h 47"/>
                <a:gd name="T46" fmla="*/ 0 w 81"/>
                <a:gd name="T47" fmla="*/ 40 h 47"/>
                <a:gd name="T48" fmla="*/ 0 w 81"/>
                <a:gd name="T49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47">
                  <a:moveTo>
                    <a:pt x="80" y="12"/>
                  </a:moveTo>
                  <a:lnTo>
                    <a:pt x="8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Freeform 290"/>
            <p:cNvSpPr>
              <a:spLocks noChangeArrowheads="1"/>
            </p:cNvSpPr>
            <p:nvPr/>
          </p:nvSpPr>
          <p:spPr bwMode="auto">
            <a:xfrm>
              <a:off x="5364163" y="4651375"/>
              <a:ext cx="20637" cy="28575"/>
            </a:xfrm>
            <a:custGeom>
              <a:avLst/>
              <a:gdLst>
                <a:gd name="T0" fmla="*/ 57 w 58"/>
                <a:gd name="T1" fmla="*/ 0 h 80"/>
                <a:gd name="T2" fmla="*/ 57 w 58"/>
                <a:gd name="T3" fmla="*/ 0 h 80"/>
                <a:gd name="T4" fmla="*/ 51 w 58"/>
                <a:gd name="T5" fmla="*/ 6 h 80"/>
                <a:gd name="T6" fmla="*/ 51 w 58"/>
                <a:gd name="T7" fmla="*/ 6 h 80"/>
                <a:gd name="T8" fmla="*/ 40 w 58"/>
                <a:gd name="T9" fmla="*/ 11 h 80"/>
                <a:gd name="T10" fmla="*/ 40 w 58"/>
                <a:gd name="T11" fmla="*/ 11 h 80"/>
                <a:gd name="T12" fmla="*/ 34 w 58"/>
                <a:gd name="T13" fmla="*/ 22 h 80"/>
                <a:gd name="T14" fmla="*/ 34 w 58"/>
                <a:gd name="T15" fmla="*/ 22 h 80"/>
                <a:gd name="T16" fmla="*/ 28 w 58"/>
                <a:gd name="T17" fmla="*/ 28 h 80"/>
                <a:gd name="T18" fmla="*/ 34 w 58"/>
                <a:gd name="T19" fmla="*/ 40 h 80"/>
                <a:gd name="T20" fmla="*/ 34 w 58"/>
                <a:gd name="T21" fmla="*/ 40 h 80"/>
                <a:gd name="T22" fmla="*/ 40 w 58"/>
                <a:gd name="T23" fmla="*/ 51 h 80"/>
                <a:gd name="T24" fmla="*/ 40 w 58"/>
                <a:gd name="T25" fmla="*/ 51 h 80"/>
                <a:gd name="T26" fmla="*/ 34 w 58"/>
                <a:gd name="T27" fmla="*/ 57 h 80"/>
                <a:gd name="T28" fmla="*/ 34 w 58"/>
                <a:gd name="T29" fmla="*/ 57 h 80"/>
                <a:gd name="T30" fmla="*/ 34 w 58"/>
                <a:gd name="T31" fmla="*/ 57 h 80"/>
                <a:gd name="T32" fmla="*/ 34 w 58"/>
                <a:gd name="T33" fmla="*/ 57 h 80"/>
                <a:gd name="T34" fmla="*/ 28 w 58"/>
                <a:gd name="T35" fmla="*/ 62 h 80"/>
                <a:gd name="T36" fmla="*/ 23 w 58"/>
                <a:gd name="T37" fmla="*/ 62 h 80"/>
                <a:gd name="T38" fmla="*/ 17 w 58"/>
                <a:gd name="T39" fmla="*/ 68 h 80"/>
                <a:gd name="T40" fmla="*/ 12 w 58"/>
                <a:gd name="T41" fmla="*/ 74 h 80"/>
                <a:gd name="T42" fmla="*/ 0 w 58"/>
                <a:gd name="T4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0">
                  <a:moveTo>
                    <a:pt x="57" y="0"/>
                  </a:moveTo>
                  <a:lnTo>
                    <a:pt x="57" y="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28" y="62"/>
                  </a:lnTo>
                  <a:lnTo>
                    <a:pt x="23" y="62"/>
                  </a:lnTo>
                  <a:lnTo>
                    <a:pt x="17" y="68"/>
                  </a:lnTo>
                  <a:lnTo>
                    <a:pt x="12" y="74"/>
                  </a:lnTo>
                  <a:lnTo>
                    <a:pt x="0" y="7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Freeform 291"/>
            <p:cNvSpPr>
              <a:spLocks noChangeArrowheads="1"/>
            </p:cNvSpPr>
            <p:nvPr/>
          </p:nvSpPr>
          <p:spPr bwMode="auto">
            <a:xfrm>
              <a:off x="5372100" y="4694238"/>
              <a:ext cx="296863" cy="174625"/>
            </a:xfrm>
            <a:custGeom>
              <a:avLst/>
              <a:gdLst>
                <a:gd name="T0" fmla="*/ 5 w 825"/>
                <a:gd name="T1" fmla="*/ 46 h 484"/>
                <a:gd name="T2" fmla="*/ 28 w 825"/>
                <a:gd name="T3" fmla="*/ 34 h 484"/>
                <a:gd name="T4" fmla="*/ 51 w 825"/>
                <a:gd name="T5" fmla="*/ 12 h 484"/>
                <a:gd name="T6" fmla="*/ 85 w 825"/>
                <a:gd name="T7" fmla="*/ 0 h 484"/>
                <a:gd name="T8" fmla="*/ 142 w 825"/>
                <a:gd name="T9" fmla="*/ 6 h 484"/>
                <a:gd name="T10" fmla="*/ 193 w 825"/>
                <a:gd name="T11" fmla="*/ 6 h 484"/>
                <a:gd name="T12" fmla="*/ 312 w 825"/>
                <a:gd name="T13" fmla="*/ 6 h 484"/>
                <a:gd name="T14" fmla="*/ 346 w 825"/>
                <a:gd name="T15" fmla="*/ 12 h 484"/>
                <a:gd name="T16" fmla="*/ 358 w 825"/>
                <a:gd name="T17" fmla="*/ 40 h 484"/>
                <a:gd name="T18" fmla="*/ 364 w 825"/>
                <a:gd name="T19" fmla="*/ 62 h 484"/>
                <a:gd name="T20" fmla="*/ 364 w 825"/>
                <a:gd name="T21" fmla="*/ 80 h 484"/>
                <a:gd name="T22" fmla="*/ 369 w 825"/>
                <a:gd name="T23" fmla="*/ 108 h 484"/>
                <a:gd name="T24" fmla="*/ 369 w 825"/>
                <a:gd name="T25" fmla="*/ 137 h 484"/>
                <a:gd name="T26" fmla="*/ 374 w 825"/>
                <a:gd name="T27" fmla="*/ 165 h 484"/>
                <a:gd name="T28" fmla="*/ 386 w 825"/>
                <a:gd name="T29" fmla="*/ 182 h 484"/>
                <a:gd name="T30" fmla="*/ 409 w 825"/>
                <a:gd name="T31" fmla="*/ 199 h 484"/>
                <a:gd name="T32" fmla="*/ 426 w 825"/>
                <a:gd name="T33" fmla="*/ 199 h 484"/>
                <a:gd name="T34" fmla="*/ 454 w 825"/>
                <a:gd name="T35" fmla="*/ 199 h 484"/>
                <a:gd name="T36" fmla="*/ 471 w 825"/>
                <a:gd name="T37" fmla="*/ 182 h 484"/>
                <a:gd name="T38" fmla="*/ 489 w 825"/>
                <a:gd name="T39" fmla="*/ 187 h 484"/>
                <a:gd name="T40" fmla="*/ 505 w 825"/>
                <a:gd name="T41" fmla="*/ 182 h 484"/>
                <a:gd name="T42" fmla="*/ 499 w 825"/>
                <a:gd name="T43" fmla="*/ 159 h 484"/>
                <a:gd name="T44" fmla="*/ 499 w 825"/>
                <a:gd name="T45" fmla="*/ 131 h 484"/>
                <a:gd name="T46" fmla="*/ 511 w 825"/>
                <a:gd name="T47" fmla="*/ 114 h 484"/>
                <a:gd name="T48" fmla="*/ 534 w 825"/>
                <a:gd name="T49" fmla="*/ 114 h 484"/>
                <a:gd name="T50" fmla="*/ 568 w 825"/>
                <a:gd name="T51" fmla="*/ 114 h 484"/>
                <a:gd name="T52" fmla="*/ 591 w 825"/>
                <a:gd name="T53" fmla="*/ 114 h 484"/>
                <a:gd name="T54" fmla="*/ 591 w 825"/>
                <a:gd name="T55" fmla="*/ 131 h 484"/>
                <a:gd name="T56" fmla="*/ 591 w 825"/>
                <a:gd name="T57" fmla="*/ 142 h 484"/>
                <a:gd name="T58" fmla="*/ 602 w 825"/>
                <a:gd name="T59" fmla="*/ 137 h 484"/>
                <a:gd name="T60" fmla="*/ 642 w 825"/>
                <a:gd name="T61" fmla="*/ 142 h 484"/>
                <a:gd name="T62" fmla="*/ 659 w 825"/>
                <a:gd name="T63" fmla="*/ 171 h 484"/>
                <a:gd name="T64" fmla="*/ 653 w 825"/>
                <a:gd name="T65" fmla="*/ 199 h 484"/>
                <a:gd name="T66" fmla="*/ 670 w 825"/>
                <a:gd name="T67" fmla="*/ 211 h 484"/>
                <a:gd name="T68" fmla="*/ 670 w 825"/>
                <a:gd name="T69" fmla="*/ 233 h 484"/>
                <a:gd name="T70" fmla="*/ 670 w 825"/>
                <a:gd name="T71" fmla="*/ 267 h 484"/>
                <a:gd name="T72" fmla="*/ 676 w 825"/>
                <a:gd name="T73" fmla="*/ 284 h 484"/>
                <a:gd name="T74" fmla="*/ 688 w 825"/>
                <a:gd name="T75" fmla="*/ 313 h 484"/>
                <a:gd name="T76" fmla="*/ 688 w 825"/>
                <a:gd name="T77" fmla="*/ 330 h 484"/>
                <a:gd name="T78" fmla="*/ 704 w 825"/>
                <a:gd name="T79" fmla="*/ 347 h 484"/>
                <a:gd name="T80" fmla="*/ 704 w 825"/>
                <a:gd name="T81" fmla="*/ 370 h 484"/>
                <a:gd name="T82" fmla="*/ 699 w 825"/>
                <a:gd name="T83" fmla="*/ 392 h 484"/>
                <a:gd name="T84" fmla="*/ 699 w 825"/>
                <a:gd name="T85" fmla="*/ 410 h 484"/>
                <a:gd name="T86" fmla="*/ 704 w 825"/>
                <a:gd name="T87" fmla="*/ 438 h 484"/>
                <a:gd name="T88" fmla="*/ 704 w 825"/>
                <a:gd name="T89" fmla="*/ 461 h 484"/>
                <a:gd name="T90" fmla="*/ 721 w 825"/>
                <a:gd name="T91" fmla="*/ 477 h 484"/>
                <a:gd name="T92" fmla="*/ 738 w 825"/>
                <a:gd name="T93" fmla="*/ 483 h 484"/>
                <a:gd name="T94" fmla="*/ 750 w 825"/>
                <a:gd name="T95" fmla="*/ 466 h 484"/>
                <a:gd name="T96" fmla="*/ 767 w 825"/>
                <a:gd name="T97" fmla="*/ 466 h 484"/>
                <a:gd name="T98" fmla="*/ 789 w 825"/>
                <a:gd name="T99" fmla="*/ 466 h 484"/>
                <a:gd name="T100" fmla="*/ 818 w 825"/>
                <a:gd name="T101" fmla="*/ 46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5" h="484">
                  <a:moveTo>
                    <a:pt x="0" y="46"/>
                  </a:moveTo>
                  <a:lnTo>
                    <a:pt x="0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70" y="6"/>
                  </a:lnTo>
                  <a:lnTo>
                    <a:pt x="170" y="6"/>
                  </a:lnTo>
                  <a:lnTo>
                    <a:pt x="193" y="6"/>
                  </a:lnTo>
                  <a:lnTo>
                    <a:pt x="193" y="6"/>
                  </a:lnTo>
                  <a:lnTo>
                    <a:pt x="204" y="6"/>
                  </a:lnTo>
                  <a:lnTo>
                    <a:pt x="239" y="6"/>
                  </a:lnTo>
                  <a:lnTo>
                    <a:pt x="273" y="6"/>
                  </a:lnTo>
                  <a:lnTo>
                    <a:pt x="312" y="6"/>
                  </a:lnTo>
                  <a:lnTo>
                    <a:pt x="346" y="6"/>
                  </a:lnTo>
                  <a:lnTo>
                    <a:pt x="346" y="6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52" y="23"/>
                  </a:lnTo>
                  <a:lnTo>
                    <a:pt x="352" y="23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62"/>
                  </a:lnTo>
                  <a:lnTo>
                    <a:pt x="364" y="62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64" y="80"/>
                  </a:lnTo>
                  <a:lnTo>
                    <a:pt x="364" y="80"/>
                  </a:lnTo>
                  <a:lnTo>
                    <a:pt x="364" y="97"/>
                  </a:lnTo>
                  <a:lnTo>
                    <a:pt x="364" y="97"/>
                  </a:lnTo>
                  <a:lnTo>
                    <a:pt x="369" y="108"/>
                  </a:lnTo>
                  <a:lnTo>
                    <a:pt x="369" y="108"/>
                  </a:lnTo>
                  <a:lnTo>
                    <a:pt x="369" y="120"/>
                  </a:lnTo>
                  <a:lnTo>
                    <a:pt x="369" y="120"/>
                  </a:lnTo>
                  <a:lnTo>
                    <a:pt x="369" y="137"/>
                  </a:lnTo>
                  <a:lnTo>
                    <a:pt x="369" y="137"/>
                  </a:lnTo>
                  <a:lnTo>
                    <a:pt x="374" y="153"/>
                  </a:lnTo>
                  <a:lnTo>
                    <a:pt x="374" y="153"/>
                  </a:lnTo>
                  <a:lnTo>
                    <a:pt x="374" y="165"/>
                  </a:lnTo>
                  <a:lnTo>
                    <a:pt x="374" y="165"/>
                  </a:lnTo>
                  <a:lnTo>
                    <a:pt x="380" y="177"/>
                  </a:lnTo>
                  <a:lnTo>
                    <a:pt x="380" y="177"/>
                  </a:lnTo>
                  <a:lnTo>
                    <a:pt x="386" y="182"/>
                  </a:lnTo>
                  <a:lnTo>
                    <a:pt x="386" y="182"/>
                  </a:lnTo>
                  <a:lnTo>
                    <a:pt x="398" y="187"/>
                  </a:lnTo>
                  <a:lnTo>
                    <a:pt x="398" y="187"/>
                  </a:lnTo>
                  <a:lnTo>
                    <a:pt x="409" y="199"/>
                  </a:lnTo>
                  <a:lnTo>
                    <a:pt x="409" y="199"/>
                  </a:lnTo>
                  <a:lnTo>
                    <a:pt x="414" y="199"/>
                  </a:lnTo>
                  <a:lnTo>
                    <a:pt x="414" y="199"/>
                  </a:lnTo>
                  <a:lnTo>
                    <a:pt x="426" y="199"/>
                  </a:lnTo>
                  <a:lnTo>
                    <a:pt x="426" y="199"/>
                  </a:lnTo>
                  <a:lnTo>
                    <a:pt x="443" y="199"/>
                  </a:lnTo>
                  <a:lnTo>
                    <a:pt x="443" y="199"/>
                  </a:lnTo>
                  <a:lnTo>
                    <a:pt x="454" y="199"/>
                  </a:lnTo>
                  <a:lnTo>
                    <a:pt x="454" y="199"/>
                  </a:lnTo>
                  <a:lnTo>
                    <a:pt x="466" y="187"/>
                  </a:lnTo>
                  <a:lnTo>
                    <a:pt x="466" y="187"/>
                  </a:lnTo>
                  <a:lnTo>
                    <a:pt x="471" y="182"/>
                  </a:lnTo>
                  <a:lnTo>
                    <a:pt x="471" y="182"/>
                  </a:lnTo>
                  <a:lnTo>
                    <a:pt x="483" y="182"/>
                  </a:lnTo>
                  <a:lnTo>
                    <a:pt x="483" y="182"/>
                  </a:lnTo>
                  <a:lnTo>
                    <a:pt x="489" y="187"/>
                  </a:lnTo>
                  <a:lnTo>
                    <a:pt x="489" y="187"/>
                  </a:lnTo>
                  <a:lnTo>
                    <a:pt x="499" y="187"/>
                  </a:lnTo>
                  <a:lnTo>
                    <a:pt x="499" y="187"/>
                  </a:lnTo>
                  <a:lnTo>
                    <a:pt x="505" y="182"/>
                  </a:lnTo>
                  <a:lnTo>
                    <a:pt x="505" y="182"/>
                  </a:lnTo>
                  <a:lnTo>
                    <a:pt x="505" y="171"/>
                  </a:lnTo>
                  <a:lnTo>
                    <a:pt x="505" y="171"/>
                  </a:lnTo>
                  <a:lnTo>
                    <a:pt x="499" y="159"/>
                  </a:lnTo>
                  <a:lnTo>
                    <a:pt x="499" y="159"/>
                  </a:lnTo>
                  <a:lnTo>
                    <a:pt x="499" y="148"/>
                  </a:lnTo>
                  <a:lnTo>
                    <a:pt x="499" y="148"/>
                  </a:lnTo>
                  <a:lnTo>
                    <a:pt x="499" y="131"/>
                  </a:lnTo>
                  <a:lnTo>
                    <a:pt x="499" y="131"/>
                  </a:lnTo>
                  <a:lnTo>
                    <a:pt x="505" y="120"/>
                  </a:lnTo>
                  <a:lnTo>
                    <a:pt x="505" y="120"/>
                  </a:lnTo>
                  <a:lnTo>
                    <a:pt x="511" y="114"/>
                  </a:lnTo>
                  <a:lnTo>
                    <a:pt x="511" y="114"/>
                  </a:lnTo>
                  <a:lnTo>
                    <a:pt x="523" y="108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4" y="114"/>
                  </a:lnTo>
                  <a:lnTo>
                    <a:pt x="551" y="114"/>
                  </a:lnTo>
                  <a:lnTo>
                    <a:pt x="551" y="114"/>
                  </a:lnTo>
                  <a:lnTo>
                    <a:pt x="568" y="114"/>
                  </a:lnTo>
                  <a:lnTo>
                    <a:pt x="568" y="114"/>
                  </a:lnTo>
                  <a:lnTo>
                    <a:pt x="579" y="114"/>
                  </a:lnTo>
                  <a:lnTo>
                    <a:pt x="579" y="114"/>
                  </a:lnTo>
                  <a:lnTo>
                    <a:pt x="591" y="114"/>
                  </a:lnTo>
                  <a:lnTo>
                    <a:pt x="591" y="114"/>
                  </a:lnTo>
                  <a:lnTo>
                    <a:pt x="591" y="120"/>
                  </a:lnTo>
                  <a:lnTo>
                    <a:pt x="591" y="120"/>
                  </a:lnTo>
                  <a:lnTo>
                    <a:pt x="591" y="131"/>
                  </a:lnTo>
                  <a:lnTo>
                    <a:pt x="591" y="131"/>
                  </a:lnTo>
                  <a:lnTo>
                    <a:pt x="591" y="137"/>
                  </a:lnTo>
                  <a:lnTo>
                    <a:pt x="591" y="137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602" y="137"/>
                  </a:lnTo>
                  <a:lnTo>
                    <a:pt x="602" y="137"/>
                  </a:lnTo>
                  <a:lnTo>
                    <a:pt x="619" y="137"/>
                  </a:lnTo>
                  <a:lnTo>
                    <a:pt x="619" y="137"/>
                  </a:lnTo>
                  <a:lnTo>
                    <a:pt x="642" y="142"/>
                  </a:lnTo>
                  <a:lnTo>
                    <a:pt x="642" y="142"/>
                  </a:lnTo>
                  <a:lnTo>
                    <a:pt x="653" y="148"/>
                  </a:lnTo>
                  <a:lnTo>
                    <a:pt x="659" y="159"/>
                  </a:lnTo>
                  <a:lnTo>
                    <a:pt x="659" y="159"/>
                  </a:lnTo>
                  <a:lnTo>
                    <a:pt x="659" y="171"/>
                  </a:lnTo>
                  <a:lnTo>
                    <a:pt x="659" y="171"/>
                  </a:lnTo>
                  <a:lnTo>
                    <a:pt x="653" y="187"/>
                  </a:lnTo>
                  <a:lnTo>
                    <a:pt x="653" y="187"/>
                  </a:lnTo>
                  <a:lnTo>
                    <a:pt x="653" y="199"/>
                  </a:lnTo>
                  <a:lnTo>
                    <a:pt x="653" y="199"/>
                  </a:lnTo>
                  <a:lnTo>
                    <a:pt x="664" y="205"/>
                  </a:lnTo>
                  <a:lnTo>
                    <a:pt x="664" y="205"/>
                  </a:lnTo>
                  <a:lnTo>
                    <a:pt x="670" y="211"/>
                  </a:lnTo>
                  <a:lnTo>
                    <a:pt x="670" y="211"/>
                  </a:lnTo>
                  <a:lnTo>
                    <a:pt x="670" y="222"/>
                  </a:lnTo>
                  <a:lnTo>
                    <a:pt x="670" y="222"/>
                  </a:lnTo>
                  <a:lnTo>
                    <a:pt x="670" y="233"/>
                  </a:lnTo>
                  <a:lnTo>
                    <a:pt x="670" y="233"/>
                  </a:lnTo>
                  <a:lnTo>
                    <a:pt x="670" y="250"/>
                  </a:lnTo>
                  <a:lnTo>
                    <a:pt x="670" y="250"/>
                  </a:lnTo>
                  <a:lnTo>
                    <a:pt x="670" y="267"/>
                  </a:lnTo>
                  <a:lnTo>
                    <a:pt x="670" y="267"/>
                  </a:lnTo>
                  <a:lnTo>
                    <a:pt x="670" y="273"/>
                  </a:lnTo>
                  <a:lnTo>
                    <a:pt x="670" y="273"/>
                  </a:lnTo>
                  <a:lnTo>
                    <a:pt x="676" y="284"/>
                  </a:lnTo>
                  <a:lnTo>
                    <a:pt x="676" y="284"/>
                  </a:lnTo>
                  <a:lnTo>
                    <a:pt x="682" y="296"/>
                  </a:lnTo>
                  <a:lnTo>
                    <a:pt x="682" y="296"/>
                  </a:lnTo>
                  <a:lnTo>
                    <a:pt x="688" y="313"/>
                  </a:lnTo>
                  <a:lnTo>
                    <a:pt x="688" y="313"/>
                  </a:lnTo>
                  <a:lnTo>
                    <a:pt x="688" y="324"/>
                  </a:lnTo>
                  <a:lnTo>
                    <a:pt x="688" y="324"/>
                  </a:lnTo>
                  <a:lnTo>
                    <a:pt x="688" y="330"/>
                  </a:lnTo>
                  <a:lnTo>
                    <a:pt x="688" y="330"/>
                  </a:lnTo>
                  <a:lnTo>
                    <a:pt x="693" y="341"/>
                  </a:lnTo>
                  <a:lnTo>
                    <a:pt x="693" y="341"/>
                  </a:lnTo>
                  <a:lnTo>
                    <a:pt x="704" y="347"/>
                  </a:lnTo>
                  <a:lnTo>
                    <a:pt x="704" y="347"/>
                  </a:lnTo>
                  <a:lnTo>
                    <a:pt x="704" y="358"/>
                  </a:lnTo>
                  <a:lnTo>
                    <a:pt x="704" y="358"/>
                  </a:lnTo>
                  <a:lnTo>
                    <a:pt x="704" y="370"/>
                  </a:lnTo>
                  <a:lnTo>
                    <a:pt x="704" y="370"/>
                  </a:lnTo>
                  <a:lnTo>
                    <a:pt x="704" y="381"/>
                  </a:lnTo>
                  <a:lnTo>
                    <a:pt x="704" y="381"/>
                  </a:lnTo>
                  <a:lnTo>
                    <a:pt x="699" y="392"/>
                  </a:lnTo>
                  <a:lnTo>
                    <a:pt x="699" y="392"/>
                  </a:lnTo>
                  <a:lnTo>
                    <a:pt x="699" y="398"/>
                  </a:lnTo>
                  <a:lnTo>
                    <a:pt x="699" y="398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21"/>
                  </a:lnTo>
                  <a:lnTo>
                    <a:pt x="699" y="421"/>
                  </a:lnTo>
                  <a:lnTo>
                    <a:pt x="704" y="438"/>
                  </a:lnTo>
                  <a:lnTo>
                    <a:pt x="704" y="438"/>
                  </a:lnTo>
                  <a:lnTo>
                    <a:pt x="704" y="449"/>
                  </a:lnTo>
                  <a:lnTo>
                    <a:pt x="704" y="449"/>
                  </a:lnTo>
                  <a:lnTo>
                    <a:pt x="704" y="461"/>
                  </a:lnTo>
                  <a:lnTo>
                    <a:pt x="704" y="461"/>
                  </a:lnTo>
                  <a:lnTo>
                    <a:pt x="710" y="472"/>
                  </a:lnTo>
                  <a:lnTo>
                    <a:pt x="710" y="472"/>
                  </a:lnTo>
                  <a:lnTo>
                    <a:pt x="721" y="477"/>
                  </a:lnTo>
                  <a:lnTo>
                    <a:pt x="721" y="477"/>
                  </a:lnTo>
                  <a:lnTo>
                    <a:pt x="733" y="483"/>
                  </a:lnTo>
                  <a:lnTo>
                    <a:pt x="733" y="483"/>
                  </a:lnTo>
                  <a:lnTo>
                    <a:pt x="738" y="483"/>
                  </a:lnTo>
                  <a:lnTo>
                    <a:pt x="738" y="483"/>
                  </a:lnTo>
                  <a:lnTo>
                    <a:pt x="744" y="472"/>
                  </a:lnTo>
                  <a:lnTo>
                    <a:pt x="744" y="472"/>
                  </a:lnTo>
                  <a:lnTo>
                    <a:pt x="750" y="466"/>
                  </a:lnTo>
                  <a:lnTo>
                    <a:pt x="750" y="466"/>
                  </a:lnTo>
                  <a:lnTo>
                    <a:pt x="761" y="466"/>
                  </a:lnTo>
                  <a:lnTo>
                    <a:pt x="761" y="466"/>
                  </a:lnTo>
                  <a:lnTo>
                    <a:pt x="767" y="466"/>
                  </a:lnTo>
                  <a:lnTo>
                    <a:pt x="767" y="466"/>
                  </a:lnTo>
                  <a:lnTo>
                    <a:pt x="778" y="466"/>
                  </a:lnTo>
                  <a:lnTo>
                    <a:pt x="778" y="466"/>
                  </a:lnTo>
                  <a:lnTo>
                    <a:pt x="789" y="466"/>
                  </a:lnTo>
                  <a:lnTo>
                    <a:pt x="789" y="466"/>
                  </a:lnTo>
                  <a:lnTo>
                    <a:pt x="807" y="466"/>
                  </a:lnTo>
                  <a:lnTo>
                    <a:pt x="807" y="466"/>
                  </a:lnTo>
                  <a:lnTo>
                    <a:pt x="818" y="466"/>
                  </a:lnTo>
                  <a:lnTo>
                    <a:pt x="818" y="466"/>
                  </a:lnTo>
                  <a:lnTo>
                    <a:pt x="824" y="46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Freeform 292"/>
            <p:cNvSpPr>
              <a:spLocks noChangeArrowheads="1"/>
            </p:cNvSpPr>
            <p:nvPr/>
          </p:nvSpPr>
          <p:spPr bwMode="auto">
            <a:xfrm>
              <a:off x="5613400" y="4862513"/>
              <a:ext cx="61913" cy="225425"/>
            </a:xfrm>
            <a:custGeom>
              <a:avLst/>
              <a:gdLst>
                <a:gd name="T0" fmla="*/ 154 w 172"/>
                <a:gd name="T1" fmla="*/ 0 h 626"/>
                <a:gd name="T2" fmla="*/ 159 w 172"/>
                <a:gd name="T3" fmla="*/ 6 h 626"/>
                <a:gd name="T4" fmla="*/ 159 w 172"/>
                <a:gd name="T5" fmla="*/ 23 h 626"/>
                <a:gd name="T6" fmla="*/ 165 w 172"/>
                <a:gd name="T7" fmla="*/ 40 h 626"/>
                <a:gd name="T8" fmla="*/ 171 w 172"/>
                <a:gd name="T9" fmla="*/ 57 h 626"/>
                <a:gd name="T10" fmla="*/ 165 w 172"/>
                <a:gd name="T11" fmla="*/ 69 h 626"/>
                <a:gd name="T12" fmla="*/ 159 w 172"/>
                <a:gd name="T13" fmla="*/ 80 h 626"/>
                <a:gd name="T14" fmla="*/ 154 w 172"/>
                <a:gd name="T15" fmla="*/ 85 h 626"/>
                <a:gd name="T16" fmla="*/ 154 w 172"/>
                <a:gd name="T17" fmla="*/ 97 h 626"/>
                <a:gd name="T18" fmla="*/ 154 w 172"/>
                <a:gd name="T19" fmla="*/ 108 h 626"/>
                <a:gd name="T20" fmla="*/ 159 w 172"/>
                <a:gd name="T21" fmla="*/ 114 h 626"/>
                <a:gd name="T22" fmla="*/ 159 w 172"/>
                <a:gd name="T23" fmla="*/ 125 h 626"/>
                <a:gd name="T24" fmla="*/ 159 w 172"/>
                <a:gd name="T25" fmla="*/ 131 h 626"/>
                <a:gd name="T26" fmla="*/ 159 w 172"/>
                <a:gd name="T27" fmla="*/ 142 h 626"/>
                <a:gd name="T28" fmla="*/ 154 w 172"/>
                <a:gd name="T29" fmla="*/ 148 h 626"/>
                <a:gd name="T30" fmla="*/ 154 w 172"/>
                <a:gd name="T31" fmla="*/ 154 h 626"/>
                <a:gd name="T32" fmla="*/ 114 w 172"/>
                <a:gd name="T33" fmla="*/ 160 h 626"/>
                <a:gd name="T34" fmla="*/ 40 w 172"/>
                <a:gd name="T35" fmla="*/ 160 h 626"/>
                <a:gd name="T36" fmla="*/ 0 w 172"/>
                <a:gd name="T37" fmla="*/ 239 h 626"/>
                <a:gd name="T38" fmla="*/ 0 w 172"/>
                <a:gd name="T39" fmla="*/ 398 h 626"/>
                <a:gd name="T40" fmla="*/ 0 w 172"/>
                <a:gd name="T41" fmla="*/ 478 h 626"/>
                <a:gd name="T42" fmla="*/ 0 w 172"/>
                <a:gd name="T43" fmla="*/ 478 h 626"/>
                <a:gd name="T44" fmla="*/ 6 w 172"/>
                <a:gd name="T45" fmla="*/ 484 h 626"/>
                <a:gd name="T46" fmla="*/ 12 w 172"/>
                <a:gd name="T47" fmla="*/ 495 h 626"/>
                <a:gd name="T48" fmla="*/ 18 w 172"/>
                <a:gd name="T49" fmla="*/ 518 h 626"/>
                <a:gd name="T50" fmla="*/ 23 w 172"/>
                <a:gd name="T51" fmla="*/ 534 h 626"/>
                <a:gd name="T52" fmla="*/ 23 w 172"/>
                <a:gd name="T53" fmla="*/ 546 h 626"/>
                <a:gd name="T54" fmla="*/ 34 w 172"/>
                <a:gd name="T55" fmla="*/ 552 h 626"/>
                <a:gd name="T56" fmla="*/ 51 w 172"/>
                <a:gd name="T57" fmla="*/ 569 h 626"/>
                <a:gd name="T58" fmla="*/ 68 w 172"/>
                <a:gd name="T59" fmla="*/ 586 h 626"/>
                <a:gd name="T60" fmla="*/ 74 w 172"/>
                <a:gd name="T61" fmla="*/ 609 h 626"/>
                <a:gd name="T62" fmla="*/ 80 w 172"/>
                <a:gd name="T63" fmla="*/ 620 h 626"/>
                <a:gd name="T64" fmla="*/ 97 w 172"/>
                <a:gd name="T65" fmla="*/ 62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" h="626">
                  <a:moveTo>
                    <a:pt x="154" y="0"/>
                  </a:moveTo>
                  <a:lnTo>
                    <a:pt x="154" y="0"/>
                  </a:lnTo>
                  <a:lnTo>
                    <a:pt x="159" y="6"/>
                  </a:lnTo>
                  <a:lnTo>
                    <a:pt x="159" y="6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65" y="40"/>
                  </a:lnTo>
                  <a:lnTo>
                    <a:pt x="165" y="40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59" y="80"/>
                  </a:lnTo>
                  <a:lnTo>
                    <a:pt x="159" y="80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108"/>
                  </a:lnTo>
                  <a:lnTo>
                    <a:pt x="154" y="108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54" y="160"/>
                  </a:lnTo>
                  <a:lnTo>
                    <a:pt x="114" y="160"/>
                  </a:lnTo>
                  <a:lnTo>
                    <a:pt x="80" y="160"/>
                  </a:lnTo>
                  <a:lnTo>
                    <a:pt x="40" y="160"/>
                  </a:lnTo>
                  <a:lnTo>
                    <a:pt x="0" y="160"/>
                  </a:lnTo>
                  <a:lnTo>
                    <a:pt x="0" y="239"/>
                  </a:lnTo>
                  <a:lnTo>
                    <a:pt x="0" y="319"/>
                  </a:lnTo>
                  <a:lnTo>
                    <a:pt x="0" y="39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6" y="484"/>
                  </a:lnTo>
                  <a:lnTo>
                    <a:pt x="6" y="484"/>
                  </a:lnTo>
                  <a:lnTo>
                    <a:pt x="12" y="495"/>
                  </a:lnTo>
                  <a:lnTo>
                    <a:pt x="12" y="495"/>
                  </a:lnTo>
                  <a:lnTo>
                    <a:pt x="18" y="518"/>
                  </a:lnTo>
                  <a:lnTo>
                    <a:pt x="18" y="518"/>
                  </a:lnTo>
                  <a:lnTo>
                    <a:pt x="23" y="534"/>
                  </a:lnTo>
                  <a:lnTo>
                    <a:pt x="23" y="534"/>
                  </a:lnTo>
                  <a:lnTo>
                    <a:pt x="23" y="546"/>
                  </a:lnTo>
                  <a:lnTo>
                    <a:pt x="23" y="546"/>
                  </a:lnTo>
                  <a:lnTo>
                    <a:pt x="34" y="552"/>
                  </a:lnTo>
                  <a:lnTo>
                    <a:pt x="34" y="552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68" y="586"/>
                  </a:lnTo>
                  <a:lnTo>
                    <a:pt x="68" y="586"/>
                  </a:lnTo>
                  <a:lnTo>
                    <a:pt x="74" y="609"/>
                  </a:lnTo>
                  <a:lnTo>
                    <a:pt x="74" y="609"/>
                  </a:lnTo>
                  <a:lnTo>
                    <a:pt x="80" y="620"/>
                  </a:lnTo>
                  <a:lnTo>
                    <a:pt x="80" y="620"/>
                  </a:lnTo>
                  <a:lnTo>
                    <a:pt x="85" y="625"/>
                  </a:lnTo>
                  <a:lnTo>
                    <a:pt x="97" y="6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Freeform 293"/>
            <p:cNvSpPr>
              <a:spLocks noChangeArrowheads="1"/>
            </p:cNvSpPr>
            <p:nvPr/>
          </p:nvSpPr>
          <p:spPr bwMode="auto">
            <a:xfrm>
              <a:off x="5791200" y="4398963"/>
              <a:ext cx="69850" cy="176212"/>
            </a:xfrm>
            <a:custGeom>
              <a:avLst/>
              <a:gdLst>
                <a:gd name="T0" fmla="*/ 187 w 194"/>
                <a:gd name="T1" fmla="*/ 0 h 490"/>
                <a:gd name="T2" fmla="*/ 187 w 194"/>
                <a:gd name="T3" fmla="*/ 6 h 490"/>
                <a:gd name="T4" fmla="*/ 193 w 194"/>
                <a:gd name="T5" fmla="*/ 17 h 490"/>
                <a:gd name="T6" fmla="*/ 193 w 194"/>
                <a:gd name="T7" fmla="*/ 28 h 490"/>
                <a:gd name="T8" fmla="*/ 193 w 194"/>
                <a:gd name="T9" fmla="*/ 39 h 490"/>
                <a:gd name="T10" fmla="*/ 182 w 194"/>
                <a:gd name="T11" fmla="*/ 51 h 490"/>
                <a:gd name="T12" fmla="*/ 170 w 194"/>
                <a:gd name="T13" fmla="*/ 68 h 490"/>
                <a:gd name="T14" fmla="*/ 164 w 194"/>
                <a:gd name="T15" fmla="*/ 79 h 490"/>
                <a:gd name="T16" fmla="*/ 164 w 194"/>
                <a:gd name="T17" fmla="*/ 85 h 490"/>
                <a:gd name="T18" fmla="*/ 176 w 194"/>
                <a:gd name="T19" fmla="*/ 91 h 490"/>
                <a:gd name="T20" fmla="*/ 170 w 194"/>
                <a:gd name="T21" fmla="*/ 96 h 490"/>
                <a:gd name="T22" fmla="*/ 164 w 194"/>
                <a:gd name="T23" fmla="*/ 107 h 490"/>
                <a:gd name="T24" fmla="*/ 159 w 194"/>
                <a:gd name="T25" fmla="*/ 113 h 490"/>
                <a:gd name="T26" fmla="*/ 153 w 194"/>
                <a:gd name="T27" fmla="*/ 131 h 490"/>
                <a:gd name="T28" fmla="*/ 153 w 194"/>
                <a:gd name="T29" fmla="*/ 142 h 490"/>
                <a:gd name="T30" fmla="*/ 153 w 194"/>
                <a:gd name="T31" fmla="*/ 159 h 490"/>
                <a:gd name="T32" fmla="*/ 159 w 194"/>
                <a:gd name="T33" fmla="*/ 165 h 490"/>
                <a:gd name="T34" fmla="*/ 164 w 194"/>
                <a:gd name="T35" fmla="*/ 165 h 490"/>
                <a:gd name="T36" fmla="*/ 170 w 194"/>
                <a:gd name="T37" fmla="*/ 176 h 490"/>
                <a:gd name="T38" fmla="*/ 164 w 194"/>
                <a:gd name="T39" fmla="*/ 187 h 490"/>
                <a:gd name="T40" fmla="*/ 159 w 194"/>
                <a:gd name="T41" fmla="*/ 193 h 490"/>
                <a:gd name="T42" fmla="*/ 147 w 194"/>
                <a:gd name="T43" fmla="*/ 210 h 490"/>
                <a:gd name="T44" fmla="*/ 125 w 194"/>
                <a:gd name="T45" fmla="*/ 238 h 490"/>
                <a:gd name="T46" fmla="*/ 108 w 194"/>
                <a:gd name="T47" fmla="*/ 256 h 490"/>
                <a:gd name="T48" fmla="*/ 102 w 194"/>
                <a:gd name="T49" fmla="*/ 267 h 490"/>
                <a:gd name="T50" fmla="*/ 85 w 194"/>
                <a:gd name="T51" fmla="*/ 272 h 490"/>
                <a:gd name="T52" fmla="*/ 68 w 194"/>
                <a:gd name="T53" fmla="*/ 284 h 490"/>
                <a:gd name="T54" fmla="*/ 68 w 194"/>
                <a:gd name="T55" fmla="*/ 284 h 490"/>
                <a:gd name="T56" fmla="*/ 57 w 194"/>
                <a:gd name="T57" fmla="*/ 296 h 490"/>
                <a:gd name="T58" fmla="*/ 51 w 194"/>
                <a:gd name="T59" fmla="*/ 312 h 490"/>
                <a:gd name="T60" fmla="*/ 51 w 194"/>
                <a:gd name="T61" fmla="*/ 324 h 490"/>
                <a:gd name="T62" fmla="*/ 45 w 194"/>
                <a:gd name="T63" fmla="*/ 335 h 490"/>
                <a:gd name="T64" fmla="*/ 45 w 194"/>
                <a:gd name="T65" fmla="*/ 358 h 490"/>
                <a:gd name="T66" fmla="*/ 33 w 194"/>
                <a:gd name="T67" fmla="*/ 381 h 490"/>
                <a:gd name="T68" fmla="*/ 28 w 194"/>
                <a:gd name="T69" fmla="*/ 397 h 490"/>
                <a:gd name="T70" fmla="*/ 23 w 194"/>
                <a:gd name="T71" fmla="*/ 409 h 490"/>
                <a:gd name="T72" fmla="*/ 23 w 194"/>
                <a:gd name="T73" fmla="*/ 421 h 490"/>
                <a:gd name="T74" fmla="*/ 17 w 194"/>
                <a:gd name="T75" fmla="*/ 431 h 490"/>
                <a:gd name="T76" fmla="*/ 11 w 194"/>
                <a:gd name="T77" fmla="*/ 443 h 490"/>
                <a:gd name="T78" fmla="*/ 5 w 194"/>
                <a:gd name="T79" fmla="*/ 455 h 490"/>
                <a:gd name="T80" fmla="*/ 0 w 194"/>
                <a:gd name="T81" fmla="*/ 466 h 490"/>
                <a:gd name="T82" fmla="*/ 5 w 194"/>
                <a:gd name="T83" fmla="*/ 477 h 490"/>
                <a:gd name="T84" fmla="*/ 11 w 194"/>
                <a:gd name="T85" fmla="*/ 4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490">
                  <a:moveTo>
                    <a:pt x="187" y="0"/>
                  </a:moveTo>
                  <a:lnTo>
                    <a:pt x="187" y="0"/>
                  </a:lnTo>
                  <a:lnTo>
                    <a:pt x="187" y="6"/>
                  </a:lnTo>
                  <a:lnTo>
                    <a:pt x="187" y="6"/>
                  </a:lnTo>
                  <a:lnTo>
                    <a:pt x="193" y="17"/>
                  </a:lnTo>
                  <a:lnTo>
                    <a:pt x="193" y="17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82" y="51"/>
                  </a:lnTo>
                  <a:lnTo>
                    <a:pt x="182" y="51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4" y="79"/>
                  </a:lnTo>
                  <a:lnTo>
                    <a:pt x="164" y="79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64" y="85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4" y="107"/>
                  </a:lnTo>
                  <a:lnTo>
                    <a:pt x="164" y="107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4" y="165"/>
                  </a:lnTo>
                  <a:lnTo>
                    <a:pt x="164" y="165"/>
                  </a:lnTo>
                  <a:lnTo>
                    <a:pt x="170" y="176"/>
                  </a:lnTo>
                  <a:lnTo>
                    <a:pt x="170" y="176"/>
                  </a:lnTo>
                  <a:lnTo>
                    <a:pt x="164" y="187"/>
                  </a:lnTo>
                  <a:lnTo>
                    <a:pt x="164" y="18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47" y="210"/>
                  </a:lnTo>
                  <a:lnTo>
                    <a:pt x="147" y="210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2" y="267"/>
                  </a:lnTo>
                  <a:lnTo>
                    <a:pt x="91" y="272"/>
                  </a:lnTo>
                  <a:lnTo>
                    <a:pt x="85" y="272"/>
                  </a:lnTo>
                  <a:lnTo>
                    <a:pt x="79" y="278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24"/>
                  </a:lnTo>
                  <a:lnTo>
                    <a:pt x="51" y="32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58"/>
                  </a:lnTo>
                  <a:lnTo>
                    <a:pt x="45" y="358"/>
                  </a:lnTo>
                  <a:lnTo>
                    <a:pt x="33" y="381"/>
                  </a:lnTo>
                  <a:lnTo>
                    <a:pt x="33" y="381"/>
                  </a:lnTo>
                  <a:lnTo>
                    <a:pt x="28" y="397"/>
                  </a:lnTo>
                  <a:lnTo>
                    <a:pt x="28" y="397"/>
                  </a:lnTo>
                  <a:lnTo>
                    <a:pt x="23" y="409"/>
                  </a:lnTo>
                  <a:lnTo>
                    <a:pt x="23" y="409"/>
                  </a:lnTo>
                  <a:lnTo>
                    <a:pt x="23" y="421"/>
                  </a:lnTo>
                  <a:lnTo>
                    <a:pt x="23" y="421"/>
                  </a:lnTo>
                  <a:lnTo>
                    <a:pt x="17" y="431"/>
                  </a:lnTo>
                  <a:lnTo>
                    <a:pt x="17" y="431"/>
                  </a:lnTo>
                  <a:lnTo>
                    <a:pt x="11" y="443"/>
                  </a:lnTo>
                  <a:lnTo>
                    <a:pt x="11" y="443"/>
                  </a:lnTo>
                  <a:lnTo>
                    <a:pt x="5" y="455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11" y="489"/>
                  </a:lnTo>
                  <a:lnTo>
                    <a:pt x="11" y="489"/>
                  </a:lnTo>
                  <a:lnTo>
                    <a:pt x="17" y="48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Freeform 294"/>
            <p:cNvSpPr>
              <a:spLocks noChangeArrowheads="1"/>
            </p:cNvSpPr>
            <p:nvPr/>
          </p:nvSpPr>
          <p:spPr bwMode="auto">
            <a:xfrm>
              <a:off x="5797550" y="4576763"/>
              <a:ext cx="41275" cy="12700"/>
            </a:xfrm>
            <a:custGeom>
              <a:avLst/>
              <a:gdLst>
                <a:gd name="T0" fmla="*/ 0 w 114"/>
                <a:gd name="T1" fmla="*/ 0 h 35"/>
                <a:gd name="T2" fmla="*/ 0 w 114"/>
                <a:gd name="T3" fmla="*/ 0 h 35"/>
                <a:gd name="T4" fmla="*/ 6 w 114"/>
                <a:gd name="T5" fmla="*/ 6 h 35"/>
                <a:gd name="T6" fmla="*/ 6 w 114"/>
                <a:gd name="T7" fmla="*/ 6 h 35"/>
                <a:gd name="T8" fmla="*/ 11 w 114"/>
                <a:gd name="T9" fmla="*/ 12 h 35"/>
                <a:gd name="T10" fmla="*/ 11 w 114"/>
                <a:gd name="T11" fmla="*/ 12 h 35"/>
                <a:gd name="T12" fmla="*/ 22 w 114"/>
                <a:gd name="T13" fmla="*/ 17 h 35"/>
                <a:gd name="T14" fmla="*/ 22 w 114"/>
                <a:gd name="T15" fmla="*/ 17 h 35"/>
                <a:gd name="T16" fmla="*/ 34 w 114"/>
                <a:gd name="T17" fmla="*/ 23 h 35"/>
                <a:gd name="T18" fmla="*/ 34 w 114"/>
                <a:gd name="T19" fmla="*/ 23 h 35"/>
                <a:gd name="T20" fmla="*/ 45 w 114"/>
                <a:gd name="T21" fmla="*/ 28 h 35"/>
                <a:gd name="T22" fmla="*/ 45 w 114"/>
                <a:gd name="T23" fmla="*/ 28 h 35"/>
                <a:gd name="T24" fmla="*/ 56 w 114"/>
                <a:gd name="T25" fmla="*/ 34 h 35"/>
                <a:gd name="T26" fmla="*/ 56 w 114"/>
                <a:gd name="T27" fmla="*/ 34 h 35"/>
                <a:gd name="T28" fmla="*/ 68 w 114"/>
                <a:gd name="T29" fmla="*/ 34 h 35"/>
                <a:gd name="T30" fmla="*/ 68 w 114"/>
                <a:gd name="T31" fmla="*/ 34 h 35"/>
                <a:gd name="T32" fmla="*/ 74 w 114"/>
                <a:gd name="T33" fmla="*/ 28 h 35"/>
                <a:gd name="T34" fmla="*/ 74 w 114"/>
                <a:gd name="T35" fmla="*/ 28 h 35"/>
                <a:gd name="T36" fmla="*/ 85 w 114"/>
                <a:gd name="T37" fmla="*/ 17 h 35"/>
                <a:gd name="T38" fmla="*/ 85 w 114"/>
                <a:gd name="T39" fmla="*/ 17 h 35"/>
                <a:gd name="T40" fmla="*/ 96 w 114"/>
                <a:gd name="T41" fmla="*/ 12 h 35"/>
                <a:gd name="T42" fmla="*/ 96 w 114"/>
                <a:gd name="T43" fmla="*/ 12 h 35"/>
                <a:gd name="T44" fmla="*/ 108 w 114"/>
                <a:gd name="T45" fmla="*/ 12 h 35"/>
                <a:gd name="T46" fmla="*/ 108 w 114"/>
                <a:gd name="T47" fmla="*/ 12 h 35"/>
                <a:gd name="T48" fmla="*/ 113 w 114"/>
                <a:gd name="T4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35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13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Freeform 295"/>
            <p:cNvSpPr>
              <a:spLocks noChangeArrowheads="1"/>
            </p:cNvSpPr>
            <p:nvPr/>
          </p:nvSpPr>
          <p:spPr bwMode="auto">
            <a:xfrm>
              <a:off x="5838825" y="4576763"/>
              <a:ext cx="82550" cy="3175"/>
            </a:xfrm>
            <a:custGeom>
              <a:avLst/>
              <a:gdLst>
                <a:gd name="T0" fmla="*/ 0 w 229"/>
                <a:gd name="T1" fmla="*/ 6 h 7"/>
                <a:gd name="T2" fmla="*/ 57 w 229"/>
                <a:gd name="T3" fmla="*/ 6 h 7"/>
                <a:gd name="T4" fmla="*/ 114 w 229"/>
                <a:gd name="T5" fmla="*/ 6 h 7"/>
                <a:gd name="T6" fmla="*/ 171 w 229"/>
                <a:gd name="T7" fmla="*/ 0 h 7"/>
                <a:gd name="T8" fmla="*/ 228 w 22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7">
                  <a:moveTo>
                    <a:pt x="0" y="6"/>
                  </a:moveTo>
                  <a:lnTo>
                    <a:pt x="57" y="6"/>
                  </a:lnTo>
                  <a:lnTo>
                    <a:pt x="114" y="6"/>
                  </a:lnTo>
                  <a:lnTo>
                    <a:pt x="171" y="0"/>
                  </a:lnTo>
                  <a:lnTo>
                    <a:pt x="22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Freeform 296"/>
            <p:cNvSpPr>
              <a:spLocks noChangeArrowheads="1"/>
            </p:cNvSpPr>
            <p:nvPr/>
          </p:nvSpPr>
          <p:spPr bwMode="auto">
            <a:xfrm>
              <a:off x="5919788" y="4576763"/>
              <a:ext cx="136525" cy="90487"/>
            </a:xfrm>
            <a:custGeom>
              <a:avLst/>
              <a:gdLst>
                <a:gd name="T0" fmla="*/ 0 w 381"/>
                <a:gd name="T1" fmla="*/ 0 h 252"/>
                <a:gd name="T2" fmla="*/ 5 w 381"/>
                <a:gd name="T3" fmla="*/ 0 h 252"/>
                <a:gd name="T4" fmla="*/ 11 w 381"/>
                <a:gd name="T5" fmla="*/ 0 h 252"/>
                <a:gd name="T6" fmla="*/ 11 w 381"/>
                <a:gd name="T7" fmla="*/ 0 h 252"/>
                <a:gd name="T8" fmla="*/ 17 w 381"/>
                <a:gd name="T9" fmla="*/ 0 h 252"/>
                <a:gd name="T10" fmla="*/ 74 w 381"/>
                <a:gd name="T11" fmla="*/ 28 h 252"/>
                <a:gd name="T12" fmla="*/ 130 w 381"/>
                <a:gd name="T13" fmla="*/ 57 h 252"/>
                <a:gd name="T14" fmla="*/ 193 w 381"/>
                <a:gd name="T15" fmla="*/ 86 h 252"/>
                <a:gd name="T16" fmla="*/ 249 w 381"/>
                <a:gd name="T17" fmla="*/ 108 h 252"/>
                <a:gd name="T18" fmla="*/ 249 w 381"/>
                <a:gd name="T19" fmla="*/ 108 h 252"/>
                <a:gd name="T20" fmla="*/ 255 w 381"/>
                <a:gd name="T21" fmla="*/ 114 h 252"/>
                <a:gd name="T22" fmla="*/ 255 w 381"/>
                <a:gd name="T23" fmla="*/ 114 h 252"/>
                <a:gd name="T24" fmla="*/ 255 w 381"/>
                <a:gd name="T25" fmla="*/ 120 h 252"/>
                <a:gd name="T26" fmla="*/ 255 w 381"/>
                <a:gd name="T27" fmla="*/ 120 h 252"/>
                <a:gd name="T28" fmla="*/ 261 w 381"/>
                <a:gd name="T29" fmla="*/ 131 h 252"/>
                <a:gd name="T30" fmla="*/ 261 w 381"/>
                <a:gd name="T31" fmla="*/ 131 h 252"/>
                <a:gd name="T32" fmla="*/ 261 w 381"/>
                <a:gd name="T33" fmla="*/ 148 h 252"/>
                <a:gd name="T34" fmla="*/ 261 w 381"/>
                <a:gd name="T35" fmla="*/ 148 h 252"/>
                <a:gd name="T36" fmla="*/ 261 w 381"/>
                <a:gd name="T37" fmla="*/ 159 h 252"/>
                <a:gd name="T38" fmla="*/ 261 w 381"/>
                <a:gd name="T39" fmla="*/ 159 h 252"/>
                <a:gd name="T40" fmla="*/ 261 w 381"/>
                <a:gd name="T41" fmla="*/ 171 h 252"/>
                <a:gd name="T42" fmla="*/ 261 w 381"/>
                <a:gd name="T43" fmla="*/ 171 h 252"/>
                <a:gd name="T44" fmla="*/ 267 w 381"/>
                <a:gd name="T45" fmla="*/ 182 h 252"/>
                <a:gd name="T46" fmla="*/ 267 w 381"/>
                <a:gd name="T47" fmla="*/ 182 h 252"/>
                <a:gd name="T48" fmla="*/ 278 w 381"/>
                <a:gd name="T49" fmla="*/ 182 h 252"/>
                <a:gd name="T50" fmla="*/ 278 w 381"/>
                <a:gd name="T51" fmla="*/ 182 h 252"/>
                <a:gd name="T52" fmla="*/ 289 w 381"/>
                <a:gd name="T53" fmla="*/ 188 h 252"/>
                <a:gd name="T54" fmla="*/ 289 w 381"/>
                <a:gd name="T55" fmla="*/ 188 h 252"/>
                <a:gd name="T56" fmla="*/ 295 w 381"/>
                <a:gd name="T57" fmla="*/ 193 h 252"/>
                <a:gd name="T58" fmla="*/ 295 w 381"/>
                <a:gd name="T59" fmla="*/ 193 h 252"/>
                <a:gd name="T60" fmla="*/ 295 w 381"/>
                <a:gd name="T61" fmla="*/ 193 h 252"/>
                <a:gd name="T62" fmla="*/ 295 w 381"/>
                <a:gd name="T63" fmla="*/ 193 h 252"/>
                <a:gd name="T64" fmla="*/ 295 w 381"/>
                <a:gd name="T65" fmla="*/ 199 h 252"/>
                <a:gd name="T66" fmla="*/ 318 w 381"/>
                <a:gd name="T67" fmla="*/ 211 h 252"/>
                <a:gd name="T68" fmla="*/ 341 w 381"/>
                <a:gd name="T69" fmla="*/ 222 h 252"/>
                <a:gd name="T70" fmla="*/ 364 w 381"/>
                <a:gd name="T71" fmla="*/ 239 h 252"/>
                <a:gd name="T72" fmla="*/ 380 w 381"/>
                <a:gd name="T73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1" h="252">
                  <a:moveTo>
                    <a:pt x="0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74" y="28"/>
                  </a:lnTo>
                  <a:lnTo>
                    <a:pt x="130" y="57"/>
                  </a:lnTo>
                  <a:lnTo>
                    <a:pt x="193" y="86"/>
                  </a:lnTo>
                  <a:lnTo>
                    <a:pt x="249" y="108"/>
                  </a:lnTo>
                  <a:lnTo>
                    <a:pt x="249" y="108"/>
                  </a:lnTo>
                  <a:lnTo>
                    <a:pt x="255" y="114"/>
                  </a:lnTo>
                  <a:lnTo>
                    <a:pt x="255" y="114"/>
                  </a:lnTo>
                  <a:lnTo>
                    <a:pt x="255" y="120"/>
                  </a:lnTo>
                  <a:lnTo>
                    <a:pt x="255" y="120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59"/>
                  </a:lnTo>
                  <a:lnTo>
                    <a:pt x="261" y="159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7" y="182"/>
                  </a:lnTo>
                  <a:lnTo>
                    <a:pt x="267" y="182"/>
                  </a:lnTo>
                  <a:lnTo>
                    <a:pt x="278" y="182"/>
                  </a:lnTo>
                  <a:lnTo>
                    <a:pt x="278" y="182"/>
                  </a:lnTo>
                  <a:lnTo>
                    <a:pt x="289" y="188"/>
                  </a:lnTo>
                  <a:lnTo>
                    <a:pt x="289" y="188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95" y="199"/>
                  </a:lnTo>
                  <a:lnTo>
                    <a:pt x="318" y="211"/>
                  </a:lnTo>
                  <a:lnTo>
                    <a:pt x="341" y="222"/>
                  </a:lnTo>
                  <a:lnTo>
                    <a:pt x="364" y="239"/>
                  </a:lnTo>
                  <a:lnTo>
                    <a:pt x="380" y="25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Freeform 297"/>
            <p:cNvSpPr>
              <a:spLocks noChangeArrowheads="1"/>
            </p:cNvSpPr>
            <p:nvPr/>
          </p:nvSpPr>
          <p:spPr bwMode="auto">
            <a:xfrm>
              <a:off x="5783263" y="4576763"/>
              <a:ext cx="14287" cy="42862"/>
            </a:xfrm>
            <a:custGeom>
              <a:avLst/>
              <a:gdLst>
                <a:gd name="T0" fmla="*/ 40 w 41"/>
                <a:gd name="T1" fmla="*/ 0 h 121"/>
                <a:gd name="T2" fmla="*/ 40 w 41"/>
                <a:gd name="T3" fmla="*/ 0 h 121"/>
                <a:gd name="T4" fmla="*/ 40 w 41"/>
                <a:gd name="T5" fmla="*/ 6 h 121"/>
                <a:gd name="T6" fmla="*/ 40 w 41"/>
                <a:gd name="T7" fmla="*/ 6 h 121"/>
                <a:gd name="T8" fmla="*/ 34 w 41"/>
                <a:gd name="T9" fmla="*/ 17 h 121"/>
                <a:gd name="T10" fmla="*/ 34 w 41"/>
                <a:gd name="T11" fmla="*/ 17 h 121"/>
                <a:gd name="T12" fmla="*/ 34 w 41"/>
                <a:gd name="T13" fmla="*/ 34 h 121"/>
                <a:gd name="T14" fmla="*/ 34 w 41"/>
                <a:gd name="T15" fmla="*/ 34 h 121"/>
                <a:gd name="T16" fmla="*/ 28 w 41"/>
                <a:gd name="T17" fmla="*/ 46 h 121"/>
                <a:gd name="T18" fmla="*/ 28 w 41"/>
                <a:gd name="T19" fmla="*/ 46 h 121"/>
                <a:gd name="T20" fmla="*/ 28 w 41"/>
                <a:gd name="T21" fmla="*/ 57 h 121"/>
                <a:gd name="T22" fmla="*/ 28 w 41"/>
                <a:gd name="T23" fmla="*/ 57 h 121"/>
                <a:gd name="T24" fmla="*/ 17 w 41"/>
                <a:gd name="T25" fmla="*/ 62 h 121"/>
                <a:gd name="T26" fmla="*/ 17 w 41"/>
                <a:gd name="T27" fmla="*/ 62 h 121"/>
                <a:gd name="T28" fmla="*/ 11 w 41"/>
                <a:gd name="T29" fmla="*/ 68 h 121"/>
                <a:gd name="T30" fmla="*/ 11 w 41"/>
                <a:gd name="T31" fmla="*/ 68 h 121"/>
                <a:gd name="T32" fmla="*/ 6 w 41"/>
                <a:gd name="T33" fmla="*/ 68 h 121"/>
                <a:gd name="T34" fmla="*/ 6 w 41"/>
                <a:gd name="T35" fmla="*/ 68 h 121"/>
                <a:gd name="T36" fmla="*/ 6 w 41"/>
                <a:gd name="T37" fmla="*/ 74 h 121"/>
                <a:gd name="T38" fmla="*/ 6 w 41"/>
                <a:gd name="T39" fmla="*/ 74 h 121"/>
                <a:gd name="T40" fmla="*/ 0 w 41"/>
                <a:gd name="T41" fmla="*/ 80 h 121"/>
                <a:gd name="T42" fmla="*/ 0 w 41"/>
                <a:gd name="T43" fmla="*/ 80 h 121"/>
                <a:gd name="T44" fmla="*/ 0 w 41"/>
                <a:gd name="T45" fmla="*/ 86 h 121"/>
                <a:gd name="T46" fmla="*/ 0 w 41"/>
                <a:gd name="T47" fmla="*/ 86 h 121"/>
                <a:gd name="T48" fmla="*/ 0 w 41"/>
                <a:gd name="T49" fmla="*/ 97 h 121"/>
                <a:gd name="T50" fmla="*/ 0 w 41"/>
                <a:gd name="T51" fmla="*/ 97 h 121"/>
                <a:gd name="T52" fmla="*/ 6 w 41"/>
                <a:gd name="T53" fmla="*/ 102 h 121"/>
                <a:gd name="T54" fmla="*/ 6 w 41"/>
                <a:gd name="T55" fmla="*/ 102 h 121"/>
                <a:gd name="T56" fmla="*/ 17 w 41"/>
                <a:gd name="T57" fmla="*/ 114 h 121"/>
                <a:gd name="T58" fmla="*/ 17 w 41"/>
                <a:gd name="T59" fmla="*/ 114 h 121"/>
                <a:gd name="T60" fmla="*/ 28 w 41"/>
                <a:gd name="T61" fmla="*/ 114 h 121"/>
                <a:gd name="T62" fmla="*/ 28 w 41"/>
                <a:gd name="T63" fmla="*/ 114 h 121"/>
                <a:gd name="T64" fmla="*/ 34 w 41"/>
                <a:gd name="T6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121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34" y="12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Freeform 298"/>
            <p:cNvSpPr>
              <a:spLocks noChangeArrowheads="1"/>
            </p:cNvSpPr>
            <p:nvPr/>
          </p:nvSpPr>
          <p:spPr bwMode="auto">
            <a:xfrm>
              <a:off x="5795963" y="4614863"/>
              <a:ext cx="47625" cy="14287"/>
            </a:xfrm>
            <a:custGeom>
              <a:avLst/>
              <a:gdLst>
                <a:gd name="T0" fmla="*/ 0 w 132"/>
                <a:gd name="T1" fmla="*/ 18 h 41"/>
                <a:gd name="T2" fmla="*/ 0 w 132"/>
                <a:gd name="T3" fmla="*/ 18 h 41"/>
                <a:gd name="T4" fmla="*/ 6 w 132"/>
                <a:gd name="T5" fmla="*/ 12 h 41"/>
                <a:gd name="T6" fmla="*/ 6 w 132"/>
                <a:gd name="T7" fmla="*/ 12 h 41"/>
                <a:gd name="T8" fmla="*/ 12 w 132"/>
                <a:gd name="T9" fmla="*/ 6 h 41"/>
                <a:gd name="T10" fmla="*/ 12 w 132"/>
                <a:gd name="T11" fmla="*/ 6 h 41"/>
                <a:gd name="T12" fmla="*/ 17 w 132"/>
                <a:gd name="T13" fmla="*/ 6 h 41"/>
                <a:gd name="T14" fmla="*/ 17 w 132"/>
                <a:gd name="T15" fmla="*/ 6 h 41"/>
                <a:gd name="T16" fmla="*/ 28 w 132"/>
                <a:gd name="T17" fmla="*/ 12 h 41"/>
                <a:gd name="T18" fmla="*/ 28 w 132"/>
                <a:gd name="T19" fmla="*/ 12 h 41"/>
                <a:gd name="T20" fmla="*/ 40 w 132"/>
                <a:gd name="T21" fmla="*/ 29 h 41"/>
                <a:gd name="T22" fmla="*/ 40 w 132"/>
                <a:gd name="T23" fmla="*/ 29 h 41"/>
                <a:gd name="T24" fmla="*/ 40 w 132"/>
                <a:gd name="T25" fmla="*/ 40 h 41"/>
                <a:gd name="T26" fmla="*/ 40 w 132"/>
                <a:gd name="T27" fmla="*/ 40 h 41"/>
                <a:gd name="T28" fmla="*/ 46 w 132"/>
                <a:gd name="T29" fmla="*/ 40 h 41"/>
                <a:gd name="T30" fmla="*/ 46 w 132"/>
                <a:gd name="T31" fmla="*/ 40 h 41"/>
                <a:gd name="T32" fmla="*/ 57 w 132"/>
                <a:gd name="T33" fmla="*/ 35 h 41"/>
                <a:gd name="T34" fmla="*/ 57 w 132"/>
                <a:gd name="T35" fmla="*/ 35 h 41"/>
                <a:gd name="T36" fmla="*/ 68 w 132"/>
                <a:gd name="T37" fmla="*/ 23 h 41"/>
                <a:gd name="T38" fmla="*/ 68 w 132"/>
                <a:gd name="T39" fmla="*/ 23 h 41"/>
                <a:gd name="T40" fmla="*/ 74 w 132"/>
                <a:gd name="T41" fmla="*/ 6 h 41"/>
                <a:gd name="T42" fmla="*/ 74 w 132"/>
                <a:gd name="T43" fmla="*/ 6 h 41"/>
                <a:gd name="T44" fmla="*/ 80 w 132"/>
                <a:gd name="T45" fmla="*/ 0 h 41"/>
                <a:gd name="T46" fmla="*/ 80 w 132"/>
                <a:gd name="T47" fmla="*/ 0 h 41"/>
                <a:gd name="T48" fmla="*/ 85 w 132"/>
                <a:gd name="T49" fmla="*/ 0 h 41"/>
                <a:gd name="T50" fmla="*/ 85 w 132"/>
                <a:gd name="T51" fmla="*/ 0 h 41"/>
                <a:gd name="T52" fmla="*/ 97 w 132"/>
                <a:gd name="T53" fmla="*/ 6 h 41"/>
                <a:gd name="T54" fmla="*/ 97 w 132"/>
                <a:gd name="T55" fmla="*/ 6 h 41"/>
                <a:gd name="T56" fmla="*/ 114 w 132"/>
                <a:gd name="T57" fmla="*/ 6 h 41"/>
                <a:gd name="T58" fmla="*/ 114 w 132"/>
                <a:gd name="T59" fmla="*/ 6 h 41"/>
                <a:gd name="T60" fmla="*/ 125 w 132"/>
                <a:gd name="T61" fmla="*/ 12 h 41"/>
                <a:gd name="T62" fmla="*/ 125 w 132"/>
                <a:gd name="T63" fmla="*/ 12 h 41"/>
                <a:gd name="T64" fmla="*/ 131 w 132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41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31" y="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Freeform 299"/>
            <p:cNvSpPr>
              <a:spLocks noChangeArrowheads="1"/>
            </p:cNvSpPr>
            <p:nvPr/>
          </p:nvSpPr>
          <p:spPr bwMode="auto">
            <a:xfrm>
              <a:off x="5838825" y="4579938"/>
              <a:ext cx="6350" cy="39687"/>
            </a:xfrm>
            <a:custGeom>
              <a:avLst/>
              <a:gdLst>
                <a:gd name="T0" fmla="*/ 12 w 18"/>
                <a:gd name="T1" fmla="*/ 108 h 109"/>
                <a:gd name="T2" fmla="*/ 12 w 18"/>
                <a:gd name="T3" fmla="*/ 108 h 109"/>
                <a:gd name="T4" fmla="*/ 12 w 18"/>
                <a:gd name="T5" fmla="*/ 108 h 109"/>
                <a:gd name="T6" fmla="*/ 12 w 18"/>
                <a:gd name="T7" fmla="*/ 108 h 109"/>
                <a:gd name="T8" fmla="*/ 17 w 18"/>
                <a:gd name="T9" fmla="*/ 102 h 109"/>
                <a:gd name="T10" fmla="*/ 17 w 18"/>
                <a:gd name="T11" fmla="*/ 102 h 109"/>
                <a:gd name="T12" fmla="*/ 17 w 18"/>
                <a:gd name="T13" fmla="*/ 96 h 109"/>
                <a:gd name="T14" fmla="*/ 17 w 18"/>
                <a:gd name="T15" fmla="*/ 96 h 109"/>
                <a:gd name="T16" fmla="*/ 17 w 18"/>
                <a:gd name="T17" fmla="*/ 85 h 109"/>
                <a:gd name="T18" fmla="*/ 17 w 18"/>
                <a:gd name="T19" fmla="*/ 85 h 109"/>
                <a:gd name="T20" fmla="*/ 17 w 18"/>
                <a:gd name="T21" fmla="*/ 68 h 109"/>
                <a:gd name="T22" fmla="*/ 17 w 18"/>
                <a:gd name="T23" fmla="*/ 68 h 109"/>
                <a:gd name="T24" fmla="*/ 17 w 18"/>
                <a:gd name="T25" fmla="*/ 56 h 109"/>
                <a:gd name="T26" fmla="*/ 17 w 18"/>
                <a:gd name="T27" fmla="*/ 56 h 109"/>
                <a:gd name="T28" fmla="*/ 17 w 18"/>
                <a:gd name="T29" fmla="*/ 46 h 109"/>
                <a:gd name="T30" fmla="*/ 17 w 18"/>
                <a:gd name="T31" fmla="*/ 46 h 109"/>
                <a:gd name="T32" fmla="*/ 17 w 18"/>
                <a:gd name="T33" fmla="*/ 40 h 109"/>
                <a:gd name="T34" fmla="*/ 12 w 18"/>
                <a:gd name="T35" fmla="*/ 34 h 109"/>
                <a:gd name="T36" fmla="*/ 6 w 18"/>
                <a:gd name="T37" fmla="*/ 22 h 109"/>
                <a:gd name="T38" fmla="*/ 6 w 18"/>
                <a:gd name="T39" fmla="*/ 11 h 109"/>
                <a:gd name="T40" fmla="*/ 0 w 18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09">
                  <a:moveTo>
                    <a:pt x="12" y="108"/>
                  </a:moveTo>
                  <a:lnTo>
                    <a:pt x="12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7" y="40"/>
                  </a:lnTo>
                  <a:lnTo>
                    <a:pt x="12" y="34"/>
                  </a:lnTo>
                  <a:lnTo>
                    <a:pt x="6" y="22"/>
                  </a:lnTo>
                  <a:lnTo>
                    <a:pt x="6" y="11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Freeform 300"/>
            <p:cNvSpPr>
              <a:spLocks noChangeArrowheads="1"/>
            </p:cNvSpPr>
            <p:nvPr/>
          </p:nvSpPr>
          <p:spPr bwMode="auto">
            <a:xfrm>
              <a:off x="5805488" y="4618038"/>
              <a:ext cx="47625" cy="60325"/>
            </a:xfrm>
            <a:custGeom>
              <a:avLst/>
              <a:gdLst>
                <a:gd name="T0" fmla="*/ 103 w 132"/>
                <a:gd name="T1" fmla="*/ 0 h 166"/>
                <a:gd name="T2" fmla="*/ 103 w 132"/>
                <a:gd name="T3" fmla="*/ 0 h 166"/>
                <a:gd name="T4" fmla="*/ 103 w 132"/>
                <a:gd name="T5" fmla="*/ 6 h 166"/>
                <a:gd name="T6" fmla="*/ 103 w 132"/>
                <a:gd name="T7" fmla="*/ 6 h 166"/>
                <a:gd name="T8" fmla="*/ 97 w 132"/>
                <a:gd name="T9" fmla="*/ 17 h 166"/>
                <a:gd name="T10" fmla="*/ 97 w 132"/>
                <a:gd name="T11" fmla="*/ 17 h 166"/>
                <a:gd name="T12" fmla="*/ 97 w 132"/>
                <a:gd name="T13" fmla="*/ 34 h 166"/>
                <a:gd name="T14" fmla="*/ 97 w 132"/>
                <a:gd name="T15" fmla="*/ 34 h 166"/>
                <a:gd name="T16" fmla="*/ 103 w 132"/>
                <a:gd name="T17" fmla="*/ 40 h 166"/>
                <a:gd name="T18" fmla="*/ 108 w 132"/>
                <a:gd name="T19" fmla="*/ 45 h 166"/>
                <a:gd name="T20" fmla="*/ 108 w 132"/>
                <a:gd name="T21" fmla="*/ 45 h 166"/>
                <a:gd name="T22" fmla="*/ 125 w 132"/>
                <a:gd name="T23" fmla="*/ 51 h 166"/>
                <a:gd name="T24" fmla="*/ 125 w 132"/>
                <a:gd name="T25" fmla="*/ 51 h 166"/>
                <a:gd name="T26" fmla="*/ 131 w 132"/>
                <a:gd name="T27" fmla="*/ 57 h 166"/>
                <a:gd name="T28" fmla="*/ 131 w 132"/>
                <a:gd name="T29" fmla="*/ 57 h 166"/>
                <a:gd name="T30" fmla="*/ 131 w 132"/>
                <a:gd name="T31" fmla="*/ 51 h 166"/>
                <a:gd name="T32" fmla="*/ 131 w 132"/>
                <a:gd name="T33" fmla="*/ 51 h 166"/>
                <a:gd name="T34" fmla="*/ 131 w 132"/>
                <a:gd name="T35" fmla="*/ 51 h 166"/>
                <a:gd name="T36" fmla="*/ 131 w 132"/>
                <a:gd name="T37" fmla="*/ 51 h 166"/>
                <a:gd name="T38" fmla="*/ 131 w 132"/>
                <a:gd name="T39" fmla="*/ 57 h 166"/>
                <a:gd name="T40" fmla="*/ 131 w 132"/>
                <a:gd name="T41" fmla="*/ 57 h 166"/>
                <a:gd name="T42" fmla="*/ 131 w 132"/>
                <a:gd name="T43" fmla="*/ 62 h 166"/>
                <a:gd name="T44" fmla="*/ 131 w 132"/>
                <a:gd name="T45" fmla="*/ 62 h 166"/>
                <a:gd name="T46" fmla="*/ 125 w 132"/>
                <a:gd name="T47" fmla="*/ 74 h 166"/>
                <a:gd name="T48" fmla="*/ 125 w 132"/>
                <a:gd name="T49" fmla="*/ 74 h 166"/>
                <a:gd name="T50" fmla="*/ 120 w 132"/>
                <a:gd name="T51" fmla="*/ 85 h 166"/>
                <a:gd name="T52" fmla="*/ 120 w 132"/>
                <a:gd name="T53" fmla="*/ 85 h 166"/>
                <a:gd name="T54" fmla="*/ 108 w 132"/>
                <a:gd name="T55" fmla="*/ 91 h 166"/>
                <a:gd name="T56" fmla="*/ 108 w 132"/>
                <a:gd name="T57" fmla="*/ 91 h 166"/>
                <a:gd name="T58" fmla="*/ 103 w 132"/>
                <a:gd name="T59" fmla="*/ 102 h 166"/>
                <a:gd name="T60" fmla="*/ 103 w 132"/>
                <a:gd name="T61" fmla="*/ 102 h 166"/>
                <a:gd name="T62" fmla="*/ 91 w 132"/>
                <a:gd name="T63" fmla="*/ 108 h 166"/>
                <a:gd name="T64" fmla="*/ 91 w 132"/>
                <a:gd name="T65" fmla="*/ 108 h 166"/>
                <a:gd name="T66" fmla="*/ 86 w 132"/>
                <a:gd name="T67" fmla="*/ 108 h 166"/>
                <a:gd name="T68" fmla="*/ 86 w 132"/>
                <a:gd name="T69" fmla="*/ 119 h 166"/>
                <a:gd name="T70" fmla="*/ 86 w 132"/>
                <a:gd name="T71" fmla="*/ 131 h 166"/>
                <a:gd name="T72" fmla="*/ 80 w 132"/>
                <a:gd name="T73" fmla="*/ 142 h 166"/>
                <a:gd name="T74" fmla="*/ 80 w 132"/>
                <a:gd name="T75" fmla="*/ 153 h 166"/>
                <a:gd name="T76" fmla="*/ 80 w 132"/>
                <a:gd name="T77" fmla="*/ 153 h 166"/>
                <a:gd name="T78" fmla="*/ 74 w 132"/>
                <a:gd name="T79" fmla="*/ 153 h 166"/>
                <a:gd name="T80" fmla="*/ 74 w 132"/>
                <a:gd name="T81" fmla="*/ 153 h 166"/>
                <a:gd name="T82" fmla="*/ 69 w 132"/>
                <a:gd name="T83" fmla="*/ 153 h 166"/>
                <a:gd name="T84" fmla="*/ 69 w 132"/>
                <a:gd name="T85" fmla="*/ 153 h 166"/>
                <a:gd name="T86" fmla="*/ 57 w 132"/>
                <a:gd name="T87" fmla="*/ 159 h 166"/>
                <a:gd name="T88" fmla="*/ 57 w 132"/>
                <a:gd name="T89" fmla="*/ 159 h 166"/>
                <a:gd name="T90" fmla="*/ 46 w 132"/>
                <a:gd name="T91" fmla="*/ 165 h 166"/>
                <a:gd name="T92" fmla="*/ 46 w 132"/>
                <a:gd name="T93" fmla="*/ 165 h 166"/>
                <a:gd name="T94" fmla="*/ 34 w 132"/>
                <a:gd name="T95" fmla="*/ 165 h 166"/>
                <a:gd name="T96" fmla="*/ 34 w 132"/>
                <a:gd name="T97" fmla="*/ 165 h 166"/>
                <a:gd name="T98" fmla="*/ 18 w 132"/>
                <a:gd name="T99" fmla="*/ 159 h 166"/>
                <a:gd name="T100" fmla="*/ 18 w 132"/>
                <a:gd name="T101" fmla="*/ 159 h 166"/>
                <a:gd name="T102" fmla="*/ 6 w 132"/>
                <a:gd name="T103" fmla="*/ 159 h 166"/>
                <a:gd name="T104" fmla="*/ 6 w 132"/>
                <a:gd name="T105" fmla="*/ 159 h 166"/>
                <a:gd name="T106" fmla="*/ 0 w 132"/>
                <a:gd name="T107" fmla="*/ 15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66">
                  <a:moveTo>
                    <a:pt x="103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103" y="40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57"/>
                  </a:lnTo>
                  <a:lnTo>
                    <a:pt x="131" y="57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20" y="85"/>
                  </a:lnTo>
                  <a:lnTo>
                    <a:pt x="120" y="85"/>
                  </a:lnTo>
                  <a:lnTo>
                    <a:pt x="108" y="91"/>
                  </a:lnTo>
                  <a:lnTo>
                    <a:pt x="108" y="91"/>
                  </a:lnTo>
                  <a:lnTo>
                    <a:pt x="103" y="102"/>
                  </a:lnTo>
                  <a:lnTo>
                    <a:pt x="103" y="102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86" y="108"/>
                  </a:lnTo>
                  <a:lnTo>
                    <a:pt x="86" y="119"/>
                  </a:lnTo>
                  <a:lnTo>
                    <a:pt x="86" y="131"/>
                  </a:lnTo>
                  <a:lnTo>
                    <a:pt x="80" y="142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0" y="15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Freeform 301"/>
            <p:cNvSpPr>
              <a:spLocks noChangeArrowheads="1"/>
            </p:cNvSpPr>
            <p:nvPr/>
          </p:nvSpPr>
          <p:spPr bwMode="auto">
            <a:xfrm>
              <a:off x="5795963" y="4621213"/>
              <a:ext cx="7937" cy="55562"/>
            </a:xfrm>
            <a:custGeom>
              <a:avLst/>
              <a:gdLst>
                <a:gd name="T0" fmla="*/ 22 w 23"/>
                <a:gd name="T1" fmla="*/ 153 h 154"/>
                <a:gd name="T2" fmla="*/ 22 w 23"/>
                <a:gd name="T3" fmla="*/ 153 h 154"/>
                <a:gd name="T4" fmla="*/ 22 w 23"/>
                <a:gd name="T5" fmla="*/ 142 h 154"/>
                <a:gd name="T6" fmla="*/ 22 w 23"/>
                <a:gd name="T7" fmla="*/ 142 h 154"/>
                <a:gd name="T8" fmla="*/ 22 w 23"/>
                <a:gd name="T9" fmla="*/ 119 h 154"/>
                <a:gd name="T10" fmla="*/ 22 w 23"/>
                <a:gd name="T11" fmla="*/ 119 h 154"/>
                <a:gd name="T12" fmla="*/ 17 w 23"/>
                <a:gd name="T13" fmla="*/ 91 h 154"/>
                <a:gd name="T14" fmla="*/ 17 w 23"/>
                <a:gd name="T15" fmla="*/ 91 h 154"/>
                <a:gd name="T16" fmla="*/ 12 w 23"/>
                <a:gd name="T17" fmla="*/ 68 h 154"/>
                <a:gd name="T18" fmla="*/ 12 w 23"/>
                <a:gd name="T19" fmla="*/ 68 h 154"/>
                <a:gd name="T20" fmla="*/ 6 w 23"/>
                <a:gd name="T21" fmla="*/ 56 h 154"/>
                <a:gd name="T22" fmla="*/ 6 w 23"/>
                <a:gd name="T23" fmla="*/ 56 h 154"/>
                <a:gd name="T24" fmla="*/ 6 w 23"/>
                <a:gd name="T25" fmla="*/ 45 h 154"/>
                <a:gd name="T26" fmla="*/ 6 w 23"/>
                <a:gd name="T27" fmla="*/ 45 h 154"/>
                <a:gd name="T28" fmla="*/ 6 w 23"/>
                <a:gd name="T29" fmla="*/ 34 h 154"/>
                <a:gd name="T30" fmla="*/ 6 w 23"/>
                <a:gd name="T31" fmla="*/ 34 h 154"/>
                <a:gd name="T32" fmla="*/ 6 w 23"/>
                <a:gd name="T33" fmla="*/ 28 h 154"/>
                <a:gd name="T34" fmla="*/ 6 w 23"/>
                <a:gd name="T35" fmla="*/ 22 h 154"/>
                <a:gd name="T36" fmla="*/ 6 w 23"/>
                <a:gd name="T37" fmla="*/ 17 h 154"/>
                <a:gd name="T38" fmla="*/ 0 w 23"/>
                <a:gd name="T39" fmla="*/ 5 h 154"/>
                <a:gd name="T40" fmla="*/ 0 w 23"/>
                <a:gd name="T4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154">
                  <a:moveTo>
                    <a:pt x="22" y="153"/>
                  </a:moveTo>
                  <a:lnTo>
                    <a:pt x="22" y="153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1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Freeform 302"/>
            <p:cNvSpPr>
              <a:spLocks noChangeArrowheads="1"/>
            </p:cNvSpPr>
            <p:nvPr/>
          </p:nvSpPr>
          <p:spPr bwMode="auto">
            <a:xfrm>
              <a:off x="5803900" y="4675188"/>
              <a:ext cx="39688" cy="107950"/>
            </a:xfrm>
            <a:custGeom>
              <a:avLst/>
              <a:gdLst>
                <a:gd name="T0" fmla="*/ 0 w 110"/>
                <a:gd name="T1" fmla="*/ 0 h 302"/>
                <a:gd name="T2" fmla="*/ 0 w 110"/>
                <a:gd name="T3" fmla="*/ 17 h 302"/>
                <a:gd name="T4" fmla="*/ 6 w 110"/>
                <a:gd name="T5" fmla="*/ 34 h 302"/>
                <a:gd name="T6" fmla="*/ 6 w 110"/>
                <a:gd name="T7" fmla="*/ 51 h 302"/>
                <a:gd name="T8" fmla="*/ 6 w 110"/>
                <a:gd name="T9" fmla="*/ 63 h 302"/>
                <a:gd name="T10" fmla="*/ 6 w 110"/>
                <a:gd name="T11" fmla="*/ 63 h 302"/>
                <a:gd name="T12" fmla="*/ 6 w 110"/>
                <a:gd name="T13" fmla="*/ 68 h 302"/>
                <a:gd name="T14" fmla="*/ 6 w 110"/>
                <a:gd name="T15" fmla="*/ 68 h 302"/>
                <a:gd name="T16" fmla="*/ 0 w 110"/>
                <a:gd name="T17" fmla="*/ 85 h 302"/>
                <a:gd name="T18" fmla="*/ 0 w 110"/>
                <a:gd name="T19" fmla="*/ 85 h 302"/>
                <a:gd name="T20" fmla="*/ 0 w 110"/>
                <a:gd name="T21" fmla="*/ 103 h 302"/>
                <a:gd name="T22" fmla="*/ 0 w 110"/>
                <a:gd name="T23" fmla="*/ 103 h 302"/>
                <a:gd name="T24" fmla="*/ 0 w 110"/>
                <a:gd name="T25" fmla="*/ 119 h 302"/>
                <a:gd name="T26" fmla="*/ 0 w 110"/>
                <a:gd name="T27" fmla="*/ 119 h 302"/>
                <a:gd name="T28" fmla="*/ 6 w 110"/>
                <a:gd name="T29" fmla="*/ 137 h 302"/>
                <a:gd name="T30" fmla="*/ 6 w 110"/>
                <a:gd name="T31" fmla="*/ 137 h 302"/>
                <a:gd name="T32" fmla="*/ 12 w 110"/>
                <a:gd name="T33" fmla="*/ 153 h 302"/>
                <a:gd name="T34" fmla="*/ 12 w 110"/>
                <a:gd name="T35" fmla="*/ 153 h 302"/>
                <a:gd name="T36" fmla="*/ 24 w 110"/>
                <a:gd name="T37" fmla="*/ 165 h 302"/>
                <a:gd name="T38" fmla="*/ 24 w 110"/>
                <a:gd name="T39" fmla="*/ 165 h 302"/>
                <a:gd name="T40" fmla="*/ 35 w 110"/>
                <a:gd name="T41" fmla="*/ 171 h 302"/>
                <a:gd name="T42" fmla="*/ 35 w 110"/>
                <a:gd name="T43" fmla="*/ 171 h 302"/>
                <a:gd name="T44" fmla="*/ 46 w 110"/>
                <a:gd name="T45" fmla="*/ 176 h 302"/>
                <a:gd name="T46" fmla="*/ 46 w 110"/>
                <a:gd name="T47" fmla="*/ 176 h 302"/>
                <a:gd name="T48" fmla="*/ 58 w 110"/>
                <a:gd name="T49" fmla="*/ 182 h 302"/>
                <a:gd name="T50" fmla="*/ 58 w 110"/>
                <a:gd name="T51" fmla="*/ 182 h 302"/>
                <a:gd name="T52" fmla="*/ 63 w 110"/>
                <a:gd name="T53" fmla="*/ 193 h 302"/>
                <a:gd name="T54" fmla="*/ 63 w 110"/>
                <a:gd name="T55" fmla="*/ 193 h 302"/>
                <a:gd name="T56" fmla="*/ 69 w 110"/>
                <a:gd name="T57" fmla="*/ 204 h 302"/>
                <a:gd name="T58" fmla="*/ 69 w 110"/>
                <a:gd name="T59" fmla="*/ 204 h 302"/>
                <a:gd name="T60" fmla="*/ 80 w 110"/>
                <a:gd name="T61" fmla="*/ 228 h 302"/>
                <a:gd name="T62" fmla="*/ 80 w 110"/>
                <a:gd name="T63" fmla="*/ 228 h 302"/>
                <a:gd name="T64" fmla="*/ 92 w 110"/>
                <a:gd name="T65" fmla="*/ 262 h 302"/>
                <a:gd name="T66" fmla="*/ 92 w 110"/>
                <a:gd name="T67" fmla="*/ 262 h 302"/>
                <a:gd name="T68" fmla="*/ 103 w 110"/>
                <a:gd name="T69" fmla="*/ 290 h 302"/>
                <a:gd name="T70" fmla="*/ 103 w 110"/>
                <a:gd name="T71" fmla="*/ 290 h 302"/>
                <a:gd name="T72" fmla="*/ 109 w 110"/>
                <a:gd name="T73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302">
                  <a:moveTo>
                    <a:pt x="0" y="0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6" y="51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37"/>
                  </a:lnTo>
                  <a:lnTo>
                    <a:pt x="6" y="137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24" y="165"/>
                  </a:lnTo>
                  <a:lnTo>
                    <a:pt x="24" y="165"/>
                  </a:lnTo>
                  <a:lnTo>
                    <a:pt x="35" y="171"/>
                  </a:lnTo>
                  <a:lnTo>
                    <a:pt x="35" y="171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09" y="30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Freeform 303"/>
            <p:cNvSpPr>
              <a:spLocks noChangeArrowheads="1"/>
            </p:cNvSpPr>
            <p:nvPr/>
          </p:nvSpPr>
          <p:spPr bwMode="auto">
            <a:xfrm>
              <a:off x="5668963" y="4784725"/>
              <a:ext cx="174625" cy="149225"/>
            </a:xfrm>
            <a:custGeom>
              <a:avLst/>
              <a:gdLst>
                <a:gd name="T0" fmla="*/ 369 w 484"/>
                <a:gd name="T1" fmla="*/ 34 h 416"/>
                <a:gd name="T2" fmla="*/ 329 w 484"/>
                <a:gd name="T3" fmla="*/ 46 h 416"/>
                <a:gd name="T4" fmla="*/ 295 w 484"/>
                <a:gd name="T5" fmla="*/ 74 h 416"/>
                <a:gd name="T6" fmla="*/ 273 w 484"/>
                <a:gd name="T7" fmla="*/ 97 h 416"/>
                <a:gd name="T8" fmla="*/ 273 w 484"/>
                <a:gd name="T9" fmla="*/ 126 h 416"/>
                <a:gd name="T10" fmla="*/ 273 w 484"/>
                <a:gd name="T11" fmla="*/ 142 h 416"/>
                <a:gd name="T12" fmla="*/ 278 w 484"/>
                <a:gd name="T13" fmla="*/ 154 h 416"/>
                <a:gd name="T14" fmla="*/ 284 w 484"/>
                <a:gd name="T15" fmla="*/ 176 h 416"/>
                <a:gd name="T16" fmla="*/ 295 w 484"/>
                <a:gd name="T17" fmla="*/ 199 h 416"/>
                <a:gd name="T18" fmla="*/ 289 w 484"/>
                <a:gd name="T19" fmla="*/ 222 h 416"/>
                <a:gd name="T20" fmla="*/ 284 w 484"/>
                <a:gd name="T21" fmla="*/ 239 h 416"/>
                <a:gd name="T22" fmla="*/ 289 w 484"/>
                <a:gd name="T23" fmla="*/ 256 h 416"/>
                <a:gd name="T24" fmla="*/ 307 w 484"/>
                <a:gd name="T25" fmla="*/ 273 h 416"/>
                <a:gd name="T26" fmla="*/ 329 w 484"/>
                <a:gd name="T27" fmla="*/ 296 h 416"/>
                <a:gd name="T28" fmla="*/ 352 w 484"/>
                <a:gd name="T29" fmla="*/ 301 h 416"/>
                <a:gd name="T30" fmla="*/ 374 w 484"/>
                <a:gd name="T31" fmla="*/ 330 h 416"/>
                <a:gd name="T32" fmla="*/ 380 w 484"/>
                <a:gd name="T33" fmla="*/ 330 h 416"/>
                <a:gd name="T34" fmla="*/ 398 w 484"/>
                <a:gd name="T35" fmla="*/ 330 h 416"/>
                <a:gd name="T36" fmla="*/ 420 w 484"/>
                <a:gd name="T37" fmla="*/ 324 h 416"/>
                <a:gd name="T38" fmla="*/ 426 w 484"/>
                <a:gd name="T39" fmla="*/ 386 h 416"/>
                <a:gd name="T40" fmla="*/ 403 w 484"/>
                <a:gd name="T41" fmla="*/ 404 h 416"/>
                <a:gd name="T42" fmla="*/ 392 w 484"/>
                <a:gd name="T43" fmla="*/ 398 h 416"/>
                <a:gd name="T44" fmla="*/ 380 w 484"/>
                <a:gd name="T45" fmla="*/ 404 h 416"/>
                <a:gd name="T46" fmla="*/ 364 w 484"/>
                <a:gd name="T47" fmla="*/ 415 h 416"/>
                <a:gd name="T48" fmla="*/ 341 w 484"/>
                <a:gd name="T49" fmla="*/ 415 h 416"/>
                <a:gd name="T50" fmla="*/ 335 w 484"/>
                <a:gd name="T51" fmla="*/ 392 h 416"/>
                <a:gd name="T52" fmla="*/ 335 w 484"/>
                <a:gd name="T53" fmla="*/ 370 h 416"/>
                <a:gd name="T54" fmla="*/ 318 w 484"/>
                <a:gd name="T55" fmla="*/ 353 h 416"/>
                <a:gd name="T56" fmla="*/ 289 w 484"/>
                <a:gd name="T57" fmla="*/ 347 h 416"/>
                <a:gd name="T58" fmla="*/ 273 w 484"/>
                <a:gd name="T59" fmla="*/ 324 h 416"/>
                <a:gd name="T60" fmla="*/ 255 w 484"/>
                <a:gd name="T61" fmla="*/ 307 h 416"/>
                <a:gd name="T62" fmla="*/ 249 w 484"/>
                <a:gd name="T63" fmla="*/ 290 h 416"/>
                <a:gd name="T64" fmla="*/ 244 w 484"/>
                <a:gd name="T65" fmla="*/ 279 h 416"/>
                <a:gd name="T66" fmla="*/ 227 w 484"/>
                <a:gd name="T67" fmla="*/ 273 h 416"/>
                <a:gd name="T68" fmla="*/ 215 w 484"/>
                <a:gd name="T69" fmla="*/ 273 h 416"/>
                <a:gd name="T70" fmla="*/ 204 w 484"/>
                <a:gd name="T71" fmla="*/ 290 h 416"/>
                <a:gd name="T72" fmla="*/ 193 w 484"/>
                <a:gd name="T73" fmla="*/ 301 h 416"/>
                <a:gd name="T74" fmla="*/ 159 w 484"/>
                <a:gd name="T75" fmla="*/ 301 h 416"/>
                <a:gd name="T76" fmla="*/ 136 w 484"/>
                <a:gd name="T77" fmla="*/ 301 h 416"/>
                <a:gd name="T78" fmla="*/ 114 w 484"/>
                <a:gd name="T79" fmla="*/ 296 h 416"/>
                <a:gd name="T80" fmla="*/ 102 w 484"/>
                <a:gd name="T81" fmla="*/ 290 h 416"/>
                <a:gd name="T82" fmla="*/ 102 w 484"/>
                <a:gd name="T83" fmla="*/ 285 h 416"/>
                <a:gd name="T84" fmla="*/ 102 w 484"/>
                <a:gd name="T85" fmla="*/ 273 h 416"/>
                <a:gd name="T86" fmla="*/ 102 w 484"/>
                <a:gd name="T87" fmla="*/ 251 h 416"/>
                <a:gd name="T88" fmla="*/ 90 w 484"/>
                <a:gd name="T89" fmla="*/ 245 h 416"/>
                <a:gd name="T90" fmla="*/ 74 w 484"/>
                <a:gd name="T91" fmla="*/ 262 h 416"/>
                <a:gd name="T92" fmla="*/ 51 w 484"/>
                <a:gd name="T93" fmla="*/ 262 h 416"/>
                <a:gd name="T94" fmla="*/ 45 w 484"/>
                <a:gd name="T95" fmla="*/ 239 h 416"/>
                <a:gd name="T96" fmla="*/ 39 w 484"/>
                <a:gd name="T97" fmla="*/ 216 h 416"/>
                <a:gd name="T98" fmla="*/ 11 w 484"/>
                <a:gd name="T99" fmla="*/ 2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16">
                  <a:moveTo>
                    <a:pt x="483" y="0"/>
                  </a:moveTo>
                  <a:lnTo>
                    <a:pt x="443" y="12"/>
                  </a:lnTo>
                  <a:lnTo>
                    <a:pt x="409" y="23"/>
                  </a:lnTo>
                  <a:lnTo>
                    <a:pt x="369" y="3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29" y="46"/>
                  </a:lnTo>
                  <a:lnTo>
                    <a:pt x="329" y="46"/>
                  </a:lnTo>
                  <a:lnTo>
                    <a:pt x="312" y="63"/>
                  </a:lnTo>
                  <a:lnTo>
                    <a:pt x="312" y="63"/>
                  </a:lnTo>
                  <a:lnTo>
                    <a:pt x="295" y="74"/>
                  </a:lnTo>
                  <a:lnTo>
                    <a:pt x="295" y="74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73" y="97"/>
                  </a:lnTo>
                  <a:lnTo>
                    <a:pt x="273" y="97"/>
                  </a:lnTo>
                  <a:lnTo>
                    <a:pt x="273" y="114"/>
                  </a:lnTo>
                  <a:lnTo>
                    <a:pt x="273" y="114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42"/>
                  </a:lnTo>
                  <a:lnTo>
                    <a:pt x="273" y="142"/>
                  </a:lnTo>
                  <a:lnTo>
                    <a:pt x="278" y="148"/>
                  </a:lnTo>
                  <a:lnTo>
                    <a:pt x="278" y="148"/>
                  </a:lnTo>
                  <a:lnTo>
                    <a:pt x="278" y="154"/>
                  </a:lnTo>
                  <a:lnTo>
                    <a:pt x="278" y="154"/>
                  </a:lnTo>
                  <a:lnTo>
                    <a:pt x="278" y="165"/>
                  </a:lnTo>
                  <a:lnTo>
                    <a:pt x="278" y="165"/>
                  </a:lnTo>
                  <a:lnTo>
                    <a:pt x="284" y="176"/>
                  </a:lnTo>
                  <a:lnTo>
                    <a:pt x="284" y="176"/>
                  </a:lnTo>
                  <a:lnTo>
                    <a:pt x="289" y="188"/>
                  </a:lnTo>
                  <a:lnTo>
                    <a:pt x="289" y="188"/>
                  </a:lnTo>
                  <a:lnTo>
                    <a:pt x="295" y="199"/>
                  </a:lnTo>
                  <a:lnTo>
                    <a:pt x="295" y="199"/>
                  </a:lnTo>
                  <a:lnTo>
                    <a:pt x="295" y="211"/>
                  </a:lnTo>
                  <a:lnTo>
                    <a:pt x="295" y="211"/>
                  </a:lnTo>
                  <a:lnTo>
                    <a:pt x="289" y="222"/>
                  </a:lnTo>
                  <a:lnTo>
                    <a:pt x="289" y="222"/>
                  </a:lnTo>
                  <a:lnTo>
                    <a:pt x="289" y="233"/>
                  </a:lnTo>
                  <a:lnTo>
                    <a:pt x="289" y="233"/>
                  </a:lnTo>
                  <a:lnTo>
                    <a:pt x="284" y="239"/>
                  </a:lnTo>
                  <a:lnTo>
                    <a:pt x="284" y="239"/>
                  </a:lnTo>
                  <a:lnTo>
                    <a:pt x="284" y="251"/>
                  </a:lnTo>
                  <a:lnTo>
                    <a:pt x="284" y="251"/>
                  </a:lnTo>
                  <a:lnTo>
                    <a:pt x="289" y="256"/>
                  </a:lnTo>
                  <a:lnTo>
                    <a:pt x="289" y="256"/>
                  </a:lnTo>
                  <a:lnTo>
                    <a:pt x="295" y="267"/>
                  </a:lnTo>
                  <a:lnTo>
                    <a:pt x="295" y="267"/>
                  </a:lnTo>
                  <a:lnTo>
                    <a:pt x="307" y="273"/>
                  </a:lnTo>
                  <a:lnTo>
                    <a:pt x="307" y="273"/>
                  </a:lnTo>
                  <a:lnTo>
                    <a:pt x="318" y="285"/>
                  </a:lnTo>
                  <a:lnTo>
                    <a:pt x="318" y="285"/>
                  </a:lnTo>
                  <a:lnTo>
                    <a:pt x="329" y="296"/>
                  </a:lnTo>
                  <a:lnTo>
                    <a:pt x="329" y="296"/>
                  </a:lnTo>
                  <a:lnTo>
                    <a:pt x="341" y="296"/>
                  </a:lnTo>
                  <a:lnTo>
                    <a:pt x="341" y="296"/>
                  </a:lnTo>
                  <a:lnTo>
                    <a:pt x="352" y="301"/>
                  </a:lnTo>
                  <a:lnTo>
                    <a:pt x="352" y="301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74" y="330"/>
                  </a:lnTo>
                  <a:lnTo>
                    <a:pt x="374" y="330"/>
                  </a:lnTo>
                  <a:lnTo>
                    <a:pt x="374" y="336"/>
                  </a:lnTo>
                  <a:lnTo>
                    <a:pt x="374" y="336"/>
                  </a:lnTo>
                  <a:lnTo>
                    <a:pt x="380" y="330"/>
                  </a:lnTo>
                  <a:lnTo>
                    <a:pt x="380" y="330"/>
                  </a:lnTo>
                  <a:lnTo>
                    <a:pt x="386" y="330"/>
                  </a:lnTo>
                  <a:lnTo>
                    <a:pt x="386" y="330"/>
                  </a:lnTo>
                  <a:lnTo>
                    <a:pt x="398" y="330"/>
                  </a:lnTo>
                  <a:lnTo>
                    <a:pt x="398" y="330"/>
                  </a:lnTo>
                  <a:lnTo>
                    <a:pt x="414" y="330"/>
                  </a:lnTo>
                  <a:lnTo>
                    <a:pt x="414" y="330"/>
                  </a:lnTo>
                  <a:lnTo>
                    <a:pt x="420" y="324"/>
                  </a:lnTo>
                  <a:lnTo>
                    <a:pt x="420" y="324"/>
                  </a:lnTo>
                  <a:lnTo>
                    <a:pt x="426" y="324"/>
                  </a:lnTo>
                  <a:lnTo>
                    <a:pt x="426" y="347"/>
                  </a:lnTo>
                  <a:lnTo>
                    <a:pt x="426" y="364"/>
                  </a:lnTo>
                  <a:lnTo>
                    <a:pt x="426" y="386"/>
                  </a:lnTo>
                  <a:lnTo>
                    <a:pt x="426" y="410"/>
                  </a:lnTo>
                  <a:lnTo>
                    <a:pt x="420" y="404"/>
                  </a:lnTo>
                  <a:lnTo>
                    <a:pt x="409" y="404"/>
                  </a:lnTo>
                  <a:lnTo>
                    <a:pt x="403" y="404"/>
                  </a:lnTo>
                  <a:lnTo>
                    <a:pt x="398" y="398"/>
                  </a:lnTo>
                  <a:lnTo>
                    <a:pt x="398" y="398"/>
                  </a:lnTo>
                  <a:lnTo>
                    <a:pt x="392" y="398"/>
                  </a:lnTo>
                  <a:lnTo>
                    <a:pt x="392" y="398"/>
                  </a:lnTo>
                  <a:lnTo>
                    <a:pt x="386" y="404"/>
                  </a:lnTo>
                  <a:lnTo>
                    <a:pt x="386" y="404"/>
                  </a:lnTo>
                  <a:lnTo>
                    <a:pt x="380" y="404"/>
                  </a:lnTo>
                  <a:lnTo>
                    <a:pt x="380" y="404"/>
                  </a:lnTo>
                  <a:lnTo>
                    <a:pt x="374" y="410"/>
                  </a:lnTo>
                  <a:lnTo>
                    <a:pt x="374" y="410"/>
                  </a:lnTo>
                  <a:lnTo>
                    <a:pt x="364" y="415"/>
                  </a:lnTo>
                  <a:lnTo>
                    <a:pt x="364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1" y="415"/>
                  </a:lnTo>
                  <a:lnTo>
                    <a:pt x="341" y="415"/>
                  </a:lnTo>
                  <a:lnTo>
                    <a:pt x="335" y="404"/>
                  </a:lnTo>
                  <a:lnTo>
                    <a:pt x="335" y="404"/>
                  </a:lnTo>
                  <a:lnTo>
                    <a:pt x="335" y="392"/>
                  </a:lnTo>
                  <a:lnTo>
                    <a:pt x="335" y="392"/>
                  </a:lnTo>
                  <a:lnTo>
                    <a:pt x="335" y="381"/>
                  </a:lnTo>
                  <a:lnTo>
                    <a:pt x="335" y="381"/>
                  </a:lnTo>
                  <a:lnTo>
                    <a:pt x="335" y="370"/>
                  </a:lnTo>
                  <a:lnTo>
                    <a:pt x="335" y="370"/>
                  </a:lnTo>
                  <a:lnTo>
                    <a:pt x="329" y="358"/>
                  </a:lnTo>
                  <a:lnTo>
                    <a:pt x="329" y="358"/>
                  </a:lnTo>
                  <a:lnTo>
                    <a:pt x="318" y="353"/>
                  </a:lnTo>
                  <a:lnTo>
                    <a:pt x="318" y="353"/>
                  </a:lnTo>
                  <a:lnTo>
                    <a:pt x="307" y="347"/>
                  </a:lnTo>
                  <a:lnTo>
                    <a:pt x="307" y="347"/>
                  </a:lnTo>
                  <a:lnTo>
                    <a:pt x="289" y="347"/>
                  </a:lnTo>
                  <a:lnTo>
                    <a:pt x="289" y="347"/>
                  </a:lnTo>
                  <a:lnTo>
                    <a:pt x="278" y="336"/>
                  </a:lnTo>
                  <a:lnTo>
                    <a:pt x="278" y="336"/>
                  </a:lnTo>
                  <a:lnTo>
                    <a:pt x="273" y="324"/>
                  </a:lnTo>
                  <a:lnTo>
                    <a:pt x="273" y="324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55" y="307"/>
                  </a:lnTo>
                  <a:lnTo>
                    <a:pt x="255" y="307"/>
                  </a:lnTo>
                  <a:lnTo>
                    <a:pt x="249" y="301"/>
                  </a:lnTo>
                  <a:lnTo>
                    <a:pt x="249" y="301"/>
                  </a:lnTo>
                  <a:lnTo>
                    <a:pt x="249" y="290"/>
                  </a:lnTo>
                  <a:lnTo>
                    <a:pt x="249" y="290"/>
                  </a:lnTo>
                  <a:lnTo>
                    <a:pt x="249" y="285"/>
                  </a:lnTo>
                  <a:lnTo>
                    <a:pt x="249" y="285"/>
                  </a:lnTo>
                  <a:lnTo>
                    <a:pt x="244" y="279"/>
                  </a:lnTo>
                  <a:lnTo>
                    <a:pt x="244" y="279"/>
                  </a:lnTo>
                  <a:lnTo>
                    <a:pt x="239" y="279"/>
                  </a:lnTo>
                  <a:lnTo>
                    <a:pt x="239" y="279"/>
                  </a:lnTo>
                  <a:lnTo>
                    <a:pt x="227" y="273"/>
                  </a:lnTo>
                  <a:lnTo>
                    <a:pt x="227" y="273"/>
                  </a:lnTo>
                  <a:lnTo>
                    <a:pt x="221" y="273"/>
                  </a:lnTo>
                  <a:lnTo>
                    <a:pt x="221" y="273"/>
                  </a:lnTo>
                  <a:lnTo>
                    <a:pt x="215" y="273"/>
                  </a:lnTo>
                  <a:lnTo>
                    <a:pt x="215" y="273"/>
                  </a:lnTo>
                  <a:lnTo>
                    <a:pt x="210" y="285"/>
                  </a:lnTo>
                  <a:lnTo>
                    <a:pt x="210" y="285"/>
                  </a:lnTo>
                  <a:lnTo>
                    <a:pt x="204" y="290"/>
                  </a:lnTo>
                  <a:lnTo>
                    <a:pt x="204" y="290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93" y="301"/>
                  </a:lnTo>
                  <a:lnTo>
                    <a:pt x="193" y="301"/>
                  </a:lnTo>
                  <a:lnTo>
                    <a:pt x="176" y="301"/>
                  </a:lnTo>
                  <a:lnTo>
                    <a:pt x="176" y="301"/>
                  </a:lnTo>
                  <a:lnTo>
                    <a:pt x="159" y="301"/>
                  </a:lnTo>
                  <a:lnTo>
                    <a:pt x="159" y="301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36" y="301"/>
                  </a:lnTo>
                  <a:lnTo>
                    <a:pt x="136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08" y="296"/>
                  </a:lnTo>
                  <a:lnTo>
                    <a:pt x="108" y="296"/>
                  </a:lnTo>
                  <a:lnTo>
                    <a:pt x="102" y="290"/>
                  </a:lnTo>
                  <a:lnTo>
                    <a:pt x="102" y="290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79"/>
                  </a:lnTo>
                  <a:lnTo>
                    <a:pt x="102" y="279"/>
                  </a:lnTo>
                  <a:lnTo>
                    <a:pt x="102" y="273"/>
                  </a:lnTo>
                  <a:lnTo>
                    <a:pt x="102" y="273"/>
                  </a:lnTo>
                  <a:lnTo>
                    <a:pt x="102" y="262"/>
                  </a:lnTo>
                  <a:lnTo>
                    <a:pt x="102" y="262"/>
                  </a:lnTo>
                  <a:lnTo>
                    <a:pt x="102" y="251"/>
                  </a:lnTo>
                  <a:lnTo>
                    <a:pt x="102" y="251"/>
                  </a:lnTo>
                  <a:lnTo>
                    <a:pt x="96" y="245"/>
                  </a:lnTo>
                  <a:lnTo>
                    <a:pt x="96" y="245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79" y="251"/>
                  </a:lnTo>
                  <a:lnTo>
                    <a:pt x="79" y="251"/>
                  </a:lnTo>
                  <a:lnTo>
                    <a:pt x="74" y="262"/>
                  </a:lnTo>
                  <a:lnTo>
                    <a:pt x="74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51" y="251"/>
                  </a:lnTo>
                  <a:lnTo>
                    <a:pt x="51" y="251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1"/>
                  </a:lnTo>
                  <a:lnTo>
                    <a:pt x="28" y="211"/>
                  </a:lnTo>
                  <a:lnTo>
                    <a:pt x="23" y="216"/>
                  </a:lnTo>
                  <a:lnTo>
                    <a:pt x="11" y="216"/>
                  </a:lnTo>
                  <a:lnTo>
                    <a:pt x="0" y="21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Freeform 304"/>
            <p:cNvSpPr>
              <a:spLocks noChangeArrowheads="1"/>
            </p:cNvSpPr>
            <p:nvPr/>
          </p:nvSpPr>
          <p:spPr bwMode="auto">
            <a:xfrm>
              <a:off x="5641975" y="5083175"/>
              <a:ext cx="50800" cy="11113"/>
            </a:xfrm>
            <a:custGeom>
              <a:avLst/>
              <a:gdLst>
                <a:gd name="T0" fmla="*/ 0 w 143"/>
                <a:gd name="T1" fmla="*/ 11 h 30"/>
                <a:gd name="T2" fmla="*/ 23 w 143"/>
                <a:gd name="T3" fmla="*/ 11 h 30"/>
                <a:gd name="T4" fmla="*/ 45 w 143"/>
                <a:gd name="T5" fmla="*/ 6 h 30"/>
                <a:gd name="T6" fmla="*/ 68 w 143"/>
                <a:gd name="T7" fmla="*/ 6 h 30"/>
                <a:gd name="T8" fmla="*/ 91 w 143"/>
                <a:gd name="T9" fmla="*/ 0 h 30"/>
                <a:gd name="T10" fmla="*/ 91 w 143"/>
                <a:gd name="T11" fmla="*/ 0 h 30"/>
                <a:gd name="T12" fmla="*/ 97 w 143"/>
                <a:gd name="T13" fmla="*/ 0 h 30"/>
                <a:gd name="T14" fmla="*/ 97 w 143"/>
                <a:gd name="T15" fmla="*/ 0 h 30"/>
                <a:gd name="T16" fmla="*/ 102 w 143"/>
                <a:gd name="T17" fmla="*/ 0 h 30"/>
                <a:gd name="T18" fmla="*/ 102 w 143"/>
                <a:gd name="T19" fmla="*/ 0 h 30"/>
                <a:gd name="T20" fmla="*/ 113 w 143"/>
                <a:gd name="T21" fmla="*/ 0 h 30"/>
                <a:gd name="T22" fmla="*/ 113 w 143"/>
                <a:gd name="T23" fmla="*/ 0 h 30"/>
                <a:gd name="T24" fmla="*/ 119 w 143"/>
                <a:gd name="T25" fmla="*/ 11 h 30"/>
                <a:gd name="T26" fmla="*/ 119 w 143"/>
                <a:gd name="T27" fmla="*/ 11 h 30"/>
                <a:gd name="T28" fmla="*/ 125 w 143"/>
                <a:gd name="T29" fmla="*/ 17 h 30"/>
                <a:gd name="T30" fmla="*/ 125 w 143"/>
                <a:gd name="T31" fmla="*/ 17 h 30"/>
                <a:gd name="T32" fmla="*/ 136 w 143"/>
                <a:gd name="T33" fmla="*/ 23 h 30"/>
                <a:gd name="T34" fmla="*/ 136 w 143"/>
                <a:gd name="T35" fmla="*/ 23 h 30"/>
                <a:gd name="T36" fmla="*/ 136 w 143"/>
                <a:gd name="T37" fmla="*/ 29 h 30"/>
                <a:gd name="T38" fmla="*/ 136 w 143"/>
                <a:gd name="T39" fmla="*/ 29 h 30"/>
                <a:gd name="T40" fmla="*/ 142 w 143"/>
                <a:gd name="T4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30">
                  <a:moveTo>
                    <a:pt x="0" y="11"/>
                  </a:moveTo>
                  <a:lnTo>
                    <a:pt x="23" y="11"/>
                  </a:lnTo>
                  <a:lnTo>
                    <a:pt x="45" y="6"/>
                  </a:lnTo>
                  <a:lnTo>
                    <a:pt x="68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42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Freeform 305"/>
            <p:cNvSpPr>
              <a:spLocks noChangeArrowheads="1"/>
            </p:cNvSpPr>
            <p:nvPr/>
          </p:nvSpPr>
          <p:spPr bwMode="auto">
            <a:xfrm>
              <a:off x="5549900" y="5092700"/>
              <a:ext cx="142875" cy="241300"/>
            </a:xfrm>
            <a:custGeom>
              <a:avLst/>
              <a:gdLst>
                <a:gd name="T0" fmla="*/ 398 w 399"/>
                <a:gd name="T1" fmla="*/ 0 h 671"/>
                <a:gd name="T2" fmla="*/ 398 w 399"/>
                <a:gd name="T3" fmla="*/ 0 h 671"/>
                <a:gd name="T4" fmla="*/ 392 w 399"/>
                <a:gd name="T5" fmla="*/ 0 h 671"/>
                <a:gd name="T6" fmla="*/ 392 w 399"/>
                <a:gd name="T7" fmla="*/ 0 h 671"/>
                <a:gd name="T8" fmla="*/ 381 w 399"/>
                <a:gd name="T9" fmla="*/ 0 h 671"/>
                <a:gd name="T10" fmla="*/ 381 w 399"/>
                <a:gd name="T11" fmla="*/ 0 h 671"/>
                <a:gd name="T12" fmla="*/ 369 w 399"/>
                <a:gd name="T13" fmla="*/ 6 h 671"/>
                <a:gd name="T14" fmla="*/ 369 w 399"/>
                <a:gd name="T15" fmla="*/ 6 h 671"/>
                <a:gd name="T16" fmla="*/ 364 w 399"/>
                <a:gd name="T17" fmla="*/ 16 h 671"/>
                <a:gd name="T18" fmla="*/ 364 w 399"/>
                <a:gd name="T19" fmla="*/ 16 h 671"/>
                <a:gd name="T20" fmla="*/ 364 w 399"/>
                <a:gd name="T21" fmla="*/ 22 h 671"/>
                <a:gd name="T22" fmla="*/ 358 w 399"/>
                <a:gd name="T23" fmla="*/ 28 h 671"/>
                <a:gd name="T24" fmla="*/ 358 w 399"/>
                <a:gd name="T25" fmla="*/ 28 h 671"/>
                <a:gd name="T26" fmla="*/ 347 w 399"/>
                <a:gd name="T27" fmla="*/ 22 h 671"/>
                <a:gd name="T28" fmla="*/ 347 w 399"/>
                <a:gd name="T29" fmla="*/ 22 h 671"/>
                <a:gd name="T30" fmla="*/ 330 w 399"/>
                <a:gd name="T31" fmla="*/ 16 h 671"/>
                <a:gd name="T32" fmla="*/ 330 w 399"/>
                <a:gd name="T33" fmla="*/ 16 h 671"/>
                <a:gd name="T34" fmla="*/ 330 w 399"/>
                <a:gd name="T35" fmla="*/ 16 h 671"/>
                <a:gd name="T36" fmla="*/ 324 w 399"/>
                <a:gd name="T37" fmla="*/ 22 h 671"/>
                <a:gd name="T38" fmla="*/ 324 w 399"/>
                <a:gd name="T39" fmla="*/ 22 h 671"/>
                <a:gd name="T40" fmla="*/ 319 w 399"/>
                <a:gd name="T41" fmla="*/ 34 h 671"/>
                <a:gd name="T42" fmla="*/ 319 w 399"/>
                <a:gd name="T43" fmla="*/ 34 h 671"/>
                <a:gd name="T44" fmla="*/ 313 w 399"/>
                <a:gd name="T45" fmla="*/ 40 h 671"/>
                <a:gd name="T46" fmla="*/ 313 w 399"/>
                <a:gd name="T47" fmla="*/ 40 h 671"/>
                <a:gd name="T48" fmla="*/ 301 w 399"/>
                <a:gd name="T49" fmla="*/ 40 h 671"/>
                <a:gd name="T50" fmla="*/ 301 w 399"/>
                <a:gd name="T51" fmla="*/ 40 h 671"/>
                <a:gd name="T52" fmla="*/ 301 w 399"/>
                <a:gd name="T53" fmla="*/ 34 h 671"/>
                <a:gd name="T54" fmla="*/ 261 w 399"/>
                <a:gd name="T55" fmla="*/ 40 h 671"/>
                <a:gd name="T56" fmla="*/ 222 w 399"/>
                <a:gd name="T57" fmla="*/ 45 h 671"/>
                <a:gd name="T58" fmla="*/ 182 w 399"/>
                <a:gd name="T59" fmla="*/ 45 h 671"/>
                <a:gd name="T60" fmla="*/ 142 w 399"/>
                <a:gd name="T61" fmla="*/ 51 h 671"/>
                <a:gd name="T62" fmla="*/ 125 w 399"/>
                <a:gd name="T63" fmla="*/ 51 h 671"/>
                <a:gd name="T64" fmla="*/ 114 w 399"/>
                <a:gd name="T65" fmla="*/ 51 h 671"/>
                <a:gd name="T66" fmla="*/ 102 w 399"/>
                <a:gd name="T67" fmla="*/ 51 h 671"/>
                <a:gd name="T68" fmla="*/ 85 w 399"/>
                <a:gd name="T69" fmla="*/ 51 h 671"/>
                <a:gd name="T70" fmla="*/ 85 w 399"/>
                <a:gd name="T71" fmla="*/ 125 h 671"/>
                <a:gd name="T72" fmla="*/ 85 w 399"/>
                <a:gd name="T73" fmla="*/ 199 h 671"/>
                <a:gd name="T74" fmla="*/ 85 w 399"/>
                <a:gd name="T75" fmla="*/ 272 h 671"/>
                <a:gd name="T76" fmla="*/ 85 w 399"/>
                <a:gd name="T77" fmla="*/ 346 h 671"/>
                <a:gd name="T78" fmla="*/ 63 w 399"/>
                <a:gd name="T79" fmla="*/ 346 h 671"/>
                <a:gd name="T80" fmla="*/ 45 w 399"/>
                <a:gd name="T81" fmla="*/ 346 h 671"/>
                <a:gd name="T82" fmla="*/ 29 w 399"/>
                <a:gd name="T83" fmla="*/ 346 h 671"/>
                <a:gd name="T84" fmla="*/ 5 w 399"/>
                <a:gd name="T85" fmla="*/ 346 h 671"/>
                <a:gd name="T86" fmla="*/ 5 w 399"/>
                <a:gd name="T87" fmla="*/ 426 h 671"/>
                <a:gd name="T88" fmla="*/ 5 w 399"/>
                <a:gd name="T89" fmla="*/ 511 h 671"/>
                <a:gd name="T90" fmla="*/ 5 w 399"/>
                <a:gd name="T91" fmla="*/ 590 h 671"/>
                <a:gd name="T92" fmla="*/ 0 w 399"/>
                <a:gd name="T93" fmla="*/ 67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9" h="671">
                  <a:moveTo>
                    <a:pt x="398" y="0"/>
                  </a:moveTo>
                  <a:lnTo>
                    <a:pt x="398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69" y="6"/>
                  </a:lnTo>
                  <a:lnTo>
                    <a:pt x="369" y="6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64" y="22"/>
                  </a:lnTo>
                  <a:lnTo>
                    <a:pt x="358" y="28"/>
                  </a:lnTo>
                  <a:lnTo>
                    <a:pt x="358" y="28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24" y="22"/>
                  </a:lnTo>
                  <a:lnTo>
                    <a:pt x="324" y="22"/>
                  </a:lnTo>
                  <a:lnTo>
                    <a:pt x="319" y="34"/>
                  </a:lnTo>
                  <a:lnTo>
                    <a:pt x="319" y="34"/>
                  </a:lnTo>
                  <a:lnTo>
                    <a:pt x="313" y="40"/>
                  </a:lnTo>
                  <a:lnTo>
                    <a:pt x="313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01" y="34"/>
                  </a:lnTo>
                  <a:lnTo>
                    <a:pt x="261" y="40"/>
                  </a:lnTo>
                  <a:lnTo>
                    <a:pt x="222" y="45"/>
                  </a:lnTo>
                  <a:lnTo>
                    <a:pt x="182" y="45"/>
                  </a:lnTo>
                  <a:lnTo>
                    <a:pt x="142" y="51"/>
                  </a:lnTo>
                  <a:lnTo>
                    <a:pt x="125" y="51"/>
                  </a:lnTo>
                  <a:lnTo>
                    <a:pt x="114" y="51"/>
                  </a:lnTo>
                  <a:lnTo>
                    <a:pt x="102" y="51"/>
                  </a:lnTo>
                  <a:lnTo>
                    <a:pt x="85" y="51"/>
                  </a:lnTo>
                  <a:lnTo>
                    <a:pt x="85" y="125"/>
                  </a:lnTo>
                  <a:lnTo>
                    <a:pt x="85" y="199"/>
                  </a:lnTo>
                  <a:lnTo>
                    <a:pt x="85" y="272"/>
                  </a:lnTo>
                  <a:lnTo>
                    <a:pt x="85" y="346"/>
                  </a:lnTo>
                  <a:lnTo>
                    <a:pt x="63" y="346"/>
                  </a:lnTo>
                  <a:lnTo>
                    <a:pt x="45" y="346"/>
                  </a:lnTo>
                  <a:lnTo>
                    <a:pt x="29" y="346"/>
                  </a:lnTo>
                  <a:lnTo>
                    <a:pt x="5" y="346"/>
                  </a:lnTo>
                  <a:lnTo>
                    <a:pt x="5" y="426"/>
                  </a:lnTo>
                  <a:lnTo>
                    <a:pt x="5" y="511"/>
                  </a:lnTo>
                  <a:lnTo>
                    <a:pt x="5" y="590"/>
                  </a:lnTo>
                  <a:lnTo>
                    <a:pt x="0" y="67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Freeform 306"/>
            <p:cNvSpPr>
              <a:spLocks noChangeArrowheads="1"/>
            </p:cNvSpPr>
            <p:nvPr/>
          </p:nvSpPr>
          <p:spPr bwMode="auto">
            <a:xfrm>
              <a:off x="5470525" y="5334000"/>
              <a:ext cx="79375" cy="117475"/>
            </a:xfrm>
            <a:custGeom>
              <a:avLst/>
              <a:gdLst>
                <a:gd name="T0" fmla="*/ 221 w 222"/>
                <a:gd name="T1" fmla="*/ 0 h 325"/>
                <a:gd name="T2" fmla="*/ 221 w 222"/>
                <a:gd name="T3" fmla="*/ 69 h 325"/>
                <a:gd name="T4" fmla="*/ 221 w 222"/>
                <a:gd name="T5" fmla="*/ 137 h 325"/>
                <a:gd name="T6" fmla="*/ 221 w 222"/>
                <a:gd name="T7" fmla="*/ 205 h 325"/>
                <a:gd name="T8" fmla="*/ 221 w 222"/>
                <a:gd name="T9" fmla="*/ 273 h 325"/>
                <a:gd name="T10" fmla="*/ 221 w 222"/>
                <a:gd name="T11" fmla="*/ 273 h 325"/>
                <a:gd name="T12" fmla="*/ 216 w 222"/>
                <a:gd name="T13" fmla="*/ 273 h 325"/>
                <a:gd name="T14" fmla="*/ 216 w 222"/>
                <a:gd name="T15" fmla="*/ 273 h 325"/>
                <a:gd name="T16" fmla="*/ 204 w 222"/>
                <a:gd name="T17" fmla="*/ 273 h 325"/>
                <a:gd name="T18" fmla="*/ 204 w 222"/>
                <a:gd name="T19" fmla="*/ 273 h 325"/>
                <a:gd name="T20" fmla="*/ 187 w 222"/>
                <a:gd name="T21" fmla="*/ 279 h 325"/>
                <a:gd name="T22" fmla="*/ 187 w 222"/>
                <a:gd name="T23" fmla="*/ 279 h 325"/>
                <a:gd name="T24" fmla="*/ 176 w 222"/>
                <a:gd name="T25" fmla="*/ 290 h 325"/>
                <a:gd name="T26" fmla="*/ 176 w 222"/>
                <a:gd name="T27" fmla="*/ 290 h 325"/>
                <a:gd name="T28" fmla="*/ 170 w 222"/>
                <a:gd name="T29" fmla="*/ 302 h 325"/>
                <a:gd name="T30" fmla="*/ 170 w 222"/>
                <a:gd name="T31" fmla="*/ 302 h 325"/>
                <a:gd name="T32" fmla="*/ 164 w 222"/>
                <a:gd name="T33" fmla="*/ 307 h 325"/>
                <a:gd name="T34" fmla="*/ 164 w 222"/>
                <a:gd name="T35" fmla="*/ 307 h 325"/>
                <a:gd name="T36" fmla="*/ 153 w 222"/>
                <a:gd name="T37" fmla="*/ 313 h 325"/>
                <a:gd name="T38" fmla="*/ 153 w 222"/>
                <a:gd name="T39" fmla="*/ 313 h 325"/>
                <a:gd name="T40" fmla="*/ 147 w 222"/>
                <a:gd name="T41" fmla="*/ 319 h 325"/>
                <a:gd name="T42" fmla="*/ 147 w 222"/>
                <a:gd name="T43" fmla="*/ 319 h 325"/>
                <a:gd name="T44" fmla="*/ 136 w 222"/>
                <a:gd name="T45" fmla="*/ 324 h 325"/>
                <a:gd name="T46" fmla="*/ 136 w 222"/>
                <a:gd name="T47" fmla="*/ 324 h 325"/>
                <a:gd name="T48" fmla="*/ 130 w 222"/>
                <a:gd name="T49" fmla="*/ 324 h 325"/>
                <a:gd name="T50" fmla="*/ 130 w 222"/>
                <a:gd name="T51" fmla="*/ 324 h 325"/>
                <a:gd name="T52" fmla="*/ 119 w 222"/>
                <a:gd name="T53" fmla="*/ 319 h 325"/>
                <a:gd name="T54" fmla="*/ 119 w 222"/>
                <a:gd name="T55" fmla="*/ 319 h 325"/>
                <a:gd name="T56" fmla="*/ 107 w 222"/>
                <a:gd name="T57" fmla="*/ 319 h 325"/>
                <a:gd name="T58" fmla="*/ 107 w 222"/>
                <a:gd name="T59" fmla="*/ 319 h 325"/>
                <a:gd name="T60" fmla="*/ 91 w 222"/>
                <a:gd name="T61" fmla="*/ 319 h 325"/>
                <a:gd name="T62" fmla="*/ 91 w 222"/>
                <a:gd name="T63" fmla="*/ 319 h 325"/>
                <a:gd name="T64" fmla="*/ 79 w 222"/>
                <a:gd name="T65" fmla="*/ 313 h 325"/>
                <a:gd name="T66" fmla="*/ 79 w 222"/>
                <a:gd name="T67" fmla="*/ 313 h 325"/>
                <a:gd name="T68" fmla="*/ 73 w 222"/>
                <a:gd name="T69" fmla="*/ 307 h 325"/>
                <a:gd name="T70" fmla="*/ 73 w 222"/>
                <a:gd name="T71" fmla="*/ 307 h 325"/>
                <a:gd name="T72" fmla="*/ 67 w 222"/>
                <a:gd name="T73" fmla="*/ 302 h 325"/>
                <a:gd name="T74" fmla="*/ 67 w 222"/>
                <a:gd name="T75" fmla="*/ 302 h 325"/>
                <a:gd name="T76" fmla="*/ 67 w 222"/>
                <a:gd name="T77" fmla="*/ 290 h 325"/>
                <a:gd name="T78" fmla="*/ 67 w 222"/>
                <a:gd name="T79" fmla="*/ 290 h 325"/>
                <a:gd name="T80" fmla="*/ 67 w 222"/>
                <a:gd name="T81" fmla="*/ 279 h 325"/>
                <a:gd name="T82" fmla="*/ 67 w 222"/>
                <a:gd name="T83" fmla="*/ 279 h 325"/>
                <a:gd name="T84" fmla="*/ 73 w 222"/>
                <a:gd name="T85" fmla="*/ 273 h 325"/>
                <a:gd name="T86" fmla="*/ 73 w 222"/>
                <a:gd name="T87" fmla="*/ 273 h 325"/>
                <a:gd name="T88" fmla="*/ 62 w 222"/>
                <a:gd name="T89" fmla="*/ 268 h 325"/>
                <a:gd name="T90" fmla="*/ 62 w 222"/>
                <a:gd name="T91" fmla="*/ 268 h 325"/>
                <a:gd name="T92" fmla="*/ 51 w 222"/>
                <a:gd name="T93" fmla="*/ 268 h 325"/>
                <a:gd name="T94" fmla="*/ 51 w 222"/>
                <a:gd name="T95" fmla="*/ 268 h 325"/>
                <a:gd name="T96" fmla="*/ 45 w 222"/>
                <a:gd name="T97" fmla="*/ 268 h 325"/>
                <a:gd name="T98" fmla="*/ 45 w 222"/>
                <a:gd name="T99" fmla="*/ 268 h 325"/>
                <a:gd name="T100" fmla="*/ 39 w 222"/>
                <a:gd name="T101" fmla="*/ 273 h 325"/>
                <a:gd name="T102" fmla="*/ 39 w 222"/>
                <a:gd name="T103" fmla="*/ 273 h 325"/>
                <a:gd name="T104" fmla="*/ 34 w 222"/>
                <a:gd name="T105" fmla="*/ 279 h 325"/>
                <a:gd name="T106" fmla="*/ 34 w 222"/>
                <a:gd name="T107" fmla="*/ 279 h 325"/>
                <a:gd name="T108" fmla="*/ 28 w 222"/>
                <a:gd name="T109" fmla="*/ 290 h 325"/>
                <a:gd name="T110" fmla="*/ 28 w 222"/>
                <a:gd name="T111" fmla="*/ 290 h 325"/>
                <a:gd name="T112" fmla="*/ 16 w 222"/>
                <a:gd name="T113" fmla="*/ 296 h 325"/>
                <a:gd name="T114" fmla="*/ 16 w 222"/>
                <a:gd name="T115" fmla="*/ 296 h 325"/>
                <a:gd name="T116" fmla="*/ 5 w 222"/>
                <a:gd name="T117" fmla="*/ 302 h 325"/>
                <a:gd name="T118" fmla="*/ 5 w 222"/>
                <a:gd name="T119" fmla="*/ 302 h 325"/>
                <a:gd name="T120" fmla="*/ 0 w 222"/>
                <a:gd name="T121" fmla="*/ 30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" h="325">
                  <a:moveTo>
                    <a:pt x="221" y="0"/>
                  </a:moveTo>
                  <a:lnTo>
                    <a:pt x="221" y="69"/>
                  </a:lnTo>
                  <a:lnTo>
                    <a:pt x="221" y="137"/>
                  </a:lnTo>
                  <a:lnTo>
                    <a:pt x="221" y="205"/>
                  </a:lnTo>
                  <a:lnTo>
                    <a:pt x="221" y="273"/>
                  </a:lnTo>
                  <a:lnTo>
                    <a:pt x="221" y="273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04" y="273"/>
                  </a:lnTo>
                  <a:lnTo>
                    <a:pt x="204" y="273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76" y="290"/>
                  </a:lnTo>
                  <a:lnTo>
                    <a:pt x="176" y="290"/>
                  </a:lnTo>
                  <a:lnTo>
                    <a:pt x="170" y="302"/>
                  </a:lnTo>
                  <a:lnTo>
                    <a:pt x="170" y="302"/>
                  </a:lnTo>
                  <a:lnTo>
                    <a:pt x="164" y="307"/>
                  </a:lnTo>
                  <a:lnTo>
                    <a:pt x="164" y="307"/>
                  </a:lnTo>
                  <a:lnTo>
                    <a:pt x="153" y="313"/>
                  </a:lnTo>
                  <a:lnTo>
                    <a:pt x="153" y="313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36" y="324"/>
                  </a:lnTo>
                  <a:lnTo>
                    <a:pt x="136" y="324"/>
                  </a:lnTo>
                  <a:lnTo>
                    <a:pt x="130" y="324"/>
                  </a:lnTo>
                  <a:lnTo>
                    <a:pt x="130" y="324"/>
                  </a:lnTo>
                  <a:lnTo>
                    <a:pt x="119" y="319"/>
                  </a:lnTo>
                  <a:lnTo>
                    <a:pt x="119" y="319"/>
                  </a:lnTo>
                  <a:lnTo>
                    <a:pt x="107" y="319"/>
                  </a:lnTo>
                  <a:lnTo>
                    <a:pt x="107" y="319"/>
                  </a:lnTo>
                  <a:lnTo>
                    <a:pt x="91" y="319"/>
                  </a:lnTo>
                  <a:lnTo>
                    <a:pt x="91" y="319"/>
                  </a:lnTo>
                  <a:lnTo>
                    <a:pt x="79" y="313"/>
                  </a:lnTo>
                  <a:lnTo>
                    <a:pt x="79" y="313"/>
                  </a:lnTo>
                  <a:lnTo>
                    <a:pt x="73" y="307"/>
                  </a:lnTo>
                  <a:lnTo>
                    <a:pt x="73" y="307"/>
                  </a:lnTo>
                  <a:lnTo>
                    <a:pt x="67" y="302"/>
                  </a:lnTo>
                  <a:lnTo>
                    <a:pt x="67" y="302"/>
                  </a:lnTo>
                  <a:lnTo>
                    <a:pt x="67" y="290"/>
                  </a:lnTo>
                  <a:lnTo>
                    <a:pt x="67" y="290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73" y="273"/>
                  </a:lnTo>
                  <a:lnTo>
                    <a:pt x="73" y="273"/>
                  </a:lnTo>
                  <a:lnTo>
                    <a:pt x="62" y="268"/>
                  </a:lnTo>
                  <a:lnTo>
                    <a:pt x="62" y="268"/>
                  </a:lnTo>
                  <a:lnTo>
                    <a:pt x="51" y="268"/>
                  </a:lnTo>
                  <a:lnTo>
                    <a:pt x="51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39" y="273"/>
                  </a:lnTo>
                  <a:lnTo>
                    <a:pt x="39" y="273"/>
                  </a:lnTo>
                  <a:lnTo>
                    <a:pt x="34" y="279"/>
                  </a:lnTo>
                  <a:lnTo>
                    <a:pt x="34" y="279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16" y="296"/>
                  </a:lnTo>
                  <a:lnTo>
                    <a:pt x="16" y="296"/>
                  </a:lnTo>
                  <a:lnTo>
                    <a:pt x="5" y="302"/>
                  </a:lnTo>
                  <a:lnTo>
                    <a:pt x="5" y="302"/>
                  </a:lnTo>
                  <a:lnTo>
                    <a:pt x="0" y="30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Freeform 307"/>
            <p:cNvSpPr>
              <a:spLocks noChangeArrowheads="1"/>
            </p:cNvSpPr>
            <p:nvPr/>
          </p:nvSpPr>
          <p:spPr bwMode="auto">
            <a:xfrm>
              <a:off x="5549900" y="5230813"/>
              <a:ext cx="254000" cy="160337"/>
            </a:xfrm>
            <a:custGeom>
              <a:avLst/>
              <a:gdLst>
                <a:gd name="T0" fmla="*/ 5 w 705"/>
                <a:gd name="T1" fmla="*/ 290 h 445"/>
                <a:gd name="T2" fmla="*/ 23 w 705"/>
                <a:gd name="T3" fmla="*/ 296 h 445"/>
                <a:gd name="T4" fmla="*/ 51 w 705"/>
                <a:gd name="T5" fmla="*/ 335 h 445"/>
                <a:gd name="T6" fmla="*/ 63 w 705"/>
                <a:gd name="T7" fmla="*/ 359 h 445"/>
                <a:gd name="T8" fmla="*/ 63 w 705"/>
                <a:gd name="T9" fmla="*/ 381 h 445"/>
                <a:gd name="T10" fmla="*/ 57 w 705"/>
                <a:gd name="T11" fmla="*/ 399 h 445"/>
                <a:gd name="T12" fmla="*/ 57 w 705"/>
                <a:gd name="T13" fmla="*/ 427 h 445"/>
                <a:gd name="T14" fmla="*/ 63 w 705"/>
                <a:gd name="T15" fmla="*/ 438 h 445"/>
                <a:gd name="T16" fmla="*/ 85 w 705"/>
                <a:gd name="T17" fmla="*/ 438 h 445"/>
                <a:gd name="T18" fmla="*/ 91 w 705"/>
                <a:gd name="T19" fmla="*/ 432 h 445"/>
                <a:gd name="T20" fmla="*/ 108 w 705"/>
                <a:gd name="T21" fmla="*/ 427 h 445"/>
                <a:gd name="T22" fmla="*/ 130 w 705"/>
                <a:gd name="T23" fmla="*/ 421 h 445"/>
                <a:gd name="T24" fmla="*/ 165 w 705"/>
                <a:gd name="T25" fmla="*/ 404 h 445"/>
                <a:gd name="T26" fmla="*/ 176 w 705"/>
                <a:gd name="T27" fmla="*/ 399 h 445"/>
                <a:gd name="T28" fmla="*/ 210 w 705"/>
                <a:gd name="T29" fmla="*/ 375 h 445"/>
                <a:gd name="T30" fmla="*/ 239 w 705"/>
                <a:gd name="T31" fmla="*/ 359 h 445"/>
                <a:gd name="T32" fmla="*/ 250 w 705"/>
                <a:gd name="T33" fmla="*/ 341 h 445"/>
                <a:gd name="T34" fmla="*/ 250 w 705"/>
                <a:gd name="T35" fmla="*/ 324 h 445"/>
                <a:gd name="T36" fmla="*/ 256 w 705"/>
                <a:gd name="T37" fmla="*/ 313 h 445"/>
                <a:gd name="T38" fmla="*/ 279 w 705"/>
                <a:gd name="T39" fmla="*/ 302 h 445"/>
                <a:gd name="T40" fmla="*/ 284 w 705"/>
                <a:gd name="T41" fmla="*/ 302 h 445"/>
                <a:gd name="T42" fmla="*/ 301 w 705"/>
                <a:gd name="T43" fmla="*/ 319 h 445"/>
                <a:gd name="T44" fmla="*/ 313 w 705"/>
                <a:gd name="T45" fmla="*/ 319 h 445"/>
                <a:gd name="T46" fmla="*/ 330 w 705"/>
                <a:gd name="T47" fmla="*/ 313 h 445"/>
                <a:gd name="T48" fmla="*/ 341 w 705"/>
                <a:gd name="T49" fmla="*/ 319 h 445"/>
                <a:gd name="T50" fmla="*/ 375 w 705"/>
                <a:gd name="T51" fmla="*/ 324 h 445"/>
                <a:gd name="T52" fmla="*/ 386 w 705"/>
                <a:gd name="T53" fmla="*/ 319 h 445"/>
                <a:gd name="T54" fmla="*/ 409 w 705"/>
                <a:gd name="T55" fmla="*/ 330 h 445"/>
                <a:gd name="T56" fmla="*/ 420 w 705"/>
                <a:gd name="T57" fmla="*/ 330 h 445"/>
                <a:gd name="T58" fmla="*/ 432 w 705"/>
                <a:gd name="T59" fmla="*/ 324 h 445"/>
                <a:gd name="T60" fmla="*/ 432 w 705"/>
                <a:gd name="T61" fmla="*/ 302 h 445"/>
                <a:gd name="T62" fmla="*/ 438 w 705"/>
                <a:gd name="T63" fmla="*/ 234 h 445"/>
                <a:gd name="T64" fmla="*/ 438 w 705"/>
                <a:gd name="T65" fmla="*/ 222 h 445"/>
                <a:gd name="T66" fmla="*/ 449 w 705"/>
                <a:gd name="T67" fmla="*/ 210 h 445"/>
                <a:gd name="T68" fmla="*/ 460 w 705"/>
                <a:gd name="T69" fmla="*/ 205 h 445"/>
                <a:gd name="T70" fmla="*/ 483 w 705"/>
                <a:gd name="T71" fmla="*/ 200 h 445"/>
                <a:gd name="T72" fmla="*/ 489 w 705"/>
                <a:gd name="T73" fmla="*/ 171 h 445"/>
                <a:gd name="T74" fmla="*/ 494 w 705"/>
                <a:gd name="T75" fmla="*/ 148 h 445"/>
                <a:gd name="T76" fmla="*/ 506 w 705"/>
                <a:gd name="T77" fmla="*/ 131 h 445"/>
                <a:gd name="T78" fmla="*/ 534 w 705"/>
                <a:gd name="T79" fmla="*/ 103 h 445"/>
                <a:gd name="T80" fmla="*/ 545 w 705"/>
                <a:gd name="T81" fmla="*/ 85 h 445"/>
                <a:gd name="T82" fmla="*/ 579 w 705"/>
                <a:gd name="T83" fmla="*/ 75 h 445"/>
                <a:gd name="T84" fmla="*/ 597 w 705"/>
                <a:gd name="T85" fmla="*/ 69 h 445"/>
                <a:gd name="T86" fmla="*/ 631 w 705"/>
                <a:gd name="T87" fmla="*/ 51 h 445"/>
                <a:gd name="T88" fmla="*/ 637 w 705"/>
                <a:gd name="T89" fmla="*/ 46 h 445"/>
                <a:gd name="T90" fmla="*/ 648 w 705"/>
                <a:gd name="T91" fmla="*/ 35 h 445"/>
                <a:gd name="T92" fmla="*/ 659 w 705"/>
                <a:gd name="T93" fmla="*/ 35 h 445"/>
                <a:gd name="T94" fmla="*/ 682 w 705"/>
                <a:gd name="T95" fmla="*/ 29 h 445"/>
                <a:gd name="T96" fmla="*/ 699 w 705"/>
                <a:gd name="T97" fmla="*/ 6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5" h="445">
                  <a:moveTo>
                    <a:pt x="0" y="290"/>
                  </a:moveTo>
                  <a:lnTo>
                    <a:pt x="0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40" y="313"/>
                  </a:lnTo>
                  <a:lnTo>
                    <a:pt x="40" y="313"/>
                  </a:lnTo>
                  <a:lnTo>
                    <a:pt x="51" y="335"/>
                  </a:lnTo>
                  <a:lnTo>
                    <a:pt x="51" y="335"/>
                  </a:lnTo>
                  <a:lnTo>
                    <a:pt x="63" y="359"/>
                  </a:lnTo>
                  <a:lnTo>
                    <a:pt x="63" y="359"/>
                  </a:lnTo>
                  <a:lnTo>
                    <a:pt x="63" y="370"/>
                  </a:lnTo>
                  <a:lnTo>
                    <a:pt x="63" y="370"/>
                  </a:lnTo>
                  <a:lnTo>
                    <a:pt x="63" y="381"/>
                  </a:lnTo>
                  <a:lnTo>
                    <a:pt x="63" y="381"/>
                  </a:lnTo>
                  <a:lnTo>
                    <a:pt x="57" y="399"/>
                  </a:lnTo>
                  <a:lnTo>
                    <a:pt x="57" y="399"/>
                  </a:lnTo>
                  <a:lnTo>
                    <a:pt x="57" y="410"/>
                  </a:lnTo>
                  <a:lnTo>
                    <a:pt x="57" y="410"/>
                  </a:lnTo>
                  <a:lnTo>
                    <a:pt x="57" y="427"/>
                  </a:lnTo>
                  <a:lnTo>
                    <a:pt x="57" y="427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74" y="444"/>
                  </a:lnTo>
                  <a:lnTo>
                    <a:pt x="74" y="444"/>
                  </a:lnTo>
                  <a:lnTo>
                    <a:pt x="85" y="438"/>
                  </a:lnTo>
                  <a:lnTo>
                    <a:pt x="85" y="438"/>
                  </a:lnTo>
                  <a:lnTo>
                    <a:pt x="91" y="432"/>
                  </a:lnTo>
                  <a:lnTo>
                    <a:pt x="91" y="432"/>
                  </a:lnTo>
                  <a:lnTo>
                    <a:pt x="97" y="427"/>
                  </a:lnTo>
                  <a:lnTo>
                    <a:pt x="97" y="427"/>
                  </a:lnTo>
                  <a:lnTo>
                    <a:pt x="108" y="427"/>
                  </a:lnTo>
                  <a:lnTo>
                    <a:pt x="108" y="427"/>
                  </a:lnTo>
                  <a:lnTo>
                    <a:pt x="130" y="421"/>
                  </a:lnTo>
                  <a:lnTo>
                    <a:pt x="130" y="421"/>
                  </a:lnTo>
                  <a:lnTo>
                    <a:pt x="148" y="410"/>
                  </a:lnTo>
                  <a:lnTo>
                    <a:pt x="148" y="410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76" y="399"/>
                  </a:lnTo>
                  <a:lnTo>
                    <a:pt x="176" y="399"/>
                  </a:lnTo>
                  <a:lnTo>
                    <a:pt x="188" y="393"/>
                  </a:lnTo>
                  <a:lnTo>
                    <a:pt x="188" y="393"/>
                  </a:lnTo>
                  <a:lnTo>
                    <a:pt x="210" y="375"/>
                  </a:lnTo>
                  <a:lnTo>
                    <a:pt x="210" y="375"/>
                  </a:lnTo>
                  <a:lnTo>
                    <a:pt x="239" y="359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0" y="341"/>
                  </a:lnTo>
                  <a:lnTo>
                    <a:pt x="250" y="341"/>
                  </a:lnTo>
                  <a:lnTo>
                    <a:pt x="244" y="330"/>
                  </a:lnTo>
                  <a:lnTo>
                    <a:pt x="244" y="330"/>
                  </a:lnTo>
                  <a:lnTo>
                    <a:pt x="250" y="324"/>
                  </a:lnTo>
                  <a:lnTo>
                    <a:pt x="250" y="324"/>
                  </a:lnTo>
                  <a:lnTo>
                    <a:pt x="256" y="313"/>
                  </a:lnTo>
                  <a:lnTo>
                    <a:pt x="256" y="313"/>
                  </a:lnTo>
                  <a:lnTo>
                    <a:pt x="273" y="302"/>
                  </a:lnTo>
                  <a:lnTo>
                    <a:pt x="273" y="302"/>
                  </a:lnTo>
                  <a:lnTo>
                    <a:pt x="279" y="302"/>
                  </a:lnTo>
                  <a:lnTo>
                    <a:pt x="279" y="302"/>
                  </a:lnTo>
                  <a:lnTo>
                    <a:pt x="284" y="302"/>
                  </a:lnTo>
                  <a:lnTo>
                    <a:pt x="284" y="302"/>
                  </a:lnTo>
                  <a:lnTo>
                    <a:pt x="295" y="313"/>
                  </a:lnTo>
                  <a:lnTo>
                    <a:pt x="295" y="313"/>
                  </a:lnTo>
                  <a:lnTo>
                    <a:pt x="301" y="319"/>
                  </a:lnTo>
                  <a:lnTo>
                    <a:pt x="301" y="319"/>
                  </a:lnTo>
                  <a:lnTo>
                    <a:pt x="313" y="319"/>
                  </a:lnTo>
                  <a:lnTo>
                    <a:pt x="313" y="319"/>
                  </a:lnTo>
                  <a:lnTo>
                    <a:pt x="319" y="313"/>
                  </a:lnTo>
                  <a:lnTo>
                    <a:pt x="319" y="313"/>
                  </a:lnTo>
                  <a:lnTo>
                    <a:pt x="330" y="313"/>
                  </a:lnTo>
                  <a:lnTo>
                    <a:pt x="330" y="313"/>
                  </a:lnTo>
                  <a:lnTo>
                    <a:pt x="341" y="319"/>
                  </a:lnTo>
                  <a:lnTo>
                    <a:pt x="341" y="319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75" y="324"/>
                  </a:lnTo>
                  <a:lnTo>
                    <a:pt x="375" y="324"/>
                  </a:lnTo>
                  <a:lnTo>
                    <a:pt x="386" y="319"/>
                  </a:lnTo>
                  <a:lnTo>
                    <a:pt x="386" y="319"/>
                  </a:lnTo>
                  <a:lnTo>
                    <a:pt x="398" y="324"/>
                  </a:lnTo>
                  <a:lnTo>
                    <a:pt x="398" y="324"/>
                  </a:lnTo>
                  <a:lnTo>
                    <a:pt x="409" y="330"/>
                  </a:lnTo>
                  <a:lnTo>
                    <a:pt x="409" y="330"/>
                  </a:lnTo>
                  <a:lnTo>
                    <a:pt x="420" y="330"/>
                  </a:lnTo>
                  <a:lnTo>
                    <a:pt x="420" y="330"/>
                  </a:lnTo>
                  <a:lnTo>
                    <a:pt x="432" y="330"/>
                  </a:lnTo>
                  <a:lnTo>
                    <a:pt x="432" y="330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02"/>
                  </a:lnTo>
                  <a:lnTo>
                    <a:pt x="432" y="302"/>
                  </a:lnTo>
                  <a:lnTo>
                    <a:pt x="438" y="268"/>
                  </a:lnTo>
                  <a:lnTo>
                    <a:pt x="438" y="268"/>
                  </a:lnTo>
                  <a:lnTo>
                    <a:pt x="438" y="234"/>
                  </a:lnTo>
                  <a:lnTo>
                    <a:pt x="438" y="234"/>
                  </a:lnTo>
                  <a:lnTo>
                    <a:pt x="438" y="222"/>
                  </a:lnTo>
                  <a:lnTo>
                    <a:pt x="438" y="222"/>
                  </a:lnTo>
                  <a:lnTo>
                    <a:pt x="444" y="216"/>
                  </a:lnTo>
                  <a:lnTo>
                    <a:pt x="444" y="216"/>
                  </a:lnTo>
                  <a:lnTo>
                    <a:pt x="449" y="210"/>
                  </a:lnTo>
                  <a:lnTo>
                    <a:pt x="449" y="210"/>
                  </a:lnTo>
                  <a:lnTo>
                    <a:pt x="460" y="205"/>
                  </a:lnTo>
                  <a:lnTo>
                    <a:pt x="460" y="205"/>
                  </a:lnTo>
                  <a:lnTo>
                    <a:pt x="478" y="205"/>
                  </a:lnTo>
                  <a:lnTo>
                    <a:pt x="478" y="205"/>
                  </a:lnTo>
                  <a:lnTo>
                    <a:pt x="483" y="200"/>
                  </a:lnTo>
                  <a:lnTo>
                    <a:pt x="483" y="194"/>
                  </a:lnTo>
                  <a:lnTo>
                    <a:pt x="483" y="194"/>
                  </a:lnTo>
                  <a:lnTo>
                    <a:pt x="489" y="171"/>
                  </a:lnTo>
                  <a:lnTo>
                    <a:pt x="489" y="171"/>
                  </a:lnTo>
                  <a:lnTo>
                    <a:pt x="494" y="148"/>
                  </a:lnTo>
                  <a:lnTo>
                    <a:pt x="494" y="148"/>
                  </a:lnTo>
                  <a:lnTo>
                    <a:pt x="500" y="137"/>
                  </a:lnTo>
                  <a:lnTo>
                    <a:pt x="506" y="131"/>
                  </a:lnTo>
                  <a:lnTo>
                    <a:pt x="506" y="131"/>
                  </a:lnTo>
                  <a:lnTo>
                    <a:pt x="523" y="120"/>
                  </a:lnTo>
                  <a:lnTo>
                    <a:pt x="523" y="120"/>
                  </a:lnTo>
                  <a:lnTo>
                    <a:pt x="534" y="103"/>
                  </a:lnTo>
                  <a:lnTo>
                    <a:pt x="534" y="103"/>
                  </a:lnTo>
                  <a:lnTo>
                    <a:pt x="545" y="85"/>
                  </a:lnTo>
                  <a:lnTo>
                    <a:pt x="545" y="85"/>
                  </a:lnTo>
                  <a:lnTo>
                    <a:pt x="563" y="80"/>
                  </a:lnTo>
                  <a:lnTo>
                    <a:pt x="563" y="80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614" y="57"/>
                  </a:lnTo>
                  <a:lnTo>
                    <a:pt x="614" y="57"/>
                  </a:lnTo>
                  <a:lnTo>
                    <a:pt x="631" y="51"/>
                  </a:lnTo>
                  <a:lnTo>
                    <a:pt x="631" y="51"/>
                  </a:lnTo>
                  <a:lnTo>
                    <a:pt x="637" y="46"/>
                  </a:lnTo>
                  <a:lnTo>
                    <a:pt x="637" y="46"/>
                  </a:lnTo>
                  <a:lnTo>
                    <a:pt x="642" y="40"/>
                  </a:lnTo>
                  <a:lnTo>
                    <a:pt x="642" y="40"/>
                  </a:lnTo>
                  <a:lnTo>
                    <a:pt x="648" y="35"/>
                  </a:lnTo>
                  <a:lnTo>
                    <a:pt x="648" y="35"/>
                  </a:lnTo>
                  <a:lnTo>
                    <a:pt x="659" y="35"/>
                  </a:lnTo>
                  <a:lnTo>
                    <a:pt x="659" y="35"/>
                  </a:lnTo>
                  <a:lnTo>
                    <a:pt x="671" y="35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Freeform 308"/>
            <p:cNvSpPr>
              <a:spLocks noChangeArrowheads="1"/>
            </p:cNvSpPr>
            <p:nvPr/>
          </p:nvSpPr>
          <p:spPr bwMode="auto">
            <a:xfrm>
              <a:off x="5354638" y="5060950"/>
              <a:ext cx="288925" cy="36513"/>
            </a:xfrm>
            <a:custGeom>
              <a:avLst/>
              <a:gdLst>
                <a:gd name="T0" fmla="*/ 761 w 802"/>
                <a:gd name="T1" fmla="*/ 79 h 103"/>
                <a:gd name="T2" fmla="*/ 681 w 802"/>
                <a:gd name="T3" fmla="*/ 97 h 103"/>
                <a:gd name="T4" fmla="*/ 647 w 802"/>
                <a:gd name="T5" fmla="*/ 102 h 103"/>
                <a:gd name="T6" fmla="*/ 642 w 802"/>
                <a:gd name="T7" fmla="*/ 97 h 103"/>
                <a:gd name="T8" fmla="*/ 625 w 802"/>
                <a:gd name="T9" fmla="*/ 91 h 103"/>
                <a:gd name="T10" fmla="*/ 608 w 802"/>
                <a:gd name="T11" fmla="*/ 85 h 103"/>
                <a:gd name="T12" fmla="*/ 590 w 802"/>
                <a:gd name="T13" fmla="*/ 85 h 103"/>
                <a:gd name="T14" fmla="*/ 585 w 802"/>
                <a:gd name="T15" fmla="*/ 85 h 103"/>
                <a:gd name="T16" fmla="*/ 579 w 802"/>
                <a:gd name="T17" fmla="*/ 85 h 103"/>
                <a:gd name="T18" fmla="*/ 574 w 802"/>
                <a:gd name="T19" fmla="*/ 85 h 103"/>
                <a:gd name="T20" fmla="*/ 562 w 802"/>
                <a:gd name="T21" fmla="*/ 85 h 103"/>
                <a:gd name="T22" fmla="*/ 550 w 802"/>
                <a:gd name="T23" fmla="*/ 85 h 103"/>
                <a:gd name="T24" fmla="*/ 540 w 802"/>
                <a:gd name="T25" fmla="*/ 79 h 103"/>
                <a:gd name="T26" fmla="*/ 528 w 802"/>
                <a:gd name="T27" fmla="*/ 73 h 103"/>
                <a:gd name="T28" fmla="*/ 511 w 802"/>
                <a:gd name="T29" fmla="*/ 73 h 103"/>
                <a:gd name="T30" fmla="*/ 494 w 802"/>
                <a:gd name="T31" fmla="*/ 73 h 103"/>
                <a:gd name="T32" fmla="*/ 488 w 802"/>
                <a:gd name="T33" fmla="*/ 68 h 103"/>
                <a:gd name="T34" fmla="*/ 483 w 802"/>
                <a:gd name="T35" fmla="*/ 62 h 103"/>
                <a:gd name="T36" fmla="*/ 477 w 802"/>
                <a:gd name="T37" fmla="*/ 57 h 103"/>
                <a:gd name="T38" fmla="*/ 465 w 802"/>
                <a:gd name="T39" fmla="*/ 51 h 103"/>
                <a:gd name="T40" fmla="*/ 454 w 802"/>
                <a:gd name="T41" fmla="*/ 45 h 103"/>
                <a:gd name="T42" fmla="*/ 449 w 802"/>
                <a:gd name="T43" fmla="*/ 34 h 103"/>
                <a:gd name="T44" fmla="*/ 449 w 802"/>
                <a:gd name="T45" fmla="*/ 28 h 103"/>
                <a:gd name="T46" fmla="*/ 290 w 802"/>
                <a:gd name="T47" fmla="*/ 28 h 103"/>
                <a:gd name="T48" fmla="*/ 130 w 802"/>
                <a:gd name="T49" fmla="*/ 22 h 103"/>
                <a:gd name="T50" fmla="*/ 130 w 802"/>
                <a:gd name="T51" fmla="*/ 17 h 103"/>
                <a:gd name="T52" fmla="*/ 119 w 802"/>
                <a:gd name="T53" fmla="*/ 11 h 103"/>
                <a:gd name="T54" fmla="*/ 107 w 802"/>
                <a:gd name="T55" fmla="*/ 5 h 103"/>
                <a:gd name="T56" fmla="*/ 90 w 802"/>
                <a:gd name="T57" fmla="*/ 0 h 103"/>
                <a:gd name="T58" fmla="*/ 85 w 802"/>
                <a:gd name="T59" fmla="*/ 5 h 103"/>
                <a:gd name="T60" fmla="*/ 73 w 802"/>
                <a:gd name="T61" fmla="*/ 17 h 103"/>
                <a:gd name="T62" fmla="*/ 68 w 802"/>
                <a:gd name="T63" fmla="*/ 22 h 103"/>
                <a:gd name="T64" fmla="*/ 51 w 802"/>
                <a:gd name="T65" fmla="*/ 22 h 103"/>
                <a:gd name="T66" fmla="*/ 34 w 802"/>
                <a:gd name="T67" fmla="*/ 17 h 103"/>
                <a:gd name="T68" fmla="*/ 16 w 802"/>
                <a:gd name="T69" fmla="*/ 17 h 103"/>
                <a:gd name="T70" fmla="*/ 5 w 802"/>
                <a:gd name="T71" fmla="*/ 17 h 103"/>
                <a:gd name="T72" fmla="*/ 0 w 802"/>
                <a:gd name="T73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2" h="103">
                  <a:moveTo>
                    <a:pt x="801" y="73"/>
                  </a:moveTo>
                  <a:lnTo>
                    <a:pt x="761" y="79"/>
                  </a:lnTo>
                  <a:lnTo>
                    <a:pt x="721" y="85"/>
                  </a:lnTo>
                  <a:lnTo>
                    <a:pt x="681" y="97"/>
                  </a:lnTo>
                  <a:lnTo>
                    <a:pt x="647" y="102"/>
                  </a:lnTo>
                  <a:lnTo>
                    <a:pt x="647" y="102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25" y="91"/>
                  </a:lnTo>
                  <a:lnTo>
                    <a:pt x="625" y="91"/>
                  </a:lnTo>
                  <a:lnTo>
                    <a:pt x="608" y="85"/>
                  </a:lnTo>
                  <a:lnTo>
                    <a:pt x="608" y="85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5" y="85"/>
                  </a:lnTo>
                  <a:lnTo>
                    <a:pt x="585" y="85"/>
                  </a:lnTo>
                  <a:lnTo>
                    <a:pt x="579" y="85"/>
                  </a:lnTo>
                  <a:lnTo>
                    <a:pt x="579" y="85"/>
                  </a:lnTo>
                  <a:lnTo>
                    <a:pt x="574" y="85"/>
                  </a:lnTo>
                  <a:lnTo>
                    <a:pt x="574" y="85"/>
                  </a:lnTo>
                  <a:lnTo>
                    <a:pt x="562" y="85"/>
                  </a:lnTo>
                  <a:lnTo>
                    <a:pt x="562" y="85"/>
                  </a:lnTo>
                  <a:lnTo>
                    <a:pt x="556" y="91"/>
                  </a:lnTo>
                  <a:lnTo>
                    <a:pt x="550" y="85"/>
                  </a:lnTo>
                  <a:lnTo>
                    <a:pt x="550" y="85"/>
                  </a:lnTo>
                  <a:lnTo>
                    <a:pt x="540" y="79"/>
                  </a:lnTo>
                  <a:lnTo>
                    <a:pt x="540" y="79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494" y="73"/>
                  </a:lnTo>
                  <a:lnTo>
                    <a:pt x="494" y="73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483" y="62"/>
                  </a:lnTo>
                  <a:lnTo>
                    <a:pt x="483" y="62"/>
                  </a:lnTo>
                  <a:lnTo>
                    <a:pt x="477" y="57"/>
                  </a:lnTo>
                  <a:lnTo>
                    <a:pt x="477" y="57"/>
                  </a:lnTo>
                  <a:lnTo>
                    <a:pt x="465" y="51"/>
                  </a:lnTo>
                  <a:lnTo>
                    <a:pt x="465" y="51"/>
                  </a:lnTo>
                  <a:lnTo>
                    <a:pt x="454" y="45"/>
                  </a:lnTo>
                  <a:lnTo>
                    <a:pt x="454" y="45"/>
                  </a:lnTo>
                  <a:lnTo>
                    <a:pt x="449" y="34"/>
                  </a:lnTo>
                  <a:lnTo>
                    <a:pt x="449" y="34"/>
                  </a:lnTo>
                  <a:lnTo>
                    <a:pt x="449" y="28"/>
                  </a:lnTo>
                  <a:lnTo>
                    <a:pt x="369" y="28"/>
                  </a:lnTo>
                  <a:lnTo>
                    <a:pt x="290" y="28"/>
                  </a:lnTo>
                  <a:lnTo>
                    <a:pt x="21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0" y="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Freeform 309"/>
            <p:cNvSpPr>
              <a:spLocks noChangeArrowheads="1"/>
            </p:cNvSpPr>
            <p:nvPr/>
          </p:nvSpPr>
          <p:spPr bwMode="auto">
            <a:xfrm>
              <a:off x="5692775" y="5092700"/>
              <a:ext cx="111125" cy="136525"/>
            </a:xfrm>
            <a:custGeom>
              <a:avLst/>
              <a:gdLst>
                <a:gd name="T0" fmla="*/ 0 w 307"/>
                <a:gd name="T1" fmla="*/ 0 h 381"/>
                <a:gd name="T2" fmla="*/ 0 w 307"/>
                <a:gd name="T3" fmla="*/ 6 h 381"/>
                <a:gd name="T4" fmla="*/ 6 w 307"/>
                <a:gd name="T5" fmla="*/ 22 h 381"/>
                <a:gd name="T6" fmla="*/ 11 w 307"/>
                <a:gd name="T7" fmla="*/ 40 h 381"/>
                <a:gd name="T8" fmla="*/ 22 w 307"/>
                <a:gd name="T9" fmla="*/ 45 h 381"/>
                <a:gd name="T10" fmla="*/ 28 w 307"/>
                <a:gd name="T11" fmla="*/ 51 h 381"/>
                <a:gd name="T12" fmla="*/ 34 w 307"/>
                <a:gd name="T13" fmla="*/ 68 h 381"/>
                <a:gd name="T14" fmla="*/ 40 w 307"/>
                <a:gd name="T15" fmla="*/ 79 h 381"/>
                <a:gd name="T16" fmla="*/ 40 w 307"/>
                <a:gd name="T17" fmla="*/ 85 h 381"/>
                <a:gd name="T18" fmla="*/ 40 w 307"/>
                <a:gd name="T19" fmla="*/ 91 h 381"/>
                <a:gd name="T20" fmla="*/ 51 w 307"/>
                <a:gd name="T21" fmla="*/ 107 h 381"/>
                <a:gd name="T22" fmla="*/ 68 w 307"/>
                <a:gd name="T23" fmla="*/ 125 h 381"/>
                <a:gd name="T24" fmla="*/ 80 w 307"/>
                <a:gd name="T25" fmla="*/ 136 h 381"/>
                <a:gd name="T26" fmla="*/ 85 w 307"/>
                <a:gd name="T27" fmla="*/ 141 h 381"/>
                <a:gd name="T28" fmla="*/ 91 w 307"/>
                <a:gd name="T29" fmla="*/ 153 h 381"/>
                <a:gd name="T30" fmla="*/ 91 w 307"/>
                <a:gd name="T31" fmla="*/ 159 h 381"/>
                <a:gd name="T32" fmla="*/ 102 w 307"/>
                <a:gd name="T33" fmla="*/ 165 h 381"/>
                <a:gd name="T34" fmla="*/ 114 w 307"/>
                <a:gd name="T35" fmla="*/ 165 h 381"/>
                <a:gd name="T36" fmla="*/ 119 w 307"/>
                <a:gd name="T37" fmla="*/ 159 h 381"/>
                <a:gd name="T38" fmla="*/ 125 w 307"/>
                <a:gd name="T39" fmla="*/ 153 h 381"/>
                <a:gd name="T40" fmla="*/ 125 w 307"/>
                <a:gd name="T41" fmla="*/ 159 h 381"/>
                <a:gd name="T42" fmla="*/ 136 w 307"/>
                <a:gd name="T43" fmla="*/ 170 h 381"/>
                <a:gd name="T44" fmla="*/ 147 w 307"/>
                <a:gd name="T45" fmla="*/ 181 h 381"/>
                <a:gd name="T46" fmla="*/ 165 w 307"/>
                <a:gd name="T47" fmla="*/ 187 h 381"/>
                <a:gd name="T48" fmla="*/ 171 w 307"/>
                <a:gd name="T49" fmla="*/ 193 h 381"/>
                <a:gd name="T50" fmla="*/ 171 w 307"/>
                <a:gd name="T51" fmla="*/ 193 h 381"/>
                <a:gd name="T52" fmla="*/ 171 w 307"/>
                <a:gd name="T53" fmla="*/ 204 h 381"/>
                <a:gd name="T54" fmla="*/ 171 w 307"/>
                <a:gd name="T55" fmla="*/ 216 h 381"/>
                <a:gd name="T56" fmla="*/ 176 w 307"/>
                <a:gd name="T57" fmla="*/ 227 h 381"/>
                <a:gd name="T58" fmla="*/ 181 w 307"/>
                <a:gd name="T59" fmla="*/ 238 h 381"/>
                <a:gd name="T60" fmla="*/ 187 w 307"/>
                <a:gd name="T61" fmla="*/ 244 h 381"/>
                <a:gd name="T62" fmla="*/ 193 w 307"/>
                <a:gd name="T63" fmla="*/ 244 h 381"/>
                <a:gd name="T64" fmla="*/ 193 w 307"/>
                <a:gd name="T65" fmla="*/ 255 h 381"/>
                <a:gd name="T66" fmla="*/ 199 w 307"/>
                <a:gd name="T67" fmla="*/ 261 h 381"/>
                <a:gd name="T68" fmla="*/ 210 w 307"/>
                <a:gd name="T69" fmla="*/ 266 h 381"/>
                <a:gd name="T70" fmla="*/ 221 w 307"/>
                <a:gd name="T71" fmla="*/ 266 h 381"/>
                <a:gd name="T72" fmla="*/ 221 w 307"/>
                <a:gd name="T73" fmla="*/ 272 h 381"/>
                <a:gd name="T74" fmla="*/ 221 w 307"/>
                <a:gd name="T75" fmla="*/ 278 h 381"/>
                <a:gd name="T76" fmla="*/ 216 w 307"/>
                <a:gd name="T77" fmla="*/ 290 h 381"/>
                <a:gd name="T78" fmla="*/ 216 w 307"/>
                <a:gd name="T79" fmla="*/ 301 h 381"/>
                <a:gd name="T80" fmla="*/ 216 w 307"/>
                <a:gd name="T81" fmla="*/ 312 h 381"/>
                <a:gd name="T82" fmla="*/ 216 w 307"/>
                <a:gd name="T83" fmla="*/ 330 h 381"/>
                <a:gd name="T84" fmla="*/ 216 w 307"/>
                <a:gd name="T85" fmla="*/ 341 h 381"/>
                <a:gd name="T86" fmla="*/ 221 w 307"/>
                <a:gd name="T87" fmla="*/ 341 h 381"/>
                <a:gd name="T88" fmla="*/ 233 w 307"/>
                <a:gd name="T89" fmla="*/ 341 h 381"/>
                <a:gd name="T90" fmla="*/ 244 w 307"/>
                <a:gd name="T91" fmla="*/ 352 h 381"/>
                <a:gd name="T92" fmla="*/ 256 w 307"/>
                <a:gd name="T93" fmla="*/ 358 h 381"/>
                <a:gd name="T94" fmla="*/ 261 w 307"/>
                <a:gd name="T95" fmla="*/ 358 h 381"/>
                <a:gd name="T96" fmla="*/ 267 w 307"/>
                <a:gd name="T97" fmla="*/ 352 h 381"/>
                <a:gd name="T98" fmla="*/ 273 w 307"/>
                <a:gd name="T99" fmla="*/ 358 h 381"/>
                <a:gd name="T100" fmla="*/ 284 w 307"/>
                <a:gd name="T101" fmla="*/ 369 h 381"/>
                <a:gd name="T102" fmla="*/ 296 w 307"/>
                <a:gd name="T103" fmla="*/ 375 h 381"/>
                <a:gd name="T104" fmla="*/ 301 w 307"/>
                <a:gd name="T105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7" h="38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9"/>
                  </a:lnTo>
                  <a:lnTo>
                    <a:pt x="91" y="159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14" y="165"/>
                  </a:lnTo>
                  <a:lnTo>
                    <a:pt x="114" y="165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5" y="153"/>
                  </a:lnTo>
                  <a:lnTo>
                    <a:pt x="125" y="153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47" y="181"/>
                  </a:lnTo>
                  <a:lnTo>
                    <a:pt x="147" y="181"/>
                  </a:lnTo>
                  <a:lnTo>
                    <a:pt x="165" y="187"/>
                  </a:lnTo>
                  <a:lnTo>
                    <a:pt x="165" y="187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1" y="204"/>
                  </a:lnTo>
                  <a:lnTo>
                    <a:pt x="171" y="204"/>
                  </a:lnTo>
                  <a:lnTo>
                    <a:pt x="171" y="216"/>
                  </a:lnTo>
                  <a:lnTo>
                    <a:pt x="171" y="216"/>
                  </a:lnTo>
                  <a:lnTo>
                    <a:pt x="176" y="227"/>
                  </a:lnTo>
                  <a:lnTo>
                    <a:pt x="176" y="227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3" y="244"/>
                  </a:lnTo>
                  <a:lnTo>
                    <a:pt x="193" y="244"/>
                  </a:lnTo>
                  <a:lnTo>
                    <a:pt x="193" y="255"/>
                  </a:lnTo>
                  <a:lnTo>
                    <a:pt x="193" y="255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210" y="266"/>
                  </a:lnTo>
                  <a:lnTo>
                    <a:pt x="210" y="266"/>
                  </a:lnTo>
                  <a:lnTo>
                    <a:pt x="221" y="266"/>
                  </a:lnTo>
                  <a:lnTo>
                    <a:pt x="221" y="266"/>
                  </a:lnTo>
                  <a:lnTo>
                    <a:pt x="221" y="272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16" y="301"/>
                  </a:lnTo>
                  <a:lnTo>
                    <a:pt x="216" y="301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16" y="341"/>
                  </a:lnTo>
                  <a:lnTo>
                    <a:pt x="216" y="341"/>
                  </a:lnTo>
                  <a:lnTo>
                    <a:pt x="221" y="341"/>
                  </a:lnTo>
                  <a:lnTo>
                    <a:pt x="221" y="341"/>
                  </a:lnTo>
                  <a:lnTo>
                    <a:pt x="233" y="341"/>
                  </a:lnTo>
                  <a:lnTo>
                    <a:pt x="233" y="34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56" y="358"/>
                  </a:lnTo>
                  <a:lnTo>
                    <a:pt x="256" y="358"/>
                  </a:lnTo>
                  <a:lnTo>
                    <a:pt x="261" y="358"/>
                  </a:lnTo>
                  <a:lnTo>
                    <a:pt x="261" y="358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73" y="358"/>
                  </a:lnTo>
                  <a:lnTo>
                    <a:pt x="273" y="358"/>
                  </a:lnTo>
                  <a:lnTo>
                    <a:pt x="284" y="369"/>
                  </a:lnTo>
                  <a:lnTo>
                    <a:pt x="284" y="369"/>
                  </a:lnTo>
                  <a:lnTo>
                    <a:pt x="296" y="375"/>
                  </a:lnTo>
                  <a:lnTo>
                    <a:pt x="296" y="375"/>
                  </a:lnTo>
                  <a:lnTo>
                    <a:pt x="301" y="380"/>
                  </a:lnTo>
                  <a:lnTo>
                    <a:pt x="301" y="380"/>
                  </a:lnTo>
                  <a:lnTo>
                    <a:pt x="306" y="3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Freeform 310"/>
            <p:cNvSpPr>
              <a:spLocks noChangeArrowheads="1"/>
            </p:cNvSpPr>
            <p:nvPr/>
          </p:nvSpPr>
          <p:spPr bwMode="auto">
            <a:xfrm>
              <a:off x="5803900" y="5230813"/>
              <a:ext cx="52388" cy="7937"/>
            </a:xfrm>
            <a:custGeom>
              <a:avLst/>
              <a:gdLst>
                <a:gd name="T0" fmla="*/ 0 w 144"/>
                <a:gd name="T1" fmla="*/ 0 h 24"/>
                <a:gd name="T2" fmla="*/ 0 w 144"/>
                <a:gd name="T3" fmla="*/ 0 h 24"/>
                <a:gd name="T4" fmla="*/ 0 w 144"/>
                <a:gd name="T5" fmla="*/ 0 h 24"/>
                <a:gd name="T6" fmla="*/ 0 w 144"/>
                <a:gd name="T7" fmla="*/ 0 h 24"/>
                <a:gd name="T8" fmla="*/ 12 w 144"/>
                <a:gd name="T9" fmla="*/ 6 h 24"/>
                <a:gd name="T10" fmla="*/ 12 w 144"/>
                <a:gd name="T11" fmla="*/ 6 h 24"/>
                <a:gd name="T12" fmla="*/ 24 w 144"/>
                <a:gd name="T13" fmla="*/ 12 h 24"/>
                <a:gd name="T14" fmla="*/ 24 w 144"/>
                <a:gd name="T15" fmla="*/ 12 h 24"/>
                <a:gd name="T16" fmla="*/ 35 w 144"/>
                <a:gd name="T17" fmla="*/ 6 h 24"/>
                <a:gd name="T18" fmla="*/ 35 w 144"/>
                <a:gd name="T19" fmla="*/ 6 h 24"/>
                <a:gd name="T20" fmla="*/ 46 w 144"/>
                <a:gd name="T21" fmla="*/ 0 h 24"/>
                <a:gd name="T22" fmla="*/ 46 w 144"/>
                <a:gd name="T23" fmla="*/ 0 h 24"/>
                <a:gd name="T24" fmla="*/ 58 w 144"/>
                <a:gd name="T25" fmla="*/ 0 h 24"/>
                <a:gd name="T26" fmla="*/ 58 w 144"/>
                <a:gd name="T27" fmla="*/ 0 h 24"/>
                <a:gd name="T28" fmla="*/ 69 w 144"/>
                <a:gd name="T29" fmla="*/ 0 h 24"/>
                <a:gd name="T30" fmla="*/ 69 w 144"/>
                <a:gd name="T31" fmla="*/ 0 h 24"/>
                <a:gd name="T32" fmla="*/ 75 w 144"/>
                <a:gd name="T33" fmla="*/ 0 h 24"/>
                <a:gd name="T34" fmla="*/ 75 w 144"/>
                <a:gd name="T35" fmla="*/ 0 h 24"/>
                <a:gd name="T36" fmla="*/ 75 w 144"/>
                <a:gd name="T37" fmla="*/ 6 h 24"/>
                <a:gd name="T38" fmla="*/ 75 w 144"/>
                <a:gd name="T39" fmla="*/ 6 h 24"/>
                <a:gd name="T40" fmla="*/ 80 w 144"/>
                <a:gd name="T41" fmla="*/ 6 h 24"/>
                <a:gd name="T42" fmla="*/ 80 w 144"/>
                <a:gd name="T43" fmla="*/ 6 h 24"/>
                <a:gd name="T44" fmla="*/ 92 w 144"/>
                <a:gd name="T45" fmla="*/ 12 h 24"/>
                <a:gd name="T46" fmla="*/ 92 w 144"/>
                <a:gd name="T47" fmla="*/ 12 h 24"/>
                <a:gd name="T48" fmla="*/ 103 w 144"/>
                <a:gd name="T49" fmla="*/ 12 h 24"/>
                <a:gd name="T50" fmla="*/ 103 w 144"/>
                <a:gd name="T51" fmla="*/ 12 h 24"/>
                <a:gd name="T52" fmla="*/ 120 w 144"/>
                <a:gd name="T53" fmla="*/ 17 h 24"/>
                <a:gd name="T54" fmla="*/ 120 w 144"/>
                <a:gd name="T55" fmla="*/ 17 h 24"/>
                <a:gd name="T56" fmla="*/ 131 w 144"/>
                <a:gd name="T57" fmla="*/ 17 h 24"/>
                <a:gd name="T58" fmla="*/ 131 w 144"/>
                <a:gd name="T59" fmla="*/ 17 h 24"/>
                <a:gd name="T60" fmla="*/ 143 w 144"/>
                <a:gd name="T61" fmla="*/ 23 h 24"/>
                <a:gd name="T62" fmla="*/ 143 w 144"/>
                <a:gd name="T63" fmla="*/ 23 h 24"/>
                <a:gd name="T64" fmla="*/ 143 w 144"/>
                <a:gd name="T6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43" y="23"/>
                  </a:lnTo>
                  <a:lnTo>
                    <a:pt x="143" y="23"/>
                  </a:lnTo>
                  <a:lnTo>
                    <a:pt x="143" y="2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Freeform 311"/>
            <p:cNvSpPr>
              <a:spLocks noChangeArrowheads="1"/>
            </p:cNvSpPr>
            <p:nvPr/>
          </p:nvSpPr>
          <p:spPr bwMode="auto">
            <a:xfrm>
              <a:off x="5849938" y="5238750"/>
              <a:ext cx="6350" cy="106363"/>
            </a:xfrm>
            <a:custGeom>
              <a:avLst/>
              <a:gdLst>
                <a:gd name="T0" fmla="*/ 12 w 19"/>
                <a:gd name="T1" fmla="*/ 0 h 297"/>
                <a:gd name="T2" fmla="*/ 12 w 19"/>
                <a:gd name="T3" fmla="*/ 0 h 297"/>
                <a:gd name="T4" fmla="*/ 12 w 19"/>
                <a:gd name="T5" fmla="*/ 12 h 297"/>
                <a:gd name="T6" fmla="*/ 12 w 19"/>
                <a:gd name="T7" fmla="*/ 12 h 297"/>
                <a:gd name="T8" fmla="*/ 18 w 19"/>
                <a:gd name="T9" fmla="*/ 28 h 297"/>
                <a:gd name="T10" fmla="*/ 18 w 19"/>
                <a:gd name="T11" fmla="*/ 28 h 297"/>
                <a:gd name="T12" fmla="*/ 18 w 19"/>
                <a:gd name="T13" fmla="*/ 57 h 297"/>
                <a:gd name="T14" fmla="*/ 18 w 19"/>
                <a:gd name="T15" fmla="*/ 57 h 297"/>
                <a:gd name="T16" fmla="*/ 12 w 19"/>
                <a:gd name="T17" fmla="*/ 74 h 297"/>
                <a:gd name="T18" fmla="*/ 12 w 19"/>
                <a:gd name="T19" fmla="*/ 74 h 297"/>
                <a:gd name="T20" fmla="*/ 6 w 19"/>
                <a:gd name="T21" fmla="*/ 91 h 297"/>
                <a:gd name="T22" fmla="*/ 6 w 19"/>
                <a:gd name="T23" fmla="*/ 91 h 297"/>
                <a:gd name="T24" fmla="*/ 6 w 19"/>
                <a:gd name="T25" fmla="*/ 114 h 297"/>
                <a:gd name="T26" fmla="*/ 6 w 19"/>
                <a:gd name="T27" fmla="*/ 114 h 297"/>
                <a:gd name="T28" fmla="*/ 6 w 19"/>
                <a:gd name="T29" fmla="*/ 131 h 297"/>
                <a:gd name="T30" fmla="*/ 6 w 19"/>
                <a:gd name="T31" fmla="*/ 131 h 297"/>
                <a:gd name="T32" fmla="*/ 12 w 19"/>
                <a:gd name="T33" fmla="*/ 153 h 297"/>
                <a:gd name="T34" fmla="*/ 12 w 19"/>
                <a:gd name="T35" fmla="*/ 153 h 297"/>
                <a:gd name="T36" fmla="*/ 18 w 19"/>
                <a:gd name="T37" fmla="*/ 177 h 297"/>
                <a:gd name="T38" fmla="*/ 18 w 19"/>
                <a:gd name="T39" fmla="*/ 177 h 297"/>
                <a:gd name="T40" fmla="*/ 18 w 19"/>
                <a:gd name="T41" fmla="*/ 193 h 297"/>
                <a:gd name="T42" fmla="*/ 18 w 19"/>
                <a:gd name="T43" fmla="*/ 193 h 297"/>
                <a:gd name="T44" fmla="*/ 12 w 19"/>
                <a:gd name="T45" fmla="*/ 211 h 297"/>
                <a:gd name="T46" fmla="*/ 12 w 19"/>
                <a:gd name="T47" fmla="*/ 211 h 297"/>
                <a:gd name="T48" fmla="*/ 12 w 19"/>
                <a:gd name="T49" fmla="*/ 227 h 297"/>
                <a:gd name="T50" fmla="*/ 12 w 19"/>
                <a:gd name="T51" fmla="*/ 227 h 297"/>
                <a:gd name="T52" fmla="*/ 6 w 19"/>
                <a:gd name="T53" fmla="*/ 239 h 297"/>
                <a:gd name="T54" fmla="*/ 6 w 19"/>
                <a:gd name="T55" fmla="*/ 239 h 297"/>
                <a:gd name="T56" fmla="*/ 0 w 19"/>
                <a:gd name="T57" fmla="*/ 250 h 297"/>
                <a:gd name="T58" fmla="*/ 0 w 19"/>
                <a:gd name="T59" fmla="*/ 250 h 297"/>
                <a:gd name="T60" fmla="*/ 0 w 19"/>
                <a:gd name="T61" fmla="*/ 256 h 297"/>
                <a:gd name="T62" fmla="*/ 0 w 19"/>
                <a:gd name="T63" fmla="*/ 256 h 297"/>
                <a:gd name="T64" fmla="*/ 6 w 19"/>
                <a:gd name="T65" fmla="*/ 267 h 297"/>
                <a:gd name="T66" fmla="*/ 6 w 19"/>
                <a:gd name="T67" fmla="*/ 267 h 297"/>
                <a:gd name="T68" fmla="*/ 12 w 19"/>
                <a:gd name="T69" fmla="*/ 279 h 297"/>
                <a:gd name="T70" fmla="*/ 12 w 19"/>
                <a:gd name="T71" fmla="*/ 279 h 297"/>
                <a:gd name="T72" fmla="*/ 18 w 19"/>
                <a:gd name="T73" fmla="*/ 284 h 297"/>
                <a:gd name="T74" fmla="*/ 18 w 19"/>
                <a:gd name="T75" fmla="*/ 284 h 297"/>
                <a:gd name="T76" fmla="*/ 18 w 19"/>
                <a:gd name="T77" fmla="*/ 290 h 297"/>
                <a:gd name="T78" fmla="*/ 18 w 19"/>
                <a:gd name="T79" fmla="*/ 290 h 297"/>
                <a:gd name="T80" fmla="*/ 18 w 19"/>
                <a:gd name="T81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97">
                  <a:moveTo>
                    <a:pt x="12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12" y="153"/>
                  </a:lnTo>
                  <a:lnTo>
                    <a:pt x="12" y="153"/>
                  </a:lnTo>
                  <a:lnTo>
                    <a:pt x="18" y="177"/>
                  </a:lnTo>
                  <a:lnTo>
                    <a:pt x="18" y="177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6" y="267"/>
                  </a:lnTo>
                  <a:lnTo>
                    <a:pt x="6" y="267"/>
                  </a:lnTo>
                  <a:lnTo>
                    <a:pt x="12" y="279"/>
                  </a:lnTo>
                  <a:lnTo>
                    <a:pt x="12" y="279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8" y="29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Freeform 312"/>
            <p:cNvSpPr>
              <a:spLocks noChangeArrowheads="1"/>
            </p:cNvSpPr>
            <p:nvPr/>
          </p:nvSpPr>
          <p:spPr bwMode="auto">
            <a:xfrm>
              <a:off x="5837238" y="5345113"/>
              <a:ext cx="31750" cy="46037"/>
            </a:xfrm>
            <a:custGeom>
              <a:avLst/>
              <a:gdLst>
                <a:gd name="T0" fmla="*/ 57 w 86"/>
                <a:gd name="T1" fmla="*/ 0 h 126"/>
                <a:gd name="T2" fmla="*/ 57 w 86"/>
                <a:gd name="T3" fmla="*/ 0 h 126"/>
                <a:gd name="T4" fmla="*/ 57 w 86"/>
                <a:gd name="T5" fmla="*/ 0 h 126"/>
                <a:gd name="T6" fmla="*/ 57 w 86"/>
                <a:gd name="T7" fmla="*/ 0 h 126"/>
                <a:gd name="T8" fmla="*/ 45 w 86"/>
                <a:gd name="T9" fmla="*/ 5 h 126"/>
                <a:gd name="T10" fmla="*/ 45 w 86"/>
                <a:gd name="T11" fmla="*/ 5 h 126"/>
                <a:gd name="T12" fmla="*/ 34 w 86"/>
                <a:gd name="T13" fmla="*/ 11 h 126"/>
                <a:gd name="T14" fmla="*/ 34 w 86"/>
                <a:gd name="T15" fmla="*/ 11 h 126"/>
                <a:gd name="T16" fmla="*/ 22 w 86"/>
                <a:gd name="T17" fmla="*/ 5 h 126"/>
                <a:gd name="T18" fmla="*/ 22 w 86"/>
                <a:gd name="T19" fmla="*/ 5 h 126"/>
                <a:gd name="T20" fmla="*/ 17 w 86"/>
                <a:gd name="T21" fmla="*/ 5 h 126"/>
                <a:gd name="T22" fmla="*/ 17 w 86"/>
                <a:gd name="T23" fmla="*/ 5 h 126"/>
                <a:gd name="T24" fmla="*/ 5 w 86"/>
                <a:gd name="T25" fmla="*/ 11 h 126"/>
                <a:gd name="T26" fmla="*/ 5 w 86"/>
                <a:gd name="T27" fmla="*/ 11 h 126"/>
                <a:gd name="T28" fmla="*/ 5 w 86"/>
                <a:gd name="T29" fmla="*/ 22 h 126"/>
                <a:gd name="T30" fmla="*/ 5 w 86"/>
                <a:gd name="T31" fmla="*/ 22 h 126"/>
                <a:gd name="T32" fmla="*/ 0 w 86"/>
                <a:gd name="T33" fmla="*/ 40 h 126"/>
                <a:gd name="T34" fmla="*/ 0 w 86"/>
                <a:gd name="T35" fmla="*/ 40 h 126"/>
                <a:gd name="T36" fmla="*/ 0 w 86"/>
                <a:gd name="T37" fmla="*/ 56 h 126"/>
                <a:gd name="T38" fmla="*/ 0 w 86"/>
                <a:gd name="T39" fmla="*/ 56 h 126"/>
                <a:gd name="T40" fmla="*/ 0 w 86"/>
                <a:gd name="T41" fmla="*/ 68 h 126"/>
                <a:gd name="T42" fmla="*/ 0 w 86"/>
                <a:gd name="T43" fmla="*/ 68 h 126"/>
                <a:gd name="T44" fmla="*/ 0 w 86"/>
                <a:gd name="T45" fmla="*/ 74 h 126"/>
                <a:gd name="T46" fmla="*/ 0 w 86"/>
                <a:gd name="T47" fmla="*/ 74 h 126"/>
                <a:gd name="T48" fmla="*/ 5 w 86"/>
                <a:gd name="T49" fmla="*/ 85 h 126"/>
                <a:gd name="T50" fmla="*/ 5 w 86"/>
                <a:gd name="T51" fmla="*/ 85 h 126"/>
                <a:gd name="T52" fmla="*/ 11 w 86"/>
                <a:gd name="T53" fmla="*/ 96 h 126"/>
                <a:gd name="T54" fmla="*/ 11 w 86"/>
                <a:gd name="T55" fmla="*/ 96 h 126"/>
                <a:gd name="T56" fmla="*/ 17 w 86"/>
                <a:gd name="T57" fmla="*/ 102 h 126"/>
                <a:gd name="T58" fmla="*/ 17 w 86"/>
                <a:gd name="T59" fmla="*/ 102 h 126"/>
                <a:gd name="T60" fmla="*/ 22 w 86"/>
                <a:gd name="T61" fmla="*/ 102 h 126"/>
                <a:gd name="T62" fmla="*/ 22 w 86"/>
                <a:gd name="T63" fmla="*/ 102 h 126"/>
                <a:gd name="T64" fmla="*/ 34 w 86"/>
                <a:gd name="T65" fmla="*/ 108 h 126"/>
                <a:gd name="T66" fmla="*/ 34 w 86"/>
                <a:gd name="T67" fmla="*/ 108 h 126"/>
                <a:gd name="T68" fmla="*/ 51 w 86"/>
                <a:gd name="T69" fmla="*/ 119 h 126"/>
                <a:gd name="T70" fmla="*/ 51 w 86"/>
                <a:gd name="T71" fmla="*/ 119 h 126"/>
                <a:gd name="T72" fmla="*/ 68 w 86"/>
                <a:gd name="T73" fmla="*/ 125 h 126"/>
                <a:gd name="T74" fmla="*/ 68 w 86"/>
                <a:gd name="T75" fmla="*/ 125 h 126"/>
                <a:gd name="T76" fmla="*/ 79 w 86"/>
                <a:gd name="T77" fmla="*/ 125 h 126"/>
                <a:gd name="T78" fmla="*/ 79 w 86"/>
                <a:gd name="T79" fmla="*/ 125 h 126"/>
                <a:gd name="T80" fmla="*/ 85 w 86"/>
                <a:gd name="T81" fmla="*/ 125 h 126"/>
                <a:gd name="T82" fmla="*/ 85 w 86"/>
                <a:gd name="T83" fmla="*/ 113 h 126"/>
                <a:gd name="T84" fmla="*/ 85 w 86"/>
                <a:gd name="T85" fmla="*/ 102 h 126"/>
                <a:gd name="T86" fmla="*/ 85 w 86"/>
                <a:gd name="T87" fmla="*/ 85 h 126"/>
                <a:gd name="T88" fmla="*/ 79 w 86"/>
                <a:gd name="T8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26">
                  <a:moveTo>
                    <a:pt x="57" y="0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7" y="102"/>
                  </a:lnTo>
                  <a:lnTo>
                    <a:pt x="17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68" y="125"/>
                  </a:lnTo>
                  <a:lnTo>
                    <a:pt x="68" y="125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5" y="125"/>
                  </a:lnTo>
                  <a:lnTo>
                    <a:pt x="85" y="113"/>
                  </a:lnTo>
                  <a:lnTo>
                    <a:pt x="85" y="102"/>
                  </a:lnTo>
                  <a:lnTo>
                    <a:pt x="85" y="85"/>
                  </a:lnTo>
                  <a:lnTo>
                    <a:pt x="79" y="7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Freeform 313"/>
            <p:cNvSpPr>
              <a:spLocks noChangeArrowheads="1"/>
            </p:cNvSpPr>
            <p:nvPr/>
          </p:nvSpPr>
          <p:spPr bwMode="auto">
            <a:xfrm>
              <a:off x="5865813" y="5373688"/>
              <a:ext cx="19050" cy="1587"/>
            </a:xfrm>
            <a:custGeom>
              <a:avLst/>
              <a:gdLst>
                <a:gd name="T0" fmla="*/ 0 w 52"/>
                <a:gd name="T1" fmla="*/ 0 h 6"/>
                <a:gd name="T2" fmla="*/ 12 w 52"/>
                <a:gd name="T3" fmla="*/ 0 h 6"/>
                <a:gd name="T4" fmla="*/ 29 w 52"/>
                <a:gd name="T5" fmla="*/ 0 h 6"/>
                <a:gd name="T6" fmla="*/ 40 w 52"/>
                <a:gd name="T7" fmla="*/ 5 h 6"/>
                <a:gd name="T8" fmla="*/ 51 w 52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0" y="5"/>
                  </a:lnTo>
                  <a:lnTo>
                    <a:pt x="51" y="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Freeform 314"/>
            <p:cNvSpPr>
              <a:spLocks noChangeArrowheads="1"/>
            </p:cNvSpPr>
            <p:nvPr/>
          </p:nvSpPr>
          <p:spPr bwMode="auto">
            <a:xfrm>
              <a:off x="5857875" y="5345113"/>
              <a:ext cx="12700" cy="28575"/>
            </a:xfrm>
            <a:custGeom>
              <a:avLst/>
              <a:gdLst>
                <a:gd name="T0" fmla="*/ 0 w 35"/>
                <a:gd name="T1" fmla="*/ 0 h 81"/>
                <a:gd name="T2" fmla="*/ 0 w 35"/>
                <a:gd name="T3" fmla="*/ 0 h 81"/>
                <a:gd name="T4" fmla="*/ 5 w 35"/>
                <a:gd name="T5" fmla="*/ 0 h 81"/>
                <a:gd name="T6" fmla="*/ 5 w 35"/>
                <a:gd name="T7" fmla="*/ 0 h 81"/>
                <a:gd name="T8" fmla="*/ 16 w 35"/>
                <a:gd name="T9" fmla="*/ 11 h 81"/>
                <a:gd name="T10" fmla="*/ 16 w 35"/>
                <a:gd name="T11" fmla="*/ 11 h 81"/>
                <a:gd name="T12" fmla="*/ 28 w 35"/>
                <a:gd name="T13" fmla="*/ 22 h 81"/>
                <a:gd name="T14" fmla="*/ 28 w 35"/>
                <a:gd name="T15" fmla="*/ 22 h 81"/>
                <a:gd name="T16" fmla="*/ 34 w 35"/>
                <a:gd name="T17" fmla="*/ 34 h 81"/>
                <a:gd name="T18" fmla="*/ 34 w 35"/>
                <a:gd name="T19" fmla="*/ 34 h 81"/>
                <a:gd name="T20" fmla="*/ 34 w 35"/>
                <a:gd name="T21" fmla="*/ 45 h 81"/>
                <a:gd name="T22" fmla="*/ 34 w 35"/>
                <a:gd name="T23" fmla="*/ 45 h 81"/>
                <a:gd name="T24" fmla="*/ 28 w 35"/>
                <a:gd name="T25" fmla="*/ 62 h 81"/>
                <a:gd name="T26" fmla="*/ 28 w 35"/>
                <a:gd name="T27" fmla="*/ 62 h 81"/>
                <a:gd name="T28" fmla="*/ 28 w 35"/>
                <a:gd name="T29" fmla="*/ 74 h 81"/>
                <a:gd name="T30" fmla="*/ 28 w 35"/>
                <a:gd name="T31" fmla="*/ 74 h 81"/>
                <a:gd name="T32" fmla="*/ 22 w 35"/>
                <a:gd name="T3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8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2" y="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Freeform 315"/>
            <p:cNvSpPr>
              <a:spLocks noChangeArrowheads="1"/>
            </p:cNvSpPr>
            <p:nvPr/>
          </p:nvSpPr>
          <p:spPr bwMode="auto">
            <a:xfrm>
              <a:off x="5735638" y="5457825"/>
              <a:ext cx="47625" cy="46038"/>
            </a:xfrm>
            <a:custGeom>
              <a:avLst/>
              <a:gdLst>
                <a:gd name="T0" fmla="*/ 62 w 132"/>
                <a:gd name="T1" fmla="*/ 114 h 126"/>
                <a:gd name="T2" fmla="*/ 68 w 132"/>
                <a:gd name="T3" fmla="*/ 114 h 126"/>
                <a:gd name="T4" fmla="*/ 74 w 132"/>
                <a:gd name="T5" fmla="*/ 108 h 126"/>
                <a:gd name="T6" fmla="*/ 74 w 132"/>
                <a:gd name="T7" fmla="*/ 103 h 126"/>
                <a:gd name="T8" fmla="*/ 80 w 132"/>
                <a:gd name="T9" fmla="*/ 103 h 126"/>
                <a:gd name="T10" fmla="*/ 86 w 132"/>
                <a:gd name="T11" fmla="*/ 97 h 126"/>
                <a:gd name="T12" fmla="*/ 91 w 132"/>
                <a:gd name="T13" fmla="*/ 91 h 126"/>
                <a:gd name="T14" fmla="*/ 97 w 132"/>
                <a:gd name="T15" fmla="*/ 91 h 126"/>
                <a:gd name="T16" fmla="*/ 102 w 132"/>
                <a:gd name="T17" fmla="*/ 86 h 126"/>
                <a:gd name="T18" fmla="*/ 108 w 132"/>
                <a:gd name="T19" fmla="*/ 86 h 126"/>
                <a:gd name="T20" fmla="*/ 120 w 132"/>
                <a:gd name="T21" fmla="*/ 86 h 126"/>
                <a:gd name="T22" fmla="*/ 125 w 132"/>
                <a:gd name="T23" fmla="*/ 80 h 126"/>
                <a:gd name="T24" fmla="*/ 131 w 132"/>
                <a:gd name="T25" fmla="*/ 80 h 126"/>
                <a:gd name="T26" fmla="*/ 131 w 132"/>
                <a:gd name="T27" fmla="*/ 68 h 126"/>
                <a:gd name="T28" fmla="*/ 131 w 132"/>
                <a:gd name="T29" fmla="*/ 63 h 126"/>
                <a:gd name="T30" fmla="*/ 131 w 132"/>
                <a:gd name="T31" fmla="*/ 52 h 126"/>
                <a:gd name="T32" fmla="*/ 125 w 132"/>
                <a:gd name="T33" fmla="*/ 46 h 126"/>
                <a:gd name="T34" fmla="*/ 120 w 132"/>
                <a:gd name="T35" fmla="*/ 34 h 126"/>
                <a:gd name="T36" fmla="*/ 114 w 132"/>
                <a:gd name="T37" fmla="*/ 28 h 126"/>
                <a:gd name="T38" fmla="*/ 108 w 132"/>
                <a:gd name="T39" fmla="*/ 23 h 126"/>
                <a:gd name="T40" fmla="*/ 102 w 132"/>
                <a:gd name="T41" fmla="*/ 18 h 126"/>
                <a:gd name="T42" fmla="*/ 97 w 132"/>
                <a:gd name="T43" fmla="*/ 12 h 126"/>
                <a:gd name="T44" fmla="*/ 91 w 132"/>
                <a:gd name="T45" fmla="*/ 6 h 126"/>
                <a:gd name="T46" fmla="*/ 91 w 132"/>
                <a:gd name="T47" fmla="*/ 0 h 126"/>
                <a:gd name="T48" fmla="*/ 86 w 132"/>
                <a:gd name="T49" fmla="*/ 0 h 126"/>
                <a:gd name="T50" fmla="*/ 86 w 132"/>
                <a:gd name="T51" fmla="*/ 6 h 126"/>
                <a:gd name="T52" fmla="*/ 68 w 132"/>
                <a:gd name="T53" fmla="*/ 12 h 126"/>
                <a:gd name="T54" fmla="*/ 57 w 132"/>
                <a:gd name="T55" fmla="*/ 23 h 126"/>
                <a:gd name="T56" fmla="*/ 40 w 132"/>
                <a:gd name="T57" fmla="*/ 34 h 126"/>
                <a:gd name="T58" fmla="*/ 34 w 132"/>
                <a:gd name="T59" fmla="*/ 40 h 126"/>
                <a:gd name="T60" fmla="*/ 28 w 132"/>
                <a:gd name="T61" fmla="*/ 46 h 126"/>
                <a:gd name="T62" fmla="*/ 23 w 132"/>
                <a:gd name="T63" fmla="*/ 46 h 126"/>
                <a:gd name="T64" fmla="*/ 17 w 132"/>
                <a:gd name="T65" fmla="*/ 46 h 126"/>
                <a:gd name="T66" fmla="*/ 6 w 132"/>
                <a:gd name="T67" fmla="*/ 52 h 126"/>
                <a:gd name="T68" fmla="*/ 0 w 132"/>
                <a:gd name="T69" fmla="*/ 57 h 126"/>
                <a:gd name="T70" fmla="*/ 0 w 132"/>
                <a:gd name="T71" fmla="*/ 68 h 126"/>
                <a:gd name="T72" fmla="*/ 0 w 132"/>
                <a:gd name="T73" fmla="*/ 74 h 126"/>
                <a:gd name="T74" fmla="*/ 6 w 132"/>
                <a:gd name="T75" fmla="*/ 74 h 126"/>
                <a:gd name="T76" fmla="*/ 12 w 132"/>
                <a:gd name="T77" fmla="*/ 80 h 126"/>
                <a:gd name="T78" fmla="*/ 12 w 132"/>
                <a:gd name="T79" fmla="*/ 86 h 126"/>
                <a:gd name="T80" fmla="*/ 17 w 132"/>
                <a:gd name="T81" fmla="*/ 97 h 126"/>
                <a:gd name="T82" fmla="*/ 23 w 132"/>
                <a:gd name="T83" fmla="*/ 108 h 126"/>
                <a:gd name="T84" fmla="*/ 23 w 132"/>
                <a:gd name="T85" fmla="*/ 120 h 126"/>
                <a:gd name="T86" fmla="*/ 28 w 132"/>
                <a:gd name="T87" fmla="*/ 125 h 126"/>
                <a:gd name="T88" fmla="*/ 40 w 132"/>
                <a:gd name="T89" fmla="*/ 125 h 126"/>
                <a:gd name="T90" fmla="*/ 52 w 132"/>
                <a:gd name="T91" fmla="*/ 125 h 126"/>
                <a:gd name="T92" fmla="*/ 57 w 132"/>
                <a:gd name="T93" fmla="*/ 125 h 126"/>
                <a:gd name="T94" fmla="*/ 62 w 132"/>
                <a:gd name="T95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26">
                  <a:moveTo>
                    <a:pt x="62" y="114"/>
                  </a:moveTo>
                  <a:lnTo>
                    <a:pt x="62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31" y="80"/>
                  </a:lnTo>
                  <a:lnTo>
                    <a:pt x="131" y="80"/>
                  </a:lnTo>
                  <a:lnTo>
                    <a:pt x="131" y="68"/>
                  </a:lnTo>
                  <a:lnTo>
                    <a:pt x="131" y="68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52"/>
                  </a:lnTo>
                  <a:lnTo>
                    <a:pt x="131" y="52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62" y="114"/>
                  </a:lnTo>
                </a:path>
              </a:pathLst>
            </a:custGeom>
            <a:solidFill>
              <a:srgbClr val="D2DB27"/>
            </a:solidFill>
            <a:ln w="9525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Freeform 316"/>
            <p:cNvSpPr>
              <a:spLocks noChangeArrowheads="1"/>
            </p:cNvSpPr>
            <p:nvPr/>
          </p:nvSpPr>
          <p:spPr bwMode="auto">
            <a:xfrm>
              <a:off x="5692775" y="5013325"/>
              <a:ext cx="134938" cy="82550"/>
            </a:xfrm>
            <a:custGeom>
              <a:avLst/>
              <a:gdLst>
                <a:gd name="T0" fmla="*/ 0 w 376"/>
                <a:gd name="T1" fmla="*/ 222 h 229"/>
                <a:gd name="T2" fmla="*/ 0 w 376"/>
                <a:gd name="T3" fmla="*/ 222 h 229"/>
                <a:gd name="T4" fmla="*/ 11 w 376"/>
                <a:gd name="T5" fmla="*/ 222 h 229"/>
                <a:gd name="T6" fmla="*/ 22 w 376"/>
                <a:gd name="T7" fmla="*/ 228 h 229"/>
                <a:gd name="T8" fmla="*/ 34 w 376"/>
                <a:gd name="T9" fmla="*/ 222 h 229"/>
                <a:gd name="T10" fmla="*/ 46 w 376"/>
                <a:gd name="T11" fmla="*/ 222 h 229"/>
                <a:gd name="T12" fmla="*/ 56 w 376"/>
                <a:gd name="T13" fmla="*/ 222 h 229"/>
                <a:gd name="T14" fmla="*/ 62 w 376"/>
                <a:gd name="T15" fmla="*/ 228 h 229"/>
                <a:gd name="T16" fmla="*/ 74 w 376"/>
                <a:gd name="T17" fmla="*/ 222 h 229"/>
                <a:gd name="T18" fmla="*/ 80 w 376"/>
                <a:gd name="T19" fmla="*/ 216 h 229"/>
                <a:gd name="T20" fmla="*/ 96 w 376"/>
                <a:gd name="T21" fmla="*/ 216 h 229"/>
                <a:gd name="T22" fmla="*/ 108 w 376"/>
                <a:gd name="T23" fmla="*/ 216 h 229"/>
                <a:gd name="T24" fmla="*/ 119 w 376"/>
                <a:gd name="T25" fmla="*/ 222 h 229"/>
                <a:gd name="T26" fmla="*/ 125 w 376"/>
                <a:gd name="T27" fmla="*/ 216 h 229"/>
                <a:gd name="T28" fmla="*/ 142 w 376"/>
                <a:gd name="T29" fmla="*/ 216 h 229"/>
                <a:gd name="T30" fmla="*/ 153 w 376"/>
                <a:gd name="T31" fmla="*/ 210 h 229"/>
                <a:gd name="T32" fmla="*/ 165 w 376"/>
                <a:gd name="T33" fmla="*/ 204 h 229"/>
                <a:gd name="T34" fmla="*/ 176 w 376"/>
                <a:gd name="T35" fmla="*/ 199 h 229"/>
                <a:gd name="T36" fmla="*/ 187 w 376"/>
                <a:gd name="T37" fmla="*/ 199 h 229"/>
                <a:gd name="T38" fmla="*/ 205 w 376"/>
                <a:gd name="T39" fmla="*/ 193 h 229"/>
                <a:gd name="T40" fmla="*/ 210 w 376"/>
                <a:gd name="T41" fmla="*/ 188 h 229"/>
                <a:gd name="T42" fmla="*/ 216 w 376"/>
                <a:gd name="T43" fmla="*/ 176 h 229"/>
                <a:gd name="T44" fmla="*/ 216 w 376"/>
                <a:gd name="T45" fmla="*/ 153 h 229"/>
                <a:gd name="T46" fmla="*/ 221 w 376"/>
                <a:gd name="T47" fmla="*/ 131 h 229"/>
                <a:gd name="T48" fmla="*/ 227 w 376"/>
                <a:gd name="T49" fmla="*/ 119 h 229"/>
                <a:gd name="T50" fmla="*/ 233 w 376"/>
                <a:gd name="T51" fmla="*/ 113 h 229"/>
                <a:gd name="T52" fmla="*/ 233 w 376"/>
                <a:gd name="T53" fmla="*/ 108 h 229"/>
                <a:gd name="T54" fmla="*/ 239 w 376"/>
                <a:gd name="T55" fmla="*/ 102 h 229"/>
                <a:gd name="T56" fmla="*/ 244 w 376"/>
                <a:gd name="T57" fmla="*/ 97 h 229"/>
                <a:gd name="T58" fmla="*/ 256 w 376"/>
                <a:gd name="T59" fmla="*/ 91 h 229"/>
                <a:gd name="T60" fmla="*/ 261 w 376"/>
                <a:gd name="T61" fmla="*/ 85 h 229"/>
                <a:gd name="T62" fmla="*/ 267 w 376"/>
                <a:gd name="T63" fmla="*/ 79 h 229"/>
                <a:gd name="T64" fmla="*/ 267 w 376"/>
                <a:gd name="T65" fmla="*/ 74 h 229"/>
                <a:gd name="T66" fmla="*/ 267 w 376"/>
                <a:gd name="T67" fmla="*/ 63 h 229"/>
                <a:gd name="T68" fmla="*/ 273 w 376"/>
                <a:gd name="T69" fmla="*/ 57 h 229"/>
                <a:gd name="T70" fmla="*/ 278 w 376"/>
                <a:gd name="T71" fmla="*/ 51 h 229"/>
                <a:gd name="T72" fmla="*/ 284 w 376"/>
                <a:gd name="T73" fmla="*/ 45 h 229"/>
                <a:gd name="T74" fmla="*/ 296 w 376"/>
                <a:gd name="T75" fmla="*/ 39 h 229"/>
                <a:gd name="T76" fmla="*/ 306 w 376"/>
                <a:gd name="T77" fmla="*/ 34 h 229"/>
                <a:gd name="T78" fmla="*/ 312 w 376"/>
                <a:gd name="T79" fmla="*/ 28 h 229"/>
                <a:gd name="T80" fmla="*/ 330 w 376"/>
                <a:gd name="T81" fmla="*/ 17 h 229"/>
                <a:gd name="T82" fmla="*/ 358 w 376"/>
                <a:gd name="T8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" h="229">
                  <a:moveTo>
                    <a:pt x="0" y="222"/>
                  </a:move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1" y="222"/>
                  </a:lnTo>
                  <a:lnTo>
                    <a:pt x="11" y="222"/>
                  </a:lnTo>
                  <a:lnTo>
                    <a:pt x="22" y="228"/>
                  </a:lnTo>
                  <a:lnTo>
                    <a:pt x="22" y="228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62" y="228"/>
                  </a:lnTo>
                  <a:lnTo>
                    <a:pt x="62" y="228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53" y="210"/>
                  </a:lnTo>
                  <a:lnTo>
                    <a:pt x="153" y="210"/>
                  </a:lnTo>
                  <a:lnTo>
                    <a:pt x="165" y="204"/>
                  </a:lnTo>
                  <a:lnTo>
                    <a:pt x="165" y="204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205" y="193"/>
                  </a:lnTo>
                  <a:lnTo>
                    <a:pt x="205" y="193"/>
                  </a:lnTo>
                  <a:lnTo>
                    <a:pt x="210" y="188"/>
                  </a:lnTo>
                  <a:lnTo>
                    <a:pt x="210" y="188"/>
                  </a:lnTo>
                  <a:lnTo>
                    <a:pt x="216" y="176"/>
                  </a:lnTo>
                  <a:lnTo>
                    <a:pt x="216" y="176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21" y="131"/>
                  </a:lnTo>
                  <a:lnTo>
                    <a:pt x="221" y="131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33" y="113"/>
                  </a:lnTo>
                  <a:lnTo>
                    <a:pt x="233" y="113"/>
                  </a:lnTo>
                  <a:lnTo>
                    <a:pt x="233" y="108"/>
                  </a:lnTo>
                  <a:lnTo>
                    <a:pt x="233" y="108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44" y="97"/>
                  </a:lnTo>
                  <a:lnTo>
                    <a:pt x="244" y="97"/>
                  </a:lnTo>
                  <a:lnTo>
                    <a:pt x="256" y="91"/>
                  </a:lnTo>
                  <a:lnTo>
                    <a:pt x="256" y="91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7" y="79"/>
                  </a:lnTo>
                  <a:lnTo>
                    <a:pt x="267" y="79"/>
                  </a:lnTo>
                  <a:lnTo>
                    <a:pt x="267" y="74"/>
                  </a:lnTo>
                  <a:lnTo>
                    <a:pt x="267" y="74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8" y="51"/>
                  </a:lnTo>
                  <a:lnTo>
                    <a:pt x="278" y="51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18" y="23"/>
                  </a:lnTo>
                  <a:lnTo>
                    <a:pt x="330" y="17"/>
                  </a:lnTo>
                  <a:lnTo>
                    <a:pt x="346" y="11"/>
                  </a:lnTo>
                  <a:lnTo>
                    <a:pt x="358" y="5"/>
                  </a:lnTo>
                  <a:lnTo>
                    <a:pt x="37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Freeform 317"/>
            <p:cNvSpPr>
              <a:spLocks noChangeArrowheads="1"/>
            </p:cNvSpPr>
            <p:nvPr/>
          </p:nvSpPr>
          <p:spPr bwMode="auto">
            <a:xfrm>
              <a:off x="5819775" y="4976813"/>
              <a:ext cx="60325" cy="34925"/>
            </a:xfrm>
            <a:custGeom>
              <a:avLst/>
              <a:gdLst>
                <a:gd name="T0" fmla="*/ 23 w 166"/>
                <a:gd name="T1" fmla="*/ 96 h 97"/>
                <a:gd name="T2" fmla="*/ 23 w 166"/>
                <a:gd name="T3" fmla="*/ 96 h 97"/>
                <a:gd name="T4" fmla="*/ 23 w 166"/>
                <a:gd name="T5" fmla="*/ 79 h 97"/>
                <a:gd name="T6" fmla="*/ 23 w 166"/>
                <a:gd name="T7" fmla="*/ 79 h 97"/>
                <a:gd name="T8" fmla="*/ 17 w 166"/>
                <a:gd name="T9" fmla="*/ 68 h 97"/>
                <a:gd name="T10" fmla="*/ 17 w 166"/>
                <a:gd name="T11" fmla="*/ 68 h 97"/>
                <a:gd name="T12" fmla="*/ 6 w 166"/>
                <a:gd name="T13" fmla="*/ 56 h 97"/>
                <a:gd name="T14" fmla="*/ 6 w 166"/>
                <a:gd name="T15" fmla="*/ 56 h 97"/>
                <a:gd name="T16" fmla="*/ 0 w 166"/>
                <a:gd name="T17" fmla="*/ 56 h 97"/>
                <a:gd name="T18" fmla="*/ 46 w 166"/>
                <a:gd name="T19" fmla="*/ 40 h 97"/>
                <a:gd name="T20" fmla="*/ 85 w 166"/>
                <a:gd name="T21" fmla="*/ 28 h 97"/>
                <a:gd name="T22" fmla="*/ 125 w 166"/>
                <a:gd name="T23" fmla="*/ 16 h 97"/>
                <a:gd name="T24" fmla="*/ 165 w 166"/>
                <a:gd name="T2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97">
                  <a:moveTo>
                    <a:pt x="23" y="96"/>
                  </a:moveTo>
                  <a:lnTo>
                    <a:pt x="23" y="96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46" y="40"/>
                  </a:lnTo>
                  <a:lnTo>
                    <a:pt x="85" y="28"/>
                  </a:lnTo>
                  <a:lnTo>
                    <a:pt x="125" y="16"/>
                  </a:lnTo>
                  <a:lnTo>
                    <a:pt x="16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Freeform 318"/>
            <p:cNvSpPr>
              <a:spLocks noChangeArrowheads="1"/>
            </p:cNvSpPr>
            <p:nvPr/>
          </p:nvSpPr>
          <p:spPr bwMode="auto">
            <a:xfrm>
              <a:off x="5826125" y="5011738"/>
              <a:ext cx="63500" cy="227012"/>
            </a:xfrm>
            <a:custGeom>
              <a:avLst/>
              <a:gdLst>
                <a:gd name="T0" fmla="*/ 6 w 177"/>
                <a:gd name="T1" fmla="*/ 29 h 632"/>
                <a:gd name="T2" fmla="*/ 0 w 177"/>
                <a:gd name="T3" fmla="*/ 51 h 632"/>
                <a:gd name="T4" fmla="*/ 12 w 177"/>
                <a:gd name="T5" fmla="*/ 51 h 632"/>
                <a:gd name="T6" fmla="*/ 23 w 177"/>
                <a:gd name="T7" fmla="*/ 51 h 632"/>
                <a:gd name="T8" fmla="*/ 40 w 177"/>
                <a:gd name="T9" fmla="*/ 57 h 632"/>
                <a:gd name="T10" fmla="*/ 51 w 177"/>
                <a:gd name="T11" fmla="*/ 63 h 632"/>
                <a:gd name="T12" fmla="*/ 68 w 177"/>
                <a:gd name="T13" fmla="*/ 74 h 632"/>
                <a:gd name="T14" fmla="*/ 80 w 177"/>
                <a:gd name="T15" fmla="*/ 80 h 632"/>
                <a:gd name="T16" fmla="*/ 102 w 177"/>
                <a:gd name="T17" fmla="*/ 91 h 632"/>
                <a:gd name="T18" fmla="*/ 114 w 177"/>
                <a:gd name="T19" fmla="*/ 97 h 632"/>
                <a:gd name="T20" fmla="*/ 137 w 177"/>
                <a:gd name="T21" fmla="*/ 108 h 632"/>
                <a:gd name="T22" fmla="*/ 148 w 177"/>
                <a:gd name="T23" fmla="*/ 114 h 632"/>
                <a:gd name="T24" fmla="*/ 159 w 177"/>
                <a:gd name="T25" fmla="*/ 131 h 632"/>
                <a:gd name="T26" fmla="*/ 165 w 177"/>
                <a:gd name="T27" fmla="*/ 142 h 632"/>
                <a:gd name="T28" fmla="*/ 165 w 177"/>
                <a:gd name="T29" fmla="*/ 159 h 632"/>
                <a:gd name="T30" fmla="*/ 159 w 177"/>
                <a:gd name="T31" fmla="*/ 159 h 632"/>
                <a:gd name="T32" fmla="*/ 154 w 177"/>
                <a:gd name="T33" fmla="*/ 176 h 632"/>
                <a:gd name="T34" fmla="*/ 148 w 177"/>
                <a:gd name="T35" fmla="*/ 194 h 632"/>
                <a:gd name="T36" fmla="*/ 148 w 177"/>
                <a:gd name="T37" fmla="*/ 222 h 632"/>
                <a:gd name="T38" fmla="*/ 148 w 177"/>
                <a:gd name="T39" fmla="*/ 234 h 632"/>
                <a:gd name="T40" fmla="*/ 159 w 177"/>
                <a:gd name="T41" fmla="*/ 262 h 632"/>
                <a:gd name="T42" fmla="*/ 171 w 177"/>
                <a:gd name="T43" fmla="*/ 273 h 632"/>
                <a:gd name="T44" fmla="*/ 176 w 177"/>
                <a:gd name="T45" fmla="*/ 284 h 632"/>
                <a:gd name="T46" fmla="*/ 176 w 177"/>
                <a:gd name="T47" fmla="*/ 290 h 632"/>
                <a:gd name="T48" fmla="*/ 165 w 177"/>
                <a:gd name="T49" fmla="*/ 301 h 632"/>
                <a:gd name="T50" fmla="*/ 159 w 177"/>
                <a:gd name="T51" fmla="*/ 313 h 632"/>
                <a:gd name="T52" fmla="*/ 148 w 177"/>
                <a:gd name="T53" fmla="*/ 324 h 632"/>
                <a:gd name="T54" fmla="*/ 142 w 177"/>
                <a:gd name="T55" fmla="*/ 335 h 632"/>
                <a:gd name="T56" fmla="*/ 154 w 177"/>
                <a:gd name="T57" fmla="*/ 353 h 632"/>
                <a:gd name="T58" fmla="*/ 159 w 177"/>
                <a:gd name="T59" fmla="*/ 358 h 632"/>
                <a:gd name="T60" fmla="*/ 159 w 177"/>
                <a:gd name="T61" fmla="*/ 375 h 632"/>
                <a:gd name="T62" fmla="*/ 154 w 177"/>
                <a:gd name="T63" fmla="*/ 387 h 632"/>
                <a:gd name="T64" fmla="*/ 154 w 177"/>
                <a:gd name="T65" fmla="*/ 404 h 632"/>
                <a:gd name="T66" fmla="*/ 148 w 177"/>
                <a:gd name="T67" fmla="*/ 421 h 632"/>
                <a:gd name="T68" fmla="*/ 154 w 177"/>
                <a:gd name="T69" fmla="*/ 449 h 632"/>
                <a:gd name="T70" fmla="*/ 159 w 177"/>
                <a:gd name="T71" fmla="*/ 461 h 632"/>
                <a:gd name="T72" fmla="*/ 154 w 177"/>
                <a:gd name="T73" fmla="*/ 494 h 632"/>
                <a:gd name="T74" fmla="*/ 148 w 177"/>
                <a:gd name="T75" fmla="*/ 494 h 632"/>
                <a:gd name="T76" fmla="*/ 148 w 177"/>
                <a:gd name="T77" fmla="*/ 500 h 632"/>
                <a:gd name="T78" fmla="*/ 154 w 177"/>
                <a:gd name="T79" fmla="*/ 506 h 632"/>
                <a:gd name="T80" fmla="*/ 171 w 177"/>
                <a:gd name="T81" fmla="*/ 506 h 632"/>
                <a:gd name="T82" fmla="*/ 165 w 177"/>
                <a:gd name="T83" fmla="*/ 518 h 632"/>
                <a:gd name="T84" fmla="*/ 148 w 177"/>
                <a:gd name="T85" fmla="*/ 546 h 632"/>
                <a:gd name="T86" fmla="*/ 137 w 177"/>
                <a:gd name="T87" fmla="*/ 563 h 632"/>
                <a:gd name="T88" fmla="*/ 108 w 177"/>
                <a:gd name="T89" fmla="*/ 603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632">
                  <a:moveTo>
                    <a:pt x="6" y="0"/>
                  </a:moveTo>
                  <a:lnTo>
                    <a:pt x="6" y="11"/>
                  </a:lnTo>
                  <a:lnTo>
                    <a:pt x="6" y="29"/>
                  </a:lnTo>
                  <a:lnTo>
                    <a:pt x="0" y="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26" y="103"/>
                  </a:lnTo>
                  <a:lnTo>
                    <a:pt x="126" y="103"/>
                  </a:lnTo>
                  <a:lnTo>
                    <a:pt x="137" y="108"/>
                  </a:lnTo>
                  <a:lnTo>
                    <a:pt x="137" y="108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54" y="119"/>
                  </a:lnTo>
                  <a:lnTo>
                    <a:pt x="154" y="119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4" y="176"/>
                  </a:lnTo>
                  <a:lnTo>
                    <a:pt x="154" y="176"/>
                  </a:lnTo>
                  <a:lnTo>
                    <a:pt x="148" y="194"/>
                  </a:lnTo>
                  <a:lnTo>
                    <a:pt x="148" y="194"/>
                  </a:lnTo>
                  <a:lnTo>
                    <a:pt x="154" y="205"/>
                  </a:lnTo>
                  <a:lnTo>
                    <a:pt x="154" y="205"/>
                  </a:lnTo>
                  <a:lnTo>
                    <a:pt x="148" y="222"/>
                  </a:lnTo>
                  <a:lnTo>
                    <a:pt x="148" y="222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4" y="250"/>
                  </a:lnTo>
                  <a:lnTo>
                    <a:pt x="154" y="250"/>
                  </a:lnTo>
                  <a:lnTo>
                    <a:pt x="159" y="262"/>
                  </a:lnTo>
                  <a:lnTo>
                    <a:pt x="159" y="262"/>
                  </a:lnTo>
                  <a:lnTo>
                    <a:pt x="171" y="273"/>
                  </a:lnTo>
                  <a:lnTo>
                    <a:pt x="171" y="273"/>
                  </a:lnTo>
                  <a:lnTo>
                    <a:pt x="176" y="279"/>
                  </a:lnTo>
                  <a:lnTo>
                    <a:pt x="176" y="279"/>
                  </a:lnTo>
                  <a:lnTo>
                    <a:pt x="176" y="284"/>
                  </a:lnTo>
                  <a:lnTo>
                    <a:pt x="176" y="284"/>
                  </a:lnTo>
                  <a:lnTo>
                    <a:pt x="176" y="290"/>
                  </a:lnTo>
                  <a:lnTo>
                    <a:pt x="176" y="290"/>
                  </a:lnTo>
                  <a:lnTo>
                    <a:pt x="171" y="296"/>
                  </a:lnTo>
                  <a:lnTo>
                    <a:pt x="171" y="296"/>
                  </a:lnTo>
                  <a:lnTo>
                    <a:pt x="165" y="301"/>
                  </a:lnTo>
                  <a:lnTo>
                    <a:pt x="165" y="301"/>
                  </a:lnTo>
                  <a:lnTo>
                    <a:pt x="159" y="313"/>
                  </a:lnTo>
                  <a:lnTo>
                    <a:pt x="159" y="313"/>
                  </a:lnTo>
                  <a:lnTo>
                    <a:pt x="154" y="319"/>
                  </a:lnTo>
                  <a:lnTo>
                    <a:pt x="154" y="319"/>
                  </a:lnTo>
                  <a:lnTo>
                    <a:pt x="148" y="324"/>
                  </a:lnTo>
                  <a:lnTo>
                    <a:pt x="148" y="324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48" y="347"/>
                  </a:lnTo>
                  <a:lnTo>
                    <a:pt x="148" y="347"/>
                  </a:lnTo>
                  <a:lnTo>
                    <a:pt x="154" y="353"/>
                  </a:lnTo>
                  <a:lnTo>
                    <a:pt x="154" y="353"/>
                  </a:lnTo>
                  <a:lnTo>
                    <a:pt x="159" y="358"/>
                  </a:lnTo>
                  <a:lnTo>
                    <a:pt x="159" y="358"/>
                  </a:lnTo>
                  <a:lnTo>
                    <a:pt x="165" y="364"/>
                  </a:lnTo>
                  <a:lnTo>
                    <a:pt x="165" y="364"/>
                  </a:lnTo>
                  <a:lnTo>
                    <a:pt x="159" y="375"/>
                  </a:lnTo>
                  <a:lnTo>
                    <a:pt x="159" y="375"/>
                  </a:lnTo>
                  <a:lnTo>
                    <a:pt x="154" y="387"/>
                  </a:lnTo>
                  <a:lnTo>
                    <a:pt x="154" y="387"/>
                  </a:lnTo>
                  <a:lnTo>
                    <a:pt x="154" y="393"/>
                  </a:lnTo>
                  <a:lnTo>
                    <a:pt x="154" y="393"/>
                  </a:lnTo>
                  <a:lnTo>
                    <a:pt x="154" y="404"/>
                  </a:lnTo>
                  <a:lnTo>
                    <a:pt x="154" y="404"/>
                  </a:lnTo>
                  <a:lnTo>
                    <a:pt x="148" y="421"/>
                  </a:lnTo>
                  <a:lnTo>
                    <a:pt x="148" y="421"/>
                  </a:lnTo>
                  <a:lnTo>
                    <a:pt x="148" y="438"/>
                  </a:lnTo>
                  <a:lnTo>
                    <a:pt x="148" y="438"/>
                  </a:lnTo>
                  <a:lnTo>
                    <a:pt x="154" y="449"/>
                  </a:lnTo>
                  <a:lnTo>
                    <a:pt x="154" y="449"/>
                  </a:lnTo>
                  <a:lnTo>
                    <a:pt x="159" y="461"/>
                  </a:lnTo>
                  <a:lnTo>
                    <a:pt x="159" y="461"/>
                  </a:lnTo>
                  <a:lnTo>
                    <a:pt x="159" y="472"/>
                  </a:lnTo>
                  <a:lnTo>
                    <a:pt x="159" y="472"/>
                  </a:lnTo>
                  <a:lnTo>
                    <a:pt x="154" y="494"/>
                  </a:lnTo>
                  <a:lnTo>
                    <a:pt x="154" y="494"/>
                  </a:lnTo>
                  <a:lnTo>
                    <a:pt x="148" y="494"/>
                  </a:lnTo>
                  <a:lnTo>
                    <a:pt x="148" y="494"/>
                  </a:lnTo>
                  <a:lnTo>
                    <a:pt x="148" y="494"/>
                  </a:lnTo>
                  <a:lnTo>
                    <a:pt x="148" y="494"/>
                  </a:lnTo>
                  <a:lnTo>
                    <a:pt x="148" y="500"/>
                  </a:lnTo>
                  <a:lnTo>
                    <a:pt x="148" y="500"/>
                  </a:lnTo>
                  <a:lnTo>
                    <a:pt x="154" y="506"/>
                  </a:lnTo>
                  <a:lnTo>
                    <a:pt x="154" y="506"/>
                  </a:lnTo>
                  <a:lnTo>
                    <a:pt x="165" y="506"/>
                  </a:lnTo>
                  <a:lnTo>
                    <a:pt x="165" y="506"/>
                  </a:lnTo>
                  <a:lnTo>
                    <a:pt x="171" y="506"/>
                  </a:lnTo>
                  <a:lnTo>
                    <a:pt x="171" y="506"/>
                  </a:lnTo>
                  <a:lnTo>
                    <a:pt x="165" y="518"/>
                  </a:lnTo>
                  <a:lnTo>
                    <a:pt x="165" y="518"/>
                  </a:lnTo>
                  <a:lnTo>
                    <a:pt x="159" y="529"/>
                  </a:lnTo>
                  <a:lnTo>
                    <a:pt x="159" y="529"/>
                  </a:lnTo>
                  <a:lnTo>
                    <a:pt x="148" y="546"/>
                  </a:lnTo>
                  <a:lnTo>
                    <a:pt x="148" y="546"/>
                  </a:lnTo>
                  <a:lnTo>
                    <a:pt x="137" y="563"/>
                  </a:lnTo>
                  <a:lnTo>
                    <a:pt x="137" y="563"/>
                  </a:lnTo>
                  <a:lnTo>
                    <a:pt x="131" y="569"/>
                  </a:lnTo>
                  <a:lnTo>
                    <a:pt x="120" y="586"/>
                  </a:lnTo>
                  <a:lnTo>
                    <a:pt x="108" y="603"/>
                  </a:lnTo>
                  <a:lnTo>
                    <a:pt x="91" y="614"/>
                  </a:lnTo>
                  <a:lnTo>
                    <a:pt x="80" y="63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Freeform 319"/>
            <p:cNvSpPr>
              <a:spLocks noChangeArrowheads="1"/>
            </p:cNvSpPr>
            <p:nvPr/>
          </p:nvSpPr>
          <p:spPr bwMode="auto">
            <a:xfrm>
              <a:off x="5880100" y="4902200"/>
              <a:ext cx="84138" cy="161925"/>
            </a:xfrm>
            <a:custGeom>
              <a:avLst/>
              <a:gdLst>
                <a:gd name="T0" fmla="*/ 6 w 234"/>
                <a:gd name="T1" fmla="*/ 210 h 450"/>
                <a:gd name="T2" fmla="*/ 17 w 234"/>
                <a:gd name="T3" fmla="*/ 210 h 450"/>
                <a:gd name="T4" fmla="*/ 34 w 234"/>
                <a:gd name="T5" fmla="*/ 233 h 450"/>
                <a:gd name="T6" fmla="*/ 34 w 234"/>
                <a:gd name="T7" fmla="*/ 245 h 450"/>
                <a:gd name="T8" fmla="*/ 40 w 234"/>
                <a:gd name="T9" fmla="*/ 261 h 450"/>
                <a:gd name="T10" fmla="*/ 45 w 234"/>
                <a:gd name="T11" fmla="*/ 261 h 450"/>
                <a:gd name="T12" fmla="*/ 74 w 234"/>
                <a:gd name="T13" fmla="*/ 250 h 450"/>
                <a:gd name="T14" fmla="*/ 85 w 234"/>
                <a:gd name="T15" fmla="*/ 245 h 450"/>
                <a:gd name="T16" fmla="*/ 97 w 234"/>
                <a:gd name="T17" fmla="*/ 245 h 450"/>
                <a:gd name="T18" fmla="*/ 97 w 234"/>
                <a:gd name="T19" fmla="*/ 250 h 450"/>
                <a:gd name="T20" fmla="*/ 103 w 234"/>
                <a:gd name="T21" fmla="*/ 273 h 450"/>
                <a:gd name="T22" fmla="*/ 103 w 234"/>
                <a:gd name="T23" fmla="*/ 290 h 450"/>
                <a:gd name="T24" fmla="*/ 103 w 234"/>
                <a:gd name="T25" fmla="*/ 318 h 450"/>
                <a:gd name="T26" fmla="*/ 97 w 234"/>
                <a:gd name="T27" fmla="*/ 330 h 450"/>
                <a:gd name="T28" fmla="*/ 91 w 234"/>
                <a:gd name="T29" fmla="*/ 346 h 450"/>
                <a:gd name="T30" fmla="*/ 91 w 234"/>
                <a:gd name="T31" fmla="*/ 358 h 450"/>
                <a:gd name="T32" fmla="*/ 103 w 234"/>
                <a:gd name="T33" fmla="*/ 375 h 450"/>
                <a:gd name="T34" fmla="*/ 114 w 234"/>
                <a:gd name="T35" fmla="*/ 386 h 450"/>
                <a:gd name="T36" fmla="*/ 137 w 234"/>
                <a:gd name="T37" fmla="*/ 404 h 450"/>
                <a:gd name="T38" fmla="*/ 148 w 234"/>
                <a:gd name="T39" fmla="*/ 409 h 450"/>
                <a:gd name="T40" fmla="*/ 159 w 234"/>
                <a:gd name="T41" fmla="*/ 415 h 450"/>
                <a:gd name="T42" fmla="*/ 159 w 234"/>
                <a:gd name="T43" fmla="*/ 415 h 450"/>
                <a:gd name="T44" fmla="*/ 159 w 234"/>
                <a:gd name="T45" fmla="*/ 432 h 450"/>
                <a:gd name="T46" fmla="*/ 165 w 234"/>
                <a:gd name="T47" fmla="*/ 443 h 450"/>
                <a:gd name="T48" fmla="*/ 182 w 234"/>
                <a:gd name="T49" fmla="*/ 443 h 450"/>
                <a:gd name="T50" fmla="*/ 193 w 234"/>
                <a:gd name="T51" fmla="*/ 432 h 450"/>
                <a:gd name="T52" fmla="*/ 193 w 234"/>
                <a:gd name="T53" fmla="*/ 409 h 450"/>
                <a:gd name="T54" fmla="*/ 182 w 234"/>
                <a:gd name="T55" fmla="*/ 392 h 450"/>
                <a:gd name="T56" fmla="*/ 182 w 234"/>
                <a:gd name="T57" fmla="*/ 352 h 450"/>
                <a:gd name="T58" fmla="*/ 188 w 234"/>
                <a:gd name="T59" fmla="*/ 346 h 450"/>
                <a:gd name="T60" fmla="*/ 199 w 234"/>
                <a:gd name="T61" fmla="*/ 346 h 450"/>
                <a:gd name="T62" fmla="*/ 222 w 234"/>
                <a:gd name="T63" fmla="*/ 341 h 450"/>
                <a:gd name="T64" fmla="*/ 228 w 234"/>
                <a:gd name="T65" fmla="*/ 330 h 450"/>
                <a:gd name="T66" fmla="*/ 228 w 234"/>
                <a:gd name="T67" fmla="*/ 307 h 450"/>
                <a:gd name="T68" fmla="*/ 222 w 234"/>
                <a:gd name="T69" fmla="*/ 301 h 450"/>
                <a:gd name="T70" fmla="*/ 233 w 234"/>
                <a:gd name="T71" fmla="*/ 267 h 450"/>
                <a:gd name="T72" fmla="*/ 233 w 234"/>
                <a:gd name="T73" fmla="*/ 250 h 450"/>
                <a:gd name="T74" fmla="*/ 228 w 234"/>
                <a:gd name="T75" fmla="*/ 233 h 450"/>
                <a:gd name="T76" fmla="*/ 216 w 234"/>
                <a:gd name="T77" fmla="*/ 227 h 450"/>
                <a:gd name="T78" fmla="*/ 204 w 234"/>
                <a:gd name="T79" fmla="*/ 216 h 450"/>
                <a:gd name="T80" fmla="*/ 199 w 234"/>
                <a:gd name="T81" fmla="*/ 199 h 450"/>
                <a:gd name="T82" fmla="*/ 193 w 234"/>
                <a:gd name="T83" fmla="*/ 171 h 450"/>
                <a:gd name="T84" fmla="*/ 188 w 234"/>
                <a:gd name="T85" fmla="*/ 159 h 450"/>
                <a:gd name="T86" fmla="*/ 165 w 234"/>
                <a:gd name="T87" fmla="*/ 142 h 450"/>
                <a:gd name="T88" fmla="*/ 159 w 234"/>
                <a:gd name="T89" fmla="*/ 136 h 450"/>
                <a:gd name="T90" fmla="*/ 148 w 234"/>
                <a:gd name="T91" fmla="*/ 119 h 450"/>
                <a:gd name="T92" fmla="*/ 148 w 234"/>
                <a:gd name="T93" fmla="*/ 80 h 450"/>
                <a:gd name="T94" fmla="*/ 137 w 234"/>
                <a:gd name="T95" fmla="*/ 56 h 450"/>
                <a:gd name="T96" fmla="*/ 137 w 234"/>
                <a:gd name="T97" fmla="*/ 40 h 450"/>
                <a:gd name="T98" fmla="*/ 137 w 234"/>
                <a:gd name="T99" fmla="*/ 11 h 450"/>
                <a:gd name="T100" fmla="*/ 137 w 234"/>
                <a:gd name="T101" fmla="*/ 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450">
                  <a:moveTo>
                    <a:pt x="0" y="205"/>
                  </a:moveTo>
                  <a:lnTo>
                    <a:pt x="0" y="205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17" y="210"/>
                  </a:lnTo>
                  <a:lnTo>
                    <a:pt x="17" y="210"/>
                  </a:lnTo>
                  <a:lnTo>
                    <a:pt x="23" y="221"/>
                  </a:lnTo>
                  <a:lnTo>
                    <a:pt x="23" y="221"/>
                  </a:lnTo>
                  <a:lnTo>
                    <a:pt x="34" y="233"/>
                  </a:lnTo>
                  <a:lnTo>
                    <a:pt x="34" y="233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34" y="256"/>
                  </a:lnTo>
                  <a:lnTo>
                    <a:pt x="34" y="256"/>
                  </a:lnTo>
                  <a:lnTo>
                    <a:pt x="40" y="261"/>
                  </a:lnTo>
                  <a:lnTo>
                    <a:pt x="40" y="261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74" y="250"/>
                  </a:lnTo>
                  <a:lnTo>
                    <a:pt x="74" y="250"/>
                  </a:lnTo>
                  <a:lnTo>
                    <a:pt x="85" y="245"/>
                  </a:lnTo>
                  <a:lnTo>
                    <a:pt x="85" y="245"/>
                  </a:lnTo>
                  <a:lnTo>
                    <a:pt x="91" y="245"/>
                  </a:lnTo>
                  <a:lnTo>
                    <a:pt x="91" y="245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97" y="250"/>
                  </a:lnTo>
                  <a:lnTo>
                    <a:pt x="97" y="250"/>
                  </a:lnTo>
                  <a:lnTo>
                    <a:pt x="103" y="261"/>
                  </a:lnTo>
                  <a:lnTo>
                    <a:pt x="103" y="261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03" y="301"/>
                  </a:lnTo>
                  <a:lnTo>
                    <a:pt x="103" y="301"/>
                  </a:lnTo>
                  <a:lnTo>
                    <a:pt x="103" y="318"/>
                  </a:lnTo>
                  <a:lnTo>
                    <a:pt x="103" y="318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1" y="341"/>
                  </a:lnTo>
                  <a:lnTo>
                    <a:pt x="91" y="341"/>
                  </a:lnTo>
                  <a:lnTo>
                    <a:pt x="91" y="346"/>
                  </a:lnTo>
                  <a:lnTo>
                    <a:pt x="91" y="346"/>
                  </a:lnTo>
                  <a:lnTo>
                    <a:pt x="91" y="358"/>
                  </a:lnTo>
                  <a:lnTo>
                    <a:pt x="91" y="358"/>
                  </a:lnTo>
                  <a:lnTo>
                    <a:pt x="97" y="364"/>
                  </a:lnTo>
                  <a:lnTo>
                    <a:pt x="97" y="36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125" y="398"/>
                  </a:lnTo>
                  <a:lnTo>
                    <a:pt x="125" y="398"/>
                  </a:lnTo>
                  <a:lnTo>
                    <a:pt x="137" y="404"/>
                  </a:lnTo>
                  <a:lnTo>
                    <a:pt x="137" y="404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53" y="415"/>
                  </a:lnTo>
                  <a:lnTo>
                    <a:pt x="153" y="415"/>
                  </a:lnTo>
                  <a:lnTo>
                    <a:pt x="159" y="415"/>
                  </a:lnTo>
                  <a:lnTo>
                    <a:pt x="159" y="415"/>
                  </a:lnTo>
                  <a:lnTo>
                    <a:pt x="159" y="415"/>
                  </a:lnTo>
                  <a:lnTo>
                    <a:pt x="159" y="415"/>
                  </a:lnTo>
                  <a:lnTo>
                    <a:pt x="159" y="420"/>
                  </a:lnTo>
                  <a:lnTo>
                    <a:pt x="159" y="420"/>
                  </a:lnTo>
                  <a:lnTo>
                    <a:pt x="159" y="432"/>
                  </a:lnTo>
                  <a:lnTo>
                    <a:pt x="159" y="432"/>
                  </a:lnTo>
                  <a:lnTo>
                    <a:pt x="165" y="443"/>
                  </a:lnTo>
                  <a:lnTo>
                    <a:pt x="165" y="443"/>
                  </a:lnTo>
                  <a:lnTo>
                    <a:pt x="170" y="449"/>
                  </a:lnTo>
                  <a:lnTo>
                    <a:pt x="170" y="449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93" y="432"/>
                  </a:lnTo>
                  <a:lnTo>
                    <a:pt x="193" y="432"/>
                  </a:lnTo>
                  <a:lnTo>
                    <a:pt x="193" y="420"/>
                  </a:lnTo>
                  <a:lnTo>
                    <a:pt x="193" y="420"/>
                  </a:lnTo>
                  <a:lnTo>
                    <a:pt x="193" y="409"/>
                  </a:lnTo>
                  <a:lnTo>
                    <a:pt x="193" y="409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70"/>
                  </a:lnTo>
                  <a:lnTo>
                    <a:pt x="182" y="370"/>
                  </a:lnTo>
                  <a:lnTo>
                    <a:pt x="182" y="352"/>
                  </a:lnTo>
                  <a:lnTo>
                    <a:pt x="182" y="352"/>
                  </a:lnTo>
                  <a:lnTo>
                    <a:pt x="182" y="346"/>
                  </a:lnTo>
                  <a:lnTo>
                    <a:pt x="188" y="346"/>
                  </a:lnTo>
                  <a:lnTo>
                    <a:pt x="188" y="346"/>
                  </a:lnTo>
                  <a:lnTo>
                    <a:pt x="199" y="346"/>
                  </a:lnTo>
                  <a:lnTo>
                    <a:pt x="199" y="346"/>
                  </a:lnTo>
                  <a:lnTo>
                    <a:pt x="210" y="346"/>
                  </a:lnTo>
                  <a:lnTo>
                    <a:pt x="210" y="346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12"/>
                  </a:lnTo>
                  <a:lnTo>
                    <a:pt x="228" y="312"/>
                  </a:lnTo>
                  <a:lnTo>
                    <a:pt x="228" y="307"/>
                  </a:lnTo>
                  <a:lnTo>
                    <a:pt x="228" y="307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3" y="267"/>
                  </a:lnTo>
                  <a:lnTo>
                    <a:pt x="233" y="267"/>
                  </a:lnTo>
                  <a:lnTo>
                    <a:pt x="233" y="250"/>
                  </a:lnTo>
                  <a:lnTo>
                    <a:pt x="233" y="250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28" y="233"/>
                  </a:lnTo>
                  <a:lnTo>
                    <a:pt x="228" y="233"/>
                  </a:lnTo>
                  <a:lnTo>
                    <a:pt x="216" y="227"/>
                  </a:lnTo>
                  <a:lnTo>
                    <a:pt x="216" y="227"/>
                  </a:lnTo>
                  <a:lnTo>
                    <a:pt x="210" y="221"/>
                  </a:lnTo>
                  <a:lnTo>
                    <a:pt x="210" y="221"/>
                  </a:lnTo>
                  <a:lnTo>
                    <a:pt x="204" y="216"/>
                  </a:lnTo>
                  <a:lnTo>
                    <a:pt x="204" y="216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88" y="159"/>
                  </a:lnTo>
                  <a:lnTo>
                    <a:pt x="188" y="159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65" y="142"/>
                  </a:lnTo>
                  <a:lnTo>
                    <a:pt x="165" y="142"/>
                  </a:lnTo>
                  <a:lnTo>
                    <a:pt x="159" y="136"/>
                  </a:lnTo>
                  <a:lnTo>
                    <a:pt x="159" y="136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Freeform 320"/>
            <p:cNvSpPr>
              <a:spLocks noChangeArrowheads="1"/>
            </p:cNvSpPr>
            <p:nvPr/>
          </p:nvSpPr>
          <p:spPr bwMode="auto">
            <a:xfrm>
              <a:off x="5929313" y="4867275"/>
              <a:ext cx="153987" cy="41275"/>
            </a:xfrm>
            <a:custGeom>
              <a:avLst/>
              <a:gdLst>
                <a:gd name="T0" fmla="*/ 0 w 427"/>
                <a:gd name="T1" fmla="*/ 97 h 115"/>
                <a:gd name="T2" fmla="*/ 5 w 427"/>
                <a:gd name="T3" fmla="*/ 97 h 115"/>
                <a:gd name="T4" fmla="*/ 16 w 427"/>
                <a:gd name="T5" fmla="*/ 97 h 115"/>
                <a:gd name="T6" fmla="*/ 33 w 427"/>
                <a:gd name="T7" fmla="*/ 97 h 115"/>
                <a:gd name="T8" fmla="*/ 51 w 427"/>
                <a:gd name="T9" fmla="*/ 91 h 115"/>
                <a:gd name="T10" fmla="*/ 62 w 427"/>
                <a:gd name="T11" fmla="*/ 80 h 115"/>
                <a:gd name="T12" fmla="*/ 67 w 427"/>
                <a:gd name="T13" fmla="*/ 80 h 115"/>
                <a:gd name="T14" fmla="*/ 67 w 427"/>
                <a:gd name="T15" fmla="*/ 80 h 115"/>
                <a:gd name="T16" fmla="*/ 79 w 427"/>
                <a:gd name="T17" fmla="*/ 80 h 115"/>
                <a:gd name="T18" fmla="*/ 91 w 427"/>
                <a:gd name="T19" fmla="*/ 86 h 115"/>
                <a:gd name="T20" fmla="*/ 96 w 427"/>
                <a:gd name="T21" fmla="*/ 103 h 115"/>
                <a:gd name="T22" fmla="*/ 101 w 427"/>
                <a:gd name="T23" fmla="*/ 108 h 115"/>
                <a:gd name="T24" fmla="*/ 113 w 427"/>
                <a:gd name="T25" fmla="*/ 114 h 115"/>
                <a:gd name="T26" fmla="*/ 130 w 427"/>
                <a:gd name="T27" fmla="*/ 108 h 115"/>
                <a:gd name="T28" fmla="*/ 141 w 427"/>
                <a:gd name="T29" fmla="*/ 103 h 115"/>
                <a:gd name="T30" fmla="*/ 153 w 427"/>
                <a:gd name="T31" fmla="*/ 103 h 115"/>
                <a:gd name="T32" fmla="*/ 164 w 427"/>
                <a:gd name="T33" fmla="*/ 103 h 115"/>
                <a:gd name="T34" fmla="*/ 176 w 427"/>
                <a:gd name="T35" fmla="*/ 97 h 115"/>
                <a:gd name="T36" fmla="*/ 187 w 427"/>
                <a:gd name="T37" fmla="*/ 97 h 115"/>
                <a:gd name="T38" fmla="*/ 204 w 427"/>
                <a:gd name="T39" fmla="*/ 91 h 115"/>
                <a:gd name="T40" fmla="*/ 216 w 427"/>
                <a:gd name="T41" fmla="*/ 91 h 115"/>
                <a:gd name="T42" fmla="*/ 226 w 427"/>
                <a:gd name="T43" fmla="*/ 80 h 115"/>
                <a:gd name="T44" fmla="*/ 232 w 427"/>
                <a:gd name="T45" fmla="*/ 74 h 115"/>
                <a:gd name="T46" fmla="*/ 238 w 427"/>
                <a:gd name="T47" fmla="*/ 68 h 115"/>
                <a:gd name="T48" fmla="*/ 244 w 427"/>
                <a:gd name="T49" fmla="*/ 74 h 115"/>
                <a:gd name="T50" fmla="*/ 255 w 427"/>
                <a:gd name="T51" fmla="*/ 74 h 115"/>
                <a:gd name="T52" fmla="*/ 261 w 427"/>
                <a:gd name="T53" fmla="*/ 74 h 115"/>
                <a:gd name="T54" fmla="*/ 261 w 427"/>
                <a:gd name="T55" fmla="*/ 74 h 115"/>
                <a:gd name="T56" fmla="*/ 272 w 427"/>
                <a:gd name="T57" fmla="*/ 74 h 115"/>
                <a:gd name="T58" fmla="*/ 284 w 427"/>
                <a:gd name="T59" fmla="*/ 68 h 115"/>
                <a:gd name="T60" fmla="*/ 289 w 427"/>
                <a:gd name="T61" fmla="*/ 63 h 115"/>
                <a:gd name="T62" fmla="*/ 295 w 427"/>
                <a:gd name="T63" fmla="*/ 52 h 115"/>
                <a:gd name="T64" fmla="*/ 306 w 427"/>
                <a:gd name="T65" fmla="*/ 52 h 115"/>
                <a:gd name="T66" fmla="*/ 323 w 427"/>
                <a:gd name="T67" fmla="*/ 46 h 115"/>
                <a:gd name="T68" fmla="*/ 341 w 427"/>
                <a:gd name="T69" fmla="*/ 46 h 115"/>
                <a:gd name="T70" fmla="*/ 351 w 427"/>
                <a:gd name="T71" fmla="*/ 40 h 115"/>
                <a:gd name="T72" fmla="*/ 363 w 427"/>
                <a:gd name="T73" fmla="*/ 34 h 115"/>
                <a:gd name="T74" fmla="*/ 380 w 427"/>
                <a:gd name="T75" fmla="*/ 23 h 115"/>
                <a:gd name="T76" fmla="*/ 397 w 427"/>
                <a:gd name="T77" fmla="*/ 12 h 115"/>
                <a:gd name="T78" fmla="*/ 420 w 427"/>
                <a:gd name="T79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115">
                  <a:moveTo>
                    <a:pt x="0" y="97"/>
                  </a:moveTo>
                  <a:lnTo>
                    <a:pt x="0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101" y="108"/>
                  </a:lnTo>
                  <a:lnTo>
                    <a:pt x="101" y="108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30" y="108"/>
                  </a:lnTo>
                  <a:lnTo>
                    <a:pt x="130" y="108"/>
                  </a:lnTo>
                  <a:lnTo>
                    <a:pt x="141" y="103"/>
                  </a:lnTo>
                  <a:lnTo>
                    <a:pt x="141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64" y="103"/>
                  </a:lnTo>
                  <a:lnTo>
                    <a:pt x="164" y="103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204" y="91"/>
                  </a:lnTo>
                  <a:lnTo>
                    <a:pt x="204" y="91"/>
                  </a:lnTo>
                  <a:lnTo>
                    <a:pt x="216" y="91"/>
                  </a:lnTo>
                  <a:lnTo>
                    <a:pt x="216" y="91"/>
                  </a:lnTo>
                  <a:lnTo>
                    <a:pt x="226" y="80"/>
                  </a:lnTo>
                  <a:lnTo>
                    <a:pt x="226" y="80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4" y="74"/>
                  </a:lnTo>
                  <a:lnTo>
                    <a:pt x="244" y="74"/>
                  </a:lnTo>
                  <a:lnTo>
                    <a:pt x="255" y="74"/>
                  </a:lnTo>
                  <a:lnTo>
                    <a:pt x="255" y="74"/>
                  </a:lnTo>
                  <a:lnTo>
                    <a:pt x="261" y="74"/>
                  </a:lnTo>
                  <a:lnTo>
                    <a:pt x="261" y="74"/>
                  </a:lnTo>
                  <a:lnTo>
                    <a:pt x="261" y="74"/>
                  </a:lnTo>
                  <a:lnTo>
                    <a:pt x="261" y="74"/>
                  </a:lnTo>
                  <a:lnTo>
                    <a:pt x="272" y="74"/>
                  </a:lnTo>
                  <a:lnTo>
                    <a:pt x="272" y="74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9" y="63"/>
                  </a:lnTo>
                  <a:lnTo>
                    <a:pt x="289" y="63"/>
                  </a:lnTo>
                  <a:lnTo>
                    <a:pt x="295" y="52"/>
                  </a:lnTo>
                  <a:lnTo>
                    <a:pt x="295" y="52"/>
                  </a:lnTo>
                  <a:lnTo>
                    <a:pt x="306" y="52"/>
                  </a:lnTo>
                  <a:lnTo>
                    <a:pt x="306" y="52"/>
                  </a:lnTo>
                  <a:lnTo>
                    <a:pt x="323" y="46"/>
                  </a:lnTo>
                  <a:lnTo>
                    <a:pt x="323" y="46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51" y="40"/>
                  </a:lnTo>
                  <a:lnTo>
                    <a:pt x="351" y="40"/>
                  </a:lnTo>
                  <a:lnTo>
                    <a:pt x="363" y="34"/>
                  </a:lnTo>
                  <a:lnTo>
                    <a:pt x="363" y="34"/>
                  </a:lnTo>
                  <a:lnTo>
                    <a:pt x="380" y="23"/>
                  </a:lnTo>
                  <a:lnTo>
                    <a:pt x="380" y="23"/>
                  </a:lnTo>
                  <a:lnTo>
                    <a:pt x="397" y="12"/>
                  </a:lnTo>
                  <a:lnTo>
                    <a:pt x="397" y="12"/>
                  </a:lnTo>
                  <a:lnTo>
                    <a:pt x="420" y="6"/>
                  </a:lnTo>
                  <a:lnTo>
                    <a:pt x="420" y="6"/>
                  </a:lnTo>
                  <a:lnTo>
                    <a:pt x="42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Freeform 321"/>
            <p:cNvSpPr>
              <a:spLocks noChangeArrowheads="1"/>
            </p:cNvSpPr>
            <p:nvPr/>
          </p:nvSpPr>
          <p:spPr bwMode="auto">
            <a:xfrm>
              <a:off x="5843588" y="4784725"/>
              <a:ext cx="50800" cy="41275"/>
            </a:xfrm>
            <a:custGeom>
              <a:avLst/>
              <a:gdLst>
                <a:gd name="T0" fmla="*/ 142 w 143"/>
                <a:gd name="T1" fmla="*/ 114 h 115"/>
                <a:gd name="T2" fmla="*/ 142 w 143"/>
                <a:gd name="T3" fmla="*/ 114 h 115"/>
                <a:gd name="T4" fmla="*/ 136 w 143"/>
                <a:gd name="T5" fmla="*/ 108 h 115"/>
                <a:gd name="T6" fmla="*/ 136 w 143"/>
                <a:gd name="T7" fmla="*/ 108 h 115"/>
                <a:gd name="T8" fmla="*/ 125 w 143"/>
                <a:gd name="T9" fmla="*/ 108 h 115"/>
                <a:gd name="T10" fmla="*/ 125 w 143"/>
                <a:gd name="T11" fmla="*/ 108 h 115"/>
                <a:gd name="T12" fmla="*/ 108 w 143"/>
                <a:gd name="T13" fmla="*/ 102 h 115"/>
                <a:gd name="T14" fmla="*/ 108 w 143"/>
                <a:gd name="T15" fmla="*/ 102 h 115"/>
                <a:gd name="T16" fmla="*/ 96 w 143"/>
                <a:gd name="T17" fmla="*/ 97 h 115"/>
                <a:gd name="T18" fmla="*/ 96 w 143"/>
                <a:gd name="T19" fmla="*/ 97 h 115"/>
                <a:gd name="T20" fmla="*/ 91 w 143"/>
                <a:gd name="T21" fmla="*/ 86 h 115"/>
                <a:gd name="T22" fmla="*/ 91 w 143"/>
                <a:gd name="T23" fmla="*/ 86 h 115"/>
                <a:gd name="T24" fmla="*/ 85 w 143"/>
                <a:gd name="T25" fmla="*/ 80 h 115"/>
                <a:gd name="T26" fmla="*/ 85 w 143"/>
                <a:gd name="T27" fmla="*/ 80 h 115"/>
                <a:gd name="T28" fmla="*/ 80 w 143"/>
                <a:gd name="T29" fmla="*/ 74 h 115"/>
                <a:gd name="T30" fmla="*/ 80 w 143"/>
                <a:gd name="T31" fmla="*/ 74 h 115"/>
                <a:gd name="T32" fmla="*/ 68 w 143"/>
                <a:gd name="T33" fmla="*/ 74 h 115"/>
                <a:gd name="T34" fmla="*/ 68 w 143"/>
                <a:gd name="T35" fmla="*/ 74 h 115"/>
                <a:gd name="T36" fmla="*/ 62 w 143"/>
                <a:gd name="T37" fmla="*/ 68 h 115"/>
                <a:gd name="T38" fmla="*/ 62 w 143"/>
                <a:gd name="T39" fmla="*/ 68 h 115"/>
                <a:gd name="T40" fmla="*/ 62 w 143"/>
                <a:gd name="T41" fmla="*/ 52 h 115"/>
                <a:gd name="T42" fmla="*/ 62 w 143"/>
                <a:gd name="T43" fmla="*/ 52 h 115"/>
                <a:gd name="T44" fmla="*/ 62 w 143"/>
                <a:gd name="T45" fmla="*/ 40 h 115"/>
                <a:gd name="T46" fmla="*/ 62 w 143"/>
                <a:gd name="T47" fmla="*/ 40 h 115"/>
                <a:gd name="T48" fmla="*/ 62 w 143"/>
                <a:gd name="T49" fmla="*/ 34 h 115"/>
                <a:gd name="T50" fmla="*/ 62 w 143"/>
                <a:gd name="T51" fmla="*/ 34 h 115"/>
                <a:gd name="T52" fmla="*/ 62 w 143"/>
                <a:gd name="T53" fmla="*/ 34 h 115"/>
                <a:gd name="T54" fmla="*/ 62 w 143"/>
                <a:gd name="T55" fmla="*/ 34 h 115"/>
                <a:gd name="T56" fmla="*/ 51 w 143"/>
                <a:gd name="T57" fmla="*/ 29 h 115"/>
                <a:gd name="T58" fmla="*/ 51 w 143"/>
                <a:gd name="T59" fmla="*/ 29 h 115"/>
                <a:gd name="T60" fmla="*/ 40 w 143"/>
                <a:gd name="T61" fmla="*/ 29 h 115"/>
                <a:gd name="T62" fmla="*/ 40 w 143"/>
                <a:gd name="T63" fmla="*/ 29 h 115"/>
                <a:gd name="T64" fmla="*/ 22 w 143"/>
                <a:gd name="T65" fmla="*/ 23 h 115"/>
                <a:gd name="T66" fmla="*/ 22 w 143"/>
                <a:gd name="T67" fmla="*/ 23 h 115"/>
                <a:gd name="T68" fmla="*/ 17 w 143"/>
                <a:gd name="T69" fmla="*/ 17 h 115"/>
                <a:gd name="T70" fmla="*/ 17 w 143"/>
                <a:gd name="T71" fmla="*/ 17 h 115"/>
                <a:gd name="T72" fmla="*/ 5 w 143"/>
                <a:gd name="T73" fmla="*/ 12 h 115"/>
                <a:gd name="T74" fmla="*/ 5 w 143"/>
                <a:gd name="T75" fmla="*/ 12 h 115"/>
                <a:gd name="T76" fmla="*/ 0 w 143"/>
                <a:gd name="T77" fmla="*/ 6 h 115"/>
                <a:gd name="T78" fmla="*/ 0 w 143"/>
                <a:gd name="T79" fmla="*/ 6 h 115"/>
                <a:gd name="T80" fmla="*/ 0 w 143"/>
                <a:gd name="T8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15">
                  <a:moveTo>
                    <a:pt x="142" y="114"/>
                  </a:moveTo>
                  <a:lnTo>
                    <a:pt x="142" y="114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Freeform 322"/>
            <p:cNvSpPr>
              <a:spLocks noChangeArrowheads="1"/>
            </p:cNvSpPr>
            <p:nvPr/>
          </p:nvSpPr>
          <p:spPr bwMode="auto">
            <a:xfrm>
              <a:off x="5875338" y="4822825"/>
              <a:ext cx="31750" cy="153988"/>
            </a:xfrm>
            <a:custGeom>
              <a:avLst/>
              <a:gdLst>
                <a:gd name="T0" fmla="*/ 45 w 86"/>
                <a:gd name="T1" fmla="*/ 0 h 428"/>
                <a:gd name="T2" fmla="*/ 51 w 86"/>
                <a:gd name="T3" fmla="*/ 6 h 428"/>
                <a:gd name="T4" fmla="*/ 51 w 86"/>
                <a:gd name="T5" fmla="*/ 12 h 428"/>
                <a:gd name="T6" fmla="*/ 62 w 86"/>
                <a:gd name="T7" fmla="*/ 23 h 428"/>
                <a:gd name="T8" fmla="*/ 68 w 86"/>
                <a:gd name="T9" fmla="*/ 34 h 428"/>
                <a:gd name="T10" fmla="*/ 74 w 86"/>
                <a:gd name="T11" fmla="*/ 46 h 428"/>
                <a:gd name="T12" fmla="*/ 74 w 86"/>
                <a:gd name="T13" fmla="*/ 63 h 428"/>
                <a:gd name="T14" fmla="*/ 74 w 86"/>
                <a:gd name="T15" fmla="*/ 74 h 428"/>
                <a:gd name="T16" fmla="*/ 79 w 86"/>
                <a:gd name="T17" fmla="*/ 91 h 428"/>
                <a:gd name="T18" fmla="*/ 85 w 86"/>
                <a:gd name="T19" fmla="*/ 97 h 428"/>
                <a:gd name="T20" fmla="*/ 79 w 86"/>
                <a:gd name="T21" fmla="*/ 108 h 428"/>
                <a:gd name="T22" fmla="*/ 68 w 86"/>
                <a:gd name="T23" fmla="*/ 119 h 428"/>
                <a:gd name="T24" fmla="*/ 62 w 86"/>
                <a:gd name="T25" fmla="*/ 131 h 428"/>
                <a:gd name="T26" fmla="*/ 56 w 86"/>
                <a:gd name="T27" fmla="*/ 137 h 428"/>
                <a:gd name="T28" fmla="*/ 45 w 86"/>
                <a:gd name="T29" fmla="*/ 143 h 428"/>
                <a:gd name="T30" fmla="*/ 39 w 86"/>
                <a:gd name="T31" fmla="*/ 148 h 428"/>
                <a:gd name="T32" fmla="*/ 39 w 86"/>
                <a:gd name="T33" fmla="*/ 159 h 428"/>
                <a:gd name="T34" fmla="*/ 39 w 86"/>
                <a:gd name="T35" fmla="*/ 171 h 428"/>
                <a:gd name="T36" fmla="*/ 45 w 86"/>
                <a:gd name="T37" fmla="*/ 188 h 428"/>
                <a:gd name="T38" fmla="*/ 45 w 86"/>
                <a:gd name="T39" fmla="*/ 199 h 428"/>
                <a:gd name="T40" fmla="*/ 39 w 86"/>
                <a:gd name="T41" fmla="*/ 216 h 428"/>
                <a:gd name="T42" fmla="*/ 45 w 86"/>
                <a:gd name="T43" fmla="*/ 222 h 428"/>
                <a:gd name="T44" fmla="*/ 51 w 86"/>
                <a:gd name="T45" fmla="*/ 222 h 428"/>
                <a:gd name="T46" fmla="*/ 56 w 86"/>
                <a:gd name="T47" fmla="*/ 222 h 428"/>
                <a:gd name="T48" fmla="*/ 62 w 86"/>
                <a:gd name="T49" fmla="*/ 233 h 428"/>
                <a:gd name="T50" fmla="*/ 62 w 86"/>
                <a:gd name="T51" fmla="*/ 250 h 428"/>
                <a:gd name="T52" fmla="*/ 51 w 86"/>
                <a:gd name="T53" fmla="*/ 262 h 428"/>
                <a:gd name="T54" fmla="*/ 34 w 86"/>
                <a:gd name="T55" fmla="*/ 268 h 428"/>
                <a:gd name="T56" fmla="*/ 22 w 86"/>
                <a:gd name="T57" fmla="*/ 278 h 428"/>
                <a:gd name="T58" fmla="*/ 11 w 86"/>
                <a:gd name="T59" fmla="*/ 290 h 428"/>
                <a:gd name="T60" fmla="*/ 11 w 86"/>
                <a:gd name="T61" fmla="*/ 307 h 428"/>
                <a:gd name="T62" fmla="*/ 11 w 86"/>
                <a:gd name="T63" fmla="*/ 324 h 428"/>
                <a:gd name="T64" fmla="*/ 11 w 86"/>
                <a:gd name="T65" fmla="*/ 336 h 428"/>
                <a:gd name="T66" fmla="*/ 11 w 86"/>
                <a:gd name="T67" fmla="*/ 347 h 428"/>
                <a:gd name="T68" fmla="*/ 5 w 86"/>
                <a:gd name="T69" fmla="*/ 358 h 428"/>
                <a:gd name="T70" fmla="*/ 0 w 86"/>
                <a:gd name="T71" fmla="*/ 370 h 428"/>
                <a:gd name="T72" fmla="*/ 0 w 86"/>
                <a:gd name="T73" fmla="*/ 381 h 428"/>
                <a:gd name="T74" fmla="*/ 5 w 86"/>
                <a:gd name="T75" fmla="*/ 398 h 428"/>
                <a:gd name="T76" fmla="*/ 5 w 86"/>
                <a:gd name="T77" fmla="*/ 409 h 428"/>
                <a:gd name="T78" fmla="*/ 11 w 86"/>
                <a:gd name="T79" fmla="*/ 421 h 428"/>
                <a:gd name="T80" fmla="*/ 11 w 86"/>
                <a:gd name="T81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428">
                  <a:moveTo>
                    <a:pt x="45" y="0"/>
                  </a:moveTo>
                  <a:lnTo>
                    <a:pt x="45" y="0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5" y="97"/>
                  </a:lnTo>
                  <a:lnTo>
                    <a:pt x="85" y="97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68" y="119"/>
                  </a:lnTo>
                  <a:lnTo>
                    <a:pt x="68" y="119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39" y="148"/>
                  </a:lnTo>
                  <a:lnTo>
                    <a:pt x="39" y="148"/>
                  </a:lnTo>
                  <a:lnTo>
                    <a:pt x="39" y="159"/>
                  </a:lnTo>
                  <a:lnTo>
                    <a:pt x="39" y="159"/>
                  </a:lnTo>
                  <a:lnTo>
                    <a:pt x="39" y="171"/>
                  </a:lnTo>
                  <a:lnTo>
                    <a:pt x="39" y="171"/>
                  </a:lnTo>
                  <a:lnTo>
                    <a:pt x="45" y="188"/>
                  </a:lnTo>
                  <a:lnTo>
                    <a:pt x="45" y="188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62" y="233"/>
                  </a:lnTo>
                  <a:lnTo>
                    <a:pt x="62" y="233"/>
                  </a:lnTo>
                  <a:lnTo>
                    <a:pt x="62" y="239"/>
                  </a:lnTo>
                  <a:lnTo>
                    <a:pt x="62" y="250"/>
                  </a:lnTo>
                  <a:lnTo>
                    <a:pt x="62" y="250"/>
                  </a:lnTo>
                  <a:lnTo>
                    <a:pt x="51" y="262"/>
                  </a:lnTo>
                  <a:lnTo>
                    <a:pt x="51" y="262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1" y="336"/>
                  </a:lnTo>
                  <a:lnTo>
                    <a:pt x="11" y="336"/>
                  </a:lnTo>
                  <a:lnTo>
                    <a:pt x="11" y="347"/>
                  </a:lnTo>
                  <a:lnTo>
                    <a:pt x="11" y="347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0" y="381"/>
                  </a:lnTo>
                  <a:lnTo>
                    <a:pt x="0" y="381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Freeform 323"/>
            <p:cNvSpPr>
              <a:spLocks noChangeArrowheads="1"/>
            </p:cNvSpPr>
            <p:nvPr/>
          </p:nvSpPr>
          <p:spPr bwMode="auto">
            <a:xfrm>
              <a:off x="6143625" y="3957638"/>
              <a:ext cx="47625" cy="28575"/>
            </a:xfrm>
            <a:custGeom>
              <a:avLst/>
              <a:gdLst>
                <a:gd name="T0" fmla="*/ 0 w 132"/>
                <a:gd name="T1" fmla="*/ 79 h 80"/>
                <a:gd name="T2" fmla="*/ 0 w 132"/>
                <a:gd name="T3" fmla="*/ 79 h 80"/>
                <a:gd name="T4" fmla="*/ 6 w 132"/>
                <a:gd name="T5" fmla="*/ 79 h 80"/>
                <a:gd name="T6" fmla="*/ 6 w 132"/>
                <a:gd name="T7" fmla="*/ 79 h 80"/>
                <a:gd name="T8" fmla="*/ 11 w 132"/>
                <a:gd name="T9" fmla="*/ 74 h 80"/>
                <a:gd name="T10" fmla="*/ 11 w 132"/>
                <a:gd name="T11" fmla="*/ 74 h 80"/>
                <a:gd name="T12" fmla="*/ 17 w 132"/>
                <a:gd name="T13" fmla="*/ 68 h 80"/>
                <a:gd name="T14" fmla="*/ 17 w 132"/>
                <a:gd name="T15" fmla="*/ 68 h 80"/>
                <a:gd name="T16" fmla="*/ 17 w 132"/>
                <a:gd name="T17" fmla="*/ 57 h 80"/>
                <a:gd name="T18" fmla="*/ 17 w 132"/>
                <a:gd name="T19" fmla="*/ 57 h 80"/>
                <a:gd name="T20" fmla="*/ 23 w 132"/>
                <a:gd name="T21" fmla="*/ 51 h 80"/>
                <a:gd name="T22" fmla="*/ 23 w 132"/>
                <a:gd name="T23" fmla="*/ 51 h 80"/>
                <a:gd name="T24" fmla="*/ 29 w 132"/>
                <a:gd name="T25" fmla="*/ 46 h 80"/>
                <a:gd name="T26" fmla="*/ 29 w 132"/>
                <a:gd name="T27" fmla="*/ 46 h 80"/>
                <a:gd name="T28" fmla="*/ 34 w 132"/>
                <a:gd name="T29" fmla="*/ 46 h 80"/>
                <a:gd name="T30" fmla="*/ 34 w 132"/>
                <a:gd name="T31" fmla="*/ 46 h 80"/>
                <a:gd name="T32" fmla="*/ 34 w 132"/>
                <a:gd name="T33" fmla="*/ 34 h 80"/>
                <a:gd name="T34" fmla="*/ 34 w 132"/>
                <a:gd name="T35" fmla="*/ 34 h 80"/>
                <a:gd name="T36" fmla="*/ 34 w 132"/>
                <a:gd name="T37" fmla="*/ 28 h 80"/>
                <a:gd name="T38" fmla="*/ 34 w 132"/>
                <a:gd name="T39" fmla="*/ 28 h 80"/>
                <a:gd name="T40" fmla="*/ 34 w 132"/>
                <a:gd name="T41" fmla="*/ 23 h 80"/>
                <a:gd name="T42" fmla="*/ 34 w 132"/>
                <a:gd name="T43" fmla="*/ 23 h 80"/>
                <a:gd name="T44" fmla="*/ 40 w 132"/>
                <a:gd name="T45" fmla="*/ 23 h 80"/>
                <a:gd name="T46" fmla="*/ 40 w 132"/>
                <a:gd name="T47" fmla="*/ 23 h 80"/>
                <a:gd name="T48" fmla="*/ 40 w 132"/>
                <a:gd name="T49" fmla="*/ 17 h 80"/>
                <a:gd name="T50" fmla="*/ 40 w 132"/>
                <a:gd name="T51" fmla="*/ 17 h 80"/>
                <a:gd name="T52" fmla="*/ 45 w 132"/>
                <a:gd name="T53" fmla="*/ 12 h 80"/>
                <a:gd name="T54" fmla="*/ 45 w 132"/>
                <a:gd name="T55" fmla="*/ 12 h 80"/>
                <a:gd name="T56" fmla="*/ 51 w 132"/>
                <a:gd name="T57" fmla="*/ 6 h 80"/>
                <a:gd name="T58" fmla="*/ 51 w 132"/>
                <a:gd name="T59" fmla="*/ 6 h 80"/>
                <a:gd name="T60" fmla="*/ 51 w 132"/>
                <a:gd name="T61" fmla="*/ 0 h 80"/>
                <a:gd name="T62" fmla="*/ 51 w 132"/>
                <a:gd name="T63" fmla="*/ 0 h 80"/>
                <a:gd name="T64" fmla="*/ 63 w 132"/>
                <a:gd name="T65" fmla="*/ 0 h 80"/>
                <a:gd name="T66" fmla="*/ 63 w 132"/>
                <a:gd name="T67" fmla="*/ 0 h 80"/>
                <a:gd name="T68" fmla="*/ 74 w 132"/>
                <a:gd name="T69" fmla="*/ 0 h 80"/>
                <a:gd name="T70" fmla="*/ 74 w 132"/>
                <a:gd name="T71" fmla="*/ 0 h 80"/>
                <a:gd name="T72" fmla="*/ 80 w 132"/>
                <a:gd name="T73" fmla="*/ 6 h 80"/>
                <a:gd name="T74" fmla="*/ 80 w 132"/>
                <a:gd name="T75" fmla="*/ 6 h 80"/>
                <a:gd name="T76" fmla="*/ 80 w 132"/>
                <a:gd name="T77" fmla="*/ 12 h 80"/>
                <a:gd name="T78" fmla="*/ 80 w 132"/>
                <a:gd name="T79" fmla="*/ 12 h 80"/>
                <a:gd name="T80" fmla="*/ 85 w 132"/>
                <a:gd name="T81" fmla="*/ 23 h 80"/>
                <a:gd name="T82" fmla="*/ 85 w 132"/>
                <a:gd name="T83" fmla="*/ 23 h 80"/>
                <a:gd name="T84" fmla="*/ 97 w 132"/>
                <a:gd name="T85" fmla="*/ 28 h 80"/>
                <a:gd name="T86" fmla="*/ 97 w 132"/>
                <a:gd name="T87" fmla="*/ 28 h 80"/>
                <a:gd name="T88" fmla="*/ 108 w 132"/>
                <a:gd name="T89" fmla="*/ 28 h 80"/>
                <a:gd name="T90" fmla="*/ 108 w 132"/>
                <a:gd name="T91" fmla="*/ 28 h 80"/>
                <a:gd name="T92" fmla="*/ 114 w 132"/>
                <a:gd name="T93" fmla="*/ 23 h 80"/>
                <a:gd name="T94" fmla="*/ 114 w 132"/>
                <a:gd name="T95" fmla="*/ 23 h 80"/>
                <a:gd name="T96" fmla="*/ 131 w 132"/>
                <a:gd name="T9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80">
                  <a:moveTo>
                    <a:pt x="0" y="79"/>
                  </a:moveTo>
                  <a:lnTo>
                    <a:pt x="0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97" y="28"/>
                  </a:lnTo>
                  <a:lnTo>
                    <a:pt x="9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31" y="2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Freeform 324"/>
            <p:cNvSpPr>
              <a:spLocks noChangeArrowheads="1"/>
            </p:cNvSpPr>
            <p:nvPr/>
          </p:nvSpPr>
          <p:spPr bwMode="auto">
            <a:xfrm>
              <a:off x="6376988" y="3916363"/>
              <a:ext cx="42862" cy="71437"/>
            </a:xfrm>
            <a:custGeom>
              <a:avLst/>
              <a:gdLst>
                <a:gd name="T0" fmla="*/ 0 w 121"/>
                <a:gd name="T1" fmla="*/ 0 h 200"/>
                <a:gd name="T2" fmla="*/ 0 w 121"/>
                <a:gd name="T3" fmla="*/ 6 h 200"/>
                <a:gd name="T4" fmla="*/ 0 w 121"/>
                <a:gd name="T5" fmla="*/ 12 h 200"/>
                <a:gd name="T6" fmla="*/ 0 w 121"/>
                <a:gd name="T7" fmla="*/ 23 h 200"/>
                <a:gd name="T8" fmla="*/ 0 w 121"/>
                <a:gd name="T9" fmla="*/ 29 h 200"/>
                <a:gd name="T10" fmla="*/ 17 w 121"/>
                <a:gd name="T11" fmla="*/ 63 h 200"/>
                <a:gd name="T12" fmla="*/ 40 w 121"/>
                <a:gd name="T13" fmla="*/ 102 h 200"/>
                <a:gd name="T14" fmla="*/ 62 w 121"/>
                <a:gd name="T15" fmla="*/ 137 h 200"/>
                <a:gd name="T16" fmla="*/ 85 w 121"/>
                <a:gd name="T17" fmla="*/ 176 h 200"/>
                <a:gd name="T18" fmla="*/ 96 w 121"/>
                <a:gd name="T19" fmla="*/ 182 h 200"/>
                <a:gd name="T20" fmla="*/ 102 w 121"/>
                <a:gd name="T21" fmla="*/ 188 h 200"/>
                <a:gd name="T22" fmla="*/ 114 w 121"/>
                <a:gd name="T23" fmla="*/ 193 h 200"/>
                <a:gd name="T24" fmla="*/ 120 w 121"/>
                <a:gd name="T2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200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17" y="63"/>
                  </a:lnTo>
                  <a:lnTo>
                    <a:pt x="40" y="102"/>
                  </a:lnTo>
                  <a:lnTo>
                    <a:pt x="62" y="137"/>
                  </a:lnTo>
                  <a:lnTo>
                    <a:pt x="85" y="176"/>
                  </a:lnTo>
                  <a:lnTo>
                    <a:pt x="96" y="182"/>
                  </a:lnTo>
                  <a:lnTo>
                    <a:pt x="102" y="188"/>
                  </a:lnTo>
                  <a:lnTo>
                    <a:pt x="114" y="193"/>
                  </a:lnTo>
                  <a:lnTo>
                    <a:pt x="120" y="19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Freeform 325"/>
            <p:cNvSpPr>
              <a:spLocks noChangeArrowheads="1"/>
            </p:cNvSpPr>
            <p:nvPr/>
          </p:nvSpPr>
          <p:spPr bwMode="auto">
            <a:xfrm>
              <a:off x="6376988" y="3784600"/>
              <a:ext cx="100012" cy="134938"/>
            </a:xfrm>
            <a:custGeom>
              <a:avLst/>
              <a:gdLst>
                <a:gd name="T0" fmla="*/ 0 w 280"/>
                <a:gd name="T1" fmla="*/ 374 h 375"/>
                <a:gd name="T2" fmla="*/ 0 w 280"/>
                <a:gd name="T3" fmla="*/ 374 h 375"/>
                <a:gd name="T4" fmla="*/ 28 w 280"/>
                <a:gd name="T5" fmla="*/ 363 h 375"/>
                <a:gd name="T6" fmla="*/ 28 w 280"/>
                <a:gd name="T7" fmla="*/ 363 h 375"/>
                <a:gd name="T8" fmla="*/ 96 w 280"/>
                <a:gd name="T9" fmla="*/ 329 h 375"/>
                <a:gd name="T10" fmla="*/ 96 w 280"/>
                <a:gd name="T11" fmla="*/ 329 h 375"/>
                <a:gd name="T12" fmla="*/ 176 w 280"/>
                <a:gd name="T13" fmla="*/ 295 h 375"/>
                <a:gd name="T14" fmla="*/ 176 w 280"/>
                <a:gd name="T15" fmla="*/ 295 h 375"/>
                <a:gd name="T16" fmla="*/ 233 w 280"/>
                <a:gd name="T17" fmla="*/ 271 h 375"/>
                <a:gd name="T18" fmla="*/ 233 w 280"/>
                <a:gd name="T19" fmla="*/ 271 h 375"/>
                <a:gd name="T20" fmla="*/ 239 w 280"/>
                <a:gd name="T21" fmla="*/ 260 h 375"/>
                <a:gd name="T22" fmla="*/ 245 w 280"/>
                <a:gd name="T23" fmla="*/ 238 h 375"/>
                <a:gd name="T24" fmla="*/ 245 w 280"/>
                <a:gd name="T25" fmla="*/ 238 h 375"/>
                <a:gd name="T26" fmla="*/ 261 w 280"/>
                <a:gd name="T27" fmla="*/ 171 h 375"/>
                <a:gd name="T28" fmla="*/ 261 w 280"/>
                <a:gd name="T29" fmla="*/ 171 h 375"/>
                <a:gd name="T30" fmla="*/ 273 w 280"/>
                <a:gd name="T31" fmla="*/ 102 h 375"/>
                <a:gd name="T32" fmla="*/ 273 w 280"/>
                <a:gd name="T33" fmla="*/ 102 h 375"/>
                <a:gd name="T34" fmla="*/ 279 w 280"/>
                <a:gd name="T35" fmla="*/ 62 h 375"/>
                <a:gd name="T36" fmla="*/ 267 w 280"/>
                <a:gd name="T37" fmla="*/ 51 h 375"/>
                <a:gd name="T38" fmla="*/ 255 w 280"/>
                <a:gd name="T39" fmla="*/ 34 h 375"/>
                <a:gd name="T40" fmla="*/ 245 w 280"/>
                <a:gd name="T41" fmla="*/ 17 h 375"/>
                <a:gd name="T42" fmla="*/ 233 w 280"/>
                <a:gd name="T4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375">
                  <a:moveTo>
                    <a:pt x="0" y="374"/>
                  </a:moveTo>
                  <a:lnTo>
                    <a:pt x="0" y="374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96" y="329"/>
                  </a:lnTo>
                  <a:lnTo>
                    <a:pt x="96" y="329"/>
                  </a:lnTo>
                  <a:lnTo>
                    <a:pt x="176" y="295"/>
                  </a:lnTo>
                  <a:lnTo>
                    <a:pt x="176" y="295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9" y="260"/>
                  </a:lnTo>
                  <a:lnTo>
                    <a:pt x="245" y="238"/>
                  </a:lnTo>
                  <a:lnTo>
                    <a:pt x="245" y="238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9" y="62"/>
                  </a:lnTo>
                  <a:lnTo>
                    <a:pt x="267" y="51"/>
                  </a:lnTo>
                  <a:lnTo>
                    <a:pt x="255" y="34"/>
                  </a:lnTo>
                  <a:lnTo>
                    <a:pt x="245" y="17"/>
                  </a:lnTo>
                  <a:lnTo>
                    <a:pt x="233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Freeform 326"/>
            <p:cNvSpPr>
              <a:spLocks noChangeArrowheads="1"/>
            </p:cNvSpPr>
            <p:nvPr/>
          </p:nvSpPr>
          <p:spPr bwMode="auto">
            <a:xfrm>
              <a:off x="6477000" y="3694113"/>
              <a:ext cx="11113" cy="12700"/>
            </a:xfrm>
            <a:custGeom>
              <a:avLst/>
              <a:gdLst>
                <a:gd name="T0" fmla="*/ 28 w 29"/>
                <a:gd name="T1" fmla="*/ 34 h 35"/>
                <a:gd name="T2" fmla="*/ 22 w 29"/>
                <a:gd name="T3" fmla="*/ 34 h 35"/>
                <a:gd name="T4" fmla="*/ 16 w 29"/>
                <a:gd name="T5" fmla="*/ 34 h 35"/>
                <a:gd name="T6" fmla="*/ 11 w 29"/>
                <a:gd name="T7" fmla="*/ 34 h 35"/>
                <a:gd name="T8" fmla="*/ 5 w 29"/>
                <a:gd name="T9" fmla="*/ 34 h 35"/>
                <a:gd name="T10" fmla="*/ 5 w 29"/>
                <a:gd name="T11" fmla="*/ 28 h 35"/>
                <a:gd name="T12" fmla="*/ 5 w 29"/>
                <a:gd name="T13" fmla="*/ 22 h 35"/>
                <a:gd name="T14" fmla="*/ 5 w 29"/>
                <a:gd name="T15" fmla="*/ 11 h 35"/>
                <a:gd name="T16" fmla="*/ 11 w 29"/>
                <a:gd name="T17" fmla="*/ 6 h 35"/>
                <a:gd name="T18" fmla="*/ 5 w 29"/>
                <a:gd name="T19" fmla="*/ 6 h 35"/>
                <a:gd name="T20" fmla="*/ 5 w 29"/>
                <a:gd name="T21" fmla="*/ 6 h 35"/>
                <a:gd name="T22" fmla="*/ 0 w 29"/>
                <a:gd name="T23" fmla="*/ 0 h 35"/>
                <a:gd name="T24" fmla="*/ 0 w 29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35">
                  <a:moveTo>
                    <a:pt x="28" y="34"/>
                  </a:moveTo>
                  <a:lnTo>
                    <a:pt x="22" y="34"/>
                  </a:lnTo>
                  <a:lnTo>
                    <a:pt x="16" y="34"/>
                  </a:lnTo>
                  <a:lnTo>
                    <a:pt x="11" y="34"/>
                  </a:lnTo>
                  <a:lnTo>
                    <a:pt x="5" y="34"/>
                  </a:lnTo>
                  <a:lnTo>
                    <a:pt x="5" y="28"/>
                  </a:lnTo>
                  <a:lnTo>
                    <a:pt x="5" y="22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Freeform 327"/>
            <p:cNvSpPr>
              <a:spLocks noChangeArrowheads="1"/>
            </p:cNvSpPr>
            <p:nvPr/>
          </p:nvSpPr>
          <p:spPr bwMode="auto">
            <a:xfrm>
              <a:off x="6342063" y="3709988"/>
              <a:ext cx="12700" cy="7937"/>
            </a:xfrm>
            <a:custGeom>
              <a:avLst/>
              <a:gdLst>
                <a:gd name="T0" fmla="*/ 34 w 35"/>
                <a:gd name="T1" fmla="*/ 23 h 24"/>
                <a:gd name="T2" fmla="*/ 23 w 35"/>
                <a:gd name="T3" fmla="*/ 17 h 24"/>
                <a:gd name="T4" fmla="*/ 17 w 35"/>
                <a:gd name="T5" fmla="*/ 12 h 24"/>
                <a:gd name="T6" fmla="*/ 6 w 35"/>
                <a:gd name="T7" fmla="*/ 6 h 24"/>
                <a:gd name="T8" fmla="*/ 0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23"/>
                  </a:moveTo>
                  <a:lnTo>
                    <a:pt x="23" y="17"/>
                  </a:lnTo>
                  <a:lnTo>
                    <a:pt x="17" y="12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Freeform 328"/>
            <p:cNvSpPr>
              <a:spLocks noChangeArrowheads="1"/>
            </p:cNvSpPr>
            <p:nvPr/>
          </p:nvSpPr>
          <p:spPr bwMode="auto">
            <a:xfrm>
              <a:off x="6354763" y="3717925"/>
              <a:ext cx="11112" cy="4763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5 h 12"/>
                <a:gd name="T4" fmla="*/ 12 w 30"/>
                <a:gd name="T5" fmla="*/ 5 h 12"/>
                <a:gd name="T6" fmla="*/ 23 w 30"/>
                <a:gd name="T7" fmla="*/ 5 h 12"/>
                <a:gd name="T8" fmla="*/ 29 w 3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lnTo>
                    <a:pt x="6" y="5"/>
                  </a:lnTo>
                  <a:lnTo>
                    <a:pt x="12" y="5"/>
                  </a:lnTo>
                  <a:lnTo>
                    <a:pt x="23" y="5"/>
                  </a:lnTo>
                  <a:lnTo>
                    <a:pt x="29" y="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Freeform 329"/>
            <p:cNvSpPr>
              <a:spLocks noChangeArrowheads="1"/>
            </p:cNvSpPr>
            <p:nvPr/>
          </p:nvSpPr>
          <p:spPr bwMode="auto">
            <a:xfrm>
              <a:off x="6223000" y="3575050"/>
              <a:ext cx="60325" cy="17463"/>
            </a:xfrm>
            <a:custGeom>
              <a:avLst/>
              <a:gdLst>
                <a:gd name="T0" fmla="*/ 165 w 166"/>
                <a:gd name="T1" fmla="*/ 46 h 47"/>
                <a:gd name="T2" fmla="*/ 153 w 166"/>
                <a:gd name="T3" fmla="*/ 46 h 47"/>
                <a:gd name="T4" fmla="*/ 136 w 166"/>
                <a:gd name="T5" fmla="*/ 46 h 47"/>
                <a:gd name="T6" fmla="*/ 125 w 166"/>
                <a:gd name="T7" fmla="*/ 46 h 47"/>
                <a:gd name="T8" fmla="*/ 107 w 166"/>
                <a:gd name="T9" fmla="*/ 46 h 47"/>
                <a:gd name="T10" fmla="*/ 107 w 166"/>
                <a:gd name="T11" fmla="*/ 40 h 47"/>
                <a:gd name="T12" fmla="*/ 102 w 166"/>
                <a:gd name="T13" fmla="*/ 34 h 47"/>
                <a:gd name="T14" fmla="*/ 102 w 166"/>
                <a:gd name="T15" fmla="*/ 23 h 47"/>
                <a:gd name="T16" fmla="*/ 97 w 166"/>
                <a:gd name="T17" fmla="*/ 17 h 47"/>
                <a:gd name="T18" fmla="*/ 73 w 166"/>
                <a:gd name="T19" fmla="*/ 12 h 47"/>
                <a:gd name="T20" fmla="*/ 45 w 166"/>
                <a:gd name="T21" fmla="*/ 6 h 47"/>
                <a:gd name="T22" fmla="*/ 22 w 166"/>
                <a:gd name="T23" fmla="*/ 6 h 47"/>
                <a:gd name="T24" fmla="*/ 0 w 166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47">
                  <a:moveTo>
                    <a:pt x="165" y="46"/>
                  </a:moveTo>
                  <a:lnTo>
                    <a:pt x="153" y="46"/>
                  </a:lnTo>
                  <a:lnTo>
                    <a:pt x="136" y="46"/>
                  </a:lnTo>
                  <a:lnTo>
                    <a:pt x="125" y="46"/>
                  </a:lnTo>
                  <a:lnTo>
                    <a:pt x="107" y="46"/>
                  </a:lnTo>
                  <a:lnTo>
                    <a:pt x="107" y="40"/>
                  </a:lnTo>
                  <a:lnTo>
                    <a:pt x="102" y="34"/>
                  </a:lnTo>
                  <a:lnTo>
                    <a:pt x="102" y="23"/>
                  </a:lnTo>
                  <a:lnTo>
                    <a:pt x="97" y="17"/>
                  </a:lnTo>
                  <a:lnTo>
                    <a:pt x="73" y="12"/>
                  </a:lnTo>
                  <a:lnTo>
                    <a:pt x="45" y="6"/>
                  </a:lnTo>
                  <a:lnTo>
                    <a:pt x="22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Freeform 330"/>
            <p:cNvSpPr>
              <a:spLocks noChangeArrowheads="1"/>
            </p:cNvSpPr>
            <p:nvPr/>
          </p:nvSpPr>
          <p:spPr bwMode="auto">
            <a:xfrm>
              <a:off x="6223000" y="3536950"/>
              <a:ext cx="55563" cy="39688"/>
            </a:xfrm>
            <a:custGeom>
              <a:avLst/>
              <a:gdLst>
                <a:gd name="T0" fmla="*/ 0 w 154"/>
                <a:gd name="T1" fmla="*/ 108 h 109"/>
                <a:gd name="T2" fmla="*/ 0 w 154"/>
                <a:gd name="T3" fmla="*/ 108 h 109"/>
                <a:gd name="T4" fmla="*/ 6 w 154"/>
                <a:gd name="T5" fmla="*/ 102 h 109"/>
                <a:gd name="T6" fmla="*/ 6 w 154"/>
                <a:gd name="T7" fmla="*/ 102 h 109"/>
                <a:gd name="T8" fmla="*/ 22 w 154"/>
                <a:gd name="T9" fmla="*/ 85 h 109"/>
                <a:gd name="T10" fmla="*/ 22 w 154"/>
                <a:gd name="T11" fmla="*/ 85 h 109"/>
                <a:gd name="T12" fmla="*/ 45 w 154"/>
                <a:gd name="T13" fmla="*/ 68 h 109"/>
                <a:gd name="T14" fmla="*/ 45 w 154"/>
                <a:gd name="T15" fmla="*/ 68 h 109"/>
                <a:gd name="T16" fmla="*/ 62 w 154"/>
                <a:gd name="T17" fmla="*/ 51 h 109"/>
                <a:gd name="T18" fmla="*/ 62 w 154"/>
                <a:gd name="T19" fmla="*/ 51 h 109"/>
                <a:gd name="T20" fmla="*/ 73 w 154"/>
                <a:gd name="T21" fmla="*/ 34 h 109"/>
                <a:gd name="T22" fmla="*/ 73 w 154"/>
                <a:gd name="T23" fmla="*/ 34 h 109"/>
                <a:gd name="T24" fmla="*/ 91 w 154"/>
                <a:gd name="T25" fmla="*/ 17 h 109"/>
                <a:gd name="T26" fmla="*/ 91 w 154"/>
                <a:gd name="T27" fmla="*/ 17 h 109"/>
                <a:gd name="T28" fmla="*/ 102 w 154"/>
                <a:gd name="T29" fmla="*/ 0 h 109"/>
                <a:gd name="T30" fmla="*/ 102 w 154"/>
                <a:gd name="T31" fmla="*/ 0 h 109"/>
                <a:gd name="T32" fmla="*/ 107 w 154"/>
                <a:gd name="T33" fmla="*/ 0 h 109"/>
                <a:gd name="T34" fmla="*/ 119 w 154"/>
                <a:gd name="T35" fmla="*/ 0 h 109"/>
                <a:gd name="T36" fmla="*/ 119 w 154"/>
                <a:gd name="T37" fmla="*/ 0 h 109"/>
                <a:gd name="T38" fmla="*/ 131 w 154"/>
                <a:gd name="T39" fmla="*/ 0 h 109"/>
                <a:gd name="T40" fmla="*/ 131 w 154"/>
                <a:gd name="T41" fmla="*/ 0 h 109"/>
                <a:gd name="T42" fmla="*/ 142 w 154"/>
                <a:gd name="T43" fmla="*/ 6 h 109"/>
                <a:gd name="T44" fmla="*/ 142 w 154"/>
                <a:gd name="T45" fmla="*/ 6 h 109"/>
                <a:gd name="T46" fmla="*/ 147 w 154"/>
                <a:gd name="T47" fmla="*/ 6 h 109"/>
                <a:gd name="T48" fmla="*/ 147 w 154"/>
                <a:gd name="T49" fmla="*/ 6 h 109"/>
                <a:gd name="T50" fmla="*/ 153 w 154"/>
                <a:gd name="T51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09">
                  <a:moveTo>
                    <a:pt x="0" y="108"/>
                  </a:moveTo>
                  <a:lnTo>
                    <a:pt x="0" y="108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73" y="34"/>
                  </a:lnTo>
                  <a:lnTo>
                    <a:pt x="73" y="34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53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Freeform 331"/>
            <p:cNvSpPr>
              <a:spLocks noChangeArrowheads="1"/>
            </p:cNvSpPr>
            <p:nvPr/>
          </p:nvSpPr>
          <p:spPr bwMode="auto">
            <a:xfrm>
              <a:off x="6061075" y="3490913"/>
              <a:ext cx="161925" cy="84137"/>
            </a:xfrm>
            <a:custGeom>
              <a:avLst/>
              <a:gdLst>
                <a:gd name="T0" fmla="*/ 449 w 450"/>
                <a:gd name="T1" fmla="*/ 233 h 234"/>
                <a:gd name="T2" fmla="*/ 415 w 450"/>
                <a:gd name="T3" fmla="*/ 227 h 234"/>
                <a:gd name="T4" fmla="*/ 386 w 450"/>
                <a:gd name="T5" fmla="*/ 221 h 234"/>
                <a:gd name="T6" fmla="*/ 352 w 450"/>
                <a:gd name="T7" fmla="*/ 221 h 234"/>
                <a:gd name="T8" fmla="*/ 318 w 450"/>
                <a:gd name="T9" fmla="*/ 216 h 234"/>
                <a:gd name="T10" fmla="*/ 307 w 450"/>
                <a:gd name="T11" fmla="*/ 210 h 234"/>
                <a:gd name="T12" fmla="*/ 296 w 450"/>
                <a:gd name="T13" fmla="*/ 199 h 234"/>
                <a:gd name="T14" fmla="*/ 278 w 450"/>
                <a:gd name="T15" fmla="*/ 193 h 234"/>
                <a:gd name="T16" fmla="*/ 267 w 450"/>
                <a:gd name="T17" fmla="*/ 187 h 234"/>
                <a:gd name="T18" fmla="*/ 261 w 450"/>
                <a:gd name="T19" fmla="*/ 176 h 234"/>
                <a:gd name="T20" fmla="*/ 261 w 450"/>
                <a:gd name="T21" fmla="*/ 165 h 234"/>
                <a:gd name="T22" fmla="*/ 261 w 450"/>
                <a:gd name="T23" fmla="*/ 148 h 234"/>
                <a:gd name="T24" fmla="*/ 256 w 450"/>
                <a:gd name="T25" fmla="*/ 136 h 234"/>
                <a:gd name="T26" fmla="*/ 244 w 450"/>
                <a:gd name="T27" fmla="*/ 136 h 234"/>
                <a:gd name="T28" fmla="*/ 233 w 450"/>
                <a:gd name="T29" fmla="*/ 136 h 234"/>
                <a:gd name="T30" fmla="*/ 221 w 450"/>
                <a:gd name="T31" fmla="*/ 136 h 234"/>
                <a:gd name="T32" fmla="*/ 204 w 450"/>
                <a:gd name="T33" fmla="*/ 136 h 234"/>
                <a:gd name="T34" fmla="*/ 204 w 450"/>
                <a:gd name="T35" fmla="*/ 131 h 234"/>
                <a:gd name="T36" fmla="*/ 204 w 450"/>
                <a:gd name="T37" fmla="*/ 125 h 234"/>
                <a:gd name="T38" fmla="*/ 204 w 450"/>
                <a:gd name="T39" fmla="*/ 120 h 234"/>
                <a:gd name="T40" fmla="*/ 199 w 450"/>
                <a:gd name="T41" fmla="*/ 114 h 234"/>
                <a:gd name="T42" fmla="*/ 153 w 450"/>
                <a:gd name="T43" fmla="*/ 85 h 234"/>
                <a:gd name="T44" fmla="*/ 102 w 450"/>
                <a:gd name="T45" fmla="*/ 57 h 234"/>
                <a:gd name="T46" fmla="*/ 51 w 450"/>
                <a:gd name="T47" fmla="*/ 28 h 234"/>
                <a:gd name="T48" fmla="*/ 0 w 450"/>
                <a:gd name="T4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" h="234">
                  <a:moveTo>
                    <a:pt x="449" y="233"/>
                  </a:moveTo>
                  <a:lnTo>
                    <a:pt x="415" y="227"/>
                  </a:lnTo>
                  <a:lnTo>
                    <a:pt x="386" y="221"/>
                  </a:lnTo>
                  <a:lnTo>
                    <a:pt x="352" y="221"/>
                  </a:lnTo>
                  <a:lnTo>
                    <a:pt x="318" y="216"/>
                  </a:lnTo>
                  <a:lnTo>
                    <a:pt x="307" y="210"/>
                  </a:lnTo>
                  <a:lnTo>
                    <a:pt x="296" y="199"/>
                  </a:lnTo>
                  <a:lnTo>
                    <a:pt x="278" y="193"/>
                  </a:lnTo>
                  <a:lnTo>
                    <a:pt x="267" y="187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48"/>
                  </a:lnTo>
                  <a:lnTo>
                    <a:pt x="256" y="136"/>
                  </a:lnTo>
                  <a:lnTo>
                    <a:pt x="244" y="136"/>
                  </a:lnTo>
                  <a:lnTo>
                    <a:pt x="233" y="136"/>
                  </a:lnTo>
                  <a:lnTo>
                    <a:pt x="221" y="136"/>
                  </a:lnTo>
                  <a:lnTo>
                    <a:pt x="204" y="136"/>
                  </a:lnTo>
                  <a:lnTo>
                    <a:pt x="204" y="131"/>
                  </a:lnTo>
                  <a:lnTo>
                    <a:pt x="204" y="125"/>
                  </a:lnTo>
                  <a:lnTo>
                    <a:pt x="204" y="120"/>
                  </a:lnTo>
                  <a:lnTo>
                    <a:pt x="199" y="114"/>
                  </a:lnTo>
                  <a:lnTo>
                    <a:pt x="153" y="85"/>
                  </a:lnTo>
                  <a:lnTo>
                    <a:pt x="102" y="57"/>
                  </a:lnTo>
                  <a:lnTo>
                    <a:pt x="51" y="28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Freeform 332"/>
            <p:cNvSpPr>
              <a:spLocks noChangeArrowheads="1"/>
            </p:cNvSpPr>
            <p:nvPr/>
          </p:nvSpPr>
          <p:spPr bwMode="auto">
            <a:xfrm>
              <a:off x="5972175" y="3397250"/>
              <a:ext cx="28575" cy="69850"/>
            </a:xfrm>
            <a:custGeom>
              <a:avLst/>
              <a:gdLst>
                <a:gd name="T0" fmla="*/ 17 w 80"/>
                <a:gd name="T1" fmla="*/ 18 h 195"/>
                <a:gd name="T2" fmla="*/ 17 w 80"/>
                <a:gd name="T3" fmla="*/ 18 h 195"/>
                <a:gd name="T4" fmla="*/ 22 w 80"/>
                <a:gd name="T5" fmla="*/ 18 h 195"/>
                <a:gd name="T6" fmla="*/ 22 w 80"/>
                <a:gd name="T7" fmla="*/ 18 h 195"/>
                <a:gd name="T8" fmla="*/ 28 w 80"/>
                <a:gd name="T9" fmla="*/ 6 h 195"/>
                <a:gd name="T10" fmla="*/ 28 w 80"/>
                <a:gd name="T11" fmla="*/ 6 h 195"/>
                <a:gd name="T12" fmla="*/ 40 w 80"/>
                <a:gd name="T13" fmla="*/ 0 h 195"/>
                <a:gd name="T14" fmla="*/ 40 w 80"/>
                <a:gd name="T15" fmla="*/ 0 h 195"/>
                <a:gd name="T16" fmla="*/ 51 w 80"/>
                <a:gd name="T17" fmla="*/ 0 h 195"/>
                <a:gd name="T18" fmla="*/ 51 w 80"/>
                <a:gd name="T19" fmla="*/ 0 h 195"/>
                <a:gd name="T20" fmla="*/ 62 w 80"/>
                <a:gd name="T21" fmla="*/ 6 h 195"/>
                <a:gd name="T22" fmla="*/ 62 w 80"/>
                <a:gd name="T23" fmla="*/ 6 h 195"/>
                <a:gd name="T24" fmla="*/ 73 w 80"/>
                <a:gd name="T25" fmla="*/ 12 h 195"/>
                <a:gd name="T26" fmla="*/ 73 w 80"/>
                <a:gd name="T27" fmla="*/ 12 h 195"/>
                <a:gd name="T28" fmla="*/ 79 w 80"/>
                <a:gd name="T29" fmla="*/ 18 h 195"/>
                <a:gd name="T30" fmla="*/ 79 w 80"/>
                <a:gd name="T31" fmla="*/ 18 h 195"/>
                <a:gd name="T32" fmla="*/ 79 w 80"/>
                <a:gd name="T33" fmla="*/ 29 h 195"/>
                <a:gd name="T34" fmla="*/ 79 w 80"/>
                <a:gd name="T35" fmla="*/ 29 h 195"/>
                <a:gd name="T36" fmla="*/ 79 w 80"/>
                <a:gd name="T37" fmla="*/ 46 h 195"/>
                <a:gd name="T38" fmla="*/ 79 w 80"/>
                <a:gd name="T39" fmla="*/ 46 h 195"/>
                <a:gd name="T40" fmla="*/ 68 w 80"/>
                <a:gd name="T41" fmla="*/ 63 h 195"/>
                <a:gd name="T42" fmla="*/ 68 w 80"/>
                <a:gd name="T43" fmla="*/ 63 h 195"/>
                <a:gd name="T44" fmla="*/ 62 w 80"/>
                <a:gd name="T45" fmla="*/ 80 h 195"/>
                <a:gd name="T46" fmla="*/ 62 w 80"/>
                <a:gd name="T47" fmla="*/ 80 h 195"/>
                <a:gd name="T48" fmla="*/ 45 w 80"/>
                <a:gd name="T49" fmla="*/ 97 h 195"/>
                <a:gd name="T50" fmla="*/ 45 w 80"/>
                <a:gd name="T51" fmla="*/ 97 h 195"/>
                <a:gd name="T52" fmla="*/ 45 w 80"/>
                <a:gd name="T53" fmla="*/ 103 h 195"/>
                <a:gd name="T54" fmla="*/ 45 w 80"/>
                <a:gd name="T55" fmla="*/ 103 h 195"/>
                <a:gd name="T56" fmla="*/ 45 w 80"/>
                <a:gd name="T57" fmla="*/ 120 h 195"/>
                <a:gd name="T58" fmla="*/ 45 w 80"/>
                <a:gd name="T59" fmla="*/ 120 h 195"/>
                <a:gd name="T60" fmla="*/ 45 w 80"/>
                <a:gd name="T61" fmla="*/ 131 h 195"/>
                <a:gd name="T62" fmla="*/ 45 w 80"/>
                <a:gd name="T63" fmla="*/ 131 h 195"/>
                <a:gd name="T64" fmla="*/ 40 w 80"/>
                <a:gd name="T65" fmla="*/ 143 h 195"/>
                <a:gd name="T66" fmla="*/ 40 w 80"/>
                <a:gd name="T67" fmla="*/ 143 h 195"/>
                <a:gd name="T68" fmla="*/ 34 w 80"/>
                <a:gd name="T69" fmla="*/ 148 h 195"/>
                <a:gd name="T70" fmla="*/ 34 w 80"/>
                <a:gd name="T71" fmla="*/ 148 h 195"/>
                <a:gd name="T72" fmla="*/ 28 w 80"/>
                <a:gd name="T73" fmla="*/ 154 h 195"/>
                <a:gd name="T74" fmla="*/ 28 w 80"/>
                <a:gd name="T75" fmla="*/ 154 h 195"/>
                <a:gd name="T76" fmla="*/ 22 w 80"/>
                <a:gd name="T77" fmla="*/ 154 h 195"/>
                <a:gd name="T78" fmla="*/ 22 w 80"/>
                <a:gd name="T79" fmla="*/ 154 h 195"/>
                <a:gd name="T80" fmla="*/ 17 w 80"/>
                <a:gd name="T81" fmla="*/ 159 h 195"/>
                <a:gd name="T82" fmla="*/ 17 w 80"/>
                <a:gd name="T83" fmla="*/ 159 h 195"/>
                <a:gd name="T84" fmla="*/ 11 w 80"/>
                <a:gd name="T85" fmla="*/ 171 h 195"/>
                <a:gd name="T86" fmla="*/ 11 w 80"/>
                <a:gd name="T87" fmla="*/ 171 h 195"/>
                <a:gd name="T88" fmla="*/ 6 w 80"/>
                <a:gd name="T89" fmla="*/ 183 h 195"/>
                <a:gd name="T90" fmla="*/ 6 w 80"/>
                <a:gd name="T91" fmla="*/ 183 h 195"/>
                <a:gd name="T92" fmla="*/ 6 w 80"/>
                <a:gd name="T93" fmla="*/ 194 h 195"/>
                <a:gd name="T94" fmla="*/ 6 w 80"/>
                <a:gd name="T95" fmla="*/ 194 h 195"/>
                <a:gd name="T96" fmla="*/ 0 w 80"/>
                <a:gd name="T97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95">
                  <a:moveTo>
                    <a:pt x="17" y="18"/>
                  </a:moveTo>
                  <a:lnTo>
                    <a:pt x="17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6" y="183"/>
                  </a:lnTo>
                  <a:lnTo>
                    <a:pt x="6" y="183"/>
                  </a:lnTo>
                  <a:lnTo>
                    <a:pt x="6" y="194"/>
                  </a:lnTo>
                  <a:lnTo>
                    <a:pt x="6" y="194"/>
                  </a:lnTo>
                  <a:lnTo>
                    <a:pt x="0" y="19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Freeform 333"/>
            <p:cNvSpPr>
              <a:spLocks noChangeArrowheads="1"/>
            </p:cNvSpPr>
            <p:nvPr/>
          </p:nvSpPr>
          <p:spPr bwMode="auto">
            <a:xfrm>
              <a:off x="5953125" y="3463925"/>
              <a:ext cx="20638" cy="6350"/>
            </a:xfrm>
            <a:custGeom>
              <a:avLst/>
              <a:gdLst>
                <a:gd name="T0" fmla="*/ 58 w 59"/>
                <a:gd name="T1" fmla="*/ 6 h 18"/>
                <a:gd name="T2" fmla="*/ 58 w 59"/>
                <a:gd name="T3" fmla="*/ 6 h 18"/>
                <a:gd name="T4" fmla="*/ 52 w 59"/>
                <a:gd name="T5" fmla="*/ 6 h 18"/>
                <a:gd name="T6" fmla="*/ 52 w 59"/>
                <a:gd name="T7" fmla="*/ 6 h 18"/>
                <a:gd name="T8" fmla="*/ 40 w 59"/>
                <a:gd name="T9" fmla="*/ 0 h 18"/>
                <a:gd name="T10" fmla="*/ 40 w 59"/>
                <a:gd name="T11" fmla="*/ 0 h 18"/>
                <a:gd name="T12" fmla="*/ 34 w 59"/>
                <a:gd name="T13" fmla="*/ 0 h 18"/>
                <a:gd name="T14" fmla="*/ 34 w 59"/>
                <a:gd name="T15" fmla="*/ 0 h 18"/>
                <a:gd name="T16" fmla="*/ 29 w 59"/>
                <a:gd name="T17" fmla="*/ 11 h 18"/>
                <a:gd name="T18" fmla="*/ 29 w 59"/>
                <a:gd name="T19" fmla="*/ 11 h 18"/>
                <a:gd name="T20" fmla="*/ 24 w 59"/>
                <a:gd name="T21" fmla="*/ 17 h 18"/>
                <a:gd name="T22" fmla="*/ 24 w 59"/>
                <a:gd name="T23" fmla="*/ 17 h 18"/>
                <a:gd name="T24" fmla="*/ 12 w 59"/>
                <a:gd name="T25" fmla="*/ 17 h 18"/>
                <a:gd name="T26" fmla="*/ 12 w 59"/>
                <a:gd name="T27" fmla="*/ 17 h 18"/>
                <a:gd name="T28" fmla="*/ 6 w 59"/>
                <a:gd name="T29" fmla="*/ 17 h 18"/>
                <a:gd name="T30" fmla="*/ 6 w 59"/>
                <a:gd name="T31" fmla="*/ 17 h 18"/>
                <a:gd name="T32" fmla="*/ 0 w 59"/>
                <a:gd name="T3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8">
                  <a:moveTo>
                    <a:pt x="58" y="6"/>
                  </a:moveTo>
                  <a:lnTo>
                    <a:pt x="5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Freeform 334"/>
            <p:cNvSpPr>
              <a:spLocks noChangeArrowheads="1"/>
            </p:cNvSpPr>
            <p:nvPr/>
          </p:nvSpPr>
          <p:spPr bwMode="auto">
            <a:xfrm>
              <a:off x="5972175" y="3448050"/>
              <a:ext cx="77788" cy="28575"/>
            </a:xfrm>
            <a:custGeom>
              <a:avLst/>
              <a:gdLst>
                <a:gd name="T0" fmla="*/ 0 w 217"/>
                <a:gd name="T1" fmla="*/ 80 h 81"/>
                <a:gd name="T2" fmla="*/ 0 w 217"/>
                <a:gd name="T3" fmla="*/ 80 h 81"/>
                <a:gd name="T4" fmla="*/ 6 w 217"/>
                <a:gd name="T5" fmla="*/ 74 h 81"/>
                <a:gd name="T6" fmla="*/ 6 w 217"/>
                <a:gd name="T7" fmla="*/ 74 h 81"/>
                <a:gd name="T8" fmla="*/ 22 w 217"/>
                <a:gd name="T9" fmla="*/ 68 h 81"/>
                <a:gd name="T10" fmla="*/ 22 w 217"/>
                <a:gd name="T11" fmla="*/ 68 h 81"/>
                <a:gd name="T12" fmla="*/ 34 w 217"/>
                <a:gd name="T13" fmla="*/ 62 h 81"/>
                <a:gd name="T14" fmla="*/ 34 w 217"/>
                <a:gd name="T15" fmla="*/ 62 h 81"/>
                <a:gd name="T16" fmla="*/ 45 w 217"/>
                <a:gd name="T17" fmla="*/ 62 h 81"/>
                <a:gd name="T18" fmla="*/ 45 w 217"/>
                <a:gd name="T19" fmla="*/ 62 h 81"/>
                <a:gd name="T20" fmla="*/ 62 w 217"/>
                <a:gd name="T21" fmla="*/ 74 h 81"/>
                <a:gd name="T22" fmla="*/ 62 w 217"/>
                <a:gd name="T23" fmla="*/ 74 h 81"/>
                <a:gd name="T24" fmla="*/ 79 w 217"/>
                <a:gd name="T25" fmla="*/ 74 h 81"/>
                <a:gd name="T26" fmla="*/ 79 w 217"/>
                <a:gd name="T27" fmla="*/ 74 h 81"/>
                <a:gd name="T28" fmla="*/ 97 w 217"/>
                <a:gd name="T29" fmla="*/ 80 h 81"/>
                <a:gd name="T30" fmla="*/ 97 w 217"/>
                <a:gd name="T31" fmla="*/ 80 h 81"/>
                <a:gd name="T32" fmla="*/ 107 w 217"/>
                <a:gd name="T33" fmla="*/ 80 h 81"/>
                <a:gd name="T34" fmla="*/ 131 w 217"/>
                <a:gd name="T35" fmla="*/ 56 h 81"/>
                <a:gd name="T36" fmla="*/ 159 w 217"/>
                <a:gd name="T37" fmla="*/ 40 h 81"/>
                <a:gd name="T38" fmla="*/ 187 w 217"/>
                <a:gd name="T39" fmla="*/ 16 h 81"/>
                <a:gd name="T40" fmla="*/ 216 w 217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81">
                  <a:moveTo>
                    <a:pt x="0" y="80"/>
                  </a:moveTo>
                  <a:lnTo>
                    <a:pt x="0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79" y="74"/>
                  </a:lnTo>
                  <a:lnTo>
                    <a:pt x="79" y="74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7" y="80"/>
                  </a:lnTo>
                  <a:lnTo>
                    <a:pt x="131" y="56"/>
                  </a:lnTo>
                  <a:lnTo>
                    <a:pt x="159" y="40"/>
                  </a:lnTo>
                  <a:lnTo>
                    <a:pt x="187" y="16"/>
                  </a:lnTo>
                  <a:lnTo>
                    <a:pt x="21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Freeform 335"/>
            <p:cNvSpPr>
              <a:spLocks noChangeArrowheads="1"/>
            </p:cNvSpPr>
            <p:nvPr/>
          </p:nvSpPr>
          <p:spPr bwMode="auto">
            <a:xfrm>
              <a:off x="6049963" y="3448050"/>
              <a:ext cx="14287" cy="42863"/>
            </a:xfrm>
            <a:custGeom>
              <a:avLst/>
              <a:gdLst>
                <a:gd name="T0" fmla="*/ 0 w 41"/>
                <a:gd name="T1" fmla="*/ 0 h 120"/>
                <a:gd name="T2" fmla="*/ 6 w 41"/>
                <a:gd name="T3" fmla="*/ 28 h 120"/>
                <a:gd name="T4" fmla="*/ 16 w 41"/>
                <a:gd name="T5" fmla="*/ 62 h 120"/>
                <a:gd name="T6" fmla="*/ 28 w 41"/>
                <a:gd name="T7" fmla="*/ 90 h 120"/>
                <a:gd name="T8" fmla="*/ 40 w 41"/>
                <a:gd name="T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20">
                  <a:moveTo>
                    <a:pt x="0" y="0"/>
                  </a:moveTo>
                  <a:lnTo>
                    <a:pt x="6" y="28"/>
                  </a:lnTo>
                  <a:lnTo>
                    <a:pt x="16" y="62"/>
                  </a:lnTo>
                  <a:lnTo>
                    <a:pt x="28" y="90"/>
                  </a:lnTo>
                  <a:lnTo>
                    <a:pt x="40" y="11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Freeform 336"/>
            <p:cNvSpPr>
              <a:spLocks noChangeArrowheads="1"/>
            </p:cNvSpPr>
            <p:nvPr/>
          </p:nvSpPr>
          <p:spPr bwMode="auto">
            <a:xfrm>
              <a:off x="5948363" y="3490913"/>
              <a:ext cx="115887" cy="92075"/>
            </a:xfrm>
            <a:custGeom>
              <a:avLst/>
              <a:gdLst>
                <a:gd name="T0" fmla="*/ 319 w 320"/>
                <a:gd name="T1" fmla="*/ 0 h 257"/>
                <a:gd name="T2" fmla="*/ 319 w 320"/>
                <a:gd name="T3" fmla="*/ 6 h 257"/>
                <a:gd name="T4" fmla="*/ 313 w 320"/>
                <a:gd name="T5" fmla="*/ 11 h 257"/>
                <a:gd name="T6" fmla="*/ 313 w 320"/>
                <a:gd name="T7" fmla="*/ 17 h 257"/>
                <a:gd name="T8" fmla="*/ 313 w 320"/>
                <a:gd name="T9" fmla="*/ 17 h 257"/>
                <a:gd name="T10" fmla="*/ 279 w 320"/>
                <a:gd name="T11" fmla="*/ 28 h 257"/>
                <a:gd name="T12" fmla="*/ 245 w 320"/>
                <a:gd name="T13" fmla="*/ 40 h 257"/>
                <a:gd name="T14" fmla="*/ 205 w 320"/>
                <a:gd name="T15" fmla="*/ 46 h 257"/>
                <a:gd name="T16" fmla="*/ 170 w 320"/>
                <a:gd name="T17" fmla="*/ 57 h 257"/>
                <a:gd name="T18" fmla="*/ 182 w 320"/>
                <a:gd name="T19" fmla="*/ 74 h 257"/>
                <a:gd name="T20" fmla="*/ 194 w 320"/>
                <a:gd name="T21" fmla="*/ 91 h 257"/>
                <a:gd name="T22" fmla="*/ 205 w 320"/>
                <a:gd name="T23" fmla="*/ 108 h 257"/>
                <a:gd name="T24" fmla="*/ 216 w 320"/>
                <a:gd name="T25" fmla="*/ 125 h 257"/>
                <a:gd name="T26" fmla="*/ 216 w 320"/>
                <a:gd name="T27" fmla="*/ 125 h 257"/>
                <a:gd name="T28" fmla="*/ 210 w 320"/>
                <a:gd name="T29" fmla="*/ 131 h 257"/>
                <a:gd name="T30" fmla="*/ 210 w 320"/>
                <a:gd name="T31" fmla="*/ 131 h 257"/>
                <a:gd name="T32" fmla="*/ 199 w 320"/>
                <a:gd name="T33" fmla="*/ 136 h 257"/>
                <a:gd name="T34" fmla="*/ 199 w 320"/>
                <a:gd name="T35" fmla="*/ 136 h 257"/>
                <a:gd name="T36" fmla="*/ 188 w 320"/>
                <a:gd name="T37" fmla="*/ 148 h 257"/>
                <a:gd name="T38" fmla="*/ 188 w 320"/>
                <a:gd name="T39" fmla="*/ 148 h 257"/>
                <a:gd name="T40" fmla="*/ 176 w 320"/>
                <a:gd name="T41" fmla="*/ 159 h 257"/>
                <a:gd name="T42" fmla="*/ 176 w 320"/>
                <a:gd name="T43" fmla="*/ 159 h 257"/>
                <a:gd name="T44" fmla="*/ 176 w 320"/>
                <a:gd name="T45" fmla="*/ 171 h 257"/>
                <a:gd name="T46" fmla="*/ 176 w 320"/>
                <a:gd name="T47" fmla="*/ 171 h 257"/>
                <a:gd name="T48" fmla="*/ 165 w 320"/>
                <a:gd name="T49" fmla="*/ 176 h 257"/>
                <a:gd name="T50" fmla="*/ 165 w 320"/>
                <a:gd name="T51" fmla="*/ 176 h 257"/>
                <a:gd name="T52" fmla="*/ 160 w 320"/>
                <a:gd name="T53" fmla="*/ 182 h 257"/>
                <a:gd name="T54" fmla="*/ 160 w 320"/>
                <a:gd name="T55" fmla="*/ 182 h 257"/>
                <a:gd name="T56" fmla="*/ 148 w 320"/>
                <a:gd name="T57" fmla="*/ 193 h 257"/>
                <a:gd name="T58" fmla="*/ 148 w 320"/>
                <a:gd name="T59" fmla="*/ 193 h 257"/>
                <a:gd name="T60" fmla="*/ 142 w 320"/>
                <a:gd name="T61" fmla="*/ 205 h 257"/>
                <a:gd name="T62" fmla="*/ 142 w 320"/>
                <a:gd name="T63" fmla="*/ 205 h 257"/>
                <a:gd name="T64" fmla="*/ 136 w 320"/>
                <a:gd name="T65" fmla="*/ 210 h 257"/>
                <a:gd name="T66" fmla="*/ 136 w 320"/>
                <a:gd name="T67" fmla="*/ 210 h 257"/>
                <a:gd name="T68" fmla="*/ 125 w 320"/>
                <a:gd name="T69" fmla="*/ 216 h 257"/>
                <a:gd name="T70" fmla="*/ 125 w 320"/>
                <a:gd name="T71" fmla="*/ 216 h 257"/>
                <a:gd name="T72" fmla="*/ 125 w 320"/>
                <a:gd name="T73" fmla="*/ 221 h 257"/>
                <a:gd name="T74" fmla="*/ 114 w 320"/>
                <a:gd name="T75" fmla="*/ 227 h 257"/>
                <a:gd name="T76" fmla="*/ 103 w 320"/>
                <a:gd name="T77" fmla="*/ 239 h 257"/>
                <a:gd name="T78" fmla="*/ 91 w 320"/>
                <a:gd name="T79" fmla="*/ 250 h 257"/>
                <a:gd name="T80" fmla="*/ 74 w 320"/>
                <a:gd name="T81" fmla="*/ 256 h 257"/>
                <a:gd name="T82" fmla="*/ 57 w 320"/>
                <a:gd name="T83" fmla="*/ 256 h 257"/>
                <a:gd name="T84" fmla="*/ 40 w 320"/>
                <a:gd name="T85" fmla="*/ 256 h 257"/>
                <a:gd name="T86" fmla="*/ 17 w 320"/>
                <a:gd name="T87" fmla="*/ 256 h 257"/>
                <a:gd name="T88" fmla="*/ 0 w 320"/>
                <a:gd name="T89" fmla="*/ 256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" h="257">
                  <a:moveTo>
                    <a:pt x="319" y="0"/>
                  </a:moveTo>
                  <a:lnTo>
                    <a:pt x="319" y="6"/>
                  </a:lnTo>
                  <a:lnTo>
                    <a:pt x="313" y="11"/>
                  </a:lnTo>
                  <a:lnTo>
                    <a:pt x="313" y="17"/>
                  </a:lnTo>
                  <a:lnTo>
                    <a:pt x="313" y="17"/>
                  </a:lnTo>
                  <a:lnTo>
                    <a:pt x="279" y="28"/>
                  </a:lnTo>
                  <a:lnTo>
                    <a:pt x="245" y="40"/>
                  </a:lnTo>
                  <a:lnTo>
                    <a:pt x="205" y="46"/>
                  </a:lnTo>
                  <a:lnTo>
                    <a:pt x="170" y="57"/>
                  </a:lnTo>
                  <a:lnTo>
                    <a:pt x="182" y="74"/>
                  </a:lnTo>
                  <a:lnTo>
                    <a:pt x="194" y="91"/>
                  </a:lnTo>
                  <a:lnTo>
                    <a:pt x="205" y="108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0" y="131"/>
                  </a:lnTo>
                  <a:lnTo>
                    <a:pt x="210" y="131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88" y="148"/>
                  </a:lnTo>
                  <a:lnTo>
                    <a:pt x="188" y="148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65" y="176"/>
                  </a:lnTo>
                  <a:lnTo>
                    <a:pt x="165" y="176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48" y="193"/>
                  </a:lnTo>
                  <a:lnTo>
                    <a:pt x="148" y="193"/>
                  </a:lnTo>
                  <a:lnTo>
                    <a:pt x="142" y="205"/>
                  </a:lnTo>
                  <a:lnTo>
                    <a:pt x="142" y="205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5" y="221"/>
                  </a:lnTo>
                  <a:lnTo>
                    <a:pt x="114" y="227"/>
                  </a:lnTo>
                  <a:lnTo>
                    <a:pt x="103" y="239"/>
                  </a:lnTo>
                  <a:lnTo>
                    <a:pt x="91" y="250"/>
                  </a:lnTo>
                  <a:lnTo>
                    <a:pt x="74" y="256"/>
                  </a:lnTo>
                  <a:lnTo>
                    <a:pt x="57" y="256"/>
                  </a:lnTo>
                  <a:lnTo>
                    <a:pt x="40" y="256"/>
                  </a:lnTo>
                  <a:lnTo>
                    <a:pt x="17" y="256"/>
                  </a:lnTo>
                  <a:lnTo>
                    <a:pt x="0" y="25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Freeform 337"/>
            <p:cNvSpPr>
              <a:spLocks noChangeArrowheads="1"/>
            </p:cNvSpPr>
            <p:nvPr/>
          </p:nvSpPr>
          <p:spPr bwMode="auto">
            <a:xfrm>
              <a:off x="5972175" y="3467100"/>
              <a:ext cx="3175" cy="11113"/>
            </a:xfrm>
            <a:custGeom>
              <a:avLst/>
              <a:gdLst>
                <a:gd name="T0" fmla="*/ 6 w 7"/>
                <a:gd name="T1" fmla="*/ 29 h 30"/>
                <a:gd name="T2" fmla="*/ 6 w 7"/>
                <a:gd name="T3" fmla="*/ 23 h 30"/>
                <a:gd name="T4" fmla="*/ 6 w 7"/>
                <a:gd name="T5" fmla="*/ 11 h 30"/>
                <a:gd name="T6" fmla="*/ 6 w 7"/>
                <a:gd name="T7" fmla="*/ 5 h 30"/>
                <a:gd name="T8" fmla="*/ 0 w 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0">
                  <a:moveTo>
                    <a:pt x="6" y="29"/>
                  </a:moveTo>
                  <a:lnTo>
                    <a:pt x="6" y="23"/>
                  </a:lnTo>
                  <a:lnTo>
                    <a:pt x="6" y="11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Freeform 338"/>
            <p:cNvSpPr>
              <a:spLocks noChangeArrowheads="1"/>
            </p:cNvSpPr>
            <p:nvPr/>
          </p:nvSpPr>
          <p:spPr bwMode="auto">
            <a:xfrm>
              <a:off x="5934075" y="3517900"/>
              <a:ext cx="11113" cy="60325"/>
            </a:xfrm>
            <a:custGeom>
              <a:avLst/>
              <a:gdLst>
                <a:gd name="T0" fmla="*/ 29 w 30"/>
                <a:gd name="T1" fmla="*/ 165 h 166"/>
                <a:gd name="T2" fmla="*/ 29 w 30"/>
                <a:gd name="T3" fmla="*/ 131 h 166"/>
                <a:gd name="T4" fmla="*/ 23 w 30"/>
                <a:gd name="T5" fmla="*/ 102 h 166"/>
                <a:gd name="T6" fmla="*/ 17 w 30"/>
                <a:gd name="T7" fmla="*/ 68 h 166"/>
                <a:gd name="T8" fmla="*/ 12 w 30"/>
                <a:gd name="T9" fmla="*/ 34 h 166"/>
                <a:gd name="T10" fmla="*/ 12 w 30"/>
                <a:gd name="T11" fmla="*/ 34 h 166"/>
                <a:gd name="T12" fmla="*/ 12 w 30"/>
                <a:gd name="T13" fmla="*/ 34 h 166"/>
                <a:gd name="T14" fmla="*/ 12 w 30"/>
                <a:gd name="T15" fmla="*/ 34 h 166"/>
                <a:gd name="T16" fmla="*/ 12 w 30"/>
                <a:gd name="T17" fmla="*/ 22 h 166"/>
                <a:gd name="T18" fmla="*/ 12 w 30"/>
                <a:gd name="T19" fmla="*/ 22 h 166"/>
                <a:gd name="T20" fmla="*/ 6 w 30"/>
                <a:gd name="T21" fmla="*/ 11 h 166"/>
                <a:gd name="T22" fmla="*/ 6 w 30"/>
                <a:gd name="T23" fmla="*/ 11 h 166"/>
                <a:gd name="T24" fmla="*/ 0 w 30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66">
                  <a:moveTo>
                    <a:pt x="29" y="165"/>
                  </a:moveTo>
                  <a:lnTo>
                    <a:pt x="29" y="131"/>
                  </a:lnTo>
                  <a:lnTo>
                    <a:pt x="23" y="102"/>
                  </a:lnTo>
                  <a:lnTo>
                    <a:pt x="17" y="6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Freeform 339"/>
            <p:cNvSpPr>
              <a:spLocks noChangeArrowheads="1"/>
            </p:cNvSpPr>
            <p:nvPr/>
          </p:nvSpPr>
          <p:spPr bwMode="auto">
            <a:xfrm>
              <a:off x="5945188" y="3576638"/>
              <a:ext cx="3175" cy="6350"/>
            </a:xfrm>
            <a:custGeom>
              <a:avLst/>
              <a:gdLst>
                <a:gd name="T0" fmla="*/ 6 w 7"/>
                <a:gd name="T1" fmla="*/ 17 h 18"/>
                <a:gd name="T2" fmla="*/ 6 w 7"/>
                <a:gd name="T3" fmla="*/ 17 h 18"/>
                <a:gd name="T4" fmla="*/ 6 w 7"/>
                <a:gd name="T5" fmla="*/ 17 h 18"/>
                <a:gd name="T6" fmla="*/ 6 w 7"/>
                <a:gd name="T7" fmla="*/ 17 h 18"/>
                <a:gd name="T8" fmla="*/ 6 w 7"/>
                <a:gd name="T9" fmla="*/ 11 h 18"/>
                <a:gd name="T10" fmla="*/ 6 w 7"/>
                <a:gd name="T11" fmla="*/ 11 h 18"/>
                <a:gd name="T12" fmla="*/ 6 w 7"/>
                <a:gd name="T13" fmla="*/ 6 h 18"/>
                <a:gd name="T14" fmla="*/ 6 w 7"/>
                <a:gd name="T15" fmla="*/ 6 h 18"/>
                <a:gd name="T16" fmla="*/ 0 w 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8">
                  <a:moveTo>
                    <a:pt x="6" y="17"/>
                  </a:move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Freeform 340"/>
            <p:cNvSpPr>
              <a:spLocks noChangeArrowheads="1"/>
            </p:cNvSpPr>
            <p:nvPr/>
          </p:nvSpPr>
          <p:spPr bwMode="auto">
            <a:xfrm>
              <a:off x="5940425" y="3582988"/>
              <a:ext cx="6350" cy="19050"/>
            </a:xfrm>
            <a:custGeom>
              <a:avLst/>
              <a:gdLst>
                <a:gd name="T0" fmla="*/ 0 w 19"/>
                <a:gd name="T1" fmla="*/ 51 h 52"/>
                <a:gd name="T2" fmla="*/ 0 w 19"/>
                <a:gd name="T3" fmla="*/ 51 h 52"/>
                <a:gd name="T4" fmla="*/ 6 w 19"/>
                <a:gd name="T5" fmla="*/ 34 h 52"/>
                <a:gd name="T6" fmla="*/ 6 w 19"/>
                <a:gd name="T7" fmla="*/ 34 h 52"/>
                <a:gd name="T8" fmla="*/ 12 w 19"/>
                <a:gd name="T9" fmla="*/ 11 h 52"/>
                <a:gd name="T10" fmla="*/ 12 w 19"/>
                <a:gd name="T11" fmla="*/ 11 h 52"/>
                <a:gd name="T12" fmla="*/ 18 w 19"/>
                <a:gd name="T13" fmla="*/ 0 h 52"/>
                <a:gd name="T14" fmla="*/ 18 w 19"/>
                <a:gd name="T15" fmla="*/ 0 h 52"/>
                <a:gd name="T16" fmla="*/ 18 w 1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2">
                  <a:moveTo>
                    <a:pt x="0" y="51"/>
                  </a:moveTo>
                  <a:lnTo>
                    <a:pt x="0" y="51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Freeform 341"/>
            <p:cNvSpPr>
              <a:spLocks noChangeArrowheads="1"/>
            </p:cNvSpPr>
            <p:nvPr/>
          </p:nvSpPr>
          <p:spPr bwMode="auto">
            <a:xfrm>
              <a:off x="5932488" y="3511550"/>
              <a:ext cx="4762" cy="6350"/>
            </a:xfrm>
            <a:custGeom>
              <a:avLst/>
              <a:gdLst>
                <a:gd name="T0" fmla="*/ 11 w 12"/>
                <a:gd name="T1" fmla="*/ 17 h 18"/>
                <a:gd name="T2" fmla="*/ 5 w 12"/>
                <a:gd name="T3" fmla="*/ 11 h 18"/>
                <a:gd name="T4" fmla="*/ 5 w 12"/>
                <a:gd name="T5" fmla="*/ 11 h 18"/>
                <a:gd name="T6" fmla="*/ 0 w 12"/>
                <a:gd name="T7" fmla="*/ 5 h 18"/>
                <a:gd name="T8" fmla="*/ 0 w 1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1" y="17"/>
                  </a:moveTo>
                  <a:lnTo>
                    <a:pt x="5" y="11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Freeform 342"/>
            <p:cNvSpPr>
              <a:spLocks noChangeArrowheads="1"/>
            </p:cNvSpPr>
            <p:nvPr/>
          </p:nvSpPr>
          <p:spPr bwMode="auto">
            <a:xfrm>
              <a:off x="6049963" y="3308350"/>
              <a:ext cx="84137" cy="139700"/>
            </a:xfrm>
            <a:custGeom>
              <a:avLst/>
              <a:gdLst>
                <a:gd name="T0" fmla="*/ 233 w 234"/>
                <a:gd name="T1" fmla="*/ 0 h 388"/>
                <a:gd name="T2" fmla="*/ 233 w 234"/>
                <a:gd name="T3" fmla="*/ 0 h 388"/>
                <a:gd name="T4" fmla="*/ 233 w 234"/>
                <a:gd name="T5" fmla="*/ 6 h 388"/>
                <a:gd name="T6" fmla="*/ 233 w 234"/>
                <a:gd name="T7" fmla="*/ 6 h 388"/>
                <a:gd name="T8" fmla="*/ 233 w 234"/>
                <a:gd name="T9" fmla="*/ 17 h 388"/>
                <a:gd name="T10" fmla="*/ 233 w 234"/>
                <a:gd name="T11" fmla="*/ 17 h 388"/>
                <a:gd name="T12" fmla="*/ 227 w 234"/>
                <a:gd name="T13" fmla="*/ 34 h 388"/>
                <a:gd name="T14" fmla="*/ 227 w 234"/>
                <a:gd name="T15" fmla="*/ 34 h 388"/>
                <a:gd name="T16" fmla="*/ 221 w 234"/>
                <a:gd name="T17" fmla="*/ 46 h 388"/>
                <a:gd name="T18" fmla="*/ 221 w 234"/>
                <a:gd name="T19" fmla="*/ 46 h 388"/>
                <a:gd name="T20" fmla="*/ 210 w 234"/>
                <a:gd name="T21" fmla="*/ 51 h 388"/>
                <a:gd name="T22" fmla="*/ 210 w 234"/>
                <a:gd name="T23" fmla="*/ 51 h 388"/>
                <a:gd name="T24" fmla="*/ 199 w 234"/>
                <a:gd name="T25" fmla="*/ 63 h 388"/>
                <a:gd name="T26" fmla="*/ 199 w 234"/>
                <a:gd name="T27" fmla="*/ 63 h 388"/>
                <a:gd name="T28" fmla="*/ 187 w 234"/>
                <a:gd name="T29" fmla="*/ 74 h 388"/>
                <a:gd name="T30" fmla="*/ 187 w 234"/>
                <a:gd name="T31" fmla="*/ 74 h 388"/>
                <a:gd name="T32" fmla="*/ 187 w 234"/>
                <a:gd name="T33" fmla="*/ 85 h 388"/>
                <a:gd name="T34" fmla="*/ 187 w 234"/>
                <a:gd name="T35" fmla="*/ 85 h 388"/>
                <a:gd name="T36" fmla="*/ 187 w 234"/>
                <a:gd name="T37" fmla="*/ 103 h 388"/>
                <a:gd name="T38" fmla="*/ 187 w 234"/>
                <a:gd name="T39" fmla="*/ 103 h 388"/>
                <a:gd name="T40" fmla="*/ 187 w 234"/>
                <a:gd name="T41" fmla="*/ 108 h 388"/>
                <a:gd name="T42" fmla="*/ 187 w 234"/>
                <a:gd name="T43" fmla="*/ 108 h 388"/>
                <a:gd name="T44" fmla="*/ 193 w 234"/>
                <a:gd name="T45" fmla="*/ 113 h 388"/>
                <a:gd name="T46" fmla="*/ 193 w 234"/>
                <a:gd name="T47" fmla="*/ 113 h 388"/>
                <a:gd name="T48" fmla="*/ 187 w 234"/>
                <a:gd name="T49" fmla="*/ 125 h 388"/>
                <a:gd name="T50" fmla="*/ 187 w 234"/>
                <a:gd name="T51" fmla="*/ 125 h 388"/>
                <a:gd name="T52" fmla="*/ 187 w 234"/>
                <a:gd name="T53" fmla="*/ 137 h 388"/>
                <a:gd name="T54" fmla="*/ 187 w 234"/>
                <a:gd name="T55" fmla="*/ 137 h 388"/>
                <a:gd name="T56" fmla="*/ 181 w 234"/>
                <a:gd name="T57" fmla="*/ 142 h 388"/>
                <a:gd name="T58" fmla="*/ 181 w 234"/>
                <a:gd name="T59" fmla="*/ 142 h 388"/>
                <a:gd name="T60" fmla="*/ 176 w 234"/>
                <a:gd name="T61" fmla="*/ 153 h 388"/>
                <a:gd name="T62" fmla="*/ 176 w 234"/>
                <a:gd name="T63" fmla="*/ 153 h 388"/>
                <a:gd name="T64" fmla="*/ 176 w 234"/>
                <a:gd name="T65" fmla="*/ 171 h 388"/>
                <a:gd name="T66" fmla="*/ 176 w 234"/>
                <a:gd name="T67" fmla="*/ 171 h 388"/>
                <a:gd name="T68" fmla="*/ 181 w 234"/>
                <a:gd name="T69" fmla="*/ 182 h 388"/>
                <a:gd name="T70" fmla="*/ 181 w 234"/>
                <a:gd name="T71" fmla="*/ 182 h 388"/>
                <a:gd name="T72" fmla="*/ 181 w 234"/>
                <a:gd name="T73" fmla="*/ 188 h 388"/>
                <a:gd name="T74" fmla="*/ 181 w 234"/>
                <a:gd name="T75" fmla="*/ 188 h 388"/>
                <a:gd name="T76" fmla="*/ 181 w 234"/>
                <a:gd name="T77" fmla="*/ 193 h 388"/>
                <a:gd name="T78" fmla="*/ 181 w 234"/>
                <a:gd name="T79" fmla="*/ 193 h 388"/>
                <a:gd name="T80" fmla="*/ 176 w 234"/>
                <a:gd name="T81" fmla="*/ 205 h 388"/>
                <a:gd name="T82" fmla="*/ 176 w 234"/>
                <a:gd name="T83" fmla="*/ 205 h 388"/>
                <a:gd name="T84" fmla="*/ 170 w 234"/>
                <a:gd name="T85" fmla="*/ 216 h 388"/>
                <a:gd name="T86" fmla="*/ 170 w 234"/>
                <a:gd name="T87" fmla="*/ 216 h 388"/>
                <a:gd name="T88" fmla="*/ 165 w 234"/>
                <a:gd name="T89" fmla="*/ 227 h 388"/>
                <a:gd name="T90" fmla="*/ 165 w 234"/>
                <a:gd name="T91" fmla="*/ 227 h 388"/>
                <a:gd name="T92" fmla="*/ 165 w 234"/>
                <a:gd name="T93" fmla="*/ 239 h 388"/>
                <a:gd name="T94" fmla="*/ 165 w 234"/>
                <a:gd name="T95" fmla="*/ 239 h 388"/>
                <a:gd name="T96" fmla="*/ 159 w 234"/>
                <a:gd name="T97" fmla="*/ 244 h 388"/>
                <a:gd name="T98" fmla="*/ 159 w 234"/>
                <a:gd name="T99" fmla="*/ 244 h 388"/>
                <a:gd name="T100" fmla="*/ 153 w 234"/>
                <a:gd name="T101" fmla="*/ 256 h 388"/>
                <a:gd name="T102" fmla="*/ 153 w 234"/>
                <a:gd name="T103" fmla="*/ 256 h 388"/>
                <a:gd name="T104" fmla="*/ 153 w 234"/>
                <a:gd name="T105" fmla="*/ 262 h 388"/>
                <a:gd name="T106" fmla="*/ 153 w 234"/>
                <a:gd name="T107" fmla="*/ 262 h 388"/>
                <a:gd name="T108" fmla="*/ 147 w 234"/>
                <a:gd name="T109" fmla="*/ 267 h 388"/>
                <a:gd name="T110" fmla="*/ 147 w 234"/>
                <a:gd name="T111" fmla="*/ 267 h 388"/>
                <a:gd name="T112" fmla="*/ 147 w 234"/>
                <a:gd name="T113" fmla="*/ 273 h 388"/>
                <a:gd name="T114" fmla="*/ 108 w 234"/>
                <a:gd name="T115" fmla="*/ 302 h 388"/>
                <a:gd name="T116" fmla="*/ 74 w 234"/>
                <a:gd name="T117" fmla="*/ 330 h 388"/>
                <a:gd name="T118" fmla="*/ 34 w 234"/>
                <a:gd name="T119" fmla="*/ 358 h 388"/>
                <a:gd name="T120" fmla="*/ 0 w 234"/>
                <a:gd name="T121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4" h="388">
                  <a:moveTo>
                    <a:pt x="233" y="0"/>
                  </a:moveTo>
                  <a:lnTo>
                    <a:pt x="233" y="0"/>
                  </a:lnTo>
                  <a:lnTo>
                    <a:pt x="233" y="6"/>
                  </a:lnTo>
                  <a:lnTo>
                    <a:pt x="233" y="6"/>
                  </a:lnTo>
                  <a:lnTo>
                    <a:pt x="233" y="17"/>
                  </a:lnTo>
                  <a:lnTo>
                    <a:pt x="233" y="17"/>
                  </a:lnTo>
                  <a:lnTo>
                    <a:pt x="227" y="34"/>
                  </a:lnTo>
                  <a:lnTo>
                    <a:pt x="227" y="34"/>
                  </a:lnTo>
                  <a:lnTo>
                    <a:pt x="221" y="46"/>
                  </a:lnTo>
                  <a:lnTo>
                    <a:pt x="221" y="46"/>
                  </a:lnTo>
                  <a:lnTo>
                    <a:pt x="210" y="51"/>
                  </a:lnTo>
                  <a:lnTo>
                    <a:pt x="210" y="51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103"/>
                  </a:lnTo>
                  <a:lnTo>
                    <a:pt x="187" y="103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93" y="113"/>
                  </a:lnTo>
                  <a:lnTo>
                    <a:pt x="193" y="113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76" y="153"/>
                  </a:lnTo>
                  <a:lnTo>
                    <a:pt x="176" y="153"/>
                  </a:lnTo>
                  <a:lnTo>
                    <a:pt x="176" y="171"/>
                  </a:lnTo>
                  <a:lnTo>
                    <a:pt x="176" y="171"/>
                  </a:lnTo>
                  <a:lnTo>
                    <a:pt x="181" y="182"/>
                  </a:lnTo>
                  <a:lnTo>
                    <a:pt x="181" y="182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1" y="193"/>
                  </a:lnTo>
                  <a:lnTo>
                    <a:pt x="181" y="193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5" y="239"/>
                  </a:lnTo>
                  <a:lnTo>
                    <a:pt x="165" y="239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3" y="256"/>
                  </a:lnTo>
                  <a:lnTo>
                    <a:pt x="153" y="256"/>
                  </a:lnTo>
                  <a:lnTo>
                    <a:pt x="153" y="262"/>
                  </a:lnTo>
                  <a:lnTo>
                    <a:pt x="153" y="262"/>
                  </a:lnTo>
                  <a:lnTo>
                    <a:pt x="147" y="267"/>
                  </a:lnTo>
                  <a:lnTo>
                    <a:pt x="147" y="267"/>
                  </a:lnTo>
                  <a:lnTo>
                    <a:pt x="147" y="273"/>
                  </a:lnTo>
                  <a:lnTo>
                    <a:pt x="108" y="302"/>
                  </a:lnTo>
                  <a:lnTo>
                    <a:pt x="74" y="330"/>
                  </a:lnTo>
                  <a:lnTo>
                    <a:pt x="34" y="358"/>
                  </a:lnTo>
                  <a:lnTo>
                    <a:pt x="0" y="38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Freeform 343"/>
            <p:cNvSpPr>
              <a:spLocks noChangeArrowheads="1"/>
            </p:cNvSpPr>
            <p:nvPr/>
          </p:nvSpPr>
          <p:spPr bwMode="auto">
            <a:xfrm>
              <a:off x="6191250" y="3308350"/>
              <a:ext cx="115888" cy="238125"/>
            </a:xfrm>
            <a:custGeom>
              <a:avLst/>
              <a:gdLst>
                <a:gd name="T0" fmla="*/ 0 w 324"/>
                <a:gd name="T1" fmla="*/ 6 h 661"/>
                <a:gd name="T2" fmla="*/ 5 w 324"/>
                <a:gd name="T3" fmla="*/ 12 h 661"/>
                <a:gd name="T4" fmla="*/ 11 w 324"/>
                <a:gd name="T5" fmla="*/ 34 h 661"/>
                <a:gd name="T6" fmla="*/ 17 w 324"/>
                <a:gd name="T7" fmla="*/ 46 h 661"/>
                <a:gd name="T8" fmla="*/ 11 w 324"/>
                <a:gd name="T9" fmla="*/ 63 h 661"/>
                <a:gd name="T10" fmla="*/ 17 w 324"/>
                <a:gd name="T11" fmla="*/ 68 h 661"/>
                <a:gd name="T12" fmla="*/ 23 w 324"/>
                <a:gd name="T13" fmla="*/ 80 h 661"/>
                <a:gd name="T14" fmla="*/ 17 w 324"/>
                <a:gd name="T15" fmla="*/ 85 h 661"/>
                <a:gd name="T16" fmla="*/ 28 w 324"/>
                <a:gd name="T17" fmla="*/ 97 h 661"/>
                <a:gd name="T18" fmla="*/ 34 w 324"/>
                <a:gd name="T19" fmla="*/ 103 h 661"/>
                <a:gd name="T20" fmla="*/ 39 w 324"/>
                <a:gd name="T21" fmla="*/ 113 h 661"/>
                <a:gd name="T22" fmla="*/ 51 w 324"/>
                <a:gd name="T23" fmla="*/ 119 h 661"/>
                <a:gd name="T24" fmla="*/ 57 w 324"/>
                <a:gd name="T25" fmla="*/ 131 h 661"/>
                <a:gd name="T26" fmla="*/ 68 w 324"/>
                <a:gd name="T27" fmla="*/ 131 h 661"/>
                <a:gd name="T28" fmla="*/ 79 w 324"/>
                <a:gd name="T29" fmla="*/ 131 h 661"/>
                <a:gd name="T30" fmla="*/ 85 w 324"/>
                <a:gd name="T31" fmla="*/ 137 h 661"/>
                <a:gd name="T32" fmla="*/ 108 w 324"/>
                <a:gd name="T33" fmla="*/ 142 h 661"/>
                <a:gd name="T34" fmla="*/ 119 w 324"/>
                <a:gd name="T35" fmla="*/ 142 h 661"/>
                <a:gd name="T36" fmla="*/ 131 w 324"/>
                <a:gd name="T37" fmla="*/ 137 h 661"/>
                <a:gd name="T38" fmla="*/ 131 w 324"/>
                <a:gd name="T39" fmla="*/ 142 h 661"/>
                <a:gd name="T40" fmla="*/ 142 w 324"/>
                <a:gd name="T41" fmla="*/ 148 h 661"/>
                <a:gd name="T42" fmla="*/ 136 w 324"/>
                <a:gd name="T43" fmla="*/ 159 h 661"/>
                <a:gd name="T44" fmla="*/ 113 w 324"/>
                <a:gd name="T45" fmla="*/ 159 h 661"/>
                <a:gd name="T46" fmla="*/ 102 w 324"/>
                <a:gd name="T47" fmla="*/ 165 h 661"/>
                <a:gd name="T48" fmla="*/ 108 w 324"/>
                <a:gd name="T49" fmla="*/ 188 h 661"/>
                <a:gd name="T50" fmla="*/ 113 w 324"/>
                <a:gd name="T51" fmla="*/ 199 h 661"/>
                <a:gd name="T52" fmla="*/ 108 w 324"/>
                <a:gd name="T53" fmla="*/ 216 h 661"/>
                <a:gd name="T54" fmla="*/ 97 w 324"/>
                <a:gd name="T55" fmla="*/ 216 h 661"/>
                <a:gd name="T56" fmla="*/ 79 w 324"/>
                <a:gd name="T57" fmla="*/ 216 h 661"/>
                <a:gd name="T58" fmla="*/ 79 w 324"/>
                <a:gd name="T59" fmla="*/ 222 h 661"/>
                <a:gd name="T60" fmla="*/ 79 w 324"/>
                <a:gd name="T61" fmla="*/ 250 h 661"/>
                <a:gd name="T62" fmla="*/ 73 w 324"/>
                <a:gd name="T63" fmla="*/ 250 h 661"/>
                <a:gd name="T64" fmla="*/ 79 w 324"/>
                <a:gd name="T65" fmla="*/ 267 h 661"/>
                <a:gd name="T66" fmla="*/ 79 w 324"/>
                <a:gd name="T67" fmla="*/ 273 h 661"/>
                <a:gd name="T68" fmla="*/ 91 w 324"/>
                <a:gd name="T69" fmla="*/ 290 h 661"/>
                <a:gd name="T70" fmla="*/ 97 w 324"/>
                <a:gd name="T71" fmla="*/ 302 h 661"/>
                <a:gd name="T72" fmla="*/ 113 w 324"/>
                <a:gd name="T73" fmla="*/ 341 h 661"/>
                <a:gd name="T74" fmla="*/ 125 w 324"/>
                <a:gd name="T75" fmla="*/ 352 h 661"/>
                <a:gd name="T76" fmla="*/ 142 w 324"/>
                <a:gd name="T77" fmla="*/ 364 h 661"/>
                <a:gd name="T78" fmla="*/ 176 w 324"/>
                <a:gd name="T79" fmla="*/ 392 h 661"/>
                <a:gd name="T80" fmla="*/ 182 w 324"/>
                <a:gd name="T81" fmla="*/ 403 h 661"/>
                <a:gd name="T82" fmla="*/ 176 w 324"/>
                <a:gd name="T83" fmla="*/ 421 h 661"/>
                <a:gd name="T84" fmla="*/ 170 w 324"/>
                <a:gd name="T85" fmla="*/ 427 h 661"/>
                <a:gd name="T86" fmla="*/ 193 w 324"/>
                <a:gd name="T87" fmla="*/ 427 h 661"/>
                <a:gd name="T88" fmla="*/ 204 w 324"/>
                <a:gd name="T89" fmla="*/ 427 h 661"/>
                <a:gd name="T90" fmla="*/ 216 w 324"/>
                <a:gd name="T91" fmla="*/ 438 h 661"/>
                <a:gd name="T92" fmla="*/ 222 w 324"/>
                <a:gd name="T93" fmla="*/ 449 h 661"/>
                <a:gd name="T94" fmla="*/ 233 w 324"/>
                <a:gd name="T95" fmla="*/ 467 h 661"/>
                <a:gd name="T96" fmla="*/ 244 w 324"/>
                <a:gd name="T97" fmla="*/ 477 h 661"/>
                <a:gd name="T98" fmla="*/ 261 w 324"/>
                <a:gd name="T99" fmla="*/ 500 h 661"/>
                <a:gd name="T100" fmla="*/ 261 w 324"/>
                <a:gd name="T101" fmla="*/ 512 h 661"/>
                <a:gd name="T102" fmla="*/ 261 w 324"/>
                <a:gd name="T103" fmla="*/ 540 h 661"/>
                <a:gd name="T104" fmla="*/ 261 w 324"/>
                <a:gd name="T105" fmla="*/ 552 h 661"/>
                <a:gd name="T106" fmla="*/ 267 w 324"/>
                <a:gd name="T107" fmla="*/ 580 h 661"/>
                <a:gd name="T108" fmla="*/ 284 w 324"/>
                <a:gd name="T109" fmla="*/ 580 h 661"/>
                <a:gd name="T110" fmla="*/ 290 w 324"/>
                <a:gd name="T111" fmla="*/ 602 h 661"/>
                <a:gd name="T112" fmla="*/ 290 w 324"/>
                <a:gd name="T113" fmla="*/ 620 h 661"/>
                <a:gd name="T114" fmla="*/ 295 w 324"/>
                <a:gd name="T115" fmla="*/ 620 h 661"/>
                <a:gd name="T116" fmla="*/ 307 w 324"/>
                <a:gd name="T117" fmla="*/ 626 h 661"/>
                <a:gd name="T118" fmla="*/ 318 w 324"/>
                <a:gd name="T119" fmla="*/ 648 h 661"/>
                <a:gd name="T120" fmla="*/ 323 w 324"/>
                <a:gd name="T121" fmla="*/ 654 h 661"/>
                <a:gd name="T122" fmla="*/ 323 w 324"/>
                <a:gd name="T123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66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4" y="103"/>
                  </a:lnTo>
                  <a:lnTo>
                    <a:pt x="34" y="10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51" y="119"/>
                  </a:lnTo>
                  <a:lnTo>
                    <a:pt x="51" y="119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68" y="131"/>
                  </a:lnTo>
                  <a:lnTo>
                    <a:pt x="68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9" y="131"/>
                  </a:lnTo>
                  <a:lnTo>
                    <a:pt x="79" y="131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42"/>
                  </a:lnTo>
                  <a:lnTo>
                    <a:pt x="131" y="142"/>
                  </a:lnTo>
                  <a:lnTo>
                    <a:pt x="136" y="142"/>
                  </a:lnTo>
                  <a:lnTo>
                    <a:pt x="136" y="142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13" y="159"/>
                  </a:lnTo>
                  <a:lnTo>
                    <a:pt x="113" y="159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113" y="199"/>
                  </a:lnTo>
                  <a:lnTo>
                    <a:pt x="113" y="199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97" y="216"/>
                  </a:lnTo>
                  <a:lnTo>
                    <a:pt x="97" y="216"/>
                  </a:lnTo>
                  <a:lnTo>
                    <a:pt x="91" y="216"/>
                  </a:lnTo>
                  <a:lnTo>
                    <a:pt x="91" y="216"/>
                  </a:lnTo>
                  <a:lnTo>
                    <a:pt x="79" y="216"/>
                  </a:lnTo>
                  <a:lnTo>
                    <a:pt x="79" y="216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79" y="250"/>
                  </a:lnTo>
                  <a:lnTo>
                    <a:pt x="79" y="250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85" y="284"/>
                  </a:lnTo>
                  <a:lnTo>
                    <a:pt x="85" y="284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7" y="302"/>
                  </a:lnTo>
                  <a:lnTo>
                    <a:pt x="97" y="30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3" y="341"/>
                  </a:lnTo>
                  <a:lnTo>
                    <a:pt x="113" y="341"/>
                  </a:lnTo>
                  <a:lnTo>
                    <a:pt x="119" y="352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42" y="364"/>
                  </a:lnTo>
                  <a:lnTo>
                    <a:pt x="142" y="364"/>
                  </a:lnTo>
                  <a:lnTo>
                    <a:pt x="159" y="375"/>
                  </a:lnTo>
                  <a:lnTo>
                    <a:pt x="159" y="375"/>
                  </a:lnTo>
                  <a:lnTo>
                    <a:pt x="176" y="392"/>
                  </a:lnTo>
                  <a:lnTo>
                    <a:pt x="176" y="392"/>
                  </a:lnTo>
                  <a:lnTo>
                    <a:pt x="182" y="403"/>
                  </a:lnTo>
                  <a:lnTo>
                    <a:pt x="182" y="403"/>
                  </a:lnTo>
                  <a:lnTo>
                    <a:pt x="182" y="415"/>
                  </a:lnTo>
                  <a:lnTo>
                    <a:pt x="182" y="415"/>
                  </a:lnTo>
                  <a:lnTo>
                    <a:pt x="176" y="421"/>
                  </a:lnTo>
                  <a:lnTo>
                    <a:pt x="176" y="421"/>
                  </a:lnTo>
                  <a:lnTo>
                    <a:pt x="170" y="427"/>
                  </a:lnTo>
                  <a:lnTo>
                    <a:pt x="170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204" y="427"/>
                  </a:lnTo>
                  <a:lnTo>
                    <a:pt x="204" y="427"/>
                  </a:lnTo>
                  <a:lnTo>
                    <a:pt x="210" y="427"/>
                  </a:lnTo>
                  <a:lnTo>
                    <a:pt x="210" y="427"/>
                  </a:lnTo>
                  <a:lnTo>
                    <a:pt x="216" y="438"/>
                  </a:lnTo>
                  <a:lnTo>
                    <a:pt x="216" y="438"/>
                  </a:lnTo>
                  <a:lnTo>
                    <a:pt x="222" y="449"/>
                  </a:lnTo>
                  <a:lnTo>
                    <a:pt x="222" y="449"/>
                  </a:lnTo>
                  <a:lnTo>
                    <a:pt x="227" y="455"/>
                  </a:lnTo>
                  <a:lnTo>
                    <a:pt x="227" y="455"/>
                  </a:lnTo>
                  <a:lnTo>
                    <a:pt x="233" y="467"/>
                  </a:lnTo>
                  <a:lnTo>
                    <a:pt x="233" y="467"/>
                  </a:lnTo>
                  <a:lnTo>
                    <a:pt x="244" y="477"/>
                  </a:lnTo>
                  <a:lnTo>
                    <a:pt x="244" y="477"/>
                  </a:lnTo>
                  <a:lnTo>
                    <a:pt x="256" y="495"/>
                  </a:lnTo>
                  <a:lnTo>
                    <a:pt x="256" y="495"/>
                  </a:lnTo>
                  <a:lnTo>
                    <a:pt x="261" y="500"/>
                  </a:lnTo>
                  <a:lnTo>
                    <a:pt x="261" y="500"/>
                  </a:lnTo>
                  <a:lnTo>
                    <a:pt x="261" y="512"/>
                  </a:lnTo>
                  <a:lnTo>
                    <a:pt x="261" y="512"/>
                  </a:lnTo>
                  <a:lnTo>
                    <a:pt x="261" y="523"/>
                  </a:lnTo>
                  <a:lnTo>
                    <a:pt x="261" y="523"/>
                  </a:lnTo>
                  <a:lnTo>
                    <a:pt x="261" y="540"/>
                  </a:lnTo>
                  <a:lnTo>
                    <a:pt x="261" y="540"/>
                  </a:lnTo>
                  <a:lnTo>
                    <a:pt x="261" y="552"/>
                  </a:lnTo>
                  <a:lnTo>
                    <a:pt x="261" y="552"/>
                  </a:lnTo>
                  <a:lnTo>
                    <a:pt x="261" y="568"/>
                  </a:lnTo>
                  <a:lnTo>
                    <a:pt x="261" y="568"/>
                  </a:lnTo>
                  <a:lnTo>
                    <a:pt x="267" y="580"/>
                  </a:lnTo>
                  <a:lnTo>
                    <a:pt x="273" y="580"/>
                  </a:lnTo>
                  <a:lnTo>
                    <a:pt x="278" y="580"/>
                  </a:lnTo>
                  <a:lnTo>
                    <a:pt x="284" y="580"/>
                  </a:lnTo>
                  <a:lnTo>
                    <a:pt x="290" y="580"/>
                  </a:lnTo>
                  <a:lnTo>
                    <a:pt x="290" y="591"/>
                  </a:lnTo>
                  <a:lnTo>
                    <a:pt x="290" y="602"/>
                  </a:lnTo>
                  <a:lnTo>
                    <a:pt x="290" y="608"/>
                  </a:lnTo>
                  <a:lnTo>
                    <a:pt x="290" y="620"/>
                  </a:lnTo>
                  <a:lnTo>
                    <a:pt x="290" y="620"/>
                  </a:lnTo>
                  <a:lnTo>
                    <a:pt x="290" y="620"/>
                  </a:lnTo>
                  <a:lnTo>
                    <a:pt x="290" y="620"/>
                  </a:lnTo>
                  <a:lnTo>
                    <a:pt x="295" y="620"/>
                  </a:lnTo>
                  <a:lnTo>
                    <a:pt x="295" y="620"/>
                  </a:lnTo>
                  <a:lnTo>
                    <a:pt x="307" y="626"/>
                  </a:lnTo>
                  <a:lnTo>
                    <a:pt x="307" y="626"/>
                  </a:lnTo>
                  <a:lnTo>
                    <a:pt x="313" y="637"/>
                  </a:lnTo>
                  <a:lnTo>
                    <a:pt x="313" y="637"/>
                  </a:lnTo>
                  <a:lnTo>
                    <a:pt x="318" y="648"/>
                  </a:lnTo>
                  <a:lnTo>
                    <a:pt x="318" y="648"/>
                  </a:lnTo>
                  <a:lnTo>
                    <a:pt x="323" y="654"/>
                  </a:lnTo>
                  <a:lnTo>
                    <a:pt x="323" y="654"/>
                  </a:lnTo>
                  <a:lnTo>
                    <a:pt x="323" y="660"/>
                  </a:lnTo>
                  <a:lnTo>
                    <a:pt x="323" y="660"/>
                  </a:lnTo>
                  <a:lnTo>
                    <a:pt x="323" y="66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Freeform 344"/>
            <p:cNvSpPr>
              <a:spLocks noChangeArrowheads="1"/>
            </p:cNvSpPr>
            <p:nvPr/>
          </p:nvSpPr>
          <p:spPr bwMode="auto">
            <a:xfrm>
              <a:off x="6178550" y="3222625"/>
              <a:ext cx="26988" cy="85725"/>
            </a:xfrm>
            <a:custGeom>
              <a:avLst/>
              <a:gdLst>
                <a:gd name="T0" fmla="*/ 34 w 74"/>
                <a:gd name="T1" fmla="*/ 239 h 240"/>
                <a:gd name="T2" fmla="*/ 34 w 74"/>
                <a:gd name="T3" fmla="*/ 239 h 240"/>
                <a:gd name="T4" fmla="*/ 39 w 74"/>
                <a:gd name="T5" fmla="*/ 227 h 240"/>
                <a:gd name="T6" fmla="*/ 39 w 74"/>
                <a:gd name="T7" fmla="*/ 222 h 240"/>
                <a:gd name="T8" fmla="*/ 39 w 74"/>
                <a:gd name="T9" fmla="*/ 211 h 240"/>
                <a:gd name="T10" fmla="*/ 34 w 74"/>
                <a:gd name="T11" fmla="*/ 199 h 240"/>
                <a:gd name="T12" fmla="*/ 34 w 74"/>
                <a:gd name="T13" fmla="*/ 188 h 240"/>
                <a:gd name="T14" fmla="*/ 28 w 74"/>
                <a:gd name="T15" fmla="*/ 177 h 240"/>
                <a:gd name="T16" fmla="*/ 22 w 74"/>
                <a:gd name="T17" fmla="*/ 165 h 240"/>
                <a:gd name="T18" fmla="*/ 11 w 74"/>
                <a:gd name="T19" fmla="*/ 154 h 240"/>
                <a:gd name="T20" fmla="*/ 6 w 74"/>
                <a:gd name="T21" fmla="*/ 142 h 240"/>
                <a:gd name="T22" fmla="*/ 0 w 74"/>
                <a:gd name="T23" fmla="*/ 126 h 240"/>
                <a:gd name="T24" fmla="*/ 6 w 74"/>
                <a:gd name="T25" fmla="*/ 114 h 240"/>
                <a:gd name="T26" fmla="*/ 11 w 74"/>
                <a:gd name="T27" fmla="*/ 108 h 240"/>
                <a:gd name="T28" fmla="*/ 17 w 74"/>
                <a:gd name="T29" fmla="*/ 97 h 240"/>
                <a:gd name="T30" fmla="*/ 17 w 74"/>
                <a:gd name="T31" fmla="*/ 92 h 240"/>
                <a:gd name="T32" fmla="*/ 22 w 74"/>
                <a:gd name="T33" fmla="*/ 80 h 240"/>
                <a:gd name="T34" fmla="*/ 17 w 74"/>
                <a:gd name="T35" fmla="*/ 74 h 240"/>
                <a:gd name="T36" fmla="*/ 22 w 74"/>
                <a:gd name="T37" fmla="*/ 74 h 240"/>
                <a:gd name="T38" fmla="*/ 22 w 74"/>
                <a:gd name="T39" fmla="*/ 68 h 240"/>
                <a:gd name="T40" fmla="*/ 17 w 74"/>
                <a:gd name="T41" fmla="*/ 63 h 240"/>
                <a:gd name="T42" fmla="*/ 11 w 74"/>
                <a:gd name="T43" fmla="*/ 52 h 240"/>
                <a:gd name="T44" fmla="*/ 11 w 74"/>
                <a:gd name="T45" fmla="*/ 46 h 240"/>
                <a:gd name="T46" fmla="*/ 11 w 74"/>
                <a:gd name="T47" fmla="*/ 34 h 240"/>
                <a:gd name="T48" fmla="*/ 17 w 74"/>
                <a:gd name="T49" fmla="*/ 29 h 240"/>
                <a:gd name="T50" fmla="*/ 28 w 74"/>
                <a:gd name="T51" fmla="*/ 17 h 240"/>
                <a:gd name="T52" fmla="*/ 28 w 74"/>
                <a:gd name="T53" fmla="*/ 12 h 240"/>
                <a:gd name="T54" fmla="*/ 34 w 74"/>
                <a:gd name="T55" fmla="*/ 6 h 240"/>
                <a:gd name="T56" fmla="*/ 39 w 74"/>
                <a:gd name="T57" fmla="*/ 12 h 240"/>
                <a:gd name="T58" fmla="*/ 45 w 74"/>
                <a:gd name="T59" fmla="*/ 17 h 240"/>
                <a:gd name="T60" fmla="*/ 57 w 74"/>
                <a:gd name="T61" fmla="*/ 23 h 240"/>
                <a:gd name="T62" fmla="*/ 62 w 74"/>
                <a:gd name="T63" fmla="*/ 23 h 240"/>
                <a:gd name="T64" fmla="*/ 68 w 74"/>
                <a:gd name="T65" fmla="*/ 17 h 240"/>
                <a:gd name="T66" fmla="*/ 73 w 74"/>
                <a:gd name="T67" fmla="*/ 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240">
                  <a:moveTo>
                    <a:pt x="34" y="239"/>
                  </a:moveTo>
                  <a:lnTo>
                    <a:pt x="34" y="239"/>
                  </a:lnTo>
                  <a:lnTo>
                    <a:pt x="34" y="239"/>
                  </a:lnTo>
                  <a:lnTo>
                    <a:pt x="34" y="239"/>
                  </a:lnTo>
                  <a:lnTo>
                    <a:pt x="39" y="227"/>
                  </a:lnTo>
                  <a:lnTo>
                    <a:pt x="39" y="227"/>
                  </a:lnTo>
                  <a:lnTo>
                    <a:pt x="39" y="222"/>
                  </a:lnTo>
                  <a:lnTo>
                    <a:pt x="39" y="222"/>
                  </a:lnTo>
                  <a:lnTo>
                    <a:pt x="39" y="211"/>
                  </a:lnTo>
                  <a:lnTo>
                    <a:pt x="39" y="211"/>
                  </a:lnTo>
                  <a:lnTo>
                    <a:pt x="34" y="199"/>
                  </a:lnTo>
                  <a:lnTo>
                    <a:pt x="34" y="199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6" y="142"/>
                  </a:lnTo>
                  <a:lnTo>
                    <a:pt x="6" y="142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8" y="17"/>
                  </a:lnTo>
                  <a:lnTo>
                    <a:pt x="68" y="12"/>
                  </a:lnTo>
                  <a:lnTo>
                    <a:pt x="73" y="6"/>
                  </a:lnTo>
                  <a:lnTo>
                    <a:pt x="73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Freeform 345"/>
            <p:cNvSpPr>
              <a:spLocks noChangeArrowheads="1"/>
            </p:cNvSpPr>
            <p:nvPr/>
          </p:nvSpPr>
          <p:spPr bwMode="auto">
            <a:xfrm>
              <a:off x="6207125" y="32194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2DB27"/>
            </a:solidFill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Freeform 346"/>
            <p:cNvSpPr>
              <a:spLocks noChangeArrowheads="1"/>
            </p:cNvSpPr>
            <p:nvPr/>
          </p:nvSpPr>
          <p:spPr bwMode="auto">
            <a:xfrm>
              <a:off x="4854575" y="2635250"/>
              <a:ext cx="36513" cy="42863"/>
            </a:xfrm>
            <a:custGeom>
              <a:avLst/>
              <a:gdLst>
                <a:gd name="T0" fmla="*/ 68 w 103"/>
                <a:gd name="T1" fmla="*/ 0 h 121"/>
                <a:gd name="T2" fmla="*/ 68 w 103"/>
                <a:gd name="T3" fmla="*/ 0 h 121"/>
                <a:gd name="T4" fmla="*/ 62 w 103"/>
                <a:gd name="T5" fmla="*/ 6 h 121"/>
                <a:gd name="T6" fmla="*/ 62 w 103"/>
                <a:gd name="T7" fmla="*/ 6 h 121"/>
                <a:gd name="T8" fmla="*/ 51 w 103"/>
                <a:gd name="T9" fmla="*/ 12 h 121"/>
                <a:gd name="T10" fmla="*/ 51 w 103"/>
                <a:gd name="T11" fmla="*/ 12 h 121"/>
                <a:gd name="T12" fmla="*/ 34 w 103"/>
                <a:gd name="T13" fmla="*/ 23 h 121"/>
                <a:gd name="T14" fmla="*/ 34 w 103"/>
                <a:gd name="T15" fmla="*/ 23 h 121"/>
                <a:gd name="T16" fmla="*/ 34 w 103"/>
                <a:gd name="T17" fmla="*/ 28 h 121"/>
                <a:gd name="T18" fmla="*/ 34 w 103"/>
                <a:gd name="T19" fmla="*/ 40 h 121"/>
                <a:gd name="T20" fmla="*/ 34 w 103"/>
                <a:gd name="T21" fmla="*/ 40 h 121"/>
                <a:gd name="T22" fmla="*/ 34 w 103"/>
                <a:gd name="T23" fmla="*/ 46 h 121"/>
                <a:gd name="T24" fmla="*/ 29 w 103"/>
                <a:gd name="T25" fmla="*/ 51 h 121"/>
                <a:gd name="T26" fmla="*/ 29 w 103"/>
                <a:gd name="T27" fmla="*/ 51 h 121"/>
                <a:gd name="T28" fmla="*/ 17 w 103"/>
                <a:gd name="T29" fmla="*/ 57 h 121"/>
                <a:gd name="T30" fmla="*/ 17 w 103"/>
                <a:gd name="T31" fmla="*/ 57 h 121"/>
                <a:gd name="T32" fmla="*/ 5 w 103"/>
                <a:gd name="T33" fmla="*/ 57 h 121"/>
                <a:gd name="T34" fmla="*/ 5 w 103"/>
                <a:gd name="T35" fmla="*/ 57 h 121"/>
                <a:gd name="T36" fmla="*/ 0 w 103"/>
                <a:gd name="T37" fmla="*/ 62 h 121"/>
                <a:gd name="T38" fmla="*/ 5 w 103"/>
                <a:gd name="T39" fmla="*/ 68 h 121"/>
                <a:gd name="T40" fmla="*/ 5 w 103"/>
                <a:gd name="T41" fmla="*/ 68 h 121"/>
                <a:gd name="T42" fmla="*/ 5 w 103"/>
                <a:gd name="T43" fmla="*/ 80 h 121"/>
                <a:gd name="T44" fmla="*/ 5 w 103"/>
                <a:gd name="T45" fmla="*/ 80 h 121"/>
                <a:gd name="T46" fmla="*/ 5 w 103"/>
                <a:gd name="T47" fmla="*/ 86 h 121"/>
                <a:gd name="T48" fmla="*/ 5 w 103"/>
                <a:gd name="T49" fmla="*/ 86 h 121"/>
                <a:gd name="T50" fmla="*/ 5 w 103"/>
                <a:gd name="T51" fmla="*/ 86 h 121"/>
                <a:gd name="T52" fmla="*/ 5 w 103"/>
                <a:gd name="T53" fmla="*/ 86 h 121"/>
                <a:gd name="T54" fmla="*/ 17 w 103"/>
                <a:gd name="T55" fmla="*/ 86 h 121"/>
                <a:gd name="T56" fmla="*/ 17 w 103"/>
                <a:gd name="T57" fmla="*/ 86 h 121"/>
                <a:gd name="T58" fmla="*/ 23 w 103"/>
                <a:gd name="T59" fmla="*/ 91 h 121"/>
                <a:gd name="T60" fmla="*/ 29 w 103"/>
                <a:gd name="T61" fmla="*/ 91 h 121"/>
                <a:gd name="T62" fmla="*/ 29 w 103"/>
                <a:gd name="T63" fmla="*/ 91 h 121"/>
                <a:gd name="T64" fmla="*/ 34 w 103"/>
                <a:gd name="T65" fmla="*/ 108 h 121"/>
                <a:gd name="T66" fmla="*/ 34 w 103"/>
                <a:gd name="T67" fmla="*/ 108 h 121"/>
                <a:gd name="T68" fmla="*/ 34 w 103"/>
                <a:gd name="T69" fmla="*/ 114 h 121"/>
                <a:gd name="T70" fmla="*/ 34 w 103"/>
                <a:gd name="T71" fmla="*/ 114 h 121"/>
                <a:gd name="T72" fmla="*/ 40 w 103"/>
                <a:gd name="T73" fmla="*/ 114 h 121"/>
                <a:gd name="T74" fmla="*/ 45 w 103"/>
                <a:gd name="T75" fmla="*/ 114 h 121"/>
                <a:gd name="T76" fmla="*/ 45 w 103"/>
                <a:gd name="T77" fmla="*/ 114 h 121"/>
                <a:gd name="T78" fmla="*/ 57 w 103"/>
                <a:gd name="T79" fmla="*/ 102 h 121"/>
                <a:gd name="T80" fmla="*/ 57 w 103"/>
                <a:gd name="T81" fmla="*/ 102 h 121"/>
                <a:gd name="T82" fmla="*/ 62 w 103"/>
                <a:gd name="T83" fmla="*/ 102 h 121"/>
                <a:gd name="T84" fmla="*/ 62 w 103"/>
                <a:gd name="T85" fmla="*/ 102 h 121"/>
                <a:gd name="T86" fmla="*/ 62 w 103"/>
                <a:gd name="T87" fmla="*/ 102 h 121"/>
                <a:gd name="T88" fmla="*/ 62 w 103"/>
                <a:gd name="T89" fmla="*/ 102 h 121"/>
                <a:gd name="T90" fmla="*/ 62 w 103"/>
                <a:gd name="T91" fmla="*/ 102 h 121"/>
                <a:gd name="T92" fmla="*/ 68 w 103"/>
                <a:gd name="T93" fmla="*/ 102 h 121"/>
                <a:gd name="T94" fmla="*/ 68 w 103"/>
                <a:gd name="T95" fmla="*/ 108 h 121"/>
                <a:gd name="T96" fmla="*/ 74 w 103"/>
                <a:gd name="T97" fmla="*/ 114 h 121"/>
                <a:gd name="T98" fmla="*/ 79 w 103"/>
                <a:gd name="T99" fmla="*/ 120 h 121"/>
                <a:gd name="T100" fmla="*/ 85 w 103"/>
                <a:gd name="T101" fmla="*/ 114 h 121"/>
                <a:gd name="T102" fmla="*/ 91 w 103"/>
                <a:gd name="T103" fmla="*/ 114 h 121"/>
                <a:gd name="T104" fmla="*/ 96 w 103"/>
                <a:gd name="T105" fmla="*/ 114 h 121"/>
                <a:gd name="T106" fmla="*/ 102 w 103"/>
                <a:gd name="T107" fmla="*/ 11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21">
                  <a:moveTo>
                    <a:pt x="68" y="0"/>
                  </a:moveTo>
                  <a:lnTo>
                    <a:pt x="68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8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6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0" y="62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23" y="91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8" y="102"/>
                  </a:lnTo>
                  <a:lnTo>
                    <a:pt x="68" y="108"/>
                  </a:lnTo>
                  <a:lnTo>
                    <a:pt x="74" y="114"/>
                  </a:lnTo>
                  <a:lnTo>
                    <a:pt x="79" y="120"/>
                  </a:lnTo>
                  <a:lnTo>
                    <a:pt x="85" y="114"/>
                  </a:lnTo>
                  <a:lnTo>
                    <a:pt x="91" y="114"/>
                  </a:lnTo>
                  <a:lnTo>
                    <a:pt x="96" y="114"/>
                  </a:lnTo>
                  <a:lnTo>
                    <a:pt x="102" y="11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Freeform 347"/>
            <p:cNvSpPr>
              <a:spLocks noChangeArrowheads="1"/>
            </p:cNvSpPr>
            <p:nvPr/>
          </p:nvSpPr>
          <p:spPr bwMode="auto">
            <a:xfrm>
              <a:off x="5108575" y="2790825"/>
              <a:ext cx="92075" cy="61913"/>
            </a:xfrm>
            <a:custGeom>
              <a:avLst/>
              <a:gdLst>
                <a:gd name="T0" fmla="*/ 6 w 257"/>
                <a:gd name="T1" fmla="*/ 6 h 171"/>
                <a:gd name="T2" fmla="*/ 18 w 257"/>
                <a:gd name="T3" fmla="*/ 17 h 171"/>
                <a:gd name="T4" fmla="*/ 24 w 257"/>
                <a:gd name="T5" fmla="*/ 23 h 171"/>
                <a:gd name="T6" fmla="*/ 24 w 257"/>
                <a:gd name="T7" fmla="*/ 23 h 171"/>
                <a:gd name="T8" fmla="*/ 29 w 257"/>
                <a:gd name="T9" fmla="*/ 23 h 171"/>
                <a:gd name="T10" fmla="*/ 35 w 257"/>
                <a:gd name="T11" fmla="*/ 23 h 171"/>
                <a:gd name="T12" fmla="*/ 40 w 257"/>
                <a:gd name="T13" fmla="*/ 34 h 171"/>
                <a:gd name="T14" fmla="*/ 40 w 257"/>
                <a:gd name="T15" fmla="*/ 45 h 171"/>
                <a:gd name="T16" fmla="*/ 46 w 257"/>
                <a:gd name="T17" fmla="*/ 51 h 171"/>
                <a:gd name="T18" fmla="*/ 46 w 257"/>
                <a:gd name="T19" fmla="*/ 57 h 171"/>
                <a:gd name="T20" fmla="*/ 46 w 257"/>
                <a:gd name="T21" fmla="*/ 63 h 171"/>
                <a:gd name="T22" fmla="*/ 52 w 257"/>
                <a:gd name="T23" fmla="*/ 63 h 171"/>
                <a:gd name="T24" fmla="*/ 57 w 257"/>
                <a:gd name="T25" fmla="*/ 63 h 171"/>
                <a:gd name="T26" fmla="*/ 63 w 257"/>
                <a:gd name="T27" fmla="*/ 68 h 171"/>
                <a:gd name="T28" fmla="*/ 80 w 257"/>
                <a:gd name="T29" fmla="*/ 85 h 171"/>
                <a:gd name="T30" fmla="*/ 91 w 257"/>
                <a:gd name="T31" fmla="*/ 97 h 171"/>
                <a:gd name="T32" fmla="*/ 103 w 257"/>
                <a:gd name="T33" fmla="*/ 97 h 171"/>
                <a:gd name="T34" fmla="*/ 109 w 257"/>
                <a:gd name="T35" fmla="*/ 91 h 171"/>
                <a:gd name="T36" fmla="*/ 109 w 257"/>
                <a:gd name="T37" fmla="*/ 85 h 171"/>
                <a:gd name="T38" fmla="*/ 109 w 257"/>
                <a:gd name="T39" fmla="*/ 91 h 171"/>
                <a:gd name="T40" fmla="*/ 109 w 257"/>
                <a:gd name="T41" fmla="*/ 97 h 171"/>
                <a:gd name="T42" fmla="*/ 114 w 257"/>
                <a:gd name="T43" fmla="*/ 108 h 171"/>
                <a:gd name="T44" fmla="*/ 125 w 257"/>
                <a:gd name="T45" fmla="*/ 119 h 171"/>
                <a:gd name="T46" fmla="*/ 137 w 257"/>
                <a:gd name="T47" fmla="*/ 125 h 171"/>
                <a:gd name="T48" fmla="*/ 143 w 257"/>
                <a:gd name="T49" fmla="*/ 131 h 171"/>
                <a:gd name="T50" fmla="*/ 154 w 257"/>
                <a:gd name="T51" fmla="*/ 131 h 171"/>
                <a:gd name="T52" fmla="*/ 160 w 257"/>
                <a:gd name="T53" fmla="*/ 137 h 171"/>
                <a:gd name="T54" fmla="*/ 171 w 257"/>
                <a:gd name="T55" fmla="*/ 137 h 171"/>
                <a:gd name="T56" fmla="*/ 183 w 257"/>
                <a:gd name="T57" fmla="*/ 131 h 171"/>
                <a:gd name="T58" fmla="*/ 188 w 257"/>
                <a:gd name="T59" fmla="*/ 131 h 171"/>
                <a:gd name="T60" fmla="*/ 194 w 257"/>
                <a:gd name="T61" fmla="*/ 137 h 171"/>
                <a:gd name="T62" fmla="*/ 194 w 257"/>
                <a:gd name="T63" fmla="*/ 154 h 171"/>
                <a:gd name="T64" fmla="*/ 194 w 257"/>
                <a:gd name="T65" fmla="*/ 159 h 171"/>
                <a:gd name="T66" fmla="*/ 199 w 257"/>
                <a:gd name="T67" fmla="*/ 165 h 171"/>
                <a:gd name="T68" fmla="*/ 205 w 257"/>
                <a:gd name="T69" fmla="*/ 165 h 171"/>
                <a:gd name="T70" fmla="*/ 216 w 257"/>
                <a:gd name="T71" fmla="*/ 165 h 171"/>
                <a:gd name="T72" fmla="*/ 222 w 257"/>
                <a:gd name="T73" fmla="*/ 170 h 171"/>
                <a:gd name="T74" fmla="*/ 228 w 257"/>
                <a:gd name="T75" fmla="*/ 170 h 171"/>
                <a:gd name="T76" fmla="*/ 234 w 257"/>
                <a:gd name="T77" fmla="*/ 165 h 171"/>
                <a:gd name="T78" fmla="*/ 245 w 257"/>
                <a:gd name="T79" fmla="*/ 16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171">
                  <a:moveTo>
                    <a:pt x="0" y="0"/>
                  </a:moveTo>
                  <a:lnTo>
                    <a:pt x="6" y="6"/>
                  </a:lnTo>
                  <a:lnTo>
                    <a:pt x="12" y="11"/>
                  </a:lnTo>
                  <a:lnTo>
                    <a:pt x="18" y="17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9" y="91"/>
                  </a:lnTo>
                  <a:lnTo>
                    <a:pt x="109" y="91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4" y="108"/>
                  </a:lnTo>
                  <a:lnTo>
                    <a:pt x="114" y="108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37" y="125"/>
                  </a:lnTo>
                  <a:lnTo>
                    <a:pt x="137" y="125"/>
                  </a:lnTo>
                  <a:lnTo>
                    <a:pt x="143" y="131"/>
                  </a:lnTo>
                  <a:lnTo>
                    <a:pt x="143" y="131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60" y="137"/>
                  </a:lnTo>
                  <a:lnTo>
                    <a:pt x="160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216" y="165"/>
                  </a:lnTo>
                  <a:lnTo>
                    <a:pt x="216" y="165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8" y="170"/>
                  </a:lnTo>
                  <a:lnTo>
                    <a:pt x="228" y="170"/>
                  </a:lnTo>
                  <a:lnTo>
                    <a:pt x="228" y="170"/>
                  </a:lnTo>
                  <a:lnTo>
                    <a:pt x="234" y="165"/>
                  </a:lnTo>
                  <a:lnTo>
                    <a:pt x="239" y="165"/>
                  </a:lnTo>
                  <a:lnTo>
                    <a:pt x="245" y="165"/>
                  </a:lnTo>
                  <a:lnTo>
                    <a:pt x="256" y="16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Freeform 348"/>
            <p:cNvSpPr>
              <a:spLocks noChangeArrowheads="1"/>
            </p:cNvSpPr>
            <p:nvPr/>
          </p:nvSpPr>
          <p:spPr bwMode="auto">
            <a:xfrm>
              <a:off x="5200650" y="2833688"/>
              <a:ext cx="7938" cy="20637"/>
            </a:xfrm>
            <a:custGeom>
              <a:avLst/>
              <a:gdLst>
                <a:gd name="T0" fmla="*/ 6 w 24"/>
                <a:gd name="T1" fmla="*/ 57 h 58"/>
                <a:gd name="T2" fmla="*/ 6 w 24"/>
                <a:gd name="T3" fmla="*/ 57 h 58"/>
                <a:gd name="T4" fmla="*/ 6 w 24"/>
                <a:gd name="T5" fmla="*/ 51 h 58"/>
                <a:gd name="T6" fmla="*/ 6 w 24"/>
                <a:gd name="T7" fmla="*/ 51 h 58"/>
                <a:gd name="T8" fmla="*/ 0 w 24"/>
                <a:gd name="T9" fmla="*/ 51 h 58"/>
                <a:gd name="T10" fmla="*/ 0 w 24"/>
                <a:gd name="T11" fmla="*/ 51 h 58"/>
                <a:gd name="T12" fmla="*/ 0 w 24"/>
                <a:gd name="T13" fmla="*/ 40 h 58"/>
                <a:gd name="T14" fmla="*/ 0 w 24"/>
                <a:gd name="T15" fmla="*/ 40 h 58"/>
                <a:gd name="T16" fmla="*/ 6 w 24"/>
                <a:gd name="T17" fmla="*/ 29 h 58"/>
                <a:gd name="T18" fmla="*/ 6 w 24"/>
                <a:gd name="T19" fmla="*/ 29 h 58"/>
                <a:gd name="T20" fmla="*/ 6 w 24"/>
                <a:gd name="T21" fmla="*/ 23 h 58"/>
                <a:gd name="T22" fmla="*/ 6 w 24"/>
                <a:gd name="T23" fmla="*/ 23 h 58"/>
                <a:gd name="T24" fmla="*/ 6 w 24"/>
                <a:gd name="T25" fmla="*/ 12 h 58"/>
                <a:gd name="T26" fmla="*/ 6 w 24"/>
                <a:gd name="T27" fmla="*/ 12 h 58"/>
                <a:gd name="T28" fmla="*/ 6 w 24"/>
                <a:gd name="T29" fmla="*/ 6 h 58"/>
                <a:gd name="T30" fmla="*/ 6 w 24"/>
                <a:gd name="T31" fmla="*/ 6 h 58"/>
                <a:gd name="T32" fmla="*/ 23 w 24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8">
                  <a:moveTo>
                    <a:pt x="6" y="57"/>
                  </a:moveTo>
                  <a:lnTo>
                    <a:pt x="6" y="57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3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Freeform 349"/>
            <p:cNvSpPr>
              <a:spLocks noChangeArrowheads="1"/>
            </p:cNvSpPr>
            <p:nvPr/>
          </p:nvSpPr>
          <p:spPr bwMode="auto">
            <a:xfrm>
              <a:off x="5195888" y="2801938"/>
              <a:ext cx="14287" cy="33337"/>
            </a:xfrm>
            <a:custGeom>
              <a:avLst/>
              <a:gdLst>
                <a:gd name="T0" fmla="*/ 34 w 40"/>
                <a:gd name="T1" fmla="*/ 90 h 91"/>
                <a:gd name="T2" fmla="*/ 34 w 40"/>
                <a:gd name="T3" fmla="*/ 90 h 91"/>
                <a:gd name="T4" fmla="*/ 34 w 40"/>
                <a:gd name="T5" fmla="*/ 85 h 91"/>
                <a:gd name="T6" fmla="*/ 34 w 40"/>
                <a:gd name="T7" fmla="*/ 85 h 91"/>
                <a:gd name="T8" fmla="*/ 39 w 40"/>
                <a:gd name="T9" fmla="*/ 74 h 91"/>
                <a:gd name="T10" fmla="*/ 39 w 40"/>
                <a:gd name="T11" fmla="*/ 74 h 91"/>
                <a:gd name="T12" fmla="*/ 39 w 40"/>
                <a:gd name="T13" fmla="*/ 56 h 91"/>
                <a:gd name="T14" fmla="*/ 39 w 40"/>
                <a:gd name="T15" fmla="*/ 56 h 91"/>
                <a:gd name="T16" fmla="*/ 34 w 40"/>
                <a:gd name="T17" fmla="*/ 45 h 91"/>
                <a:gd name="T18" fmla="*/ 29 w 40"/>
                <a:gd name="T19" fmla="*/ 39 h 91"/>
                <a:gd name="T20" fmla="*/ 29 w 40"/>
                <a:gd name="T21" fmla="*/ 39 h 91"/>
                <a:gd name="T22" fmla="*/ 23 w 40"/>
                <a:gd name="T23" fmla="*/ 39 h 91"/>
                <a:gd name="T24" fmla="*/ 17 w 40"/>
                <a:gd name="T25" fmla="*/ 34 h 91"/>
                <a:gd name="T26" fmla="*/ 17 w 40"/>
                <a:gd name="T27" fmla="*/ 34 h 91"/>
                <a:gd name="T28" fmla="*/ 29 w 40"/>
                <a:gd name="T29" fmla="*/ 28 h 91"/>
                <a:gd name="T30" fmla="*/ 29 w 40"/>
                <a:gd name="T31" fmla="*/ 28 h 91"/>
                <a:gd name="T32" fmla="*/ 34 w 40"/>
                <a:gd name="T33" fmla="*/ 22 h 91"/>
                <a:gd name="T34" fmla="*/ 34 w 40"/>
                <a:gd name="T35" fmla="*/ 22 h 91"/>
                <a:gd name="T36" fmla="*/ 34 w 40"/>
                <a:gd name="T37" fmla="*/ 16 h 91"/>
                <a:gd name="T38" fmla="*/ 34 w 40"/>
                <a:gd name="T39" fmla="*/ 16 h 91"/>
                <a:gd name="T40" fmla="*/ 34 w 40"/>
                <a:gd name="T41" fmla="*/ 16 h 91"/>
                <a:gd name="T42" fmla="*/ 23 w 40"/>
                <a:gd name="T43" fmla="*/ 16 h 91"/>
                <a:gd name="T44" fmla="*/ 23 w 40"/>
                <a:gd name="T45" fmla="*/ 16 h 91"/>
                <a:gd name="T46" fmla="*/ 11 w 40"/>
                <a:gd name="T47" fmla="*/ 11 h 91"/>
                <a:gd name="T48" fmla="*/ 11 w 40"/>
                <a:gd name="T49" fmla="*/ 11 h 91"/>
                <a:gd name="T50" fmla="*/ 5 w 40"/>
                <a:gd name="T51" fmla="*/ 5 h 91"/>
                <a:gd name="T52" fmla="*/ 5 w 40"/>
                <a:gd name="T53" fmla="*/ 5 h 91"/>
                <a:gd name="T54" fmla="*/ 0 w 40"/>
                <a:gd name="T5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91">
                  <a:moveTo>
                    <a:pt x="34" y="90"/>
                  </a:moveTo>
                  <a:lnTo>
                    <a:pt x="34" y="90"/>
                  </a:lnTo>
                  <a:lnTo>
                    <a:pt x="34" y="85"/>
                  </a:lnTo>
                  <a:lnTo>
                    <a:pt x="34" y="85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4" y="45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3" y="3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Freeform 350"/>
            <p:cNvSpPr>
              <a:spLocks noChangeArrowheads="1"/>
            </p:cNvSpPr>
            <p:nvPr/>
          </p:nvSpPr>
          <p:spPr bwMode="auto">
            <a:xfrm>
              <a:off x="5138738" y="2781300"/>
              <a:ext cx="57150" cy="20638"/>
            </a:xfrm>
            <a:custGeom>
              <a:avLst/>
              <a:gdLst>
                <a:gd name="T0" fmla="*/ 159 w 160"/>
                <a:gd name="T1" fmla="*/ 57 h 58"/>
                <a:gd name="T2" fmla="*/ 159 w 160"/>
                <a:gd name="T3" fmla="*/ 57 h 58"/>
                <a:gd name="T4" fmla="*/ 153 w 160"/>
                <a:gd name="T5" fmla="*/ 57 h 58"/>
                <a:gd name="T6" fmla="*/ 153 w 160"/>
                <a:gd name="T7" fmla="*/ 57 h 58"/>
                <a:gd name="T8" fmla="*/ 148 w 160"/>
                <a:gd name="T9" fmla="*/ 57 h 58"/>
                <a:gd name="T10" fmla="*/ 148 w 160"/>
                <a:gd name="T11" fmla="*/ 57 h 58"/>
                <a:gd name="T12" fmla="*/ 136 w 160"/>
                <a:gd name="T13" fmla="*/ 51 h 58"/>
                <a:gd name="T14" fmla="*/ 136 w 160"/>
                <a:gd name="T15" fmla="*/ 51 h 58"/>
                <a:gd name="T16" fmla="*/ 130 w 160"/>
                <a:gd name="T17" fmla="*/ 39 h 58"/>
                <a:gd name="T18" fmla="*/ 130 w 160"/>
                <a:gd name="T19" fmla="*/ 39 h 58"/>
                <a:gd name="T20" fmla="*/ 130 w 160"/>
                <a:gd name="T21" fmla="*/ 34 h 58"/>
                <a:gd name="T22" fmla="*/ 130 w 160"/>
                <a:gd name="T23" fmla="*/ 34 h 58"/>
                <a:gd name="T24" fmla="*/ 125 w 160"/>
                <a:gd name="T25" fmla="*/ 28 h 58"/>
                <a:gd name="T26" fmla="*/ 125 w 160"/>
                <a:gd name="T27" fmla="*/ 28 h 58"/>
                <a:gd name="T28" fmla="*/ 113 w 160"/>
                <a:gd name="T29" fmla="*/ 34 h 58"/>
                <a:gd name="T30" fmla="*/ 113 w 160"/>
                <a:gd name="T31" fmla="*/ 34 h 58"/>
                <a:gd name="T32" fmla="*/ 102 w 160"/>
                <a:gd name="T33" fmla="*/ 34 h 58"/>
                <a:gd name="T34" fmla="*/ 102 w 160"/>
                <a:gd name="T35" fmla="*/ 34 h 58"/>
                <a:gd name="T36" fmla="*/ 91 w 160"/>
                <a:gd name="T37" fmla="*/ 34 h 58"/>
                <a:gd name="T38" fmla="*/ 91 w 160"/>
                <a:gd name="T39" fmla="*/ 34 h 58"/>
                <a:gd name="T40" fmla="*/ 79 w 160"/>
                <a:gd name="T41" fmla="*/ 39 h 58"/>
                <a:gd name="T42" fmla="*/ 79 w 160"/>
                <a:gd name="T43" fmla="*/ 39 h 58"/>
                <a:gd name="T44" fmla="*/ 68 w 160"/>
                <a:gd name="T45" fmla="*/ 45 h 58"/>
                <a:gd name="T46" fmla="*/ 68 w 160"/>
                <a:gd name="T47" fmla="*/ 45 h 58"/>
                <a:gd name="T48" fmla="*/ 57 w 160"/>
                <a:gd name="T49" fmla="*/ 45 h 58"/>
                <a:gd name="T50" fmla="*/ 57 w 160"/>
                <a:gd name="T51" fmla="*/ 45 h 58"/>
                <a:gd name="T52" fmla="*/ 28 w 160"/>
                <a:gd name="T53" fmla="*/ 34 h 58"/>
                <a:gd name="T54" fmla="*/ 28 w 160"/>
                <a:gd name="T55" fmla="*/ 34 h 58"/>
                <a:gd name="T56" fmla="*/ 11 w 160"/>
                <a:gd name="T57" fmla="*/ 22 h 58"/>
                <a:gd name="T58" fmla="*/ 11 w 160"/>
                <a:gd name="T59" fmla="*/ 22 h 58"/>
                <a:gd name="T60" fmla="*/ 0 w 160"/>
                <a:gd name="T61" fmla="*/ 5 h 58"/>
                <a:gd name="T62" fmla="*/ 0 w 160"/>
                <a:gd name="T63" fmla="*/ 5 h 58"/>
                <a:gd name="T64" fmla="*/ 0 w 160"/>
                <a:gd name="T6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58">
                  <a:moveTo>
                    <a:pt x="159" y="57"/>
                  </a:moveTo>
                  <a:lnTo>
                    <a:pt x="159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48" y="57"/>
                  </a:lnTo>
                  <a:lnTo>
                    <a:pt x="148" y="57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0" y="34"/>
                  </a:lnTo>
                  <a:lnTo>
                    <a:pt x="130" y="34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13" y="34"/>
                  </a:lnTo>
                  <a:lnTo>
                    <a:pt x="11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91" y="34"/>
                  </a:lnTo>
                  <a:lnTo>
                    <a:pt x="91" y="34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Freeform 351"/>
            <p:cNvSpPr>
              <a:spLocks noChangeArrowheads="1"/>
            </p:cNvSpPr>
            <p:nvPr/>
          </p:nvSpPr>
          <p:spPr bwMode="auto">
            <a:xfrm>
              <a:off x="5195888" y="2730500"/>
              <a:ext cx="55562" cy="73025"/>
            </a:xfrm>
            <a:custGeom>
              <a:avLst/>
              <a:gdLst>
                <a:gd name="T0" fmla="*/ 0 w 155"/>
                <a:gd name="T1" fmla="*/ 200 h 201"/>
                <a:gd name="T2" fmla="*/ 0 w 155"/>
                <a:gd name="T3" fmla="*/ 200 h 201"/>
                <a:gd name="T4" fmla="*/ 5 w 155"/>
                <a:gd name="T5" fmla="*/ 194 h 201"/>
                <a:gd name="T6" fmla="*/ 5 w 155"/>
                <a:gd name="T7" fmla="*/ 194 h 201"/>
                <a:gd name="T8" fmla="*/ 11 w 155"/>
                <a:gd name="T9" fmla="*/ 171 h 201"/>
                <a:gd name="T10" fmla="*/ 11 w 155"/>
                <a:gd name="T11" fmla="*/ 171 h 201"/>
                <a:gd name="T12" fmla="*/ 17 w 155"/>
                <a:gd name="T13" fmla="*/ 148 h 201"/>
                <a:gd name="T14" fmla="*/ 17 w 155"/>
                <a:gd name="T15" fmla="*/ 148 h 201"/>
                <a:gd name="T16" fmla="*/ 29 w 155"/>
                <a:gd name="T17" fmla="*/ 131 h 201"/>
                <a:gd name="T18" fmla="*/ 29 w 155"/>
                <a:gd name="T19" fmla="*/ 131 h 201"/>
                <a:gd name="T20" fmla="*/ 29 w 155"/>
                <a:gd name="T21" fmla="*/ 120 h 201"/>
                <a:gd name="T22" fmla="*/ 29 w 155"/>
                <a:gd name="T23" fmla="*/ 120 h 201"/>
                <a:gd name="T24" fmla="*/ 34 w 155"/>
                <a:gd name="T25" fmla="*/ 109 h 201"/>
                <a:gd name="T26" fmla="*/ 34 w 155"/>
                <a:gd name="T27" fmla="*/ 109 h 201"/>
                <a:gd name="T28" fmla="*/ 45 w 155"/>
                <a:gd name="T29" fmla="*/ 103 h 201"/>
                <a:gd name="T30" fmla="*/ 45 w 155"/>
                <a:gd name="T31" fmla="*/ 103 h 201"/>
                <a:gd name="T32" fmla="*/ 63 w 155"/>
                <a:gd name="T33" fmla="*/ 109 h 201"/>
                <a:gd name="T34" fmla="*/ 63 w 155"/>
                <a:gd name="T35" fmla="*/ 109 h 201"/>
                <a:gd name="T36" fmla="*/ 85 w 155"/>
                <a:gd name="T37" fmla="*/ 115 h 201"/>
                <a:gd name="T38" fmla="*/ 85 w 155"/>
                <a:gd name="T39" fmla="*/ 115 h 201"/>
                <a:gd name="T40" fmla="*/ 97 w 155"/>
                <a:gd name="T41" fmla="*/ 109 h 201"/>
                <a:gd name="T42" fmla="*/ 97 w 155"/>
                <a:gd name="T43" fmla="*/ 109 h 201"/>
                <a:gd name="T44" fmla="*/ 102 w 155"/>
                <a:gd name="T45" fmla="*/ 103 h 201"/>
                <a:gd name="T46" fmla="*/ 102 w 155"/>
                <a:gd name="T47" fmla="*/ 103 h 201"/>
                <a:gd name="T48" fmla="*/ 102 w 155"/>
                <a:gd name="T49" fmla="*/ 97 h 201"/>
                <a:gd name="T50" fmla="*/ 102 w 155"/>
                <a:gd name="T51" fmla="*/ 97 h 201"/>
                <a:gd name="T52" fmla="*/ 108 w 155"/>
                <a:gd name="T53" fmla="*/ 97 h 201"/>
                <a:gd name="T54" fmla="*/ 108 w 155"/>
                <a:gd name="T55" fmla="*/ 97 h 201"/>
                <a:gd name="T56" fmla="*/ 119 w 155"/>
                <a:gd name="T57" fmla="*/ 91 h 201"/>
                <a:gd name="T58" fmla="*/ 119 w 155"/>
                <a:gd name="T59" fmla="*/ 91 h 201"/>
                <a:gd name="T60" fmla="*/ 130 w 155"/>
                <a:gd name="T61" fmla="*/ 86 h 201"/>
                <a:gd name="T62" fmla="*/ 130 w 155"/>
                <a:gd name="T63" fmla="*/ 86 h 201"/>
                <a:gd name="T64" fmla="*/ 130 w 155"/>
                <a:gd name="T65" fmla="*/ 80 h 201"/>
                <a:gd name="T66" fmla="*/ 130 w 155"/>
                <a:gd name="T67" fmla="*/ 75 h 201"/>
                <a:gd name="T68" fmla="*/ 130 w 155"/>
                <a:gd name="T69" fmla="*/ 75 h 201"/>
                <a:gd name="T70" fmla="*/ 119 w 155"/>
                <a:gd name="T71" fmla="*/ 69 h 201"/>
                <a:gd name="T72" fmla="*/ 119 w 155"/>
                <a:gd name="T73" fmla="*/ 69 h 201"/>
                <a:gd name="T74" fmla="*/ 119 w 155"/>
                <a:gd name="T75" fmla="*/ 57 h 201"/>
                <a:gd name="T76" fmla="*/ 119 w 155"/>
                <a:gd name="T77" fmla="*/ 57 h 201"/>
                <a:gd name="T78" fmla="*/ 119 w 155"/>
                <a:gd name="T79" fmla="*/ 52 h 201"/>
                <a:gd name="T80" fmla="*/ 119 w 155"/>
                <a:gd name="T81" fmla="*/ 52 h 201"/>
                <a:gd name="T82" fmla="*/ 130 w 155"/>
                <a:gd name="T83" fmla="*/ 52 h 201"/>
                <a:gd name="T84" fmla="*/ 130 w 155"/>
                <a:gd name="T85" fmla="*/ 52 h 201"/>
                <a:gd name="T86" fmla="*/ 136 w 155"/>
                <a:gd name="T87" fmla="*/ 52 h 201"/>
                <a:gd name="T88" fmla="*/ 142 w 155"/>
                <a:gd name="T89" fmla="*/ 46 h 201"/>
                <a:gd name="T90" fmla="*/ 142 w 155"/>
                <a:gd name="T91" fmla="*/ 46 h 201"/>
                <a:gd name="T92" fmla="*/ 148 w 155"/>
                <a:gd name="T93" fmla="*/ 29 h 201"/>
                <a:gd name="T94" fmla="*/ 148 w 155"/>
                <a:gd name="T95" fmla="*/ 29 h 201"/>
                <a:gd name="T96" fmla="*/ 154 w 155"/>
                <a:gd name="T97" fmla="*/ 6 h 201"/>
                <a:gd name="T98" fmla="*/ 154 w 155"/>
                <a:gd name="T99" fmla="*/ 6 h 201"/>
                <a:gd name="T100" fmla="*/ 154 w 155"/>
                <a:gd name="T10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5" h="201">
                  <a:moveTo>
                    <a:pt x="0" y="200"/>
                  </a:moveTo>
                  <a:lnTo>
                    <a:pt x="0" y="200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29" y="120"/>
                  </a:lnTo>
                  <a:lnTo>
                    <a:pt x="29" y="120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0" y="80"/>
                  </a:lnTo>
                  <a:lnTo>
                    <a:pt x="130" y="75"/>
                  </a:lnTo>
                  <a:lnTo>
                    <a:pt x="130" y="75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2"/>
                  </a:lnTo>
                  <a:lnTo>
                    <a:pt x="119" y="5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6" y="52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8" y="29"/>
                  </a:lnTo>
                  <a:lnTo>
                    <a:pt x="148" y="29"/>
                  </a:lnTo>
                  <a:lnTo>
                    <a:pt x="154" y="6"/>
                  </a:lnTo>
                  <a:lnTo>
                    <a:pt x="154" y="6"/>
                  </a:lnTo>
                  <a:lnTo>
                    <a:pt x="15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Freeform 352"/>
            <p:cNvSpPr>
              <a:spLocks noChangeArrowheads="1"/>
            </p:cNvSpPr>
            <p:nvPr/>
          </p:nvSpPr>
          <p:spPr bwMode="auto">
            <a:xfrm>
              <a:off x="5208588" y="2833688"/>
              <a:ext cx="7937" cy="31750"/>
            </a:xfrm>
            <a:custGeom>
              <a:avLst/>
              <a:gdLst>
                <a:gd name="T0" fmla="*/ 0 w 24"/>
                <a:gd name="T1" fmla="*/ 0 h 86"/>
                <a:gd name="T2" fmla="*/ 0 w 24"/>
                <a:gd name="T3" fmla="*/ 0 h 86"/>
                <a:gd name="T4" fmla="*/ 0 w 24"/>
                <a:gd name="T5" fmla="*/ 0 h 86"/>
                <a:gd name="T6" fmla="*/ 0 w 24"/>
                <a:gd name="T7" fmla="*/ 0 h 86"/>
                <a:gd name="T8" fmla="*/ 0 w 24"/>
                <a:gd name="T9" fmla="*/ 0 h 86"/>
                <a:gd name="T10" fmla="*/ 0 w 24"/>
                <a:gd name="T11" fmla="*/ 0 h 86"/>
                <a:gd name="T12" fmla="*/ 5 w 24"/>
                <a:gd name="T13" fmla="*/ 6 h 86"/>
                <a:gd name="T14" fmla="*/ 5 w 24"/>
                <a:gd name="T15" fmla="*/ 6 h 86"/>
                <a:gd name="T16" fmla="*/ 11 w 24"/>
                <a:gd name="T17" fmla="*/ 23 h 86"/>
                <a:gd name="T18" fmla="*/ 11 w 24"/>
                <a:gd name="T19" fmla="*/ 23 h 86"/>
                <a:gd name="T20" fmla="*/ 23 w 24"/>
                <a:gd name="T21" fmla="*/ 35 h 86"/>
                <a:gd name="T22" fmla="*/ 23 w 24"/>
                <a:gd name="T23" fmla="*/ 35 h 86"/>
                <a:gd name="T24" fmla="*/ 23 w 24"/>
                <a:gd name="T25" fmla="*/ 35 h 86"/>
                <a:gd name="T26" fmla="*/ 23 w 24"/>
                <a:gd name="T27" fmla="*/ 35 h 86"/>
                <a:gd name="T28" fmla="*/ 23 w 24"/>
                <a:gd name="T29" fmla="*/ 35 h 86"/>
                <a:gd name="T30" fmla="*/ 23 w 24"/>
                <a:gd name="T31" fmla="*/ 35 h 86"/>
                <a:gd name="T32" fmla="*/ 17 w 24"/>
                <a:gd name="T33" fmla="*/ 46 h 86"/>
                <a:gd name="T34" fmla="*/ 17 w 24"/>
                <a:gd name="T35" fmla="*/ 46 h 86"/>
                <a:gd name="T36" fmla="*/ 11 w 24"/>
                <a:gd name="T37" fmla="*/ 63 h 86"/>
                <a:gd name="T38" fmla="*/ 11 w 24"/>
                <a:gd name="T39" fmla="*/ 63 h 86"/>
                <a:gd name="T40" fmla="*/ 11 w 24"/>
                <a:gd name="T41" fmla="*/ 80 h 86"/>
                <a:gd name="T42" fmla="*/ 11 w 24"/>
                <a:gd name="T43" fmla="*/ 80 h 86"/>
                <a:gd name="T44" fmla="*/ 17 w 24"/>
                <a:gd name="T45" fmla="*/ 85 h 86"/>
                <a:gd name="T46" fmla="*/ 17 w 24"/>
                <a:gd name="T47" fmla="*/ 85 h 86"/>
                <a:gd name="T48" fmla="*/ 17 w 24"/>
                <a:gd name="T4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8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1" y="63"/>
                  </a:lnTo>
                  <a:lnTo>
                    <a:pt x="11" y="63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Freeform 353"/>
            <p:cNvSpPr>
              <a:spLocks noChangeArrowheads="1"/>
            </p:cNvSpPr>
            <p:nvPr/>
          </p:nvSpPr>
          <p:spPr bwMode="auto">
            <a:xfrm>
              <a:off x="5202238" y="2852738"/>
              <a:ext cx="12700" cy="12700"/>
            </a:xfrm>
            <a:custGeom>
              <a:avLst/>
              <a:gdLst>
                <a:gd name="T0" fmla="*/ 34 w 35"/>
                <a:gd name="T1" fmla="*/ 34 h 35"/>
                <a:gd name="T2" fmla="*/ 34 w 35"/>
                <a:gd name="T3" fmla="*/ 34 h 35"/>
                <a:gd name="T4" fmla="*/ 34 w 35"/>
                <a:gd name="T5" fmla="*/ 34 h 35"/>
                <a:gd name="T6" fmla="*/ 34 w 35"/>
                <a:gd name="T7" fmla="*/ 34 h 35"/>
                <a:gd name="T8" fmla="*/ 28 w 35"/>
                <a:gd name="T9" fmla="*/ 34 h 35"/>
                <a:gd name="T10" fmla="*/ 28 w 35"/>
                <a:gd name="T11" fmla="*/ 34 h 35"/>
                <a:gd name="T12" fmla="*/ 17 w 35"/>
                <a:gd name="T13" fmla="*/ 29 h 35"/>
                <a:gd name="T14" fmla="*/ 17 w 35"/>
                <a:gd name="T15" fmla="*/ 29 h 35"/>
                <a:gd name="T16" fmla="*/ 6 w 35"/>
                <a:gd name="T17" fmla="*/ 29 h 35"/>
                <a:gd name="T18" fmla="*/ 6 w 35"/>
                <a:gd name="T19" fmla="*/ 29 h 35"/>
                <a:gd name="T20" fmla="*/ 0 w 35"/>
                <a:gd name="T21" fmla="*/ 23 h 35"/>
                <a:gd name="T22" fmla="*/ 0 w 35"/>
                <a:gd name="T23" fmla="*/ 23 h 35"/>
                <a:gd name="T24" fmla="*/ 0 w 35"/>
                <a:gd name="T25" fmla="*/ 12 h 35"/>
                <a:gd name="T26" fmla="*/ 0 w 35"/>
                <a:gd name="T27" fmla="*/ 12 h 35"/>
                <a:gd name="T28" fmla="*/ 0 w 35"/>
                <a:gd name="T29" fmla="*/ 6 h 35"/>
                <a:gd name="T30" fmla="*/ 0 w 35"/>
                <a:gd name="T31" fmla="*/ 6 h 35"/>
                <a:gd name="T32" fmla="*/ 0 w 3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5"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Freeform 354"/>
            <p:cNvSpPr>
              <a:spLocks noChangeArrowheads="1"/>
            </p:cNvSpPr>
            <p:nvPr/>
          </p:nvSpPr>
          <p:spPr bwMode="auto">
            <a:xfrm>
              <a:off x="5214938" y="2863850"/>
              <a:ext cx="47625" cy="68263"/>
            </a:xfrm>
            <a:custGeom>
              <a:avLst/>
              <a:gdLst>
                <a:gd name="T0" fmla="*/ 0 w 132"/>
                <a:gd name="T1" fmla="*/ 5 h 189"/>
                <a:gd name="T2" fmla="*/ 0 w 132"/>
                <a:gd name="T3" fmla="*/ 5 h 189"/>
                <a:gd name="T4" fmla="*/ 6 w 132"/>
                <a:gd name="T5" fmla="*/ 5 h 189"/>
                <a:gd name="T6" fmla="*/ 6 w 132"/>
                <a:gd name="T7" fmla="*/ 5 h 189"/>
                <a:gd name="T8" fmla="*/ 23 w 132"/>
                <a:gd name="T9" fmla="*/ 0 h 189"/>
                <a:gd name="T10" fmla="*/ 23 w 132"/>
                <a:gd name="T11" fmla="*/ 0 h 189"/>
                <a:gd name="T12" fmla="*/ 46 w 132"/>
                <a:gd name="T13" fmla="*/ 5 h 189"/>
                <a:gd name="T14" fmla="*/ 46 w 132"/>
                <a:gd name="T15" fmla="*/ 5 h 189"/>
                <a:gd name="T16" fmla="*/ 51 w 132"/>
                <a:gd name="T17" fmla="*/ 5 h 189"/>
                <a:gd name="T18" fmla="*/ 63 w 132"/>
                <a:gd name="T19" fmla="*/ 17 h 189"/>
                <a:gd name="T20" fmla="*/ 63 w 132"/>
                <a:gd name="T21" fmla="*/ 17 h 189"/>
                <a:gd name="T22" fmla="*/ 68 w 132"/>
                <a:gd name="T23" fmla="*/ 29 h 189"/>
                <a:gd name="T24" fmla="*/ 68 w 132"/>
                <a:gd name="T25" fmla="*/ 29 h 189"/>
                <a:gd name="T26" fmla="*/ 79 w 132"/>
                <a:gd name="T27" fmla="*/ 29 h 189"/>
                <a:gd name="T28" fmla="*/ 79 w 132"/>
                <a:gd name="T29" fmla="*/ 29 h 189"/>
                <a:gd name="T30" fmla="*/ 85 w 132"/>
                <a:gd name="T31" fmla="*/ 29 h 189"/>
                <a:gd name="T32" fmla="*/ 85 w 132"/>
                <a:gd name="T33" fmla="*/ 29 h 189"/>
                <a:gd name="T34" fmla="*/ 97 w 132"/>
                <a:gd name="T35" fmla="*/ 29 h 189"/>
                <a:gd name="T36" fmla="*/ 97 w 132"/>
                <a:gd name="T37" fmla="*/ 29 h 189"/>
                <a:gd name="T38" fmla="*/ 113 w 132"/>
                <a:gd name="T39" fmla="*/ 29 h 189"/>
                <a:gd name="T40" fmla="*/ 113 w 132"/>
                <a:gd name="T41" fmla="*/ 29 h 189"/>
                <a:gd name="T42" fmla="*/ 125 w 132"/>
                <a:gd name="T43" fmla="*/ 34 h 189"/>
                <a:gd name="T44" fmla="*/ 125 w 132"/>
                <a:gd name="T45" fmla="*/ 34 h 189"/>
                <a:gd name="T46" fmla="*/ 131 w 132"/>
                <a:gd name="T47" fmla="*/ 34 h 189"/>
                <a:gd name="T48" fmla="*/ 131 w 132"/>
                <a:gd name="T49" fmla="*/ 34 h 189"/>
                <a:gd name="T50" fmla="*/ 131 w 132"/>
                <a:gd name="T51" fmla="*/ 34 h 189"/>
                <a:gd name="T52" fmla="*/ 131 w 132"/>
                <a:gd name="T53" fmla="*/ 34 h 189"/>
                <a:gd name="T54" fmla="*/ 131 w 132"/>
                <a:gd name="T55" fmla="*/ 40 h 189"/>
                <a:gd name="T56" fmla="*/ 131 w 132"/>
                <a:gd name="T57" fmla="*/ 40 h 189"/>
                <a:gd name="T58" fmla="*/ 131 w 132"/>
                <a:gd name="T59" fmla="*/ 51 h 189"/>
                <a:gd name="T60" fmla="*/ 131 w 132"/>
                <a:gd name="T61" fmla="*/ 51 h 189"/>
                <a:gd name="T62" fmla="*/ 131 w 132"/>
                <a:gd name="T63" fmla="*/ 63 h 189"/>
                <a:gd name="T64" fmla="*/ 131 w 132"/>
                <a:gd name="T65" fmla="*/ 63 h 189"/>
                <a:gd name="T66" fmla="*/ 125 w 132"/>
                <a:gd name="T67" fmla="*/ 79 h 189"/>
                <a:gd name="T68" fmla="*/ 125 w 132"/>
                <a:gd name="T69" fmla="*/ 79 h 189"/>
                <a:gd name="T70" fmla="*/ 119 w 132"/>
                <a:gd name="T71" fmla="*/ 91 h 189"/>
                <a:gd name="T72" fmla="*/ 119 w 132"/>
                <a:gd name="T73" fmla="*/ 91 h 189"/>
                <a:gd name="T74" fmla="*/ 119 w 132"/>
                <a:gd name="T75" fmla="*/ 97 h 189"/>
                <a:gd name="T76" fmla="*/ 119 w 132"/>
                <a:gd name="T77" fmla="*/ 97 h 189"/>
                <a:gd name="T78" fmla="*/ 119 w 132"/>
                <a:gd name="T79" fmla="*/ 108 h 189"/>
                <a:gd name="T80" fmla="*/ 119 w 132"/>
                <a:gd name="T81" fmla="*/ 108 h 189"/>
                <a:gd name="T82" fmla="*/ 119 w 132"/>
                <a:gd name="T83" fmla="*/ 119 h 189"/>
                <a:gd name="T84" fmla="*/ 119 w 132"/>
                <a:gd name="T85" fmla="*/ 119 h 189"/>
                <a:gd name="T86" fmla="*/ 119 w 132"/>
                <a:gd name="T87" fmla="*/ 131 h 189"/>
                <a:gd name="T88" fmla="*/ 119 w 132"/>
                <a:gd name="T89" fmla="*/ 131 h 189"/>
                <a:gd name="T90" fmla="*/ 119 w 132"/>
                <a:gd name="T91" fmla="*/ 148 h 189"/>
                <a:gd name="T92" fmla="*/ 119 w 132"/>
                <a:gd name="T93" fmla="*/ 148 h 189"/>
                <a:gd name="T94" fmla="*/ 119 w 132"/>
                <a:gd name="T95" fmla="*/ 165 h 189"/>
                <a:gd name="T96" fmla="*/ 119 w 132"/>
                <a:gd name="T97" fmla="*/ 165 h 189"/>
                <a:gd name="T98" fmla="*/ 125 w 132"/>
                <a:gd name="T9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189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25" y="79"/>
                  </a:lnTo>
                  <a:lnTo>
                    <a:pt x="125" y="79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9" y="131"/>
                  </a:lnTo>
                  <a:lnTo>
                    <a:pt x="119" y="131"/>
                  </a:lnTo>
                  <a:lnTo>
                    <a:pt x="119" y="148"/>
                  </a:lnTo>
                  <a:lnTo>
                    <a:pt x="119" y="148"/>
                  </a:lnTo>
                  <a:lnTo>
                    <a:pt x="119" y="165"/>
                  </a:lnTo>
                  <a:lnTo>
                    <a:pt x="119" y="165"/>
                  </a:lnTo>
                  <a:lnTo>
                    <a:pt x="125" y="18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Freeform 355"/>
            <p:cNvSpPr>
              <a:spLocks noChangeArrowheads="1"/>
            </p:cNvSpPr>
            <p:nvPr/>
          </p:nvSpPr>
          <p:spPr bwMode="auto">
            <a:xfrm>
              <a:off x="5280025" y="2641600"/>
              <a:ext cx="25400" cy="3175"/>
            </a:xfrm>
            <a:custGeom>
              <a:avLst/>
              <a:gdLst>
                <a:gd name="T0" fmla="*/ 0 w 69"/>
                <a:gd name="T1" fmla="*/ 0 h 7"/>
                <a:gd name="T2" fmla="*/ 17 w 69"/>
                <a:gd name="T3" fmla="*/ 0 h 7"/>
                <a:gd name="T4" fmla="*/ 34 w 69"/>
                <a:gd name="T5" fmla="*/ 0 h 7"/>
                <a:gd name="T6" fmla="*/ 51 w 69"/>
                <a:gd name="T7" fmla="*/ 6 h 7"/>
                <a:gd name="T8" fmla="*/ 68 w 6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">
                  <a:moveTo>
                    <a:pt x="0" y="0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51" y="6"/>
                  </a:lnTo>
                  <a:lnTo>
                    <a:pt x="68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Freeform 356"/>
            <p:cNvSpPr>
              <a:spLocks noChangeArrowheads="1"/>
            </p:cNvSpPr>
            <p:nvPr/>
          </p:nvSpPr>
          <p:spPr bwMode="auto">
            <a:xfrm>
              <a:off x="5414963" y="2684463"/>
              <a:ext cx="11112" cy="112712"/>
            </a:xfrm>
            <a:custGeom>
              <a:avLst/>
              <a:gdLst>
                <a:gd name="T0" fmla="*/ 6 w 30"/>
                <a:gd name="T1" fmla="*/ 0 h 314"/>
                <a:gd name="T2" fmla="*/ 6 w 30"/>
                <a:gd name="T3" fmla="*/ 0 h 314"/>
                <a:gd name="T4" fmla="*/ 6 w 30"/>
                <a:gd name="T5" fmla="*/ 12 h 314"/>
                <a:gd name="T6" fmla="*/ 6 w 30"/>
                <a:gd name="T7" fmla="*/ 12 h 314"/>
                <a:gd name="T8" fmla="*/ 6 w 30"/>
                <a:gd name="T9" fmla="*/ 35 h 314"/>
                <a:gd name="T10" fmla="*/ 6 w 30"/>
                <a:gd name="T11" fmla="*/ 35 h 314"/>
                <a:gd name="T12" fmla="*/ 6 w 30"/>
                <a:gd name="T13" fmla="*/ 63 h 314"/>
                <a:gd name="T14" fmla="*/ 6 w 30"/>
                <a:gd name="T15" fmla="*/ 63 h 314"/>
                <a:gd name="T16" fmla="*/ 0 w 30"/>
                <a:gd name="T17" fmla="*/ 80 h 314"/>
                <a:gd name="T18" fmla="*/ 0 w 30"/>
                <a:gd name="T19" fmla="*/ 80 h 314"/>
                <a:gd name="T20" fmla="*/ 0 w 30"/>
                <a:gd name="T21" fmla="*/ 97 h 314"/>
                <a:gd name="T22" fmla="*/ 0 w 30"/>
                <a:gd name="T23" fmla="*/ 97 h 314"/>
                <a:gd name="T24" fmla="*/ 6 w 30"/>
                <a:gd name="T25" fmla="*/ 109 h 314"/>
                <a:gd name="T26" fmla="*/ 6 w 30"/>
                <a:gd name="T27" fmla="*/ 109 h 314"/>
                <a:gd name="T28" fmla="*/ 11 w 30"/>
                <a:gd name="T29" fmla="*/ 125 h 314"/>
                <a:gd name="T30" fmla="*/ 11 w 30"/>
                <a:gd name="T31" fmla="*/ 125 h 314"/>
                <a:gd name="T32" fmla="*/ 17 w 30"/>
                <a:gd name="T33" fmla="*/ 131 h 314"/>
                <a:gd name="T34" fmla="*/ 17 w 30"/>
                <a:gd name="T35" fmla="*/ 131 h 314"/>
                <a:gd name="T36" fmla="*/ 17 w 30"/>
                <a:gd name="T37" fmla="*/ 137 h 314"/>
                <a:gd name="T38" fmla="*/ 17 w 30"/>
                <a:gd name="T39" fmla="*/ 137 h 314"/>
                <a:gd name="T40" fmla="*/ 11 w 30"/>
                <a:gd name="T41" fmla="*/ 148 h 314"/>
                <a:gd name="T42" fmla="*/ 11 w 30"/>
                <a:gd name="T43" fmla="*/ 148 h 314"/>
                <a:gd name="T44" fmla="*/ 11 w 30"/>
                <a:gd name="T45" fmla="*/ 160 h 314"/>
                <a:gd name="T46" fmla="*/ 11 w 30"/>
                <a:gd name="T47" fmla="*/ 160 h 314"/>
                <a:gd name="T48" fmla="*/ 11 w 30"/>
                <a:gd name="T49" fmla="*/ 182 h 314"/>
                <a:gd name="T50" fmla="*/ 11 w 30"/>
                <a:gd name="T51" fmla="*/ 182 h 314"/>
                <a:gd name="T52" fmla="*/ 11 w 30"/>
                <a:gd name="T53" fmla="*/ 194 h 314"/>
                <a:gd name="T54" fmla="*/ 11 w 30"/>
                <a:gd name="T55" fmla="*/ 194 h 314"/>
                <a:gd name="T56" fmla="*/ 17 w 30"/>
                <a:gd name="T57" fmla="*/ 205 h 314"/>
                <a:gd name="T58" fmla="*/ 17 w 30"/>
                <a:gd name="T59" fmla="*/ 205 h 314"/>
                <a:gd name="T60" fmla="*/ 23 w 30"/>
                <a:gd name="T61" fmla="*/ 211 h 314"/>
                <a:gd name="T62" fmla="*/ 23 w 30"/>
                <a:gd name="T63" fmla="*/ 211 h 314"/>
                <a:gd name="T64" fmla="*/ 23 w 30"/>
                <a:gd name="T65" fmla="*/ 222 h 314"/>
                <a:gd name="T66" fmla="*/ 23 w 30"/>
                <a:gd name="T67" fmla="*/ 222 h 314"/>
                <a:gd name="T68" fmla="*/ 23 w 30"/>
                <a:gd name="T69" fmla="*/ 245 h 314"/>
                <a:gd name="T70" fmla="*/ 23 w 30"/>
                <a:gd name="T71" fmla="*/ 245 h 314"/>
                <a:gd name="T72" fmla="*/ 29 w 30"/>
                <a:gd name="T73" fmla="*/ 273 h 314"/>
                <a:gd name="T74" fmla="*/ 29 w 30"/>
                <a:gd name="T75" fmla="*/ 273 h 314"/>
                <a:gd name="T76" fmla="*/ 29 w 30"/>
                <a:gd name="T77" fmla="*/ 302 h 314"/>
                <a:gd name="T78" fmla="*/ 29 w 30"/>
                <a:gd name="T79" fmla="*/ 302 h 314"/>
                <a:gd name="T80" fmla="*/ 29 w 30"/>
                <a:gd name="T81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4">
                  <a:moveTo>
                    <a:pt x="6" y="0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11" y="125"/>
                  </a:lnTo>
                  <a:lnTo>
                    <a:pt x="11" y="125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11" y="194"/>
                  </a:lnTo>
                  <a:lnTo>
                    <a:pt x="11" y="194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23" y="211"/>
                  </a:lnTo>
                  <a:lnTo>
                    <a:pt x="23" y="211"/>
                  </a:lnTo>
                  <a:lnTo>
                    <a:pt x="23" y="222"/>
                  </a:lnTo>
                  <a:lnTo>
                    <a:pt x="23" y="222"/>
                  </a:lnTo>
                  <a:lnTo>
                    <a:pt x="23" y="245"/>
                  </a:lnTo>
                  <a:lnTo>
                    <a:pt x="23" y="245"/>
                  </a:lnTo>
                  <a:lnTo>
                    <a:pt x="29" y="273"/>
                  </a:lnTo>
                  <a:lnTo>
                    <a:pt x="29" y="273"/>
                  </a:lnTo>
                  <a:lnTo>
                    <a:pt x="29" y="302"/>
                  </a:lnTo>
                  <a:lnTo>
                    <a:pt x="29" y="302"/>
                  </a:lnTo>
                  <a:lnTo>
                    <a:pt x="29" y="3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Freeform 357"/>
            <p:cNvSpPr>
              <a:spLocks noChangeArrowheads="1"/>
            </p:cNvSpPr>
            <p:nvPr/>
          </p:nvSpPr>
          <p:spPr bwMode="auto">
            <a:xfrm>
              <a:off x="5364163" y="2790825"/>
              <a:ext cx="61912" cy="88900"/>
            </a:xfrm>
            <a:custGeom>
              <a:avLst/>
              <a:gdLst>
                <a:gd name="T0" fmla="*/ 165 w 172"/>
                <a:gd name="T1" fmla="*/ 11 h 245"/>
                <a:gd name="T2" fmla="*/ 148 w 172"/>
                <a:gd name="T3" fmla="*/ 6 h 245"/>
                <a:gd name="T4" fmla="*/ 142 w 172"/>
                <a:gd name="T5" fmla="*/ 0 h 245"/>
                <a:gd name="T6" fmla="*/ 137 w 172"/>
                <a:gd name="T7" fmla="*/ 6 h 245"/>
                <a:gd name="T8" fmla="*/ 131 w 172"/>
                <a:gd name="T9" fmla="*/ 11 h 245"/>
                <a:gd name="T10" fmla="*/ 113 w 172"/>
                <a:gd name="T11" fmla="*/ 17 h 245"/>
                <a:gd name="T12" fmla="*/ 97 w 172"/>
                <a:gd name="T13" fmla="*/ 29 h 245"/>
                <a:gd name="T14" fmla="*/ 79 w 172"/>
                <a:gd name="T15" fmla="*/ 40 h 245"/>
                <a:gd name="T16" fmla="*/ 68 w 172"/>
                <a:gd name="T17" fmla="*/ 45 h 245"/>
                <a:gd name="T18" fmla="*/ 57 w 172"/>
                <a:gd name="T19" fmla="*/ 51 h 245"/>
                <a:gd name="T20" fmla="*/ 51 w 172"/>
                <a:gd name="T21" fmla="*/ 63 h 245"/>
                <a:gd name="T22" fmla="*/ 45 w 172"/>
                <a:gd name="T23" fmla="*/ 68 h 245"/>
                <a:gd name="T24" fmla="*/ 34 w 172"/>
                <a:gd name="T25" fmla="*/ 74 h 245"/>
                <a:gd name="T26" fmla="*/ 23 w 172"/>
                <a:gd name="T27" fmla="*/ 74 h 245"/>
                <a:gd name="T28" fmla="*/ 12 w 172"/>
                <a:gd name="T29" fmla="*/ 79 h 245"/>
                <a:gd name="T30" fmla="*/ 6 w 172"/>
                <a:gd name="T31" fmla="*/ 79 h 245"/>
                <a:gd name="T32" fmla="*/ 0 w 172"/>
                <a:gd name="T33" fmla="*/ 85 h 245"/>
                <a:gd name="T34" fmla="*/ 0 w 172"/>
                <a:gd name="T35" fmla="*/ 91 h 245"/>
                <a:gd name="T36" fmla="*/ 6 w 172"/>
                <a:gd name="T37" fmla="*/ 103 h 245"/>
                <a:gd name="T38" fmla="*/ 12 w 172"/>
                <a:gd name="T39" fmla="*/ 119 h 245"/>
                <a:gd name="T40" fmla="*/ 17 w 172"/>
                <a:gd name="T41" fmla="*/ 131 h 245"/>
                <a:gd name="T42" fmla="*/ 23 w 172"/>
                <a:gd name="T43" fmla="*/ 137 h 245"/>
                <a:gd name="T44" fmla="*/ 34 w 172"/>
                <a:gd name="T45" fmla="*/ 148 h 245"/>
                <a:gd name="T46" fmla="*/ 40 w 172"/>
                <a:gd name="T47" fmla="*/ 159 h 245"/>
                <a:gd name="T48" fmla="*/ 45 w 172"/>
                <a:gd name="T49" fmla="*/ 165 h 245"/>
                <a:gd name="T50" fmla="*/ 51 w 172"/>
                <a:gd name="T51" fmla="*/ 176 h 245"/>
                <a:gd name="T52" fmla="*/ 51 w 172"/>
                <a:gd name="T53" fmla="*/ 193 h 245"/>
                <a:gd name="T54" fmla="*/ 51 w 172"/>
                <a:gd name="T55" fmla="*/ 204 h 245"/>
                <a:gd name="T56" fmla="*/ 62 w 172"/>
                <a:gd name="T57" fmla="*/ 210 h 245"/>
                <a:gd name="T58" fmla="*/ 74 w 172"/>
                <a:gd name="T59" fmla="*/ 210 h 245"/>
                <a:gd name="T60" fmla="*/ 85 w 172"/>
                <a:gd name="T61" fmla="*/ 222 h 245"/>
                <a:gd name="T62" fmla="*/ 97 w 172"/>
                <a:gd name="T63" fmla="*/ 233 h 245"/>
                <a:gd name="T64" fmla="*/ 108 w 172"/>
                <a:gd name="T65" fmla="*/ 239 h 245"/>
                <a:gd name="T66" fmla="*/ 108 w 172"/>
                <a:gd name="T6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2" h="245">
                  <a:moveTo>
                    <a:pt x="171" y="17"/>
                  </a:moveTo>
                  <a:lnTo>
                    <a:pt x="165" y="11"/>
                  </a:lnTo>
                  <a:lnTo>
                    <a:pt x="159" y="11"/>
                  </a:lnTo>
                  <a:lnTo>
                    <a:pt x="148" y="6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13" y="17"/>
                  </a:lnTo>
                  <a:lnTo>
                    <a:pt x="113" y="17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103"/>
                  </a:lnTo>
                  <a:lnTo>
                    <a:pt x="6" y="103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40" y="159"/>
                  </a:lnTo>
                  <a:lnTo>
                    <a:pt x="40" y="159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51" y="193"/>
                  </a:lnTo>
                  <a:lnTo>
                    <a:pt x="51" y="193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97" y="233"/>
                  </a:lnTo>
                  <a:lnTo>
                    <a:pt x="97" y="233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Freeform 358"/>
            <p:cNvSpPr>
              <a:spLocks noChangeArrowheads="1"/>
            </p:cNvSpPr>
            <p:nvPr/>
          </p:nvSpPr>
          <p:spPr bwMode="auto">
            <a:xfrm>
              <a:off x="5313363" y="2879725"/>
              <a:ext cx="90487" cy="63500"/>
            </a:xfrm>
            <a:custGeom>
              <a:avLst/>
              <a:gdLst>
                <a:gd name="T0" fmla="*/ 250 w 251"/>
                <a:gd name="T1" fmla="*/ 0 h 178"/>
                <a:gd name="T2" fmla="*/ 244 w 251"/>
                <a:gd name="T3" fmla="*/ 0 h 178"/>
                <a:gd name="T4" fmla="*/ 239 w 251"/>
                <a:gd name="T5" fmla="*/ 6 h 178"/>
                <a:gd name="T6" fmla="*/ 227 w 251"/>
                <a:gd name="T7" fmla="*/ 18 h 178"/>
                <a:gd name="T8" fmla="*/ 221 w 251"/>
                <a:gd name="T9" fmla="*/ 34 h 178"/>
                <a:gd name="T10" fmla="*/ 221 w 251"/>
                <a:gd name="T11" fmla="*/ 52 h 178"/>
                <a:gd name="T12" fmla="*/ 221 w 251"/>
                <a:gd name="T13" fmla="*/ 57 h 178"/>
                <a:gd name="T14" fmla="*/ 210 w 251"/>
                <a:gd name="T15" fmla="*/ 57 h 178"/>
                <a:gd name="T16" fmla="*/ 199 w 251"/>
                <a:gd name="T17" fmla="*/ 63 h 178"/>
                <a:gd name="T18" fmla="*/ 187 w 251"/>
                <a:gd name="T19" fmla="*/ 69 h 178"/>
                <a:gd name="T20" fmla="*/ 176 w 251"/>
                <a:gd name="T21" fmla="*/ 74 h 178"/>
                <a:gd name="T22" fmla="*/ 170 w 251"/>
                <a:gd name="T23" fmla="*/ 74 h 178"/>
                <a:gd name="T24" fmla="*/ 170 w 251"/>
                <a:gd name="T25" fmla="*/ 80 h 178"/>
                <a:gd name="T26" fmla="*/ 176 w 251"/>
                <a:gd name="T27" fmla="*/ 80 h 178"/>
                <a:gd name="T28" fmla="*/ 182 w 251"/>
                <a:gd name="T29" fmla="*/ 86 h 178"/>
                <a:gd name="T30" fmla="*/ 193 w 251"/>
                <a:gd name="T31" fmla="*/ 97 h 178"/>
                <a:gd name="T32" fmla="*/ 193 w 251"/>
                <a:gd name="T33" fmla="*/ 109 h 178"/>
                <a:gd name="T34" fmla="*/ 193 w 251"/>
                <a:gd name="T35" fmla="*/ 125 h 178"/>
                <a:gd name="T36" fmla="*/ 193 w 251"/>
                <a:gd name="T37" fmla="*/ 131 h 178"/>
                <a:gd name="T38" fmla="*/ 187 w 251"/>
                <a:gd name="T39" fmla="*/ 137 h 178"/>
                <a:gd name="T40" fmla="*/ 176 w 251"/>
                <a:gd name="T41" fmla="*/ 131 h 178"/>
                <a:gd name="T42" fmla="*/ 170 w 251"/>
                <a:gd name="T43" fmla="*/ 125 h 178"/>
                <a:gd name="T44" fmla="*/ 159 w 251"/>
                <a:gd name="T45" fmla="*/ 120 h 178"/>
                <a:gd name="T46" fmla="*/ 154 w 251"/>
                <a:gd name="T47" fmla="*/ 114 h 178"/>
                <a:gd name="T48" fmla="*/ 148 w 251"/>
                <a:gd name="T49" fmla="*/ 114 h 178"/>
                <a:gd name="T50" fmla="*/ 136 w 251"/>
                <a:gd name="T51" fmla="*/ 114 h 178"/>
                <a:gd name="T52" fmla="*/ 119 w 251"/>
                <a:gd name="T53" fmla="*/ 109 h 178"/>
                <a:gd name="T54" fmla="*/ 108 w 251"/>
                <a:gd name="T55" fmla="*/ 109 h 178"/>
                <a:gd name="T56" fmla="*/ 96 w 251"/>
                <a:gd name="T57" fmla="*/ 109 h 178"/>
                <a:gd name="T58" fmla="*/ 90 w 251"/>
                <a:gd name="T59" fmla="*/ 114 h 178"/>
                <a:gd name="T60" fmla="*/ 85 w 251"/>
                <a:gd name="T61" fmla="*/ 125 h 178"/>
                <a:gd name="T62" fmla="*/ 79 w 251"/>
                <a:gd name="T63" fmla="*/ 131 h 178"/>
                <a:gd name="T64" fmla="*/ 74 w 251"/>
                <a:gd name="T65" fmla="*/ 131 h 178"/>
                <a:gd name="T66" fmla="*/ 62 w 251"/>
                <a:gd name="T67" fmla="*/ 137 h 178"/>
                <a:gd name="T68" fmla="*/ 51 w 251"/>
                <a:gd name="T69" fmla="*/ 137 h 178"/>
                <a:gd name="T70" fmla="*/ 45 w 251"/>
                <a:gd name="T71" fmla="*/ 143 h 178"/>
                <a:gd name="T72" fmla="*/ 34 w 251"/>
                <a:gd name="T73" fmla="*/ 143 h 178"/>
                <a:gd name="T74" fmla="*/ 17 w 251"/>
                <a:gd name="T75" fmla="*/ 149 h 178"/>
                <a:gd name="T76" fmla="*/ 5 w 251"/>
                <a:gd name="T77" fmla="*/ 159 h 178"/>
                <a:gd name="T78" fmla="*/ 0 w 251"/>
                <a:gd name="T79" fmla="*/ 17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1" h="178">
                  <a:moveTo>
                    <a:pt x="250" y="0"/>
                  </a:moveTo>
                  <a:lnTo>
                    <a:pt x="250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27" y="18"/>
                  </a:lnTo>
                  <a:lnTo>
                    <a:pt x="227" y="18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1" y="52"/>
                  </a:lnTo>
                  <a:lnTo>
                    <a:pt x="221" y="52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199" y="63"/>
                  </a:lnTo>
                  <a:lnTo>
                    <a:pt x="199" y="63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93" y="97"/>
                  </a:lnTo>
                  <a:lnTo>
                    <a:pt x="193" y="97"/>
                  </a:lnTo>
                  <a:lnTo>
                    <a:pt x="193" y="109"/>
                  </a:lnTo>
                  <a:lnTo>
                    <a:pt x="193" y="109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93" y="131"/>
                  </a:lnTo>
                  <a:lnTo>
                    <a:pt x="193" y="131"/>
                  </a:lnTo>
                  <a:lnTo>
                    <a:pt x="187" y="137"/>
                  </a:lnTo>
                  <a:lnTo>
                    <a:pt x="187" y="137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0" y="125"/>
                  </a:lnTo>
                  <a:lnTo>
                    <a:pt x="170" y="125"/>
                  </a:lnTo>
                  <a:lnTo>
                    <a:pt x="159" y="120"/>
                  </a:lnTo>
                  <a:lnTo>
                    <a:pt x="159" y="120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48" y="114"/>
                  </a:lnTo>
                  <a:lnTo>
                    <a:pt x="148" y="114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79" y="131"/>
                  </a:lnTo>
                  <a:lnTo>
                    <a:pt x="79" y="131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5" y="159"/>
                  </a:lnTo>
                  <a:lnTo>
                    <a:pt x="5" y="159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7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Freeform 359"/>
            <p:cNvSpPr>
              <a:spLocks noChangeArrowheads="1"/>
            </p:cNvSpPr>
            <p:nvPr/>
          </p:nvSpPr>
          <p:spPr bwMode="auto">
            <a:xfrm>
              <a:off x="5260975" y="2921000"/>
              <a:ext cx="50800" cy="19050"/>
            </a:xfrm>
            <a:custGeom>
              <a:avLst/>
              <a:gdLst>
                <a:gd name="T0" fmla="*/ 142 w 143"/>
                <a:gd name="T1" fmla="*/ 51 h 52"/>
                <a:gd name="T2" fmla="*/ 131 w 143"/>
                <a:gd name="T3" fmla="*/ 45 h 52"/>
                <a:gd name="T4" fmla="*/ 113 w 143"/>
                <a:gd name="T5" fmla="*/ 35 h 52"/>
                <a:gd name="T6" fmla="*/ 102 w 143"/>
                <a:gd name="T7" fmla="*/ 23 h 52"/>
                <a:gd name="T8" fmla="*/ 91 w 143"/>
                <a:gd name="T9" fmla="*/ 17 h 52"/>
                <a:gd name="T10" fmla="*/ 91 w 143"/>
                <a:gd name="T11" fmla="*/ 17 h 52"/>
                <a:gd name="T12" fmla="*/ 85 w 143"/>
                <a:gd name="T13" fmla="*/ 17 h 52"/>
                <a:gd name="T14" fmla="*/ 85 w 143"/>
                <a:gd name="T15" fmla="*/ 17 h 52"/>
                <a:gd name="T16" fmla="*/ 85 w 143"/>
                <a:gd name="T17" fmla="*/ 11 h 52"/>
                <a:gd name="T18" fmla="*/ 85 w 143"/>
                <a:gd name="T19" fmla="*/ 11 h 52"/>
                <a:gd name="T20" fmla="*/ 73 w 143"/>
                <a:gd name="T21" fmla="*/ 6 h 52"/>
                <a:gd name="T22" fmla="*/ 73 w 143"/>
                <a:gd name="T23" fmla="*/ 6 h 52"/>
                <a:gd name="T24" fmla="*/ 62 w 143"/>
                <a:gd name="T25" fmla="*/ 0 h 52"/>
                <a:gd name="T26" fmla="*/ 62 w 143"/>
                <a:gd name="T27" fmla="*/ 0 h 52"/>
                <a:gd name="T28" fmla="*/ 45 w 143"/>
                <a:gd name="T29" fmla="*/ 0 h 52"/>
                <a:gd name="T30" fmla="*/ 45 w 143"/>
                <a:gd name="T31" fmla="*/ 0 h 52"/>
                <a:gd name="T32" fmla="*/ 40 w 143"/>
                <a:gd name="T33" fmla="*/ 0 h 52"/>
                <a:gd name="T34" fmla="*/ 40 w 143"/>
                <a:gd name="T35" fmla="*/ 0 h 52"/>
                <a:gd name="T36" fmla="*/ 34 w 143"/>
                <a:gd name="T37" fmla="*/ 6 h 52"/>
                <a:gd name="T38" fmla="*/ 34 w 143"/>
                <a:gd name="T39" fmla="*/ 6 h 52"/>
                <a:gd name="T40" fmla="*/ 28 w 143"/>
                <a:gd name="T41" fmla="*/ 11 h 52"/>
                <a:gd name="T42" fmla="*/ 28 w 143"/>
                <a:gd name="T43" fmla="*/ 11 h 52"/>
                <a:gd name="T44" fmla="*/ 17 w 143"/>
                <a:gd name="T45" fmla="*/ 17 h 52"/>
                <a:gd name="T46" fmla="*/ 17 w 143"/>
                <a:gd name="T47" fmla="*/ 17 h 52"/>
                <a:gd name="T48" fmla="*/ 11 w 143"/>
                <a:gd name="T49" fmla="*/ 23 h 52"/>
                <a:gd name="T50" fmla="*/ 11 w 143"/>
                <a:gd name="T51" fmla="*/ 23 h 52"/>
                <a:gd name="T52" fmla="*/ 0 w 143"/>
                <a:gd name="T53" fmla="*/ 29 h 52"/>
                <a:gd name="T54" fmla="*/ 0 w 143"/>
                <a:gd name="T55" fmla="*/ 29 h 52"/>
                <a:gd name="T56" fmla="*/ 0 w 143"/>
                <a:gd name="T57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3" h="52">
                  <a:moveTo>
                    <a:pt x="142" y="51"/>
                  </a:moveTo>
                  <a:lnTo>
                    <a:pt x="131" y="45"/>
                  </a:lnTo>
                  <a:lnTo>
                    <a:pt x="113" y="35"/>
                  </a:lnTo>
                  <a:lnTo>
                    <a:pt x="102" y="23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Freeform 360"/>
            <p:cNvSpPr>
              <a:spLocks noChangeArrowheads="1"/>
            </p:cNvSpPr>
            <p:nvPr/>
          </p:nvSpPr>
          <p:spPr bwMode="auto">
            <a:xfrm>
              <a:off x="5203825" y="2930525"/>
              <a:ext cx="55563" cy="73025"/>
            </a:xfrm>
            <a:custGeom>
              <a:avLst/>
              <a:gdLst>
                <a:gd name="T0" fmla="*/ 153 w 154"/>
                <a:gd name="T1" fmla="*/ 0 h 205"/>
                <a:gd name="T2" fmla="*/ 153 w 154"/>
                <a:gd name="T3" fmla="*/ 6 h 205"/>
                <a:gd name="T4" fmla="*/ 147 w 154"/>
                <a:gd name="T5" fmla="*/ 6 h 205"/>
                <a:gd name="T6" fmla="*/ 141 w 154"/>
                <a:gd name="T7" fmla="*/ 11 h 205"/>
                <a:gd name="T8" fmla="*/ 131 w 154"/>
                <a:gd name="T9" fmla="*/ 6 h 205"/>
                <a:gd name="T10" fmla="*/ 125 w 154"/>
                <a:gd name="T11" fmla="*/ 0 h 205"/>
                <a:gd name="T12" fmla="*/ 119 w 154"/>
                <a:gd name="T13" fmla="*/ 11 h 205"/>
                <a:gd name="T14" fmla="*/ 119 w 154"/>
                <a:gd name="T15" fmla="*/ 16 h 205"/>
                <a:gd name="T16" fmla="*/ 119 w 154"/>
                <a:gd name="T17" fmla="*/ 22 h 205"/>
                <a:gd name="T18" fmla="*/ 119 w 154"/>
                <a:gd name="T19" fmla="*/ 22 h 205"/>
                <a:gd name="T20" fmla="*/ 119 w 154"/>
                <a:gd name="T21" fmla="*/ 28 h 205"/>
                <a:gd name="T22" fmla="*/ 113 w 154"/>
                <a:gd name="T23" fmla="*/ 28 h 205"/>
                <a:gd name="T24" fmla="*/ 102 w 154"/>
                <a:gd name="T25" fmla="*/ 34 h 205"/>
                <a:gd name="T26" fmla="*/ 85 w 154"/>
                <a:gd name="T27" fmla="*/ 45 h 205"/>
                <a:gd name="T28" fmla="*/ 68 w 154"/>
                <a:gd name="T29" fmla="*/ 56 h 205"/>
                <a:gd name="T30" fmla="*/ 56 w 154"/>
                <a:gd name="T31" fmla="*/ 73 h 205"/>
                <a:gd name="T32" fmla="*/ 51 w 154"/>
                <a:gd name="T33" fmla="*/ 91 h 205"/>
                <a:gd name="T34" fmla="*/ 40 w 154"/>
                <a:gd name="T35" fmla="*/ 102 h 205"/>
                <a:gd name="T36" fmla="*/ 28 w 154"/>
                <a:gd name="T37" fmla="*/ 113 h 205"/>
                <a:gd name="T38" fmla="*/ 22 w 154"/>
                <a:gd name="T39" fmla="*/ 125 h 205"/>
                <a:gd name="T40" fmla="*/ 11 w 154"/>
                <a:gd name="T41" fmla="*/ 136 h 205"/>
                <a:gd name="T42" fmla="*/ 6 w 154"/>
                <a:gd name="T43" fmla="*/ 153 h 205"/>
                <a:gd name="T44" fmla="*/ 0 w 154"/>
                <a:gd name="T45" fmla="*/ 170 h 205"/>
                <a:gd name="T46" fmla="*/ 0 w 154"/>
                <a:gd name="T47" fmla="*/ 176 h 205"/>
                <a:gd name="T48" fmla="*/ 16 w 154"/>
                <a:gd name="T49" fmla="*/ 170 h 205"/>
                <a:gd name="T50" fmla="*/ 34 w 154"/>
                <a:gd name="T51" fmla="*/ 159 h 205"/>
                <a:gd name="T52" fmla="*/ 45 w 154"/>
                <a:gd name="T53" fmla="*/ 165 h 205"/>
                <a:gd name="T54" fmla="*/ 51 w 154"/>
                <a:gd name="T55" fmla="*/ 170 h 205"/>
                <a:gd name="T56" fmla="*/ 51 w 154"/>
                <a:gd name="T57" fmla="*/ 170 h 205"/>
                <a:gd name="T58" fmla="*/ 56 w 154"/>
                <a:gd name="T59" fmla="*/ 181 h 205"/>
                <a:gd name="T60" fmla="*/ 68 w 154"/>
                <a:gd name="T61" fmla="*/ 187 h 205"/>
                <a:gd name="T62" fmla="*/ 79 w 154"/>
                <a:gd name="T63" fmla="*/ 187 h 205"/>
                <a:gd name="T64" fmla="*/ 91 w 154"/>
                <a:gd name="T65" fmla="*/ 199 h 205"/>
                <a:gd name="T66" fmla="*/ 96 w 154"/>
                <a:gd name="T67" fmla="*/ 204 h 205"/>
                <a:gd name="T68" fmla="*/ 102 w 154"/>
                <a:gd name="T69" fmla="*/ 204 h 205"/>
                <a:gd name="T70" fmla="*/ 107 w 154"/>
                <a:gd name="T71" fmla="*/ 204 h 205"/>
                <a:gd name="T72" fmla="*/ 113 w 154"/>
                <a:gd name="T73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4" h="205">
                  <a:moveTo>
                    <a:pt x="153" y="0"/>
                  </a:moveTo>
                  <a:lnTo>
                    <a:pt x="153" y="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47" y="6"/>
                  </a:lnTo>
                  <a:lnTo>
                    <a:pt x="147" y="6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9" y="16"/>
                  </a:lnTo>
                  <a:lnTo>
                    <a:pt x="119" y="16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22" y="125"/>
                  </a:lnTo>
                  <a:lnTo>
                    <a:pt x="22" y="125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51" y="170"/>
                  </a:lnTo>
                  <a:lnTo>
                    <a:pt x="56" y="181"/>
                  </a:lnTo>
                  <a:lnTo>
                    <a:pt x="56" y="181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79" y="187"/>
                  </a:lnTo>
                  <a:lnTo>
                    <a:pt x="79" y="187"/>
                  </a:lnTo>
                  <a:lnTo>
                    <a:pt x="91" y="199"/>
                  </a:lnTo>
                  <a:lnTo>
                    <a:pt x="91" y="199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3" y="20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Freeform 361"/>
            <p:cNvSpPr>
              <a:spLocks noChangeArrowheads="1"/>
            </p:cNvSpPr>
            <p:nvPr/>
          </p:nvSpPr>
          <p:spPr bwMode="auto">
            <a:xfrm>
              <a:off x="5222875" y="3003550"/>
              <a:ext cx="22225" cy="71438"/>
            </a:xfrm>
            <a:custGeom>
              <a:avLst/>
              <a:gdLst>
                <a:gd name="T0" fmla="*/ 62 w 63"/>
                <a:gd name="T1" fmla="*/ 0 h 200"/>
                <a:gd name="T2" fmla="*/ 56 w 63"/>
                <a:gd name="T3" fmla="*/ 12 h 200"/>
                <a:gd name="T4" fmla="*/ 51 w 63"/>
                <a:gd name="T5" fmla="*/ 17 h 200"/>
                <a:gd name="T6" fmla="*/ 45 w 63"/>
                <a:gd name="T7" fmla="*/ 23 h 200"/>
                <a:gd name="T8" fmla="*/ 40 w 63"/>
                <a:gd name="T9" fmla="*/ 29 h 200"/>
                <a:gd name="T10" fmla="*/ 40 w 63"/>
                <a:gd name="T11" fmla="*/ 29 h 200"/>
                <a:gd name="T12" fmla="*/ 40 w 63"/>
                <a:gd name="T13" fmla="*/ 34 h 200"/>
                <a:gd name="T14" fmla="*/ 40 w 63"/>
                <a:gd name="T15" fmla="*/ 34 h 200"/>
                <a:gd name="T16" fmla="*/ 34 w 63"/>
                <a:gd name="T17" fmla="*/ 46 h 200"/>
                <a:gd name="T18" fmla="*/ 34 w 63"/>
                <a:gd name="T19" fmla="*/ 46 h 200"/>
                <a:gd name="T20" fmla="*/ 28 w 63"/>
                <a:gd name="T21" fmla="*/ 51 h 200"/>
                <a:gd name="T22" fmla="*/ 28 w 63"/>
                <a:gd name="T23" fmla="*/ 51 h 200"/>
                <a:gd name="T24" fmla="*/ 17 w 63"/>
                <a:gd name="T25" fmla="*/ 57 h 200"/>
                <a:gd name="T26" fmla="*/ 17 w 63"/>
                <a:gd name="T27" fmla="*/ 57 h 200"/>
                <a:gd name="T28" fmla="*/ 11 w 63"/>
                <a:gd name="T29" fmla="*/ 57 h 200"/>
                <a:gd name="T30" fmla="*/ 5 w 63"/>
                <a:gd name="T31" fmla="*/ 62 h 200"/>
                <a:gd name="T32" fmla="*/ 5 w 63"/>
                <a:gd name="T33" fmla="*/ 62 h 200"/>
                <a:gd name="T34" fmla="*/ 0 w 63"/>
                <a:gd name="T35" fmla="*/ 74 h 200"/>
                <a:gd name="T36" fmla="*/ 0 w 63"/>
                <a:gd name="T37" fmla="*/ 74 h 200"/>
                <a:gd name="T38" fmla="*/ 5 w 63"/>
                <a:gd name="T39" fmla="*/ 91 h 200"/>
                <a:gd name="T40" fmla="*/ 5 w 63"/>
                <a:gd name="T41" fmla="*/ 91 h 200"/>
                <a:gd name="T42" fmla="*/ 17 w 63"/>
                <a:gd name="T43" fmla="*/ 97 h 200"/>
                <a:gd name="T44" fmla="*/ 17 w 63"/>
                <a:gd name="T45" fmla="*/ 97 h 200"/>
                <a:gd name="T46" fmla="*/ 23 w 63"/>
                <a:gd name="T47" fmla="*/ 97 h 200"/>
                <a:gd name="T48" fmla="*/ 23 w 63"/>
                <a:gd name="T49" fmla="*/ 102 h 200"/>
                <a:gd name="T50" fmla="*/ 23 w 63"/>
                <a:gd name="T51" fmla="*/ 102 h 200"/>
                <a:gd name="T52" fmla="*/ 17 w 63"/>
                <a:gd name="T53" fmla="*/ 120 h 200"/>
                <a:gd name="T54" fmla="*/ 17 w 63"/>
                <a:gd name="T55" fmla="*/ 120 h 200"/>
                <a:gd name="T56" fmla="*/ 17 w 63"/>
                <a:gd name="T57" fmla="*/ 142 h 200"/>
                <a:gd name="T58" fmla="*/ 17 w 63"/>
                <a:gd name="T59" fmla="*/ 142 h 200"/>
                <a:gd name="T60" fmla="*/ 17 w 63"/>
                <a:gd name="T61" fmla="*/ 154 h 200"/>
                <a:gd name="T62" fmla="*/ 17 w 63"/>
                <a:gd name="T63" fmla="*/ 154 h 200"/>
                <a:gd name="T64" fmla="*/ 28 w 63"/>
                <a:gd name="T65" fmla="*/ 159 h 200"/>
                <a:gd name="T66" fmla="*/ 28 w 63"/>
                <a:gd name="T67" fmla="*/ 159 h 200"/>
                <a:gd name="T68" fmla="*/ 45 w 63"/>
                <a:gd name="T69" fmla="*/ 159 h 200"/>
                <a:gd name="T70" fmla="*/ 45 w 63"/>
                <a:gd name="T71" fmla="*/ 159 h 200"/>
                <a:gd name="T72" fmla="*/ 51 w 63"/>
                <a:gd name="T73" fmla="*/ 159 h 200"/>
                <a:gd name="T74" fmla="*/ 51 w 63"/>
                <a:gd name="T75" fmla="*/ 159 h 200"/>
                <a:gd name="T76" fmla="*/ 51 w 63"/>
                <a:gd name="T77" fmla="*/ 165 h 200"/>
                <a:gd name="T78" fmla="*/ 51 w 63"/>
                <a:gd name="T79" fmla="*/ 165 h 200"/>
                <a:gd name="T80" fmla="*/ 45 w 63"/>
                <a:gd name="T81" fmla="*/ 171 h 200"/>
                <a:gd name="T82" fmla="*/ 45 w 63"/>
                <a:gd name="T83" fmla="*/ 171 h 200"/>
                <a:gd name="T84" fmla="*/ 45 w 63"/>
                <a:gd name="T85" fmla="*/ 176 h 200"/>
                <a:gd name="T86" fmla="*/ 45 w 63"/>
                <a:gd name="T87" fmla="*/ 176 h 200"/>
                <a:gd name="T88" fmla="*/ 40 w 63"/>
                <a:gd name="T89" fmla="*/ 176 h 200"/>
                <a:gd name="T90" fmla="*/ 40 w 63"/>
                <a:gd name="T91" fmla="*/ 176 h 200"/>
                <a:gd name="T92" fmla="*/ 34 w 63"/>
                <a:gd name="T93" fmla="*/ 182 h 200"/>
                <a:gd name="T94" fmla="*/ 34 w 63"/>
                <a:gd name="T95" fmla="*/ 182 h 200"/>
                <a:gd name="T96" fmla="*/ 34 w 63"/>
                <a:gd name="T97" fmla="*/ 193 h 200"/>
                <a:gd name="T98" fmla="*/ 34 w 63"/>
                <a:gd name="T99" fmla="*/ 193 h 200"/>
                <a:gd name="T100" fmla="*/ 34 w 63"/>
                <a:gd name="T101" fmla="*/ 193 h 200"/>
                <a:gd name="T102" fmla="*/ 34 w 63"/>
                <a:gd name="T103" fmla="*/ 193 h 200"/>
                <a:gd name="T104" fmla="*/ 40 w 63"/>
                <a:gd name="T105" fmla="*/ 199 h 200"/>
                <a:gd name="T106" fmla="*/ 40 w 63"/>
                <a:gd name="T107" fmla="*/ 199 h 200"/>
                <a:gd name="T108" fmla="*/ 45 w 63"/>
                <a:gd name="T109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200">
                  <a:moveTo>
                    <a:pt x="62" y="0"/>
                  </a:moveTo>
                  <a:lnTo>
                    <a:pt x="56" y="12"/>
                  </a:lnTo>
                  <a:lnTo>
                    <a:pt x="51" y="17"/>
                  </a:lnTo>
                  <a:lnTo>
                    <a:pt x="45" y="23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1" y="57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7" y="97"/>
                  </a:lnTo>
                  <a:lnTo>
                    <a:pt x="17" y="97"/>
                  </a:lnTo>
                  <a:lnTo>
                    <a:pt x="23" y="97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17" y="120"/>
                  </a:lnTo>
                  <a:lnTo>
                    <a:pt x="17" y="120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6"/>
                  </a:lnTo>
                  <a:lnTo>
                    <a:pt x="45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34" y="193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5" y="19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Freeform 362"/>
            <p:cNvSpPr>
              <a:spLocks noChangeArrowheads="1"/>
            </p:cNvSpPr>
            <p:nvPr/>
          </p:nvSpPr>
          <p:spPr bwMode="auto">
            <a:xfrm>
              <a:off x="5243513" y="2955925"/>
              <a:ext cx="77787" cy="49213"/>
            </a:xfrm>
            <a:custGeom>
              <a:avLst/>
              <a:gdLst>
                <a:gd name="T0" fmla="*/ 0 w 218"/>
                <a:gd name="T1" fmla="*/ 136 h 137"/>
                <a:gd name="T2" fmla="*/ 12 w 218"/>
                <a:gd name="T3" fmla="*/ 131 h 137"/>
                <a:gd name="T4" fmla="*/ 29 w 218"/>
                <a:gd name="T5" fmla="*/ 125 h 137"/>
                <a:gd name="T6" fmla="*/ 46 w 218"/>
                <a:gd name="T7" fmla="*/ 113 h 137"/>
                <a:gd name="T8" fmla="*/ 52 w 218"/>
                <a:gd name="T9" fmla="*/ 108 h 137"/>
                <a:gd name="T10" fmla="*/ 52 w 218"/>
                <a:gd name="T11" fmla="*/ 91 h 137"/>
                <a:gd name="T12" fmla="*/ 52 w 218"/>
                <a:gd name="T13" fmla="*/ 85 h 137"/>
                <a:gd name="T14" fmla="*/ 58 w 218"/>
                <a:gd name="T15" fmla="*/ 79 h 137"/>
                <a:gd name="T16" fmla="*/ 63 w 218"/>
                <a:gd name="T17" fmla="*/ 85 h 137"/>
                <a:gd name="T18" fmla="*/ 69 w 218"/>
                <a:gd name="T19" fmla="*/ 97 h 137"/>
                <a:gd name="T20" fmla="*/ 74 w 218"/>
                <a:gd name="T21" fmla="*/ 102 h 137"/>
                <a:gd name="T22" fmla="*/ 80 w 218"/>
                <a:gd name="T23" fmla="*/ 108 h 137"/>
                <a:gd name="T24" fmla="*/ 92 w 218"/>
                <a:gd name="T25" fmla="*/ 108 h 137"/>
                <a:gd name="T26" fmla="*/ 109 w 218"/>
                <a:gd name="T27" fmla="*/ 113 h 137"/>
                <a:gd name="T28" fmla="*/ 114 w 218"/>
                <a:gd name="T29" fmla="*/ 119 h 137"/>
                <a:gd name="T30" fmla="*/ 120 w 218"/>
                <a:gd name="T31" fmla="*/ 119 h 137"/>
                <a:gd name="T32" fmla="*/ 125 w 218"/>
                <a:gd name="T33" fmla="*/ 119 h 137"/>
                <a:gd name="T34" fmla="*/ 131 w 218"/>
                <a:gd name="T35" fmla="*/ 113 h 137"/>
                <a:gd name="T36" fmla="*/ 131 w 218"/>
                <a:gd name="T37" fmla="*/ 113 h 137"/>
                <a:gd name="T38" fmla="*/ 131 w 218"/>
                <a:gd name="T39" fmla="*/ 108 h 137"/>
                <a:gd name="T40" fmla="*/ 131 w 218"/>
                <a:gd name="T41" fmla="*/ 91 h 137"/>
                <a:gd name="T42" fmla="*/ 131 w 218"/>
                <a:gd name="T43" fmla="*/ 79 h 137"/>
                <a:gd name="T44" fmla="*/ 143 w 218"/>
                <a:gd name="T45" fmla="*/ 79 h 137"/>
                <a:gd name="T46" fmla="*/ 154 w 218"/>
                <a:gd name="T47" fmla="*/ 73 h 137"/>
                <a:gd name="T48" fmla="*/ 159 w 218"/>
                <a:gd name="T49" fmla="*/ 68 h 137"/>
                <a:gd name="T50" fmla="*/ 165 w 218"/>
                <a:gd name="T51" fmla="*/ 57 h 137"/>
                <a:gd name="T52" fmla="*/ 171 w 218"/>
                <a:gd name="T53" fmla="*/ 51 h 137"/>
                <a:gd name="T54" fmla="*/ 183 w 218"/>
                <a:gd name="T55" fmla="*/ 45 h 137"/>
                <a:gd name="T56" fmla="*/ 194 w 218"/>
                <a:gd name="T57" fmla="*/ 51 h 137"/>
                <a:gd name="T58" fmla="*/ 199 w 218"/>
                <a:gd name="T59" fmla="*/ 57 h 137"/>
                <a:gd name="T60" fmla="*/ 205 w 218"/>
                <a:gd name="T61" fmla="*/ 57 h 137"/>
                <a:gd name="T62" fmla="*/ 205 w 218"/>
                <a:gd name="T63" fmla="*/ 57 h 137"/>
                <a:gd name="T64" fmla="*/ 217 w 218"/>
                <a:gd name="T65" fmla="*/ 45 h 137"/>
                <a:gd name="T66" fmla="*/ 217 w 218"/>
                <a:gd name="T67" fmla="*/ 39 h 137"/>
                <a:gd name="T68" fmla="*/ 211 w 218"/>
                <a:gd name="T69" fmla="*/ 34 h 137"/>
                <a:gd name="T70" fmla="*/ 205 w 218"/>
                <a:gd name="T71" fmla="*/ 34 h 137"/>
                <a:gd name="T72" fmla="*/ 205 w 218"/>
                <a:gd name="T73" fmla="*/ 23 h 137"/>
                <a:gd name="T74" fmla="*/ 217 w 218"/>
                <a:gd name="T75" fmla="*/ 17 h 137"/>
                <a:gd name="T76" fmla="*/ 217 w 218"/>
                <a:gd name="T77" fmla="*/ 5 h 137"/>
                <a:gd name="T78" fmla="*/ 217 w 218"/>
                <a:gd name="T79" fmla="*/ 5 h 137"/>
                <a:gd name="T80" fmla="*/ 217 w 218"/>
                <a:gd name="T8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137">
                  <a:moveTo>
                    <a:pt x="0" y="136"/>
                  </a:moveTo>
                  <a:lnTo>
                    <a:pt x="0" y="136"/>
                  </a:lnTo>
                  <a:lnTo>
                    <a:pt x="12" y="131"/>
                  </a:lnTo>
                  <a:lnTo>
                    <a:pt x="12" y="131"/>
                  </a:lnTo>
                  <a:lnTo>
                    <a:pt x="29" y="125"/>
                  </a:lnTo>
                  <a:lnTo>
                    <a:pt x="29" y="125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14" y="119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31" y="113"/>
                  </a:lnTo>
                  <a:lnTo>
                    <a:pt x="131" y="113"/>
                  </a:lnTo>
                  <a:lnTo>
                    <a:pt x="131" y="113"/>
                  </a:lnTo>
                  <a:lnTo>
                    <a:pt x="131" y="113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31" y="91"/>
                  </a:lnTo>
                  <a:lnTo>
                    <a:pt x="131" y="91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43" y="79"/>
                  </a:lnTo>
                  <a:lnTo>
                    <a:pt x="143" y="79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94" y="51"/>
                  </a:lnTo>
                  <a:lnTo>
                    <a:pt x="194" y="51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05" y="34"/>
                  </a:lnTo>
                  <a:lnTo>
                    <a:pt x="205" y="34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Freeform 363"/>
            <p:cNvSpPr>
              <a:spLocks noChangeArrowheads="1"/>
            </p:cNvSpPr>
            <p:nvPr/>
          </p:nvSpPr>
          <p:spPr bwMode="auto">
            <a:xfrm>
              <a:off x="5313363" y="2938463"/>
              <a:ext cx="11112" cy="20637"/>
            </a:xfrm>
            <a:custGeom>
              <a:avLst/>
              <a:gdLst>
                <a:gd name="T0" fmla="*/ 23 w 29"/>
                <a:gd name="T1" fmla="*/ 57 h 58"/>
                <a:gd name="T2" fmla="*/ 23 w 29"/>
                <a:gd name="T3" fmla="*/ 57 h 58"/>
                <a:gd name="T4" fmla="*/ 23 w 29"/>
                <a:gd name="T5" fmla="*/ 57 h 58"/>
                <a:gd name="T6" fmla="*/ 23 w 29"/>
                <a:gd name="T7" fmla="*/ 57 h 58"/>
                <a:gd name="T8" fmla="*/ 28 w 29"/>
                <a:gd name="T9" fmla="*/ 51 h 58"/>
                <a:gd name="T10" fmla="*/ 28 w 29"/>
                <a:gd name="T11" fmla="*/ 51 h 58"/>
                <a:gd name="T12" fmla="*/ 23 w 29"/>
                <a:gd name="T13" fmla="*/ 46 h 58"/>
                <a:gd name="T14" fmla="*/ 23 w 29"/>
                <a:gd name="T15" fmla="*/ 46 h 58"/>
                <a:gd name="T16" fmla="*/ 11 w 29"/>
                <a:gd name="T17" fmla="*/ 40 h 58"/>
                <a:gd name="T18" fmla="*/ 11 w 29"/>
                <a:gd name="T19" fmla="*/ 40 h 58"/>
                <a:gd name="T20" fmla="*/ 0 w 29"/>
                <a:gd name="T21" fmla="*/ 34 h 58"/>
                <a:gd name="T22" fmla="*/ 0 w 29"/>
                <a:gd name="T23" fmla="*/ 34 h 58"/>
                <a:gd name="T24" fmla="*/ 0 w 29"/>
                <a:gd name="T25" fmla="*/ 18 h 58"/>
                <a:gd name="T26" fmla="*/ 0 w 29"/>
                <a:gd name="T27" fmla="*/ 18 h 58"/>
                <a:gd name="T28" fmla="*/ 0 w 29"/>
                <a:gd name="T29" fmla="*/ 6 h 58"/>
                <a:gd name="T30" fmla="*/ 0 w 29"/>
                <a:gd name="T31" fmla="*/ 6 h 58"/>
                <a:gd name="T32" fmla="*/ 0 w 29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58">
                  <a:moveTo>
                    <a:pt x="23" y="57"/>
                  </a:moveTo>
                  <a:lnTo>
                    <a:pt x="23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Freeform 364"/>
            <p:cNvSpPr>
              <a:spLocks noChangeArrowheads="1"/>
            </p:cNvSpPr>
            <p:nvPr/>
          </p:nvSpPr>
          <p:spPr bwMode="auto">
            <a:xfrm>
              <a:off x="5102225" y="3114675"/>
              <a:ext cx="31750" cy="7938"/>
            </a:xfrm>
            <a:custGeom>
              <a:avLst/>
              <a:gdLst>
                <a:gd name="T0" fmla="*/ 0 w 90"/>
                <a:gd name="T1" fmla="*/ 17 h 24"/>
                <a:gd name="T2" fmla="*/ 0 w 90"/>
                <a:gd name="T3" fmla="*/ 17 h 24"/>
                <a:gd name="T4" fmla="*/ 10 w 90"/>
                <a:gd name="T5" fmla="*/ 23 h 24"/>
                <a:gd name="T6" fmla="*/ 10 w 90"/>
                <a:gd name="T7" fmla="*/ 23 h 24"/>
                <a:gd name="T8" fmla="*/ 21 w 90"/>
                <a:gd name="T9" fmla="*/ 23 h 24"/>
                <a:gd name="T10" fmla="*/ 21 w 90"/>
                <a:gd name="T11" fmla="*/ 23 h 24"/>
                <a:gd name="T12" fmla="*/ 33 w 90"/>
                <a:gd name="T13" fmla="*/ 23 h 24"/>
                <a:gd name="T14" fmla="*/ 33 w 90"/>
                <a:gd name="T15" fmla="*/ 23 h 24"/>
                <a:gd name="T16" fmla="*/ 50 w 90"/>
                <a:gd name="T17" fmla="*/ 17 h 24"/>
                <a:gd name="T18" fmla="*/ 50 w 90"/>
                <a:gd name="T19" fmla="*/ 17 h 24"/>
                <a:gd name="T20" fmla="*/ 61 w 90"/>
                <a:gd name="T21" fmla="*/ 17 h 24"/>
                <a:gd name="T22" fmla="*/ 61 w 90"/>
                <a:gd name="T23" fmla="*/ 17 h 24"/>
                <a:gd name="T24" fmla="*/ 67 w 90"/>
                <a:gd name="T25" fmla="*/ 11 h 24"/>
                <a:gd name="T26" fmla="*/ 67 w 90"/>
                <a:gd name="T27" fmla="*/ 11 h 24"/>
                <a:gd name="T28" fmla="*/ 72 w 90"/>
                <a:gd name="T29" fmla="*/ 0 h 24"/>
                <a:gd name="T30" fmla="*/ 72 w 90"/>
                <a:gd name="T31" fmla="*/ 0 h 24"/>
                <a:gd name="T32" fmla="*/ 89 w 90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24">
                  <a:moveTo>
                    <a:pt x="0" y="17"/>
                  </a:moveTo>
                  <a:lnTo>
                    <a:pt x="0" y="17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9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Freeform 365"/>
            <p:cNvSpPr>
              <a:spLocks noChangeArrowheads="1"/>
            </p:cNvSpPr>
            <p:nvPr/>
          </p:nvSpPr>
          <p:spPr bwMode="auto">
            <a:xfrm>
              <a:off x="5094288" y="3116263"/>
              <a:ext cx="9525" cy="4762"/>
            </a:xfrm>
            <a:custGeom>
              <a:avLst/>
              <a:gdLst>
                <a:gd name="T0" fmla="*/ 0 w 25"/>
                <a:gd name="T1" fmla="*/ 11 h 12"/>
                <a:gd name="T2" fmla="*/ 0 w 25"/>
                <a:gd name="T3" fmla="*/ 11 h 12"/>
                <a:gd name="T4" fmla="*/ 6 w 25"/>
                <a:gd name="T5" fmla="*/ 5 h 12"/>
                <a:gd name="T6" fmla="*/ 6 w 25"/>
                <a:gd name="T7" fmla="*/ 5 h 12"/>
                <a:gd name="T8" fmla="*/ 12 w 25"/>
                <a:gd name="T9" fmla="*/ 5 h 12"/>
                <a:gd name="T10" fmla="*/ 12 w 25"/>
                <a:gd name="T11" fmla="*/ 5 h 12"/>
                <a:gd name="T12" fmla="*/ 18 w 25"/>
                <a:gd name="T13" fmla="*/ 0 h 12"/>
                <a:gd name="T14" fmla="*/ 18 w 25"/>
                <a:gd name="T15" fmla="*/ 0 h 12"/>
                <a:gd name="T16" fmla="*/ 24 w 25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2">
                  <a:moveTo>
                    <a:pt x="0" y="11"/>
                  </a:moveTo>
                  <a:lnTo>
                    <a:pt x="0" y="11"/>
                  </a:lnTo>
                  <a:lnTo>
                    <a:pt x="6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Freeform 366"/>
            <p:cNvSpPr>
              <a:spLocks noChangeArrowheads="1"/>
            </p:cNvSpPr>
            <p:nvPr/>
          </p:nvSpPr>
          <p:spPr bwMode="auto">
            <a:xfrm>
              <a:off x="5013325" y="3087688"/>
              <a:ext cx="80963" cy="33337"/>
            </a:xfrm>
            <a:custGeom>
              <a:avLst/>
              <a:gdLst>
                <a:gd name="T0" fmla="*/ 0 w 227"/>
                <a:gd name="T1" fmla="*/ 0 h 92"/>
                <a:gd name="T2" fmla="*/ 0 w 227"/>
                <a:gd name="T3" fmla="*/ 0 h 92"/>
                <a:gd name="T4" fmla="*/ 0 w 227"/>
                <a:gd name="T5" fmla="*/ 6 h 92"/>
                <a:gd name="T6" fmla="*/ 0 w 227"/>
                <a:gd name="T7" fmla="*/ 6 h 92"/>
                <a:gd name="T8" fmla="*/ 5 w 227"/>
                <a:gd name="T9" fmla="*/ 12 h 92"/>
                <a:gd name="T10" fmla="*/ 5 w 227"/>
                <a:gd name="T11" fmla="*/ 12 h 92"/>
                <a:gd name="T12" fmla="*/ 16 w 227"/>
                <a:gd name="T13" fmla="*/ 18 h 92"/>
                <a:gd name="T14" fmla="*/ 16 w 227"/>
                <a:gd name="T15" fmla="*/ 18 h 92"/>
                <a:gd name="T16" fmla="*/ 16 w 227"/>
                <a:gd name="T17" fmla="*/ 28 h 92"/>
                <a:gd name="T18" fmla="*/ 16 w 227"/>
                <a:gd name="T19" fmla="*/ 28 h 92"/>
                <a:gd name="T20" fmla="*/ 16 w 227"/>
                <a:gd name="T21" fmla="*/ 40 h 92"/>
                <a:gd name="T22" fmla="*/ 16 w 227"/>
                <a:gd name="T23" fmla="*/ 40 h 92"/>
                <a:gd name="T24" fmla="*/ 22 w 227"/>
                <a:gd name="T25" fmla="*/ 40 h 92"/>
                <a:gd name="T26" fmla="*/ 22 w 227"/>
                <a:gd name="T27" fmla="*/ 40 h 92"/>
                <a:gd name="T28" fmla="*/ 34 w 227"/>
                <a:gd name="T29" fmla="*/ 40 h 92"/>
                <a:gd name="T30" fmla="*/ 34 w 227"/>
                <a:gd name="T31" fmla="*/ 40 h 92"/>
                <a:gd name="T32" fmla="*/ 51 w 227"/>
                <a:gd name="T33" fmla="*/ 40 h 92"/>
                <a:gd name="T34" fmla="*/ 51 w 227"/>
                <a:gd name="T35" fmla="*/ 40 h 92"/>
                <a:gd name="T36" fmla="*/ 62 w 227"/>
                <a:gd name="T37" fmla="*/ 46 h 92"/>
                <a:gd name="T38" fmla="*/ 62 w 227"/>
                <a:gd name="T39" fmla="*/ 46 h 92"/>
                <a:gd name="T40" fmla="*/ 67 w 227"/>
                <a:gd name="T41" fmla="*/ 52 h 92"/>
                <a:gd name="T42" fmla="*/ 67 w 227"/>
                <a:gd name="T43" fmla="*/ 52 h 92"/>
                <a:gd name="T44" fmla="*/ 73 w 227"/>
                <a:gd name="T45" fmla="*/ 57 h 92"/>
                <a:gd name="T46" fmla="*/ 73 w 227"/>
                <a:gd name="T47" fmla="*/ 57 h 92"/>
                <a:gd name="T48" fmla="*/ 85 w 227"/>
                <a:gd name="T49" fmla="*/ 57 h 92"/>
                <a:gd name="T50" fmla="*/ 85 w 227"/>
                <a:gd name="T51" fmla="*/ 57 h 92"/>
                <a:gd name="T52" fmla="*/ 101 w 227"/>
                <a:gd name="T53" fmla="*/ 57 h 92"/>
                <a:gd name="T54" fmla="*/ 101 w 227"/>
                <a:gd name="T55" fmla="*/ 57 h 92"/>
                <a:gd name="T56" fmla="*/ 113 w 227"/>
                <a:gd name="T57" fmla="*/ 68 h 92"/>
                <a:gd name="T58" fmla="*/ 113 w 227"/>
                <a:gd name="T59" fmla="*/ 68 h 92"/>
                <a:gd name="T60" fmla="*/ 119 w 227"/>
                <a:gd name="T61" fmla="*/ 74 h 92"/>
                <a:gd name="T62" fmla="*/ 119 w 227"/>
                <a:gd name="T63" fmla="*/ 74 h 92"/>
                <a:gd name="T64" fmla="*/ 130 w 227"/>
                <a:gd name="T65" fmla="*/ 74 h 92"/>
                <a:gd name="T66" fmla="*/ 130 w 227"/>
                <a:gd name="T67" fmla="*/ 74 h 92"/>
                <a:gd name="T68" fmla="*/ 141 w 227"/>
                <a:gd name="T69" fmla="*/ 74 h 92"/>
                <a:gd name="T70" fmla="*/ 141 w 227"/>
                <a:gd name="T71" fmla="*/ 74 h 92"/>
                <a:gd name="T72" fmla="*/ 153 w 227"/>
                <a:gd name="T73" fmla="*/ 68 h 92"/>
                <a:gd name="T74" fmla="*/ 153 w 227"/>
                <a:gd name="T75" fmla="*/ 68 h 92"/>
                <a:gd name="T76" fmla="*/ 159 w 227"/>
                <a:gd name="T77" fmla="*/ 68 h 92"/>
                <a:gd name="T78" fmla="*/ 159 w 227"/>
                <a:gd name="T79" fmla="*/ 68 h 92"/>
                <a:gd name="T80" fmla="*/ 176 w 227"/>
                <a:gd name="T81" fmla="*/ 74 h 92"/>
                <a:gd name="T82" fmla="*/ 176 w 227"/>
                <a:gd name="T83" fmla="*/ 74 h 92"/>
                <a:gd name="T84" fmla="*/ 193 w 227"/>
                <a:gd name="T85" fmla="*/ 80 h 92"/>
                <a:gd name="T86" fmla="*/ 193 w 227"/>
                <a:gd name="T87" fmla="*/ 80 h 92"/>
                <a:gd name="T88" fmla="*/ 210 w 227"/>
                <a:gd name="T89" fmla="*/ 85 h 92"/>
                <a:gd name="T90" fmla="*/ 210 w 227"/>
                <a:gd name="T91" fmla="*/ 85 h 92"/>
                <a:gd name="T92" fmla="*/ 221 w 227"/>
                <a:gd name="T93" fmla="*/ 91 h 92"/>
                <a:gd name="T94" fmla="*/ 221 w 227"/>
                <a:gd name="T95" fmla="*/ 91 h 92"/>
                <a:gd name="T96" fmla="*/ 226 w 227"/>
                <a:gd name="T97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" h="92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41" y="74"/>
                  </a:lnTo>
                  <a:lnTo>
                    <a:pt x="141" y="74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76" y="74"/>
                  </a:lnTo>
                  <a:lnTo>
                    <a:pt x="176" y="74"/>
                  </a:lnTo>
                  <a:lnTo>
                    <a:pt x="193" y="80"/>
                  </a:lnTo>
                  <a:lnTo>
                    <a:pt x="193" y="80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221" y="91"/>
                  </a:lnTo>
                  <a:lnTo>
                    <a:pt x="221" y="91"/>
                  </a:lnTo>
                  <a:lnTo>
                    <a:pt x="226" y="9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Freeform 367"/>
            <p:cNvSpPr>
              <a:spLocks noChangeArrowheads="1"/>
            </p:cNvSpPr>
            <p:nvPr/>
          </p:nvSpPr>
          <p:spPr bwMode="auto">
            <a:xfrm>
              <a:off x="4830763" y="3130550"/>
              <a:ext cx="53975" cy="169863"/>
            </a:xfrm>
            <a:custGeom>
              <a:avLst/>
              <a:gdLst>
                <a:gd name="T0" fmla="*/ 0 w 148"/>
                <a:gd name="T1" fmla="*/ 18 h 474"/>
                <a:gd name="T2" fmla="*/ 5 w 148"/>
                <a:gd name="T3" fmla="*/ 12 h 474"/>
                <a:gd name="T4" fmla="*/ 17 w 148"/>
                <a:gd name="T5" fmla="*/ 6 h 474"/>
                <a:gd name="T6" fmla="*/ 28 w 148"/>
                <a:gd name="T7" fmla="*/ 0 h 474"/>
                <a:gd name="T8" fmla="*/ 39 w 148"/>
                <a:gd name="T9" fmla="*/ 6 h 474"/>
                <a:gd name="T10" fmla="*/ 39 w 148"/>
                <a:gd name="T11" fmla="*/ 18 h 474"/>
                <a:gd name="T12" fmla="*/ 39 w 148"/>
                <a:gd name="T13" fmla="*/ 24 h 474"/>
                <a:gd name="T14" fmla="*/ 39 w 148"/>
                <a:gd name="T15" fmla="*/ 24 h 474"/>
                <a:gd name="T16" fmla="*/ 57 w 148"/>
                <a:gd name="T17" fmla="*/ 24 h 474"/>
                <a:gd name="T18" fmla="*/ 79 w 148"/>
                <a:gd name="T19" fmla="*/ 18 h 474"/>
                <a:gd name="T20" fmla="*/ 85 w 148"/>
                <a:gd name="T21" fmla="*/ 18 h 474"/>
                <a:gd name="T22" fmla="*/ 97 w 148"/>
                <a:gd name="T23" fmla="*/ 18 h 474"/>
                <a:gd name="T24" fmla="*/ 113 w 148"/>
                <a:gd name="T25" fmla="*/ 18 h 474"/>
                <a:gd name="T26" fmla="*/ 125 w 148"/>
                <a:gd name="T27" fmla="*/ 18 h 474"/>
                <a:gd name="T28" fmla="*/ 125 w 148"/>
                <a:gd name="T29" fmla="*/ 24 h 474"/>
                <a:gd name="T30" fmla="*/ 130 w 148"/>
                <a:gd name="T31" fmla="*/ 24 h 474"/>
                <a:gd name="T32" fmla="*/ 136 w 148"/>
                <a:gd name="T33" fmla="*/ 29 h 474"/>
                <a:gd name="T34" fmla="*/ 142 w 148"/>
                <a:gd name="T35" fmla="*/ 34 h 474"/>
                <a:gd name="T36" fmla="*/ 147 w 148"/>
                <a:gd name="T37" fmla="*/ 34 h 474"/>
                <a:gd name="T38" fmla="*/ 147 w 148"/>
                <a:gd name="T39" fmla="*/ 40 h 474"/>
                <a:gd name="T40" fmla="*/ 142 w 148"/>
                <a:gd name="T41" fmla="*/ 58 h 474"/>
                <a:gd name="T42" fmla="*/ 125 w 148"/>
                <a:gd name="T43" fmla="*/ 74 h 474"/>
                <a:gd name="T44" fmla="*/ 113 w 148"/>
                <a:gd name="T45" fmla="*/ 86 h 474"/>
                <a:gd name="T46" fmla="*/ 108 w 148"/>
                <a:gd name="T47" fmla="*/ 97 h 474"/>
                <a:gd name="T48" fmla="*/ 113 w 148"/>
                <a:gd name="T49" fmla="*/ 109 h 474"/>
                <a:gd name="T50" fmla="*/ 125 w 148"/>
                <a:gd name="T51" fmla="*/ 131 h 474"/>
                <a:gd name="T52" fmla="*/ 136 w 148"/>
                <a:gd name="T53" fmla="*/ 154 h 474"/>
                <a:gd name="T54" fmla="*/ 136 w 148"/>
                <a:gd name="T55" fmla="*/ 171 h 474"/>
                <a:gd name="T56" fmla="*/ 130 w 148"/>
                <a:gd name="T57" fmla="*/ 183 h 474"/>
                <a:gd name="T58" fmla="*/ 113 w 148"/>
                <a:gd name="T59" fmla="*/ 199 h 474"/>
                <a:gd name="T60" fmla="*/ 113 w 148"/>
                <a:gd name="T61" fmla="*/ 205 h 474"/>
                <a:gd name="T62" fmla="*/ 113 w 148"/>
                <a:gd name="T63" fmla="*/ 211 h 474"/>
                <a:gd name="T64" fmla="*/ 113 w 148"/>
                <a:gd name="T65" fmla="*/ 223 h 474"/>
                <a:gd name="T66" fmla="*/ 113 w 148"/>
                <a:gd name="T67" fmla="*/ 239 h 474"/>
                <a:gd name="T68" fmla="*/ 119 w 148"/>
                <a:gd name="T69" fmla="*/ 251 h 474"/>
                <a:gd name="T70" fmla="*/ 119 w 148"/>
                <a:gd name="T71" fmla="*/ 262 h 474"/>
                <a:gd name="T72" fmla="*/ 113 w 148"/>
                <a:gd name="T73" fmla="*/ 273 h 474"/>
                <a:gd name="T74" fmla="*/ 102 w 148"/>
                <a:gd name="T75" fmla="*/ 285 h 474"/>
                <a:gd name="T76" fmla="*/ 97 w 148"/>
                <a:gd name="T77" fmla="*/ 296 h 474"/>
                <a:gd name="T78" fmla="*/ 91 w 148"/>
                <a:gd name="T79" fmla="*/ 308 h 474"/>
                <a:gd name="T80" fmla="*/ 108 w 148"/>
                <a:gd name="T81" fmla="*/ 330 h 474"/>
                <a:gd name="T82" fmla="*/ 113 w 148"/>
                <a:gd name="T83" fmla="*/ 342 h 474"/>
                <a:gd name="T84" fmla="*/ 113 w 148"/>
                <a:gd name="T85" fmla="*/ 342 h 474"/>
                <a:gd name="T86" fmla="*/ 113 w 148"/>
                <a:gd name="T87" fmla="*/ 348 h 474"/>
                <a:gd name="T88" fmla="*/ 108 w 148"/>
                <a:gd name="T89" fmla="*/ 359 h 474"/>
                <a:gd name="T90" fmla="*/ 102 w 148"/>
                <a:gd name="T91" fmla="*/ 376 h 474"/>
                <a:gd name="T92" fmla="*/ 97 w 148"/>
                <a:gd name="T93" fmla="*/ 387 h 474"/>
                <a:gd name="T94" fmla="*/ 97 w 148"/>
                <a:gd name="T95" fmla="*/ 393 h 474"/>
                <a:gd name="T96" fmla="*/ 102 w 148"/>
                <a:gd name="T97" fmla="*/ 410 h 474"/>
                <a:gd name="T98" fmla="*/ 113 w 148"/>
                <a:gd name="T99" fmla="*/ 416 h 474"/>
                <a:gd name="T100" fmla="*/ 119 w 148"/>
                <a:gd name="T101" fmla="*/ 421 h 474"/>
                <a:gd name="T102" fmla="*/ 125 w 148"/>
                <a:gd name="T103" fmla="*/ 421 h 474"/>
                <a:gd name="T104" fmla="*/ 125 w 148"/>
                <a:gd name="T105" fmla="*/ 433 h 474"/>
                <a:gd name="T106" fmla="*/ 119 w 148"/>
                <a:gd name="T107" fmla="*/ 449 h 474"/>
                <a:gd name="T108" fmla="*/ 113 w 148"/>
                <a:gd name="T109" fmla="*/ 461 h 474"/>
                <a:gd name="T110" fmla="*/ 113 w 148"/>
                <a:gd name="T111" fmla="*/ 473 h 474"/>
                <a:gd name="T112" fmla="*/ 113 w 148"/>
                <a:gd name="T113" fmla="*/ 47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474">
                  <a:moveTo>
                    <a:pt x="0" y="18"/>
                  </a:moveTo>
                  <a:lnTo>
                    <a:pt x="0" y="1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25" y="18"/>
                  </a:lnTo>
                  <a:lnTo>
                    <a:pt x="125" y="18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25" y="131"/>
                  </a:lnTo>
                  <a:lnTo>
                    <a:pt x="125" y="131"/>
                  </a:lnTo>
                  <a:lnTo>
                    <a:pt x="136" y="154"/>
                  </a:lnTo>
                  <a:lnTo>
                    <a:pt x="136" y="154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0" y="183"/>
                  </a:lnTo>
                  <a:lnTo>
                    <a:pt x="130" y="183"/>
                  </a:lnTo>
                  <a:lnTo>
                    <a:pt x="113" y="199"/>
                  </a:lnTo>
                  <a:lnTo>
                    <a:pt x="113" y="199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3" y="239"/>
                  </a:lnTo>
                  <a:lnTo>
                    <a:pt x="113" y="239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62"/>
                  </a:lnTo>
                  <a:lnTo>
                    <a:pt x="119" y="262"/>
                  </a:lnTo>
                  <a:lnTo>
                    <a:pt x="113" y="273"/>
                  </a:lnTo>
                  <a:lnTo>
                    <a:pt x="113" y="273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97" y="296"/>
                  </a:lnTo>
                  <a:lnTo>
                    <a:pt x="97" y="296"/>
                  </a:lnTo>
                  <a:lnTo>
                    <a:pt x="91" y="308"/>
                  </a:lnTo>
                  <a:lnTo>
                    <a:pt x="91" y="308"/>
                  </a:lnTo>
                  <a:lnTo>
                    <a:pt x="108" y="330"/>
                  </a:lnTo>
                  <a:lnTo>
                    <a:pt x="108" y="330"/>
                  </a:lnTo>
                  <a:lnTo>
                    <a:pt x="113" y="342"/>
                  </a:lnTo>
                  <a:lnTo>
                    <a:pt x="113" y="342"/>
                  </a:lnTo>
                  <a:lnTo>
                    <a:pt x="113" y="342"/>
                  </a:lnTo>
                  <a:lnTo>
                    <a:pt x="113" y="342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08" y="359"/>
                  </a:lnTo>
                  <a:lnTo>
                    <a:pt x="108" y="359"/>
                  </a:lnTo>
                  <a:lnTo>
                    <a:pt x="102" y="376"/>
                  </a:lnTo>
                  <a:lnTo>
                    <a:pt x="102" y="376"/>
                  </a:lnTo>
                  <a:lnTo>
                    <a:pt x="97" y="387"/>
                  </a:lnTo>
                  <a:lnTo>
                    <a:pt x="97" y="387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102" y="410"/>
                  </a:lnTo>
                  <a:lnTo>
                    <a:pt x="102" y="410"/>
                  </a:lnTo>
                  <a:lnTo>
                    <a:pt x="113" y="416"/>
                  </a:lnTo>
                  <a:lnTo>
                    <a:pt x="113" y="416"/>
                  </a:lnTo>
                  <a:lnTo>
                    <a:pt x="119" y="421"/>
                  </a:lnTo>
                  <a:lnTo>
                    <a:pt x="119" y="421"/>
                  </a:lnTo>
                  <a:lnTo>
                    <a:pt x="125" y="421"/>
                  </a:lnTo>
                  <a:lnTo>
                    <a:pt x="125" y="421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19" y="449"/>
                  </a:lnTo>
                  <a:lnTo>
                    <a:pt x="119" y="449"/>
                  </a:lnTo>
                  <a:lnTo>
                    <a:pt x="113" y="461"/>
                  </a:lnTo>
                  <a:lnTo>
                    <a:pt x="113" y="461"/>
                  </a:lnTo>
                  <a:lnTo>
                    <a:pt x="113" y="473"/>
                  </a:lnTo>
                  <a:lnTo>
                    <a:pt x="113" y="473"/>
                  </a:lnTo>
                  <a:lnTo>
                    <a:pt x="113" y="47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Freeform 368"/>
            <p:cNvSpPr>
              <a:spLocks noChangeArrowheads="1"/>
            </p:cNvSpPr>
            <p:nvPr/>
          </p:nvSpPr>
          <p:spPr bwMode="auto">
            <a:xfrm>
              <a:off x="5322888" y="2952750"/>
              <a:ext cx="69850" cy="12700"/>
            </a:xfrm>
            <a:custGeom>
              <a:avLst/>
              <a:gdLst>
                <a:gd name="T0" fmla="*/ 0 w 194"/>
                <a:gd name="T1" fmla="*/ 6 h 35"/>
                <a:gd name="T2" fmla="*/ 0 w 194"/>
                <a:gd name="T3" fmla="*/ 6 h 35"/>
                <a:gd name="T4" fmla="*/ 6 w 194"/>
                <a:gd name="T5" fmla="*/ 11 h 35"/>
                <a:gd name="T6" fmla="*/ 6 w 194"/>
                <a:gd name="T7" fmla="*/ 11 h 35"/>
                <a:gd name="T8" fmla="*/ 17 w 194"/>
                <a:gd name="T9" fmla="*/ 17 h 35"/>
                <a:gd name="T10" fmla="*/ 17 w 194"/>
                <a:gd name="T11" fmla="*/ 17 h 35"/>
                <a:gd name="T12" fmla="*/ 29 w 194"/>
                <a:gd name="T13" fmla="*/ 17 h 35"/>
                <a:gd name="T14" fmla="*/ 29 w 194"/>
                <a:gd name="T15" fmla="*/ 17 h 35"/>
                <a:gd name="T16" fmla="*/ 34 w 194"/>
                <a:gd name="T17" fmla="*/ 17 h 35"/>
                <a:gd name="T18" fmla="*/ 34 w 194"/>
                <a:gd name="T19" fmla="*/ 11 h 35"/>
                <a:gd name="T20" fmla="*/ 34 w 194"/>
                <a:gd name="T21" fmla="*/ 11 h 35"/>
                <a:gd name="T22" fmla="*/ 34 w 194"/>
                <a:gd name="T23" fmla="*/ 6 h 35"/>
                <a:gd name="T24" fmla="*/ 34 w 194"/>
                <a:gd name="T25" fmla="*/ 6 h 35"/>
                <a:gd name="T26" fmla="*/ 34 w 194"/>
                <a:gd name="T27" fmla="*/ 0 h 35"/>
                <a:gd name="T28" fmla="*/ 34 w 194"/>
                <a:gd name="T29" fmla="*/ 0 h 35"/>
                <a:gd name="T30" fmla="*/ 40 w 194"/>
                <a:gd name="T31" fmla="*/ 6 h 35"/>
                <a:gd name="T32" fmla="*/ 40 w 194"/>
                <a:gd name="T33" fmla="*/ 6 h 35"/>
                <a:gd name="T34" fmla="*/ 51 w 194"/>
                <a:gd name="T35" fmla="*/ 11 h 35"/>
                <a:gd name="T36" fmla="*/ 51 w 194"/>
                <a:gd name="T37" fmla="*/ 11 h 35"/>
                <a:gd name="T38" fmla="*/ 62 w 194"/>
                <a:gd name="T39" fmla="*/ 17 h 35"/>
                <a:gd name="T40" fmla="*/ 62 w 194"/>
                <a:gd name="T41" fmla="*/ 17 h 35"/>
                <a:gd name="T42" fmla="*/ 68 w 194"/>
                <a:gd name="T43" fmla="*/ 17 h 35"/>
                <a:gd name="T44" fmla="*/ 68 w 194"/>
                <a:gd name="T45" fmla="*/ 17 h 35"/>
                <a:gd name="T46" fmla="*/ 68 w 194"/>
                <a:gd name="T47" fmla="*/ 17 h 35"/>
                <a:gd name="T48" fmla="*/ 68 w 194"/>
                <a:gd name="T49" fmla="*/ 17 h 35"/>
                <a:gd name="T50" fmla="*/ 86 w 194"/>
                <a:gd name="T51" fmla="*/ 17 h 35"/>
                <a:gd name="T52" fmla="*/ 86 w 194"/>
                <a:gd name="T53" fmla="*/ 17 h 35"/>
                <a:gd name="T54" fmla="*/ 97 w 194"/>
                <a:gd name="T55" fmla="*/ 23 h 35"/>
                <a:gd name="T56" fmla="*/ 97 w 194"/>
                <a:gd name="T57" fmla="*/ 23 h 35"/>
                <a:gd name="T58" fmla="*/ 102 w 194"/>
                <a:gd name="T59" fmla="*/ 29 h 35"/>
                <a:gd name="T60" fmla="*/ 102 w 194"/>
                <a:gd name="T61" fmla="*/ 29 h 35"/>
                <a:gd name="T62" fmla="*/ 108 w 194"/>
                <a:gd name="T63" fmla="*/ 34 h 35"/>
                <a:gd name="T64" fmla="*/ 108 w 194"/>
                <a:gd name="T65" fmla="*/ 34 h 35"/>
                <a:gd name="T66" fmla="*/ 114 w 194"/>
                <a:gd name="T67" fmla="*/ 34 h 35"/>
                <a:gd name="T68" fmla="*/ 114 w 194"/>
                <a:gd name="T69" fmla="*/ 34 h 35"/>
                <a:gd name="T70" fmla="*/ 120 w 194"/>
                <a:gd name="T71" fmla="*/ 34 h 35"/>
                <a:gd name="T72" fmla="*/ 120 w 194"/>
                <a:gd name="T73" fmla="*/ 34 h 35"/>
                <a:gd name="T74" fmla="*/ 126 w 194"/>
                <a:gd name="T75" fmla="*/ 34 h 35"/>
                <a:gd name="T76" fmla="*/ 126 w 194"/>
                <a:gd name="T77" fmla="*/ 34 h 35"/>
                <a:gd name="T78" fmla="*/ 131 w 194"/>
                <a:gd name="T79" fmla="*/ 34 h 35"/>
                <a:gd name="T80" fmla="*/ 131 w 194"/>
                <a:gd name="T81" fmla="*/ 34 h 35"/>
                <a:gd name="T82" fmla="*/ 142 w 194"/>
                <a:gd name="T83" fmla="*/ 29 h 35"/>
                <a:gd name="T84" fmla="*/ 142 w 194"/>
                <a:gd name="T85" fmla="*/ 29 h 35"/>
                <a:gd name="T86" fmla="*/ 159 w 194"/>
                <a:gd name="T87" fmla="*/ 29 h 35"/>
                <a:gd name="T88" fmla="*/ 159 w 194"/>
                <a:gd name="T89" fmla="*/ 29 h 35"/>
                <a:gd name="T90" fmla="*/ 176 w 194"/>
                <a:gd name="T91" fmla="*/ 29 h 35"/>
                <a:gd name="T92" fmla="*/ 176 w 194"/>
                <a:gd name="T93" fmla="*/ 29 h 35"/>
                <a:gd name="T94" fmla="*/ 188 w 194"/>
                <a:gd name="T95" fmla="*/ 29 h 35"/>
                <a:gd name="T96" fmla="*/ 188 w 194"/>
                <a:gd name="T97" fmla="*/ 29 h 35"/>
                <a:gd name="T98" fmla="*/ 193 w 194"/>
                <a:gd name="T9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" h="35">
                  <a:moveTo>
                    <a:pt x="0" y="6"/>
                  </a:moveTo>
                  <a:lnTo>
                    <a:pt x="0" y="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4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6" y="34"/>
                  </a:lnTo>
                  <a:lnTo>
                    <a:pt x="126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76" y="29"/>
                  </a:lnTo>
                  <a:lnTo>
                    <a:pt x="176" y="29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93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Freeform 369"/>
            <p:cNvSpPr>
              <a:spLocks noChangeArrowheads="1"/>
            </p:cNvSpPr>
            <p:nvPr/>
          </p:nvSpPr>
          <p:spPr bwMode="auto">
            <a:xfrm>
              <a:off x="5386388" y="2963863"/>
              <a:ext cx="12700" cy="39687"/>
            </a:xfrm>
            <a:custGeom>
              <a:avLst/>
              <a:gdLst>
                <a:gd name="T0" fmla="*/ 17 w 36"/>
                <a:gd name="T1" fmla="*/ 0 h 109"/>
                <a:gd name="T2" fmla="*/ 17 w 36"/>
                <a:gd name="T3" fmla="*/ 0 h 109"/>
                <a:gd name="T4" fmla="*/ 12 w 36"/>
                <a:gd name="T5" fmla="*/ 11 h 109"/>
                <a:gd name="T6" fmla="*/ 12 w 36"/>
                <a:gd name="T7" fmla="*/ 11 h 109"/>
                <a:gd name="T8" fmla="*/ 6 w 36"/>
                <a:gd name="T9" fmla="*/ 22 h 109"/>
                <a:gd name="T10" fmla="*/ 6 w 36"/>
                <a:gd name="T11" fmla="*/ 22 h 109"/>
                <a:gd name="T12" fmla="*/ 0 w 36"/>
                <a:gd name="T13" fmla="*/ 40 h 109"/>
                <a:gd name="T14" fmla="*/ 0 w 36"/>
                <a:gd name="T15" fmla="*/ 40 h 109"/>
                <a:gd name="T16" fmla="*/ 0 w 36"/>
                <a:gd name="T17" fmla="*/ 45 h 109"/>
                <a:gd name="T18" fmla="*/ 12 w 36"/>
                <a:gd name="T19" fmla="*/ 45 h 109"/>
                <a:gd name="T20" fmla="*/ 12 w 36"/>
                <a:gd name="T21" fmla="*/ 45 h 109"/>
                <a:gd name="T22" fmla="*/ 23 w 36"/>
                <a:gd name="T23" fmla="*/ 50 h 109"/>
                <a:gd name="T24" fmla="*/ 23 w 36"/>
                <a:gd name="T25" fmla="*/ 50 h 109"/>
                <a:gd name="T26" fmla="*/ 29 w 36"/>
                <a:gd name="T27" fmla="*/ 56 h 109"/>
                <a:gd name="T28" fmla="*/ 29 w 36"/>
                <a:gd name="T29" fmla="*/ 56 h 109"/>
                <a:gd name="T30" fmla="*/ 29 w 36"/>
                <a:gd name="T31" fmla="*/ 62 h 109"/>
                <a:gd name="T32" fmla="*/ 29 w 36"/>
                <a:gd name="T33" fmla="*/ 62 h 109"/>
                <a:gd name="T34" fmla="*/ 29 w 36"/>
                <a:gd name="T35" fmla="*/ 74 h 109"/>
                <a:gd name="T36" fmla="*/ 29 w 36"/>
                <a:gd name="T37" fmla="*/ 74 h 109"/>
                <a:gd name="T38" fmla="*/ 29 w 36"/>
                <a:gd name="T39" fmla="*/ 85 h 109"/>
                <a:gd name="T40" fmla="*/ 29 w 36"/>
                <a:gd name="T41" fmla="*/ 85 h 109"/>
                <a:gd name="T42" fmla="*/ 23 w 36"/>
                <a:gd name="T43" fmla="*/ 90 h 109"/>
                <a:gd name="T44" fmla="*/ 23 w 36"/>
                <a:gd name="T45" fmla="*/ 90 h 109"/>
                <a:gd name="T46" fmla="*/ 23 w 36"/>
                <a:gd name="T47" fmla="*/ 102 h 109"/>
                <a:gd name="T48" fmla="*/ 23 w 36"/>
                <a:gd name="T49" fmla="*/ 102 h 109"/>
                <a:gd name="T50" fmla="*/ 35 w 36"/>
                <a:gd name="T51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109">
                  <a:moveTo>
                    <a:pt x="17" y="0"/>
                  </a:moveTo>
                  <a:lnTo>
                    <a:pt x="17" y="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35" y="10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Freeform 370"/>
            <p:cNvSpPr>
              <a:spLocks noChangeArrowheads="1"/>
            </p:cNvSpPr>
            <p:nvPr/>
          </p:nvSpPr>
          <p:spPr bwMode="auto">
            <a:xfrm>
              <a:off x="5392738" y="2940050"/>
              <a:ext cx="77787" cy="23813"/>
            </a:xfrm>
            <a:custGeom>
              <a:avLst/>
              <a:gdLst>
                <a:gd name="T0" fmla="*/ 0 w 218"/>
                <a:gd name="T1" fmla="*/ 63 h 64"/>
                <a:gd name="T2" fmla="*/ 0 w 218"/>
                <a:gd name="T3" fmla="*/ 63 h 64"/>
                <a:gd name="T4" fmla="*/ 6 w 218"/>
                <a:gd name="T5" fmla="*/ 63 h 64"/>
                <a:gd name="T6" fmla="*/ 6 w 218"/>
                <a:gd name="T7" fmla="*/ 63 h 64"/>
                <a:gd name="T8" fmla="*/ 12 w 218"/>
                <a:gd name="T9" fmla="*/ 63 h 64"/>
                <a:gd name="T10" fmla="*/ 12 w 218"/>
                <a:gd name="T11" fmla="*/ 63 h 64"/>
                <a:gd name="T12" fmla="*/ 23 w 218"/>
                <a:gd name="T13" fmla="*/ 63 h 64"/>
                <a:gd name="T14" fmla="*/ 23 w 218"/>
                <a:gd name="T15" fmla="*/ 63 h 64"/>
                <a:gd name="T16" fmla="*/ 29 w 218"/>
                <a:gd name="T17" fmla="*/ 51 h 64"/>
                <a:gd name="T18" fmla="*/ 29 w 218"/>
                <a:gd name="T19" fmla="*/ 51 h 64"/>
                <a:gd name="T20" fmla="*/ 29 w 218"/>
                <a:gd name="T21" fmla="*/ 45 h 64"/>
                <a:gd name="T22" fmla="*/ 29 w 218"/>
                <a:gd name="T23" fmla="*/ 45 h 64"/>
                <a:gd name="T24" fmla="*/ 29 w 218"/>
                <a:gd name="T25" fmla="*/ 40 h 64"/>
                <a:gd name="T26" fmla="*/ 29 w 218"/>
                <a:gd name="T27" fmla="*/ 40 h 64"/>
                <a:gd name="T28" fmla="*/ 40 w 218"/>
                <a:gd name="T29" fmla="*/ 40 h 64"/>
                <a:gd name="T30" fmla="*/ 40 w 218"/>
                <a:gd name="T31" fmla="*/ 40 h 64"/>
                <a:gd name="T32" fmla="*/ 58 w 218"/>
                <a:gd name="T33" fmla="*/ 45 h 64"/>
                <a:gd name="T34" fmla="*/ 58 w 218"/>
                <a:gd name="T35" fmla="*/ 45 h 64"/>
                <a:gd name="T36" fmla="*/ 74 w 218"/>
                <a:gd name="T37" fmla="*/ 45 h 64"/>
                <a:gd name="T38" fmla="*/ 74 w 218"/>
                <a:gd name="T39" fmla="*/ 45 h 64"/>
                <a:gd name="T40" fmla="*/ 86 w 218"/>
                <a:gd name="T41" fmla="*/ 45 h 64"/>
                <a:gd name="T42" fmla="*/ 86 w 218"/>
                <a:gd name="T43" fmla="*/ 45 h 64"/>
                <a:gd name="T44" fmla="*/ 97 w 218"/>
                <a:gd name="T45" fmla="*/ 40 h 64"/>
                <a:gd name="T46" fmla="*/ 97 w 218"/>
                <a:gd name="T47" fmla="*/ 40 h 64"/>
                <a:gd name="T48" fmla="*/ 108 w 218"/>
                <a:gd name="T49" fmla="*/ 28 h 64"/>
                <a:gd name="T50" fmla="*/ 108 w 218"/>
                <a:gd name="T51" fmla="*/ 28 h 64"/>
                <a:gd name="T52" fmla="*/ 114 w 218"/>
                <a:gd name="T53" fmla="*/ 23 h 64"/>
                <a:gd name="T54" fmla="*/ 114 w 218"/>
                <a:gd name="T55" fmla="*/ 23 h 64"/>
                <a:gd name="T56" fmla="*/ 120 w 218"/>
                <a:gd name="T57" fmla="*/ 17 h 64"/>
                <a:gd name="T58" fmla="*/ 120 w 218"/>
                <a:gd name="T59" fmla="*/ 17 h 64"/>
                <a:gd name="T60" fmla="*/ 131 w 218"/>
                <a:gd name="T61" fmla="*/ 12 h 64"/>
                <a:gd name="T62" fmla="*/ 131 w 218"/>
                <a:gd name="T63" fmla="*/ 12 h 64"/>
                <a:gd name="T64" fmla="*/ 143 w 218"/>
                <a:gd name="T65" fmla="*/ 12 h 64"/>
                <a:gd name="T66" fmla="*/ 143 w 218"/>
                <a:gd name="T67" fmla="*/ 12 h 64"/>
                <a:gd name="T68" fmla="*/ 154 w 218"/>
                <a:gd name="T69" fmla="*/ 17 h 64"/>
                <a:gd name="T70" fmla="*/ 154 w 218"/>
                <a:gd name="T71" fmla="*/ 17 h 64"/>
                <a:gd name="T72" fmla="*/ 165 w 218"/>
                <a:gd name="T73" fmla="*/ 17 h 64"/>
                <a:gd name="T74" fmla="*/ 165 w 218"/>
                <a:gd name="T75" fmla="*/ 17 h 64"/>
                <a:gd name="T76" fmla="*/ 177 w 218"/>
                <a:gd name="T77" fmla="*/ 17 h 64"/>
                <a:gd name="T78" fmla="*/ 177 w 218"/>
                <a:gd name="T79" fmla="*/ 17 h 64"/>
                <a:gd name="T80" fmla="*/ 188 w 218"/>
                <a:gd name="T81" fmla="*/ 17 h 64"/>
                <a:gd name="T82" fmla="*/ 188 w 218"/>
                <a:gd name="T83" fmla="*/ 17 h 64"/>
                <a:gd name="T84" fmla="*/ 199 w 218"/>
                <a:gd name="T85" fmla="*/ 12 h 64"/>
                <a:gd name="T86" fmla="*/ 199 w 218"/>
                <a:gd name="T87" fmla="*/ 12 h 64"/>
                <a:gd name="T88" fmla="*/ 211 w 218"/>
                <a:gd name="T89" fmla="*/ 6 h 64"/>
                <a:gd name="T90" fmla="*/ 211 w 218"/>
                <a:gd name="T91" fmla="*/ 6 h 64"/>
                <a:gd name="T92" fmla="*/ 211 w 218"/>
                <a:gd name="T93" fmla="*/ 0 h 64"/>
                <a:gd name="T94" fmla="*/ 211 w 218"/>
                <a:gd name="T95" fmla="*/ 0 h 64"/>
                <a:gd name="T96" fmla="*/ 217 w 218"/>
                <a:gd name="T9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64">
                  <a:moveTo>
                    <a:pt x="0" y="63"/>
                  </a:moveTo>
                  <a:lnTo>
                    <a:pt x="0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20" y="17"/>
                  </a:lnTo>
                  <a:lnTo>
                    <a:pt x="120" y="17"/>
                  </a:lnTo>
                  <a:lnTo>
                    <a:pt x="131" y="12"/>
                  </a:lnTo>
                  <a:lnTo>
                    <a:pt x="131" y="12"/>
                  </a:lnTo>
                  <a:lnTo>
                    <a:pt x="143" y="12"/>
                  </a:lnTo>
                  <a:lnTo>
                    <a:pt x="143" y="12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99" y="12"/>
                  </a:lnTo>
                  <a:lnTo>
                    <a:pt x="199" y="12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Freeform 371"/>
            <p:cNvSpPr>
              <a:spLocks noChangeArrowheads="1"/>
            </p:cNvSpPr>
            <p:nvPr/>
          </p:nvSpPr>
          <p:spPr bwMode="auto">
            <a:xfrm>
              <a:off x="5394325" y="2960688"/>
              <a:ext cx="80963" cy="61912"/>
            </a:xfrm>
            <a:custGeom>
              <a:avLst/>
              <a:gdLst>
                <a:gd name="T0" fmla="*/ 222 w 223"/>
                <a:gd name="T1" fmla="*/ 0 h 171"/>
                <a:gd name="T2" fmla="*/ 222 w 223"/>
                <a:gd name="T3" fmla="*/ 0 h 171"/>
                <a:gd name="T4" fmla="*/ 216 w 223"/>
                <a:gd name="T5" fmla="*/ 0 h 171"/>
                <a:gd name="T6" fmla="*/ 216 w 223"/>
                <a:gd name="T7" fmla="*/ 0 h 171"/>
                <a:gd name="T8" fmla="*/ 211 w 223"/>
                <a:gd name="T9" fmla="*/ 6 h 171"/>
                <a:gd name="T10" fmla="*/ 211 w 223"/>
                <a:gd name="T11" fmla="*/ 6 h 171"/>
                <a:gd name="T12" fmla="*/ 205 w 223"/>
                <a:gd name="T13" fmla="*/ 11 h 171"/>
                <a:gd name="T14" fmla="*/ 205 w 223"/>
                <a:gd name="T15" fmla="*/ 11 h 171"/>
                <a:gd name="T16" fmla="*/ 199 w 223"/>
                <a:gd name="T17" fmla="*/ 17 h 171"/>
                <a:gd name="T18" fmla="*/ 199 w 223"/>
                <a:gd name="T19" fmla="*/ 17 h 171"/>
                <a:gd name="T20" fmla="*/ 199 w 223"/>
                <a:gd name="T21" fmla="*/ 28 h 171"/>
                <a:gd name="T22" fmla="*/ 199 w 223"/>
                <a:gd name="T23" fmla="*/ 28 h 171"/>
                <a:gd name="T24" fmla="*/ 193 w 223"/>
                <a:gd name="T25" fmla="*/ 28 h 171"/>
                <a:gd name="T26" fmla="*/ 193 w 223"/>
                <a:gd name="T27" fmla="*/ 28 h 171"/>
                <a:gd name="T28" fmla="*/ 182 w 223"/>
                <a:gd name="T29" fmla="*/ 34 h 171"/>
                <a:gd name="T30" fmla="*/ 182 w 223"/>
                <a:gd name="T31" fmla="*/ 34 h 171"/>
                <a:gd name="T32" fmla="*/ 171 w 223"/>
                <a:gd name="T33" fmla="*/ 34 h 171"/>
                <a:gd name="T34" fmla="*/ 171 w 223"/>
                <a:gd name="T35" fmla="*/ 34 h 171"/>
                <a:gd name="T36" fmla="*/ 165 w 223"/>
                <a:gd name="T37" fmla="*/ 34 h 171"/>
                <a:gd name="T38" fmla="*/ 165 w 223"/>
                <a:gd name="T39" fmla="*/ 34 h 171"/>
                <a:gd name="T40" fmla="*/ 159 w 223"/>
                <a:gd name="T41" fmla="*/ 28 h 171"/>
                <a:gd name="T42" fmla="*/ 159 w 223"/>
                <a:gd name="T43" fmla="*/ 28 h 171"/>
                <a:gd name="T44" fmla="*/ 153 w 223"/>
                <a:gd name="T45" fmla="*/ 34 h 171"/>
                <a:gd name="T46" fmla="*/ 153 w 223"/>
                <a:gd name="T47" fmla="*/ 34 h 171"/>
                <a:gd name="T48" fmla="*/ 153 w 223"/>
                <a:gd name="T49" fmla="*/ 51 h 171"/>
                <a:gd name="T50" fmla="*/ 153 w 223"/>
                <a:gd name="T51" fmla="*/ 51 h 171"/>
                <a:gd name="T52" fmla="*/ 148 w 223"/>
                <a:gd name="T53" fmla="*/ 68 h 171"/>
                <a:gd name="T54" fmla="*/ 148 w 223"/>
                <a:gd name="T55" fmla="*/ 68 h 171"/>
                <a:gd name="T56" fmla="*/ 142 w 223"/>
                <a:gd name="T57" fmla="*/ 91 h 171"/>
                <a:gd name="T58" fmla="*/ 142 w 223"/>
                <a:gd name="T59" fmla="*/ 91 h 171"/>
                <a:gd name="T60" fmla="*/ 131 w 223"/>
                <a:gd name="T61" fmla="*/ 108 h 171"/>
                <a:gd name="T62" fmla="*/ 131 w 223"/>
                <a:gd name="T63" fmla="*/ 108 h 171"/>
                <a:gd name="T64" fmla="*/ 119 w 223"/>
                <a:gd name="T65" fmla="*/ 114 h 171"/>
                <a:gd name="T66" fmla="*/ 119 w 223"/>
                <a:gd name="T67" fmla="*/ 114 h 171"/>
                <a:gd name="T68" fmla="*/ 114 w 223"/>
                <a:gd name="T69" fmla="*/ 114 h 171"/>
                <a:gd name="T70" fmla="*/ 108 w 223"/>
                <a:gd name="T71" fmla="*/ 114 h 171"/>
                <a:gd name="T72" fmla="*/ 108 w 223"/>
                <a:gd name="T73" fmla="*/ 114 h 171"/>
                <a:gd name="T74" fmla="*/ 97 w 223"/>
                <a:gd name="T75" fmla="*/ 102 h 171"/>
                <a:gd name="T76" fmla="*/ 97 w 223"/>
                <a:gd name="T77" fmla="*/ 102 h 171"/>
                <a:gd name="T78" fmla="*/ 91 w 223"/>
                <a:gd name="T79" fmla="*/ 91 h 171"/>
                <a:gd name="T80" fmla="*/ 91 w 223"/>
                <a:gd name="T81" fmla="*/ 91 h 171"/>
                <a:gd name="T82" fmla="*/ 91 w 223"/>
                <a:gd name="T83" fmla="*/ 102 h 171"/>
                <a:gd name="T84" fmla="*/ 91 w 223"/>
                <a:gd name="T85" fmla="*/ 102 h 171"/>
                <a:gd name="T86" fmla="*/ 91 w 223"/>
                <a:gd name="T87" fmla="*/ 114 h 171"/>
                <a:gd name="T88" fmla="*/ 91 w 223"/>
                <a:gd name="T89" fmla="*/ 114 h 171"/>
                <a:gd name="T90" fmla="*/ 91 w 223"/>
                <a:gd name="T91" fmla="*/ 125 h 171"/>
                <a:gd name="T92" fmla="*/ 91 w 223"/>
                <a:gd name="T93" fmla="*/ 125 h 171"/>
                <a:gd name="T94" fmla="*/ 91 w 223"/>
                <a:gd name="T95" fmla="*/ 131 h 171"/>
                <a:gd name="T96" fmla="*/ 91 w 223"/>
                <a:gd name="T97" fmla="*/ 131 h 171"/>
                <a:gd name="T98" fmla="*/ 86 w 223"/>
                <a:gd name="T99" fmla="*/ 142 h 171"/>
                <a:gd name="T100" fmla="*/ 86 w 223"/>
                <a:gd name="T101" fmla="*/ 142 h 171"/>
                <a:gd name="T102" fmla="*/ 80 w 223"/>
                <a:gd name="T103" fmla="*/ 148 h 171"/>
                <a:gd name="T104" fmla="*/ 68 w 223"/>
                <a:gd name="T105" fmla="*/ 153 h 171"/>
                <a:gd name="T106" fmla="*/ 68 w 223"/>
                <a:gd name="T107" fmla="*/ 153 h 171"/>
                <a:gd name="T108" fmla="*/ 40 w 223"/>
                <a:gd name="T109" fmla="*/ 165 h 171"/>
                <a:gd name="T110" fmla="*/ 40 w 223"/>
                <a:gd name="T111" fmla="*/ 165 h 171"/>
                <a:gd name="T112" fmla="*/ 12 w 223"/>
                <a:gd name="T113" fmla="*/ 165 h 171"/>
                <a:gd name="T114" fmla="*/ 12 w 223"/>
                <a:gd name="T115" fmla="*/ 165 h 171"/>
                <a:gd name="T116" fmla="*/ 0 w 223"/>
                <a:gd name="T1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171">
                  <a:moveTo>
                    <a:pt x="222" y="0"/>
                  </a:moveTo>
                  <a:lnTo>
                    <a:pt x="222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99" y="28"/>
                  </a:lnTo>
                  <a:lnTo>
                    <a:pt x="199" y="28"/>
                  </a:lnTo>
                  <a:lnTo>
                    <a:pt x="193" y="28"/>
                  </a:lnTo>
                  <a:lnTo>
                    <a:pt x="193" y="28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171" y="34"/>
                  </a:lnTo>
                  <a:lnTo>
                    <a:pt x="171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59" y="28"/>
                  </a:lnTo>
                  <a:lnTo>
                    <a:pt x="159" y="28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31" y="108"/>
                  </a:lnTo>
                  <a:lnTo>
                    <a:pt x="131" y="108"/>
                  </a:lnTo>
                  <a:lnTo>
                    <a:pt x="119" y="114"/>
                  </a:lnTo>
                  <a:lnTo>
                    <a:pt x="119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102"/>
                  </a:lnTo>
                  <a:lnTo>
                    <a:pt x="91" y="102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1" y="125"/>
                  </a:lnTo>
                  <a:lnTo>
                    <a:pt x="91" y="125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86" y="142"/>
                  </a:lnTo>
                  <a:lnTo>
                    <a:pt x="86" y="142"/>
                  </a:lnTo>
                  <a:lnTo>
                    <a:pt x="80" y="148"/>
                  </a:lnTo>
                  <a:lnTo>
                    <a:pt x="68" y="153"/>
                  </a:lnTo>
                  <a:lnTo>
                    <a:pt x="68" y="153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0" y="17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Freeform 372"/>
            <p:cNvSpPr>
              <a:spLocks noChangeArrowheads="1"/>
            </p:cNvSpPr>
            <p:nvPr/>
          </p:nvSpPr>
          <p:spPr bwMode="auto">
            <a:xfrm>
              <a:off x="5470525" y="2940050"/>
              <a:ext cx="6350" cy="20638"/>
            </a:xfrm>
            <a:custGeom>
              <a:avLst/>
              <a:gdLst>
                <a:gd name="T0" fmla="*/ 11 w 17"/>
                <a:gd name="T1" fmla="*/ 57 h 58"/>
                <a:gd name="T2" fmla="*/ 11 w 17"/>
                <a:gd name="T3" fmla="*/ 57 h 58"/>
                <a:gd name="T4" fmla="*/ 11 w 17"/>
                <a:gd name="T5" fmla="*/ 51 h 58"/>
                <a:gd name="T6" fmla="*/ 11 w 17"/>
                <a:gd name="T7" fmla="*/ 51 h 58"/>
                <a:gd name="T8" fmla="*/ 11 w 17"/>
                <a:gd name="T9" fmla="*/ 51 h 58"/>
                <a:gd name="T10" fmla="*/ 11 w 17"/>
                <a:gd name="T11" fmla="*/ 51 h 58"/>
                <a:gd name="T12" fmla="*/ 16 w 17"/>
                <a:gd name="T13" fmla="*/ 40 h 58"/>
                <a:gd name="T14" fmla="*/ 16 w 17"/>
                <a:gd name="T15" fmla="*/ 40 h 58"/>
                <a:gd name="T16" fmla="*/ 16 w 17"/>
                <a:gd name="T17" fmla="*/ 28 h 58"/>
                <a:gd name="T18" fmla="*/ 16 w 17"/>
                <a:gd name="T19" fmla="*/ 28 h 58"/>
                <a:gd name="T20" fmla="*/ 11 w 17"/>
                <a:gd name="T21" fmla="*/ 17 h 58"/>
                <a:gd name="T22" fmla="*/ 11 w 17"/>
                <a:gd name="T23" fmla="*/ 17 h 58"/>
                <a:gd name="T24" fmla="*/ 5 w 17"/>
                <a:gd name="T25" fmla="*/ 12 h 58"/>
                <a:gd name="T26" fmla="*/ 5 w 17"/>
                <a:gd name="T27" fmla="*/ 12 h 58"/>
                <a:gd name="T28" fmla="*/ 0 w 17"/>
                <a:gd name="T29" fmla="*/ 6 h 58"/>
                <a:gd name="T30" fmla="*/ 0 w 17"/>
                <a:gd name="T31" fmla="*/ 6 h 58"/>
                <a:gd name="T32" fmla="*/ 0 w 17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58">
                  <a:moveTo>
                    <a:pt x="11" y="57"/>
                  </a:moveTo>
                  <a:lnTo>
                    <a:pt x="11" y="57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Freeform 373"/>
            <p:cNvSpPr>
              <a:spLocks noChangeArrowheads="1"/>
            </p:cNvSpPr>
            <p:nvPr/>
          </p:nvSpPr>
          <p:spPr bwMode="auto">
            <a:xfrm>
              <a:off x="5402263" y="2871788"/>
              <a:ext cx="82550" cy="15875"/>
            </a:xfrm>
            <a:custGeom>
              <a:avLst/>
              <a:gdLst>
                <a:gd name="T0" fmla="*/ 0 w 228"/>
                <a:gd name="T1" fmla="*/ 22 h 46"/>
                <a:gd name="T2" fmla="*/ 0 w 228"/>
                <a:gd name="T3" fmla="*/ 22 h 46"/>
                <a:gd name="T4" fmla="*/ 5 w 228"/>
                <a:gd name="T5" fmla="*/ 28 h 46"/>
                <a:gd name="T6" fmla="*/ 5 w 228"/>
                <a:gd name="T7" fmla="*/ 28 h 46"/>
                <a:gd name="T8" fmla="*/ 23 w 228"/>
                <a:gd name="T9" fmla="*/ 40 h 46"/>
                <a:gd name="T10" fmla="*/ 23 w 228"/>
                <a:gd name="T11" fmla="*/ 40 h 46"/>
                <a:gd name="T12" fmla="*/ 45 w 228"/>
                <a:gd name="T13" fmla="*/ 45 h 46"/>
                <a:gd name="T14" fmla="*/ 45 w 228"/>
                <a:gd name="T15" fmla="*/ 45 h 46"/>
                <a:gd name="T16" fmla="*/ 51 w 228"/>
                <a:gd name="T17" fmla="*/ 45 h 46"/>
                <a:gd name="T18" fmla="*/ 57 w 228"/>
                <a:gd name="T19" fmla="*/ 40 h 46"/>
                <a:gd name="T20" fmla="*/ 57 w 228"/>
                <a:gd name="T21" fmla="*/ 40 h 46"/>
                <a:gd name="T22" fmla="*/ 68 w 228"/>
                <a:gd name="T23" fmla="*/ 22 h 46"/>
                <a:gd name="T24" fmla="*/ 68 w 228"/>
                <a:gd name="T25" fmla="*/ 22 h 46"/>
                <a:gd name="T26" fmla="*/ 74 w 228"/>
                <a:gd name="T27" fmla="*/ 11 h 46"/>
                <a:gd name="T28" fmla="*/ 74 w 228"/>
                <a:gd name="T29" fmla="*/ 11 h 46"/>
                <a:gd name="T30" fmla="*/ 79 w 228"/>
                <a:gd name="T31" fmla="*/ 6 h 46"/>
                <a:gd name="T32" fmla="*/ 79 w 228"/>
                <a:gd name="T33" fmla="*/ 6 h 46"/>
                <a:gd name="T34" fmla="*/ 85 w 228"/>
                <a:gd name="T35" fmla="*/ 0 h 46"/>
                <a:gd name="T36" fmla="*/ 85 w 228"/>
                <a:gd name="T37" fmla="*/ 0 h 46"/>
                <a:gd name="T38" fmla="*/ 85 w 228"/>
                <a:gd name="T39" fmla="*/ 0 h 46"/>
                <a:gd name="T40" fmla="*/ 85 w 228"/>
                <a:gd name="T41" fmla="*/ 0 h 46"/>
                <a:gd name="T42" fmla="*/ 96 w 228"/>
                <a:gd name="T43" fmla="*/ 0 h 46"/>
                <a:gd name="T44" fmla="*/ 96 w 228"/>
                <a:gd name="T45" fmla="*/ 0 h 46"/>
                <a:gd name="T46" fmla="*/ 114 w 228"/>
                <a:gd name="T47" fmla="*/ 0 h 46"/>
                <a:gd name="T48" fmla="*/ 114 w 228"/>
                <a:gd name="T49" fmla="*/ 0 h 46"/>
                <a:gd name="T50" fmla="*/ 125 w 228"/>
                <a:gd name="T51" fmla="*/ 6 h 46"/>
                <a:gd name="T52" fmla="*/ 125 w 228"/>
                <a:gd name="T53" fmla="*/ 6 h 46"/>
                <a:gd name="T54" fmla="*/ 136 w 228"/>
                <a:gd name="T55" fmla="*/ 17 h 46"/>
                <a:gd name="T56" fmla="*/ 136 w 228"/>
                <a:gd name="T57" fmla="*/ 17 h 46"/>
                <a:gd name="T58" fmla="*/ 148 w 228"/>
                <a:gd name="T59" fmla="*/ 22 h 46"/>
                <a:gd name="T60" fmla="*/ 148 w 228"/>
                <a:gd name="T61" fmla="*/ 22 h 46"/>
                <a:gd name="T62" fmla="*/ 164 w 228"/>
                <a:gd name="T63" fmla="*/ 28 h 46"/>
                <a:gd name="T64" fmla="*/ 164 w 228"/>
                <a:gd name="T65" fmla="*/ 28 h 46"/>
                <a:gd name="T66" fmla="*/ 176 w 228"/>
                <a:gd name="T67" fmla="*/ 28 h 46"/>
                <a:gd name="T68" fmla="*/ 176 w 228"/>
                <a:gd name="T69" fmla="*/ 28 h 46"/>
                <a:gd name="T70" fmla="*/ 193 w 228"/>
                <a:gd name="T71" fmla="*/ 22 h 46"/>
                <a:gd name="T72" fmla="*/ 193 w 228"/>
                <a:gd name="T73" fmla="*/ 22 h 46"/>
                <a:gd name="T74" fmla="*/ 210 w 228"/>
                <a:gd name="T75" fmla="*/ 22 h 46"/>
                <a:gd name="T76" fmla="*/ 210 w 228"/>
                <a:gd name="T77" fmla="*/ 22 h 46"/>
                <a:gd name="T78" fmla="*/ 222 w 228"/>
                <a:gd name="T79" fmla="*/ 22 h 46"/>
                <a:gd name="T80" fmla="*/ 222 w 228"/>
                <a:gd name="T81" fmla="*/ 22 h 46"/>
                <a:gd name="T82" fmla="*/ 227 w 228"/>
                <a:gd name="T83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46">
                  <a:moveTo>
                    <a:pt x="0" y="22"/>
                  </a:moveTo>
                  <a:lnTo>
                    <a:pt x="0" y="2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51" y="45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48" y="22"/>
                  </a:lnTo>
                  <a:lnTo>
                    <a:pt x="148" y="22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93" y="22"/>
                  </a:lnTo>
                  <a:lnTo>
                    <a:pt x="193" y="22"/>
                  </a:lnTo>
                  <a:lnTo>
                    <a:pt x="210" y="22"/>
                  </a:lnTo>
                  <a:lnTo>
                    <a:pt x="210" y="22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7" y="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Freeform 374"/>
            <p:cNvSpPr>
              <a:spLocks noChangeArrowheads="1"/>
            </p:cNvSpPr>
            <p:nvPr/>
          </p:nvSpPr>
          <p:spPr bwMode="auto">
            <a:xfrm>
              <a:off x="5484813" y="2851150"/>
              <a:ext cx="33337" cy="28575"/>
            </a:xfrm>
            <a:custGeom>
              <a:avLst/>
              <a:gdLst>
                <a:gd name="T0" fmla="*/ 0 w 92"/>
                <a:gd name="T1" fmla="*/ 79 h 80"/>
                <a:gd name="T2" fmla="*/ 0 w 92"/>
                <a:gd name="T3" fmla="*/ 79 h 80"/>
                <a:gd name="T4" fmla="*/ 6 w 92"/>
                <a:gd name="T5" fmla="*/ 74 h 80"/>
                <a:gd name="T6" fmla="*/ 6 w 92"/>
                <a:gd name="T7" fmla="*/ 74 h 80"/>
                <a:gd name="T8" fmla="*/ 12 w 92"/>
                <a:gd name="T9" fmla="*/ 63 h 80"/>
                <a:gd name="T10" fmla="*/ 12 w 92"/>
                <a:gd name="T11" fmla="*/ 63 h 80"/>
                <a:gd name="T12" fmla="*/ 23 w 92"/>
                <a:gd name="T13" fmla="*/ 51 h 80"/>
                <a:gd name="T14" fmla="*/ 23 w 92"/>
                <a:gd name="T15" fmla="*/ 51 h 80"/>
                <a:gd name="T16" fmla="*/ 34 w 92"/>
                <a:gd name="T17" fmla="*/ 45 h 80"/>
                <a:gd name="T18" fmla="*/ 34 w 92"/>
                <a:gd name="T19" fmla="*/ 45 h 80"/>
                <a:gd name="T20" fmla="*/ 40 w 92"/>
                <a:gd name="T21" fmla="*/ 39 h 80"/>
                <a:gd name="T22" fmla="*/ 40 w 92"/>
                <a:gd name="T23" fmla="*/ 39 h 80"/>
                <a:gd name="T24" fmla="*/ 46 w 92"/>
                <a:gd name="T25" fmla="*/ 34 h 80"/>
                <a:gd name="T26" fmla="*/ 46 w 92"/>
                <a:gd name="T27" fmla="*/ 34 h 80"/>
                <a:gd name="T28" fmla="*/ 46 w 92"/>
                <a:gd name="T29" fmla="*/ 23 h 80"/>
                <a:gd name="T30" fmla="*/ 46 w 92"/>
                <a:gd name="T31" fmla="*/ 23 h 80"/>
                <a:gd name="T32" fmla="*/ 52 w 92"/>
                <a:gd name="T33" fmla="*/ 17 h 80"/>
                <a:gd name="T34" fmla="*/ 52 w 92"/>
                <a:gd name="T35" fmla="*/ 17 h 80"/>
                <a:gd name="T36" fmla="*/ 62 w 92"/>
                <a:gd name="T37" fmla="*/ 11 h 80"/>
                <a:gd name="T38" fmla="*/ 62 w 92"/>
                <a:gd name="T39" fmla="*/ 11 h 80"/>
                <a:gd name="T40" fmla="*/ 74 w 92"/>
                <a:gd name="T41" fmla="*/ 5 h 80"/>
                <a:gd name="T42" fmla="*/ 74 w 92"/>
                <a:gd name="T43" fmla="*/ 5 h 80"/>
                <a:gd name="T44" fmla="*/ 86 w 92"/>
                <a:gd name="T45" fmla="*/ 0 h 80"/>
                <a:gd name="T46" fmla="*/ 86 w 92"/>
                <a:gd name="T47" fmla="*/ 0 h 80"/>
                <a:gd name="T48" fmla="*/ 91 w 92"/>
                <a:gd name="T4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" h="80">
                  <a:moveTo>
                    <a:pt x="0" y="79"/>
                  </a:moveTo>
                  <a:lnTo>
                    <a:pt x="0" y="79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23" y="51"/>
                  </a:lnTo>
                  <a:lnTo>
                    <a:pt x="23" y="51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Freeform 375"/>
            <p:cNvSpPr>
              <a:spLocks noChangeArrowheads="1"/>
            </p:cNvSpPr>
            <p:nvPr/>
          </p:nvSpPr>
          <p:spPr bwMode="auto">
            <a:xfrm>
              <a:off x="5426075" y="2797175"/>
              <a:ext cx="92075" cy="53975"/>
            </a:xfrm>
            <a:custGeom>
              <a:avLst/>
              <a:gdLst>
                <a:gd name="T0" fmla="*/ 255 w 256"/>
                <a:gd name="T1" fmla="*/ 148 h 149"/>
                <a:gd name="T2" fmla="*/ 255 w 256"/>
                <a:gd name="T3" fmla="*/ 148 h 149"/>
                <a:gd name="T4" fmla="*/ 250 w 256"/>
                <a:gd name="T5" fmla="*/ 137 h 149"/>
                <a:gd name="T6" fmla="*/ 250 w 256"/>
                <a:gd name="T7" fmla="*/ 137 h 149"/>
                <a:gd name="T8" fmla="*/ 244 w 256"/>
                <a:gd name="T9" fmla="*/ 125 h 149"/>
                <a:gd name="T10" fmla="*/ 244 w 256"/>
                <a:gd name="T11" fmla="*/ 125 h 149"/>
                <a:gd name="T12" fmla="*/ 238 w 256"/>
                <a:gd name="T13" fmla="*/ 108 h 149"/>
                <a:gd name="T14" fmla="*/ 238 w 256"/>
                <a:gd name="T15" fmla="*/ 108 h 149"/>
                <a:gd name="T16" fmla="*/ 232 w 256"/>
                <a:gd name="T17" fmla="*/ 108 h 149"/>
                <a:gd name="T18" fmla="*/ 226 w 256"/>
                <a:gd name="T19" fmla="*/ 108 h 149"/>
                <a:gd name="T20" fmla="*/ 226 w 256"/>
                <a:gd name="T21" fmla="*/ 108 h 149"/>
                <a:gd name="T22" fmla="*/ 221 w 256"/>
                <a:gd name="T23" fmla="*/ 108 h 149"/>
                <a:gd name="T24" fmla="*/ 221 w 256"/>
                <a:gd name="T25" fmla="*/ 102 h 149"/>
                <a:gd name="T26" fmla="*/ 221 w 256"/>
                <a:gd name="T27" fmla="*/ 102 h 149"/>
                <a:gd name="T28" fmla="*/ 210 w 256"/>
                <a:gd name="T29" fmla="*/ 91 h 149"/>
                <a:gd name="T30" fmla="*/ 210 w 256"/>
                <a:gd name="T31" fmla="*/ 91 h 149"/>
                <a:gd name="T32" fmla="*/ 198 w 256"/>
                <a:gd name="T33" fmla="*/ 74 h 149"/>
                <a:gd name="T34" fmla="*/ 198 w 256"/>
                <a:gd name="T35" fmla="*/ 74 h 149"/>
                <a:gd name="T36" fmla="*/ 192 w 256"/>
                <a:gd name="T37" fmla="*/ 74 h 149"/>
                <a:gd name="T38" fmla="*/ 187 w 256"/>
                <a:gd name="T39" fmla="*/ 74 h 149"/>
                <a:gd name="T40" fmla="*/ 187 w 256"/>
                <a:gd name="T41" fmla="*/ 74 h 149"/>
                <a:gd name="T42" fmla="*/ 176 w 256"/>
                <a:gd name="T43" fmla="*/ 80 h 149"/>
                <a:gd name="T44" fmla="*/ 176 w 256"/>
                <a:gd name="T45" fmla="*/ 80 h 149"/>
                <a:gd name="T46" fmla="*/ 170 w 256"/>
                <a:gd name="T47" fmla="*/ 80 h 149"/>
                <a:gd name="T48" fmla="*/ 170 w 256"/>
                <a:gd name="T49" fmla="*/ 80 h 149"/>
                <a:gd name="T50" fmla="*/ 159 w 256"/>
                <a:gd name="T51" fmla="*/ 74 h 149"/>
                <a:gd name="T52" fmla="*/ 159 w 256"/>
                <a:gd name="T53" fmla="*/ 74 h 149"/>
                <a:gd name="T54" fmla="*/ 141 w 256"/>
                <a:gd name="T55" fmla="*/ 68 h 149"/>
                <a:gd name="T56" fmla="*/ 141 w 256"/>
                <a:gd name="T57" fmla="*/ 68 h 149"/>
                <a:gd name="T58" fmla="*/ 130 w 256"/>
                <a:gd name="T59" fmla="*/ 57 h 149"/>
                <a:gd name="T60" fmla="*/ 130 w 256"/>
                <a:gd name="T61" fmla="*/ 57 h 149"/>
                <a:gd name="T62" fmla="*/ 119 w 256"/>
                <a:gd name="T63" fmla="*/ 46 h 149"/>
                <a:gd name="T64" fmla="*/ 119 w 256"/>
                <a:gd name="T65" fmla="*/ 46 h 149"/>
                <a:gd name="T66" fmla="*/ 107 w 256"/>
                <a:gd name="T67" fmla="*/ 34 h 149"/>
                <a:gd name="T68" fmla="*/ 107 w 256"/>
                <a:gd name="T69" fmla="*/ 34 h 149"/>
                <a:gd name="T70" fmla="*/ 96 w 256"/>
                <a:gd name="T71" fmla="*/ 34 h 149"/>
                <a:gd name="T72" fmla="*/ 96 w 256"/>
                <a:gd name="T73" fmla="*/ 34 h 149"/>
                <a:gd name="T74" fmla="*/ 85 w 256"/>
                <a:gd name="T75" fmla="*/ 34 h 149"/>
                <a:gd name="T76" fmla="*/ 85 w 256"/>
                <a:gd name="T77" fmla="*/ 34 h 149"/>
                <a:gd name="T78" fmla="*/ 79 w 256"/>
                <a:gd name="T79" fmla="*/ 28 h 149"/>
                <a:gd name="T80" fmla="*/ 79 w 256"/>
                <a:gd name="T81" fmla="*/ 28 h 149"/>
                <a:gd name="T82" fmla="*/ 67 w 256"/>
                <a:gd name="T83" fmla="*/ 23 h 149"/>
                <a:gd name="T84" fmla="*/ 67 w 256"/>
                <a:gd name="T85" fmla="*/ 23 h 149"/>
                <a:gd name="T86" fmla="*/ 62 w 256"/>
                <a:gd name="T87" fmla="*/ 17 h 149"/>
                <a:gd name="T88" fmla="*/ 62 w 256"/>
                <a:gd name="T89" fmla="*/ 17 h 149"/>
                <a:gd name="T90" fmla="*/ 45 w 256"/>
                <a:gd name="T91" fmla="*/ 17 h 149"/>
                <a:gd name="T92" fmla="*/ 45 w 256"/>
                <a:gd name="T93" fmla="*/ 17 h 149"/>
                <a:gd name="T94" fmla="*/ 33 w 256"/>
                <a:gd name="T95" fmla="*/ 17 h 149"/>
                <a:gd name="T96" fmla="*/ 33 w 256"/>
                <a:gd name="T97" fmla="*/ 17 h 149"/>
                <a:gd name="T98" fmla="*/ 28 w 256"/>
                <a:gd name="T99" fmla="*/ 12 h 149"/>
                <a:gd name="T100" fmla="*/ 28 w 256"/>
                <a:gd name="T101" fmla="*/ 12 h 149"/>
                <a:gd name="T102" fmla="*/ 22 w 256"/>
                <a:gd name="T103" fmla="*/ 12 h 149"/>
                <a:gd name="T104" fmla="*/ 16 w 256"/>
                <a:gd name="T105" fmla="*/ 6 h 149"/>
                <a:gd name="T106" fmla="*/ 11 w 256"/>
                <a:gd name="T107" fmla="*/ 6 h 149"/>
                <a:gd name="T108" fmla="*/ 5 w 256"/>
                <a:gd name="T109" fmla="*/ 0 h 149"/>
                <a:gd name="T110" fmla="*/ 0 w 256"/>
                <a:gd name="T1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149">
                  <a:moveTo>
                    <a:pt x="255" y="148"/>
                  </a:moveTo>
                  <a:lnTo>
                    <a:pt x="255" y="148"/>
                  </a:lnTo>
                  <a:lnTo>
                    <a:pt x="250" y="137"/>
                  </a:lnTo>
                  <a:lnTo>
                    <a:pt x="250" y="137"/>
                  </a:lnTo>
                  <a:lnTo>
                    <a:pt x="244" y="125"/>
                  </a:lnTo>
                  <a:lnTo>
                    <a:pt x="244" y="125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32" y="108"/>
                  </a:lnTo>
                  <a:lnTo>
                    <a:pt x="226" y="108"/>
                  </a:lnTo>
                  <a:lnTo>
                    <a:pt x="226" y="108"/>
                  </a:lnTo>
                  <a:lnTo>
                    <a:pt x="221" y="108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198" y="74"/>
                  </a:lnTo>
                  <a:lnTo>
                    <a:pt x="198" y="74"/>
                  </a:lnTo>
                  <a:lnTo>
                    <a:pt x="192" y="74"/>
                  </a:lnTo>
                  <a:lnTo>
                    <a:pt x="187" y="74"/>
                  </a:lnTo>
                  <a:lnTo>
                    <a:pt x="187" y="74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41" y="68"/>
                  </a:lnTo>
                  <a:lnTo>
                    <a:pt x="141" y="6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67" y="23"/>
                  </a:lnTo>
                  <a:lnTo>
                    <a:pt x="67" y="23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16" y="6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Freeform 376"/>
            <p:cNvSpPr>
              <a:spLocks noChangeArrowheads="1"/>
            </p:cNvSpPr>
            <p:nvPr/>
          </p:nvSpPr>
          <p:spPr bwMode="auto">
            <a:xfrm>
              <a:off x="5470525" y="2906713"/>
              <a:ext cx="20638" cy="34925"/>
            </a:xfrm>
            <a:custGeom>
              <a:avLst/>
              <a:gdLst>
                <a:gd name="T0" fmla="*/ 0 w 57"/>
                <a:gd name="T1" fmla="*/ 97 h 98"/>
                <a:gd name="T2" fmla="*/ 0 w 57"/>
                <a:gd name="T3" fmla="*/ 97 h 98"/>
                <a:gd name="T4" fmla="*/ 0 w 57"/>
                <a:gd name="T5" fmla="*/ 91 h 98"/>
                <a:gd name="T6" fmla="*/ 0 w 57"/>
                <a:gd name="T7" fmla="*/ 91 h 98"/>
                <a:gd name="T8" fmla="*/ 5 w 57"/>
                <a:gd name="T9" fmla="*/ 85 h 98"/>
                <a:gd name="T10" fmla="*/ 5 w 57"/>
                <a:gd name="T11" fmla="*/ 85 h 98"/>
                <a:gd name="T12" fmla="*/ 11 w 57"/>
                <a:gd name="T13" fmla="*/ 75 h 98"/>
                <a:gd name="T14" fmla="*/ 11 w 57"/>
                <a:gd name="T15" fmla="*/ 75 h 98"/>
                <a:gd name="T16" fmla="*/ 22 w 57"/>
                <a:gd name="T17" fmla="*/ 75 h 98"/>
                <a:gd name="T18" fmla="*/ 22 w 57"/>
                <a:gd name="T19" fmla="*/ 75 h 98"/>
                <a:gd name="T20" fmla="*/ 28 w 57"/>
                <a:gd name="T21" fmla="*/ 75 h 98"/>
                <a:gd name="T22" fmla="*/ 34 w 57"/>
                <a:gd name="T23" fmla="*/ 75 h 98"/>
                <a:gd name="T24" fmla="*/ 34 w 57"/>
                <a:gd name="T25" fmla="*/ 75 h 98"/>
                <a:gd name="T26" fmla="*/ 39 w 57"/>
                <a:gd name="T27" fmla="*/ 57 h 98"/>
                <a:gd name="T28" fmla="*/ 39 w 57"/>
                <a:gd name="T29" fmla="*/ 57 h 98"/>
                <a:gd name="T30" fmla="*/ 39 w 57"/>
                <a:gd name="T31" fmla="*/ 40 h 98"/>
                <a:gd name="T32" fmla="*/ 39 w 57"/>
                <a:gd name="T33" fmla="*/ 40 h 98"/>
                <a:gd name="T34" fmla="*/ 39 w 57"/>
                <a:gd name="T35" fmla="*/ 29 h 98"/>
                <a:gd name="T36" fmla="*/ 39 w 57"/>
                <a:gd name="T37" fmla="*/ 29 h 98"/>
                <a:gd name="T38" fmla="*/ 39 w 57"/>
                <a:gd name="T39" fmla="*/ 23 h 98"/>
                <a:gd name="T40" fmla="*/ 39 w 57"/>
                <a:gd name="T41" fmla="*/ 23 h 98"/>
                <a:gd name="T42" fmla="*/ 39 w 57"/>
                <a:gd name="T43" fmla="*/ 12 h 98"/>
                <a:gd name="T44" fmla="*/ 39 w 57"/>
                <a:gd name="T45" fmla="*/ 12 h 98"/>
                <a:gd name="T46" fmla="*/ 39 w 57"/>
                <a:gd name="T47" fmla="*/ 0 h 98"/>
                <a:gd name="T48" fmla="*/ 39 w 57"/>
                <a:gd name="T49" fmla="*/ 0 h 98"/>
                <a:gd name="T50" fmla="*/ 45 w 57"/>
                <a:gd name="T51" fmla="*/ 0 h 98"/>
                <a:gd name="T52" fmla="*/ 56 w 57"/>
                <a:gd name="T5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98">
                  <a:moveTo>
                    <a:pt x="0" y="97"/>
                  </a:moveTo>
                  <a:lnTo>
                    <a:pt x="0" y="9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22" y="75"/>
                  </a:lnTo>
                  <a:lnTo>
                    <a:pt x="22" y="75"/>
                  </a:lnTo>
                  <a:lnTo>
                    <a:pt x="28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Freeform 377"/>
            <p:cNvSpPr>
              <a:spLocks noChangeArrowheads="1"/>
            </p:cNvSpPr>
            <p:nvPr/>
          </p:nvSpPr>
          <p:spPr bwMode="auto">
            <a:xfrm>
              <a:off x="5480050" y="2879725"/>
              <a:ext cx="11113" cy="26988"/>
            </a:xfrm>
            <a:custGeom>
              <a:avLst/>
              <a:gdLst>
                <a:gd name="T0" fmla="*/ 28 w 29"/>
                <a:gd name="T1" fmla="*/ 74 h 75"/>
                <a:gd name="T2" fmla="*/ 23 w 29"/>
                <a:gd name="T3" fmla="*/ 69 h 75"/>
                <a:gd name="T4" fmla="*/ 23 w 29"/>
                <a:gd name="T5" fmla="*/ 57 h 75"/>
                <a:gd name="T6" fmla="*/ 17 w 29"/>
                <a:gd name="T7" fmla="*/ 52 h 75"/>
                <a:gd name="T8" fmla="*/ 11 w 29"/>
                <a:gd name="T9" fmla="*/ 46 h 75"/>
                <a:gd name="T10" fmla="*/ 11 w 29"/>
                <a:gd name="T11" fmla="*/ 46 h 75"/>
                <a:gd name="T12" fmla="*/ 6 w 29"/>
                <a:gd name="T13" fmla="*/ 40 h 75"/>
                <a:gd name="T14" fmla="*/ 0 w 29"/>
                <a:gd name="T15" fmla="*/ 34 h 75"/>
                <a:gd name="T16" fmla="*/ 0 w 29"/>
                <a:gd name="T17" fmla="*/ 34 h 75"/>
                <a:gd name="T18" fmla="*/ 0 w 29"/>
                <a:gd name="T19" fmla="*/ 18 h 75"/>
                <a:gd name="T20" fmla="*/ 0 w 29"/>
                <a:gd name="T21" fmla="*/ 18 h 75"/>
                <a:gd name="T22" fmla="*/ 6 w 29"/>
                <a:gd name="T23" fmla="*/ 6 h 75"/>
                <a:gd name="T24" fmla="*/ 6 w 29"/>
                <a:gd name="T25" fmla="*/ 6 h 75"/>
                <a:gd name="T26" fmla="*/ 11 w 29"/>
                <a:gd name="T2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75">
                  <a:moveTo>
                    <a:pt x="28" y="74"/>
                  </a:moveTo>
                  <a:lnTo>
                    <a:pt x="23" y="69"/>
                  </a:lnTo>
                  <a:lnTo>
                    <a:pt x="23" y="57"/>
                  </a:lnTo>
                  <a:lnTo>
                    <a:pt x="17" y="52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6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Freeform 378"/>
            <p:cNvSpPr>
              <a:spLocks noChangeArrowheads="1"/>
            </p:cNvSpPr>
            <p:nvPr/>
          </p:nvSpPr>
          <p:spPr bwMode="auto">
            <a:xfrm>
              <a:off x="5491163" y="2895600"/>
              <a:ext cx="160337" cy="23813"/>
            </a:xfrm>
            <a:custGeom>
              <a:avLst/>
              <a:gdLst>
                <a:gd name="T0" fmla="*/ 0 w 445"/>
                <a:gd name="T1" fmla="*/ 28 h 64"/>
                <a:gd name="T2" fmla="*/ 6 w 445"/>
                <a:gd name="T3" fmla="*/ 28 h 64"/>
                <a:gd name="T4" fmla="*/ 17 w 445"/>
                <a:gd name="T5" fmla="*/ 40 h 64"/>
                <a:gd name="T6" fmla="*/ 35 w 445"/>
                <a:gd name="T7" fmla="*/ 51 h 64"/>
                <a:gd name="T8" fmla="*/ 51 w 445"/>
                <a:gd name="T9" fmla="*/ 51 h 64"/>
                <a:gd name="T10" fmla="*/ 63 w 445"/>
                <a:gd name="T11" fmla="*/ 51 h 64"/>
                <a:gd name="T12" fmla="*/ 74 w 445"/>
                <a:gd name="T13" fmla="*/ 51 h 64"/>
                <a:gd name="T14" fmla="*/ 85 w 445"/>
                <a:gd name="T15" fmla="*/ 51 h 64"/>
                <a:gd name="T16" fmla="*/ 114 w 445"/>
                <a:gd name="T17" fmla="*/ 57 h 64"/>
                <a:gd name="T18" fmla="*/ 137 w 445"/>
                <a:gd name="T19" fmla="*/ 63 h 64"/>
                <a:gd name="T20" fmla="*/ 148 w 445"/>
                <a:gd name="T21" fmla="*/ 63 h 64"/>
                <a:gd name="T22" fmla="*/ 154 w 445"/>
                <a:gd name="T23" fmla="*/ 63 h 64"/>
                <a:gd name="T24" fmla="*/ 148 w 445"/>
                <a:gd name="T25" fmla="*/ 57 h 64"/>
                <a:gd name="T26" fmla="*/ 148 w 445"/>
                <a:gd name="T27" fmla="*/ 40 h 64"/>
                <a:gd name="T28" fmla="*/ 142 w 445"/>
                <a:gd name="T29" fmla="*/ 34 h 64"/>
                <a:gd name="T30" fmla="*/ 142 w 445"/>
                <a:gd name="T31" fmla="*/ 34 h 64"/>
                <a:gd name="T32" fmla="*/ 148 w 445"/>
                <a:gd name="T33" fmla="*/ 34 h 64"/>
                <a:gd name="T34" fmla="*/ 160 w 445"/>
                <a:gd name="T35" fmla="*/ 34 h 64"/>
                <a:gd name="T36" fmla="*/ 182 w 445"/>
                <a:gd name="T37" fmla="*/ 28 h 64"/>
                <a:gd name="T38" fmla="*/ 205 w 445"/>
                <a:gd name="T39" fmla="*/ 17 h 64"/>
                <a:gd name="T40" fmla="*/ 216 w 445"/>
                <a:gd name="T41" fmla="*/ 17 h 64"/>
                <a:gd name="T42" fmla="*/ 228 w 445"/>
                <a:gd name="T43" fmla="*/ 17 h 64"/>
                <a:gd name="T44" fmla="*/ 239 w 445"/>
                <a:gd name="T45" fmla="*/ 23 h 64"/>
                <a:gd name="T46" fmla="*/ 250 w 445"/>
                <a:gd name="T47" fmla="*/ 34 h 64"/>
                <a:gd name="T48" fmla="*/ 256 w 445"/>
                <a:gd name="T49" fmla="*/ 34 h 64"/>
                <a:gd name="T50" fmla="*/ 262 w 445"/>
                <a:gd name="T51" fmla="*/ 34 h 64"/>
                <a:gd name="T52" fmla="*/ 267 w 445"/>
                <a:gd name="T53" fmla="*/ 28 h 64"/>
                <a:gd name="T54" fmla="*/ 267 w 445"/>
                <a:gd name="T55" fmla="*/ 28 h 64"/>
                <a:gd name="T56" fmla="*/ 273 w 445"/>
                <a:gd name="T57" fmla="*/ 23 h 64"/>
                <a:gd name="T58" fmla="*/ 279 w 445"/>
                <a:gd name="T59" fmla="*/ 17 h 64"/>
                <a:gd name="T60" fmla="*/ 295 w 445"/>
                <a:gd name="T61" fmla="*/ 11 h 64"/>
                <a:gd name="T62" fmla="*/ 313 w 445"/>
                <a:gd name="T63" fmla="*/ 6 h 64"/>
                <a:gd name="T64" fmla="*/ 324 w 445"/>
                <a:gd name="T65" fmla="*/ 0 h 64"/>
                <a:gd name="T66" fmla="*/ 335 w 445"/>
                <a:gd name="T67" fmla="*/ 0 h 64"/>
                <a:gd name="T68" fmla="*/ 359 w 445"/>
                <a:gd name="T69" fmla="*/ 0 h 64"/>
                <a:gd name="T70" fmla="*/ 375 w 445"/>
                <a:gd name="T71" fmla="*/ 0 h 64"/>
                <a:gd name="T72" fmla="*/ 392 w 445"/>
                <a:gd name="T73" fmla="*/ 0 h 64"/>
                <a:gd name="T74" fmla="*/ 398 w 445"/>
                <a:gd name="T75" fmla="*/ 0 h 64"/>
                <a:gd name="T76" fmla="*/ 409 w 445"/>
                <a:gd name="T77" fmla="*/ 6 h 64"/>
                <a:gd name="T78" fmla="*/ 421 w 445"/>
                <a:gd name="T79" fmla="*/ 11 h 64"/>
                <a:gd name="T80" fmla="*/ 432 w 445"/>
                <a:gd name="T81" fmla="*/ 17 h 64"/>
                <a:gd name="T82" fmla="*/ 444 w 445"/>
                <a:gd name="T83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5" h="64">
                  <a:moveTo>
                    <a:pt x="0" y="28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37" y="63"/>
                  </a:lnTo>
                  <a:lnTo>
                    <a:pt x="137" y="63"/>
                  </a:lnTo>
                  <a:lnTo>
                    <a:pt x="148" y="63"/>
                  </a:lnTo>
                  <a:lnTo>
                    <a:pt x="148" y="63"/>
                  </a:lnTo>
                  <a:lnTo>
                    <a:pt x="154" y="63"/>
                  </a:lnTo>
                  <a:lnTo>
                    <a:pt x="154" y="63"/>
                  </a:lnTo>
                  <a:lnTo>
                    <a:pt x="154" y="63"/>
                  </a:lnTo>
                  <a:lnTo>
                    <a:pt x="148" y="57"/>
                  </a:lnTo>
                  <a:lnTo>
                    <a:pt x="148" y="45"/>
                  </a:lnTo>
                  <a:lnTo>
                    <a:pt x="148" y="40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16" y="17"/>
                  </a:lnTo>
                  <a:lnTo>
                    <a:pt x="216" y="17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62" y="34"/>
                  </a:lnTo>
                  <a:lnTo>
                    <a:pt x="262" y="34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95" y="11"/>
                  </a:lnTo>
                  <a:lnTo>
                    <a:pt x="295" y="11"/>
                  </a:lnTo>
                  <a:lnTo>
                    <a:pt x="313" y="6"/>
                  </a:lnTo>
                  <a:lnTo>
                    <a:pt x="313" y="6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09" y="6"/>
                  </a:lnTo>
                  <a:lnTo>
                    <a:pt x="409" y="6"/>
                  </a:lnTo>
                  <a:lnTo>
                    <a:pt x="421" y="11"/>
                  </a:lnTo>
                  <a:lnTo>
                    <a:pt x="421" y="11"/>
                  </a:lnTo>
                  <a:lnTo>
                    <a:pt x="432" y="17"/>
                  </a:lnTo>
                  <a:lnTo>
                    <a:pt x="432" y="17"/>
                  </a:lnTo>
                  <a:lnTo>
                    <a:pt x="444" y="17"/>
                  </a:lnTo>
                  <a:lnTo>
                    <a:pt x="444" y="17"/>
                  </a:lnTo>
                  <a:lnTo>
                    <a:pt x="444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Freeform 379"/>
            <p:cNvSpPr>
              <a:spLocks noChangeArrowheads="1"/>
            </p:cNvSpPr>
            <p:nvPr/>
          </p:nvSpPr>
          <p:spPr bwMode="auto">
            <a:xfrm>
              <a:off x="5518150" y="2840038"/>
              <a:ext cx="146050" cy="46037"/>
            </a:xfrm>
            <a:custGeom>
              <a:avLst/>
              <a:gdLst>
                <a:gd name="T0" fmla="*/ 0 w 405"/>
                <a:gd name="T1" fmla="*/ 28 h 126"/>
                <a:gd name="T2" fmla="*/ 0 w 405"/>
                <a:gd name="T3" fmla="*/ 28 h 126"/>
                <a:gd name="T4" fmla="*/ 0 w 405"/>
                <a:gd name="T5" fmla="*/ 28 h 126"/>
                <a:gd name="T6" fmla="*/ 11 w 405"/>
                <a:gd name="T7" fmla="*/ 28 h 126"/>
                <a:gd name="T8" fmla="*/ 29 w 405"/>
                <a:gd name="T9" fmla="*/ 28 h 126"/>
                <a:gd name="T10" fmla="*/ 40 w 405"/>
                <a:gd name="T11" fmla="*/ 28 h 126"/>
                <a:gd name="T12" fmla="*/ 51 w 405"/>
                <a:gd name="T13" fmla="*/ 22 h 126"/>
                <a:gd name="T14" fmla="*/ 57 w 405"/>
                <a:gd name="T15" fmla="*/ 22 h 126"/>
                <a:gd name="T16" fmla="*/ 68 w 405"/>
                <a:gd name="T17" fmla="*/ 28 h 126"/>
                <a:gd name="T18" fmla="*/ 86 w 405"/>
                <a:gd name="T19" fmla="*/ 33 h 126"/>
                <a:gd name="T20" fmla="*/ 91 w 405"/>
                <a:gd name="T21" fmla="*/ 39 h 126"/>
                <a:gd name="T22" fmla="*/ 102 w 405"/>
                <a:gd name="T23" fmla="*/ 45 h 126"/>
                <a:gd name="T24" fmla="*/ 108 w 405"/>
                <a:gd name="T25" fmla="*/ 51 h 126"/>
                <a:gd name="T26" fmla="*/ 125 w 405"/>
                <a:gd name="T27" fmla="*/ 62 h 126"/>
                <a:gd name="T28" fmla="*/ 142 w 405"/>
                <a:gd name="T29" fmla="*/ 62 h 126"/>
                <a:gd name="T30" fmla="*/ 154 w 405"/>
                <a:gd name="T31" fmla="*/ 62 h 126"/>
                <a:gd name="T32" fmla="*/ 159 w 405"/>
                <a:gd name="T33" fmla="*/ 51 h 126"/>
                <a:gd name="T34" fmla="*/ 171 w 405"/>
                <a:gd name="T35" fmla="*/ 39 h 126"/>
                <a:gd name="T36" fmla="*/ 176 w 405"/>
                <a:gd name="T37" fmla="*/ 39 h 126"/>
                <a:gd name="T38" fmla="*/ 188 w 405"/>
                <a:gd name="T39" fmla="*/ 39 h 126"/>
                <a:gd name="T40" fmla="*/ 205 w 405"/>
                <a:gd name="T41" fmla="*/ 33 h 126"/>
                <a:gd name="T42" fmla="*/ 221 w 405"/>
                <a:gd name="T43" fmla="*/ 22 h 126"/>
                <a:gd name="T44" fmla="*/ 239 w 405"/>
                <a:gd name="T45" fmla="*/ 11 h 126"/>
                <a:gd name="T46" fmla="*/ 256 w 405"/>
                <a:gd name="T47" fmla="*/ 0 h 126"/>
                <a:gd name="T48" fmla="*/ 273 w 405"/>
                <a:gd name="T49" fmla="*/ 5 h 126"/>
                <a:gd name="T50" fmla="*/ 285 w 405"/>
                <a:gd name="T51" fmla="*/ 17 h 126"/>
                <a:gd name="T52" fmla="*/ 296 w 405"/>
                <a:gd name="T53" fmla="*/ 22 h 126"/>
                <a:gd name="T54" fmla="*/ 307 w 405"/>
                <a:gd name="T55" fmla="*/ 28 h 126"/>
                <a:gd name="T56" fmla="*/ 318 w 405"/>
                <a:gd name="T57" fmla="*/ 33 h 126"/>
                <a:gd name="T58" fmla="*/ 330 w 405"/>
                <a:gd name="T59" fmla="*/ 33 h 126"/>
                <a:gd name="T60" fmla="*/ 335 w 405"/>
                <a:gd name="T61" fmla="*/ 39 h 126"/>
                <a:gd name="T62" fmla="*/ 347 w 405"/>
                <a:gd name="T63" fmla="*/ 51 h 126"/>
                <a:gd name="T64" fmla="*/ 352 w 405"/>
                <a:gd name="T65" fmla="*/ 62 h 126"/>
                <a:gd name="T66" fmla="*/ 364 w 405"/>
                <a:gd name="T67" fmla="*/ 67 h 126"/>
                <a:gd name="T68" fmla="*/ 370 w 405"/>
                <a:gd name="T69" fmla="*/ 73 h 126"/>
                <a:gd name="T70" fmla="*/ 370 w 405"/>
                <a:gd name="T71" fmla="*/ 79 h 126"/>
                <a:gd name="T72" fmla="*/ 375 w 405"/>
                <a:gd name="T73" fmla="*/ 91 h 126"/>
                <a:gd name="T74" fmla="*/ 381 w 405"/>
                <a:gd name="T75" fmla="*/ 107 h 126"/>
                <a:gd name="T76" fmla="*/ 392 w 405"/>
                <a:gd name="T77" fmla="*/ 119 h 126"/>
                <a:gd name="T78" fmla="*/ 404 w 405"/>
                <a:gd name="T79" fmla="*/ 125 h 126"/>
                <a:gd name="T80" fmla="*/ 404 w 405"/>
                <a:gd name="T81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5" h="126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9" y="51"/>
                  </a:lnTo>
                  <a:lnTo>
                    <a:pt x="159" y="51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88" y="39"/>
                  </a:lnTo>
                  <a:lnTo>
                    <a:pt x="188" y="39"/>
                  </a:lnTo>
                  <a:lnTo>
                    <a:pt x="205" y="33"/>
                  </a:lnTo>
                  <a:lnTo>
                    <a:pt x="205" y="33"/>
                  </a:lnTo>
                  <a:lnTo>
                    <a:pt x="221" y="22"/>
                  </a:lnTo>
                  <a:lnTo>
                    <a:pt x="221" y="22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67" y="0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318" y="33"/>
                  </a:lnTo>
                  <a:lnTo>
                    <a:pt x="318" y="33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35" y="39"/>
                  </a:lnTo>
                  <a:lnTo>
                    <a:pt x="335" y="39"/>
                  </a:lnTo>
                  <a:lnTo>
                    <a:pt x="347" y="51"/>
                  </a:lnTo>
                  <a:lnTo>
                    <a:pt x="347" y="51"/>
                  </a:lnTo>
                  <a:lnTo>
                    <a:pt x="352" y="62"/>
                  </a:lnTo>
                  <a:lnTo>
                    <a:pt x="352" y="62"/>
                  </a:lnTo>
                  <a:lnTo>
                    <a:pt x="364" y="67"/>
                  </a:lnTo>
                  <a:lnTo>
                    <a:pt x="364" y="67"/>
                  </a:lnTo>
                  <a:lnTo>
                    <a:pt x="370" y="73"/>
                  </a:lnTo>
                  <a:lnTo>
                    <a:pt x="370" y="73"/>
                  </a:lnTo>
                  <a:lnTo>
                    <a:pt x="370" y="79"/>
                  </a:lnTo>
                  <a:lnTo>
                    <a:pt x="370" y="79"/>
                  </a:lnTo>
                  <a:lnTo>
                    <a:pt x="375" y="91"/>
                  </a:lnTo>
                  <a:lnTo>
                    <a:pt x="375" y="91"/>
                  </a:lnTo>
                  <a:lnTo>
                    <a:pt x="381" y="107"/>
                  </a:lnTo>
                  <a:lnTo>
                    <a:pt x="381" y="107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404" y="125"/>
                  </a:lnTo>
                  <a:lnTo>
                    <a:pt x="404" y="125"/>
                  </a:lnTo>
                  <a:lnTo>
                    <a:pt x="404" y="1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Freeform 380"/>
            <p:cNvSpPr>
              <a:spLocks noChangeArrowheads="1"/>
            </p:cNvSpPr>
            <p:nvPr/>
          </p:nvSpPr>
          <p:spPr bwMode="auto">
            <a:xfrm>
              <a:off x="5649913" y="2886075"/>
              <a:ext cx="12700" cy="15875"/>
            </a:xfrm>
            <a:custGeom>
              <a:avLst/>
              <a:gdLst>
                <a:gd name="T0" fmla="*/ 34 w 35"/>
                <a:gd name="T1" fmla="*/ 0 h 46"/>
                <a:gd name="T2" fmla="*/ 28 w 35"/>
                <a:gd name="T3" fmla="*/ 5 h 46"/>
                <a:gd name="T4" fmla="*/ 22 w 35"/>
                <a:gd name="T5" fmla="*/ 5 h 46"/>
                <a:gd name="T6" fmla="*/ 16 w 35"/>
                <a:gd name="T7" fmla="*/ 5 h 46"/>
                <a:gd name="T8" fmla="*/ 11 w 35"/>
                <a:gd name="T9" fmla="*/ 11 h 46"/>
                <a:gd name="T10" fmla="*/ 5 w 35"/>
                <a:gd name="T11" fmla="*/ 16 h 46"/>
                <a:gd name="T12" fmla="*/ 5 w 35"/>
                <a:gd name="T13" fmla="*/ 28 h 46"/>
                <a:gd name="T14" fmla="*/ 5 w 35"/>
                <a:gd name="T15" fmla="*/ 39 h 46"/>
                <a:gd name="T16" fmla="*/ 0 w 35"/>
                <a:gd name="T1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6">
                  <a:moveTo>
                    <a:pt x="34" y="0"/>
                  </a:moveTo>
                  <a:lnTo>
                    <a:pt x="28" y="5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5" y="16"/>
                  </a:lnTo>
                  <a:lnTo>
                    <a:pt x="5" y="28"/>
                  </a:lnTo>
                  <a:lnTo>
                    <a:pt x="5" y="39"/>
                  </a:lnTo>
                  <a:lnTo>
                    <a:pt x="0" y="4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Freeform 381"/>
            <p:cNvSpPr>
              <a:spLocks noChangeArrowheads="1"/>
            </p:cNvSpPr>
            <p:nvPr/>
          </p:nvSpPr>
          <p:spPr bwMode="auto">
            <a:xfrm>
              <a:off x="5662613" y="2760663"/>
              <a:ext cx="26987" cy="125412"/>
            </a:xfrm>
            <a:custGeom>
              <a:avLst/>
              <a:gdLst>
                <a:gd name="T0" fmla="*/ 0 w 74"/>
                <a:gd name="T1" fmla="*/ 347 h 348"/>
                <a:gd name="T2" fmla="*/ 6 w 74"/>
                <a:gd name="T3" fmla="*/ 347 h 348"/>
                <a:gd name="T4" fmla="*/ 22 w 74"/>
                <a:gd name="T5" fmla="*/ 341 h 348"/>
                <a:gd name="T6" fmla="*/ 40 w 74"/>
                <a:gd name="T7" fmla="*/ 329 h 348"/>
                <a:gd name="T8" fmla="*/ 40 w 74"/>
                <a:gd name="T9" fmla="*/ 318 h 348"/>
                <a:gd name="T10" fmla="*/ 34 w 74"/>
                <a:gd name="T11" fmla="*/ 301 h 348"/>
                <a:gd name="T12" fmla="*/ 34 w 74"/>
                <a:gd name="T13" fmla="*/ 289 h 348"/>
                <a:gd name="T14" fmla="*/ 28 w 74"/>
                <a:gd name="T15" fmla="*/ 278 h 348"/>
                <a:gd name="T16" fmla="*/ 34 w 74"/>
                <a:gd name="T17" fmla="*/ 267 h 348"/>
                <a:gd name="T18" fmla="*/ 40 w 74"/>
                <a:gd name="T19" fmla="*/ 255 h 348"/>
                <a:gd name="T20" fmla="*/ 45 w 74"/>
                <a:gd name="T21" fmla="*/ 244 h 348"/>
                <a:gd name="T22" fmla="*/ 51 w 74"/>
                <a:gd name="T23" fmla="*/ 239 h 348"/>
                <a:gd name="T24" fmla="*/ 51 w 74"/>
                <a:gd name="T25" fmla="*/ 227 h 348"/>
                <a:gd name="T26" fmla="*/ 56 w 74"/>
                <a:gd name="T27" fmla="*/ 210 h 348"/>
                <a:gd name="T28" fmla="*/ 68 w 74"/>
                <a:gd name="T29" fmla="*/ 199 h 348"/>
                <a:gd name="T30" fmla="*/ 68 w 74"/>
                <a:gd name="T31" fmla="*/ 188 h 348"/>
                <a:gd name="T32" fmla="*/ 73 w 74"/>
                <a:gd name="T33" fmla="*/ 182 h 348"/>
                <a:gd name="T34" fmla="*/ 68 w 74"/>
                <a:gd name="T35" fmla="*/ 176 h 348"/>
                <a:gd name="T36" fmla="*/ 56 w 74"/>
                <a:gd name="T37" fmla="*/ 159 h 348"/>
                <a:gd name="T38" fmla="*/ 51 w 74"/>
                <a:gd name="T39" fmla="*/ 142 h 348"/>
                <a:gd name="T40" fmla="*/ 45 w 74"/>
                <a:gd name="T41" fmla="*/ 125 h 348"/>
                <a:gd name="T42" fmla="*/ 51 w 74"/>
                <a:gd name="T43" fmla="*/ 114 h 348"/>
                <a:gd name="T44" fmla="*/ 56 w 74"/>
                <a:gd name="T45" fmla="*/ 102 h 348"/>
                <a:gd name="T46" fmla="*/ 56 w 74"/>
                <a:gd name="T47" fmla="*/ 91 h 348"/>
                <a:gd name="T48" fmla="*/ 56 w 74"/>
                <a:gd name="T49" fmla="*/ 74 h 348"/>
                <a:gd name="T50" fmla="*/ 56 w 74"/>
                <a:gd name="T51" fmla="*/ 62 h 348"/>
                <a:gd name="T52" fmla="*/ 62 w 74"/>
                <a:gd name="T53" fmla="*/ 57 h 348"/>
                <a:gd name="T54" fmla="*/ 62 w 74"/>
                <a:gd name="T55" fmla="*/ 57 h 348"/>
                <a:gd name="T56" fmla="*/ 62 w 74"/>
                <a:gd name="T57" fmla="*/ 51 h 348"/>
                <a:gd name="T58" fmla="*/ 51 w 74"/>
                <a:gd name="T59" fmla="*/ 39 h 348"/>
                <a:gd name="T60" fmla="*/ 51 w 74"/>
                <a:gd name="T61" fmla="*/ 23 h 348"/>
                <a:gd name="T62" fmla="*/ 51 w 74"/>
                <a:gd name="T63" fmla="*/ 11 h 348"/>
                <a:gd name="T64" fmla="*/ 56 w 74"/>
                <a:gd name="T6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348">
                  <a:moveTo>
                    <a:pt x="0" y="347"/>
                  </a:moveTo>
                  <a:lnTo>
                    <a:pt x="0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22" y="341"/>
                  </a:lnTo>
                  <a:lnTo>
                    <a:pt x="22" y="341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4"/>
                  </a:lnTo>
                  <a:lnTo>
                    <a:pt x="40" y="318"/>
                  </a:lnTo>
                  <a:lnTo>
                    <a:pt x="40" y="318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4" y="289"/>
                  </a:lnTo>
                  <a:lnTo>
                    <a:pt x="34" y="289"/>
                  </a:lnTo>
                  <a:lnTo>
                    <a:pt x="28" y="278"/>
                  </a:lnTo>
                  <a:lnTo>
                    <a:pt x="28" y="278"/>
                  </a:lnTo>
                  <a:lnTo>
                    <a:pt x="34" y="267"/>
                  </a:lnTo>
                  <a:lnTo>
                    <a:pt x="34" y="267"/>
                  </a:lnTo>
                  <a:lnTo>
                    <a:pt x="40" y="255"/>
                  </a:lnTo>
                  <a:lnTo>
                    <a:pt x="40" y="255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68" y="188"/>
                  </a:lnTo>
                  <a:lnTo>
                    <a:pt x="68" y="188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68" y="176"/>
                  </a:lnTo>
                  <a:lnTo>
                    <a:pt x="68" y="176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Freeform 382"/>
            <p:cNvSpPr>
              <a:spLocks noChangeArrowheads="1"/>
            </p:cNvSpPr>
            <p:nvPr/>
          </p:nvSpPr>
          <p:spPr bwMode="auto">
            <a:xfrm>
              <a:off x="5681663" y="2697163"/>
              <a:ext cx="11112" cy="63500"/>
            </a:xfrm>
            <a:custGeom>
              <a:avLst/>
              <a:gdLst>
                <a:gd name="T0" fmla="*/ 5 w 29"/>
                <a:gd name="T1" fmla="*/ 176 h 177"/>
                <a:gd name="T2" fmla="*/ 5 w 29"/>
                <a:gd name="T3" fmla="*/ 176 h 177"/>
                <a:gd name="T4" fmla="*/ 5 w 29"/>
                <a:gd name="T5" fmla="*/ 170 h 177"/>
                <a:gd name="T6" fmla="*/ 5 w 29"/>
                <a:gd name="T7" fmla="*/ 170 h 177"/>
                <a:gd name="T8" fmla="*/ 5 w 29"/>
                <a:gd name="T9" fmla="*/ 153 h 177"/>
                <a:gd name="T10" fmla="*/ 5 w 29"/>
                <a:gd name="T11" fmla="*/ 153 h 177"/>
                <a:gd name="T12" fmla="*/ 5 w 29"/>
                <a:gd name="T13" fmla="*/ 136 h 177"/>
                <a:gd name="T14" fmla="*/ 5 w 29"/>
                <a:gd name="T15" fmla="*/ 136 h 177"/>
                <a:gd name="T16" fmla="*/ 5 w 29"/>
                <a:gd name="T17" fmla="*/ 119 h 177"/>
                <a:gd name="T18" fmla="*/ 5 w 29"/>
                <a:gd name="T19" fmla="*/ 119 h 177"/>
                <a:gd name="T20" fmla="*/ 11 w 29"/>
                <a:gd name="T21" fmla="*/ 108 h 177"/>
                <a:gd name="T22" fmla="*/ 11 w 29"/>
                <a:gd name="T23" fmla="*/ 108 h 177"/>
                <a:gd name="T24" fmla="*/ 17 w 29"/>
                <a:gd name="T25" fmla="*/ 90 h 177"/>
                <a:gd name="T26" fmla="*/ 17 w 29"/>
                <a:gd name="T27" fmla="*/ 90 h 177"/>
                <a:gd name="T28" fmla="*/ 28 w 29"/>
                <a:gd name="T29" fmla="*/ 74 h 177"/>
                <a:gd name="T30" fmla="*/ 28 w 29"/>
                <a:gd name="T31" fmla="*/ 74 h 177"/>
                <a:gd name="T32" fmla="*/ 22 w 29"/>
                <a:gd name="T33" fmla="*/ 62 h 177"/>
                <a:gd name="T34" fmla="*/ 22 w 29"/>
                <a:gd name="T35" fmla="*/ 56 h 177"/>
                <a:gd name="T36" fmla="*/ 22 w 29"/>
                <a:gd name="T37" fmla="*/ 56 h 177"/>
                <a:gd name="T38" fmla="*/ 11 w 29"/>
                <a:gd name="T39" fmla="*/ 40 h 177"/>
                <a:gd name="T40" fmla="*/ 11 w 29"/>
                <a:gd name="T41" fmla="*/ 40 h 177"/>
                <a:gd name="T42" fmla="*/ 5 w 29"/>
                <a:gd name="T43" fmla="*/ 22 h 177"/>
                <a:gd name="T44" fmla="*/ 5 w 29"/>
                <a:gd name="T45" fmla="*/ 22 h 177"/>
                <a:gd name="T46" fmla="*/ 0 w 29"/>
                <a:gd name="T47" fmla="*/ 5 h 177"/>
                <a:gd name="T48" fmla="*/ 0 w 29"/>
                <a:gd name="T49" fmla="*/ 5 h 177"/>
                <a:gd name="T50" fmla="*/ 0 w 29"/>
                <a:gd name="T5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77">
                  <a:moveTo>
                    <a:pt x="5" y="176"/>
                  </a:moveTo>
                  <a:lnTo>
                    <a:pt x="5" y="176"/>
                  </a:lnTo>
                  <a:lnTo>
                    <a:pt x="5" y="170"/>
                  </a:lnTo>
                  <a:lnTo>
                    <a:pt x="5" y="170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19"/>
                  </a:lnTo>
                  <a:lnTo>
                    <a:pt x="5" y="119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2" y="62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Freeform 383"/>
            <p:cNvSpPr>
              <a:spLocks noChangeArrowheads="1"/>
            </p:cNvSpPr>
            <p:nvPr/>
          </p:nvSpPr>
          <p:spPr bwMode="auto">
            <a:xfrm>
              <a:off x="5649913" y="2898775"/>
              <a:ext cx="88900" cy="26988"/>
            </a:xfrm>
            <a:custGeom>
              <a:avLst/>
              <a:gdLst>
                <a:gd name="T0" fmla="*/ 0 w 245"/>
                <a:gd name="T1" fmla="*/ 11 h 74"/>
                <a:gd name="T2" fmla="*/ 0 w 245"/>
                <a:gd name="T3" fmla="*/ 11 h 74"/>
                <a:gd name="T4" fmla="*/ 5 w 245"/>
                <a:gd name="T5" fmla="*/ 11 h 74"/>
                <a:gd name="T6" fmla="*/ 5 w 245"/>
                <a:gd name="T7" fmla="*/ 11 h 74"/>
                <a:gd name="T8" fmla="*/ 11 w 245"/>
                <a:gd name="T9" fmla="*/ 11 h 74"/>
                <a:gd name="T10" fmla="*/ 11 w 245"/>
                <a:gd name="T11" fmla="*/ 11 h 74"/>
                <a:gd name="T12" fmla="*/ 16 w 245"/>
                <a:gd name="T13" fmla="*/ 17 h 74"/>
                <a:gd name="T14" fmla="*/ 16 w 245"/>
                <a:gd name="T15" fmla="*/ 17 h 74"/>
                <a:gd name="T16" fmla="*/ 28 w 245"/>
                <a:gd name="T17" fmla="*/ 28 h 74"/>
                <a:gd name="T18" fmla="*/ 28 w 245"/>
                <a:gd name="T19" fmla="*/ 28 h 74"/>
                <a:gd name="T20" fmla="*/ 34 w 245"/>
                <a:gd name="T21" fmla="*/ 34 h 74"/>
                <a:gd name="T22" fmla="*/ 34 w 245"/>
                <a:gd name="T23" fmla="*/ 34 h 74"/>
                <a:gd name="T24" fmla="*/ 45 w 245"/>
                <a:gd name="T25" fmla="*/ 39 h 74"/>
                <a:gd name="T26" fmla="*/ 45 w 245"/>
                <a:gd name="T27" fmla="*/ 39 h 74"/>
                <a:gd name="T28" fmla="*/ 56 w 245"/>
                <a:gd name="T29" fmla="*/ 39 h 74"/>
                <a:gd name="T30" fmla="*/ 56 w 245"/>
                <a:gd name="T31" fmla="*/ 39 h 74"/>
                <a:gd name="T32" fmla="*/ 74 w 245"/>
                <a:gd name="T33" fmla="*/ 39 h 74"/>
                <a:gd name="T34" fmla="*/ 74 w 245"/>
                <a:gd name="T35" fmla="*/ 39 h 74"/>
                <a:gd name="T36" fmla="*/ 85 w 245"/>
                <a:gd name="T37" fmla="*/ 39 h 74"/>
                <a:gd name="T38" fmla="*/ 85 w 245"/>
                <a:gd name="T39" fmla="*/ 39 h 74"/>
                <a:gd name="T40" fmla="*/ 96 w 245"/>
                <a:gd name="T41" fmla="*/ 45 h 74"/>
                <a:gd name="T42" fmla="*/ 96 w 245"/>
                <a:gd name="T43" fmla="*/ 45 h 74"/>
                <a:gd name="T44" fmla="*/ 107 w 245"/>
                <a:gd name="T45" fmla="*/ 51 h 74"/>
                <a:gd name="T46" fmla="*/ 107 w 245"/>
                <a:gd name="T47" fmla="*/ 51 h 74"/>
                <a:gd name="T48" fmla="*/ 119 w 245"/>
                <a:gd name="T49" fmla="*/ 57 h 74"/>
                <a:gd name="T50" fmla="*/ 119 w 245"/>
                <a:gd name="T51" fmla="*/ 57 h 74"/>
                <a:gd name="T52" fmla="*/ 125 w 245"/>
                <a:gd name="T53" fmla="*/ 68 h 74"/>
                <a:gd name="T54" fmla="*/ 125 w 245"/>
                <a:gd name="T55" fmla="*/ 68 h 74"/>
                <a:gd name="T56" fmla="*/ 130 w 245"/>
                <a:gd name="T57" fmla="*/ 73 h 74"/>
                <a:gd name="T58" fmla="*/ 130 w 245"/>
                <a:gd name="T59" fmla="*/ 73 h 74"/>
                <a:gd name="T60" fmla="*/ 136 w 245"/>
                <a:gd name="T61" fmla="*/ 73 h 74"/>
                <a:gd name="T62" fmla="*/ 136 w 245"/>
                <a:gd name="T63" fmla="*/ 73 h 74"/>
                <a:gd name="T64" fmla="*/ 147 w 245"/>
                <a:gd name="T65" fmla="*/ 68 h 74"/>
                <a:gd name="T66" fmla="*/ 147 w 245"/>
                <a:gd name="T67" fmla="*/ 68 h 74"/>
                <a:gd name="T68" fmla="*/ 159 w 245"/>
                <a:gd name="T69" fmla="*/ 57 h 74"/>
                <a:gd name="T70" fmla="*/ 159 w 245"/>
                <a:gd name="T71" fmla="*/ 57 h 74"/>
                <a:gd name="T72" fmla="*/ 165 w 245"/>
                <a:gd name="T73" fmla="*/ 51 h 74"/>
                <a:gd name="T74" fmla="*/ 165 w 245"/>
                <a:gd name="T75" fmla="*/ 51 h 74"/>
                <a:gd name="T76" fmla="*/ 175 w 245"/>
                <a:gd name="T77" fmla="*/ 39 h 74"/>
                <a:gd name="T78" fmla="*/ 175 w 245"/>
                <a:gd name="T79" fmla="*/ 39 h 74"/>
                <a:gd name="T80" fmla="*/ 187 w 245"/>
                <a:gd name="T81" fmla="*/ 39 h 74"/>
                <a:gd name="T82" fmla="*/ 187 w 245"/>
                <a:gd name="T83" fmla="*/ 39 h 74"/>
                <a:gd name="T84" fmla="*/ 199 w 245"/>
                <a:gd name="T85" fmla="*/ 39 h 74"/>
                <a:gd name="T86" fmla="*/ 199 w 245"/>
                <a:gd name="T87" fmla="*/ 39 h 74"/>
                <a:gd name="T88" fmla="*/ 204 w 245"/>
                <a:gd name="T89" fmla="*/ 34 h 74"/>
                <a:gd name="T90" fmla="*/ 204 w 245"/>
                <a:gd name="T91" fmla="*/ 34 h 74"/>
                <a:gd name="T92" fmla="*/ 215 w 245"/>
                <a:gd name="T93" fmla="*/ 28 h 74"/>
                <a:gd name="T94" fmla="*/ 215 w 245"/>
                <a:gd name="T95" fmla="*/ 28 h 74"/>
                <a:gd name="T96" fmla="*/ 215 w 245"/>
                <a:gd name="T97" fmla="*/ 22 h 74"/>
                <a:gd name="T98" fmla="*/ 215 w 245"/>
                <a:gd name="T99" fmla="*/ 22 h 74"/>
                <a:gd name="T100" fmla="*/ 221 w 245"/>
                <a:gd name="T101" fmla="*/ 11 h 74"/>
                <a:gd name="T102" fmla="*/ 221 w 245"/>
                <a:gd name="T103" fmla="*/ 11 h 74"/>
                <a:gd name="T104" fmla="*/ 233 w 245"/>
                <a:gd name="T105" fmla="*/ 5 h 74"/>
                <a:gd name="T106" fmla="*/ 233 w 245"/>
                <a:gd name="T107" fmla="*/ 5 h 74"/>
                <a:gd name="T108" fmla="*/ 238 w 245"/>
                <a:gd name="T109" fmla="*/ 0 h 74"/>
                <a:gd name="T110" fmla="*/ 238 w 245"/>
                <a:gd name="T111" fmla="*/ 0 h 74"/>
                <a:gd name="T112" fmla="*/ 244 w 245"/>
                <a:gd name="T1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74">
                  <a:moveTo>
                    <a:pt x="0" y="11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56" y="39"/>
                  </a:lnTo>
                  <a:lnTo>
                    <a:pt x="56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107" y="51"/>
                  </a:lnTo>
                  <a:lnTo>
                    <a:pt x="107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5" y="51"/>
                  </a:lnTo>
                  <a:lnTo>
                    <a:pt x="165" y="51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87" y="39"/>
                  </a:lnTo>
                  <a:lnTo>
                    <a:pt x="187" y="39"/>
                  </a:lnTo>
                  <a:lnTo>
                    <a:pt x="199" y="39"/>
                  </a:lnTo>
                  <a:lnTo>
                    <a:pt x="199" y="39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15" y="28"/>
                  </a:lnTo>
                  <a:lnTo>
                    <a:pt x="215" y="28"/>
                  </a:lnTo>
                  <a:lnTo>
                    <a:pt x="215" y="22"/>
                  </a:lnTo>
                  <a:lnTo>
                    <a:pt x="215" y="22"/>
                  </a:lnTo>
                  <a:lnTo>
                    <a:pt x="221" y="11"/>
                  </a:lnTo>
                  <a:lnTo>
                    <a:pt x="221" y="11"/>
                  </a:lnTo>
                  <a:lnTo>
                    <a:pt x="233" y="5"/>
                  </a:lnTo>
                  <a:lnTo>
                    <a:pt x="233" y="5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Freeform 384"/>
            <p:cNvSpPr>
              <a:spLocks noChangeArrowheads="1"/>
            </p:cNvSpPr>
            <p:nvPr/>
          </p:nvSpPr>
          <p:spPr bwMode="auto">
            <a:xfrm>
              <a:off x="5594350" y="3000375"/>
              <a:ext cx="61913" cy="55563"/>
            </a:xfrm>
            <a:custGeom>
              <a:avLst/>
              <a:gdLst>
                <a:gd name="T0" fmla="*/ 170 w 171"/>
                <a:gd name="T1" fmla="*/ 153 h 154"/>
                <a:gd name="T2" fmla="*/ 165 w 171"/>
                <a:gd name="T3" fmla="*/ 153 h 154"/>
                <a:gd name="T4" fmla="*/ 154 w 171"/>
                <a:gd name="T5" fmla="*/ 148 h 154"/>
                <a:gd name="T6" fmla="*/ 142 w 171"/>
                <a:gd name="T7" fmla="*/ 142 h 154"/>
                <a:gd name="T8" fmla="*/ 131 w 171"/>
                <a:gd name="T9" fmla="*/ 136 h 154"/>
                <a:gd name="T10" fmla="*/ 125 w 171"/>
                <a:gd name="T11" fmla="*/ 125 h 154"/>
                <a:gd name="T12" fmla="*/ 125 w 171"/>
                <a:gd name="T13" fmla="*/ 119 h 154"/>
                <a:gd name="T14" fmla="*/ 125 w 171"/>
                <a:gd name="T15" fmla="*/ 113 h 154"/>
                <a:gd name="T16" fmla="*/ 142 w 171"/>
                <a:gd name="T17" fmla="*/ 108 h 154"/>
                <a:gd name="T18" fmla="*/ 148 w 171"/>
                <a:gd name="T19" fmla="*/ 108 h 154"/>
                <a:gd name="T20" fmla="*/ 159 w 171"/>
                <a:gd name="T21" fmla="*/ 108 h 154"/>
                <a:gd name="T22" fmla="*/ 154 w 171"/>
                <a:gd name="T23" fmla="*/ 102 h 154"/>
                <a:gd name="T24" fmla="*/ 148 w 171"/>
                <a:gd name="T25" fmla="*/ 97 h 154"/>
                <a:gd name="T26" fmla="*/ 131 w 171"/>
                <a:gd name="T27" fmla="*/ 85 h 154"/>
                <a:gd name="T28" fmla="*/ 119 w 171"/>
                <a:gd name="T29" fmla="*/ 79 h 154"/>
                <a:gd name="T30" fmla="*/ 108 w 171"/>
                <a:gd name="T31" fmla="*/ 79 h 154"/>
                <a:gd name="T32" fmla="*/ 97 w 171"/>
                <a:gd name="T33" fmla="*/ 85 h 154"/>
                <a:gd name="T34" fmla="*/ 91 w 171"/>
                <a:gd name="T35" fmla="*/ 91 h 154"/>
                <a:gd name="T36" fmla="*/ 85 w 171"/>
                <a:gd name="T37" fmla="*/ 102 h 154"/>
                <a:gd name="T38" fmla="*/ 80 w 171"/>
                <a:gd name="T39" fmla="*/ 102 h 154"/>
                <a:gd name="T40" fmla="*/ 74 w 171"/>
                <a:gd name="T41" fmla="*/ 97 h 154"/>
                <a:gd name="T42" fmla="*/ 63 w 171"/>
                <a:gd name="T43" fmla="*/ 85 h 154"/>
                <a:gd name="T44" fmla="*/ 57 w 171"/>
                <a:gd name="T45" fmla="*/ 79 h 154"/>
                <a:gd name="T46" fmla="*/ 51 w 171"/>
                <a:gd name="T47" fmla="*/ 79 h 154"/>
                <a:gd name="T48" fmla="*/ 45 w 171"/>
                <a:gd name="T49" fmla="*/ 79 h 154"/>
                <a:gd name="T50" fmla="*/ 34 w 171"/>
                <a:gd name="T51" fmla="*/ 73 h 154"/>
                <a:gd name="T52" fmla="*/ 34 w 171"/>
                <a:gd name="T53" fmla="*/ 73 h 154"/>
                <a:gd name="T54" fmla="*/ 34 w 171"/>
                <a:gd name="T55" fmla="*/ 62 h 154"/>
                <a:gd name="T56" fmla="*/ 34 w 171"/>
                <a:gd name="T57" fmla="*/ 51 h 154"/>
                <a:gd name="T58" fmla="*/ 29 w 171"/>
                <a:gd name="T59" fmla="*/ 40 h 154"/>
                <a:gd name="T60" fmla="*/ 17 w 171"/>
                <a:gd name="T61" fmla="*/ 23 h 154"/>
                <a:gd name="T62" fmla="*/ 5 w 171"/>
                <a:gd name="T63" fmla="*/ 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" h="154">
                  <a:moveTo>
                    <a:pt x="170" y="153"/>
                  </a:moveTo>
                  <a:lnTo>
                    <a:pt x="170" y="153"/>
                  </a:lnTo>
                  <a:lnTo>
                    <a:pt x="165" y="153"/>
                  </a:lnTo>
                  <a:lnTo>
                    <a:pt x="165" y="153"/>
                  </a:lnTo>
                  <a:lnTo>
                    <a:pt x="154" y="148"/>
                  </a:lnTo>
                  <a:lnTo>
                    <a:pt x="154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5" y="113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9" y="108"/>
                  </a:lnTo>
                  <a:lnTo>
                    <a:pt x="159" y="108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48" y="97"/>
                  </a:lnTo>
                  <a:lnTo>
                    <a:pt x="148" y="9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0" y="102"/>
                  </a:lnTo>
                  <a:lnTo>
                    <a:pt x="80" y="102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7" y="79"/>
                  </a:lnTo>
                  <a:lnTo>
                    <a:pt x="57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9"/>
                  </a:lnTo>
                  <a:lnTo>
                    <a:pt x="45" y="79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Freeform 385"/>
            <p:cNvSpPr>
              <a:spLocks noChangeArrowheads="1"/>
            </p:cNvSpPr>
            <p:nvPr/>
          </p:nvSpPr>
          <p:spPr bwMode="auto">
            <a:xfrm>
              <a:off x="5656263" y="3052763"/>
              <a:ext cx="133350" cy="19050"/>
            </a:xfrm>
            <a:custGeom>
              <a:avLst/>
              <a:gdLst>
                <a:gd name="T0" fmla="*/ 0 w 371"/>
                <a:gd name="T1" fmla="*/ 5 h 52"/>
                <a:gd name="T2" fmla="*/ 6 w 371"/>
                <a:gd name="T3" fmla="*/ 5 h 52"/>
                <a:gd name="T4" fmla="*/ 18 w 371"/>
                <a:gd name="T5" fmla="*/ 11 h 52"/>
                <a:gd name="T6" fmla="*/ 29 w 371"/>
                <a:gd name="T7" fmla="*/ 11 h 52"/>
                <a:gd name="T8" fmla="*/ 29 w 371"/>
                <a:gd name="T9" fmla="*/ 22 h 52"/>
                <a:gd name="T10" fmla="*/ 18 w 371"/>
                <a:gd name="T11" fmla="*/ 28 h 52"/>
                <a:gd name="T12" fmla="*/ 18 w 371"/>
                <a:gd name="T13" fmla="*/ 39 h 52"/>
                <a:gd name="T14" fmla="*/ 29 w 371"/>
                <a:gd name="T15" fmla="*/ 45 h 52"/>
                <a:gd name="T16" fmla="*/ 52 w 371"/>
                <a:gd name="T17" fmla="*/ 51 h 52"/>
                <a:gd name="T18" fmla="*/ 69 w 371"/>
                <a:gd name="T19" fmla="*/ 45 h 52"/>
                <a:gd name="T20" fmla="*/ 74 w 371"/>
                <a:gd name="T21" fmla="*/ 39 h 52"/>
                <a:gd name="T22" fmla="*/ 74 w 371"/>
                <a:gd name="T23" fmla="*/ 39 h 52"/>
                <a:gd name="T24" fmla="*/ 91 w 371"/>
                <a:gd name="T25" fmla="*/ 39 h 52"/>
                <a:gd name="T26" fmla="*/ 109 w 371"/>
                <a:gd name="T27" fmla="*/ 45 h 52"/>
                <a:gd name="T28" fmla="*/ 120 w 371"/>
                <a:gd name="T29" fmla="*/ 51 h 52"/>
                <a:gd name="T30" fmla="*/ 131 w 371"/>
                <a:gd name="T31" fmla="*/ 51 h 52"/>
                <a:gd name="T32" fmla="*/ 149 w 371"/>
                <a:gd name="T33" fmla="*/ 45 h 52"/>
                <a:gd name="T34" fmla="*/ 171 w 371"/>
                <a:gd name="T35" fmla="*/ 39 h 52"/>
                <a:gd name="T36" fmla="*/ 177 w 371"/>
                <a:gd name="T37" fmla="*/ 39 h 52"/>
                <a:gd name="T38" fmla="*/ 188 w 371"/>
                <a:gd name="T39" fmla="*/ 34 h 52"/>
                <a:gd name="T40" fmla="*/ 194 w 371"/>
                <a:gd name="T41" fmla="*/ 22 h 52"/>
                <a:gd name="T42" fmla="*/ 205 w 371"/>
                <a:gd name="T43" fmla="*/ 11 h 52"/>
                <a:gd name="T44" fmla="*/ 217 w 371"/>
                <a:gd name="T45" fmla="*/ 5 h 52"/>
                <a:gd name="T46" fmla="*/ 228 w 371"/>
                <a:gd name="T47" fmla="*/ 0 h 52"/>
                <a:gd name="T48" fmla="*/ 239 w 371"/>
                <a:gd name="T49" fmla="*/ 0 h 52"/>
                <a:gd name="T50" fmla="*/ 250 w 371"/>
                <a:gd name="T51" fmla="*/ 5 h 52"/>
                <a:gd name="T52" fmla="*/ 256 w 371"/>
                <a:gd name="T53" fmla="*/ 11 h 52"/>
                <a:gd name="T54" fmla="*/ 268 w 371"/>
                <a:gd name="T55" fmla="*/ 17 h 52"/>
                <a:gd name="T56" fmla="*/ 284 w 371"/>
                <a:gd name="T57" fmla="*/ 17 h 52"/>
                <a:gd name="T58" fmla="*/ 308 w 371"/>
                <a:gd name="T59" fmla="*/ 5 h 52"/>
                <a:gd name="T60" fmla="*/ 319 w 371"/>
                <a:gd name="T61" fmla="*/ 5 h 52"/>
                <a:gd name="T62" fmla="*/ 330 w 371"/>
                <a:gd name="T63" fmla="*/ 5 h 52"/>
                <a:gd name="T64" fmla="*/ 336 w 371"/>
                <a:gd name="T65" fmla="*/ 5 h 52"/>
                <a:gd name="T66" fmla="*/ 347 w 371"/>
                <a:gd name="T67" fmla="*/ 11 h 52"/>
                <a:gd name="T68" fmla="*/ 359 w 371"/>
                <a:gd name="T69" fmla="*/ 17 h 52"/>
                <a:gd name="T70" fmla="*/ 364 w 371"/>
                <a:gd name="T71" fmla="*/ 22 h 52"/>
                <a:gd name="T72" fmla="*/ 370 w 371"/>
                <a:gd name="T7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52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7" y="39"/>
                  </a:lnTo>
                  <a:lnTo>
                    <a:pt x="177" y="39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17" y="5"/>
                  </a:lnTo>
                  <a:lnTo>
                    <a:pt x="217" y="5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50" y="5"/>
                  </a:lnTo>
                  <a:lnTo>
                    <a:pt x="250" y="5"/>
                  </a:lnTo>
                  <a:lnTo>
                    <a:pt x="256" y="11"/>
                  </a:lnTo>
                  <a:lnTo>
                    <a:pt x="256" y="11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308" y="5"/>
                  </a:lnTo>
                  <a:lnTo>
                    <a:pt x="308" y="5"/>
                  </a:lnTo>
                  <a:lnTo>
                    <a:pt x="319" y="5"/>
                  </a:lnTo>
                  <a:lnTo>
                    <a:pt x="319" y="5"/>
                  </a:lnTo>
                  <a:lnTo>
                    <a:pt x="330" y="5"/>
                  </a:lnTo>
                  <a:lnTo>
                    <a:pt x="330" y="5"/>
                  </a:lnTo>
                  <a:lnTo>
                    <a:pt x="336" y="5"/>
                  </a:lnTo>
                  <a:lnTo>
                    <a:pt x="336" y="5"/>
                  </a:lnTo>
                  <a:lnTo>
                    <a:pt x="347" y="11"/>
                  </a:lnTo>
                  <a:lnTo>
                    <a:pt x="347" y="11"/>
                  </a:lnTo>
                  <a:lnTo>
                    <a:pt x="359" y="17"/>
                  </a:lnTo>
                  <a:lnTo>
                    <a:pt x="359" y="17"/>
                  </a:lnTo>
                  <a:lnTo>
                    <a:pt x="364" y="22"/>
                  </a:lnTo>
                  <a:lnTo>
                    <a:pt x="364" y="22"/>
                  </a:lnTo>
                  <a:lnTo>
                    <a:pt x="370" y="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Freeform 386"/>
            <p:cNvSpPr>
              <a:spLocks noChangeArrowheads="1"/>
            </p:cNvSpPr>
            <p:nvPr/>
          </p:nvSpPr>
          <p:spPr bwMode="auto">
            <a:xfrm>
              <a:off x="5741988" y="3143250"/>
              <a:ext cx="28575" cy="9525"/>
            </a:xfrm>
            <a:custGeom>
              <a:avLst/>
              <a:gdLst>
                <a:gd name="T0" fmla="*/ 80 w 81"/>
                <a:gd name="T1" fmla="*/ 6 h 25"/>
                <a:gd name="T2" fmla="*/ 80 w 81"/>
                <a:gd name="T3" fmla="*/ 6 h 25"/>
                <a:gd name="T4" fmla="*/ 74 w 81"/>
                <a:gd name="T5" fmla="*/ 6 h 25"/>
                <a:gd name="T6" fmla="*/ 74 w 81"/>
                <a:gd name="T7" fmla="*/ 6 h 25"/>
                <a:gd name="T8" fmla="*/ 63 w 81"/>
                <a:gd name="T9" fmla="*/ 12 h 25"/>
                <a:gd name="T10" fmla="*/ 63 w 81"/>
                <a:gd name="T11" fmla="*/ 12 h 25"/>
                <a:gd name="T12" fmla="*/ 45 w 81"/>
                <a:gd name="T13" fmla="*/ 12 h 25"/>
                <a:gd name="T14" fmla="*/ 45 w 81"/>
                <a:gd name="T15" fmla="*/ 12 h 25"/>
                <a:gd name="T16" fmla="*/ 40 w 81"/>
                <a:gd name="T17" fmla="*/ 6 h 25"/>
                <a:gd name="T18" fmla="*/ 40 w 81"/>
                <a:gd name="T19" fmla="*/ 6 h 25"/>
                <a:gd name="T20" fmla="*/ 29 w 81"/>
                <a:gd name="T21" fmla="*/ 6 h 25"/>
                <a:gd name="T22" fmla="*/ 29 w 81"/>
                <a:gd name="T23" fmla="*/ 6 h 25"/>
                <a:gd name="T24" fmla="*/ 23 w 81"/>
                <a:gd name="T25" fmla="*/ 0 h 25"/>
                <a:gd name="T26" fmla="*/ 23 w 81"/>
                <a:gd name="T27" fmla="*/ 0 h 25"/>
                <a:gd name="T28" fmla="*/ 11 w 81"/>
                <a:gd name="T29" fmla="*/ 0 h 25"/>
                <a:gd name="T30" fmla="*/ 11 w 81"/>
                <a:gd name="T31" fmla="*/ 0 h 25"/>
                <a:gd name="T32" fmla="*/ 6 w 81"/>
                <a:gd name="T33" fmla="*/ 6 h 25"/>
                <a:gd name="T34" fmla="*/ 6 w 81"/>
                <a:gd name="T35" fmla="*/ 6 h 25"/>
                <a:gd name="T36" fmla="*/ 0 w 81"/>
                <a:gd name="T37" fmla="*/ 12 h 25"/>
                <a:gd name="T38" fmla="*/ 0 w 81"/>
                <a:gd name="T39" fmla="*/ 12 h 25"/>
                <a:gd name="T40" fmla="*/ 0 w 81"/>
                <a:gd name="T41" fmla="*/ 18 h 25"/>
                <a:gd name="T42" fmla="*/ 0 w 81"/>
                <a:gd name="T43" fmla="*/ 18 h 25"/>
                <a:gd name="T44" fmla="*/ 0 w 81"/>
                <a:gd name="T45" fmla="*/ 24 h 25"/>
                <a:gd name="T46" fmla="*/ 0 w 81"/>
                <a:gd name="T47" fmla="*/ 24 h 25"/>
                <a:gd name="T48" fmla="*/ 0 w 81"/>
                <a:gd name="T4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25">
                  <a:moveTo>
                    <a:pt x="80" y="6"/>
                  </a:moveTo>
                  <a:lnTo>
                    <a:pt x="80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Freeform 387"/>
            <p:cNvSpPr>
              <a:spLocks noChangeArrowheads="1"/>
            </p:cNvSpPr>
            <p:nvPr/>
          </p:nvSpPr>
          <p:spPr bwMode="auto">
            <a:xfrm>
              <a:off x="5726113" y="3151188"/>
              <a:ext cx="26987" cy="31750"/>
            </a:xfrm>
            <a:custGeom>
              <a:avLst/>
              <a:gdLst>
                <a:gd name="T0" fmla="*/ 45 w 75"/>
                <a:gd name="T1" fmla="*/ 0 h 86"/>
                <a:gd name="T2" fmla="*/ 51 w 75"/>
                <a:gd name="T3" fmla="*/ 0 h 86"/>
                <a:gd name="T4" fmla="*/ 56 w 75"/>
                <a:gd name="T5" fmla="*/ 5 h 86"/>
                <a:gd name="T6" fmla="*/ 62 w 75"/>
                <a:gd name="T7" fmla="*/ 11 h 86"/>
                <a:gd name="T8" fmla="*/ 68 w 75"/>
                <a:gd name="T9" fmla="*/ 11 h 86"/>
                <a:gd name="T10" fmla="*/ 68 w 75"/>
                <a:gd name="T11" fmla="*/ 11 h 86"/>
                <a:gd name="T12" fmla="*/ 68 w 75"/>
                <a:gd name="T13" fmla="*/ 16 h 86"/>
                <a:gd name="T14" fmla="*/ 68 w 75"/>
                <a:gd name="T15" fmla="*/ 16 h 86"/>
                <a:gd name="T16" fmla="*/ 74 w 75"/>
                <a:gd name="T17" fmla="*/ 22 h 86"/>
                <a:gd name="T18" fmla="*/ 74 w 75"/>
                <a:gd name="T19" fmla="*/ 22 h 86"/>
                <a:gd name="T20" fmla="*/ 74 w 75"/>
                <a:gd name="T21" fmla="*/ 34 h 86"/>
                <a:gd name="T22" fmla="*/ 74 w 75"/>
                <a:gd name="T23" fmla="*/ 34 h 86"/>
                <a:gd name="T24" fmla="*/ 62 w 75"/>
                <a:gd name="T25" fmla="*/ 45 h 86"/>
                <a:gd name="T26" fmla="*/ 62 w 75"/>
                <a:gd name="T27" fmla="*/ 45 h 86"/>
                <a:gd name="T28" fmla="*/ 51 w 75"/>
                <a:gd name="T29" fmla="*/ 45 h 86"/>
                <a:gd name="T30" fmla="*/ 51 w 75"/>
                <a:gd name="T31" fmla="*/ 45 h 86"/>
                <a:gd name="T32" fmla="*/ 40 w 75"/>
                <a:gd name="T33" fmla="*/ 45 h 86"/>
                <a:gd name="T34" fmla="*/ 40 w 75"/>
                <a:gd name="T35" fmla="*/ 45 h 86"/>
                <a:gd name="T36" fmla="*/ 28 w 75"/>
                <a:gd name="T37" fmla="*/ 39 h 86"/>
                <a:gd name="T38" fmla="*/ 28 w 75"/>
                <a:gd name="T39" fmla="*/ 39 h 86"/>
                <a:gd name="T40" fmla="*/ 28 w 75"/>
                <a:gd name="T41" fmla="*/ 51 h 86"/>
                <a:gd name="T42" fmla="*/ 28 w 75"/>
                <a:gd name="T43" fmla="*/ 51 h 86"/>
                <a:gd name="T44" fmla="*/ 23 w 75"/>
                <a:gd name="T45" fmla="*/ 62 h 86"/>
                <a:gd name="T46" fmla="*/ 23 w 75"/>
                <a:gd name="T47" fmla="*/ 62 h 86"/>
                <a:gd name="T48" fmla="*/ 17 w 75"/>
                <a:gd name="T49" fmla="*/ 73 h 86"/>
                <a:gd name="T50" fmla="*/ 17 w 75"/>
                <a:gd name="T51" fmla="*/ 73 h 86"/>
                <a:gd name="T52" fmla="*/ 5 w 75"/>
                <a:gd name="T53" fmla="*/ 85 h 86"/>
                <a:gd name="T54" fmla="*/ 5 w 75"/>
                <a:gd name="T55" fmla="*/ 85 h 86"/>
                <a:gd name="T56" fmla="*/ 0 w 75"/>
                <a:gd name="T5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86">
                  <a:moveTo>
                    <a:pt x="45" y="0"/>
                  </a:moveTo>
                  <a:lnTo>
                    <a:pt x="51" y="0"/>
                  </a:lnTo>
                  <a:lnTo>
                    <a:pt x="56" y="5"/>
                  </a:lnTo>
                  <a:lnTo>
                    <a:pt x="62" y="11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0" y="8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Freeform 388"/>
            <p:cNvSpPr>
              <a:spLocks noChangeArrowheads="1"/>
            </p:cNvSpPr>
            <p:nvPr/>
          </p:nvSpPr>
          <p:spPr bwMode="auto">
            <a:xfrm>
              <a:off x="5656263" y="3149600"/>
              <a:ext cx="85725" cy="14288"/>
            </a:xfrm>
            <a:custGeom>
              <a:avLst/>
              <a:gdLst>
                <a:gd name="T0" fmla="*/ 239 w 240"/>
                <a:gd name="T1" fmla="*/ 6 h 41"/>
                <a:gd name="T2" fmla="*/ 239 w 240"/>
                <a:gd name="T3" fmla="*/ 6 h 41"/>
                <a:gd name="T4" fmla="*/ 234 w 240"/>
                <a:gd name="T5" fmla="*/ 6 h 41"/>
                <a:gd name="T6" fmla="*/ 234 w 240"/>
                <a:gd name="T7" fmla="*/ 6 h 41"/>
                <a:gd name="T8" fmla="*/ 217 w 240"/>
                <a:gd name="T9" fmla="*/ 0 h 41"/>
                <a:gd name="T10" fmla="*/ 217 w 240"/>
                <a:gd name="T11" fmla="*/ 0 h 41"/>
                <a:gd name="T12" fmla="*/ 211 w 240"/>
                <a:gd name="T13" fmla="*/ 6 h 41"/>
                <a:gd name="T14" fmla="*/ 211 w 240"/>
                <a:gd name="T15" fmla="*/ 6 h 41"/>
                <a:gd name="T16" fmla="*/ 205 w 240"/>
                <a:gd name="T17" fmla="*/ 11 h 41"/>
                <a:gd name="T18" fmla="*/ 211 w 240"/>
                <a:gd name="T19" fmla="*/ 17 h 41"/>
                <a:gd name="T20" fmla="*/ 211 w 240"/>
                <a:gd name="T21" fmla="*/ 17 h 41"/>
                <a:gd name="T22" fmla="*/ 211 w 240"/>
                <a:gd name="T23" fmla="*/ 34 h 41"/>
                <a:gd name="T24" fmla="*/ 211 w 240"/>
                <a:gd name="T25" fmla="*/ 34 h 41"/>
                <a:gd name="T26" fmla="*/ 211 w 240"/>
                <a:gd name="T27" fmla="*/ 34 h 41"/>
                <a:gd name="T28" fmla="*/ 211 w 240"/>
                <a:gd name="T29" fmla="*/ 34 h 41"/>
                <a:gd name="T30" fmla="*/ 199 w 240"/>
                <a:gd name="T31" fmla="*/ 34 h 41"/>
                <a:gd name="T32" fmla="*/ 199 w 240"/>
                <a:gd name="T33" fmla="*/ 34 h 41"/>
                <a:gd name="T34" fmla="*/ 188 w 240"/>
                <a:gd name="T35" fmla="*/ 34 h 41"/>
                <a:gd name="T36" fmla="*/ 188 w 240"/>
                <a:gd name="T37" fmla="*/ 34 h 41"/>
                <a:gd name="T38" fmla="*/ 177 w 240"/>
                <a:gd name="T39" fmla="*/ 34 h 41"/>
                <a:gd name="T40" fmla="*/ 177 w 240"/>
                <a:gd name="T41" fmla="*/ 34 h 41"/>
                <a:gd name="T42" fmla="*/ 165 w 240"/>
                <a:gd name="T43" fmla="*/ 34 h 41"/>
                <a:gd name="T44" fmla="*/ 165 w 240"/>
                <a:gd name="T45" fmla="*/ 34 h 41"/>
                <a:gd name="T46" fmla="*/ 154 w 240"/>
                <a:gd name="T47" fmla="*/ 34 h 41"/>
                <a:gd name="T48" fmla="*/ 154 w 240"/>
                <a:gd name="T49" fmla="*/ 34 h 41"/>
                <a:gd name="T50" fmla="*/ 154 w 240"/>
                <a:gd name="T51" fmla="*/ 34 h 41"/>
                <a:gd name="T52" fmla="*/ 154 w 240"/>
                <a:gd name="T53" fmla="*/ 34 h 41"/>
                <a:gd name="T54" fmla="*/ 154 w 240"/>
                <a:gd name="T55" fmla="*/ 28 h 41"/>
                <a:gd name="T56" fmla="*/ 154 w 240"/>
                <a:gd name="T57" fmla="*/ 28 h 41"/>
                <a:gd name="T58" fmla="*/ 149 w 240"/>
                <a:gd name="T59" fmla="*/ 22 h 41"/>
                <a:gd name="T60" fmla="*/ 149 w 240"/>
                <a:gd name="T61" fmla="*/ 22 h 41"/>
                <a:gd name="T62" fmla="*/ 143 w 240"/>
                <a:gd name="T63" fmla="*/ 11 h 41"/>
                <a:gd name="T64" fmla="*/ 143 w 240"/>
                <a:gd name="T65" fmla="*/ 11 h 41"/>
                <a:gd name="T66" fmla="*/ 131 w 240"/>
                <a:gd name="T67" fmla="*/ 6 h 41"/>
                <a:gd name="T68" fmla="*/ 131 w 240"/>
                <a:gd name="T69" fmla="*/ 6 h 41"/>
                <a:gd name="T70" fmla="*/ 114 w 240"/>
                <a:gd name="T71" fmla="*/ 6 h 41"/>
                <a:gd name="T72" fmla="*/ 114 w 240"/>
                <a:gd name="T73" fmla="*/ 6 h 41"/>
                <a:gd name="T74" fmla="*/ 103 w 240"/>
                <a:gd name="T75" fmla="*/ 6 h 41"/>
                <a:gd name="T76" fmla="*/ 103 w 240"/>
                <a:gd name="T77" fmla="*/ 6 h 41"/>
                <a:gd name="T78" fmla="*/ 91 w 240"/>
                <a:gd name="T79" fmla="*/ 6 h 41"/>
                <a:gd name="T80" fmla="*/ 91 w 240"/>
                <a:gd name="T81" fmla="*/ 6 h 41"/>
                <a:gd name="T82" fmla="*/ 86 w 240"/>
                <a:gd name="T83" fmla="*/ 17 h 41"/>
                <a:gd name="T84" fmla="*/ 86 w 240"/>
                <a:gd name="T85" fmla="*/ 17 h 41"/>
                <a:gd name="T86" fmla="*/ 74 w 240"/>
                <a:gd name="T87" fmla="*/ 34 h 41"/>
                <a:gd name="T88" fmla="*/ 74 w 240"/>
                <a:gd name="T89" fmla="*/ 34 h 41"/>
                <a:gd name="T90" fmla="*/ 69 w 240"/>
                <a:gd name="T91" fmla="*/ 40 h 41"/>
                <a:gd name="T92" fmla="*/ 69 w 240"/>
                <a:gd name="T93" fmla="*/ 40 h 41"/>
                <a:gd name="T94" fmla="*/ 58 w 240"/>
                <a:gd name="T95" fmla="*/ 40 h 41"/>
                <a:gd name="T96" fmla="*/ 58 w 240"/>
                <a:gd name="T97" fmla="*/ 40 h 41"/>
                <a:gd name="T98" fmla="*/ 46 w 240"/>
                <a:gd name="T99" fmla="*/ 40 h 41"/>
                <a:gd name="T100" fmla="*/ 46 w 240"/>
                <a:gd name="T101" fmla="*/ 40 h 41"/>
                <a:gd name="T102" fmla="*/ 29 w 240"/>
                <a:gd name="T103" fmla="*/ 40 h 41"/>
                <a:gd name="T104" fmla="*/ 29 w 240"/>
                <a:gd name="T105" fmla="*/ 40 h 41"/>
                <a:gd name="T106" fmla="*/ 12 w 240"/>
                <a:gd name="T107" fmla="*/ 34 h 41"/>
                <a:gd name="T108" fmla="*/ 12 w 240"/>
                <a:gd name="T109" fmla="*/ 34 h 41"/>
                <a:gd name="T110" fmla="*/ 6 w 240"/>
                <a:gd name="T111" fmla="*/ 34 h 41"/>
                <a:gd name="T112" fmla="*/ 6 w 240"/>
                <a:gd name="T113" fmla="*/ 34 h 41"/>
                <a:gd name="T114" fmla="*/ 0 w 240"/>
                <a:gd name="T115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0" h="41">
                  <a:moveTo>
                    <a:pt x="239" y="6"/>
                  </a:moveTo>
                  <a:lnTo>
                    <a:pt x="239" y="6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1" y="6"/>
                  </a:lnTo>
                  <a:lnTo>
                    <a:pt x="211" y="6"/>
                  </a:lnTo>
                  <a:lnTo>
                    <a:pt x="205" y="11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211" y="34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3" y="11"/>
                  </a:lnTo>
                  <a:lnTo>
                    <a:pt x="143" y="11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6"/>
                  </a:lnTo>
                  <a:lnTo>
                    <a:pt x="103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0" y="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Freeform 389"/>
            <p:cNvSpPr>
              <a:spLocks noChangeArrowheads="1"/>
            </p:cNvSpPr>
            <p:nvPr/>
          </p:nvSpPr>
          <p:spPr bwMode="auto">
            <a:xfrm>
              <a:off x="5592763" y="3159125"/>
              <a:ext cx="63500" cy="28575"/>
            </a:xfrm>
            <a:custGeom>
              <a:avLst/>
              <a:gdLst>
                <a:gd name="T0" fmla="*/ 176 w 177"/>
                <a:gd name="T1" fmla="*/ 0 h 80"/>
                <a:gd name="T2" fmla="*/ 176 w 177"/>
                <a:gd name="T3" fmla="*/ 0 h 80"/>
                <a:gd name="T4" fmla="*/ 171 w 177"/>
                <a:gd name="T5" fmla="*/ 6 h 80"/>
                <a:gd name="T6" fmla="*/ 171 w 177"/>
                <a:gd name="T7" fmla="*/ 6 h 80"/>
                <a:gd name="T8" fmla="*/ 165 w 177"/>
                <a:gd name="T9" fmla="*/ 6 h 80"/>
                <a:gd name="T10" fmla="*/ 165 w 177"/>
                <a:gd name="T11" fmla="*/ 6 h 80"/>
                <a:gd name="T12" fmla="*/ 165 w 177"/>
                <a:gd name="T13" fmla="*/ 12 h 80"/>
                <a:gd name="T14" fmla="*/ 165 w 177"/>
                <a:gd name="T15" fmla="*/ 12 h 80"/>
                <a:gd name="T16" fmla="*/ 165 w 177"/>
                <a:gd name="T17" fmla="*/ 23 h 80"/>
                <a:gd name="T18" fmla="*/ 165 w 177"/>
                <a:gd name="T19" fmla="*/ 23 h 80"/>
                <a:gd name="T20" fmla="*/ 165 w 177"/>
                <a:gd name="T21" fmla="*/ 29 h 80"/>
                <a:gd name="T22" fmla="*/ 165 w 177"/>
                <a:gd name="T23" fmla="*/ 29 h 80"/>
                <a:gd name="T24" fmla="*/ 160 w 177"/>
                <a:gd name="T25" fmla="*/ 34 h 80"/>
                <a:gd name="T26" fmla="*/ 160 w 177"/>
                <a:gd name="T27" fmla="*/ 34 h 80"/>
                <a:gd name="T28" fmla="*/ 148 w 177"/>
                <a:gd name="T29" fmla="*/ 34 h 80"/>
                <a:gd name="T30" fmla="*/ 148 w 177"/>
                <a:gd name="T31" fmla="*/ 34 h 80"/>
                <a:gd name="T32" fmla="*/ 148 w 177"/>
                <a:gd name="T33" fmla="*/ 40 h 80"/>
                <a:gd name="T34" fmla="*/ 148 w 177"/>
                <a:gd name="T35" fmla="*/ 40 h 80"/>
                <a:gd name="T36" fmla="*/ 142 w 177"/>
                <a:gd name="T37" fmla="*/ 34 h 80"/>
                <a:gd name="T38" fmla="*/ 142 w 177"/>
                <a:gd name="T39" fmla="*/ 34 h 80"/>
                <a:gd name="T40" fmla="*/ 131 w 177"/>
                <a:gd name="T41" fmla="*/ 40 h 80"/>
                <a:gd name="T42" fmla="*/ 131 w 177"/>
                <a:gd name="T43" fmla="*/ 40 h 80"/>
                <a:gd name="T44" fmla="*/ 114 w 177"/>
                <a:gd name="T45" fmla="*/ 40 h 80"/>
                <a:gd name="T46" fmla="*/ 114 w 177"/>
                <a:gd name="T47" fmla="*/ 40 h 80"/>
                <a:gd name="T48" fmla="*/ 108 w 177"/>
                <a:gd name="T49" fmla="*/ 51 h 80"/>
                <a:gd name="T50" fmla="*/ 108 w 177"/>
                <a:gd name="T51" fmla="*/ 51 h 80"/>
                <a:gd name="T52" fmla="*/ 108 w 177"/>
                <a:gd name="T53" fmla="*/ 57 h 80"/>
                <a:gd name="T54" fmla="*/ 108 w 177"/>
                <a:gd name="T55" fmla="*/ 57 h 80"/>
                <a:gd name="T56" fmla="*/ 103 w 177"/>
                <a:gd name="T57" fmla="*/ 57 h 80"/>
                <a:gd name="T58" fmla="*/ 103 w 177"/>
                <a:gd name="T59" fmla="*/ 57 h 80"/>
                <a:gd name="T60" fmla="*/ 91 w 177"/>
                <a:gd name="T61" fmla="*/ 57 h 80"/>
                <a:gd name="T62" fmla="*/ 91 w 177"/>
                <a:gd name="T63" fmla="*/ 57 h 80"/>
                <a:gd name="T64" fmla="*/ 86 w 177"/>
                <a:gd name="T65" fmla="*/ 63 h 80"/>
                <a:gd name="T66" fmla="*/ 86 w 177"/>
                <a:gd name="T67" fmla="*/ 63 h 80"/>
                <a:gd name="T68" fmla="*/ 80 w 177"/>
                <a:gd name="T69" fmla="*/ 74 h 80"/>
                <a:gd name="T70" fmla="*/ 80 w 177"/>
                <a:gd name="T71" fmla="*/ 74 h 80"/>
                <a:gd name="T72" fmla="*/ 75 w 177"/>
                <a:gd name="T73" fmla="*/ 79 h 80"/>
                <a:gd name="T74" fmla="*/ 75 w 177"/>
                <a:gd name="T75" fmla="*/ 79 h 80"/>
                <a:gd name="T76" fmla="*/ 69 w 177"/>
                <a:gd name="T77" fmla="*/ 79 h 80"/>
                <a:gd name="T78" fmla="*/ 69 w 177"/>
                <a:gd name="T79" fmla="*/ 79 h 80"/>
                <a:gd name="T80" fmla="*/ 63 w 177"/>
                <a:gd name="T81" fmla="*/ 79 h 80"/>
                <a:gd name="T82" fmla="*/ 63 w 177"/>
                <a:gd name="T83" fmla="*/ 79 h 80"/>
                <a:gd name="T84" fmla="*/ 46 w 177"/>
                <a:gd name="T85" fmla="*/ 79 h 80"/>
                <a:gd name="T86" fmla="*/ 46 w 177"/>
                <a:gd name="T87" fmla="*/ 79 h 80"/>
                <a:gd name="T88" fmla="*/ 23 w 177"/>
                <a:gd name="T89" fmla="*/ 79 h 80"/>
                <a:gd name="T90" fmla="*/ 23 w 177"/>
                <a:gd name="T91" fmla="*/ 79 h 80"/>
                <a:gd name="T92" fmla="*/ 6 w 177"/>
                <a:gd name="T93" fmla="*/ 79 h 80"/>
                <a:gd name="T94" fmla="*/ 6 w 177"/>
                <a:gd name="T95" fmla="*/ 79 h 80"/>
                <a:gd name="T96" fmla="*/ 0 w 177"/>
                <a:gd name="T97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80">
                  <a:moveTo>
                    <a:pt x="176" y="0"/>
                  </a:moveTo>
                  <a:lnTo>
                    <a:pt x="176" y="0"/>
                  </a:lnTo>
                  <a:lnTo>
                    <a:pt x="171" y="6"/>
                  </a:lnTo>
                  <a:lnTo>
                    <a:pt x="171" y="6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31" y="40"/>
                  </a:lnTo>
                  <a:lnTo>
                    <a:pt x="131" y="40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23" y="79"/>
                  </a:lnTo>
                  <a:lnTo>
                    <a:pt x="23" y="79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0" y="7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Freeform 390"/>
            <p:cNvSpPr>
              <a:spLocks noChangeArrowheads="1"/>
            </p:cNvSpPr>
            <p:nvPr/>
          </p:nvSpPr>
          <p:spPr bwMode="auto">
            <a:xfrm>
              <a:off x="5570538" y="3187700"/>
              <a:ext cx="25400" cy="31750"/>
            </a:xfrm>
            <a:custGeom>
              <a:avLst/>
              <a:gdLst>
                <a:gd name="T0" fmla="*/ 62 w 69"/>
                <a:gd name="T1" fmla="*/ 0 h 87"/>
                <a:gd name="T2" fmla="*/ 62 w 69"/>
                <a:gd name="T3" fmla="*/ 6 h 87"/>
                <a:gd name="T4" fmla="*/ 62 w 69"/>
                <a:gd name="T5" fmla="*/ 18 h 87"/>
                <a:gd name="T6" fmla="*/ 62 w 69"/>
                <a:gd name="T7" fmla="*/ 24 h 87"/>
                <a:gd name="T8" fmla="*/ 68 w 69"/>
                <a:gd name="T9" fmla="*/ 29 h 87"/>
                <a:gd name="T10" fmla="*/ 68 w 69"/>
                <a:gd name="T11" fmla="*/ 29 h 87"/>
                <a:gd name="T12" fmla="*/ 62 w 69"/>
                <a:gd name="T13" fmla="*/ 35 h 87"/>
                <a:gd name="T14" fmla="*/ 62 w 69"/>
                <a:gd name="T15" fmla="*/ 35 h 87"/>
                <a:gd name="T16" fmla="*/ 62 w 69"/>
                <a:gd name="T17" fmla="*/ 40 h 87"/>
                <a:gd name="T18" fmla="*/ 62 w 69"/>
                <a:gd name="T19" fmla="*/ 40 h 87"/>
                <a:gd name="T20" fmla="*/ 57 w 69"/>
                <a:gd name="T21" fmla="*/ 52 h 87"/>
                <a:gd name="T22" fmla="*/ 57 w 69"/>
                <a:gd name="T23" fmla="*/ 52 h 87"/>
                <a:gd name="T24" fmla="*/ 51 w 69"/>
                <a:gd name="T25" fmla="*/ 64 h 87"/>
                <a:gd name="T26" fmla="*/ 51 w 69"/>
                <a:gd name="T27" fmla="*/ 64 h 87"/>
                <a:gd name="T28" fmla="*/ 45 w 69"/>
                <a:gd name="T29" fmla="*/ 69 h 87"/>
                <a:gd name="T30" fmla="*/ 45 w 69"/>
                <a:gd name="T31" fmla="*/ 69 h 87"/>
                <a:gd name="T32" fmla="*/ 34 w 69"/>
                <a:gd name="T33" fmla="*/ 69 h 87"/>
                <a:gd name="T34" fmla="*/ 34 w 69"/>
                <a:gd name="T35" fmla="*/ 69 h 87"/>
                <a:gd name="T36" fmla="*/ 28 w 69"/>
                <a:gd name="T37" fmla="*/ 69 h 87"/>
                <a:gd name="T38" fmla="*/ 28 w 69"/>
                <a:gd name="T39" fmla="*/ 69 h 87"/>
                <a:gd name="T40" fmla="*/ 28 w 69"/>
                <a:gd name="T41" fmla="*/ 69 h 87"/>
                <a:gd name="T42" fmla="*/ 28 w 69"/>
                <a:gd name="T43" fmla="*/ 69 h 87"/>
                <a:gd name="T44" fmla="*/ 28 w 69"/>
                <a:gd name="T45" fmla="*/ 75 h 87"/>
                <a:gd name="T46" fmla="*/ 28 w 69"/>
                <a:gd name="T47" fmla="*/ 75 h 87"/>
                <a:gd name="T48" fmla="*/ 34 w 69"/>
                <a:gd name="T49" fmla="*/ 80 h 87"/>
                <a:gd name="T50" fmla="*/ 34 w 69"/>
                <a:gd name="T51" fmla="*/ 80 h 87"/>
                <a:gd name="T52" fmla="*/ 28 w 69"/>
                <a:gd name="T53" fmla="*/ 86 h 87"/>
                <a:gd name="T54" fmla="*/ 28 w 69"/>
                <a:gd name="T55" fmla="*/ 86 h 87"/>
                <a:gd name="T56" fmla="*/ 23 w 69"/>
                <a:gd name="T57" fmla="*/ 86 h 87"/>
                <a:gd name="T58" fmla="*/ 23 w 69"/>
                <a:gd name="T59" fmla="*/ 86 h 87"/>
                <a:gd name="T60" fmla="*/ 17 w 69"/>
                <a:gd name="T61" fmla="*/ 86 h 87"/>
                <a:gd name="T62" fmla="*/ 17 w 69"/>
                <a:gd name="T63" fmla="*/ 86 h 87"/>
                <a:gd name="T64" fmla="*/ 6 w 69"/>
                <a:gd name="T65" fmla="*/ 86 h 87"/>
                <a:gd name="T66" fmla="*/ 6 w 69"/>
                <a:gd name="T67" fmla="*/ 86 h 87"/>
                <a:gd name="T68" fmla="*/ 6 w 69"/>
                <a:gd name="T69" fmla="*/ 86 h 87"/>
                <a:gd name="T70" fmla="*/ 6 w 69"/>
                <a:gd name="T71" fmla="*/ 86 h 87"/>
                <a:gd name="T72" fmla="*/ 0 w 69"/>
                <a:gd name="T73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9" h="87">
                  <a:moveTo>
                    <a:pt x="62" y="0"/>
                  </a:moveTo>
                  <a:lnTo>
                    <a:pt x="62" y="6"/>
                  </a:lnTo>
                  <a:lnTo>
                    <a:pt x="62" y="18"/>
                  </a:lnTo>
                  <a:lnTo>
                    <a:pt x="62" y="24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0" y="8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Freeform 391"/>
            <p:cNvSpPr>
              <a:spLocks noChangeArrowheads="1"/>
            </p:cNvSpPr>
            <p:nvPr/>
          </p:nvSpPr>
          <p:spPr bwMode="auto">
            <a:xfrm>
              <a:off x="5738813" y="2887663"/>
              <a:ext cx="96837" cy="100012"/>
            </a:xfrm>
            <a:custGeom>
              <a:avLst/>
              <a:gdLst>
                <a:gd name="T0" fmla="*/ 256 w 268"/>
                <a:gd name="T1" fmla="*/ 261 h 280"/>
                <a:gd name="T2" fmla="*/ 239 w 268"/>
                <a:gd name="T3" fmla="*/ 239 h 280"/>
                <a:gd name="T4" fmla="*/ 227 w 268"/>
                <a:gd name="T5" fmla="*/ 222 h 280"/>
                <a:gd name="T6" fmla="*/ 221 w 268"/>
                <a:gd name="T7" fmla="*/ 222 h 280"/>
                <a:gd name="T8" fmla="*/ 210 w 268"/>
                <a:gd name="T9" fmla="*/ 211 h 280"/>
                <a:gd name="T10" fmla="*/ 205 w 268"/>
                <a:gd name="T11" fmla="*/ 199 h 280"/>
                <a:gd name="T12" fmla="*/ 199 w 268"/>
                <a:gd name="T13" fmla="*/ 176 h 280"/>
                <a:gd name="T14" fmla="*/ 205 w 268"/>
                <a:gd name="T15" fmla="*/ 165 h 280"/>
                <a:gd name="T16" fmla="*/ 199 w 268"/>
                <a:gd name="T17" fmla="*/ 160 h 280"/>
                <a:gd name="T18" fmla="*/ 199 w 268"/>
                <a:gd name="T19" fmla="*/ 148 h 280"/>
                <a:gd name="T20" fmla="*/ 193 w 268"/>
                <a:gd name="T21" fmla="*/ 136 h 280"/>
                <a:gd name="T22" fmla="*/ 187 w 268"/>
                <a:gd name="T23" fmla="*/ 131 h 280"/>
                <a:gd name="T24" fmla="*/ 176 w 268"/>
                <a:gd name="T25" fmla="*/ 120 h 280"/>
                <a:gd name="T26" fmla="*/ 176 w 268"/>
                <a:gd name="T27" fmla="*/ 114 h 280"/>
                <a:gd name="T28" fmla="*/ 176 w 268"/>
                <a:gd name="T29" fmla="*/ 97 h 280"/>
                <a:gd name="T30" fmla="*/ 176 w 268"/>
                <a:gd name="T31" fmla="*/ 86 h 280"/>
                <a:gd name="T32" fmla="*/ 171 w 268"/>
                <a:gd name="T33" fmla="*/ 74 h 280"/>
                <a:gd name="T34" fmla="*/ 159 w 268"/>
                <a:gd name="T35" fmla="*/ 63 h 280"/>
                <a:gd name="T36" fmla="*/ 153 w 268"/>
                <a:gd name="T37" fmla="*/ 51 h 280"/>
                <a:gd name="T38" fmla="*/ 142 w 268"/>
                <a:gd name="T39" fmla="*/ 46 h 280"/>
                <a:gd name="T40" fmla="*/ 136 w 268"/>
                <a:gd name="T41" fmla="*/ 40 h 280"/>
                <a:gd name="T42" fmla="*/ 125 w 268"/>
                <a:gd name="T43" fmla="*/ 34 h 280"/>
                <a:gd name="T44" fmla="*/ 119 w 268"/>
                <a:gd name="T45" fmla="*/ 29 h 280"/>
                <a:gd name="T46" fmla="*/ 108 w 268"/>
                <a:gd name="T47" fmla="*/ 17 h 280"/>
                <a:gd name="T48" fmla="*/ 102 w 268"/>
                <a:gd name="T49" fmla="*/ 11 h 280"/>
                <a:gd name="T50" fmla="*/ 96 w 268"/>
                <a:gd name="T51" fmla="*/ 11 h 280"/>
                <a:gd name="T52" fmla="*/ 85 w 268"/>
                <a:gd name="T53" fmla="*/ 6 h 280"/>
                <a:gd name="T54" fmla="*/ 74 w 268"/>
                <a:gd name="T55" fmla="*/ 0 h 280"/>
                <a:gd name="T56" fmla="*/ 62 w 268"/>
                <a:gd name="T57" fmla="*/ 0 h 280"/>
                <a:gd name="T58" fmla="*/ 51 w 268"/>
                <a:gd name="T59" fmla="*/ 0 h 280"/>
                <a:gd name="T60" fmla="*/ 40 w 268"/>
                <a:gd name="T61" fmla="*/ 0 h 280"/>
                <a:gd name="T62" fmla="*/ 28 w 268"/>
                <a:gd name="T63" fmla="*/ 6 h 280"/>
                <a:gd name="T64" fmla="*/ 17 w 268"/>
                <a:gd name="T65" fmla="*/ 11 h 280"/>
                <a:gd name="T66" fmla="*/ 6 w 268"/>
                <a:gd name="T67" fmla="*/ 17 h 280"/>
                <a:gd name="T68" fmla="*/ 0 w 268"/>
                <a:gd name="T69" fmla="*/ 2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280">
                  <a:moveTo>
                    <a:pt x="267" y="279"/>
                  </a:moveTo>
                  <a:lnTo>
                    <a:pt x="256" y="261"/>
                  </a:lnTo>
                  <a:lnTo>
                    <a:pt x="244" y="251"/>
                  </a:lnTo>
                  <a:lnTo>
                    <a:pt x="239" y="239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1" y="222"/>
                  </a:lnTo>
                  <a:lnTo>
                    <a:pt x="221" y="222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5" y="199"/>
                  </a:lnTo>
                  <a:lnTo>
                    <a:pt x="205" y="199"/>
                  </a:lnTo>
                  <a:lnTo>
                    <a:pt x="199" y="176"/>
                  </a:lnTo>
                  <a:lnTo>
                    <a:pt x="199" y="176"/>
                  </a:lnTo>
                  <a:lnTo>
                    <a:pt x="205" y="165"/>
                  </a:lnTo>
                  <a:lnTo>
                    <a:pt x="205" y="165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97"/>
                  </a:lnTo>
                  <a:lnTo>
                    <a:pt x="176" y="97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1" y="74"/>
                  </a:lnTo>
                  <a:lnTo>
                    <a:pt x="171" y="74"/>
                  </a:lnTo>
                  <a:lnTo>
                    <a:pt x="159" y="63"/>
                  </a:lnTo>
                  <a:lnTo>
                    <a:pt x="159" y="6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19" y="29"/>
                  </a:lnTo>
                  <a:lnTo>
                    <a:pt x="119" y="29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Freeform 392"/>
            <p:cNvSpPr>
              <a:spLocks noChangeArrowheads="1"/>
            </p:cNvSpPr>
            <p:nvPr/>
          </p:nvSpPr>
          <p:spPr bwMode="auto">
            <a:xfrm>
              <a:off x="5788025" y="2974975"/>
              <a:ext cx="47625" cy="33338"/>
            </a:xfrm>
            <a:custGeom>
              <a:avLst/>
              <a:gdLst>
                <a:gd name="T0" fmla="*/ 0 w 132"/>
                <a:gd name="T1" fmla="*/ 91 h 92"/>
                <a:gd name="T2" fmla="*/ 0 w 132"/>
                <a:gd name="T3" fmla="*/ 91 h 92"/>
                <a:gd name="T4" fmla="*/ 0 w 132"/>
                <a:gd name="T5" fmla="*/ 85 h 92"/>
                <a:gd name="T6" fmla="*/ 0 w 132"/>
                <a:gd name="T7" fmla="*/ 85 h 92"/>
                <a:gd name="T8" fmla="*/ 12 w 132"/>
                <a:gd name="T9" fmla="*/ 74 h 92"/>
                <a:gd name="T10" fmla="*/ 12 w 132"/>
                <a:gd name="T11" fmla="*/ 74 h 92"/>
                <a:gd name="T12" fmla="*/ 17 w 132"/>
                <a:gd name="T13" fmla="*/ 62 h 92"/>
                <a:gd name="T14" fmla="*/ 17 w 132"/>
                <a:gd name="T15" fmla="*/ 62 h 92"/>
                <a:gd name="T16" fmla="*/ 17 w 132"/>
                <a:gd name="T17" fmla="*/ 51 h 92"/>
                <a:gd name="T18" fmla="*/ 17 w 132"/>
                <a:gd name="T19" fmla="*/ 51 h 92"/>
                <a:gd name="T20" fmla="*/ 23 w 132"/>
                <a:gd name="T21" fmla="*/ 40 h 92"/>
                <a:gd name="T22" fmla="*/ 23 w 132"/>
                <a:gd name="T23" fmla="*/ 40 h 92"/>
                <a:gd name="T24" fmla="*/ 35 w 132"/>
                <a:gd name="T25" fmla="*/ 28 h 92"/>
                <a:gd name="T26" fmla="*/ 35 w 132"/>
                <a:gd name="T27" fmla="*/ 28 h 92"/>
                <a:gd name="T28" fmla="*/ 51 w 132"/>
                <a:gd name="T29" fmla="*/ 16 h 92"/>
                <a:gd name="T30" fmla="*/ 51 w 132"/>
                <a:gd name="T31" fmla="*/ 16 h 92"/>
                <a:gd name="T32" fmla="*/ 51 w 132"/>
                <a:gd name="T33" fmla="*/ 6 h 92"/>
                <a:gd name="T34" fmla="*/ 51 w 132"/>
                <a:gd name="T35" fmla="*/ 6 h 92"/>
                <a:gd name="T36" fmla="*/ 57 w 132"/>
                <a:gd name="T37" fmla="*/ 0 h 92"/>
                <a:gd name="T38" fmla="*/ 57 w 132"/>
                <a:gd name="T39" fmla="*/ 0 h 92"/>
                <a:gd name="T40" fmla="*/ 63 w 132"/>
                <a:gd name="T41" fmla="*/ 6 h 92"/>
                <a:gd name="T42" fmla="*/ 63 w 132"/>
                <a:gd name="T43" fmla="*/ 6 h 92"/>
                <a:gd name="T44" fmla="*/ 74 w 132"/>
                <a:gd name="T45" fmla="*/ 11 h 92"/>
                <a:gd name="T46" fmla="*/ 74 w 132"/>
                <a:gd name="T47" fmla="*/ 11 h 92"/>
                <a:gd name="T48" fmla="*/ 85 w 132"/>
                <a:gd name="T49" fmla="*/ 16 h 92"/>
                <a:gd name="T50" fmla="*/ 85 w 132"/>
                <a:gd name="T51" fmla="*/ 16 h 92"/>
                <a:gd name="T52" fmla="*/ 97 w 132"/>
                <a:gd name="T53" fmla="*/ 16 h 92"/>
                <a:gd name="T54" fmla="*/ 97 w 132"/>
                <a:gd name="T55" fmla="*/ 16 h 92"/>
                <a:gd name="T56" fmla="*/ 114 w 132"/>
                <a:gd name="T57" fmla="*/ 22 h 92"/>
                <a:gd name="T58" fmla="*/ 114 w 132"/>
                <a:gd name="T59" fmla="*/ 22 h 92"/>
                <a:gd name="T60" fmla="*/ 125 w 132"/>
                <a:gd name="T61" fmla="*/ 28 h 92"/>
                <a:gd name="T62" fmla="*/ 125 w 132"/>
                <a:gd name="T63" fmla="*/ 28 h 92"/>
                <a:gd name="T64" fmla="*/ 131 w 132"/>
                <a:gd name="T65" fmla="*/ 3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92">
                  <a:moveTo>
                    <a:pt x="0" y="91"/>
                  </a:moveTo>
                  <a:lnTo>
                    <a:pt x="0" y="9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31" y="3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Freeform 393"/>
            <p:cNvSpPr>
              <a:spLocks noChangeArrowheads="1"/>
            </p:cNvSpPr>
            <p:nvPr/>
          </p:nvSpPr>
          <p:spPr bwMode="auto">
            <a:xfrm>
              <a:off x="5683250" y="2746375"/>
              <a:ext cx="177800" cy="23813"/>
            </a:xfrm>
            <a:custGeom>
              <a:avLst/>
              <a:gdLst>
                <a:gd name="T0" fmla="*/ 0 w 496"/>
                <a:gd name="T1" fmla="*/ 40 h 64"/>
                <a:gd name="T2" fmla="*/ 6 w 496"/>
                <a:gd name="T3" fmla="*/ 40 h 64"/>
                <a:gd name="T4" fmla="*/ 17 w 496"/>
                <a:gd name="T5" fmla="*/ 34 h 64"/>
                <a:gd name="T6" fmla="*/ 29 w 496"/>
                <a:gd name="T7" fmla="*/ 34 h 64"/>
                <a:gd name="T8" fmla="*/ 40 w 496"/>
                <a:gd name="T9" fmla="*/ 45 h 64"/>
                <a:gd name="T10" fmla="*/ 40 w 496"/>
                <a:gd name="T11" fmla="*/ 57 h 64"/>
                <a:gd name="T12" fmla="*/ 46 w 496"/>
                <a:gd name="T13" fmla="*/ 57 h 64"/>
                <a:gd name="T14" fmla="*/ 57 w 496"/>
                <a:gd name="T15" fmla="*/ 51 h 64"/>
                <a:gd name="T16" fmla="*/ 63 w 496"/>
                <a:gd name="T17" fmla="*/ 40 h 64"/>
                <a:gd name="T18" fmla="*/ 69 w 496"/>
                <a:gd name="T19" fmla="*/ 34 h 64"/>
                <a:gd name="T20" fmla="*/ 75 w 496"/>
                <a:gd name="T21" fmla="*/ 34 h 64"/>
                <a:gd name="T22" fmla="*/ 85 w 496"/>
                <a:gd name="T23" fmla="*/ 29 h 64"/>
                <a:gd name="T24" fmla="*/ 103 w 496"/>
                <a:gd name="T25" fmla="*/ 29 h 64"/>
                <a:gd name="T26" fmla="*/ 120 w 496"/>
                <a:gd name="T27" fmla="*/ 29 h 64"/>
                <a:gd name="T28" fmla="*/ 137 w 496"/>
                <a:gd name="T29" fmla="*/ 34 h 64"/>
                <a:gd name="T30" fmla="*/ 160 w 496"/>
                <a:gd name="T31" fmla="*/ 34 h 64"/>
                <a:gd name="T32" fmla="*/ 182 w 496"/>
                <a:gd name="T33" fmla="*/ 40 h 64"/>
                <a:gd name="T34" fmla="*/ 200 w 496"/>
                <a:gd name="T35" fmla="*/ 40 h 64"/>
                <a:gd name="T36" fmla="*/ 210 w 496"/>
                <a:gd name="T37" fmla="*/ 45 h 64"/>
                <a:gd name="T38" fmla="*/ 228 w 496"/>
                <a:gd name="T39" fmla="*/ 45 h 64"/>
                <a:gd name="T40" fmla="*/ 245 w 496"/>
                <a:gd name="T41" fmla="*/ 45 h 64"/>
                <a:gd name="T42" fmla="*/ 256 w 496"/>
                <a:gd name="T43" fmla="*/ 45 h 64"/>
                <a:gd name="T44" fmla="*/ 268 w 496"/>
                <a:gd name="T45" fmla="*/ 45 h 64"/>
                <a:gd name="T46" fmla="*/ 279 w 496"/>
                <a:gd name="T47" fmla="*/ 45 h 64"/>
                <a:gd name="T48" fmla="*/ 285 w 496"/>
                <a:gd name="T49" fmla="*/ 40 h 64"/>
                <a:gd name="T50" fmla="*/ 285 w 496"/>
                <a:gd name="T51" fmla="*/ 45 h 64"/>
                <a:gd name="T52" fmla="*/ 290 w 496"/>
                <a:gd name="T53" fmla="*/ 57 h 64"/>
                <a:gd name="T54" fmla="*/ 290 w 496"/>
                <a:gd name="T55" fmla="*/ 63 h 64"/>
                <a:gd name="T56" fmla="*/ 290 w 496"/>
                <a:gd name="T57" fmla="*/ 57 h 64"/>
                <a:gd name="T58" fmla="*/ 296 w 496"/>
                <a:gd name="T59" fmla="*/ 51 h 64"/>
                <a:gd name="T60" fmla="*/ 296 w 496"/>
                <a:gd name="T61" fmla="*/ 45 h 64"/>
                <a:gd name="T62" fmla="*/ 302 w 496"/>
                <a:gd name="T63" fmla="*/ 40 h 64"/>
                <a:gd name="T64" fmla="*/ 307 w 496"/>
                <a:gd name="T65" fmla="*/ 40 h 64"/>
                <a:gd name="T66" fmla="*/ 313 w 496"/>
                <a:gd name="T67" fmla="*/ 45 h 64"/>
                <a:gd name="T68" fmla="*/ 325 w 496"/>
                <a:gd name="T69" fmla="*/ 51 h 64"/>
                <a:gd name="T70" fmla="*/ 335 w 496"/>
                <a:gd name="T71" fmla="*/ 45 h 64"/>
                <a:gd name="T72" fmla="*/ 341 w 496"/>
                <a:gd name="T73" fmla="*/ 40 h 64"/>
                <a:gd name="T74" fmla="*/ 347 w 496"/>
                <a:gd name="T75" fmla="*/ 45 h 64"/>
                <a:gd name="T76" fmla="*/ 359 w 496"/>
                <a:gd name="T77" fmla="*/ 45 h 64"/>
                <a:gd name="T78" fmla="*/ 364 w 496"/>
                <a:gd name="T79" fmla="*/ 45 h 64"/>
                <a:gd name="T80" fmla="*/ 381 w 496"/>
                <a:gd name="T81" fmla="*/ 45 h 64"/>
                <a:gd name="T82" fmla="*/ 393 w 496"/>
                <a:gd name="T83" fmla="*/ 45 h 64"/>
                <a:gd name="T84" fmla="*/ 410 w 496"/>
                <a:gd name="T85" fmla="*/ 51 h 64"/>
                <a:gd name="T86" fmla="*/ 427 w 496"/>
                <a:gd name="T87" fmla="*/ 51 h 64"/>
                <a:gd name="T88" fmla="*/ 438 w 496"/>
                <a:gd name="T89" fmla="*/ 57 h 64"/>
                <a:gd name="T90" fmla="*/ 444 w 496"/>
                <a:gd name="T91" fmla="*/ 51 h 64"/>
                <a:gd name="T92" fmla="*/ 444 w 496"/>
                <a:gd name="T93" fmla="*/ 40 h 64"/>
                <a:gd name="T94" fmla="*/ 444 w 496"/>
                <a:gd name="T95" fmla="*/ 23 h 64"/>
                <a:gd name="T96" fmla="*/ 449 w 496"/>
                <a:gd name="T97" fmla="*/ 11 h 64"/>
                <a:gd name="T98" fmla="*/ 449 w 496"/>
                <a:gd name="T99" fmla="*/ 6 h 64"/>
                <a:gd name="T100" fmla="*/ 455 w 496"/>
                <a:gd name="T101" fmla="*/ 0 h 64"/>
                <a:gd name="T102" fmla="*/ 466 w 496"/>
                <a:gd name="T103" fmla="*/ 0 h 64"/>
                <a:gd name="T104" fmla="*/ 478 w 496"/>
                <a:gd name="T105" fmla="*/ 0 h 64"/>
                <a:gd name="T106" fmla="*/ 484 w 496"/>
                <a:gd name="T107" fmla="*/ 0 h 64"/>
                <a:gd name="T108" fmla="*/ 489 w 496"/>
                <a:gd name="T10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6" h="64">
                  <a:moveTo>
                    <a:pt x="0" y="40"/>
                  </a:moveTo>
                  <a:lnTo>
                    <a:pt x="0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5" y="40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37" y="34"/>
                  </a:lnTo>
                  <a:lnTo>
                    <a:pt x="137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28" y="45"/>
                  </a:lnTo>
                  <a:lnTo>
                    <a:pt x="228" y="45"/>
                  </a:lnTo>
                  <a:lnTo>
                    <a:pt x="245" y="45"/>
                  </a:lnTo>
                  <a:lnTo>
                    <a:pt x="245" y="45"/>
                  </a:lnTo>
                  <a:lnTo>
                    <a:pt x="256" y="45"/>
                  </a:lnTo>
                  <a:lnTo>
                    <a:pt x="256" y="45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85" y="40"/>
                  </a:lnTo>
                  <a:lnTo>
                    <a:pt x="285" y="40"/>
                  </a:lnTo>
                  <a:lnTo>
                    <a:pt x="285" y="40"/>
                  </a:lnTo>
                  <a:lnTo>
                    <a:pt x="285" y="45"/>
                  </a:lnTo>
                  <a:lnTo>
                    <a:pt x="285" y="51"/>
                  </a:lnTo>
                  <a:lnTo>
                    <a:pt x="290" y="57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6" y="51"/>
                  </a:lnTo>
                  <a:lnTo>
                    <a:pt x="296" y="51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307" y="40"/>
                  </a:lnTo>
                  <a:lnTo>
                    <a:pt x="307" y="40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25" y="51"/>
                  </a:lnTo>
                  <a:lnTo>
                    <a:pt x="325" y="51"/>
                  </a:lnTo>
                  <a:lnTo>
                    <a:pt x="335" y="45"/>
                  </a:lnTo>
                  <a:lnTo>
                    <a:pt x="335" y="45"/>
                  </a:lnTo>
                  <a:lnTo>
                    <a:pt x="341" y="40"/>
                  </a:lnTo>
                  <a:lnTo>
                    <a:pt x="341" y="40"/>
                  </a:lnTo>
                  <a:lnTo>
                    <a:pt x="347" y="45"/>
                  </a:lnTo>
                  <a:lnTo>
                    <a:pt x="347" y="45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64" y="45"/>
                  </a:lnTo>
                  <a:lnTo>
                    <a:pt x="364" y="45"/>
                  </a:lnTo>
                  <a:lnTo>
                    <a:pt x="381" y="45"/>
                  </a:lnTo>
                  <a:lnTo>
                    <a:pt x="381" y="45"/>
                  </a:lnTo>
                  <a:lnTo>
                    <a:pt x="393" y="45"/>
                  </a:lnTo>
                  <a:lnTo>
                    <a:pt x="393" y="45"/>
                  </a:lnTo>
                  <a:lnTo>
                    <a:pt x="410" y="51"/>
                  </a:lnTo>
                  <a:lnTo>
                    <a:pt x="410" y="51"/>
                  </a:lnTo>
                  <a:lnTo>
                    <a:pt x="427" y="51"/>
                  </a:lnTo>
                  <a:lnTo>
                    <a:pt x="427" y="51"/>
                  </a:lnTo>
                  <a:lnTo>
                    <a:pt x="438" y="57"/>
                  </a:lnTo>
                  <a:lnTo>
                    <a:pt x="438" y="57"/>
                  </a:lnTo>
                  <a:lnTo>
                    <a:pt x="444" y="51"/>
                  </a:lnTo>
                  <a:lnTo>
                    <a:pt x="444" y="51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44" y="23"/>
                  </a:lnTo>
                  <a:lnTo>
                    <a:pt x="444" y="23"/>
                  </a:lnTo>
                  <a:lnTo>
                    <a:pt x="449" y="11"/>
                  </a:lnTo>
                  <a:lnTo>
                    <a:pt x="449" y="11"/>
                  </a:lnTo>
                  <a:lnTo>
                    <a:pt x="449" y="6"/>
                  </a:lnTo>
                  <a:lnTo>
                    <a:pt x="449" y="6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66" y="0"/>
                  </a:lnTo>
                  <a:lnTo>
                    <a:pt x="466" y="0"/>
                  </a:lnTo>
                  <a:lnTo>
                    <a:pt x="478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9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Freeform 394"/>
            <p:cNvSpPr>
              <a:spLocks noChangeArrowheads="1"/>
            </p:cNvSpPr>
            <p:nvPr/>
          </p:nvSpPr>
          <p:spPr bwMode="auto">
            <a:xfrm>
              <a:off x="5554663" y="2668588"/>
              <a:ext cx="90487" cy="20637"/>
            </a:xfrm>
            <a:custGeom>
              <a:avLst/>
              <a:gdLst>
                <a:gd name="T0" fmla="*/ 0 w 251"/>
                <a:gd name="T1" fmla="*/ 0 h 58"/>
                <a:gd name="T2" fmla="*/ 0 w 251"/>
                <a:gd name="T3" fmla="*/ 0 h 58"/>
                <a:gd name="T4" fmla="*/ 6 w 251"/>
                <a:gd name="T5" fmla="*/ 6 h 58"/>
                <a:gd name="T6" fmla="*/ 6 w 251"/>
                <a:gd name="T7" fmla="*/ 6 h 58"/>
                <a:gd name="T8" fmla="*/ 23 w 251"/>
                <a:gd name="T9" fmla="*/ 17 h 58"/>
                <a:gd name="T10" fmla="*/ 23 w 251"/>
                <a:gd name="T11" fmla="*/ 17 h 58"/>
                <a:gd name="T12" fmla="*/ 46 w 251"/>
                <a:gd name="T13" fmla="*/ 29 h 58"/>
                <a:gd name="T14" fmla="*/ 46 w 251"/>
                <a:gd name="T15" fmla="*/ 29 h 58"/>
                <a:gd name="T16" fmla="*/ 80 w 251"/>
                <a:gd name="T17" fmla="*/ 45 h 58"/>
                <a:gd name="T18" fmla="*/ 80 w 251"/>
                <a:gd name="T19" fmla="*/ 45 h 58"/>
                <a:gd name="T20" fmla="*/ 114 w 251"/>
                <a:gd name="T21" fmla="*/ 51 h 58"/>
                <a:gd name="T22" fmla="*/ 114 w 251"/>
                <a:gd name="T23" fmla="*/ 51 h 58"/>
                <a:gd name="T24" fmla="*/ 143 w 251"/>
                <a:gd name="T25" fmla="*/ 57 h 58"/>
                <a:gd name="T26" fmla="*/ 143 w 251"/>
                <a:gd name="T27" fmla="*/ 57 h 58"/>
                <a:gd name="T28" fmla="*/ 159 w 251"/>
                <a:gd name="T29" fmla="*/ 57 h 58"/>
                <a:gd name="T30" fmla="*/ 159 w 251"/>
                <a:gd name="T31" fmla="*/ 57 h 58"/>
                <a:gd name="T32" fmla="*/ 177 w 251"/>
                <a:gd name="T33" fmla="*/ 57 h 58"/>
                <a:gd name="T34" fmla="*/ 177 w 251"/>
                <a:gd name="T35" fmla="*/ 57 h 58"/>
                <a:gd name="T36" fmla="*/ 194 w 251"/>
                <a:gd name="T37" fmla="*/ 57 h 58"/>
                <a:gd name="T38" fmla="*/ 194 w 251"/>
                <a:gd name="T39" fmla="*/ 57 h 58"/>
                <a:gd name="T40" fmla="*/ 205 w 251"/>
                <a:gd name="T41" fmla="*/ 57 h 58"/>
                <a:gd name="T42" fmla="*/ 205 w 251"/>
                <a:gd name="T43" fmla="*/ 57 h 58"/>
                <a:gd name="T44" fmla="*/ 216 w 251"/>
                <a:gd name="T45" fmla="*/ 57 h 58"/>
                <a:gd name="T46" fmla="*/ 216 w 251"/>
                <a:gd name="T47" fmla="*/ 57 h 58"/>
                <a:gd name="T48" fmla="*/ 216 w 251"/>
                <a:gd name="T49" fmla="*/ 57 h 58"/>
                <a:gd name="T50" fmla="*/ 228 w 251"/>
                <a:gd name="T51" fmla="*/ 57 h 58"/>
                <a:gd name="T52" fmla="*/ 233 w 251"/>
                <a:gd name="T53" fmla="*/ 51 h 58"/>
                <a:gd name="T54" fmla="*/ 239 w 251"/>
                <a:gd name="T55" fmla="*/ 51 h 58"/>
                <a:gd name="T56" fmla="*/ 250 w 251"/>
                <a:gd name="T57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58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205" y="57"/>
                  </a:lnTo>
                  <a:lnTo>
                    <a:pt x="205" y="57"/>
                  </a:lnTo>
                  <a:lnTo>
                    <a:pt x="216" y="57"/>
                  </a:lnTo>
                  <a:lnTo>
                    <a:pt x="216" y="57"/>
                  </a:lnTo>
                  <a:lnTo>
                    <a:pt x="216" y="57"/>
                  </a:lnTo>
                  <a:lnTo>
                    <a:pt x="228" y="57"/>
                  </a:lnTo>
                  <a:lnTo>
                    <a:pt x="233" y="51"/>
                  </a:lnTo>
                  <a:lnTo>
                    <a:pt x="239" y="51"/>
                  </a:lnTo>
                  <a:lnTo>
                    <a:pt x="250" y="4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Freeform 395"/>
            <p:cNvSpPr>
              <a:spLocks noChangeArrowheads="1"/>
            </p:cNvSpPr>
            <p:nvPr/>
          </p:nvSpPr>
          <p:spPr bwMode="auto">
            <a:xfrm>
              <a:off x="5586413" y="2633663"/>
              <a:ext cx="57150" cy="50800"/>
            </a:xfrm>
            <a:custGeom>
              <a:avLst/>
              <a:gdLst>
                <a:gd name="T0" fmla="*/ 159 w 160"/>
                <a:gd name="T1" fmla="*/ 142 h 143"/>
                <a:gd name="T2" fmla="*/ 154 w 160"/>
                <a:gd name="T3" fmla="*/ 126 h 143"/>
                <a:gd name="T4" fmla="*/ 148 w 160"/>
                <a:gd name="T5" fmla="*/ 108 h 143"/>
                <a:gd name="T6" fmla="*/ 148 w 160"/>
                <a:gd name="T7" fmla="*/ 92 h 143"/>
                <a:gd name="T8" fmla="*/ 142 w 160"/>
                <a:gd name="T9" fmla="*/ 74 h 143"/>
                <a:gd name="T10" fmla="*/ 142 w 160"/>
                <a:gd name="T11" fmla="*/ 74 h 143"/>
                <a:gd name="T12" fmla="*/ 131 w 160"/>
                <a:gd name="T13" fmla="*/ 74 h 143"/>
                <a:gd name="T14" fmla="*/ 131 w 160"/>
                <a:gd name="T15" fmla="*/ 74 h 143"/>
                <a:gd name="T16" fmla="*/ 108 w 160"/>
                <a:gd name="T17" fmla="*/ 74 h 143"/>
                <a:gd name="T18" fmla="*/ 108 w 160"/>
                <a:gd name="T19" fmla="*/ 74 h 143"/>
                <a:gd name="T20" fmla="*/ 74 w 160"/>
                <a:gd name="T21" fmla="*/ 68 h 143"/>
                <a:gd name="T22" fmla="*/ 74 w 160"/>
                <a:gd name="T23" fmla="*/ 68 h 143"/>
                <a:gd name="T24" fmla="*/ 57 w 160"/>
                <a:gd name="T25" fmla="*/ 57 h 143"/>
                <a:gd name="T26" fmla="*/ 57 w 160"/>
                <a:gd name="T27" fmla="*/ 57 h 143"/>
                <a:gd name="T28" fmla="*/ 40 w 160"/>
                <a:gd name="T29" fmla="*/ 40 h 143"/>
                <a:gd name="T30" fmla="*/ 40 w 160"/>
                <a:gd name="T31" fmla="*/ 40 h 143"/>
                <a:gd name="T32" fmla="*/ 23 w 160"/>
                <a:gd name="T33" fmla="*/ 23 h 143"/>
                <a:gd name="T34" fmla="*/ 23 w 160"/>
                <a:gd name="T35" fmla="*/ 23 h 143"/>
                <a:gd name="T36" fmla="*/ 6 w 160"/>
                <a:gd name="T37" fmla="*/ 6 h 143"/>
                <a:gd name="T38" fmla="*/ 6 w 160"/>
                <a:gd name="T39" fmla="*/ 6 h 143"/>
                <a:gd name="T40" fmla="*/ 0 w 160"/>
                <a:gd name="T4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3">
                  <a:moveTo>
                    <a:pt x="159" y="142"/>
                  </a:moveTo>
                  <a:lnTo>
                    <a:pt x="154" y="126"/>
                  </a:lnTo>
                  <a:lnTo>
                    <a:pt x="148" y="108"/>
                  </a:lnTo>
                  <a:lnTo>
                    <a:pt x="148" y="92"/>
                  </a:lnTo>
                  <a:lnTo>
                    <a:pt x="142" y="74"/>
                  </a:lnTo>
                  <a:lnTo>
                    <a:pt x="142" y="74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Freeform 396"/>
            <p:cNvSpPr>
              <a:spLocks noChangeArrowheads="1"/>
            </p:cNvSpPr>
            <p:nvPr/>
          </p:nvSpPr>
          <p:spPr bwMode="auto">
            <a:xfrm>
              <a:off x="5591175" y="2582863"/>
              <a:ext cx="146050" cy="46037"/>
            </a:xfrm>
            <a:custGeom>
              <a:avLst/>
              <a:gdLst>
                <a:gd name="T0" fmla="*/ 0 w 404"/>
                <a:gd name="T1" fmla="*/ 23 h 126"/>
                <a:gd name="T2" fmla="*/ 5 w 404"/>
                <a:gd name="T3" fmla="*/ 23 h 126"/>
                <a:gd name="T4" fmla="*/ 22 w 404"/>
                <a:gd name="T5" fmla="*/ 11 h 126"/>
                <a:gd name="T6" fmla="*/ 45 w 404"/>
                <a:gd name="T7" fmla="*/ 6 h 126"/>
                <a:gd name="T8" fmla="*/ 62 w 404"/>
                <a:gd name="T9" fmla="*/ 0 h 126"/>
                <a:gd name="T10" fmla="*/ 80 w 404"/>
                <a:gd name="T11" fmla="*/ 6 h 126"/>
                <a:gd name="T12" fmla="*/ 91 w 404"/>
                <a:gd name="T13" fmla="*/ 6 h 126"/>
                <a:gd name="T14" fmla="*/ 108 w 404"/>
                <a:gd name="T15" fmla="*/ 17 h 126"/>
                <a:gd name="T16" fmla="*/ 136 w 404"/>
                <a:gd name="T17" fmla="*/ 23 h 126"/>
                <a:gd name="T18" fmla="*/ 159 w 404"/>
                <a:gd name="T19" fmla="*/ 29 h 126"/>
                <a:gd name="T20" fmla="*/ 176 w 404"/>
                <a:gd name="T21" fmla="*/ 35 h 126"/>
                <a:gd name="T22" fmla="*/ 187 w 404"/>
                <a:gd name="T23" fmla="*/ 35 h 126"/>
                <a:gd name="T24" fmla="*/ 199 w 404"/>
                <a:gd name="T25" fmla="*/ 35 h 126"/>
                <a:gd name="T26" fmla="*/ 210 w 404"/>
                <a:gd name="T27" fmla="*/ 40 h 126"/>
                <a:gd name="T28" fmla="*/ 221 w 404"/>
                <a:gd name="T29" fmla="*/ 45 h 126"/>
                <a:gd name="T30" fmla="*/ 227 w 404"/>
                <a:gd name="T31" fmla="*/ 51 h 126"/>
                <a:gd name="T32" fmla="*/ 239 w 404"/>
                <a:gd name="T33" fmla="*/ 51 h 126"/>
                <a:gd name="T34" fmla="*/ 250 w 404"/>
                <a:gd name="T35" fmla="*/ 51 h 126"/>
                <a:gd name="T36" fmla="*/ 261 w 404"/>
                <a:gd name="T37" fmla="*/ 51 h 126"/>
                <a:gd name="T38" fmla="*/ 272 w 404"/>
                <a:gd name="T39" fmla="*/ 45 h 126"/>
                <a:gd name="T40" fmla="*/ 272 w 404"/>
                <a:gd name="T41" fmla="*/ 45 h 126"/>
                <a:gd name="T42" fmla="*/ 272 w 404"/>
                <a:gd name="T43" fmla="*/ 51 h 126"/>
                <a:gd name="T44" fmla="*/ 278 w 404"/>
                <a:gd name="T45" fmla="*/ 57 h 126"/>
                <a:gd name="T46" fmla="*/ 284 w 404"/>
                <a:gd name="T47" fmla="*/ 69 h 126"/>
                <a:gd name="T48" fmla="*/ 295 w 404"/>
                <a:gd name="T49" fmla="*/ 80 h 126"/>
                <a:gd name="T50" fmla="*/ 306 w 404"/>
                <a:gd name="T51" fmla="*/ 85 h 126"/>
                <a:gd name="T52" fmla="*/ 318 w 404"/>
                <a:gd name="T53" fmla="*/ 85 h 126"/>
                <a:gd name="T54" fmla="*/ 324 w 404"/>
                <a:gd name="T55" fmla="*/ 85 h 126"/>
                <a:gd name="T56" fmla="*/ 335 w 404"/>
                <a:gd name="T57" fmla="*/ 91 h 126"/>
                <a:gd name="T58" fmla="*/ 346 w 404"/>
                <a:gd name="T59" fmla="*/ 103 h 126"/>
                <a:gd name="T60" fmla="*/ 352 w 404"/>
                <a:gd name="T61" fmla="*/ 103 h 126"/>
                <a:gd name="T62" fmla="*/ 358 w 404"/>
                <a:gd name="T63" fmla="*/ 108 h 126"/>
                <a:gd name="T64" fmla="*/ 369 w 404"/>
                <a:gd name="T65" fmla="*/ 114 h 126"/>
                <a:gd name="T66" fmla="*/ 380 w 404"/>
                <a:gd name="T67" fmla="*/ 120 h 126"/>
                <a:gd name="T68" fmla="*/ 392 w 404"/>
                <a:gd name="T69" fmla="*/ 120 h 126"/>
                <a:gd name="T70" fmla="*/ 398 w 404"/>
                <a:gd name="T71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4" h="126">
                  <a:moveTo>
                    <a:pt x="0" y="23"/>
                  </a:moveTo>
                  <a:lnTo>
                    <a:pt x="0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76" y="35"/>
                  </a:lnTo>
                  <a:lnTo>
                    <a:pt x="176" y="35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21" y="45"/>
                  </a:lnTo>
                  <a:lnTo>
                    <a:pt x="221" y="45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39" y="51"/>
                  </a:lnTo>
                  <a:lnTo>
                    <a:pt x="239" y="51"/>
                  </a:lnTo>
                  <a:lnTo>
                    <a:pt x="250" y="51"/>
                  </a:lnTo>
                  <a:lnTo>
                    <a:pt x="250" y="51"/>
                  </a:lnTo>
                  <a:lnTo>
                    <a:pt x="261" y="51"/>
                  </a:lnTo>
                  <a:lnTo>
                    <a:pt x="261" y="51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51"/>
                  </a:lnTo>
                  <a:lnTo>
                    <a:pt x="272" y="51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84" y="69"/>
                  </a:lnTo>
                  <a:lnTo>
                    <a:pt x="284" y="69"/>
                  </a:lnTo>
                  <a:lnTo>
                    <a:pt x="295" y="80"/>
                  </a:lnTo>
                  <a:lnTo>
                    <a:pt x="295" y="80"/>
                  </a:lnTo>
                  <a:lnTo>
                    <a:pt x="306" y="85"/>
                  </a:lnTo>
                  <a:lnTo>
                    <a:pt x="306" y="85"/>
                  </a:lnTo>
                  <a:lnTo>
                    <a:pt x="318" y="85"/>
                  </a:lnTo>
                  <a:lnTo>
                    <a:pt x="318" y="85"/>
                  </a:lnTo>
                  <a:lnTo>
                    <a:pt x="324" y="85"/>
                  </a:lnTo>
                  <a:lnTo>
                    <a:pt x="324" y="85"/>
                  </a:lnTo>
                  <a:lnTo>
                    <a:pt x="335" y="91"/>
                  </a:lnTo>
                  <a:lnTo>
                    <a:pt x="335" y="91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52" y="103"/>
                  </a:lnTo>
                  <a:lnTo>
                    <a:pt x="352" y="103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369" y="114"/>
                  </a:lnTo>
                  <a:lnTo>
                    <a:pt x="369" y="114"/>
                  </a:lnTo>
                  <a:lnTo>
                    <a:pt x="380" y="120"/>
                  </a:lnTo>
                  <a:lnTo>
                    <a:pt x="380" y="12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98" y="125"/>
                  </a:lnTo>
                  <a:lnTo>
                    <a:pt x="398" y="125"/>
                  </a:lnTo>
                  <a:lnTo>
                    <a:pt x="403" y="1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Freeform 397"/>
            <p:cNvSpPr>
              <a:spLocks noChangeArrowheads="1"/>
            </p:cNvSpPr>
            <p:nvPr/>
          </p:nvSpPr>
          <p:spPr bwMode="auto">
            <a:xfrm>
              <a:off x="5681663" y="2627313"/>
              <a:ext cx="55562" cy="69850"/>
            </a:xfrm>
            <a:custGeom>
              <a:avLst/>
              <a:gdLst>
                <a:gd name="T0" fmla="*/ 153 w 154"/>
                <a:gd name="T1" fmla="*/ 0 h 195"/>
                <a:gd name="T2" fmla="*/ 153 w 154"/>
                <a:gd name="T3" fmla="*/ 0 h 195"/>
                <a:gd name="T4" fmla="*/ 153 w 154"/>
                <a:gd name="T5" fmla="*/ 6 h 195"/>
                <a:gd name="T6" fmla="*/ 153 w 154"/>
                <a:gd name="T7" fmla="*/ 6 h 195"/>
                <a:gd name="T8" fmla="*/ 153 w 154"/>
                <a:gd name="T9" fmla="*/ 17 h 195"/>
                <a:gd name="T10" fmla="*/ 153 w 154"/>
                <a:gd name="T11" fmla="*/ 17 h 195"/>
                <a:gd name="T12" fmla="*/ 153 w 154"/>
                <a:gd name="T13" fmla="*/ 29 h 195"/>
                <a:gd name="T14" fmla="*/ 153 w 154"/>
                <a:gd name="T15" fmla="*/ 29 h 195"/>
                <a:gd name="T16" fmla="*/ 142 w 154"/>
                <a:gd name="T17" fmla="*/ 40 h 195"/>
                <a:gd name="T18" fmla="*/ 142 w 154"/>
                <a:gd name="T19" fmla="*/ 40 h 195"/>
                <a:gd name="T20" fmla="*/ 130 w 154"/>
                <a:gd name="T21" fmla="*/ 57 h 195"/>
                <a:gd name="T22" fmla="*/ 130 w 154"/>
                <a:gd name="T23" fmla="*/ 57 h 195"/>
                <a:gd name="T24" fmla="*/ 119 w 154"/>
                <a:gd name="T25" fmla="*/ 69 h 195"/>
                <a:gd name="T26" fmla="*/ 119 w 154"/>
                <a:gd name="T27" fmla="*/ 69 h 195"/>
                <a:gd name="T28" fmla="*/ 114 w 154"/>
                <a:gd name="T29" fmla="*/ 85 h 195"/>
                <a:gd name="T30" fmla="*/ 114 w 154"/>
                <a:gd name="T31" fmla="*/ 85 h 195"/>
                <a:gd name="T32" fmla="*/ 114 w 154"/>
                <a:gd name="T33" fmla="*/ 109 h 195"/>
                <a:gd name="T34" fmla="*/ 114 w 154"/>
                <a:gd name="T35" fmla="*/ 109 h 195"/>
                <a:gd name="T36" fmla="*/ 114 w 154"/>
                <a:gd name="T37" fmla="*/ 125 h 195"/>
                <a:gd name="T38" fmla="*/ 114 w 154"/>
                <a:gd name="T39" fmla="*/ 125 h 195"/>
                <a:gd name="T40" fmla="*/ 114 w 154"/>
                <a:gd name="T41" fmla="*/ 137 h 195"/>
                <a:gd name="T42" fmla="*/ 114 w 154"/>
                <a:gd name="T43" fmla="*/ 137 h 195"/>
                <a:gd name="T44" fmla="*/ 114 w 154"/>
                <a:gd name="T45" fmla="*/ 148 h 195"/>
                <a:gd name="T46" fmla="*/ 114 w 154"/>
                <a:gd name="T47" fmla="*/ 148 h 195"/>
                <a:gd name="T48" fmla="*/ 114 w 154"/>
                <a:gd name="T49" fmla="*/ 148 h 195"/>
                <a:gd name="T50" fmla="*/ 108 w 154"/>
                <a:gd name="T51" fmla="*/ 148 h 195"/>
                <a:gd name="T52" fmla="*/ 102 w 154"/>
                <a:gd name="T53" fmla="*/ 154 h 195"/>
                <a:gd name="T54" fmla="*/ 90 w 154"/>
                <a:gd name="T55" fmla="*/ 154 h 195"/>
                <a:gd name="T56" fmla="*/ 85 w 154"/>
                <a:gd name="T57" fmla="*/ 154 h 195"/>
                <a:gd name="T58" fmla="*/ 85 w 154"/>
                <a:gd name="T59" fmla="*/ 154 h 195"/>
                <a:gd name="T60" fmla="*/ 85 w 154"/>
                <a:gd name="T61" fmla="*/ 154 h 195"/>
                <a:gd name="T62" fmla="*/ 85 w 154"/>
                <a:gd name="T63" fmla="*/ 154 h 195"/>
                <a:gd name="T64" fmla="*/ 85 w 154"/>
                <a:gd name="T65" fmla="*/ 165 h 195"/>
                <a:gd name="T66" fmla="*/ 85 w 154"/>
                <a:gd name="T67" fmla="*/ 165 h 195"/>
                <a:gd name="T68" fmla="*/ 80 w 154"/>
                <a:gd name="T69" fmla="*/ 176 h 195"/>
                <a:gd name="T70" fmla="*/ 80 w 154"/>
                <a:gd name="T71" fmla="*/ 176 h 195"/>
                <a:gd name="T72" fmla="*/ 74 w 154"/>
                <a:gd name="T73" fmla="*/ 176 h 195"/>
                <a:gd name="T74" fmla="*/ 74 w 154"/>
                <a:gd name="T75" fmla="*/ 176 h 195"/>
                <a:gd name="T76" fmla="*/ 62 w 154"/>
                <a:gd name="T77" fmla="*/ 176 h 195"/>
                <a:gd name="T78" fmla="*/ 62 w 154"/>
                <a:gd name="T79" fmla="*/ 176 h 195"/>
                <a:gd name="T80" fmla="*/ 51 w 154"/>
                <a:gd name="T81" fmla="*/ 176 h 195"/>
                <a:gd name="T82" fmla="*/ 51 w 154"/>
                <a:gd name="T83" fmla="*/ 176 h 195"/>
                <a:gd name="T84" fmla="*/ 40 w 154"/>
                <a:gd name="T85" fmla="*/ 176 h 195"/>
                <a:gd name="T86" fmla="*/ 40 w 154"/>
                <a:gd name="T87" fmla="*/ 176 h 195"/>
                <a:gd name="T88" fmla="*/ 34 w 154"/>
                <a:gd name="T89" fmla="*/ 176 h 195"/>
                <a:gd name="T90" fmla="*/ 28 w 154"/>
                <a:gd name="T91" fmla="*/ 182 h 195"/>
                <a:gd name="T92" fmla="*/ 17 w 154"/>
                <a:gd name="T93" fmla="*/ 188 h 195"/>
                <a:gd name="T94" fmla="*/ 11 w 154"/>
                <a:gd name="T95" fmla="*/ 188 h 195"/>
                <a:gd name="T96" fmla="*/ 0 w 154"/>
                <a:gd name="T97" fmla="*/ 19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4" h="195">
                  <a:moveTo>
                    <a:pt x="153" y="0"/>
                  </a:moveTo>
                  <a:lnTo>
                    <a:pt x="153" y="0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17"/>
                  </a:lnTo>
                  <a:lnTo>
                    <a:pt x="153" y="17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19" y="69"/>
                  </a:lnTo>
                  <a:lnTo>
                    <a:pt x="119" y="69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109"/>
                  </a:lnTo>
                  <a:lnTo>
                    <a:pt x="114" y="109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08" y="148"/>
                  </a:lnTo>
                  <a:lnTo>
                    <a:pt x="102" y="154"/>
                  </a:lnTo>
                  <a:lnTo>
                    <a:pt x="90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85" y="165"/>
                  </a:lnTo>
                  <a:lnTo>
                    <a:pt x="85" y="165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74" y="176"/>
                  </a:lnTo>
                  <a:lnTo>
                    <a:pt x="74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51" y="176"/>
                  </a:lnTo>
                  <a:lnTo>
                    <a:pt x="51" y="176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34" y="176"/>
                  </a:lnTo>
                  <a:lnTo>
                    <a:pt x="28" y="182"/>
                  </a:lnTo>
                  <a:lnTo>
                    <a:pt x="17" y="188"/>
                  </a:lnTo>
                  <a:lnTo>
                    <a:pt x="11" y="188"/>
                  </a:lnTo>
                  <a:lnTo>
                    <a:pt x="0" y="19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Freeform 398"/>
            <p:cNvSpPr>
              <a:spLocks noChangeArrowheads="1"/>
            </p:cNvSpPr>
            <p:nvPr/>
          </p:nvSpPr>
          <p:spPr bwMode="auto">
            <a:xfrm>
              <a:off x="5643563" y="2684463"/>
              <a:ext cx="39687" cy="12700"/>
            </a:xfrm>
            <a:custGeom>
              <a:avLst/>
              <a:gdLst>
                <a:gd name="T0" fmla="*/ 103 w 109"/>
                <a:gd name="T1" fmla="*/ 35 h 36"/>
                <a:gd name="T2" fmla="*/ 103 w 109"/>
                <a:gd name="T3" fmla="*/ 35 h 36"/>
                <a:gd name="T4" fmla="*/ 103 w 109"/>
                <a:gd name="T5" fmla="*/ 29 h 36"/>
                <a:gd name="T6" fmla="*/ 103 w 109"/>
                <a:gd name="T7" fmla="*/ 29 h 36"/>
                <a:gd name="T8" fmla="*/ 108 w 109"/>
                <a:gd name="T9" fmla="*/ 23 h 36"/>
                <a:gd name="T10" fmla="*/ 108 w 109"/>
                <a:gd name="T11" fmla="*/ 23 h 36"/>
                <a:gd name="T12" fmla="*/ 103 w 109"/>
                <a:gd name="T13" fmla="*/ 17 h 36"/>
                <a:gd name="T14" fmla="*/ 103 w 109"/>
                <a:gd name="T15" fmla="*/ 17 h 36"/>
                <a:gd name="T16" fmla="*/ 92 w 109"/>
                <a:gd name="T17" fmla="*/ 12 h 36"/>
                <a:gd name="T18" fmla="*/ 92 w 109"/>
                <a:gd name="T19" fmla="*/ 12 h 36"/>
                <a:gd name="T20" fmla="*/ 69 w 109"/>
                <a:gd name="T21" fmla="*/ 6 h 36"/>
                <a:gd name="T22" fmla="*/ 69 w 109"/>
                <a:gd name="T23" fmla="*/ 6 h 36"/>
                <a:gd name="T24" fmla="*/ 40 w 109"/>
                <a:gd name="T25" fmla="*/ 0 h 36"/>
                <a:gd name="T26" fmla="*/ 40 w 109"/>
                <a:gd name="T27" fmla="*/ 0 h 36"/>
                <a:gd name="T28" fmla="*/ 12 w 109"/>
                <a:gd name="T29" fmla="*/ 0 h 36"/>
                <a:gd name="T30" fmla="*/ 12 w 109"/>
                <a:gd name="T31" fmla="*/ 0 h 36"/>
                <a:gd name="T32" fmla="*/ 0 w 109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36">
                  <a:moveTo>
                    <a:pt x="103" y="35"/>
                  </a:moveTo>
                  <a:lnTo>
                    <a:pt x="103" y="35"/>
                  </a:lnTo>
                  <a:lnTo>
                    <a:pt x="103" y="29"/>
                  </a:lnTo>
                  <a:lnTo>
                    <a:pt x="103" y="29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Freeform 399"/>
            <p:cNvSpPr>
              <a:spLocks noChangeArrowheads="1"/>
            </p:cNvSpPr>
            <p:nvPr/>
          </p:nvSpPr>
          <p:spPr bwMode="auto">
            <a:xfrm>
              <a:off x="5788025" y="2590800"/>
              <a:ext cx="84138" cy="155575"/>
            </a:xfrm>
            <a:custGeom>
              <a:avLst/>
              <a:gdLst>
                <a:gd name="T0" fmla="*/ 0 w 235"/>
                <a:gd name="T1" fmla="*/ 6 h 433"/>
                <a:gd name="T2" fmla="*/ 6 w 235"/>
                <a:gd name="T3" fmla="*/ 0 h 433"/>
                <a:gd name="T4" fmla="*/ 6 w 235"/>
                <a:gd name="T5" fmla="*/ 12 h 433"/>
                <a:gd name="T6" fmla="*/ 12 w 235"/>
                <a:gd name="T7" fmla="*/ 28 h 433"/>
                <a:gd name="T8" fmla="*/ 17 w 235"/>
                <a:gd name="T9" fmla="*/ 28 h 433"/>
                <a:gd name="T10" fmla="*/ 23 w 235"/>
                <a:gd name="T11" fmla="*/ 28 h 433"/>
                <a:gd name="T12" fmla="*/ 35 w 235"/>
                <a:gd name="T13" fmla="*/ 17 h 433"/>
                <a:gd name="T14" fmla="*/ 45 w 235"/>
                <a:gd name="T15" fmla="*/ 17 h 433"/>
                <a:gd name="T16" fmla="*/ 51 w 235"/>
                <a:gd name="T17" fmla="*/ 17 h 433"/>
                <a:gd name="T18" fmla="*/ 51 w 235"/>
                <a:gd name="T19" fmla="*/ 17 h 433"/>
                <a:gd name="T20" fmla="*/ 57 w 235"/>
                <a:gd name="T21" fmla="*/ 17 h 433"/>
                <a:gd name="T22" fmla="*/ 63 w 235"/>
                <a:gd name="T23" fmla="*/ 17 h 433"/>
                <a:gd name="T24" fmla="*/ 74 w 235"/>
                <a:gd name="T25" fmla="*/ 22 h 433"/>
                <a:gd name="T26" fmla="*/ 85 w 235"/>
                <a:gd name="T27" fmla="*/ 22 h 433"/>
                <a:gd name="T28" fmla="*/ 103 w 235"/>
                <a:gd name="T29" fmla="*/ 28 h 433"/>
                <a:gd name="T30" fmla="*/ 114 w 235"/>
                <a:gd name="T31" fmla="*/ 34 h 433"/>
                <a:gd name="T32" fmla="*/ 120 w 235"/>
                <a:gd name="T33" fmla="*/ 40 h 433"/>
                <a:gd name="T34" fmla="*/ 125 w 235"/>
                <a:gd name="T35" fmla="*/ 51 h 433"/>
                <a:gd name="T36" fmla="*/ 131 w 235"/>
                <a:gd name="T37" fmla="*/ 62 h 433"/>
                <a:gd name="T38" fmla="*/ 142 w 235"/>
                <a:gd name="T39" fmla="*/ 68 h 433"/>
                <a:gd name="T40" fmla="*/ 148 w 235"/>
                <a:gd name="T41" fmla="*/ 74 h 433"/>
                <a:gd name="T42" fmla="*/ 154 w 235"/>
                <a:gd name="T43" fmla="*/ 85 h 433"/>
                <a:gd name="T44" fmla="*/ 154 w 235"/>
                <a:gd name="T45" fmla="*/ 102 h 433"/>
                <a:gd name="T46" fmla="*/ 159 w 235"/>
                <a:gd name="T47" fmla="*/ 114 h 433"/>
                <a:gd name="T48" fmla="*/ 165 w 235"/>
                <a:gd name="T49" fmla="*/ 125 h 433"/>
                <a:gd name="T50" fmla="*/ 171 w 235"/>
                <a:gd name="T51" fmla="*/ 148 h 433"/>
                <a:gd name="T52" fmla="*/ 171 w 235"/>
                <a:gd name="T53" fmla="*/ 165 h 433"/>
                <a:gd name="T54" fmla="*/ 165 w 235"/>
                <a:gd name="T55" fmla="*/ 182 h 433"/>
                <a:gd name="T56" fmla="*/ 171 w 235"/>
                <a:gd name="T57" fmla="*/ 193 h 433"/>
                <a:gd name="T58" fmla="*/ 176 w 235"/>
                <a:gd name="T59" fmla="*/ 205 h 433"/>
                <a:gd name="T60" fmla="*/ 188 w 235"/>
                <a:gd name="T61" fmla="*/ 216 h 433"/>
                <a:gd name="T62" fmla="*/ 205 w 235"/>
                <a:gd name="T63" fmla="*/ 222 h 433"/>
                <a:gd name="T64" fmla="*/ 216 w 235"/>
                <a:gd name="T65" fmla="*/ 233 h 433"/>
                <a:gd name="T66" fmla="*/ 222 w 235"/>
                <a:gd name="T67" fmla="*/ 245 h 433"/>
                <a:gd name="T68" fmla="*/ 234 w 235"/>
                <a:gd name="T69" fmla="*/ 261 h 433"/>
                <a:gd name="T70" fmla="*/ 234 w 235"/>
                <a:gd name="T71" fmla="*/ 278 h 433"/>
                <a:gd name="T72" fmla="*/ 234 w 235"/>
                <a:gd name="T73" fmla="*/ 290 h 433"/>
                <a:gd name="T74" fmla="*/ 222 w 235"/>
                <a:gd name="T75" fmla="*/ 301 h 433"/>
                <a:gd name="T76" fmla="*/ 210 w 235"/>
                <a:gd name="T77" fmla="*/ 301 h 433"/>
                <a:gd name="T78" fmla="*/ 199 w 235"/>
                <a:gd name="T79" fmla="*/ 296 h 433"/>
                <a:gd name="T80" fmla="*/ 188 w 235"/>
                <a:gd name="T81" fmla="*/ 290 h 433"/>
                <a:gd name="T82" fmla="*/ 176 w 235"/>
                <a:gd name="T83" fmla="*/ 307 h 433"/>
                <a:gd name="T84" fmla="*/ 176 w 235"/>
                <a:gd name="T85" fmla="*/ 318 h 433"/>
                <a:gd name="T86" fmla="*/ 188 w 235"/>
                <a:gd name="T87" fmla="*/ 330 h 433"/>
                <a:gd name="T88" fmla="*/ 199 w 235"/>
                <a:gd name="T89" fmla="*/ 336 h 433"/>
                <a:gd name="T90" fmla="*/ 205 w 235"/>
                <a:gd name="T91" fmla="*/ 347 h 433"/>
                <a:gd name="T92" fmla="*/ 205 w 235"/>
                <a:gd name="T93" fmla="*/ 364 h 433"/>
                <a:gd name="T94" fmla="*/ 205 w 235"/>
                <a:gd name="T95" fmla="*/ 392 h 433"/>
                <a:gd name="T96" fmla="*/ 205 w 235"/>
                <a:gd name="T97" fmla="*/ 421 h 433"/>
                <a:gd name="T98" fmla="*/ 205 w 235"/>
                <a:gd name="T99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5" h="433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14" y="34"/>
                  </a:lnTo>
                  <a:lnTo>
                    <a:pt x="114" y="34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65" y="125"/>
                  </a:lnTo>
                  <a:lnTo>
                    <a:pt x="165" y="125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1" y="165"/>
                  </a:lnTo>
                  <a:lnTo>
                    <a:pt x="171" y="165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71" y="193"/>
                  </a:lnTo>
                  <a:lnTo>
                    <a:pt x="171" y="193"/>
                  </a:lnTo>
                  <a:lnTo>
                    <a:pt x="176" y="205"/>
                  </a:lnTo>
                  <a:lnTo>
                    <a:pt x="176" y="205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205" y="222"/>
                  </a:lnTo>
                  <a:lnTo>
                    <a:pt x="205" y="222"/>
                  </a:lnTo>
                  <a:lnTo>
                    <a:pt x="216" y="233"/>
                  </a:lnTo>
                  <a:lnTo>
                    <a:pt x="216" y="233"/>
                  </a:lnTo>
                  <a:lnTo>
                    <a:pt x="222" y="245"/>
                  </a:lnTo>
                  <a:lnTo>
                    <a:pt x="222" y="245"/>
                  </a:lnTo>
                  <a:lnTo>
                    <a:pt x="234" y="261"/>
                  </a:lnTo>
                  <a:lnTo>
                    <a:pt x="234" y="261"/>
                  </a:lnTo>
                  <a:lnTo>
                    <a:pt x="234" y="278"/>
                  </a:lnTo>
                  <a:lnTo>
                    <a:pt x="234" y="278"/>
                  </a:lnTo>
                  <a:lnTo>
                    <a:pt x="234" y="290"/>
                  </a:lnTo>
                  <a:lnTo>
                    <a:pt x="234" y="290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0" y="301"/>
                  </a:lnTo>
                  <a:lnTo>
                    <a:pt x="210" y="301"/>
                  </a:lnTo>
                  <a:lnTo>
                    <a:pt x="199" y="296"/>
                  </a:lnTo>
                  <a:lnTo>
                    <a:pt x="199" y="296"/>
                  </a:lnTo>
                  <a:lnTo>
                    <a:pt x="188" y="290"/>
                  </a:lnTo>
                  <a:lnTo>
                    <a:pt x="188" y="290"/>
                  </a:lnTo>
                  <a:lnTo>
                    <a:pt x="176" y="307"/>
                  </a:lnTo>
                  <a:lnTo>
                    <a:pt x="176" y="307"/>
                  </a:lnTo>
                  <a:lnTo>
                    <a:pt x="171" y="312"/>
                  </a:lnTo>
                  <a:lnTo>
                    <a:pt x="176" y="318"/>
                  </a:lnTo>
                  <a:lnTo>
                    <a:pt x="176" y="318"/>
                  </a:lnTo>
                  <a:lnTo>
                    <a:pt x="188" y="330"/>
                  </a:lnTo>
                  <a:lnTo>
                    <a:pt x="188" y="330"/>
                  </a:lnTo>
                  <a:lnTo>
                    <a:pt x="199" y="336"/>
                  </a:lnTo>
                  <a:lnTo>
                    <a:pt x="199" y="336"/>
                  </a:lnTo>
                  <a:lnTo>
                    <a:pt x="205" y="347"/>
                  </a:lnTo>
                  <a:lnTo>
                    <a:pt x="205" y="347"/>
                  </a:lnTo>
                  <a:lnTo>
                    <a:pt x="205" y="364"/>
                  </a:lnTo>
                  <a:lnTo>
                    <a:pt x="205" y="364"/>
                  </a:lnTo>
                  <a:lnTo>
                    <a:pt x="205" y="392"/>
                  </a:lnTo>
                  <a:lnTo>
                    <a:pt x="205" y="392"/>
                  </a:lnTo>
                  <a:lnTo>
                    <a:pt x="205" y="421"/>
                  </a:lnTo>
                  <a:lnTo>
                    <a:pt x="205" y="421"/>
                  </a:lnTo>
                  <a:lnTo>
                    <a:pt x="205" y="43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Freeform 400"/>
            <p:cNvSpPr>
              <a:spLocks noChangeArrowheads="1"/>
            </p:cNvSpPr>
            <p:nvPr/>
          </p:nvSpPr>
          <p:spPr bwMode="auto">
            <a:xfrm>
              <a:off x="5746750" y="2533650"/>
              <a:ext cx="41275" cy="60325"/>
            </a:xfrm>
            <a:custGeom>
              <a:avLst/>
              <a:gdLst>
                <a:gd name="T0" fmla="*/ 114 w 115"/>
                <a:gd name="T1" fmla="*/ 165 h 166"/>
                <a:gd name="T2" fmla="*/ 109 w 115"/>
                <a:gd name="T3" fmla="*/ 153 h 166"/>
                <a:gd name="T4" fmla="*/ 109 w 115"/>
                <a:gd name="T5" fmla="*/ 147 h 166"/>
                <a:gd name="T6" fmla="*/ 109 w 115"/>
                <a:gd name="T7" fmla="*/ 142 h 166"/>
                <a:gd name="T8" fmla="*/ 109 w 115"/>
                <a:gd name="T9" fmla="*/ 131 h 166"/>
                <a:gd name="T10" fmla="*/ 109 w 115"/>
                <a:gd name="T11" fmla="*/ 131 h 166"/>
                <a:gd name="T12" fmla="*/ 103 w 115"/>
                <a:gd name="T13" fmla="*/ 131 h 166"/>
                <a:gd name="T14" fmla="*/ 103 w 115"/>
                <a:gd name="T15" fmla="*/ 131 h 166"/>
                <a:gd name="T16" fmla="*/ 97 w 115"/>
                <a:gd name="T17" fmla="*/ 125 h 166"/>
                <a:gd name="T18" fmla="*/ 97 w 115"/>
                <a:gd name="T19" fmla="*/ 125 h 166"/>
                <a:gd name="T20" fmla="*/ 92 w 115"/>
                <a:gd name="T21" fmla="*/ 114 h 166"/>
                <a:gd name="T22" fmla="*/ 92 w 115"/>
                <a:gd name="T23" fmla="*/ 114 h 166"/>
                <a:gd name="T24" fmla="*/ 86 w 115"/>
                <a:gd name="T25" fmla="*/ 102 h 166"/>
                <a:gd name="T26" fmla="*/ 86 w 115"/>
                <a:gd name="T27" fmla="*/ 102 h 166"/>
                <a:gd name="T28" fmla="*/ 74 w 115"/>
                <a:gd name="T29" fmla="*/ 91 h 166"/>
                <a:gd name="T30" fmla="*/ 74 w 115"/>
                <a:gd name="T31" fmla="*/ 91 h 166"/>
                <a:gd name="T32" fmla="*/ 63 w 115"/>
                <a:gd name="T33" fmla="*/ 91 h 166"/>
                <a:gd name="T34" fmla="*/ 63 w 115"/>
                <a:gd name="T35" fmla="*/ 91 h 166"/>
                <a:gd name="T36" fmla="*/ 58 w 115"/>
                <a:gd name="T37" fmla="*/ 91 h 166"/>
                <a:gd name="T38" fmla="*/ 58 w 115"/>
                <a:gd name="T39" fmla="*/ 91 h 166"/>
                <a:gd name="T40" fmla="*/ 58 w 115"/>
                <a:gd name="T41" fmla="*/ 85 h 166"/>
                <a:gd name="T42" fmla="*/ 58 w 115"/>
                <a:gd name="T43" fmla="*/ 85 h 166"/>
                <a:gd name="T44" fmla="*/ 58 w 115"/>
                <a:gd name="T45" fmla="*/ 68 h 166"/>
                <a:gd name="T46" fmla="*/ 58 w 115"/>
                <a:gd name="T47" fmla="*/ 68 h 166"/>
                <a:gd name="T48" fmla="*/ 52 w 115"/>
                <a:gd name="T49" fmla="*/ 51 h 166"/>
                <a:gd name="T50" fmla="*/ 52 w 115"/>
                <a:gd name="T51" fmla="*/ 51 h 166"/>
                <a:gd name="T52" fmla="*/ 52 w 115"/>
                <a:gd name="T53" fmla="*/ 34 h 166"/>
                <a:gd name="T54" fmla="*/ 52 w 115"/>
                <a:gd name="T55" fmla="*/ 34 h 166"/>
                <a:gd name="T56" fmla="*/ 52 w 115"/>
                <a:gd name="T57" fmla="*/ 28 h 166"/>
                <a:gd name="T58" fmla="*/ 52 w 115"/>
                <a:gd name="T59" fmla="*/ 28 h 166"/>
                <a:gd name="T60" fmla="*/ 46 w 115"/>
                <a:gd name="T61" fmla="*/ 28 h 166"/>
                <a:gd name="T62" fmla="*/ 46 w 115"/>
                <a:gd name="T63" fmla="*/ 28 h 166"/>
                <a:gd name="T64" fmla="*/ 34 w 115"/>
                <a:gd name="T65" fmla="*/ 34 h 166"/>
                <a:gd name="T66" fmla="*/ 34 w 115"/>
                <a:gd name="T67" fmla="*/ 34 h 166"/>
                <a:gd name="T68" fmla="*/ 18 w 115"/>
                <a:gd name="T69" fmla="*/ 34 h 166"/>
                <a:gd name="T70" fmla="*/ 18 w 115"/>
                <a:gd name="T71" fmla="*/ 34 h 166"/>
                <a:gd name="T72" fmla="*/ 18 w 115"/>
                <a:gd name="T73" fmla="*/ 34 h 166"/>
                <a:gd name="T74" fmla="*/ 12 w 115"/>
                <a:gd name="T75" fmla="*/ 28 h 166"/>
                <a:gd name="T76" fmla="*/ 12 w 115"/>
                <a:gd name="T77" fmla="*/ 28 h 166"/>
                <a:gd name="T78" fmla="*/ 12 w 115"/>
                <a:gd name="T79" fmla="*/ 17 h 166"/>
                <a:gd name="T80" fmla="*/ 12 w 115"/>
                <a:gd name="T81" fmla="*/ 17 h 166"/>
                <a:gd name="T82" fmla="*/ 6 w 115"/>
                <a:gd name="T83" fmla="*/ 6 h 166"/>
                <a:gd name="T84" fmla="*/ 6 w 115"/>
                <a:gd name="T85" fmla="*/ 6 h 166"/>
                <a:gd name="T86" fmla="*/ 0 w 115"/>
                <a:gd name="T87" fmla="*/ 6 h 166"/>
                <a:gd name="T88" fmla="*/ 0 w 115"/>
                <a:gd name="T89" fmla="*/ 6 h 166"/>
                <a:gd name="T90" fmla="*/ 0 w 115"/>
                <a:gd name="T9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66">
                  <a:moveTo>
                    <a:pt x="114" y="165"/>
                  </a:moveTo>
                  <a:lnTo>
                    <a:pt x="109" y="153"/>
                  </a:lnTo>
                  <a:lnTo>
                    <a:pt x="109" y="147"/>
                  </a:lnTo>
                  <a:lnTo>
                    <a:pt x="109" y="142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103" y="131"/>
                  </a:lnTo>
                  <a:lnTo>
                    <a:pt x="103" y="131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86" y="102"/>
                  </a:lnTo>
                  <a:lnTo>
                    <a:pt x="86" y="102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58" y="91"/>
                  </a:lnTo>
                  <a:lnTo>
                    <a:pt x="58" y="91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Freeform 401"/>
            <p:cNvSpPr>
              <a:spLocks noChangeArrowheads="1"/>
            </p:cNvSpPr>
            <p:nvPr/>
          </p:nvSpPr>
          <p:spPr bwMode="auto">
            <a:xfrm>
              <a:off x="5670550" y="2513013"/>
              <a:ext cx="76200" cy="25400"/>
            </a:xfrm>
            <a:custGeom>
              <a:avLst/>
              <a:gdLst>
                <a:gd name="T0" fmla="*/ 210 w 211"/>
                <a:gd name="T1" fmla="*/ 57 h 69"/>
                <a:gd name="T2" fmla="*/ 205 w 211"/>
                <a:gd name="T3" fmla="*/ 63 h 69"/>
                <a:gd name="T4" fmla="*/ 194 w 211"/>
                <a:gd name="T5" fmla="*/ 63 h 69"/>
                <a:gd name="T6" fmla="*/ 182 w 211"/>
                <a:gd name="T7" fmla="*/ 68 h 69"/>
                <a:gd name="T8" fmla="*/ 177 w 211"/>
                <a:gd name="T9" fmla="*/ 68 h 69"/>
                <a:gd name="T10" fmla="*/ 171 w 211"/>
                <a:gd name="T11" fmla="*/ 63 h 69"/>
                <a:gd name="T12" fmla="*/ 165 w 211"/>
                <a:gd name="T13" fmla="*/ 51 h 69"/>
                <a:gd name="T14" fmla="*/ 159 w 211"/>
                <a:gd name="T15" fmla="*/ 40 h 69"/>
                <a:gd name="T16" fmla="*/ 159 w 211"/>
                <a:gd name="T17" fmla="*/ 34 h 69"/>
                <a:gd name="T18" fmla="*/ 154 w 211"/>
                <a:gd name="T19" fmla="*/ 34 h 69"/>
                <a:gd name="T20" fmla="*/ 148 w 211"/>
                <a:gd name="T21" fmla="*/ 34 h 69"/>
                <a:gd name="T22" fmla="*/ 143 w 211"/>
                <a:gd name="T23" fmla="*/ 34 h 69"/>
                <a:gd name="T24" fmla="*/ 137 w 211"/>
                <a:gd name="T25" fmla="*/ 34 h 69"/>
                <a:gd name="T26" fmla="*/ 137 w 211"/>
                <a:gd name="T27" fmla="*/ 34 h 69"/>
                <a:gd name="T28" fmla="*/ 137 w 211"/>
                <a:gd name="T29" fmla="*/ 28 h 69"/>
                <a:gd name="T30" fmla="*/ 137 w 211"/>
                <a:gd name="T31" fmla="*/ 28 h 69"/>
                <a:gd name="T32" fmla="*/ 131 w 211"/>
                <a:gd name="T33" fmla="*/ 23 h 69"/>
                <a:gd name="T34" fmla="*/ 131 w 211"/>
                <a:gd name="T35" fmla="*/ 23 h 69"/>
                <a:gd name="T36" fmla="*/ 125 w 211"/>
                <a:gd name="T37" fmla="*/ 17 h 69"/>
                <a:gd name="T38" fmla="*/ 125 w 211"/>
                <a:gd name="T39" fmla="*/ 17 h 69"/>
                <a:gd name="T40" fmla="*/ 114 w 211"/>
                <a:gd name="T41" fmla="*/ 6 h 69"/>
                <a:gd name="T42" fmla="*/ 114 w 211"/>
                <a:gd name="T43" fmla="*/ 6 h 69"/>
                <a:gd name="T44" fmla="*/ 97 w 211"/>
                <a:gd name="T45" fmla="*/ 0 h 69"/>
                <a:gd name="T46" fmla="*/ 97 w 211"/>
                <a:gd name="T47" fmla="*/ 0 h 69"/>
                <a:gd name="T48" fmla="*/ 80 w 211"/>
                <a:gd name="T49" fmla="*/ 0 h 69"/>
                <a:gd name="T50" fmla="*/ 80 w 211"/>
                <a:gd name="T51" fmla="*/ 0 h 69"/>
                <a:gd name="T52" fmla="*/ 69 w 211"/>
                <a:gd name="T53" fmla="*/ 0 h 69"/>
                <a:gd name="T54" fmla="*/ 69 w 211"/>
                <a:gd name="T55" fmla="*/ 0 h 69"/>
                <a:gd name="T56" fmla="*/ 63 w 211"/>
                <a:gd name="T57" fmla="*/ 0 h 69"/>
                <a:gd name="T58" fmla="*/ 63 w 211"/>
                <a:gd name="T59" fmla="*/ 0 h 69"/>
                <a:gd name="T60" fmla="*/ 63 w 211"/>
                <a:gd name="T61" fmla="*/ 0 h 69"/>
                <a:gd name="T62" fmla="*/ 63 w 211"/>
                <a:gd name="T63" fmla="*/ 0 h 69"/>
                <a:gd name="T64" fmla="*/ 57 w 211"/>
                <a:gd name="T65" fmla="*/ 6 h 69"/>
                <a:gd name="T66" fmla="*/ 57 w 211"/>
                <a:gd name="T67" fmla="*/ 6 h 69"/>
                <a:gd name="T68" fmla="*/ 51 w 211"/>
                <a:gd name="T69" fmla="*/ 11 h 69"/>
                <a:gd name="T70" fmla="*/ 51 w 211"/>
                <a:gd name="T71" fmla="*/ 11 h 69"/>
                <a:gd name="T72" fmla="*/ 46 w 211"/>
                <a:gd name="T73" fmla="*/ 11 h 69"/>
                <a:gd name="T74" fmla="*/ 46 w 211"/>
                <a:gd name="T75" fmla="*/ 11 h 69"/>
                <a:gd name="T76" fmla="*/ 29 w 211"/>
                <a:gd name="T77" fmla="*/ 11 h 69"/>
                <a:gd name="T78" fmla="*/ 29 w 211"/>
                <a:gd name="T79" fmla="*/ 11 h 69"/>
                <a:gd name="T80" fmla="*/ 18 w 211"/>
                <a:gd name="T81" fmla="*/ 11 h 69"/>
                <a:gd name="T82" fmla="*/ 18 w 211"/>
                <a:gd name="T83" fmla="*/ 11 h 69"/>
                <a:gd name="T84" fmla="*/ 6 w 211"/>
                <a:gd name="T85" fmla="*/ 11 h 69"/>
                <a:gd name="T86" fmla="*/ 6 w 211"/>
                <a:gd name="T87" fmla="*/ 11 h 69"/>
                <a:gd name="T88" fmla="*/ 0 w 211"/>
                <a:gd name="T8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1" h="69">
                  <a:moveTo>
                    <a:pt x="210" y="57"/>
                  </a:moveTo>
                  <a:lnTo>
                    <a:pt x="205" y="63"/>
                  </a:lnTo>
                  <a:lnTo>
                    <a:pt x="194" y="63"/>
                  </a:lnTo>
                  <a:lnTo>
                    <a:pt x="182" y="68"/>
                  </a:lnTo>
                  <a:lnTo>
                    <a:pt x="177" y="68"/>
                  </a:lnTo>
                  <a:lnTo>
                    <a:pt x="171" y="63"/>
                  </a:lnTo>
                  <a:lnTo>
                    <a:pt x="165" y="51"/>
                  </a:lnTo>
                  <a:lnTo>
                    <a:pt x="159" y="40"/>
                  </a:lnTo>
                  <a:lnTo>
                    <a:pt x="159" y="34"/>
                  </a:lnTo>
                  <a:lnTo>
                    <a:pt x="154" y="34"/>
                  </a:lnTo>
                  <a:lnTo>
                    <a:pt x="148" y="34"/>
                  </a:lnTo>
                  <a:lnTo>
                    <a:pt x="143" y="34"/>
                  </a:lnTo>
                  <a:lnTo>
                    <a:pt x="137" y="34"/>
                  </a:lnTo>
                  <a:lnTo>
                    <a:pt x="137" y="34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0" y="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Freeform 402"/>
            <p:cNvSpPr>
              <a:spLocks noChangeArrowheads="1"/>
            </p:cNvSpPr>
            <p:nvPr/>
          </p:nvSpPr>
          <p:spPr bwMode="auto">
            <a:xfrm>
              <a:off x="5746750" y="2449513"/>
              <a:ext cx="33338" cy="84137"/>
            </a:xfrm>
            <a:custGeom>
              <a:avLst/>
              <a:gdLst>
                <a:gd name="T0" fmla="*/ 0 w 93"/>
                <a:gd name="T1" fmla="*/ 233 h 234"/>
                <a:gd name="T2" fmla="*/ 0 w 93"/>
                <a:gd name="T3" fmla="*/ 233 h 234"/>
                <a:gd name="T4" fmla="*/ 0 w 93"/>
                <a:gd name="T5" fmla="*/ 227 h 234"/>
                <a:gd name="T6" fmla="*/ 0 w 93"/>
                <a:gd name="T7" fmla="*/ 227 h 234"/>
                <a:gd name="T8" fmla="*/ 6 w 93"/>
                <a:gd name="T9" fmla="*/ 216 h 234"/>
                <a:gd name="T10" fmla="*/ 6 w 93"/>
                <a:gd name="T11" fmla="*/ 216 h 234"/>
                <a:gd name="T12" fmla="*/ 12 w 93"/>
                <a:gd name="T13" fmla="*/ 199 h 234"/>
                <a:gd name="T14" fmla="*/ 12 w 93"/>
                <a:gd name="T15" fmla="*/ 199 h 234"/>
                <a:gd name="T16" fmla="*/ 18 w 93"/>
                <a:gd name="T17" fmla="*/ 193 h 234"/>
                <a:gd name="T18" fmla="*/ 18 w 93"/>
                <a:gd name="T19" fmla="*/ 193 h 234"/>
                <a:gd name="T20" fmla="*/ 29 w 93"/>
                <a:gd name="T21" fmla="*/ 187 h 234"/>
                <a:gd name="T22" fmla="*/ 29 w 93"/>
                <a:gd name="T23" fmla="*/ 187 h 234"/>
                <a:gd name="T24" fmla="*/ 40 w 93"/>
                <a:gd name="T25" fmla="*/ 176 h 234"/>
                <a:gd name="T26" fmla="*/ 40 w 93"/>
                <a:gd name="T27" fmla="*/ 176 h 234"/>
                <a:gd name="T28" fmla="*/ 46 w 93"/>
                <a:gd name="T29" fmla="*/ 165 h 234"/>
                <a:gd name="T30" fmla="*/ 46 w 93"/>
                <a:gd name="T31" fmla="*/ 165 h 234"/>
                <a:gd name="T32" fmla="*/ 46 w 93"/>
                <a:gd name="T33" fmla="*/ 159 h 234"/>
                <a:gd name="T34" fmla="*/ 46 w 93"/>
                <a:gd name="T35" fmla="*/ 154 h 234"/>
                <a:gd name="T36" fmla="*/ 46 w 93"/>
                <a:gd name="T37" fmla="*/ 148 h 234"/>
                <a:gd name="T38" fmla="*/ 52 w 93"/>
                <a:gd name="T39" fmla="*/ 142 h 234"/>
                <a:gd name="T40" fmla="*/ 52 w 93"/>
                <a:gd name="T41" fmla="*/ 136 h 234"/>
                <a:gd name="T42" fmla="*/ 52 w 93"/>
                <a:gd name="T43" fmla="*/ 125 h 234"/>
                <a:gd name="T44" fmla="*/ 52 w 93"/>
                <a:gd name="T45" fmla="*/ 108 h 234"/>
                <a:gd name="T46" fmla="*/ 52 w 93"/>
                <a:gd name="T47" fmla="*/ 96 h 234"/>
                <a:gd name="T48" fmla="*/ 52 w 93"/>
                <a:gd name="T49" fmla="*/ 85 h 234"/>
                <a:gd name="T50" fmla="*/ 58 w 93"/>
                <a:gd name="T51" fmla="*/ 79 h 234"/>
                <a:gd name="T52" fmla="*/ 63 w 93"/>
                <a:gd name="T53" fmla="*/ 74 h 234"/>
                <a:gd name="T54" fmla="*/ 74 w 93"/>
                <a:gd name="T55" fmla="*/ 62 h 234"/>
                <a:gd name="T56" fmla="*/ 80 w 93"/>
                <a:gd name="T57" fmla="*/ 57 h 234"/>
                <a:gd name="T58" fmla="*/ 80 w 93"/>
                <a:gd name="T59" fmla="*/ 57 h 234"/>
                <a:gd name="T60" fmla="*/ 80 w 93"/>
                <a:gd name="T61" fmla="*/ 57 h 234"/>
                <a:gd name="T62" fmla="*/ 80 w 93"/>
                <a:gd name="T63" fmla="*/ 57 h 234"/>
                <a:gd name="T64" fmla="*/ 86 w 93"/>
                <a:gd name="T65" fmla="*/ 51 h 234"/>
                <a:gd name="T66" fmla="*/ 86 w 93"/>
                <a:gd name="T67" fmla="*/ 51 h 234"/>
                <a:gd name="T68" fmla="*/ 92 w 93"/>
                <a:gd name="T69" fmla="*/ 45 h 234"/>
                <a:gd name="T70" fmla="*/ 92 w 93"/>
                <a:gd name="T71" fmla="*/ 45 h 234"/>
                <a:gd name="T72" fmla="*/ 92 w 93"/>
                <a:gd name="T73" fmla="*/ 34 h 234"/>
                <a:gd name="T74" fmla="*/ 92 w 93"/>
                <a:gd name="T75" fmla="*/ 34 h 234"/>
                <a:gd name="T76" fmla="*/ 92 w 93"/>
                <a:gd name="T77" fmla="*/ 23 h 234"/>
                <a:gd name="T78" fmla="*/ 92 w 93"/>
                <a:gd name="T79" fmla="*/ 23 h 234"/>
                <a:gd name="T80" fmla="*/ 86 w 93"/>
                <a:gd name="T81" fmla="*/ 11 h 234"/>
                <a:gd name="T82" fmla="*/ 86 w 93"/>
                <a:gd name="T83" fmla="*/ 11 h 234"/>
                <a:gd name="T84" fmla="*/ 80 w 93"/>
                <a:gd name="T85" fmla="*/ 5 h 234"/>
                <a:gd name="T86" fmla="*/ 80 w 93"/>
                <a:gd name="T87" fmla="*/ 5 h 234"/>
                <a:gd name="T88" fmla="*/ 74 w 93"/>
                <a:gd name="T8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" h="234">
                  <a:moveTo>
                    <a:pt x="0" y="233"/>
                  </a:moveTo>
                  <a:lnTo>
                    <a:pt x="0" y="23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0" y="176"/>
                  </a:lnTo>
                  <a:lnTo>
                    <a:pt x="40" y="176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6" y="159"/>
                  </a:lnTo>
                  <a:lnTo>
                    <a:pt x="46" y="154"/>
                  </a:lnTo>
                  <a:lnTo>
                    <a:pt x="46" y="148"/>
                  </a:lnTo>
                  <a:lnTo>
                    <a:pt x="52" y="142"/>
                  </a:lnTo>
                  <a:lnTo>
                    <a:pt x="52" y="136"/>
                  </a:lnTo>
                  <a:lnTo>
                    <a:pt x="52" y="125"/>
                  </a:lnTo>
                  <a:lnTo>
                    <a:pt x="52" y="108"/>
                  </a:lnTo>
                  <a:lnTo>
                    <a:pt x="52" y="96"/>
                  </a:lnTo>
                  <a:lnTo>
                    <a:pt x="52" y="85"/>
                  </a:lnTo>
                  <a:lnTo>
                    <a:pt x="58" y="79"/>
                  </a:lnTo>
                  <a:lnTo>
                    <a:pt x="63" y="74"/>
                  </a:lnTo>
                  <a:lnTo>
                    <a:pt x="74" y="62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0" y="5"/>
                  </a:lnTo>
                  <a:lnTo>
                    <a:pt x="80" y="5"/>
                  </a:lnTo>
                  <a:lnTo>
                    <a:pt x="7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Freeform 403"/>
            <p:cNvSpPr>
              <a:spLocks noChangeArrowheads="1"/>
            </p:cNvSpPr>
            <p:nvPr/>
          </p:nvSpPr>
          <p:spPr bwMode="auto">
            <a:xfrm>
              <a:off x="5761038" y="2016125"/>
              <a:ext cx="104775" cy="379413"/>
            </a:xfrm>
            <a:custGeom>
              <a:avLst/>
              <a:gdLst>
                <a:gd name="T0" fmla="*/ 154 w 291"/>
                <a:gd name="T1" fmla="*/ 11 h 1052"/>
                <a:gd name="T2" fmla="*/ 148 w 291"/>
                <a:gd name="T3" fmla="*/ 17 h 1052"/>
                <a:gd name="T4" fmla="*/ 137 w 291"/>
                <a:gd name="T5" fmla="*/ 28 h 1052"/>
                <a:gd name="T6" fmla="*/ 137 w 291"/>
                <a:gd name="T7" fmla="*/ 40 h 1052"/>
                <a:gd name="T8" fmla="*/ 131 w 291"/>
                <a:gd name="T9" fmla="*/ 97 h 1052"/>
                <a:gd name="T10" fmla="*/ 137 w 291"/>
                <a:gd name="T11" fmla="*/ 113 h 1052"/>
                <a:gd name="T12" fmla="*/ 154 w 291"/>
                <a:gd name="T13" fmla="*/ 125 h 1052"/>
                <a:gd name="T14" fmla="*/ 159 w 291"/>
                <a:gd name="T15" fmla="*/ 125 h 1052"/>
                <a:gd name="T16" fmla="*/ 165 w 291"/>
                <a:gd name="T17" fmla="*/ 131 h 1052"/>
                <a:gd name="T18" fmla="*/ 171 w 291"/>
                <a:gd name="T19" fmla="*/ 142 h 1052"/>
                <a:gd name="T20" fmla="*/ 177 w 291"/>
                <a:gd name="T21" fmla="*/ 176 h 1052"/>
                <a:gd name="T22" fmla="*/ 165 w 291"/>
                <a:gd name="T23" fmla="*/ 193 h 1052"/>
                <a:gd name="T24" fmla="*/ 143 w 291"/>
                <a:gd name="T25" fmla="*/ 233 h 1052"/>
                <a:gd name="T26" fmla="*/ 137 w 291"/>
                <a:gd name="T27" fmla="*/ 244 h 1052"/>
                <a:gd name="T28" fmla="*/ 154 w 291"/>
                <a:gd name="T29" fmla="*/ 324 h 1052"/>
                <a:gd name="T30" fmla="*/ 171 w 291"/>
                <a:gd name="T31" fmla="*/ 369 h 1052"/>
                <a:gd name="T32" fmla="*/ 177 w 291"/>
                <a:gd name="T33" fmla="*/ 392 h 1052"/>
                <a:gd name="T34" fmla="*/ 182 w 291"/>
                <a:gd name="T35" fmla="*/ 403 h 1052"/>
                <a:gd name="T36" fmla="*/ 182 w 291"/>
                <a:gd name="T37" fmla="*/ 432 h 1052"/>
                <a:gd name="T38" fmla="*/ 182 w 291"/>
                <a:gd name="T39" fmla="*/ 437 h 1052"/>
                <a:gd name="T40" fmla="*/ 188 w 291"/>
                <a:gd name="T41" fmla="*/ 461 h 1052"/>
                <a:gd name="T42" fmla="*/ 188 w 291"/>
                <a:gd name="T43" fmla="*/ 466 h 1052"/>
                <a:gd name="T44" fmla="*/ 177 w 291"/>
                <a:gd name="T45" fmla="*/ 489 h 1052"/>
                <a:gd name="T46" fmla="*/ 177 w 291"/>
                <a:gd name="T47" fmla="*/ 500 h 1052"/>
                <a:gd name="T48" fmla="*/ 182 w 291"/>
                <a:gd name="T49" fmla="*/ 523 h 1052"/>
                <a:gd name="T50" fmla="*/ 188 w 291"/>
                <a:gd name="T51" fmla="*/ 540 h 1052"/>
                <a:gd name="T52" fmla="*/ 188 w 291"/>
                <a:gd name="T53" fmla="*/ 557 h 1052"/>
                <a:gd name="T54" fmla="*/ 188 w 291"/>
                <a:gd name="T55" fmla="*/ 562 h 1052"/>
                <a:gd name="T56" fmla="*/ 199 w 291"/>
                <a:gd name="T57" fmla="*/ 580 h 1052"/>
                <a:gd name="T58" fmla="*/ 211 w 291"/>
                <a:gd name="T59" fmla="*/ 596 h 1052"/>
                <a:gd name="T60" fmla="*/ 228 w 291"/>
                <a:gd name="T61" fmla="*/ 608 h 1052"/>
                <a:gd name="T62" fmla="*/ 228 w 291"/>
                <a:gd name="T63" fmla="*/ 620 h 1052"/>
                <a:gd name="T64" fmla="*/ 233 w 291"/>
                <a:gd name="T65" fmla="*/ 648 h 1052"/>
                <a:gd name="T66" fmla="*/ 239 w 291"/>
                <a:gd name="T67" fmla="*/ 659 h 1052"/>
                <a:gd name="T68" fmla="*/ 245 w 291"/>
                <a:gd name="T69" fmla="*/ 682 h 1052"/>
                <a:gd name="T70" fmla="*/ 233 w 291"/>
                <a:gd name="T71" fmla="*/ 693 h 1052"/>
                <a:gd name="T72" fmla="*/ 222 w 291"/>
                <a:gd name="T73" fmla="*/ 716 h 1052"/>
                <a:gd name="T74" fmla="*/ 222 w 291"/>
                <a:gd name="T75" fmla="*/ 727 h 1052"/>
                <a:gd name="T76" fmla="*/ 222 w 291"/>
                <a:gd name="T77" fmla="*/ 750 h 1052"/>
                <a:gd name="T78" fmla="*/ 222 w 291"/>
                <a:gd name="T79" fmla="*/ 767 h 1052"/>
                <a:gd name="T80" fmla="*/ 250 w 291"/>
                <a:gd name="T81" fmla="*/ 784 h 1052"/>
                <a:gd name="T82" fmla="*/ 262 w 291"/>
                <a:gd name="T83" fmla="*/ 784 h 1052"/>
                <a:gd name="T84" fmla="*/ 279 w 291"/>
                <a:gd name="T85" fmla="*/ 801 h 1052"/>
                <a:gd name="T86" fmla="*/ 279 w 291"/>
                <a:gd name="T87" fmla="*/ 813 h 1052"/>
                <a:gd name="T88" fmla="*/ 290 w 291"/>
                <a:gd name="T89" fmla="*/ 835 h 1052"/>
                <a:gd name="T90" fmla="*/ 290 w 291"/>
                <a:gd name="T91" fmla="*/ 852 h 1052"/>
                <a:gd name="T92" fmla="*/ 250 w 291"/>
                <a:gd name="T93" fmla="*/ 881 h 1052"/>
                <a:gd name="T94" fmla="*/ 86 w 291"/>
                <a:gd name="T95" fmla="*/ 995 h 1052"/>
                <a:gd name="T96" fmla="*/ 46 w 291"/>
                <a:gd name="T97" fmla="*/ 1017 h 1052"/>
                <a:gd name="T98" fmla="*/ 29 w 291"/>
                <a:gd name="T99" fmla="*/ 1029 h 1052"/>
                <a:gd name="T100" fmla="*/ 18 w 291"/>
                <a:gd name="T101" fmla="*/ 104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1052">
                  <a:moveTo>
                    <a:pt x="159" y="0"/>
                  </a:moveTo>
                  <a:lnTo>
                    <a:pt x="159" y="0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48" y="17"/>
                  </a:lnTo>
                  <a:lnTo>
                    <a:pt x="148" y="17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31" y="62"/>
                  </a:lnTo>
                  <a:lnTo>
                    <a:pt x="131" y="62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3" y="125"/>
                  </a:lnTo>
                  <a:lnTo>
                    <a:pt x="143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5" y="131"/>
                  </a:lnTo>
                  <a:lnTo>
                    <a:pt x="165" y="131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7" y="165"/>
                  </a:lnTo>
                  <a:lnTo>
                    <a:pt x="177" y="165"/>
                  </a:lnTo>
                  <a:lnTo>
                    <a:pt x="177" y="176"/>
                  </a:lnTo>
                  <a:lnTo>
                    <a:pt x="177" y="176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43" y="233"/>
                  </a:lnTo>
                  <a:lnTo>
                    <a:pt x="143" y="233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43" y="272"/>
                  </a:lnTo>
                  <a:lnTo>
                    <a:pt x="143" y="272"/>
                  </a:lnTo>
                  <a:lnTo>
                    <a:pt x="154" y="324"/>
                  </a:lnTo>
                  <a:lnTo>
                    <a:pt x="154" y="324"/>
                  </a:lnTo>
                  <a:lnTo>
                    <a:pt x="171" y="369"/>
                  </a:lnTo>
                  <a:lnTo>
                    <a:pt x="171" y="369"/>
                  </a:lnTo>
                  <a:lnTo>
                    <a:pt x="177" y="386"/>
                  </a:lnTo>
                  <a:lnTo>
                    <a:pt x="177" y="386"/>
                  </a:lnTo>
                  <a:lnTo>
                    <a:pt x="177" y="392"/>
                  </a:lnTo>
                  <a:lnTo>
                    <a:pt x="177" y="392"/>
                  </a:lnTo>
                  <a:lnTo>
                    <a:pt x="182" y="403"/>
                  </a:lnTo>
                  <a:lnTo>
                    <a:pt x="182" y="403"/>
                  </a:lnTo>
                  <a:lnTo>
                    <a:pt x="182" y="421"/>
                  </a:lnTo>
                  <a:lnTo>
                    <a:pt x="182" y="421"/>
                  </a:lnTo>
                  <a:lnTo>
                    <a:pt x="182" y="432"/>
                  </a:lnTo>
                  <a:lnTo>
                    <a:pt x="182" y="432"/>
                  </a:lnTo>
                  <a:lnTo>
                    <a:pt x="182" y="437"/>
                  </a:lnTo>
                  <a:lnTo>
                    <a:pt x="182" y="437"/>
                  </a:lnTo>
                  <a:lnTo>
                    <a:pt x="182" y="449"/>
                  </a:lnTo>
                  <a:lnTo>
                    <a:pt x="182" y="449"/>
                  </a:lnTo>
                  <a:lnTo>
                    <a:pt x="188" y="461"/>
                  </a:lnTo>
                  <a:lnTo>
                    <a:pt x="188" y="461"/>
                  </a:lnTo>
                  <a:lnTo>
                    <a:pt x="188" y="466"/>
                  </a:lnTo>
                  <a:lnTo>
                    <a:pt x="188" y="466"/>
                  </a:lnTo>
                  <a:lnTo>
                    <a:pt x="182" y="477"/>
                  </a:lnTo>
                  <a:lnTo>
                    <a:pt x="182" y="477"/>
                  </a:lnTo>
                  <a:lnTo>
                    <a:pt x="177" y="489"/>
                  </a:lnTo>
                  <a:lnTo>
                    <a:pt x="177" y="489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23"/>
                  </a:lnTo>
                  <a:lnTo>
                    <a:pt x="182" y="523"/>
                  </a:lnTo>
                  <a:lnTo>
                    <a:pt x="188" y="540"/>
                  </a:lnTo>
                  <a:lnTo>
                    <a:pt x="188" y="540"/>
                  </a:lnTo>
                  <a:lnTo>
                    <a:pt x="188" y="551"/>
                  </a:lnTo>
                  <a:lnTo>
                    <a:pt x="188" y="551"/>
                  </a:lnTo>
                  <a:lnTo>
                    <a:pt x="188" y="557"/>
                  </a:lnTo>
                  <a:lnTo>
                    <a:pt x="188" y="557"/>
                  </a:lnTo>
                  <a:lnTo>
                    <a:pt x="188" y="562"/>
                  </a:lnTo>
                  <a:lnTo>
                    <a:pt x="188" y="562"/>
                  </a:lnTo>
                  <a:lnTo>
                    <a:pt x="194" y="568"/>
                  </a:lnTo>
                  <a:lnTo>
                    <a:pt x="194" y="568"/>
                  </a:lnTo>
                  <a:lnTo>
                    <a:pt x="199" y="580"/>
                  </a:lnTo>
                  <a:lnTo>
                    <a:pt x="199" y="580"/>
                  </a:lnTo>
                  <a:lnTo>
                    <a:pt x="211" y="596"/>
                  </a:lnTo>
                  <a:lnTo>
                    <a:pt x="211" y="596"/>
                  </a:lnTo>
                  <a:lnTo>
                    <a:pt x="222" y="602"/>
                  </a:lnTo>
                  <a:lnTo>
                    <a:pt x="222" y="602"/>
                  </a:lnTo>
                  <a:lnTo>
                    <a:pt x="228" y="608"/>
                  </a:lnTo>
                  <a:lnTo>
                    <a:pt x="228" y="608"/>
                  </a:lnTo>
                  <a:lnTo>
                    <a:pt x="228" y="620"/>
                  </a:lnTo>
                  <a:lnTo>
                    <a:pt x="228" y="620"/>
                  </a:lnTo>
                  <a:lnTo>
                    <a:pt x="233" y="631"/>
                  </a:lnTo>
                  <a:lnTo>
                    <a:pt x="233" y="631"/>
                  </a:lnTo>
                  <a:lnTo>
                    <a:pt x="233" y="648"/>
                  </a:lnTo>
                  <a:lnTo>
                    <a:pt x="233" y="648"/>
                  </a:lnTo>
                  <a:lnTo>
                    <a:pt x="239" y="659"/>
                  </a:lnTo>
                  <a:lnTo>
                    <a:pt x="239" y="659"/>
                  </a:lnTo>
                  <a:lnTo>
                    <a:pt x="245" y="671"/>
                  </a:lnTo>
                  <a:lnTo>
                    <a:pt x="245" y="671"/>
                  </a:lnTo>
                  <a:lnTo>
                    <a:pt x="245" y="682"/>
                  </a:lnTo>
                  <a:lnTo>
                    <a:pt x="245" y="682"/>
                  </a:lnTo>
                  <a:lnTo>
                    <a:pt x="233" y="693"/>
                  </a:lnTo>
                  <a:lnTo>
                    <a:pt x="233" y="693"/>
                  </a:lnTo>
                  <a:lnTo>
                    <a:pt x="228" y="705"/>
                  </a:lnTo>
                  <a:lnTo>
                    <a:pt x="228" y="705"/>
                  </a:lnTo>
                  <a:lnTo>
                    <a:pt x="222" y="716"/>
                  </a:lnTo>
                  <a:lnTo>
                    <a:pt x="222" y="716"/>
                  </a:lnTo>
                  <a:lnTo>
                    <a:pt x="222" y="727"/>
                  </a:lnTo>
                  <a:lnTo>
                    <a:pt x="222" y="727"/>
                  </a:lnTo>
                  <a:lnTo>
                    <a:pt x="222" y="739"/>
                  </a:lnTo>
                  <a:lnTo>
                    <a:pt x="222" y="739"/>
                  </a:lnTo>
                  <a:lnTo>
                    <a:pt x="222" y="750"/>
                  </a:lnTo>
                  <a:lnTo>
                    <a:pt x="222" y="750"/>
                  </a:lnTo>
                  <a:lnTo>
                    <a:pt x="222" y="767"/>
                  </a:lnTo>
                  <a:lnTo>
                    <a:pt x="222" y="767"/>
                  </a:lnTo>
                  <a:lnTo>
                    <a:pt x="233" y="773"/>
                  </a:lnTo>
                  <a:lnTo>
                    <a:pt x="233" y="773"/>
                  </a:lnTo>
                  <a:lnTo>
                    <a:pt x="250" y="784"/>
                  </a:lnTo>
                  <a:lnTo>
                    <a:pt x="250" y="784"/>
                  </a:lnTo>
                  <a:lnTo>
                    <a:pt x="262" y="784"/>
                  </a:lnTo>
                  <a:lnTo>
                    <a:pt x="262" y="784"/>
                  </a:lnTo>
                  <a:lnTo>
                    <a:pt x="273" y="790"/>
                  </a:lnTo>
                  <a:lnTo>
                    <a:pt x="273" y="790"/>
                  </a:lnTo>
                  <a:lnTo>
                    <a:pt x="279" y="801"/>
                  </a:lnTo>
                  <a:lnTo>
                    <a:pt x="279" y="801"/>
                  </a:lnTo>
                  <a:lnTo>
                    <a:pt x="279" y="813"/>
                  </a:lnTo>
                  <a:lnTo>
                    <a:pt x="279" y="813"/>
                  </a:lnTo>
                  <a:lnTo>
                    <a:pt x="284" y="824"/>
                  </a:lnTo>
                  <a:lnTo>
                    <a:pt x="284" y="824"/>
                  </a:lnTo>
                  <a:lnTo>
                    <a:pt x="290" y="835"/>
                  </a:lnTo>
                  <a:lnTo>
                    <a:pt x="290" y="835"/>
                  </a:lnTo>
                  <a:lnTo>
                    <a:pt x="290" y="852"/>
                  </a:lnTo>
                  <a:lnTo>
                    <a:pt x="290" y="852"/>
                  </a:lnTo>
                  <a:lnTo>
                    <a:pt x="279" y="864"/>
                  </a:lnTo>
                  <a:lnTo>
                    <a:pt x="250" y="881"/>
                  </a:lnTo>
                  <a:lnTo>
                    <a:pt x="250" y="881"/>
                  </a:lnTo>
                  <a:lnTo>
                    <a:pt x="171" y="938"/>
                  </a:lnTo>
                  <a:lnTo>
                    <a:pt x="171" y="938"/>
                  </a:lnTo>
                  <a:lnTo>
                    <a:pt x="86" y="995"/>
                  </a:lnTo>
                  <a:lnTo>
                    <a:pt x="86" y="995"/>
                  </a:lnTo>
                  <a:lnTo>
                    <a:pt x="46" y="1017"/>
                  </a:lnTo>
                  <a:lnTo>
                    <a:pt x="46" y="1017"/>
                  </a:lnTo>
                  <a:lnTo>
                    <a:pt x="40" y="1017"/>
                  </a:lnTo>
                  <a:lnTo>
                    <a:pt x="40" y="1017"/>
                  </a:lnTo>
                  <a:lnTo>
                    <a:pt x="29" y="1029"/>
                  </a:lnTo>
                  <a:lnTo>
                    <a:pt x="29" y="1029"/>
                  </a:lnTo>
                  <a:lnTo>
                    <a:pt x="18" y="1040"/>
                  </a:lnTo>
                  <a:lnTo>
                    <a:pt x="18" y="1040"/>
                  </a:lnTo>
                  <a:lnTo>
                    <a:pt x="0" y="105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Freeform 404"/>
            <p:cNvSpPr>
              <a:spLocks noChangeArrowheads="1"/>
            </p:cNvSpPr>
            <p:nvPr/>
          </p:nvSpPr>
          <p:spPr bwMode="auto">
            <a:xfrm>
              <a:off x="5819775" y="1981200"/>
              <a:ext cx="33338" cy="46038"/>
            </a:xfrm>
            <a:custGeom>
              <a:avLst/>
              <a:gdLst>
                <a:gd name="T0" fmla="*/ 0 w 92"/>
                <a:gd name="T1" fmla="*/ 91 h 126"/>
                <a:gd name="T2" fmla="*/ 0 w 92"/>
                <a:gd name="T3" fmla="*/ 97 h 126"/>
                <a:gd name="T4" fmla="*/ 0 w 92"/>
                <a:gd name="T5" fmla="*/ 103 h 126"/>
                <a:gd name="T6" fmla="*/ 0 w 92"/>
                <a:gd name="T7" fmla="*/ 108 h 126"/>
                <a:gd name="T8" fmla="*/ 0 w 92"/>
                <a:gd name="T9" fmla="*/ 114 h 126"/>
                <a:gd name="T10" fmla="*/ 0 w 92"/>
                <a:gd name="T11" fmla="*/ 114 h 126"/>
                <a:gd name="T12" fmla="*/ 0 w 92"/>
                <a:gd name="T13" fmla="*/ 114 h 126"/>
                <a:gd name="T14" fmla="*/ 0 w 92"/>
                <a:gd name="T15" fmla="*/ 114 h 126"/>
                <a:gd name="T16" fmla="*/ 6 w 92"/>
                <a:gd name="T17" fmla="*/ 119 h 126"/>
                <a:gd name="T18" fmla="*/ 6 w 92"/>
                <a:gd name="T19" fmla="*/ 119 h 126"/>
                <a:gd name="T20" fmla="*/ 12 w 92"/>
                <a:gd name="T21" fmla="*/ 125 h 126"/>
                <a:gd name="T22" fmla="*/ 12 w 92"/>
                <a:gd name="T23" fmla="*/ 125 h 126"/>
                <a:gd name="T24" fmla="*/ 17 w 92"/>
                <a:gd name="T25" fmla="*/ 119 h 126"/>
                <a:gd name="T26" fmla="*/ 17 w 92"/>
                <a:gd name="T27" fmla="*/ 119 h 126"/>
                <a:gd name="T28" fmla="*/ 23 w 92"/>
                <a:gd name="T29" fmla="*/ 108 h 126"/>
                <a:gd name="T30" fmla="*/ 23 w 92"/>
                <a:gd name="T31" fmla="*/ 108 h 126"/>
                <a:gd name="T32" fmla="*/ 29 w 92"/>
                <a:gd name="T33" fmla="*/ 91 h 126"/>
                <a:gd name="T34" fmla="*/ 29 w 92"/>
                <a:gd name="T35" fmla="*/ 91 h 126"/>
                <a:gd name="T36" fmla="*/ 29 w 92"/>
                <a:gd name="T37" fmla="*/ 80 h 126"/>
                <a:gd name="T38" fmla="*/ 29 w 92"/>
                <a:gd name="T39" fmla="*/ 80 h 126"/>
                <a:gd name="T40" fmla="*/ 29 w 92"/>
                <a:gd name="T41" fmla="*/ 63 h 126"/>
                <a:gd name="T42" fmla="*/ 29 w 92"/>
                <a:gd name="T43" fmla="*/ 63 h 126"/>
                <a:gd name="T44" fmla="*/ 29 w 92"/>
                <a:gd name="T45" fmla="*/ 51 h 126"/>
                <a:gd name="T46" fmla="*/ 29 w 92"/>
                <a:gd name="T47" fmla="*/ 51 h 126"/>
                <a:gd name="T48" fmla="*/ 23 w 92"/>
                <a:gd name="T49" fmla="*/ 40 h 126"/>
                <a:gd name="T50" fmla="*/ 23 w 92"/>
                <a:gd name="T51" fmla="*/ 40 h 126"/>
                <a:gd name="T52" fmla="*/ 17 w 92"/>
                <a:gd name="T53" fmla="*/ 29 h 126"/>
                <a:gd name="T54" fmla="*/ 17 w 92"/>
                <a:gd name="T55" fmla="*/ 29 h 126"/>
                <a:gd name="T56" fmla="*/ 17 w 92"/>
                <a:gd name="T57" fmla="*/ 29 h 126"/>
                <a:gd name="T58" fmla="*/ 17 w 92"/>
                <a:gd name="T59" fmla="*/ 29 h 126"/>
                <a:gd name="T60" fmla="*/ 17 w 92"/>
                <a:gd name="T61" fmla="*/ 29 h 126"/>
                <a:gd name="T62" fmla="*/ 17 w 92"/>
                <a:gd name="T63" fmla="*/ 29 h 126"/>
                <a:gd name="T64" fmla="*/ 29 w 92"/>
                <a:gd name="T65" fmla="*/ 29 h 126"/>
                <a:gd name="T66" fmla="*/ 29 w 92"/>
                <a:gd name="T67" fmla="*/ 29 h 126"/>
                <a:gd name="T68" fmla="*/ 34 w 92"/>
                <a:gd name="T69" fmla="*/ 29 h 126"/>
                <a:gd name="T70" fmla="*/ 34 w 92"/>
                <a:gd name="T71" fmla="*/ 29 h 126"/>
                <a:gd name="T72" fmla="*/ 40 w 92"/>
                <a:gd name="T73" fmla="*/ 23 h 126"/>
                <a:gd name="T74" fmla="*/ 40 w 92"/>
                <a:gd name="T75" fmla="*/ 23 h 126"/>
                <a:gd name="T76" fmla="*/ 51 w 92"/>
                <a:gd name="T77" fmla="*/ 11 h 126"/>
                <a:gd name="T78" fmla="*/ 51 w 92"/>
                <a:gd name="T79" fmla="*/ 11 h 126"/>
                <a:gd name="T80" fmla="*/ 68 w 92"/>
                <a:gd name="T81" fmla="*/ 6 h 126"/>
                <a:gd name="T82" fmla="*/ 68 w 92"/>
                <a:gd name="T83" fmla="*/ 6 h 126"/>
                <a:gd name="T84" fmla="*/ 85 w 92"/>
                <a:gd name="T85" fmla="*/ 0 h 126"/>
                <a:gd name="T86" fmla="*/ 85 w 92"/>
                <a:gd name="T87" fmla="*/ 0 h 126"/>
                <a:gd name="T88" fmla="*/ 91 w 92"/>
                <a:gd name="T8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" h="126">
                  <a:moveTo>
                    <a:pt x="0" y="91"/>
                  </a:moveTo>
                  <a:lnTo>
                    <a:pt x="0" y="97"/>
                  </a:lnTo>
                  <a:lnTo>
                    <a:pt x="0" y="103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6" y="119"/>
                  </a:lnTo>
                  <a:lnTo>
                    <a:pt x="6" y="119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91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Freeform 405"/>
            <p:cNvSpPr>
              <a:spLocks noChangeArrowheads="1"/>
            </p:cNvSpPr>
            <p:nvPr/>
          </p:nvSpPr>
          <p:spPr bwMode="auto">
            <a:xfrm>
              <a:off x="5586413" y="1976438"/>
              <a:ext cx="233362" cy="79375"/>
            </a:xfrm>
            <a:custGeom>
              <a:avLst/>
              <a:gdLst>
                <a:gd name="T0" fmla="*/ 648 w 649"/>
                <a:gd name="T1" fmla="*/ 102 h 222"/>
                <a:gd name="T2" fmla="*/ 637 w 649"/>
                <a:gd name="T3" fmla="*/ 102 h 222"/>
                <a:gd name="T4" fmla="*/ 614 w 649"/>
                <a:gd name="T5" fmla="*/ 96 h 222"/>
                <a:gd name="T6" fmla="*/ 608 w 649"/>
                <a:gd name="T7" fmla="*/ 91 h 222"/>
                <a:gd name="T8" fmla="*/ 580 w 649"/>
                <a:gd name="T9" fmla="*/ 74 h 222"/>
                <a:gd name="T10" fmla="*/ 569 w 649"/>
                <a:gd name="T11" fmla="*/ 62 h 222"/>
                <a:gd name="T12" fmla="*/ 540 w 649"/>
                <a:gd name="T13" fmla="*/ 28 h 222"/>
                <a:gd name="T14" fmla="*/ 535 w 649"/>
                <a:gd name="T15" fmla="*/ 11 h 222"/>
                <a:gd name="T16" fmla="*/ 523 w 649"/>
                <a:gd name="T17" fmla="*/ 5 h 222"/>
                <a:gd name="T18" fmla="*/ 506 w 649"/>
                <a:gd name="T19" fmla="*/ 22 h 222"/>
                <a:gd name="T20" fmla="*/ 472 w 649"/>
                <a:gd name="T21" fmla="*/ 34 h 222"/>
                <a:gd name="T22" fmla="*/ 461 w 649"/>
                <a:gd name="T23" fmla="*/ 28 h 222"/>
                <a:gd name="T24" fmla="*/ 432 w 649"/>
                <a:gd name="T25" fmla="*/ 22 h 222"/>
                <a:gd name="T26" fmla="*/ 427 w 649"/>
                <a:gd name="T27" fmla="*/ 22 h 222"/>
                <a:gd name="T28" fmla="*/ 421 w 649"/>
                <a:gd name="T29" fmla="*/ 40 h 222"/>
                <a:gd name="T30" fmla="*/ 415 w 649"/>
                <a:gd name="T31" fmla="*/ 51 h 222"/>
                <a:gd name="T32" fmla="*/ 392 w 649"/>
                <a:gd name="T33" fmla="*/ 62 h 222"/>
                <a:gd name="T34" fmla="*/ 381 w 649"/>
                <a:gd name="T35" fmla="*/ 62 h 222"/>
                <a:gd name="T36" fmla="*/ 370 w 649"/>
                <a:gd name="T37" fmla="*/ 85 h 222"/>
                <a:gd name="T38" fmla="*/ 370 w 649"/>
                <a:gd name="T39" fmla="*/ 91 h 222"/>
                <a:gd name="T40" fmla="*/ 358 w 649"/>
                <a:gd name="T41" fmla="*/ 96 h 222"/>
                <a:gd name="T42" fmla="*/ 358 w 649"/>
                <a:gd name="T43" fmla="*/ 108 h 222"/>
                <a:gd name="T44" fmla="*/ 364 w 649"/>
                <a:gd name="T45" fmla="*/ 125 h 222"/>
                <a:gd name="T46" fmla="*/ 370 w 649"/>
                <a:gd name="T47" fmla="*/ 136 h 222"/>
                <a:gd name="T48" fmla="*/ 358 w 649"/>
                <a:gd name="T49" fmla="*/ 165 h 222"/>
                <a:gd name="T50" fmla="*/ 352 w 649"/>
                <a:gd name="T51" fmla="*/ 182 h 222"/>
                <a:gd name="T52" fmla="*/ 330 w 649"/>
                <a:gd name="T53" fmla="*/ 199 h 222"/>
                <a:gd name="T54" fmla="*/ 318 w 649"/>
                <a:gd name="T55" fmla="*/ 205 h 222"/>
                <a:gd name="T56" fmla="*/ 318 w 649"/>
                <a:gd name="T57" fmla="*/ 221 h 222"/>
                <a:gd name="T58" fmla="*/ 307 w 649"/>
                <a:gd name="T59" fmla="*/ 216 h 222"/>
                <a:gd name="T60" fmla="*/ 273 w 649"/>
                <a:gd name="T61" fmla="*/ 193 h 222"/>
                <a:gd name="T62" fmla="*/ 273 w 649"/>
                <a:gd name="T63" fmla="*/ 193 h 222"/>
                <a:gd name="T64" fmla="*/ 267 w 649"/>
                <a:gd name="T65" fmla="*/ 182 h 222"/>
                <a:gd name="T66" fmla="*/ 256 w 649"/>
                <a:gd name="T67" fmla="*/ 182 h 222"/>
                <a:gd name="T68" fmla="*/ 245 w 649"/>
                <a:gd name="T69" fmla="*/ 193 h 222"/>
                <a:gd name="T70" fmla="*/ 239 w 649"/>
                <a:gd name="T71" fmla="*/ 193 h 222"/>
                <a:gd name="T72" fmla="*/ 199 w 649"/>
                <a:gd name="T73" fmla="*/ 187 h 222"/>
                <a:gd name="T74" fmla="*/ 177 w 649"/>
                <a:gd name="T75" fmla="*/ 187 h 222"/>
                <a:gd name="T76" fmla="*/ 148 w 649"/>
                <a:gd name="T77" fmla="*/ 193 h 222"/>
                <a:gd name="T78" fmla="*/ 86 w 649"/>
                <a:gd name="T79" fmla="*/ 130 h 222"/>
                <a:gd name="T80" fmla="*/ 63 w 649"/>
                <a:gd name="T81" fmla="*/ 108 h 222"/>
                <a:gd name="T82" fmla="*/ 52 w 649"/>
                <a:gd name="T83" fmla="*/ 108 h 222"/>
                <a:gd name="T84" fmla="*/ 34 w 649"/>
                <a:gd name="T85" fmla="*/ 119 h 222"/>
                <a:gd name="T86" fmla="*/ 34 w 649"/>
                <a:gd name="T87" fmla="*/ 125 h 222"/>
                <a:gd name="T88" fmla="*/ 34 w 649"/>
                <a:gd name="T89" fmla="*/ 130 h 222"/>
                <a:gd name="T90" fmla="*/ 23 w 649"/>
                <a:gd name="T91" fmla="*/ 136 h 222"/>
                <a:gd name="T92" fmla="*/ 0 w 649"/>
                <a:gd name="T93" fmla="*/ 14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9" h="222">
                  <a:moveTo>
                    <a:pt x="648" y="102"/>
                  </a:moveTo>
                  <a:lnTo>
                    <a:pt x="648" y="102"/>
                  </a:lnTo>
                  <a:lnTo>
                    <a:pt x="648" y="102"/>
                  </a:lnTo>
                  <a:lnTo>
                    <a:pt x="648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1" y="102"/>
                  </a:lnTo>
                  <a:lnTo>
                    <a:pt x="631" y="102"/>
                  </a:lnTo>
                  <a:lnTo>
                    <a:pt x="614" y="96"/>
                  </a:lnTo>
                  <a:lnTo>
                    <a:pt x="614" y="96"/>
                  </a:lnTo>
                  <a:lnTo>
                    <a:pt x="608" y="91"/>
                  </a:lnTo>
                  <a:lnTo>
                    <a:pt x="608" y="91"/>
                  </a:lnTo>
                  <a:lnTo>
                    <a:pt x="592" y="80"/>
                  </a:lnTo>
                  <a:lnTo>
                    <a:pt x="592" y="80"/>
                  </a:lnTo>
                  <a:lnTo>
                    <a:pt x="580" y="74"/>
                  </a:lnTo>
                  <a:lnTo>
                    <a:pt x="580" y="74"/>
                  </a:lnTo>
                  <a:lnTo>
                    <a:pt x="569" y="62"/>
                  </a:lnTo>
                  <a:lnTo>
                    <a:pt x="569" y="62"/>
                  </a:lnTo>
                  <a:lnTo>
                    <a:pt x="557" y="51"/>
                  </a:lnTo>
                  <a:lnTo>
                    <a:pt x="557" y="51"/>
                  </a:lnTo>
                  <a:lnTo>
                    <a:pt x="540" y="28"/>
                  </a:lnTo>
                  <a:lnTo>
                    <a:pt x="540" y="28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3" y="5"/>
                  </a:lnTo>
                  <a:lnTo>
                    <a:pt x="523" y="5"/>
                  </a:lnTo>
                  <a:lnTo>
                    <a:pt x="506" y="22"/>
                  </a:lnTo>
                  <a:lnTo>
                    <a:pt x="506" y="22"/>
                  </a:lnTo>
                  <a:lnTo>
                    <a:pt x="489" y="34"/>
                  </a:lnTo>
                  <a:lnTo>
                    <a:pt x="489" y="34"/>
                  </a:lnTo>
                  <a:lnTo>
                    <a:pt x="472" y="34"/>
                  </a:lnTo>
                  <a:lnTo>
                    <a:pt x="472" y="34"/>
                  </a:lnTo>
                  <a:lnTo>
                    <a:pt x="461" y="28"/>
                  </a:lnTo>
                  <a:lnTo>
                    <a:pt x="461" y="28"/>
                  </a:lnTo>
                  <a:lnTo>
                    <a:pt x="443" y="28"/>
                  </a:lnTo>
                  <a:lnTo>
                    <a:pt x="443" y="28"/>
                  </a:lnTo>
                  <a:lnTo>
                    <a:pt x="432" y="22"/>
                  </a:lnTo>
                  <a:lnTo>
                    <a:pt x="432" y="22"/>
                  </a:lnTo>
                  <a:lnTo>
                    <a:pt x="427" y="22"/>
                  </a:lnTo>
                  <a:lnTo>
                    <a:pt x="427" y="22"/>
                  </a:lnTo>
                  <a:lnTo>
                    <a:pt x="427" y="28"/>
                  </a:lnTo>
                  <a:lnTo>
                    <a:pt x="427" y="28"/>
                  </a:lnTo>
                  <a:lnTo>
                    <a:pt x="421" y="40"/>
                  </a:lnTo>
                  <a:lnTo>
                    <a:pt x="421" y="40"/>
                  </a:lnTo>
                  <a:lnTo>
                    <a:pt x="415" y="51"/>
                  </a:lnTo>
                  <a:lnTo>
                    <a:pt x="415" y="51"/>
                  </a:lnTo>
                  <a:lnTo>
                    <a:pt x="404" y="56"/>
                  </a:lnTo>
                  <a:lnTo>
                    <a:pt x="404" y="56"/>
                  </a:lnTo>
                  <a:lnTo>
                    <a:pt x="392" y="62"/>
                  </a:lnTo>
                  <a:lnTo>
                    <a:pt x="392" y="62"/>
                  </a:lnTo>
                  <a:lnTo>
                    <a:pt x="381" y="62"/>
                  </a:lnTo>
                  <a:lnTo>
                    <a:pt x="381" y="62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0" y="85"/>
                  </a:lnTo>
                  <a:lnTo>
                    <a:pt x="370" y="85"/>
                  </a:lnTo>
                  <a:lnTo>
                    <a:pt x="370" y="91"/>
                  </a:lnTo>
                  <a:lnTo>
                    <a:pt x="370" y="91"/>
                  </a:lnTo>
                  <a:lnTo>
                    <a:pt x="364" y="96"/>
                  </a:lnTo>
                  <a:lnTo>
                    <a:pt x="364" y="96"/>
                  </a:lnTo>
                  <a:lnTo>
                    <a:pt x="358" y="96"/>
                  </a:lnTo>
                  <a:lnTo>
                    <a:pt x="358" y="96"/>
                  </a:lnTo>
                  <a:lnTo>
                    <a:pt x="358" y="108"/>
                  </a:lnTo>
                  <a:lnTo>
                    <a:pt x="358" y="108"/>
                  </a:lnTo>
                  <a:lnTo>
                    <a:pt x="358" y="119"/>
                  </a:lnTo>
                  <a:lnTo>
                    <a:pt x="358" y="119"/>
                  </a:lnTo>
                  <a:lnTo>
                    <a:pt x="364" y="125"/>
                  </a:lnTo>
                  <a:lnTo>
                    <a:pt x="364" y="125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64" y="148"/>
                  </a:lnTo>
                  <a:lnTo>
                    <a:pt x="364" y="148"/>
                  </a:lnTo>
                  <a:lnTo>
                    <a:pt x="358" y="165"/>
                  </a:lnTo>
                  <a:lnTo>
                    <a:pt x="358" y="165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30" y="199"/>
                  </a:lnTo>
                  <a:lnTo>
                    <a:pt x="330" y="199"/>
                  </a:lnTo>
                  <a:lnTo>
                    <a:pt x="318" y="205"/>
                  </a:lnTo>
                  <a:lnTo>
                    <a:pt x="318" y="205"/>
                  </a:lnTo>
                  <a:lnTo>
                    <a:pt x="318" y="216"/>
                  </a:lnTo>
                  <a:lnTo>
                    <a:pt x="318" y="216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07" y="216"/>
                  </a:lnTo>
                  <a:lnTo>
                    <a:pt x="296" y="210"/>
                  </a:lnTo>
                  <a:lnTo>
                    <a:pt x="284" y="205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93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7" y="182"/>
                  </a:lnTo>
                  <a:lnTo>
                    <a:pt x="267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45" y="187"/>
                  </a:lnTo>
                  <a:lnTo>
                    <a:pt x="245" y="187"/>
                  </a:lnTo>
                  <a:lnTo>
                    <a:pt x="245" y="193"/>
                  </a:lnTo>
                  <a:lnTo>
                    <a:pt x="245" y="193"/>
                  </a:lnTo>
                  <a:lnTo>
                    <a:pt x="239" y="193"/>
                  </a:lnTo>
                  <a:lnTo>
                    <a:pt x="239" y="193"/>
                  </a:lnTo>
                  <a:lnTo>
                    <a:pt x="222" y="187"/>
                  </a:lnTo>
                  <a:lnTo>
                    <a:pt x="222" y="187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177" y="187"/>
                  </a:lnTo>
                  <a:lnTo>
                    <a:pt x="177" y="18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48" y="193"/>
                  </a:lnTo>
                  <a:lnTo>
                    <a:pt x="125" y="170"/>
                  </a:lnTo>
                  <a:lnTo>
                    <a:pt x="108" y="148"/>
                  </a:lnTo>
                  <a:lnTo>
                    <a:pt x="86" y="130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4" y="125"/>
                  </a:lnTo>
                  <a:lnTo>
                    <a:pt x="34" y="125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23" y="136"/>
                  </a:lnTo>
                  <a:lnTo>
                    <a:pt x="17" y="142"/>
                  </a:lnTo>
                  <a:lnTo>
                    <a:pt x="6" y="148"/>
                  </a:lnTo>
                  <a:lnTo>
                    <a:pt x="0" y="14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Freeform 406"/>
            <p:cNvSpPr>
              <a:spLocks noChangeArrowheads="1"/>
            </p:cNvSpPr>
            <p:nvPr/>
          </p:nvSpPr>
          <p:spPr bwMode="auto">
            <a:xfrm>
              <a:off x="5586413" y="2030413"/>
              <a:ext cx="76200" cy="133350"/>
            </a:xfrm>
            <a:custGeom>
              <a:avLst/>
              <a:gdLst>
                <a:gd name="T0" fmla="*/ 0 w 212"/>
                <a:gd name="T1" fmla="*/ 0 h 370"/>
                <a:gd name="T2" fmla="*/ 6 w 212"/>
                <a:gd name="T3" fmla="*/ 5 h 370"/>
                <a:gd name="T4" fmla="*/ 17 w 212"/>
                <a:gd name="T5" fmla="*/ 11 h 370"/>
                <a:gd name="T6" fmla="*/ 34 w 212"/>
                <a:gd name="T7" fmla="*/ 17 h 370"/>
                <a:gd name="T8" fmla="*/ 46 w 212"/>
                <a:gd name="T9" fmla="*/ 28 h 370"/>
                <a:gd name="T10" fmla="*/ 52 w 212"/>
                <a:gd name="T11" fmla="*/ 39 h 370"/>
                <a:gd name="T12" fmla="*/ 63 w 212"/>
                <a:gd name="T13" fmla="*/ 57 h 370"/>
                <a:gd name="T14" fmla="*/ 74 w 212"/>
                <a:gd name="T15" fmla="*/ 68 h 370"/>
                <a:gd name="T16" fmla="*/ 92 w 212"/>
                <a:gd name="T17" fmla="*/ 68 h 370"/>
                <a:gd name="T18" fmla="*/ 103 w 212"/>
                <a:gd name="T19" fmla="*/ 73 h 370"/>
                <a:gd name="T20" fmla="*/ 120 w 212"/>
                <a:gd name="T21" fmla="*/ 73 h 370"/>
                <a:gd name="T22" fmla="*/ 137 w 212"/>
                <a:gd name="T23" fmla="*/ 79 h 370"/>
                <a:gd name="T24" fmla="*/ 148 w 212"/>
                <a:gd name="T25" fmla="*/ 91 h 370"/>
                <a:gd name="T26" fmla="*/ 154 w 212"/>
                <a:gd name="T27" fmla="*/ 107 h 370"/>
                <a:gd name="T28" fmla="*/ 159 w 212"/>
                <a:gd name="T29" fmla="*/ 113 h 370"/>
                <a:gd name="T30" fmla="*/ 171 w 212"/>
                <a:gd name="T31" fmla="*/ 125 h 370"/>
                <a:gd name="T32" fmla="*/ 177 w 212"/>
                <a:gd name="T33" fmla="*/ 131 h 370"/>
                <a:gd name="T34" fmla="*/ 182 w 212"/>
                <a:gd name="T35" fmla="*/ 136 h 370"/>
                <a:gd name="T36" fmla="*/ 182 w 212"/>
                <a:gd name="T37" fmla="*/ 142 h 370"/>
                <a:gd name="T38" fmla="*/ 182 w 212"/>
                <a:gd name="T39" fmla="*/ 153 h 370"/>
                <a:gd name="T40" fmla="*/ 188 w 212"/>
                <a:gd name="T41" fmla="*/ 164 h 370"/>
                <a:gd name="T42" fmla="*/ 188 w 212"/>
                <a:gd name="T43" fmla="*/ 176 h 370"/>
                <a:gd name="T44" fmla="*/ 188 w 212"/>
                <a:gd name="T45" fmla="*/ 182 h 370"/>
                <a:gd name="T46" fmla="*/ 188 w 212"/>
                <a:gd name="T47" fmla="*/ 193 h 370"/>
                <a:gd name="T48" fmla="*/ 193 w 212"/>
                <a:gd name="T49" fmla="*/ 204 h 370"/>
                <a:gd name="T50" fmla="*/ 199 w 212"/>
                <a:gd name="T51" fmla="*/ 216 h 370"/>
                <a:gd name="T52" fmla="*/ 205 w 212"/>
                <a:gd name="T53" fmla="*/ 221 h 370"/>
                <a:gd name="T54" fmla="*/ 199 w 212"/>
                <a:gd name="T55" fmla="*/ 232 h 370"/>
                <a:gd name="T56" fmla="*/ 199 w 212"/>
                <a:gd name="T57" fmla="*/ 244 h 370"/>
                <a:gd name="T58" fmla="*/ 199 w 212"/>
                <a:gd name="T59" fmla="*/ 261 h 370"/>
                <a:gd name="T60" fmla="*/ 193 w 212"/>
                <a:gd name="T61" fmla="*/ 278 h 370"/>
                <a:gd name="T62" fmla="*/ 193 w 212"/>
                <a:gd name="T63" fmla="*/ 290 h 370"/>
                <a:gd name="T64" fmla="*/ 188 w 212"/>
                <a:gd name="T65" fmla="*/ 301 h 370"/>
                <a:gd name="T66" fmla="*/ 193 w 212"/>
                <a:gd name="T67" fmla="*/ 307 h 370"/>
                <a:gd name="T68" fmla="*/ 193 w 212"/>
                <a:gd name="T69" fmla="*/ 318 h 370"/>
                <a:gd name="T70" fmla="*/ 193 w 212"/>
                <a:gd name="T71" fmla="*/ 324 h 370"/>
                <a:gd name="T72" fmla="*/ 199 w 212"/>
                <a:gd name="T73" fmla="*/ 335 h 370"/>
                <a:gd name="T74" fmla="*/ 211 w 212"/>
                <a:gd name="T75" fmla="*/ 35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370">
                  <a:moveTo>
                    <a:pt x="0" y="0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82" y="136"/>
                  </a:lnTo>
                  <a:lnTo>
                    <a:pt x="182" y="136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53"/>
                  </a:lnTo>
                  <a:lnTo>
                    <a:pt x="182" y="153"/>
                  </a:lnTo>
                  <a:lnTo>
                    <a:pt x="188" y="164"/>
                  </a:lnTo>
                  <a:lnTo>
                    <a:pt x="188" y="164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193"/>
                  </a:lnTo>
                  <a:lnTo>
                    <a:pt x="188" y="193"/>
                  </a:lnTo>
                  <a:lnTo>
                    <a:pt x="193" y="204"/>
                  </a:lnTo>
                  <a:lnTo>
                    <a:pt x="193" y="204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205" y="221"/>
                  </a:lnTo>
                  <a:lnTo>
                    <a:pt x="205" y="221"/>
                  </a:lnTo>
                  <a:lnTo>
                    <a:pt x="199" y="232"/>
                  </a:lnTo>
                  <a:lnTo>
                    <a:pt x="199" y="232"/>
                  </a:lnTo>
                  <a:lnTo>
                    <a:pt x="199" y="244"/>
                  </a:lnTo>
                  <a:lnTo>
                    <a:pt x="199" y="244"/>
                  </a:lnTo>
                  <a:lnTo>
                    <a:pt x="199" y="261"/>
                  </a:lnTo>
                  <a:lnTo>
                    <a:pt x="199" y="261"/>
                  </a:lnTo>
                  <a:lnTo>
                    <a:pt x="193" y="278"/>
                  </a:lnTo>
                  <a:lnTo>
                    <a:pt x="193" y="278"/>
                  </a:lnTo>
                  <a:lnTo>
                    <a:pt x="193" y="290"/>
                  </a:lnTo>
                  <a:lnTo>
                    <a:pt x="193" y="290"/>
                  </a:lnTo>
                  <a:lnTo>
                    <a:pt x="188" y="301"/>
                  </a:lnTo>
                  <a:lnTo>
                    <a:pt x="188" y="301"/>
                  </a:lnTo>
                  <a:lnTo>
                    <a:pt x="193" y="307"/>
                  </a:lnTo>
                  <a:lnTo>
                    <a:pt x="193" y="307"/>
                  </a:lnTo>
                  <a:lnTo>
                    <a:pt x="193" y="318"/>
                  </a:lnTo>
                  <a:lnTo>
                    <a:pt x="193" y="318"/>
                  </a:lnTo>
                  <a:lnTo>
                    <a:pt x="193" y="324"/>
                  </a:lnTo>
                  <a:lnTo>
                    <a:pt x="193" y="324"/>
                  </a:lnTo>
                  <a:lnTo>
                    <a:pt x="193" y="324"/>
                  </a:lnTo>
                  <a:lnTo>
                    <a:pt x="199" y="335"/>
                  </a:lnTo>
                  <a:lnTo>
                    <a:pt x="205" y="346"/>
                  </a:lnTo>
                  <a:lnTo>
                    <a:pt x="211" y="357"/>
                  </a:lnTo>
                  <a:lnTo>
                    <a:pt x="211" y="36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Freeform 407"/>
            <p:cNvSpPr>
              <a:spLocks noChangeArrowheads="1"/>
            </p:cNvSpPr>
            <p:nvPr/>
          </p:nvSpPr>
          <p:spPr bwMode="auto">
            <a:xfrm>
              <a:off x="5346700" y="2030413"/>
              <a:ext cx="239713" cy="454025"/>
            </a:xfrm>
            <a:custGeom>
              <a:avLst/>
              <a:gdLst>
                <a:gd name="T0" fmla="*/ 631 w 666"/>
                <a:gd name="T1" fmla="*/ 0 h 1262"/>
                <a:gd name="T2" fmla="*/ 643 w 666"/>
                <a:gd name="T3" fmla="*/ 39 h 1262"/>
                <a:gd name="T4" fmla="*/ 631 w 666"/>
                <a:gd name="T5" fmla="*/ 79 h 1262"/>
                <a:gd name="T6" fmla="*/ 614 w 666"/>
                <a:gd name="T7" fmla="*/ 102 h 1262"/>
                <a:gd name="T8" fmla="*/ 580 w 666"/>
                <a:gd name="T9" fmla="*/ 96 h 1262"/>
                <a:gd name="T10" fmla="*/ 558 w 666"/>
                <a:gd name="T11" fmla="*/ 96 h 1262"/>
                <a:gd name="T12" fmla="*/ 535 w 666"/>
                <a:gd name="T13" fmla="*/ 107 h 1262"/>
                <a:gd name="T14" fmla="*/ 535 w 666"/>
                <a:gd name="T15" fmla="*/ 125 h 1262"/>
                <a:gd name="T16" fmla="*/ 529 w 666"/>
                <a:gd name="T17" fmla="*/ 153 h 1262"/>
                <a:gd name="T18" fmla="*/ 512 w 666"/>
                <a:gd name="T19" fmla="*/ 142 h 1262"/>
                <a:gd name="T20" fmla="*/ 478 w 666"/>
                <a:gd name="T21" fmla="*/ 113 h 1262"/>
                <a:gd name="T22" fmla="*/ 461 w 666"/>
                <a:gd name="T23" fmla="*/ 131 h 1262"/>
                <a:gd name="T24" fmla="*/ 449 w 666"/>
                <a:gd name="T25" fmla="*/ 153 h 1262"/>
                <a:gd name="T26" fmla="*/ 438 w 666"/>
                <a:gd name="T27" fmla="*/ 198 h 1262"/>
                <a:gd name="T28" fmla="*/ 427 w 666"/>
                <a:gd name="T29" fmla="*/ 216 h 1262"/>
                <a:gd name="T30" fmla="*/ 404 w 666"/>
                <a:gd name="T31" fmla="*/ 238 h 1262"/>
                <a:gd name="T32" fmla="*/ 381 w 666"/>
                <a:gd name="T33" fmla="*/ 256 h 1262"/>
                <a:gd name="T34" fmla="*/ 370 w 666"/>
                <a:gd name="T35" fmla="*/ 278 h 1262"/>
                <a:gd name="T36" fmla="*/ 353 w 666"/>
                <a:gd name="T37" fmla="*/ 278 h 1262"/>
                <a:gd name="T38" fmla="*/ 330 w 666"/>
                <a:gd name="T39" fmla="*/ 318 h 1262"/>
                <a:gd name="T40" fmla="*/ 330 w 666"/>
                <a:gd name="T41" fmla="*/ 352 h 1262"/>
                <a:gd name="T42" fmla="*/ 296 w 666"/>
                <a:gd name="T43" fmla="*/ 426 h 1262"/>
                <a:gd name="T44" fmla="*/ 268 w 666"/>
                <a:gd name="T45" fmla="*/ 443 h 1262"/>
                <a:gd name="T46" fmla="*/ 250 w 666"/>
                <a:gd name="T47" fmla="*/ 471 h 1262"/>
                <a:gd name="T48" fmla="*/ 256 w 666"/>
                <a:gd name="T49" fmla="*/ 511 h 1262"/>
                <a:gd name="T50" fmla="*/ 245 w 666"/>
                <a:gd name="T51" fmla="*/ 568 h 1262"/>
                <a:gd name="T52" fmla="*/ 228 w 666"/>
                <a:gd name="T53" fmla="*/ 574 h 1262"/>
                <a:gd name="T54" fmla="*/ 194 w 666"/>
                <a:gd name="T55" fmla="*/ 540 h 1262"/>
                <a:gd name="T56" fmla="*/ 165 w 666"/>
                <a:gd name="T57" fmla="*/ 551 h 1262"/>
                <a:gd name="T58" fmla="*/ 131 w 666"/>
                <a:gd name="T59" fmla="*/ 574 h 1262"/>
                <a:gd name="T60" fmla="*/ 108 w 666"/>
                <a:gd name="T61" fmla="*/ 619 h 1262"/>
                <a:gd name="T62" fmla="*/ 91 w 666"/>
                <a:gd name="T63" fmla="*/ 647 h 1262"/>
                <a:gd name="T64" fmla="*/ 58 w 666"/>
                <a:gd name="T65" fmla="*/ 687 h 1262"/>
                <a:gd name="T66" fmla="*/ 58 w 666"/>
                <a:gd name="T67" fmla="*/ 710 h 1262"/>
                <a:gd name="T68" fmla="*/ 63 w 666"/>
                <a:gd name="T69" fmla="*/ 739 h 1262"/>
                <a:gd name="T70" fmla="*/ 58 w 666"/>
                <a:gd name="T71" fmla="*/ 778 h 1262"/>
                <a:gd name="T72" fmla="*/ 58 w 666"/>
                <a:gd name="T73" fmla="*/ 806 h 1262"/>
                <a:gd name="T74" fmla="*/ 63 w 666"/>
                <a:gd name="T75" fmla="*/ 858 h 1262"/>
                <a:gd name="T76" fmla="*/ 52 w 666"/>
                <a:gd name="T77" fmla="*/ 886 h 1262"/>
                <a:gd name="T78" fmla="*/ 58 w 666"/>
                <a:gd name="T79" fmla="*/ 909 h 1262"/>
                <a:gd name="T80" fmla="*/ 74 w 666"/>
                <a:gd name="T81" fmla="*/ 920 h 1262"/>
                <a:gd name="T82" fmla="*/ 80 w 666"/>
                <a:gd name="T83" fmla="*/ 960 h 1262"/>
                <a:gd name="T84" fmla="*/ 80 w 666"/>
                <a:gd name="T85" fmla="*/ 983 h 1262"/>
                <a:gd name="T86" fmla="*/ 52 w 666"/>
                <a:gd name="T87" fmla="*/ 1000 h 1262"/>
                <a:gd name="T88" fmla="*/ 46 w 666"/>
                <a:gd name="T89" fmla="*/ 1000 h 1262"/>
                <a:gd name="T90" fmla="*/ 46 w 666"/>
                <a:gd name="T91" fmla="*/ 1029 h 1262"/>
                <a:gd name="T92" fmla="*/ 40 w 666"/>
                <a:gd name="T93" fmla="*/ 1057 h 1262"/>
                <a:gd name="T94" fmla="*/ 46 w 666"/>
                <a:gd name="T95" fmla="*/ 1085 h 1262"/>
                <a:gd name="T96" fmla="*/ 58 w 666"/>
                <a:gd name="T97" fmla="*/ 1108 h 1262"/>
                <a:gd name="T98" fmla="*/ 34 w 666"/>
                <a:gd name="T99" fmla="*/ 1130 h 1262"/>
                <a:gd name="T100" fmla="*/ 34 w 666"/>
                <a:gd name="T101" fmla="*/ 1142 h 1262"/>
                <a:gd name="T102" fmla="*/ 12 w 666"/>
                <a:gd name="T103" fmla="*/ 1159 h 1262"/>
                <a:gd name="T104" fmla="*/ 18 w 666"/>
                <a:gd name="T105" fmla="*/ 1176 h 1262"/>
                <a:gd name="T106" fmla="*/ 29 w 666"/>
                <a:gd name="T107" fmla="*/ 1205 h 1262"/>
                <a:gd name="T108" fmla="*/ 34 w 666"/>
                <a:gd name="T109" fmla="*/ 1233 h 1262"/>
                <a:gd name="T110" fmla="*/ 18 w 666"/>
                <a:gd name="T111" fmla="*/ 1261 h 1262"/>
                <a:gd name="T112" fmla="*/ 6 w 666"/>
                <a:gd name="T113" fmla="*/ 1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6" h="1262">
                  <a:moveTo>
                    <a:pt x="665" y="0"/>
                  </a:moveTo>
                  <a:lnTo>
                    <a:pt x="654" y="0"/>
                  </a:lnTo>
                  <a:lnTo>
                    <a:pt x="648" y="0"/>
                  </a:lnTo>
                  <a:lnTo>
                    <a:pt x="637" y="0"/>
                  </a:lnTo>
                  <a:lnTo>
                    <a:pt x="631" y="0"/>
                  </a:lnTo>
                  <a:lnTo>
                    <a:pt x="631" y="5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43" y="28"/>
                  </a:lnTo>
                  <a:lnTo>
                    <a:pt x="643" y="39"/>
                  </a:lnTo>
                  <a:lnTo>
                    <a:pt x="637" y="51"/>
                  </a:lnTo>
                  <a:lnTo>
                    <a:pt x="631" y="62"/>
                  </a:lnTo>
                  <a:lnTo>
                    <a:pt x="631" y="73"/>
                  </a:lnTo>
                  <a:lnTo>
                    <a:pt x="631" y="73"/>
                  </a:lnTo>
                  <a:lnTo>
                    <a:pt x="631" y="79"/>
                  </a:lnTo>
                  <a:lnTo>
                    <a:pt x="631" y="79"/>
                  </a:lnTo>
                  <a:lnTo>
                    <a:pt x="626" y="91"/>
                  </a:lnTo>
                  <a:lnTo>
                    <a:pt x="626" y="91"/>
                  </a:lnTo>
                  <a:lnTo>
                    <a:pt x="614" y="102"/>
                  </a:lnTo>
                  <a:lnTo>
                    <a:pt x="614" y="102"/>
                  </a:lnTo>
                  <a:lnTo>
                    <a:pt x="608" y="107"/>
                  </a:lnTo>
                  <a:lnTo>
                    <a:pt x="608" y="107"/>
                  </a:lnTo>
                  <a:lnTo>
                    <a:pt x="592" y="102"/>
                  </a:lnTo>
                  <a:lnTo>
                    <a:pt x="592" y="102"/>
                  </a:lnTo>
                  <a:lnTo>
                    <a:pt x="580" y="96"/>
                  </a:lnTo>
                  <a:lnTo>
                    <a:pt x="580" y="96"/>
                  </a:lnTo>
                  <a:lnTo>
                    <a:pt x="563" y="96"/>
                  </a:lnTo>
                  <a:lnTo>
                    <a:pt x="563" y="96"/>
                  </a:lnTo>
                  <a:lnTo>
                    <a:pt x="558" y="96"/>
                  </a:lnTo>
                  <a:lnTo>
                    <a:pt x="558" y="96"/>
                  </a:lnTo>
                  <a:lnTo>
                    <a:pt x="552" y="96"/>
                  </a:lnTo>
                  <a:lnTo>
                    <a:pt x="552" y="96"/>
                  </a:lnTo>
                  <a:lnTo>
                    <a:pt x="540" y="102"/>
                  </a:lnTo>
                  <a:lnTo>
                    <a:pt x="540" y="102"/>
                  </a:lnTo>
                  <a:lnTo>
                    <a:pt x="535" y="107"/>
                  </a:lnTo>
                  <a:lnTo>
                    <a:pt x="535" y="107"/>
                  </a:lnTo>
                  <a:lnTo>
                    <a:pt x="535" y="113"/>
                  </a:lnTo>
                  <a:lnTo>
                    <a:pt x="535" y="113"/>
                  </a:lnTo>
                  <a:lnTo>
                    <a:pt x="535" y="125"/>
                  </a:lnTo>
                  <a:lnTo>
                    <a:pt x="535" y="125"/>
                  </a:lnTo>
                  <a:lnTo>
                    <a:pt x="529" y="136"/>
                  </a:lnTo>
                  <a:lnTo>
                    <a:pt x="529" y="136"/>
                  </a:lnTo>
                  <a:lnTo>
                    <a:pt x="529" y="147"/>
                  </a:lnTo>
                  <a:lnTo>
                    <a:pt x="529" y="147"/>
                  </a:lnTo>
                  <a:lnTo>
                    <a:pt x="529" y="153"/>
                  </a:lnTo>
                  <a:lnTo>
                    <a:pt x="529" y="153"/>
                  </a:lnTo>
                  <a:lnTo>
                    <a:pt x="535" y="159"/>
                  </a:lnTo>
                  <a:lnTo>
                    <a:pt x="529" y="159"/>
                  </a:lnTo>
                  <a:lnTo>
                    <a:pt x="529" y="159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489" y="119"/>
                  </a:lnTo>
                  <a:lnTo>
                    <a:pt x="489" y="119"/>
                  </a:lnTo>
                  <a:lnTo>
                    <a:pt x="478" y="113"/>
                  </a:lnTo>
                  <a:lnTo>
                    <a:pt x="478" y="113"/>
                  </a:lnTo>
                  <a:lnTo>
                    <a:pt x="478" y="113"/>
                  </a:lnTo>
                  <a:lnTo>
                    <a:pt x="478" y="113"/>
                  </a:lnTo>
                  <a:lnTo>
                    <a:pt x="467" y="119"/>
                  </a:lnTo>
                  <a:lnTo>
                    <a:pt x="467" y="119"/>
                  </a:lnTo>
                  <a:lnTo>
                    <a:pt x="461" y="131"/>
                  </a:lnTo>
                  <a:lnTo>
                    <a:pt x="461" y="131"/>
                  </a:lnTo>
                  <a:lnTo>
                    <a:pt x="455" y="142"/>
                  </a:lnTo>
                  <a:lnTo>
                    <a:pt x="455" y="142"/>
                  </a:lnTo>
                  <a:lnTo>
                    <a:pt x="449" y="153"/>
                  </a:lnTo>
                  <a:lnTo>
                    <a:pt x="449" y="153"/>
                  </a:lnTo>
                  <a:lnTo>
                    <a:pt x="443" y="170"/>
                  </a:lnTo>
                  <a:lnTo>
                    <a:pt x="443" y="170"/>
                  </a:lnTo>
                  <a:lnTo>
                    <a:pt x="438" y="182"/>
                  </a:lnTo>
                  <a:lnTo>
                    <a:pt x="438" y="182"/>
                  </a:lnTo>
                  <a:lnTo>
                    <a:pt x="438" y="198"/>
                  </a:lnTo>
                  <a:lnTo>
                    <a:pt x="438" y="198"/>
                  </a:lnTo>
                  <a:lnTo>
                    <a:pt x="433" y="210"/>
                  </a:lnTo>
                  <a:lnTo>
                    <a:pt x="433" y="210"/>
                  </a:lnTo>
                  <a:lnTo>
                    <a:pt x="427" y="216"/>
                  </a:lnTo>
                  <a:lnTo>
                    <a:pt x="427" y="216"/>
                  </a:lnTo>
                  <a:lnTo>
                    <a:pt x="421" y="221"/>
                  </a:lnTo>
                  <a:lnTo>
                    <a:pt x="421" y="221"/>
                  </a:lnTo>
                  <a:lnTo>
                    <a:pt x="415" y="232"/>
                  </a:lnTo>
                  <a:lnTo>
                    <a:pt x="415" y="232"/>
                  </a:lnTo>
                  <a:lnTo>
                    <a:pt x="404" y="238"/>
                  </a:lnTo>
                  <a:lnTo>
                    <a:pt x="404" y="238"/>
                  </a:lnTo>
                  <a:lnTo>
                    <a:pt x="393" y="244"/>
                  </a:lnTo>
                  <a:lnTo>
                    <a:pt x="393" y="244"/>
                  </a:lnTo>
                  <a:lnTo>
                    <a:pt x="381" y="256"/>
                  </a:lnTo>
                  <a:lnTo>
                    <a:pt x="381" y="256"/>
                  </a:lnTo>
                  <a:lnTo>
                    <a:pt x="381" y="267"/>
                  </a:lnTo>
                  <a:lnTo>
                    <a:pt x="381" y="267"/>
                  </a:lnTo>
                  <a:lnTo>
                    <a:pt x="376" y="272"/>
                  </a:lnTo>
                  <a:lnTo>
                    <a:pt x="376" y="272"/>
                  </a:lnTo>
                  <a:lnTo>
                    <a:pt x="370" y="278"/>
                  </a:lnTo>
                  <a:lnTo>
                    <a:pt x="370" y="278"/>
                  </a:lnTo>
                  <a:lnTo>
                    <a:pt x="364" y="278"/>
                  </a:lnTo>
                  <a:lnTo>
                    <a:pt x="364" y="278"/>
                  </a:lnTo>
                  <a:lnTo>
                    <a:pt x="353" y="278"/>
                  </a:lnTo>
                  <a:lnTo>
                    <a:pt x="353" y="278"/>
                  </a:lnTo>
                  <a:lnTo>
                    <a:pt x="342" y="284"/>
                  </a:lnTo>
                  <a:lnTo>
                    <a:pt x="342" y="284"/>
                  </a:lnTo>
                  <a:lnTo>
                    <a:pt x="336" y="301"/>
                  </a:lnTo>
                  <a:lnTo>
                    <a:pt x="336" y="301"/>
                  </a:lnTo>
                  <a:lnTo>
                    <a:pt x="330" y="318"/>
                  </a:lnTo>
                  <a:lnTo>
                    <a:pt x="330" y="318"/>
                  </a:lnTo>
                  <a:lnTo>
                    <a:pt x="330" y="335"/>
                  </a:lnTo>
                  <a:lnTo>
                    <a:pt x="330" y="335"/>
                  </a:lnTo>
                  <a:lnTo>
                    <a:pt x="330" y="352"/>
                  </a:lnTo>
                  <a:lnTo>
                    <a:pt x="330" y="352"/>
                  </a:lnTo>
                  <a:lnTo>
                    <a:pt x="318" y="381"/>
                  </a:lnTo>
                  <a:lnTo>
                    <a:pt x="318" y="381"/>
                  </a:lnTo>
                  <a:lnTo>
                    <a:pt x="308" y="409"/>
                  </a:lnTo>
                  <a:lnTo>
                    <a:pt x="308" y="409"/>
                  </a:lnTo>
                  <a:lnTo>
                    <a:pt x="296" y="426"/>
                  </a:lnTo>
                  <a:lnTo>
                    <a:pt x="296" y="426"/>
                  </a:lnTo>
                  <a:lnTo>
                    <a:pt x="279" y="431"/>
                  </a:lnTo>
                  <a:lnTo>
                    <a:pt x="279" y="431"/>
                  </a:lnTo>
                  <a:lnTo>
                    <a:pt x="268" y="443"/>
                  </a:lnTo>
                  <a:lnTo>
                    <a:pt x="268" y="443"/>
                  </a:lnTo>
                  <a:lnTo>
                    <a:pt x="256" y="449"/>
                  </a:lnTo>
                  <a:lnTo>
                    <a:pt x="256" y="449"/>
                  </a:lnTo>
                  <a:lnTo>
                    <a:pt x="250" y="460"/>
                  </a:lnTo>
                  <a:lnTo>
                    <a:pt x="250" y="460"/>
                  </a:lnTo>
                  <a:lnTo>
                    <a:pt x="250" y="471"/>
                  </a:lnTo>
                  <a:lnTo>
                    <a:pt x="250" y="471"/>
                  </a:lnTo>
                  <a:lnTo>
                    <a:pt x="256" y="494"/>
                  </a:lnTo>
                  <a:lnTo>
                    <a:pt x="256" y="494"/>
                  </a:lnTo>
                  <a:lnTo>
                    <a:pt x="256" y="511"/>
                  </a:lnTo>
                  <a:lnTo>
                    <a:pt x="256" y="511"/>
                  </a:lnTo>
                  <a:lnTo>
                    <a:pt x="256" y="534"/>
                  </a:lnTo>
                  <a:lnTo>
                    <a:pt x="256" y="534"/>
                  </a:lnTo>
                  <a:lnTo>
                    <a:pt x="250" y="551"/>
                  </a:lnTo>
                  <a:lnTo>
                    <a:pt x="250" y="551"/>
                  </a:lnTo>
                  <a:lnTo>
                    <a:pt x="245" y="568"/>
                  </a:lnTo>
                  <a:lnTo>
                    <a:pt x="245" y="568"/>
                  </a:lnTo>
                  <a:lnTo>
                    <a:pt x="239" y="574"/>
                  </a:lnTo>
                  <a:lnTo>
                    <a:pt x="239" y="574"/>
                  </a:lnTo>
                  <a:lnTo>
                    <a:pt x="228" y="574"/>
                  </a:lnTo>
                  <a:lnTo>
                    <a:pt x="228" y="574"/>
                  </a:lnTo>
                  <a:lnTo>
                    <a:pt x="217" y="562"/>
                  </a:lnTo>
                  <a:lnTo>
                    <a:pt x="217" y="562"/>
                  </a:lnTo>
                  <a:lnTo>
                    <a:pt x="205" y="551"/>
                  </a:lnTo>
                  <a:lnTo>
                    <a:pt x="205" y="551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88" y="540"/>
                  </a:lnTo>
                  <a:lnTo>
                    <a:pt x="183" y="540"/>
                  </a:lnTo>
                  <a:lnTo>
                    <a:pt x="183" y="540"/>
                  </a:lnTo>
                  <a:lnTo>
                    <a:pt x="165" y="551"/>
                  </a:lnTo>
                  <a:lnTo>
                    <a:pt x="165" y="551"/>
                  </a:lnTo>
                  <a:lnTo>
                    <a:pt x="148" y="562"/>
                  </a:lnTo>
                  <a:lnTo>
                    <a:pt x="148" y="562"/>
                  </a:lnTo>
                  <a:lnTo>
                    <a:pt x="131" y="574"/>
                  </a:lnTo>
                  <a:lnTo>
                    <a:pt x="131" y="574"/>
                  </a:lnTo>
                  <a:lnTo>
                    <a:pt x="125" y="585"/>
                  </a:lnTo>
                  <a:lnTo>
                    <a:pt x="125" y="585"/>
                  </a:lnTo>
                  <a:lnTo>
                    <a:pt x="120" y="602"/>
                  </a:lnTo>
                  <a:lnTo>
                    <a:pt x="120" y="602"/>
                  </a:lnTo>
                  <a:lnTo>
                    <a:pt x="108" y="619"/>
                  </a:lnTo>
                  <a:lnTo>
                    <a:pt x="108" y="619"/>
                  </a:lnTo>
                  <a:lnTo>
                    <a:pt x="97" y="636"/>
                  </a:lnTo>
                  <a:lnTo>
                    <a:pt x="97" y="636"/>
                  </a:lnTo>
                  <a:lnTo>
                    <a:pt x="91" y="647"/>
                  </a:lnTo>
                  <a:lnTo>
                    <a:pt x="91" y="647"/>
                  </a:lnTo>
                  <a:lnTo>
                    <a:pt x="80" y="665"/>
                  </a:lnTo>
                  <a:lnTo>
                    <a:pt x="80" y="665"/>
                  </a:lnTo>
                  <a:lnTo>
                    <a:pt x="69" y="676"/>
                  </a:lnTo>
                  <a:lnTo>
                    <a:pt x="69" y="676"/>
                  </a:lnTo>
                  <a:lnTo>
                    <a:pt x="58" y="687"/>
                  </a:lnTo>
                  <a:lnTo>
                    <a:pt x="58" y="687"/>
                  </a:lnTo>
                  <a:lnTo>
                    <a:pt x="52" y="693"/>
                  </a:lnTo>
                  <a:lnTo>
                    <a:pt x="52" y="699"/>
                  </a:lnTo>
                  <a:lnTo>
                    <a:pt x="52" y="699"/>
                  </a:lnTo>
                  <a:lnTo>
                    <a:pt x="58" y="710"/>
                  </a:lnTo>
                  <a:lnTo>
                    <a:pt x="58" y="710"/>
                  </a:lnTo>
                  <a:lnTo>
                    <a:pt x="63" y="727"/>
                  </a:lnTo>
                  <a:lnTo>
                    <a:pt x="63" y="727"/>
                  </a:lnTo>
                  <a:lnTo>
                    <a:pt x="63" y="739"/>
                  </a:lnTo>
                  <a:lnTo>
                    <a:pt x="63" y="739"/>
                  </a:lnTo>
                  <a:lnTo>
                    <a:pt x="63" y="750"/>
                  </a:lnTo>
                  <a:lnTo>
                    <a:pt x="63" y="750"/>
                  </a:lnTo>
                  <a:lnTo>
                    <a:pt x="58" y="761"/>
                  </a:lnTo>
                  <a:lnTo>
                    <a:pt x="58" y="761"/>
                  </a:lnTo>
                  <a:lnTo>
                    <a:pt x="58" y="778"/>
                  </a:lnTo>
                  <a:lnTo>
                    <a:pt x="58" y="778"/>
                  </a:lnTo>
                  <a:lnTo>
                    <a:pt x="58" y="790"/>
                  </a:lnTo>
                  <a:lnTo>
                    <a:pt x="58" y="790"/>
                  </a:lnTo>
                  <a:lnTo>
                    <a:pt x="58" y="806"/>
                  </a:lnTo>
                  <a:lnTo>
                    <a:pt x="58" y="806"/>
                  </a:lnTo>
                  <a:lnTo>
                    <a:pt x="58" y="824"/>
                  </a:lnTo>
                  <a:lnTo>
                    <a:pt x="58" y="824"/>
                  </a:lnTo>
                  <a:lnTo>
                    <a:pt x="63" y="841"/>
                  </a:lnTo>
                  <a:lnTo>
                    <a:pt x="63" y="841"/>
                  </a:lnTo>
                  <a:lnTo>
                    <a:pt x="63" y="858"/>
                  </a:lnTo>
                  <a:lnTo>
                    <a:pt x="63" y="858"/>
                  </a:lnTo>
                  <a:lnTo>
                    <a:pt x="58" y="870"/>
                  </a:lnTo>
                  <a:lnTo>
                    <a:pt x="58" y="870"/>
                  </a:lnTo>
                  <a:lnTo>
                    <a:pt x="52" y="886"/>
                  </a:lnTo>
                  <a:lnTo>
                    <a:pt x="52" y="886"/>
                  </a:lnTo>
                  <a:lnTo>
                    <a:pt x="46" y="898"/>
                  </a:lnTo>
                  <a:lnTo>
                    <a:pt x="46" y="898"/>
                  </a:lnTo>
                  <a:lnTo>
                    <a:pt x="52" y="909"/>
                  </a:lnTo>
                  <a:lnTo>
                    <a:pt x="52" y="909"/>
                  </a:lnTo>
                  <a:lnTo>
                    <a:pt x="58" y="909"/>
                  </a:lnTo>
                  <a:lnTo>
                    <a:pt x="58" y="909"/>
                  </a:lnTo>
                  <a:lnTo>
                    <a:pt x="69" y="915"/>
                  </a:lnTo>
                  <a:lnTo>
                    <a:pt x="69" y="915"/>
                  </a:lnTo>
                  <a:lnTo>
                    <a:pt x="74" y="920"/>
                  </a:lnTo>
                  <a:lnTo>
                    <a:pt x="74" y="920"/>
                  </a:lnTo>
                  <a:lnTo>
                    <a:pt x="74" y="926"/>
                  </a:lnTo>
                  <a:lnTo>
                    <a:pt x="74" y="926"/>
                  </a:lnTo>
                  <a:lnTo>
                    <a:pt x="80" y="943"/>
                  </a:lnTo>
                  <a:lnTo>
                    <a:pt x="80" y="943"/>
                  </a:lnTo>
                  <a:lnTo>
                    <a:pt x="80" y="960"/>
                  </a:lnTo>
                  <a:lnTo>
                    <a:pt x="80" y="960"/>
                  </a:lnTo>
                  <a:lnTo>
                    <a:pt x="80" y="971"/>
                  </a:lnTo>
                  <a:lnTo>
                    <a:pt x="80" y="971"/>
                  </a:lnTo>
                  <a:lnTo>
                    <a:pt x="80" y="983"/>
                  </a:lnTo>
                  <a:lnTo>
                    <a:pt x="80" y="983"/>
                  </a:lnTo>
                  <a:lnTo>
                    <a:pt x="69" y="995"/>
                  </a:lnTo>
                  <a:lnTo>
                    <a:pt x="69" y="995"/>
                  </a:lnTo>
                  <a:lnTo>
                    <a:pt x="58" y="1000"/>
                  </a:lnTo>
                  <a:lnTo>
                    <a:pt x="58" y="1000"/>
                  </a:lnTo>
                  <a:lnTo>
                    <a:pt x="52" y="1000"/>
                  </a:lnTo>
                  <a:lnTo>
                    <a:pt x="52" y="1000"/>
                  </a:lnTo>
                  <a:lnTo>
                    <a:pt x="46" y="1000"/>
                  </a:lnTo>
                  <a:lnTo>
                    <a:pt x="46" y="1000"/>
                  </a:lnTo>
                  <a:lnTo>
                    <a:pt x="46" y="1000"/>
                  </a:lnTo>
                  <a:lnTo>
                    <a:pt x="46" y="1000"/>
                  </a:lnTo>
                  <a:lnTo>
                    <a:pt x="46" y="1005"/>
                  </a:lnTo>
                  <a:lnTo>
                    <a:pt x="46" y="1005"/>
                  </a:lnTo>
                  <a:lnTo>
                    <a:pt x="46" y="1017"/>
                  </a:lnTo>
                  <a:lnTo>
                    <a:pt x="46" y="1017"/>
                  </a:lnTo>
                  <a:lnTo>
                    <a:pt x="46" y="1029"/>
                  </a:lnTo>
                  <a:lnTo>
                    <a:pt x="46" y="1029"/>
                  </a:lnTo>
                  <a:lnTo>
                    <a:pt x="46" y="1045"/>
                  </a:lnTo>
                  <a:lnTo>
                    <a:pt x="46" y="1045"/>
                  </a:lnTo>
                  <a:lnTo>
                    <a:pt x="40" y="1057"/>
                  </a:lnTo>
                  <a:lnTo>
                    <a:pt x="40" y="1057"/>
                  </a:lnTo>
                  <a:lnTo>
                    <a:pt x="40" y="1068"/>
                  </a:lnTo>
                  <a:lnTo>
                    <a:pt x="40" y="1068"/>
                  </a:lnTo>
                  <a:lnTo>
                    <a:pt x="40" y="1074"/>
                  </a:lnTo>
                  <a:lnTo>
                    <a:pt x="40" y="1074"/>
                  </a:lnTo>
                  <a:lnTo>
                    <a:pt x="46" y="1085"/>
                  </a:lnTo>
                  <a:lnTo>
                    <a:pt x="46" y="1085"/>
                  </a:lnTo>
                  <a:lnTo>
                    <a:pt x="52" y="1096"/>
                  </a:lnTo>
                  <a:lnTo>
                    <a:pt x="52" y="1096"/>
                  </a:lnTo>
                  <a:lnTo>
                    <a:pt x="58" y="1108"/>
                  </a:lnTo>
                  <a:lnTo>
                    <a:pt x="58" y="1108"/>
                  </a:lnTo>
                  <a:lnTo>
                    <a:pt x="52" y="1114"/>
                  </a:lnTo>
                  <a:lnTo>
                    <a:pt x="52" y="1114"/>
                  </a:lnTo>
                  <a:lnTo>
                    <a:pt x="46" y="1120"/>
                  </a:lnTo>
                  <a:lnTo>
                    <a:pt x="46" y="1120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34" y="1136"/>
                  </a:lnTo>
                  <a:lnTo>
                    <a:pt x="34" y="1136"/>
                  </a:lnTo>
                  <a:lnTo>
                    <a:pt x="34" y="1142"/>
                  </a:lnTo>
                  <a:lnTo>
                    <a:pt x="34" y="1142"/>
                  </a:lnTo>
                  <a:lnTo>
                    <a:pt x="23" y="1154"/>
                  </a:lnTo>
                  <a:lnTo>
                    <a:pt x="23" y="1154"/>
                  </a:lnTo>
                  <a:lnTo>
                    <a:pt x="18" y="1159"/>
                  </a:lnTo>
                  <a:lnTo>
                    <a:pt x="18" y="1159"/>
                  </a:lnTo>
                  <a:lnTo>
                    <a:pt x="12" y="1159"/>
                  </a:lnTo>
                  <a:lnTo>
                    <a:pt x="12" y="1159"/>
                  </a:lnTo>
                  <a:lnTo>
                    <a:pt x="18" y="1165"/>
                  </a:lnTo>
                  <a:lnTo>
                    <a:pt x="18" y="1165"/>
                  </a:lnTo>
                  <a:lnTo>
                    <a:pt x="18" y="1176"/>
                  </a:lnTo>
                  <a:lnTo>
                    <a:pt x="18" y="1176"/>
                  </a:lnTo>
                  <a:lnTo>
                    <a:pt x="23" y="1188"/>
                  </a:lnTo>
                  <a:lnTo>
                    <a:pt x="23" y="1188"/>
                  </a:lnTo>
                  <a:lnTo>
                    <a:pt x="23" y="1199"/>
                  </a:lnTo>
                  <a:lnTo>
                    <a:pt x="23" y="1199"/>
                  </a:lnTo>
                  <a:lnTo>
                    <a:pt x="29" y="1205"/>
                  </a:lnTo>
                  <a:lnTo>
                    <a:pt x="29" y="1205"/>
                  </a:lnTo>
                  <a:lnTo>
                    <a:pt x="34" y="1216"/>
                  </a:lnTo>
                  <a:lnTo>
                    <a:pt x="34" y="1216"/>
                  </a:lnTo>
                  <a:lnTo>
                    <a:pt x="34" y="1233"/>
                  </a:lnTo>
                  <a:lnTo>
                    <a:pt x="34" y="1233"/>
                  </a:lnTo>
                  <a:lnTo>
                    <a:pt x="29" y="1244"/>
                  </a:lnTo>
                  <a:lnTo>
                    <a:pt x="29" y="1244"/>
                  </a:lnTo>
                  <a:lnTo>
                    <a:pt x="29" y="1255"/>
                  </a:lnTo>
                  <a:lnTo>
                    <a:pt x="29" y="1255"/>
                  </a:lnTo>
                  <a:lnTo>
                    <a:pt x="18" y="1261"/>
                  </a:lnTo>
                  <a:lnTo>
                    <a:pt x="18" y="1261"/>
                  </a:lnTo>
                  <a:lnTo>
                    <a:pt x="12" y="1255"/>
                  </a:lnTo>
                  <a:lnTo>
                    <a:pt x="12" y="1255"/>
                  </a:lnTo>
                  <a:lnTo>
                    <a:pt x="6" y="1255"/>
                  </a:lnTo>
                  <a:lnTo>
                    <a:pt x="6" y="1255"/>
                  </a:lnTo>
                  <a:lnTo>
                    <a:pt x="0" y="1255"/>
                  </a:lnTo>
                  <a:lnTo>
                    <a:pt x="0" y="1255"/>
                  </a:lnTo>
                  <a:lnTo>
                    <a:pt x="0" y="125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Freeform 408"/>
            <p:cNvSpPr>
              <a:spLocks noChangeArrowheads="1"/>
            </p:cNvSpPr>
            <p:nvPr/>
          </p:nvSpPr>
          <p:spPr bwMode="auto">
            <a:xfrm>
              <a:off x="6073775" y="3070225"/>
              <a:ext cx="182563" cy="69850"/>
            </a:xfrm>
            <a:custGeom>
              <a:avLst/>
              <a:gdLst>
                <a:gd name="T0" fmla="*/ 0 w 507"/>
                <a:gd name="T1" fmla="*/ 57 h 195"/>
                <a:gd name="T2" fmla="*/ 0 w 507"/>
                <a:gd name="T3" fmla="*/ 51 h 195"/>
                <a:gd name="T4" fmla="*/ 6 w 507"/>
                <a:gd name="T5" fmla="*/ 40 h 195"/>
                <a:gd name="T6" fmla="*/ 11 w 507"/>
                <a:gd name="T7" fmla="*/ 23 h 195"/>
                <a:gd name="T8" fmla="*/ 17 w 507"/>
                <a:gd name="T9" fmla="*/ 11 h 195"/>
                <a:gd name="T10" fmla="*/ 28 w 507"/>
                <a:gd name="T11" fmla="*/ 6 h 195"/>
                <a:gd name="T12" fmla="*/ 45 w 507"/>
                <a:gd name="T13" fmla="*/ 0 h 195"/>
                <a:gd name="T14" fmla="*/ 62 w 507"/>
                <a:gd name="T15" fmla="*/ 0 h 195"/>
                <a:gd name="T16" fmla="*/ 68 w 507"/>
                <a:gd name="T17" fmla="*/ 6 h 195"/>
                <a:gd name="T18" fmla="*/ 79 w 507"/>
                <a:gd name="T19" fmla="*/ 11 h 195"/>
                <a:gd name="T20" fmla="*/ 85 w 507"/>
                <a:gd name="T21" fmla="*/ 17 h 195"/>
                <a:gd name="T22" fmla="*/ 102 w 507"/>
                <a:gd name="T23" fmla="*/ 17 h 195"/>
                <a:gd name="T24" fmla="*/ 119 w 507"/>
                <a:gd name="T25" fmla="*/ 23 h 195"/>
                <a:gd name="T26" fmla="*/ 137 w 507"/>
                <a:gd name="T27" fmla="*/ 23 h 195"/>
                <a:gd name="T28" fmla="*/ 148 w 507"/>
                <a:gd name="T29" fmla="*/ 23 h 195"/>
                <a:gd name="T30" fmla="*/ 159 w 507"/>
                <a:gd name="T31" fmla="*/ 23 h 195"/>
                <a:gd name="T32" fmla="*/ 176 w 507"/>
                <a:gd name="T33" fmla="*/ 23 h 195"/>
                <a:gd name="T34" fmla="*/ 187 w 507"/>
                <a:gd name="T35" fmla="*/ 23 h 195"/>
                <a:gd name="T36" fmla="*/ 193 w 507"/>
                <a:gd name="T37" fmla="*/ 29 h 195"/>
                <a:gd name="T38" fmla="*/ 199 w 507"/>
                <a:gd name="T39" fmla="*/ 34 h 195"/>
                <a:gd name="T40" fmla="*/ 210 w 507"/>
                <a:gd name="T41" fmla="*/ 45 h 195"/>
                <a:gd name="T42" fmla="*/ 222 w 507"/>
                <a:gd name="T43" fmla="*/ 57 h 195"/>
                <a:gd name="T44" fmla="*/ 233 w 507"/>
                <a:gd name="T45" fmla="*/ 69 h 195"/>
                <a:gd name="T46" fmla="*/ 250 w 507"/>
                <a:gd name="T47" fmla="*/ 79 h 195"/>
                <a:gd name="T48" fmla="*/ 267 w 507"/>
                <a:gd name="T49" fmla="*/ 85 h 195"/>
                <a:gd name="T50" fmla="*/ 284 w 507"/>
                <a:gd name="T51" fmla="*/ 85 h 195"/>
                <a:gd name="T52" fmla="*/ 296 w 507"/>
                <a:gd name="T53" fmla="*/ 79 h 195"/>
                <a:gd name="T54" fmla="*/ 312 w 507"/>
                <a:gd name="T55" fmla="*/ 74 h 195"/>
                <a:gd name="T56" fmla="*/ 318 w 507"/>
                <a:gd name="T57" fmla="*/ 79 h 195"/>
                <a:gd name="T58" fmla="*/ 329 w 507"/>
                <a:gd name="T59" fmla="*/ 85 h 195"/>
                <a:gd name="T60" fmla="*/ 335 w 507"/>
                <a:gd name="T61" fmla="*/ 85 h 195"/>
                <a:gd name="T62" fmla="*/ 341 w 507"/>
                <a:gd name="T63" fmla="*/ 79 h 195"/>
                <a:gd name="T64" fmla="*/ 352 w 507"/>
                <a:gd name="T65" fmla="*/ 69 h 195"/>
                <a:gd name="T66" fmla="*/ 363 w 507"/>
                <a:gd name="T67" fmla="*/ 69 h 195"/>
                <a:gd name="T68" fmla="*/ 369 w 507"/>
                <a:gd name="T69" fmla="*/ 69 h 195"/>
                <a:gd name="T70" fmla="*/ 381 w 507"/>
                <a:gd name="T71" fmla="*/ 69 h 195"/>
                <a:gd name="T72" fmla="*/ 387 w 507"/>
                <a:gd name="T73" fmla="*/ 79 h 195"/>
                <a:gd name="T74" fmla="*/ 392 w 507"/>
                <a:gd name="T75" fmla="*/ 85 h 195"/>
                <a:gd name="T76" fmla="*/ 397 w 507"/>
                <a:gd name="T77" fmla="*/ 97 h 195"/>
                <a:gd name="T78" fmla="*/ 403 w 507"/>
                <a:gd name="T79" fmla="*/ 103 h 195"/>
                <a:gd name="T80" fmla="*/ 415 w 507"/>
                <a:gd name="T81" fmla="*/ 108 h 195"/>
                <a:gd name="T82" fmla="*/ 421 w 507"/>
                <a:gd name="T83" fmla="*/ 114 h 195"/>
                <a:gd name="T84" fmla="*/ 426 w 507"/>
                <a:gd name="T85" fmla="*/ 119 h 195"/>
                <a:gd name="T86" fmla="*/ 432 w 507"/>
                <a:gd name="T87" fmla="*/ 125 h 195"/>
                <a:gd name="T88" fmla="*/ 443 w 507"/>
                <a:gd name="T89" fmla="*/ 125 h 195"/>
                <a:gd name="T90" fmla="*/ 449 w 507"/>
                <a:gd name="T91" fmla="*/ 131 h 195"/>
                <a:gd name="T92" fmla="*/ 443 w 507"/>
                <a:gd name="T93" fmla="*/ 142 h 195"/>
                <a:gd name="T94" fmla="*/ 443 w 507"/>
                <a:gd name="T95" fmla="*/ 154 h 195"/>
                <a:gd name="T96" fmla="*/ 443 w 507"/>
                <a:gd name="T97" fmla="*/ 159 h 195"/>
                <a:gd name="T98" fmla="*/ 449 w 507"/>
                <a:gd name="T99" fmla="*/ 159 h 195"/>
                <a:gd name="T100" fmla="*/ 460 w 507"/>
                <a:gd name="T101" fmla="*/ 159 h 195"/>
                <a:gd name="T102" fmla="*/ 472 w 507"/>
                <a:gd name="T103" fmla="*/ 159 h 195"/>
                <a:gd name="T104" fmla="*/ 477 w 507"/>
                <a:gd name="T105" fmla="*/ 159 h 195"/>
                <a:gd name="T106" fmla="*/ 488 w 507"/>
                <a:gd name="T107" fmla="*/ 165 h 195"/>
                <a:gd name="T108" fmla="*/ 494 w 507"/>
                <a:gd name="T109" fmla="*/ 176 h 195"/>
                <a:gd name="T110" fmla="*/ 500 w 507"/>
                <a:gd name="T111" fmla="*/ 182 h 195"/>
                <a:gd name="T112" fmla="*/ 506 w 507"/>
                <a:gd name="T113" fmla="*/ 18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7" h="195">
                  <a:moveTo>
                    <a:pt x="0" y="57"/>
                  </a:moveTo>
                  <a:lnTo>
                    <a:pt x="0" y="5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19" y="23"/>
                  </a:lnTo>
                  <a:lnTo>
                    <a:pt x="119" y="23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9" y="23"/>
                  </a:lnTo>
                  <a:lnTo>
                    <a:pt x="159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210" y="45"/>
                  </a:lnTo>
                  <a:lnTo>
                    <a:pt x="210" y="45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33" y="69"/>
                  </a:lnTo>
                  <a:lnTo>
                    <a:pt x="233" y="69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96" y="79"/>
                  </a:lnTo>
                  <a:lnTo>
                    <a:pt x="296" y="79"/>
                  </a:lnTo>
                  <a:lnTo>
                    <a:pt x="312" y="74"/>
                  </a:lnTo>
                  <a:lnTo>
                    <a:pt x="312" y="74"/>
                  </a:lnTo>
                  <a:lnTo>
                    <a:pt x="318" y="79"/>
                  </a:lnTo>
                  <a:lnTo>
                    <a:pt x="318" y="79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5" y="85"/>
                  </a:lnTo>
                  <a:lnTo>
                    <a:pt x="335" y="85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63" y="69"/>
                  </a:lnTo>
                  <a:lnTo>
                    <a:pt x="363" y="69"/>
                  </a:lnTo>
                  <a:lnTo>
                    <a:pt x="369" y="69"/>
                  </a:lnTo>
                  <a:lnTo>
                    <a:pt x="369" y="69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7" y="79"/>
                  </a:lnTo>
                  <a:lnTo>
                    <a:pt x="387" y="79"/>
                  </a:lnTo>
                  <a:lnTo>
                    <a:pt x="392" y="85"/>
                  </a:lnTo>
                  <a:lnTo>
                    <a:pt x="392" y="85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403" y="103"/>
                  </a:lnTo>
                  <a:lnTo>
                    <a:pt x="403" y="103"/>
                  </a:lnTo>
                  <a:lnTo>
                    <a:pt x="415" y="108"/>
                  </a:lnTo>
                  <a:lnTo>
                    <a:pt x="415" y="108"/>
                  </a:lnTo>
                  <a:lnTo>
                    <a:pt x="421" y="114"/>
                  </a:lnTo>
                  <a:lnTo>
                    <a:pt x="421" y="114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32" y="125"/>
                  </a:lnTo>
                  <a:lnTo>
                    <a:pt x="432" y="125"/>
                  </a:lnTo>
                  <a:lnTo>
                    <a:pt x="443" y="125"/>
                  </a:lnTo>
                  <a:lnTo>
                    <a:pt x="443" y="125"/>
                  </a:lnTo>
                  <a:lnTo>
                    <a:pt x="443" y="131"/>
                  </a:lnTo>
                  <a:lnTo>
                    <a:pt x="449" y="131"/>
                  </a:lnTo>
                  <a:lnTo>
                    <a:pt x="449" y="131"/>
                  </a:lnTo>
                  <a:lnTo>
                    <a:pt x="443" y="142"/>
                  </a:lnTo>
                  <a:lnTo>
                    <a:pt x="443" y="142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3" y="159"/>
                  </a:lnTo>
                  <a:lnTo>
                    <a:pt x="449" y="159"/>
                  </a:lnTo>
                  <a:lnTo>
                    <a:pt x="449" y="159"/>
                  </a:lnTo>
                  <a:lnTo>
                    <a:pt x="460" y="159"/>
                  </a:lnTo>
                  <a:lnTo>
                    <a:pt x="460" y="159"/>
                  </a:lnTo>
                  <a:lnTo>
                    <a:pt x="472" y="159"/>
                  </a:lnTo>
                  <a:lnTo>
                    <a:pt x="472" y="159"/>
                  </a:lnTo>
                  <a:lnTo>
                    <a:pt x="477" y="159"/>
                  </a:lnTo>
                  <a:lnTo>
                    <a:pt x="477" y="159"/>
                  </a:lnTo>
                  <a:lnTo>
                    <a:pt x="488" y="165"/>
                  </a:lnTo>
                  <a:lnTo>
                    <a:pt x="488" y="165"/>
                  </a:lnTo>
                  <a:lnTo>
                    <a:pt x="494" y="176"/>
                  </a:lnTo>
                  <a:lnTo>
                    <a:pt x="494" y="176"/>
                  </a:lnTo>
                  <a:lnTo>
                    <a:pt x="500" y="182"/>
                  </a:lnTo>
                  <a:lnTo>
                    <a:pt x="500" y="182"/>
                  </a:lnTo>
                  <a:lnTo>
                    <a:pt x="506" y="188"/>
                  </a:lnTo>
                  <a:lnTo>
                    <a:pt x="506" y="188"/>
                  </a:lnTo>
                  <a:lnTo>
                    <a:pt x="506" y="19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Freeform 409"/>
            <p:cNvSpPr>
              <a:spLocks noChangeArrowheads="1"/>
            </p:cNvSpPr>
            <p:nvPr/>
          </p:nvSpPr>
          <p:spPr bwMode="auto">
            <a:xfrm>
              <a:off x="6256338" y="3140075"/>
              <a:ext cx="49212" cy="33338"/>
            </a:xfrm>
            <a:custGeom>
              <a:avLst/>
              <a:gdLst>
                <a:gd name="T0" fmla="*/ 0 w 137"/>
                <a:gd name="T1" fmla="*/ 0 h 91"/>
                <a:gd name="T2" fmla="*/ 0 w 137"/>
                <a:gd name="T3" fmla="*/ 0 h 91"/>
                <a:gd name="T4" fmla="*/ 6 w 137"/>
                <a:gd name="T5" fmla="*/ 0 h 91"/>
                <a:gd name="T6" fmla="*/ 6 w 137"/>
                <a:gd name="T7" fmla="*/ 0 h 91"/>
                <a:gd name="T8" fmla="*/ 11 w 137"/>
                <a:gd name="T9" fmla="*/ 5 h 91"/>
                <a:gd name="T10" fmla="*/ 11 w 137"/>
                <a:gd name="T11" fmla="*/ 5 h 91"/>
                <a:gd name="T12" fmla="*/ 22 w 137"/>
                <a:gd name="T13" fmla="*/ 16 h 91"/>
                <a:gd name="T14" fmla="*/ 22 w 137"/>
                <a:gd name="T15" fmla="*/ 16 h 91"/>
                <a:gd name="T16" fmla="*/ 34 w 137"/>
                <a:gd name="T17" fmla="*/ 28 h 91"/>
                <a:gd name="T18" fmla="*/ 34 w 137"/>
                <a:gd name="T19" fmla="*/ 28 h 91"/>
                <a:gd name="T20" fmla="*/ 45 w 137"/>
                <a:gd name="T21" fmla="*/ 39 h 91"/>
                <a:gd name="T22" fmla="*/ 45 w 137"/>
                <a:gd name="T23" fmla="*/ 39 h 91"/>
                <a:gd name="T24" fmla="*/ 51 w 137"/>
                <a:gd name="T25" fmla="*/ 45 h 91"/>
                <a:gd name="T26" fmla="*/ 51 w 137"/>
                <a:gd name="T27" fmla="*/ 45 h 91"/>
                <a:gd name="T28" fmla="*/ 56 w 137"/>
                <a:gd name="T29" fmla="*/ 50 h 91"/>
                <a:gd name="T30" fmla="*/ 56 w 137"/>
                <a:gd name="T31" fmla="*/ 50 h 91"/>
                <a:gd name="T32" fmla="*/ 62 w 137"/>
                <a:gd name="T33" fmla="*/ 62 h 91"/>
                <a:gd name="T34" fmla="*/ 62 w 137"/>
                <a:gd name="T35" fmla="*/ 62 h 91"/>
                <a:gd name="T36" fmla="*/ 68 w 137"/>
                <a:gd name="T37" fmla="*/ 73 h 91"/>
                <a:gd name="T38" fmla="*/ 68 w 137"/>
                <a:gd name="T39" fmla="*/ 73 h 91"/>
                <a:gd name="T40" fmla="*/ 74 w 137"/>
                <a:gd name="T41" fmla="*/ 85 h 91"/>
                <a:gd name="T42" fmla="*/ 74 w 137"/>
                <a:gd name="T43" fmla="*/ 85 h 91"/>
                <a:gd name="T44" fmla="*/ 85 w 137"/>
                <a:gd name="T45" fmla="*/ 85 h 91"/>
                <a:gd name="T46" fmla="*/ 85 w 137"/>
                <a:gd name="T47" fmla="*/ 85 h 91"/>
                <a:gd name="T48" fmla="*/ 91 w 137"/>
                <a:gd name="T49" fmla="*/ 90 h 91"/>
                <a:gd name="T50" fmla="*/ 91 w 137"/>
                <a:gd name="T51" fmla="*/ 90 h 91"/>
                <a:gd name="T52" fmla="*/ 102 w 137"/>
                <a:gd name="T53" fmla="*/ 79 h 91"/>
                <a:gd name="T54" fmla="*/ 102 w 137"/>
                <a:gd name="T55" fmla="*/ 79 h 91"/>
                <a:gd name="T56" fmla="*/ 119 w 137"/>
                <a:gd name="T57" fmla="*/ 62 h 91"/>
                <a:gd name="T58" fmla="*/ 119 w 137"/>
                <a:gd name="T59" fmla="*/ 62 h 91"/>
                <a:gd name="T60" fmla="*/ 131 w 137"/>
                <a:gd name="T61" fmla="*/ 45 h 91"/>
                <a:gd name="T62" fmla="*/ 131 w 137"/>
                <a:gd name="T63" fmla="*/ 45 h 91"/>
                <a:gd name="T64" fmla="*/ 136 w 137"/>
                <a:gd name="T65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" h="9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45" y="39"/>
                  </a:lnTo>
                  <a:lnTo>
                    <a:pt x="45" y="39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02" y="79"/>
                  </a:lnTo>
                  <a:lnTo>
                    <a:pt x="102" y="79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6" y="3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Freeform 410"/>
            <p:cNvSpPr>
              <a:spLocks noChangeArrowheads="1"/>
            </p:cNvSpPr>
            <p:nvPr/>
          </p:nvSpPr>
          <p:spPr bwMode="auto">
            <a:xfrm>
              <a:off x="6208713" y="3140075"/>
              <a:ext cx="47625" cy="22225"/>
            </a:xfrm>
            <a:custGeom>
              <a:avLst/>
              <a:gdLst>
                <a:gd name="T0" fmla="*/ 131 w 132"/>
                <a:gd name="T1" fmla="*/ 0 h 63"/>
                <a:gd name="T2" fmla="*/ 131 w 132"/>
                <a:gd name="T3" fmla="*/ 0 h 63"/>
                <a:gd name="T4" fmla="*/ 125 w 132"/>
                <a:gd name="T5" fmla="*/ 0 h 63"/>
                <a:gd name="T6" fmla="*/ 125 w 132"/>
                <a:gd name="T7" fmla="*/ 0 h 63"/>
                <a:gd name="T8" fmla="*/ 119 w 132"/>
                <a:gd name="T9" fmla="*/ 5 h 63"/>
                <a:gd name="T10" fmla="*/ 119 w 132"/>
                <a:gd name="T11" fmla="*/ 5 h 63"/>
                <a:gd name="T12" fmla="*/ 113 w 132"/>
                <a:gd name="T13" fmla="*/ 16 h 63"/>
                <a:gd name="T14" fmla="*/ 113 w 132"/>
                <a:gd name="T15" fmla="*/ 16 h 63"/>
                <a:gd name="T16" fmla="*/ 113 w 132"/>
                <a:gd name="T17" fmla="*/ 16 h 63"/>
                <a:gd name="T18" fmla="*/ 113 w 132"/>
                <a:gd name="T19" fmla="*/ 22 h 63"/>
                <a:gd name="T20" fmla="*/ 113 w 132"/>
                <a:gd name="T21" fmla="*/ 22 h 63"/>
                <a:gd name="T22" fmla="*/ 125 w 132"/>
                <a:gd name="T23" fmla="*/ 34 h 63"/>
                <a:gd name="T24" fmla="*/ 125 w 132"/>
                <a:gd name="T25" fmla="*/ 34 h 63"/>
                <a:gd name="T26" fmla="*/ 131 w 132"/>
                <a:gd name="T27" fmla="*/ 45 h 63"/>
                <a:gd name="T28" fmla="*/ 131 w 132"/>
                <a:gd name="T29" fmla="*/ 45 h 63"/>
                <a:gd name="T30" fmla="*/ 131 w 132"/>
                <a:gd name="T31" fmla="*/ 50 h 63"/>
                <a:gd name="T32" fmla="*/ 131 w 132"/>
                <a:gd name="T33" fmla="*/ 50 h 63"/>
                <a:gd name="T34" fmla="*/ 125 w 132"/>
                <a:gd name="T35" fmla="*/ 62 h 63"/>
                <a:gd name="T36" fmla="*/ 125 w 132"/>
                <a:gd name="T37" fmla="*/ 62 h 63"/>
                <a:gd name="T38" fmla="*/ 119 w 132"/>
                <a:gd name="T39" fmla="*/ 62 h 63"/>
                <a:gd name="T40" fmla="*/ 119 w 132"/>
                <a:gd name="T41" fmla="*/ 62 h 63"/>
                <a:gd name="T42" fmla="*/ 108 w 132"/>
                <a:gd name="T43" fmla="*/ 56 h 63"/>
                <a:gd name="T44" fmla="*/ 108 w 132"/>
                <a:gd name="T45" fmla="*/ 56 h 63"/>
                <a:gd name="T46" fmla="*/ 97 w 132"/>
                <a:gd name="T47" fmla="*/ 50 h 63"/>
                <a:gd name="T48" fmla="*/ 97 w 132"/>
                <a:gd name="T49" fmla="*/ 50 h 63"/>
                <a:gd name="T50" fmla="*/ 91 w 132"/>
                <a:gd name="T51" fmla="*/ 45 h 63"/>
                <a:gd name="T52" fmla="*/ 91 w 132"/>
                <a:gd name="T53" fmla="*/ 45 h 63"/>
                <a:gd name="T54" fmla="*/ 91 w 132"/>
                <a:gd name="T55" fmla="*/ 39 h 63"/>
                <a:gd name="T56" fmla="*/ 91 w 132"/>
                <a:gd name="T57" fmla="*/ 39 h 63"/>
                <a:gd name="T58" fmla="*/ 85 w 132"/>
                <a:gd name="T59" fmla="*/ 34 h 63"/>
                <a:gd name="T60" fmla="*/ 85 w 132"/>
                <a:gd name="T61" fmla="*/ 34 h 63"/>
                <a:gd name="T62" fmla="*/ 74 w 132"/>
                <a:gd name="T63" fmla="*/ 22 h 63"/>
                <a:gd name="T64" fmla="*/ 74 w 132"/>
                <a:gd name="T65" fmla="*/ 22 h 63"/>
                <a:gd name="T66" fmla="*/ 57 w 132"/>
                <a:gd name="T67" fmla="*/ 16 h 63"/>
                <a:gd name="T68" fmla="*/ 57 w 132"/>
                <a:gd name="T69" fmla="*/ 16 h 63"/>
                <a:gd name="T70" fmla="*/ 46 w 132"/>
                <a:gd name="T71" fmla="*/ 16 h 63"/>
                <a:gd name="T72" fmla="*/ 46 w 132"/>
                <a:gd name="T73" fmla="*/ 16 h 63"/>
                <a:gd name="T74" fmla="*/ 40 w 132"/>
                <a:gd name="T75" fmla="*/ 16 h 63"/>
                <a:gd name="T76" fmla="*/ 40 w 132"/>
                <a:gd name="T77" fmla="*/ 16 h 63"/>
                <a:gd name="T78" fmla="*/ 34 w 132"/>
                <a:gd name="T79" fmla="*/ 16 h 63"/>
                <a:gd name="T80" fmla="*/ 34 w 132"/>
                <a:gd name="T81" fmla="*/ 16 h 63"/>
                <a:gd name="T82" fmla="*/ 28 w 132"/>
                <a:gd name="T83" fmla="*/ 28 h 63"/>
                <a:gd name="T84" fmla="*/ 28 w 132"/>
                <a:gd name="T85" fmla="*/ 28 h 63"/>
                <a:gd name="T86" fmla="*/ 22 w 132"/>
                <a:gd name="T87" fmla="*/ 39 h 63"/>
                <a:gd name="T88" fmla="*/ 22 w 132"/>
                <a:gd name="T89" fmla="*/ 39 h 63"/>
                <a:gd name="T90" fmla="*/ 12 w 132"/>
                <a:gd name="T91" fmla="*/ 45 h 63"/>
                <a:gd name="T92" fmla="*/ 12 w 132"/>
                <a:gd name="T93" fmla="*/ 45 h 63"/>
                <a:gd name="T94" fmla="*/ 6 w 132"/>
                <a:gd name="T95" fmla="*/ 56 h 63"/>
                <a:gd name="T96" fmla="*/ 6 w 132"/>
                <a:gd name="T97" fmla="*/ 56 h 63"/>
                <a:gd name="T98" fmla="*/ 0 w 132"/>
                <a:gd name="T9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63">
                  <a:moveTo>
                    <a:pt x="131" y="0"/>
                  </a:moveTo>
                  <a:lnTo>
                    <a:pt x="131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3" y="16"/>
                  </a:lnTo>
                  <a:lnTo>
                    <a:pt x="113" y="16"/>
                  </a:lnTo>
                  <a:lnTo>
                    <a:pt x="113" y="16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25" y="34"/>
                  </a:lnTo>
                  <a:lnTo>
                    <a:pt x="125" y="34"/>
                  </a:lnTo>
                  <a:lnTo>
                    <a:pt x="131" y="45"/>
                  </a:lnTo>
                  <a:lnTo>
                    <a:pt x="131" y="45"/>
                  </a:lnTo>
                  <a:lnTo>
                    <a:pt x="131" y="50"/>
                  </a:lnTo>
                  <a:lnTo>
                    <a:pt x="131" y="50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0" y="5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Freeform 411"/>
            <p:cNvSpPr>
              <a:spLocks noChangeArrowheads="1"/>
            </p:cNvSpPr>
            <p:nvPr/>
          </p:nvSpPr>
          <p:spPr bwMode="auto">
            <a:xfrm>
              <a:off x="6175375" y="3159125"/>
              <a:ext cx="33338" cy="3175"/>
            </a:xfrm>
            <a:custGeom>
              <a:avLst/>
              <a:gdLst>
                <a:gd name="T0" fmla="*/ 91 w 92"/>
                <a:gd name="T1" fmla="*/ 0 h 7"/>
                <a:gd name="T2" fmla="*/ 91 w 92"/>
                <a:gd name="T3" fmla="*/ 0 h 7"/>
                <a:gd name="T4" fmla="*/ 85 w 92"/>
                <a:gd name="T5" fmla="*/ 0 h 7"/>
                <a:gd name="T6" fmla="*/ 85 w 92"/>
                <a:gd name="T7" fmla="*/ 0 h 7"/>
                <a:gd name="T8" fmla="*/ 74 w 92"/>
                <a:gd name="T9" fmla="*/ 0 h 7"/>
                <a:gd name="T10" fmla="*/ 74 w 92"/>
                <a:gd name="T11" fmla="*/ 0 h 7"/>
                <a:gd name="T12" fmla="*/ 63 w 92"/>
                <a:gd name="T13" fmla="*/ 0 h 7"/>
                <a:gd name="T14" fmla="*/ 63 w 92"/>
                <a:gd name="T15" fmla="*/ 0 h 7"/>
                <a:gd name="T16" fmla="*/ 51 w 92"/>
                <a:gd name="T17" fmla="*/ 0 h 7"/>
                <a:gd name="T18" fmla="*/ 51 w 92"/>
                <a:gd name="T19" fmla="*/ 0 h 7"/>
                <a:gd name="T20" fmla="*/ 40 w 92"/>
                <a:gd name="T21" fmla="*/ 0 h 7"/>
                <a:gd name="T22" fmla="*/ 40 w 92"/>
                <a:gd name="T23" fmla="*/ 0 h 7"/>
                <a:gd name="T24" fmla="*/ 23 w 92"/>
                <a:gd name="T25" fmla="*/ 6 h 7"/>
                <a:gd name="T26" fmla="*/ 23 w 92"/>
                <a:gd name="T27" fmla="*/ 6 h 7"/>
                <a:gd name="T28" fmla="*/ 6 w 92"/>
                <a:gd name="T29" fmla="*/ 6 h 7"/>
                <a:gd name="T30" fmla="*/ 6 w 92"/>
                <a:gd name="T31" fmla="*/ 6 h 7"/>
                <a:gd name="T32" fmla="*/ 0 w 92"/>
                <a:gd name="T3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7">
                  <a:moveTo>
                    <a:pt x="91" y="0"/>
                  </a:moveTo>
                  <a:lnTo>
                    <a:pt x="91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Freeform 412"/>
            <p:cNvSpPr>
              <a:spLocks noChangeArrowheads="1"/>
            </p:cNvSpPr>
            <p:nvPr/>
          </p:nvSpPr>
          <p:spPr bwMode="auto">
            <a:xfrm>
              <a:off x="6115050" y="3148013"/>
              <a:ext cx="61913" cy="14287"/>
            </a:xfrm>
            <a:custGeom>
              <a:avLst/>
              <a:gdLst>
                <a:gd name="T0" fmla="*/ 171 w 172"/>
                <a:gd name="T1" fmla="*/ 40 h 41"/>
                <a:gd name="T2" fmla="*/ 165 w 172"/>
                <a:gd name="T3" fmla="*/ 40 h 41"/>
                <a:gd name="T4" fmla="*/ 160 w 172"/>
                <a:gd name="T5" fmla="*/ 40 h 41"/>
                <a:gd name="T6" fmla="*/ 154 w 172"/>
                <a:gd name="T7" fmla="*/ 34 h 41"/>
                <a:gd name="T8" fmla="*/ 154 w 172"/>
                <a:gd name="T9" fmla="*/ 34 h 41"/>
                <a:gd name="T10" fmla="*/ 154 w 172"/>
                <a:gd name="T11" fmla="*/ 34 h 41"/>
                <a:gd name="T12" fmla="*/ 154 w 172"/>
                <a:gd name="T13" fmla="*/ 34 h 41"/>
                <a:gd name="T14" fmla="*/ 154 w 172"/>
                <a:gd name="T15" fmla="*/ 34 h 41"/>
                <a:gd name="T16" fmla="*/ 154 w 172"/>
                <a:gd name="T17" fmla="*/ 23 h 41"/>
                <a:gd name="T18" fmla="*/ 154 w 172"/>
                <a:gd name="T19" fmla="*/ 23 h 41"/>
                <a:gd name="T20" fmla="*/ 149 w 172"/>
                <a:gd name="T21" fmla="*/ 17 h 41"/>
                <a:gd name="T22" fmla="*/ 149 w 172"/>
                <a:gd name="T23" fmla="*/ 17 h 41"/>
                <a:gd name="T24" fmla="*/ 143 w 172"/>
                <a:gd name="T25" fmla="*/ 17 h 41"/>
                <a:gd name="T26" fmla="*/ 143 w 172"/>
                <a:gd name="T27" fmla="*/ 17 h 41"/>
                <a:gd name="T28" fmla="*/ 125 w 172"/>
                <a:gd name="T29" fmla="*/ 23 h 41"/>
                <a:gd name="T30" fmla="*/ 125 w 172"/>
                <a:gd name="T31" fmla="*/ 23 h 41"/>
                <a:gd name="T32" fmla="*/ 114 w 172"/>
                <a:gd name="T33" fmla="*/ 23 h 41"/>
                <a:gd name="T34" fmla="*/ 114 w 172"/>
                <a:gd name="T35" fmla="*/ 23 h 41"/>
                <a:gd name="T36" fmla="*/ 103 w 172"/>
                <a:gd name="T37" fmla="*/ 23 h 41"/>
                <a:gd name="T38" fmla="*/ 103 w 172"/>
                <a:gd name="T39" fmla="*/ 23 h 41"/>
                <a:gd name="T40" fmla="*/ 97 w 172"/>
                <a:gd name="T41" fmla="*/ 23 h 41"/>
                <a:gd name="T42" fmla="*/ 97 w 172"/>
                <a:gd name="T43" fmla="*/ 23 h 41"/>
                <a:gd name="T44" fmla="*/ 97 w 172"/>
                <a:gd name="T45" fmla="*/ 23 h 41"/>
                <a:gd name="T46" fmla="*/ 97 w 172"/>
                <a:gd name="T47" fmla="*/ 23 h 41"/>
                <a:gd name="T48" fmla="*/ 91 w 172"/>
                <a:gd name="T49" fmla="*/ 17 h 41"/>
                <a:gd name="T50" fmla="*/ 91 w 172"/>
                <a:gd name="T51" fmla="*/ 17 h 41"/>
                <a:gd name="T52" fmla="*/ 80 w 172"/>
                <a:gd name="T53" fmla="*/ 12 h 41"/>
                <a:gd name="T54" fmla="*/ 80 w 172"/>
                <a:gd name="T55" fmla="*/ 12 h 41"/>
                <a:gd name="T56" fmla="*/ 69 w 172"/>
                <a:gd name="T57" fmla="*/ 12 h 41"/>
                <a:gd name="T58" fmla="*/ 69 w 172"/>
                <a:gd name="T59" fmla="*/ 12 h 41"/>
                <a:gd name="T60" fmla="*/ 57 w 172"/>
                <a:gd name="T61" fmla="*/ 12 h 41"/>
                <a:gd name="T62" fmla="*/ 57 w 172"/>
                <a:gd name="T63" fmla="*/ 12 h 41"/>
                <a:gd name="T64" fmla="*/ 46 w 172"/>
                <a:gd name="T65" fmla="*/ 6 h 41"/>
                <a:gd name="T66" fmla="*/ 46 w 172"/>
                <a:gd name="T67" fmla="*/ 6 h 41"/>
                <a:gd name="T68" fmla="*/ 40 w 172"/>
                <a:gd name="T69" fmla="*/ 6 h 41"/>
                <a:gd name="T70" fmla="*/ 40 w 172"/>
                <a:gd name="T71" fmla="*/ 6 h 41"/>
                <a:gd name="T72" fmla="*/ 29 w 172"/>
                <a:gd name="T73" fmla="*/ 12 h 41"/>
                <a:gd name="T74" fmla="*/ 29 w 172"/>
                <a:gd name="T75" fmla="*/ 12 h 41"/>
                <a:gd name="T76" fmla="*/ 18 w 172"/>
                <a:gd name="T77" fmla="*/ 12 h 41"/>
                <a:gd name="T78" fmla="*/ 18 w 172"/>
                <a:gd name="T79" fmla="*/ 12 h 41"/>
                <a:gd name="T80" fmla="*/ 12 w 172"/>
                <a:gd name="T81" fmla="*/ 12 h 41"/>
                <a:gd name="T82" fmla="*/ 12 w 172"/>
                <a:gd name="T83" fmla="*/ 12 h 41"/>
                <a:gd name="T84" fmla="*/ 6 w 172"/>
                <a:gd name="T85" fmla="*/ 6 h 41"/>
                <a:gd name="T86" fmla="*/ 6 w 172"/>
                <a:gd name="T87" fmla="*/ 6 h 41"/>
                <a:gd name="T88" fmla="*/ 0 w 172"/>
                <a:gd name="T8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41">
                  <a:moveTo>
                    <a:pt x="171" y="40"/>
                  </a:moveTo>
                  <a:lnTo>
                    <a:pt x="165" y="40"/>
                  </a:lnTo>
                  <a:lnTo>
                    <a:pt x="160" y="40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4" y="23"/>
                  </a:lnTo>
                  <a:lnTo>
                    <a:pt x="154" y="23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25" y="23"/>
                  </a:lnTo>
                  <a:lnTo>
                    <a:pt x="125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Freeform 413"/>
            <p:cNvSpPr>
              <a:spLocks noChangeArrowheads="1"/>
            </p:cNvSpPr>
            <p:nvPr/>
          </p:nvSpPr>
          <p:spPr bwMode="auto">
            <a:xfrm>
              <a:off x="6170613" y="3162300"/>
              <a:ext cx="36512" cy="61913"/>
            </a:xfrm>
            <a:custGeom>
              <a:avLst/>
              <a:gdLst>
                <a:gd name="T0" fmla="*/ 17 w 103"/>
                <a:gd name="T1" fmla="*/ 0 h 171"/>
                <a:gd name="T2" fmla="*/ 17 w 103"/>
                <a:gd name="T3" fmla="*/ 0 h 171"/>
                <a:gd name="T4" fmla="*/ 17 w 103"/>
                <a:gd name="T5" fmla="*/ 6 h 171"/>
                <a:gd name="T6" fmla="*/ 17 w 103"/>
                <a:gd name="T7" fmla="*/ 6 h 171"/>
                <a:gd name="T8" fmla="*/ 23 w 103"/>
                <a:gd name="T9" fmla="*/ 23 h 171"/>
                <a:gd name="T10" fmla="*/ 23 w 103"/>
                <a:gd name="T11" fmla="*/ 23 h 171"/>
                <a:gd name="T12" fmla="*/ 23 w 103"/>
                <a:gd name="T13" fmla="*/ 34 h 171"/>
                <a:gd name="T14" fmla="*/ 23 w 103"/>
                <a:gd name="T15" fmla="*/ 34 h 171"/>
                <a:gd name="T16" fmla="*/ 23 w 103"/>
                <a:gd name="T17" fmla="*/ 45 h 171"/>
                <a:gd name="T18" fmla="*/ 17 w 103"/>
                <a:gd name="T19" fmla="*/ 51 h 171"/>
                <a:gd name="T20" fmla="*/ 17 w 103"/>
                <a:gd name="T21" fmla="*/ 51 h 171"/>
                <a:gd name="T22" fmla="*/ 6 w 103"/>
                <a:gd name="T23" fmla="*/ 57 h 171"/>
                <a:gd name="T24" fmla="*/ 6 w 103"/>
                <a:gd name="T25" fmla="*/ 57 h 171"/>
                <a:gd name="T26" fmla="*/ 6 w 103"/>
                <a:gd name="T27" fmla="*/ 62 h 171"/>
                <a:gd name="T28" fmla="*/ 6 w 103"/>
                <a:gd name="T29" fmla="*/ 62 h 171"/>
                <a:gd name="T30" fmla="*/ 6 w 103"/>
                <a:gd name="T31" fmla="*/ 73 h 171"/>
                <a:gd name="T32" fmla="*/ 6 w 103"/>
                <a:gd name="T33" fmla="*/ 73 h 171"/>
                <a:gd name="T34" fmla="*/ 0 w 103"/>
                <a:gd name="T35" fmla="*/ 85 h 171"/>
                <a:gd name="T36" fmla="*/ 0 w 103"/>
                <a:gd name="T37" fmla="*/ 85 h 171"/>
                <a:gd name="T38" fmla="*/ 0 w 103"/>
                <a:gd name="T39" fmla="*/ 97 h 171"/>
                <a:gd name="T40" fmla="*/ 6 w 103"/>
                <a:gd name="T41" fmla="*/ 102 h 171"/>
                <a:gd name="T42" fmla="*/ 6 w 103"/>
                <a:gd name="T43" fmla="*/ 102 h 171"/>
                <a:gd name="T44" fmla="*/ 29 w 103"/>
                <a:gd name="T45" fmla="*/ 113 h 171"/>
                <a:gd name="T46" fmla="*/ 29 w 103"/>
                <a:gd name="T47" fmla="*/ 113 h 171"/>
                <a:gd name="T48" fmla="*/ 57 w 103"/>
                <a:gd name="T49" fmla="*/ 125 h 171"/>
                <a:gd name="T50" fmla="*/ 57 w 103"/>
                <a:gd name="T51" fmla="*/ 125 h 171"/>
                <a:gd name="T52" fmla="*/ 80 w 103"/>
                <a:gd name="T53" fmla="*/ 131 h 171"/>
                <a:gd name="T54" fmla="*/ 80 w 103"/>
                <a:gd name="T55" fmla="*/ 131 h 171"/>
                <a:gd name="T56" fmla="*/ 91 w 103"/>
                <a:gd name="T57" fmla="*/ 142 h 171"/>
                <a:gd name="T58" fmla="*/ 91 w 103"/>
                <a:gd name="T59" fmla="*/ 142 h 171"/>
                <a:gd name="T60" fmla="*/ 96 w 103"/>
                <a:gd name="T61" fmla="*/ 153 h 171"/>
                <a:gd name="T62" fmla="*/ 96 w 103"/>
                <a:gd name="T63" fmla="*/ 153 h 171"/>
                <a:gd name="T64" fmla="*/ 102 w 103"/>
                <a:gd name="T65" fmla="*/ 165 h 171"/>
                <a:gd name="T66" fmla="*/ 102 w 103"/>
                <a:gd name="T67" fmla="*/ 165 h 171"/>
                <a:gd name="T68" fmla="*/ 102 w 103"/>
                <a:gd name="T69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71">
                  <a:moveTo>
                    <a:pt x="17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45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91" y="142"/>
                  </a:lnTo>
                  <a:lnTo>
                    <a:pt x="91" y="142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7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Freeform 414"/>
            <p:cNvSpPr>
              <a:spLocks noChangeArrowheads="1"/>
            </p:cNvSpPr>
            <p:nvPr/>
          </p:nvSpPr>
          <p:spPr bwMode="auto">
            <a:xfrm>
              <a:off x="6207125" y="3221038"/>
              <a:ext cx="34925" cy="26987"/>
            </a:xfrm>
            <a:custGeom>
              <a:avLst/>
              <a:gdLst>
                <a:gd name="T0" fmla="*/ 0 w 98"/>
                <a:gd name="T1" fmla="*/ 0 h 74"/>
                <a:gd name="T2" fmla="*/ 0 w 98"/>
                <a:gd name="T3" fmla="*/ 0 h 74"/>
                <a:gd name="T4" fmla="*/ 0 w 98"/>
                <a:gd name="T5" fmla="*/ 5 h 74"/>
                <a:gd name="T6" fmla="*/ 0 w 98"/>
                <a:gd name="T7" fmla="*/ 5 h 74"/>
                <a:gd name="T8" fmla="*/ 0 w 98"/>
                <a:gd name="T9" fmla="*/ 11 h 74"/>
                <a:gd name="T10" fmla="*/ 0 w 98"/>
                <a:gd name="T11" fmla="*/ 11 h 74"/>
                <a:gd name="T12" fmla="*/ 6 w 98"/>
                <a:gd name="T13" fmla="*/ 17 h 74"/>
                <a:gd name="T14" fmla="*/ 6 w 98"/>
                <a:gd name="T15" fmla="*/ 17 h 74"/>
                <a:gd name="T16" fmla="*/ 18 w 98"/>
                <a:gd name="T17" fmla="*/ 28 h 74"/>
                <a:gd name="T18" fmla="*/ 18 w 98"/>
                <a:gd name="T19" fmla="*/ 28 h 74"/>
                <a:gd name="T20" fmla="*/ 23 w 98"/>
                <a:gd name="T21" fmla="*/ 34 h 74"/>
                <a:gd name="T22" fmla="*/ 23 w 98"/>
                <a:gd name="T23" fmla="*/ 34 h 74"/>
                <a:gd name="T24" fmla="*/ 28 w 98"/>
                <a:gd name="T25" fmla="*/ 45 h 74"/>
                <a:gd name="T26" fmla="*/ 28 w 98"/>
                <a:gd name="T27" fmla="*/ 45 h 74"/>
                <a:gd name="T28" fmla="*/ 34 w 98"/>
                <a:gd name="T29" fmla="*/ 51 h 74"/>
                <a:gd name="T30" fmla="*/ 34 w 98"/>
                <a:gd name="T31" fmla="*/ 51 h 74"/>
                <a:gd name="T32" fmla="*/ 40 w 98"/>
                <a:gd name="T33" fmla="*/ 57 h 74"/>
                <a:gd name="T34" fmla="*/ 40 w 98"/>
                <a:gd name="T35" fmla="*/ 57 h 74"/>
                <a:gd name="T36" fmla="*/ 46 w 98"/>
                <a:gd name="T37" fmla="*/ 62 h 74"/>
                <a:gd name="T38" fmla="*/ 46 w 98"/>
                <a:gd name="T39" fmla="*/ 62 h 74"/>
                <a:gd name="T40" fmla="*/ 52 w 98"/>
                <a:gd name="T41" fmla="*/ 68 h 74"/>
                <a:gd name="T42" fmla="*/ 52 w 98"/>
                <a:gd name="T43" fmla="*/ 68 h 74"/>
                <a:gd name="T44" fmla="*/ 57 w 98"/>
                <a:gd name="T45" fmla="*/ 73 h 74"/>
                <a:gd name="T46" fmla="*/ 57 w 98"/>
                <a:gd name="T47" fmla="*/ 73 h 74"/>
                <a:gd name="T48" fmla="*/ 68 w 98"/>
                <a:gd name="T49" fmla="*/ 73 h 74"/>
                <a:gd name="T50" fmla="*/ 68 w 98"/>
                <a:gd name="T51" fmla="*/ 73 h 74"/>
                <a:gd name="T52" fmla="*/ 74 w 98"/>
                <a:gd name="T53" fmla="*/ 73 h 74"/>
                <a:gd name="T54" fmla="*/ 74 w 98"/>
                <a:gd name="T55" fmla="*/ 73 h 74"/>
                <a:gd name="T56" fmla="*/ 86 w 98"/>
                <a:gd name="T57" fmla="*/ 73 h 74"/>
                <a:gd name="T58" fmla="*/ 86 w 98"/>
                <a:gd name="T59" fmla="*/ 73 h 74"/>
                <a:gd name="T60" fmla="*/ 97 w 98"/>
                <a:gd name="T61" fmla="*/ 68 h 74"/>
                <a:gd name="T62" fmla="*/ 97 w 98"/>
                <a:gd name="T63" fmla="*/ 68 h 74"/>
                <a:gd name="T64" fmla="*/ 97 w 98"/>
                <a:gd name="T65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7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7" y="6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Freeform 415"/>
            <p:cNvSpPr>
              <a:spLocks noChangeArrowheads="1"/>
            </p:cNvSpPr>
            <p:nvPr/>
          </p:nvSpPr>
          <p:spPr bwMode="auto">
            <a:xfrm>
              <a:off x="6207125" y="3221038"/>
              <a:ext cx="34925" cy="25400"/>
            </a:xfrm>
            <a:custGeom>
              <a:avLst/>
              <a:gdLst>
                <a:gd name="T0" fmla="*/ 97 w 98"/>
                <a:gd name="T1" fmla="*/ 68 h 69"/>
                <a:gd name="T2" fmla="*/ 97 w 98"/>
                <a:gd name="T3" fmla="*/ 68 h 69"/>
                <a:gd name="T4" fmla="*/ 97 w 98"/>
                <a:gd name="T5" fmla="*/ 68 h 69"/>
                <a:gd name="T6" fmla="*/ 97 w 98"/>
                <a:gd name="T7" fmla="*/ 68 h 69"/>
                <a:gd name="T8" fmla="*/ 97 w 98"/>
                <a:gd name="T9" fmla="*/ 57 h 69"/>
                <a:gd name="T10" fmla="*/ 97 w 98"/>
                <a:gd name="T11" fmla="*/ 57 h 69"/>
                <a:gd name="T12" fmla="*/ 91 w 98"/>
                <a:gd name="T13" fmla="*/ 45 h 69"/>
                <a:gd name="T14" fmla="*/ 91 w 98"/>
                <a:gd name="T15" fmla="*/ 45 h 69"/>
                <a:gd name="T16" fmla="*/ 80 w 98"/>
                <a:gd name="T17" fmla="*/ 28 h 69"/>
                <a:gd name="T18" fmla="*/ 80 w 98"/>
                <a:gd name="T19" fmla="*/ 28 h 69"/>
                <a:gd name="T20" fmla="*/ 68 w 98"/>
                <a:gd name="T21" fmla="*/ 17 h 69"/>
                <a:gd name="T22" fmla="*/ 68 w 98"/>
                <a:gd name="T23" fmla="*/ 17 h 69"/>
                <a:gd name="T24" fmla="*/ 57 w 98"/>
                <a:gd name="T25" fmla="*/ 11 h 69"/>
                <a:gd name="T26" fmla="*/ 57 w 98"/>
                <a:gd name="T27" fmla="*/ 11 h 69"/>
                <a:gd name="T28" fmla="*/ 52 w 98"/>
                <a:gd name="T29" fmla="*/ 5 h 69"/>
                <a:gd name="T30" fmla="*/ 52 w 98"/>
                <a:gd name="T31" fmla="*/ 5 h 69"/>
                <a:gd name="T32" fmla="*/ 52 w 98"/>
                <a:gd name="T33" fmla="*/ 5 h 69"/>
                <a:gd name="T34" fmla="*/ 52 w 98"/>
                <a:gd name="T35" fmla="*/ 5 h 69"/>
                <a:gd name="T36" fmla="*/ 52 w 98"/>
                <a:gd name="T37" fmla="*/ 5 h 69"/>
                <a:gd name="T38" fmla="*/ 52 w 98"/>
                <a:gd name="T39" fmla="*/ 5 h 69"/>
                <a:gd name="T40" fmla="*/ 46 w 98"/>
                <a:gd name="T41" fmla="*/ 5 h 69"/>
                <a:gd name="T42" fmla="*/ 46 w 98"/>
                <a:gd name="T43" fmla="*/ 5 h 69"/>
                <a:gd name="T44" fmla="*/ 34 w 98"/>
                <a:gd name="T45" fmla="*/ 0 h 69"/>
                <a:gd name="T46" fmla="*/ 34 w 98"/>
                <a:gd name="T47" fmla="*/ 0 h 69"/>
                <a:gd name="T48" fmla="*/ 23 w 98"/>
                <a:gd name="T49" fmla="*/ 0 h 69"/>
                <a:gd name="T50" fmla="*/ 23 w 98"/>
                <a:gd name="T51" fmla="*/ 0 h 69"/>
                <a:gd name="T52" fmla="*/ 12 w 98"/>
                <a:gd name="T53" fmla="*/ 0 h 69"/>
                <a:gd name="T54" fmla="*/ 12 w 98"/>
                <a:gd name="T55" fmla="*/ 0 h 69"/>
                <a:gd name="T56" fmla="*/ 6 w 98"/>
                <a:gd name="T57" fmla="*/ 0 h 69"/>
                <a:gd name="T58" fmla="*/ 6 w 98"/>
                <a:gd name="T59" fmla="*/ 0 h 69"/>
                <a:gd name="T60" fmla="*/ 0 w 98"/>
                <a:gd name="T61" fmla="*/ 0 h 69"/>
                <a:gd name="T62" fmla="*/ 0 w 98"/>
                <a:gd name="T63" fmla="*/ 0 h 69"/>
                <a:gd name="T64" fmla="*/ 0 w 98"/>
                <a:gd name="T6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69">
                  <a:moveTo>
                    <a:pt x="97" y="68"/>
                  </a:moveTo>
                  <a:lnTo>
                    <a:pt x="97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Freeform 416"/>
            <p:cNvSpPr>
              <a:spLocks noChangeArrowheads="1"/>
            </p:cNvSpPr>
            <p:nvPr/>
          </p:nvSpPr>
          <p:spPr bwMode="auto">
            <a:xfrm>
              <a:off x="6242050" y="3235325"/>
              <a:ext cx="17463" cy="11113"/>
            </a:xfrm>
            <a:custGeom>
              <a:avLst/>
              <a:gdLst>
                <a:gd name="T0" fmla="*/ 0 w 47"/>
                <a:gd name="T1" fmla="*/ 29 h 30"/>
                <a:gd name="T2" fmla="*/ 0 w 47"/>
                <a:gd name="T3" fmla="*/ 29 h 30"/>
                <a:gd name="T4" fmla="*/ 0 w 47"/>
                <a:gd name="T5" fmla="*/ 29 h 30"/>
                <a:gd name="T6" fmla="*/ 0 w 47"/>
                <a:gd name="T7" fmla="*/ 29 h 30"/>
                <a:gd name="T8" fmla="*/ 6 w 47"/>
                <a:gd name="T9" fmla="*/ 23 h 30"/>
                <a:gd name="T10" fmla="*/ 6 w 47"/>
                <a:gd name="T11" fmla="*/ 23 h 30"/>
                <a:gd name="T12" fmla="*/ 17 w 47"/>
                <a:gd name="T13" fmla="*/ 18 h 30"/>
                <a:gd name="T14" fmla="*/ 17 w 47"/>
                <a:gd name="T15" fmla="*/ 18 h 30"/>
                <a:gd name="T16" fmla="*/ 28 w 47"/>
                <a:gd name="T17" fmla="*/ 12 h 30"/>
                <a:gd name="T18" fmla="*/ 28 w 47"/>
                <a:gd name="T19" fmla="*/ 12 h 30"/>
                <a:gd name="T20" fmla="*/ 34 w 47"/>
                <a:gd name="T21" fmla="*/ 6 h 30"/>
                <a:gd name="T22" fmla="*/ 34 w 47"/>
                <a:gd name="T23" fmla="*/ 6 h 30"/>
                <a:gd name="T24" fmla="*/ 40 w 47"/>
                <a:gd name="T25" fmla="*/ 0 h 30"/>
                <a:gd name="T26" fmla="*/ 40 w 47"/>
                <a:gd name="T27" fmla="*/ 0 h 30"/>
                <a:gd name="T28" fmla="*/ 40 w 47"/>
                <a:gd name="T29" fmla="*/ 0 h 30"/>
                <a:gd name="T30" fmla="*/ 40 w 47"/>
                <a:gd name="T31" fmla="*/ 0 h 30"/>
                <a:gd name="T32" fmla="*/ 46 w 47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0"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Freeform 417"/>
            <p:cNvSpPr>
              <a:spLocks noChangeArrowheads="1"/>
            </p:cNvSpPr>
            <p:nvPr/>
          </p:nvSpPr>
          <p:spPr bwMode="auto">
            <a:xfrm>
              <a:off x="6208713" y="3159125"/>
              <a:ext cx="49212" cy="76200"/>
            </a:xfrm>
            <a:custGeom>
              <a:avLst/>
              <a:gdLst>
                <a:gd name="T0" fmla="*/ 137 w 138"/>
                <a:gd name="T1" fmla="*/ 210 h 211"/>
                <a:gd name="T2" fmla="*/ 131 w 138"/>
                <a:gd name="T3" fmla="*/ 205 h 211"/>
                <a:gd name="T4" fmla="*/ 131 w 138"/>
                <a:gd name="T5" fmla="*/ 193 h 211"/>
                <a:gd name="T6" fmla="*/ 125 w 138"/>
                <a:gd name="T7" fmla="*/ 176 h 211"/>
                <a:gd name="T8" fmla="*/ 131 w 138"/>
                <a:gd name="T9" fmla="*/ 165 h 211"/>
                <a:gd name="T10" fmla="*/ 125 w 138"/>
                <a:gd name="T11" fmla="*/ 159 h 211"/>
                <a:gd name="T12" fmla="*/ 119 w 138"/>
                <a:gd name="T13" fmla="*/ 159 h 211"/>
                <a:gd name="T14" fmla="*/ 113 w 138"/>
                <a:gd name="T15" fmla="*/ 165 h 211"/>
                <a:gd name="T16" fmla="*/ 102 w 138"/>
                <a:gd name="T17" fmla="*/ 159 h 211"/>
                <a:gd name="T18" fmla="*/ 91 w 138"/>
                <a:gd name="T19" fmla="*/ 154 h 211"/>
                <a:gd name="T20" fmla="*/ 85 w 138"/>
                <a:gd name="T21" fmla="*/ 148 h 211"/>
                <a:gd name="T22" fmla="*/ 80 w 138"/>
                <a:gd name="T23" fmla="*/ 137 h 211"/>
                <a:gd name="T24" fmla="*/ 80 w 138"/>
                <a:gd name="T25" fmla="*/ 131 h 211"/>
                <a:gd name="T26" fmla="*/ 91 w 138"/>
                <a:gd name="T27" fmla="*/ 119 h 211"/>
                <a:gd name="T28" fmla="*/ 97 w 138"/>
                <a:gd name="T29" fmla="*/ 114 h 211"/>
                <a:gd name="T30" fmla="*/ 91 w 138"/>
                <a:gd name="T31" fmla="*/ 114 h 211"/>
                <a:gd name="T32" fmla="*/ 91 w 138"/>
                <a:gd name="T33" fmla="*/ 108 h 211"/>
                <a:gd name="T34" fmla="*/ 85 w 138"/>
                <a:gd name="T35" fmla="*/ 103 h 211"/>
                <a:gd name="T36" fmla="*/ 80 w 138"/>
                <a:gd name="T37" fmla="*/ 97 h 211"/>
                <a:gd name="T38" fmla="*/ 68 w 138"/>
                <a:gd name="T39" fmla="*/ 91 h 211"/>
                <a:gd name="T40" fmla="*/ 57 w 138"/>
                <a:gd name="T41" fmla="*/ 85 h 211"/>
                <a:gd name="T42" fmla="*/ 46 w 138"/>
                <a:gd name="T43" fmla="*/ 85 h 211"/>
                <a:gd name="T44" fmla="*/ 46 w 138"/>
                <a:gd name="T45" fmla="*/ 79 h 211"/>
                <a:gd name="T46" fmla="*/ 46 w 138"/>
                <a:gd name="T47" fmla="*/ 79 h 211"/>
                <a:gd name="T48" fmla="*/ 57 w 138"/>
                <a:gd name="T49" fmla="*/ 68 h 211"/>
                <a:gd name="T50" fmla="*/ 62 w 138"/>
                <a:gd name="T51" fmla="*/ 57 h 211"/>
                <a:gd name="T52" fmla="*/ 57 w 138"/>
                <a:gd name="T53" fmla="*/ 51 h 211"/>
                <a:gd name="T54" fmla="*/ 51 w 138"/>
                <a:gd name="T55" fmla="*/ 46 h 211"/>
                <a:gd name="T56" fmla="*/ 46 w 138"/>
                <a:gd name="T57" fmla="*/ 34 h 211"/>
                <a:gd name="T58" fmla="*/ 40 w 138"/>
                <a:gd name="T59" fmla="*/ 29 h 211"/>
                <a:gd name="T60" fmla="*/ 34 w 138"/>
                <a:gd name="T61" fmla="*/ 29 h 211"/>
                <a:gd name="T62" fmla="*/ 22 w 138"/>
                <a:gd name="T63" fmla="*/ 34 h 211"/>
                <a:gd name="T64" fmla="*/ 17 w 138"/>
                <a:gd name="T65" fmla="*/ 34 h 211"/>
                <a:gd name="T66" fmla="*/ 6 w 138"/>
                <a:gd name="T67" fmla="*/ 29 h 211"/>
                <a:gd name="T68" fmla="*/ 6 w 138"/>
                <a:gd name="T69" fmla="*/ 23 h 211"/>
                <a:gd name="T70" fmla="*/ 0 w 138"/>
                <a:gd name="T71" fmla="*/ 12 h 211"/>
                <a:gd name="T72" fmla="*/ 0 w 138"/>
                <a:gd name="T7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211">
                  <a:moveTo>
                    <a:pt x="137" y="210"/>
                  </a:moveTo>
                  <a:lnTo>
                    <a:pt x="137" y="210"/>
                  </a:lnTo>
                  <a:lnTo>
                    <a:pt x="131" y="205"/>
                  </a:lnTo>
                  <a:lnTo>
                    <a:pt x="131" y="205"/>
                  </a:lnTo>
                  <a:lnTo>
                    <a:pt x="131" y="193"/>
                  </a:lnTo>
                  <a:lnTo>
                    <a:pt x="131" y="193"/>
                  </a:lnTo>
                  <a:lnTo>
                    <a:pt x="125" y="176"/>
                  </a:lnTo>
                  <a:lnTo>
                    <a:pt x="125" y="176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85" y="148"/>
                  </a:lnTo>
                  <a:lnTo>
                    <a:pt x="85" y="148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1"/>
                  </a:lnTo>
                  <a:lnTo>
                    <a:pt x="85" y="125"/>
                  </a:lnTo>
                  <a:lnTo>
                    <a:pt x="91" y="119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0" y="97"/>
                  </a:lnTo>
                  <a:lnTo>
                    <a:pt x="80" y="97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Freeform 418"/>
            <p:cNvSpPr>
              <a:spLocks noChangeArrowheads="1"/>
            </p:cNvSpPr>
            <p:nvPr/>
          </p:nvSpPr>
          <p:spPr bwMode="auto">
            <a:xfrm>
              <a:off x="6391275" y="3119438"/>
              <a:ext cx="92075" cy="28575"/>
            </a:xfrm>
            <a:custGeom>
              <a:avLst/>
              <a:gdLst>
                <a:gd name="T0" fmla="*/ 0 w 256"/>
                <a:gd name="T1" fmla="*/ 68 h 81"/>
                <a:gd name="T2" fmla="*/ 0 w 256"/>
                <a:gd name="T3" fmla="*/ 68 h 81"/>
                <a:gd name="T4" fmla="*/ 0 w 256"/>
                <a:gd name="T5" fmla="*/ 68 h 81"/>
                <a:gd name="T6" fmla="*/ 0 w 256"/>
                <a:gd name="T7" fmla="*/ 68 h 81"/>
                <a:gd name="T8" fmla="*/ 5 w 256"/>
                <a:gd name="T9" fmla="*/ 63 h 81"/>
                <a:gd name="T10" fmla="*/ 5 w 256"/>
                <a:gd name="T11" fmla="*/ 63 h 81"/>
                <a:gd name="T12" fmla="*/ 11 w 256"/>
                <a:gd name="T13" fmla="*/ 52 h 81"/>
                <a:gd name="T14" fmla="*/ 11 w 256"/>
                <a:gd name="T15" fmla="*/ 52 h 81"/>
                <a:gd name="T16" fmla="*/ 17 w 256"/>
                <a:gd name="T17" fmla="*/ 40 h 81"/>
                <a:gd name="T18" fmla="*/ 17 w 256"/>
                <a:gd name="T19" fmla="*/ 40 h 81"/>
                <a:gd name="T20" fmla="*/ 17 w 256"/>
                <a:gd name="T21" fmla="*/ 23 h 81"/>
                <a:gd name="T22" fmla="*/ 22 w 256"/>
                <a:gd name="T23" fmla="*/ 18 h 81"/>
                <a:gd name="T24" fmla="*/ 22 w 256"/>
                <a:gd name="T25" fmla="*/ 18 h 81"/>
                <a:gd name="T26" fmla="*/ 34 w 256"/>
                <a:gd name="T27" fmla="*/ 12 h 81"/>
                <a:gd name="T28" fmla="*/ 45 w 256"/>
                <a:gd name="T29" fmla="*/ 6 h 81"/>
                <a:gd name="T30" fmla="*/ 45 w 256"/>
                <a:gd name="T31" fmla="*/ 6 h 81"/>
                <a:gd name="T32" fmla="*/ 68 w 256"/>
                <a:gd name="T33" fmla="*/ 0 h 81"/>
                <a:gd name="T34" fmla="*/ 68 w 256"/>
                <a:gd name="T35" fmla="*/ 0 h 81"/>
                <a:gd name="T36" fmla="*/ 91 w 256"/>
                <a:gd name="T37" fmla="*/ 0 h 81"/>
                <a:gd name="T38" fmla="*/ 91 w 256"/>
                <a:gd name="T39" fmla="*/ 0 h 81"/>
                <a:gd name="T40" fmla="*/ 114 w 256"/>
                <a:gd name="T41" fmla="*/ 0 h 81"/>
                <a:gd name="T42" fmla="*/ 130 w 256"/>
                <a:gd name="T43" fmla="*/ 12 h 81"/>
                <a:gd name="T44" fmla="*/ 130 w 256"/>
                <a:gd name="T45" fmla="*/ 12 h 81"/>
                <a:gd name="T46" fmla="*/ 147 w 256"/>
                <a:gd name="T47" fmla="*/ 18 h 81"/>
                <a:gd name="T48" fmla="*/ 159 w 256"/>
                <a:gd name="T49" fmla="*/ 34 h 81"/>
                <a:gd name="T50" fmla="*/ 159 w 256"/>
                <a:gd name="T51" fmla="*/ 34 h 81"/>
                <a:gd name="T52" fmla="*/ 176 w 256"/>
                <a:gd name="T53" fmla="*/ 63 h 81"/>
                <a:gd name="T54" fmla="*/ 176 w 256"/>
                <a:gd name="T55" fmla="*/ 63 h 81"/>
                <a:gd name="T56" fmla="*/ 193 w 256"/>
                <a:gd name="T57" fmla="*/ 74 h 81"/>
                <a:gd name="T58" fmla="*/ 193 w 256"/>
                <a:gd name="T59" fmla="*/ 74 h 81"/>
                <a:gd name="T60" fmla="*/ 205 w 256"/>
                <a:gd name="T61" fmla="*/ 80 h 81"/>
                <a:gd name="T62" fmla="*/ 205 w 256"/>
                <a:gd name="T63" fmla="*/ 80 h 81"/>
                <a:gd name="T64" fmla="*/ 227 w 256"/>
                <a:gd name="T65" fmla="*/ 80 h 81"/>
                <a:gd name="T66" fmla="*/ 227 w 256"/>
                <a:gd name="T67" fmla="*/ 80 h 81"/>
                <a:gd name="T68" fmla="*/ 250 w 256"/>
                <a:gd name="T69" fmla="*/ 80 h 81"/>
                <a:gd name="T70" fmla="*/ 250 w 256"/>
                <a:gd name="T71" fmla="*/ 80 h 81"/>
                <a:gd name="T72" fmla="*/ 255 w 256"/>
                <a:gd name="T7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81">
                  <a:moveTo>
                    <a:pt x="0" y="68"/>
                  </a:move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34" y="12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14" y="0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47" y="18"/>
                  </a:lnTo>
                  <a:lnTo>
                    <a:pt x="159" y="34"/>
                  </a:lnTo>
                  <a:lnTo>
                    <a:pt x="159" y="34"/>
                  </a:lnTo>
                  <a:lnTo>
                    <a:pt x="176" y="63"/>
                  </a:lnTo>
                  <a:lnTo>
                    <a:pt x="176" y="63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50" y="80"/>
                  </a:lnTo>
                  <a:lnTo>
                    <a:pt x="250" y="80"/>
                  </a:lnTo>
                  <a:lnTo>
                    <a:pt x="255" y="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Freeform 419"/>
            <p:cNvSpPr>
              <a:spLocks noChangeArrowheads="1"/>
            </p:cNvSpPr>
            <p:nvPr/>
          </p:nvSpPr>
          <p:spPr bwMode="auto">
            <a:xfrm>
              <a:off x="6483350" y="3009900"/>
              <a:ext cx="366713" cy="163513"/>
            </a:xfrm>
            <a:custGeom>
              <a:avLst/>
              <a:gdLst>
                <a:gd name="T0" fmla="*/ 6 w 1019"/>
                <a:gd name="T1" fmla="*/ 210 h 456"/>
                <a:gd name="T2" fmla="*/ 12 w 1019"/>
                <a:gd name="T3" fmla="*/ 40 h 456"/>
                <a:gd name="T4" fmla="*/ 40 w 1019"/>
                <a:gd name="T5" fmla="*/ 29 h 456"/>
                <a:gd name="T6" fmla="*/ 63 w 1019"/>
                <a:gd name="T7" fmla="*/ 17 h 456"/>
                <a:gd name="T8" fmla="*/ 97 w 1019"/>
                <a:gd name="T9" fmla="*/ 6 h 456"/>
                <a:gd name="T10" fmla="*/ 114 w 1019"/>
                <a:gd name="T11" fmla="*/ 6 h 456"/>
                <a:gd name="T12" fmla="*/ 143 w 1019"/>
                <a:gd name="T13" fmla="*/ 0 h 456"/>
                <a:gd name="T14" fmla="*/ 154 w 1019"/>
                <a:gd name="T15" fmla="*/ 0 h 456"/>
                <a:gd name="T16" fmla="*/ 182 w 1019"/>
                <a:gd name="T17" fmla="*/ 6 h 456"/>
                <a:gd name="T18" fmla="*/ 200 w 1019"/>
                <a:gd name="T19" fmla="*/ 17 h 456"/>
                <a:gd name="T20" fmla="*/ 250 w 1019"/>
                <a:gd name="T21" fmla="*/ 57 h 456"/>
                <a:gd name="T22" fmla="*/ 353 w 1019"/>
                <a:gd name="T23" fmla="*/ 125 h 456"/>
                <a:gd name="T24" fmla="*/ 387 w 1019"/>
                <a:gd name="T25" fmla="*/ 154 h 456"/>
                <a:gd name="T26" fmla="*/ 393 w 1019"/>
                <a:gd name="T27" fmla="*/ 165 h 456"/>
                <a:gd name="T28" fmla="*/ 399 w 1019"/>
                <a:gd name="T29" fmla="*/ 188 h 456"/>
                <a:gd name="T30" fmla="*/ 404 w 1019"/>
                <a:gd name="T31" fmla="*/ 205 h 456"/>
                <a:gd name="T32" fmla="*/ 410 w 1019"/>
                <a:gd name="T33" fmla="*/ 256 h 456"/>
                <a:gd name="T34" fmla="*/ 410 w 1019"/>
                <a:gd name="T35" fmla="*/ 268 h 456"/>
                <a:gd name="T36" fmla="*/ 438 w 1019"/>
                <a:gd name="T37" fmla="*/ 268 h 456"/>
                <a:gd name="T38" fmla="*/ 461 w 1019"/>
                <a:gd name="T39" fmla="*/ 268 h 456"/>
                <a:gd name="T40" fmla="*/ 506 w 1019"/>
                <a:gd name="T41" fmla="*/ 279 h 456"/>
                <a:gd name="T42" fmla="*/ 535 w 1019"/>
                <a:gd name="T43" fmla="*/ 284 h 456"/>
                <a:gd name="T44" fmla="*/ 569 w 1019"/>
                <a:gd name="T45" fmla="*/ 290 h 456"/>
                <a:gd name="T46" fmla="*/ 574 w 1019"/>
                <a:gd name="T47" fmla="*/ 279 h 456"/>
                <a:gd name="T48" fmla="*/ 580 w 1019"/>
                <a:gd name="T49" fmla="*/ 279 h 456"/>
                <a:gd name="T50" fmla="*/ 586 w 1019"/>
                <a:gd name="T51" fmla="*/ 290 h 456"/>
                <a:gd name="T52" fmla="*/ 603 w 1019"/>
                <a:gd name="T53" fmla="*/ 313 h 456"/>
                <a:gd name="T54" fmla="*/ 614 w 1019"/>
                <a:gd name="T55" fmla="*/ 319 h 456"/>
                <a:gd name="T56" fmla="*/ 631 w 1019"/>
                <a:gd name="T57" fmla="*/ 324 h 456"/>
                <a:gd name="T58" fmla="*/ 643 w 1019"/>
                <a:gd name="T59" fmla="*/ 324 h 456"/>
                <a:gd name="T60" fmla="*/ 659 w 1019"/>
                <a:gd name="T61" fmla="*/ 324 h 456"/>
                <a:gd name="T62" fmla="*/ 665 w 1019"/>
                <a:gd name="T63" fmla="*/ 330 h 456"/>
                <a:gd name="T64" fmla="*/ 671 w 1019"/>
                <a:gd name="T65" fmla="*/ 347 h 456"/>
                <a:gd name="T66" fmla="*/ 677 w 1019"/>
                <a:gd name="T67" fmla="*/ 347 h 456"/>
                <a:gd name="T68" fmla="*/ 683 w 1019"/>
                <a:gd name="T69" fmla="*/ 359 h 456"/>
                <a:gd name="T70" fmla="*/ 677 w 1019"/>
                <a:gd name="T71" fmla="*/ 364 h 456"/>
                <a:gd name="T72" fmla="*/ 677 w 1019"/>
                <a:gd name="T73" fmla="*/ 381 h 456"/>
                <a:gd name="T74" fmla="*/ 683 w 1019"/>
                <a:gd name="T75" fmla="*/ 387 h 456"/>
                <a:gd name="T76" fmla="*/ 717 w 1019"/>
                <a:gd name="T77" fmla="*/ 398 h 456"/>
                <a:gd name="T78" fmla="*/ 734 w 1019"/>
                <a:gd name="T79" fmla="*/ 404 h 456"/>
                <a:gd name="T80" fmla="*/ 762 w 1019"/>
                <a:gd name="T81" fmla="*/ 398 h 456"/>
                <a:gd name="T82" fmla="*/ 774 w 1019"/>
                <a:gd name="T83" fmla="*/ 398 h 456"/>
                <a:gd name="T84" fmla="*/ 802 w 1019"/>
                <a:gd name="T85" fmla="*/ 415 h 456"/>
                <a:gd name="T86" fmla="*/ 802 w 1019"/>
                <a:gd name="T87" fmla="*/ 427 h 456"/>
                <a:gd name="T88" fmla="*/ 802 w 1019"/>
                <a:gd name="T89" fmla="*/ 449 h 456"/>
                <a:gd name="T90" fmla="*/ 802 w 1019"/>
                <a:gd name="T91" fmla="*/ 455 h 456"/>
                <a:gd name="T92" fmla="*/ 819 w 1019"/>
                <a:gd name="T93" fmla="*/ 449 h 456"/>
                <a:gd name="T94" fmla="*/ 824 w 1019"/>
                <a:gd name="T95" fmla="*/ 444 h 456"/>
                <a:gd name="T96" fmla="*/ 830 w 1019"/>
                <a:gd name="T97" fmla="*/ 432 h 456"/>
                <a:gd name="T98" fmla="*/ 830 w 1019"/>
                <a:gd name="T99" fmla="*/ 415 h 456"/>
                <a:gd name="T100" fmla="*/ 859 w 1019"/>
                <a:gd name="T101" fmla="*/ 415 h 456"/>
                <a:gd name="T102" fmla="*/ 870 w 1019"/>
                <a:gd name="T103" fmla="*/ 409 h 456"/>
                <a:gd name="T104" fmla="*/ 876 w 1019"/>
                <a:gd name="T105" fmla="*/ 404 h 456"/>
                <a:gd name="T106" fmla="*/ 881 w 1019"/>
                <a:gd name="T107" fmla="*/ 387 h 456"/>
                <a:gd name="T108" fmla="*/ 899 w 1019"/>
                <a:gd name="T109" fmla="*/ 364 h 456"/>
                <a:gd name="T110" fmla="*/ 909 w 1019"/>
                <a:gd name="T111" fmla="*/ 359 h 456"/>
                <a:gd name="T112" fmla="*/ 933 w 1019"/>
                <a:gd name="T113" fmla="*/ 353 h 456"/>
                <a:gd name="T114" fmla="*/ 938 w 1019"/>
                <a:gd name="T115" fmla="*/ 347 h 456"/>
                <a:gd name="T116" fmla="*/ 949 w 1019"/>
                <a:gd name="T117" fmla="*/ 335 h 456"/>
                <a:gd name="T118" fmla="*/ 967 w 1019"/>
                <a:gd name="T119" fmla="*/ 330 h 456"/>
                <a:gd name="T120" fmla="*/ 989 w 1019"/>
                <a:gd name="T121" fmla="*/ 324 h 456"/>
                <a:gd name="T122" fmla="*/ 1001 w 1019"/>
                <a:gd name="T123" fmla="*/ 324 h 456"/>
                <a:gd name="T124" fmla="*/ 1018 w 1019"/>
                <a:gd name="T125" fmla="*/ 31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9" h="456">
                  <a:moveTo>
                    <a:pt x="0" y="381"/>
                  </a:moveTo>
                  <a:lnTo>
                    <a:pt x="6" y="296"/>
                  </a:lnTo>
                  <a:lnTo>
                    <a:pt x="6" y="210"/>
                  </a:lnTo>
                  <a:lnTo>
                    <a:pt x="6" y="125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182" y="6"/>
                  </a:lnTo>
                  <a:lnTo>
                    <a:pt x="200" y="17"/>
                  </a:lnTo>
                  <a:lnTo>
                    <a:pt x="216" y="34"/>
                  </a:lnTo>
                  <a:lnTo>
                    <a:pt x="234" y="45"/>
                  </a:lnTo>
                  <a:lnTo>
                    <a:pt x="250" y="57"/>
                  </a:lnTo>
                  <a:lnTo>
                    <a:pt x="285" y="80"/>
                  </a:lnTo>
                  <a:lnTo>
                    <a:pt x="319" y="103"/>
                  </a:lnTo>
                  <a:lnTo>
                    <a:pt x="353" y="125"/>
                  </a:lnTo>
                  <a:lnTo>
                    <a:pt x="387" y="148"/>
                  </a:lnTo>
                  <a:lnTo>
                    <a:pt x="387" y="148"/>
                  </a:lnTo>
                  <a:lnTo>
                    <a:pt x="387" y="154"/>
                  </a:lnTo>
                  <a:lnTo>
                    <a:pt x="387" y="154"/>
                  </a:lnTo>
                  <a:lnTo>
                    <a:pt x="393" y="165"/>
                  </a:lnTo>
                  <a:lnTo>
                    <a:pt x="393" y="165"/>
                  </a:lnTo>
                  <a:lnTo>
                    <a:pt x="399" y="176"/>
                  </a:lnTo>
                  <a:lnTo>
                    <a:pt x="399" y="176"/>
                  </a:lnTo>
                  <a:lnTo>
                    <a:pt x="399" y="188"/>
                  </a:lnTo>
                  <a:lnTo>
                    <a:pt x="399" y="188"/>
                  </a:lnTo>
                  <a:lnTo>
                    <a:pt x="404" y="205"/>
                  </a:lnTo>
                  <a:lnTo>
                    <a:pt x="404" y="205"/>
                  </a:lnTo>
                  <a:lnTo>
                    <a:pt x="404" y="234"/>
                  </a:lnTo>
                  <a:lnTo>
                    <a:pt x="404" y="234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0" y="268"/>
                  </a:lnTo>
                  <a:lnTo>
                    <a:pt x="410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38" y="268"/>
                  </a:lnTo>
                  <a:lnTo>
                    <a:pt x="438" y="268"/>
                  </a:lnTo>
                  <a:lnTo>
                    <a:pt x="461" y="268"/>
                  </a:lnTo>
                  <a:lnTo>
                    <a:pt x="461" y="268"/>
                  </a:lnTo>
                  <a:lnTo>
                    <a:pt x="484" y="273"/>
                  </a:lnTo>
                  <a:lnTo>
                    <a:pt x="484" y="273"/>
                  </a:lnTo>
                  <a:lnTo>
                    <a:pt x="506" y="279"/>
                  </a:lnTo>
                  <a:lnTo>
                    <a:pt x="506" y="279"/>
                  </a:lnTo>
                  <a:lnTo>
                    <a:pt x="535" y="284"/>
                  </a:lnTo>
                  <a:lnTo>
                    <a:pt x="535" y="284"/>
                  </a:lnTo>
                  <a:lnTo>
                    <a:pt x="558" y="284"/>
                  </a:lnTo>
                  <a:lnTo>
                    <a:pt x="558" y="284"/>
                  </a:lnTo>
                  <a:lnTo>
                    <a:pt x="569" y="290"/>
                  </a:lnTo>
                  <a:lnTo>
                    <a:pt x="569" y="284"/>
                  </a:lnTo>
                  <a:lnTo>
                    <a:pt x="574" y="279"/>
                  </a:lnTo>
                  <a:lnTo>
                    <a:pt x="574" y="279"/>
                  </a:lnTo>
                  <a:lnTo>
                    <a:pt x="580" y="273"/>
                  </a:lnTo>
                  <a:lnTo>
                    <a:pt x="580" y="273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86" y="290"/>
                  </a:lnTo>
                  <a:lnTo>
                    <a:pt x="586" y="290"/>
                  </a:lnTo>
                  <a:lnTo>
                    <a:pt x="597" y="301"/>
                  </a:lnTo>
                  <a:lnTo>
                    <a:pt x="597" y="301"/>
                  </a:lnTo>
                  <a:lnTo>
                    <a:pt x="603" y="313"/>
                  </a:lnTo>
                  <a:lnTo>
                    <a:pt x="603" y="313"/>
                  </a:lnTo>
                  <a:lnTo>
                    <a:pt x="614" y="319"/>
                  </a:lnTo>
                  <a:lnTo>
                    <a:pt x="614" y="319"/>
                  </a:lnTo>
                  <a:lnTo>
                    <a:pt x="620" y="324"/>
                  </a:lnTo>
                  <a:lnTo>
                    <a:pt x="620" y="324"/>
                  </a:lnTo>
                  <a:lnTo>
                    <a:pt x="631" y="324"/>
                  </a:lnTo>
                  <a:lnTo>
                    <a:pt x="631" y="324"/>
                  </a:lnTo>
                  <a:lnTo>
                    <a:pt x="643" y="324"/>
                  </a:lnTo>
                  <a:lnTo>
                    <a:pt x="643" y="324"/>
                  </a:lnTo>
                  <a:lnTo>
                    <a:pt x="654" y="324"/>
                  </a:lnTo>
                  <a:lnTo>
                    <a:pt x="654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65" y="330"/>
                  </a:lnTo>
                  <a:lnTo>
                    <a:pt x="665" y="330"/>
                  </a:lnTo>
                  <a:lnTo>
                    <a:pt x="665" y="341"/>
                  </a:lnTo>
                  <a:lnTo>
                    <a:pt x="665" y="341"/>
                  </a:lnTo>
                  <a:lnTo>
                    <a:pt x="671" y="347"/>
                  </a:lnTo>
                  <a:lnTo>
                    <a:pt x="671" y="347"/>
                  </a:lnTo>
                  <a:lnTo>
                    <a:pt x="677" y="347"/>
                  </a:lnTo>
                  <a:lnTo>
                    <a:pt x="677" y="347"/>
                  </a:lnTo>
                  <a:lnTo>
                    <a:pt x="677" y="353"/>
                  </a:lnTo>
                  <a:lnTo>
                    <a:pt x="677" y="353"/>
                  </a:lnTo>
                  <a:lnTo>
                    <a:pt x="683" y="359"/>
                  </a:lnTo>
                  <a:lnTo>
                    <a:pt x="683" y="359"/>
                  </a:lnTo>
                  <a:lnTo>
                    <a:pt x="677" y="364"/>
                  </a:lnTo>
                  <a:lnTo>
                    <a:pt x="677" y="364"/>
                  </a:lnTo>
                  <a:lnTo>
                    <a:pt x="677" y="375"/>
                  </a:lnTo>
                  <a:lnTo>
                    <a:pt x="677" y="375"/>
                  </a:lnTo>
                  <a:lnTo>
                    <a:pt x="677" y="381"/>
                  </a:lnTo>
                  <a:lnTo>
                    <a:pt x="677" y="381"/>
                  </a:lnTo>
                  <a:lnTo>
                    <a:pt x="683" y="387"/>
                  </a:lnTo>
                  <a:lnTo>
                    <a:pt x="683" y="387"/>
                  </a:lnTo>
                  <a:lnTo>
                    <a:pt x="694" y="393"/>
                  </a:lnTo>
                  <a:lnTo>
                    <a:pt x="694" y="393"/>
                  </a:lnTo>
                  <a:lnTo>
                    <a:pt x="717" y="398"/>
                  </a:lnTo>
                  <a:lnTo>
                    <a:pt x="717" y="398"/>
                  </a:lnTo>
                  <a:lnTo>
                    <a:pt x="734" y="404"/>
                  </a:lnTo>
                  <a:lnTo>
                    <a:pt x="734" y="404"/>
                  </a:lnTo>
                  <a:lnTo>
                    <a:pt x="745" y="398"/>
                  </a:lnTo>
                  <a:lnTo>
                    <a:pt x="745" y="398"/>
                  </a:lnTo>
                  <a:lnTo>
                    <a:pt x="762" y="398"/>
                  </a:lnTo>
                  <a:lnTo>
                    <a:pt x="762" y="398"/>
                  </a:lnTo>
                  <a:lnTo>
                    <a:pt x="774" y="398"/>
                  </a:lnTo>
                  <a:lnTo>
                    <a:pt x="774" y="398"/>
                  </a:lnTo>
                  <a:lnTo>
                    <a:pt x="790" y="404"/>
                  </a:lnTo>
                  <a:lnTo>
                    <a:pt x="790" y="404"/>
                  </a:lnTo>
                  <a:lnTo>
                    <a:pt x="802" y="415"/>
                  </a:lnTo>
                  <a:lnTo>
                    <a:pt x="802" y="415"/>
                  </a:lnTo>
                  <a:lnTo>
                    <a:pt x="802" y="427"/>
                  </a:lnTo>
                  <a:lnTo>
                    <a:pt x="802" y="427"/>
                  </a:lnTo>
                  <a:lnTo>
                    <a:pt x="802" y="444"/>
                  </a:lnTo>
                  <a:lnTo>
                    <a:pt x="802" y="444"/>
                  </a:lnTo>
                  <a:lnTo>
                    <a:pt x="802" y="449"/>
                  </a:lnTo>
                  <a:lnTo>
                    <a:pt x="802" y="449"/>
                  </a:lnTo>
                  <a:lnTo>
                    <a:pt x="802" y="455"/>
                  </a:lnTo>
                  <a:lnTo>
                    <a:pt x="802" y="455"/>
                  </a:lnTo>
                  <a:lnTo>
                    <a:pt x="813" y="455"/>
                  </a:lnTo>
                  <a:lnTo>
                    <a:pt x="813" y="455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24" y="444"/>
                  </a:lnTo>
                  <a:lnTo>
                    <a:pt x="824" y="444"/>
                  </a:lnTo>
                  <a:lnTo>
                    <a:pt x="830" y="444"/>
                  </a:lnTo>
                  <a:lnTo>
                    <a:pt x="830" y="438"/>
                  </a:lnTo>
                  <a:lnTo>
                    <a:pt x="830" y="432"/>
                  </a:lnTo>
                  <a:lnTo>
                    <a:pt x="830" y="427"/>
                  </a:lnTo>
                  <a:lnTo>
                    <a:pt x="830" y="415"/>
                  </a:lnTo>
                  <a:lnTo>
                    <a:pt x="830" y="415"/>
                  </a:lnTo>
                  <a:lnTo>
                    <a:pt x="847" y="415"/>
                  </a:lnTo>
                  <a:lnTo>
                    <a:pt x="847" y="415"/>
                  </a:lnTo>
                  <a:lnTo>
                    <a:pt x="859" y="415"/>
                  </a:lnTo>
                  <a:lnTo>
                    <a:pt x="859" y="415"/>
                  </a:lnTo>
                  <a:lnTo>
                    <a:pt x="870" y="409"/>
                  </a:lnTo>
                  <a:lnTo>
                    <a:pt x="870" y="409"/>
                  </a:lnTo>
                  <a:lnTo>
                    <a:pt x="876" y="409"/>
                  </a:lnTo>
                  <a:lnTo>
                    <a:pt x="876" y="409"/>
                  </a:lnTo>
                  <a:lnTo>
                    <a:pt x="876" y="404"/>
                  </a:lnTo>
                  <a:lnTo>
                    <a:pt x="876" y="404"/>
                  </a:lnTo>
                  <a:lnTo>
                    <a:pt x="881" y="387"/>
                  </a:lnTo>
                  <a:lnTo>
                    <a:pt x="881" y="387"/>
                  </a:lnTo>
                  <a:lnTo>
                    <a:pt x="887" y="375"/>
                  </a:lnTo>
                  <a:lnTo>
                    <a:pt x="887" y="375"/>
                  </a:lnTo>
                  <a:lnTo>
                    <a:pt x="899" y="364"/>
                  </a:lnTo>
                  <a:lnTo>
                    <a:pt x="899" y="364"/>
                  </a:lnTo>
                  <a:lnTo>
                    <a:pt x="909" y="359"/>
                  </a:lnTo>
                  <a:lnTo>
                    <a:pt x="909" y="359"/>
                  </a:lnTo>
                  <a:lnTo>
                    <a:pt x="921" y="359"/>
                  </a:lnTo>
                  <a:lnTo>
                    <a:pt x="921" y="359"/>
                  </a:lnTo>
                  <a:lnTo>
                    <a:pt x="933" y="353"/>
                  </a:lnTo>
                  <a:lnTo>
                    <a:pt x="933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44" y="335"/>
                  </a:lnTo>
                  <a:lnTo>
                    <a:pt x="944" y="335"/>
                  </a:lnTo>
                  <a:lnTo>
                    <a:pt x="949" y="335"/>
                  </a:lnTo>
                  <a:lnTo>
                    <a:pt x="949" y="335"/>
                  </a:lnTo>
                  <a:lnTo>
                    <a:pt x="967" y="330"/>
                  </a:lnTo>
                  <a:lnTo>
                    <a:pt x="967" y="330"/>
                  </a:lnTo>
                  <a:lnTo>
                    <a:pt x="978" y="330"/>
                  </a:lnTo>
                  <a:lnTo>
                    <a:pt x="978" y="330"/>
                  </a:lnTo>
                  <a:lnTo>
                    <a:pt x="989" y="324"/>
                  </a:lnTo>
                  <a:lnTo>
                    <a:pt x="989" y="324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6" y="324"/>
                  </a:lnTo>
                  <a:lnTo>
                    <a:pt x="1006" y="324"/>
                  </a:lnTo>
                  <a:lnTo>
                    <a:pt x="1018" y="31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Freeform 420"/>
            <p:cNvSpPr>
              <a:spLocks noChangeArrowheads="1"/>
            </p:cNvSpPr>
            <p:nvPr/>
          </p:nvSpPr>
          <p:spPr bwMode="auto">
            <a:xfrm>
              <a:off x="6851650" y="3094038"/>
              <a:ext cx="247650" cy="28575"/>
            </a:xfrm>
            <a:custGeom>
              <a:avLst/>
              <a:gdLst>
                <a:gd name="T0" fmla="*/ 0 w 689"/>
                <a:gd name="T1" fmla="*/ 79 h 80"/>
                <a:gd name="T2" fmla="*/ 6 w 689"/>
                <a:gd name="T3" fmla="*/ 73 h 80"/>
                <a:gd name="T4" fmla="*/ 17 w 689"/>
                <a:gd name="T5" fmla="*/ 56 h 80"/>
                <a:gd name="T6" fmla="*/ 40 w 689"/>
                <a:gd name="T7" fmla="*/ 39 h 80"/>
                <a:gd name="T8" fmla="*/ 57 w 689"/>
                <a:gd name="T9" fmla="*/ 34 h 80"/>
                <a:gd name="T10" fmla="*/ 75 w 689"/>
                <a:gd name="T11" fmla="*/ 34 h 80"/>
                <a:gd name="T12" fmla="*/ 86 w 689"/>
                <a:gd name="T13" fmla="*/ 34 h 80"/>
                <a:gd name="T14" fmla="*/ 97 w 689"/>
                <a:gd name="T15" fmla="*/ 34 h 80"/>
                <a:gd name="T16" fmla="*/ 108 w 689"/>
                <a:gd name="T17" fmla="*/ 34 h 80"/>
                <a:gd name="T18" fmla="*/ 131 w 689"/>
                <a:gd name="T19" fmla="*/ 39 h 80"/>
                <a:gd name="T20" fmla="*/ 154 w 689"/>
                <a:gd name="T21" fmla="*/ 56 h 80"/>
                <a:gd name="T22" fmla="*/ 176 w 689"/>
                <a:gd name="T23" fmla="*/ 73 h 80"/>
                <a:gd name="T24" fmla="*/ 182 w 689"/>
                <a:gd name="T25" fmla="*/ 79 h 80"/>
                <a:gd name="T26" fmla="*/ 182 w 689"/>
                <a:gd name="T27" fmla="*/ 73 h 80"/>
                <a:gd name="T28" fmla="*/ 188 w 689"/>
                <a:gd name="T29" fmla="*/ 67 h 80"/>
                <a:gd name="T30" fmla="*/ 194 w 689"/>
                <a:gd name="T31" fmla="*/ 56 h 80"/>
                <a:gd name="T32" fmla="*/ 205 w 689"/>
                <a:gd name="T33" fmla="*/ 56 h 80"/>
                <a:gd name="T34" fmla="*/ 205 w 689"/>
                <a:gd name="T35" fmla="*/ 50 h 80"/>
                <a:gd name="T36" fmla="*/ 211 w 689"/>
                <a:gd name="T37" fmla="*/ 45 h 80"/>
                <a:gd name="T38" fmla="*/ 216 w 689"/>
                <a:gd name="T39" fmla="*/ 39 h 80"/>
                <a:gd name="T40" fmla="*/ 228 w 689"/>
                <a:gd name="T41" fmla="*/ 28 h 80"/>
                <a:gd name="T42" fmla="*/ 234 w 689"/>
                <a:gd name="T43" fmla="*/ 22 h 80"/>
                <a:gd name="T44" fmla="*/ 239 w 689"/>
                <a:gd name="T45" fmla="*/ 22 h 80"/>
                <a:gd name="T46" fmla="*/ 245 w 689"/>
                <a:gd name="T47" fmla="*/ 22 h 80"/>
                <a:gd name="T48" fmla="*/ 256 w 689"/>
                <a:gd name="T49" fmla="*/ 16 h 80"/>
                <a:gd name="T50" fmla="*/ 273 w 689"/>
                <a:gd name="T51" fmla="*/ 5 h 80"/>
                <a:gd name="T52" fmla="*/ 279 w 689"/>
                <a:gd name="T53" fmla="*/ 5 h 80"/>
                <a:gd name="T54" fmla="*/ 285 w 689"/>
                <a:gd name="T55" fmla="*/ 10 h 80"/>
                <a:gd name="T56" fmla="*/ 290 w 689"/>
                <a:gd name="T57" fmla="*/ 22 h 80"/>
                <a:gd name="T58" fmla="*/ 307 w 689"/>
                <a:gd name="T59" fmla="*/ 28 h 80"/>
                <a:gd name="T60" fmla="*/ 319 w 689"/>
                <a:gd name="T61" fmla="*/ 34 h 80"/>
                <a:gd name="T62" fmla="*/ 325 w 689"/>
                <a:gd name="T63" fmla="*/ 39 h 80"/>
                <a:gd name="T64" fmla="*/ 325 w 689"/>
                <a:gd name="T65" fmla="*/ 45 h 80"/>
                <a:gd name="T66" fmla="*/ 335 w 689"/>
                <a:gd name="T67" fmla="*/ 45 h 80"/>
                <a:gd name="T68" fmla="*/ 359 w 689"/>
                <a:gd name="T69" fmla="*/ 39 h 80"/>
                <a:gd name="T70" fmla="*/ 381 w 689"/>
                <a:gd name="T71" fmla="*/ 22 h 80"/>
                <a:gd name="T72" fmla="*/ 398 w 689"/>
                <a:gd name="T73" fmla="*/ 10 h 80"/>
                <a:gd name="T74" fmla="*/ 415 w 689"/>
                <a:gd name="T75" fmla="*/ 5 h 80"/>
                <a:gd name="T76" fmla="*/ 432 w 689"/>
                <a:gd name="T77" fmla="*/ 5 h 80"/>
                <a:gd name="T78" fmla="*/ 455 w 689"/>
                <a:gd name="T79" fmla="*/ 5 h 80"/>
                <a:gd name="T80" fmla="*/ 478 w 689"/>
                <a:gd name="T81" fmla="*/ 5 h 80"/>
                <a:gd name="T82" fmla="*/ 500 w 689"/>
                <a:gd name="T83" fmla="*/ 0 h 80"/>
                <a:gd name="T84" fmla="*/ 518 w 689"/>
                <a:gd name="T85" fmla="*/ 0 h 80"/>
                <a:gd name="T86" fmla="*/ 535 w 689"/>
                <a:gd name="T87" fmla="*/ 0 h 80"/>
                <a:gd name="T88" fmla="*/ 546 w 689"/>
                <a:gd name="T89" fmla="*/ 5 h 80"/>
                <a:gd name="T90" fmla="*/ 563 w 689"/>
                <a:gd name="T91" fmla="*/ 5 h 80"/>
                <a:gd name="T92" fmla="*/ 575 w 689"/>
                <a:gd name="T93" fmla="*/ 10 h 80"/>
                <a:gd name="T94" fmla="*/ 591 w 689"/>
                <a:gd name="T95" fmla="*/ 16 h 80"/>
                <a:gd name="T96" fmla="*/ 603 w 689"/>
                <a:gd name="T97" fmla="*/ 22 h 80"/>
                <a:gd name="T98" fmla="*/ 609 w 689"/>
                <a:gd name="T99" fmla="*/ 34 h 80"/>
                <a:gd name="T100" fmla="*/ 614 w 689"/>
                <a:gd name="T101" fmla="*/ 39 h 80"/>
                <a:gd name="T102" fmla="*/ 631 w 689"/>
                <a:gd name="T103" fmla="*/ 45 h 80"/>
                <a:gd name="T104" fmla="*/ 643 w 689"/>
                <a:gd name="T105" fmla="*/ 50 h 80"/>
                <a:gd name="T106" fmla="*/ 660 w 689"/>
                <a:gd name="T107" fmla="*/ 56 h 80"/>
                <a:gd name="T108" fmla="*/ 677 w 689"/>
                <a:gd name="T10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9" h="80">
                  <a:moveTo>
                    <a:pt x="0" y="79"/>
                  </a:moveTo>
                  <a:lnTo>
                    <a:pt x="0" y="79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0" y="39"/>
                  </a:lnTo>
                  <a:lnTo>
                    <a:pt x="40" y="39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20" y="34"/>
                  </a:lnTo>
                  <a:lnTo>
                    <a:pt x="131" y="39"/>
                  </a:lnTo>
                  <a:lnTo>
                    <a:pt x="131" y="39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82" y="79"/>
                  </a:lnTo>
                  <a:lnTo>
                    <a:pt x="182" y="73"/>
                  </a:lnTo>
                  <a:lnTo>
                    <a:pt x="182" y="73"/>
                  </a:lnTo>
                  <a:lnTo>
                    <a:pt x="188" y="67"/>
                  </a:lnTo>
                  <a:lnTo>
                    <a:pt x="188" y="67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205" y="56"/>
                  </a:lnTo>
                  <a:lnTo>
                    <a:pt x="205" y="56"/>
                  </a:lnTo>
                  <a:lnTo>
                    <a:pt x="205" y="50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1" y="45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9" y="22"/>
                  </a:lnTo>
                  <a:lnTo>
                    <a:pt x="239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85" y="10"/>
                  </a:lnTo>
                  <a:lnTo>
                    <a:pt x="285" y="10"/>
                  </a:lnTo>
                  <a:lnTo>
                    <a:pt x="290" y="22"/>
                  </a:lnTo>
                  <a:lnTo>
                    <a:pt x="290" y="22"/>
                  </a:lnTo>
                  <a:lnTo>
                    <a:pt x="307" y="28"/>
                  </a:lnTo>
                  <a:lnTo>
                    <a:pt x="307" y="28"/>
                  </a:lnTo>
                  <a:lnTo>
                    <a:pt x="319" y="34"/>
                  </a:lnTo>
                  <a:lnTo>
                    <a:pt x="319" y="34"/>
                  </a:lnTo>
                  <a:lnTo>
                    <a:pt x="325" y="39"/>
                  </a:lnTo>
                  <a:lnTo>
                    <a:pt x="325" y="39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35" y="45"/>
                  </a:lnTo>
                  <a:lnTo>
                    <a:pt x="335" y="45"/>
                  </a:lnTo>
                  <a:lnTo>
                    <a:pt x="359" y="39"/>
                  </a:lnTo>
                  <a:lnTo>
                    <a:pt x="359" y="39"/>
                  </a:lnTo>
                  <a:lnTo>
                    <a:pt x="381" y="22"/>
                  </a:lnTo>
                  <a:lnTo>
                    <a:pt x="381" y="22"/>
                  </a:lnTo>
                  <a:lnTo>
                    <a:pt x="398" y="10"/>
                  </a:lnTo>
                  <a:lnTo>
                    <a:pt x="398" y="10"/>
                  </a:lnTo>
                  <a:lnTo>
                    <a:pt x="415" y="5"/>
                  </a:lnTo>
                  <a:lnTo>
                    <a:pt x="415" y="5"/>
                  </a:lnTo>
                  <a:lnTo>
                    <a:pt x="432" y="5"/>
                  </a:lnTo>
                  <a:lnTo>
                    <a:pt x="432" y="5"/>
                  </a:lnTo>
                  <a:lnTo>
                    <a:pt x="455" y="5"/>
                  </a:lnTo>
                  <a:lnTo>
                    <a:pt x="455" y="5"/>
                  </a:lnTo>
                  <a:lnTo>
                    <a:pt x="478" y="5"/>
                  </a:lnTo>
                  <a:lnTo>
                    <a:pt x="478" y="5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46" y="5"/>
                  </a:lnTo>
                  <a:lnTo>
                    <a:pt x="546" y="5"/>
                  </a:lnTo>
                  <a:lnTo>
                    <a:pt x="563" y="5"/>
                  </a:lnTo>
                  <a:lnTo>
                    <a:pt x="563" y="5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91" y="16"/>
                  </a:lnTo>
                  <a:lnTo>
                    <a:pt x="591" y="16"/>
                  </a:lnTo>
                  <a:lnTo>
                    <a:pt x="603" y="22"/>
                  </a:lnTo>
                  <a:lnTo>
                    <a:pt x="603" y="22"/>
                  </a:lnTo>
                  <a:lnTo>
                    <a:pt x="609" y="34"/>
                  </a:lnTo>
                  <a:lnTo>
                    <a:pt x="609" y="34"/>
                  </a:lnTo>
                  <a:lnTo>
                    <a:pt x="614" y="39"/>
                  </a:lnTo>
                  <a:lnTo>
                    <a:pt x="614" y="39"/>
                  </a:lnTo>
                  <a:lnTo>
                    <a:pt x="631" y="45"/>
                  </a:lnTo>
                  <a:lnTo>
                    <a:pt x="631" y="45"/>
                  </a:lnTo>
                  <a:lnTo>
                    <a:pt x="643" y="50"/>
                  </a:lnTo>
                  <a:lnTo>
                    <a:pt x="643" y="50"/>
                  </a:lnTo>
                  <a:lnTo>
                    <a:pt x="649" y="50"/>
                  </a:lnTo>
                  <a:lnTo>
                    <a:pt x="660" y="56"/>
                  </a:lnTo>
                  <a:lnTo>
                    <a:pt x="671" y="62"/>
                  </a:lnTo>
                  <a:lnTo>
                    <a:pt x="677" y="62"/>
                  </a:lnTo>
                  <a:lnTo>
                    <a:pt x="688" y="6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Freeform 421"/>
            <p:cNvSpPr>
              <a:spLocks noChangeArrowheads="1"/>
            </p:cNvSpPr>
            <p:nvPr/>
          </p:nvSpPr>
          <p:spPr bwMode="auto">
            <a:xfrm>
              <a:off x="7094538" y="3559175"/>
              <a:ext cx="209550" cy="123825"/>
            </a:xfrm>
            <a:custGeom>
              <a:avLst/>
              <a:gdLst>
                <a:gd name="T0" fmla="*/ 57 w 580"/>
                <a:gd name="T1" fmla="*/ 6 h 343"/>
                <a:gd name="T2" fmla="*/ 39 w 580"/>
                <a:gd name="T3" fmla="*/ 23 h 343"/>
                <a:gd name="T4" fmla="*/ 22 w 580"/>
                <a:gd name="T5" fmla="*/ 40 h 343"/>
                <a:gd name="T6" fmla="*/ 5 w 580"/>
                <a:gd name="T7" fmla="*/ 63 h 343"/>
                <a:gd name="T8" fmla="*/ 5 w 580"/>
                <a:gd name="T9" fmla="*/ 86 h 343"/>
                <a:gd name="T10" fmla="*/ 5 w 580"/>
                <a:gd name="T11" fmla="*/ 108 h 343"/>
                <a:gd name="T12" fmla="*/ 22 w 580"/>
                <a:gd name="T13" fmla="*/ 120 h 343"/>
                <a:gd name="T14" fmla="*/ 39 w 580"/>
                <a:gd name="T15" fmla="*/ 126 h 343"/>
                <a:gd name="T16" fmla="*/ 51 w 580"/>
                <a:gd name="T17" fmla="*/ 137 h 343"/>
                <a:gd name="T18" fmla="*/ 57 w 580"/>
                <a:gd name="T19" fmla="*/ 154 h 343"/>
                <a:gd name="T20" fmla="*/ 68 w 580"/>
                <a:gd name="T21" fmla="*/ 165 h 343"/>
                <a:gd name="T22" fmla="*/ 91 w 580"/>
                <a:gd name="T23" fmla="*/ 171 h 343"/>
                <a:gd name="T24" fmla="*/ 108 w 580"/>
                <a:gd name="T25" fmla="*/ 183 h 343"/>
                <a:gd name="T26" fmla="*/ 125 w 580"/>
                <a:gd name="T27" fmla="*/ 188 h 343"/>
                <a:gd name="T28" fmla="*/ 147 w 580"/>
                <a:gd name="T29" fmla="*/ 199 h 343"/>
                <a:gd name="T30" fmla="*/ 170 w 580"/>
                <a:gd name="T31" fmla="*/ 211 h 343"/>
                <a:gd name="T32" fmla="*/ 193 w 580"/>
                <a:gd name="T33" fmla="*/ 217 h 343"/>
                <a:gd name="T34" fmla="*/ 216 w 580"/>
                <a:gd name="T35" fmla="*/ 217 h 343"/>
                <a:gd name="T36" fmla="*/ 233 w 580"/>
                <a:gd name="T37" fmla="*/ 223 h 343"/>
                <a:gd name="T38" fmla="*/ 250 w 580"/>
                <a:gd name="T39" fmla="*/ 233 h 343"/>
                <a:gd name="T40" fmla="*/ 261 w 580"/>
                <a:gd name="T41" fmla="*/ 251 h 343"/>
                <a:gd name="T42" fmla="*/ 272 w 580"/>
                <a:gd name="T43" fmla="*/ 262 h 343"/>
                <a:gd name="T44" fmla="*/ 289 w 580"/>
                <a:gd name="T45" fmla="*/ 268 h 343"/>
                <a:gd name="T46" fmla="*/ 301 w 580"/>
                <a:gd name="T47" fmla="*/ 268 h 343"/>
                <a:gd name="T48" fmla="*/ 318 w 580"/>
                <a:gd name="T49" fmla="*/ 279 h 343"/>
                <a:gd name="T50" fmla="*/ 335 w 580"/>
                <a:gd name="T51" fmla="*/ 296 h 343"/>
                <a:gd name="T52" fmla="*/ 357 w 580"/>
                <a:gd name="T53" fmla="*/ 302 h 343"/>
                <a:gd name="T54" fmla="*/ 386 w 580"/>
                <a:gd name="T55" fmla="*/ 302 h 343"/>
                <a:gd name="T56" fmla="*/ 415 w 580"/>
                <a:gd name="T57" fmla="*/ 308 h 343"/>
                <a:gd name="T58" fmla="*/ 443 w 580"/>
                <a:gd name="T59" fmla="*/ 324 h 343"/>
                <a:gd name="T60" fmla="*/ 472 w 580"/>
                <a:gd name="T61" fmla="*/ 336 h 343"/>
                <a:gd name="T62" fmla="*/ 488 w 580"/>
                <a:gd name="T63" fmla="*/ 336 h 343"/>
                <a:gd name="T64" fmla="*/ 506 w 580"/>
                <a:gd name="T65" fmla="*/ 336 h 343"/>
                <a:gd name="T66" fmla="*/ 522 w 580"/>
                <a:gd name="T67" fmla="*/ 342 h 343"/>
                <a:gd name="T68" fmla="*/ 540 w 580"/>
                <a:gd name="T69" fmla="*/ 342 h 343"/>
                <a:gd name="T70" fmla="*/ 557 w 580"/>
                <a:gd name="T71" fmla="*/ 342 h 343"/>
                <a:gd name="T72" fmla="*/ 568 w 580"/>
                <a:gd name="T73" fmla="*/ 336 h 343"/>
                <a:gd name="T74" fmla="*/ 574 w 580"/>
                <a:gd name="T75" fmla="*/ 324 h 343"/>
                <a:gd name="T76" fmla="*/ 579 w 580"/>
                <a:gd name="T77" fmla="*/ 319 h 343"/>
                <a:gd name="T78" fmla="*/ 579 w 580"/>
                <a:gd name="T79" fmla="*/ 308 h 343"/>
                <a:gd name="T80" fmla="*/ 574 w 580"/>
                <a:gd name="T81" fmla="*/ 296 h 343"/>
                <a:gd name="T82" fmla="*/ 568 w 580"/>
                <a:gd name="T83" fmla="*/ 285 h 343"/>
                <a:gd name="T84" fmla="*/ 562 w 580"/>
                <a:gd name="T85" fmla="*/ 273 h 343"/>
                <a:gd name="T86" fmla="*/ 574 w 580"/>
                <a:gd name="T87" fmla="*/ 262 h 343"/>
                <a:gd name="T88" fmla="*/ 574 w 580"/>
                <a:gd name="T89" fmla="*/ 251 h 343"/>
                <a:gd name="T90" fmla="*/ 579 w 580"/>
                <a:gd name="T91" fmla="*/ 22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343">
                  <a:moveTo>
                    <a:pt x="68" y="0"/>
                  </a:moveTo>
                  <a:lnTo>
                    <a:pt x="57" y="6"/>
                  </a:lnTo>
                  <a:lnTo>
                    <a:pt x="51" y="12"/>
                  </a:lnTo>
                  <a:lnTo>
                    <a:pt x="39" y="23"/>
                  </a:lnTo>
                  <a:lnTo>
                    <a:pt x="28" y="29"/>
                  </a:lnTo>
                  <a:lnTo>
                    <a:pt x="22" y="40"/>
                  </a:lnTo>
                  <a:lnTo>
                    <a:pt x="17" y="52"/>
                  </a:lnTo>
                  <a:lnTo>
                    <a:pt x="5" y="63"/>
                  </a:lnTo>
                  <a:lnTo>
                    <a:pt x="0" y="74"/>
                  </a:lnTo>
                  <a:lnTo>
                    <a:pt x="5" y="86"/>
                  </a:lnTo>
                  <a:lnTo>
                    <a:pt x="5" y="97"/>
                  </a:lnTo>
                  <a:lnTo>
                    <a:pt x="5" y="108"/>
                  </a:lnTo>
                  <a:lnTo>
                    <a:pt x="11" y="114"/>
                  </a:lnTo>
                  <a:lnTo>
                    <a:pt x="22" y="120"/>
                  </a:lnTo>
                  <a:lnTo>
                    <a:pt x="28" y="126"/>
                  </a:lnTo>
                  <a:lnTo>
                    <a:pt x="39" y="126"/>
                  </a:lnTo>
                  <a:lnTo>
                    <a:pt x="51" y="131"/>
                  </a:lnTo>
                  <a:lnTo>
                    <a:pt x="51" y="137"/>
                  </a:lnTo>
                  <a:lnTo>
                    <a:pt x="57" y="148"/>
                  </a:lnTo>
                  <a:lnTo>
                    <a:pt x="57" y="154"/>
                  </a:lnTo>
                  <a:lnTo>
                    <a:pt x="62" y="159"/>
                  </a:lnTo>
                  <a:lnTo>
                    <a:pt x="68" y="165"/>
                  </a:lnTo>
                  <a:lnTo>
                    <a:pt x="79" y="171"/>
                  </a:lnTo>
                  <a:lnTo>
                    <a:pt x="91" y="171"/>
                  </a:lnTo>
                  <a:lnTo>
                    <a:pt x="97" y="177"/>
                  </a:lnTo>
                  <a:lnTo>
                    <a:pt x="108" y="183"/>
                  </a:lnTo>
                  <a:lnTo>
                    <a:pt x="119" y="183"/>
                  </a:lnTo>
                  <a:lnTo>
                    <a:pt x="125" y="188"/>
                  </a:lnTo>
                  <a:lnTo>
                    <a:pt x="136" y="194"/>
                  </a:lnTo>
                  <a:lnTo>
                    <a:pt x="147" y="199"/>
                  </a:lnTo>
                  <a:lnTo>
                    <a:pt x="159" y="205"/>
                  </a:lnTo>
                  <a:lnTo>
                    <a:pt x="170" y="211"/>
                  </a:lnTo>
                  <a:lnTo>
                    <a:pt x="182" y="217"/>
                  </a:lnTo>
                  <a:lnTo>
                    <a:pt x="193" y="217"/>
                  </a:lnTo>
                  <a:lnTo>
                    <a:pt x="204" y="217"/>
                  </a:lnTo>
                  <a:lnTo>
                    <a:pt x="216" y="217"/>
                  </a:lnTo>
                  <a:lnTo>
                    <a:pt x="227" y="217"/>
                  </a:lnTo>
                  <a:lnTo>
                    <a:pt x="233" y="223"/>
                  </a:lnTo>
                  <a:lnTo>
                    <a:pt x="238" y="228"/>
                  </a:lnTo>
                  <a:lnTo>
                    <a:pt x="250" y="233"/>
                  </a:lnTo>
                  <a:lnTo>
                    <a:pt x="256" y="239"/>
                  </a:lnTo>
                  <a:lnTo>
                    <a:pt x="261" y="251"/>
                  </a:lnTo>
                  <a:lnTo>
                    <a:pt x="267" y="256"/>
                  </a:lnTo>
                  <a:lnTo>
                    <a:pt x="272" y="262"/>
                  </a:lnTo>
                  <a:lnTo>
                    <a:pt x="278" y="268"/>
                  </a:lnTo>
                  <a:lnTo>
                    <a:pt x="289" y="268"/>
                  </a:lnTo>
                  <a:lnTo>
                    <a:pt x="295" y="268"/>
                  </a:lnTo>
                  <a:lnTo>
                    <a:pt x="301" y="268"/>
                  </a:lnTo>
                  <a:lnTo>
                    <a:pt x="312" y="268"/>
                  </a:lnTo>
                  <a:lnTo>
                    <a:pt x="318" y="279"/>
                  </a:lnTo>
                  <a:lnTo>
                    <a:pt x="323" y="285"/>
                  </a:lnTo>
                  <a:lnTo>
                    <a:pt x="335" y="296"/>
                  </a:lnTo>
                  <a:lnTo>
                    <a:pt x="341" y="302"/>
                  </a:lnTo>
                  <a:lnTo>
                    <a:pt x="357" y="302"/>
                  </a:lnTo>
                  <a:lnTo>
                    <a:pt x="369" y="302"/>
                  </a:lnTo>
                  <a:lnTo>
                    <a:pt x="386" y="302"/>
                  </a:lnTo>
                  <a:lnTo>
                    <a:pt x="397" y="302"/>
                  </a:lnTo>
                  <a:lnTo>
                    <a:pt x="415" y="308"/>
                  </a:lnTo>
                  <a:lnTo>
                    <a:pt x="426" y="319"/>
                  </a:lnTo>
                  <a:lnTo>
                    <a:pt x="443" y="324"/>
                  </a:lnTo>
                  <a:lnTo>
                    <a:pt x="460" y="336"/>
                  </a:lnTo>
                  <a:lnTo>
                    <a:pt x="472" y="336"/>
                  </a:lnTo>
                  <a:lnTo>
                    <a:pt x="477" y="336"/>
                  </a:lnTo>
                  <a:lnTo>
                    <a:pt x="488" y="336"/>
                  </a:lnTo>
                  <a:lnTo>
                    <a:pt x="500" y="336"/>
                  </a:lnTo>
                  <a:lnTo>
                    <a:pt x="506" y="336"/>
                  </a:lnTo>
                  <a:lnTo>
                    <a:pt x="517" y="342"/>
                  </a:lnTo>
                  <a:lnTo>
                    <a:pt x="522" y="342"/>
                  </a:lnTo>
                  <a:lnTo>
                    <a:pt x="534" y="342"/>
                  </a:lnTo>
                  <a:lnTo>
                    <a:pt x="540" y="342"/>
                  </a:lnTo>
                  <a:lnTo>
                    <a:pt x="551" y="342"/>
                  </a:lnTo>
                  <a:lnTo>
                    <a:pt x="557" y="342"/>
                  </a:lnTo>
                  <a:lnTo>
                    <a:pt x="562" y="336"/>
                  </a:lnTo>
                  <a:lnTo>
                    <a:pt x="568" y="336"/>
                  </a:lnTo>
                  <a:lnTo>
                    <a:pt x="574" y="330"/>
                  </a:lnTo>
                  <a:lnTo>
                    <a:pt x="574" y="324"/>
                  </a:lnTo>
                  <a:lnTo>
                    <a:pt x="579" y="324"/>
                  </a:lnTo>
                  <a:lnTo>
                    <a:pt x="579" y="319"/>
                  </a:lnTo>
                  <a:lnTo>
                    <a:pt x="579" y="313"/>
                  </a:lnTo>
                  <a:lnTo>
                    <a:pt x="579" y="308"/>
                  </a:lnTo>
                  <a:lnTo>
                    <a:pt x="579" y="302"/>
                  </a:lnTo>
                  <a:lnTo>
                    <a:pt x="574" y="296"/>
                  </a:lnTo>
                  <a:lnTo>
                    <a:pt x="568" y="290"/>
                  </a:lnTo>
                  <a:lnTo>
                    <a:pt x="568" y="285"/>
                  </a:lnTo>
                  <a:lnTo>
                    <a:pt x="562" y="279"/>
                  </a:lnTo>
                  <a:lnTo>
                    <a:pt x="562" y="273"/>
                  </a:lnTo>
                  <a:lnTo>
                    <a:pt x="568" y="268"/>
                  </a:lnTo>
                  <a:lnTo>
                    <a:pt x="574" y="262"/>
                  </a:lnTo>
                  <a:lnTo>
                    <a:pt x="574" y="256"/>
                  </a:lnTo>
                  <a:lnTo>
                    <a:pt x="574" y="251"/>
                  </a:lnTo>
                  <a:lnTo>
                    <a:pt x="579" y="239"/>
                  </a:lnTo>
                  <a:lnTo>
                    <a:pt x="579" y="228"/>
                  </a:lnTo>
                  <a:lnTo>
                    <a:pt x="579" y="2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Freeform 422"/>
            <p:cNvSpPr>
              <a:spLocks noChangeArrowheads="1"/>
            </p:cNvSpPr>
            <p:nvPr/>
          </p:nvSpPr>
          <p:spPr bwMode="auto">
            <a:xfrm>
              <a:off x="7119938" y="3557588"/>
              <a:ext cx="182562" cy="80962"/>
            </a:xfrm>
            <a:custGeom>
              <a:avLst/>
              <a:gdLst>
                <a:gd name="T0" fmla="*/ 5 w 507"/>
                <a:gd name="T1" fmla="*/ 5 h 223"/>
                <a:gd name="T2" fmla="*/ 17 w 507"/>
                <a:gd name="T3" fmla="*/ 0 h 223"/>
                <a:gd name="T4" fmla="*/ 29 w 507"/>
                <a:gd name="T5" fmla="*/ 0 h 223"/>
                <a:gd name="T6" fmla="*/ 40 w 507"/>
                <a:gd name="T7" fmla="*/ 5 h 223"/>
                <a:gd name="T8" fmla="*/ 57 w 507"/>
                <a:gd name="T9" fmla="*/ 5 h 223"/>
                <a:gd name="T10" fmla="*/ 79 w 507"/>
                <a:gd name="T11" fmla="*/ 5 h 223"/>
                <a:gd name="T12" fmla="*/ 96 w 507"/>
                <a:gd name="T13" fmla="*/ 5 h 223"/>
                <a:gd name="T14" fmla="*/ 108 w 507"/>
                <a:gd name="T15" fmla="*/ 11 h 223"/>
                <a:gd name="T16" fmla="*/ 119 w 507"/>
                <a:gd name="T17" fmla="*/ 23 h 223"/>
                <a:gd name="T18" fmla="*/ 136 w 507"/>
                <a:gd name="T19" fmla="*/ 51 h 223"/>
                <a:gd name="T20" fmla="*/ 154 w 507"/>
                <a:gd name="T21" fmla="*/ 63 h 223"/>
                <a:gd name="T22" fmla="*/ 170 w 507"/>
                <a:gd name="T23" fmla="*/ 63 h 223"/>
                <a:gd name="T24" fmla="*/ 188 w 507"/>
                <a:gd name="T25" fmla="*/ 63 h 223"/>
                <a:gd name="T26" fmla="*/ 204 w 507"/>
                <a:gd name="T27" fmla="*/ 57 h 223"/>
                <a:gd name="T28" fmla="*/ 221 w 507"/>
                <a:gd name="T29" fmla="*/ 63 h 223"/>
                <a:gd name="T30" fmla="*/ 233 w 507"/>
                <a:gd name="T31" fmla="*/ 68 h 223"/>
                <a:gd name="T32" fmla="*/ 239 w 507"/>
                <a:gd name="T33" fmla="*/ 79 h 223"/>
                <a:gd name="T34" fmla="*/ 239 w 507"/>
                <a:gd name="T35" fmla="*/ 97 h 223"/>
                <a:gd name="T36" fmla="*/ 250 w 507"/>
                <a:gd name="T37" fmla="*/ 108 h 223"/>
                <a:gd name="T38" fmla="*/ 267 w 507"/>
                <a:gd name="T39" fmla="*/ 119 h 223"/>
                <a:gd name="T40" fmla="*/ 284 w 507"/>
                <a:gd name="T41" fmla="*/ 136 h 223"/>
                <a:gd name="T42" fmla="*/ 301 w 507"/>
                <a:gd name="T43" fmla="*/ 148 h 223"/>
                <a:gd name="T44" fmla="*/ 313 w 507"/>
                <a:gd name="T45" fmla="*/ 164 h 223"/>
                <a:gd name="T46" fmla="*/ 318 w 507"/>
                <a:gd name="T47" fmla="*/ 176 h 223"/>
                <a:gd name="T48" fmla="*/ 335 w 507"/>
                <a:gd name="T49" fmla="*/ 182 h 223"/>
                <a:gd name="T50" fmla="*/ 352 w 507"/>
                <a:gd name="T51" fmla="*/ 188 h 223"/>
                <a:gd name="T52" fmla="*/ 369 w 507"/>
                <a:gd name="T53" fmla="*/ 193 h 223"/>
                <a:gd name="T54" fmla="*/ 386 w 507"/>
                <a:gd name="T55" fmla="*/ 204 h 223"/>
                <a:gd name="T56" fmla="*/ 409 w 507"/>
                <a:gd name="T57" fmla="*/ 210 h 223"/>
                <a:gd name="T58" fmla="*/ 438 w 507"/>
                <a:gd name="T59" fmla="*/ 210 h 223"/>
                <a:gd name="T60" fmla="*/ 466 w 507"/>
                <a:gd name="T61" fmla="*/ 216 h 223"/>
                <a:gd name="T62" fmla="*/ 494 w 507"/>
                <a:gd name="T63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223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40" y="5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8" y="5"/>
                  </a:lnTo>
                  <a:lnTo>
                    <a:pt x="79" y="5"/>
                  </a:lnTo>
                  <a:lnTo>
                    <a:pt x="85" y="5"/>
                  </a:lnTo>
                  <a:lnTo>
                    <a:pt x="96" y="5"/>
                  </a:lnTo>
                  <a:lnTo>
                    <a:pt x="102" y="11"/>
                  </a:lnTo>
                  <a:lnTo>
                    <a:pt x="108" y="11"/>
                  </a:lnTo>
                  <a:lnTo>
                    <a:pt x="114" y="11"/>
                  </a:lnTo>
                  <a:lnTo>
                    <a:pt x="119" y="23"/>
                  </a:lnTo>
                  <a:lnTo>
                    <a:pt x="130" y="34"/>
                  </a:lnTo>
                  <a:lnTo>
                    <a:pt x="136" y="51"/>
                  </a:lnTo>
                  <a:lnTo>
                    <a:pt x="142" y="63"/>
                  </a:lnTo>
                  <a:lnTo>
                    <a:pt x="154" y="63"/>
                  </a:lnTo>
                  <a:lnTo>
                    <a:pt x="159" y="63"/>
                  </a:lnTo>
                  <a:lnTo>
                    <a:pt x="170" y="63"/>
                  </a:lnTo>
                  <a:lnTo>
                    <a:pt x="176" y="63"/>
                  </a:lnTo>
                  <a:lnTo>
                    <a:pt x="188" y="63"/>
                  </a:lnTo>
                  <a:lnTo>
                    <a:pt x="193" y="57"/>
                  </a:lnTo>
                  <a:lnTo>
                    <a:pt x="204" y="57"/>
                  </a:lnTo>
                  <a:lnTo>
                    <a:pt x="216" y="57"/>
                  </a:lnTo>
                  <a:lnTo>
                    <a:pt x="221" y="63"/>
                  </a:lnTo>
                  <a:lnTo>
                    <a:pt x="227" y="63"/>
                  </a:lnTo>
                  <a:lnTo>
                    <a:pt x="233" y="68"/>
                  </a:lnTo>
                  <a:lnTo>
                    <a:pt x="239" y="74"/>
                  </a:lnTo>
                  <a:lnTo>
                    <a:pt x="239" y="79"/>
                  </a:lnTo>
                  <a:lnTo>
                    <a:pt x="239" y="91"/>
                  </a:lnTo>
                  <a:lnTo>
                    <a:pt x="239" y="97"/>
                  </a:lnTo>
                  <a:lnTo>
                    <a:pt x="239" y="108"/>
                  </a:lnTo>
                  <a:lnTo>
                    <a:pt x="250" y="108"/>
                  </a:lnTo>
                  <a:lnTo>
                    <a:pt x="261" y="113"/>
                  </a:lnTo>
                  <a:lnTo>
                    <a:pt x="267" y="119"/>
                  </a:lnTo>
                  <a:lnTo>
                    <a:pt x="279" y="125"/>
                  </a:lnTo>
                  <a:lnTo>
                    <a:pt x="284" y="136"/>
                  </a:lnTo>
                  <a:lnTo>
                    <a:pt x="295" y="142"/>
                  </a:lnTo>
                  <a:lnTo>
                    <a:pt x="301" y="148"/>
                  </a:lnTo>
                  <a:lnTo>
                    <a:pt x="307" y="159"/>
                  </a:lnTo>
                  <a:lnTo>
                    <a:pt x="313" y="164"/>
                  </a:lnTo>
                  <a:lnTo>
                    <a:pt x="318" y="170"/>
                  </a:lnTo>
                  <a:lnTo>
                    <a:pt x="318" y="176"/>
                  </a:lnTo>
                  <a:lnTo>
                    <a:pt x="324" y="182"/>
                  </a:lnTo>
                  <a:lnTo>
                    <a:pt x="335" y="182"/>
                  </a:lnTo>
                  <a:lnTo>
                    <a:pt x="341" y="188"/>
                  </a:lnTo>
                  <a:lnTo>
                    <a:pt x="352" y="188"/>
                  </a:lnTo>
                  <a:lnTo>
                    <a:pt x="358" y="188"/>
                  </a:lnTo>
                  <a:lnTo>
                    <a:pt x="369" y="193"/>
                  </a:lnTo>
                  <a:lnTo>
                    <a:pt x="375" y="199"/>
                  </a:lnTo>
                  <a:lnTo>
                    <a:pt x="386" y="204"/>
                  </a:lnTo>
                  <a:lnTo>
                    <a:pt x="392" y="210"/>
                  </a:lnTo>
                  <a:lnTo>
                    <a:pt x="409" y="210"/>
                  </a:lnTo>
                  <a:lnTo>
                    <a:pt x="426" y="210"/>
                  </a:lnTo>
                  <a:lnTo>
                    <a:pt x="438" y="210"/>
                  </a:lnTo>
                  <a:lnTo>
                    <a:pt x="454" y="210"/>
                  </a:lnTo>
                  <a:lnTo>
                    <a:pt x="466" y="216"/>
                  </a:lnTo>
                  <a:lnTo>
                    <a:pt x="483" y="216"/>
                  </a:lnTo>
                  <a:lnTo>
                    <a:pt x="494" y="222"/>
                  </a:lnTo>
                  <a:lnTo>
                    <a:pt x="506" y="2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Freeform 423"/>
            <p:cNvSpPr>
              <a:spLocks noChangeArrowheads="1"/>
            </p:cNvSpPr>
            <p:nvPr/>
          </p:nvSpPr>
          <p:spPr bwMode="auto">
            <a:xfrm>
              <a:off x="7300913" y="3630613"/>
              <a:ext cx="26987" cy="14287"/>
            </a:xfrm>
            <a:custGeom>
              <a:avLst/>
              <a:gdLst>
                <a:gd name="T0" fmla="*/ 0 w 74"/>
                <a:gd name="T1" fmla="*/ 18 h 41"/>
                <a:gd name="T2" fmla="*/ 5 w 74"/>
                <a:gd name="T3" fmla="*/ 12 h 41"/>
                <a:gd name="T4" fmla="*/ 11 w 74"/>
                <a:gd name="T5" fmla="*/ 6 h 41"/>
                <a:gd name="T6" fmla="*/ 23 w 74"/>
                <a:gd name="T7" fmla="*/ 6 h 41"/>
                <a:gd name="T8" fmla="*/ 28 w 74"/>
                <a:gd name="T9" fmla="*/ 0 h 41"/>
                <a:gd name="T10" fmla="*/ 33 w 74"/>
                <a:gd name="T11" fmla="*/ 0 h 41"/>
                <a:gd name="T12" fmla="*/ 39 w 74"/>
                <a:gd name="T13" fmla="*/ 6 h 41"/>
                <a:gd name="T14" fmla="*/ 45 w 74"/>
                <a:gd name="T15" fmla="*/ 6 h 41"/>
                <a:gd name="T16" fmla="*/ 51 w 74"/>
                <a:gd name="T17" fmla="*/ 6 h 41"/>
                <a:gd name="T18" fmla="*/ 57 w 74"/>
                <a:gd name="T19" fmla="*/ 12 h 41"/>
                <a:gd name="T20" fmla="*/ 62 w 74"/>
                <a:gd name="T21" fmla="*/ 24 h 41"/>
                <a:gd name="T22" fmla="*/ 68 w 74"/>
                <a:gd name="T23" fmla="*/ 34 h 41"/>
                <a:gd name="T24" fmla="*/ 73 w 74"/>
                <a:gd name="T2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41">
                  <a:moveTo>
                    <a:pt x="0" y="18"/>
                  </a:moveTo>
                  <a:lnTo>
                    <a:pt x="5" y="12"/>
                  </a:lnTo>
                  <a:lnTo>
                    <a:pt x="11" y="6"/>
                  </a:lnTo>
                  <a:lnTo>
                    <a:pt x="23" y="6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45" y="6"/>
                  </a:lnTo>
                  <a:lnTo>
                    <a:pt x="51" y="6"/>
                  </a:lnTo>
                  <a:lnTo>
                    <a:pt x="57" y="12"/>
                  </a:lnTo>
                  <a:lnTo>
                    <a:pt x="62" y="24"/>
                  </a:lnTo>
                  <a:lnTo>
                    <a:pt x="68" y="34"/>
                  </a:lnTo>
                  <a:lnTo>
                    <a:pt x="73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Freeform 424"/>
            <p:cNvSpPr>
              <a:spLocks noChangeArrowheads="1"/>
            </p:cNvSpPr>
            <p:nvPr/>
          </p:nvSpPr>
          <p:spPr bwMode="auto">
            <a:xfrm>
              <a:off x="7346950" y="38179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D2DB27"/>
            </a:solidFill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Freeform 425"/>
            <p:cNvSpPr>
              <a:spLocks noChangeArrowheads="1"/>
            </p:cNvSpPr>
            <p:nvPr/>
          </p:nvSpPr>
          <p:spPr bwMode="auto">
            <a:xfrm>
              <a:off x="7329488" y="3629025"/>
              <a:ext cx="77787" cy="33338"/>
            </a:xfrm>
            <a:custGeom>
              <a:avLst/>
              <a:gdLst>
                <a:gd name="T0" fmla="*/ 6 w 217"/>
                <a:gd name="T1" fmla="*/ 39 h 92"/>
                <a:gd name="T2" fmla="*/ 6 w 217"/>
                <a:gd name="T3" fmla="*/ 45 h 92"/>
                <a:gd name="T4" fmla="*/ 6 w 217"/>
                <a:gd name="T5" fmla="*/ 51 h 92"/>
                <a:gd name="T6" fmla="*/ 0 w 217"/>
                <a:gd name="T7" fmla="*/ 57 h 92"/>
                <a:gd name="T8" fmla="*/ 0 w 217"/>
                <a:gd name="T9" fmla="*/ 62 h 92"/>
                <a:gd name="T10" fmla="*/ 6 w 217"/>
                <a:gd name="T11" fmla="*/ 74 h 92"/>
                <a:gd name="T12" fmla="*/ 18 w 217"/>
                <a:gd name="T13" fmla="*/ 79 h 92"/>
                <a:gd name="T14" fmla="*/ 23 w 217"/>
                <a:gd name="T15" fmla="*/ 85 h 92"/>
                <a:gd name="T16" fmla="*/ 29 w 217"/>
                <a:gd name="T17" fmla="*/ 91 h 92"/>
                <a:gd name="T18" fmla="*/ 34 w 217"/>
                <a:gd name="T19" fmla="*/ 91 h 92"/>
                <a:gd name="T20" fmla="*/ 40 w 217"/>
                <a:gd name="T21" fmla="*/ 91 h 92"/>
                <a:gd name="T22" fmla="*/ 46 w 217"/>
                <a:gd name="T23" fmla="*/ 91 h 92"/>
                <a:gd name="T24" fmla="*/ 57 w 217"/>
                <a:gd name="T25" fmla="*/ 85 h 92"/>
                <a:gd name="T26" fmla="*/ 63 w 217"/>
                <a:gd name="T27" fmla="*/ 85 h 92"/>
                <a:gd name="T28" fmla="*/ 74 w 217"/>
                <a:gd name="T29" fmla="*/ 85 h 92"/>
                <a:gd name="T30" fmla="*/ 80 w 217"/>
                <a:gd name="T31" fmla="*/ 79 h 92"/>
                <a:gd name="T32" fmla="*/ 91 w 217"/>
                <a:gd name="T33" fmla="*/ 79 h 92"/>
                <a:gd name="T34" fmla="*/ 103 w 217"/>
                <a:gd name="T35" fmla="*/ 85 h 92"/>
                <a:gd name="T36" fmla="*/ 108 w 217"/>
                <a:gd name="T37" fmla="*/ 85 h 92"/>
                <a:gd name="T38" fmla="*/ 119 w 217"/>
                <a:gd name="T39" fmla="*/ 91 h 92"/>
                <a:gd name="T40" fmla="*/ 131 w 217"/>
                <a:gd name="T41" fmla="*/ 91 h 92"/>
                <a:gd name="T42" fmla="*/ 148 w 217"/>
                <a:gd name="T43" fmla="*/ 91 h 92"/>
                <a:gd name="T44" fmla="*/ 165 w 217"/>
                <a:gd name="T45" fmla="*/ 91 h 92"/>
                <a:gd name="T46" fmla="*/ 182 w 217"/>
                <a:gd name="T47" fmla="*/ 91 h 92"/>
                <a:gd name="T48" fmla="*/ 193 w 217"/>
                <a:gd name="T49" fmla="*/ 91 h 92"/>
                <a:gd name="T50" fmla="*/ 199 w 217"/>
                <a:gd name="T51" fmla="*/ 85 h 92"/>
                <a:gd name="T52" fmla="*/ 205 w 217"/>
                <a:gd name="T53" fmla="*/ 85 h 92"/>
                <a:gd name="T54" fmla="*/ 210 w 217"/>
                <a:gd name="T55" fmla="*/ 79 h 92"/>
                <a:gd name="T56" fmla="*/ 216 w 217"/>
                <a:gd name="T57" fmla="*/ 79 h 92"/>
                <a:gd name="T58" fmla="*/ 216 w 217"/>
                <a:gd name="T59" fmla="*/ 74 h 92"/>
                <a:gd name="T60" fmla="*/ 216 w 217"/>
                <a:gd name="T61" fmla="*/ 62 h 92"/>
                <a:gd name="T62" fmla="*/ 216 w 217"/>
                <a:gd name="T63" fmla="*/ 57 h 92"/>
                <a:gd name="T64" fmla="*/ 216 w 217"/>
                <a:gd name="T65" fmla="*/ 45 h 92"/>
                <a:gd name="T66" fmla="*/ 216 w 217"/>
                <a:gd name="T67" fmla="*/ 34 h 92"/>
                <a:gd name="T68" fmla="*/ 210 w 217"/>
                <a:gd name="T69" fmla="*/ 23 h 92"/>
                <a:gd name="T70" fmla="*/ 210 w 217"/>
                <a:gd name="T71" fmla="*/ 11 h 92"/>
                <a:gd name="T72" fmla="*/ 205 w 217"/>
                <a:gd name="T7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7" h="92">
                  <a:moveTo>
                    <a:pt x="6" y="39"/>
                  </a:moveTo>
                  <a:lnTo>
                    <a:pt x="6" y="45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6" y="74"/>
                  </a:lnTo>
                  <a:lnTo>
                    <a:pt x="18" y="79"/>
                  </a:lnTo>
                  <a:lnTo>
                    <a:pt x="23" y="85"/>
                  </a:lnTo>
                  <a:lnTo>
                    <a:pt x="29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6" y="91"/>
                  </a:lnTo>
                  <a:lnTo>
                    <a:pt x="57" y="85"/>
                  </a:lnTo>
                  <a:lnTo>
                    <a:pt x="63" y="85"/>
                  </a:lnTo>
                  <a:lnTo>
                    <a:pt x="74" y="85"/>
                  </a:lnTo>
                  <a:lnTo>
                    <a:pt x="80" y="79"/>
                  </a:lnTo>
                  <a:lnTo>
                    <a:pt x="91" y="79"/>
                  </a:lnTo>
                  <a:lnTo>
                    <a:pt x="103" y="85"/>
                  </a:lnTo>
                  <a:lnTo>
                    <a:pt x="108" y="85"/>
                  </a:lnTo>
                  <a:lnTo>
                    <a:pt x="119" y="91"/>
                  </a:lnTo>
                  <a:lnTo>
                    <a:pt x="131" y="91"/>
                  </a:lnTo>
                  <a:lnTo>
                    <a:pt x="148" y="91"/>
                  </a:lnTo>
                  <a:lnTo>
                    <a:pt x="165" y="91"/>
                  </a:lnTo>
                  <a:lnTo>
                    <a:pt x="182" y="91"/>
                  </a:lnTo>
                  <a:lnTo>
                    <a:pt x="193" y="91"/>
                  </a:lnTo>
                  <a:lnTo>
                    <a:pt x="199" y="85"/>
                  </a:lnTo>
                  <a:lnTo>
                    <a:pt x="205" y="85"/>
                  </a:lnTo>
                  <a:lnTo>
                    <a:pt x="210" y="79"/>
                  </a:lnTo>
                  <a:lnTo>
                    <a:pt x="216" y="79"/>
                  </a:lnTo>
                  <a:lnTo>
                    <a:pt x="216" y="74"/>
                  </a:lnTo>
                  <a:lnTo>
                    <a:pt x="216" y="62"/>
                  </a:lnTo>
                  <a:lnTo>
                    <a:pt x="216" y="57"/>
                  </a:lnTo>
                  <a:lnTo>
                    <a:pt x="216" y="45"/>
                  </a:lnTo>
                  <a:lnTo>
                    <a:pt x="216" y="34"/>
                  </a:lnTo>
                  <a:lnTo>
                    <a:pt x="210" y="23"/>
                  </a:lnTo>
                  <a:lnTo>
                    <a:pt x="210" y="11"/>
                  </a:lnTo>
                  <a:lnTo>
                    <a:pt x="20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Freeform 426"/>
            <p:cNvSpPr>
              <a:spLocks noChangeArrowheads="1"/>
            </p:cNvSpPr>
            <p:nvPr/>
          </p:nvSpPr>
          <p:spPr bwMode="auto">
            <a:xfrm>
              <a:off x="7327900" y="3619500"/>
              <a:ext cx="74613" cy="26988"/>
            </a:xfrm>
            <a:custGeom>
              <a:avLst/>
              <a:gdLst>
                <a:gd name="T0" fmla="*/ 0 w 206"/>
                <a:gd name="T1" fmla="*/ 74 h 75"/>
                <a:gd name="T2" fmla="*/ 12 w 206"/>
                <a:gd name="T3" fmla="*/ 57 h 75"/>
                <a:gd name="T4" fmla="*/ 18 w 206"/>
                <a:gd name="T5" fmla="*/ 46 h 75"/>
                <a:gd name="T6" fmla="*/ 29 w 206"/>
                <a:gd name="T7" fmla="*/ 28 h 75"/>
                <a:gd name="T8" fmla="*/ 35 w 206"/>
                <a:gd name="T9" fmla="*/ 17 h 75"/>
                <a:gd name="T10" fmla="*/ 40 w 206"/>
                <a:gd name="T11" fmla="*/ 12 h 75"/>
                <a:gd name="T12" fmla="*/ 46 w 206"/>
                <a:gd name="T13" fmla="*/ 12 h 75"/>
                <a:gd name="T14" fmla="*/ 52 w 206"/>
                <a:gd name="T15" fmla="*/ 6 h 75"/>
                <a:gd name="T16" fmla="*/ 57 w 206"/>
                <a:gd name="T17" fmla="*/ 0 h 75"/>
                <a:gd name="T18" fmla="*/ 63 w 206"/>
                <a:gd name="T19" fmla="*/ 0 h 75"/>
                <a:gd name="T20" fmla="*/ 74 w 206"/>
                <a:gd name="T21" fmla="*/ 0 h 75"/>
                <a:gd name="T22" fmla="*/ 86 w 206"/>
                <a:gd name="T23" fmla="*/ 0 h 75"/>
                <a:gd name="T24" fmla="*/ 97 w 206"/>
                <a:gd name="T25" fmla="*/ 0 h 75"/>
                <a:gd name="T26" fmla="*/ 103 w 206"/>
                <a:gd name="T27" fmla="*/ 0 h 75"/>
                <a:gd name="T28" fmla="*/ 114 w 206"/>
                <a:gd name="T29" fmla="*/ 6 h 75"/>
                <a:gd name="T30" fmla="*/ 125 w 206"/>
                <a:gd name="T31" fmla="*/ 12 h 75"/>
                <a:gd name="T32" fmla="*/ 131 w 206"/>
                <a:gd name="T33" fmla="*/ 12 h 75"/>
                <a:gd name="T34" fmla="*/ 143 w 206"/>
                <a:gd name="T35" fmla="*/ 12 h 75"/>
                <a:gd name="T36" fmla="*/ 149 w 206"/>
                <a:gd name="T37" fmla="*/ 12 h 75"/>
                <a:gd name="T38" fmla="*/ 154 w 206"/>
                <a:gd name="T39" fmla="*/ 12 h 75"/>
                <a:gd name="T40" fmla="*/ 165 w 206"/>
                <a:gd name="T41" fmla="*/ 12 h 75"/>
                <a:gd name="T42" fmla="*/ 177 w 206"/>
                <a:gd name="T43" fmla="*/ 12 h 75"/>
                <a:gd name="T44" fmla="*/ 183 w 206"/>
                <a:gd name="T45" fmla="*/ 12 h 75"/>
                <a:gd name="T46" fmla="*/ 194 w 206"/>
                <a:gd name="T47" fmla="*/ 17 h 75"/>
                <a:gd name="T48" fmla="*/ 205 w 206"/>
                <a:gd name="T49" fmla="*/ 1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75">
                  <a:moveTo>
                    <a:pt x="0" y="74"/>
                  </a:moveTo>
                  <a:lnTo>
                    <a:pt x="12" y="57"/>
                  </a:lnTo>
                  <a:lnTo>
                    <a:pt x="18" y="46"/>
                  </a:lnTo>
                  <a:lnTo>
                    <a:pt x="29" y="28"/>
                  </a:lnTo>
                  <a:lnTo>
                    <a:pt x="35" y="17"/>
                  </a:lnTo>
                  <a:lnTo>
                    <a:pt x="40" y="12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14" y="6"/>
                  </a:lnTo>
                  <a:lnTo>
                    <a:pt x="125" y="12"/>
                  </a:lnTo>
                  <a:lnTo>
                    <a:pt x="131" y="12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4" y="12"/>
                  </a:lnTo>
                  <a:lnTo>
                    <a:pt x="165" y="12"/>
                  </a:lnTo>
                  <a:lnTo>
                    <a:pt x="177" y="12"/>
                  </a:lnTo>
                  <a:lnTo>
                    <a:pt x="183" y="12"/>
                  </a:lnTo>
                  <a:lnTo>
                    <a:pt x="194" y="17"/>
                  </a:lnTo>
                  <a:lnTo>
                    <a:pt x="205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Freeform 427"/>
            <p:cNvSpPr>
              <a:spLocks noChangeArrowheads="1"/>
            </p:cNvSpPr>
            <p:nvPr/>
          </p:nvSpPr>
          <p:spPr bwMode="auto">
            <a:xfrm>
              <a:off x="7286625" y="3684588"/>
              <a:ext cx="134938" cy="157162"/>
            </a:xfrm>
            <a:custGeom>
              <a:avLst/>
              <a:gdLst>
                <a:gd name="T0" fmla="*/ 73 w 376"/>
                <a:gd name="T1" fmla="*/ 425 h 438"/>
                <a:gd name="T2" fmla="*/ 73 w 376"/>
                <a:gd name="T3" fmla="*/ 403 h 438"/>
                <a:gd name="T4" fmla="*/ 85 w 376"/>
                <a:gd name="T5" fmla="*/ 380 h 438"/>
                <a:gd name="T6" fmla="*/ 85 w 376"/>
                <a:gd name="T7" fmla="*/ 346 h 438"/>
                <a:gd name="T8" fmla="*/ 73 w 376"/>
                <a:gd name="T9" fmla="*/ 318 h 438"/>
                <a:gd name="T10" fmla="*/ 68 w 376"/>
                <a:gd name="T11" fmla="*/ 295 h 438"/>
                <a:gd name="T12" fmla="*/ 73 w 376"/>
                <a:gd name="T13" fmla="*/ 249 h 438"/>
                <a:gd name="T14" fmla="*/ 63 w 376"/>
                <a:gd name="T15" fmla="*/ 232 h 438"/>
                <a:gd name="T16" fmla="*/ 40 w 376"/>
                <a:gd name="T17" fmla="*/ 215 h 438"/>
                <a:gd name="T18" fmla="*/ 17 w 376"/>
                <a:gd name="T19" fmla="*/ 198 h 438"/>
                <a:gd name="T20" fmla="*/ 11 w 376"/>
                <a:gd name="T21" fmla="*/ 187 h 438"/>
                <a:gd name="T22" fmla="*/ 6 w 376"/>
                <a:gd name="T23" fmla="*/ 147 h 438"/>
                <a:gd name="T24" fmla="*/ 17 w 376"/>
                <a:gd name="T25" fmla="*/ 124 h 438"/>
                <a:gd name="T26" fmla="*/ 40 w 376"/>
                <a:gd name="T27" fmla="*/ 113 h 438"/>
                <a:gd name="T28" fmla="*/ 63 w 376"/>
                <a:gd name="T29" fmla="*/ 101 h 438"/>
                <a:gd name="T30" fmla="*/ 73 w 376"/>
                <a:gd name="T31" fmla="*/ 79 h 438"/>
                <a:gd name="T32" fmla="*/ 63 w 376"/>
                <a:gd name="T33" fmla="*/ 50 h 438"/>
                <a:gd name="T34" fmla="*/ 51 w 376"/>
                <a:gd name="T35" fmla="*/ 22 h 438"/>
                <a:gd name="T36" fmla="*/ 68 w 376"/>
                <a:gd name="T37" fmla="*/ 0 h 438"/>
                <a:gd name="T38" fmla="*/ 97 w 376"/>
                <a:gd name="T39" fmla="*/ 28 h 438"/>
                <a:gd name="T40" fmla="*/ 125 w 376"/>
                <a:gd name="T41" fmla="*/ 34 h 438"/>
                <a:gd name="T42" fmla="*/ 148 w 376"/>
                <a:gd name="T43" fmla="*/ 28 h 438"/>
                <a:gd name="T44" fmla="*/ 165 w 376"/>
                <a:gd name="T45" fmla="*/ 39 h 438"/>
                <a:gd name="T46" fmla="*/ 159 w 376"/>
                <a:gd name="T47" fmla="*/ 73 h 438"/>
                <a:gd name="T48" fmla="*/ 159 w 376"/>
                <a:gd name="T49" fmla="*/ 113 h 438"/>
                <a:gd name="T50" fmla="*/ 170 w 376"/>
                <a:gd name="T51" fmla="*/ 141 h 438"/>
                <a:gd name="T52" fmla="*/ 187 w 376"/>
                <a:gd name="T53" fmla="*/ 141 h 438"/>
                <a:gd name="T54" fmla="*/ 222 w 376"/>
                <a:gd name="T55" fmla="*/ 141 h 438"/>
                <a:gd name="T56" fmla="*/ 256 w 376"/>
                <a:gd name="T57" fmla="*/ 141 h 438"/>
                <a:gd name="T58" fmla="*/ 284 w 376"/>
                <a:gd name="T59" fmla="*/ 135 h 438"/>
                <a:gd name="T60" fmla="*/ 312 w 376"/>
                <a:gd name="T61" fmla="*/ 130 h 438"/>
                <a:gd name="T62" fmla="*/ 352 w 376"/>
                <a:gd name="T63" fmla="*/ 130 h 438"/>
                <a:gd name="T64" fmla="*/ 347 w 376"/>
                <a:gd name="T65" fmla="*/ 141 h 438"/>
                <a:gd name="T66" fmla="*/ 329 w 376"/>
                <a:gd name="T67" fmla="*/ 164 h 438"/>
                <a:gd name="T68" fmla="*/ 335 w 376"/>
                <a:gd name="T69" fmla="*/ 187 h 438"/>
                <a:gd name="T70" fmla="*/ 329 w 376"/>
                <a:gd name="T71" fmla="*/ 198 h 438"/>
                <a:gd name="T72" fmla="*/ 318 w 376"/>
                <a:gd name="T73" fmla="*/ 221 h 438"/>
                <a:gd name="T74" fmla="*/ 312 w 376"/>
                <a:gd name="T75" fmla="*/ 232 h 438"/>
                <a:gd name="T76" fmla="*/ 301 w 376"/>
                <a:gd name="T77" fmla="*/ 261 h 438"/>
                <a:gd name="T78" fmla="*/ 290 w 376"/>
                <a:gd name="T79" fmla="*/ 300 h 438"/>
                <a:gd name="T80" fmla="*/ 290 w 376"/>
                <a:gd name="T81" fmla="*/ 329 h 438"/>
                <a:gd name="T82" fmla="*/ 301 w 376"/>
                <a:gd name="T83" fmla="*/ 340 h 438"/>
                <a:gd name="T84" fmla="*/ 329 w 376"/>
                <a:gd name="T85" fmla="*/ 340 h 438"/>
                <a:gd name="T86" fmla="*/ 335 w 376"/>
                <a:gd name="T87" fmla="*/ 312 h 438"/>
                <a:gd name="T88" fmla="*/ 352 w 376"/>
                <a:gd name="T89" fmla="*/ 329 h 438"/>
                <a:gd name="T90" fmla="*/ 369 w 376"/>
                <a:gd name="T91" fmla="*/ 369 h 438"/>
                <a:gd name="T92" fmla="*/ 369 w 376"/>
                <a:gd name="T93" fmla="*/ 397 h 438"/>
                <a:gd name="T94" fmla="*/ 375 w 376"/>
                <a:gd name="T95" fmla="*/ 42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438">
                  <a:moveTo>
                    <a:pt x="73" y="437"/>
                  </a:moveTo>
                  <a:lnTo>
                    <a:pt x="73" y="431"/>
                  </a:lnTo>
                  <a:lnTo>
                    <a:pt x="73" y="425"/>
                  </a:lnTo>
                  <a:lnTo>
                    <a:pt x="73" y="414"/>
                  </a:lnTo>
                  <a:lnTo>
                    <a:pt x="73" y="409"/>
                  </a:lnTo>
                  <a:lnTo>
                    <a:pt x="73" y="403"/>
                  </a:lnTo>
                  <a:lnTo>
                    <a:pt x="79" y="397"/>
                  </a:lnTo>
                  <a:lnTo>
                    <a:pt x="85" y="391"/>
                  </a:lnTo>
                  <a:lnTo>
                    <a:pt x="85" y="380"/>
                  </a:lnTo>
                  <a:lnTo>
                    <a:pt x="85" y="369"/>
                  </a:lnTo>
                  <a:lnTo>
                    <a:pt x="85" y="358"/>
                  </a:lnTo>
                  <a:lnTo>
                    <a:pt x="85" y="346"/>
                  </a:lnTo>
                  <a:lnTo>
                    <a:pt x="85" y="334"/>
                  </a:lnTo>
                  <a:lnTo>
                    <a:pt x="79" y="324"/>
                  </a:lnTo>
                  <a:lnTo>
                    <a:pt x="73" y="318"/>
                  </a:lnTo>
                  <a:lnTo>
                    <a:pt x="68" y="312"/>
                  </a:lnTo>
                  <a:lnTo>
                    <a:pt x="63" y="306"/>
                  </a:lnTo>
                  <a:lnTo>
                    <a:pt x="68" y="295"/>
                  </a:lnTo>
                  <a:lnTo>
                    <a:pt x="68" y="278"/>
                  </a:lnTo>
                  <a:lnTo>
                    <a:pt x="73" y="266"/>
                  </a:lnTo>
                  <a:lnTo>
                    <a:pt x="73" y="249"/>
                  </a:lnTo>
                  <a:lnTo>
                    <a:pt x="73" y="244"/>
                  </a:lnTo>
                  <a:lnTo>
                    <a:pt x="68" y="238"/>
                  </a:lnTo>
                  <a:lnTo>
                    <a:pt x="63" y="232"/>
                  </a:lnTo>
                  <a:lnTo>
                    <a:pt x="63" y="227"/>
                  </a:lnTo>
                  <a:lnTo>
                    <a:pt x="51" y="221"/>
                  </a:lnTo>
                  <a:lnTo>
                    <a:pt x="40" y="215"/>
                  </a:lnTo>
                  <a:lnTo>
                    <a:pt x="28" y="210"/>
                  </a:lnTo>
                  <a:lnTo>
                    <a:pt x="17" y="204"/>
                  </a:lnTo>
                  <a:lnTo>
                    <a:pt x="17" y="198"/>
                  </a:lnTo>
                  <a:lnTo>
                    <a:pt x="11" y="198"/>
                  </a:lnTo>
                  <a:lnTo>
                    <a:pt x="11" y="193"/>
                  </a:lnTo>
                  <a:lnTo>
                    <a:pt x="11" y="187"/>
                  </a:lnTo>
                  <a:lnTo>
                    <a:pt x="6" y="170"/>
                  </a:lnTo>
                  <a:lnTo>
                    <a:pt x="6" y="159"/>
                  </a:lnTo>
                  <a:lnTo>
                    <a:pt x="6" y="147"/>
                  </a:lnTo>
                  <a:lnTo>
                    <a:pt x="0" y="130"/>
                  </a:lnTo>
                  <a:lnTo>
                    <a:pt x="11" y="130"/>
                  </a:lnTo>
                  <a:lnTo>
                    <a:pt x="17" y="124"/>
                  </a:lnTo>
                  <a:lnTo>
                    <a:pt x="23" y="119"/>
                  </a:lnTo>
                  <a:lnTo>
                    <a:pt x="28" y="113"/>
                  </a:lnTo>
                  <a:lnTo>
                    <a:pt x="40" y="113"/>
                  </a:lnTo>
                  <a:lnTo>
                    <a:pt x="45" y="107"/>
                  </a:lnTo>
                  <a:lnTo>
                    <a:pt x="57" y="101"/>
                  </a:lnTo>
                  <a:lnTo>
                    <a:pt x="63" y="101"/>
                  </a:lnTo>
                  <a:lnTo>
                    <a:pt x="68" y="90"/>
                  </a:lnTo>
                  <a:lnTo>
                    <a:pt x="68" y="85"/>
                  </a:lnTo>
                  <a:lnTo>
                    <a:pt x="73" y="79"/>
                  </a:lnTo>
                  <a:lnTo>
                    <a:pt x="73" y="68"/>
                  </a:lnTo>
                  <a:lnTo>
                    <a:pt x="68" y="62"/>
                  </a:lnTo>
                  <a:lnTo>
                    <a:pt x="63" y="50"/>
                  </a:lnTo>
                  <a:lnTo>
                    <a:pt x="51" y="39"/>
                  </a:lnTo>
                  <a:lnTo>
                    <a:pt x="45" y="28"/>
                  </a:lnTo>
                  <a:lnTo>
                    <a:pt x="51" y="22"/>
                  </a:lnTo>
                  <a:lnTo>
                    <a:pt x="57" y="16"/>
                  </a:lnTo>
                  <a:lnTo>
                    <a:pt x="63" y="10"/>
                  </a:lnTo>
                  <a:lnTo>
                    <a:pt x="68" y="0"/>
                  </a:lnTo>
                  <a:lnTo>
                    <a:pt x="73" y="10"/>
                  </a:lnTo>
                  <a:lnTo>
                    <a:pt x="85" y="16"/>
                  </a:lnTo>
                  <a:lnTo>
                    <a:pt x="97" y="28"/>
                  </a:lnTo>
                  <a:lnTo>
                    <a:pt x="102" y="34"/>
                  </a:lnTo>
                  <a:lnTo>
                    <a:pt x="113" y="34"/>
                  </a:lnTo>
                  <a:lnTo>
                    <a:pt x="125" y="34"/>
                  </a:lnTo>
                  <a:lnTo>
                    <a:pt x="131" y="28"/>
                  </a:lnTo>
                  <a:lnTo>
                    <a:pt x="142" y="28"/>
                  </a:lnTo>
                  <a:lnTo>
                    <a:pt x="148" y="28"/>
                  </a:lnTo>
                  <a:lnTo>
                    <a:pt x="153" y="34"/>
                  </a:lnTo>
                  <a:lnTo>
                    <a:pt x="159" y="34"/>
                  </a:lnTo>
                  <a:lnTo>
                    <a:pt x="165" y="39"/>
                  </a:lnTo>
                  <a:lnTo>
                    <a:pt x="165" y="50"/>
                  </a:lnTo>
                  <a:lnTo>
                    <a:pt x="165" y="62"/>
                  </a:lnTo>
                  <a:lnTo>
                    <a:pt x="159" y="73"/>
                  </a:lnTo>
                  <a:lnTo>
                    <a:pt x="159" y="85"/>
                  </a:lnTo>
                  <a:lnTo>
                    <a:pt x="159" y="101"/>
                  </a:lnTo>
                  <a:lnTo>
                    <a:pt x="159" y="113"/>
                  </a:lnTo>
                  <a:lnTo>
                    <a:pt x="165" y="130"/>
                  </a:lnTo>
                  <a:lnTo>
                    <a:pt x="165" y="141"/>
                  </a:lnTo>
                  <a:lnTo>
                    <a:pt x="170" y="141"/>
                  </a:lnTo>
                  <a:lnTo>
                    <a:pt x="176" y="141"/>
                  </a:lnTo>
                  <a:lnTo>
                    <a:pt x="182" y="141"/>
                  </a:lnTo>
                  <a:lnTo>
                    <a:pt x="187" y="141"/>
                  </a:lnTo>
                  <a:lnTo>
                    <a:pt x="199" y="141"/>
                  </a:lnTo>
                  <a:lnTo>
                    <a:pt x="210" y="141"/>
                  </a:lnTo>
                  <a:lnTo>
                    <a:pt x="222" y="141"/>
                  </a:lnTo>
                  <a:lnTo>
                    <a:pt x="233" y="141"/>
                  </a:lnTo>
                  <a:lnTo>
                    <a:pt x="244" y="141"/>
                  </a:lnTo>
                  <a:lnTo>
                    <a:pt x="256" y="141"/>
                  </a:lnTo>
                  <a:lnTo>
                    <a:pt x="267" y="141"/>
                  </a:lnTo>
                  <a:lnTo>
                    <a:pt x="273" y="141"/>
                  </a:lnTo>
                  <a:lnTo>
                    <a:pt x="284" y="135"/>
                  </a:lnTo>
                  <a:lnTo>
                    <a:pt x="296" y="135"/>
                  </a:lnTo>
                  <a:lnTo>
                    <a:pt x="307" y="130"/>
                  </a:lnTo>
                  <a:lnTo>
                    <a:pt x="312" y="130"/>
                  </a:lnTo>
                  <a:lnTo>
                    <a:pt x="329" y="130"/>
                  </a:lnTo>
                  <a:lnTo>
                    <a:pt x="341" y="130"/>
                  </a:lnTo>
                  <a:lnTo>
                    <a:pt x="352" y="130"/>
                  </a:lnTo>
                  <a:lnTo>
                    <a:pt x="363" y="130"/>
                  </a:lnTo>
                  <a:lnTo>
                    <a:pt x="358" y="135"/>
                  </a:lnTo>
                  <a:lnTo>
                    <a:pt x="347" y="141"/>
                  </a:lnTo>
                  <a:lnTo>
                    <a:pt x="335" y="153"/>
                  </a:lnTo>
                  <a:lnTo>
                    <a:pt x="324" y="159"/>
                  </a:lnTo>
                  <a:lnTo>
                    <a:pt x="329" y="164"/>
                  </a:lnTo>
                  <a:lnTo>
                    <a:pt x="329" y="175"/>
                  </a:lnTo>
                  <a:lnTo>
                    <a:pt x="335" y="181"/>
                  </a:lnTo>
                  <a:lnTo>
                    <a:pt x="335" y="187"/>
                  </a:lnTo>
                  <a:lnTo>
                    <a:pt x="335" y="187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18" y="221"/>
                  </a:lnTo>
                  <a:lnTo>
                    <a:pt x="318" y="221"/>
                  </a:lnTo>
                  <a:lnTo>
                    <a:pt x="318" y="227"/>
                  </a:lnTo>
                  <a:lnTo>
                    <a:pt x="312" y="232"/>
                  </a:lnTo>
                  <a:lnTo>
                    <a:pt x="312" y="244"/>
                  </a:lnTo>
                  <a:lnTo>
                    <a:pt x="307" y="249"/>
                  </a:lnTo>
                  <a:lnTo>
                    <a:pt x="301" y="261"/>
                  </a:lnTo>
                  <a:lnTo>
                    <a:pt x="296" y="272"/>
                  </a:lnTo>
                  <a:lnTo>
                    <a:pt x="296" y="289"/>
                  </a:lnTo>
                  <a:lnTo>
                    <a:pt x="290" y="300"/>
                  </a:lnTo>
                  <a:lnTo>
                    <a:pt x="290" y="312"/>
                  </a:lnTo>
                  <a:lnTo>
                    <a:pt x="290" y="324"/>
                  </a:lnTo>
                  <a:lnTo>
                    <a:pt x="290" y="329"/>
                  </a:lnTo>
                  <a:lnTo>
                    <a:pt x="296" y="334"/>
                  </a:lnTo>
                  <a:lnTo>
                    <a:pt x="296" y="340"/>
                  </a:lnTo>
                  <a:lnTo>
                    <a:pt x="301" y="340"/>
                  </a:lnTo>
                  <a:lnTo>
                    <a:pt x="312" y="340"/>
                  </a:lnTo>
                  <a:lnTo>
                    <a:pt x="318" y="340"/>
                  </a:lnTo>
                  <a:lnTo>
                    <a:pt x="329" y="340"/>
                  </a:lnTo>
                  <a:lnTo>
                    <a:pt x="329" y="329"/>
                  </a:lnTo>
                  <a:lnTo>
                    <a:pt x="335" y="324"/>
                  </a:lnTo>
                  <a:lnTo>
                    <a:pt x="335" y="312"/>
                  </a:lnTo>
                  <a:lnTo>
                    <a:pt x="335" y="300"/>
                  </a:lnTo>
                  <a:lnTo>
                    <a:pt x="347" y="318"/>
                  </a:lnTo>
                  <a:lnTo>
                    <a:pt x="352" y="329"/>
                  </a:lnTo>
                  <a:lnTo>
                    <a:pt x="358" y="340"/>
                  </a:lnTo>
                  <a:lnTo>
                    <a:pt x="369" y="358"/>
                  </a:lnTo>
                  <a:lnTo>
                    <a:pt x="369" y="369"/>
                  </a:lnTo>
                  <a:lnTo>
                    <a:pt x="369" y="374"/>
                  </a:lnTo>
                  <a:lnTo>
                    <a:pt x="369" y="386"/>
                  </a:lnTo>
                  <a:lnTo>
                    <a:pt x="369" y="397"/>
                  </a:lnTo>
                  <a:lnTo>
                    <a:pt x="369" y="403"/>
                  </a:lnTo>
                  <a:lnTo>
                    <a:pt x="369" y="409"/>
                  </a:lnTo>
                  <a:lnTo>
                    <a:pt x="375" y="420"/>
                  </a:lnTo>
                  <a:lnTo>
                    <a:pt x="375" y="4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Freeform 428"/>
            <p:cNvSpPr>
              <a:spLocks noChangeArrowheads="1"/>
            </p:cNvSpPr>
            <p:nvPr/>
          </p:nvSpPr>
          <p:spPr bwMode="auto">
            <a:xfrm>
              <a:off x="7415213" y="3836988"/>
              <a:ext cx="12700" cy="44450"/>
            </a:xfrm>
            <a:custGeom>
              <a:avLst/>
              <a:gdLst>
                <a:gd name="T0" fmla="*/ 0 w 35"/>
                <a:gd name="T1" fmla="*/ 124 h 125"/>
                <a:gd name="T2" fmla="*/ 0 w 35"/>
                <a:gd name="T3" fmla="*/ 119 h 125"/>
                <a:gd name="T4" fmla="*/ 0 w 35"/>
                <a:gd name="T5" fmla="*/ 113 h 125"/>
                <a:gd name="T6" fmla="*/ 0 w 35"/>
                <a:gd name="T7" fmla="*/ 108 h 125"/>
                <a:gd name="T8" fmla="*/ 0 w 35"/>
                <a:gd name="T9" fmla="*/ 96 h 125"/>
                <a:gd name="T10" fmla="*/ 0 w 35"/>
                <a:gd name="T11" fmla="*/ 91 h 125"/>
                <a:gd name="T12" fmla="*/ 5 w 35"/>
                <a:gd name="T13" fmla="*/ 85 h 125"/>
                <a:gd name="T14" fmla="*/ 5 w 35"/>
                <a:gd name="T15" fmla="*/ 85 h 125"/>
                <a:gd name="T16" fmla="*/ 5 w 35"/>
                <a:gd name="T17" fmla="*/ 79 h 125"/>
                <a:gd name="T18" fmla="*/ 17 w 35"/>
                <a:gd name="T19" fmla="*/ 79 h 125"/>
                <a:gd name="T20" fmla="*/ 23 w 35"/>
                <a:gd name="T21" fmla="*/ 85 h 125"/>
                <a:gd name="T22" fmla="*/ 29 w 35"/>
                <a:gd name="T23" fmla="*/ 85 h 125"/>
                <a:gd name="T24" fmla="*/ 34 w 35"/>
                <a:gd name="T25" fmla="*/ 91 h 125"/>
                <a:gd name="T26" fmla="*/ 34 w 35"/>
                <a:gd name="T27" fmla="*/ 91 h 125"/>
                <a:gd name="T28" fmla="*/ 34 w 35"/>
                <a:gd name="T29" fmla="*/ 91 h 125"/>
                <a:gd name="T30" fmla="*/ 34 w 35"/>
                <a:gd name="T31" fmla="*/ 91 h 125"/>
                <a:gd name="T32" fmla="*/ 34 w 35"/>
                <a:gd name="T33" fmla="*/ 91 h 125"/>
                <a:gd name="T34" fmla="*/ 34 w 35"/>
                <a:gd name="T35" fmla="*/ 85 h 125"/>
                <a:gd name="T36" fmla="*/ 34 w 35"/>
                <a:gd name="T37" fmla="*/ 73 h 125"/>
                <a:gd name="T38" fmla="*/ 34 w 35"/>
                <a:gd name="T39" fmla="*/ 62 h 125"/>
                <a:gd name="T40" fmla="*/ 34 w 35"/>
                <a:gd name="T41" fmla="*/ 57 h 125"/>
                <a:gd name="T42" fmla="*/ 29 w 35"/>
                <a:gd name="T43" fmla="*/ 51 h 125"/>
                <a:gd name="T44" fmla="*/ 29 w 35"/>
                <a:gd name="T45" fmla="*/ 45 h 125"/>
                <a:gd name="T46" fmla="*/ 29 w 35"/>
                <a:gd name="T47" fmla="*/ 39 h 125"/>
                <a:gd name="T48" fmla="*/ 23 w 35"/>
                <a:gd name="T49" fmla="*/ 33 h 125"/>
                <a:gd name="T50" fmla="*/ 23 w 35"/>
                <a:gd name="T51" fmla="*/ 29 h 125"/>
                <a:gd name="T52" fmla="*/ 23 w 35"/>
                <a:gd name="T53" fmla="*/ 18 h 125"/>
                <a:gd name="T54" fmla="*/ 17 w 35"/>
                <a:gd name="T55" fmla="*/ 12 h 125"/>
                <a:gd name="T56" fmla="*/ 17 w 35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25">
                  <a:moveTo>
                    <a:pt x="0" y="124"/>
                  </a:moveTo>
                  <a:lnTo>
                    <a:pt x="0" y="119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79"/>
                  </a:lnTo>
                  <a:lnTo>
                    <a:pt x="17" y="79"/>
                  </a:lnTo>
                  <a:lnTo>
                    <a:pt x="23" y="85"/>
                  </a:lnTo>
                  <a:lnTo>
                    <a:pt x="29" y="85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85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4" y="57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29" y="39"/>
                  </a:lnTo>
                  <a:lnTo>
                    <a:pt x="23" y="33"/>
                  </a:lnTo>
                  <a:lnTo>
                    <a:pt x="23" y="29"/>
                  </a:lnTo>
                  <a:lnTo>
                    <a:pt x="23" y="18"/>
                  </a:lnTo>
                  <a:lnTo>
                    <a:pt x="17" y="12"/>
                  </a:lnTo>
                  <a:lnTo>
                    <a:pt x="1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Freeform 429"/>
            <p:cNvSpPr>
              <a:spLocks noChangeArrowheads="1"/>
            </p:cNvSpPr>
            <p:nvPr/>
          </p:nvSpPr>
          <p:spPr bwMode="auto">
            <a:xfrm>
              <a:off x="6427788" y="3263900"/>
              <a:ext cx="212725" cy="100013"/>
            </a:xfrm>
            <a:custGeom>
              <a:avLst/>
              <a:gdLst>
                <a:gd name="T0" fmla="*/ 12 w 592"/>
                <a:gd name="T1" fmla="*/ 91 h 279"/>
                <a:gd name="T2" fmla="*/ 34 w 592"/>
                <a:gd name="T3" fmla="*/ 97 h 279"/>
                <a:gd name="T4" fmla="*/ 51 w 592"/>
                <a:gd name="T5" fmla="*/ 91 h 279"/>
                <a:gd name="T6" fmla="*/ 57 w 592"/>
                <a:gd name="T7" fmla="*/ 74 h 279"/>
                <a:gd name="T8" fmla="*/ 63 w 592"/>
                <a:gd name="T9" fmla="*/ 63 h 279"/>
                <a:gd name="T10" fmla="*/ 68 w 592"/>
                <a:gd name="T11" fmla="*/ 57 h 279"/>
                <a:gd name="T12" fmla="*/ 68 w 592"/>
                <a:gd name="T13" fmla="*/ 51 h 279"/>
                <a:gd name="T14" fmla="*/ 79 w 592"/>
                <a:gd name="T15" fmla="*/ 40 h 279"/>
                <a:gd name="T16" fmla="*/ 85 w 592"/>
                <a:gd name="T17" fmla="*/ 34 h 279"/>
                <a:gd name="T18" fmla="*/ 97 w 592"/>
                <a:gd name="T19" fmla="*/ 23 h 279"/>
                <a:gd name="T20" fmla="*/ 108 w 592"/>
                <a:gd name="T21" fmla="*/ 17 h 279"/>
                <a:gd name="T22" fmla="*/ 131 w 592"/>
                <a:gd name="T23" fmla="*/ 23 h 279"/>
                <a:gd name="T24" fmla="*/ 148 w 592"/>
                <a:gd name="T25" fmla="*/ 17 h 279"/>
                <a:gd name="T26" fmla="*/ 159 w 592"/>
                <a:gd name="T27" fmla="*/ 17 h 279"/>
                <a:gd name="T28" fmla="*/ 176 w 592"/>
                <a:gd name="T29" fmla="*/ 12 h 279"/>
                <a:gd name="T30" fmla="*/ 193 w 592"/>
                <a:gd name="T31" fmla="*/ 0 h 279"/>
                <a:gd name="T32" fmla="*/ 228 w 592"/>
                <a:gd name="T33" fmla="*/ 6 h 279"/>
                <a:gd name="T34" fmla="*/ 262 w 592"/>
                <a:gd name="T35" fmla="*/ 12 h 279"/>
                <a:gd name="T36" fmla="*/ 296 w 592"/>
                <a:gd name="T37" fmla="*/ 17 h 279"/>
                <a:gd name="T38" fmla="*/ 318 w 592"/>
                <a:gd name="T39" fmla="*/ 23 h 279"/>
                <a:gd name="T40" fmla="*/ 335 w 592"/>
                <a:gd name="T41" fmla="*/ 28 h 279"/>
                <a:gd name="T42" fmla="*/ 347 w 592"/>
                <a:gd name="T43" fmla="*/ 28 h 279"/>
                <a:gd name="T44" fmla="*/ 363 w 592"/>
                <a:gd name="T45" fmla="*/ 34 h 279"/>
                <a:gd name="T46" fmla="*/ 387 w 592"/>
                <a:gd name="T47" fmla="*/ 51 h 279"/>
                <a:gd name="T48" fmla="*/ 409 w 592"/>
                <a:gd name="T49" fmla="*/ 63 h 279"/>
                <a:gd name="T50" fmla="*/ 438 w 592"/>
                <a:gd name="T51" fmla="*/ 68 h 279"/>
                <a:gd name="T52" fmla="*/ 455 w 592"/>
                <a:gd name="T53" fmla="*/ 79 h 279"/>
                <a:gd name="T54" fmla="*/ 477 w 592"/>
                <a:gd name="T55" fmla="*/ 97 h 279"/>
                <a:gd name="T56" fmla="*/ 494 w 592"/>
                <a:gd name="T57" fmla="*/ 108 h 279"/>
                <a:gd name="T58" fmla="*/ 506 w 592"/>
                <a:gd name="T59" fmla="*/ 113 h 279"/>
                <a:gd name="T60" fmla="*/ 517 w 592"/>
                <a:gd name="T61" fmla="*/ 125 h 279"/>
                <a:gd name="T62" fmla="*/ 523 w 592"/>
                <a:gd name="T63" fmla="*/ 137 h 279"/>
                <a:gd name="T64" fmla="*/ 528 w 592"/>
                <a:gd name="T65" fmla="*/ 148 h 279"/>
                <a:gd name="T66" fmla="*/ 534 w 592"/>
                <a:gd name="T67" fmla="*/ 165 h 279"/>
                <a:gd name="T68" fmla="*/ 552 w 592"/>
                <a:gd name="T69" fmla="*/ 176 h 279"/>
                <a:gd name="T70" fmla="*/ 568 w 592"/>
                <a:gd name="T71" fmla="*/ 176 h 279"/>
                <a:gd name="T72" fmla="*/ 580 w 592"/>
                <a:gd name="T73" fmla="*/ 188 h 279"/>
                <a:gd name="T74" fmla="*/ 580 w 592"/>
                <a:gd name="T75" fmla="*/ 205 h 279"/>
                <a:gd name="T76" fmla="*/ 585 w 592"/>
                <a:gd name="T77" fmla="*/ 222 h 279"/>
                <a:gd name="T78" fmla="*/ 585 w 592"/>
                <a:gd name="T79" fmla="*/ 238 h 279"/>
                <a:gd name="T80" fmla="*/ 585 w 592"/>
                <a:gd name="T81" fmla="*/ 256 h 279"/>
                <a:gd name="T82" fmla="*/ 580 w 592"/>
                <a:gd name="T83" fmla="*/ 27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2" h="279">
                  <a:moveTo>
                    <a:pt x="0" y="91"/>
                  </a:moveTo>
                  <a:lnTo>
                    <a:pt x="12" y="91"/>
                  </a:lnTo>
                  <a:lnTo>
                    <a:pt x="23" y="97"/>
                  </a:lnTo>
                  <a:lnTo>
                    <a:pt x="34" y="97"/>
                  </a:lnTo>
                  <a:lnTo>
                    <a:pt x="51" y="97"/>
                  </a:lnTo>
                  <a:lnTo>
                    <a:pt x="51" y="91"/>
                  </a:lnTo>
                  <a:lnTo>
                    <a:pt x="57" y="79"/>
                  </a:lnTo>
                  <a:lnTo>
                    <a:pt x="57" y="74"/>
                  </a:lnTo>
                  <a:lnTo>
                    <a:pt x="63" y="68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8" y="57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74" y="46"/>
                  </a:lnTo>
                  <a:lnTo>
                    <a:pt x="79" y="40"/>
                  </a:lnTo>
                  <a:lnTo>
                    <a:pt x="79" y="34"/>
                  </a:lnTo>
                  <a:lnTo>
                    <a:pt x="85" y="34"/>
                  </a:lnTo>
                  <a:lnTo>
                    <a:pt x="91" y="28"/>
                  </a:lnTo>
                  <a:lnTo>
                    <a:pt x="97" y="23"/>
                  </a:lnTo>
                  <a:lnTo>
                    <a:pt x="103" y="17"/>
                  </a:lnTo>
                  <a:lnTo>
                    <a:pt x="108" y="17"/>
                  </a:lnTo>
                  <a:lnTo>
                    <a:pt x="119" y="23"/>
                  </a:lnTo>
                  <a:lnTo>
                    <a:pt x="131" y="23"/>
                  </a:lnTo>
                  <a:lnTo>
                    <a:pt x="142" y="23"/>
                  </a:lnTo>
                  <a:lnTo>
                    <a:pt x="148" y="17"/>
                  </a:lnTo>
                  <a:lnTo>
                    <a:pt x="153" y="17"/>
                  </a:lnTo>
                  <a:lnTo>
                    <a:pt x="159" y="17"/>
                  </a:lnTo>
                  <a:lnTo>
                    <a:pt x="171" y="12"/>
                  </a:lnTo>
                  <a:lnTo>
                    <a:pt x="176" y="12"/>
                  </a:lnTo>
                  <a:lnTo>
                    <a:pt x="188" y="6"/>
                  </a:lnTo>
                  <a:lnTo>
                    <a:pt x="193" y="0"/>
                  </a:lnTo>
                  <a:lnTo>
                    <a:pt x="204" y="0"/>
                  </a:lnTo>
                  <a:lnTo>
                    <a:pt x="228" y="6"/>
                  </a:lnTo>
                  <a:lnTo>
                    <a:pt x="244" y="6"/>
                  </a:lnTo>
                  <a:lnTo>
                    <a:pt x="262" y="12"/>
                  </a:lnTo>
                  <a:lnTo>
                    <a:pt x="284" y="17"/>
                  </a:lnTo>
                  <a:lnTo>
                    <a:pt x="296" y="17"/>
                  </a:lnTo>
                  <a:lnTo>
                    <a:pt x="307" y="23"/>
                  </a:lnTo>
                  <a:lnTo>
                    <a:pt x="318" y="23"/>
                  </a:lnTo>
                  <a:lnTo>
                    <a:pt x="330" y="23"/>
                  </a:lnTo>
                  <a:lnTo>
                    <a:pt x="335" y="28"/>
                  </a:lnTo>
                  <a:lnTo>
                    <a:pt x="341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63" y="34"/>
                  </a:lnTo>
                  <a:lnTo>
                    <a:pt x="375" y="46"/>
                  </a:lnTo>
                  <a:lnTo>
                    <a:pt x="387" y="51"/>
                  </a:lnTo>
                  <a:lnTo>
                    <a:pt x="398" y="57"/>
                  </a:lnTo>
                  <a:lnTo>
                    <a:pt x="409" y="63"/>
                  </a:lnTo>
                  <a:lnTo>
                    <a:pt x="421" y="68"/>
                  </a:lnTo>
                  <a:lnTo>
                    <a:pt x="438" y="68"/>
                  </a:lnTo>
                  <a:lnTo>
                    <a:pt x="449" y="74"/>
                  </a:lnTo>
                  <a:lnTo>
                    <a:pt x="455" y="79"/>
                  </a:lnTo>
                  <a:lnTo>
                    <a:pt x="466" y="91"/>
                  </a:lnTo>
                  <a:lnTo>
                    <a:pt x="477" y="97"/>
                  </a:lnTo>
                  <a:lnTo>
                    <a:pt x="489" y="103"/>
                  </a:lnTo>
                  <a:lnTo>
                    <a:pt x="494" y="108"/>
                  </a:lnTo>
                  <a:lnTo>
                    <a:pt x="500" y="108"/>
                  </a:lnTo>
                  <a:lnTo>
                    <a:pt x="506" y="113"/>
                  </a:lnTo>
                  <a:lnTo>
                    <a:pt x="512" y="119"/>
                  </a:lnTo>
                  <a:lnTo>
                    <a:pt x="517" y="125"/>
                  </a:lnTo>
                  <a:lnTo>
                    <a:pt x="517" y="131"/>
                  </a:lnTo>
                  <a:lnTo>
                    <a:pt x="523" y="137"/>
                  </a:lnTo>
                  <a:lnTo>
                    <a:pt x="528" y="142"/>
                  </a:lnTo>
                  <a:lnTo>
                    <a:pt x="528" y="148"/>
                  </a:lnTo>
                  <a:lnTo>
                    <a:pt x="534" y="159"/>
                  </a:lnTo>
                  <a:lnTo>
                    <a:pt x="534" y="165"/>
                  </a:lnTo>
                  <a:lnTo>
                    <a:pt x="540" y="171"/>
                  </a:lnTo>
                  <a:lnTo>
                    <a:pt x="552" y="176"/>
                  </a:lnTo>
                  <a:lnTo>
                    <a:pt x="563" y="176"/>
                  </a:lnTo>
                  <a:lnTo>
                    <a:pt x="568" y="176"/>
                  </a:lnTo>
                  <a:lnTo>
                    <a:pt x="580" y="182"/>
                  </a:lnTo>
                  <a:lnTo>
                    <a:pt x="580" y="188"/>
                  </a:lnTo>
                  <a:lnTo>
                    <a:pt x="580" y="199"/>
                  </a:lnTo>
                  <a:lnTo>
                    <a:pt x="580" y="205"/>
                  </a:lnTo>
                  <a:lnTo>
                    <a:pt x="580" y="216"/>
                  </a:lnTo>
                  <a:lnTo>
                    <a:pt x="585" y="222"/>
                  </a:lnTo>
                  <a:lnTo>
                    <a:pt x="585" y="233"/>
                  </a:lnTo>
                  <a:lnTo>
                    <a:pt x="585" y="238"/>
                  </a:lnTo>
                  <a:lnTo>
                    <a:pt x="591" y="244"/>
                  </a:lnTo>
                  <a:lnTo>
                    <a:pt x="585" y="256"/>
                  </a:lnTo>
                  <a:lnTo>
                    <a:pt x="585" y="262"/>
                  </a:lnTo>
                  <a:lnTo>
                    <a:pt x="580" y="273"/>
                  </a:lnTo>
                  <a:lnTo>
                    <a:pt x="574" y="27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Freeform 430"/>
            <p:cNvSpPr>
              <a:spLocks noChangeArrowheads="1"/>
            </p:cNvSpPr>
            <p:nvPr/>
          </p:nvSpPr>
          <p:spPr bwMode="auto">
            <a:xfrm>
              <a:off x="6634163" y="3290888"/>
              <a:ext cx="103187" cy="77787"/>
            </a:xfrm>
            <a:custGeom>
              <a:avLst/>
              <a:gdLst>
                <a:gd name="T0" fmla="*/ 0 w 285"/>
                <a:gd name="T1" fmla="*/ 204 h 217"/>
                <a:gd name="T2" fmla="*/ 11 w 285"/>
                <a:gd name="T3" fmla="*/ 210 h 217"/>
                <a:gd name="T4" fmla="*/ 17 w 285"/>
                <a:gd name="T5" fmla="*/ 210 h 217"/>
                <a:gd name="T6" fmla="*/ 23 w 285"/>
                <a:gd name="T7" fmla="*/ 210 h 217"/>
                <a:gd name="T8" fmla="*/ 34 w 285"/>
                <a:gd name="T9" fmla="*/ 216 h 217"/>
                <a:gd name="T10" fmla="*/ 40 w 285"/>
                <a:gd name="T11" fmla="*/ 210 h 217"/>
                <a:gd name="T12" fmla="*/ 40 w 285"/>
                <a:gd name="T13" fmla="*/ 210 h 217"/>
                <a:gd name="T14" fmla="*/ 45 w 285"/>
                <a:gd name="T15" fmla="*/ 204 h 217"/>
                <a:gd name="T16" fmla="*/ 51 w 285"/>
                <a:gd name="T17" fmla="*/ 204 h 217"/>
                <a:gd name="T18" fmla="*/ 57 w 285"/>
                <a:gd name="T19" fmla="*/ 204 h 217"/>
                <a:gd name="T20" fmla="*/ 63 w 285"/>
                <a:gd name="T21" fmla="*/ 210 h 217"/>
                <a:gd name="T22" fmla="*/ 74 w 285"/>
                <a:gd name="T23" fmla="*/ 210 h 217"/>
                <a:gd name="T24" fmla="*/ 79 w 285"/>
                <a:gd name="T25" fmla="*/ 216 h 217"/>
                <a:gd name="T26" fmla="*/ 91 w 285"/>
                <a:gd name="T27" fmla="*/ 204 h 217"/>
                <a:gd name="T28" fmla="*/ 108 w 285"/>
                <a:gd name="T29" fmla="*/ 199 h 217"/>
                <a:gd name="T30" fmla="*/ 119 w 285"/>
                <a:gd name="T31" fmla="*/ 188 h 217"/>
                <a:gd name="T32" fmla="*/ 137 w 285"/>
                <a:gd name="T33" fmla="*/ 182 h 217"/>
                <a:gd name="T34" fmla="*/ 131 w 285"/>
                <a:gd name="T35" fmla="*/ 170 h 217"/>
                <a:gd name="T36" fmla="*/ 131 w 285"/>
                <a:gd name="T37" fmla="*/ 164 h 217"/>
                <a:gd name="T38" fmla="*/ 131 w 285"/>
                <a:gd name="T39" fmla="*/ 159 h 217"/>
                <a:gd name="T40" fmla="*/ 125 w 285"/>
                <a:gd name="T41" fmla="*/ 148 h 217"/>
                <a:gd name="T42" fmla="*/ 137 w 285"/>
                <a:gd name="T43" fmla="*/ 142 h 217"/>
                <a:gd name="T44" fmla="*/ 148 w 285"/>
                <a:gd name="T45" fmla="*/ 131 h 217"/>
                <a:gd name="T46" fmla="*/ 159 w 285"/>
                <a:gd name="T47" fmla="*/ 119 h 217"/>
                <a:gd name="T48" fmla="*/ 165 w 285"/>
                <a:gd name="T49" fmla="*/ 108 h 217"/>
                <a:gd name="T50" fmla="*/ 170 w 285"/>
                <a:gd name="T51" fmla="*/ 102 h 217"/>
                <a:gd name="T52" fmla="*/ 170 w 285"/>
                <a:gd name="T53" fmla="*/ 97 h 217"/>
                <a:gd name="T54" fmla="*/ 176 w 285"/>
                <a:gd name="T55" fmla="*/ 91 h 217"/>
                <a:gd name="T56" fmla="*/ 176 w 285"/>
                <a:gd name="T57" fmla="*/ 79 h 217"/>
                <a:gd name="T58" fmla="*/ 176 w 285"/>
                <a:gd name="T59" fmla="*/ 68 h 217"/>
                <a:gd name="T60" fmla="*/ 176 w 285"/>
                <a:gd name="T61" fmla="*/ 63 h 217"/>
                <a:gd name="T62" fmla="*/ 176 w 285"/>
                <a:gd name="T63" fmla="*/ 51 h 217"/>
                <a:gd name="T64" fmla="*/ 176 w 285"/>
                <a:gd name="T65" fmla="*/ 39 h 217"/>
                <a:gd name="T66" fmla="*/ 182 w 285"/>
                <a:gd name="T67" fmla="*/ 34 h 217"/>
                <a:gd name="T68" fmla="*/ 188 w 285"/>
                <a:gd name="T69" fmla="*/ 29 h 217"/>
                <a:gd name="T70" fmla="*/ 188 w 285"/>
                <a:gd name="T71" fmla="*/ 29 h 217"/>
                <a:gd name="T72" fmla="*/ 193 w 285"/>
                <a:gd name="T73" fmla="*/ 23 h 217"/>
                <a:gd name="T74" fmla="*/ 193 w 285"/>
                <a:gd name="T75" fmla="*/ 17 h 217"/>
                <a:gd name="T76" fmla="*/ 199 w 285"/>
                <a:gd name="T77" fmla="*/ 11 h 217"/>
                <a:gd name="T78" fmla="*/ 199 w 285"/>
                <a:gd name="T79" fmla="*/ 5 h 217"/>
                <a:gd name="T80" fmla="*/ 204 w 285"/>
                <a:gd name="T81" fmla="*/ 0 h 217"/>
                <a:gd name="T82" fmla="*/ 210 w 285"/>
                <a:gd name="T83" fmla="*/ 5 h 217"/>
                <a:gd name="T84" fmla="*/ 216 w 285"/>
                <a:gd name="T85" fmla="*/ 5 h 217"/>
                <a:gd name="T86" fmla="*/ 222 w 285"/>
                <a:gd name="T87" fmla="*/ 5 h 217"/>
                <a:gd name="T88" fmla="*/ 228 w 285"/>
                <a:gd name="T89" fmla="*/ 11 h 217"/>
                <a:gd name="T90" fmla="*/ 233 w 285"/>
                <a:gd name="T91" fmla="*/ 11 h 217"/>
                <a:gd name="T92" fmla="*/ 238 w 285"/>
                <a:gd name="T93" fmla="*/ 17 h 217"/>
                <a:gd name="T94" fmla="*/ 244 w 285"/>
                <a:gd name="T95" fmla="*/ 23 h 217"/>
                <a:gd name="T96" fmla="*/ 250 w 285"/>
                <a:gd name="T97" fmla="*/ 23 h 217"/>
                <a:gd name="T98" fmla="*/ 262 w 285"/>
                <a:gd name="T99" fmla="*/ 23 h 217"/>
                <a:gd name="T100" fmla="*/ 267 w 285"/>
                <a:gd name="T101" fmla="*/ 29 h 217"/>
                <a:gd name="T102" fmla="*/ 278 w 285"/>
                <a:gd name="T103" fmla="*/ 29 h 217"/>
                <a:gd name="T104" fmla="*/ 284 w 285"/>
                <a:gd name="T105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5" h="217">
                  <a:moveTo>
                    <a:pt x="0" y="204"/>
                  </a:moveTo>
                  <a:lnTo>
                    <a:pt x="11" y="210"/>
                  </a:lnTo>
                  <a:lnTo>
                    <a:pt x="17" y="210"/>
                  </a:lnTo>
                  <a:lnTo>
                    <a:pt x="23" y="210"/>
                  </a:lnTo>
                  <a:lnTo>
                    <a:pt x="34" y="216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5" y="204"/>
                  </a:lnTo>
                  <a:lnTo>
                    <a:pt x="51" y="204"/>
                  </a:lnTo>
                  <a:lnTo>
                    <a:pt x="57" y="204"/>
                  </a:lnTo>
                  <a:lnTo>
                    <a:pt x="63" y="210"/>
                  </a:lnTo>
                  <a:lnTo>
                    <a:pt x="74" y="210"/>
                  </a:lnTo>
                  <a:lnTo>
                    <a:pt x="79" y="216"/>
                  </a:lnTo>
                  <a:lnTo>
                    <a:pt x="91" y="204"/>
                  </a:lnTo>
                  <a:lnTo>
                    <a:pt x="108" y="199"/>
                  </a:lnTo>
                  <a:lnTo>
                    <a:pt x="119" y="188"/>
                  </a:lnTo>
                  <a:lnTo>
                    <a:pt x="137" y="182"/>
                  </a:lnTo>
                  <a:lnTo>
                    <a:pt x="131" y="170"/>
                  </a:lnTo>
                  <a:lnTo>
                    <a:pt x="131" y="164"/>
                  </a:lnTo>
                  <a:lnTo>
                    <a:pt x="131" y="159"/>
                  </a:lnTo>
                  <a:lnTo>
                    <a:pt x="125" y="148"/>
                  </a:lnTo>
                  <a:lnTo>
                    <a:pt x="137" y="142"/>
                  </a:lnTo>
                  <a:lnTo>
                    <a:pt x="148" y="131"/>
                  </a:lnTo>
                  <a:lnTo>
                    <a:pt x="159" y="119"/>
                  </a:lnTo>
                  <a:lnTo>
                    <a:pt x="165" y="108"/>
                  </a:lnTo>
                  <a:lnTo>
                    <a:pt x="170" y="102"/>
                  </a:lnTo>
                  <a:lnTo>
                    <a:pt x="170" y="97"/>
                  </a:lnTo>
                  <a:lnTo>
                    <a:pt x="176" y="91"/>
                  </a:lnTo>
                  <a:lnTo>
                    <a:pt x="176" y="79"/>
                  </a:lnTo>
                  <a:lnTo>
                    <a:pt x="176" y="68"/>
                  </a:lnTo>
                  <a:lnTo>
                    <a:pt x="176" y="63"/>
                  </a:lnTo>
                  <a:lnTo>
                    <a:pt x="176" y="51"/>
                  </a:lnTo>
                  <a:lnTo>
                    <a:pt x="176" y="39"/>
                  </a:lnTo>
                  <a:lnTo>
                    <a:pt x="182" y="34"/>
                  </a:lnTo>
                  <a:lnTo>
                    <a:pt x="188" y="29"/>
                  </a:lnTo>
                  <a:lnTo>
                    <a:pt x="188" y="29"/>
                  </a:lnTo>
                  <a:lnTo>
                    <a:pt x="193" y="23"/>
                  </a:lnTo>
                  <a:lnTo>
                    <a:pt x="193" y="17"/>
                  </a:lnTo>
                  <a:lnTo>
                    <a:pt x="199" y="11"/>
                  </a:lnTo>
                  <a:lnTo>
                    <a:pt x="199" y="5"/>
                  </a:lnTo>
                  <a:lnTo>
                    <a:pt x="204" y="0"/>
                  </a:lnTo>
                  <a:lnTo>
                    <a:pt x="210" y="5"/>
                  </a:lnTo>
                  <a:lnTo>
                    <a:pt x="216" y="5"/>
                  </a:lnTo>
                  <a:lnTo>
                    <a:pt x="222" y="5"/>
                  </a:lnTo>
                  <a:lnTo>
                    <a:pt x="228" y="11"/>
                  </a:lnTo>
                  <a:lnTo>
                    <a:pt x="233" y="11"/>
                  </a:lnTo>
                  <a:lnTo>
                    <a:pt x="238" y="17"/>
                  </a:lnTo>
                  <a:lnTo>
                    <a:pt x="244" y="23"/>
                  </a:lnTo>
                  <a:lnTo>
                    <a:pt x="250" y="23"/>
                  </a:lnTo>
                  <a:lnTo>
                    <a:pt x="262" y="23"/>
                  </a:lnTo>
                  <a:lnTo>
                    <a:pt x="267" y="29"/>
                  </a:lnTo>
                  <a:lnTo>
                    <a:pt x="278" y="29"/>
                  </a:lnTo>
                  <a:lnTo>
                    <a:pt x="284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Freeform 431"/>
            <p:cNvSpPr>
              <a:spLocks noChangeArrowheads="1"/>
            </p:cNvSpPr>
            <p:nvPr/>
          </p:nvSpPr>
          <p:spPr bwMode="auto">
            <a:xfrm>
              <a:off x="6483350" y="3106738"/>
              <a:ext cx="269875" cy="195262"/>
            </a:xfrm>
            <a:custGeom>
              <a:avLst/>
              <a:gdLst>
                <a:gd name="T0" fmla="*/ 40 w 751"/>
                <a:gd name="T1" fmla="*/ 119 h 541"/>
                <a:gd name="T2" fmla="*/ 75 w 751"/>
                <a:gd name="T3" fmla="*/ 119 h 541"/>
                <a:gd name="T4" fmla="*/ 75 w 751"/>
                <a:gd name="T5" fmla="*/ 101 h 541"/>
                <a:gd name="T6" fmla="*/ 63 w 751"/>
                <a:gd name="T7" fmla="*/ 91 h 541"/>
                <a:gd name="T8" fmla="*/ 57 w 751"/>
                <a:gd name="T9" fmla="*/ 73 h 541"/>
                <a:gd name="T10" fmla="*/ 63 w 751"/>
                <a:gd name="T11" fmla="*/ 56 h 541"/>
                <a:gd name="T12" fmla="*/ 75 w 751"/>
                <a:gd name="T13" fmla="*/ 45 h 541"/>
                <a:gd name="T14" fmla="*/ 103 w 751"/>
                <a:gd name="T15" fmla="*/ 51 h 541"/>
                <a:gd name="T16" fmla="*/ 120 w 751"/>
                <a:gd name="T17" fmla="*/ 39 h 541"/>
                <a:gd name="T18" fmla="*/ 131 w 751"/>
                <a:gd name="T19" fmla="*/ 16 h 541"/>
                <a:gd name="T20" fmla="*/ 148 w 751"/>
                <a:gd name="T21" fmla="*/ 0 h 541"/>
                <a:gd name="T22" fmla="*/ 165 w 751"/>
                <a:gd name="T23" fmla="*/ 5 h 541"/>
                <a:gd name="T24" fmla="*/ 177 w 751"/>
                <a:gd name="T25" fmla="*/ 11 h 541"/>
                <a:gd name="T26" fmla="*/ 188 w 751"/>
                <a:gd name="T27" fmla="*/ 22 h 541"/>
                <a:gd name="T28" fmla="*/ 200 w 751"/>
                <a:gd name="T29" fmla="*/ 51 h 541"/>
                <a:gd name="T30" fmla="*/ 210 w 751"/>
                <a:gd name="T31" fmla="*/ 91 h 541"/>
                <a:gd name="T32" fmla="*/ 228 w 751"/>
                <a:gd name="T33" fmla="*/ 113 h 541"/>
                <a:gd name="T34" fmla="*/ 250 w 751"/>
                <a:gd name="T35" fmla="*/ 125 h 541"/>
                <a:gd name="T36" fmla="*/ 256 w 751"/>
                <a:gd name="T37" fmla="*/ 153 h 541"/>
                <a:gd name="T38" fmla="*/ 245 w 751"/>
                <a:gd name="T39" fmla="*/ 170 h 541"/>
                <a:gd name="T40" fmla="*/ 250 w 751"/>
                <a:gd name="T41" fmla="*/ 181 h 541"/>
                <a:gd name="T42" fmla="*/ 262 w 751"/>
                <a:gd name="T43" fmla="*/ 187 h 541"/>
                <a:gd name="T44" fmla="*/ 279 w 751"/>
                <a:gd name="T45" fmla="*/ 193 h 541"/>
                <a:gd name="T46" fmla="*/ 307 w 751"/>
                <a:gd name="T47" fmla="*/ 181 h 541"/>
                <a:gd name="T48" fmla="*/ 324 w 751"/>
                <a:gd name="T49" fmla="*/ 170 h 541"/>
                <a:gd name="T50" fmla="*/ 341 w 751"/>
                <a:gd name="T51" fmla="*/ 164 h 541"/>
                <a:gd name="T52" fmla="*/ 375 w 751"/>
                <a:gd name="T53" fmla="*/ 164 h 541"/>
                <a:gd name="T54" fmla="*/ 399 w 751"/>
                <a:gd name="T55" fmla="*/ 164 h 541"/>
                <a:gd name="T56" fmla="*/ 421 w 751"/>
                <a:gd name="T57" fmla="*/ 181 h 541"/>
                <a:gd name="T58" fmla="*/ 438 w 751"/>
                <a:gd name="T59" fmla="*/ 210 h 541"/>
                <a:gd name="T60" fmla="*/ 432 w 751"/>
                <a:gd name="T61" fmla="*/ 238 h 541"/>
                <a:gd name="T62" fmla="*/ 449 w 751"/>
                <a:gd name="T63" fmla="*/ 255 h 541"/>
                <a:gd name="T64" fmla="*/ 466 w 751"/>
                <a:gd name="T65" fmla="*/ 272 h 541"/>
                <a:gd name="T66" fmla="*/ 478 w 751"/>
                <a:gd name="T67" fmla="*/ 290 h 541"/>
                <a:gd name="T68" fmla="*/ 489 w 751"/>
                <a:gd name="T69" fmla="*/ 318 h 541"/>
                <a:gd name="T70" fmla="*/ 506 w 751"/>
                <a:gd name="T71" fmla="*/ 335 h 541"/>
                <a:gd name="T72" fmla="*/ 524 w 751"/>
                <a:gd name="T73" fmla="*/ 346 h 541"/>
                <a:gd name="T74" fmla="*/ 546 w 751"/>
                <a:gd name="T75" fmla="*/ 363 h 541"/>
                <a:gd name="T76" fmla="*/ 569 w 751"/>
                <a:gd name="T77" fmla="*/ 386 h 541"/>
                <a:gd name="T78" fmla="*/ 586 w 751"/>
                <a:gd name="T79" fmla="*/ 409 h 541"/>
                <a:gd name="T80" fmla="*/ 609 w 751"/>
                <a:gd name="T81" fmla="*/ 409 h 541"/>
                <a:gd name="T82" fmla="*/ 637 w 751"/>
                <a:gd name="T83" fmla="*/ 409 h 541"/>
                <a:gd name="T84" fmla="*/ 654 w 751"/>
                <a:gd name="T85" fmla="*/ 426 h 541"/>
                <a:gd name="T86" fmla="*/ 677 w 751"/>
                <a:gd name="T87" fmla="*/ 426 h 541"/>
                <a:gd name="T88" fmla="*/ 699 w 751"/>
                <a:gd name="T89" fmla="*/ 437 h 541"/>
                <a:gd name="T90" fmla="*/ 717 w 751"/>
                <a:gd name="T91" fmla="*/ 443 h 541"/>
                <a:gd name="T92" fmla="*/ 739 w 751"/>
                <a:gd name="T93" fmla="*/ 449 h 541"/>
                <a:gd name="T94" fmla="*/ 745 w 751"/>
                <a:gd name="T95" fmla="*/ 454 h 541"/>
                <a:gd name="T96" fmla="*/ 728 w 751"/>
                <a:gd name="T97" fmla="*/ 471 h 541"/>
                <a:gd name="T98" fmla="*/ 711 w 751"/>
                <a:gd name="T99" fmla="*/ 488 h 541"/>
                <a:gd name="T100" fmla="*/ 705 w 751"/>
                <a:gd name="T101" fmla="*/ 505 h 541"/>
                <a:gd name="T102" fmla="*/ 705 w 751"/>
                <a:gd name="T103" fmla="*/ 52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1" h="541">
                  <a:moveTo>
                    <a:pt x="0" y="113"/>
                  </a:moveTo>
                  <a:lnTo>
                    <a:pt x="18" y="113"/>
                  </a:lnTo>
                  <a:lnTo>
                    <a:pt x="40" y="119"/>
                  </a:lnTo>
                  <a:lnTo>
                    <a:pt x="57" y="119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5" y="113"/>
                  </a:lnTo>
                  <a:lnTo>
                    <a:pt x="75" y="107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69" y="96"/>
                  </a:lnTo>
                  <a:lnTo>
                    <a:pt x="63" y="91"/>
                  </a:lnTo>
                  <a:lnTo>
                    <a:pt x="57" y="91"/>
                  </a:lnTo>
                  <a:lnTo>
                    <a:pt x="57" y="85"/>
                  </a:lnTo>
                  <a:lnTo>
                    <a:pt x="57" y="73"/>
                  </a:lnTo>
                  <a:lnTo>
                    <a:pt x="57" y="67"/>
                  </a:lnTo>
                  <a:lnTo>
                    <a:pt x="57" y="62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9" y="51"/>
                  </a:lnTo>
                  <a:lnTo>
                    <a:pt x="75" y="45"/>
                  </a:lnTo>
                  <a:lnTo>
                    <a:pt x="80" y="45"/>
                  </a:lnTo>
                  <a:lnTo>
                    <a:pt x="91" y="51"/>
                  </a:lnTo>
                  <a:lnTo>
                    <a:pt x="103" y="51"/>
                  </a:lnTo>
                  <a:lnTo>
                    <a:pt x="109" y="51"/>
                  </a:lnTo>
                  <a:lnTo>
                    <a:pt x="114" y="45"/>
                  </a:lnTo>
                  <a:lnTo>
                    <a:pt x="120" y="39"/>
                  </a:lnTo>
                  <a:lnTo>
                    <a:pt x="125" y="28"/>
                  </a:lnTo>
                  <a:lnTo>
                    <a:pt x="125" y="22"/>
                  </a:lnTo>
                  <a:lnTo>
                    <a:pt x="131" y="16"/>
                  </a:lnTo>
                  <a:lnTo>
                    <a:pt x="137" y="11"/>
                  </a:lnTo>
                  <a:lnTo>
                    <a:pt x="143" y="5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71" y="11"/>
                  </a:lnTo>
                  <a:lnTo>
                    <a:pt x="177" y="11"/>
                  </a:lnTo>
                  <a:lnTo>
                    <a:pt x="182" y="11"/>
                  </a:lnTo>
                  <a:lnTo>
                    <a:pt x="188" y="11"/>
                  </a:lnTo>
                  <a:lnTo>
                    <a:pt x="188" y="22"/>
                  </a:lnTo>
                  <a:lnTo>
                    <a:pt x="194" y="33"/>
                  </a:lnTo>
                  <a:lnTo>
                    <a:pt x="194" y="45"/>
                  </a:lnTo>
                  <a:lnTo>
                    <a:pt x="200" y="51"/>
                  </a:lnTo>
                  <a:lnTo>
                    <a:pt x="200" y="67"/>
                  </a:lnTo>
                  <a:lnTo>
                    <a:pt x="205" y="79"/>
                  </a:lnTo>
                  <a:lnTo>
                    <a:pt x="210" y="91"/>
                  </a:lnTo>
                  <a:lnTo>
                    <a:pt x="210" y="101"/>
                  </a:lnTo>
                  <a:lnTo>
                    <a:pt x="222" y="107"/>
                  </a:lnTo>
                  <a:lnTo>
                    <a:pt x="228" y="113"/>
                  </a:lnTo>
                  <a:lnTo>
                    <a:pt x="239" y="113"/>
                  </a:lnTo>
                  <a:lnTo>
                    <a:pt x="245" y="119"/>
                  </a:lnTo>
                  <a:lnTo>
                    <a:pt x="250" y="125"/>
                  </a:lnTo>
                  <a:lnTo>
                    <a:pt x="250" y="136"/>
                  </a:lnTo>
                  <a:lnTo>
                    <a:pt x="250" y="147"/>
                  </a:lnTo>
                  <a:lnTo>
                    <a:pt x="256" y="153"/>
                  </a:lnTo>
                  <a:lnTo>
                    <a:pt x="250" y="159"/>
                  </a:lnTo>
                  <a:lnTo>
                    <a:pt x="250" y="164"/>
                  </a:lnTo>
                  <a:lnTo>
                    <a:pt x="245" y="170"/>
                  </a:lnTo>
                  <a:lnTo>
                    <a:pt x="239" y="170"/>
                  </a:lnTo>
                  <a:lnTo>
                    <a:pt x="245" y="176"/>
                  </a:lnTo>
                  <a:lnTo>
                    <a:pt x="250" y="181"/>
                  </a:lnTo>
                  <a:lnTo>
                    <a:pt x="250" y="181"/>
                  </a:lnTo>
                  <a:lnTo>
                    <a:pt x="256" y="187"/>
                  </a:lnTo>
                  <a:lnTo>
                    <a:pt x="262" y="187"/>
                  </a:lnTo>
                  <a:lnTo>
                    <a:pt x="268" y="193"/>
                  </a:lnTo>
                  <a:lnTo>
                    <a:pt x="273" y="193"/>
                  </a:lnTo>
                  <a:lnTo>
                    <a:pt x="279" y="193"/>
                  </a:lnTo>
                  <a:lnTo>
                    <a:pt x="290" y="193"/>
                  </a:lnTo>
                  <a:lnTo>
                    <a:pt x="296" y="187"/>
                  </a:lnTo>
                  <a:lnTo>
                    <a:pt x="307" y="181"/>
                  </a:lnTo>
                  <a:lnTo>
                    <a:pt x="313" y="176"/>
                  </a:lnTo>
                  <a:lnTo>
                    <a:pt x="319" y="176"/>
                  </a:lnTo>
                  <a:lnTo>
                    <a:pt x="324" y="170"/>
                  </a:lnTo>
                  <a:lnTo>
                    <a:pt x="330" y="164"/>
                  </a:lnTo>
                  <a:lnTo>
                    <a:pt x="330" y="164"/>
                  </a:lnTo>
                  <a:lnTo>
                    <a:pt x="341" y="164"/>
                  </a:lnTo>
                  <a:lnTo>
                    <a:pt x="353" y="164"/>
                  </a:lnTo>
                  <a:lnTo>
                    <a:pt x="364" y="164"/>
                  </a:lnTo>
                  <a:lnTo>
                    <a:pt x="375" y="164"/>
                  </a:lnTo>
                  <a:lnTo>
                    <a:pt x="381" y="164"/>
                  </a:lnTo>
                  <a:lnTo>
                    <a:pt x="393" y="164"/>
                  </a:lnTo>
                  <a:lnTo>
                    <a:pt x="399" y="164"/>
                  </a:lnTo>
                  <a:lnTo>
                    <a:pt x="404" y="159"/>
                  </a:lnTo>
                  <a:lnTo>
                    <a:pt x="415" y="170"/>
                  </a:lnTo>
                  <a:lnTo>
                    <a:pt x="421" y="181"/>
                  </a:lnTo>
                  <a:lnTo>
                    <a:pt x="427" y="193"/>
                  </a:lnTo>
                  <a:lnTo>
                    <a:pt x="438" y="198"/>
                  </a:lnTo>
                  <a:lnTo>
                    <a:pt x="438" y="210"/>
                  </a:lnTo>
                  <a:lnTo>
                    <a:pt x="432" y="221"/>
                  </a:lnTo>
                  <a:lnTo>
                    <a:pt x="432" y="226"/>
                  </a:lnTo>
                  <a:lnTo>
                    <a:pt x="432" y="238"/>
                  </a:lnTo>
                  <a:lnTo>
                    <a:pt x="438" y="244"/>
                  </a:lnTo>
                  <a:lnTo>
                    <a:pt x="444" y="250"/>
                  </a:lnTo>
                  <a:lnTo>
                    <a:pt x="449" y="255"/>
                  </a:lnTo>
                  <a:lnTo>
                    <a:pt x="455" y="261"/>
                  </a:lnTo>
                  <a:lnTo>
                    <a:pt x="461" y="266"/>
                  </a:lnTo>
                  <a:lnTo>
                    <a:pt x="466" y="272"/>
                  </a:lnTo>
                  <a:lnTo>
                    <a:pt x="466" y="278"/>
                  </a:lnTo>
                  <a:lnTo>
                    <a:pt x="472" y="284"/>
                  </a:lnTo>
                  <a:lnTo>
                    <a:pt x="478" y="290"/>
                  </a:lnTo>
                  <a:lnTo>
                    <a:pt x="484" y="301"/>
                  </a:lnTo>
                  <a:lnTo>
                    <a:pt x="484" y="312"/>
                  </a:lnTo>
                  <a:lnTo>
                    <a:pt x="489" y="318"/>
                  </a:lnTo>
                  <a:lnTo>
                    <a:pt x="495" y="323"/>
                  </a:lnTo>
                  <a:lnTo>
                    <a:pt x="500" y="329"/>
                  </a:lnTo>
                  <a:lnTo>
                    <a:pt x="506" y="335"/>
                  </a:lnTo>
                  <a:lnTo>
                    <a:pt x="512" y="340"/>
                  </a:lnTo>
                  <a:lnTo>
                    <a:pt x="518" y="346"/>
                  </a:lnTo>
                  <a:lnTo>
                    <a:pt x="524" y="346"/>
                  </a:lnTo>
                  <a:lnTo>
                    <a:pt x="529" y="352"/>
                  </a:lnTo>
                  <a:lnTo>
                    <a:pt x="535" y="357"/>
                  </a:lnTo>
                  <a:lnTo>
                    <a:pt x="546" y="363"/>
                  </a:lnTo>
                  <a:lnTo>
                    <a:pt x="552" y="375"/>
                  </a:lnTo>
                  <a:lnTo>
                    <a:pt x="558" y="380"/>
                  </a:lnTo>
                  <a:lnTo>
                    <a:pt x="569" y="386"/>
                  </a:lnTo>
                  <a:lnTo>
                    <a:pt x="574" y="391"/>
                  </a:lnTo>
                  <a:lnTo>
                    <a:pt x="580" y="403"/>
                  </a:lnTo>
                  <a:lnTo>
                    <a:pt x="586" y="409"/>
                  </a:lnTo>
                  <a:lnTo>
                    <a:pt x="591" y="415"/>
                  </a:lnTo>
                  <a:lnTo>
                    <a:pt x="603" y="409"/>
                  </a:lnTo>
                  <a:lnTo>
                    <a:pt x="609" y="409"/>
                  </a:lnTo>
                  <a:lnTo>
                    <a:pt x="620" y="409"/>
                  </a:lnTo>
                  <a:lnTo>
                    <a:pt x="631" y="403"/>
                  </a:lnTo>
                  <a:lnTo>
                    <a:pt x="637" y="409"/>
                  </a:lnTo>
                  <a:lnTo>
                    <a:pt x="643" y="415"/>
                  </a:lnTo>
                  <a:lnTo>
                    <a:pt x="649" y="420"/>
                  </a:lnTo>
                  <a:lnTo>
                    <a:pt x="654" y="426"/>
                  </a:lnTo>
                  <a:lnTo>
                    <a:pt x="665" y="426"/>
                  </a:lnTo>
                  <a:lnTo>
                    <a:pt x="671" y="426"/>
                  </a:lnTo>
                  <a:lnTo>
                    <a:pt x="677" y="426"/>
                  </a:lnTo>
                  <a:lnTo>
                    <a:pt x="688" y="426"/>
                  </a:lnTo>
                  <a:lnTo>
                    <a:pt x="694" y="431"/>
                  </a:lnTo>
                  <a:lnTo>
                    <a:pt x="699" y="437"/>
                  </a:lnTo>
                  <a:lnTo>
                    <a:pt x="705" y="443"/>
                  </a:lnTo>
                  <a:lnTo>
                    <a:pt x="711" y="443"/>
                  </a:lnTo>
                  <a:lnTo>
                    <a:pt x="717" y="443"/>
                  </a:lnTo>
                  <a:lnTo>
                    <a:pt x="722" y="449"/>
                  </a:lnTo>
                  <a:lnTo>
                    <a:pt x="734" y="449"/>
                  </a:lnTo>
                  <a:lnTo>
                    <a:pt x="739" y="449"/>
                  </a:lnTo>
                  <a:lnTo>
                    <a:pt x="739" y="449"/>
                  </a:lnTo>
                  <a:lnTo>
                    <a:pt x="745" y="454"/>
                  </a:lnTo>
                  <a:lnTo>
                    <a:pt x="745" y="454"/>
                  </a:lnTo>
                  <a:lnTo>
                    <a:pt x="750" y="460"/>
                  </a:lnTo>
                  <a:lnTo>
                    <a:pt x="739" y="465"/>
                  </a:lnTo>
                  <a:lnTo>
                    <a:pt x="728" y="471"/>
                  </a:lnTo>
                  <a:lnTo>
                    <a:pt x="722" y="477"/>
                  </a:lnTo>
                  <a:lnTo>
                    <a:pt x="711" y="483"/>
                  </a:lnTo>
                  <a:lnTo>
                    <a:pt x="711" y="488"/>
                  </a:lnTo>
                  <a:lnTo>
                    <a:pt x="711" y="494"/>
                  </a:lnTo>
                  <a:lnTo>
                    <a:pt x="705" y="500"/>
                  </a:lnTo>
                  <a:lnTo>
                    <a:pt x="705" y="505"/>
                  </a:lnTo>
                  <a:lnTo>
                    <a:pt x="705" y="511"/>
                  </a:lnTo>
                  <a:lnTo>
                    <a:pt x="705" y="522"/>
                  </a:lnTo>
                  <a:lnTo>
                    <a:pt x="705" y="528"/>
                  </a:lnTo>
                  <a:lnTo>
                    <a:pt x="705" y="5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Freeform 432"/>
            <p:cNvSpPr>
              <a:spLocks noChangeArrowheads="1"/>
            </p:cNvSpPr>
            <p:nvPr/>
          </p:nvSpPr>
          <p:spPr bwMode="auto">
            <a:xfrm>
              <a:off x="6737350" y="3300413"/>
              <a:ext cx="42863" cy="11112"/>
            </a:xfrm>
            <a:custGeom>
              <a:avLst/>
              <a:gdLst>
                <a:gd name="T0" fmla="*/ 0 w 120"/>
                <a:gd name="T1" fmla="*/ 0 h 29"/>
                <a:gd name="T2" fmla="*/ 12 w 120"/>
                <a:gd name="T3" fmla="*/ 0 h 29"/>
                <a:gd name="T4" fmla="*/ 17 w 120"/>
                <a:gd name="T5" fmla="*/ 5 h 29"/>
                <a:gd name="T6" fmla="*/ 23 w 120"/>
                <a:gd name="T7" fmla="*/ 5 h 29"/>
                <a:gd name="T8" fmla="*/ 29 w 120"/>
                <a:gd name="T9" fmla="*/ 5 h 29"/>
                <a:gd name="T10" fmla="*/ 34 w 120"/>
                <a:gd name="T11" fmla="*/ 10 h 29"/>
                <a:gd name="T12" fmla="*/ 45 w 120"/>
                <a:gd name="T13" fmla="*/ 16 h 29"/>
                <a:gd name="T14" fmla="*/ 51 w 120"/>
                <a:gd name="T15" fmla="*/ 22 h 29"/>
                <a:gd name="T16" fmla="*/ 57 w 120"/>
                <a:gd name="T17" fmla="*/ 28 h 29"/>
                <a:gd name="T18" fmla="*/ 63 w 120"/>
                <a:gd name="T19" fmla="*/ 28 h 29"/>
                <a:gd name="T20" fmla="*/ 74 w 120"/>
                <a:gd name="T21" fmla="*/ 28 h 29"/>
                <a:gd name="T22" fmla="*/ 79 w 120"/>
                <a:gd name="T23" fmla="*/ 28 h 29"/>
                <a:gd name="T24" fmla="*/ 91 w 120"/>
                <a:gd name="T25" fmla="*/ 28 h 29"/>
                <a:gd name="T26" fmla="*/ 97 w 120"/>
                <a:gd name="T27" fmla="*/ 28 h 29"/>
                <a:gd name="T28" fmla="*/ 103 w 120"/>
                <a:gd name="T29" fmla="*/ 22 h 29"/>
                <a:gd name="T30" fmla="*/ 108 w 120"/>
                <a:gd name="T31" fmla="*/ 22 h 29"/>
                <a:gd name="T32" fmla="*/ 119 w 120"/>
                <a:gd name="T3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17" y="5"/>
                  </a:lnTo>
                  <a:lnTo>
                    <a:pt x="23" y="5"/>
                  </a:lnTo>
                  <a:lnTo>
                    <a:pt x="29" y="5"/>
                  </a:lnTo>
                  <a:lnTo>
                    <a:pt x="34" y="10"/>
                  </a:lnTo>
                  <a:lnTo>
                    <a:pt x="45" y="16"/>
                  </a:lnTo>
                  <a:lnTo>
                    <a:pt x="51" y="22"/>
                  </a:lnTo>
                  <a:lnTo>
                    <a:pt x="57" y="28"/>
                  </a:lnTo>
                  <a:lnTo>
                    <a:pt x="63" y="28"/>
                  </a:lnTo>
                  <a:lnTo>
                    <a:pt x="74" y="28"/>
                  </a:lnTo>
                  <a:lnTo>
                    <a:pt x="79" y="28"/>
                  </a:lnTo>
                  <a:lnTo>
                    <a:pt x="91" y="28"/>
                  </a:lnTo>
                  <a:lnTo>
                    <a:pt x="97" y="28"/>
                  </a:lnTo>
                  <a:lnTo>
                    <a:pt x="103" y="22"/>
                  </a:lnTo>
                  <a:lnTo>
                    <a:pt x="108" y="22"/>
                  </a:lnTo>
                  <a:lnTo>
                    <a:pt x="119" y="2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Freeform 433"/>
            <p:cNvSpPr>
              <a:spLocks noChangeArrowheads="1"/>
            </p:cNvSpPr>
            <p:nvPr/>
          </p:nvSpPr>
          <p:spPr bwMode="auto">
            <a:xfrm>
              <a:off x="6602413" y="3363913"/>
              <a:ext cx="49212" cy="182562"/>
            </a:xfrm>
            <a:custGeom>
              <a:avLst/>
              <a:gdLst>
                <a:gd name="T0" fmla="*/ 91 w 137"/>
                <a:gd name="T1" fmla="*/ 12 h 508"/>
                <a:gd name="T2" fmla="*/ 80 w 137"/>
                <a:gd name="T3" fmla="*/ 24 h 508"/>
                <a:gd name="T4" fmla="*/ 74 w 137"/>
                <a:gd name="T5" fmla="*/ 40 h 508"/>
                <a:gd name="T6" fmla="*/ 74 w 137"/>
                <a:gd name="T7" fmla="*/ 52 h 508"/>
                <a:gd name="T8" fmla="*/ 63 w 137"/>
                <a:gd name="T9" fmla="*/ 57 h 508"/>
                <a:gd name="T10" fmla="*/ 51 w 137"/>
                <a:gd name="T11" fmla="*/ 63 h 508"/>
                <a:gd name="T12" fmla="*/ 40 w 137"/>
                <a:gd name="T13" fmla="*/ 63 h 508"/>
                <a:gd name="T14" fmla="*/ 29 w 137"/>
                <a:gd name="T15" fmla="*/ 69 h 508"/>
                <a:gd name="T16" fmla="*/ 23 w 137"/>
                <a:gd name="T17" fmla="*/ 80 h 508"/>
                <a:gd name="T18" fmla="*/ 11 w 137"/>
                <a:gd name="T19" fmla="*/ 91 h 508"/>
                <a:gd name="T20" fmla="*/ 6 w 137"/>
                <a:gd name="T21" fmla="*/ 114 h 508"/>
                <a:gd name="T22" fmla="*/ 6 w 137"/>
                <a:gd name="T23" fmla="*/ 143 h 508"/>
                <a:gd name="T24" fmla="*/ 0 w 137"/>
                <a:gd name="T25" fmla="*/ 160 h 508"/>
                <a:gd name="T26" fmla="*/ 6 w 137"/>
                <a:gd name="T27" fmla="*/ 171 h 508"/>
                <a:gd name="T28" fmla="*/ 11 w 137"/>
                <a:gd name="T29" fmla="*/ 177 h 508"/>
                <a:gd name="T30" fmla="*/ 23 w 137"/>
                <a:gd name="T31" fmla="*/ 183 h 508"/>
                <a:gd name="T32" fmla="*/ 23 w 137"/>
                <a:gd name="T33" fmla="*/ 194 h 508"/>
                <a:gd name="T34" fmla="*/ 11 w 137"/>
                <a:gd name="T35" fmla="*/ 199 h 508"/>
                <a:gd name="T36" fmla="*/ 6 w 137"/>
                <a:gd name="T37" fmla="*/ 217 h 508"/>
                <a:gd name="T38" fmla="*/ 6 w 137"/>
                <a:gd name="T39" fmla="*/ 234 h 508"/>
                <a:gd name="T40" fmla="*/ 17 w 137"/>
                <a:gd name="T41" fmla="*/ 250 h 508"/>
                <a:gd name="T42" fmla="*/ 29 w 137"/>
                <a:gd name="T43" fmla="*/ 262 h 508"/>
                <a:gd name="T44" fmla="*/ 40 w 137"/>
                <a:gd name="T45" fmla="*/ 285 h 508"/>
                <a:gd name="T46" fmla="*/ 45 w 137"/>
                <a:gd name="T47" fmla="*/ 302 h 508"/>
                <a:gd name="T48" fmla="*/ 51 w 137"/>
                <a:gd name="T49" fmla="*/ 324 h 508"/>
                <a:gd name="T50" fmla="*/ 51 w 137"/>
                <a:gd name="T51" fmla="*/ 347 h 508"/>
                <a:gd name="T52" fmla="*/ 51 w 137"/>
                <a:gd name="T53" fmla="*/ 359 h 508"/>
                <a:gd name="T54" fmla="*/ 57 w 137"/>
                <a:gd name="T55" fmla="*/ 370 h 508"/>
                <a:gd name="T56" fmla="*/ 74 w 137"/>
                <a:gd name="T57" fmla="*/ 376 h 508"/>
                <a:gd name="T58" fmla="*/ 102 w 137"/>
                <a:gd name="T59" fmla="*/ 376 h 508"/>
                <a:gd name="T60" fmla="*/ 125 w 137"/>
                <a:gd name="T61" fmla="*/ 387 h 508"/>
                <a:gd name="T62" fmla="*/ 131 w 137"/>
                <a:gd name="T63" fmla="*/ 393 h 508"/>
                <a:gd name="T64" fmla="*/ 136 w 137"/>
                <a:gd name="T65" fmla="*/ 404 h 508"/>
                <a:gd name="T66" fmla="*/ 136 w 137"/>
                <a:gd name="T67" fmla="*/ 415 h 508"/>
                <a:gd name="T68" fmla="*/ 114 w 137"/>
                <a:gd name="T69" fmla="*/ 444 h 508"/>
                <a:gd name="T70" fmla="*/ 80 w 137"/>
                <a:gd name="T71" fmla="*/ 48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7" h="508">
                  <a:moveTo>
                    <a:pt x="91" y="0"/>
                  </a:moveTo>
                  <a:lnTo>
                    <a:pt x="91" y="12"/>
                  </a:lnTo>
                  <a:lnTo>
                    <a:pt x="85" y="18"/>
                  </a:lnTo>
                  <a:lnTo>
                    <a:pt x="80" y="24"/>
                  </a:lnTo>
                  <a:lnTo>
                    <a:pt x="74" y="35"/>
                  </a:lnTo>
                  <a:lnTo>
                    <a:pt x="74" y="40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4" y="57"/>
                  </a:lnTo>
                  <a:lnTo>
                    <a:pt x="63" y="57"/>
                  </a:lnTo>
                  <a:lnTo>
                    <a:pt x="57" y="57"/>
                  </a:lnTo>
                  <a:lnTo>
                    <a:pt x="51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4" y="69"/>
                  </a:lnTo>
                  <a:lnTo>
                    <a:pt x="29" y="69"/>
                  </a:lnTo>
                  <a:lnTo>
                    <a:pt x="23" y="69"/>
                  </a:lnTo>
                  <a:lnTo>
                    <a:pt x="23" y="80"/>
                  </a:lnTo>
                  <a:lnTo>
                    <a:pt x="17" y="86"/>
                  </a:lnTo>
                  <a:lnTo>
                    <a:pt x="11" y="91"/>
                  </a:lnTo>
                  <a:lnTo>
                    <a:pt x="11" y="103"/>
                  </a:lnTo>
                  <a:lnTo>
                    <a:pt x="6" y="114"/>
                  </a:lnTo>
                  <a:lnTo>
                    <a:pt x="6" y="131"/>
                  </a:lnTo>
                  <a:lnTo>
                    <a:pt x="6" y="143"/>
                  </a:lnTo>
                  <a:lnTo>
                    <a:pt x="0" y="154"/>
                  </a:lnTo>
                  <a:lnTo>
                    <a:pt x="0" y="160"/>
                  </a:lnTo>
                  <a:lnTo>
                    <a:pt x="6" y="165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11" y="177"/>
                  </a:lnTo>
                  <a:lnTo>
                    <a:pt x="17" y="183"/>
                  </a:lnTo>
                  <a:lnTo>
                    <a:pt x="23" y="183"/>
                  </a:lnTo>
                  <a:lnTo>
                    <a:pt x="29" y="188"/>
                  </a:lnTo>
                  <a:lnTo>
                    <a:pt x="23" y="194"/>
                  </a:lnTo>
                  <a:lnTo>
                    <a:pt x="17" y="199"/>
                  </a:lnTo>
                  <a:lnTo>
                    <a:pt x="11" y="199"/>
                  </a:lnTo>
                  <a:lnTo>
                    <a:pt x="0" y="205"/>
                  </a:lnTo>
                  <a:lnTo>
                    <a:pt x="6" y="217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6" y="239"/>
                  </a:lnTo>
                  <a:lnTo>
                    <a:pt x="17" y="250"/>
                  </a:lnTo>
                  <a:lnTo>
                    <a:pt x="23" y="256"/>
                  </a:lnTo>
                  <a:lnTo>
                    <a:pt x="29" y="262"/>
                  </a:lnTo>
                  <a:lnTo>
                    <a:pt x="34" y="274"/>
                  </a:lnTo>
                  <a:lnTo>
                    <a:pt x="40" y="285"/>
                  </a:lnTo>
                  <a:lnTo>
                    <a:pt x="40" y="296"/>
                  </a:lnTo>
                  <a:lnTo>
                    <a:pt x="45" y="302"/>
                  </a:lnTo>
                  <a:lnTo>
                    <a:pt x="51" y="314"/>
                  </a:lnTo>
                  <a:lnTo>
                    <a:pt x="51" y="324"/>
                  </a:lnTo>
                  <a:lnTo>
                    <a:pt x="51" y="336"/>
                  </a:lnTo>
                  <a:lnTo>
                    <a:pt x="51" y="347"/>
                  </a:lnTo>
                  <a:lnTo>
                    <a:pt x="51" y="353"/>
                  </a:lnTo>
                  <a:lnTo>
                    <a:pt x="51" y="359"/>
                  </a:lnTo>
                  <a:lnTo>
                    <a:pt x="57" y="364"/>
                  </a:lnTo>
                  <a:lnTo>
                    <a:pt x="57" y="370"/>
                  </a:lnTo>
                  <a:lnTo>
                    <a:pt x="57" y="370"/>
                  </a:lnTo>
                  <a:lnTo>
                    <a:pt x="74" y="376"/>
                  </a:lnTo>
                  <a:lnTo>
                    <a:pt x="91" y="376"/>
                  </a:lnTo>
                  <a:lnTo>
                    <a:pt x="102" y="376"/>
                  </a:lnTo>
                  <a:lnTo>
                    <a:pt x="119" y="381"/>
                  </a:lnTo>
                  <a:lnTo>
                    <a:pt x="125" y="387"/>
                  </a:lnTo>
                  <a:lnTo>
                    <a:pt x="131" y="387"/>
                  </a:lnTo>
                  <a:lnTo>
                    <a:pt x="131" y="393"/>
                  </a:lnTo>
                  <a:lnTo>
                    <a:pt x="136" y="399"/>
                  </a:lnTo>
                  <a:lnTo>
                    <a:pt x="136" y="404"/>
                  </a:lnTo>
                  <a:lnTo>
                    <a:pt x="136" y="410"/>
                  </a:lnTo>
                  <a:lnTo>
                    <a:pt x="136" y="415"/>
                  </a:lnTo>
                  <a:lnTo>
                    <a:pt x="136" y="421"/>
                  </a:lnTo>
                  <a:lnTo>
                    <a:pt x="114" y="444"/>
                  </a:lnTo>
                  <a:lnTo>
                    <a:pt x="97" y="467"/>
                  </a:lnTo>
                  <a:lnTo>
                    <a:pt x="80" y="484"/>
                  </a:lnTo>
                  <a:lnTo>
                    <a:pt x="57" y="50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8" name="Freeform 434"/>
            <p:cNvSpPr>
              <a:spLocks noChangeArrowheads="1"/>
            </p:cNvSpPr>
            <p:nvPr/>
          </p:nvSpPr>
          <p:spPr bwMode="auto">
            <a:xfrm>
              <a:off x="6621463" y="3325813"/>
              <a:ext cx="322262" cy="238125"/>
            </a:xfrm>
            <a:custGeom>
              <a:avLst/>
              <a:gdLst>
                <a:gd name="T0" fmla="*/ 40 w 893"/>
                <a:gd name="T1" fmla="*/ 636 h 660"/>
                <a:gd name="T2" fmla="*/ 79 w 893"/>
                <a:gd name="T3" fmla="*/ 653 h 660"/>
                <a:gd name="T4" fmla="*/ 102 w 893"/>
                <a:gd name="T5" fmla="*/ 647 h 660"/>
                <a:gd name="T6" fmla="*/ 119 w 893"/>
                <a:gd name="T7" fmla="*/ 647 h 660"/>
                <a:gd name="T8" fmla="*/ 159 w 893"/>
                <a:gd name="T9" fmla="*/ 647 h 660"/>
                <a:gd name="T10" fmla="*/ 199 w 893"/>
                <a:gd name="T11" fmla="*/ 647 h 660"/>
                <a:gd name="T12" fmla="*/ 227 w 893"/>
                <a:gd name="T13" fmla="*/ 659 h 660"/>
                <a:gd name="T14" fmla="*/ 233 w 893"/>
                <a:gd name="T15" fmla="*/ 636 h 660"/>
                <a:gd name="T16" fmla="*/ 256 w 893"/>
                <a:gd name="T17" fmla="*/ 625 h 660"/>
                <a:gd name="T18" fmla="*/ 278 w 893"/>
                <a:gd name="T19" fmla="*/ 614 h 660"/>
                <a:gd name="T20" fmla="*/ 284 w 893"/>
                <a:gd name="T21" fmla="*/ 591 h 660"/>
                <a:gd name="T22" fmla="*/ 290 w 893"/>
                <a:gd name="T23" fmla="*/ 568 h 660"/>
                <a:gd name="T24" fmla="*/ 307 w 893"/>
                <a:gd name="T25" fmla="*/ 551 h 660"/>
                <a:gd name="T26" fmla="*/ 335 w 893"/>
                <a:gd name="T27" fmla="*/ 522 h 660"/>
                <a:gd name="T28" fmla="*/ 375 w 893"/>
                <a:gd name="T29" fmla="*/ 477 h 660"/>
                <a:gd name="T30" fmla="*/ 387 w 893"/>
                <a:gd name="T31" fmla="*/ 483 h 660"/>
                <a:gd name="T32" fmla="*/ 403 w 893"/>
                <a:gd name="T33" fmla="*/ 483 h 660"/>
                <a:gd name="T34" fmla="*/ 415 w 893"/>
                <a:gd name="T35" fmla="*/ 471 h 660"/>
                <a:gd name="T36" fmla="*/ 426 w 893"/>
                <a:gd name="T37" fmla="*/ 454 h 660"/>
                <a:gd name="T38" fmla="*/ 403 w 893"/>
                <a:gd name="T39" fmla="*/ 431 h 660"/>
                <a:gd name="T40" fmla="*/ 421 w 893"/>
                <a:gd name="T41" fmla="*/ 415 h 660"/>
                <a:gd name="T42" fmla="*/ 443 w 893"/>
                <a:gd name="T43" fmla="*/ 397 h 660"/>
                <a:gd name="T44" fmla="*/ 455 w 893"/>
                <a:gd name="T45" fmla="*/ 381 h 660"/>
                <a:gd name="T46" fmla="*/ 466 w 893"/>
                <a:gd name="T47" fmla="*/ 397 h 660"/>
                <a:gd name="T48" fmla="*/ 483 w 893"/>
                <a:gd name="T49" fmla="*/ 403 h 660"/>
                <a:gd name="T50" fmla="*/ 506 w 893"/>
                <a:gd name="T51" fmla="*/ 409 h 660"/>
                <a:gd name="T52" fmla="*/ 522 w 893"/>
                <a:gd name="T53" fmla="*/ 403 h 660"/>
                <a:gd name="T54" fmla="*/ 528 w 893"/>
                <a:gd name="T55" fmla="*/ 381 h 660"/>
                <a:gd name="T56" fmla="*/ 534 w 893"/>
                <a:gd name="T57" fmla="*/ 357 h 660"/>
                <a:gd name="T58" fmla="*/ 540 w 893"/>
                <a:gd name="T59" fmla="*/ 335 h 660"/>
                <a:gd name="T60" fmla="*/ 562 w 893"/>
                <a:gd name="T61" fmla="*/ 318 h 660"/>
                <a:gd name="T62" fmla="*/ 562 w 893"/>
                <a:gd name="T63" fmla="*/ 290 h 660"/>
                <a:gd name="T64" fmla="*/ 551 w 893"/>
                <a:gd name="T65" fmla="*/ 267 h 660"/>
                <a:gd name="T66" fmla="*/ 540 w 893"/>
                <a:gd name="T67" fmla="*/ 244 h 660"/>
                <a:gd name="T68" fmla="*/ 551 w 893"/>
                <a:gd name="T69" fmla="*/ 221 h 660"/>
                <a:gd name="T70" fmla="*/ 574 w 893"/>
                <a:gd name="T71" fmla="*/ 227 h 660"/>
                <a:gd name="T72" fmla="*/ 602 w 893"/>
                <a:gd name="T73" fmla="*/ 227 h 660"/>
                <a:gd name="T74" fmla="*/ 619 w 893"/>
                <a:gd name="T75" fmla="*/ 210 h 660"/>
                <a:gd name="T76" fmla="*/ 631 w 893"/>
                <a:gd name="T77" fmla="*/ 176 h 660"/>
                <a:gd name="T78" fmla="*/ 619 w 893"/>
                <a:gd name="T79" fmla="*/ 159 h 660"/>
                <a:gd name="T80" fmla="*/ 625 w 893"/>
                <a:gd name="T81" fmla="*/ 142 h 660"/>
                <a:gd name="T82" fmla="*/ 642 w 893"/>
                <a:gd name="T83" fmla="*/ 125 h 660"/>
                <a:gd name="T84" fmla="*/ 636 w 893"/>
                <a:gd name="T85" fmla="*/ 91 h 660"/>
                <a:gd name="T86" fmla="*/ 699 w 893"/>
                <a:gd name="T87" fmla="*/ 57 h 660"/>
                <a:gd name="T88" fmla="*/ 739 w 893"/>
                <a:gd name="T89" fmla="*/ 39 h 660"/>
                <a:gd name="T90" fmla="*/ 773 w 893"/>
                <a:gd name="T91" fmla="*/ 28 h 660"/>
                <a:gd name="T92" fmla="*/ 807 w 893"/>
                <a:gd name="T93" fmla="*/ 17 h 660"/>
                <a:gd name="T94" fmla="*/ 841 w 893"/>
                <a:gd name="T95" fmla="*/ 17 h 660"/>
                <a:gd name="T96" fmla="*/ 864 w 893"/>
                <a:gd name="T97" fmla="*/ 17 h 660"/>
                <a:gd name="T98" fmla="*/ 881 w 893"/>
                <a:gd name="T99" fmla="*/ 11 h 660"/>
                <a:gd name="T100" fmla="*/ 892 w 893"/>
                <a:gd name="T101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3" h="660">
                  <a:moveTo>
                    <a:pt x="0" y="614"/>
                  </a:moveTo>
                  <a:lnTo>
                    <a:pt x="23" y="625"/>
                  </a:lnTo>
                  <a:lnTo>
                    <a:pt x="40" y="636"/>
                  </a:lnTo>
                  <a:lnTo>
                    <a:pt x="57" y="647"/>
                  </a:lnTo>
                  <a:lnTo>
                    <a:pt x="74" y="659"/>
                  </a:lnTo>
                  <a:lnTo>
                    <a:pt x="79" y="653"/>
                  </a:lnTo>
                  <a:lnTo>
                    <a:pt x="91" y="653"/>
                  </a:lnTo>
                  <a:lnTo>
                    <a:pt x="97" y="653"/>
                  </a:lnTo>
                  <a:lnTo>
                    <a:pt x="102" y="647"/>
                  </a:lnTo>
                  <a:lnTo>
                    <a:pt x="108" y="647"/>
                  </a:lnTo>
                  <a:lnTo>
                    <a:pt x="113" y="647"/>
                  </a:lnTo>
                  <a:lnTo>
                    <a:pt x="119" y="647"/>
                  </a:lnTo>
                  <a:lnTo>
                    <a:pt x="125" y="647"/>
                  </a:lnTo>
                  <a:lnTo>
                    <a:pt x="142" y="647"/>
                  </a:lnTo>
                  <a:lnTo>
                    <a:pt x="159" y="647"/>
                  </a:lnTo>
                  <a:lnTo>
                    <a:pt x="176" y="647"/>
                  </a:lnTo>
                  <a:lnTo>
                    <a:pt x="193" y="647"/>
                  </a:lnTo>
                  <a:lnTo>
                    <a:pt x="199" y="647"/>
                  </a:lnTo>
                  <a:lnTo>
                    <a:pt x="210" y="653"/>
                  </a:lnTo>
                  <a:lnTo>
                    <a:pt x="222" y="653"/>
                  </a:lnTo>
                  <a:lnTo>
                    <a:pt x="227" y="659"/>
                  </a:lnTo>
                  <a:lnTo>
                    <a:pt x="233" y="653"/>
                  </a:lnTo>
                  <a:lnTo>
                    <a:pt x="233" y="642"/>
                  </a:lnTo>
                  <a:lnTo>
                    <a:pt x="233" y="636"/>
                  </a:lnTo>
                  <a:lnTo>
                    <a:pt x="238" y="631"/>
                  </a:lnTo>
                  <a:lnTo>
                    <a:pt x="250" y="625"/>
                  </a:lnTo>
                  <a:lnTo>
                    <a:pt x="256" y="625"/>
                  </a:lnTo>
                  <a:lnTo>
                    <a:pt x="267" y="625"/>
                  </a:lnTo>
                  <a:lnTo>
                    <a:pt x="278" y="619"/>
                  </a:lnTo>
                  <a:lnTo>
                    <a:pt x="278" y="614"/>
                  </a:lnTo>
                  <a:lnTo>
                    <a:pt x="278" y="608"/>
                  </a:lnTo>
                  <a:lnTo>
                    <a:pt x="284" y="596"/>
                  </a:lnTo>
                  <a:lnTo>
                    <a:pt x="284" y="591"/>
                  </a:lnTo>
                  <a:lnTo>
                    <a:pt x="284" y="580"/>
                  </a:lnTo>
                  <a:lnTo>
                    <a:pt x="290" y="574"/>
                  </a:lnTo>
                  <a:lnTo>
                    <a:pt x="290" y="568"/>
                  </a:lnTo>
                  <a:lnTo>
                    <a:pt x="290" y="556"/>
                  </a:lnTo>
                  <a:lnTo>
                    <a:pt x="301" y="551"/>
                  </a:lnTo>
                  <a:lnTo>
                    <a:pt x="307" y="551"/>
                  </a:lnTo>
                  <a:lnTo>
                    <a:pt x="318" y="545"/>
                  </a:lnTo>
                  <a:lnTo>
                    <a:pt x="324" y="540"/>
                  </a:lnTo>
                  <a:lnTo>
                    <a:pt x="335" y="522"/>
                  </a:lnTo>
                  <a:lnTo>
                    <a:pt x="352" y="506"/>
                  </a:lnTo>
                  <a:lnTo>
                    <a:pt x="363" y="494"/>
                  </a:lnTo>
                  <a:lnTo>
                    <a:pt x="375" y="477"/>
                  </a:lnTo>
                  <a:lnTo>
                    <a:pt x="381" y="477"/>
                  </a:lnTo>
                  <a:lnTo>
                    <a:pt x="387" y="483"/>
                  </a:lnTo>
                  <a:lnTo>
                    <a:pt x="387" y="483"/>
                  </a:lnTo>
                  <a:lnTo>
                    <a:pt x="392" y="483"/>
                  </a:lnTo>
                  <a:lnTo>
                    <a:pt x="397" y="483"/>
                  </a:lnTo>
                  <a:lnTo>
                    <a:pt x="403" y="483"/>
                  </a:lnTo>
                  <a:lnTo>
                    <a:pt x="409" y="477"/>
                  </a:lnTo>
                  <a:lnTo>
                    <a:pt x="415" y="477"/>
                  </a:lnTo>
                  <a:lnTo>
                    <a:pt x="415" y="471"/>
                  </a:lnTo>
                  <a:lnTo>
                    <a:pt x="421" y="466"/>
                  </a:lnTo>
                  <a:lnTo>
                    <a:pt x="421" y="460"/>
                  </a:lnTo>
                  <a:lnTo>
                    <a:pt x="426" y="454"/>
                  </a:lnTo>
                  <a:lnTo>
                    <a:pt x="421" y="449"/>
                  </a:lnTo>
                  <a:lnTo>
                    <a:pt x="415" y="443"/>
                  </a:lnTo>
                  <a:lnTo>
                    <a:pt x="403" y="431"/>
                  </a:lnTo>
                  <a:lnTo>
                    <a:pt x="397" y="426"/>
                  </a:lnTo>
                  <a:lnTo>
                    <a:pt x="409" y="421"/>
                  </a:lnTo>
                  <a:lnTo>
                    <a:pt x="421" y="415"/>
                  </a:lnTo>
                  <a:lnTo>
                    <a:pt x="426" y="409"/>
                  </a:lnTo>
                  <a:lnTo>
                    <a:pt x="437" y="403"/>
                  </a:lnTo>
                  <a:lnTo>
                    <a:pt x="443" y="397"/>
                  </a:lnTo>
                  <a:lnTo>
                    <a:pt x="443" y="392"/>
                  </a:lnTo>
                  <a:lnTo>
                    <a:pt x="449" y="386"/>
                  </a:lnTo>
                  <a:lnTo>
                    <a:pt x="455" y="381"/>
                  </a:lnTo>
                  <a:lnTo>
                    <a:pt x="455" y="386"/>
                  </a:lnTo>
                  <a:lnTo>
                    <a:pt x="460" y="392"/>
                  </a:lnTo>
                  <a:lnTo>
                    <a:pt x="466" y="397"/>
                  </a:lnTo>
                  <a:lnTo>
                    <a:pt x="466" y="397"/>
                  </a:lnTo>
                  <a:lnTo>
                    <a:pt x="477" y="403"/>
                  </a:lnTo>
                  <a:lnTo>
                    <a:pt x="483" y="403"/>
                  </a:lnTo>
                  <a:lnTo>
                    <a:pt x="489" y="403"/>
                  </a:lnTo>
                  <a:lnTo>
                    <a:pt x="500" y="409"/>
                  </a:lnTo>
                  <a:lnTo>
                    <a:pt x="506" y="409"/>
                  </a:lnTo>
                  <a:lnTo>
                    <a:pt x="512" y="403"/>
                  </a:lnTo>
                  <a:lnTo>
                    <a:pt x="517" y="403"/>
                  </a:lnTo>
                  <a:lnTo>
                    <a:pt x="522" y="403"/>
                  </a:lnTo>
                  <a:lnTo>
                    <a:pt x="528" y="392"/>
                  </a:lnTo>
                  <a:lnTo>
                    <a:pt x="528" y="386"/>
                  </a:lnTo>
                  <a:lnTo>
                    <a:pt x="528" y="381"/>
                  </a:lnTo>
                  <a:lnTo>
                    <a:pt x="534" y="369"/>
                  </a:lnTo>
                  <a:lnTo>
                    <a:pt x="534" y="363"/>
                  </a:lnTo>
                  <a:lnTo>
                    <a:pt x="534" y="357"/>
                  </a:lnTo>
                  <a:lnTo>
                    <a:pt x="528" y="352"/>
                  </a:lnTo>
                  <a:lnTo>
                    <a:pt x="528" y="341"/>
                  </a:lnTo>
                  <a:lnTo>
                    <a:pt x="540" y="335"/>
                  </a:lnTo>
                  <a:lnTo>
                    <a:pt x="546" y="329"/>
                  </a:lnTo>
                  <a:lnTo>
                    <a:pt x="551" y="324"/>
                  </a:lnTo>
                  <a:lnTo>
                    <a:pt x="562" y="318"/>
                  </a:lnTo>
                  <a:lnTo>
                    <a:pt x="562" y="306"/>
                  </a:lnTo>
                  <a:lnTo>
                    <a:pt x="562" y="295"/>
                  </a:lnTo>
                  <a:lnTo>
                    <a:pt x="562" y="290"/>
                  </a:lnTo>
                  <a:lnTo>
                    <a:pt x="562" y="278"/>
                  </a:lnTo>
                  <a:lnTo>
                    <a:pt x="557" y="272"/>
                  </a:lnTo>
                  <a:lnTo>
                    <a:pt x="551" y="267"/>
                  </a:lnTo>
                  <a:lnTo>
                    <a:pt x="546" y="256"/>
                  </a:lnTo>
                  <a:lnTo>
                    <a:pt x="540" y="250"/>
                  </a:lnTo>
                  <a:lnTo>
                    <a:pt x="540" y="244"/>
                  </a:lnTo>
                  <a:lnTo>
                    <a:pt x="546" y="238"/>
                  </a:lnTo>
                  <a:lnTo>
                    <a:pt x="551" y="232"/>
                  </a:lnTo>
                  <a:lnTo>
                    <a:pt x="551" y="221"/>
                  </a:lnTo>
                  <a:lnTo>
                    <a:pt x="562" y="227"/>
                  </a:lnTo>
                  <a:lnTo>
                    <a:pt x="568" y="227"/>
                  </a:lnTo>
                  <a:lnTo>
                    <a:pt x="574" y="227"/>
                  </a:lnTo>
                  <a:lnTo>
                    <a:pt x="580" y="227"/>
                  </a:lnTo>
                  <a:lnTo>
                    <a:pt x="591" y="227"/>
                  </a:lnTo>
                  <a:lnTo>
                    <a:pt x="602" y="227"/>
                  </a:lnTo>
                  <a:lnTo>
                    <a:pt x="608" y="227"/>
                  </a:lnTo>
                  <a:lnTo>
                    <a:pt x="619" y="221"/>
                  </a:lnTo>
                  <a:lnTo>
                    <a:pt x="619" y="210"/>
                  </a:lnTo>
                  <a:lnTo>
                    <a:pt x="625" y="198"/>
                  </a:lnTo>
                  <a:lnTo>
                    <a:pt x="625" y="187"/>
                  </a:lnTo>
                  <a:lnTo>
                    <a:pt x="631" y="176"/>
                  </a:lnTo>
                  <a:lnTo>
                    <a:pt x="625" y="170"/>
                  </a:lnTo>
                  <a:lnTo>
                    <a:pt x="619" y="164"/>
                  </a:lnTo>
                  <a:lnTo>
                    <a:pt x="619" y="159"/>
                  </a:lnTo>
                  <a:lnTo>
                    <a:pt x="614" y="153"/>
                  </a:lnTo>
                  <a:lnTo>
                    <a:pt x="619" y="147"/>
                  </a:lnTo>
                  <a:lnTo>
                    <a:pt x="625" y="142"/>
                  </a:lnTo>
                  <a:lnTo>
                    <a:pt x="631" y="136"/>
                  </a:lnTo>
                  <a:lnTo>
                    <a:pt x="642" y="131"/>
                  </a:lnTo>
                  <a:lnTo>
                    <a:pt x="642" y="125"/>
                  </a:lnTo>
                  <a:lnTo>
                    <a:pt x="636" y="113"/>
                  </a:lnTo>
                  <a:lnTo>
                    <a:pt x="636" y="102"/>
                  </a:lnTo>
                  <a:lnTo>
                    <a:pt x="636" y="91"/>
                  </a:lnTo>
                  <a:lnTo>
                    <a:pt x="659" y="79"/>
                  </a:lnTo>
                  <a:lnTo>
                    <a:pt x="676" y="67"/>
                  </a:lnTo>
                  <a:lnTo>
                    <a:pt x="699" y="57"/>
                  </a:lnTo>
                  <a:lnTo>
                    <a:pt x="716" y="45"/>
                  </a:lnTo>
                  <a:lnTo>
                    <a:pt x="727" y="39"/>
                  </a:lnTo>
                  <a:lnTo>
                    <a:pt x="739" y="39"/>
                  </a:lnTo>
                  <a:lnTo>
                    <a:pt x="750" y="34"/>
                  </a:lnTo>
                  <a:lnTo>
                    <a:pt x="761" y="34"/>
                  </a:lnTo>
                  <a:lnTo>
                    <a:pt x="773" y="28"/>
                  </a:lnTo>
                  <a:lnTo>
                    <a:pt x="784" y="22"/>
                  </a:lnTo>
                  <a:lnTo>
                    <a:pt x="796" y="22"/>
                  </a:lnTo>
                  <a:lnTo>
                    <a:pt x="807" y="17"/>
                  </a:lnTo>
                  <a:lnTo>
                    <a:pt x="818" y="17"/>
                  </a:lnTo>
                  <a:lnTo>
                    <a:pt x="830" y="17"/>
                  </a:lnTo>
                  <a:lnTo>
                    <a:pt x="841" y="17"/>
                  </a:lnTo>
                  <a:lnTo>
                    <a:pt x="852" y="17"/>
                  </a:lnTo>
                  <a:lnTo>
                    <a:pt x="858" y="17"/>
                  </a:lnTo>
                  <a:lnTo>
                    <a:pt x="864" y="17"/>
                  </a:lnTo>
                  <a:lnTo>
                    <a:pt x="870" y="17"/>
                  </a:lnTo>
                  <a:lnTo>
                    <a:pt x="875" y="17"/>
                  </a:lnTo>
                  <a:lnTo>
                    <a:pt x="881" y="11"/>
                  </a:lnTo>
                  <a:lnTo>
                    <a:pt x="886" y="11"/>
                  </a:lnTo>
                  <a:lnTo>
                    <a:pt x="892" y="5"/>
                  </a:lnTo>
                  <a:lnTo>
                    <a:pt x="892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9" name="Freeform 435"/>
            <p:cNvSpPr>
              <a:spLocks noChangeArrowheads="1"/>
            </p:cNvSpPr>
            <p:nvPr/>
          </p:nvSpPr>
          <p:spPr bwMode="auto">
            <a:xfrm>
              <a:off x="6616700" y="3546475"/>
              <a:ext cx="61913" cy="174625"/>
            </a:xfrm>
            <a:custGeom>
              <a:avLst/>
              <a:gdLst>
                <a:gd name="T0" fmla="*/ 17 w 171"/>
                <a:gd name="T1" fmla="*/ 0 h 483"/>
                <a:gd name="T2" fmla="*/ 29 w 171"/>
                <a:gd name="T3" fmla="*/ 22 h 483"/>
                <a:gd name="T4" fmla="*/ 34 w 171"/>
                <a:gd name="T5" fmla="*/ 39 h 483"/>
                <a:gd name="T6" fmla="*/ 40 w 171"/>
                <a:gd name="T7" fmla="*/ 56 h 483"/>
                <a:gd name="T8" fmla="*/ 45 w 171"/>
                <a:gd name="T9" fmla="*/ 79 h 483"/>
                <a:gd name="T10" fmla="*/ 45 w 171"/>
                <a:gd name="T11" fmla="*/ 85 h 483"/>
                <a:gd name="T12" fmla="*/ 45 w 171"/>
                <a:gd name="T13" fmla="*/ 85 h 483"/>
                <a:gd name="T14" fmla="*/ 40 w 171"/>
                <a:gd name="T15" fmla="*/ 91 h 483"/>
                <a:gd name="T16" fmla="*/ 40 w 171"/>
                <a:gd name="T17" fmla="*/ 96 h 483"/>
                <a:gd name="T18" fmla="*/ 40 w 171"/>
                <a:gd name="T19" fmla="*/ 102 h 483"/>
                <a:gd name="T20" fmla="*/ 45 w 171"/>
                <a:gd name="T21" fmla="*/ 107 h 483"/>
                <a:gd name="T22" fmla="*/ 45 w 171"/>
                <a:gd name="T23" fmla="*/ 113 h 483"/>
                <a:gd name="T24" fmla="*/ 51 w 171"/>
                <a:gd name="T25" fmla="*/ 119 h 483"/>
                <a:gd name="T26" fmla="*/ 57 w 171"/>
                <a:gd name="T27" fmla="*/ 130 h 483"/>
                <a:gd name="T28" fmla="*/ 68 w 171"/>
                <a:gd name="T29" fmla="*/ 141 h 483"/>
                <a:gd name="T30" fmla="*/ 74 w 171"/>
                <a:gd name="T31" fmla="*/ 153 h 483"/>
                <a:gd name="T32" fmla="*/ 79 w 171"/>
                <a:gd name="T33" fmla="*/ 164 h 483"/>
                <a:gd name="T34" fmla="*/ 91 w 171"/>
                <a:gd name="T35" fmla="*/ 170 h 483"/>
                <a:gd name="T36" fmla="*/ 96 w 171"/>
                <a:gd name="T37" fmla="*/ 170 h 483"/>
                <a:gd name="T38" fmla="*/ 102 w 171"/>
                <a:gd name="T39" fmla="*/ 170 h 483"/>
                <a:gd name="T40" fmla="*/ 108 w 171"/>
                <a:gd name="T41" fmla="*/ 176 h 483"/>
                <a:gd name="T42" fmla="*/ 114 w 171"/>
                <a:gd name="T43" fmla="*/ 181 h 483"/>
                <a:gd name="T44" fmla="*/ 119 w 171"/>
                <a:gd name="T45" fmla="*/ 192 h 483"/>
                <a:gd name="T46" fmla="*/ 125 w 171"/>
                <a:gd name="T47" fmla="*/ 198 h 483"/>
                <a:gd name="T48" fmla="*/ 130 w 171"/>
                <a:gd name="T49" fmla="*/ 210 h 483"/>
                <a:gd name="T50" fmla="*/ 130 w 171"/>
                <a:gd name="T51" fmla="*/ 221 h 483"/>
                <a:gd name="T52" fmla="*/ 136 w 171"/>
                <a:gd name="T53" fmla="*/ 232 h 483"/>
                <a:gd name="T54" fmla="*/ 136 w 171"/>
                <a:gd name="T55" fmla="*/ 238 h 483"/>
                <a:gd name="T56" fmla="*/ 136 w 171"/>
                <a:gd name="T57" fmla="*/ 250 h 483"/>
                <a:gd name="T58" fmla="*/ 142 w 171"/>
                <a:gd name="T59" fmla="*/ 256 h 483"/>
                <a:gd name="T60" fmla="*/ 154 w 171"/>
                <a:gd name="T61" fmla="*/ 261 h 483"/>
                <a:gd name="T62" fmla="*/ 159 w 171"/>
                <a:gd name="T63" fmla="*/ 266 h 483"/>
                <a:gd name="T64" fmla="*/ 170 w 171"/>
                <a:gd name="T65" fmla="*/ 266 h 483"/>
                <a:gd name="T66" fmla="*/ 170 w 171"/>
                <a:gd name="T67" fmla="*/ 272 h 483"/>
                <a:gd name="T68" fmla="*/ 170 w 171"/>
                <a:gd name="T69" fmla="*/ 284 h 483"/>
                <a:gd name="T70" fmla="*/ 170 w 171"/>
                <a:gd name="T71" fmla="*/ 289 h 483"/>
                <a:gd name="T72" fmla="*/ 170 w 171"/>
                <a:gd name="T73" fmla="*/ 295 h 483"/>
                <a:gd name="T74" fmla="*/ 165 w 171"/>
                <a:gd name="T75" fmla="*/ 301 h 483"/>
                <a:gd name="T76" fmla="*/ 154 w 171"/>
                <a:gd name="T77" fmla="*/ 306 h 483"/>
                <a:gd name="T78" fmla="*/ 148 w 171"/>
                <a:gd name="T79" fmla="*/ 312 h 483"/>
                <a:gd name="T80" fmla="*/ 142 w 171"/>
                <a:gd name="T81" fmla="*/ 318 h 483"/>
                <a:gd name="T82" fmla="*/ 130 w 171"/>
                <a:gd name="T83" fmla="*/ 318 h 483"/>
                <a:gd name="T84" fmla="*/ 119 w 171"/>
                <a:gd name="T85" fmla="*/ 323 h 483"/>
                <a:gd name="T86" fmla="*/ 108 w 171"/>
                <a:gd name="T87" fmla="*/ 323 h 483"/>
                <a:gd name="T88" fmla="*/ 96 w 171"/>
                <a:gd name="T89" fmla="*/ 329 h 483"/>
                <a:gd name="T90" fmla="*/ 85 w 171"/>
                <a:gd name="T91" fmla="*/ 329 h 483"/>
                <a:gd name="T92" fmla="*/ 74 w 171"/>
                <a:gd name="T93" fmla="*/ 335 h 483"/>
                <a:gd name="T94" fmla="*/ 68 w 171"/>
                <a:gd name="T95" fmla="*/ 341 h 483"/>
                <a:gd name="T96" fmla="*/ 57 w 171"/>
                <a:gd name="T97" fmla="*/ 341 h 483"/>
                <a:gd name="T98" fmla="*/ 45 w 171"/>
                <a:gd name="T99" fmla="*/ 357 h 483"/>
                <a:gd name="T100" fmla="*/ 34 w 171"/>
                <a:gd name="T101" fmla="*/ 375 h 483"/>
                <a:gd name="T102" fmla="*/ 23 w 171"/>
                <a:gd name="T103" fmla="*/ 391 h 483"/>
                <a:gd name="T104" fmla="*/ 11 w 171"/>
                <a:gd name="T105" fmla="*/ 403 h 483"/>
                <a:gd name="T106" fmla="*/ 5 w 171"/>
                <a:gd name="T107" fmla="*/ 426 h 483"/>
                <a:gd name="T108" fmla="*/ 5 w 171"/>
                <a:gd name="T109" fmla="*/ 443 h 483"/>
                <a:gd name="T110" fmla="*/ 0 w 171"/>
                <a:gd name="T111" fmla="*/ 466 h 483"/>
                <a:gd name="T112" fmla="*/ 0 w 171"/>
                <a:gd name="T113" fmla="*/ 48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483">
                  <a:moveTo>
                    <a:pt x="17" y="0"/>
                  </a:moveTo>
                  <a:lnTo>
                    <a:pt x="29" y="22"/>
                  </a:lnTo>
                  <a:lnTo>
                    <a:pt x="34" y="39"/>
                  </a:lnTo>
                  <a:lnTo>
                    <a:pt x="40" y="56"/>
                  </a:lnTo>
                  <a:lnTo>
                    <a:pt x="45" y="7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0" y="91"/>
                  </a:lnTo>
                  <a:lnTo>
                    <a:pt x="40" y="96"/>
                  </a:lnTo>
                  <a:lnTo>
                    <a:pt x="40" y="102"/>
                  </a:lnTo>
                  <a:lnTo>
                    <a:pt x="45" y="107"/>
                  </a:lnTo>
                  <a:lnTo>
                    <a:pt x="45" y="113"/>
                  </a:lnTo>
                  <a:lnTo>
                    <a:pt x="51" y="119"/>
                  </a:lnTo>
                  <a:lnTo>
                    <a:pt x="57" y="130"/>
                  </a:lnTo>
                  <a:lnTo>
                    <a:pt x="68" y="141"/>
                  </a:lnTo>
                  <a:lnTo>
                    <a:pt x="74" y="153"/>
                  </a:lnTo>
                  <a:lnTo>
                    <a:pt x="79" y="164"/>
                  </a:lnTo>
                  <a:lnTo>
                    <a:pt x="91" y="170"/>
                  </a:lnTo>
                  <a:lnTo>
                    <a:pt x="96" y="170"/>
                  </a:lnTo>
                  <a:lnTo>
                    <a:pt x="102" y="170"/>
                  </a:lnTo>
                  <a:lnTo>
                    <a:pt x="108" y="176"/>
                  </a:lnTo>
                  <a:lnTo>
                    <a:pt x="114" y="181"/>
                  </a:lnTo>
                  <a:lnTo>
                    <a:pt x="119" y="192"/>
                  </a:lnTo>
                  <a:lnTo>
                    <a:pt x="125" y="198"/>
                  </a:lnTo>
                  <a:lnTo>
                    <a:pt x="130" y="210"/>
                  </a:lnTo>
                  <a:lnTo>
                    <a:pt x="130" y="221"/>
                  </a:lnTo>
                  <a:lnTo>
                    <a:pt x="136" y="232"/>
                  </a:lnTo>
                  <a:lnTo>
                    <a:pt x="136" y="238"/>
                  </a:lnTo>
                  <a:lnTo>
                    <a:pt x="136" y="250"/>
                  </a:lnTo>
                  <a:lnTo>
                    <a:pt x="142" y="256"/>
                  </a:lnTo>
                  <a:lnTo>
                    <a:pt x="154" y="261"/>
                  </a:lnTo>
                  <a:lnTo>
                    <a:pt x="159" y="266"/>
                  </a:lnTo>
                  <a:lnTo>
                    <a:pt x="170" y="266"/>
                  </a:lnTo>
                  <a:lnTo>
                    <a:pt x="170" y="272"/>
                  </a:lnTo>
                  <a:lnTo>
                    <a:pt x="170" y="284"/>
                  </a:lnTo>
                  <a:lnTo>
                    <a:pt x="170" y="289"/>
                  </a:lnTo>
                  <a:lnTo>
                    <a:pt x="170" y="295"/>
                  </a:lnTo>
                  <a:lnTo>
                    <a:pt x="165" y="301"/>
                  </a:lnTo>
                  <a:lnTo>
                    <a:pt x="154" y="306"/>
                  </a:lnTo>
                  <a:lnTo>
                    <a:pt x="148" y="312"/>
                  </a:lnTo>
                  <a:lnTo>
                    <a:pt x="142" y="318"/>
                  </a:lnTo>
                  <a:lnTo>
                    <a:pt x="130" y="318"/>
                  </a:lnTo>
                  <a:lnTo>
                    <a:pt x="119" y="323"/>
                  </a:lnTo>
                  <a:lnTo>
                    <a:pt x="108" y="323"/>
                  </a:lnTo>
                  <a:lnTo>
                    <a:pt x="96" y="329"/>
                  </a:lnTo>
                  <a:lnTo>
                    <a:pt x="85" y="329"/>
                  </a:lnTo>
                  <a:lnTo>
                    <a:pt x="74" y="335"/>
                  </a:lnTo>
                  <a:lnTo>
                    <a:pt x="68" y="341"/>
                  </a:lnTo>
                  <a:lnTo>
                    <a:pt x="57" y="341"/>
                  </a:lnTo>
                  <a:lnTo>
                    <a:pt x="45" y="357"/>
                  </a:lnTo>
                  <a:lnTo>
                    <a:pt x="34" y="375"/>
                  </a:lnTo>
                  <a:lnTo>
                    <a:pt x="23" y="391"/>
                  </a:lnTo>
                  <a:lnTo>
                    <a:pt x="11" y="403"/>
                  </a:lnTo>
                  <a:lnTo>
                    <a:pt x="5" y="426"/>
                  </a:lnTo>
                  <a:lnTo>
                    <a:pt x="5" y="443"/>
                  </a:lnTo>
                  <a:lnTo>
                    <a:pt x="0" y="466"/>
                  </a:lnTo>
                  <a:lnTo>
                    <a:pt x="0" y="48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Freeform 436"/>
            <p:cNvSpPr>
              <a:spLocks noChangeArrowheads="1"/>
            </p:cNvSpPr>
            <p:nvPr/>
          </p:nvSpPr>
          <p:spPr bwMode="auto">
            <a:xfrm>
              <a:off x="6777038" y="3290888"/>
              <a:ext cx="166687" cy="58737"/>
            </a:xfrm>
            <a:custGeom>
              <a:avLst/>
              <a:gdLst>
                <a:gd name="T0" fmla="*/ 5 w 461"/>
                <a:gd name="T1" fmla="*/ 51 h 165"/>
                <a:gd name="T2" fmla="*/ 17 w 461"/>
                <a:gd name="T3" fmla="*/ 45 h 165"/>
                <a:gd name="T4" fmla="*/ 28 w 461"/>
                <a:gd name="T5" fmla="*/ 45 h 165"/>
                <a:gd name="T6" fmla="*/ 40 w 461"/>
                <a:gd name="T7" fmla="*/ 51 h 165"/>
                <a:gd name="T8" fmla="*/ 57 w 461"/>
                <a:gd name="T9" fmla="*/ 45 h 165"/>
                <a:gd name="T10" fmla="*/ 68 w 461"/>
                <a:gd name="T11" fmla="*/ 39 h 165"/>
                <a:gd name="T12" fmla="*/ 80 w 461"/>
                <a:gd name="T13" fmla="*/ 34 h 165"/>
                <a:gd name="T14" fmla="*/ 90 w 461"/>
                <a:gd name="T15" fmla="*/ 23 h 165"/>
                <a:gd name="T16" fmla="*/ 96 w 461"/>
                <a:gd name="T17" fmla="*/ 17 h 165"/>
                <a:gd name="T18" fmla="*/ 108 w 461"/>
                <a:gd name="T19" fmla="*/ 5 h 165"/>
                <a:gd name="T20" fmla="*/ 114 w 461"/>
                <a:gd name="T21" fmla="*/ 5 h 165"/>
                <a:gd name="T22" fmla="*/ 125 w 461"/>
                <a:gd name="T23" fmla="*/ 5 h 165"/>
                <a:gd name="T24" fmla="*/ 136 w 461"/>
                <a:gd name="T25" fmla="*/ 17 h 165"/>
                <a:gd name="T26" fmla="*/ 142 w 461"/>
                <a:gd name="T27" fmla="*/ 29 h 165"/>
                <a:gd name="T28" fmla="*/ 153 w 461"/>
                <a:gd name="T29" fmla="*/ 39 h 165"/>
                <a:gd name="T30" fmla="*/ 159 w 461"/>
                <a:gd name="T31" fmla="*/ 51 h 165"/>
                <a:gd name="T32" fmla="*/ 165 w 461"/>
                <a:gd name="T33" fmla="*/ 68 h 165"/>
                <a:gd name="T34" fmla="*/ 153 w 461"/>
                <a:gd name="T35" fmla="*/ 79 h 165"/>
                <a:gd name="T36" fmla="*/ 148 w 461"/>
                <a:gd name="T37" fmla="*/ 97 h 165"/>
                <a:gd name="T38" fmla="*/ 142 w 461"/>
                <a:gd name="T39" fmla="*/ 119 h 165"/>
                <a:gd name="T40" fmla="*/ 148 w 461"/>
                <a:gd name="T41" fmla="*/ 142 h 165"/>
                <a:gd name="T42" fmla="*/ 165 w 461"/>
                <a:gd name="T43" fmla="*/ 159 h 165"/>
                <a:gd name="T44" fmla="*/ 182 w 461"/>
                <a:gd name="T45" fmla="*/ 164 h 165"/>
                <a:gd name="T46" fmla="*/ 199 w 461"/>
                <a:gd name="T47" fmla="*/ 159 h 165"/>
                <a:gd name="T48" fmla="*/ 216 w 461"/>
                <a:gd name="T49" fmla="*/ 148 h 165"/>
                <a:gd name="T50" fmla="*/ 233 w 461"/>
                <a:gd name="T51" fmla="*/ 136 h 165"/>
                <a:gd name="T52" fmla="*/ 244 w 461"/>
                <a:gd name="T53" fmla="*/ 125 h 165"/>
                <a:gd name="T54" fmla="*/ 255 w 461"/>
                <a:gd name="T55" fmla="*/ 108 h 165"/>
                <a:gd name="T56" fmla="*/ 261 w 461"/>
                <a:gd name="T57" fmla="*/ 102 h 165"/>
                <a:gd name="T58" fmla="*/ 279 w 461"/>
                <a:gd name="T59" fmla="*/ 97 h 165"/>
                <a:gd name="T60" fmla="*/ 295 w 461"/>
                <a:gd name="T61" fmla="*/ 91 h 165"/>
                <a:gd name="T62" fmla="*/ 318 w 461"/>
                <a:gd name="T63" fmla="*/ 74 h 165"/>
                <a:gd name="T64" fmla="*/ 335 w 461"/>
                <a:gd name="T65" fmla="*/ 68 h 165"/>
                <a:gd name="T66" fmla="*/ 352 w 461"/>
                <a:gd name="T67" fmla="*/ 68 h 165"/>
                <a:gd name="T68" fmla="*/ 369 w 461"/>
                <a:gd name="T69" fmla="*/ 68 h 165"/>
                <a:gd name="T70" fmla="*/ 398 w 461"/>
                <a:gd name="T71" fmla="*/ 74 h 165"/>
                <a:gd name="T72" fmla="*/ 426 w 461"/>
                <a:gd name="T73" fmla="*/ 74 h 165"/>
                <a:gd name="T74" fmla="*/ 449 w 461"/>
                <a:gd name="T75" fmla="*/ 7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1" h="165">
                  <a:moveTo>
                    <a:pt x="0" y="51"/>
                  </a:moveTo>
                  <a:lnTo>
                    <a:pt x="5" y="51"/>
                  </a:lnTo>
                  <a:lnTo>
                    <a:pt x="11" y="51"/>
                  </a:lnTo>
                  <a:lnTo>
                    <a:pt x="17" y="45"/>
                  </a:lnTo>
                  <a:lnTo>
                    <a:pt x="23" y="45"/>
                  </a:lnTo>
                  <a:lnTo>
                    <a:pt x="28" y="45"/>
                  </a:lnTo>
                  <a:lnTo>
                    <a:pt x="34" y="51"/>
                  </a:lnTo>
                  <a:lnTo>
                    <a:pt x="40" y="51"/>
                  </a:lnTo>
                  <a:lnTo>
                    <a:pt x="45" y="51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68" y="39"/>
                  </a:lnTo>
                  <a:lnTo>
                    <a:pt x="74" y="34"/>
                  </a:lnTo>
                  <a:lnTo>
                    <a:pt x="80" y="34"/>
                  </a:lnTo>
                  <a:lnTo>
                    <a:pt x="85" y="29"/>
                  </a:lnTo>
                  <a:lnTo>
                    <a:pt x="90" y="23"/>
                  </a:lnTo>
                  <a:lnTo>
                    <a:pt x="90" y="17"/>
                  </a:lnTo>
                  <a:lnTo>
                    <a:pt x="96" y="17"/>
                  </a:lnTo>
                  <a:lnTo>
                    <a:pt x="102" y="11"/>
                  </a:lnTo>
                  <a:lnTo>
                    <a:pt x="108" y="5"/>
                  </a:lnTo>
                  <a:lnTo>
                    <a:pt x="108" y="0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5" y="5"/>
                  </a:lnTo>
                  <a:lnTo>
                    <a:pt x="130" y="11"/>
                  </a:lnTo>
                  <a:lnTo>
                    <a:pt x="136" y="17"/>
                  </a:lnTo>
                  <a:lnTo>
                    <a:pt x="142" y="23"/>
                  </a:lnTo>
                  <a:lnTo>
                    <a:pt x="142" y="29"/>
                  </a:lnTo>
                  <a:lnTo>
                    <a:pt x="148" y="34"/>
                  </a:lnTo>
                  <a:lnTo>
                    <a:pt x="153" y="39"/>
                  </a:lnTo>
                  <a:lnTo>
                    <a:pt x="159" y="45"/>
                  </a:lnTo>
                  <a:lnTo>
                    <a:pt x="159" y="51"/>
                  </a:lnTo>
                  <a:lnTo>
                    <a:pt x="165" y="57"/>
                  </a:lnTo>
                  <a:lnTo>
                    <a:pt x="165" y="68"/>
                  </a:lnTo>
                  <a:lnTo>
                    <a:pt x="159" y="74"/>
                  </a:lnTo>
                  <a:lnTo>
                    <a:pt x="153" y="79"/>
                  </a:lnTo>
                  <a:lnTo>
                    <a:pt x="148" y="85"/>
                  </a:lnTo>
                  <a:lnTo>
                    <a:pt x="148" y="97"/>
                  </a:lnTo>
                  <a:lnTo>
                    <a:pt x="142" y="108"/>
                  </a:lnTo>
                  <a:lnTo>
                    <a:pt x="142" y="119"/>
                  </a:lnTo>
                  <a:lnTo>
                    <a:pt x="136" y="131"/>
                  </a:lnTo>
                  <a:lnTo>
                    <a:pt x="148" y="142"/>
                  </a:lnTo>
                  <a:lnTo>
                    <a:pt x="153" y="148"/>
                  </a:lnTo>
                  <a:lnTo>
                    <a:pt x="165" y="159"/>
                  </a:lnTo>
                  <a:lnTo>
                    <a:pt x="170" y="164"/>
                  </a:lnTo>
                  <a:lnTo>
                    <a:pt x="182" y="164"/>
                  </a:lnTo>
                  <a:lnTo>
                    <a:pt x="187" y="159"/>
                  </a:lnTo>
                  <a:lnTo>
                    <a:pt x="199" y="159"/>
                  </a:lnTo>
                  <a:lnTo>
                    <a:pt x="204" y="154"/>
                  </a:lnTo>
                  <a:lnTo>
                    <a:pt x="216" y="148"/>
                  </a:lnTo>
                  <a:lnTo>
                    <a:pt x="221" y="142"/>
                  </a:lnTo>
                  <a:lnTo>
                    <a:pt x="233" y="136"/>
                  </a:lnTo>
                  <a:lnTo>
                    <a:pt x="244" y="131"/>
                  </a:lnTo>
                  <a:lnTo>
                    <a:pt x="244" y="125"/>
                  </a:lnTo>
                  <a:lnTo>
                    <a:pt x="250" y="114"/>
                  </a:lnTo>
                  <a:lnTo>
                    <a:pt x="255" y="108"/>
                  </a:lnTo>
                  <a:lnTo>
                    <a:pt x="255" y="102"/>
                  </a:lnTo>
                  <a:lnTo>
                    <a:pt x="261" y="102"/>
                  </a:lnTo>
                  <a:lnTo>
                    <a:pt x="267" y="97"/>
                  </a:lnTo>
                  <a:lnTo>
                    <a:pt x="279" y="97"/>
                  </a:lnTo>
                  <a:lnTo>
                    <a:pt x="284" y="97"/>
                  </a:lnTo>
                  <a:lnTo>
                    <a:pt x="295" y="91"/>
                  </a:lnTo>
                  <a:lnTo>
                    <a:pt x="307" y="85"/>
                  </a:lnTo>
                  <a:lnTo>
                    <a:pt x="318" y="74"/>
                  </a:lnTo>
                  <a:lnTo>
                    <a:pt x="329" y="68"/>
                  </a:lnTo>
                  <a:lnTo>
                    <a:pt x="335" y="68"/>
                  </a:lnTo>
                  <a:lnTo>
                    <a:pt x="346" y="68"/>
                  </a:lnTo>
                  <a:lnTo>
                    <a:pt x="352" y="68"/>
                  </a:lnTo>
                  <a:lnTo>
                    <a:pt x="358" y="63"/>
                  </a:lnTo>
                  <a:lnTo>
                    <a:pt x="369" y="68"/>
                  </a:lnTo>
                  <a:lnTo>
                    <a:pt x="386" y="74"/>
                  </a:lnTo>
                  <a:lnTo>
                    <a:pt x="398" y="74"/>
                  </a:lnTo>
                  <a:lnTo>
                    <a:pt x="409" y="79"/>
                  </a:lnTo>
                  <a:lnTo>
                    <a:pt x="426" y="74"/>
                  </a:lnTo>
                  <a:lnTo>
                    <a:pt x="438" y="74"/>
                  </a:lnTo>
                  <a:lnTo>
                    <a:pt x="449" y="74"/>
                  </a:lnTo>
                  <a:lnTo>
                    <a:pt x="460" y="6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Freeform 437"/>
            <p:cNvSpPr>
              <a:spLocks noChangeArrowheads="1"/>
            </p:cNvSpPr>
            <p:nvPr/>
          </p:nvSpPr>
          <p:spPr bwMode="auto">
            <a:xfrm>
              <a:off x="6943725" y="3314700"/>
              <a:ext cx="1588" cy="11113"/>
            </a:xfrm>
            <a:custGeom>
              <a:avLst/>
              <a:gdLst>
                <a:gd name="T0" fmla="*/ 0 w 1"/>
                <a:gd name="T1" fmla="*/ 0 h 30"/>
                <a:gd name="T2" fmla="*/ 0 w 1"/>
                <a:gd name="T3" fmla="*/ 11 h 30"/>
                <a:gd name="T4" fmla="*/ 0 w 1"/>
                <a:gd name="T5" fmla="*/ 17 h 30"/>
                <a:gd name="T6" fmla="*/ 0 w 1"/>
                <a:gd name="T7" fmla="*/ 23 h 30"/>
                <a:gd name="T8" fmla="*/ 0 w 1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0">
                  <a:moveTo>
                    <a:pt x="0" y="0"/>
                  </a:moveTo>
                  <a:lnTo>
                    <a:pt x="0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Freeform 438"/>
            <p:cNvSpPr>
              <a:spLocks noChangeArrowheads="1"/>
            </p:cNvSpPr>
            <p:nvPr/>
          </p:nvSpPr>
          <p:spPr bwMode="auto">
            <a:xfrm>
              <a:off x="7400925" y="3603625"/>
              <a:ext cx="139700" cy="50800"/>
            </a:xfrm>
            <a:custGeom>
              <a:avLst/>
              <a:gdLst>
                <a:gd name="T0" fmla="*/ 11 w 388"/>
                <a:gd name="T1" fmla="*/ 62 h 143"/>
                <a:gd name="T2" fmla="*/ 29 w 388"/>
                <a:gd name="T3" fmla="*/ 57 h 143"/>
                <a:gd name="T4" fmla="*/ 51 w 388"/>
                <a:gd name="T5" fmla="*/ 51 h 143"/>
                <a:gd name="T6" fmla="*/ 74 w 388"/>
                <a:gd name="T7" fmla="*/ 39 h 143"/>
                <a:gd name="T8" fmla="*/ 85 w 388"/>
                <a:gd name="T9" fmla="*/ 33 h 143"/>
                <a:gd name="T10" fmla="*/ 103 w 388"/>
                <a:gd name="T11" fmla="*/ 22 h 143"/>
                <a:gd name="T12" fmla="*/ 114 w 388"/>
                <a:gd name="T13" fmla="*/ 17 h 143"/>
                <a:gd name="T14" fmla="*/ 136 w 388"/>
                <a:gd name="T15" fmla="*/ 17 h 143"/>
                <a:gd name="T16" fmla="*/ 148 w 388"/>
                <a:gd name="T17" fmla="*/ 17 h 143"/>
                <a:gd name="T18" fmla="*/ 159 w 388"/>
                <a:gd name="T19" fmla="*/ 22 h 143"/>
                <a:gd name="T20" fmla="*/ 176 w 388"/>
                <a:gd name="T21" fmla="*/ 17 h 143"/>
                <a:gd name="T22" fmla="*/ 188 w 388"/>
                <a:gd name="T23" fmla="*/ 5 h 143"/>
                <a:gd name="T24" fmla="*/ 199 w 388"/>
                <a:gd name="T25" fmla="*/ 0 h 143"/>
                <a:gd name="T26" fmla="*/ 216 w 388"/>
                <a:gd name="T27" fmla="*/ 0 h 143"/>
                <a:gd name="T28" fmla="*/ 233 w 388"/>
                <a:gd name="T29" fmla="*/ 5 h 143"/>
                <a:gd name="T30" fmla="*/ 250 w 388"/>
                <a:gd name="T31" fmla="*/ 11 h 143"/>
                <a:gd name="T32" fmla="*/ 262 w 388"/>
                <a:gd name="T33" fmla="*/ 28 h 143"/>
                <a:gd name="T34" fmla="*/ 262 w 388"/>
                <a:gd name="T35" fmla="*/ 45 h 143"/>
                <a:gd name="T36" fmla="*/ 262 w 388"/>
                <a:gd name="T37" fmla="*/ 62 h 143"/>
                <a:gd name="T38" fmla="*/ 273 w 388"/>
                <a:gd name="T39" fmla="*/ 68 h 143"/>
                <a:gd name="T40" fmla="*/ 284 w 388"/>
                <a:gd name="T41" fmla="*/ 73 h 143"/>
                <a:gd name="T42" fmla="*/ 295 w 388"/>
                <a:gd name="T43" fmla="*/ 68 h 143"/>
                <a:gd name="T44" fmla="*/ 307 w 388"/>
                <a:gd name="T45" fmla="*/ 68 h 143"/>
                <a:gd name="T46" fmla="*/ 313 w 388"/>
                <a:gd name="T47" fmla="*/ 68 h 143"/>
                <a:gd name="T48" fmla="*/ 324 w 388"/>
                <a:gd name="T49" fmla="*/ 73 h 143"/>
                <a:gd name="T50" fmla="*/ 335 w 388"/>
                <a:gd name="T51" fmla="*/ 79 h 143"/>
                <a:gd name="T52" fmla="*/ 353 w 388"/>
                <a:gd name="T53" fmla="*/ 85 h 143"/>
                <a:gd name="T54" fmla="*/ 358 w 388"/>
                <a:gd name="T55" fmla="*/ 91 h 143"/>
                <a:gd name="T56" fmla="*/ 369 w 388"/>
                <a:gd name="T57" fmla="*/ 97 h 143"/>
                <a:gd name="T58" fmla="*/ 375 w 388"/>
                <a:gd name="T59" fmla="*/ 107 h 143"/>
                <a:gd name="T60" fmla="*/ 381 w 388"/>
                <a:gd name="T61" fmla="*/ 119 h 143"/>
                <a:gd name="T62" fmla="*/ 387 w 388"/>
                <a:gd name="T63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8" h="143">
                  <a:moveTo>
                    <a:pt x="0" y="62"/>
                  </a:moveTo>
                  <a:lnTo>
                    <a:pt x="11" y="62"/>
                  </a:lnTo>
                  <a:lnTo>
                    <a:pt x="17" y="62"/>
                  </a:lnTo>
                  <a:lnTo>
                    <a:pt x="29" y="57"/>
                  </a:lnTo>
                  <a:lnTo>
                    <a:pt x="40" y="57"/>
                  </a:lnTo>
                  <a:lnTo>
                    <a:pt x="51" y="51"/>
                  </a:lnTo>
                  <a:lnTo>
                    <a:pt x="63" y="45"/>
                  </a:lnTo>
                  <a:lnTo>
                    <a:pt x="74" y="39"/>
                  </a:lnTo>
                  <a:lnTo>
                    <a:pt x="80" y="33"/>
                  </a:lnTo>
                  <a:lnTo>
                    <a:pt x="85" y="33"/>
                  </a:lnTo>
                  <a:lnTo>
                    <a:pt x="97" y="28"/>
                  </a:lnTo>
                  <a:lnTo>
                    <a:pt x="103" y="22"/>
                  </a:lnTo>
                  <a:lnTo>
                    <a:pt x="108" y="17"/>
                  </a:lnTo>
                  <a:lnTo>
                    <a:pt x="114" y="17"/>
                  </a:lnTo>
                  <a:lnTo>
                    <a:pt x="125" y="17"/>
                  </a:lnTo>
                  <a:lnTo>
                    <a:pt x="136" y="17"/>
                  </a:lnTo>
                  <a:lnTo>
                    <a:pt x="142" y="17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59" y="22"/>
                  </a:lnTo>
                  <a:lnTo>
                    <a:pt x="165" y="22"/>
                  </a:lnTo>
                  <a:lnTo>
                    <a:pt x="176" y="17"/>
                  </a:lnTo>
                  <a:lnTo>
                    <a:pt x="182" y="11"/>
                  </a:lnTo>
                  <a:lnTo>
                    <a:pt x="188" y="5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2" y="5"/>
                  </a:lnTo>
                  <a:lnTo>
                    <a:pt x="233" y="5"/>
                  </a:lnTo>
                  <a:lnTo>
                    <a:pt x="239" y="11"/>
                  </a:lnTo>
                  <a:lnTo>
                    <a:pt x="250" y="11"/>
                  </a:lnTo>
                  <a:lnTo>
                    <a:pt x="262" y="17"/>
                  </a:lnTo>
                  <a:lnTo>
                    <a:pt x="262" y="28"/>
                  </a:lnTo>
                  <a:lnTo>
                    <a:pt x="262" y="33"/>
                  </a:lnTo>
                  <a:lnTo>
                    <a:pt x="262" y="45"/>
                  </a:lnTo>
                  <a:lnTo>
                    <a:pt x="256" y="57"/>
                  </a:lnTo>
                  <a:lnTo>
                    <a:pt x="262" y="62"/>
                  </a:lnTo>
                  <a:lnTo>
                    <a:pt x="267" y="62"/>
                  </a:lnTo>
                  <a:lnTo>
                    <a:pt x="273" y="68"/>
                  </a:lnTo>
                  <a:lnTo>
                    <a:pt x="273" y="73"/>
                  </a:lnTo>
                  <a:lnTo>
                    <a:pt x="284" y="73"/>
                  </a:lnTo>
                  <a:lnTo>
                    <a:pt x="290" y="68"/>
                  </a:lnTo>
                  <a:lnTo>
                    <a:pt x="295" y="68"/>
                  </a:lnTo>
                  <a:lnTo>
                    <a:pt x="301" y="68"/>
                  </a:lnTo>
                  <a:lnTo>
                    <a:pt x="307" y="68"/>
                  </a:lnTo>
                  <a:lnTo>
                    <a:pt x="307" y="68"/>
                  </a:lnTo>
                  <a:lnTo>
                    <a:pt x="313" y="68"/>
                  </a:lnTo>
                  <a:lnTo>
                    <a:pt x="319" y="73"/>
                  </a:lnTo>
                  <a:lnTo>
                    <a:pt x="324" y="73"/>
                  </a:lnTo>
                  <a:lnTo>
                    <a:pt x="329" y="79"/>
                  </a:lnTo>
                  <a:lnTo>
                    <a:pt x="335" y="79"/>
                  </a:lnTo>
                  <a:lnTo>
                    <a:pt x="347" y="85"/>
                  </a:lnTo>
                  <a:lnTo>
                    <a:pt x="353" y="85"/>
                  </a:lnTo>
                  <a:lnTo>
                    <a:pt x="358" y="85"/>
                  </a:lnTo>
                  <a:lnTo>
                    <a:pt x="358" y="91"/>
                  </a:lnTo>
                  <a:lnTo>
                    <a:pt x="364" y="91"/>
                  </a:lnTo>
                  <a:lnTo>
                    <a:pt x="369" y="97"/>
                  </a:lnTo>
                  <a:lnTo>
                    <a:pt x="375" y="102"/>
                  </a:lnTo>
                  <a:lnTo>
                    <a:pt x="375" y="107"/>
                  </a:lnTo>
                  <a:lnTo>
                    <a:pt x="381" y="113"/>
                  </a:lnTo>
                  <a:lnTo>
                    <a:pt x="381" y="119"/>
                  </a:lnTo>
                  <a:lnTo>
                    <a:pt x="381" y="125"/>
                  </a:lnTo>
                  <a:lnTo>
                    <a:pt x="387" y="136"/>
                  </a:lnTo>
                  <a:lnTo>
                    <a:pt x="387" y="14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Freeform 439"/>
            <p:cNvSpPr>
              <a:spLocks noChangeArrowheads="1"/>
            </p:cNvSpPr>
            <p:nvPr/>
          </p:nvSpPr>
          <p:spPr bwMode="auto">
            <a:xfrm>
              <a:off x="7419975" y="3654425"/>
              <a:ext cx="120650" cy="185738"/>
            </a:xfrm>
            <a:custGeom>
              <a:avLst/>
              <a:gdLst>
                <a:gd name="T0" fmla="*/ 6 w 337"/>
                <a:gd name="T1" fmla="*/ 505 h 518"/>
                <a:gd name="T2" fmla="*/ 23 w 337"/>
                <a:gd name="T3" fmla="*/ 505 h 518"/>
                <a:gd name="T4" fmla="*/ 29 w 337"/>
                <a:gd name="T5" fmla="*/ 505 h 518"/>
                <a:gd name="T6" fmla="*/ 40 w 337"/>
                <a:gd name="T7" fmla="*/ 511 h 518"/>
                <a:gd name="T8" fmla="*/ 52 w 337"/>
                <a:gd name="T9" fmla="*/ 511 h 518"/>
                <a:gd name="T10" fmla="*/ 57 w 337"/>
                <a:gd name="T11" fmla="*/ 505 h 518"/>
                <a:gd name="T12" fmla="*/ 63 w 337"/>
                <a:gd name="T13" fmla="*/ 494 h 518"/>
                <a:gd name="T14" fmla="*/ 68 w 337"/>
                <a:gd name="T15" fmla="*/ 489 h 518"/>
                <a:gd name="T16" fmla="*/ 74 w 337"/>
                <a:gd name="T17" fmla="*/ 477 h 518"/>
                <a:gd name="T18" fmla="*/ 74 w 337"/>
                <a:gd name="T19" fmla="*/ 466 h 518"/>
                <a:gd name="T20" fmla="*/ 74 w 337"/>
                <a:gd name="T21" fmla="*/ 454 h 518"/>
                <a:gd name="T22" fmla="*/ 74 w 337"/>
                <a:gd name="T23" fmla="*/ 438 h 518"/>
                <a:gd name="T24" fmla="*/ 68 w 337"/>
                <a:gd name="T25" fmla="*/ 420 h 518"/>
                <a:gd name="T26" fmla="*/ 63 w 337"/>
                <a:gd name="T27" fmla="*/ 409 h 518"/>
                <a:gd name="T28" fmla="*/ 63 w 337"/>
                <a:gd name="T29" fmla="*/ 380 h 518"/>
                <a:gd name="T30" fmla="*/ 63 w 337"/>
                <a:gd name="T31" fmla="*/ 346 h 518"/>
                <a:gd name="T32" fmla="*/ 74 w 337"/>
                <a:gd name="T33" fmla="*/ 335 h 518"/>
                <a:gd name="T34" fmla="*/ 91 w 337"/>
                <a:gd name="T35" fmla="*/ 352 h 518"/>
                <a:gd name="T36" fmla="*/ 108 w 337"/>
                <a:gd name="T37" fmla="*/ 346 h 518"/>
                <a:gd name="T38" fmla="*/ 114 w 337"/>
                <a:gd name="T39" fmla="*/ 318 h 518"/>
                <a:gd name="T40" fmla="*/ 125 w 337"/>
                <a:gd name="T41" fmla="*/ 301 h 518"/>
                <a:gd name="T42" fmla="*/ 137 w 337"/>
                <a:gd name="T43" fmla="*/ 278 h 518"/>
                <a:gd name="T44" fmla="*/ 143 w 337"/>
                <a:gd name="T45" fmla="*/ 267 h 518"/>
                <a:gd name="T46" fmla="*/ 143 w 337"/>
                <a:gd name="T47" fmla="*/ 255 h 518"/>
                <a:gd name="T48" fmla="*/ 143 w 337"/>
                <a:gd name="T49" fmla="*/ 250 h 518"/>
                <a:gd name="T50" fmla="*/ 131 w 337"/>
                <a:gd name="T51" fmla="*/ 239 h 518"/>
                <a:gd name="T52" fmla="*/ 131 w 337"/>
                <a:gd name="T53" fmla="*/ 233 h 518"/>
                <a:gd name="T54" fmla="*/ 137 w 337"/>
                <a:gd name="T55" fmla="*/ 227 h 518"/>
                <a:gd name="T56" fmla="*/ 148 w 337"/>
                <a:gd name="T57" fmla="*/ 221 h 518"/>
                <a:gd name="T58" fmla="*/ 159 w 337"/>
                <a:gd name="T59" fmla="*/ 215 h 518"/>
                <a:gd name="T60" fmla="*/ 171 w 337"/>
                <a:gd name="T61" fmla="*/ 204 h 518"/>
                <a:gd name="T62" fmla="*/ 182 w 337"/>
                <a:gd name="T63" fmla="*/ 187 h 518"/>
                <a:gd name="T64" fmla="*/ 199 w 337"/>
                <a:gd name="T65" fmla="*/ 176 h 518"/>
                <a:gd name="T66" fmla="*/ 211 w 337"/>
                <a:gd name="T67" fmla="*/ 159 h 518"/>
                <a:gd name="T68" fmla="*/ 222 w 337"/>
                <a:gd name="T69" fmla="*/ 148 h 518"/>
                <a:gd name="T70" fmla="*/ 222 w 337"/>
                <a:gd name="T71" fmla="*/ 136 h 518"/>
                <a:gd name="T72" fmla="*/ 228 w 337"/>
                <a:gd name="T73" fmla="*/ 119 h 518"/>
                <a:gd name="T74" fmla="*/ 233 w 337"/>
                <a:gd name="T75" fmla="*/ 96 h 518"/>
                <a:gd name="T76" fmla="*/ 250 w 337"/>
                <a:gd name="T77" fmla="*/ 85 h 518"/>
                <a:gd name="T78" fmla="*/ 273 w 337"/>
                <a:gd name="T79" fmla="*/ 80 h 518"/>
                <a:gd name="T80" fmla="*/ 290 w 337"/>
                <a:gd name="T81" fmla="*/ 80 h 518"/>
                <a:gd name="T82" fmla="*/ 302 w 337"/>
                <a:gd name="T83" fmla="*/ 85 h 518"/>
                <a:gd name="T84" fmla="*/ 318 w 337"/>
                <a:gd name="T85" fmla="*/ 74 h 518"/>
                <a:gd name="T86" fmla="*/ 330 w 337"/>
                <a:gd name="T87" fmla="*/ 51 h 518"/>
                <a:gd name="T88" fmla="*/ 336 w 337"/>
                <a:gd name="T89" fmla="*/ 34 h 518"/>
                <a:gd name="T90" fmla="*/ 336 w 337"/>
                <a:gd name="T91" fmla="*/ 1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7" h="518">
                  <a:moveTo>
                    <a:pt x="0" y="505"/>
                  </a:moveTo>
                  <a:lnTo>
                    <a:pt x="6" y="505"/>
                  </a:lnTo>
                  <a:lnTo>
                    <a:pt x="12" y="505"/>
                  </a:lnTo>
                  <a:lnTo>
                    <a:pt x="23" y="505"/>
                  </a:lnTo>
                  <a:lnTo>
                    <a:pt x="29" y="500"/>
                  </a:lnTo>
                  <a:lnTo>
                    <a:pt x="29" y="505"/>
                  </a:lnTo>
                  <a:lnTo>
                    <a:pt x="34" y="511"/>
                  </a:lnTo>
                  <a:lnTo>
                    <a:pt x="40" y="511"/>
                  </a:lnTo>
                  <a:lnTo>
                    <a:pt x="46" y="517"/>
                  </a:lnTo>
                  <a:lnTo>
                    <a:pt x="52" y="511"/>
                  </a:lnTo>
                  <a:lnTo>
                    <a:pt x="52" y="511"/>
                  </a:lnTo>
                  <a:lnTo>
                    <a:pt x="57" y="505"/>
                  </a:lnTo>
                  <a:lnTo>
                    <a:pt x="63" y="500"/>
                  </a:lnTo>
                  <a:lnTo>
                    <a:pt x="63" y="494"/>
                  </a:lnTo>
                  <a:lnTo>
                    <a:pt x="68" y="494"/>
                  </a:lnTo>
                  <a:lnTo>
                    <a:pt x="68" y="489"/>
                  </a:lnTo>
                  <a:lnTo>
                    <a:pt x="74" y="483"/>
                  </a:lnTo>
                  <a:lnTo>
                    <a:pt x="74" y="477"/>
                  </a:lnTo>
                  <a:lnTo>
                    <a:pt x="74" y="471"/>
                  </a:lnTo>
                  <a:lnTo>
                    <a:pt x="74" y="466"/>
                  </a:lnTo>
                  <a:lnTo>
                    <a:pt x="74" y="460"/>
                  </a:lnTo>
                  <a:lnTo>
                    <a:pt x="74" y="454"/>
                  </a:lnTo>
                  <a:lnTo>
                    <a:pt x="74" y="443"/>
                  </a:lnTo>
                  <a:lnTo>
                    <a:pt x="74" y="438"/>
                  </a:lnTo>
                  <a:lnTo>
                    <a:pt x="74" y="426"/>
                  </a:lnTo>
                  <a:lnTo>
                    <a:pt x="68" y="420"/>
                  </a:lnTo>
                  <a:lnTo>
                    <a:pt x="68" y="414"/>
                  </a:lnTo>
                  <a:lnTo>
                    <a:pt x="63" y="409"/>
                  </a:lnTo>
                  <a:lnTo>
                    <a:pt x="63" y="398"/>
                  </a:lnTo>
                  <a:lnTo>
                    <a:pt x="63" y="380"/>
                  </a:lnTo>
                  <a:lnTo>
                    <a:pt x="63" y="364"/>
                  </a:lnTo>
                  <a:lnTo>
                    <a:pt x="63" y="346"/>
                  </a:lnTo>
                  <a:lnTo>
                    <a:pt x="63" y="329"/>
                  </a:lnTo>
                  <a:lnTo>
                    <a:pt x="74" y="335"/>
                  </a:lnTo>
                  <a:lnTo>
                    <a:pt x="85" y="341"/>
                  </a:lnTo>
                  <a:lnTo>
                    <a:pt x="91" y="352"/>
                  </a:lnTo>
                  <a:lnTo>
                    <a:pt x="103" y="358"/>
                  </a:lnTo>
                  <a:lnTo>
                    <a:pt x="108" y="346"/>
                  </a:lnTo>
                  <a:lnTo>
                    <a:pt x="108" y="335"/>
                  </a:lnTo>
                  <a:lnTo>
                    <a:pt x="114" y="318"/>
                  </a:lnTo>
                  <a:lnTo>
                    <a:pt x="119" y="307"/>
                  </a:lnTo>
                  <a:lnTo>
                    <a:pt x="125" y="301"/>
                  </a:lnTo>
                  <a:lnTo>
                    <a:pt x="131" y="290"/>
                  </a:lnTo>
                  <a:lnTo>
                    <a:pt x="137" y="278"/>
                  </a:lnTo>
                  <a:lnTo>
                    <a:pt x="143" y="273"/>
                  </a:lnTo>
                  <a:lnTo>
                    <a:pt x="143" y="267"/>
                  </a:lnTo>
                  <a:lnTo>
                    <a:pt x="143" y="261"/>
                  </a:lnTo>
                  <a:lnTo>
                    <a:pt x="143" y="255"/>
                  </a:lnTo>
                  <a:lnTo>
                    <a:pt x="143" y="250"/>
                  </a:lnTo>
                  <a:lnTo>
                    <a:pt x="143" y="250"/>
                  </a:lnTo>
                  <a:lnTo>
                    <a:pt x="137" y="244"/>
                  </a:lnTo>
                  <a:lnTo>
                    <a:pt x="131" y="239"/>
                  </a:lnTo>
                  <a:lnTo>
                    <a:pt x="125" y="239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37" y="227"/>
                  </a:lnTo>
                  <a:lnTo>
                    <a:pt x="137" y="227"/>
                  </a:lnTo>
                  <a:lnTo>
                    <a:pt x="148" y="221"/>
                  </a:lnTo>
                  <a:lnTo>
                    <a:pt x="153" y="215"/>
                  </a:lnTo>
                  <a:lnTo>
                    <a:pt x="159" y="215"/>
                  </a:lnTo>
                  <a:lnTo>
                    <a:pt x="171" y="210"/>
                  </a:lnTo>
                  <a:lnTo>
                    <a:pt x="171" y="204"/>
                  </a:lnTo>
                  <a:lnTo>
                    <a:pt x="177" y="199"/>
                  </a:lnTo>
                  <a:lnTo>
                    <a:pt x="182" y="187"/>
                  </a:lnTo>
                  <a:lnTo>
                    <a:pt x="188" y="181"/>
                  </a:lnTo>
                  <a:lnTo>
                    <a:pt x="199" y="176"/>
                  </a:lnTo>
                  <a:lnTo>
                    <a:pt x="205" y="170"/>
                  </a:lnTo>
                  <a:lnTo>
                    <a:pt x="211" y="159"/>
                  </a:lnTo>
                  <a:lnTo>
                    <a:pt x="222" y="153"/>
                  </a:lnTo>
                  <a:lnTo>
                    <a:pt x="222" y="148"/>
                  </a:lnTo>
                  <a:lnTo>
                    <a:pt x="222" y="142"/>
                  </a:lnTo>
                  <a:lnTo>
                    <a:pt x="222" y="136"/>
                  </a:lnTo>
                  <a:lnTo>
                    <a:pt x="222" y="130"/>
                  </a:lnTo>
                  <a:lnTo>
                    <a:pt x="228" y="119"/>
                  </a:lnTo>
                  <a:lnTo>
                    <a:pt x="228" y="108"/>
                  </a:lnTo>
                  <a:lnTo>
                    <a:pt x="233" y="96"/>
                  </a:lnTo>
                  <a:lnTo>
                    <a:pt x="239" y="85"/>
                  </a:lnTo>
                  <a:lnTo>
                    <a:pt x="250" y="85"/>
                  </a:lnTo>
                  <a:lnTo>
                    <a:pt x="262" y="80"/>
                  </a:lnTo>
                  <a:lnTo>
                    <a:pt x="273" y="80"/>
                  </a:lnTo>
                  <a:lnTo>
                    <a:pt x="284" y="80"/>
                  </a:lnTo>
                  <a:lnTo>
                    <a:pt x="290" y="80"/>
                  </a:lnTo>
                  <a:lnTo>
                    <a:pt x="296" y="80"/>
                  </a:lnTo>
                  <a:lnTo>
                    <a:pt x="302" y="85"/>
                  </a:lnTo>
                  <a:lnTo>
                    <a:pt x="307" y="85"/>
                  </a:lnTo>
                  <a:lnTo>
                    <a:pt x="318" y="74"/>
                  </a:lnTo>
                  <a:lnTo>
                    <a:pt x="324" y="62"/>
                  </a:lnTo>
                  <a:lnTo>
                    <a:pt x="330" y="51"/>
                  </a:lnTo>
                  <a:lnTo>
                    <a:pt x="336" y="40"/>
                  </a:lnTo>
                  <a:lnTo>
                    <a:pt x="336" y="34"/>
                  </a:lnTo>
                  <a:lnTo>
                    <a:pt x="336" y="22"/>
                  </a:lnTo>
                  <a:lnTo>
                    <a:pt x="336" y="11"/>
                  </a:lnTo>
                  <a:lnTo>
                    <a:pt x="33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Freeform 440"/>
            <p:cNvSpPr>
              <a:spLocks noChangeArrowheads="1"/>
            </p:cNvSpPr>
            <p:nvPr/>
          </p:nvSpPr>
          <p:spPr bwMode="auto">
            <a:xfrm>
              <a:off x="7610475" y="4332288"/>
              <a:ext cx="46038" cy="23812"/>
            </a:xfrm>
            <a:custGeom>
              <a:avLst/>
              <a:gdLst>
                <a:gd name="T0" fmla="*/ 0 w 126"/>
                <a:gd name="T1" fmla="*/ 17 h 64"/>
                <a:gd name="T2" fmla="*/ 5 w 126"/>
                <a:gd name="T3" fmla="*/ 17 h 64"/>
                <a:gd name="T4" fmla="*/ 17 w 126"/>
                <a:gd name="T5" fmla="*/ 11 h 64"/>
                <a:gd name="T6" fmla="*/ 23 w 126"/>
                <a:gd name="T7" fmla="*/ 11 h 64"/>
                <a:gd name="T8" fmla="*/ 28 w 126"/>
                <a:gd name="T9" fmla="*/ 6 h 64"/>
                <a:gd name="T10" fmla="*/ 39 w 126"/>
                <a:gd name="T11" fmla="*/ 11 h 64"/>
                <a:gd name="T12" fmla="*/ 45 w 126"/>
                <a:gd name="T13" fmla="*/ 17 h 64"/>
                <a:gd name="T14" fmla="*/ 57 w 126"/>
                <a:gd name="T15" fmla="*/ 23 h 64"/>
                <a:gd name="T16" fmla="*/ 63 w 126"/>
                <a:gd name="T17" fmla="*/ 29 h 64"/>
                <a:gd name="T18" fmla="*/ 63 w 126"/>
                <a:gd name="T19" fmla="*/ 40 h 64"/>
                <a:gd name="T20" fmla="*/ 63 w 126"/>
                <a:gd name="T21" fmla="*/ 45 h 64"/>
                <a:gd name="T22" fmla="*/ 63 w 126"/>
                <a:gd name="T23" fmla="*/ 57 h 64"/>
                <a:gd name="T24" fmla="*/ 63 w 126"/>
                <a:gd name="T25" fmla="*/ 63 h 64"/>
                <a:gd name="T26" fmla="*/ 68 w 126"/>
                <a:gd name="T27" fmla="*/ 63 h 64"/>
                <a:gd name="T28" fmla="*/ 74 w 126"/>
                <a:gd name="T29" fmla="*/ 63 h 64"/>
                <a:gd name="T30" fmla="*/ 79 w 126"/>
                <a:gd name="T31" fmla="*/ 63 h 64"/>
                <a:gd name="T32" fmla="*/ 85 w 126"/>
                <a:gd name="T33" fmla="*/ 63 h 64"/>
                <a:gd name="T34" fmla="*/ 85 w 126"/>
                <a:gd name="T35" fmla="*/ 57 h 64"/>
                <a:gd name="T36" fmla="*/ 85 w 126"/>
                <a:gd name="T37" fmla="*/ 57 h 64"/>
                <a:gd name="T38" fmla="*/ 91 w 126"/>
                <a:gd name="T39" fmla="*/ 51 h 64"/>
                <a:gd name="T40" fmla="*/ 91 w 126"/>
                <a:gd name="T41" fmla="*/ 45 h 64"/>
                <a:gd name="T42" fmla="*/ 97 w 126"/>
                <a:gd name="T43" fmla="*/ 45 h 64"/>
                <a:gd name="T44" fmla="*/ 102 w 126"/>
                <a:gd name="T45" fmla="*/ 45 h 64"/>
                <a:gd name="T46" fmla="*/ 108 w 126"/>
                <a:gd name="T47" fmla="*/ 45 h 64"/>
                <a:gd name="T48" fmla="*/ 113 w 126"/>
                <a:gd name="T49" fmla="*/ 45 h 64"/>
                <a:gd name="T50" fmla="*/ 113 w 126"/>
                <a:gd name="T51" fmla="*/ 40 h 64"/>
                <a:gd name="T52" fmla="*/ 113 w 126"/>
                <a:gd name="T53" fmla="*/ 29 h 64"/>
                <a:gd name="T54" fmla="*/ 113 w 126"/>
                <a:gd name="T55" fmla="*/ 23 h 64"/>
                <a:gd name="T56" fmla="*/ 113 w 126"/>
                <a:gd name="T57" fmla="*/ 11 h 64"/>
                <a:gd name="T58" fmla="*/ 119 w 126"/>
                <a:gd name="T59" fmla="*/ 11 h 64"/>
                <a:gd name="T60" fmla="*/ 119 w 126"/>
                <a:gd name="T61" fmla="*/ 6 h 64"/>
                <a:gd name="T62" fmla="*/ 125 w 126"/>
                <a:gd name="T63" fmla="*/ 6 h 64"/>
                <a:gd name="T64" fmla="*/ 125 w 126"/>
                <a:gd name="T6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64">
                  <a:moveTo>
                    <a:pt x="0" y="17"/>
                  </a:moveTo>
                  <a:lnTo>
                    <a:pt x="5" y="17"/>
                  </a:lnTo>
                  <a:lnTo>
                    <a:pt x="17" y="11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9" y="11"/>
                  </a:lnTo>
                  <a:lnTo>
                    <a:pt x="45" y="17"/>
                  </a:lnTo>
                  <a:lnTo>
                    <a:pt x="57" y="23"/>
                  </a:lnTo>
                  <a:lnTo>
                    <a:pt x="63" y="29"/>
                  </a:lnTo>
                  <a:lnTo>
                    <a:pt x="63" y="40"/>
                  </a:lnTo>
                  <a:lnTo>
                    <a:pt x="63" y="45"/>
                  </a:lnTo>
                  <a:lnTo>
                    <a:pt x="63" y="57"/>
                  </a:lnTo>
                  <a:lnTo>
                    <a:pt x="63" y="63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9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91" y="51"/>
                  </a:lnTo>
                  <a:lnTo>
                    <a:pt x="91" y="45"/>
                  </a:lnTo>
                  <a:lnTo>
                    <a:pt x="97" y="45"/>
                  </a:lnTo>
                  <a:lnTo>
                    <a:pt x="102" y="45"/>
                  </a:lnTo>
                  <a:lnTo>
                    <a:pt x="108" y="45"/>
                  </a:lnTo>
                  <a:lnTo>
                    <a:pt x="113" y="45"/>
                  </a:lnTo>
                  <a:lnTo>
                    <a:pt x="113" y="40"/>
                  </a:lnTo>
                  <a:lnTo>
                    <a:pt x="113" y="29"/>
                  </a:lnTo>
                  <a:lnTo>
                    <a:pt x="113" y="23"/>
                  </a:lnTo>
                  <a:lnTo>
                    <a:pt x="113" y="11"/>
                  </a:lnTo>
                  <a:lnTo>
                    <a:pt x="119" y="11"/>
                  </a:lnTo>
                  <a:lnTo>
                    <a:pt x="119" y="6"/>
                  </a:lnTo>
                  <a:lnTo>
                    <a:pt x="125" y="6"/>
                  </a:lnTo>
                  <a:lnTo>
                    <a:pt x="12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Freeform 441"/>
            <p:cNvSpPr>
              <a:spLocks noChangeArrowheads="1"/>
            </p:cNvSpPr>
            <p:nvPr/>
          </p:nvSpPr>
          <p:spPr bwMode="auto">
            <a:xfrm>
              <a:off x="7847013" y="4397375"/>
              <a:ext cx="190500" cy="100013"/>
            </a:xfrm>
            <a:custGeom>
              <a:avLst/>
              <a:gdLst>
                <a:gd name="T0" fmla="*/ 0 w 529"/>
                <a:gd name="T1" fmla="*/ 188 h 279"/>
                <a:gd name="T2" fmla="*/ 0 w 529"/>
                <a:gd name="T3" fmla="*/ 205 h 279"/>
                <a:gd name="T4" fmla="*/ 0 w 529"/>
                <a:gd name="T5" fmla="*/ 222 h 279"/>
                <a:gd name="T6" fmla="*/ 6 w 529"/>
                <a:gd name="T7" fmla="*/ 238 h 279"/>
                <a:gd name="T8" fmla="*/ 17 w 529"/>
                <a:gd name="T9" fmla="*/ 250 h 279"/>
                <a:gd name="T10" fmla="*/ 28 w 529"/>
                <a:gd name="T11" fmla="*/ 256 h 279"/>
                <a:gd name="T12" fmla="*/ 40 w 529"/>
                <a:gd name="T13" fmla="*/ 267 h 279"/>
                <a:gd name="T14" fmla="*/ 51 w 529"/>
                <a:gd name="T15" fmla="*/ 273 h 279"/>
                <a:gd name="T16" fmla="*/ 68 w 529"/>
                <a:gd name="T17" fmla="*/ 278 h 279"/>
                <a:gd name="T18" fmla="*/ 85 w 529"/>
                <a:gd name="T19" fmla="*/ 278 h 279"/>
                <a:gd name="T20" fmla="*/ 103 w 529"/>
                <a:gd name="T21" fmla="*/ 278 h 279"/>
                <a:gd name="T22" fmla="*/ 119 w 529"/>
                <a:gd name="T23" fmla="*/ 273 h 279"/>
                <a:gd name="T24" fmla="*/ 137 w 529"/>
                <a:gd name="T25" fmla="*/ 273 h 279"/>
                <a:gd name="T26" fmla="*/ 159 w 529"/>
                <a:gd name="T27" fmla="*/ 267 h 279"/>
                <a:gd name="T28" fmla="*/ 170 w 529"/>
                <a:gd name="T29" fmla="*/ 262 h 279"/>
                <a:gd name="T30" fmla="*/ 176 w 529"/>
                <a:gd name="T31" fmla="*/ 250 h 279"/>
                <a:gd name="T32" fmla="*/ 193 w 529"/>
                <a:gd name="T33" fmla="*/ 244 h 279"/>
                <a:gd name="T34" fmla="*/ 210 w 529"/>
                <a:gd name="T35" fmla="*/ 244 h 279"/>
                <a:gd name="T36" fmla="*/ 222 w 529"/>
                <a:gd name="T37" fmla="*/ 244 h 279"/>
                <a:gd name="T38" fmla="*/ 233 w 529"/>
                <a:gd name="T39" fmla="*/ 250 h 279"/>
                <a:gd name="T40" fmla="*/ 250 w 529"/>
                <a:gd name="T41" fmla="*/ 250 h 279"/>
                <a:gd name="T42" fmla="*/ 273 w 529"/>
                <a:gd name="T43" fmla="*/ 250 h 279"/>
                <a:gd name="T44" fmla="*/ 290 w 529"/>
                <a:gd name="T45" fmla="*/ 250 h 279"/>
                <a:gd name="T46" fmla="*/ 307 w 529"/>
                <a:gd name="T47" fmla="*/ 238 h 279"/>
                <a:gd name="T48" fmla="*/ 313 w 529"/>
                <a:gd name="T49" fmla="*/ 227 h 279"/>
                <a:gd name="T50" fmla="*/ 318 w 529"/>
                <a:gd name="T51" fmla="*/ 222 h 279"/>
                <a:gd name="T52" fmla="*/ 324 w 529"/>
                <a:gd name="T53" fmla="*/ 205 h 279"/>
                <a:gd name="T54" fmla="*/ 329 w 529"/>
                <a:gd name="T55" fmla="*/ 188 h 279"/>
                <a:gd name="T56" fmla="*/ 335 w 529"/>
                <a:gd name="T57" fmla="*/ 171 h 279"/>
                <a:gd name="T58" fmla="*/ 341 w 529"/>
                <a:gd name="T59" fmla="*/ 159 h 279"/>
                <a:gd name="T60" fmla="*/ 347 w 529"/>
                <a:gd name="T61" fmla="*/ 148 h 279"/>
                <a:gd name="T62" fmla="*/ 358 w 529"/>
                <a:gd name="T63" fmla="*/ 142 h 279"/>
                <a:gd name="T64" fmla="*/ 364 w 529"/>
                <a:gd name="T65" fmla="*/ 137 h 279"/>
                <a:gd name="T66" fmla="*/ 369 w 529"/>
                <a:gd name="T67" fmla="*/ 125 h 279"/>
                <a:gd name="T68" fmla="*/ 381 w 529"/>
                <a:gd name="T69" fmla="*/ 113 h 279"/>
                <a:gd name="T70" fmla="*/ 387 w 529"/>
                <a:gd name="T71" fmla="*/ 102 h 279"/>
                <a:gd name="T72" fmla="*/ 398 w 529"/>
                <a:gd name="T73" fmla="*/ 97 h 279"/>
                <a:gd name="T74" fmla="*/ 403 w 529"/>
                <a:gd name="T75" fmla="*/ 85 h 279"/>
                <a:gd name="T76" fmla="*/ 409 w 529"/>
                <a:gd name="T77" fmla="*/ 68 h 279"/>
                <a:gd name="T78" fmla="*/ 415 w 529"/>
                <a:gd name="T79" fmla="*/ 40 h 279"/>
                <a:gd name="T80" fmla="*/ 421 w 529"/>
                <a:gd name="T81" fmla="*/ 23 h 279"/>
                <a:gd name="T82" fmla="*/ 432 w 529"/>
                <a:gd name="T83" fmla="*/ 12 h 279"/>
                <a:gd name="T84" fmla="*/ 443 w 529"/>
                <a:gd name="T85" fmla="*/ 6 h 279"/>
                <a:gd name="T86" fmla="*/ 466 w 529"/>
                <a:gd name="T87" fmla="*/ 12 h 279"/>
                <a:gd name="T88" fmla="*/ 494 w 529"/>
                <a:gd name="T89" fmla="*/ 12 h 279"/>
                <a:gd name="T90" fmla="*/ 517 w 529"/>
                <a:gd name="T91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9" h="279">
                  <a:moveTo>
                    <a:pt x="0" y="176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2"/>
                  </a:lnTo>
                  <a:lnTo>
                    <a:pt x="6" y="233"/>
                  </a:lnTo>
                  <a:lnTo>
                    <a:pt x="6" y="238"/>
                  </a:lnTo>
                  <a:lnTo>
                    <a:pt x="11" y="250"/>
                  </a:lnTo>
                  <a:lnTo>
                    <a:pt x="17" y="250"/>
                  </a:lnTo>
                  <a:lnTo>
                    <a:pt x="23" y="256"/>
                  </a:lnTo>
                  <a:lnTo>
                    <a:pt x="28" y="256"/>
                  </a:lnTo>
                  <a:lnTo>
                    <a:pt x="34" y="262"/>
                  </a:lnTo>
                  <a:lnTo>
                    <a:pt x="40" y="267"/>
                  </a:lnTo>
                  <a:lnTo>
                    <a:pt x="45" y="267"/>
                  </a:lnTo>
                  <a:lnTo>
                    <a:pt x="51" y="273"/>
                  </a:lnTo>
                  <a:lnTo>
                    <a:pt x="57" y="273"/>
                  </a:lnTo>
                  <a:lnTo>
                    <a:pt x="68" y="278"/>
                  </a:lnTo>
                  <a:lnTo>
                    <a:pt x="74" y="278"/>
                  </a:lnTo>
                  <a:lnTo>
                    <a:pt x="85" y="278"/>
                  </a:lnTo>
                  <a:lnTo>
                    <a:pt x="91" y="278"/>
                  </a:lnTo>
                  <a:lnTo>
                    <a:pt x="103" y="278"/>
                  </a:lnTo>
                  <a:lnTo>
                    <a:pt x="108" y="273"/>
                  </a:lnTo>
                  <a:lnTo>
                    <a:pt x="119" y="273"/>
                  </a:lnTo>
                  <a:lnTo>
                    <a:pt x="125" y="273"/>
                  </a:lnTo>
                  <a:lnTo>
                    <a:pt x="137" y="273"/>
                  </a:lnTo>
                  <a:lnTo>
                    <a:pt x="148" y="267"/>
                  </a:lnTo>
                  <a:lnTo>
                    <a:pt x="159" y="267"/>
                  </a:lnTo>
                  <a:lnTo>
                    <a:pt x="165" y="267"/>
                  </a:lnTo>
                  <a:lnTo>
                    <a:pt x="170" y="262"/>
                  </a:lnTo>
                  <a:lnTo>
                    <a:pt x="176" y="256"/>
                  </a:lnTo>
                  <a:lnTo>
                    <a:pt x="176" y="250"/>
                  </a:lnTo>
                  <a:lnTo>
                    <a:pt x="182" y="244"/>
                  </a:lnTo>
                  <a:lnTo>
                    <a:pt x="193" y="244"/>
                  </a:lnTo>
                  <a:lnTo>
                    <a:pt x="199" y="244"/>
                  </a:lnTo>
                  <a:lnTo>
                    <a:pt x="210" y="244"/>
                  </a:lnTo>
                  <a:lnTo>
                    <a:pt x="216" y="238"/>
                  </a:lnTo>
                  <a:lnTo>
                    <a:pt x="222" y="244"/>
                  </a:lnTo>
                  <a:lnTo>
                    <a:pt x="228" y="244"/>
                  </a:lnTo>
                  <a:lnTo>
                    <a:pt x="233" y="250"/>
                  </a:lnTo>
                  <a:lnTo>
                    <a:pt x="239" y="250"/>
                  </a:lnTo>
                  <a:lnTo>
                    <a:pt x="250" y="250"/>
                  </a:lnTo>
                  <a:lnTo>
                    <a:pt x="262" y="250"/>
                  </a:lnTo>
                  <a:lnTo>
                    <a:pt x="273" y="250"/>
                  </a:lnTo>
                  <a:lnTo>
                    <a:pt x="278" y="250"/>
                  </a:lnTo>
                  <a:lnTo>
                    <a:pt x="290" y="250"/>
                  </a:lnTo>
                  <a:lnTo>
                    <a:pt x="296" y="244"/>
                  </a:lnTo>
                  <a:lnTo>
                    <a:pt x="307" y="238"/>
                  </a:lnTo>
                  <a:lnTo>
                    <a:pt x="313" y="233"/>
                  </a:lnTo>
                  <a:lnTo>
                    <a:pt x="313" y="227"/>
                  </a:lnTo>
                  <a:lnTo>
                    <a:pt x="318" y="227"/>
                  </a:lnTo>
                  <a:lnTo>
                    <a:pt x="318" y="222"/>
                  </a:lnTo>
                  <a:lnTo>
                    <a:pt x="324" y="216"/>
                  </a:lnTo>
                  <a:lnTo>
                    <a:pt x="324" y="205"/>
                  </a:lnTo>
                  <a:lnTo>
                    <a:pt x="329" y="199"/>
                  </a:lnTo>
                  <a:lnTo>
                    <a:pt x="329" y="188"/>
                  </a:lnTo>
                  <a:lnTo>
                    <a:pt x="335" y="176"/>
                  </a:lnTo>
                  <a:lnTo>
                    <a:pt x="335" y="171"/>
                  </a:lnTo>
                  <a:lnTo>
                    <a:pt x="335" y="165"/>
                  </a:lnTo>
                  <a:lnTo>
                    <a:pt x="341" y="159"/>
                  </a:lnTo>
                  <a:lnTo>
                    <a:pt x="341" y="153"/>
                  </a:lnTo>
                  <a:lnTo>
                    <a:pt x="347" y="148"/>
                  </a:lnTo>
                  <a:lnTo>
                    <a:pt x="353" y="148"/>
                  </a:lnTo>
                  <a:lnTo>
                    <a:pt x="358" y="142"/>
                  </a:lnTo>
                  <a:lnTo>
                    <a:pt x="364" y="142"/>
                  </a:lnTo>
                  <a:lnTo>
                    <a:pt x="364" y="137"/>
                  </a:lnTo>
                  <a:lnTo>
                    <a:pt x="369" y="131"/>
                  </a:lnTo>
                  <a:lnTo>
                    <a:pt x="369" y="125"/>
                  </a:lnTo>
                  <a:lnTo>
                    <a:pt x="375" y="119"/>
                  </a:lnTo>
                  <a:lnTo>
                    <a:pt x="381" y="113"/>
                  </a:lnTo>
                  <a:lnTo>
                    <a:pt x="381" y="108"/>
                  </a:lnTo>
                  <a:lnTo>
                    <a:pt x="387" y="102"/>
                  </a:lnTo>
                  <a:lnTo>
                    <a:pt x="392" y="97"/>
                  </a:lnTo>
                  <a:lnTo>
                    <a:pt x="398" y="97"/>
                  </a:lnTo>
                  <a:lnTo>
                    <a:pt x="398" y="91"/>
                  </a:lnTo>
                  <a:lnTo>
                    <a:pt x="403" y="85"/>
                  </a:lnTo>
                  <a:lnTo>
                    <a:pt x="409" y="79"/>
                  </a:lnTo>
                  <a:lnTo>
                    <a:pt x="409" y="68"/>
                  </a:lnTo>
                  <a:lnTo>
                    <a:pt x="415" y="57"/>
                  </a:lnTo>
                  <a:lnTo>
                    <a:pt x="415" y="40"/>
                  </a:lnTo>
                  <a:lnTo>
                    <a:pt x="415" y="28"/>
                  </a:lnTo>
                  <a:lnTo>
                    <a:pt x="421" y="23"/>
                  </a:lnTo>
                  <a:lnTo>
                    <a:pt x="426" y="17"/>
                  </a:lnTo>
                  <a:lnTo>
                    <a:pt x="432" y="12"/>
                  </a:lnTo>
                  <a:lnTo>
                    <a:pt x="432" y="0"/>
                  </a:lnTo>
                  <a:lnTo>
                    <a:pt x="443" y="6"/>
                  </a:lnTo>
                  <a:lnTo>
                    <a:pt x="454" y="6"/>
                  </a:lnTo>
                  <a:lnTo>
                    <a:pt x="466" y="12"/>
                  </a:lnTo>
                  <a:lnTo>
                    <a:pt x="478" y="12"/>
                  </a:lnTo>
                  <a:lnTo>
                    <a:pt x="494" y="12"/>
                  </a:lnTo>
                  <a:lnTo>
                    <a:pt x="506" y="12"/>
                  </a:lnTo>
                  <a:lnTo>
                    <a:pt x="517" y="12"/>
                  </a:lnTo>
                  <a:lnTo>
                    <a:pt x="528" y="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Freeform 442"/>
            <p:cNvSpPr>
              <a:spLocks noChangeArrowheads="1"/>
            </p:cNvSpPr>
            <p:nvPr/>
          </p:nvSpPr>
          <p:spPr bwMode="auto">
            <a:xfrm>
              <a:off x="7958138" y="4375150"/>
              <a:ext cx="36512" cy="26988"/>
            </a:xfrm>
            <a:custGeom>
              <a:avLst/>
              <a:gdLst>
                <a:gd name="T0" fmla="*/ 85 w 103"/>
                <a:gd name="T1" fmla="*/ 0 h 75"/>
                <a:gd name="T2" fmla="*/ 91 w 103"/>
                <a:gd name="T3" fmla="*/ 11 h 75"/>
                <a:gd name="T4" fmla="*/ 96 w 103"/>
                <a:gd name="T5" fmla="*/ 22 h 75"/>
                <a:gd name="T6" fmla="*/ 102 w 103"/>
                <a:gd name="T7" fmla="*/ 34 h 75"/>
                <a:gd name="T8" fmla="*/ 102 w 103"/>
                <a:gd name="T9" fmla="*/ 45 h 75"/>
                <a:gd name="T10" fmla="*/ 102 w 103"/>
                <a:gd name="T11" fmla="*/ 50 h 75"/>
                <a:gd name="T12" fmla="*/ 96 w 103"/>
                <a:gd name="T13" fmla="*/ 50 h 75"/>
                <a:gd name="T14" fmla="*/ 96 w 103"/>
                <a:gd name="T15" fmla="*/ 50 h 75"/>
                <a:gd name="T16" fmla="*/ 91 w 103"/>
                <a:gd name="T17" fmla="*/ 50 h 75"/>
                <a:gd name="T18" fmla="*/ 85 w 103"/>
                <a:gd name="T19" fmla="*/ 50 h 75"/>
                <a:gd name="T20" fmla="*/ 80 w 103"/>
                <a:gd name="T21" fmla="*/ 45 h 75"/>
                <a:gd name="T22" fmla="*/ 80 w 103"/>
                <a:gd name="T23" fmla="*/ 45 h 75"/>
                <a:gd name="T24" fmla="*/ 74 w 103"/>
                <a:gd name="T25" fmla="*/ 40 h 75"/>
                <a:gd name="T26" fmla="*/ 68 w 103"/>
                <a:gd name="T27" fmla="*/ 45 h 75"/>
                <a:gd name="T28" fmla="*/ 68 w 103"/>
                <a:gd name="T29" fmla="*/ 50 h 75"/>
                <a:gd name="T30" fmla="*/ 62 w 103"/>
                <a:gd name="T31" fmla="*/ 56 h 75"/>
                <a:gd name="T32" fmla="*/ 62 w 103"/>
                <a:gd name="T33" fmla="*/ 56 h 75"/>
                <a:gd name="T34" fmla="*/ 62 w 103"/>
                <a:gd name="T35" fmla="*/ 62 h 75"/>
                <a:gd name="T36" fmla="*/ 57 w 103"/>
                <a:gd name="T37" fmla="*/ 62 h 75"/>
                <a:gd name="T38" fmla="*/ 57 w 103"/>
                <a:gd name="T39" fmla="*/ 68 h 75"/>
                <a:gd name="T40" fmla="*/ 57 w 103"/>
                <a:gd name="T41" fmla="*/ 68 h 75"/>
                <a:gd name="T42" fmla="*/ 51 w 103"/>
                <a:gd name="T43" fmla="*/ 68 h 75"/>
                <a:gd name="T44" fmla="*/ 46 w 103"/>
                <a:gd name="T45" fmla="*/ 74 h 75"/>
                <a:gd name="T46" fmla="*/ 40 w 103"/>
                <a:gd name="T47" fmla="*/ 74 h 75"/>
                <a:gd name="T48" fmla="*/ 28 w 103"/>
                <a:gd name="T49" fmla="*/ 74 h 75"/>
                <a:gd name="T50" fmla="*/ 22 w 103"/>
                <a:gd name="T51" fmla="*/ 62 h 75"/>
                <a:gd name="T52" fmla="*/ 17 w 103"/>
                <a:gd name="T53" fmla="*/ 56 h 75"/>
                <a:gd name="T54" fmla="*/ 6 w 103"/>
                <a:gd name="T55" fmla="*/ 45 h 75"/>
                <a:gd name="T56" fmla="*/ 0 w 103"/>
                <a:gd name="T57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75">
                  <a:moveTo>
                    <a:pt x="85" y="0"/>
                  </a:moveTo>
                  <a:lnTo>
                    <a:pt x="91" y="11"/>
                  </a:lnTo>
                  <a:lnTo>
                    <a:pt x="96" y="22"/>
                  </a:lnTo>
                  <a:lnTo>
                    <a:pt x="102" y="34"/>
                  </a:lnTo>
                  <a:lnTo>
                    <a:pt x="102" y="45"/>
                  </a:lnTo>
                  <a:lnTo>
                    <a:pt x="102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1" y="50"/>
                  </a:lnTo>
                  <a:lnTo>
                    <a:pt x="85" y="50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4" y="40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57" y="62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1" y="68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28" y="74"/>
                  </a:lnTo>
                  <a:lnTo>
                    <a:pt x="22" y="62"/>
                  </a:lnTo>
                  <a:lnTo>
                    <a:pt x="17" y="56"/>
                  </a:lnTo>
                  <a:lnTo>
                    <a:pt x="6" y="45"/>
                  </a:lnTo>
                  <a:lnTo>
                    <a:pt x="0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Freeform 443"/>
            <p:cNvSpPr>
              <a:spLocks noChangeArrowheads="1"/>
            </p:cNvSpPr>
            <p:nvPr/>
          </p:nvSpPr>
          <p:spPr bwMode="auto">
            <a:xfrm>
              <a:off x="8232775" y="3084513"/>
              <a:ext cx="152400" cy="134937"/>
            </a:xfrm>
            <a:custGeom>
              <a:avLst/>
              <a:gdLst>
                <a:gd name="T0" fmla="*/ 12 w 422"/>
                <a:gd name="T1" fmla="*/ 358 h 376"/>
                <a:gd name="T2" fmla="*/ 23 w 422"/>
                <a:gd name="T3" fmla="*/ 329 h 376"/>
                <a:gd name="T4" fmla="*/ 34 w 422"/>
                <a:gd name="T5" fmla="*/ 313 h 376"/>
                <a:gd name="T6" fmla="*/ 52 w 422"/>
                <a:gd name="T7" fmla="*/ 295 h 376"/>
                <a:gd name="T8" fmla="*/ 63 w 422"/>
                <a:gd name="T9" fmla="*/ 278 h 376"/>
                <a:gd name="T10" fmla="*/ 80 w 422"/>
                <a:gd name="T11" fmla="*/ 256 h 376"/>
                <a:gd name="T12" fmla="*/ 91 w 422"/>
                <a:gd name="T13" fmla="*/ 233 h 376"/>
                <a:gd name="T14" fmla="*/ 103 w 422"/>
                <a:gd name="T15" fmla="*/ 222 h 376"/>
                <a:gd name="T16" fmla="*/ 119 w 422"/>
                <a:gd name="T17" fmla="*/ 204 h 376"/>
                <a:gd name="T18" fmla="*/ 143 w 422"/>
                <a:gd name="T19" fmla="*/ 182 h 376"/>
                <a:gd name="T20" fmla="*/ 148 w 422"/>
                <a:gd name="T21" fmla="*/ 164 h 376"/>
                <a:gd name="T22" fmla="*/ 148 w 422"/>
                <a:gd name="T23" fmla="*/ 142 h 376"/>
                <a:gd name="T24" fmla="*/ 154 w 422"/>
                <a:gd name="T25" fmla="*/ 130 h 376"/>
                <a:gd name="T26" fmla="*/ 171 w 422"/>
                <a:gd name="T27" fmla="*/ 125 h 376"/>
                <a:gd name="T28" fmla="*/ 182 w 422"/>
                <a:gd name="T29" fmla="*/ 130 h 376"/>
                <a:gd name="T30" fmla="*/ 194 w 422"/>
                <a:gd name="T31" fmla="*/ 142 h 376"/>
                <a:gd name="T32" fmla="*/ 205 w 422"/>
                <a:gd name="T33" fmla="*/ 154 h 376"/>
                <a:gd name="T34" fmla="*/ 216 w 422"/>
                <a:gd name="T35" fmla="*/ 154 h 376"/>
                <a:gd name="T36" fmla="*/ 234 w 422"/>
                <a:gd name="T37" fmla="*/ 159 h 376"/>
                <a:gd name="T38" fmla="*/ 256 w 422"/>
                <a:gd name="T39" fmla="*/ 164 h 376"/>
                <a:gd name="T40" fmla="*/ 268 w 422"/>
                <a:gd name="T41" fmla="*/ 159 h 376"/>
                <a:gd name="T42" fmla="*/ 268 w 422"/>
                <a:gd name="T43" fmla="*/ 148 h 376"/>
                <a:gd name="T44" fmla="*/ 262 w 422"/>
                <a:gd name="T45" fmla="*/ 130 h 376"/>
                <a:gd name="T46" fmla="*/ 262 w 422"/>
                <a:gd name="T47" fmla="*/ 119 h 376"/>
                <a:gd name="T48" fmla="*/ 268 w 422"/>
                <a:gd name="T49" fmla="*/ 108 h 376"/>
                <a:gd name="T50" fmla="*/ 279 w 422"/>
                <a:gd name="T51" fmla="*/ 102 h 376"/>
                <a:gd name="T52" fmla="*/ 296 w 422"/>
                <a:gd name="T53" fmla="*/ 96 h 376"/>
                <a:gd name="T54" fmla="*/ 313 w 422"/>
                <a:gd name="T55" fmla="*/ 96 h 376"/>
                <a:gd name="T56" fmla="*/ 324 w 422"/>
                <a:gd name="T57" fmla="*/ 96 h 376"/>
                <a:gd name="T58" fmla="*/ 336 w 422"/>
                <a:gd name="T59" fmla="*/ 85 h 376"/>
                <a:gd name="T60" fmla="*/ 336 w 422"/>
                <a:gd name="T61" fmla="*/ 79 h 376"/>
                <a:gd name="T62" fmla="*/ 336 w 422"/>
                <a:gd name="T63" fmla="*/ 74 h 376"/>
                <a:gd name="T64" fmla="*/ 347 w 422"/>
                <a:gd name="T65" fmla="*/ 63 h 376"/>
                <a:gd name="T66" fmla="*/ 364 w 422"/>
                <a:gd name="T67" fmla="*/ 57 h 376"/>
                <a:gd name="T68" fmla="*/ 370 w 422"/>
                <a:gd name="T69" fmla="*/ 39 h 376"/>
                <a:gd name="T70" fmla="*/ 375 w 422"/>
                <a:gd name="T71" fmla="*/ 17 h 376"/>
                <a:gd name="T72" fmla="*/ 387 w 422"/>
                <a:gd name="T73" fmla="*/ 17 h 376"/>
                <a:gd name="T74" fmla="*/ 409 w 422"/>
                <a:gd name="T75" fmla="*/ 5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2" h="376">
                  <a:moveTo>
                    <a:pt x="0" y="375"/>
                  </a:moveTo>
                  <a:lnTo>
                    <a:pt x="12" y="358"/>
                  </a:lnTo>
                  <a:lnTo>
                    <a:pt x="18" y="347"/>
                  </a:lnTo>
                  <a:lnTo>
                    <a:pt x="23" y="329"/>
                  </a:lnTo>
                  <a:lnTo>
                    <a:pt x="29" y="318"/>
                  </a:lnTo>
                  <a:lnTo>
                    <a:pt x="34" y="313"/>
                  </a:lnTo>
                  <a:lnTo>
                    <a:pt x="40" y="307"/>
                  </a:lnTo>
                  <a:lnTo>
                    <a:pt x="52" y="295"/>
                  </a:lnTo>
                  <a:lnTo>
                    <a:pt x="57" y="289"/>
                  </a:lnTo>
                  <a:lnTo>
                    <a:pt x="63" y="278"/>
                  </a:lnTo>
                  <a:lnTo>
                    <a:pt x="69" y="267"/>
                  </a:lnTo>
                  <a:lnTo>
                    <a:pt x="80" y="256"/>
                  </a:lnTo>
                  <a:lnTo>
                    <a:pt x="86" y="244"/>
                  </a:lnTo>
                  <a:lnTo>
                    <a:pt x="91" y="233"/>
                  </a:lnTo>
                  <a:lnTo>
                    <a:pt x="97" y="227"/>
                  </a:lnTo>
                  <a:lnTo>
                    <a:pt x="103" y="222"/>
                  </a:lnTo>
                  <a:lnTo>
                    <a:pt x="109" y="210"/>
                  </a:lnTo>
                  <a:lnTo>
                    <a:pt x="119" y="204"/>
                  </a:lnTo>
                  <a:lnTo>
                    <a:pt x="131" y="193"/>
                  </a:lnTo>
                  <a:lnTo>
                    <a:pt x="143" y="182"/>
                  </a:lnTo>
                  <a:lnTo>
                    <a:pt x="154" y="176"/>
                  </a:lnTo>
                  <a:lnTo>
                    <a:pt x="148" y="164"/>
                  </a:lnTo>
                  <a:lnTo>
                    <a:pt x="148" y="154"/>
                  </a:lnTo>
                  <a:lnTo>
                    <a:pt x="148" y="142"/>
                  </a:lnTo>
                  <a:lnTo>
                    <a:pt x="148" y="130"/>
                  </a:lnTo>
                  <a:lnTo>
                    <a:pt x="154" y="130"/>
                  </a:lnTo>
                  <a:lnTo>
                    <a:pt x="165" y="125"/>
                  </a:lnTo>
                  <a:lnTo>
                    <a:pt x="171" y="125"/>
                  </a:lnTo>
                  <a:lnTo>
                    <a:pt x="177" y="119"/>
                  </a:lnTo>
                  <a:lnTo>
                    <a:pt x="182" y="130"/>
                  </a:lnTo>
                  <a:lnTo>
                    <a:pt x="188" y="136"/>
                  </a:lnTo>
                  <a:lnTo>
                    <a:pt x="194" y="142"/>
                  </a:lnTo>
                  <a:lnTo>
                    <a:pt x="199" y="148"/>
                  </a:lnTo>
                  <a:lnTo>
                    <a:pt x="205" y="154"/>
                  </a:lnTo>
                  <a:lnTo>
                    <a:pt x="211" y="154"/>
                  </a:lnTo>
                  <a:lnTo>
                    <a:pt x="216" y="154"/>
                  </a:lnTo>
                  <a:lnTo>
                    <a:pt x="228" y="159"/>
                  </a:lnTo>
                  <a:lnTo>
                    <a:pt x="234" y="159"/>
                  </a:lnTo>
                  <a:lnTo>
                    <a:pt x="244" y="164"/>
                  </a:lnTo>
                  <a:lnTo>
                    <a:pt x="256" y="164"/>
                  </a:lnTo>
                  <a:lnTo>
                    <a:pt x="268" y="164"/>
                  </a:lnTo>
                  <a:lnTo>
                    <a:pt x="268" y="159"/>
                  </a:lnTo>
                  <a:lnTo>
                    <a:pt x="268" y="154"/>
                  </a:lnTo>
                  <a:lnTo>
                    <a:pt x="268" y="148"/>
                  </a:lnTo>
                  <a:lnTo>
                    <a:pt x="268" y="136"/>
                  </a:lnTo>
                  <a:lnTo>
                    <a:pt x="262" y="130"/>
                  </a:lnTo>
                  <a:lnTo>
                    <a:pt x="262" y="125"/>
                  </a:lnTo>
                  <a:lnTo>
                    <a:pt x="262" y="119"/>
                  </a:lnTo>
                  <a:lnTo>
                    <a:pt x="262" y="114"/>
                  </a:lnTo>
                  <a:lnTo>
                    <a:pt x="268" y="108"/>
                  </a:lnTo>
                  <a:lnTo>
                    <a:pt x="273" y="108"/>
                  </a:lnTo>
                  <a:lnTo>
                    <a:pt x="279" y="102"/>
                  </a:lnTo>
                  <a:lnTo>
                    <a:pt x="290" y="96"/>
                  </a:lnTo>
                  <a:lnTo>
                    <a:pt x="296" y="96"/>
                  </a:lnTo>
                  <a:lnTo>
                    <a:pt x="308" y="96"/>
                  </a:lnTo>
                  <a:lnTo>
                    <a:pt x="313" y="96"/>
                  </a:lnTo>
                  <a:lnTo>
                    <a:pt x="319" y="96"/>
                  </a:lnTo>
                  <a:lnTo>
                    <a:pt x="324" y="96"/>
                  </a:lnTo>
                  <a:lnTo>
                    <a:pt x="330" y="91"/>
                  </a:lnTo>
                  <a:lnTo>
                    <a:pt x="336" y="85"/>
                  </a:lnTo>
                  <a:lnTo>
                    <a:pt x="341" y="85"/>
                  </a:lnTo>
                  <a:lnTo>
                    <a:pt x="336" y="79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68"/>
                  </a:lnTo>
                  <a:lnTo>
                    <a:pt x="347" y="63"/>
                  </a:lnTo>
                  <a:lnTo>
                    <a:pt x="353" y="63"/>
                  </a:lnTo>
                  <a:lnTo>
                    <a:pt x="364" y="57"/>
                  </a:lnTo>
                  <a:lnTo>
                    <a:pt x="370" y="51"/>
                  </a:lnTo>
                  <a:lnTo>
                    <a:pt x="370" y="39"/>
                  </a:lnTo>
                  <a:lnTo>
                    <a:pt x="375" y="29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387" y="17"/>
                  </a:lnTo>
                  <a:lnTo>
                    <a:pt x="398" y="34"/>
                  </a:lnTo>
                  <a:lnTo>
                    <a:pt x="409" y="51"/>
                  </a:lnTo>
                  <a:lnTo>
                    <a:pt x="421" y="6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Freeform 444"/>
            <p:cNvSpPr>
              <a:spLocks noChangeArrowheads="1"/>
            </p:cNvSpPr>
            <p:nvPr/>
          </p:nvSpPr>
          <p:spPr bwMode="auto">
            <a:xfrm>
              <a:off x="8016875" y="2703513"/>
              <a:ext cx="466725" cy="406400"/>
            </a:xfrm>
            <a:custGeom>
              <a:avLst/>
              <a:gdLst>
                <a:gd name="T0" fmla="*/ 1029 w 1296"/>
                <a:gd name="T1" fmla="*/ 1103 h 1127"/>
                <a:gd name="T2" fmla="*/ 1029 w 1296"/>
                <a:gd name="T3" fmla="*/ 1081 h 1127"/>
                <a:gd name="T4" fmla="*/ 1045 w 1296"/>
                <a:gd name="T5" fmla="*/ 1052 h 1127"/>
                <a:gd name="T6" fmla="*/ 1045 w 1296"/>
                <a:gd name="T7" fmla="*/ 990 h 1127"/>
                <a:gd name="T8" fmla="*/ 1051 w 1296"/>
                <a:gd name="T9" fmla="*/ 933 h 1127"/>
                <a:gd name="T10" fmla="*/ 1074 w 1296"/>
                <a:gd name="T11" fmla="*/ 898 h 1127"/>
                <a:gd name="T12" fmla="*/ 1102 w 1296"/>
                <a:gd name="T13" fmla="*/ 882 h 1127"/>
                <a:gd name="T14" fmla="*/ 1136 w 1296"/>
                <a:gd name="T15" fmla="*/ 893 h 1127"/>
                <a:gd name="T16" fmla="*/ 1165 w 1296"/>
                <a:gd name="T17" fmla="*/ 865 h 1127"/>
                <a:gd name="T18" fmla="*/ 1193 w 1296"/>
                <a:gd name="T19" fmla="*/ 831 h 1127"/>
                <a:gd name="T20" fmla="*/ 1227 w 1296"/>
                <a:gd name="T21" fmla="*/ 808 h 1127"/>
                <a:gd name="T22" fmla="*/ 1261 w 1296"/>
                <a:gd name="T23" fmla="*/ 757 h 1127"/>
                <a:gd name="T24" fmla="*/ 1273 w 1296"/>
                <a:gd name="T25" fmla="*/ 694 h 1127"/>
                <a:gd name="T26" fmla="*/ 1284 w 1296"/>
                <a:gd name="T27" fmla="*/ 660 h 1127"/>
                <a:gd name="T28" fmla="*/ 1290 w 1296"/>
                <a:gd name="T29" fmla="*/ 614 h 1127"/>
                <a:gd name="T30" fmla="*/ 1279 w 1296"/>
                <a:gd name="T31" fmla="*/ 575 h 1127"/>
                <a:gd name="T32" fmla="*/ 1284 w 1296"/>
                <a:gd name="T33" fmla="*/ 529 h 1127"/>
                <a:gd name="T34" fmla="*/ 1244 w 1296"/>
                <a:gd name="T35" fmla="*/ 558 h 1127"/>
                <a:gd name="T36" fmla="*/ 1204 w 1296"/>
                <a:gd name="T37" fmla="*/ 575 h 1127"/>
                <a:gd name="T38" fmla="*/ 1165 w 1296"/>
                <a:gd name="T39" fmla="*/ 586 h 1127"/>
                <a:gd name="T40" fmla="*/ 1130 w 1296"/>
                <a:gd name="T41" fmla="*/ 620 h 1127"/>
                <a:gd name="T42" fmla="*/ 1091 w 1296"/>
                <a:gd name="T43" fmla="*/ 638 h 1127"/>
                <a:gd name="T44" fmla="*/ 1045 w 1296"/>
                <a:gd name="T45" fmla="*/ 614 h 1127"/>
                <a:gd name="T46" fmla="*/ 1011 w 1296"/>
                <a:gd name="T47" fmla="*/ 580 h 1127"/>
                <a:gd name="T48" fmla="*/ 1011 w 1296"/>
                <a:gd name="T49" fmla="*/ 535 h 1127"/>
                <a:gd name="T50" fmla="*/ 977 w 1296"/>
                <a:gd name="T51" fmla="*/ 489 h 1127"/>
                <a:gd name="T52" fmla="*/ 954 w 1296"/>
                <a:gd name="T53" fmla="*/ 438 h 1127"/>
                <a:gd name="T54" fmla="*/ 926 w 1296"/>
                <a:gd name="T55" fmla="*/ 399 h 1127"/>
                <a:gd name="T56" fmla="*/ 875 w 1296"/>
                <a:gd name="T57" fmla="*/ 376 h 1127"/>
                <a:gd name="T58" fmla="*/ 830 w 1296"/>
                <a:gd name="T59" fmla="*/ 376 h 1127"/>
                <a:gd name="T60" fmla="*/ 790 w 1296"/>
                <a:gd name="T61" fmla="*/ 342 h 1127"/>
                <a:gd name="T62" fmla="*/ 750 w 1296"/>
                <a:gd name="T63" fmla="*/ 274 h 1127"/>
                <a:gd name="T64" fmla="*/ 733 w 1296"/>
                <a:gd name="T65" fmla="*/ 205 h 1127"/>
                <a:gd name="T66" fmla="*/ 715 w 1296"/>
                <a:gd name="T67" fmla="*/ 154 h 1127"/>
                <a:gd name="T68" fmla="*/ 676 w 1296"/>
                <a:gd name="T69" fmla="*/ 109 h 1127"/>
                <a:gd name="T70" fmla="*/ 614 w 1296"/>
                <a:gd name="T71" fmla="*/ 86 h 1127"/>
                <a:gd name="T72" fmla="*/ 568 w 1296"/>
                <a:gd name="T73" fmla="*/ 46 h 1127"/>
                <a:gd name="T74" fmla="*/ 523 w 1296"/>
                <a:gd name="T75" fmla="*/ 12 h 1127"/>
                <a:gd name="T76" fmla="*/ 466 w 1296"/>
                <a:gd name="T77" fmla="*/ 6 h 1127"/>
                <a:gd name="T78" fmla="*/ 426 w 1296"/>
                <a:gd name="T79" fmla="*/ 24 h 1127"/>
                <a:gd name="T80" fmla="*/ 369 w 1296"/>
                <a:gd name="T81" fmla="*/ 29 h 1127"/>
                <a:gd name="T82" fmla="*/ 324 w 1296"/>
                <a:gd name="T83" fmla="*/ 69 h 1127"/>
                <a:gd name="T84" fmla="*/ 284 w 1296"/>
                <a:gd name="T85" fmla="*/ 103 h 1127"/>
                <a:gd name="T86" fmla="*/ 272 w 1296"/>
                <a:gd name="T87" fmla="*/ 131 h 1127"/>
                <a:gd name="T88" fmla="*/ 295 w 1296"/>
                <a:gd name="T89" fmla="*/ 143 h 1127"/>
                <a:gd name="T90" fmla="*/ 295 w 1296"/>
                <a:gd name="T91" fmla="*/ 194 h 1127"/>
                <a:gd name="T92" fmla="*/ 278 w 1296"/>
                <a:gd name="T93" fmla="*/ 228 h 1127"/>
                <a:gd name="T94" fmla="*/ 267 w 1296"/>
                <a:gd name="T95" fmla="*/ 285 h 1127"/>
                <a:gd name="T96" fmla="*/ 238 w 1296"/>
                <a:gd name="T97" fmla="*/ 330 h 1127"/>
                <a:gd name="T98" fmla="*/ 205 w 1296"/>
                <a:gd name="T99" fmla="*/ 364 h 1127"/>
                <a:gd name="T100" fmla="*/ 205 w 1296"/>
                <a:gd name="T101" fmla="*/ 387 h 1127"/>
                <a:gd name="T102" fmla="*/ 147 w 1296"/>
                <a:gd name="T103" fmla="*/ 415 h 1127"/>
                <a:gd name="T104" fmla="*/ 91 w 1296"/>
                <a:gd name="T105" fmla="*/ 433 h 1127"/>
                <a:gd name="T106" fmla="*/ 28 w 1296"/>
                <a:gd name="T107" fmla="*/ 404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6" h="1127">
                  <a:moveTo>
                    <a:pt x="1017" y="1126"/>
                  </a:moveTo>
                  <a:lnTo>
                    <a:pt x="1023" y="1121"/>
                  </a:lnTo>
                  <a:lnTo>
                    <a:pt x="1023" y="1115"/>
                  </a:lnTo>
                  <a:lnTo>
                    <a:pt x="1029" y="1109"/>
                  </a:lnTo>
                  <a:lnTo>
                    <a:pt x="1029" y="1103"/>
                  </a:lnTo>
                  <a:lnTo>
                    <a:pt x="1029" y="1103"/>
                  </a:lnTo>
                  <a:lnTo>
                    <a:pt x="1029" y="1103"/>
                  </a:lnTo>
                  <a:lnTo>
                    <a:pt x="1029" y="1103"/>
                  </a:lnTo>
                  <a:lnTo>
                    <a:pt x="1029" y="1103"/>
                  </a:lnTo>
                  <a:lnTo>
                    <a:pt x="1029" y="1097"/>
                  </a:lnTo>
                  <a:lnTo>
                    <a:pt x="1029" y="1087"/>
                  </a:lnTo>
                  <a:lnTo>
                    <a:pt x="1029" y="1081"/>
                  </a:lnTo>
                  <a:lnTo>
                    <a:pt x="1023" y="1075"/>
                  </a:lnTo>
                  <a:lnTo>
                    <a:pt x="1029" y="1069"/>
                  </a:lnTo>
                  <a:lnTo>
                    <a:pt x="1034" y="1069"/>
                  </a:lnTo>
                  <a:lnTo>
                    <a:pt x="1040" y="1063"/>
                  </a:lnTo>
                  <a:lnTo>
                    <a:pt x="1045" y="1058"/>
                  </a:lnTo>
                  <a:lnTo>
                    <a:pt x="1045" y="1052"/>
                  </a:lnTo>
                  <a:lnTo>
                    <a:pt x="1045" y="1047"/>
                  </a:lnTo>
                  <a:lnTo>
                    <a:pt x="1045" y="1035"/>
                  </a:lnTo>
                  <a:lnTo>
                    <a:pt x="1045" y="1029"/>
                  </a:lnTo>
                  <a:lnTo>
                    <a:pt x="1045" y="1012"/>
                  </a:lnTo>
                  <a:lnTo>
                    <a:pt x="1045" y="1001"/>
                  </a:lnTo>
                  <a:lnTo>
                    <a:pt x="1045" y="990"/>
                  </a:lnTo>
                  <a:lnTo>
                    <a:pt x="1040" y="973"/>
                  </a:lnTo>
                  <a:lnTo>
                    <a:pt x="1045" y="967"/>
                  </a:lnTo>
                  <a:lnTo>
                    <a:pt x="1045" y="956"/>
                  </a:lnTo>
                  <a:lnTo>
                    <a:pt x="1051" y="950"/>
                  </a:lnTo>
                  <a:lnTo>
                    <a:pt x="1051" y="938"/>
                  </a:lnTo>
                  <a:lnTo>
                    <a:pt x="1051" y="933"/>
                  </a:lnTo>
                  <a:lnTo>
                    <a:pt x="1057" y="927"/>
                  </a:lnTo>
                  <a:lnTo>
                    <a:pt x="1057" y="916"/>
                  </a:lnTo>
                  <a:lnTo>
                    <a:pt x="1057" y="910"/>
                  </a:lnTo>
                  <a:lnTo>
                    <a:pt x="1063" y="904"/>
                  </a:lnTo>
                  <a:lnTo>
                    <a:pt x="1068" y="904"/>
                  </a:lnTo>
                  <a:lnTo>
                    <a:pt x="1074" y="898"/>
                  </a:lnTo>
                  <a:lnTo>
                    <a:pt x="1079" y="893"/>
                  </a:lnTo>
                  <a:lnTo>
                    <a:pt x="1079" y="893"/>
                  </a:lnTo>
                  <a:lnTo>
                    <a:pt x="1085" y="887"/>
                  </a:lnTo>
                  <a:lnTo>
                    <a:pt x="1091" y="882"/>
                  </a:lnTo>
                  <a:lnTo>
                    <a:pt x="1096" y="882"/>
                  </a:lnTo>
                  <a:lnTo>
                    <a:pt x="1102" y="882"/>
                  </a:lnTo>
                  <a:lnTo>
                    <a:pt x="1108" y="882"/>
                  </a:lnTo>
                  <a:lnTo>
                    <a:pt x="1114" y="882"/>
                  </a:lnTo>
                  <a:lnTo>
                    <a:pt x="1119" y="882"/>
                  </a:lnTo>
                  <a:lnTo>
                    <a:pt x="1125" y="882"/>
                  </a:lnTo>
                  <a:lnTo>
                    <a:pt x="1130" y="887"/>
                  </a:lnTo>
                  <a:lnTo>
                    <a:pt x="1136" y="893"/>
                  </a:lnTo>
                  <a:lnTo>
                    <a:pt x="1142" y="893"/>
                  </a:lnTo>
                  <a:lnTo>
                    <a:pt x="1142" y="887"/>
                  </a:lnTo>
                  <a:lnTo>
                    <a:pt x="1148" y="882"/>
                  </a:lnTo>
                  <a:lnTo>
                    <a:pt x="1154" y="876"/>
                  </a:lnTo>
                  <a:lnTo>
                    <a:pt x="1154" y="870"/>
                  </a:lnTo>
                  <a:lnTo>
                    <a:pt x="1165" y="865"/>
                  </a:lnTo>
                  <a:lnTo>
                    <a:pt x="1170" y="865"/>
                  </a:lnTo>
                  <a:lnTo>
                    <a:pt x="1182" y="859"/>
                  </a:lnTo>
                  <a:lnTo>
                    <a:pt x="1188" y="853"/>
                  </a:lnTo>
                  <a:lnTo>
                    <a:pt x="1188" y="848"/>
                  </a:lnTo>
                  <a:lnTo>
                    <a:pt x="1193" y="842"/>
                  </a:lnTo>
                  <a:lnTo>
                    <a:pt x="1193" y="831"/>
                  </a:lnTo>
                  <a:lnTo>
                    <a:pt x="1193" y="825"/>
                  </a:lnTo>
                  <a:lnTo>
                    <a:pt x="1199" y="825"/>
                  </a:lnTo>
                  <a:lnTo>
                    <a:pt x="1204" y="819"/>
                  </a:lnTo>
                  <a:lnTo>
                    <a:pt x="1210" y="819"/>
                  </a:lnTo>
                  <a:lnTo>
                    <a:pt x="1216" y="813"/>
                  </a:lnTo>
                  <a:lnTo>
                    <a:pt x="1227" y="808"/>
                  </a:lnTo>
                  <a:lnTo>
                    <a:pt x="1233" y="802"/>
                  </a:lnTo>
                  <a:lnTo>
                    <a:pt x="1239" y="797"/>
                  </a:lnTo>
                  <a:lnTo>
                    <a:pt x="1244" y="785"/>
                  </a:lnTo>
                  <a:lnTo>
                    <a:pt x="1250" y="779"/>
                  </a:lnTo>
                  <a:lnTo>
                    <a:pt x="1255" y="768"/>
                  </a:lnTo>
                  <a:lnTo>
                    <a:pt x="1261" y="757"/>
                  </a:lnTo>
                  <a:lnTo>
                    <a:pt x="1261" y="751"/>
                  </a:lnTo>
                  <a:lnTo>
                    <a:pt x="1267" y="739"/>
                  </a:lnTo>
                  <a:lnTo>
                    <a:pt x="1267" y="723"/>
                  </a:lnTo>
                  <a:lnTo>
                    <a:pt x="1273" y="711"/>
                  </a:lnTo>
                  <a:lnTo>
                    <a:pt x="1273" y="700"/>
                  </a:lnTo>
                  <a:lnTo>
                    <a:pt x="1273" y="694"/>
                  </a:lnTo>
                  <a:lnTo>
                    <a:pt x="1273" y="688"/>
                  </a:lnTo>
                  <a:lnTo>
                    <a:pt x="1273" y="677"/>
                  </a:lnTo>
                  <a:lnTo>
                    <a:pt x="1267" y="672"/>
                  </a:lnTo>
                  <a:lnTo>
                    <a:pt x="1273" y="666"/>
                  </a:lnTo>
                  <a:lnTo>
                    <a:pt x="1279" y="666"/>
                  </a:lnTo>
                  <a:lnTo>
                    <a:pt x="1284" y="660"/>
                  </a:lnTo>
                  <a:lnTo>
                    <a:pt x="1290" y="654"/>
                  </a:lnTo>
                  <a:lnTo>
                    <a:pt x="1290" y="643"/>
                  </a:lnTo>
                  <a:lnTo>
                    <a:pt x="1295" y="638"/>
                  </a:lnTo>
                  <a:lnTo>
                    <a:pt x="1295" y="626"/>
                  </a:lnTo>
                  <a:lnTo>
                    <a:pt x="1295" y="614"/>
                  </a:lnTo>
                  <a:lnTo>
                    <a:pt x="1290" y="614"/>
                  </a:lnTo>
                  <a:lnTo>
                    <a:pt x="1284" y="609"/>
                  </a:lnTo>
                  <a:lnTo>
                    <a:pt x="1284" y="603"/>
                  </a:lnTo>
                  <a:lnTo>
                    <a:pt x="1279" y="598"/>
                  </a:lnTo>
                  <a:lnTo>
                    <a:pt x="1279" y="592"/>
                  </a:lnTo>
                  <a:lnTo>
                    <a:pt x="1279" y="586"/>
                  </a:lnTo>
                  <a:lnTo>
                    <a:pt x="1279" y="575"/>
                  </a:lnTo>
                  <a:lnTo>
                    <a:pt x="1279" y="569"/>
                  </a:lnTo>
                  <a:lnTo>
                    <a:pt x="1284" y="558"/>
                  </a:lnTo>
                  <a:lnTo>
                    <a:pt x="1290" y="546"/>
                  </a:lnTo>
                  <a:lnTo>
                    <a:pt x="1290" y="541"/>
                  </a:lnTo>
                  <a:lnTo>
                    <a:pt x="1295" y="529"/>
                  </a:lnTo>
                  <a:lnTo>
                    <a:pt x="1284" y="529"/>
                  </a:lnTo>
                  <a:lnTo>
                    <a:pt x="1279" y="535"/>
                  </a:lnTo>
                  <a:lnTo>
                    <a:pt x="1267" y="541"/>
                  </a:lnTo>
                  <a:lnTo>
                    <a:pt x="1255" y="541"/>
                  </a:lnTo>
                  <a:lnTo>
                    <a:pt x="1250" y="546"/>
                  </a:lnTo>
                  <a:lnTo>
                    <a:pt x="1250" y="552"/>
                  </a:lnTo>
                  <a:lnTo>
                    <a:pt x="1244" y="558"/>
                  </a:lnTo>
                  <a:lnTo>
                    <a:pt x="1244" y="563"/>
                  </a:lnTo>
                  <a:lnTo>
                    <a:pt x="1233" y="569"/>
                  </a:lnTo>
                  <a:lnTo>
                    <a:pt x="1227" y="569"/>
                  </a:lnTo>
                  <a:lnTo>
                    <a:pt x="1222" y="569"/>
                  </a:lnTo>
                  <a:lnTo>
                    <a:pt x="1210" y="575"/>
                  </a:lnTo>
                  <a:lnTo>
                    <a:pt x="1204" y="575"/>
                  </a:lnTo>
                  <a:lnTo>
                    <a:pt x="1199" y="575"/>
                  </a:lnTo>
                  <a:lnTo>
                    <a:pt x="1193" y="575"/>
                  </a:lnTo>
                  <a:lnTo>
                    <a:pt x="1188" y="575"/>
                  </a:lnTo>
                  <a:lnTo>
                    <a:pt x="1182" y="580"/>
                  </a:lnTo>
                  <a:lnTo>
                    <a:pt x="1170" y="580"/>
                  </a:lnTo>
                  <a:lnTo>
                    <a:pt x="1165" y="586"/>
                  </a:lnTo>
                  <a:lnTo>
                    <a:pt x="1159" y="592"/>
                  </a:lnTo>
                  <a:lnTo>
                    <a:pt x="1154" y="598"/>
                  </a:lnTo>
                  <a:lnTo>
                    <a:pt x="1148" y="603"/>
                  </a:lnTo>
                  <a:lnTo>
                    <a:pt x="1142" y="609"/>
                  </a:lnTo>
                  <a:lnTo>
                    <a:pt x="1136" y="614"/>
                  </a:lnTo>
                  <a:lnTo>
                    <a:pt x="1130" y="620"/>
                  </a:lnTo>
                  <a:lnTo>
                    <a:pt x="1119" y="626"/>
                  </a:lnTo>
                  <a:lnTo>
                    <a:pt x="1114" y="626"/>
                  </a:lnTo>
                  <a:lnTo>
                    <a:pt x="1108" y="632"/>
                  </a:lnTo>
                  <a:lnTo>
                    <a:pt x="1102" y="632"/>
                  </a:lnTo>
                  <a:lnTo>
                    <a:pt x="1096" y="638"/>
                  </a:lnTo>
                  <a:lnTo>
                    <a:pt x="1091" y="638"/>
                  </a:lnTo>
                  <a:lnTo>
                    <a:pt x="1085" y="638"/>
                  </a:lnTo>
                  <a:lnTo>
                    <a:pt x="1079" y="632"/>
                  </a:lnTo>
                  <a:lnTo>
                    <a:pt x="1068" y="632"/>
                  </a:lnTo>
                  <a:lnTo>
                    <a:pt x="1063" y="626"/>
                  </a:lnTo>
                  <a:lnTo>
                    <a:pt x="1051" y="620"/>
                  </a:lnTo>
                  <a:lnTo>
                    <a:pt x="1045" y="614"/>
                  </a:lnTo>
                  <a:lnTo>
                    <a:pt x="1040" y="609"/>
                  </a:lnTo>
                  <a:lnTo>
                    <a:pt x="1029" y="609"/>
                  </a:lnTo>
                  <a:lnTo>
                    <a:pt x="1023" y="603"/>
                  </a:lnTo>
                  <a:lnTo>
                    <a:pt x="1017" y="598"/>
                  </a:lnTo>
                  <a:lnTo>
                    <a:pt x="1011" y="586"/>
                  </a:lnTo>
                  <a:lnTo>
                    <a:pt x="1011" y="580"/>
                  </a:lnTo>
                  <a:lnTo>
                    <a:pt x="1005" y="575"/>
                  </a:lnTo>
                  <a:lnTo>
                    <a:pt x="1005" y="563"/>
                  </a:lnTo>
                  <a:lnTo>
                    <a:pt x="1011" y="558"/>
                  </a:lnTo>
                  <a:lnTo>
                    <a:pt x="1011" y="552"/>
                  </a:lnTo>
                  <a:lnTo>
                    <a:pt x="1011" y="541"/>
                  </a:lnTo>
                  <a:lnTo>
                    <a:pt x="1011" y="535"/>
                  </a:lnTo>
                  <a:lnTo>
                    <a:pt x="1005" y="529"/>
                  </a:lnTo>
                  <a:lnTo>
                    <a:pt x="1005" y="518"/>
                  </a:lnTo>
                  <a:lnTo>
                    <a:pt x="1000" y="512"/>
                  </a:lnTo>
                  <a:lnTo>
                    <a:pt x="994" y="507"/>
                  </a:lnTo>
                  <a:lnTo>
                    <a:pt x="983" y="495"/>
                  </a:lnTo>
                  <a:lnTo>
                    <a:pt x="977" y="489"/>
                  </a:lnTo>
                  <a:lnTo>
                    <a:pt x="971" y="484"/>
                  </a:lnTo>
                  <a:lnTo>
                    <a:pt x="966" y="473"/>
                  </a:lnTo>
                  <a:lnTo>
                    <a:pt x="960" y="461"/>
                  </a:lnTo>
                  <a:lnTo>
                    <a:pt x="960" y="455"/>
                  </a:lnTo>
                  <a:lnTo>
                    <a:pt x="954" y="444"/>
                  </a:lnTo>
                  <a:lnTo>
                    <a:pt x="954" y="438"/>
                  </a:lnTo>
                  <a:lnTo>
                    <a:pt x="949" y="427"/>
                  </a:lnTo>
                  <a:lnTo>
                    <a:pt x="949" y="421"/>
                  </a:lnTo>
                  <a:lnTo>
                    <a:pt x="943" y="415"/>
                  </a:lnTo>
                  <a:lnTo>
                    <a:pt x="937" y="410"/>
                  </a:lnTo>
                  <a:lnTo>
                    <a:pt x="932" y="404"/>
                  </a:lnTo>
                  <a:lnTo>
                    <a:pt x="926" y="399"/>
                  </a:lnTo>
                  <a:lnTo>
                    <a:pt x="920" y="393"/>
                  </a:lnTo>
                  <a:lnTo>
                    <a:pt x="909" y="393"/>
                  </a:lnTo>
                  <a:lnTo>
                    <a:pt x="904" y="387"/>
                  </a:lnTo>
                  <a:lnTo>
                    <a:pt x="892" y="382"/>
                  </a:lnTo>
                  <a:lnTo>
                    <a:pt x="880" y="382"/>
                  </a:lnTo>
                  <a:lnTo>
                    <a:pt x="875" y="376"/>
                  </a:lnTo>
                  <a:lnTo>
                    <a:pt x="869" y="376"/>
                  </a:lnTo>
                  <a:lnTo>
                    <a:pt x="858" y="376"/>
                  </a:lnTo>
                  <a:lnTo>
                    <a:pt x="852" y="376"/>
                  </a:lnTo>
                  <a:lnTo>
                    <a:pt x="846" y="376"/>
                  </a:lnTo>
                  <a:lnTo>
                    <a:pt x="835" y="376"/>
                  </a:lnTo>
                  <a:lnTo>
                    <a:pt x="830" y="376"/>
                  </a:lnTo>
                  <a:lnTo>
                    <a:pt x="824" y="376"/>
                  </a:lnTo>
                  <a:lnTo>
                    <a:pt x="818" y="370"/>
                  </a:lnTo>
                  <a:lnTo>
                    <a:pt x="807" y="364"/>
                  </a:lnTo>
                  <a:lnTo>
                    <a:pt x="801" y="359"/>
                  </a:lnTo>
                  <a:lnTo>
                    <a:pt x="795" y="353"/>
                  </a:lnTo>
                  <a:lnTo>
                    <a:pt x="790" y="342"/>
                  </a:lnTo>
                  <a:lnTo>
                    <a:pt x="784" y="330"/>
                  </a:lnTo>
                  <a:lnTo>
                    <a:pt x="778" y="319"/>
                  </a:lnTo>
                  <a:lnTo>
                    <a:pt x="773" y="308"/>
                  </a:lnTo>
                  <a:lnTo>
                    <a:pt x="767" y="296"/>
                  </a:lnTo>
                  <a:lnTo>
                    <a:pt x="761" y="285"/>
                  </a:lnTo>
                  <a:lnTo>
                    <a:pt x="750" y="274"/>
                  </a:lnTo>
                  <a:lnTo>
                    <a:pt x="744" y="256"/>
                  </a:lnTo>
                  <a:lnTo>
                    <a:pt x="739" y="245"/>
                  </a:lnTo>
                  <a:lnTo>
                    <a:pt x="739" y="234"/>
                  </a:lnTo>
                  <a:lnTo>
                    <a:pt x="733" y="222"/>
                  </a:lnTo>
                  <a:lnTo>
                    <a:pt x="733" y="211"/>
                  </a:lnTo>
                  <a:lnTo>
                    <a:pt x="733" y="205"/>
                  </a:lnTo>
                  <a:lnTo>
                    <a:pt x="733" y="199"/>
                  </a:lnTo>
                  <a:lnTo>
                    <a:pt x="733" y="194"/>
                  </a:lnTo>
                  <a:lnTo>
                    <a:pt x="733" y="183"/>
                  </a:lnTo>
                  <a:lnTo>
                    <a:pt x="727" y="177"/>
                  </a:lnTo>
                  <a:lnTo>
                    <a:pt x="721" y="165"/>
                  </a:lnTo>
                  <a:lnTo>
                    <a:pt x="715" y="154"/>
                  </a:lnTo>
                  <a:lnTo>
                    <a:pt x="705" y="143"/>
                  </a:lnTo>
                  <a:lnTo>
                    <a:pt x="705" y="137"/>
                  </a:lnTo>
                  <a:lnTo>
                    <a:pt x="699" y="131"/>
                  </a:lnTo>
                  <a:lnTo>
                    <a:pt x="693" y="126"/>
                  </a:lnTo>
                  <a:lnTo>
                    <a:pt x="687" y="120"/>
                  </a:lnTo>
                  <a:lnTo>
                    <a:pt x="676" y="109"/>
                  </a:lnTo>
                  <a:lnTo>
                    <a:pt x="670" y="103"/>
                  </a:lnTo>
                  <a:lnTo>
                    <a:pt x="659" y="97"/>
                  </a:lnTo>
                  <a:lnTo>
                    <a:pt x="653" y="92"/>
                  </a:lnTo>
                  <a:lnTo>
                    <a:pt x="636" y="86"/>
                  </a:lnTo>
                  <a:lnTo>
                    <a:pt x="625" y="86"/>
                  </a:lnTo>
                  <a:lnTo>
                    <a:pt x="614" y="86"/>
                  </a:lnTo>
                  <a:lnTo>
                    <a:pt x="602" y="80"/>
                  </a:lnTo>
                  <a:lnTo>
                    <a:pt x="591" y="74"/>
                  </a:lnTo>
                  <a:lnTo>
                    <a:pt x="585" y="69"/>
                  </a:lnTo>
                  <a:lnTo>
                    <a:pt x="580" y="63"/>
                  </a:lnTo>
                  <a:lnTo>
                    <a:pt x="574" y="58"/>
                  </a:lnTo>
                  <a:lnTo>
                    <a:pt x="568" y="46"/>
                  </a:lnTo>
                  <a:lnTo>
                    <a:pt x="562" y="40"/>
                  </a:lnTo>
                  <a:lnTo>
                    <a:pt x="556" y="35"/>
                  </a:lnTo>
                  <a:lnTo>
                    <a:pt x="545" y="29"/>
                  </a:lnTo>
                  <a:lnTo>
                    <a:pt x="540" y="24"/>
                  </a:lnTo>
                  <a:lnTo>
                    <a:pt x="534" y="18"/>
                  </a:lnTo>
                  <a:lnTo>
                    <a:pt x="523" y="12"/>
                  </a:lnTo>
                  <a:lnTo>
                    <a:pt x="517" y="6"/>
                  </a:lnTo>
                  <a:lnTo>
                    <a:pt x="505" y="6"/>
                  </a:lnTo>
                  <a:lnTo>
                    <a:pt x="494" y="6"/>
                  </a:lnTo>
                  <a:lnTo>
                    <a:pt x="483" y="6"/>
                  </a:lnTo>
                  <a:lnTo>
                    <a:pt x="471" y="0"/>
                  </a:lnTo>
                  <a:lnTo>
                    <a:pt x="466" y="6"/>
                  </a:lnTo>
                  <a:lnTo>
                    <a:pt x="460" y="6"/>
                  </a:lnTo>
                  <a:lnTo>
                    <a:pt x="455" y="6"/>
                  </a:lnTo>
                  <a:lnTo>
                    <a:pt x="449" y="12"/>
                  </a:lnTo>
                  <a:lnTo>
                    <a:pt x="443" y="12"/>
                  </a:lnTo>
                  <a:lnTo>
                    <a:pt x="431" y="18"/>
                  </a:lnTo>
                  <a:lnTo>
                    <a:pt x="426" y="24"/>
                  </a:lnTo>
                  <a:lnTo>
                    <a:pt x="415" y="24"/>
                  </a:lnTo>
                  <a:lnTo>
                    <a:pt x="403" y="24"/>
                  </a:lnTo>
                  <a:lnTo>
                    <a:pt x="392" y="24"/>
                  </a:lnTo>
                  <a:lnTo>
                    <a:pt x="386" y="24"/>
                  </a:lnTo>
                  <a:lnTo>
                    <a:pt x="375" y="24"/>
                  </a:lnTo>
                  <a:lnTo>
                    <a:pt x="369" y="29"/>
                  </a:lnTo>
                  <a:lnTo>
                    <a:pt x="358" y="35"/>
                  </a:lnTo>
                  <a:lnTo>
                    <a:pt x="352" y="40"/>
                  </a:lnTo>
                  <a:lnTo>
                    <a:pt x="346" y="46"/>
                  </a:lnTo>
                  <a:lnTo>
                    <a:pt x="341" y="52"/>
                  </a:lnTo>
                  <a:lnTo>
                    <a:pt x="330" y="63"/>
                  </a:lnTo>
                  <a:lnTo>
                    <a:pt x="324" y="69"/>
                  </a:lnTo>
                  <a:lnTo>
                    <a:pt x="312" y="74"/>
                  </a:lnTo>
                  <a:lnTo>
                    <a:pt x="306" y="80"/>
                  </a:lnTo>
                  <a:lnTo>
                    <a:pt x="301" y="86"/>
                  </a:lnTo>
                  <a:lnTo>
                    <a:pt x="295" y="97"/>
                  </a:lnTo>
                  <a:lnTo>
                    <a:pt x="290" y="103"/>
                  </a:lnTo>
                  <a:lnTo>
                    <a:pt x="284" y="103"/>
                  </a:lnTo>
                  <a:lnTo>
                    <a:pt x="284" y="109"/>
                  </a:lnTo>
                  <a:lnTo>
                    <a:pt x="278" y="114"/>
                  </a:lnTo>
                  <a:lnTo>
                    <a:pt x="278" y="114"/>
                  </a:lnTo>
                  <a:lnTo>
                    <a:pt x="278" y="120"/>
                  </a:lnTo>
                  <a:lnTo>
                    <a:pt x="272" y="126"/>
                  </a:lnTo>
                  <a:lnTo>
                    <a:pt x="272" y="131"/>
                  </a:lnTo>
                  <a:lnTo>
                    <a:pt x="272" y="137"/>
                  </a:lnTo>
                  <a:lnTo>
                    <a:pt x="278" y="137"/>
                  </a:lnTo>
                  <a:lnTo>
                    <a:pt x="284" y="137"/>
                  </a:lnTo>
                  <a:lnTo>
                    <a:pt x="290" y="131"/>
                  </a:lnTo>
                  <a:lnTo>
                    <a:pt x="295" y="131"/>
                  </a:lnTo>
                  <a:lnTo>
                    <a:pt x="295" y="143"/>
                  </a:lnTo>
                  <a:lnTo>
                    <a:pt x="295" y="149"/>
                  </a:lnTo>
                  <a:lnTo>
                    <a:pt x="301" y="160"/>
                  </a:lnTo>
                  <a:lnTo>
                    <a:pt x="301" y="171"/>
                  </a:lnTo>
                  <a:lnTo>
                    <a:pt x="301" y="177"/>
                  </a:lnTo>
                  <a:lnTo>
                    <a:pt x="295" y="189"/>
                  </a:lnTo>
                  <a:lnTo>
                    <a:pt x="295" y="194"/>
                  </a:lnTo>
                  <a:lnTo>
                    <a:pt x="295" y="205"/>
                  </a:lnTo>
                  <a:lnTo>
                    <a:pt x="290" y="211"/>
                  </a:lnTo>
                  <a:lnTo>
                    <a:pt x="284" y="211"/>
                  </a:lnTo>
                  <a:lnTo>
                    <a:pt x="284" y="217"/>
                  </a:lnTo>
                  <a:lnTo>
                    <a:pt x="278" y="222"/>
                  </a:lnTo>
                  <a:lnTo>
                    <a:pt x="278" y="228"/>
                  </a:lnTo>
                  <a:lnTo>
                    <a:pt x="284" y="239"/>
                  </a:lnTo>
                  <a:lnTo>
                    <a:pt x="284" y="251"/>
                  </a:lnTo>
                  <a:lnTo>
                    <a:pt x="284" y="256"/>
                  </a:lnTo>
                  <a:lnTo>
                    <a:pt x="278" y="268"/>
                  </a:lnTo>
                  <a:lnTo>
                    <a:pt x="272" y="279"/>
                  </a:lnTo>
                  <a:lnTo>
                    <a:pt x="267" y="285"/>
                  </a:lnTo>
                  <a:lnTo>
                    <a:pt x="261" y="296"/>
                  </a:lnTo>
                  <a:lnTo>
                    <a:pt x="255" y="302"/>
                  </a:lnTo>
                  <a:lnTo>
                    <a:pt x="250" y="313"/>
                  </a:lnTo>
                  <a:lnTo>
                    <a:pt x="244" y="319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33" y="336"/>
                  </a:lnTo>
                  <a:lnTo>
                    <a:pt x="233" y="336"/>
                  </a:lnTo>
                  <a:lnTo>
                    <a:pt x="216" y="348"/>
                  </a:lnTo>
                  <a:lnTo>
                    <a:pt x="216" y="348"/>
                  </a:lnTo>
                  <a:lnTo>
                    <a:pt x="205" y="364"/>
                  </a:lnTo>
                  <a:lnTo>
                    <a:pt x="205" y="364"/>
                  </a:lnTo>
                  <a:lnTo>
                    <a:pt x="205" y="370"/>
                  </a:lnTo>
                  <a:lnTo>
                    <a:pt x="210" y="376"/>
                  </a:lnTo>
                  <a:lnTo>
                    <a:pt x="210" y="376"/>
                  </a:lnTo>
                  <a:lnTo>
                    <a:pt x="210" y="382"/>
                  </a:lnTo>
                  <a:lnTo>
                    <a:pt x="205" y="387"/>
                  </a:lnTo>
                  <a:lnTo>
                    <a:pt x="205" y="387"/>
                  </a:lnTo>
                  <a:lnTo>
                    <a:pt x="187" y="399"/>
                  </a:lnTo>
                  <a:lnTo>
                    <a:pt x="187" y="399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59" y="410"/>
                  </a:lnTo>
                  <a:lnTo>
                    <a:pt x="147" y="415"/>
                  </a:lnTo>
                  <a:lnTo>
                    <a:pt x="136" y="427"/>
                  </a:lnTo>
                  <a:lnTo>
                    <a:pt x="125" y="438"/>
                  </a:lnTo>
                  <a:lnTo>
                    <a:pt x="113" y="449"/>
                  </a:lnTo>
                  <a:lnTo>
                    <a:pt x="108" y="444"/>
                  </a:lnTo>
                  <a:lnTo>
                    <a:pt x="96" y="438"/>
                  </a:lnTo>
                  <a:lnTo>
                    <a:pt x="91" y="433"/>
                  </a:lnTo>
                  <a:lnTo>
                    <a:pt x="79" y="427"/>
                  </a:lnTo>
                  <a:lnTo>
                    <a:pt x="74" y="421"/>
                  </a:lnTo>
                  <a:lnTo>
                    <a:pt x="62" y="415"/>
                  </a:lnTo>
                  <a:lnTo>
                    <a:pt x="51" y="410"/>
                  </a:lnTo>
                  <a:lnTo>
                    <a:pt x="40" y="399"/>
                  </a:lnTo>
                  <a:lnTo>
                    <a:pt x="28" y="404"/>
                  </a:lnTo>
                  <a:lnTo>
                    <a:pt x="22" y="410"/>
                  </a:lnTo>
                  <a:lnTo>
                    <a:pt x="11" y="410"/>
                  </a:lnTo>
                  <a:lnTo>
                    <a:pt x="0" y="41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Freeform 445"/>
            <p:cNvSpPr>
              <a:spLocks noChangeArrowheads="1"/>
            </p:cNvSpPr>
            <p:nvPr/>
          </p:nvSpPr>
          <p:spPr bwMode="auto">
            <a:xfrm>
              <a:off x="7307263" y="2759075"/>
              <a:ext cx="709612" cy="112713"/>
            </a:xfrm>
            <a:custGeom>
              <a:avLst/>
              <a:gdLst>
                <a:gd name="T0" fmla="*/ 28 w 1973"/>
                <a:gd name="T1" fmla="*/ 295 h 314"/>
                <a:gd name="T2" fmla="*/ 56 w 1973"/>
                <a:gd name="T3" fmla="*/ 284 h 314"/>
                <a:gd name="T4" fmla="*/ 80 w 1973"/>
                <a:gd name="T5" fmla="*/ 261 h 314"/>
                <a:gd name="T6" fmla="*/ 80 w 1973"/>
                <a:gd name="T7" fmla="*/ 245 h 314"/>
                <a:gd name="T8" fmla="*/ 91 w 1973"/>
                <a:gd name="T9" fmla="*/ 222 h 314"/>
                <a:gd name="T10" fmla="*/ 119 w 1973"/>
                <a:gd name="T11" fmla="*/ 199 h 314"/>
                <a:gd name="T12" fmla="*/ 153 w 1973"/>
                <a:gd name="T13" fmla="*/ 182 h 314"/>
                <a:gd name="T14" fmla="*/ 199 w 1973"/>
                <a:gd name="T15" fmla="*/ 165 h 314"/>
                <a:gd name="T16" fmla="*/ 227 w 1973"/>
                <a:gd name="T17" fmla="*/ 148 h 314"/>
                <a:gd name="T18" fmla="*/ 267 w 1973"/>
                <a:gd name="T19" fmla="*/ 142 h 314"/>
                <a:gd name="T20" fmla="*/ 306 w 1973"/>
                <a:gd name="T21" fmla="*/ 142 h 314"/>
                <a:gd name="T22" fmla="*/ 335 w 1973"/>
                <a:gd name="T23" fmla="*/ 165 h 314"/>
                <a:gd name="T24" fmla="*/ 364 w 1973"/>
                <a:gd name="T25" fmla="*/ 154 h 314"/>
                <a:gd name="T26" fmla="*/ 415 w 1973"/>
                <a:gd name="T27" fmla="*/ 170 h 314"/>
                <a:gd name="T28" fmla="*/ 460 w 1973"/>
                <a:gd name="T29" fmla="*/ 194 h 314"/>
                <a:gd name="T30" fmla="*/ 500 w 1973"/>
                <a:gd name="T31" fmla="*/ 205 h 314"/>
                <a:gd name="T32" fmla="*/ 551 w 1973"/>
                <a:gd name="T33" fmla="*/ 210 h 314"/>
                <a:gd name="T34" fmla="*/ 608 w 1973"/>
                <a:gd name="T35" fmla="*/ 205 h 314"/>
                <a:gd name="T36" fmla="*/ 670 w 1973"/>
                <a:gd name="T37" fmla="*/ 205 h 314"/>
                <a:gd name="T38" fmla="*/ 699 w 1973"/>
                <a:gd name="T39" fmla="*/ 194 h 314"/>
                <a:gd name="T40" fmla="*/ 693 w 1973"/>
                <a:gd name="T41" fmla="*/ 154 h 314"/>
                <a:gd name="T42" fmla="*/ 682 w 1973"/>
                <a:gd name="T43" fmla="*/ 120 h 314"/>
                <a:gd name="T44" fmla="*/ 648 w 1973"/>
                <a:gd name="T45" fmla="*/ 97 h 314"/>
                <a:gd name="T46" fmla="*/ 648 w 1973"/>
                <a:gd name="T47" fmla="*/ 63 h 314"/>
                <a:gd name="T48" fmla="*/ 665 w 1973"/>
                <a:gd name="T49" fmla="*/ 35 h 314"/>
                <a:gd name="T50" fmla="*/ 682 w 1973"/>
                <a:gd name="T51" fmla="*/ 6 h 314"/>
                <a:gd name="T52" fmla="*/ 721 w 1973"/>
                <a:gd name="T53" fmla="*/ 6 h 314"/>
                <a:gd name="T54" fmla="*/ 761 w 1973"/>
                <a:gd name="T55" fmla="*/ 11 h 314"/>
                <a:gd name="T56" fmla="*/ 807 w 1973"/>
                <a:gd name="T57" fmla="*/ 17 h 314"/>
                <a:gd name="T58" fmla="*/ 835 w 1973"/>
                <a:gd name="T59" fmla="*/ 35 h 314"/>
                <a:gd name="T60" fmla="*/ 880 w 1973"/>
                <a:gd name="T61" fmla="*/ 45 h 314"/>
                <a:gd name="T62" fmla="*/ 943 w 1973"/>
                <a:gd name="T63" fmla="*/ 85 h 314"/>
                <a:gd name="T64" fmla="*/ 989 w 1973"/>
                <a:gd name="T65" fmla="*/ 125 h 314"/>
                <a:gd name="T66" fmla="*/ 1017 w 1973"/>
                <a:gd name="T67" fmla="*/ 170 h 314"/>
                <a:gd name="T68" fmla="*/ 1040 w 1973"/>
                <a:gd name="T69" fmla="*/ 194 h 314"/>
                <a:gd name="T70" fmla="*/ 1085 w 1973"/>
                <a:gd name="T71" fmla="*/ 222 h 314"/>
                <a:gd name="T72" fmla="*/ 1119 w 1973"/>
                <a:gd name="T73" fmla="*/ 228 h 314"/>
                <a:gd name="T74" fmla="*/ 1154 w 1973"/>
                <a:gd name="T75" fmla="*/ 228 h 314"/>
                <a:gd name="T76" fmla="*/ 1188 w 1973"/>
                <a:gd name="T77" fmla="*/ 216 h 314"/>
                <a:gd name="T78" fmla="*/ 1216 w 1973"/>
                <a:gd name="T79" fmla="*/ 199 h 314"/>
                <a:gd name="T80" fmla="*/ 1255 w 1973"/>
                <a:gd name="T81" fmla="*/ 205 h 314"/>
                <a:gd name="T82" fmla="*/ 1318 w 1973"/>
                <a:gd name="T83" fmla="*/ 222 h 314"/>
                <a:gd name="T84" fmla="*/ 1358 w 1973"/>
                <a:gd name="T85" fmla="*/ 233 h 314"/>
                <a:gd name="T86" fmla="*/ 1364 w 1973"/>
                <a:gd name="T87" fmla="*/ 250 h 314"/>
                <a:gd name="T88" fmla="*/ 1381 w 1973"/>
                <a:gd name="T89" fmla="*/ 273 h 314"/>
                <a:gd name="T90" fmla="*/ 1414 w 1973"/>
                <a:gd name="T91" fmla="*/ 279 h 314"/>
                <a:gd name="T92" fmla="*/ 1449 w 1973"/>
                <a:gd name="T93" fmla="*/ 295 h 314"/>
                <a:gd name="T94" fmla="*/ 1483 w 1973"/>
                <a:gd name="T95" fmla="*/ 301 h 314"/>
                <a:gd name="T96" fmla="*/ 1511 w 1973"/>
                <a:gd name="T97" fmla="*/ 295 h 314"/>
                <a:gd name="T98" fmla="*/ 1545 w 1973"/>
                <a:gd name="T99" fmla="*/ 295 h 314"/>
                <a:gd name="T100" fmla="*/ 1591 w 1973"/>
                <a:gd name="T101" fmla="*/ 313 h 314"/>
                <a:gd name="T102" fmla="*/ 1642 w 1973"/>
                <a:gd name="T103" fmla="*/ 301 h 314"/>
                <a:gd name="T104" fmla="*/ 1676 w 1973"/>
                <a:gd name="T105" fmla="*/ 284 h 314"/>
                <a:gd name="T106" fmla="*/ 1733 w 1973"/>
                <a:gd name="T107" fmla="*/ 273 h 314"/>
                <a:gd name="T108" fmla="*/ 1801 w 1973"/>
                <a:gd name="T109" fmla="*/ 239 h 314"/>
                <a:gd name="T110" fmla="*/ 1829 w 1973"/>
                <a:gd name="T111" fmla="*/ 216 h 314"/>
                <a:gd name="T112" fmla="*/ 1875 w 1973"/>
                <a:gd name="T113" fmla="*/ 245 h 314"/>
                <a:gd name="T114" fmla="*/ 1915 w 1973"/>
                <a:gd name="T115" fmla="*/ 250 h 314"/>
                <a:gd name="T116" fmla="*/ 1960 w 1973"/>
                <a:gd name="T117" fmla="*/ 25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73" h="314">
                  <a:moveTo>
                    <a:pt x="0" y="307"/>
                  </a:moveTo>
                  <a:lnTo>
                    <a:pt x="11" y="301"/>
                  </a:lnTo>
                  <a:lnTo>
                    <a:pt x="22" y="301"/>
                  </a:lnTo>
                  <a:lnTo>
                    <a:pt x="28" y="295"/>
                  </a:lnTo>
                  <a:lnTo>
                    <a:pt x="40" y="295"/>
                  </a:lnTo>
                  <a:lnTo>
                    <a:pt x="45" y="290"/>
                  </a:lnTo>
                  <a:lnTo>
                    <a:pt x="51" y="284"/>
                  </a:lnTo>
                  <a:lnTo>
                    <a:pt x="56" y="284"/>
                  </a:lnTo>
                  <a:lnTo>
                    <a:pt x="62" y="279"/>
                  </a:lnTo>
                  <a:lnTo>
                    <a:pt x="68" y="273"/>
                  </a:lnTo>
                  <a:lnTo>
                    <a:pt x="74" y="267"/>
                  </a:lnTo>
                  <a:lnTo>
                    <a:pt x="80" y="261"/>
                  </a:lnTo>
                  <a:lnTo>
                    <a:pt x="80" y="256"/>
                  </a:lnTo>
                  <a:lnTo>
                    <a:pt x="80" y="250"/>
                  </a:lnTo>
                  <a:lnTo>
                    <a:pt x="80" y="245"/>
                  </a:lnTo>
                  <a:lnTo>
                    <a:pt x="80" y="245"/>
                  </a:lnTo>
                  <a:lnTo>
                    <a:pt x="80" y="239"/>
                  </a:lnTo>
                  <a:lnTo>
                    <a:pt x="85" y="233"/>
                  </a:lnTo>
                  <a:lnTo>
                    <a:pt x="91" y="228"/>
                  </a:lnTo>
                  <a:lnTo>
                    <a:pt x="91" y="222"/>
                  </a:lnTo>
                  <a:lnTo>
                    <a:pt x="96" y="216"/>
                  </a:lnTo>
                  <a:lnTo>
                    <a:pt x="102" y="210"/>
                  </a:lnTo>
                  <a:lnTo>
                    <a:pt x="113" y="205"/>
                  </a:lnTo>
                  <a:lnTo>
                    <a:pt x="119" y="199"/>
                  </a:lnTo>
                  <a:lnTo>
                    <a:pt x="125" y="194"/>
                  </a:lnTo>
                  <a:lnTo>
                    <a:pt x="136" y="194"/>
                  </a:lnTo>
                  <a:lnTo>
                    <a:pt x="142" y="188"/>
                  </a:lnTo>
                  <a:lnTo>
                    <a:pt x="153" y="182"/>
                  </a:lnTo>
                  <a:lnTo>
                    <a:pt x="159" y="182"/>
                  </a:lnTo>
                  <a:lnTo>
                    <a:pt x="170" y="176"/>
                  </a:lnTo>
                  <a:lnTo>
                    <a:pt x="187" y="170"/>
                  </a:lnTo>
                  <a:lnTo>
                    <a:pt x="199" y="165"/>
                  </a:lnTo>
                  <a:lnTo>
                    <a:pt x="210" y="159"/>
                  </a:lnTo>
                  <a:lnTo>
                    <a:pt x="216" y="159"/>
                  </a:lnTo>
                  <a:lnTo>
                    <a:pt x="221" y="154"/>
                  </a:lnTo>
                  <a:lnTo>
                    <a:pt x="227" y="148"/>
                  </a:lnTo>
                  <a:lnTo>
                    <a:pt x="233" y="142"/>
                  </a:lnTo>
                  <a:lnTo>
                    <a:pt x="244" y="142"/>
                  </a:lnTo>
                  <a:lnTo>
                    <a:pt x="255" y="142"/>
                  </a:lnTo>
                  <a:lnTo>
                    <a:pt x="267" y="142"/>
                  </a:lnTo>
                  <a:lnTo>
                    <a:pt x="278" y="136"/>
                  </a:lnTo>
                  <a:lnTo>
                    <a:pt x="290" y="142"/>
                  </a:lnTo>
                  <a:lnTo>
                    <a:pt x="301" y="142"/>
                  </a:lnTo>
                  <a:lnTo>
                    <a:pt x="306" y="142"/>
                  </a:lnTo>
                  <a:lnTo>
                    <a:pt x="318" y="148"/>
                  </a:lnTo>
                  <a:lnTo>
                    <a:pt x="324" y="154"/>
                  </a:lnTo>
                  <a:lnTo>
                    <a:pt x="330" y="159"/>
                  </a:lnTo>
                  <a:lnTo>
                    <a:pt x="335" y="165"/>
                  </a:lnTo>
                  <a:lnTo>
                    <a:pt x="335" y="170"/>
                  </a:lnTo>
                  <a:lnTo>
                    <a:pt x="346" y="165"/>
                  </a:lnTo>
                  <a:lnTo>
                    <a:pt x="358" y="159"/>
                  </a:lnTo>
                  <a:lnTo>
                    <a:pt x="364" y="154"/>
                  </a:lnTo>
                  <a:lnTo>
                    <a:pt x="375" y="154"/>
                  </a:lnTo>
                  <a:lnTo>
                    <a:pt x="386" y="159"/>
                  </a:lnTo>
                  <a:lnTo>
                    <a:pt x="403" y="165"/>
                  </a:lnTo>
                  <a:lnTo>
                    <a:pt x="415" y="170"/>
                  </a:lnTo>
                  <a:lnTo>
                    <a:pt x="426" y="176"/>
                  </a:lnTo>
                  <a:lnTo>
                    <a:pt x="437" y="182"/>
                  </a:lnTo>
                  <a:lnTo>
                    <a:pt x="449" y="188"/>
                  </a:lnTo>
                  <a:lnTo>
                    <a:pt x="460" y="194"/>
                  </a:lnTo>
                  <a:lnTo>
                    <a:pt x="465" y="199"/>
                  </a:lnTo>
                  <a:lnTo>
                    <a:pt x="477" y="205"/>
                  </a:lnTo>
                  <a:lnTo>
                    <a:pt x="489" y="205"/>
                  </a:lnTo>
                  <a:lnTo>
                    <a:pt x="500" y="205"/>
                  </a:lnTo>
                  <a:lnTo>
                    <a:pt x="511" y="210"/>
                  </a:lnTo>
                  <a:lnTo>
                    <a:pt x="523" y="210"/>
                  </a:lnTo>
                  <a:lnTo>
                    <a:pt x="540" y="210"/>
                  </a:lnTo>
                  <a:lnTo>
                    <a:pt x="551" y="210"/>
                  </a:lnTo>
                  <a:lnTo>
                    <a:pt x="562" y="210"/>
                  </a:lnTo>
                  <a:lnTo>
                    <a:pt x="580" y="210"/>
                  </a:lnTo>
                  <a:lnTo>
                    <a:pt x="596" y="205"/>
                  </a:lnTo>
                  <a:lnTo>
                    <a:pt x="608" y="205"/>
                  </a:lnTo>
                  <a:lnTo>
                    <a:pt x="625" y="205"/>
                  </a:lnTo>
                  <a:lnTo>
                    <a:pt x="642" y="205"/>
                  </a:lnTo>
                  <a:lnTo>
                    <a:pt x="659" y="205"/>
                  </a:lnTo>
                  <a:lnTo>
                    <a:pt x="670" y="205"/>
                  </a:lnTo>
                  <a:lnTo>
                    <a:pt x="687" y="210"/>
                  </a:lnTo>
                  <a:lnTo>
                    <a:pt x="687" y="205"/>
                  </a:lnTo>
                  <a:lnTo>
                    <a:pt x="693" y="199"/>
                  </a:lnTo>
                  <a:lnTo>
                    <a:pt x="699" y="194"/>
                  </a:lnTo>
                  <a:lnTo>
                    <a:pt x="699" y="188"/>
                  </a:lnTo>
                  <a:lnTo>
                    <a:pt x="699" y="176"/>
                  </a:lnTo>
                  <a:lnTo>
                    <a:pt x="699" y="165"/>
                  </a:lnTo>
                  <a:lnTo>
                    <a:pt x="693" y="154"/>
                  </a:lnTo>
                  <a:lnTo>
                    <a:pt x="693" y="142"/>
                  </a:lnTo>
                  <a:lnTo>
                    <a:pt x="687" y="131"/>
                  </a:lnTo>
                  <a:lnTo>
                    <a:pt x="682" y="125"/>
                  </a:lnTo>
                  <a:lnTo>
                    <a:pt x="682" y="120"/>
                  </a:lnTo>
                  <a:lnTo>
                    <a:pt x="676" y="108"/>
                  </a:lnTo>
                  <a:lnTo>
                    <a:pt x="665" y="102"/>
                  </a:lnTo>
                  <a:lnTo>
                    <a:pt x="659" y="97"/>
                  </a:lnTo>
                  <a:lnTo>
                    <a:pt x="648" y="97"/>
                  </a:lnTo>
                  <a:lnTo>
                    <a:pt x="642" y="91"/>
                  </a:lnTo>
                  <a:lnTo>
                    <a:pt x="642" y="80"/>
                  </a:lnTo>
                  <a:lnTo>
                    <a:pt x="648" y="74"/>
                  </a:lnTo>
                  <a:lnTo>
                    <a:pt x="648" y="63"/>
                  </a:lnTo>
                  <a:lnTo>
                    <a:pt x="653" y="57"/>
                  </a:lnTo>
                  <a:lnTo>
                    <a:pt x="659" y="51"/>
                  </a:lnTo>
                  <a:lnTo>
                    <a:pt x="659" y="40"/>
                  </a:lnTo>
                  <a:lnTo>
                    <a:pt x="665" y="35"/>
                  </a:lnTo>
                  <a:lnTo>
                    <a:pt x="670" y="29"/>
                  </a:lnTo>
                  <a:lnTo>
                    <a:pt x="670" y="23"/>
                  </a:lnTo>
                  <a:lnTo>
                    <a:pt x="676" y="17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9" y="6"/>
                  </a:lnTo>
                  <a:lnTo>
                    <a:pt x="710" y="6"/>
                  </a:lnTo>
                  <a:lnTo>
                    <a:pt x="721" y="6"/>
                  </a:lnTo>
                  <a:lnTo>
                    <a:pt x="739" y="11"/>
                  </a:lnTo>
                  <a:lnTo>
                    <a:pt x="744" y="11"/>
                  </a:lnTo>
                  <a:lnTo>
                    <a:pt x="750" y="11"/>
                  </a:lnTo>
                  <a:lnTo>
                    <a:pt x="761" y="11"/>
                  </a:lnTo>
                  <a:lnTo>
                    <a:pt x="767" y="17"/>
                  </a:lnTo>
                  <a:lnTo>
                    <a:pt x="779" y="17"/>
                  </a:lnTo>
                  <a:lnTo>
                    <a:pt x="790" y="17"/>
                  </a:lnTo>
                  <a:lnTo>
                    <a:pt x="807" y="17"/>
                  </a:lnTo>
                  <a:lnTo>
                    <a:pt x="818" y="17"/>
                  </a:lnTo>
                  <a:lnTo>
                    <a:pt x="824" y="23"/>
                  </a:lnTo>
                  <a:lnTo>
                    <a:pt x="829" y="29"/>
                  </a:lnTo>
                  <a:lnTo>
                    <a:pt x="835" y="35"/>
                  </a:lnTo>
                  <a:lnTo>
                    <a:pt x="841" y="40"/>
                  </a:lnTo>
                  <a:lnTo>
                    <a:pt x="858" y="40"/>
                  </a:lnTo>
                  <a:lnTo>
                    <a:pt x="869" y="40"/>
                  </a:lnTo>
                  <a:lnTo>
                    <a:pt x="880" y="45"/>
                  </a:lnTo>
                  <a:lnTo>
                    <a:pt x="892" y="45"/>
                  </a:lnTo>
                  <a:lnTo>
                    <a:pt x="909" y="57"/>
                  </a:lnTo>
                  <a:lnTo>
                    <a:pt x="926" y="74"/>
                  </a:lnTo>
                  <a:lnTo>
                    <a:pt x="943" y="85"/>
                  </a:lnTo>
                  <a:lnTo>
                    <a:pt x="960" y="97"/>
                  </a:lnTo>
                  <a:lnTo>
                    <a:pt x="971" y="108"/>
                  </a:lnTo>
                  <a:lnTo>
                    <a:pt x="977" y="120"/>
                  </a:lnTo>
                  <a:lnTo>
                    <a:pt x="989" y="125"/>
                  </a:lnTo>
                  <a:lnTo>
                    <a:pt x="1000" y="136"/>
                  </a:lnTo>
                  <a:lnTo>
                    <a:pt x="1005" y="148"/>
                  </a:lnTo>
                  <a:lnTo>
                    <a:pt x="1011" y="159"/>
                  </a:lnTo>
                  <a:lnTo>
                    <a:pt x="1017" y="170"/>
                  </a:lnTo>
                  <a:lnTo>
                    <a:pt x="1023" y="182"/>
                  </a:lnTo>
                  <a:lnTo>
                    <a:pt x="1029" y="188"/>
                  </a:lnTo>
                  <a:lnTo>
                    <a:pt x="1034" y="188"/>
                  </a:lnTo>
                  <a:lnTo>
                    <a:pt x="1040" y="194"/>
                  </a:lnTo>
                  <a:lnTo>
                    <a:pt x="1045" y="199"/>
                  </a:lnTo>
                  <a:lnTo>
                    <a:pt x="1057" y="205"/>
                  </a:lnTo>
                  <a:lnTo>
                    <a:pt x="1068" y="216"/>
                  </a:lnTo>
                  <a:lnTo>
                    <a:pt x="1085" y="222"/>
                  </a:lnTo>
                  <a:lnTo>
                    <a:pt x="1096" y="233"/>
                  </a:lnTo>
                  <a:lnTo>
                    <a:pt x="1102" y="233"/>
                  </a:lnTo>
                  <a:lnTo>
                    <a:pt x="1114" y="228"/>
                  </a:lnTo>
                  <a:lnTo>
                    <a:pt x="1119" y="228"/>
                  </a:lnTo>
                  <a:lnTo>
                    <a:pt x="1130" y="228"/>
                  </a:lnTo>
                  <a:lnTo>
                    <a:pt x="1136" y="228"/>
                  </a:lnTo>
                  <a:lnTo>
                    <a:pt x="1142" y="228"/>
                  </a:lnTo>
                  <a:lnTo>
                    <a:pt x="1154" y="228"/>
                  </a:lnTo>
                  <a:lnTo>
                    <a:pt x="1159" y="228"/>
                  </a:lnTo>
                  <a:lnTo>
                    <a:pt x="1170" y="222"/>
                  </a:lnTo>
                  <a:lnTo>
                    <a:pt x="1176" y="222"/>
                  </a:lnTo>
                  <a:lnTo>
                    <a:pt x="1188" y="216"/>
                  </a:lnTo>
                  <a:lnTo>
                    <a:pt x="1193" y="216"/>
                  </a:lnTo>
                  <a:lnTo>
                    <a:pt x="1204" y="210"/>
                  </a:lnTo>
                  <a:lnTo>
                    <a:pt x="1210" y="205"/>
                  </a:lnTo>
                  <a:lnTo>
                    <a:pt x="1216" y="199"/>
                  </a:lnTo>
                  <a:lnTo>
                    <a:pt x="1222" y="194"/>
                  </a:lnTo>
                  <a:lnTo>
                    <a:pt x="1233" y="194"/>
                  </a:lnTo>
                  <a:lnTo>
                    <a:pt x="1244" y="199"/>
                  </a:lnTo>
                  <a:lnTo>
                    <a:pt x="1255" y="205"/>
                  </a:lnTo>
                  <a:lnTo>
                    <a:pt x="1267" y="205"/>
                  </a:lnTo>
                  <a:lnTo>
                    <a:pt x="1284" y="210"/>
                  </a:lnTo>
                  <a:lnTo>
                    <a:pt x="1301" y="216"/>
                  </a:lnTo>
                  <a:lnTo>
                    <a:pt x="1318" y="222"/>
                  </a:lnTo>
                  <a:lnTo>
                    <a:pt x="1329" y="228"/>
                  </a:lnTo>
                  <a:lnTo>
                    <a:pt x="1341" y="228"/>
                  </a:lnTo>
                  <a:lnTo>
                    <a:pt x="1347" y="228"/>
                  </a:lnTo>
                  <a:lnTo>
                    <a:pt x="1358" y="233"/>
                  </a:lnTo>
                  <a:lnTo>
                    <a:pt x="1364" y="233"/>
                  </a:lnTo>
                  <a:lnTo>
                    <a:pt x="1364" y="239"/>
                  </a:lnTo>
                  <a:lnTo>
                    <a:pt x="1364" y="245"/>
                  </a:lnTo>
                  <a:lnTo>
                    <a:pt x="1364" y="250"/>
                  </a:lnTo>
                  <a:lnTo>
                    <a:pt x="1358" y="256"/>
                  </a:lnTo>
                  <a:lnTo>
                    <a:pt x="1369" y="261"/>
                  </a:lnTo>
                  <a:lnTo>
                    <a:pt x="1375" y="267"/>
                  </a:lnTo>
                  <a:lnTo>
                    <a:pt x="1381" y="273"/>
                  </a:lnTo>
                  <a:lnTo>
                    <a:pt x="1386" y="279"/>
                  </a:lnTo>
                  <a:lnTo>
                    <a:pt x="1398" y="279"/>
                  </a:lnTo>
                  <a:lnTo>
                    <a:pt x="1404" y="279"/>
                  </a:lnTo>
                  <a:lnTo>
                    <a:pt x="1414" y="279"/>
                  </a:lnTo>
                  <a:lnTo>
                    <a:pt x="1420" y="279"/>
                  </a:lnTo>
                  <a:lnTo>
                    <a:pt x="1432" y="284"/>
                  </a:lnTo>
                  <a:lnTo>
                    <a:pt x="1438" y="290"/>
                  </a:lnTo>
                  <a:lnTo>
                    <a:pt x="1449" y="295"/>
                  </a:lnTo>
                  <a:lnTo>
                    <a:pt x="1454" y="301"/>
                  </a:lnTo>
                  <a:lnTo>
                    <a:pt x="1466" y="301"/>
                  </a:lnTo>
                  <a:lnTo>
                    <a:pt x="1472" y="301"/>
                  </a:lnTo>
                  <a:lnTo>
                    <a:pt x="1483" y="301"/>
                  </a:lnTo>
                  <a:lnTo>
                    <a:pt x="1489" y="301"/>
                  </a:lnTo>
                  <a:lnTo>
                    <a:pt x="1494" y="301"/>
                  </a:lnTo>
                  <a:lnTo>
                    <a:pt x="1506" y="295"/>
                  </a:lnTo>
                  <a:lnTo>
                    <a:pt x="1511" y="295"/>
                  </a:lnTo>
                  <a:lnTo>
                    <a:pt x="1523" y="290"/>
                  </a:lnTo>
                  <a:lnTo>
                    <a:pt x="1528" y="295"/>
                  </a:lnTo>
                  <a:lnTo>
                    <a:pt x="1540" y="295"/>
                  </a:lnTo>
                  <a:lnTo>
                    <a:pt x="1545" y="295"/>
                  </a:lnTo>
                  <a:lnTo>
                    <a:pt x="1557" y="301"/>
                  </a:lnTo>
                  <a:lnTo>
                    <a:pt x="1568" y="301"/>
                  </a:lnTo>
                  <a:lnTo>
                    <a:pt x="1579" y="307"/>
                  </a:lnTo>
                  <a:lnTo>
                    <a:pt x="1591" y="313"/>
                  </a:lnTo>
                  <a:lnTo>
                    <a:pt x="1603" y="313"/>
                  </a:lnTo>
                  <a:lnTo>
                    <a:pt x="1614" y="313"/>
                  </a:lnTo>
                  <a:lnTo>
                    <a:pt x="1631" y="307"/>
                  </a:lnTo>
                  <a:lnTo>
                    <a:pt x="1642" y="301"/>
                  </a:lnTo>
                  <a:lnTo>
                    <a:pt x="1659" y="301"/>
                  </a:lnTo>
                  <a:lnTo>
                    <a:pt x="1665" y="295"/>
                  </a:lnTo>
                  <a:lnTo>
                    <a:pt x="1670" y="290"/>
                  </a:lnTo>
                  <a:lnTo>
                    <a:pt x="1676" y="284"/>
                  </a:lnTo>
                  <a:lnTo>
                    <a:pt x="1682" y="279"/>
                  </a:lnTo>
                  <a:lnTo>
                    <a:pt x="1699" y="273"/>
                  </a:lnTo>
                  <a:lnTo>
                    <a:pt x="1716" y="273"/>
                  </a:lnTo>
                  <a:lnTo>
                    <a:pt x="1733" y="273"/>
                  </a:lnTo>
                  <a:lnTo>
                    <a:pt x="1750" y="267"/>
                  </a:lnTo>
                  <a:lnTo>
                    <a:pt x="1767" y="256"/>
                  </a:lnTo>
                  <a:lnTo>
                    <a:pt x="1784" y="250"/>
                  </a:lnTo>
                  <a:lnTo>
                    <a:pt x="1801" y="239"/>
                  </a:lnTo>
                  <a:lnTo>
                    <a:pt x="1818" y="228"/>
                  </a:lnTo>
                  <a:lnTo>
                    <a:pt x="1824" y="222"/>
                  </a:lnTo>
                  <a:lnTo>
                    <a:pt x="1824" y="222"/>
                  </a:lnTo>
                  <a:lnTo>
                    <a:pt x="1829" y="216"/>
                  </a:lnTo>
                  <a:lnTo>
                    <a:pt x="1835" y="216"/>
                  </a:lnTo>
                  <a:lnTo>
                    <a:pt x="1847" y="222"/>
                  </a:lnTo>
                  <a:lnTo>
                    <a:pt x="1858" y="233"/>
                  </a:lnTo>
                  <a:lnTo>
                    <a:pt x="1875" y="245"/>
                  </a:lnTo>
                  <a:lnTo>
                    <a:pt x="1887" y="250"/>
                  </a:lnTo>
                  <a:lnTo>
                    <a:pt x="1898" y="250"/>
                  </a:lnTo>
                  <a:lnTo>
                    <a:pt x="1903" y="250"/>
                  </a:lnTo>
                  <a:lnTo>
                    <a:pt x="1915" y="250"/>
                  </a:lnTo>
                  <a:lnTo>
                    <a:pt x="1921" y="245"/>
                  </a:lnTo>
                  <a:lnTo>
                    <a:pt x="1938" y="250"/>
                  </a:lnTo>
                  <a:lnTo>
                    <a:pt x="1949" y="256"/>
                  </a:lnTo>
                  <a:lnTo>
                    <a:pt x="1960" y="256"/>
                  </a:lnTo>
                  <a:lnTo>
                    <a:pt x="1972" y="26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Freeform 446"/>
            <p:cNvSpPr>
              <a:spLocks noChangeArrowheads="1"/>
            </p:cNvSpPr>
            <p:nvPr/>
          </p:nvSpPr>
          <p:spPr bwMode="auto">
            <a:xfrm>
              <a:off x="7297738" y="2868613"/>
              <a:ext cx="11112" cy="6350"/>
            </a:xfrm>
            <a:custGeom>
              <a:avLst/>
              <a:gdLst>
                <a:gd name="T0" fmla="*/ 0 w 30"/>
                <a:gd name="T1" fmla="*/ 17 h 18"/>
                <a:gd name="T2" fmla="*/ 12 w 30"/>
                <a:gd name="T3" fmla="*/ 12 h 18"/>
                <a:gd name="T4" fmla="*/ 17 w 30"/>
                <a:gd name="T5" fmla="*/ 6 h 18"/>
                <a:gd name="T6" fmla="*/ 23 w 30"/>
                <a:gd name="T7" fmla="*/ 6 h 18"/>
                <a:gd name="T8" fmla="*/ 29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7"/>
                  </a:moveTo>
                  <a:lnTo>
                    <a:pt x="12" y="12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29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Freeform 447"/>
            <p:cNvSpPr>
              <a:spLocks noChangeArrowheads="1"/>
            </p:cNvSpPr>
            <p:nvPr/>
          </p:nvSpPr>
          <p:spPr bwMode="auto">
            <a:xfrm>
              <a:off x="7305675" y="2852738"/>
              <a:ext cx="801688" cy="300037"/>
            </a:xfrm>
            <a:custGeom>
              <a:avLst/>
              <a:gdLst>
                <a:gd name="T0" fmla="*/ 6 w 2229"/>
                <a:gd name="T1" fmla="*/ 126 h 832"/>
                <a:gd name="T2" fmla="*/ 17 w 2229"/>
                <a:gd name="T3" fmla="*/ 188 h 832"/>
                <a:gd name="T4" fmla="*/ 51 w 2229"/>
                <a:gd name="T5" fmla="*/ 217 h 832"/>
                <a:gd name="T6" fmla="*/ 114 w 2229"/>
                <a:gd name="T7" fmla="*/ 217 h 832"/>
                <a:gd name="T8" fmla="*/ 176 w 2229"/>
                <a:gd name="T9" fmla="*/ 251 h 832"/>
                <a:gd name="T10" fmla="*/ 211 w 2229"/>
                <a:gd name="T11" fmla="*/ 308 h 832"/>
                <a:gd name="T12" fmla="*/ 256 w 2229"/>
                <a:gd name="T13" fmla="*/ 342 h 832"/>
                <a:gd name="T14" fmla="*/ 267 w 2229"/>
                <a:gd name="T15" fmla="*/ 393 h 832"/>
                <a:gd name="T16" fmla="*/ 256 w 2229"/>
                <a:gd name="T17" fmla="*/ 455 h 832"/>
                <a:gd name="T18" fmla="*/ 296 w 2229"/>
                <a:gd name="T19" fmla="*/ 489 h 832"/>
                <a:gd name="T20" fmla="*/ 364 w 2229"/>
                <a:gd name="T21" fmla="*/ 501 h 832"/>
                <a:gd name="T22" fmla="*/ 403 w 2229"/>
                <a:gd name="T23" fmla="*/ 535 h 832"/>
                <a:gd name="T24" fmla="*/ 461 w 2229"/>
                <a:gd name="T25" fmla="*/ 558 h 832"/>
                <a:gd name="T26" fmla="*/ 495 w 2229"/>
                <a:gd name="T27" fmla="*/ 614 h 832"/>
                <a:gd name="T28" fmla="*/ 534 w 2229"/>
                <a:gd name="T29" fmla="*/ 654 h 832"/>
                <a:gd name="T30" fmla="*/ 591 w 2229"/>
                <a:gd name="T31" fmla="*/ 706 h 832"/>
                <a:gd name="T32" fmla="*/ 648 w 2229"/>
                <a:gd name="T33" fmla="*/ 739 h 832"/>
                <a:gd name="T34" fmla="*/ 721 w 2229"/>
                <a:gd name="T35" fmla="*/ 739 h 832"/>
                <a:gd name="T36" fmla="*/ 813 w 2229"/>
                <a:gd name="T37" fmla="*/ 745 h 832"/>
                <a:gd name="T38" fmla="*/ 938 w 2229"/>
                <a:gd name="T39" fmla="*/ 757 h 832"/>
                <a:gd name="T40" fmla="*/ 995 w 2229"/>
                <a:gd name="T41" fmla="*/ 773 h 832"/>
                <a:gd name="T42" fmla="*/ 1046 w 2229"/>
                <a:gd name="T43" fmla="*/ 825 h 832"/>
                <a:gd name="T44" fmla="*/ 1142 w 2229"/>
                <a:gd name="T45" fmla="*/ 825 h 832"/>
                <a:gd name="T46" fmla="*/ 1216 w 2229"/>
                <a:gd name="T47" fmla="*/ 807 h 832"/>
                <a:gd name="T48" fmla="*/ 1285 w 2229"/>
                <a:gd name="T49" fmla="*/ 785 h 832"/>
                <a:gd name="T50" fmla="*/ 1330 w 2229"/>
                <a:gd name="T51" fmla="*/ 751 h 832"/>
                <a:gd name="T52" fmla="*/ 1392 w 2229"/>
                <a:gd name="T53" fmla="*/ 739 h 832"/>
                <a:gd name="T54" fmla="*/ 1495 w 2229"/>
                <a:gd name="T55" fmla="*/ 728 h 832"/>
                <a:gd name="T56" fmla="*/ 1580 w 2229"/>
                <a:gd name="T57" fmla="*/ 706 h 832"/>
                <a:gd name="T58" fmla="*/ 1620 w 2229"/>
                <a:gd name="T59" fmla="*/ 660 h 832"/>
                <a:gd name="T60" fmla="*/ 1609 w 2229"/>
                <a:gd name="T61" fmla="*/ 609 h 832"/>
                <a:gd name="T62" fmla="*/ 1603 w 2229"/>
                <a:gd name="T63" fmla="*/ 546 h 832"/>
                <a:gd name="T64" fmla="*/ 1631 w 2229"/>
                <a:gd name="T65" fmla="*/ 495 h 832"/>
                <a:gd name="T66" fmla="*/ 1676 w 2229"/>
                <a:gd name="T67" fmla="*/ 483 h 832"/>
                <a:gd name="T68" fmla="*/ 1728 w 2229"/>
                <a:gd name="T69" fmla="*/ 523 h 832"/>
                <a:gd name="T70" fmla="*/ 1802 w 2229"/>
                <a:gd name="T71" fmla="*/ 512 h 832"/>
                <a:gd name="T72" fmla="*/ 1859 w 2229"/>
                <a:gd name="T73" fmla="*/ 450 h 832"/>
                <a:gd name="T74" fmla="*/ 1944 w 2229"/>
                <a:gd name="T75" fmla="*/ 416 h 832"/>
                <a:gd name="T76" fmla="*/ 1966 w 2229"/>
                <a:gd name="T77" fmla="*/ 376 h 832"/>
                <a:gd name="T78" fmla="*/ 2000 w 2229"/>
                <a:gd name="T79" fmla="*/ 382 h 832"/>
                <a:gd name="T80" fmla="*/ 2074 w 2229"/>
                <a:gd name="T81" fmla="*/ 353 h 832"/>
                <a:gd name="T82" fmla="*/ 2114 w 2229"/>
                <a:gd name="T83" fmla="*/ 353 h 832"/>
                <a:gd name="T84" fmla="*/ 2154 w 2229"/>
                <a:gd name="T85" fmla="*/ 319 h 832"/>
                <a:gd name="T86" fmla="*/ 2211 w 2229"/>
                <a:gd name="T87" fmla="*/ 313 h 832"/>
                <a:gd name="T88" fmla="*/ 2222 w 2229"/>
                <a:gd name="T89" fmla="*/ 273 h 832"/>
                <a:gd name="T90" fmla="*/ 2165 w 2229"/>
                <a:gd name="T91" fmla="*/ 239 h 832"/>
                <a:gd name="T92" fmla="*/ 2114 w 2229"/>
                <a:gd name="T93" fmla="*/ 199 h 832"/>
                <a:gd name="T94" fmla="*/ 2086 w 2229"/>
                <a:gd name="T95" fmla="*/ 177 h 832"/>
                <a:gd name="T96" fmla="*/ 2029 w 2229"/>
                <a:gd name="T97" fmla="*/ 217 h 832"/>
                <a:gd name="T98" fmla="*/ 1949 w 2229"/>
                <a:gd name="T99" fmla="*/ 211 h 832"/>
                <a:gd name="T100" fmla="*/ 1938 w 2229"/>
                <a:gd name="T101" fmla="*/ 171 h 832"/>
                <a:gd name="T102" fmla="*/ 1960 w 2229"/>
                <a:gd name="T103" fmla="*/ 131 h 832"/>
                <a:gd name="T104" fmla="*/ 1949 w 2229"/>
                <a:gd name="T105" fmla="*/ 92 h 832"/>
                <a:gd name="T106" fmla="*/ 1972 w 2229"/>
                <a:gd name="T107" fmla="*/ 18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9" h="832">
                  <a:moveTo>
                    <a:pt x="12" y="46"/>
                  </a:moveTo>
                  <a:lnTo>
                    <a:pt x="6" y="63"/>
                  </a:lnTo>
                  <a:lnTo>
                    <a:pt x="6" y="74"/>
                  </a:lnTo>
                  <a:lnTo>
                    <a:pt x="6" y="92"/>
                  </a:lnTo>
                  <a:lnTo>
                    <a:pt x="0" y="108"/>
                  </a:lnTo>
                  <a:lnTo>
                    <a:pt x="6" y="126"/>
                  </a:lnTo>
                  <a:lnTo>
                    <a:pt x="12" y="137"/>
                  </a:lnTo>
                  <a:lnTo>
                    <a:pt x="12" y="154"/>
                  </a:lnTo>
                  <a:lnTo>
                    <a:pt x="17" y="165"/>
                  </a:lnTo>
                  <a:lnTo>
                    <a:pt x="17" y="171"/>
                  </a:lnTo>
                  <a:lnTo>
                    <a:pt x="17" y="183"/>
                  </a:lnTo>
                  <a:lnTo>
                    <a:pt x="17" y="188"/>
                  </a:lnTo>
                  <a:lnTo>
                    <a:pt x="17" y="194"/>
                  </a:lnTo>
                  <a:lnTo>
                    <a:pt x="22" y="199"/>
                  </a:lnTo>
                  <a:lnTo>
                    <a:pt x="34" y="205"/>
                  </a:lnTo>
                  <a:lnTo>
                    <a:pt x="40" y="211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62" y="223"/>
                  </a:lnTo>
                  <a:lnTo>
                    <a:pt x="74" y="223"/>
                  </a:lnTo>
                  <a:lnTo>
                    <a:pt x="80" y="223"/>
                  </a:lnTo>
                  <a:lnTo>
                    <a:pt x="91" y="223"/>
                  </a:lnTo>
                  <a:lnTo>
                    <a:pt x="102" y="223"/>
                  </a:lnTo>
                  <a:lnTo>
                    <a:pt x="114" y="217"/>
                  </a:lnTo>
                  <a:lnTo>
                    <a:pt x="125" y="217"/>
                  </a:lnTo>
                  <a:lnTo>
                    <a:pt x="136" y="223"/>
                  </a:lnTo>
                  <a:lnTo>
                    <a:pt x="148" y="228"/>
                  </a:lnTo>
                  <a:lnTo>
                    <a:pt x="153" y="233"/>
                  </a:lnTo>
                  <a:lnTo>
                    <a:pt x="165" y="239"/>
                  </a:lnTo>
                  <a:lnTo>
                    <a:pt x="176" y="251"/>
                  </a:lnTo>
                  <a:lnTo>
                    <a:pt x="187" y="268"/>
                  </a:lnTo>
                  <a:lnTo>
                    <a:pt x="199" y="279"/>
                  </a:lnTo>
                  <a:lnTo>
                    <a:pt x="211" y="290"/>
                  </a:lnTo>
                  <a:lnTo>
                    <a:pt x="211" y="296"/>
                  </a:lnTo>
                  <a:lnTo>
                    <a:pt x="211" y="302"/>
                  </a:lnTo>
                  <a:lnTo>
                    <a:pt x="211" y="308"/>
                  </a:lnTo>
                  <a:lnTo>
                    <a:pt x="211" y="313"/>
                  </a:lnTo>
                  <a:lnTo>
                    <a:pt x="222" y="319"/>
                  </a:lnTo>
                  <a:lnTo>
                    <a:pt x="233" y="324"/>
                  </a:lnTo>
                  <a:lnTo>
                    <a:pt x="239" y="330"/>
                  </a:lnTo>
                  <a:lnTo>
                    <a:pt x="250" y="330"/>
                  </a:lnTo>
                  <a:lnTo>
                    <a:pt x="256" y="342"/>
                  </a:lnTo>
                  <a:lnTo>
                    <a:pt x="261" y="353"/>
                  </a:lnTo>
                  <a:lnTo>
                    <a:pt x="267" y="364"/>
                  </a:lnTo>
                  <a:lnTo>
                    <a:pt x="273" y="370"/>
                  </a:lnTo>
                  <a:lnTo>
                    <a:pt x="273" y="382"/>
                  </a:lnTo>
                  <a:lnTo>
                    <a:pt x="267" y="387"/>
                  </a:lnTo>
                  <a:lnTo>
                    <a:pt x="267" y="393"/>
                  </a:lnTo>
                  <a:lnTo>
                    <a:pt x="261" y="404"/>
                  </a:lnTo>
                  <a:lnTo>
                    <a:pt x="261" y="416"/>
                  </a:lnTo>
                  <a:lnTo>
                    <a:pt x="261" y="427"/>
                  </a:lnTo>
                  <a:lnTo>
                    <a:pt x="256" y="433"/>
                  </a:lnTo>
                  <a:lnTo>
                    <a:pt x="256" y="444"/>
                  </a:lnTo>
                  <a:lnTo>
                    <a:pt x="256" y="455"/>
                  </a:lnTo>
                  <a:lnTo>
                    <a:pt x="261" y="461"/>
                  </a:lnTo>
                  <a:lnTo>
                    <a:pt x="261" y="467"/>
                  </a:lnTo>
                  <a:lnTo>
                    <a:pt x="261" y="478"/>
                  </a:lnTo>
                  <a:lnTo>
                    <a:pt x="273" y="478"/>
                  </a:lnTo>
                  <a:lnTo>
                    <a:pt x="284" y="483"/>
                  </a:lnTo>
                  <a:lnTo>
                    <a:pt x="296" y="489"/>
                  </a:lnTo>
                  <a:lnTo>
                    <a:pt x="301" y="489"/>
                  </a:lnTo>
                  <a:lnTo>
                    <a:pt x="318" y="489"/>
                  </a:lnTo>
                  <a:lnTo>
                    <a:pt x="330" y="495"/>
                  </a:lnTo>
                  <a:lnTo>
                    <a:pt x="341" y="495"/>
                  </a:lnTo>
                  <a:lnTo>
                    <a:pt x="352" y="495"/>
                  </a:lnTo>
                  <a:lnTo>
                    <a:pt x="364" y="501"/>
                  </a:lnTo>
                  <a:lnTo>
                    <a:pt x="370" y="507"/>
                  </a:lnTo>
                  <a:lnTo>
                    <a:pt x="381" y="512"/>
                  </a:lnTo>
                  <a:lnTo>
                    <a:pt x="386" y="518"/>
                  </a:lnTo>
                  <a:lnTo>
                    <a:pt x="392" y="523"/>
                  </a:lnTo>
                  <a:lnTo>
                    <a:pt x="398" y="529"/>
                  </a:lnTo>
                  <a:lnTo>
                    <a:pt x="403" y="535"/>
                  </a:lnTo>
                  <a:lnTo>
                    <a:pt x="409" y="535"/>
                  </a:lnTo>
                  <a:lnTo>
                    <a:pt x="421" y="541"/>
                  </a:lnTo>
                  <a:lnTo>
                    <a:pt x="432" y="546"/>
                  </a:lnTo>
                  <a:lnTo>
                    <a:pt x="443" y="546"/>
                  </a:lnTo>
                  <a:lnTo>
                    <a:pt x="449" y="552"/>
                  </a:lnTo>
                  <a:lnTo>
                    <a:pt x="461" y="558"/>
                  </a:lnTo>
                  <a:lnTo>
                    <a:pt x="466" y="569"/>
                  </a:lnTo>
                  <a:lnTo>
                    <a:pt x="477" y="575"/>
                  </a:lnTo>
                  <a:lnTo>
                    <a:pt x="483" y="580"/>
                  </a:lnTo>
                  <a:lnTo>
                    <a:pt x="489" y="592"/>
                  </a:lnTo>
                  <a:lnTo>
                    <a:pt x="489" y="603"/>
                  </a:lnTo>
                  <a:lnTo>
                    <a:pt x="495" y="614"/>
                  </a:lnTo>
                  <a:lnTo>
                    <a:pt x="495" y="620"/>
                  </a:lnTo>
                  <a:lnTo>
                    <a:pt x="506" y="626"/>
                  </a:lnTo>
                  <a:lnTo>
                    <a:pt x="511" y="632"/>
                  </a:lnTo>
                  <a:lnTo>
                    <a:pt x="517" y="637"/>
                  </a:lnTo>
                  <a:lnTo>
                    <a:pt x="523" y="643"/>
                  </a:lnTo>
                  <a:lnTo>
                    <a:pt x="534" y="654"/>
                  </a:lnTo>
                  <a:lnTo>
                    <a:pt x="546" y="660"/>
                  </a:lnTo>
                  <a:lnTo>
                    <a:pt x="557" y="666"/>
                  </a:lnTo>
                  <a:lnTo>
                    <a:pt x="562" y="672"/>
                  </a:lnTo>
                  <a:lnTo>
                    <a:pt x="574" y="682"/>
                  </a:lnTo>
                  <a:lnTo>
                    <a:pt x="580" y="694"/>
                  </a:lnTo>
                  <a:lnTo>
                    <a:pt x="591" y="706"/>
                  </a:lnTo>
                  <a:lnTo>
                    <a:pt x="596" y="711"/>
                  </a:lnTo>
                  <a:lnTo>
                    <a:pt x="608" y="717"/>
                  </a:lnTo>
                  <a:lnTo>
                    <a:pt x="620" y="722"/>
                  </a:lnTo>
                  <a:lnTo>
                    <a:pt x="631" y="728"/>
                  </a:lnTo>
                  <a:lnTo>
                    <a:pt x="636" y="734"/>
                  </a:lnTo>
                  <a:lnTo>
                    <a:pt x="648" y="739"/>
                  </a:lnTo>
                  <a:lnTo>
                    <a:pt x="659" y="739"/>
                  </a:lnTo>
                  <a:lnTo>
                    <a:pt x="671" y="739"/>
                  </a:lnTo>
                  <a:lnTo>
                    <a:pt x="682" y="745"/>
                  </a:lnTo>
                  <a:lnTo>
                    <a:pt x="693" y="739"/>
                  </a:lnTo>
                  <a:lnTo>
                    <a:pt x="711" y="739"/>
                  </a:lnTo>
                  <a:lnTo>
                    <a:pt x="721" y="739"/>
                  </a:lnTo>
                  <a:lnTo>
                    <a:pt x="733" y="734"/>
                  </a:lnTo>
                  <a:lnTo>
                    <a:pt x="750" y="739"/>
                  </a:lnTo>
                  <a:lnTo>
                    <a:pt x="767" y="739"/>
                  </a:lnTo>
                  <a:lnTo>
                    <a:pt x="779" y="739"/>
                  </a:lnTo>
                  <a:lnTo>
                    <a:pt x="796" y="745"/>
                  </a:lnTo>
                  <a:lnTo>
                    <a:pt x="813" y="745"/>
                  </a:lnTo>
                  <a:lnTo>
                    <a:pt x="824" y="745"/>
                  </a:lnTo>
                  <a:lnTo>
                    <a:pt x="841" y="751"/>
                  </a:lnTo>
                  <a:lnTo>
                    <a:pt x="852" y="751"/>
                  </a:lnTo>
                  <a:lnTo>
                    <a:pt x="881" y="751"/>
                  </a:lnTo>
                  <a:lnTo>
                    <a:pt x="910" y="751"/>
                  </a:lnTo>
                  <a:lnTo>
                    <a:pt x="938" y="757"/>
                  </a:lnTo>
                  <a:lnTo>
                    <a:pt x="966" y="757"/>
                  </a:lnTo>
                  <a:lnTo>
                    <a:pt x="972" y="757"/>
                  </a:lnTo>
                  <a:lnTo>
                    <a:pt x="972" y="762"/>
                  </a:lnTo>
                  <a:lnTo>
                    <a:pt x="977" y="762"/>
                  </a:lnTo>
                  <a:lnTo>
                    <a:pt x="983" y="762"/>
                  </a:lnTo>
                  <a:lnTo>
                    <a:pt x="995" y="773"/>
                  </a:lnTo>
                  <a:lnTo>
                    <a:pt x="1000" y="785"/>
                  </a:lnTo>
                  <a:lnTo>
                    <a:pt x="1011" y="791"/>
                  </a:lnTo>
                  <a:lnTo>
                    <a:pt x="1017" y="802"/>
                  </a:lnTo>
                  <a:lnTo>
                    <a:pt x="1029" y="807"/>
                  </a:lnTo>
                  <a:lnTo>
                    <a:pt x="1040" y="813"/>
                  </a:lnTo>
                  <a:lnTo>
                    <a:pt x="1046" y="825"/>
                  </a:lnTo>
                  <a:lnTo>
                    <a:pt x="1057" y="831"/>
                  </a:lnTo>
                  <a:lnTo>
                    <a:pt x="1074" y="831"/>
                  </a:lnTo>
                  <a:lnTo>
                    <a:pt x="1091" y="831"/>
                  </a:lnTo>
                  <a:lnTo>
                    <a:pt x="1108" y="831"/>
                  </a:lnTo>
                  <a:lnTo>
                    <a:pt x="1125" y="831"/>
                  </a:lnTo>
                  <a:lnTo>
                    <a:pt x="1142" y="825"/>
                  </a:lnTo>
                  <a:lnTo>
                    <a:pt x="1154" y="819"/>
                  </a:lnTo>
                  <a:lnTo>
                    <a:pt x="1165" y="813"/>
                  </a:lnTo>
                  <a:lnTo>
                    <a:pt x="1176" y="807"/>
                  </a:lnTo>
                  <a:lnTo>
                    <a:pt x="1188" y="807"/>
                  </a:lnTo>
                  <a:lnTo>
                    <a:pt x="1199" y="807"/>
                  </a:lnTo>
                  <a:lnTo>
                    <a:pt x="1216" y="807"/>
                  </a:lnTo>
                  <a:lnTo>
                    <a:pt x="1228" y="807"/>
                  </a:lnTo>
                  <a:lnTo>
                    <a:pt x="1239" y="807"/>
                  </a:lnTo>
                  <a:lnTo>
                    <a:pt x="1250" y="802"/>
                  </a:lnTo>
                  <a:lnTo>
                    <a:pt x="1261" y="797"/>
                  </a:lnTo>
                  <a:lnTo>
                    <a:pt x="1273" y="791"/>
                  </a:lnTo>
                  <a:lnTo>
                    <a:pt x="1285" y="785"/>
                  </a:lnTo>
                  <a:lnTo>
                    <a:pt x="1295" y="773"/>
                  </a:lnTo>
                  <a:lnTo>
                    <a:pt x="1301" y="762"/>
                  </a:lnTo>
                  <a:lnTo>
                    <a:pt x="1313" y="751"/>
                  </a:lnTo>
                  <a:lnTo>
                    <a:pt x="1319" y="751"/>
                  </a:lnTo>
                  <a:lnTo>
                    <a:pt x="1324" y="751"/>
                  </a:lnTo>
                  <a:lnTo>
                    <a:pt x="1330" y="751"/>
                  </a:lnTo>
                  <a:lnTo>
                    <a:pt x="1335" y="745"/>
                  </a:lnTo>
                  <a:lnTo>
                    <a:pt x="1347" y="745"/>
                  </a:lnTo>
                  <a:lnTo>
                    <a:pt x="1358" y="739"/>
                  </a:lnTo>
                  <a:lnTo>
                    <a:pt x="1370" y="739"/>
                  </a:lnTo>
                  <a:lnTo>
                    <a:pt x="1375" y="734"/>
                  </a:lnTo>
                  <a:lnTo>
                    <a:pt x="1392" y="739"/>
                  </a:lnTo>
                  <a:lnTo>
                    <a:pt x="1410" y="739"/>
                  </a:lnTo>
                  <a:lnTo>
                    <a:pt x="1426" y="739"/>
                  </a:lnTo>
                  <a:lnTo>
                    <a:pt x="1444" y="739"/>
                  </a:lnTo>
                  <a:lnTo>
                    <a:pt x="1460" y="734"/>
                  </a:lnTo>
                  <a:lnTo>
                    <a:pt x="1478" y="734"/>
                  </a:lnTo>
                  <a:lnTo>
                    <a:pt x="1495" y="728"/>
                  </a:lnTo>
                  <a:lnTo>
                    <a:pt x="1512" y="722"/>
                  </a:lnTo>
                  <a:lnTo>
                    <a:pt x="1529" y="717"/>
                  </a:lnTo>
                  <a:lnTo>
                    <a:pt x="1540" y="717"/>
                  </a:lnTo>
                  <a:lnTo>
                    <a:pt x="1557" y="711"/>
                  </a:lnTo>
                  <a:lnTo>
                    <a:pt x="1569" y="706"/>
                  </a:lnTo>
                  <a:lnTo>
                    <a:pt x="1580" y="706"/>
                  </a:lnTo>
                  <a:lnTo>
                    <a:pt x="1585" y="700"/>
                  </a:lnTo>
                  <a:lnTo>
                    <a:pt x="1597" y="694"/>
                  </a:lnTo>
                  <a:lnTo>
                    <a:pt x="1603" y="688"/>
                  </a:lnTo>
                  <a:lnTo>
                    <a:pt x="1609" y="682"/>
                  </a:lnTo>
                  <a:lnTo>
                    <a:pt x="1614" y="672"/>
                  </a:lnTo>
                  <a:lnTo>
                    <a:pt x="1620" y="660"/>
                  </a:lnTo>
                  <a:lnTo>
                    <a:pt x="1625" y="654"/>
                  </a:lnTo>
                  <a:lnTo>
                    <a:pt x="1620" y="643"/>
                  </a:lnTo>
                  <a:lnTo>
                    <a:pt x="1620" y="637"/>
                  </a:lnTo>
                  <a:lnTo>
                    <a:pt x="1614" y="626"/>
                  </a:lnTo>
                  <a:lnTo>
                    <a:pt x="1609" y="620"/>
                  </a:lnTo>
                  <a:lnTo>
                    <a:pt x="1609" y="609"/>
                  </a:lnTo>
                  <a:lnTo>
                    <a:pt x="1609" y="597"/>
                  </a:lnTo>
                  <a:lnTo>
                    <a:pt x="1603" y="586"/>
                  </a:lnTo>
                  <a:lnTo>
                    <a:pt x="1603" y="575"/>
                  </a:lnTo>
                  <a:lnTo>
                    <a:pt x="1603" y="563"/>
                  </a:lnTo>
                  <a:lnTo>
                    <a:pt x="1603" y="558"/>
                  </a:lnTo>
                  <a:lnTo>
                    <a:pt x="1603" y="546"/>
                  </a:lnTo>
                  <a:lnTo>
                    <a:pt x="1603" y="535"/>
                  </a:lnTo>
                  <a:lnTo>
                    <a:pt x="1609" y="529"/>
                  </a:lnTo>
                  <a:lnTo>
                    <a:pt x="1614" y="518"/>
                  </a:lnTo>
                  <a:lnTo>
                    <a:pt x="1620" y="507"/>
                  </a:lnTo>
                  <a:lnTo>
                    <a:pt x="1620" y="495"/>
                  </a:lnTo>
                  <a:lnTo>
                    <a:pt x="1631" y="495"/>
                  </a:lnTo>
                  <a:lnTo>
                    <a:pt x="1637" y="489"/>
                  </a:lnTo>
                  <a:lnTo>
                    <a:pt x="1643" y="483"/>
                  </a:lnTo>
                  <a:lnTo>
                    <a:pt x="1648" y="478"/>
                  </a:lnTo>
                  <a:lnTo>
                    <a:pt x="1659" y="478"/>
                  </a:lnTo>
                  <a:lnTo>
                    <a:pt x="1665" y="483"/>
                  </a:lnTo>
                  <a:lnTo>
                    <a:pt x="1676" y="483"/>
                  </a:lnTo>
                  <a:lnTo>
                    <a:pt x="1682" y="483"/>
                  </a:lnTo>
                  <a:lnTo>
                    <a:pt x="1694" y="495"/>
                  </a:lnTo>
                  <a:lnTo>
                    <a:pt x="1699" y="501"/>
                  </a:lnTo>
                  <a:lnTo>
                    <a:pt x="1710" y="512"/>
                  </a:lnTo>
                  <a:lnTo>
                    <a:pt x="1716" y="523"/>
                  </a:lnTo>
                  <a:lnTo>
                    <a:pt x="1728" y="523"/>
                  </a:lnTo>
                  <a:lnTo>
                    <a:pt x="1739" y="529"/>
                  </a:lnTo>
                  <a:lnTo>
                    <a:pt x="1750" y="535"/>
                  </a:lnTo>
                  <a:lnTo>
                    <a:pt x="1762" y="535"/>
                  </a:lnTo>
                  <a:lnTo>
                    <a:pt x="1773" y="529"/>
                  </a:lnTo>
                  <a:lnTo>
                    <a:pt x="1790" y="523"/>
                  </a:lnTo>
                  <a:lnTo>
                    <a:pt x="1802" y="512"/>
                  </a:lnTo>
                  <a:lnTo>
                    <a:pt x="1819" y="507"/>
                  </a:lnTo>
                  <a:lnTo>
                    <a:pt x="1824" y="495"/>
                  </a:lnTo>
                  <a:lnTo>
                    <a:pt x="1824" y="483"/>
                  </a:lnTo>
                  <a:lnTo>
                    <a:pt x="1830" y="467"/>
                  </a:lnTo>
                  <a:lnTo>
                    <a:pt x="1830" y="455"/>
                  </a:lnTo>
                  <a:lnTo>
                    <a:pt x="1859" y="450"/>
                  </a:lnTo>
                  <a:lnTo>
                    <a:pt x="1881" y="444"/>
                  </a:lnTo>
                  <a:lnTo>
                    <a:pt x="1904" y="438"/>
                  </a:lnTo>
                  <a:lnTo>
                    <a:pt x="1927" y="433"/>
                  </a:lnTo>
                  <a:lnTo>
                    <a:pt x="1932" y="427"/>
                  </a:lnTo>
                  <a:lnTo>
                    <a:pt x="1938" y="421"/>
                  </a:lnTo>
                  <a:lnTo>
                    <a:pt x="1944" y="416"/>
                  </a:lnTo>
                  <a:lnTo>
                    <a:pt x="1949" y="410"/>
                  </a:lnTo>
                  <a:lnTo>
                    <a:pt x="1955" y="398"/>
                  </a:lnTo>
                  <a:lnTo>
                    <a:pt x="1955" y="393"/>
                  </a:lnTo>
                  <a:lnTo>
                    <a:pt x="1960" y="382"/>
                  </a:lnTo>
                  <a:lnTo>
                    <a:pt x="1960" y="376"/>
                  </a:lnTo>
                  <a:lnTo>
                    <a:pt x="1966" y="376"/>
                  </a:lnTo>
                  <a:lnTo>
                    <a:pt x="1972" y="370"/>
                  </a:lnTo>
                  <a:lnTo>
                    <a:pt x="1978" y="370"/>
                  </a:lnTo>
                  <a:lnTo>
                    <a:pt x="1984" y="370"/>
                  </a:lnTo>
                  <a:lnTo>
                    <a:pt x="1989" y="376"/>
                  </a:lnTo>
                  <a:lnTo>
                    <a:pt x="1994" y="376"/>
                  </a:lnTo>
                  <a:lnTo>
                    <a:pt x="2000" y="382"/>
                  </a:lnTo>
                  <a:lnTo>
                    <a:pt x="2006" y="387"/>
                  </a:lnTo>
                  <a:lnTo>
                    <a:pt x="2023" y="376"/>
                  </a:lnTo>
                  <a:lnTo>
                    <a:pt x="2034" y="370"/>
                  </a:lnTo>
                  <a:lnTo>
                    <a:pt x="2052" y="358"/>
                  </a:lnTo>
                  <a:lnTo>
                    <a:pt x="2063" y="348"/>
                  </a:lnTo>
                  <a:lnTo>
                    <a:pt x="2074" y="353"/>
                  </a:lnTo>
                  <a:lnTo>
                    <a:pt x="2086" y="353"/>
                  </a:lnTo>
                  <a:lnTo>
                    <a:pt x="2097" y="353"/>
                  </a:lnTo>
                  <a:lnTo>
                    <a:pt x="2109" y="358"/>
                  </a:lnTo>
                  <a:lnTo>
                    <a:pt x="2109" y="358"/>
                  </a:lnTo>
                  <a:lnTo>
                    <a:pt x="2114" y="353"/>
                  </a:lnTo>
                  <a:lnTo>
                    <a:pt x="2114" y="353"/>
                  </a:lnTo>
                  <a:lnTo>
                    <a:pt x="2125" y="336"/>
                  </a:lnTo>
                  <a:lnTo>
                    <a:pt x="2125" y="336"/>
                  </a:lnTo>
                  <a:lnTo>
                    <a:pt x="2137" y="324"/>
                  </a:lnTo>
                  <a:lnTo>
                    <a:pt x="2137" y="324"/>
                  </a:lnTo>
                  <a:lnTo>
                    <a:pt x="2154" y="319"/>
                  </a:lnTo>
                  <a:lnTo>
                    <a:pt x="2154" y="319"/>
                  </a:lnTo>
                  <a:lnTo>
                    <a:pt x="2177" y="313"/>
                  </a:lnTo>
                  <a:lnTo>
                    <a:pt x="2177" y="313"/>
                  </a:lnTo>
                  <a:lnTo>
                    <a:pt x="2194" y="308"/>
                  </a:lnTo>
                  <a:lnTo>
                    <a:pt x="2194" y="308"/>
                  </a:lnTo>
                  <a:lnTo>
                    <a:pt x="2211" y="313"/>
                  </a:lnTo>
                  <a:lnTo>
                    <a:pt x="2211" y="313"/>
                  </a:lnTo>
                  <a:lnTo>
                    <a:pt x="2216" y="313"/>
                  </a:lnTo>
                  <a:lnTo>
                    <a:pt x="2222" y="302"/>
                  </a:lnTo>
                  <a:lnTo>
                    <a:pt x="2222" y="296"/>
                  </a:lnTo>
                  <a:lnTo>
                    <a:pt x="2228" y="290"/>
                  </a:lnTo>
                  <a:lnTo>
                    <a:pt x="2228" y="279"/>
                  </a:lnTo>
                  <a:lnTo>
                    <a:pt x="2222" y="273"/>
                  </a:lnTo>
                  <a:lnTo>
                    <a:pt x="2216" y="268"/>
                  </a:lnTo>
                  <a:lnTo>
                    <a:pt x="2211" y="262"/>
                  </a:lnTo>
                  <a:lnTo>
                    <a:pt x="2199" y="251"/>
                  </a:lnTo>
                  <a:lnTo>
                    <a:pt x="2188" y="251"/>
                  </a:lnTo>
                  <a:lnTo>
                    <a:pt x="2177" y="245"/>
                  </a:lnTo>
                  <a:lnTo>
                    <a:pt x="2165" y="239"/>
                  </a:lnTo>
                  <a:lnTo>
                    <a:pt x="2148" y="233"/>
                  </a:lnTo>
                  <a:lnTo>
                    <a:pt x="2143" y="228"/>
                  </a:lnTo>
                  <a:lnTo>
                    <a:pt x="2137" y="223"/>
                  </a:lnTo>
                  <a:lnTo>
                    <a:pt x="2125" y="211"/>
                  </a:lnTo>
                  <a:lnTo>
                    <a:pt x="2119" y="205"/>
                  </a:lnTo>
                  <a:lnTo>
                    <a:pt x="2114" y="199"/>
                  </a:lnTo>
                  <a:lnTo>
                    <a:pt x="2109" y="194"/>
                  </a:lnTo>
                  <a:lnTo>
                    <a:pt x="2109" y="188"/>
                  </a:lnTo>
                  <a:lnTo>
                    <a:pt x="2103" y="183"/>
                  </a:lnTo>
                  <a:lnTo>
                    <a:pt x="2097" y="183"/>
                  </a:lnTo>
                  <a:lnTo>
                    <a:pt x="2091" y="183"/>
                  </a:lnTo>
                  <a:lnTo>
                    <a:pt x="2086" y="177"/>
                  </a:lnTo>
                  <a:lnTo>
                    <a:pt x="2080" y="177"/>
                  </a:lnTo>
                  <a:lnTo>
                    <a:pt x="2069" y="188"/>
                  </a:lnTo>
                  <a:lnTo>
                    <a:pt x="2057" y="199"/>
                  </a:lnTo>
                  <a:lnTo>
                    <a:pt x="2052" y="205"/>
                  </a:lnTo>
                  <a:lnTo>
                    <a:pt x="2040" y="217"/>
                  </a:lnTo>
                  <a:lnTo>
                    <a:pt x="2029" y="217"/>
                  </a:lnTo>
                  <a:lnTo>
                    <a:pt x="2018" y="223"/>
                  </a:lnTo>
                  <a:lnTo>
                    <a:pt x="2006" y="223"/>
                  </a:lnTo>
                  <a:lnTo>
                    <a:pt x="1989" y="223"/>
                  </a:lnTo>
                  <a:lnTo>
                    <a:pt x="1978" y="217"/>
                  </a:lnTo>
                  <a:lnTo>
                    <a:pt x="1960" y="217"/>
                  </a:lnTo>
                  <a:lnTo>
                    <a:pt x="1949" y="211"/>
                  </a:lnTo>
                  <a:lnTo>
                    <a:pt x="1932" y="205"/>
                  </a:lnTo>
                  <a:lnTo>
                    <a:pt x="1938" y="194"/>
                  </a:lnTo>
                  <a:lnTo>
                    <a:pt x="1938" y="188"/>
                  </a:lnTo>
                  <a:lnTo>
                    <a:pt x="1938" y="177"/>
                  </a:lnTo>
                  <a:lnTo>
                    <a:pt x="1938" y="171"/>
                  </a:lnTo>
                  <a:lnTo>
                    <a:pt x="1938" y="171"/>
                  </a:lnTo>
                  <a:lnTo>
                    <a:pt x="1944" y="165"/>
                  </a:lnTo>
                  <a:lnTo>
                    <a:pt x="1944" y="165"/>
                  </a:lnTo>
                  <a:lnTo>
                    <a:pt x="1949" y="148"/>
                  </a:lnTo>
                  <a:lnTo>
                    <a:pt x="1949" y="148"/>
                  </a:lnTo>
                  <a:lnTo>
                    <a:pt x="1960" y="131"/>
                  </a:lnTo>
                  <a:lnTo>
                    <a:pt x="1960" y="131"/>
                  </a:lnTo>
                  <a:lnTo>
                    <a:pt x="1960" y="114"/>
                  </a:lnTo>
                  <a:lnTo>
                    <a:pt x="1960" y="114"/>
                  </a:lnTo>
                  <a:lnTo>
                    <a:pt x="1955" y="103"/>
                  </a:lnTo>
                  <a:lnTo>
                    <a:pt x="1955" y="103"/>
                  </a:lnTo>
                  <a:lnTo>
                    <a:pt x="1949" y="92"/>
                  </a:lnTo>
                  <a:lnTo>
                    <a:pt x="1949" y="92"/>
                  </a:lnTo>
                  <a:lnTo>
                    <a:pt x="1949" y="86"/>
                  </a:lnTo>
                  <a:lnTo>
                    <a:pt x="1949" y="86"/>
                  </a:lnTo>
                  <a:lnTo>
                    <a:pt x="1949" y="80"/>
                  </a:lnTo>
                  <a:lnTo>
                    <a:pt x="1955" y="63"/>
                  </a:lnTo>
                  <a:lnTo>
                    <a:pt x="1966" y="40"/>
                  </a:lnTo>
                  <a:lnTo>
                    <a:pt x="1972" y="18"/>
                  </a:lnTo>
                  <a:lnTo>
                    <a:pt x="197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Freeform 448"/>
            <p:cNvSpPr>
              <a:spLocks noChangeArrowheads="1"/>
            </p:cNvSpPr>
            <p:nvPr/>
          </p:nvSpPr>
          <p:spPr bwMode="auto">
            <a:xfrm>
              <a:off x="6253163" y="2640013"/>
              <a:ext cx="1046162" cy="331787"/>
            </a:xfrm>
            <a:custGeom>
              <a:avLst/>
              <a:gdLst>
                <a:gd name="T0" fmla="*/ 108 w 2905"/>
                <a:gd name="T1" fmla="*/ 880 h 921"/>
                <a:gd name="T2" fmla="*/ 85 w 2905"/>
                <a:gd name="T3" fmla="*/ 795 h 921"/>
                <a:gd name="T4" fmla="*/ 40 w 2905"/>
                <a:gd name="T5" fmla="*/ 784 h 921"/>
                <a:gd name="T6" fmla="*/ 28 w 2905"/>
                <a:gd name="T7" fmla="*/ 721 h 921"/>
                <a:gd name="T8" fmla="*/ 12 w 2905"/>
                <a:gd name="T9" fmla="*/ 676 h 921"/>
                <a:gd name="T10" fmla="*/ 46 w 2905"/>
                <a:gd name="T11" fmla="*/ 630 h 921"/>
                <a:gd name="T12" fmla="*/ 28 w 2905"/>
                <a:gd name="T13" fmla="*/ 596 h 921"/>
                <a:gd name="T14" fmla="*/ 51 w 2905"/>
                <a:gd name="T15" fmla="*/ 528 h 921"/>
                <a:gd name="T16" fmla="*/ 80 w 2905"/>
                <a:gd name="T17" fmla="*/ 511 h 921"/>
                <a:gd name="T18" fmla="*/ 125 w 2905"/>
                <a:gd name="T19" fmla="*/ 499 h 921"/>
                <a:gd name="T20" fmla="*/ 187 w 2905"/>
                <a:gd name="T21" fmla="*/ 511 h 921"/>
                <a:gd name="T22" fmla="*/ 159 w 2905"/>
                <a:gd name="T23" fmla="*/ 454 h 921"/>
                <a:gd name="T24" fmla="*/ 193 w 2905"/>
                <a:gd name="T25" fmla="*/ 403 h 921"/>
                <a:gd name="T26" fmla="*/ 239 w 2905"/>
                <a:gd name="T27" fmla="*/ 397 h 921"/>
                <a:gd name="T28" fmla="*/ 307 w 2905"/>
                <a:gd name="T29" fmla="*/ 352 h 921"/>
                <a:gd name="T30" fmla="*/ 318 w 2905"/>
                <a:gd name="T31" fmla="*/ 312 h 921"/>
                <a:gd name="T32" fmla="*/ 392 w 2905"/>
                <a:gd name="T33" fmla="*/ 318 h 921"/>
                <a:gd name="T34" fmla="*/ 403 w 2905"/>
                <a:gd name="T35" fmla="*/ 306 h 921"/>
                <a:gd name="T36" fmla="*/ 443 w 2905"/>
                <a:gd name="T37" fmla="*/ 335 h 921"/>
                <a:gd name="T38" fmla="*/ 461 w 2905"/>
                <a:gd name="T39" fmla="*/ 358 h 921"/>
                <a:gd name="T40" fmla="*/ 517 w 2905"/>
                <a:gd name="T41" fmla="*/ 386 h 921"/>
                <a:gd name="T42" fmla="*/ 551 w 2905"/>
                <a:gd name="T43" fmla="*/ 426 h 921"/>
                <a:gd name="T44" fmla="*/ 596 w 2905"/>
                <a:gd name="T45" fmla="*/ 449 h 921"/>
                <a:gd name="T46" fmla="*/ 620 w 2905"/>
                <a:gd name="T47" fmla="*/ 483 h 921"/>
                <a:gd name="T48" fmla="*/ 631 w 2905"/>
                <a:gd name="T49" fmla="*/ 437 h 921"/>
                <a:gd name="T50" fmla="*/ 699 w 2905"/>
                <a:gd name="T51" fmla="*/ 449 h 921"/>
                <a:gd name="T52" fmla="*/ 767 w 2905"/>
                <a:gd name="T53" fmla="*/ 420 h 921"/>
                <a:gd name="T54" fmla="*/ 824 w 2905"/>
                <a:gd name="T55" fmla="*/ 431 h 921"/>
                <a:gd name="T56" fmla="*/ 864 w 2905"/>
                <a:gd name="T57" fmla="*/ 437 h 921"/>
                <a:gd name="T58" fmla="*/ 938 w 2905"/>
                <a:gd name="T59" fmla="*/ 494 h 921"/>
                <a:gd name="T60" fmla="*/ 989 w 2905"/>
                <a:gd name="T61" fmla="*/ 471 h 921"/>
                <a:gd name="T62" fmla="*/ 943 w 2905"/>
                <a:gd name="T63" fmla="*/ 414 h 921"/>
                <a:gd name="T64" fmla="*/ 943 w 2905"/>
                <a:gd name="T65" fmla="*/ 329 h 921"/>
                <a:gd name="T66" fmla="*/ 915 w 2905"/>
                <a:gd name="T67" fmla="*/ 238 h 921"/>
                <a:gd name="T68" fmla="*/ 949 w 2905"/>
                <a:gd name="T69" fmla="*/ 147 h 921"/>
                <a:gd name="T70" fmla="*/ 966 w 2905"/>
                <a:gd name="T71" fmla="*/ 79 h 921"/>
                <a:gd name="T72" fmla="*/ 1057 w 2905"/>
                <a:gd name="T73" fmla="*/ 85 h 921"/>
                <a:gd name="T74" fmla="*/ 1176 w 2905"/>
                <a:gd name="T75" fmla="*/ 90 h 921"/>
                <a:gd name="T76" fmla="*/ 1330 w 2905"/>
                <a:gd name="T77" fmla="*/ 62 h 921"/>
                <a:gd name="T78" fmla="*/ 1455 w 2905"/>
                <a:gd name="T79" fmla="*/ 16 h 921"/>
                <a:gd name="T80" fmla="*/ 1535 w 2905"/>
                <a:gd name="T81" fmla="*/ 11 h 921"/>
                <a:gd name="T82" fmla="*/ 1563 w 2905"/>
                <a:gd name="T83" fmla="*/ 56 h 921"/>
                <a:gd name="T84" fmla="*/ 1603 w 2905"/>
                <a:gd name="T85" fmla="*/ 113 h 921"/>
                <a:gd name="T86" fmla="*/ 1676 w 2905"/>
                <a:gd name="T87" fmla="*/ 85 h 921"/>
                <a:gd name="T88" fmla="*/ 1745 w 2905"/>
                <a:gd name="T89" fmla="*/ 102 h 921"/>
                <a:gd name="T90" fmla="*/ 1773 w 2905"/>
                <a:gd name="T91" fmla="*/ 113 h 921"/>
                <a:gd name="T92" fmla="*/ 1824 w 2905"/>
                <a:gd name="T93" fmla="*/ 147 h 921"/>
                <a:gd name="T94" fmla="*/ 1984 w 2905"/>
                <a:gd name="T95" fmla="*/ 85 h 921"/>
                <a:gd name="T96" fmla="*/ 2085 w 2905"/>
                <a:gd name="T97" fmla="*/ 68 h 921"/>
                <a:gd name="T98" fmla="*/ 2148 w 2905"/>
                <a:gd name="T99" fmla="*/ 215 h 921"/>
                <a:gd name="T100" fmla="*/ 2234 w 2905"/>
                <a:gd name="T101" fmla="*/ 397 h 921"/>
                <a:gd name="T102" fmla="*/ 2313 w 2905"/>
                <a:gd name="T103" fmla="*/ 431 h 921"/>
                <a:gd name="T104" fmla="*/ 2398 w 2905"/>
                <a:gd name="T105" fmla="*/ 420 h 921"/>
                <a:gd name="T106" fmla="*/ 2483 w 2905"/>
                <a:gd name="T107" fmla="*/ 494 h 921"/>
                <a:gd name="T108" fmla="*/ 2523 w 2905"/>
                <a:gd name="T109" fmla="*/ 590 h 921"/>
                <a:gd name="T110" fmla="*/ 2637 w 2905"/>
                <a:gd name="T111" fmla="*/ 602 h 921"/>
                <a:gd name="T112" fmla="*/ 2779 w 2905"/>
                <a:gd name="T113" fmla="*/ 562 h 921"/>
                <a:gd name="T114" fmla="*/ 2836 w 2905"/>
                <a:gd name="T115" fmla="*/ 63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5" h="921">
                  <a:moveTo>
                    <a:pt x="119" y="920"/>
                  </a:moveTo>
                  <a:lnTo>
                    <a:pt x="119" y="920"/>
                  </a:lnTo>
                  <a:lnTo>
                    <a:pt x="119" y="914"/>
                  </a:lnTo>
                  <a:lnTo>
                    <a:pt x="119" y="914"/>
                  </a:lnTo>
                  <a:lnTo>
                    <a:pt x="108" y="903"/>
                  </a:lnTo>
                  <a:lnTo>
                    <a:pt x="108" y="903"/>
                  </a:lnTo>
                  <a:lnTo>
                    <a:pt x="108" y="892"/>
                  </a:lnTo>
                  <a:lnTo>
                    <a:pt x="108" y="892"/>
                  </a:lnTo>
                  <a:lnTo>
                    <a:pt x="108" y="880"/>
                  </a:lnTo>
                  <a:lnTo>
                    <a:pt x="108" y="880"/>
                  </a:lnTo>
                  <a:lnTo>
                    <a:pt x="114" y="869"/>
                  </a:lnTo>
                  <a:lnTo>
                    <a:pt x="114" y="869"/>
                  </a:lnTo>
                  <a:lnTo>
                    <a:pt x="114" y="858"/>
                  </a:lnTo>
                  <a:lnTo>
                    <a:pt x="114" y="858"/>
                  </a:lnTo>
                  <a:lnTo>
                    <a:pt x="108" y="847"/>
                  </a:lnTo>
                  <a:lnTo>
                    <a:pt x="108" y="847"/>
                  </a:lnTo>
                  <a:lnTo>
                    <a:pt x="108" y="847"/>
                  </a:lnTo>
                  <a:lnTo>
                    <a:pt x="102" y="829"/>
                  </a:lnTo>
                  <a:lnTo>
                    <a:pt x="91" y="813"/>
                  </a:lnTo>
                  <a:lnTo>
                    <a:pt x="85" y="795"/>
                  </a:lnTo>
                  <a:lnTo>
                    <a:pt x="80" y="778"/>
                  </a:lnTo>
                  <a:lnTo>
                    <a:pt x="80" y="778"/>
                  </a:lnTo>
                  <a:lnTo>
                    <a:pt x="74" y="778"/>
                  </a:lnTo>
                  <a:lnTo>
                    <a:pt x="74" y="778"/>
                  </a:lnTo>
                  <a:lnTo>
                    <a:pt x="62" y="784"/>
                  </a:lnTo>
                  <a:lnTo>
                    <a:pt x="62" y="784"/>
                  </a:lnTo>
                  <a:lnTo>
                    <a:pt x="46" y="789"/>
                  </a:lnTo>
                  <a:lnTo>
                    <a:pt x="46" y="789"/>
                  </a:lnTo>
                  <a:lnTo>
                    <a:pt x="46" y="789"/>
                  </a:lnTo>
                  <a:lnTo>
                    <a:pt x="40" y="784"/>
                  </a:lnTo>
                  <a:lnTo>
                    <a:pt x="40" y="784"/>
                  </a:lnTo>
                  <a:lnTo>
                    <a:pt x="40" y="767"/>
                  </a:lnTo>
                  <a:lnTo>
                    <a:pt x="40" y="767"/>
                  </a:lnTo>
                  <a:lnTo>
                    <a:pt x="46" y="750"/>
                  </a:lnTo>
                  <a:lnTo>
                    <a:pt x="46" y="750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34" y="727"/>
                  </a:lnTo>
                  <a:lnTo>
                    <a:pt x="28" y="721"/>
                  </a:lnTo>
                  <a:lnTo>
                    <a:pt x="28" y="721"/>
                  </a:lnTo>
                  <a:lnTo>
                    <a:pt x="17" y="716"/>
                  </a:lnTo>
                  <a:lnTo>
                    <a:pt x="17" y="716"/>
                  </a:lnTo>
                  <a:lnTo>
                    <a:pt x="6" y="710"/>
                  </a:lnTo>
                  <a:lnTo>
                    <a:pt x="6" y="710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6" y="687"/>
                  </a:lnTo>
                  <a:lnTo>
                    <a:pt x="6" y="687"/>
                  </a:lnTo>
                  <a:lnTo>
                    <a:pt x="12" y="676"/>
                  </a:lnTo>
                  <a:lnTo>
                    <a:pt x="12" y="676"/>
                  </a:lnTo>
                  <a:lnTo>
                    <a:pt x="22" y="659"/>
                  </a:lnTo>
                  <a:lnTo>
                    <a:pt x="22" y="659"/>
                  </a:lnTo>
                  <a:lnTo>
                    <a:pt x="34" y="642"/>
                  </a:lnTo>
                  <a:lnTo>
                    <a:pt x="34" y="642"/>
                  </a:lnTo>
                  <a:lnTo>
                    <a:pt x="34" y="636"/>
                  </a:lnTo>
                  <a:lnTo>
                    <a:pt x="34" y="636"/>
                  </a:lnTo>
                  <a:lnTo>
                    <a:pt x="40" y="636"/>
                  </a:lnTo>
                  <a:lnTo>
                    <a:pt x="40" y="636"/>
                  </a:lnTo>
                  <a:lnTo>
                    <a:pt x="46" y="630"/>
                  </a:lnTo>
                  <a:lnTo>
                    <a:pt x="46" y="630"/>
                  </a:lnTo>
                  <a:lnTo>
                    <a:pt x="51" y="624"/>
                  </a:lnTo>
                  <a:lnTo>
                    <a:pt x="51" y="624"/>
                  </a:lnTo>
                  <a:lnTo>
                    <a:pt x="51" y="613"/>
                  </a:lnTo>
                  <a:lnTo>
                    <a:pt x="51" y="613"/>
                  </a:lnTo>
                  <a:lnTo>
                    <a:pt x="46" y="602"/>
                  </a:lnTo>
                  <a:lnTo>
                    <a:pt x="46" y="602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28" y="596"/>
                  </a:lnTo>
                  <a:lnTo>
                    <a:pt x="34" y="590"/>
                  </a:lnTo>
                  <a:lnTo>
                    <a:pt x="34" y="590"/>
                  </a:lnTo>
                  <a:lnTo>
                    <a:pt x="46" y="574"/>
                  </a:lnTo>
                  <a:lnTo>
                    <a:pt x="46" y="574"/>
                  </a:lnTo>
                  <a:lnTo>
                    <a:pt x="51" y="551"/>
                  </a:lnTo>
                  <a:lnTo>
                    <a:pt x="51" y="551"/>
                  </a:lnTo>
                  <a:lnTo>
                    <a:pt x="51" y="539"/>
                  </a:lnTo>
                  <a:lnTo>
                    <a:pt x="51" y="528"/>
                  </a:lnTo>
                  <a:lnTo>
                    <a:pt x="51" y="528"/>
                  </a:lnTo>
                  <a:lnTo>
                    <a:pt x="51" y="528"/>
                  </a:lnTo>
                  <a:lnTo>
                    <a:pt x="51" y="523"/>
                  </a:lnTo>
                  <a:lnTo>
                    <a:pt x="51" y="523"/>
                  </a:lnTo>
                  <a:lnTo>
                    <a:pt x="62" y="523"/>
                  </a:lnTo>
                  <a:lnTo>
                    <a:pt x="62" y="523"/>
                  </a:lnTo>
                  <a:lnTo>
                    <a:pt x="74" y="517"/>
                  </a:lnTo>
                  <a:lnTo>
                    <a:pt x="74" y="517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5" y="499"/>
                  </a:lnTo>
                  <a:lnTo>
                    <a:pt x="85" y="499"/>
                  </a:lnTo>
                  <a:lnTo>
                    <a:pt x="97" y="483"/>
                  </a:lnTo>
                  <a:lnTo>
                    <a:pt x="97" y="483"/>
                  </a:lnTo>
                  <a:lnTo>
                    <a:pt x="108" y="477"/>
                  </a:lnTo>
                  <a:lnTo>
                    <a:pt x="108" y="477"/>
                  </a:lnTo>
                  <a:lnTo>
                    <a:pt x="114" y="477"/>
                  </a:lnTo>
                  <a:lnTo>
                    <a:pt x="119" y="483"/>
                  </a:lnTo>
                  <a:lnTo>
                    <a:pt x="119" y="483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31" y="517"/>
                  </a:lnTo>
                  <a:lnTo>
                    <a:pt x="131" y="517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42" y="539"/>
                  </a:lnTo>
                  <a:lnTo>
                    <a:pt x="153" y="534"/>
                  </a:lnTo>
                  <a:lnTo>
                    <a:pt x="165" y="523"/>
                  </a:lnTo>
                  <a:lnTo>
                    <a:pt x="176" y="517"/>
                  </a:lnTo>
                  <a:lnTo>
                    <a:pt x="187" y="511"/>
                  </a:lnTo>
                  <a:lnTo>
                    <a:pt x="187" y="511"/>
                  </a:lnTo>
                  <a:lnTo>
                    <a:pt x="182" y="505"/>
                  </a:lnTo>
                  <a:lnTo>
                    <a:pt x="182" y="505"/>
                  </a:lnTo>
                  <a:lnTo>
                    <a:pt x="171" y="494"/>
                  </a:lnTo>
                  <a:lnTo>
                    <a:pt x="171" y="494"/>
                  </a:lnTo>
                  <a:lnTo>
                    <a:pt x="159" y="483"/>
                  </a:lnTo>
                  <a:lnTo>
                    <a:pt x="159" y="483"/>
                  </a:lnTo>
                  <a:lnTo>
                    <a:pt x="153" y="471"/>
                  </a:lnTo>
                  <a:lnTo>
                    <a:pt x="153" y="471"/>
                  </a:lnTo>
                  <a:lnTo>
                    <a:pt x="159" y="454"/>
                  </a:lnTo>
                  <a:lnTo>
                    <a:pt x="159" y="454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65" y="426"/>
                  </a:lnTo>
                  <a:lnTo>
                    <a:pt x="165" y="426"/>
                  </a:lnTo>
                  <a:lnTo>
                    <a:pt x="176" y="420"/>
                  </a:lnTo>
                  <a:lnTo>
                    <a:pt x="176" y="420"/>
                  </a:lnTo>
                  <a:lnTo>
                    <a:pt x="182" y="414"/>
                  </a:lnTo>
                  <a:lnTo>
                    <a:pt x="182" y="414"/>
                  </a:lnTo>
                  <a:lnTo>
                    <a:pt x="193" y="403"/>
                  </a:lnTo>
                  <a:lnTo>
                    <a:pt x="193" y="403"/>
                  </a:lnTo>
                  <a:lnTo>
                    <a:pt x="199" y="392"/>
                  </a:lnTo>
                  <a:lnTo>
                    <a:pt x="199" y="392"/>
                  </a:lnTo>
                  <a:lnTo>
                    <a:pt x="205" y="392"/>
                  </a:lnTo>
                  <a:lnTo>
                    <a:pt x="210" y="392"/>
                  </a:lnTo>
                  <a:lnTo>
                    <a:pt x="210" y="392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39" y="397"/>
                  </a:lnTo>
                  <a:lnTo>
                    <a:pt x="239" y="397"/>
                  </a:lnTo>
                  <a:lnTo>
                    <a:pt x="256" y="397"/>
                  </a:lnTo>
                  <a:lnTo>
                    <a:pt x="256" y="397"/>
                  </a:lnTo>
                  <a:lnTo>
                    <a:pt x="261" y="397"/>
                  </a:lnTo>
                  <a:lnTo>
                    <a:pt x="261" y="397"/>
                  </a:lnTo>
                  <a:lnTo>
                    <a:pt x="267" y="386"/>
                  </a:lnTo>
                  <a:lnTo>
                    <a:pt x="267" y="386"/>
                  </a:lnTo>
                  <a:lnTo>
                    <a:pt x="284" y="369"/>
                  </a:lnTo>
                  <a:lnTo>
                    <a:pt x="284" y="369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18" y="335"/>
                  </a:lnTo>
                  <a:lnTo>
                    <a:pt x="318" y="335"/>
                  </a:lnTo>
                  <a:lnTo>
                    <a:pt x="318" y="329"/>
                  </a:lnTo>
                  <a:lnTo>
                    <a:pt x="318" y="329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07" y="318"/>
                  </a:lnTo>
                  <a:lnTo>
                    <a:pt x="307" y="318"/>
                  </a:lnTo>
                  <a:lnTo>
                    <a:pt x="301" y="318"/>
                  </a:lnTo>
                  <a:lnTo>
                    <a:pt x="318" y="312"/>
                  </a:lnTo>
                  <a:lnTo>
                    <a:pt x="336" y="312"/>
                  </a:lnTo>
                  <a:lnTo>
                    <a:pt x="352" y="306"/>
                  </a:lnTo>
                  <a:lnTo>
                    <a:pt x="369" y="301"/>
                  </a:lnTo>
                  <a:lnTo>
                    <a:pt x="369" y="306"/>
                  </a:lnTo>
                  <a:lnTo>
                    <a:pt x="369" y="312"/>
                  </a:lnTo>
                  <a:lnTo>
                    <a:pt x="369" y="318"/>
                  </a:lnTo>
                  <a:lnTo>
                    <a:pt x="369" y="324"/>
                  </a:lnTo>
                  <a:lnTo>
                    <a:pt x="375" y="324"/>
                  </a:lnTo>
                  <a:lnTo>
                    <a:pt x="386" y="324"/>
                  </a:lnTo>
                  <a:lnTo>
                    <a:pt x="392" y="318"/>
                  </a:lnTo>
                  <a:lnTo>
                    <a:pt x="403" y="318"/>
                  </a:lnTo>
                  <a:lnTo>
                    <a:pt x="403" y="318"/>
                  </a:lnTo>
                  <a:lnTo>
                    <a:pt x="398" y="318"/>
                  </a:lnTo>
                  <a:lnTo>
                    <a:pt x="398" y="318"/>
                  </a:lnTo>
                  <a:lnTo>
                    <a:pt x="398" y="312"/>
                  </a:lnTo>
                  <a:lnTo>
                    <a:pt x="398" y="312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3" y="306"/>
                  </a:lnTo>
                  <a:lnTo>
                    <a:pt x="403" y="306"/>
                  </a:lnTo>
                  <a:lnTo>
                    <a:pt x="409" y="306"/>
                  </a:lnTo>
                  <a:lnTo>
                    <a:pt x="409" y="306"/>
                  </a:lnTo>
                  <a:lnTo>
                    <a:pt x="421" y="306"/>
                  </a:lnTo>
                  <a:lnTo>
                    <a:pt x="421" y="306"/>
                  </a:lnTo>
                  <a:lnTo>
                    <a:pt x="432" y="312"/>
                  </a:lnTo>
                  <a:lnTo>
                    <a:pt x="432" y="312"/>
                  </a:lnTo>
                  <a:lnTo>
                    <a:pt x="437" y="324"/>
                  </a:lnTo>
                  <a:lnTo>
                    <a:pt x="437" y="324"/>
                  </a:lnTo>
                  <a:lnTo>
                    <a:pt x="443" y="335"/>
                  </a:lnTo>
                  <a:lnTo>
                    <a:pt x="443" y="335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3" y="352"/>
                  </a:lnTo>
                  <a:lnTo>
                    <a:pt x="443" y="352"/>
                  </a:lnTo>
                  <a:lnTo>
                    <a:pt x="443" y="358"/>
                  </a:lnTo>
                  <a:lnTo>
                    <a:pt x="443" y="358"/>
                  </a:lnTo>
                  <a:lnTo>
                    <a:pt x="449" y="358"/>
                  </a:lnTo>
                  <a:lnTo>
                    <a:pt x="449" y="358"/>
                  </a:lnTo>
                  <a:lnTo>
                    <a:pt x="461" y="358"/>
                  </a:lnTo>
                  <a:lnTo>
                    <a:pt x="461" y="358"/>
                  </a:lnTo>
                  <a:lnTo>
                    <a:pt x="472" y="358"/>
                  </a:lnTo>
                  <a:lnTo>
                    <a:pt x="472" y="358"/>
                  </a:lnTo>
                  <a:lnTo>
                    <a:pt x="489" y="364"/>
                  </a:lnTo>
                  <a:lnTo>
                    <a:pt x="489" y="364"/>
                  </a:lnTo>
                  <a:lnTo>
                    <a:pt x="500" y="369"/>
                  </a:lnTo>
                  <a:lnTo>
                    <a:pt x="500" y="369"/>
                  </a:lnTo>
                  <a:lnTo>
                    <a:pt x="511" y="374"/>
                  </a:lnTo>
                  <a:lnTo>
                    <a:pt x="511" y="374"/>
                  </a:lnTo>
                  <a:lnTo>
                    <a:pt x="517" y="386"/>
                  </a:lnTo>
                  <a:lnTo>
                    <a:pt x="517" y="386"/>
                  </a:lnTo>
                  <a:lnTo>
                    <a:pt x="523" y="397"/>
                  </a:lnTo>
                  <a:lnTo>
                    <a:pt x="523" y="397"/>
                  </a:lnTo>
                  <a:lnTo>
                    <a:pt x="528" y="409"/>
                  </a:lnTo>
                  <a:lnTo>
                    <a:pt x="528" y="409"/>
                  </a:lnTo>
                  <a:lnTo>
                    <a:pt x="534" y="414"/>
                  </a:lnTo>
                  <a:lnTo>
                    <a:pt x="534" y="414"/>
                  </a:lnTo>
                  <a:lnTo>
                    <a:pt x="546" y="420"/>
                  </a:lnTo>
                  <a:lnTo>
                    <a:pt x="546" y="420"/>
                  </a:lnTo>
                  <a:lnTo>
                    <a:pt x="551" y="426"/>
                  </a:lnTo>
                  <a:lnTo>
                    <a:pt x="551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74" y="420"/>
                  </a:lnTo>
                  <a:lnTo>
                    <a:pt x="574" y="420"/>
                  </a:lnTo>
                  <a:lnTo>
                    <a:pt x="586" y="426"/>
                  </a:lnTo>
                  <a:lnTo>
                    <a:pt x="586" y="426"/>
                  </a:lnTo>
                  <a:lnTo>
                    <a:pt x="596" y="431"/>
                  </a:lnTo>
                  <a:lnTo>
                    <a:pt x="596" y="431"/>
                  </a:lnTo>
                  <a:lnTo>
                    <a:pt x="596" y="449"/>
                  </a:lnTo>
                  <a:lnTo>
                    <a:pt x="596" y="449"/>
                  </a:lnTo>
                  <a:lnTo>
                    <a:pt x="591" y="460"/>
                  </a:lnTo>
                  <a:lnTo>
                    <a:pt x="591" y="46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0" y="477"/>
                  </a:lnTo>
                  <a:lnTo>
                    <a:pt x="591" y="477"/>
                  </a:lnTo>
                  <a:lnTo>
                    <a:pt x="602" y="483"/>
                  </a:lnTo>
                  <a:lnTo>
                    <a:pt x="608" y="483"/>
                  </a:lnTo>
                  <a:lnTo>
                    <a:pt x="620" y="483"/>
                  </a:lnTo>
                  <a:lnTo>
                    <a:pt x="620" y="483"/>
                  </a:lnTo>
                  <a:lnTo>
                    <a:pt x="620" y="477"/>
                  </a:lnTo>
                  <a:lnTo>
                    <a:pt x="620" y="477"/>
                  </a:lnTo>
                  <a:lnTo>
                    <a:pt x="620" y="460"/>
                  </a:lnTo>
                  <a:lnTo>
                    <a:pt x="620" y="460"/>
                  </a:lnTo>
                  <a:lnTo>
                    <a:pt x="620" y="449"/>
                  </a:lnTo>
                  <a:lnTo>
                    <a:pt x="620" y="449"/>
                  </a:lnTo>
                  <a:lnTo>
                    <a:pt x="625" y="437"/>
                  </a:lnTo>
                  <a:lnTo>
                    <a:pt x="625" y="437"/>
                  </a:lnTo>
                  <a:lnTo>
                    <a:pt x="631" y="437"/>
                  </a:lnTo>
                  <a:lnTo>
                    <a:pt x="631" y="437"/>
                  </a:lnTo>
                  <a:lnTo>
                    <a:pt x="636" y="431"/>
                  </a:lnTo>
                  <a:lnTo>
                    <a:pt x="636" y="431"/>
                  </a:lnTo>
                  <a:lnTo>
                    <a:pt x="648" y="426"/>
                  </a:lnTo>
                  <a:lnTo>
                    <a:pt x="648" y="426"/>
                  </a:lnTo>
                  <a:lnTo>
                    <a:pt x="659" y="431"/>
                  </a:lnTo>
                  <a:lnTo>
                    <a:pt x="659" y="431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99" y="449"/>
                  </a:lnTo>
                  <a:lnTo>
                    <a:pt x="699" y="449"/>
                  </a:lnTo>
                  <a:lnTo>
                    <a:pt x="716" y="449"/>
                  </a:lnTo>
                  <a:lnTo>
                    <a:pt x="716" y="449"/>
                  </a:lnTo>
                  <a:lnTo>
                    <a:pt x="727" y="449"/>
                  </a:lnTo>
                  <a:lnTo>
                    <a:pt x="727" y="449"/>
                  </a:lnTo>
                  <a:lnTo>
                    <a:pt x="739" y="437"/>
                  </a:lnTo>
                  <a:lnTo>
                    <a:pt x="739" y="437"/>
                  </a:lnTo>
                  <a:lnTo>
                    <a:pt x="750" y="431"/>
                  </a:lnTo>
                  <a:lnTo>
                    <a:pt x="750" y="431"/>
                  </a:lnTo>
                  <a:lnTo>
                    <a:pt x="767" y="420"/>
                  </a:lnTo>
                  <a:lnTo>
                    <a:pt x="767" y="420"/>
                  </a:lnTo>
                  <a:lnTo>
                    <a:pt x="784" y="414"/>
                  </a:lnTo>
                  <a:lnTo>
                    <a:pt x="784" y="414"/>
                  </a:lnTo>
                  <a:lnTo>
                    <a:pt x="796" y="414"/>
                  </a:lnTo>
                  <a:lnTo>
                    <a:pt x="796" y="414"/>
                  </a:lnTo>
                  <a:lnTo>
                    <a:pt x="807" y="420"/>
                  </a:lnTo>
                  <a:lnTo>
                    <a:pt x="807" y="420"/>
                  </a:lnTo>
                  <a:lnTo>
                    <a:pt x="813" y="431"/>
                  </a:lnTo>
                  <a:lnTo>
                    <a:pt x="813" y="431"/>
                  </a:lnTo>
                  <a:lnTo>
                    <a:pt x="824" y="431"/>
                  </a:lnTo>
                  <a:lnTo>
                    <a:pt x="824" y="431"/>
                  </a:lnTo>
                  <a:lnTo>
                    <a:pt x="830" y="426"/>
                  </a:lnTo>
                  <a:lnTo>
                    <a:pt x="830" y="426"/>
                  </a:lnTo>
                  <a:lnTo>
                    <a:pt x="836" y="420"/>
                  </a:lnTo>
                  <a:lnTo>
                    <a:pt x="836" y="420"/>
                  </a:lnTo>
                  <a:lnTo>
                    <a:pt x="841" y="420"/>
                  </a:lnTo>
                  <a:lnTo>
                    <a:pt x="841" y="420"/>
                  </a:lnTo>
                  <a:lnTo>
                    <a:pt x="852" y="426"/>
                  </a:lnTo>
                  <a:lnTo>
                    <a:pt x="852" y="426"/>
                  </a:lnTo>
                  <a:lnTo>
                    <a:pt x="864" y="437"/>
                  </a:lnTo>
                  <a:lnTo>
                    <a:pt x="864" y="437"/>
                  </a:lnTo>
                  <a:lnTo>
                    <a:pt x="875" y="460"/>
                  </a:lnTo>
                  <a:lnTo>
                    <a:pt x="875" y="460"/>
                  </a:lnTo>
                  <a:lnTo>
                    <a:pt x="881" y="471"/>
                  </a:lnTo>
                  <a:lnTo>
                    <a:pt x="881" y="471"/>
                  </a:lnTo>
                  <a:lnTo>
                    <a:pt x="886" y="483"/>
                  </a:lnTo>
                  <a:lnTo>
                    <a:pt x="898" y="483"/>
                  </a:lnTo>
                  <a:lnTo>
                    <a:pt x="909" y="488"/>
                  </a:lnTo>
                  <a:lnTo>
                    <a:pt x="921" y="488"/>
                  </a:lnTo>
                  <a:lnTo>
                    <a:pt x="932" y="494"/>
                  </a:lnTo>
                  <a:lnTo>
                    <a:pt x="938" y="494"/>
                  </a:lnTo>
                  <a:lnTo>
                    <a:pt x="949" y="494"/>
                  </a:lnTo>
                  <a:lnTo>
                    <a:pt x="955" y="494"/>
                  </a:lnTo>
                  <a:lnTo>
                    <a:pt x="960" y="494"/>
                  </a:lnTo>
                  <a:lnTo>
                    <a:pt x="960" y="494"/>
                  </a:lnTo>
                  <a:lnTo>
                    <a:pt x="966" y="488"/>
                  </a:lnTo>
                  <a:lnTo>
                    <a:pt x="966" y="488"/>
                  </a:lnTo>
                  <a:lnTo>
                    <a:pt x="977" y="483"/>
                  </a:lnTo>
                  <a:lnTo>
                    <a:pt x="977" y="483"/>
                  </a:lnTo>
                  <a:lnTo>
                    <a:pt x="989" y="471"/>
                  </a:lnTo>
                  <a:lnTo>
                    <a:pt x="989" y="471"/>
                  </a:lnTo>
                  <a:lnTo>
                    <a:pt x="995" y="449"/>
                  </a:lnTo>
                  <a:lnTo>
                    <a:pt x="995" y="449"/>
                  </a:lnTo>
                  <a:lnTo>
                    <a:pt x="977" y="431"/>
                  </a:lnTo>
                  <a:lnTo>
                    <a:pt x="977" y="431"/>
                  </a:lnTo>
                  <a:lnTo>
                    <a:pt x="966" y="426"/>
                  </a:lnTo>
                  <a:lnTo>
                    <a:pt x="966" y="426"/>
                  </a:lnTo>
                  <a:lnTo>
                    <a:pt x="955" y="420"/>
                  </a:lnTo>
                  <a:lnTo>
                    <a:pt x="955" y="420"/>
                  </a:lnTo>
                  <a:lnTo>
                    <a:pt x="949" y="420"/>
                  </a:lnTo>
                  <a:lnTo>
                    <a:pt x="943" y="414"/>
                  </a:lnTo>
                  <a:lnTo>
                    <a:pt x="938" y="403"/>
                  </a:lnTo>
                  <a:lnTo>
                    <a:pt x="926" y="397"/>
                  </a:lnTo>
                  <a:lnTo>
                    <a:pt x="921" y="392"/>
                  </a:lnTo>
                  <a:lnTo>
                    <a:pt x="926" y="380"/>
                  </a:lnTo>
                  <a:lnTo>
                    <a:pt x="938" y="369"/>
                  </a:lnTo>
                  <a:lnTo>
                    <a:pt x="943" y="358"/>
                  </a:lnTo>
                  <a:lnTo>
                    <a:pt x="949" y="346"/>
                  </a:lnTo>
                  <a:lnTo>
                    <a:pt x="949" y="340"/>
                  </a:lnTo>
                  <a:lnTo>
                    <a:pt x="949" y="335"/>
                  </a:lnTo>
                  <a:lnTo>
                    <a:pt x="943" y="329"/>
                  </a:lnTo>
                  <a:lnTo>
                    <a:pt x="943" y="324"/>
                  </a:lnTo>
                  <a:lnTo>
                    <a:pt x="938" y="312"/>
                  </a:lnTo>
                  <a:lnTo>
                    <a:pt x="932" y="301"/>
                  </a:lnTo>
                  <a:lnTo>
                    <a:pt x="921" y="289"/>
                  </a:lnTo>
                  <a:lnTo>
                    <a:pt x="915" y="278"/>
                  </a:lnTo>
                  <a:lnTo>
                    <a:pt x="915" y="272"/>
                  </a:lnTo>
                  <a:lnTo>
                    <a:pt x="915" y="261"/>
                  </a:lnTo>
                  <a:lnTo>
                    <a:pt x="915" y="255"/>
                  </a:lnTo>
                  <a:lnTo>
                    <a:pt x="915" y="244"/>
                  </a:lnTo>
                  <a:lnTo>
                    <a:pt x="915" y="238"/>
                  </a:lnTo>
                  <a:lnTo>
                    <a:pt x="921" y="233"/>
                  </a:lnTo>
                  <a:lnTo>
                    <a:pt x="921" y="227"/>
                  </a:lnTo>
                  <a:lnTo>
                    <a:pt x="926" y="215"/>
                  </a:lnTo>
                  <a:lnTo>
                    <a:pt x="926" y="204"/>
                  </a:lnTo>
                  <a:lnTo>
                    <a:pt x="926" y="199"/>
                  </a:lnTo>
                  <a:lnTo>
                    <a:pt x="926" y="187"/>
                  </a:lnTo>
                  <a:lnTo>
                    <a:pt x="926" y="175"/>
                  </a:lnTo>
                  <a:lnTo>
                    <a:pt x="932" y="164"/>
                  </a:lnTo>
                  <a:lnTo>
                    <a:pt x="943" y="159"/>
                  </a:lnTo>
                  <a:lnTo>
                    <a:pt x="949" y="147"/>
                  </a:lnTo>
                  <a:lnTo>
                    <a:pt x="960" y="141"/>
                  </a:lnTo>
                  <a:lnTo>
                    <a:pt x="960" y="130"/>
                  </a:lnTo>
                  <a:lnTo>
                    <a:pt x="960" y="124"/>
                  </a:lnTo>
                  <a:lnTo>
                    <a:pt x="960" y="113"/>
                  </a:lnTo>
                  <a:lnTo>
                    <a:pt x="960" y="108"/>
                  </a:lnTo>
                  <a:lnTo>
                    <a:pt x="960" y="102"/>
                  </a:lnTo>
                  <a:lnTo>
                    <a:pt x="960" y="96"/>
                  </a:lnTo>
                  <a:lnTo>
                    <a:pt x="955" y="85"/>
                  </a:lnTo>
                  <a:lnTo>
                    <a:pt x="955" y="79"/>
                  </a:lnTo>
                  <a:lnTo>
                    <a:pt x="966" y="79"/>
                  </a:lnTo>
                  <a:lnTo>
                    <a:pt x="972" y="74"/>
                  </a:lnTo>
                  <a:lnTo>
                    <a:pt x="977" y="68"/>
                  </a:lnTo>
                  <a:lnTo>
                    <a:pt x="983" y="62"/>
                  </a:lnTo>
                  <a:lnTo>
                    <a:pt x="995" y="68"/>
                  </a:lnTo>
                  <a:lnTo>
                    <a:pt x="1006" y="74"/>
                  </a:lnTo>
                  <a:lnTo>
                    <a:pt x="1017" y="79"/>
                  </a:lnTo>
                  <a:lnTo>
                    <a:pt x="1023" y="79"/>
                  </a:lnTo>
                  <a:lnTo>
                    <a:pt x="1035" y="85"/>
                  </a:lnTo>
                  <a:lnTo>
                    <a:pt x="1046" y="85"/>
                  </a:lnTo>
                  <a:lnTo>
                    <a:pt x="1057" y="85"/>
                  </a:lnTo>
                  <a:lnTo>
                    <a:pt x="1068" y="85"/>
                  </a:lnTo>
                  <a:lnTo>
                    <a:pt x="1074" y="90"/>
                  </a:lnTo>
                  <a:lnTo>
                    <a:pt x="1085" y="96"/>
                  </a:lnTo>
                  <a:lnTo>
                    <a:pt x="1091" y="96"/>
                  </a:lnTo>
                  <a:lnTo>
                    <a:pt x="1097" y="102"/>
                  </a:lnTo>
                  <a:lnTo>
                    <a:pt x="1114" y="96"/>
                  </a:lnTo>
                  <a:lnTo>
                    <a:pt x="1131" y="96"/>
                  </a:lnTo>
                  <a:lnTo>
                    <a:pt x="1148" y="96"/>
                  </a:lnTo>
                  <a:lnTo>
                    <a:pt x="1165" y="90"/>
                  </a:lnTo>
                  <a:lnTo>
                    <a:pt x="1176" y="90"/>
                  </a:lnTo>
                  <a:lnTo>
                    <a:pt x="1188" y="85"/>
                  </a:lnTo>
                  <a:lnTo>
                    <a:pt x="1199" y="79"/>
                  </a:lnTo>
                  <a:lnTo>
                    <a:pt x="1210" y="74"/>
                  </a:lnTo>
                  <a:lnTo>
                    <a:pt x="1227" y="74"/>
                  </a:lnTo>
                  <a:lnTo>
                    <a:pt x="1245" y="79"/>
                  </a:lnTo>
                  <a:lnTo>
                    <a:pt x="1261" y="79"/>
                  </a:lnTo>
                  <a:lnTo>
                    <a:pt x="1279" y="79"/>
                  </a:lnTo>
                  <a:lnTo>
                    <a:pt x="1295" y="74"/>
                  </a:lnTo>
                  <a:lnTo>
                    <a:pt x="1313" y="68"/>
                  </a:lnTo>
                  <a:lnTo>
                    <a:pt x="1330" y="62"/>
                  </a:lnTo>
                  <a:lnTo>
                    <a:pt x="1347" y="56"/>
                  </a:lnTo>
                  <a:lnTo>
                    <a:pt x="1353" y="56"/>
                  </a:lnTo>
                  <a:lnTo>
                    <a:pt x="1364" y="56"/>
                  </a:lnTo>
                  <a:lnTo>
                    <a:pt x="1370" y="56"/>
                  </a:lnTo>
                  <a:lnTo>
                    <a:pt x="1375" y="56"/>
                  </a:lnTo>
                  <a:lnTo>
                    <a:pt x="1392" y="50"/>
                  </a:lnTo>
                  <a:lnTo>
                    <a:pt x="1410" y="39"/>
                  </a:lnTo>
                  <a:lnTo>
                    <a:pt x="1426" y="28"/>
                  </a:lnTo>
                  <a:lnTo>
                    <a:pt x="1444" y="22"/>
                  </a:lnTo>
                  <a:lnTo>
                    <a:pt x="1455" y="16"/>
                  </a:lnTo>
                  <a:lnTo>
                    <a:pt x="1466" y="11"/>
                  </a:lnTo>
                  <a:lnTo>
                    <a:pt x="1478" y="11"/>
                  </a:lnTo>
                  <a:lnTo>
                    <a:pt x="1489" y="5"/>
                  </a:lnTo>
                  <a:lnTo>
                    <a:pt x="1500" y="5"/>
                  </a:lnTo>
                  <a:lnTo>
                    <a:pt x="1506" y="0"/>
                  </a:lnTo>
                  <a:lnTo>
                    <a:pt x="1512" y="0"/>
                  </a:lnTo>
                  <a:lnTo>
                    <a:pt x="1523" y="0"/>
                  </a:lnTo>
                  <a:lnTo>
                    <a:pt x="1523" y="5"/>
                  </a:lnTo>
                  <a:lnTo>
                    <a:pt x="1529" y="11"/>
                  </a:lnTo>
                  <a:lnTo>
                    <a:pt x="1535" y="11"/>
                  </a:lnTo>
                  <a:lnTo>
                    <a:pt x="1535" y="16"/>
                  </a:lnTo>
                  <a:lnTo>
                    <a:pt x="1545" y="22"/>
                  </a:lnTo>
                  <a:lnTo>
                    <a:pt x="1551" y="22"/>
                  </a:lnTo>
                  <a:lnTo>
                    <a:pt x="1557" y="28"/>
                  </a:lnTo>
                  <a:lnTo>
                    <a:pt x="1563" y="28"/>
                  </a:lnTo>
                  <a:lnTo>
                    <a:pt x="1563" y="34"/>
                  </a:lnTo>
                  <a:lnTo>
                    <a:pt x="1563" y="39"/>
                  </a:lnTo>
                  <a:lnTo>
                    <a:pt x="1563" y="45"/>
                  </a:lnTo>
                  <a:lnTo>
                    <a:pt x="1563" y="45"/>
                  </a:lnTo>
                  <a:lnTo>
                    <a:pt x="1563" y="56"/>
                  </a:lnTo>
                  <a:lnTo>
                    <a:pt x="1563" y="68"/>
                  </a:lnTo>
                  <a:lnTo>
                    <a:pt x="1557" y="74"/>
                  </a:lnTo>
                  <a:lnTo>
                    <a:pt x="1557" y="85"/>
                  </a:lnTo>
                  <a:lnTo>
                    <a:pt x="1563" y="85"/>
                  </a:lnTo>
                  <a:lnTo>
                    <a:pt x="1569" y="85"/>
                  </a:lnTo>
                  <a:lnTo>
                    <a:pt x="1574" y="85"/>
                  </a:lnTo>
                  <a:lnTo>
                    <a:pt x="1580" y="85"/>
                  </a:lnTo>
                  <a:lnTo>
                    <a:pt x="1585" y="96"/>
                  </a:lnTo>
                  <a:lnTo>
                    <a:pt x="1597" y="108"/>
                  </a:lnTo>
                  <a:lnTo>
                    <a:pt x="1603" y="113"/>
                  </a:lnTo>
                  <a:lnTo>
                    <a:pt x="1608" y="124"/>
                  </a:lnTo>
                  <a:lnTo>
                    <a:pt x="1614" y="119"/>
                  </a:lnTo>
                  <a:lnTo>
                    <a:pt x="1625" y="119"/>
                  </a:lnTo>
                  <a:lnTo>
                    <a:pt x="1631" y="113"/>
                  </a:lnTo>
                  <a:lnTo>
                    <a:pt x="1637" y="108"/>
                  </a:lnTo>
                  <a:lnTo>
                    <a:pt x="1642" y="102"/>
                  </a:lnTo>
                  <a:lnTo>
                    <a:pt x="1654" y="90"/>
                  </a:lnTo>
                  <a:lnTo>
                    <a:pt x="1659" y="85"/>
                  </a:lnTo>
                  <a:lnTo>
                    <a:pt x="1665" y="74"/>
                  </a:lnTo>
                  <a:lnTo>
                    <a:pt x="1676" y="85"/>
                  </a:lnTo>
                  <a:lnTo>
                    <a:pt x="1694" y="90"/>
                  </a:lnTo>
                  <a:lnTo>
                    <a:pt x="1705" y="96"/>
                  </a:lnTo>
                  <a:lnTo>
                    <a:pt x="1716" y="102"/>
                  </a:lnTo>
                  <a:lnTo>
                    <a:pt x="1716" y="108"/>
                  </a:lnTo>
                  <a:lnTo>
                    <a:pt x="1722" y="108"/>
                  </a:lnTo>
                  <a:lnTo>
                    <a:pt x="1722" y="113"/>
                  </a:lnTo>
                  <a:lnTo>
                    <a:pt x="1722" y="113"/>
                  </a:lnTo>
                  <a:lnTo>
                    <a:pt x="1734" y="113"/>
                  </a:lnTo>
                  <a:lnTo>
                    <a:pt x="1739" y="108"/>
                  </a:lnTo>
                  <a:lnTo>
                    <a:pt x="1745" y="102"/>
                  </a:lnTo>
                  <a:lnTo>
                    <a:pt x="1750" y="102"/>
                  </a:lnTo>
                  <a:lnTo>
                    <a:pt x="1750" y="102"/>
                  </a:lnTo>
                  <a:lnTo>
                    <a:pt x="1756" y="102"/>
                  </a:lnTo>
                  <a:lnTo>
                    <a:pt x="1756" y="102"/>
                  </a:lnTo>
                  <a:lnTo>
                    <a:pt x="1762" y="102"/>
                  </a:lnTo>
                  <a:lnTo>
                    <a:pt x="1762" y="102"/>
                  </a:lnTo>
                  <a:lnTo>
                    <a:pt x="1767" y="102"/>
                  </a:lnTo>
                  <a:lnTo>
                    <a:pt x="1767" y="102"/>
                  </a:lnTo>
                  <a:lnTo>
                    <a:pt x="1773" y="113"/>
                  </a:lnTo>
                  <a:lnTo>
                    <a:pt x="1773" y="113"/>
                  </a:lnTo>
                  <a:lnTo>
                    <a:pt x="1779" y="130"/>
                  </a:lnTo>
                  <a:lnTo>
                    <a:pt x="1779" y="130"/>
                  </a:lnTo>
                  <a:lnTo>
                    <a:pt x="1779" y="136"/>
                  </a:lnTo>
                  <a:lnTo>
                    <a:pt x="1779" y="136"/>
                  </a:lnTo>
                  <a:lnTo>
                    <a:pt x="1779" y="141"/>
                  </a:lnTo>
                  <a:lnTo>
                    <a:pt x="1779" y="141"/>
                  </a:lnTo>
                  <a:lnTo>
                    <a:pt x="1773" y="141"/>
                  </a:lnTo>
                  <a:lnTo>
                    <a:pt x="1790" y="141"/>
                  </a:lnTo>
                  <a:lnTo>
                    <a:pt x="1807" y="141"/>
                  </a:lnTo>
                  <a:lnTo>
                    <a:pt x="1824" y="147"/>
                  </a:lnTo>
                  <a:lnTo>
                    <a:pt x="1835" y="147"/>
                  </a:lnTo>
                  <a:lnTo>
                    <a:pt x="1853" y="141"/>
                  </a:lnTo>
                  <a:lnTo>
                    <a:pt x="1870" y="136"/>
                  </a:lnTo>
                  <a:lnTo>
                    <a:pt x="1881" y="124"/>
                  </a:lnTo>
                  <a:lnTo>
                    <a:pt x="1898" y="119"/>
                  </a:lnTo>
                  <a:lnTo>
                    <a:pt x="1915" y="113"/>
                  </a:lnTo>
                  <a:lnTo>
                    <a:pt x="1932" y="108"/>
                  </a:lnTo>
                  <a:lnTo>
                    <a:pt x="1949" y="96"/>
                  </a:lnTo>
                  <a:lnTo>
                    <a:pt x="1966" y="90"/>
                  </a:lnTo>
                  <a:lnTo>
                    <a:pt x="1984" y="85"/>
                  </a:lnTo>
                  <a:lnTo>
                    <a:pt x="1994" y="79"/>
                  </a:lnTo>
                  <a:lnTo>
                    <a:pt x="2006" y="74"/>
                  </a:lnTo>
                  <a:lnTo>
                    <a:pt x="2023" y="68"/>
                  </a:lnTo>
                  <a:lnTo>
                    <a:pt x="2034" y="68"/>
                  </a:lnTo>
                  <a:lnTo>
                    <a:pt x="2052" y="62"/>
                  </a:lnTo>
                  <a:lnTo>
                    <a:pt x="2069" y="56"/>
                  </a:lnTo>
                  <a:lnTo>
                    <a:pt x="2080" y="56"/>
                  </a:lnTo>
                  <a:lnTo>
                    <a:pt x="2085" y="56"/>
                  </a:lnTo>
                  <a:lnTo>
                    <a:pt x="2085" y="62"/>
                  </a:lnTo>
                  <a:lnTo>
                    <a:pt x="2085" y="68"/>
                  </a:lnTo>
                  <a:lnTo>
                    <a:pt x="2091" y="68"/>
                  </a:lnTo>
                  <a:lnTo>
                    <a:pt x="2091" y="79"/>
                  </a:lnTo>
                  <a:lnTo>
                    <a:pt x="2091" y="90"/>
                  </a:lnTo>
                  <a:lnTo>
                    <a:pt x="2085" y="96"/>
                  </a:lnTo>
                  <a:lnTo>
                    <a:pt x="2085" y="108"/>
                  </a:lnTo>
                  <a:lnTo>
                    <a:pt x="2097" y="124"/>
                  </a:lnTo>
                  <a:lnTo>
                    <a:pt x="2109" y="147"/>
                  </a:lnTo>
                  <a:lnTo>
                    <a:pt x="2119" y="164"/>
                  </a:lnTo>
                  <a:lnTo>
                    <a:pt x="2131" y="187"/>
                  </a:lnTo>
                  <a:lnTo>
                    <a:pt x="2148" y="215"/>
                  </a:lnTo>
                  <a:lnTo>
                    <a:pt x="2159" y="244"/>
                  </a:lnTo>
                  <a:lnTo>
                    <a:pt x="2171" y="278"/>
                  </a:lnTo>
                  <a:lnTo>
                    <a:pt x="2188" y="306"/>
                  </a:lnTo>
                  <a:lnTo>
                    <a:pt x="2199" y="324"/>
                  </a:lnTo>
                  <a:lnTo>
                    <a:pt x="2205" y="346"/>
                  </a:lnTo>
                  <a:lnTo>
                    <a:pt x="2216" y="369"/>
                  </a:lnTo>
                  <a:lnTo>
                    <a:pt x="2228" y="386"/>
                  </a:lnTo>
                  <a:lnTo>
                    <a:pt x="2228" y="386"/>
                  </a:lnTo>
                  <a:lnTo>
                    <a:pt x="2234" y="397"/>
                  </a:lnTo>
                  <a:lnTo>
                    <a:pt x="2234" y="397"/>
                  </a:lnTo>
                  <a:lnTo>
                    <a:pt x="2244" y="409"/>
                  </a:lnTo>
                  <a:lnTo>
                    <a:pt x="2244" y="409"/>
                  </a:lnTo>
                  <a:lnTo>
                    <a:pt x="2256" y="426"/>
                  </a:lnTo>
                  <a:lnTo>
                    <a:pt x="2256" y="426"/>
                  </a:lnTo>
                  <a:lnTo>
                    <a:pt x="2273" y="437"/>
                  </a:lnTo>
                  <a:lnTo>
                    <a:pt x="2273" y="437"/>
                  </a:lnTo>
                  <a:lnTo>
                    <a:pt x="2290" y="437"/>
                  </a:lnTo>
                  <a:lnTo>
                    <a:pt x="2290" y="437"/>
                  </a:lnTo>
                  <a:lnTo>
                    <a:pt x="2313" y="431"/>
                  </a:lnTo>
                  <a:lnTo>
                    <a:pt x="2313" y="431"/>
                  </a:lnTo>
                  <a:lnTo>
                    <a:pt x="2330" y="426"/>
                  </a:lnTo>
                  <a:lnTo>
                    <a:pt x="2330" y="426"/>
                  </a:lnTo>
                  <a:lnTo>
                    <a:pt x="2341" y="420"/>
                  </a:lnTo>
                  <a:lnTo>
                    <a:pt x="2341" y="420"/>
                  </a:lnTo>
                  <a:lnTo>
                    <a:pt x="2347" y="420"/>
                  </a:lnTo>
                  <a:lnTo>
                    <a:pt x="2347" y="420"/>
                  </a:lnTo>
                  <a:lnTo>
                    <a:pt x="2370" y="420"/>
                  </a:lnTo>
                  <a:lnTo>
                    <a:pt x="2370" y="420"/>
                  </a:lnTo>
                  <a:lnTo>
                    <a:pt x="2398" y="420"/>
                  </a:lnTo>
                  <a:lnTo>
                    <a:pt x="2398" y="420"/>
                  </a:lnTo>
                  <a:lnTo>
                    <a:pt x="2415" y="420"/>
                  </a:lnTo>
                  <a:lnTo>
                    <a:pt x="2415" y="420"/>
                  </a:lnTo>
                  <a:lnTo>
                    <a:pt x="2438" y="431"/>
                  </a:lnTo>
                  <a:lnTo>
                    <a:pt x="2438" y="431"/>
                  </a:lnTo>
                  <a:lnTo>
                    <a:pt x="2455" y="454"/>
                  </a:lnTo>
                  <a:lnTo>
                    <a:pt x="2455" y="454"/>
                  </a:lnTo>
                  <a:lnTo>
                    <a:pt x="2478" y="471"/>
                  </a:lnTo>
                  <a:lnTo>
                    <a:pt x="2478" y="471"/>
                  </a:lnTo>
                  <a:lnTo>
                    <a:pt x="2483" y="483"/>
                  </a:lnTo>
                  <a:lnTo>
                    <a:pt x="2483" y="494"/>
                  </a:lnTo>
                  <a:lnTo>
                    <a:pt x="2489" y="505"/>
                  </a:lnTo>
                  <a:lnTo>
                    <a:pt x="2489" y="511"/>
                  </a:lnTo>
                  <a:lnTo>
                    <a:pt x="2495" y="523"/>
                  </a:lnTo>
                  <a:lnTo>
                    <a:pt x="2500" y="539"/>
                  </a:lnTo>
                  <a:lnTo>
                    <a:pt x="2500" y="551"/>
                  </a:lnTo>
                  <a:lnTo>
                    <a:pt x="2506" y="562"/>
                  </a:lnTo>
                  <a:lnTo>
                    <a:pt x="2512" y="574"/>
                  </a:lnTo>
                  <a:lnTo>
                    <a:pt x="2512" y="579"/>
                  </a:lnTo>
                  <a:lnTo>
                    <a:pt x="2518" y="585"/>
                  </a:lnTo>
                  <a:lnTo>
                    <a:pt x="2523" y="590"/>
                  </a:lnTo>
                  <a:lnTo>
                    <a:pt x="2523" y="596"/>
                  </a:lnTo>
                  <a:lnTo>
                    <a:pt x="2534" y="602"/>
                  </a:lnTo>
                  <a:lnTo>
                    <a:pt x="2546" y="608"/>
                  </a:lnTo>
                  <a:lnTo>
                    <a:pt x="2558" y="613"/>
                  </a:lnTo>
                  <a:lnTo>
                    <a:pt x="2563" y="619"/>
                  </a:lnTo>
                  <a:lnTo>
                    <a:pt x="2574" y="619"/>
                  </a:lnTo>
                  <a:lnTo>
                    <a:pt x="2592" y="613"/>
                  </a:lnTo>
                  <a:lnTo>
                    <a:pt x="2603" y="613"/>
                  </a:lnTo>
                  <a:lnTo>
                    <a:pt x="2614" y="608"/>
                  </a:lnTo>
                  <a:lnTo>
                    <a:pt x="2637" y="602"/>
                  </a:lnTo>
                  <a:lnTo>
                    <a:pt x="2659" y="590"/>
                  </a:lnTo>
                  <a:lnTo>
                    <a:pt x="2677" y="579"/>
                  </a:lnTo>
                  <a:lnTo>
                    <a:pt x="2699" y="568"/>
                  </a:lnTo>
                  <a:lnTo>
                    <a:pt x="2717" y="568"/>
                  </a:lnTo>
                  <a:lnTo>
                    <a:pt x="2728" y="562"/>
                  </a:lnTo>
                  <a:lnTo>
                    <a:pt x="2739" y="562"/>
                  </a:lnTo>
                  <a:lnTo>
                    <a:pt x="2756" y="557"/>
                  </a:lnTo>
                  <a:lnTo>
                    <a:pt x="2762" y="557"/>
                  </a:lnTo>
                  <a:lnTo>
                    <a:pt x="2773" y="562"/>
                  </a:lnTo>
                  <a:lnTo>
                    <a:pt x="2779" y="562"/>
                  </a:lnTo>
                  <a:lnTo>
                    <a:pt x="2790" y="562"/>
                  </a:lnTo>
                  <a:lnTo>
                    <a:pt x="2796" y="568"/>
                  </a:lnTo>
                  <a:lnTo>
                    <a:pt x="2796" y="579"/>
                  </a:lnTo>
                  <a:lnTo>
                    <a:pt x="2802" y="585"/>
                  </a:lnTo>
                  <a:lnTo>
                    <a:pt x="2808" y="596"/>
                  </a:lnTo>
                  <a:lnTo>
                    <a:pt x="2813" y="602"/>
                  </a:lnTo>
                  <a:lnTo>
                    <a:pt x="2818" y="608"/>
                  </a:lnTo>
                  <a:lnTo>
                    <a:pt x="2824" y="619"/>
                  </a:lnTo>
                  <a:lnTo>
                    <a:pt x="2830" y="624"/>
                  </a:lnTo>
                  <a:lnTo>
                    <a:pt x="2836" y="630"/>
                  </a:lnTo>
                  <a:lnTo>
                    <a:pt x="2842" y="630"/>
                  </a:lnTo>
                  <a:lnTo>
                    <a:pt x="2847" y="636"/>
                  </a:lnTo>
                  <a:lnTo>
                    <a:pt x="2853" y="642"/>
                  </a:lnTo>
                  <a:lnTo>
                    <a:pt x="2864" y="642"/>
                  </a:lnTo>
                  <a:lnTo>
                    <a:pt x="2876" y="648"/>
                  </a:lnTo>
                  <a:lnTo>
                    <a:pt x="2893" y="648"/>
                  </a:lnTo>
                  <a:lnTo>
                    <a:pt x="2904" y="65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Freeform 449"/>
            <p:cNvSpPr>
              <a:spLocks noChangeArrowheads="1"/>
            </p:cNvSpPr>
            <p:nvPr/>
          </p:nvSpPr>
          <p:spPr bwMode="auto">
            <a:xfrm>
              <a:off x="8278813" y="3271838"/>
              <a:ext cx="46037" cy="19050"/>
            </a:xfrm>
            <a:custGeom>
              <a:avLst/>
              <a:gdLst>
                <a:gd name="T0" fmla="*/ 0 w 126"/>
                <a:gd name="T1" fmla="*/ 51 h 52"/>
                <a:gd name="T2" fmla="*/ 6 w 126"/>
                <a:gd name="T3" fmla="*/ 40 h 52"/>
                <a:gd name="T4" fmla="*/ 17 w 126"/>
                <a:gd name="T5" fmla="*/ 28 h 52"/>
                <a:gd name="T6" fmla="*/ 28 w 126"/>
                <a:gd name="T7" fmla="*/ 17 h 52"/>
                <a:gd name="T8" fmla="*/ 34 w 126"/>
                <a:gd name="T9" fmla="*/ 11 h 52"/>
                <a:gd name="T10" fmla="*/ 40 w 126"/>
                <a:gd name="T11" fmla="*/ 5 h 52"/>
                <a:gd name="T12" fmla="*/ 46 w 126"/>
                <a:gd name="T13" fmla="*/ 5 h 52"/>
                <a:gd name="T14" fmla="*/ 51 w 126"/>
                <a:gd name="T15" fmla="*/ 5 h 52"/>
                <a:gd name="T16" fmla="*/ 57 w 126"/>
                <a:gd name="T17" fmla="*/ 0 h 52"/>
                <a:gd name="T18" fmla="*/ 57 w 126"/>
                <a:gd name="T19" fmla="*/ 0 h 52"/>
                <a:gd name="T20" fmla="*/ 63 w 126"/>
                <a:gd name="T21" fmla="*/ 5 h 52"/>
                <a:gd name="T22" fmla="*/ 63 w 126"/>
                <a:gd name="T23" fmla="*/ 5 h 52"/>
                <a:gd name="T24" fmla="*/ 74 w 126"/>
                <a:gd name="T25" fmla="*/ 11 h 52"/>
                <a:gd name="T26" fmla="*/ 74 w 126"/>
                <a:gd name="T27" fmla="*/ 11 h 52"/>
                <a:gd name="T28" fmla="*/ 85 w 126"/>
                <a:gd name="T29" fmla="*/ 17 h 52"/>
                <a:gd name="T30" fmla="*/ 85 w 126"/>
                <a:gd name="T31" fmla="*/ 17 h 52"/>
                <a:gd name="T32" fmla="*/ 97 w 126"/>
                <a:gd name="T33" fmla="*/ 23 h 52"/>
                <a:gd name="T34" fmla="*/ 97 w 126"/>
                <a:gd name="T35" fmla="*/ 23 h 52"/>
                <a:gd name="T36" fmla="*/ 108 w 126"/>
                <a:gd name="T37" fmla="*/ 17 h 52"/>
                <a:gd name="T38" fmla="*/ 108 w 126"/>
                <a:gd name="T39" fmla="*/ 17 h 52"/>
                <a:gd name="T40" fmla="*/ 113 w 126"/>
                <a:gd name="T41" fmla="*/ 11 h 52"/>
                <a:gd name="T42" fmla="*/ 113 w 126"/>
                <a:gd name="T43" fmla="*/ 11 h 52"/>
                <a:gd name="T44" fmla="*/ 125 w 126"/>
                <a:gd name="T45" fmla="*/ 11 h 52"/>
                <a:gd name="T46" fmla="*/ 125 w 126"/>
                <a:gd name="T47" fmla="*/ 11 h 52"/>
                <a:gd name="T48" fmla="*/ 125 w 126"/>
                <a:gd name="T4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52">
                  <a:moveTo>
                    <a:pt x="0" y="51"/>
                  </a:moveTo>
                  <a:lnTo>
                    <a:pt x="6" y="40"/>
                  </a:lnTo>
                  <a:lnTo>
                    <a:pt x="17" y="28"/>
                  </a:lnTo>
                  <a:lnTo>
                    <a:pt x="28" y="17"/>
                  </a:lnTo>
                  <a:lnTo>
                    <a:pt x="34" y="11"/>
                  </a:lnTo>
                  <a:lnTo>
                    <a:pt x="40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108" y="17"/>
                  </a:lnTo>
                  <a:lnTo>
                    <a:pt x="108" y="17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Freeform 450"/>
            <p:cNvSpPr>
              <a:spLocks noChangeArrowheads="1"/>
            </p:cNvSpPr>
            <p:nvPr/>
          </p:nvSpPr>
          <p:spPr bwMode="auto">
            <a:xfrm>
              <a:off x="8624888" y="4618038"/>
              <a:ext cx="4762" cy="203200"/>
            </a:xfrm>
            <a:custGeom>
              <a:avLst/>
              <a:gdLst>
                <a:gd name="T0" fmla="*/ 5 w 12"/>
                <a:gd name="T1" fmla="*/ 0 h 563"/>
                <a:gd name="T2" fmla="*/ 5 w 12"/>
                <a:gd name="T3" fmla="*/ 79 h 563"/>
                <a:gd name="T4" fmla="*/ 11 w 12"/>
                <a:gd name="T5" fmla="*/ 159 h 563"/>
                <a:gd name="T6" fmla="*/ 11 w 12"/>
                <a:gd name="T7" fmla="*/ 238 h 563"/>
                <a:gd name="T8" fmla="*/ 11 w 12"/>
                <a:gd name="T9" fmla="*/ 318 h 563"/>
                <a:gd name="T10" fmla="*/ 5 w 12"/>
                <a:gd name="T11" fmla="*/ 324 h 563"/>
                <a:gd name="T12" fmla="*/ 5 w 12"/>
                <a:gd name="T13" fmla="*/ 330 h 563"/>
                <a:gd name="T14" fmla="*/ 0 w 12"/>
                <a:gd name="T15" fmla="*/ 335 h 563"/>
                <a:gd name="T16" fmla="*/ 0 w 12"/>
                <a:gd name="T17" fmla="*/ 341 h 563"/>
                <a:gd name="T18" fmla="*/ 0 w 12"/>
                <a:gd name="T19" fmla="*/ 352 h 563"/>
                <a:gd name="T20" fmla="*/ 5 w 12"/>
                <a:gd name="T21" fmla="*/ 358 h 563"/>
                <a:gd name="T22" fmla="*/ 5 w 12"/>
                <a:gd name="T23" fmla="*/ 369 h 563"/>
                <a:gd name="T24" fmla="*/ 11 w 12"/>
                <a:gd name="T25" fmla="*/ 375 h 563"/>
                <a:gd name="T26" fmla="*/ 11 w 12"/>
                <a:gd name="T27" fmla="*/ 421 h 563"/>
                <a:gd name="T28" fmla="*/ 11 w 12"/>
                <a:gd name="T29" fmla="*/ 472 h 563"/>
                <a:gd name="T30" fmla="*/ 11 w 12"/>
                <a:gd name="T31" fmla="*/ 517 h 563"/>
                <a:gd name="T32" fmla="*/ 11 w 12"/>
                <a:gd name="T33" fmla="*/ 56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563">
                  <a:moveTo>
                    <a:pt x="5" y="0"/>
                  </a:moveTo>
                  <a:lnTo>
                    <a:pt x="5" y="79"/>
                  </a:lnTo>
                  <a:lnTo>
                    <a:pt x="11" y="159"/>
                  </a:lnTo>
                  <a:lnTo>
                    <a:pt x="11" y="238"/>
                  </a:lnTo>
                  <a:lnTo>
                    <a:pt x="11" y="318"/>
                  </a:lnTo>
                  <a:lnTo>
                    <a:pt x="5" y="324"/>
                  </a:lnTo>
                  <a:lnTo>
                    <a:pt x="5" y="330"/>
                  </a:lnTo>
                  <a:lnTo>
                    <a:pt x="0" y="335"/>
                  </a:lnTo>
                  <a:lnTo>
                    <a:pt x="0" y="341"/>
                  </a:lnTo>
                  <a:lnTo>
                    <a:pt x="0" y="352"/>
                  </a:lnTo>
                  <a:lnTo>
                    <a:pt x="5" y="358"/>
                  </a:lnTo>
                  <a:lnTo>
                    <a:pt x="5" y="369"/>
                  </a:lnTo>
                  <a:lnTo>
                    <a:pt x="11" y="375"/>
                  </a:lnTo>
                  <a:lnTo>
                    <a:pt x="11" y="421"/>
                  </a:lnTo>
                  <a:lnTo>
                    <a:pt x="11" y="472"/>
                  </a:lnTo>
                  <a:lnTo>
                    <a:pt x="11" y="517"/>
                  </a:lnTo>
                  <a:lnTo>
                    <a:pt x="11" y="56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Freeform 451"/>
            <p:cNvSpPr>
              <a:spLocks noChangeArrowheads="1"/>
            </p:cNvSpPr>
            <p:nvPr/>
          </p:nvSpPr>
          <p:spPr bwMode="auto">
            <a:xfrm>
              <a:off x="5094288" y="3121025"/>
              <a:ext cx="11112" cy="4763"/>
            </a:xfrm>
            <a:custGeom>
              <a:avLst/>
              <a:gdLst>
                <a:gd name="T0" fmla="*/ 0 w 30"/>
                <a:gd name="T1" fmla="*/ 0 h 13"/>
                <a:gd name="T2" fmla="*/ 6 w 30"/>
                <a:gd name="T3" fmla="*/ 0 h 13"/>
                <a:gd name="T4" fmla="*/ 6 w 30"/>
                <a:gd name="T5" fmla="*/ 6 h 13"/>
                <a:gd name="T6" fmla="*/ 6 w 30"/>
                <a:gd name="T7" fmla="*/ 12 h 13"/>
                <a:gd name="T8" fmla="*/ 12 w 30"/>
                <a:gd name="T9" fmla="*/ 12 h 13"/>
                <a:gd name="T10" fmla="*/ 18 w 30"/>
                <a:gd name="T11" fmla="*/ 12 h 13"/>
                <a:gd name="T12" fmla="*/ 18 w 30"/>
                <a:gd name="T13" fmla="*/ 12 h 13"/>
                <a:gd name="T14" fmla="*/ 24 w 30"/>
                <a:gd name="T15" fmla="*/ 12 h 13"/>
                <a:gd name="T16" fmla="*/ 29 w 30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3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9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Freeform 452"/>
            <p:cNvSpPr>
              <a:spLocks noChangeArrowheads="1"/>
            </p:cNvSpPr>
            <p:nvPr/>
          </p:nvSpPr>
          <p:spPr bwMode="auto">
            <a:xfrm>
              <a:off x="6135688" y="3303588"/>
              <a:ext cx="55562" cy="7937"/>
            </a:xfrm>
            <a:custGeom>
              <a:avLst/>
              <a:gdLst>
                <a:gd name="T0" fmla="*/ 0 w 155"/>
                <a:gd name="T1" fmla="*/ 17 h 24"/>
                <a:gd name="T2" fmla="*/ 0 w 155"/>
                <a:gd name="T3" fmla="*/ 17 h 24"/>
                <a:gd name="T4" fmla="*/ 0 w 155"/>
                <a:gd name="T5" fmla="*/ 17 h 24"/>
                <a:gd name="T6" fmla="*/ 0 w 155"/>
                <a:gd name="T7" fmla="*/ 17 h 24"/>
                <a:gd name="T8" fmla="*/ 6 w 155"/>
                <a:gd name="T9" fmla="*/ 17 h 24"/>
                <a:gd name="T10" fmla="*/ 6 w 155"/>
                <a:gd name="T11" fmla="*/ 17 h 24"/>
                <a:gd name="T12" fmla="*/ 12 w 155"/>
                <a:gd name="T13" fmla="*/ 11 h 24"/>
                <a:gd name="T14" fmla="*/ 12 w 155"/>
                <a:gd name="T15" fmla="*/ 11 h 24"/>
                <a:gd name="T16" fmla="*/ 17 w 155"/>
                <a:gd name="T17" fmla="*/ 11 h 24"/>
                <a:gd name="T18" fmla="*/ 17 w 155"/>
                <a:gd name="T19" fmla="*/ 11 h 24"/>
                <a:gd name="T20" fmla="*/ 23 w 155"/>
                <a:gd name="T21" fmla="*/ 5 h 24"/>
                <a:gd name="T22" fmla="*/ 29 w 155"/>
                <a:gd name="T23" fmla="*/ 11 h 24"/>
                <a:gd name="T24" fmla="*/ 29 w 155"/>
                <a:gd name="T25" fmla="*/ 11 h 24"/>
                <a:gd name="T26" fmla="*/ 40 w 155"/>
                <a:gd name="T27" fmla="*/ 17 h 24"/>
                <a:gd name="T28" fmla="*/ 40 w 155"/>
                <a:gd name="T29" fmla="*/ 17 h 24"/>
                <a:gd name="T30" fmla="*/ 52 w 155"/>
                <a:gd name="T31" fmla="*/ 23 h 24"/>
                <a:gd name="T32" fmla="*/ 52 w 155"/>
                <a:gd name="T33" fmla="*/ 23 h 24"/>
                <a:gd name="T34" fmla="*/ 57 w 155"/>
                <a:gd name="T35" fmla="*/ 23 h 24"/>
                <a:gd name="T36" fmla="*/ 63 w 155"/>
                <a:gd name="T37" fmla="*/ 17 h 24"/>
                <a:gd name="T38" fmla="*/ 63 w 155"/>
                <a:gd name="T39" fmla="*/ 17 h 24"/>
                <a:gd name="T40" fmla="*/ 68 w 155"/>
                <a:gd name="T41" fmla="*/ 11 h 24"/>
                <a:gd name="T42" fmla="*/ 68 w 155"/>
                <a:gd name="T43" fmla="*/ 11 h 24"/>
                <a:gd name="T44" fmla="*/ 74 w 155"/>
                <a:gd name="T45" fmla="*/ 0 h 24"/>
                <a:gd name="T46" fmla="*/ 74 w 155"/>
                <a:gd name="T47" fmla="*/ 0 h 24"/>
                <a:gd name="T48" fmla="*/ 80 w 155"/>
                <a:gd name="T49" fmla="*/ 0 h 24"/>
                <a:gd name="T50" fmla="*/ 80 w 155"/>
                <a:gd name="T51" fmla="*/ 0 h 24"/>
                <a:gd name="T52" fmla="*/ 80 w 155"/>
                <a:gd name="T53" fmla="*/ 0 h 24"/>
                <a:gd name="T54" fmla="*/ 80 w 155"/>
                <a:gd name="T55" fmla="*/ 0 h 24"/>
                <a:gd name="T56" fmla="*/ 86 w 155"/>
                <a:gd name="T57" fmla="*/ 0 h 24"/>
                <a:gd name="T58" fmla="*/ 92 w 155"/>
                <a:gd name="T59" fmla="*/ 5 h 24"/>
                <a:gd name="T60" fmla="*/ 92 w 155"/>
                <a:gd name="T61" fmla="*/ 5 h 24"/>
                <a:gd name="T62" fmla="*/ 97 w 155"/>
                <a:gd name="T63" fmla="*/ 11 h 24"/>
                <a:gd name="T64" fmla="*/ 97 w 155"/>
                <a:gd name="T65" fmla="*/ 17 h 24"/>
                <a:gd name="T66" fmla="*/ 103 w 155"/>
                <a:gd name="T67" fmla="*/ 23 h 24"/>
                <a:gd name="T68" fmla="*/ 103 w 155"/>
                <a:gd name="T69" fmla="*/ 23 h 24"/>
                <a:gd name="T70" fmla="*/ 108 w 155"/>
                <a:gd name="T71" fmla="*/ 23 h 24"/>
                <a:gd name="T72" fmla="*/ 120 w 155"/>
                <a:gd name="T73" fmla="*/ 17 h 24"/>
                <a:gd name="T74" fmla="*/ 126 w 155"/>
                <a:gd name="T75" fmla="*/ 11 h 24"/>
                <a:gd name="T76" fmla="*/ 131 w 155"/>
                <a:gd name="T77" fmla="*/ 11 h 24"/>
                <a:gd name="T78" fmla="*/ 137 w 155"/>
                <a:gd name="T79" fmla="*/ 11 h 24"/>
                <a:gd name="T80" fmla="*/ 142 w 155"/>
                <a:gd name="T81" fmla="*/ 11 h 24"/>
                <a:gd name="T82" fmla="*/ 148 w 155"/>
                <a:gd name="T83" fmla="*/ 17 h 24"/>
                <a:gd name="T84" fmla="*/ 154 w 155"/>
                <a:gd name="T8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24"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23" y="5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7" y="23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7" y="11"/>
                  </a:lnTo>
                  <a:lnTo>
                    <a:pt x="97" y="17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8" y="23"/>
                  </a:lnTo>
                  <a:lnTo>
                    <a:pt x="120" y="17"/>
                  </a:lnTo>
                  <a:lnTo>
                    <a:pt x="126" y="11"/>
                  </a:lnTo>
                  <a:lnTo>
                    <a:pt x="131" y="11"/>
                  </a:lnTo>
                  <a:lnTo>
                    <a:pt x="137" y="11"/>
                  </a:lnTo>
                  <a:lnTo>
                    <a:pt x="142" y="11"/>
                  </a:lnTo>
                  <a:lnTo>
                    <a:pt x="148" y="17"/>
                  </a:lnTo>
                  <a:lnTo>
                    <a:pt x="154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Freeform 453"/>
            <p:cNvSpPr>
              <a:spLocks noChangeArrowheads="1"/>
            </p:cNvSpPr>
            <p:nvPr/>
          </p:nvSpPr>
          <p:spPr bwMode="auto">
            <a:xfrm>
              <a:off x="5967413" y="3298825"/>
              <a:ext cx="168275" cy="63500"/>
            </a:xfrm>
            <a:custGeom>
              <a:avLst/>
              <a:gdLst>
                <a:gd name="T0" fmla="*/ 0 w 467"/>
                <a:gd name="T1" fmla="*/ 170 h 177"/>
                <a:gd name="T2" fmla="*/ 6 w 467"/>
                <a:gd name="T3" fmla="*/ 170 h 177"/>
                <a:gd name="T4" fmla="*/ 6 w 467"/>
                <a:gd name="T5" fmla="*/ 170 h 177"/>
                <a:gd name="T6" fmla="*/ 18 w 467"/>
                <a:gd name="T7" fmla="*/ 176 h 177"/>
                <a:gd name="T8" fmla="*/ 29 w 467"/>
                <a:gd name="T9" fmla="*/ 170 h 177"/>
                <a:gd name="T10" fmla="*/ 46 w 467"/>
                <a:gd name="T11" fmla="*/ 165 h 177"/>
                <a:gd name="T12" fmla="*/ 46 w 467"/>
                <a:gd name="T13" fmla="*/ 153 h 177"/>
                <a:gd name="T14" fmla="*/ 52 w 467"/>
                <a:gd name="T15" fmla="*/ 141 h 177"/>
                <a:gd name="T16" fmla="*/ 57 w 467"/>
                <a:gd name="T17" fmla="*/ 141 h 177"/>
                <a:gd name="T18" fmla="*/ 74 w 467"/>
                <a:gd name="T19" fmla="*/ 141 h 177"/>
                <a:gd name="T20" fmla="*/ 80 w 467"/>
                <a:gd name="T21" fmla="*/ 136 h 177"/>
                <a:gd name="T22" fmla="*/ 80 w 467"/>
                <a:gd name="T23" fmla="*/ 131 h 177"/>
                <a:gd name="T24" fmla="*/ 80 w 467"/>
                <a:gd name="T25" fmla="*/ 119 h 177"/>
                <a:gd name="T26" fmla="*/ 74 w 467"/>
                <a:gd name="T27" fmla="*/ 113 h 177"/>
                <a:gd name="T28" fmla="*/ 74 w 467"/>
                <a:gd name="T29" fmla="*/ 102 h 177"/>
                <a:gd name="T30" fmla="*/ 74 w 467"/>
                <a:gd name="T31" fmla="*/ 96 h 177"/>
                <a:gd name="T32" fmla="*/ 80 w 467"/>
                <a:gd name="T33" fmla="*/ 85 h 177"/>
                <a:gd name="T34" fmla="*/ 85 w 467"/>
                <a:gd name="T35" fmla="*/ 85 h 177"/>
                <a:gd name="T36" fmla="*/ 97 w 467"/>
                <a:gd name="T37" fmla="*/ 85 h 177"/>
                <a:gd name="T38" fmla="*/ 103 w 467"/>
                <a:gd name="T39" fmla="*/ 91 h 177"/>
                <a:gd name="T40" fmla="*/ 114 w 467"/>
                <a:gd name="T41" fmla="*/ 91 h 177"/>
                <a:gd name="T42" fmla="*/ 119 w 467"/>
                <a:gd name="T43" fmla="*/ 79 h 177"/>
                <a:gd name="T44" fmla="*/ 125 w 467"/>
                <a:gd name="T45" fmla="*/ 74 h 177"/>
                <a:gd name="T46" fmla="*/ 137 w 467"/>
                <a:gd name="T47" fmla="*/ 74 h 177"/>
                <a:gd name="T48" fmla="*/ 143 w 467"/>
                <a:gd name="T49" fmla="*/ 68 h 177"/>
                <a:gd name="T50" fmla="*/ 154 w 467"/>
                <a:gd name="T51" fmla="*/ 74 h 177"/>
                <a:gd name="T52" fmla="*/ 165 w 467"/>
                <a:gd name="T53" fmla="*/ 74 h 177"/>
                <a:gd name="T54" fmla="*/ 177 w 467"/>
                <a:gd name="T55" fmla="*/ 79 h 177"/>
                <a:gd name="T56" fmla="*/ 188 w 467"/>
                <a:gd name="T57" fmla="*/ 74 h 177"/>
                <a:gd name="T58" fmla="*/ 205 w 467"/>
                <a:gd name="T59" fmla="*/ 68 h 177"/>
                <a:gd name="T60" fmla="*/ 228 w 467"/>
                <a:gd name="T61" fmla="*/ 68 h 177"/>
                <a:gd name="T62" fmla="*/ 256 w 467"/>
                <a:gd name="T63" fmla="*/ 56 h 177"/>
                <a:gd name="T64" fmla="*/ 284 w 467"/>
                <a:gd name="T65" fmla="*/ 40 h 177"/>
                <a:gd name="T66" fmla="*/ 302 w 467"/>
                <a:gd name="T67" fmla="*/ 40 h 177"/>
                <a:gd name="T68" fmla="*/ 330 w 467"/>
                <a:gd name="T69" fmla="*/ 40 h 177"/>
                <a:gd name="T70" fmla="*/ 358 w 467"/>
                <a:gd name="T71" fmla="*/ 34 h 177"/>
                <a:gd name="T72" fmla="*/ 375 w 467"/>
                <a:gd name="T73" fmla="*/ 28 h 177"/>
                <a:gd name="T74" fmla="*/ 393 w 467"/>
                <a:gd name="T75" fmla="*/ 16 h 177"/>
                <a:gd name="T76" fmla="*/ 409 w 467"/>
                <a:gd name="T77" fmla="*/ 11 h 177"/>
                <a:gd name="T78" fmla="*/ 427 w 467"/>
                <a:gd name="T79" fmla="*/ 0 h 177"/>
                <a:gd name="T80" fmla="*/ 444 w 467"/>
                <a:gd name="T81" fmla="*/ 0 h 177"/>
                <a:gd name="T82" fmla="*/ 444 w 467"/>
                <a:gd name="T83" fmla="*/ 11 h 177"/>
                <a:gd name="T84" fmla="*/ 444 w 467"/>
                <a:gd name="T85" fmla="*/ 16 h 177"/>
                <a:gd name="T86" fmla="*/ 444 w 467"/>
                <a:gd name="T87" fmla="*/ 22 h 177"/>
                <a:gd name="T88" fmla="*/ 444 w 467"/>
                <a:gd name="T89" fmla="*/ 22 h 177"/>
                <a:gd name="T90" fmla="*/ 449 w 467"/>
                <a:gd name="T91" fmla="*/ 22 h 177"/>
                <a:gd name="T92" fmla="*/ 449 w 467"/>
                <a:gd name="T93" fmla="*/ 22 h 177"/>
                <a:gd name="T94" fmla="*/ 455 w 467"/>
                <a:gd name="T95" fmla="*/ 28 h 177"/>
                <a:gd name="T96" fmla="*/ 466 w 467"/>
                <a:gd name="T97" fmla="*/ 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7" h="177">
                  <a:moveTo>
                    <a:pt x="0" y="170"/>
                  </a:moveTo>
                  <a:lnTo>
                    <a:pt x="0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29" y="170"/>
                  </a:lnTo>
                  <a:lnTo>
                    <a:pt x="29" y="170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80" y="136"/>
                  </a:lnTo>
                  <a:lnTo>
                    <a:pt x="80" y="136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02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103" y="91"/>
                  </a:lnTo>
                  <a:lnTo>
                    <a:pt x="103" y="91"/>
                  </a:lnTo>
                  <a:lnTo>
                    <a:pt x="114" y="91"/>
                  </a:lnTo>
                  <a:lnTo>
                    <a:pt x="114" y="91"/>
                  </a:lnTo>
                  <a:lnTo>
                    <a:pt x="119" y="79"/>
                  </a:lnTo>
                  <a:lnTo>
                    <a:pt x="119" y="79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54" y="74"/>
                  </a:lnTo>
                  <a:lnTo>
                    <a:pt x="154" y="74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77" y="79"/>
                  </a:lnTo>
                  <a:lnTo>
                    <a:pt x="177" y="79"/>
                  </a:lnTo>
                  <a:lnTo>
                    <a:pt x="188" y="74"/>
                  </a:lnTo>
                  <a:lnTo>
                    <a:pt x="188" y="74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73" y="51"/>
                  </a:lnTo>
                  <a:lnTo>
                    <a:pt x="284" y="40"/>
                  </a:lnTo>
                  <a:lnTo>
                    <a:pt x="284" y="40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330" y="40"/>
                  </a:lnTo>
                  <a:lnTo>
                    <a:pt x="330" y="40"/>
                  </a:lnTo>
                  <a:lnTo>
                    <a:pt x="358" y="34"/>
                  </a:lnTo>
                  <a:lnTo>
                    <a:pt x="358" y="34"/>
                  </a:lnTo>
                  <a:lnTo>
                    <a:pt x="375" y="28"/>
                  </a:lnTo>
                  <a:lnTo>
                    <a:pt x="375" y="28"/>
                  </a:lnTo>
                  <a:lnTo>
                    <a:pt x="393" y="16"/>
                  </a:lnTo>
                  <a:lnTo>
                    <a:pt x="393" y="16"/>
                  </a:lnTo>
                  <a:lnTo>
                    <a:pt x="409" y="11"/>
                  </a:lnTo>
                  <a:lnTo>
                    <a:pt x="409" y="11"/>
                  </a:lnTo>
                  <a:lnTo>
                    <a:pt x="427" y="0"/>
                  </a:lnTo>
                  <a:lnTo>
                    <a:pt x="427" y="0"/>
                  </a:lnTo>
                  <a:lnTo>
                    <a:pt x="444" y="0"/>
                  </a:lnTo>
                  <a:lnTo>
                    <a:pt x="444" y="6"/>
                  </a:lnTo>
                  <a:lnTo>
                    <a:pt x="444" y="11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16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44" y="22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5" y="28"/>
                  </a:lnTo>
                  <a:lnTo>
                    <a:pt x="455" y="28"/>
                  </a:lnTo>
                  <a:lnTo>
                    <a:pt x="466" y="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Freeform 454"/>
            <p:cNvSpPr>
              <a:spLocks noChangeArrowheads="1"/>
            </p:cNvSpPr>
            <p:nvPr/>
          </p:nvSpPr>
          <p:spPr bwMode="auto">
            <a:xfrm>
              <a:off x="5948363" y="3519488"/>
              <a:ext cx="20637" cy="57150"/>
            </a:xfrm>
            <a:custGeom>
              <a:avLst/>
              <a:gdLst>
                <a:gd name="T0" fmla="*/ 0 w 58"/>
                <a:gd name="T1" fmla="*/ 159 h 160"/>
                <a:gd name="T2" fmla="*/ 0 w 58"/>
                <a:gd name="T3" fmla="*/ 159 h 160"/>
                <a:gd name="T4" fmla="*/ 6 w 58"/>
                <a:gd name="T5" fmla="*/ 147 h 160"/>
                <a:gd name="T6" fmla="*/ 6 w 58"/>
                <a:gd name="T7" fmla="*/ 147 h 160"/>
                <a:gd name="T8" fmla="*/ 23 w 58"/>
                <a:gd name="T9" fmla="*/ 130 h 160"/>
                <a:gd name="T10" fmla="*/ 23 w 58"/>
                <a:gd name="T11" fmla="*/ 130 h 160"/>
                <a:gd name="T12" fmla="*/ 40 w 58"/>
                <a:gd name="T13" fmla="*/ 102 h 160"/>
                <a:gd name="T14" fmla="*/ 40 w 58"/>
                <a:gd name="T15" fmla="*/ 102 h 160"/>
                <a:gd name="T16" fmla="*/ 40 w 58"/>
                <a:gd name="T17" fmla="*/ 91 h 160"/>
                <a:gd name="T18" fmla="*/ 40 w 58"/>
                <a:gd name="T19" fmla="*/ 85 h 160"/>
                <a:gd name="T20" fmla="*/ 40 w 58"/>
                <a:gd name="T21" fmla="*/ 85 h 160"/>
                <a:gd name="T22" fmla="*/ 40 w 58"/>
                <a:gd name="T23" fmla="*/ 56 h 160"/>
                <a:gd name="T24" fmla="*/ 40 w 58"/>
                <a:gd name="T25" fmla="*/ 56 h 160"/>
                <a:gd name="T26" fmla="*/ 45 w 58"/>
                <a:gd name="T27" fmla="*/ 28 h 160"/>
                <a:gd name="T28" fmla="*/ 45 w 58"/>
                <a:gd name="T29" fmla="*/ 28 h 160"/>
                <a:gd name="T30" fmla="*/ 57 w 58"/>
                <a:gd name="T31" fmla="*/ 5 h 160"/>
                <a:gd name="T32" fmla="*/ 57 w 58"/>
                <a:gd name="T33" fmla="*/ 5 h 160"/>
                <a:gd name="T34" fmla="*/ 57 w 58"/>
                <a:gd name="T3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60">
                  <a:moveTo>
                    <a:pt x="0" y="159"/>
                  </a:moveTo>
                  <a:lnTo>
                    <a:pt x="0" y="159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91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Freeform 455"/>
            <p:cNvSpPr>
              <a:spLocks noChangeArrowheads="1"/>
            </p:cNvSpPr>
            <p:nvPr/>
          </p:nvSpPr>
          <p:spPr bwMode="auto">
            <a:xfrm>
              <a:off x="6129338" y="4114800"/>
              <a:ext cx="23812" cy="9525"/>
            </a:xfrm>
            <a:custGeom>
              <a:avLst/>
              <a:gdLst>
                <a:gd name="T0" fmla="*/ 0 w 64"/>
                <a:gd name="T1" fmla="*/ 24 h 25"/>
                <a:gd name="T2" fmla="*/ 6 w 64"/>
                <a:gd name="T3" fmla="*/ 24 h 25"/>
                <a:gd name="T4" fmla="*/ 12 w 64"/>
                <a:gd name="T5" fmla="*/ 18 h 25"/>
                <a:gd name="T6" fmla="*/ 17 w 64"/>
                <a:gd name="T7" fmla="*/ 18 h 25"/>
                <a:gd name="T8" fmla="*/ 17 w 64"/>
                <a:gd name="T9" fmla="*/ 12 h 25"/>
                <a:gd name="T10" fmla="*/ 23 w 64"/>
                <a:gd name="T11" fmla="*/ 18 h 25"/>
                <a:gd name="T12" fmla="*/ 29 w 64"/>
                <a:gd name="T13" fmla="*/ 18 h 25"/>
                <a:gd name="T14" fmla="*/ 34 w 64"/>
                <a:gd name="T15" fmla="*/ 24 h 25"/>
                <a:gd name="T16" fmla="*/ 40 w 64"/>
                <a:gd name="T17" fmla="*/ 24 h 25"/>
                <a:gd name="T18" fmla="*/ 46 w 64"/>
                <a:gd name="T19" fmla="*/ 18 h 25"/>
                <a:gd name="T20" fmla="*/ 51 w 64"/>
                <a:gd name="T21" fmla="*/ 12 h 25"/>
                <a:gd name="T22" fmla="*/ 57 w 64"/>
                <a:gd name="T23" fmla="*/ 6 h 25"/>
                <a:gd name="T24" fmla="*/ 63 w 6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5">
                  <a:moveTo>
                    <a:pt x="0" y="24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34" y="24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51" y="12"/>
                  </a:lnTo>
                  <a:lnTo>
                    <a:pt x="57" y="6"/>
                  </a:lnTo>
                  <a:lnTo>
                    <a:pt x="63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Freeform 456"/>
            <p:cNvSpPr>
              <a:spLocks noChangeArrowheads="1"/>
            </p:cNvSpPr>
            <p:nvPr/>
          </p:nvSpPr>
          <p:spPr bwMode="auto">
            <a:xfrm>
              <a:off x="5916613" y="4373563"/>
              <a:ext cx="55562" cy="12700"/>
            </a:xfrm>
            <a:custGeom>
              <a:avLst/>
              <a:gdLst>
                <a:gd name="T0" fmla="*/ 153 w 154"/>
                <a:gd name="T1" fmla="*/ 34 h 35"/>
                <a:gd name="T2" fmla="*/ 147 w 154"/>
                <a:gd name="T3" fmla="*/ 28 h 35"/>
                <a:gd name="T4" fmla="*/ 135 w 154"/>
                <a:gd name="T5" fmla="*/ 17 h 35"/>
                <a:gd name="T6" fmla="*/ 125 w 154"/>
                <a:gd name="T7" fmla="*/ 11 h 35"/>
                <a:gd name="T8" fmla="*/ 113 w 154"/>
                <a:gd name="T9" fmla="*/ 0 h 35"/>
                <a:gd name="T10" fmla="*/ 107 w 154"/>
                <a:gd name="T11" fmla="*/ 6 h 35"/>
                <a:gd name="T12" fmla="*/ 101 w 154"/>
                <a:gd name="T13" fmla="*/ 6 h 35"/>
                <a:gd name="T14" fmla="*/ 90 w 154"/>
                <a:gd name="T15" fmla="*/ 6 h 35"/>
                <a:gd name="T16" fmla="*/ 85 w 154"/>
                <a:gd name="T17" fmla="*/ 6 h 35"/>
                <a:gd name="T18" fmla="*/ 85 w 154"/>
                <a:gd name="T19" fmla="*/ 6 h 35"/>
                <a:gd name="T20" fmla="*/ 85 w 154"/>
                <a:gd name="T21" fmla="*/ 6 h 35"/>
                <a:gd name="T22" fmla="*/ 85 w 154"/>
                <a:gd name="T23" fmla="*/ 6 h 35"/>
                <a:gd name="T24" fmla="*/ 79 w 154"/>
                <a:gd name="T25" fmla="*/ 6 h 35"/>
                <a:gd name="T26" fmla="*/ 79 w 154"/>
                <a:gd name="T27" fmla="*/ 6 h 35"/>
                <a:gd name="T28" fmla="*/ 67 w 154"/>
                <a:gd name="T29" fmla="*/ 6 h 35"/>
                <a:gd name="T30" fmla="*/ 67 w 154"/>
                <a:gd name="T31" fmla="*/ 6 h 35"/>
                <a:gd name="T32" fmla="*/ 56 w 154"/>
                <a:gd name="T33" fmla="*/ 6 h 35"/>
                <a:gd name="T34" fmla="*/ 50 w 154"/>
                <a:gd name="T35" fmla="*/ 11 h 35"/>
                <a:gd name="T36" fmla="*/ 45 w 154"/>
                <a:gd name="T37" fmla="*/ 17 h 35"/>
                <a:gd name="T38" fmla="*/ 39 w 154"/>
                <a:gd name="T39" fmla="*/ 22 h 35"/>
                <a:gd name="T40" fmla="*/ 34 w 154"/>
                <a:gd name="T41" fmla="*/ 22 h 35"/>
                <a:gd name="T42" fmla="*/ 28 w 154"/>
                <a:gd name="T43" fmla="*/ 28 h 35"/>
                <a:gd name="T44" fmla="*/ 16 w 154"/>
                <a:gd name="T45" fmla="*/ 28 h 35"/>
                <a:gd name="T46" fmla="*/ 11 w 154"/>
                <a:gd name="T47" fmla="*/ 34 h 35"/>
                <a:gd name="T48" fmla="*/ 0 w 154"/>
                <a:gd name="T4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35">
                  <a:moveTo>
                    <a:pt x="153" y="34"/>
                  </a:moveTo>
                  <a:lnTo>
                    <a:pt x="147" y="28"/>
                  </a:lnTo>
                  <a:lnTo>
                    <a:pt x="135" y="17"/>
                  </a:lnTo>
                  <a:lnTo>
                    <a:pt x="125" y="11"/>
                  </a:lnTo>
                  <a:lnTo>
                    <a:pt x="113" y="0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0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0" y="11"/>
                  </a:lnTo>
                  <a:lnTo>
                    <a:pt x="45" y="17"/>
                  </a:lnTo>
                  <a:lnTo>
                    <a:pt x="39" y="22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0" y="3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Freeform 457"/>
            <p:cNvSpPr>
              <a:spLocks noChangeArrowheads="1"/>
            </p:cNvSpPr>
            <p:nvPr/>
          </p:nvSpPr>
          <p:spPr bwMode="auto">
            <a:xfrm>
              <a:off x="5891213" y="4822825"/>
              <a:ext cx="46037" cy="77788"/>
            </a:xfrm>
            <a:custGeom>
              <a:avLst/>
              <a:gdLst>
                <a:gd name="T0" fmla="*/ 119 w 126"/>
                <a:gd name="T1" fmla="*/ 216 h 217"/>
                <a:gd name="T2" fmla="*/ 119 w 126"/>
                <a:gd name="T3" fmla="*/ 216 h 217"/>
                <a:gd name="T4" fmla="*/ 125 w 126"/>
                <a:gd name="T5" fmla="*/ 165 h 217"/>
                <a:gd name="T6" fmla="*/ 125 w 126"/>
                <a:gd name="T7" fmla="*/ 165 h 217"/>
                <a:gd name="T8" fmla="*/ 125 w 126"/>
                <a:gd name="T9" fmla="*/ 125 h 217"/>
                <a:gd name="T10" fmla="*/ 125 w 126"/>
                <a:gd name="T11" fmla="*/ 125 h 217"/>
                <a:gd name="T12" fmla="*/ 125 w 126"/>
                <a:gd name="T13" fmla="*/ 91 h 217"/>
                <a:gd name="T14" fmla="*/ 125 w 126"/>
                <a:gd name="T15" fmla="*/ 91 h 217"/>
                <a:gd name="T16" fmla="*/ 125 w 126"/>
                <a:gd name="T17" fmla="*/ 46 h 217"/>
                <a:gd name="T18" fmla="*/ 125 w 126"/>
                <a:gd name="T19" fmla="*/ 46 h 217"/>
                <a:gd name="T20" fmla="*/ 119 w 126"/>
                <a:gd name="T21" fmla="*/ 46 h 217"/>
                <a:gd name="T22" fmla="*/ 119 w 126"/>
                <a:gd name="T23" fmla="*/ 46 h 217"/>
                <a:gd name="T24" fmla="*/ 114 w 126"/>
                <a:gd name="T25" fmla="*/ 40 h 217"/>
                <a:gd name="T26" fmla="*/ 114 w 126"/>
                <a:gd name="T27" fmla="*/ 40 h 217"/>
                <a:gd name="T28" fmla="*/ 103 w 126"/>
                <a:gd name="T29" fmla="*/ 34 h 217"/>
                <a:gd name="T30" fmla="*/ 103 w 126"/>
                <a:gd name="T31" fmla="*/ 34 h 217"/>
                <a:gd name="T32" fmla="*/ 97 w 126"/>
                <a:gd name="T33" fmla="*/ 34 h 217"/>
                <a:gd name="T34" fmla="*/ 97 w 126"/>
                <a:gd name="T35" fmla="*/ 34 h 217"/>
                <a:gd name="T36" fmla="*/ 97 w 126"/>
                <a:gd name="T37" fmla="*/ 29 h 217"/>
                <a:gd name="T38" fmla="*/ 97 w 126"/>
                <a:gd name="T39" fmla="*/ 29 h 217"/>
                <a:gd name="T40" fmla="*/ 91 w 126"/>
                <a:gd name="T41" fmla="*/ 18 h 217"/>
                <a:gd name="T42" fmla="*/ 91 w 126"/>
                <a:gd name="T43" fmla="*/ 18 h 217"/>
                <a:gd name="T44" fmla="*/ 91 w 126"/>
                <a:gd name="T45" fmla="*/ 12 h 217"/>
                <a:gd name="T46" fmla="*/ 91 w 126"/>
                <a:gd name="T47" fmla="*/ 12 h 217"/>
                <a:gd name="T48" fmla="*/ 80 w 126"/>
                <a:gd name="T49" fmla="*/ 12 h 217"/>
                <a:gd name="T50" fmla="*/ 80 w 126"/>
                <a:gd name="T51" fmla="*/ 12 h 217"/>
                <a:gd name="T52" fmla="*/ 74 w 126"/>
                <a:gd name="T53" fmla="*/ 12 h 217"/>
                <a:gd name="T54" fmla="*/ 74 w 126"/>
                <a:gd name="T55" fmla="*/ 12 h 217"/>
                <a:gd name="T56" fmla="*/ 69 w 126"/>
                <a:gd name="T57" fmla="*/ 12 h 217"/>
                <a:gd name="T58" fmla="*/ 51 w 126"/>
                <a:gd name="T59" fmla="*/ 6 h 217"/>
                <a:gd name="T60" fmla="*/ 34 w 126"/>
                <a:gd name="T61" fmla="*/ 6 h 217"/>
                <a:gd name="T62" fmla="*/ 17 w 126"/>
                <a:gd name="T63" fmla="*/ 0 h 217"/>
                <a:gd name="T64" fmla="*/ 0 w 126"/>
                <a:gd name="T6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17">
                  <a:moveTo>
                    <a:pt x="119" y="216"/>
                  </a:moveTo>
                  <a:lnTo>
                    <a:pt x="119" y="216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119" y="46"/>
                  </a:lnTo>
                  <a:lnTo>
                    <a:pt x="119" y="46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97" y="34"/>
                  </a:lnTo>
                  <a:lnTo>
                    <a:pt x="97" y="34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1" y="12"/>
                  </a:lnTo>
                  <a:lnTo>
                    <a:pt x="91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69" y="12"/>
                  </a:lnTo>
                  <a:lnTo>
                    <a:pt x="51" y="6"/>
                  </a:lnTo>
                  <a:lnTo>
                    <a:pt x="34" y="6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Freeform 458"/>
            <p:cNvSpPr>
              <a:spLocks noChangeArrowheads="1"/>
            </p:cNvSpPr>
            <p:nvPr/>
          </p:nvSpPr>
          <p:spPr bwMode="auto">
            <a:xfrm>
              <a:off x="5959475" y="4362450"/>
              <a:ext cx="14288" cy="23813"/>
            </a:xfrm>
            <a:custGeom>
              <a:avLst/>
              <a:gdLst>
                <a:gd name="T0" fmla="*/ 0 w 41"/>
                <a:gd name="T1" fmla="*/ 0 h 64"/>
                <a:gd name="T2" fmla="*/ 0 w 41"/>
                <a:gd name="T3" fmla="*/ 0 h 64"/>
                <a:gd name="T4" fmla="*/ 6 w 41"/>
                <a:gd name="T5" fmla="*/ 0 h 64"/>
                <a:gd name="T6" fmla="*/ 6 w 41"/>
                <a:gd name="T7" fmla="*/ 0 h 64"/>
                <a:gd name="T8" fmla="*/ 11 w 41"/>
                <a:gd name="T9" fmla="*/ 0 h 64"/>
                <a:gd name="T10" fmla="*/ 11 w 41"/>
                <a:gd name="T11" fmla="*/ 0 h 64"/>
                <a:gd name="T12" fmla="*/ 11 w 41"/>
                <a:gd name="T13" fmla="*/ 0 h 64"/>
                <a:gd name="T14" fmla="*/ 11 w 41"/>
                <a:gd name="T15" fmla="*/ 0 h 64"/>
                <a:gd name="T16" fmla="*/ 16 w 41"/>
                <a:gd name="T17" fmla="*/ 0 h 64"/>
                <a:gd name="T18" fmla="*/ 16 w 41"/>
                <a:gd name="T19" fmla="*/ 0 h 64"/>
                <a:gd name="T20" fmla="*/ 22 w 41"/>
                <a:gd name="T21" fmla="*/ 0 h 64"/>
                <a:gd name="T22" fmla="*/ 28 w 41"/>
                <a:gd name="T23" fmla="*/ 6 h 64"/>
                <a:gd name="T24" fmla="*/ 28 w 41"/>
                <a:gd name="T25" fmla="*/ 6 h 64"/>
                <a:gd name="T26" fmla="*/ 34 w 41"/>
                <a:gd name="T27" fmla="*/ 17 h 64"/>
                <a:gd name="T28" fmla="*/ 34 w 41"/>
                <a:gd name="T29" fmla="*/ 17 h 64"/>
                <a:gd name="T30" fmla="*/ 34 w 41"/>
                <a:gd name="T31" fmla="*/ 35 h 64"/>
                <a:gd name="T32" fmla="*/ 34 w 41"/>
                <a:gd name="T33" fmla="*/ 35 h 64"/>
                <a:gd name="T34" fmla="*/ 34 w 41"/>
                <a:gd name="T35" fmla="*/ 40 h 64"/>
                <a:gd name="T36" fmla="*/ 34 w 41"/>
                <a:gd name="T37" fmla="*/ 46 h 64"/>
                <a:gd name="T38" fmla="*/ 34 w 41"/>
                <a:gd name="T39" fmla="*/ 51 h 64"/>
                <a:gd name="T40" fmla="*/ 40 w 41"/>
                <a:gd name="T41" fmla="*/ 57 h 64"/>
                <a:gd name="T42" fmla="*/ 40 w 41"/>
                <a:gd name="T4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6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40"/>
                  </a:lnTo>
                  <a:lnTo>
                    <a:pt x="34" y="46"/>
                  </a:lnTo>
                  <a:lnTo>
                    <a:pt x="34" y="51"/>
                  </a:lnTo>
                  <a:lnTo>
                    <a:pt x="40" y="57"/>
                  </a:lnTo>
                  <a:lnTo>
                    <a:pt x="40" y="6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Freeform 459"/>
            <p:cNvSpPr>
              <a:spLocks noChangeArrowheads="1"/>
            </p:cNvSpPr>
            <p:nvPr/>
          </p:nvSpPr>
          <p:spPr bwMode="auto">
            <a:xfrm>
              <a:off x="6943725" y="3325813"/>
              <a:ext cx="63500" cy="36512"/>
            </a:xfrm>
            <a:custGeom>
              <a:avLst/>
              <a:gdLst>
                <a:gd name="T0" fmla="*/ 0 w 177"/>
                <a:gd name="T1" fmla="*/ 0 h 103"/>
                <a:gd name="T2" fmla="*/ 11 w 177"/>
                <a:gd name="T3" fmla="*/ 0 h 103"/>
                <a:gd name="T4" fmla="*/ 29 w 177"/>
                <a:gd name="T5" fmla="*/ 0 h 103"/>
                <a:gd name="T6" fmla="*/ 40 w 177"/>
                <a:gd name="T7" fmla="*/ 0 h 103"/>
                <a:gd name="T8" fmla="*/ 51 w 177"/>
                <a:gd name="T9" fmla="*/ 0 h 103"/>
                <a:gd name="T10" fmla="*/ 69 w 177"/>
                <a:gd name="T11" fmla="*/ 11 h 103"/>
                <a:gd name="T12" fmla="*/ 91 w 177"/>
                <a:gd name="T13" fmla="*/ 22 h 103"/>
                <a:gd name="T14" fmla="*/ 114 w 177"/>
                <a:gd name="T15" fmla="*/ 39 h 103"/>
                <a:gd name="T16" fmla="*/ 131 w 177"/>
                <a:gd name="T17" fmla="*/ 51 h 103"/>
                <a:gd name="T18" fmla="*/ 137 w 177"/>
                <a:gd name="T19" fmla="*/ 57 h 103"/>
                <a:gd name="T20" fmla="*/ 142 w 177"/>
                <a:gd name="T21" fmla="*/ 62 h 103"/>
                <a:gd name="T22" fmla="*/ 142 w 177"/>
                <a:gd name="T23" fmla="*/ 67 h 103"/>
                <a:gd name="T24" fmla="*/ 148 w 177"/>
                <a:gd name="T25" fmla="*/ 73 h 103"/>
                <a:gd name="T26" fmla="*/ 154 w 177"/>
                <a:gd name="T27" fmla="*/ 79 h 103"/>
                <a:gd name="T28" fmla="*/ 165 w 177"/>
                <a:gd name="T29" fmla="*/ 85 h 103"/>
                <a:gd name="T30" fmla="*/ 170 w 177"/>
                <a:gd name="T31" fmla="*/ 96 h 103"/>
                <a:gd name="T32" fmla="*/ 176 w 177"/>
                <a:gd name="T3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103">
                  <a:moveTo>
                    <a:pt x="0" y="0"/>
                  </a:moveTo>
                  <a:lnTo>
                    <a:pt x="11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9" y="11"/>
                  </a:lnTo>
                  <a:lnTo>
                    <a:pt x="91" y="22"/>
                  </a:lnTo>
                  <a:lnTo>
                    <a:pt x="114" y="39"/>
                  </a:lnTo>
                  <a:lnTo>
                    <a:pt x="131" y="51"/>
                  </a:lnTo>
                  <a:lnTo>
                    <a:pt x="137" y="57"/>
                  </a:lnTo>
                  <a:lnTo>
                    <a:pt x="142" y="62"/>
                  </a:lnTo>
                  <a:lnTo>
                    <a:pt x="142" y="67"/>
                  </a:lnTo>
                  <a:lnTo>
                    <a:pt x="148" y="73"/>
                  </a:lnTo>
                  <a:lnTo>
                    <a:pt x="154" y="79"/>
                  </a:lnTo>
                  <a:lnTo>
                    <a:pt x="165" y="85"/>
                  </a:lnTo>
                  <a:lnTo>
                    <a:pt x="170" y="96"/>
                  </a:lnTo>
                  <a:lnTo>
                    <a:pt x="176" y="10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Freeform 460"/>
            <p:cNvSpPr>
              <a:spLocks noChangeArrowheads="1"/>
            </p:cNvSpPr>
            <p:nvPr/>
          </p:nvSpPr>
          <p:spPr bwMode="auto">
            <a:xfrm>
              <a:off x="7548563" y="3886200"/>
              <a:ext cx="65087" cy="288925"/>
            </a:xfrm>
            <a:custGeom>
              <a:avLst/>
              <a:gdLst>
                <a:gd name="T0" fmla="*/ 171 w 183"/>
                <a:gd name="T1" fmla="*/ 12 h 802"/>
                <a:gd name="T2" fmla="*/ 142 w 183"/>
                <a:gd name="T3" fmla="*/ 12 h 802"/>
                <a:gd name="T4" fmla="*/ 125 w 183"/>
                <a:gd name="T5" fmla="*/ 12 h 802"/>
                <a:gd name="T6" fmla="*/ 114 w 183"/>
                <a:gd name="T7" fmla="*/ 0 h 802"/>
                <a:gd name="T8" fmla="*/ 103 w 183"/>
                <a:gd name="T9" fmla="*/ 0 h 802"/>
                <a:gd name="T10" fmla="*/ 91 w 183"/>
                <a:gd name="T11" fmla="*/ 0 h 802"/>
                <a:gd name="T12" fmla="*/ 85 w 183"/>
                <a:gd name="T13" fmla="*/ 6 h 802"/>
                <a:gd name="T14" fmla="*/ 80 w 183"/>
                <a:gd name="T15" fmla="*/ 17 h 802"/>
                <a:gd name="T16" fmla="*/ 80 w 183"/>
                <a:gd name="T17" fmla="*/ 34 h 802"/>
                <a:gd name="T18" fmla="*/ 80 w 183"/>
                <a:gd name="T19" fmla="*/ 46 h 802"/>
                <a:gd name="T20" fmla="*/ 74 w 183"/>
                <a:gd name="T21" fmla="*/ 51 h 802"/>
                <a:gd name="T22" fmla="*/ 63 w 183"/>
                <a:gd name="T23" fmla="*/ 51 h 802"/>
                <a:gd name="T24" fmla="*/ 51 w 183"/>
                <a:gd name="T25" fmla="*/ 62 h 802"/>
                <a:gd name="T26" fmla="*/ 40 w 183"/>
                <a:gd name="T27" fmla="*/ 74 h 802"/>
                <a:gd name="T28" fmla="*/ 29 w 183"/>
                <a:gd name="T29" fmla="*/ 85 h 802"/>
                <a:gd name="T30" fmla="*/ 17 w 183"/>
                <a:gd name="T31" fmla="*/ 85 h 802"/>
                <a:gd name="T32" fmla="*/ 6 w 183"/>
                <a:gd name="T33" fmla="*/ 91 h 802"/>
                <a:gd name="T34" fmla="*/ 6 w 183"/>
                <a:gd name="T35" fmla="*/ 108 h 802"/>
                <a:gd name="T36" fmla="*/ 6 w 183"/>
                <a:gd name="T37" fmla="*/ 119 h 802"/>
                <a:gd name="T38" fmla="*/ 12 w 183"/>
                <a:gd name="T39" fmla="*/ 142 h 802"/>
                <a:gd name="T40" fmla="*/ 17 w 183"/>
                <a:gd name="T41" fmla="*/ 159 h 802"/>
                <a:gd name="T42" fmla="*/ 12 w 183"/>
                <a:gd name="T43" fmla="*/ 176 h 802"/>
                <a:gd name="T44" fmla="*/ 12 w 183"/>
                <a:gd name="T45" fmla="*/ 199 h 802"/>
                <a:gd name="T46" fmla="*/ 0 w 183"/>
                <a:gd name="T47" fmla="*/ 222 h 802"/>
                <a:gd name="T48" fmla="*/ 0 w 183"/>
                <a:gd name="T49" fmla="*/ 250 h 802"/>
                <a:gd name="T50" fmla="*/ 12 w 183"/>
                <a:gd name="T51" fmla="*/ 284 h 802"/>
                <a:gd name="T52" fmla="*/ 17 w 183"/>
                <a:gd name="T53" fmla="*/ 307 h 802"/>
                <a:gd name="T54" fmla="*/ 35 w 183"/>
                <a:gd name="T55" fmla="*/ 330 h 802"/>
                <a:gd name="T56" fmla="*/ 51 w 183"/>
                <a:gd name="T57" fmla="*/ 346 h 802"/>
                <a:gd name="T58" fmla="*/ 69 w 183"/>
                <a:gd name="T59" fmla="*/ 358 h 802"/>
                <a:gd name="T60" fmla="*/ 74 w 183"/>
                <a:gd name="T61" fmla="*/ 375 h 802"/>
                <a:gd name="T62" fmla="*/ 74 w 183"/>
                <a:gd name="T63" fmla="*/ 398 h 802"/>
                <a:gd name="T64" fmla="*/ 63 w 183"/>
                <a:gd name="T65" fmla="*/ 409 h 802"/>
                <a:gd name="T66" fmla="*/ 45 w 183"/>
                <a:gd name="T67" fmla="*/ 415 h 802"/>
                <a:gd name="T68" fmla="*/ 40 w 183"/>
                <a:gd name="T69" fmla="*/ 438 h 802"/>
                <a:gd name="T70" fmla="*/ 45 w 183"/>
                <a:gd name="T71" fmla="*/ 471 h 802"/>
                <a:gd name="T72" fmla="*/ 57 w 183"/>
                <a:gd name="T73" fmla="*/ 506 h 802"/>
                <a:gd name="T74" fmla="*/ 69 w 183"/>
                <a:gd name="T75" fmla="*/ 540 h 802"/>
                <a:gd name="T76" fmla="*/ 85 w 183"/>
                <a:gd name="T77" fmla="*/ 563 h 802"/>
                <a:gd name="T78" fmla="*/ 109 w 183"/>
                <a:gd name="T79" fmla="*/ 586 h 802"/>
                <a:gd name="T80" fmla="*/ 125 w 183"/>
                <a:gd name="T81" fmla="*/ 608 h 802"/>
                <a:gd name="T82" fmla="*/ 131 w 183"/>
                <a:gd name="T83" fmla="*/ 631 h 802"/>
                <a:gd name="T84" fmla="*/ 137 w 183"/>
                <a:gd name="T85" fmla="*/ 654 h 802"/>
                <a:gd name="T86" fmla="*/ 137 w 183"/>
                <a:gd name="T87" fmla="*/ 682 h 802"/>
                <a:gd name="T88" fmla="*/ 131 w 183"/>
                <a:gd name="T89" fmla="*/ 699 h 802"/>
                <a:gd name="T90" fmla="*/ 120 w 183"/>
                <a:gd name="T91" fmla="*/ 716 h 802"/>
                <a:gd name="T92" fmla="*/ 109 w 183"/>
                <a:gd name="T93" fmla="*/ 739 h 802"/>
                <a:gd name="T94" fmla="*/ 103 w 183"/>
                <a:gd name="T95" fmla="*/ 761 h 802"/>
                <a:gd name="T96" fmla="*/ 97 w 183"/>
                <a:gd name="T97" fmla="*/ 779 h 802"/>
                <a:gd name="T98" fmla="*/ 91 w 183"/>
                <a:gd name="T99" fmla="*/ 79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802">
                  <a:moveTo>
                    <a:pt x="182" y="12"/>
                  </a:moveTo>
                  <a:lnTo>
                    <a:pt x="171" y="12"/>
                  </a:lnTo>
                  <a:lnTo>
                    <a:pt x="154" y="12"/>
                  </a:lnTo>
                  <a:lnTo>
                    <a:pt x="142" y="12"/>
                  </a:lnTo>
                  <a:lnTo>
                    <a:pt x="131" y="12"/>
                  </a:lnTo>
                  <a:lnTo>
                    <a:pt x="125" y="12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85" y="6"/>
                  </a:lnTo>
                  <a:lnTo>
                    <a:pt x="85" y="12"/>
                  </a:lnTo>
                  <a:lnTo>
                    <a:pt x="80" y="17"/>
                  </a:lnTo>
                  <a:lnTo>
                    <a:pt x="80" y="28"/>
                  </a:lnTo>
                  <a:lnTo>
                    <a:pt x="80" y="34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80" y="51"/>
                  </a:lnTo>
                  <a:lnTo>
                    <a:pt x="74" y="51"/>
                  </a:lnTo>
                  <a:lnTo>
                    <a:pt x="69" y="51"/>
                  </a:lnTo>
                  <a:lnTo>
                    <a:pt x="63" y="51"/>
                  </a:lnTo>
                  <a:lnTo>
                    <a:pt x="57" y="57"/>
                  </a:lnTo>
                  <a:lnTo>
                    <a:pt x="51" y="62"/>
                  </a:lnTo>
                  <a:lnTo>
                    <a:pt x="45" y="68"/>
                  </a:lnTo>
                  <a:lnTo>
                    <a:pt x="40" y="74"/>
                  </a:lnTo>
                  <a:lnTo>
                    <a:pt x="35" y="80"/>
                  </a:lnTo>
                  <a:lnTo>
                    <a:pt x="29" y="85"/>
                  </a:lnTo>
                  <a:lnTo>
                    <a:pt x="23" y="85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6" y="91"/>
                  </a:lnTo>
                  <a:lnTo>
                    <a:pt x="6" y="97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6" y="119"/>
                  </a:lnTo>
                  <a:lnTo>
                    <a:pt x="12" y="131"/>
                  </a:lnTo>
                  <a:lnTo>
                    <a:pt x="12" y="142"/>
                  </a:lnTo>
                  <a:lnTo>
                    <a:pt x="17" y="153"/>
                  </a:lnTo>
                  <a:lnTo>
                    <a:pt x="17" y="159"/>
                  </a:lnTo>
                  <a:lnTo>
                    <a:pt x="17" y="171"/>
                  </a:lnTo>
                  <a:lnTo>
                    <a:pt x="12" y="176"/>
                  </a:lnTo>
                  <a:lnTo>
                    <a:pt x="12" y="187"/>
                  </a:lnTo>
                  <a:lnTo>
                    <a:pt x="12" y="199"/>
                  </a:lnTo>
                  <a:lnTo>
                    <a:pt x="6" y="211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0" y="250"/>
                  </a:lnTo>
                  <a:lnTo>
                    <a:pt x="6" y="267"/>
                  </a:lnTo>
                  <a:lnTo>
                    <a:pt x="12" y="284"/>
                  </a:lnTo>
                  <a:lnTo>
                    <a:pt x="12" y="296"/>
                  </a:lnTo>
                  <a:lnTo>
                    <a:pt x="17" y="307"/>
                  </a:lnTo>
                  <a:lnTo>
                    <a:pt x="29" y="318"/>
                  </a:lnTo>
                  <a:lnTo>
                    <a:pt x="35" y="330"/>
                  </a:lnTo>
                  <a:lnTo>
                    <a:pt x="45" y="336"/>
                  </a:lnTo>
                  <a:lnTo>
                    <a:pt x="51" y="346"/>
                  </a:lnTo>
                  <a:lnTo>
                    <a:pt x="57" y="352"/>
                  </a:lnTo>
                  <a:lnTo>
                    <a:pt x="69" y="358"/>
                  </a:lnTo>
                  <a:lnTo>
                    <a:pt x="74" y="370"/>
                  </a:lnTo>
                  <a:lnTo>
                    <a:pt x="74" y="375"/>
                  </a:lnTo>
                  <a:lnTo>
                    <a:pt x="74" y="386"/>
                  </a:lnTo>
                  <a:lnTo>
                    <a:pt x="74" y="398"/>
                  </a:lnTo>
                  <a:lnTo>
                    <a:pt x="74" y="404"/>
                  </a:lnTo>
                  <a:lnTo>
                    <a:pt x="63" y="409"/>
                  </a:lnTo>
                  <a:lnTo>
                    <a:pt x="57" y="415"/>
                  </a:lnTo>
                  <a:lnTo>
                    <a:pt x="45" y="415"/>
                  </a:lnTo>
                  <a:lnTo>
                    <a:pt x="40" y="421"/>
                  </a:lnTo>
                  <a:lnTo>
                    <a:pt x="40" y="438"/>
                  </a:lnTo>
                  <a:lnTo>
                    <a:pt x="45" y="455"/>
                  </a:lnTo>
                  <a:lnTo>
                    <a:pt x="45" y="471"/>
                  </a:lnTo>
                  <a:lnTo>
                    <a:pt x="51" y="489"/>
                  </a:lnTo>
                  <a:lnTo>
                    <a:pt x="57" y="506"/>
                  </a:lnTo>
                  <a:lnTo>
                    <a:pt x="63" y="523"/>
                  </a:lnTo>
                  <a:lnTo>
                    <a:pt x="69" y="540"/>
                  </a:lnTo>
                  <a:lnTo>
                    <a:pt x="74" y="551"/>
                  </a:lnTo>
                  <a:lnTo>
                    <a:pt x="85" y="563"/>
                  </a:lnTo>
                  <a:lnTo>
                    <a:pt x="97" y="574"/>
                  </a:lnTo>
                  <a:lnTo>
                    <a:pt x="109" y="586"/>
                  </a:lnTo>
                  <a:lnTo>
                    <a:pt x="120" y="597"/>
                  </a:lnTo>
                  <a:lnTo>
                    <a:pt x="125" y="608"/>
                  </a:lnTo>
                  <a:lnTo>
                    <a:pt x="125" y="620"/>
                  </a:lnTo>
                  <a:lnTo>
                    <a:pt x="131" y="631"/>
                  </a:lnTo>
                  <a:lnTo>
                    <a:pt x="137" y="642"/>
                  </a:lnTo>
                  <a:lnTo>
                    <a:pt x="137" y="654"/>
                  </a:lnTo>
                  <a:lnTo>
                    <a:pt x="137" y="665"/>
                  </a:lnTo>
                  <a:lnTo>
                    <a:pt x="137" y="682"/>
                  </a:lnTo>
                  <a:lnTo>
                    <a:pt x="142" y="694"/>
                  </a:lnTo>
                  <a:lnTo>
                    <a:pt x="131" y="699"/>
                  </a:lnTo>
                  <a:lnTo>
                    <a:pt x="125" y="710"/>
                  </a:lnTo>
                  <a:lnTo>
                    <a:pt x="120" y="716"/>
                  </a:lnTo>
                  <a:lnTo>
                    <a:pt x="109" y="727"/>
                  </a:lnTo>
                  <a:lnTo>
                    <a:pt x="109" y="739"/>
                  </a:lnTo>
                  <a:lnTo>
                    <a:pt x="103" y="750"/>
                  </a:lnTo>
                  <a:lnTo>
                    <a:pt x="103" y="761"/>
                  </a:lnTo>
                  <a:lnTo>
                    <a:pt x="97" y="773"/>
                  </a:lnTo>
                  <a:lnTo>
                    <a:pt x="97" y="779"/>
                  </a:lnTo>
                  <a:lnTo>
                    <a:pt x="97" y="790"/>
                  </a:lnTo>
                  <a:lnTo>
                    <a:pt x="91" y="796"/>
                  </a:lnTo>
                  <a:lnTo>
                    <a:pt x="91" y="80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Freeform 461"/>
            <p:cNvSpPr>
              <a:spLocks noChangeArrowheads="1"/>
            </p:cNvSpPr>
            <p:nvPr/>
          </p:nvSpPr>
          <p:spPr bwMode="auto">
            <a:xfrm>
              <a:off x="1443038" y="1968500"/>
              <a:ext cx="311150" cy="657225"/>
            </a:xfrm>
            <a:custGeom>
              <a:avLst/>
              <a:gdLst>
                <a:gd name="T0" fmla="*/ 17 w 864"/>
                <a:gd name="T1" fmla="*/ 574 h 1826"/>
                <a:gd name="T2" fmla="*/ 28 w 864"/>
                <a:gd name="T3" fmla="*/ 1142 h 1826"/>
                <a:gd name="T4" fmla="*/ 51 w 864"/>
                <a:gd name="T5" fmla="*/ 1131 h 1826"/>
                <a:gd name="T6" fmla="*/ 73 w 864"/>
                <a:gd name="T7" fmla="*/ 1126 h 1826"/>
                <a:gd name="T8" fmla="*/ 96 w 864"/>
                <a:gd name="T9" fmla="*/ 1137 h 1826"/>
                <a:gd name="T10" fmla="*/ 107 w 864"/>
                <a:gd name="T11" fmla="*/ 1142 h 1826"/>
                <a:gd name="T12" fmla="*/ 131 w 864"/>
                <a:gd name="T13" fmla="*/ 1142 h 1826"/>
                <a:gd name="T14" fmla="*/ 159 w 864"/>
                <a:gd name="T15" fmla="*/ 1126 h 1826"/>
                <a:gd name="T16" fmla="*/ 164 w 864"/>
                <a:gd name="T17" fmla="*/ 1131 h 1826"/>
                <a:gd name="T18" fmla="*/ 164 w 864"/>
                <a:gd name="T19" fmla="*/ 1171 h 1826"/>
                <a:gd name="T20" fmla="*/ 170 w 864"/>
                <a:gd name="T21" fmla="*/ 1182 h 1826"/>
                <a:gd name="T22" fmla="*/ 182 w 864"/>
                <a:gd name="T23" fmla="*/ 1205 h 1826"/>
                <a:gd name="T24" fmla="*/ 187 w 864"/>
                <a:gd name="T25" fmla="*/ 1216 h 1826"/>
                <a:gd name="T26" fmla="*/ 232 w 864"/>
                <a:gd name="T27" fmla="*/ 1256 h 1826"/>
                <a:gd name="T28" fmla="*/ 256 w 864"/>
                <a:gd name="T29" fmla="*/ 1273 h 1826"/>
                <a:gd name="T30" fmla="*/ 278 w 864"/>
                <a:gd name="T31" fmla="*/ 1313 h 1826"/>
                <a:gd name="T32" fmla="*/ 278 w 864"/>
                <a:gd name="T33" fmla="*/ 1325 h 1826"/>
                <a:gd name="T34" fmla="*/ 278 w 864"/>
                <a:gd name="T35" fmla="*/ 1325 h 1826"/>
                <a:gd name="T36" fmla="*/ 318 w 864"/>
                <a:gd name="T37" fmla="*/ 1301 h 1826"/>
                <a:gd name="T38" fmla="*/ 335 w 864"/>
                <a:gd name="T39" fmla="*/ 1296 h 1826"/>
                <a:gd name="T40" fmla="*/ 363 w 864"/>
                <a:gd name="T41" fmla="*/ 1273 h 1826"/>
                <a:gd name="T42" fmla="*/ 363 w 864"/>
                <a:gd name="T43" fmla="*/ 1256 h 1826"/>
                <a:gd name="T44" fmla="*/ 357 w 864"/>
                <a:gd name="T45" fmla="*/ 1234 h 1826"/>
                <a:gd name="T46" fmla="*/ 363 w 864"/>
                <a:gd name="T47" fmla="*/ 1234 h 1826"/>
                <a:gd name="T48" fmla="*/ 397 w 864"/>
                <a:gd name="T49" fmla="*/ 1222 h 1826"/>
                <a:gd name="T50" fmla="*/ 415 w 864"/>
                <a:gd name="T51" fmla="*/ 1222 h 1826"/>
                <a:gd name="T52" fmla="*/ 426 w 864"/>
                <a:gd name="T53" fmla="*/ 1234 h 1826"/>
                <a:gd name="T54" fmla="*/ 454 w 864"/>
                <a:gd name="T55" fmla="*/ 1251 h 1826"/>
                <a:gd name="T56" fmla="*/ 466 w 864"/>
                <a:gd name="T57" fmla="*/ 1262 h 1826"/>
                <a:gd name="T58" fmla="*/ 471 w 864"/>
                <a:gd name="T59" fmla="*/ 1273 h 1826"/>
                <a:gd name="T60" fmla="*/ 477 w 864"/>
                <a:gd name="T61" fmla="*/ 1296 h 1826"/>
                <a:gd name="T62" fmla="*/ 482 w 864"/>
                <a:gd name="T63" fmla="*/ 1307 h 1826"/>
                <a:gd name="T64" fmla="*/ 522 w 864"/>
                <a:gd name="T65" fmla="*/ 1319 h 1826"/>
                <a:gd name="T66" fmla="*/ 540 w 864"/>
                <a:gd name="T67" fmla="*/ 1336 h 1826"/>
                <a:gd name="T68" fmla="*/ 562 w 864"/>
                <a:gd name="T69" fmla="*/ 1370 h 1826"/>
                <a:gd name="T70" fmla="*/ 579 w 864"/>
                <a:gd name="T71" fmla="*/ 1387 h 1826"/>
                <a:gd name="T72" fmla="*/ 631 w 864"/>
                <a:gd name="T73" fmla="*/ 1444 h 1826"/>
                <a:gd name="T74" fmla="*/ 647 w 864"/>
                <a:gd name="T75" fmla="*/ 1466 h 1826"/>
                <a:gd name="T76" fmla="*/ 671 w 864"/>
                <a:gd name="T77" fmla="*/ 1506 h 1826"/>
                <a:gd name="T78" fmla="*/ 676 w 864"/>
                <a:gd name="T79" fmla="*/ 1523 h 1826"/>
                <a:gd name="T80" fmla="*/ 710 w 864"/>
                <a:gd name="T81" fmla="*/ 1552 h 1826"/>
                <a:gd name="T82" fmla="*/ 721 w 864"/>
                <a:gd name="T83" fmla="*/ 1569 h 1826"/>
                <a:gd name="T84" fmla="*/ 744 w 864"/>
                <a:gd name="T85" fmla="*/ 1597 h 1826"/>
                <a:gd name="T86" fmla="*/ 767 w 864"/>
                <a:gd name="T87" fmla="*/ 1597 h 1826"/>
                <a:gd name="T88" fmla="*/ 784 w 864"/>
                <a:gd name="T89" fmla="*/ 1591 h 1826"/>
                <a:gd name="T90" fmla="*/ 795 w 864"/>
                <a:gd name="T91" fmla="*/ 1591 h 1826"/>
                <a:gd name="T92" fmla="*/ 795 w 864"/>
                <a:gd name="T93" fmla="*/ 1609 h 1826"/>
                <a:gd name="T94" fmla="*/ 801 w 864"/>
                <a:gd name="T95" fmla="*/ 1626 h 1826"/>
                <a:gd name="T96" fmla="*/ 818 w 864"/>
                <a:gd name="T97" fmla="*/ 1660 h 1826"/>
                <a:gd name="T98" fmla="*/ 818 w 864"/>
                <a:gd name="T99" fmla="*/ 1671 h 1826"/>
                <a:gd name="T100" fmla="*/ 830 w 864"/>
                <a:gd name="T101" fmla="*/ 1677 h 1826"/>
                <a:gd name="T102" fmla="*/ 841 w 864"/>
                <a:gd name="T103" fmla="*/ 1683 h 1826"/>
                <a:gd name="T104" fmla="*/ 852 w 864"/>
                <a:gd name="T105" fmla="*/ 1705 h 1826"/>
                <a:gd name="T106" fmla="*/ 852 w 864"/>
                <a:gd name="T107" fmla="*/ 1722 h 1826"/>
                <a:gd name="T108" fmla="*/ 863 w 864"/>
                <a:gd name="T109" fmla="*/ 1728 h 1826"/>
                <a:gd name="T110" fmla="*/ 858 w 864"/>
                <a:gd name="T111" fmla="*/ 1740 h 1826"/>
                <a:gd name="T112" fmla="*/ 852 w 864"/>
                <a:gd name="T113" fmla="*/ 1762 h 1826"/>
                <a:gd name="T114" fmla="*/ 852 w 864"/>
                <a:gd name="T115" fmla="*/ 1768 h 1826"/>
                <a:gd name="T116" fmla="*/ 852 w 864"/>
                <a:gd name="T117" fmla="*/ 1785 h 1826"/>
                <a:gd name="T118" fmla="*/ 852 w 864"/>
                <a:gd name="T119" fmla="*/ 1790 h 1826"/>
                <a:gd name="T120" fmla="*/ 841 w 864"/>
                <a:gd name="T121" fmla="*/ 1813 h 1826"/>
                <a:gd name="T122" fmla="*/ 830 w 864"/>
                <a:gd name="T123" fmla="*/ 1825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4" h="1826">
                  <a:moveTo>
                    <a:pt x="0" y="0"/>
                  </a:moveTo>
                  <a:lnTo>
                    <a:pt x="5" y="284"/>
                  </a:lnTo>
                  <a:lnTo>
                    <a:pt x="17" y="574"/>
                  </a:lnTo>
                  <a:lnTo>
                    <a:pt x="22" y="858"/>
                  </a:lnTo>
                  <a:lnTo>
                    <a:pt x="28" y="1142"/>
                  </a:lnTo>
                  <a:lnTo>
                    <a:pt x="28" y="1142"/>
                  </a:lnTo>
                  <a:lnTo>
                    <a:pt x="34" y="1142"/>
                  </a:lnTo>
                  <a:lnTo>
                    <a:pt x="34" y="1142"/>
                  </a:lnTo>
                  <a:lnTo>
                    <a:pt x="51" y="1131"/>
                  </a:lnTo>
                  <a:lnTo>
                    <a:pt x="51" y="1131"/>
                  </a:lnTo>
                  <a:lnTo>
                    <a:pt x="73" y="1126"/>
                  </a:lnTo>
                  <a:lnTo>
                    <a:pt x="73" y="1126"/>
                  </a:lnTo>
                  <a:lnTo>
                    <a:pt x="85" y="1126"/>
                  </a:lnTo>
                  <a:lnTo>
                    <a:pt x="85" y="1126"/>
                  </a:lnTo>
                  <a:lnTo>
                    <a:pt x="96" y="1137"/>
                  </a:lnTo>
                  <a:lnTo>
                    <a:pt x="96" y="1137"/>
                  </a:lnTo>
                  <a:lnTo>
                    <a:pt x="107" y="1142"/>
                  </a:lnTo>
                  <a:lnTo>
                    <a:pt x="107" y="1142"/>
                  </a:lnTo>
                  <a:lnTo>
                    <a:pt x="125" y="1148"/>
                  </a:lnTo>
                  <a:lnTo>
                    <a:pt x="125" y="1148"/>
                  </a:lnTo>
                  <a:lnTo>
                    <a:pt x="131" y="1142"/>
                  </a:lnTo>
                  <a:lnTo>
                    <a:pt x="131" y="1142"/>
                  </a:lnTo>
                  <a:lnTo>
                    <a:pt x="159" y="1126"/>
                  </a:lnTo>
                  <a:lnTo>
                    <a:pt x="159" y="1126"/>
                  </a:lnTo>
                  <a:lnTo>
                    <a:pt x="164" y="1126"/>
                  </a:lnTo>
                  <a:lnTo>
                    <a:pt x="164" y="1131"/>
                  </a:lnTo>
                  <a:lnTo>
                    <a:pt x="164" y="1131"/>
                  </a:lnTo>
                  <a:lnTo>
                    <a:pt x="164" y="1148"/>
                  </a:lnTo>
                  <a:lnTo>
                    <a:pt x="164" y="1148"/>
                  </a:lnTo>
                  <a:lnTo>
                    <a:pt x="164" y="1171"/>
                  </a:lnTo>
                  <a:lnTo>
                    <a:pt x="164" y="1171"/>
                  </a:lnTo>
                  <a:lnTo>
                    <a:pt x="170" y="1182"/>
                  </a:lnTo>
                  <a:lnTo>
                    <a:pt x="170" y="1182"/>
                  </a:lnTo>
                  <a:lnTo>
                    <a:pt x="176" y="1194"/>
                  </a:lnTo>
                  <a:lnTo>
                    <a:pt x="176" y="1194"/>
                  </a:lnTo>
                  <a:lnTo>
                    <a:pt x="182" y="1205"/>
                  </a:lnTo>
                  <a:lnTo>
                    <a:pt x="182" y="1205"/>
                  </a:lnTo>
                  <a:lnTo>
                    <a:pt x="187" y="1216"/>
                  </a:lnTo>
                  <a:lnTo>
                    <a:pt x="187" y="1216"/>
                  </a:lnTo>
                  <a:lnTo>
                    <a:pt x="204" y="1234"/>
                  </a:lnTo>
                  <a:lnTo>
                    <a:pt x="204" y="1234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56" y="1273"/>
                  </a:lnTo>
                  <a:lnTo>
                    <a:pt x="256" y="1273"/>
                  </a:lnTo>
                  <a:lnTo>
                    <a:pt x="272" y="1291"/>
                  </a:lnTo>
                  <a:lnTo>
                    <a:pt x="272" y="1291"/>
                  </a:lnTo>
                  <a:lnTo>
                    <a:pt x="278" y="1313"/>
                  </a:lnTo>
                  <a:lnTo>
                    <a:pt x="278" y="1313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278" y="1325"/>
                  </a:lnTo>
                  <a:lnTo>
                    <a:pt x="301" y="1307"/>
                  </a:lnTo>
                  <a:lnTo>
                    <a:pt x="301" y="1307"/>
                  </a:lnTo>
                  <a:lnTo>
                    <a:pt x="318" y="1301"/>
                  </a:lnTo>
                  <a:lnTo>
                    <a:pt x="318" y="1301"/>
                  </a:lnTo>
                  <a:lnTo>
                    <a:pt x="335" y="1296"/>
                  </a:lnTo>
                  <a:lnTo>
                    <a:pt x="335" y="1296"/>
                  </a:lnTo>
                  <a:lnTo>
                    <a:pt x="352" y="1285"/>
                  </a:lnTo>
                  <a:lnTo>
                    <a:pt x="352" y="1285"/>
                  </a:lnTo>
                  <a:lnTo>
                    <a:pt x="363" y="1273"/>
                  </a:lnTo>
                  <a:lnTo>
                    <a:pt x="363" y="1273"/>
                  </a:lnTo>
                  <a:lnTo>
                    <a:pt x="363" y="1256"/>
                  </a:lnTo>
                  <a:lnTo>
                    <a:pt x="363" y="1256"/>
                  </a:lnTo>
                  <a:lnTo>
                    <a:pt x="357" y="1245"/>
                  </a:lnTo>
                  <a:lnTo>
                    <a:pt x="357" y="1245"/>
                  </a:lnTo>
                  <a:lnTo>
                    <a:pt x="357" y="1234"/>
                  </a:lnTo>
                  <a:lnTo>
                    <a:pt x="357" y="1234"/>
                  </a:lnTo>
                  <a:lnTo>
                    <a:pt x="363" y="1234"/>
                  </a:lnTo>
                  <a:lnTo>
                    <a:pt x="363" y="1234"/>
                  </a:lnTo>
                  <a:lnTo>
                    <a:pt x="381" y="1228"/>
                  </a:lnTo>
                  <a:lnTo>
                    <a:pt x="381" y="1228"/>
                  </a:lnTo>
                  <a:lnTo>
                    <a:pt x="397" y="1222"/>
                  </a:lnTo>
                  <a:lnTo>
                    <a:pt x="397" y="1222"/>
                  </a:lnTo>
                  <a:lnTo>
                    <a:pt x="415" y="1222"/>
                  </a:lnTo>
                  <a:lnTo>
                    <a:pt x="415" y="1222"/>
                  </a:lnTo>
                  <a:lnTo>
                    <a:pt x="420" y="1228"/>
                  </a:lnTo>
                  <a:lnTo>
                    <a:pt x="426" y="1234"/>
                  </a:lnTo>
                  <a:lnTo>
                    <a:pt x="426" y="1234"/>
                  </a:lnTo>
                  <a:lnTo>
                    <a:pt x="437" y="1245"/>
                  </a:lnTo>
                  <a:lnTo>
                    <a:pt x="437" y="1245"/>
                  </a:lnTo>
                  <a:lnTo>
                    <a:pt x="454" y="1251"/>
                  </a:lnTo>
                  <a:lnTo>
                    <a:pt x="454" y="1251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71" y="1267"/>
                  </a:lnTo>
                  <a:lnTo>
                    <a:pt x="471" y="1273"/>
                  </a:lnTo>
                  <a:lnTo>
                    <a:pt x="471" y="1273"/>
                  </a:lnTo>
                  <a:lnTo>
                    <a:pt x="471" y="1285"/>
                  </a:lnTo>
                  <a:lnTo>
                    <a:pt x="471" y="1285"/>
                  </a:lnTo>
                  <a:lnTo>
                    <a:pt x="477" y="1296"/>
                  </a:lnTo>
                  <a:lnTo>
                    <a:pt x="477" y="1296"/>
                  </a:lnTo>
                  <a:lnTo>
                    <a:pt x="482" y="1307"/>
                  </a:lnTo>
                  <a:lnTo>
                    <a:pt x="482" y="1307"/>
                  </a:lnTo>
                  <a:lnTo>
                    <a:pt x="500" y="1313"/>
                  </a:lnTo>
                  <a:lnTo>
                    <a:pt x="500" y="1313"/>
                  </a:lnTo>
                  <a:lnTo>
                    <a:pt x="522" y="1319"/>
                  </a:lnTo>
                  <a:lnTo>
                    <a:pt x="522" y="1319"/>
                  </a:lnTo>
                  <a:lnTo>
                    <a:pt x="540" y="1336"/>
                  </a:lnTo>
                  <a:lnTo>
                    <a:pt x="540" y="1336"/>
                  </a:lnTo>
                  <a:lnTo>
                    <a:pt x="551" y="1353"/>
                  </a:lnTo>
                  <a:lnTo>
                    <a:pt x="551" y="1353"/>
                  </a:lnTo>
                  <a:lnTo>
                    <a:pt x="562" y="1370"/>
                  </a:lnTo>
                  <a:lnTo>
                    <a:pt x="562" y="1370"/>
                  </a:lnTo>
                  <a:lnTo>
                    <a:pt x="579" y="1387"/>
                  </a:lnTo>
                  <a:lnTo>
                    <a:pt x="579" y="1387"/>
                  </a:lnTo>
                  <a:lnTo>
                    <a:pt x="608" y="1415"/>
                  </a:lnTo>
                  <a:lnTo>
                    <a:pt x="608" y="1415"/>
                  </a:lnTo>
                  <a:lnTo>
                    <a:pt x="631" y="1444"/>
                  </a:lnTo>
                  <a:lnTo>
                    <a:pt x="631" y="1444"/>
                  </a:lnTo>
                  <a:lnTo>
                    <a:pt x="647" y="1466"/>
                  </a:lnTo>
                  <a:lnTo>
                    <a:pt x="647" y="1466"/>
                  </a:lnTo>
                  <a:lnTo>
                    <a:pt x="659" y="1484"/>
                  </a:lnTo>
                  <a:lnTo>
                    <a:pt x="659" y="1484"/>
                  </a:lnTo>
                  <a:lnTo>
                    <a:pt x="671" y="1506"/>
                  </a:lnTo>
                  <a:lnTo>
                    <a:pt x="671" y="1506"/>
                  </a:lnTo>
                  <a:lnTo>
                    <a:pt x="676" y="1523"/>
                  </a:lnTo>
                  <a:lnTo>
                    <a:pt x="676" y="1523"/>
                  </a:lnTo>
                  <a:lnTo>
                    <a:pt x="693" y="1540"/>
                  </a:lnTo>
                  <a:lnTo>
                    <a:pt x="693" y="1540"/>
                  </a:lnTo>
                  <a:lnTo>
                    <a:pt x="710" y="1552"/>
                  </a:lnTo>
                  <a:lnTo>
                    <a:pt x="710" y="1552"/>
                  </a:lnTo>
                  <a:lnTo>
                    <a:pt x="721" y="1569"/>
                  </a:lnTo>
                  <a:lnTo>
                    <a:pt x="721" y="1569"/>
                  </a:lnTo>
                  <a:lnTo>
                    <a:pt x="733" y="1580"/>
                  </a:lnTo>
                  <a:lnTo>
                    <a:pt x="733" y="1580"/>
                  </a:lnTo>
                  <a:lnTo>
                    <a:pt x="744" y="1597"/>
                  </a:lnTo>
                  <a:lnTo>
                    <a:pt x="744" y="1597"/>
                  </a:lnTo>
                  <a:lnTo>
                    <a:pt x="756" y="1597"/>
                  </a:lnTo>
                  <a:lnTo>
                    <a:pt x="767" y="1597"/>
                  </a:lnTo>
                  <a:lnTo>
                    <a:pt x="767" y="1597"/>
                  </a:lnTo>
                  <a:lnTo>
                    <a:pt x="784" y="1591"/>
                  </a:lnTo>
                  <a:lnTo>
                    <a:pt x="784" y="1591"/>
                  </a:lnTo>
                  <a:lnTo>
                    <a:pt x="790" y="1586"/>
                  </a:lnTo>
                  <a:lnTo>
                    <a:pt x="790" y="1586"/>
                  </a:lnTo>
                  <a:lnTo>
                    <a:pt x="795" y="1591"/>
                  </a:lnTo>
                  <a:lnTo>
                    <a:pt x="795" y="1597"/>
                  </a:lnTo>
                  <a:lnTo>
                    <a:pt x="795" y="1597"/>
                  </a:lnTo>
                  <a:lnTo>
                    <a:pt x="795" y="1609"/>
                  </a:lnTo>
                  <a:lnTo>
                    <a:pt x="795" y="1609"/>
                  </a:lnTo>
                  <a:lnTo>
                    <a:pt x="801" y="1626"/>
                  </a:lnTo>
                  <a:lnTo>
                    <a:pt x="801" y="1626"/>
                  </a:lnTo>
                  <a:lnTo>
                    <a:pt x="806" y="1643"/>
                  </a:lnTo>
                  <a:lnTo>
                    <a:pt x="806" y="1643"/>
                  </a:lnTo>
                  <a:lnTo>
                    <a:pt x="818" y="1660"/>
                  </a:lnTo>
                  <a:lnTo>
                    <a:pt x="818" y="1660"/>
                  </a:lnTo>
                  <a:lnTo>
                    <a:pt x="818" y="1671"/>
                  </a:lnTo>
                  <a:lnTo>
                    <a:pt x="818" y="1671"/>
                  </a:lnTo>
                  <a:lnTo>
                    <a:pt x="824" y="1677"/>
                  </a:lnTo>
                  <a:lnTo>
                    <a:pt x="824" y="1677"/>
                  </a:lnTo>
                  <a:lnTo>
                    <a:pt x="830" y="1677"/>
                  </a:lnTo>
                  <a:lnTo>
                    <a:pt x="830" y="1677"/>
                  </a:lnTo>
                  <a:lnTo>
                    <a:pt x="841" y="1683"/>
                  </a:lnTo>
                  <a:lnTo>
                    <a:pt x="841" y="1683"/>
                  </a:lnTo>
                  <a:lnTo>
                    <a:pt x="846" y="1694"/>
                  </a:lnTo>
                  <a:lnTo>
                    <a:pt x="846" y="1694"/>
                  </a:lnTo>
                  <a:lnTo>
                    <a:pt x="852" y="1705"/>
                  </a:lnTo>
                  <a:lnTo>
                    <a:pt x="852" y="1705"/>
                  </a:lnTo>
                  <a:lnTo>
                    <a:pt x="852" y="1722"/>
                  </a:lnTo>
                  <a:lnTo>
                    <a:pt x="852" y="1722"/>
                  </a:lnTo>
                  <a:lnTo>
                    <a:pt x="858" y="1728"/>
                  </a:lnTo>
                  <a:lnTo>
                    <a:pt x="858" y="1728"/>
                  </a:lnTo>
                  <a:lnTo>
                    <a:pt x="863" y="1728"/>
                  </a:lnTo>
                  <a:lnTo>
                    <a:pt x="863" y="1728"/>
                  </a:lnTo>
                  <a:lnTo>
                    <a:pt x="858" y="1740"/>
                  </a:lnTo>
                  <a:lnTo>
                    <a:pt x="858" y="1740"/>
                  </a:lnTo>
                  <a:lnTo>
                    <a:pt x="852" y="1750"/>
                  </a:lnTo>
                  <a:lnTo>
                    <a:pt x="852" y="1750"/>
                  </a:lnTo>
                  <a:lnTo>
                    <a:pt x="852" y="1762"/>
                  </a:lnTo>
                  <a:lnTo>
                    <a:pt x="852" y="1762"/>
                  </a:lnTo>
                  <a:lnTo>
                    <a:pt x="852" y="1768"/>
                  </a:lnTo>
                  <a:lnTo>
                    <a:pt x="852" y="1768"/>
                  </a:lnTo>
                  <a:lnTo>
                    <a:pt x="858" y="1779"/>
                  </a:lnTo>
                  <a:lnTo>
                    <a:pt x="858" y="1779"/>
                  </a:lnTo>
                  <a:lnTo>
                    <a:pt x="852" y="1785"/>
                  </a:lnTo>
                  <a:lnTo>
                    <a:pt x="852" y="1785"/>
                  </a:lnTo>
                  <a:lnTo>
                    <a:pt x="852" y="1790"/>
                  </a:lnTo>
                  <a:lnTo>
                    <a:pt x="852" y="1790"/>
                  </a:lnTo>
                  <a:lnTo>
                    <a:pt x="846" y="1802"/>
                  </a:lnTo>
                  <a:lnTo>
                    <a:pt x="846" y="1802"/>
                  </a:lnTo>
                  <a:lnTo>
                    <a:pt x="841" y="1813"/>
                  </a:lnTo>
                  <a:lnTo>
                    <a:pt x="841" y="1813"/>
                  </a:lnTo>
                  <a:lnTo>
                    <a:pt x="830" y="1825"/>
                  </a:lnTo>
                  <a:lnTo>
                    <a:pt x="830" y="1825"/>
                  </a:lnTo>
                  <a:lnTo>
                    <a:pt x="830" y="182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Freeform 462"/>
            <p:cNvSpPr>
              <a:spLocks noChangeArrowheads="1"/>
            </p:cNvSpPr>
            <p:nvPr/>
          </p:nvSpPr>
          <p:spPr bwMode="auto">
            <a:xfrm>
              <a:off x="6915150" y="3227388"/>
              <a:ext cx="39688" cy="88900"/>
            </a:xfrm>
            <a:custGeom>
              <a:avLst/>
              <a:gdLst>
                <a:gd name="T0" fmla="*/ 0 w 110"/>
                <a:gd name="T1" fmla="*/ 0 h 245"/>
                <a:gd name="T2" fmla="*/ 0 w 110"/>
                <a:gd name="T3" fmla="*/ 0 h 245"/>
                <a:gd name="T4" fmla="*/ 0 w 110"/>
                <a:gd name="T5" fmla="*/ 17 h 245"/>
                <a:gd name="T6" fmla="*/ 0 w 110"/>
                <a:gd name="T7" fmla="*/ 17 h 245"/>
                <a:gd name="T8" fmla="*/ 6 w 110"/>
                <a:gd name="T9" fmla="*/ 28 h 245"/>
                <a:gd name="T10" fmla="*/ 6 w 110"/>
                <a:gd name="T11" fmla="*/ 28 h 245"/>
                <a:gd name="T12" fmla="*/ 6 w 110"/>
                <a:gd name="T13" fmla="*/ 34 h 245"/>
                <a:gd name="T14" fmla="*/ 6 w 110"/>
                <a:gd name="T15" fmla="*/ 34 h 245"/>
                <a:gd name="T16" fmla="*/ 6 w 110"/>
                <a:gd name="T17" fmla="*/ 40 h 245"/>
                <a:gd name="T18" fmla="*/ 6 w 110"/>
                <a:gd name="T19" fmla="*/ 45 h 245"/>
                <a:gd name="T20" fmla="*/ 6 w 110"/>
                <a:gd name="T21" fmla="*/ 51 h 245"/>
                <a:gd name="T22" fmla="*/ 0 w 110"/>
                <a:gd name="T23" fmla="*/ 56 h 245"/>
                <a:gd name="T24" fmla="*/ 0 w 110"/>
                <a:gd name="T25" fmla="*/ 62 h 245"/>
                <a:gd name="T26" fmla="*/ 6 w 110"/>
                <a:gd name="T27" fmla="*/ 68 h 245"/>
                <a:gd name="T28" fmla="*/ 12 w 110"/>
                <a:gd name="T29" fmla="*/ 74 h 245"/>
                <a:gd name="T30" fmla="*/ 18 w 110"/>
                <a:gd name="T31" fmla="*/ 74 h 245"/>
                <a:gd name="T32" fmla="*/ 24 w 110"/>
                <a:gd name="T33" fmla="*/ 80 h 245"/>
                <a:gd name="T34" fmla="*/ 35 w 110"/>
                <a:gd name="T35" fmla="*/ 74 h 245"/>
                <a:gd name="T36" fmla="*/ 46 w 110"/>
                <a:gd name="T37" fmla="*/ 74 h 245"/>
                <a:gd name="T38" fmla="*/ 58 w 110"/>
                <a:gd name="T39" fmla="*/ 68 h 245"/>
                <a:gd name="T40" fmla="*/ 69 w 110"/>
                <a:gd name="T41" fmla="*/ 62 h 245"/>
                <a:gd name="T42" fmla="*/ 74 w 110"/>
                <a:gd name="T43" fmla="*/ 62 h 245"/>
                <a:gd name="T44" fmla="*/ 74 w 110"/>
                <a:gd name="T45" fmla="*/ 68 h 245"/>
                <a:gd name="T46" fmla="*/ 80 w 110"/>
                <a:gd name="T47" fmla="*/ 68 h 245"/>
                <a:gd name="T48" fmla="*/ 80 w 110"/>
                <a:gd name="T49" fmla="*/ 74 h 245"/>
                <a:gd name="T50" fmla="*/ 80 w 110"/>
                <a:gd name="T51" fmla="*/ 80 h 245"/>
                <a:gd name="T52" fmla="*/ 80 w 110"/>
                <a:gd name="T53" fmla="*/ 85 h 245"/>
                <a:gd name="T54" fmla="*/ 80 w 110"/>
                <a:gd name="T55" fmla="*/ 85 h 245"/>
                <a:gd name="T56" fmla="*/ 74 w 110"/>
                <a:gd name="T57" fmla="*/ 91 h 245"/>
                <a:gd name="T58" fmla="*/ 74 w 110"/>
                <a:gd name="T59" fmla="*/ 102 h 245"/>
                <a:gd name="T60" fmla="*/ 74 w 110"/>
                <a:gd name="T61" fmla="*/ 108 h 245"/>
                <a:gd name="T62" fmla="*/ 69 w 110"/>
                <a:gd name="T63" fmla="*/ 119 h 245"/>
                <a:gd name="T64" fmla="*/ 69 w 110"/>
                <a:gd name="T65" fmla="*/ 125 h 245"/>
                <a:gd name="T66" fmla="*/ 74 w 110"/>
                <a:gd name="T67" fmla="*/ 136 h 245"/>
                <a:gd name="T68" fmla="*/ 74 w 110"/>
                <a:gd name="T69" fmla="*/ 148 h 245"/>
                <a:gd name="T70" fmla="*/ 80 w 110"/>
                <a:gd name="T71" fmla="*/ 153 h 245"/>
                <a:gd name="T72" fmla="*/ 86 w 110"/>
                <a:gd name="T73" fmla="*/ 165 h 245"/>
                <a:gd name="T74" fmla="*/ 86 w 110"/>
                <a:gd name="T75" fmla="*/ 170 h 245"/>
                <a:gd name="T76" fmla="*/ 86 w 110"/>
                <a:gd name="T77" fmla="*/ 181 h 245"/>
                <a:gd name="T78" fmla="*/ 86 w 110"/>
                <a:gd name="T79" fmla="*/ 193 h 245"/>
                <a:gd name="T80" fmla="*/ 86 w 110"/>
                <a:gd name="T81" fmla="*/ 199 h 245"/>
                <a:gd name="T82" fmla="*/ 91 w 110"/>
                <a:gd name="T83" fmla="*/ 205 h 245"/>
                <a:gd name="T84" fmla="*/ 97 w 110"/>
                <a:gd name="T85" fmla="*/ 210 h 245"/>
                <a:gd name="T86" fmla="*/ 103 w 110"/>
                <a:gd name="T87" fmla="*/ 210 h 245"/>
                <a:gd name="T88" fmla="*/ 103 w 110"/>
                <a:gd name="T89" fmla="*/ 215 h 245"/>
                <a:gd name="T90" fmla="*/ 103 w 110"/>
                <a:gd name="T91" fmla="*/ 221 h 245"/>
                <a:gd name="T92" fmla="*/ 109 w 110"/>
                <a:gd name="T93" fmla="*/ 227 h 245"/>
                <a:gd name="T94" fmla="*/ 109 w 110"/>
                <a:gd name="T95" fmla="*/ 233 h 245"/>
                <a:gd name="T96" fmla="*/ 109 w 110"/>
                <a:gd name="T97" fmla="*/ 239 h 245"/>
                <a:gd name="T98" fmla="*/ 103 w 110"/>
                <a:gd name="T99" fmla="*/ 239 h 245"/>
                <a:gd name="T100" fmla="*/ 97 w 110"/>
                <a:gd name="T101" fmla="*/ 244 h 245"/>
                <a:gd name="T102" fmla="*/ 86 w 110"/>
                <a:gd name="T103" fmla="*/ 244 h 245"/>
                <a:gd name="T104" fmla="*/ 80 w 110"/>
                <a:gd name="T105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245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6" y="51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6" y="68"/>
                  </a:lnTo>
                  <a:lnTo>
                    <a:pt x="12" y="74"/>
                  </a:lnTo>
                  <a:lnTo>
                    <a:pt x="18" y="74"/>
                  </a:lnTo>
                  <a:lnTo>
                    <a:pt x="24" y="80"/>
                  </a:lnTo>
                  <a:lnTo>
                    <a:pt x="35" y="74"/>
                  </a:lnTo>
                  <a:lnTo>
                    <a:pt x="46" y="74"/>
                  </a:lnTo>
                  <a:lnTo>
                    <a:pt x="58" y="68"/>
                  </a:lnTo>
                  <a:lnTo>
                    <a:pt x="69" y="62"/>
                  </a:lnTo>
                  <a:lnTo>
                    <a:pt x="74" y="62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0" y="74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4" y="91"/>
                  </a:lnTo>
                  <a:lnTo>
                    <a:pt x="74" y="102"/>
                  </a:lnTo>
                  <a:lnTo>
                    <a:pt x="74" y="108"/>
                  </a:lnTo>
                  <a:lnTo>
                    <a:pt x="69" y="119"/>
                  </a:lnTo>
                  <a:lnTo>
                    <a:pt x="69" y="125"/>
                  </a:lnTo>
                  <a:lnTo>
                    <a:pt x="74" y="136"/>
                  </a:lnTo>
                  <a:lnTo>
                    <a:pt x="74" y="148"/>
                  </a:lnTo>
                  <a:lnTo>
                    <a:pt x="80" y="153"/>
                  </a:lnTo>
                  <a:lnTo>
                    <a:pt x="86" y="165"/>
                  </a:lnTo>
                  <a:lnTo>
                    <a:pt x="86" y="170"/>
                  </a:lnTo>
                  <a:lnTo>
                    <a:pt x="86" y="181"/>
                  </a:lnTo>
                  <a:lnTo>
                    <a:pt x="86" y="193"/>
                  </a:lnTo>
                  <a:lnTo>
                    <a:pt x="86" y="199"/>
                  </a:lnTo>
                  <a:lnTo>
                    <a:pt x="91" y="205"/>
                  </a:lnTo>
                  <a:lnTo>
                    <a:pt x="97" y="210"/>
                  </a:lnTo>
                  <a:lnTo>
                    <a:pt x="103" y="210"/>
                  </a:lnTo>
                  <a:lnTo>
                    <a:pt x="103" y="215"/>
                  </a:lnTo>
                  <a:lnTo>
                    <a:pt x="103" y="221"/>
                  </a:lnTo>
                  <a:lnTo>
                    <a:pt x="109" y="227"/>
                  </a:lnTo>
                  <a:lnTo>
                    <a:pt x="109" y="233"/>
                  </a:lnTo>
                  <a:lnTo>
                    <a:pt x="109" y="239"/>
                  </a:lnTo>
                  <a:lnTo>
                    <a:pt x="103" y="239"/>
                  </a:lnTo>
                  <a:lnTo>
                    <a:pt x="97" y="244"/>
                  </a:lnTo>
                  <a:lnTo>
                    <a:pt x="86" y="244"/>
                  </a:lnTo>
                  <a:lnTo>
                    <a:pt x="80" y="24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Freeform 463"/>
            <p:cNvSpPr>
              <a:spLocks noChangeArrowheads="1"/>
            </p:cNvSpPr>
            <p:nvPr/>
          </p:nvSpPr>
          <p:spPr bwMode="auto">
            <a:xfrm>
              <a:off x="5735638" y="2592388"/>
              <a:ext cx="50800" cy="34925"/>
            </a:xfrm>
            <a:custGeom>
              <a:avLst/>
              <a:gdLst>
                <a:gd name="T0" fmla="*/ 0 w 143"/>
                <a:gd name="T1" fmla="*/ 96 h 97"/>
                <a:gd name="T2" fmla="*/ 0 w 143"/>
                <a:gd name="T3" fmla="*/ 96 h 97"/>
                <a:gd name="T4" fmla="*/ 0 w 143"/>
                <a:gd name="T5" fmla="*/ 91 h 97"/>
                <a:gd name="T6" fmla="*/ 0 w 143"/>
                <a:gd name="T7" fmla="*/ 91 h 97"/>
                <a:gd name="T8" fmla="*/ 17 w 143"/>
                <a:gd name="T9" fmla="*/ 79 h 97"/>
                <a:gd name="T10" fmla="*/ 17 w 143"/>
                <a:gd name="T11" fmla="*/ 79 h 97"/>
                <a:gd name="T12" fmla="*/ 28 w 143"/>
                <a:gd name="T13" fmla="*/ 68 h 97"/>
                <a:gd name="T14" fmla="*/ 28 w 143"/>
                <a:gd name="T15" fmla="*/ 68 h 97"/>
                <a:gd name="T16" fmla="*/ 40 w 143"/>
                <a:gd name="T17" fmla="*/ 62 h 97"/>
                <a:gd name="T18" fmla="*/ 52 w 143"/>
                <a:gd name="T19" fmla="*/ 68 h 97"/>
                <a:gd name="T20" fmla="*/ 52 w 143"/>
                <a:gd name="T21" fmla="*/ 68 h 97"/>
                <a:gd name="T22" fmla="*/ 62 w 143"/>
                <a:gd name="T23" fmla="*/ 74 h 97"/>
                <a:gd name="T24" fmla="*/ 62 w 143"/>
                <a:gd name="T25" fmla="*/ 74 h 97"/>
                <a:gd name="T26" fmla="*/ 74 w 143"/>
                <a:gd name="T27" fmla="*/ 74 h 97"/>
                <a:gd name="T28" fmla="*/ 74 w 143"/>
                <a:gd name="T29" fmla="*/ 74 h 97"/>
                <a:gd name="T30" fmla="*/ 74 w 143"/>
                <a:gd name="T31" fmla="*/ 62 h 97"/>
                <a:gd name="T32" fmla="*/ 74 w 143"/>
                <a:gd name="T33" fmla="*/ 62 h 97"/>
                <a:gd name="T34" fmla="*/ 74 w 143"/>
                <a:gd name="T35" fmla="*/ 45 h 97"/>
                <a:gd name="T36" fmla="*/ 74 w 143"/>
                <a:gd name="T37" fmla="*/ 45 h 97"/>
                <a:gd name="T38" fmla="*/ 80 w 143"/>
                <a:gd name="T39" fmla="*/ 22 h 97"/>
                <a:gd name="T40" fmla="*/ 80 w 143"/>
                <a:gd name="T41" fmla="*/ 22 h 97"/>
                <a:gd name="T42" fmla="*/ 86 w 143"/>
                <a:gd name="T43" fmla="*/ 11 h 97"/>
                <a:gd name="T44" fmla="*/ 86 w 143"/>
                <a:gd name="T45" fmla="*/ 11 h 97"/>
                <a:gd name="T46" fmla="*/ 91 w 143"/>
                <a:gd name="T47" fmla="*/ 0 h 97"/>
                <a:gd name="T48" fmla="*/ 91 w 143"/>
                <a:gd name="T49" fmla="*/ 0 h 97"/>
                <a:gd name="T50" fmla="*/ 91 w 143"/>
                <a:gd name="T51" fmla="*/ 0 h 97"/>
                <a:gd name="T52" fmla="*/ 91 w 143"/>
                <a:gd name="T53" fmla="*/ 0 h 97"/>
                <a:gd name="T54" fmla="*/ 97 w 143"/>
                <a:gd name="T55" fmla="*/ 0 h 97"/>
                <a:gd name="T56" fmla="*/ 97 w 143"/>
                <a:gd name="T57" fmla="*/ 0 h 97"/>
                <a:gd name="T58" fmla="*/ 114 w 143"/>
                <a:gd name="T59" fmla="*/ 6 h 97"/>
                <a:gd name="T60" fmla="*/ 114 w 143"/>
                <a:gd name="T61" fmla="*/ 6 h 97"/>
                <a:gd name="T62" fmla="*/ 131 w 143"/>
                <a:gd name="T63" fmla="*/ 6 h 97"/>
                <a:gd name="T64" fmla="*/ 131 w 143"/>
                <a:gd name="T65" fmla="*/ 6 h 97"/>
                <a:gd name="T66" fmla="*/ 137 w 143"/>
                <a:gd name="T67" fmla="*/ 6 h 97"/>
                <a:gd name="T68" fmla="*/ 142 w 143"/>
                <a:gd name="T6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97">
                  <a:moveTo>
                    <a:pt x="0" y="96"/>
                  </a:moveTo>
                  <a:lnTo>
                    <a:pt x="0" y="96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40" y="62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7" y="6"/>
                  </a:lnTo>
                  <a:lnTo>
                    <a:pt x="142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Freeform 464"/>
            <p:cNvSpPr>
              <a:spLocks noChangeArrowheads="1"/>
            </p:cNvSpPr>
            <p:nvPr/>
          </p:nvSpPr>
          <p:spPr bwMode="auto">
            <a:xfrm>
              <a:off x="5594350" y="2901950"/>
              <a:ext cx="55563" cy="98425"/>
            </a:xfrm>
            <a:custGeom>
              <a:avLst/>
              <a:gdLst>
                <a:gd name="T0" fmla="*/ 0 w 155"/>
                <a:gd name="T1" fmla="*/ 273 h 274"/>
                <a:gd name="T2" fmla="*/ 0 w 155"/>
                <a:gd name="T3" fmla="*/ 273 h 274"/>
                <a:gd name="T4" fmla="*/ 11 w 155"/>
                <a:gd name="T5" fmla="*/ 273 h 274"/>
                <a:gd name="T6" fmla="*/ 11 w 155"/>
                <a:gd name="T7" fmla="*/ 273 h 274"/>
                <a:gd name="T8" fmla="*/ 17 w 155"/>
                <a:gd name="T9" fmla="*/ 273 h 274"/>
                <a:gd name="T10" fmla="*/ 17 w 155"/>
                <a:gd name="T11" fmla="*/ 273 h 274"/>
                <a:gd name="T12" fmla="*/ 17 w 155"/>
                <a:gd name="T13" fmla="*/ 273 h 274"/>
                <a:gd name="T14" fmla="*/ 17 w 155"/>
                <a:gd name="T15" fmla="*/ 273 h 274"/>
                <a:gd name="T16" fmla="*/ 23 w 155"/>
                <a:gd name="T17" fmla="*/ 273 h 274"/>
                <a:gd name="T18" fmla="*/ 23 w 155"/>
                <a:gd name="T19" fmla="*/ 273 h 274"/>
                <a:gd name="T20" fmla="*/ 23 w 155"/>
                <a:gd name="T21" fmla="*/ 273 h 274"/>
                <a:gd name="T22" fmla="*/ 23 w 155"/>
                <a:gd name="T23" fmla="*/ 273 h 274"/>
                <a:gd name="T24" fmla="*/ 34 w 155"/>
                <a:gd name="T25" fmla="*/ 267 h 274"/>
                <a:gd name="T26" fmla="*/ 34 w 155"/>
                <a:gd name="T27" fmla="*/ 267 h 274"/>
                <a:gd name="T28" fmla="*/ 51 w 155"/>
                <a:gd name="T29" fmla="*/ 256 h 274"/>
                <a:gd name="T30" fmla="*/ 51 w 155"/>
                <a:gd name="T31" fmla="*/ 256 h 274"/>
                <a:gd name="T32" fmla="*/ 69 w 155"/>
                <a:gd name="T33" fmla="*/ 233 h 274"/>
                <a:gd name="T34" fmla="*/ 69 w 155"/>
                <a:gd name="T35" fmla="*/ 233 h 274"/>
                <a:gd name="T36" fmla="*/ 80 w 155"/>
                <a:gd name="T37" fmla="*/ 216 h 274"/>
                <a:gd name="T38" fmla="*/ 80 w 155"/>
                <a:gd name="T39" fmla="*/ 199 h 274"/>
                <a:gd name="T40" fmla="*/ 80 w 155"/>
                <a:gd name="T41" fmla="*/ 199 h 274"/>
                <a:gd name="T42" fmla="*/ 85 w 155"/>
                <a:gd name="T43" fmla="*/ 159 h 274"/>
                <a:gd name="T44" fmla="*/ 85 w 155"/>
                <a:gd name="T45" fmla="*/ 159 h 274"/>
                <a:gd name="T46" fmla="*/ 91 w 155"/>
                <a:gd name="T47" fmla="*/ 131 h 274"/>
                <a:gd name="T48" fmla="*/ 91 w 155"/>
                <a:gd name="T49" fmla="*/ 131 h 274"/>
                <a:gd name="T50" fmla="*/ 97 w 155"/>
                <a:gd name="T51" fmla="*/ 120 h 274"/>
                <a:gd name="T52" fmla="*/ 102 w 155"/>
                <a:gd name="T53" fmla="*/ 108 h 274"/>
                <a:gd name="T54" fmla="*/ 102 w 155"/>
                <a:gd name="T55" fmla="*/ 108 h 274"/>
                <a:gd name="T56" fmla="*/ 119 w 155"/>
                <a:gd name="T57" fmla="*/ 91 h 274"/>
                <a:gd name="T58" fmla="*/ 119 w 155"/>
                <a:gd name="T59" fmla="*/ 91 h 274"/>
                <a:gd name="T60" fmla="*/ 136 w 155"/>
                <a:gd name="T61" fmla="*/ 86 h 274"/>
                <a:gd name="T62" fmla="*/ 136 w 155"/>
                <a:gd name="T63" fmla="*/ 86 h 274"/>
                <a:gd name="T64" fmla="*/ 142 w 155"/>
                <a:gd name="T65" fmla="*/ 80 h 274"/>
                <a:gd name="T66" fmla="*/ 142 w 155"/>
                <a:gd name="T67" fmla="*/ 80 h 274"/>
                <a:gd name="T68" fmla="*/ 148 w 155"/>
                <a:gd name="T69" fmla="*/ 68 h 274"/>
                <a:gd name="T70" fmla="*/ 148 w 155"/>
                <a:gd name="T71" fmla="*/ 68 h 274"/>
                <a:gd name="T72" fmla="*/ 148 w 155"/>
                <a:gd name="T73" fmla="*/ 51 h 274"/>
                <a:gd name="T74" fmla="*/ 148 w 155"/>
                <a:gd name="T75" fmla="*/ 51 h 274"/>
                <a:gd name="T76" fmla="*/ 154 w 155"/>
                <a:gd name="T77" fmla="*/ 28 h 274"/>
                <a:gd name="T78" fmla="*/ 154 w 155"/>
                <a:gd name="T79" fmla="*/ 28 h 274"/>
                <a:gd name="T80" fmla="*/ 154 w 155"/>
                <a:gd name="T81" fmla="*/ 11 h 274"/>
                <a:gd name="T82" fmla="*/ 154 w 155"/>
                <a:gd name="T83" fmla="*/ 11 h 274"/>
                <a:gd name="T84" fmla="*/ 154 w 155"/>
                <a:gd name="T85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5" h="274">
                  <a:moveTo>
                    <a:pt x="0" y="273"/>
                  </a:moveTo>
                  <a:lnTo>
                    <a:pt x="0" y="273"/>
                  </a:lnTo>
                  <a:lnTo>
                    <a:pt x="11" y="273"/>
                  </a:lnTo>
                  <a:lnTo>
                    <a:pt x="11" y="273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23" y="273"/>
                  </a:lnTo>
                  <a:lnTo>
                    <a:pt x="34" y="267"/>
                  </a:lnTo>
                  <a:lnTo>
                    <a:pt x="34" y="267"/>
                  </a:lnTo>
                  <a:lnTo>
                    <a:pt x="51" y="256"/>
                  </a:lnTo>
                  <a:lnTo>
                    <a:pt x="51" y="256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80" y="216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5" y="159"/>
                  </a:lnTo>
                  <a:lnTo>
                    <a:pt x="85" y="159"/>
                  </a:lnTo>
                  <a:lnTo>
                    <a:pt x="91" y="131"/>
                  </a:lnTo>
                  <a:lnTo>
                    <a:pt x="91" y="131"/>
                  </a:lnTo>
                  <a:lnTo>
                    <a:pt x="97" y="120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19" y="91"/>
                  </a:lnTo>
                  <a:lnTo>
                    <a:pt x="119" y="91"/>
                  </a:lnTo>
                  <a:lnTo>
                    <a:pt x="136" y="86"/>
                  </a:lnTo>
                  <a:lnTo>
                    <a:pt x="136" y="8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8" y="51"/>
                  </a:lnTo>
                  <a:lnTo>
                    <a:pt x="148" y="5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Freeform 465"/>
            <p:cNvSpPr>
              <a:spLocks noChangeArrowheads="1"/>
            </p:cNvSpPr>
            <p:nvPr/>
          </p:nvSpPr>
          <p:spPr bwMode="auto">
            <a:xfrm>
              <a:off x="5738813" y="2898775"/>
              <a:ext cx="49212" cy="112713"/>
            </a:xfrm>
            <a:custGeom>
              <a:avLst/>
              <a:gdLst>
                <a:gd name="T0" fmla="*/ 0 w 137"/>
                <a:gd name="T1" fmla="*/ 0 h 313"/>
                <a:gd name="T2" fmla="*/ 6 w 137"/>
                <a:gd name="T3" fmla="*/ 0 h 313"/>
                <a:gd name="T4" fmla="*/ 17 w 137"/>
                <a:gd name="T5" fmla="*/ 11 h 313"/>
                <a:gd name="T6" fmla="*/ 34 w 137"/>
                <a:gd name="T7" fmla="*/ 28 h 313"/>
                <a:gd name="T8" fmla="*/ 51 w 137"/>
                <a:gd name="T9" fmla="*/ 51 h 313"/>
                <a:gd name="T10" fmla="*/ 51 w 137"/>
                <a:gd name="T11" fmla="*/ 68 h 313"/>
                <a:gd name="T12" fmla="*/ 56 w 137"/>
                <a:gd name="T13" fmla="*/ 73 h 313"/>
                <a:gd name="T14" fmla="*/ 62 w 137"/>
                <a:gd name="T15" fmla="*/ 85 h 313"/>
                <a:gd name="T16" fmla="*/ 74 w 137"/>
                <a:gd name="T17" fmla="*/ 97 h 313"/>
                <a:gd name="T18" fmla="*/ 91 w 137"/>
                <a:gd name="T19" fmla="*/ 113 h 313"/>
                <a:gd name="T20" fmla="*/ 96 w 137"/>
                <a:gd name="T21" fmla="*/ 125 h 313"/>
                <a:gd name="T22" fmla="*/ 102 w 137"/>
                <a:gd name="T23" fmla="*/ 136 h 313"/>
                <a:gd name="T24" fmla="*/ 108 w 137"/>
                <a:gd name="T25" fmla="*/ 147 h 313"/>
                <a:gd name="T26" fmla="*/ 108 w 137"/>
                <a:gd name="T27" fmla="*/ 159 h 313"/>
                <a:gd name="T28" fmla="*/ 108 w 137"/>
                <a:gd name="T29" fmla="*/ 170 h 313"/>
                <a:gd name="T30" fmla="*/ 102 w 137"/>
                <a:gd name="T31" fmla="*/ 182 h 313"/>
                <a:gd name="T32" fmla="*/ 108 w 137"/>
                <a:gd name="T33" fmla="*/ 193 h 313"/>
                <a:gd name="T34" fmla="*/ 114 w 137"/>
                <a:gd name="T35" fmla="*/ 198 h 313"/>
                <a:gd name="T36" fmla="*/ 114 w 137"/>
                <a:gd name="T37" fmla="*/ 204 h 313"/>
                <a:gd name="T38" fmla="*/ 108 w 137"/>
                <a:gd name="T39" fmla="*/ 210 h 313"/>
                <a:gd name="T40" fmla="*/ 108 w 137"/>
                <a:gd name="T41" fmla="*/ 222 h 313"/>
                <a:gd name="T42" fmla="*/ 108 w 137"/>
                <a:gd name="T43" fmla="*/ 238 h 313"/>
                <a:gd name="T44" fmla="*/ 108 w 137"/>
                <a:gd name="T45" fmla="*/ 250 h 313"/>
                <a:gd name="T46" fmla="*/ 108 w 137"/>
                <a:gd name="T47" fmla="*/ 261 h 313"/>
                <a:gd name="T48" fmla="*/ 108 w 137"/>
                <a:gd name="T49" fmla="*/ 267 h 313"/>
                <a:gd name="T50" fmla="*/ 114 w 137"/>
                <a:gd name="T51" fmla="*/ 272 h 313"/>
                <a:gd name="T52" fmla="*/ 108 w 137"/>
                <a:gd name="T53" fmla="*/ 278 h 313"/>
                <a:gd name="T54" fmla="*/ 108 w 137"/>
                <a:gd name="T55" fmla="*/ 290 h 313"/>
                <a:gd name="T56" fmla="*/ 114 w 137"/>
                <a:gd name="T57" fmla="*/ 301 h 313"/>
                <a:gd name="T58" fmla="*/ 119 w 137"/>
                <a:gd name="T59" fmla="*/ 307 h 313"/>
                <a:gd name="T60" fmla="*/ 125 w 137"/>
                <a:gd name="T61" fmla="*/ 307 h 313"/>
                <a:gd name="T62" fmla="*/ 131 w 137"/>
                <a:gd name="T63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31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91" y="113"/>
                  </a:lnTo>
                  <a:lnTo>
                    <a:pt x="91" y="113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8" y="147"/>
                  </a:lnTo>
                  <a:lnTo>
                    <a:pt x="108" y="147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8" y="193"/>
                  </a:lnTo>
                  <a:lnTo>
                    <a:pt x="108" y="193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8" y="250"/>
                  </a:lnTo>
                  <a:lnTo>
                    <a:pt x="108" y="250"/>
                  </a:lnTo>
                  <a:lnTo>
                    <a:pt x="108" y="261"/>
                  </a:lnTo>
                  <a:lnTo>
                    <a:pt x="108" y="261"/>
                  </a:lnTo>
                  <a:lnTo>
                    <a:pt x="108" y="267"/>
                  </a:lnTo>
                  <a:lnTo>
                    <a:pt x="108" y="267"/>
                  </a:lnTo>
                  <a:lnTo>
                    <a:pt x="114" y="272"/>
                  </a:lnTo>
                  <a:lnTo>
                    <a:pt x="114" y="272"/>
                  </a:lnTo>
                  <a:lnTo>
                    <a:pt x="108" y="278"/>
                  </a:lnTo>
                  <a:lnTo>
                    <a:pt x="108" y="278"/>
                  </a:lnTo>
                  <a:lnTo>
                    <a:pt x="108" y="290"/>
                  </a:lnTo>
                  <a:lnTo>
                    <a:pt x="108" y="290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307"/>
                  </a:lnTo>
                  <a:lnTo>
                    <a:pt x="119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31" y="312"/>
                  </a:lnTo>
                  <a:lnTo>
                    <a:pt x="131" y="312"/>
                  </a:lnTo>
                  <a:lnTo>
                    <a:pt x="136" y="3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Freeform 466"/>
            <p:cNvSpPr>
              <a:spLocks noChangeArrowheads="1"/>
            </p:cNvSpPr>
            <p:nvPr/>
          </p:nvSpPr>
          <p:spPr bwMode="auto">
            <a:xfrm>
              <a:off x="5788025" y="3009900"/>
              <a:ext cx="26988" cy="6350"/>
            </a:xfrm>
            <a:custGeom>
              <a:avLst/>
              <a:gdLst>
                <a:gd name="T0" fmla="*/ 0 w 75"/>
                <a:gd name="T1" fmla="*/ 0 h 18"/>
                <a:gd name="T2" fmla="*/ 0 w 75"/>
                <a:gd name="T3" fmla="*/ 0 h 18"/>
                <a:gd name="T4" fmla="*/ 0 w 75"/>
                <a:gd name="T5" fmla="*/ 6 h 18"/>
                <a:gd name="T6" fmla="*/ 0 w 75"/>
                <a:gd name="T7" fmla="*/ 6 h 18"/>
                <a:gd name="T8" fmla="*/ 6 w 75"/>
                <a:gd name="T9" fmla="*/ 6 h 18"/>
                <a:gd name="T10" fmla="*/ 6 w 75"/>
                <a:gd name="T11" fmla="*/ 6 h 18"/>
                <a:gd name="T12" fmla="*/ 12 w 75"/>
                <a:gd name="T13" fmla="*/ 6 h 18"/>
                <a:gd name="T14" fmla="*/ 12 w 75"/>
                <a:gd name="T15" fmla="*/ 6 h 18"/>
                <a:gd name="T16" fmla="*/ 12 w 75"/>
                <a:gd name="T17" fmla="*/ 6 h 18"/>
                <a:gd name="T18" fmla="*/ 12 w 75"/>
                <a:gd name="T19" fmla="*/ 6 h 18"/>
                <a:gd name="T20" fmla="*/ 12 w 75"/>
                <a:gd name="T21" fmla="*/ 12 h 18"/>
                <a:gd name="T22" fmla="*/ 12 w 75"/>
                <a:gd name="T23" fmla="*/ 12 h 18"/>
                <a:gd name="T24" fmla="*/ 23 w 75"/>
                <a:gd name="T25" fmla="*/ 12 h 18"/>
                <a:gd name="T26" fmla="*/ 23 w 75"/>
                <a:gd name="T27" fmla="*/ 12 h 18"/>
                <a:gd name="T28" fmla="*/ 35 w 75"/>
                <a:gd name="T29" fmla="*/ 17 h 18"/>
                <a:gd name="T30" fmla="*/ 35 w 75"/>
                <a:gd name="T31" fmla="*/ 17 h 18"/>
                <a:gd name="T32" fmla="*/ 40 w 75"/>
                <a:gd name="T33" fmla="*/ 12 h 18"/>
                <a:gd name="T34" fmla="*/ 40 w 75"/>
                <a:gd name="T35" fmla="*/ 12 h 18"/>
                <a:gd name="T36" fmla="*/ 45 w 75"/>
                <a:gd name="T37" fmla="*/ 6 h 18"/>
                <a:gd name="T38" fmla="*/ 45 w 75"/>
                <a:gd name="T39" fmla="*/ 6 h 18"/>
                <a:gd name="T40" fmla="*/ 57 w 75"/>
                <a:gd name="T41" fmla="*/ 6 h 18"/>
                <a:gd name="T42" fmla="*/ 57 w 75"/>
                <a:gd name="T43" fmla="*/ 6 h 18"/>
                <a:gd name="T44" fmla="*/ 69 w 75"/>
                <a:gd name="T45" fmla="*/ 6 h 18"/>
                <a:gd name="T46" fmla="*/ 69 w 75"/>
                <a:gd name="T47" fmla="*/ 6 h 18"/>
                <a:gd name="T48" fmla="*/ 74 w 75"/>
                <a:gd name="T4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4" y="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Freeform 467"/>
            <p:cNvSpPr>
              <a:spLocks noChangeArrowheads="1"/>
            </p:cNvSpPr>
            <p:nvPr/>
          </p:nvSpPr>
          <p:spPr bwMode="auto">
            <a:xfrm>
              <a:off x="5551488" y="3000375"/>
              <a:ext cx="42862" cy="14288"/>
            </a:xfrm>
            <a:custGeom>
              <a:avLst/>
              <a:gdLst>
                <a:gd name="T0" fmla="*/ 0 w 121"/>
                <a:gd name="T1" fmla="*/ 40 h 41"/>
                <a:gd name="T2" fmla="*/ 0 w 121"/>
                <a:gd name="T3" fmla="*/ 40 h 41"/>
                <a:gd name="T4" fmla="*/ 12 w 121"/>
                <a:gd name="T5" fmla="*/ 34 h 41"/>
                <a:gd name="T6" fmla="*/ 12 w 121"/>
                <a:gd name="T7" fmla="*/ 34 h 41"/>
                <a:gd name="T8" fmla="*/ 18 w 121"/>
                <a:gd name="T9" fmla="*/ 34 h 41"/>
                <a:gd name="T10" fmla="*/ 18 w 121"/>
                <a:gd name="T11" fmla="*/ 34 h 41"/>
                <a:gd name="T12" fmla="*/ 29 w 121"/>
                <a:gd name="T13" fmla="*/ 28 h 41"/>
                <a:gd name="T14" fmla="*/ 29 w 121"/>
                <a:gd name="T15" fmla="*/ 28 h 41"/>
                <a:gd name="T16" fmla="*/ 35 w 121"/>
                <a:gd name="T17" fmla="*/ 23 h 41"/>
                <a:gd name="T18" fmla="*/ 35 w 121"/>
                <a:gd name="T19" fmla="*/ 23 h 41"/>
                <a:gd name="T20" fmla="*/ 40 w 121"/>
                <a:gd name="T21" fmla="*/ 11 h 41"/>
                <a:gd name="T22" fmla="*/ 40 w 121"/>
                <a:gd name="T23" fmla="*/ 11 h 41"/>
                <a:gd name="T24" fmla="*/ 52 w 121"/>
                <a:gd name="T25" fmla="*/ 6 h 41"/>
                <a:gd name="T26" fmla="*/ 52 w 121"/>
                <a:gd name="T27" fmla="*/ 6 h 41"/>
                <a:gd name="T28" fmla="*/ 69 w 121"/>
                <a:gd name="T29" fmla="*/ 0 h 41"/>
                <a:gd name="T30" fmla="*/ 69 w 121"/>
                <a:gd name="T31" fmla="*/ 0 h 41"/>
                <a:gd name="T32" fmla="*/ 86 w 121"/>
                <a:gd name="T33" fmla="*/ 0 h 41"/>
                <a:gd name="T34" fmla="*/ 86 w 121"/>
                <a:gd name="T35" fmla="*/ 0 h 41"/>
                <a:gd name="T36" fmla="*/ 92 w 121"/>
                <a:gd name="T37" fmla="*/ 0 h 41"/>
                <a:gd name="T38" fmla="*/ 92 w 121"/>
                <a:gd name="T39" fmla="*/ 0 h 41"/>
                <a:gd name="T40" fmla="*/ 103 w 121"/>
                <a:gd name="T41" fmla="*/ 0 h 41"/>
                <a:gd name="T42" fmla="*/ 103 w 121"/>
                <a:gd name="T43" fmla="*/ 0 h 41"/>
                <a:gd name="T44" fmla="*/ 114 w 121"/>
                <a:gd name="T45" fmla="*/ 0 h 41"/>
                <a:gd name="T46" fmla="*/ 114 w 121"/>
                <a:gd name="T47" fmla="*/ 0 h 41"/>
                <a:gd name="T48" fmla="*/ 120 w 121"/>
                <a:gd name="T4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41">
                  <a:moveTo>
                    <a:pt x="0" y="40"/>
                  </a:moveTo>
                  <a:lnTo>
                    <a:pt x="0" y="4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Freeform 468"/>
            <p:cNvSpPr>
              <a:spLocks noChangeArrowheads="1"/>
            </p:cNvSpPr>
            <p:nvPr/>
          </p:nvSpPr>
          <p:spPr bwMode="auto">
            <a:xfrm>
              <a:off x="5475288" y="2960688"/>
              <a:ext cx="77787" cy="55562"/>
            </a:xfrm>
            <a:custGeom>
              <a:avLst/>
              <a:gdLst>
                <a:gd name="T0" fmla="*/ 0 w 216"/>
                <a:gd name="T1" fmla="*/ 0 h 154"/>
                <a:gd name="T2" fmla="*/ 0 w 216"/>
                <a:gd name="T3" fmla="*/ 0 h 154"/>
                <a:gd name="T4" fmla="*/ 5 w 216"/>
                <a:gd name="T5" fmla="*/ 0 h 154"/>
                <a:gd name="T6" fmla="*/ 5 w 216"/>
                <a:gd name="T7" fmla="*/ 0 h 154"/>
                <a:gd name="T8" fmla="*/ 23 w 216"/>
                <a:gd name="T9" fmla="*/ 11 h 154"/>
                <a:gd name="T10" fmla="*/ 23 w 216"/>
                <a:gd name="T11" fmla="*/ 11 h 154"/>
                <a:gd name="T12" fmla="*/ 40 w 216"/>
                <a:gd name="T13" fmla="*/ 28 h 154"/>
                <a:gd name="T14" fmla="*/ 40 w 216"/>
                <a:gd name="T15" fmla="*/ 28 h 154"/>
                <a:gd name="T16" fmla="*/ 45 w 216"/>
                <a:gd name="T17" fmla="*/ 46 h 154"/>
                <a:gd name="T18" fmla="*/ 45 w 216"/>
                <a:gd name="T19" fmla="*/ 46 h 154"/>
                <a:gd name="T20" fmla="*/ 51 w 216"/>
                <a:gd name="T21" fmla="*/ 62 h 154"/>
                <a:gd name="T22" fmla="*/ 51 w 216"/>
                <a:gd name="T23" fmla="*/ 62 h 154"/>
                <a:gd name="T24" fmla="*/ 62 w 216"/>
                <a:gd name="T25" fmla="*/ 80 h 154"/>
                <a:gd name="T26" fmla="*/ 62 w 216"/>
                <a:gd name="T27" fmla="*/ 80 h 154"/>
                <a:gd name="T28" fmla="*/ 80 w 216"/>
                <a:gd name="T29" fmla="*/ 96 h 154"/>
                <a:gd name="T30" fmla="*/ 80 w 216"/>
                <a:gd name="T31" fmla="*/ 96 h 154"/>
                <a:gd name="T32" fmla="*/ 96 w 216"/>
                <a:gd name="T33" fmla="*/ 114 h 154"/>
                <a:gd name="T34" fmla="*/ 96 w 216"/>
                <a:gd name="T35" fmla="*/ 114 h 154"/>
                <a:gd name="T36" fmla="*/ 114 w 216"/>
                <a:gd name="T37" fmla="*/ 125 h 154"/>
                <a:gd name="T38" fmla="*/ 114 w 216"/>
                <a:gd name="T39" fmla="*/ 125 h 154"/>
                <a:gd name="T40" fmla="*/ 130 w 216"/>
                <a:gd name="T41" fmla="*/ 131 h 154"/>
                <a:gd name="T42" fmla="*/ 130 w 216"/>
                <a:gd name="T43" fmla="*/ 131 h 154"/>
                <a:gd name="T44" fmla="*/ 142 w 216"/>
                <a:gd name="T45" fmla="*/ 136 h 154"/>
                <a:gd name="T46" fmla="*/ 142 w 216"/>
                <a:gd name="T47" fmla="*/ 136 h 154"/>
                <a:gd name="T48" fmla="*/ 153 w 216"/>
                <a:gd name="T49" fmla="*/ 148 h 154"/>
                <a:gd name="T50" fmla="*/ 153 w 216"/>
                <a:gd name="T51" fmla="*/ 148 h 154"/>
                <a:gd name="T52" fmla="*/ 170 w 216"/>
                <a:gd name="T53" fmla="*/ 153 h 154"/>
                <a:gd name="T54" fmla="*/ 170 w 216"/>
                <a:gd name="T55" fmla="*/ 153 h 154"/>
                <a:gd name="T56" fmla="*/ 187 w 216"/>
                <a:gd name="T57" fmla="*/ 153 h 154"/>
                <a:gd name="T58" fmla="*/ 187 w 216"/>
                <a:gd name="T59" fmla="*/ 153 h 154"/>
                <a:gd name="T60" fmla="*/ 199 w 216"/>
                <a:gd name="T61" fmla="*/ 153 h 154"/>
                <a:gd name="T62" fmla="*/ 199 w 216"/>
                <a:gd name="T63" fmla="*/ 153 h 154"/>
                <a:gd name="T64" fmla="*/ 205 w 216"/>
                <a:gd name="T65" fmla="*/ 153 h 154"/>
                <a:gd name="T66" fmla="*/ 210 w 216"/>
                <a:gd name="T67" fmla="*/ 153 h 154"/>
                <a:gd name="T68" fmla="*/ 210 w 216"/>
                <a:gd name="T69" fmla="*/ 153 h 154"/>
                <a:gd name="T70" fmla="*/ 215 w 216"/>
                <a:gd name="T71" fmla="*/ 148 h 154"/>
                <a:gd name="T72" fmla="*/ 215 w 216"/>
                <a:gd name="T73" fmla="*/ 148 h 154"/>
                <a:gd name="T74" fmla="*/ 215 w 216"/>
                <a:gd name="T75" fmla="*/ 148 h 154"/>
                <a:gd name="T76" fmla="*/ 205 w 216"/>
                <a:gd name="T77" fmla="*/ 148 h 154"/>
                <a:gd name="T78" fmla="*/ 205 w 216"/>
                <a:gd name="T79" fmla="*/ 148 h 154"/>
                <a:gd name="T80" fmla="*/ 199 w 216"/>
                <a:gd name="T81" fmla="*/ 153 h 154"/>
                <a:gd name="T82" fmla="*/ 199 w 216"/>
                <a:gd name="T83" fmla="*/ 153 h 154"/>
                <a:gd name="T84" fmla="*/ 193 w 216"/>
                <a:gd name="T85" fmla="*/ 153 h 154"/>
                <a:gd name="T86" fmla="*/ 193 w 216"/>
                <a:gd name="T87" fmla="*/ 153 h 154"/>
                <a:gd name="T88" fmla="*/ 193 w 216"/>
                <a:gd name="T89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6" h="154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51" y="62"/>
                  </a:lnTo>
                  <a:lnTo>
                    <a:pt x="51" y="62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96" y="114"/>
                  </a:lnTo>
                  <a:lnTo>
                    <a:pt x="96" y="114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30" y="131"/>
                  </a:lnTo>
                  <a:lnTo>
                    <a:pt x="130" y="131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53" y="148"/>
                  </a:lnTo>
                  <a:lnTo>
                    <a:pt x="153" y="148"/>
                  </a:lnTo>
                  <a:lnTo>
                    <a:pt x="170" y="153"/>
                  </a:lnTo>
                  <a:lnTo>
                    <a:pt x="170" y="153"/>
                  </a:lnTo>
                  <a:lnTo>
                    <a:pt x="187" y="153"/>
                  </a:lnTo>
                  <a:lnTo>
                    <a:pt x="187" y="153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205" y="153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215" y="148"/>
                  </a:lnTo>
                  <a:lnTo>
                    <a:pt x="215" y="148"/>
                  </a:lnTo>
                  <a:lnTo>
                    <a:pt x="21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199" y="153"/>
                  </a:lnTo>
                  <a:lnTo>
                    <a:pt x="199" y="153"/>
                  </a:lnTo>
                  <a:lnTo>
                    <a:pt x="193" y="153"/>
                  </a:lnTo>
                  <a:lnTo>
                    <a:pt x="193" y="153"/>
                  </a:lnTo>
                  <a:lnTo>
                    <a:pt x="193" y="15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Freeform 469"/>
            <p:cNvSpPr>
              <a:spLocks noChangeArrowheads="1"/>
            </p:cNvSpPr>
            <p:nvPr/>
          </p:nvSpPr>
          <p:spPr bwMode="auto">
            <a:xfrm>
              <a:off x="5456238" y="3022600"/>
              <a:ext cx="92075" cy="104775"/>
            </a:xfrm>
            <a:custGeom>
              <a:avLst/>
              <a:gdLst>
                <a:gd name="T0" fmla="*/ 256 w 257"/>
                <a:gd name="T1" fmla="*/ 57 h 291"/>
                <a:gd name="T2" fmla="*/ 244 w 257"/>
                <a:gd name="T3" fmla="*/ 57 h 291"/>
                <a:gd name="T4" fmla="*/ 227 w 257"/>
                <a:gd name="T5" fmla="*/ 63 h 291"/>
                <a:gd name="T6" fmla="*/ 204 w 257"/>
                <a:gd name="T7" fmla="*/ 57 h 291"/>
                <a:gd name="T8" fmla="*/ 193 w 257"/>
                <a:gd name="T9" fmla="*/ 51 h 291"/>
                <a:gd name="T10" fmla="*/ 187 w 257"/>
                <a:gd name="T11" fmla="*/ 40 h 291"/>
                <a:gd name="T12" fmla="*/ 187 w 257"/>
                <a:gd name="T13" fmla="*/ 35 h 291"/>
                <a:gd name="T14" fmla="*/ 181 w 257"/>
                <a:gd name="T15" fmla="*/ 35 h 291"/>
                <a:gd name="T16" fmla="*/ 181 w 257"/>
                <a:gd name="T17" fmla="*/ 35 h 291"/>
                <a:gd name="T18" fmla="*/ 176 w 257"/>
                <a:gd name="T19" fmla="*/ 35 h 291"/>
                <a:gd name="T20" fmla="*/ 170 w 257"/>
                <a:gd name="T21" fmla="*/ 35 h 291"/>
                <a:gd name="T22" fmla="*/ 159 w 257"/>
                <a:gd name="T23" fmla="*/ 29 h 291"/>
                <a:gd name="T24" fmla="*/ 147 w 257"/>
                <a:gd name="T25" fmla="*/ 23 h 291"/>
                <a:gd name="T26" fmla="*/ 136 w 257"/>
                <a:gd name="T27" fmla="*/ 17 h 291"/>
                <a:gd name="T28" fmla="*/ 131 w 257"/>
                <a:gd name="T29" fmla="*/ 23 h 291"/>
                <a:gd name="T30" fmla="*/ 107 w 257"/>
                <a:gd name="T31" fmla="*/ 29 h 291"/>
                <a:gd name="T32" fmla="*/ 91 w 257"/>
                <a:gd name="T33" fmla="*/ 35 h 291"/>
                <a:gd name="T34" fmla="*/ 79 w 257"/>
                <a:gd name="T35" fmla="*/ 35 h 291"/>
                <a:gd name="T36" fmla="*/ 74 w 257"/>
                <a:gd name="T37" fmla="*/ 29 h 291"/>
                <a:gd name="T38" fmla="*/ 62 w 257"/>
                <a:gd name="T39" fmla="*/ 17 h 291"/>
                <a:gd name="T40" fmla="*/ 56 w 257"/>
                <a:gd name="T41" fmla="*/ 17 h 291"/>
                <a:gd name="T42" fmla="*/ 51 w 257"/>
                <a:gd name="T43" fmla="*/ 23 h 291"/>
                <a:gd name="T44" fmla="*/ 45 w 257"/>
                <a:gd name="T45" fmla="*/ 29 h 291"/>
                <a:gd name="T46" fmla="*/ 40 w 257"/>
                <a:gd name="T47" fmla="*/ 23 h 291"/>
                <a:gd name="T48" fmla="*/ 28 w 257"/>
                <a:gd name="T49" fmla="*/ 11 h 291"/>
                <a:gd name="T50" fmla="*/ 28 w 257"/>
                <a:gd name="T51" fmla="*/ 6 h 291"/>
                <a:gd name="T52" fmla="*/ 22 w 257"/>
                <a:gd name="T53" fmla="*/ 0 h 291"/>
                <a:gd name="T54" fmla="*/ 11 w 257"/>
                <a:gd name="T55" fmla="*/ 0 h 291"/>
                <a:gd name="T56" fmla="*/ 6 w 257"/>
                <a:gd name="T57" fmla="*/ 0 h 291"/>
                <a:gd name="T58" fmla="*/ 0 w 257"/>
                <a:gd name="T59" fmla="*/ 11 h 291"/>
                <a:gd name="T60" fmla="*/ 0 w 257"/>
                <a:gd name="T61" fmla="*/ 23 h 291"/>
                <a:gd name="T62" fmla="*/ 0 w 257"/>
                <a:gd name="T63" fmla="*/ 35 h 291"/>
                <a:gd name="T64" fmla="*/ 0 w 257"/>
                <a:gd name="T65" fmla="*/ 35 h 291"/>
                <a:gd name="T66" fmla="*/ 0 w 257"/>
                <a:gd name="T67" fmla="*/ 40 h 291"/>
                <a:gd name="T68" fmla="*/ 6 w 257"/>
                <a:gd name="T69" fmla="*/ 46 h 291"/>
                <a:gd name="T70" fmla="*/ 16 w 257"/>
                <a:gd name="T71" fmla="*/ 57 h 291"/>
                <a:gd name="T72" fmla="*/ 34 w 257"/>
                <a:gd name="T73" fmla="*/ 80 h 291"/>
                <a:gd name="T74" fmla="*/ 40 w 257"/>
                <a:gd name="T75" fmla="*/ 97 h 291"/>
                <a:gd name="T76" fmla="*/ 40 w 257"/>
                <a:gd name="T77" fmla="*/ 108 h 291"/>
                <a:gd name="T78" fmla="*/ 34 w 257"/>
                <a:gd name="T79" fmla="*/ 114 h 291"/>
                <a:gd name="T80" fmla="*/ 34 w 257"/>
                <a:gd name="T81" fmla="*/ 114 h 291"/>
                <a:gd name="T82" fmla="*/ 40 w 257"/>
                <a:gd name="T83" fmla="*/ 120 h 291"/>
                <a:gd name="T84" fmla="*/ 51 w 257"/>
                <a:gd name="T85" fmla="*/ 142 h 291"/>
                <a:gd name="T86" fmla="*/ 74 w 257"/>
                <a:gd name="T87" fmla="*/ 160 h 291"/>
                <a:gd name="T88" fmla="*/ 91 w 257"/>
                <a:gd name="T89" fmla="*/ 176 h 291"/>
                <a:gd name="T90" fmla="*/ 107 w 257"/>
                <a:gd name="T91" fmla="*/ 194 h 291"/>
                <a:gd name="T92" fmla="*/ 113 w 257"/>
                <a:gd name="T93" fmla="*/ 205 h 291"/>
                <a:gd name="T94" fmla="*/ 119 w 257"/>
                <a:gd name="T95" fmla="*/ 210 h 291"/>
                <a:gd name="T96" fmla="*/ 125 w 257"/>
                <a:gd name="T97" fmla="*/ 216 h 291"/>
                <a:gd name="T98" fmla="*/ 131 w 257"/>
                <a:gd name="T99" fmla="*/ 222 h 291"/>
                <a:gd name="T100" fmla="*/ 141 w 257"/>
                <a:gd name="T101" fmla="*/ 234 h 291"/>
                <a:gd name="T102" fmla="*/ 153 w 257"/>
                <a:gd name="T103" fmla="*/ 239 h 291"/>
                <a:gd name="T104" fmla="*/ 159 w 257"/>
                <a:gd name="T105" fmla="*/ 245 h 291"/>
                <a:gd name="T106" fmla="*/ 165 w 257"/>
                <a:gd name="T107" fmla="*/ 245 h 291"/>
                <a:gd name="T108" fmla="*/ 165 w 257"/>
                <a:gd name="T109" fmla="*/ 245 h 291"/>
                <a:gd name="T110" fmla="*/ 170 w 257"/>
                <a:gd name="T111" fmla="*/ 250 h 291"/>
                <a:gd name="T112" fmla="*/ 176 w 257"/>
                <a:gd name="T113" fmla="*/ 256 h 291"/>
                <a:gd name="T114" fmla="*/ 176 w 257"/>
                <a:gd name="T115" fmla="*/ 262 h 291"/>
                <a:gd name="T116" fmla="*/ 181 w 257"/>
                <a:gd name="T117" fmla="*/ 273 h 291"/>
                <a:gd name="T118" fmla="*/ 187 w 257"/>
                <a:gd name="T119" fmla="*/ 279 h 291"/>
                <a:gd name="T120" fmla="*/ 193 w 257"/>
                <a:gd name="T121" fmla="*/ 285 h 291"/>
                <a:gd name="T122" fmla="*/ 199 w 257"/>
                <a:gd name="T123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" h="291">
                  <a:moveTo>
                    <a:pt x="256" y="57"/>
                  </a:moveTo>
                  <a:lnTo>
                    <a:pt x="256" y="57"/>
                  </a:lnTo>
                  <a:lnTo>
                    <a:pt x="244" y="57"/>
                  </a:lnTo>
                  <a:lnTo>
                    <a:pt x="244" y="57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9" y="57"/>
                  </a:lnTo>
                  <a:lnTo>
                    <a:pt x="193" y="51"/>
                  </a:lnTo>
                  <a:lnTo>
                    <a:pt x="193" y="51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81" y="35"/>
                  </a:lnTo>
                  <a:lnTo>
                    <a:pt x="176" y="35"/>
                  </a:lnTo>
                  <a:lnTo>
                    <a:pt x="176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47" y="23"/>
                  </a:lnTo>
                  <a:lnTo>
                    <a:pt x="147" y="23"/>
                  </a:lnTo>
                  <a:lnTo>
                    <a:pt x="136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91" y="35"/>
                  </a:lnTo>
                  <a:lnTo>
                    <a:pt x="91" y="35"/>
                  </a:lnTo>
                  <a:lnTo>
                    <a:pt x="85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91" y="176"/>
                  </a:lnTo>
                  <a:lnTo>
                    <a:pt x="91" y="176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31" y="222"/>
                  </a:lnTo>
                  <a:lnTo>
                    <a:pt x="131" y="222"/>
                  </a:lnTo>
                  <a:lnTo>
                    <a:pt x="141" y="234"/>
                  </a:lnTo>
                  <a:lnTo>
                    <a:pt x="141" y="234"/>
                  </a:lnTo>
                  <a:lnTo>
                    <a:pt x="153" y="239"/>
                  </a:lnTo>
                  <a:lnTo>
                    <a:pt x="153" y="239"/>
                  </a:lnTo>
                  <a:lnTo>
                    <a:pt x="159" y="245"/>
                  </a:lnTo>
                  <a:lnTo>
                    <a:pt x="159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70" y="250"/>
                  </a:lnTo>
                  <a:lnTo>
                    <a:pt x="170" y="250"/>
                  </a:lnTo>
                  <a:lnTo>
                    <a:pt x="176" y="256"/>
                  </a:lnTo>
                  <a:lnTo>
                    <a:pt x="176" y="256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81" y="273"/>
                  </a:lnTo>
                  <a:lnTo>
                    <a:pt x="181" y="273"/>
                  </a:lnTo>
                  <a:lnTo>
                    <a:pt x="187" y="279"/>
                  </a:lnTo>
                  <a:lnTo>
                    <a:pt x="187" y="279"/>
                  </a:lnTo>
                  <a:lnTo>
                    <a:pt x="193" y="285"/>
                  </a:lnTo>
                  <a:lnTo>
                    <a:pt x="193" y="285"/>
                  </a:lnTo>
                  <a:lnTo>
                    <a:pt x="199" y="29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Freeform 470"/>
            <p:cNvSpPr>
              <a:spLocks noChangeArrowheads="1"/>
            </p:cNvSpPr>
            <p:nvPr/>
          </p:nvSpPr>
          <p:spPr bwMode="auto">
            <a:xfrm>
              <a:off x="5546725" y="3016250"/>
              <a:ext cx="7938" cy="26988"/>
            </a:xfrm>
            <a:custGeom>
              <a:avLst/>
              <a:gdLst>
                <a:gd name="T0" fmla="*/ 11 w 23"/>
                <a:gd name="T1" fmla="*/ 0 h 75"/>
                <a:gd name="T2" fmla="*/ 11 w 23"/>
                <a:gd name="T3" fmla="*/ 0 h 75"/>
                <a:gd name="T4" fmla="*/ 11 w 23"/>
                <a:gd name="T5" fmla="*/ 0 h 75"/>
                <a:gd name="T6" fmla="*/ 11 w 23"/>
                <a:gd name="T7" fmla="*/ 0 h 75"/>
                <a:gd name="T8" fmla="*/ 6 w 23"/>
                <a:gd name="T9" fmla="*/ 12 h 75"/>
                <a:gd name="T10" fmla="*/ 6 w 23"/>
                <a:gd name="T11" fmla="*/ 12 h 75"/>
                <a:gd name="T12" fmla="*/ 0 w 23"/>
                <a:gd name="T13" fmla="*/ 23 h 75"/>
                <a:gd name="T14" fmla="*/ 0 w 23"/>
                <a:gd name="T15" fmla="*/ 23 h 75"/>
                <a:gd name="T16" fmla="*/ 6 w 23"/>
                <a:gd name="T17" fmla="*/ 34 h 75"/>
                <a:gd name="T18" fmla="*/ 6 w 23"/>
                <a:gd name="T19" fmla="*/ 34 h 75"/>
                <a:gd name="T20" fmla="*/ 16 w 23"/>
                <a:gd name="T21" fmla="*/ 40 h 75"/>
                <a:gd name="T22" fmla="*/ 22 w 23"/>
                <a:gd name="T23" fmla="*/ 46 h 75"/>
                <a:gd name="T24" fmla="*/ 22 w 23"/>
                <a:gd name="T25" fmla="*/ 46 h 75"/>
                <a:gd name="T26" fmla="*/ 16 w 23"/>
                <a:gd name="T27" fmla="*/ 63 h 75"/>
                <a:gd name="T28" fmla="*/ 16 w 23"/>
                <a:gd name="T29" fmla="*/ 63 h 75"/>
                <a:gd name="T30" fmla="*/ 11 w 23"/>
                <a:gd name="T31" fmla="*/ 68 h 75"/>
                <a:gd name="T32" fmla="*/ 11 w 23"/>
                <a:gd name="T33" fmla="*/ 68 h 75"/>
                <a:gd name="T34" fmla="*/ 6 w 23"/>
                <a:gd name="T35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75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6" y="40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74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Freeform 471"/>
            <p:cNvSpPr>
              <a:spLocks noChangeArrowheads="1"/>
            </p:cNvSpPr>
            <p:nvPr/>
          </p:nvSpPr>
          <p:spPr bwMode="auto">
            <a:xfrm>
              <a:off x="5635625" y="3055938"/>
              <a:ext cx="20638" cy="69850"/>
            </a:xfrm>
            <a:custGeom>
              <a:avLst/>
              <a:gdLst>
                <a:gd name="T0" fmla="*/ 17 w 57"/>
                <a:gd name="T1" fmla="*/ 194 h 195"/>
                <a:gd name="T2" fmla="*/ 17 w 57"/>
                <a:gd name="T3" fmla="*/ 194 h 195"/>
                <a:gd name="T4" fmla="*/ 17 w 57"/>
                <a:gd name="T5" fmla="*/ 188 h 195"/>
                <a:gd name="T6" fmla="*/ 17 w 57"/>
                <a:gd name="T7" fmla="*/ 188 h 195"/>
                <a:gd name="T8" fmla="*/ 22 w 57"/>
                <a:gd name="T9" fmla="*/ 182 h 195"/>
                <a:gd name="T10" fmla="*/ 22 w 57"/>
                <a:gd name="T11" fmla="*/ 182 h 195"/>
                <a:gd name="T12" fmla="*/ 28 w 57"/>
                <a:gd name="T13" fmla="*/ 176 h 195"/>
                <a:gd name="T14" fmla="*/ 28 w 57"/>
                <a:gd name="T15" fmla="*/ 176 h 195"/>
                <a:gd name="T16" fmla="*/ 34 w 57"/>
                <a:gd name="T17" fmla="*/ 165 h 195"/>
                <a:gd name="T18" fmla="*/ 34 w 57"/>
                <a:gd name="T19" fmla="*/ 165 h 195"/>
                <a:gd name="T20" fmla="*/ 40 w 57"/>
                <a:gd name="T21" fmla="*/ 148 h 195"/>
                <a:gd name="T22" fmla="*/ 40 w 57"/>
                <a:gd name="T23" fmla="*/ 148 h 195"/>
                <a:gd name="T24" fmla="*/ 45 w 57"/>
                <a:gd name="T25" fmla="*/ 137 h 195"/>
                <a:gd name="T26" fmla="*/ 45 w 57"/>
                <a:gd name="T27" fmla="*/ 137 h 195"/>
                <a:gd name="T28" fmla="*/ 51 w 57"/>
                <a:gd name="T29" fmla="*/ 131 h 195"/>
                <a:gd name="T30" fmla="*/ 51 w 57"/>
                <a:gd name="T31" fmla="*/ 131 h 195"/>
                <a:gd name="T32" fmla="*/ 51 w 57"/>
                <a:gd name="T33" fmla="*/ 125 h 195"/>
                <a:gd name="T34" fmla="*/ 45 w 57"/>
                <a:gd name="T35" fmla="*/ 125 h 195"/>
                <a:gd name="T36" fmla="*/ 45 w 57"/>
                <a:gd name="T37" fmla="*/ 125 h 195"/>
                <a:gd name="T38" fmla="*/ 34 w 57"/>
                <a:gd name="T39" fmla="*/ 119 h 195"/>
                <a:gd name="T40" fmla="*/ 34 w 57"/>
                <a:gd name="T41" fmla="*/ 119 h 195"/>
                <a:gd name="T42" fmla="*/ 22 w 57"/>
                <a:gd name="T43" fmla="*/ 119 h 195"/>
                <a:gd name="T44" fmla="*/ 22 w 57"/>
                <a:gd name="T45" fmla="*/ 119 h 195"/>
                <a:gd name="T46" fmla="*/ 17 w 57"/>
                <a:gd name="T47" fmla="*/ 114 h 195"/>
                <a:gd name="T48" fmla="*/ 17 w 57"/>
                <a:gd name="T49" fmla="*/ 114 h 195"/>
                <a:gd name="T50" fmla="*/ 5 w 57"/>
                <a:gd name="T51" fmla="*/ 103 h 195"/>
                <a:gd name="T52" fmla="*/ 5 w 57"/>
                <a:gd name="T53" fmla="*/ 103 h 195"/>
                <a:gd name="T54" fmla="*/ 0 w 57"/>
                <a:gd name="T55" fmla="*/ 91 h 195"/>
                <a:gd name="T56" fmla="*/ 0 w 57"/>
                <a:gd name="T57" fmla="*/ 91 h 195"/>
                <a:gd name="T58" fmla="*/ 0 w 57"/>
                <a:gd name="T59" fmla="*/ 85 h 195"/>
                <a:gd name="T60" fmla="*/ 0 w 57"/>
                <a:gd name="T61" fmla="*/ 85 h 195"/>
                <a:gd name="T62" fmla="*/ 0 w 57"/>
                <a:gd name="T63" fmla="*/ 74 h 195"/>
                <a:gd name="T64" fmla="*/ 0 w 57"/>
                <a:gd name="T65" fmla="*/ 74 h 195"/>
                <a:gd name="T66" fmla="*/ 5 w 57"/>
                <a:gd name="T67" fmla="*/ 63 h 195"/>
                <a:gd name="T68" fmla="*/ 5 w 57"/>
                <a:gd name="T69" fmla="*/ 63 h 195"/>
                <a:gd name="T70" fmla="*/ 11 w 57"/>
                <a:gd name="T71" fmla="*/ 57 h 195"/>
                <a:gd name="T72" fmla="*/ 11 w 57"/>
                <a:gd name="T73" fmla="*/ 57 h 195"/>
                <a:gd name="T74" fmla="*/ 11 w 57"/>
                <a:gd name="T75" fmla="*/ 51 h 195"/>
                <a:gd name="T76" fmla="*/ 11 w 57"/>
                <a:gd name="T77" fmla="*/ 51 h 195"/>
                <a:gd name="T78" fmla="*/ 17 w 57"/>
                <a:gd name="T79" fmla="*/ 46 h 195"/>
                <a:gd name="T80" fmla="*/ 17 w 57"/>
                <a:gd name="T81" fmla="*/ 46 h 195"/>
                <a:gd name="T82" fmla="*/ 28 w 57"/>
                <a:gd name="T83" fmla="*/ 34 h 195"/>
                <a:gd name="T84" fmla="*/ 28 w 57"/>
                <a:gd name="T85" fmla="*/ 34 h 195"/>
                <a:gd name="T86" fmla="*/ 40 w 57"/>
                <a:gd name="T87" fmla="*/ 23 h 195"/>
                <a:gd name="T88" fmla="*/ 40 w 57"/>
                <a:gd name="T89" fmla="*/ 23 h 195"/>
                <a:gd name="T90" fmla="*/ 45 w 57"/>
                <a:gd name="T91" fmla="*/ 12 h 195"/>
                <a:gd name="T92" fmla="*/ 45 w 57"/>
                <a:gd name="T93" fmla="*/ 12 h 195"/>
                <a:gd name="T94" fmla="*/ 51 w 57"/>
                <a:gd name="T95" fmla="*/ 0 h 195"/>
                <a:gd name="T96" fmla="*/ 51 w 57"/>
                <a:gd name="T97" fmla="*/ 0 h 195"/>
                <a:gd name="T98" fmla="*/ 56 w 57"/>
                <a:gd name="T9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195">
                  <a:moveTo>
                    <a:pt x="17" y="194"/>
                  </a:moveTo>
                  <a:lnTo>
                    <a:pt x="17" y="194"/>
                  </a:lnTo>
                  <a:lnTo>
                    <a:pt x="17" y="188"/>
                  </a:lnTo>
                  <a:lnTo>
                    <a:pt x="17" y="188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34" y="165"/>
                  </a:lnTo>
                  <a:lnTo>
                    <a:pt x="34" y="165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25"/>
                  </a:lnTo>
                  <a:lnTo>
                    <a:pt x="45" y="125"/>
                  </a:lnTo>
                  <a:lnTo>
                    <a:pt x="45" y="125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5" y="103"/>
                  </a:lnTo>
                  <a:lnTo>
                    <a:pt x="5" y="103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6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Freeform 472"/>
            <p:cNvSpPr>
              <a:spLocks noChangeArrowheads="1"/>
            </p:cNvSpPr>
            <p:nvPr/>
          </p:nvSpPr>
          <p:spPr bwMode="auto">
            <a:xfrm>
              <a:off x="5641975" y="3125788"/>
              <a:ext cx="14288" cy="34925"/>
            </a:xfrm>
            <a:custGeom>
              <a:avLst/>
              <a:gdLst>
                <a:gd name="T0" fmla="*/ 39 w 40"/>
                <a:gd name="T1" fmla="*/ 96 h 97"/>
                <a:gd name="T2" fmla="*/ 39 w 40"/>
                <a:gd name="T3" fmla="*/ 90 h 97"/>
                <a:gd name="T4" fmla="*/ 39 w 40"/>
                <a:gd name="T5" fmla="*/ 85 h 97"/>
                <a:gd name="T6" fmla="*/ 39 w 40"/>
                <a:gd name="T7" fmla="*/ 79 h 97"/>
                <a:gd name="T8" fmla="*/ 39 w 40"/>
                <a:gd name="T9" fmla="*/ 74 h 97"/>
                <a:gd name="T10" fmla="*/ 39 w 40"/>
                <a:gd name="T11" fmla="*/ 74 h 97"/>
                <a:gd name="T12" fmla="*/ 39 w 40"/>
                <a:gd name="T13" fmla="*/ 74 h 97"/>
                <a:gd name="T14" fmla="*/ 39 w 40"/>
                <a:gd name="T15" fmla="*/ 74 h 97"/>
                <a:gd name="T16" fmla="*/ 39 w 40"/>
                <a:gd name="T17" fmla="*/ 68 h 97"/>
                <a:gd name="T18" fmla="*/ 39 w 40"/>
                <a:gd name="T19" fmla="*/ 68 h 97"/>
                <a:gd name="T20" fmla="*/ 34 w 40"/>
                <a:gd name="T21" fmla="*/ 56 h 97"/>
                <a:gd name="T22" fmla="*/ 34 w 40"/>
                <a:gd name="T23" fmla="*/ 56 h 97"/>
                <a:gd name="T24" fmla="*/ 28 w 40"/>
                <a:gd name="T25" fmla="*/ 45 h 97"/>
                <a:gd name="T26" fmla="*/ 28 w 40"/>
                <a:gd name="T27" fmla="*/ 45 h 97"/>
                <a:gd name="T28" fmla="*/ 23 w 40"/>
                <a:gd name="T29" fmla="*/ 40 h 97"/>
                <a:gd name="T30" fmla="*/ 23 w 40"/>
                <a:gd name="T31" fmla="*/ 40 h 97"/>
                <a:gd name="T32" fmla="*/ 23 w 40"/>
                <a:gd name="T33" fmla="*/ 34 h 97"/>
                <a:gd name="T34" fmla="*/ 23 w 40"/>
                <a:gd name="T35" fmla="*/ 34 h 97"/>
                <a:gd name="T36" fmla="*/ 28 w 40"/>
                <a:gd name="T37" fmla="*/ 28 h 97"/>
                <a:gd name="T38" fmla="*/ 28 w 40"/>
                <a:gd name="T39" fmla="*/ 28 h 97"/>
                <a:gd name="T40" fmla="*/ 23 w 40"/>
                <a:gd name="T41" fmla="*/ 16 h 97"/>
                <a:gd name="T42" fmla="*/ 23 w 40"/>
                <a:gd name="T43" fmla="*/ 16 h 97"/>
                <a:gd name="T44" fmla="*/ 17 w 40"/>
                <a:gd name="T45" fmla="*/ 11 h 97"/>
                <a:gd name="T46" fmla="*/ 17 w 40"/>
                <a:gd name="T47" fmla="*/ 11 h 97"/>
                <a:gd name="T48" fmla="*/ 5 w 40"/>
                <a:gd name="T49" fmla="*/ 5 h 97"/>
                <a:gd name="T50" fmla="*/ 5 w 40"/>
                <a:gd name="T51" fmla="*/ 5 h 97"/>
                <a:gd name="T52" fmla="*/ 0 w 40"/>
                <a:gd name="T53" fmla="*/ 0 h 97"/>
                <a:gd name="T54" fmla="*/ 0 w 40"/>
                <a:gd name="T55" fmla="*/ 0 h 97"/>
                <a:gd name="T56" fmla="*/ 0 w 40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97">
                  <a:moveTo>
                    <a:pt x="39" y="96"/>
                  </a:moveTo>
                  <a:lnTo>
                    <a:pt x="39" y="90"/>
                  </a:lnTo>
                  <a:lnTo>
                    <a:pt x="39" y="85"/>
                  </a:lnTo>
                  <a:lnTo>
                    <a:pt x="39" y="79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9" y="74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Freeform 473"/>
            <p:cNvSpPr>
              <a:spLocks noChangeArrowheads="1"/>
            </p:cNvSpPr>
            <p:nvPr/>
          </p:nvSpPr>
          <p:spPr bwMode="auto">
            <a:xfrm>
              <a:off x="5583238" y="3148013"/>
              <a:ext cx="11112" cy="41275"/>
            </a:xfrm>
            <a:custGeom>
              <a:avLst/>
              <a:gdLst>
                <a:gd name="T0" fmla="*/ 11 w 29"/>
                <a:gd name="T1" fmla="*/ 0 h 114"/>
                <a:gd name="T2" fmla="*/ 11 w 29"/>
                <a:gd name="T3" fmla="*/ 0 h 114"/>
                <a:gd name="T4" fmla="*/ 11 w 29"/>
                <a:gd name="T5" fmla="*/ 6 h 114"/>
                <a:gd name="T6" fmla="*/ 11 w 29"/>
                <a:gd name="T7" fmla="*/ 6 h 114"/>
                <a:gd name="T8" fmla="*/ 11 w 29"/>
                <a:gd name="T9" fmla="*/ 17 h 114"/>
                <a:gd name="T10" fmla="*/ 11 w 29"/>
                <a:gd name="T11" fmla="*/ 17 h 114"/>
                <a:gd name="T12" fmla="*/ 11 w 29"/>
                <a:gd name="T13" fmla="*/ 34 h 114"/>
                <a:gd name="T14" fmla="*/ 11 w 29"/>
                <a:gd name="T15" fmla="*/ 34 h 114"/>
                <a:gd name="T16" fmla="*/ 6 w 29"/>
                <a:gd name="T17" fmla="*/ 46 h 114"/>
                <a:gd name="T18" fmla="*/ 6 w 29"/>
                <a:gd name="T19" fmla="*/ 46 h 114"/>
                <a:gd name="T20" fmla="*/ 0 w 29"/>
                <a:gd name="T21" fmla="*/ 57 h 114"/>
                <a:gd name="T22" fmla="*/ 0 w 29"/>
                <a:gd name="T23" fmla="*/ 57 h 114"/>
                <a:gd name="T24" fmla="*/ 0 w 29"/>
                <a:gd name="T25" fmla="*/ 63 h 114"/>
                <a:gd name="T26" fmla="*/ 0 w 29"/>
                <a:gd name="T27" fmla="*/ 63 h 114"/>
                <a:gd name="T28" fmla="*/ 0 w 29"/>
                <a:gd name="T29" fmla="*/ 68 h 114"/>
                <a:gd name="T30" fmla="*/ 0 w 29"/>
                <a:gd name="T31" fmla="*/ 68 h 114"/>
                <a:gd name="T32" fmla="*/ 11 w 29"/>
                <a:gd name="T33" fmla="*/ 80 h 114"/>
                <a:gd name="T34" fmla="*/ 11 w 29"/>
                <a:gd name="T35" fmla="*/ 80 h 114"/>
                <a:gd name="T36" fmla="*/ 17 w 29"/>
                <a:gd name="T37" fmla="*/ 91 h 114"/>
                <a:gd name="T38" fmla="*/ 17 w 29"/>
                <a:gd name="T39" fmla="*/ 91 h 114"/>
                <a:gd name="T40" fmla="*/ 23 w 29"/>
                <a:gd name="T41" fmla="*/ 102 h 114"/>
                <a:gd name="T42" fmla="*/ 23 w 29"/>
                <a:gd name="T43" fmla="*/ 102 h 114"/>
                <a:gd name="T44" fmla="*/ 23 w 29"/>
                <a:gd name="T45" fmla="*/ 108 h 114"/>
                <a:gd name="T46" fmla="*/ 23 w 29"/>
                <a:gd name="T47" fmla="*/ 108 h 114"/>
                <a:gd name="T48" fmla="*/ 28 w 29"/>
                <a:gd name="T49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14">
                  <a:moveTo>
                    <a:pt x="11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7" y="91"/>
                  </a:lnTo>
                  <a:lnTo>
                    <a:pt x="17" y="91"/>
                  </a:lnTo>
                  <a:lnTo>
                    <a:pt x="23" y="102"/>
                  </a:lnTo>
                  <a:lnTo>
                    <a:pt x="23" y="102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28" y="1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Freeform 474"/>
            <p:cNvSpPr>
              <a:spLocks noChangeArrowheads="1"/>
            </p:cNvSpPr>
            <p:nvPr/>
          </p:nvSpPr>
          <p:spPr bwMode="auto">
            <a:xfrm>
              <a:off x="5543550" y="3119438"/>
              <a:ext cx="42863" cy="28575"/>
            </a:xfrm>
            <a:custGeom>
              <a:avLst/>
              <a:gdLst>
                <a:gd name="T0" fmla="*/ 0 w 120"/>
                <a:gd name="T1" fmla="*/ 52 h 81"/>
                <a:gd name="T2" fmla="*/ 0 w 120"/>
                <a:gd name="T3" fmla="*/ 46 h 81"/>
                <a:gd name="T4" fmla="*/ 6 w 120"/>
                <a:gd name="T5" fmla="*/ 40 h 81"/>
                <a:gd name="T6" fmla="*/ 6 w 120"/>
                <a:gd name="T7" fmla="*/ 34 h 81"/>
                <a:gd name="T8" fmla="*/ 6 w 120"/>
                <a:gd name="T9" fmla="*/ 29 h 81"/>
                <a:gd name="T10" fmla="*/ 17 w 120"/>
                <a:gd name="T11" fmla="*/ 23 h 81"/>
                <a:gd name="T12" fmla="*/ 28 w 120"/>
                <a:gd name="T13" fmla="*/ 18 h 81"/>
                <a:gd name="T14" fmla="*/ 40 w 120"/>
                <a:gd name="T15" fmla="*/ 6 h 81"/>
                <a:gd name="T16" fmla="*/ 51 w 120"/>
                <a:gd name="T17" fmla="*/ 0 h 81"/>
                <a:gd name="T18" fmla="*/ 51 w 120"/>
                <a:gd name="T19" fmla="*/ 12 h 81"/>
                <a:gd name="T20" fmla="*/ 57 w 120"/>
                <a:gd name="T21" fmla="*/ 18 h 81"/>
                <a:gd name="T22" fmla="*/ 57 w 120"/>
                <a:gd name="T23" fmla="*/ 23 h 81"/>
                <a:gd name="T24" fmla="*/ 62 w 120"/>
                <a:gd name="T25" fmla="*/ 29 h 81"/>
                <a:gd name="T26" fmla="*/ 62 w 120"/>
                <a:gd name="T27" fmla="*/ 29 h 81"/>
                <a:gd name="T28" fmla="*/ 68 w 120"/>
                <a:gd name="T29" fmla="*/ 23 h 81"/>
                <a:gd name="T30" fmla="*/ 74 w 120"/>
                <a:gd name="T31" fmla="*/ 18 h 81"/>
                <a:gd name="T32" fmla="*/ 80 w 120"/>
                <a:gd name="T33" fmla="*/ 12 h 81"/>
                <a:gd name="T34" fmla="*/ 85 w 120"/>
                <a:gd name="T35" fmla="*/ 23 h 81"/>
                <a:gd name="T36" fmla="*/ 91 w 120"/>
                <a:gd name="T37" fmla="*/ 29 h 81"/>
                <a:gd name="T38" fmla="*/ 102 w 120"/>
                <a:gd name="T39" fmla="*/ 34 h 81"/>
                <a:gd name="T40" fmla="*/ 108 w 120"/>
                <a:gd name="T41" fmla="*/ 46 h 81"/>
                <a:gd name="T42" fmla="*/ 114 w 120"/>
                <a:gd name="T43" fmla="*/ 52 h 81"/>
                <a:gd name="T44" fmla="*/ 114 w 120"/>
                <a:gd name="T45" fmla="*/ 63 h 81"/>
                <a:gd name="T46" fmla="*/ 119 w 120"/>
                <a:gd name="T47" fmla="*/ 74 h 81"/>
                <a:gd name="T48" fmla="*/ 119 w 120"/>
                <a:gd name="T49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81">
                  <a:moveTo>
                    <a:pt x="0" y="52"/>
                  </a:moveTo>
                  <a:lnTo>
                    <a:pt x="0" y="46"/>
                  </a:lnTo>
                  <a:lnTo>
                    <a:pt x="6" y="40"/>
                  </a:lnTo>
                  <a:lnTo>
                    <a:pt x="6" y="34"/>
                  </a:lnTo>
                  <a:lnTo>
                    <a:pt x="6" y="29"/>
                  </a:lnTo>
                  <a:lnTo>
                    <a:pt x="17" y="23"/>
                  </a:lnTo>
                  <a:lnTo>
                    <a:pt x="28" y="18"/>
                  </a:lnTo>
                  <a:lnTo>
                    <a:pt x="40" y="6"/>
                  </a:lnTo>
                  <a:lnTo>
                    <a:pt x="51" y="0"/>
                  </a:lnTo>
                  <a:lnTo>
                    <a:pt x="51" y="12"/>
                  </a:lnTo>
                  <a:lnTo>
                    <a:pt x="57" y="18"/>
                  </a:lnTo>
                  <a:lnTo>
                    <a:pt x="57" y="23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8" y="23"/>
                  </a:lnTo>
                  <a:lnTo>
                    <a:pt x="74" y="18"/>
                  </a:lnTo>
                  <a:lnTo>
                    <a:pt x="80" y="12"/>
                  </a:lnTo>
                  <a:lnTo>
                    <a:pt x="85" y="23"/>
                  </a:lnTo>
                  <a:lnTo>
                    <a:pt x="91" y="29"/>
                  </a:lnTo>
                  <a:lnTo>
                    <a:pt x="102" y="34"/>
                  </a:lnTo>
                  <a:lnTo>
                    <a:pt x="108" y="46"/>
                  </a:lnTo>
                  <a:lnTo>
                    <a:pt x="114" y="52"/>
                  </a:lnTo>
                  <a:lnTo>
                    <a:pt x="114" y="63"/>
                  </a:lnTo>
                  <a:lnTo>
                    <a:pt x="119" y="74"/>
                  </a:lnTo>
                  <a:lnTo>
                    <a:pt x="119" y="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Freeform 475"/>
            <p:cNvSpPr>
              <a:spLocks noChangeArrowheads="1"/>
            </p:cNvSpPr>
            <p:nvPr/>
          </p:nvSpPr>
          <p:spPr bwMode="auto">
            <a:xfrm>
              <a:off x="5883275" y="4070350"/>
              <a:ext cx="106363" cy="293688"/>
            </a:xfrm>
            <a:custGeom>
              <a:avLst/>
              <a:gdLst>
                <a:gd name="T0" fmla="*/ 290 w 297"/>
                <a:gd name="T1" fmla="*/ 6 h 814"/>
                <a:gd name="T2" fmla="*/ 285 w 297"/>
                <a:gd name="T3" fmla="*/ 18 h 814"/>
                <a:gd name="T4" fmla="*/ 262 w 297"/>
                <a:gd name="T5" fmla="*/ 57 h 814"/>
                <a:gd name="T6" fmla="*/ 251 w 297"/>
                <a:gd name="T7" fmla="*/ 69 h 814"/>
                <a:gd name="T8" fmla="*/ 227 w 297"/>
                <a:gd name="T9" fmla="*/ 103 h 814"/>
                <a:gd name="T10" fmla="*/ 222 w 297"/>
                <a:gd name="T11" fmla="*/ 120 h 814"/>
                <a:gd name="T12" fmla="*/ 217 w 297"/>
                <a:gd name="T13" fmla="*/ 160 h 814"/>
                <a:gd name="T14" fmla="*/ 205 w 297"/>
                <a:gd name="T15" fmla="*/ 171 h 814"/>
                <a:gd name="T16" fmla="*/ 193 w 297"/>
                <a:gd name="T17" fmla="*/ 199 h 814"/>
                <a:gd name="T18" fmla="*/ 188 w 297"/>
                <a:gd name="T19" fmla="*/ 211 h 814"/>
                <a:gd name="T20" fmla="*/ 182 w 297"/>
                <a:gd name="T21" fmla="*/ 234 h 814"/>
                <a:gd name="T22" fmla="*/ 177 w 297"/>
                <a:gd name="T23" fmla="*/ 239 h 814"/>
                <a:gd name="T24" fmla="*/ 159 w 297"/>
                <a:gd name="T25" fmla="*/ 250 h 814"/>
                <a:gd name="T26" fmla="*/ 154 w 297"/>
                <a:gd name="T27" fmla="*/ 256 h 814"/>
                <a:gd name="T28" fmla="*/ 131 w 297"/>
                <a:gd name="T29" fmla="*/ 268 h 814"/>
                <a:gd name="T30" fmla="*/ 126 w 297"/>
                <a:gd name="T31" fmla="*/ 274 h 814"/>
                <a:gd name="T32" fmla="*/ 120 w 297"/>
                <a:gd name="T33" fmla="*/ 279 h 814"/>
                <a:gd name="T34" fmla="*/ 120 w 297"/>
                <a:gd name="T35" fmla="*/ 290 h 814"/>
                <a:gd name="T36" fmla="*/ 120 w 297"/>
                <a:gd name="T37" fmla="*/ 324 h 814"/>
                <a:gd name="T38" fmla="*/ 114 w 297"/>
                <a:gd name="T39" fmla="*/ 347 h 814"/>
                <a:gd name="T40" fmla="*/ 92 w 297"/>
                <a:gd name="T41" fmla="*/ 393 h 814"/>
                <a:gd name="T42" fmla="*/ 86 w 297"/>
                <a:gd name="T43" fmla="*/ 409 h 814"/>
                <a:gd name="T44" fmla="*/ 86 w 297"/>
                <a:gd name="T45" fmla="*/ 449 h 814"/>
                <a:gd name="T46" fmla="*/ 86 w 297"/>
                <a:gd name="T47" fmla="*/ 473 h 814"/>
                <a:gd name="T48" fmla="*/ 80 w 297"/>
                <a:gd name="T49" fmla="*/ 501 h 814"/>
                <a:gd name="T50" fmla="*/ 74 w 297"/>
                <a:gd name="T51" fmla="*/ 518 h 814"/>
                <a:gd name="T52" fmla="*/ 68 w 297"/>
                <a:gd name="T53" fmla="*/ 535 h 814"/>
                <a:gd name="T54" fmla="*/ 68 w 297"/>
                <a:gd name="T55" fmla="*/ 535 h 814"/>
                <a:gd name="T56" fmla="*/ 52 w 297"/>
                <a:gd name="T57" fmla="*/ 540 h 814"/>
                <a:gd name="T58" fmla="*/ 40 w 297"/>
                <a:gd name="T59" fmla="*/ 546 h 814"/>
                <a:gd name="T60" fmla="*/ 17 w 297"/>
                <a:gd name="T61" fmla="*/ 552 h 814"/>
                <a:gd name="T62" fmla="*/ 17 w 297"/>
                <a:gd name="T63" fmla="*/ 552 h 814"/>
                <a:gd name="T64" fmla="*/ 12 w 297"/>
                <a:gd name="T65" fmla="*/ 558 h 814"/>
                <a:gd name="T66" fmla="*/ 12 w 297"/>
                <a:gd name="T67" fmla="*/ 563 h 814"/>
                <a:gd name="T68" fmla="*/ 0 w 297"/>
                <a:gd name="T69" fmla="*/ 592 h 814"/>
                <a:gd name="T70" fmla="*/ 6 w 297"/>
                <a:gd name="T71" fmla="*/ 598 h 814"/>
                <a:gd name="T72" fmla="*/ 17 w 297"/>
                <a:gd name="T73" fmla="*/ 603 h 814"/>
                <a:gd name="T74" fmla="*/ 52 w 297"/>
                <a:gd name="T75" fmla="*/ 603 h 814"/>
                <a:gd name="T76" fmla="*/ 63 w 297"/>
                <a:gd name="T77" fmla="*/ 609 h 814"/>
                <a:gd name="T78" fmla="*/ 80 w 297"/>
                <a:gd name="T79" fmla="*/ 620 h 814"/>
                <a:gd name="T80" fmla="*/ 86 w 297"/>
                <a:gd name="T81" fmla="*/ 632 h 814"/>
                <a:gd name="T82" fmla="*/ 103 w 297"/>
                <a:gd name="T83" fmla="*/ 654 h 814"/>
                <a:gd name="T84" fmla="*/ 108 w 297"/>
                <a:gd name="T85" fmla="*/ 666 h 814"/>
                <a:gd name="T86" fmla="*/ 126 w 297"/>
                <a:gd name="T87" fmla="*/ 683 h 814"/>
                <a:gd name="T88" fmla="*/ 131 w 297"/>
                <a:gd name="T89" fmla="*/ 688 h 814"/>
                <a:gd name="T90" fmla="*/ 137 w 297"/>
                <a:gd name="T91" fmla="*/ 711 h 814"/>
                <a:gd name="T92" fmla="*/ 142 w 297"/>
                <a:gd name="T93" fmla="*/ 728 h 814"/>
                <a:gd name="T94" fmla="*/ 159 w 297"/>
                <a:gd name="T95" fmla="*/ 763 h 814"/>
                <a:gd name="T96" fmla="*/ 165 w 297"/>
                <a:gd name="T97" fmla="*/ 785 h 814"/>
                <a:gd name="T98" fmla="*/ 182 w 297"/>
                <a:gd name="T99" fmla="*/ 808 h 814"/>
                <a:gd name="T100" fmla="*/ 193 w 297"/>
                <a:gd name="T101" fmla="*/ 80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814">
                  <a:moveTo>
                    <a:pt x="296" y="0"/>
                  </a:moveTo>
                  <a:lnTo>
                    <a:pt x="296" y="0"/>
                  </a:lnTo>
                  <a:lnTo>
                    <a:pt x="290" y="6"/>
                  </a:lnTo>
                  <a:lnTo>
                    <a:pt x="290" y="6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51" y="69"/>
                  </a:lnTo>
                  <a:lnTo>
                    <a:pt x="251" y="69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27" y="103"/>
                  </a:lnTo>
                  <a:lnTo>
                    <a:pt x="227" y="103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43"/>
                  </a:lnTo>
                  <a:lnTo>
                    <a:pt x="222" y="143"/>
                  </a:lnTo>
                  <a:lnTo>
                    <a:pt x="217" y="160"/>
                  </a:lnTo>
                  <a:lnTo>
                    <a:pt x="217" y="160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199" y="188"/>
                  </a:lnTo>
                  <a:lnTo>
                    <a:pt x="199" y="188"/>
                  </a:lnTo>
                  <a:lnTo>
                    <a:pt x="193" y="199"/>
                  </a:lnTo>
                  <a:lnTo>
                    <a:pt x="193" y="199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77" y="239"/>
                  </a:lnTo>
                  <a:lnTo>
                    <a:pt x="177" y="239"/>
                  </a:lnTo>
                  <a:lnTo>
                    <a:pt x="171" y="250"/>
                  </a:lnTo>
                  <a:lnTo>
                    <a:pt x="171" y="250"/>
                  </a:lnTo>
                  <a:lnTo>
                    <a:pt x="159" y="250"/>
                  </a:lnTo>
                  <a:lnTo>
                    <a:pt x="159" y="250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42" y="262"/>
                  </a:lnTo>
                  <a:lnTo>
                    <a:pt x="142" y="262"/>
                  </a:lnTo>
                  <a:lnTo>
                    <a:pt x="131" y="268"/>
                  </a:lnTo>
                  <a:lnTo>
                    <a:pt x="131" y="268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79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14" y="347"/>
                  </a:lnTo>
                  <a:lnTo>
                    <a:pt x="114" y="347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92" y="393"/>
                  </a:lnTo>
                  <a:lnTo>
                    <a:pt x="92" y="393"/>
                  </a:lnTo>
                  <a:lnTo>
                    <a:pt x="86" y="409"/>
                  </a:lnTo>
                  <a:lnTo>
                    <a:pt x="86" y="409"/>
                  </a:lnTo>
                  <a:lnTo>
                    <a:pt x="86" y="427"/>
                  </a:lnTo>
                  <a:lnTo>
                    <a:pt x="86" y="427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73"/>
                  </a:lnTo>
                  <a:lnTo>
                    <a:pt x="86" y="473"/>
                  </a:lnTo>
                  <a:lnTo>
                    <a:pt x="80" y="489"/>
                  </a:lnTo>
                  <a:lnTo>
                    <a:pt x="80" y="489"/>
                  </a:lnTo>
                  <a:lnTo>
                    <a:pt x="80" y="501"/>
                  </a:lnTo>
                  <a:lnTo>
                    <a:pt x="80" y="501"/>
                  </a:lnTo>
                  <a:lnTo>
                    <a:pt x="74" y="518"/>
                  </a:lnTo>
                  <a:lnTo>
                    <a:pt x="74" y="518"/>
                  </a:lnTo>
                  <a:lnTo>
                    <a:pt x="68" y="529"/>
                  </a:lnTo>
                  <a:lnTo>
                    <a:pt x="68" y="529"/>
                  </a:lnTo>
                  <a:lnTo>
                    <a:pt x="68" y="535"/>
                  </a:lnTo>
                  <a:lnTo>
                    <a:pt x="68" y="535"/>
                  </a:lnTo>
                  <a:lnTo>
                    <a:pt x="68" y="535"/>
                  </a:lnTo>
                  <a:lnTo>
                    <a:pt x="68" y="535"/>
                  </a:lnTo>
                  <a:lnTo>
                    <a:pt x="63" y="540"/>
                  </a:lnTo>
                  <a:lnTo>
                    <a:pt x="63" y="540"/>
                  </a:lnTo>
                  <a:lnTo>
                    <a:pt x="52" y="540"/>
                  </a:lnTo>
                  <a:lnTo>
                    <a:pt x="52" y="540"/>
                  </a:lnTo>
                  <a:lnTo>
                    <a:pt x="40" y="546"/>
                  </a:lnTo>
                  <a:lnTo>
                    <a:pt x="40" y="546"/>
                  </a:lnTo>
                  <a:lnTo>
                    <a:pt x="29" y="546"/>
                  </a:lnTo>
                  <a:lnTo>
                    <a:pt x="29" y="546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7" y="552"/>
                  </a:lnTo>
                  <a:lnTo>
                    <a:pt x="12" y="552"/>
                  </a:lnTo>
                  <a:lnTo>
                    <a:pt x="12" y="552"/>
                  </a:lnTo>
                  <a:lnTo>
                    <a:pt x="12" y="558"/>
                  </a:lnTo>
                  <a:lnTo>
                    <a:pt x="12" y="558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6" y="580"/>
                  </a:lnTo>
                  <a:lnTo>
                    <a:pt x="6" y="580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0" y="598"/>
                  </a:lnTo>
                  <a:lnTo>
                    <a:pt x="6" y="598"/>
                  </a:lnTo>
                  <a:lnTo>
                    <a:pt x="6" y="598"/>
                  </a:lnTo>
                  <a:lnTo>
                    <a:pt x="17" y="603"/>
                  </a:lnTo>
                  <a:lnTo>
                    <a:pt x="17" y="603"/>
                  </a:lnTo>
                  <a:lnTo>
                    <a:pt x="34" y="603"/>
                  </a:lnTo>
                  <a:lnTo>
                    <a:pt x="34" y="603"/>
                  </a:lnTo>
                  <a:lnTo>
                    <a:pt x="52" y="603"/>
                  </a:lnTo>
                  <a:lnTo>
                    <a:pt x="52" y="603"/>
                  </a:lnTo>
                  <a:lnTo>
                    <a:pt x="63" y="609"/>
                  </a:lnTo>
                  <a:lnTo>
                    <a:pt x="63" y="609"/>
                  </a:lnTo>
                  <a:lnTo>
                    <a:pt x="68" y="614"/>
                  </a:lnTo>
                  <a:lnTo>
                    <a:pt x="68" y="614"/>
                  </a:lnTo>
                  <a:lnTo>
                    <a:pt x="80" y="620"/>
                  </a:lnTo>
                  <a:lnTo>
                    <a:pt x="80" y="620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97" y="643"/>
                  </a:lnTo>
                  <a:lnTo>
                    <a:pt x="97" y="643"/>
                  </a:lnTo>
                  <a:lnTo>
                    <a:pt x="103" y="654"/>
                  </a:lnTo>
                  <a:lnTo>
                    <a:pt x="103" y="654"/>
                  </a:lnTo>
                  <a:lnTo>
                    <a:pt x="108" y="666"/>
                  </a:lnTo>
                  <a:lnTo>
                    <a:pt x="108" y="666"/>
                  </a:lnTo>
                  <a:lnTo>
                    <a:pt x="120" y="671"/>
                  </a:lnTo>
                  <a:lnTo>
                    <a:pt x="120" y="671"/>
                  </a:lnTo>
                  <a:lnTo>
                    <a:pt x="126" y="683"/>
                  </a:lnTo>
                  <a:lnTo>
                    <a:pt x="126" y="683"/>
                  </a:lnTo>
                  <a:lnTo>
                    <a:pt x="131" y="688"/>
                  </a:lnTo>
                  <a:lnTo>
                    <a:pt x="131" y="688"/>
                  </a:lnTo>
                  <a:lnTo>
                    <a:pt x="137" y="694"/>
                  </a:lnTo>
                  <a:lnTo>
                    <a:pt x="137" y="694"/>
                  </a:lnTo>
                  <a:lnTo>
                    <a:pt x="137" y="711"/>
                  </a:lnTo>
                  <a:lnTo>
                    <a:pt x="137" y="711"/>
                  </a:lnTo>
                  <a:lnTo>
                    <a:pt x="142" y="728"/>
                  </a:lnTo>
                  <a:lnTo>
                    <a:pt x="142" y="728"/>
                  </a:lnTo>
                  <a:lnTo>
                    <a:pt x="148" y="745"/>
                  </a:lnTo>
                  <a:lnTo>
                    <a:pt x="148" y="745"/>
                  </a:lnTo>
                  <a:lnTo>
                    <a:pt x="159" y="763"/>
                  </a:lnTo>
                  <a:lnTo>
                    <a:pt x="159" y="763"/>
                  </a:lnTo>
                  <a:lnTo>
                    <a:pt x="165" y="785"/>
                  </a:lnTo>
                  <a:lnTo>
                    <a:pt x="165" y="785"/>
                  </a:lnTo>
                  <a:lnTo>
                    <a:pt x="171" y="796"/>
                  </a:lnTo>
                  <a:lnTo>
                    <a:pt x="171" y="796"/>
                  </a:lnTo>
                  <a:lnTo>
                    <a:pt x="182" y="808"/>
                  </a:lnTo>
                  <a:lnTo>
                    <a:pt x="182" y="808"/>
                  </a:lnTo>
                  <a:lnTo>
                    <a:pt x="193" y="808"/>
                  </a:lnTo>
                  <a:lnTo>
                    <a:pt x="193" y="808"/>
                  </a:lnTo>
                  <a:lnTo>
                    <a:pt x="211" y="81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Freeform 476"/>
            <p:cNvSpPr>
              <a:spLocks noChangeArrowheads="1"/>
            </p:cNvSpPr>
            <p:nvPr/>
          </p:nvSpPr>
          <p:spPr bwMode="auto">
            <a:xfrm>
              <a:off x="6915150" y="3119438"/>
              <a:ext cx="182563" cy="106362"/>
            </a:xfrm>
            <a:custGeom>
              <a:avLst/>
              <a:gdLst>
                <a:gd name="T0" fmla="*/ 506 w 507"/>
                <a:gd name="T1" fmla="*/ 0 h 297"/>
                <a:gd name="T2" fmla="*/ 495 w 507"/>
                <a:gd name="T3" fmla="*/ 12 h 297"/>
                <a:gd name="T4" fmla="*/ 478 w 507"/>
                <a:gd name="T5" fmla="*/ 18 h 297"/>
                <a:gd name="T6" fmla="*/ 467 w 507"/>
                <a:gd name="T7" fmla="*/ 23 h 297"/>
                <a:gd name="T8" fmla="*/ 449 w 507"/>
                <a:gd name="T9" fmla="*/ 29 h 297"/>
                <a:gd name="T10" fmla="*/ 444 w 507"/>
                <a:gd name="T11" fmla="*/ 40 h 297"/>
                <a:gd name="T12" fmla="*/ 433 w 507"/>
                <a:gd name="T13" fmla="*/ 46 h 297"/>
                <a:gd name="T14" fmla="*/ 427 w 507"/>
                <a:gd name="T15" fmla="*/ 52 h 297"/>
                <a:gd name="T16" fmla="*/ 415 w 507"/>
                <a:gd name="T17" fmla="*/ 63 h 297"/>
                <a:gd name="T18" fmla="*/ 404 w 507"/>
                <a:gd name="T19" fmla="*/ 63 h 297"/>
                <a:gd name="T20" fmla="*/ 399 w 507"/>
                <a:gd name="T21" fmla="*/ 68 h 297"/>
                <a:gd name="T22" fmla="*/ 387 w 507"/>
                <a:gd name="T23" fmla="*/ 68 h 297"/>
                <a:gd name="T24" fmla="*/ 381 w 507"/>
                <a:gd name="T25" fmla="*/ 74 h 297"/>
                <a:gd name="T26" fmla="*/ 376 w 507"/>
                <a:gd name="T27" fmla="*/ 86 h 297"/>
                <a:gd name="T28" fmla="*/ 370 w 507"/>
                <a:gd name="T29" fmla="*/ 92 h 297"/>
                <a:gd name="T30" fmla="*/ 370 w 507"/>
                <a:gd name="T31" fmla="*/ 97 h 297"/>
                <a:gd name="T32" fmla="*/ 370 w 507"/>
                <a:gd name="T33" fmla="*/ 108 h 297"/>
                <a:gd name="T34" fmla="*/ 353 w 507"/>
                <a:gd name="T35" fmla="*/ 120 h 297"/>
                <a:gd name="T36" fmla="*/ 319 w 507"/>
                <a:gd name="T37" fmla="*/ 120 h 297"/>
                <a:gd name="T38" fmla="*/ 279 w 507"/>
                <a:gd name="T39" fmla="*/ 131 h 297"/>
                <a:gd name="T40" fmla="*/ 262 w 507"/>
                <a:gd name="T41" fmla="*/ 137 h 297"/>
                <a:gd name="T42" fmla="*/ 250 w 507"/>
                <a:gd name="T43" fmla="*/ 148 h 297"/>
                <a:gd name="T44" fmla="*/ 245 w 507"/>
                <a:gd name="T45" fmla="*/ 165 h 297"/>
                <a:gd name="T46" fmla="*/ 245 w 507"/>
                <a:gd name="T47" fmla="*/ 182 h 297"/>
                <a:gd name="T48" fmla="*/ 245 w 507"/>
                <a:gd name="T49" fmla="*/ 199 h 297"/>
                <a:gd name="T50" fmla="*/ 234 w 507"/>
                <a:gd name="T51" fmla="*/ 211 h 297"/>
                <a:gd name="T52" fmla="*/ 222 w 507"/>
                <a:gd name="T53" fmla="*/ 222 h 297"/>
                <a:gd name="T54" fmla="*/ 205 w 507"/>
                <a:gd name="T55" fmla="*/ 222 h 297"/>
                <a:gd name="T56" fmla="*/ 194 w 507"/>
                <a:gd name="T57" fmla="*/ 228 h 297"/>
                <a:gd name="T58" fmla="*/ 177 w 507"/>
                <a:gd name="T59" fmla="*/ 228 h 297"/>
                <a:gd name="T60" fmla="*/ 165 w 507"/>
                <a:gd name="T61" fmla="*/ 233 h 297"/>
                <a:gd name="T62" fmla="*/ 159 w 507"/>
                <a:gd name="T63" fmla="*/ 239 h 297"/>
                <a:gd name="T64" fmla="*/ 149 w 507"/>
                <a:gd name="T65" fmla="*/ 245 h 297"/>
                <a:gd name="T66" fmla="*/ 143 w 507"/>
                <a:gd name="T67" fmla="*/ 245 h 297"/>
                <a:gd name="T68" fmla="*/ 131 w 507"/>
                <a:gd name="T69" fmla="*/ 239 h 297"/>
                <a:gd name="T70" fmla="*/ 125 w 507"/>
                <a:gd name="T71" fmla="*/ 228 h 297"/>
                <a:gd name="T72" fmla="*/ 120 w 507"/>
                <a:gd name="T73" fmla="*/ 217 h 297"/>
                <a:gd name="T74" fmla="*/ 114 w 507"/>
                <a:gd name="T75" fmla="*/ 211 h 297"/>
                <a:gd name="T76" fmla="*/ 103 w 507"/>
                <a:gd name="T77" fmla="*/ 211 h 297"/>
                <a:gd name="T78" fmla="*/ 91 w 507"/>
                <a:gd name="T79" fmla="*/ 217 h 297"/>
                <a:gd name="T80" fmla="*/ 80 w 507"/>
                <a:gd name="T81" fmla="*/ 228 h 297"/>
                <a:gd name="T82" fmla="*/ 74 w 507"/>
                <a:gd name="T83" fmla="*/ 233 h 297"/>
                <a:gd name="T84" fmla="*/ 63 w 507"/>
                <a:gd name="T85" fmla="*/ 245 h 297"/>
                <a:gd name="T86" fmla="*/ 58 w 507"/>
                <a:gd name="T87" fmla="*/ 251 h 297"/>
                <a:gd name="T88" fmla="*/ 52 w 507"/>
                <a:gd name="T89" fmla="*/ 257 h 297"/>
                <a:gd name="T90" fmla="*/ 46 w 507"/>
                <a:gd name="T91" fmla="*/ 268 h 297"/>
                <a:gd name="T92" fmla="*/ 40 w 507"/>
                <a:gd name="T93" fmla="*/ 268 h 297"/>
                <a:gd name="T94" fmla="*/ 35 w 507"/>
                <a:gd name="T95" fmla="*/ 273 h 297"/>
                <a:gd name="T96" fmla="*/ 29 w 507"/>
                <a:gd name="T97" fmla="*/ 273 h 297"/>
                <a:gd name="T98" fmla="*/ 24 w 507"/>
                <a:gd name="T99" fmla="*/ 279 h 297"/>
                <a:gd name="T100" fmla="*/ 18 w 507"/>
                <a:gd name="T101" fmla="*/ 285 h 297"/>
                <a:gd name="T102" fmla="*/ 12 w 507"/>
                <a:gd name="T103" fmla="*/ 285 h 297"/>
                <a:gd name="T104" fmla="*/ 6 w 507"/>
                <a:gd name="T105" fmla="*/ 29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297">
                  <a:moveTo>
                    <a:pt x="506" y="0"/>
                  </a:moveTo>
                  <a:lnTo>
                    <a:pt x="506" y="0"/>
                  </a:lnTo>
                  <a:lnTo>
                    <a:pt x="495" y="12"/>
                  </a:lnTo>
                  <a:lnTo>
                    <a:pt x="495" y="12"/>
                  </a:lnTo>
                  <a:lnTo>
                    <a:pt x="478" y="18"/>
                  </a:lnTo>
                  <a:lnTo>
                    <a:pt x="478" y="18"/>
                  </a:lnTo>
                  <a:lnTo>
                    <a:pt x="467" y="23"/>
                  </a:lnTo>
                  <a:lnTo>
                    <a:pt x="467" y="23"/>
                  </a:lnTo>
                  <a:lnTo>
                    <a:pt x="449" y="29"/>
                  </a:lnTo>
                  <a:lnTo>
                    <a:pt x="449" y="29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33" y="46"/>
                  </a:lnTo>
                  <a:lnTo>
                    <a:pt x="433" y="46"/>
                  </a:lnTo>
                  <a:lnTo>
                    <a:pt x="427" y="52"/>
                  </a:lnTo>
                  <a:lnTo>
                    <a:pt x="427" y="52"/>
                  </a:lnTo>
                  <a:lnTo>
                    <a:pt x="415" y="63"/>
                  </a:lnTo>
                  <a:lnTo>
                    <a:pt x="415" y="63"/>
                  </a:lnTo>
                  <a:lnTo>
                    <a:pt x="404" y="63"/>
                  </a:lnTo>
                  <a:lnTo>
                    <a:pt x="404" y="63"/>
                  </a:lnTo>
                  <a:lnTo>
                    <a:pt x="399" y="68"/>
                  </a:lnTo>
                  <a:lnTo>
                    <a:pt x="399" y="68"/>
                  </a:lnTo>
                  <a:lnTo>
                    <a:pt x="387" y="68"/>
                  </a:lnTo>
                  <a:lnTo>
                    <a:pt x="387" y="68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0" y="92"/>
                  </a:lnTo>
                  <a:lnTo>
                    <a:pt x="370" y="92"/>
                  </a:lnTo>
                  <a:lnTo>
                    <a:pt x="370" y="97"/>
                  </a:lnTo>
                  <a:lnTo>
                    <a:pt x="370" y="97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64" y="114"/>
                  </a:lnTo>
                  <a:lnTo>
                    <a:pt x="353" y="120"/>
                  </a:lnTo>
                  <a:lnTo>
                    <a:pt x="353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62" y="137"/>
                  </a:lnTo>
                  <a:lnTo>
                    <a:pt x="250" y="148"/>
                  </a:lnTo>
                  <a:lnTo>
                    <a:pt x="250" y="148"/>
                  </a:lnTo>
                  <a:lnTo>
                    <a:pt x="245" y="165"/>
                  </a:lnTo>
                  <a:lnTo>
                    <a:pt x="245" y="165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99"/>
                  </a:lnTo>
                  <a:lnTo>
                    <a:pt x="245" y="199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05" y="222"/>
                  </a:lnTo>
                  <a:lnTo>
                    <a:pt x="205" y="222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77" y="228"/>
                  </a:lnTo>
                  <a:lnTo>
                    <a:pt x="177" y="228"/>
                  </a:lnTo>
                  <a:lnTo>
                    <a:pt x="165" y="233"/>
                  </a:lnTo>
                  <a:lnTo>
                    <a:pt x="165" y="233"/>
                  </a:lnTo>
                  <a:lnTo>
                    <a:pt x="159" y="239"/>
                  </a:lnTo>
                  <a:lnTo>
                    <a:pt x="159" y="239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3" y="245"/>
                  </a:lnTo>
                  <a:lnTo>
                    <a:pt x="143" y="245"/>
                  </a:lnTo>
                  <a:lnTo>
                    <a:pt x="131" y="239"/>
                  </a:lnTo>
                  <a:lnTo>
                    <a:pt x="131" y="239"/>
                  </a:lnTo>
                  <a:lnTo>
                    <a:pt x="125" y="228"/>
                  </a:lnTo>
                  <a:lnTo>
                    <a:pt x="125" y="228"/>
                  </a:lnTo>
                  <a:lnTo>
                    <a:pt x="120" y="217"/>
                  </a:lnTo>
                  <a:lnTo>
                    <a:pt x="120" y="217"/>
                  </a:lnTo>
                  <a:lnTo>
                    <a:pt x="114" y="211"/>
                  </a:lnTo>
                  <a:lnTo>
                    <a:pt x="114" y="211"/>
                  </a:lnTo>
                  <a:lnTo>
                    <a:pt x="103" y="211"/>
                  </a:lnTo>
                  <a:lnTo>
                    <a:pt x="103" y="211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58" y="251"/>
                  </a:lnTo>
                  <a:lnTo>
                    <a:pt x="58" y="251"/>
                  </a:lnTo>
                  <a:lnTo>
                    <a:pt x="52" y="25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0" y="268"/>
                  </a:lnTo>
                  <a:lnTo>
                    <a:pt x="40" y="268"/>
                  </a:lnTo>
                  <a:lnTo>
                    <a:pt x="35" y="273"/>
                  </a:lnTo>
                  <a:lnTo>
                    <a:pt x="35" y="273"/>
                  </a:lnTo>
                  <a:lnTo>
                    <a:pt x="29" y="273"/>
                  </a:lnTo>
                  <a:lnTo>
                    <a:pt x="29" y="273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2" y="285"/>
                  </a:lnTo>
                  <a:lnTo>
                    <a:pt x="12" y="285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0" y="29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Freeform 477"/>
            <p:cNvSpPr>
              <a:spLocks noChangeArrowheads="1"/>
            </p:cNvSpPr>
            <p:nvPr/>
          </p:nvSpPr>
          <p:spPr bwMode="auto">
            <a:xfrm>
              <a:off x="7085013" y="2878138"/>
              <a:ext cx="212725" cy="241300"/>
            </a:xfrm>
            <a:custGeom>
              <a:avLst/>
              <a:gdLst>
                <a:gd name="T0" fmla="*/ 33 w 591"/>
                <a:gd name="T1" fmla="*/ 659 h 671"/>
                <a:gd name="T2" fmla="*/ 33 w 591"/>
                <a:gd name="T3" fmla="*/ 631 h 671"/>
                <a:gd name="T4" fmla="*/ 45 w 591"/>
                <a:gd name="T5" fmla="*/ 603 h 671"/>
                <a:gd name="T6" fmla="*/ 56 w 591"/>
                <a:gd name="T7" fmla="*/ 568 h 671"/>
                <a:gd name="T8" fmla="*/ 62 w 591"/>
                <a:gd name="T9" fmla="*/ 545 h 671"/>
                <a:gd name="T10" fmla="*/ 50 w 591"/>
                <a:gd name="T11" fmla="*/ 528 h 671"/>
                <a:gd name="T12" fmla="*/ 39 w 591"/>
                <a:gd name="T13" fmla="*/ 511 h 671"/>
                <a:gd name="T14" fmla="*/ 22 w 591"/>
                <a:gd name="T15" fmla="*/ 494 h 671"/>
                <a:gd name="T16" fmla="*/ 11 w 591"/>
                <a:gd name="T17" fmla="*/ 483 h 671"/>
                <a:gd name="T18" fmla="*/ 5 w 591"/>
                <a:gd name="T19" fmla="*/ 466 h 671"/>
                <a:gd name="T20" fmla="*/ 5 w 591"/>
                <a:gd name="T21" fmla="*/ 460 h 671"/>
                <a:gd name="T22" fmla="*/ 11 w 591"/>
                <a:gd name="T23" fmla="*/ 449 h 671"/>
                <a:gd name="T24" fmla="*/ 28 w 591"/>
                <a:gd name="T25" fmla="*/ 443 h 671"/>
                <a:gd name="T26" fmla="*/ 56 w 591"/>
                <a:gd name="T27" fmla="*/ 438 h 671"/>
                <a:gd name="T28" fmla="*/ 85 w 591"/>
                <a:gd name="T29" fmla="*/ 426 h 671"/>
                <a:gd name="T30" fmla="*/ 113 w 591"/>
                <a:gd name="T31" fmla="*/ 414 h 671"/>
                <a:gd name="T32" fmla="*/ 147 w 591"/>
                <a:gd name="T33" fmla="*/ 409 h 671"/>
                <a:gd name="T34" fmla="*/ 181 w 591"/>
                <a:gd name="T35" fmla="*/ 409 h 671"/>
                <a:gd name="T36" fmla="*/ 204 w 591"/>
                <a:gd name="T37" fmla="*/ 403 h 671"/>
                <a:gd name="T38" fmla="*/ 210 w 591"/>
                <a:gd name="T39" fmla="*/ 386 h 671"/>
                <a:gd name="T40" fmla="*/ 210 w 591"/>
                <a:gd name="T41" fmla="*/ 375 h 671"/>
                <a:gd name="T42" fmla="*/ 192 w 591"/>
                <a:gd name="T43" fmla="*/ 364 h 671"/>
                <a:gd name="T44" fmla="*/ 187 w 591"/>
                <a:gd name="T45" fmla="*/ 347 h 671"/>
                <a:gd name="T46" fmla="*/ 181 w 591"/>
                <a:gd name="T47" fmla="*/ 324 h 671"/>
                <a:gd name="T48" fmla="*/ 181 w 591"/>
                <a:gd name="T49" fmla="*/ 301 h 671"/>
                <a:gd name="T50" fmla="*/ 192 w 591"/>
                <a:gd name="T51" fmla="*/ 273 h 671"/>
                <a:gd name="T52" fmla="*/ 204 w 591"/>
                <a:gd name="T53" fmla="*/ 255 h 671"/>
                <a:gd name="T54" fmla="*/ 215 w 591"/>
                <a:gd name="T55" fmla="*/ 239 h 671"/>
                <a:gd name="T56" fmla="*/ 226 w 591"/>
                <a:gd name="T57" fmla="*/ 227 h 671"/>
                <a:gd name="T58" fmla="*/ 238 w 591"/>
                <a:gd name="T59" fmla="*/ 204 h 671"/>
                <a:gd name="T60" fmla="*/ 255 w 591"/>
                <a:gd name="T61" fmla="*/ 188 h 671"/>
                <a:gd name="T62" fmla="*/ 266 w 591"/>
                <a:gd name="T63" fmla="*/ 182 h 671"/>
                <a:gd name="T64" fmla="*/ 284 w 591"/>
                <a:gd name="T65" fmla="*/ 176 h 671"/>
                <a:gd name="T66" fmla="*/ 306 w 591"/>
                <a:gd name="T67" fmla="*/ 176 h 671"/>
                <a:gd name="T68" fmla="*/ 329 w 591"/>
                <a:gd name="T69" fmla="*/ 170 h 671"/>
                <a:gd name="T70" fmla="*/ 357 w 591"/>
                <a:gd name="T71" fmla="*/ 154 h 671"/>
                <a:gd name="T72" fmla="*/ 375 w 591"/>
                <a:gd name="T73" fmla="*/ 142 h 671"/>
                <a:gd name="T74" fmla="*/ 380 w 591"/>
                <a:gd name="T75" fmla="*/ 125 h 671"/>
                <a:gd name="T76" fmla="*/ 385 w 591"/>
                <a:gd name="T77" fmla="*/ 108 h 671"/>
                <a:gd name="T78" fmla="*/ 385 w 591"/>
                <a:gd name="T79" fmla="*/ 96 h 671"/>
                <a:gd name="T80" fmla="*/ 403 w 591"/>
                <a:gd name="T81" fmla="*/ 91 h 671"/>
                <a:gd name="T82" fmla="*/ 420 w 591"/>
                <a:gd name="T83" fmla="*/ 79 h 671"/>
                <a:gd name="T84" fmla="*/ 437 w 591"/>
                <a:gd name="T85" fmla="*/ 68 h 671"/>
                <a:gd name="T86" fmla="*/ 448 w 591"/>
                <a:gd name="T87" fmla="*/ 51 h 671"/>
                <a:gd name="T88" fmla="*/ 465 w 591"/>
                <a:gd name="T89" fmla="*/ 39 h 671"/>
                <a:gd name="T90" fmla="*/ 476 w 591"/>
                <a:gd name="T91" fmla="*/ 23 h 671"/>
                <a:gd name="T92" fmla="*/ 510 w 591"/>
                <a:gd name="T93" fmla="*/ 11 h 671"/>
                <a:gd name="T94" fmla="*/ 568 w 591"/>
                <a:gd name="T95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1" h="671">
                  <a:moveTo>
                    <a:pt x="33" y="670"/>
                  </a:moveTo>
                  <a:lnTo>
                    <a:pt x="33" y="659"/>
                  </a:lnTo>
                  <a:lnTo>
                    <a:pt x="33" y="642"/>
                  </a:lnTo>
                  <a:lnTo>
                    <a:pt x="33" y="631"/>
                  </a:lnTo>
                  <a:lnTo>
                    <a:pt x="33" y="613"/>
                  </a:lnTo>
                  <a:lnTo>
                    <a:pt x="45" y="603"/>
                  </a:lnTo>
                  <a:lnTo>
                    <a:pt x="50" y="585"/>
                  </a:lnTo>
                  <a:lnTo>
                    <a:pt x="56" y="568"/>
                  </a:lnTo>
                  <a:lnTo>
                    <a:pt x="62" y="551"/>
                  </a:lnTo>
                  <a:lnTo>
                    <a:pt x="62" y="545"/>
                  </a:lnTo>
                  <a:lnTo>
                    <a:pt x="56" y="540"/>
                  </a:lnTo>
                  <a:lnTo>
                    <a:pt x="50" y="528"/>
                  </a:lnTo>
                  <a:lnTo>
                    <a:pt x="45" y="523"/>
                  </a:lnTo>
                  <a:lnTo>
                    <a:pt x="39" y="511"/>
                  </a:lnTo>
                  <a:lnTo>
                    <a:pt x="28" y="506"/>
                  </a:lnTo>
                  <a:lnTo>
                    <a:pt x="22" y="494"/>
                  </a:lnTo>
                  <a:lnTo>
                    <a:pt x="11" y="489"/>
                  </a:lnTo>
                  <a:lnTo>
                    <a:pt x="11" y="483"/>
                  </a:lnTo>
                  <a:lnTo>
                    <a:pt x="5" y="477"/>
                  </a:lnTo>
                  <a:lnTo>
                    <a:pt x="5" y="466"/>
                  </a:lnTo>
                  <a:lnTo>
                    <a:pt x="0" y="460"/>
                  </a:lnTo>
                  <a:lnTo>
                    <a:pt x="5" y="460"/>
                  </a:lnTo>
                  <a:lnTo>
                    <a:pt x="11" y="454"/>
                  </a:lnTo>
                  <a:lnTo>
                    <a:pt x="11" y="449"/>
                  </a:lnTo>
                  <a:lnTo>
                    <a:pt x="16" y="443"/>
                  </a:lnTo>
                  <a:lnTo>
                    <a:pt x="28" y="443"/>
                  </a:lnTo>
                  <a:lnTo>
                    <a:pt x="45" y="438"/>
                  </a:lnTo>
                  <a:lnTo>
                    <a:pt x="56" y="438"/>
                  </a:lnTo>
                  <a:lnTo>
                    <a:pt x="73" y="432"/>
                  </a:lnTo>
                  <a:lnTo>
                    <a:pt x="85" y="426"/>
                  </a:lnTo>
                  <a:lnTo>
                    <a:pt x="101" y="420"/>
                  </a:lnTo>
                  <a:lnTo>
                    <a:pt x="113" y="414"/>
                  </a:lnTo>
                  <a:lnTo>
                    <a:pt x="130" y="409"/>
                  </a:lnTo>
                  <a:lnTo>
                    <a:pt x="147" y="409"/>
                  </a:lnTo>
                  <a:lnTo>
                    <a:pt x="164" y="409"/>
                  </a:lnTo>
                  <a:lnTo>
                    <a:pt x="181" y="409"/>
                  </a:lnTo>
                  <a:lnTo>
                    <a:pt x="198" y="409"/>
                  </a:lnTo>
                  <a:lnTo>
                    <a:pt x="204" y="403"/>
                  </a:lnTo>
                  <a:lnTo>
                    <a:pt x="204" y="398"/>
                  </a:lnTo>
                  <a:lnTo>
                    <a:pt x="210" y="386"/>
                  </a:lnTo>
                  <a:lnTo>
                    <a:pt x="215" y="381"/>
                  </a:lnTo>
                  <a:lnTo>
                    <a:pt x="210" y="375"/>
                  </a:lnTo>
                  <a:lnTo>
                    <a:pt x="204" y="369"/>
                  </a:lnTo>
                  <a:lnTo>
                    <a:pt x="192" y="364"/>
                  </a:lnTo>
                  <a:lnTo>
                    <a:pt x="187" y="358"/>
                  </a:lnTo>
                  <a:lnTo>
                    <a:pt x="187" y="347"/>
                  </a:lnTo>
                  <a:lnTo>
                    <a:pt x="187" y="335"/>
                  </a:lnTo>
                  <a:lnTo>
                    <a:pt x="181" y="324"/>
                  </a:lnTo>
                  <a:lnTo>
                    <a:pt x="181" y="313"/>
                  </a:lnTo>
                  <a:lnTo>
                    <a:pt x="181" y="301"/>
                  </a:lnTo>
                  <a:lnTo>
                    <a:pt x="187" y="289"/>
                  </a:lnTo>
                  <a:lnTo>
                    <a:pt x="192" y="273"/>
                  </a:lnTo>
                  <a:lnTo>
                    <a:pt x="192" y="261"/>
                  </a:lnTo>
                  <a:lnTo>
                    <a:pt x="204" y="255"/>
                  </a:lnTo>
                  <a:lnTo>
                    <a:pt x="210" y="250"/>
                  </a:lnTo>
                  <a:lnTo>
                    <a:pt x="215" y="239"/>
                  </a:lnTo>
                  <a:lnTo>
                    <a:pt x="221" y="233"/>
                  </a:lnTo>
                  <a:lnTo>
                    <a:pt x="226" y="227"/>
                  </a:lnTo>
                  <a:lnTo>
                    <a:pt x="232" y="216"/>
                  </a:lnTo>
                  <a:lnTo>
                    <a:pt x="238" y="204"/>
                  </a:lnTo>
                  <a:lnTo>
                    <a:pt x="244" y="193"/>
                  </a:lnTo>
                  <a:lnTo>
                    <a:pt x="255" y="188"/>
                  </a:lnTo>
                  <a:lnTo>
                    <a:pt x="261" y="188"/>
                  </a:lnTo>
                  <a:lnTo>
                    <a:pt x="266" y="182"/>
                  </a:lnTo>
                  <a:lnTo>
                    <a:pt x="272" y="176"/>
                  </a:lnTo>
                  <a:lnTo>
                    <a:pt x="284" y="176"/>
                  </a:lnTo>
                  <a:lnTo>
                    <a:pt x="295" y="176"/>
                  </a:lnTo>
                  <a:lnTo>
                    <a:pt x="306" y="176"/>
                  </a:lnTo>
                  <a:lnTo>
                    <a:pt x="317" y="176"/>
                  </a:lnTo>
                  <a:lnTo>
                    <a:pt x="329" y="170"/>
                  </a:lnTo>
                  <a:lnTo>
                    <a:pt x="346" y="164"/>
                  </a:lnTo>
                  <a:lnTo>
                    <a:pt x="357" y="154"/>
                  </a:lnTo>
                  <a:lnTo>
                    <a:pt x="375" y="148"/>
                  </a:lnTo>
                  <a:lnTo>
                    <a:pt x="375" y="142"/>
                  </a:lnTo>
                  <a:lnTo>
                    <a:pt x="380" y="130"/>
                  </a:lnTo>
                  <a:lnTo>
                    <a:pt x="380" y="125"/>
                  </a:lnTo>
                  <a:lnTo>
                    <a:pt x="380" y="114"/>
                  </a:lnTo>
                  <a:lnTo>
                    <a:pt x="385" y="108"/>
                  </a:lnTo>
                  <a:lnTo>
                    <a:pt x="385" y="102"/>
                  </a:lnTo>
                  <a:lnTo>
                    <a:pt x="385" y="96"/>
                  </a:lnTo>
                  <a:lnTo>
                    <a:pt x="391" y="91"/>
                  </a:lnTo>
                  <a:lnTo>
                    <a:pt x="403" y="91"/>
                  </a:lnTo>
                  <a:lnTo>
                    <a:pt x="414" y="85"/>
                  </a:lnTo>
                  <a:lnTo>
                    <a:pt x="420" y="79"/>
                  </a:lnTo>
                  <a:lnTo>
                    <a:pt x="431" y="74"/>
                  </a:lnTo>
                  <a:lnTo>
                    <a:pt x="437" y="68"/>
                  </a:lnTo>
                  <a:lnTo>
                    <a:pt x="443" y="62"/>
                  </a:lnTo>
                  <a:lnTo>
                    <a:pt x="448" y="51"/>
                  </a:lnTo>
                  <a:lnTo>
                    <a:pt x="454" y="45"/>
                  </a:lnTo>
                  <a:lnTo>
                    <a:pt x="465" y="39"/>
                  </a:lnTo>
                  <a:lnTo>
                    <a:pt x="471" y="28"/>
                  </a:lnTo>
                  <a:lnTo>
                    <a:pt x="476" y="23"/>
                  </a:lnTo>
                  <a:lnTo>
                    <a:pt x="488" y="17"/>
                  </a:lnTo>
                  <a:lnTo>
                    <a:pt x="510" y="11"/>
                  </a:lnTo>
                  <a:lnTo>
                    <a:pt x="539" y="5"/>
                  </a:lnTo>
                  <a:lnTo>
                    <a:pt x="568" y="0"/>
                  </a:lnTo>
                  <a:lnTo>
                    <a:pt x="59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Freeform 478"/>
            <p:cNvSpPr>
              <a:spLocks noChangeArrowheads="1"/>
            </p:cNvSpPr>
            <p:nvPr/>
          </p:nvSpPr>
          <p:spPr bwMode="auto">
            <a:xfrm>
              <a:off x="7964488" y="3803650"/>
              <a:ext cx="12700" cy="3175"/>
            </a:xfrm>
            <a:custGeom>
              <a:avLst/>
              <a:gdLst>
                <a:gd name="T0" fmla="*/ 0 w 35"/>
                <a:gd name="T1" fmla="*/ 0 h 7"/>
                <a:gd name="T2" fmla="*/ 0 w 35"/>
                <a:gd name="T3" fmla="*/ 0 h 7"/>
                <a:gd name="T4" fmla="*/ 11 w 35"/>
                <a:gd name="T5" fmla="*/ 0 h 7"/>
                <a:gd name="T6" fmla="*/ 11 w 35"/>
                <a:gd name="T7" fmla="*/ 0 h 7"/>
                <a:gd name="T8" fmla="*/ 23 w 35"/>
                <a:gd name="T9" fmla="*/ 0 h 7"/>
                <a:gd name="T10" fmla="*/ 23 w 35"/>
                <a:gd name="T11" fmla="*/ 0 h 7"/>
                <a:gd name="T12" fmla="*/ 29 w 35"/>
                <a:gd name="T13" fmla="*/ 0 h 7"/>
                <a:gd name="T14" fmla="*/ 29 w 35"/>
                <a:gd name="T15" fmla="*/ 0 h 7"/>
                <a:gd name="T16" fmla="*/ 34 w 3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Freeform 479"/>
            <p:cNvSpPr>
              <a:spLocks noChangeArrowheads="1"/>
            </p:cNvSpPr>
            <p:nvPr/>
          </p:nvSpPr>
          <p:spPr bwMode="auto">
            <a:xfrm>
              <a:off x="5522913" y="3043238"/>
              <a:ext cx="33337" cy="82550"/>
            </a:xfrm>
            <a:custGeom>
              <a:avLst/>
              <a:gdLst>
                <a:gd name="T0" fmla="*/ 69 w 92"/>
                <a:gd name="T1" fmla="*/ 0 h 229"/>
                <a:gd name="T2" fmla="*/ 69 w 92"/>
                <a:gd name="T3" fmla="*/ 6 h 229"/>
                <a:gd name="T4" fmla="*/ 69 w 92"/>
                <a:gd name="T5" fmla="*/ 12 h 229"/>
                <a:gd name="T6" fmla="*/ 69 w 92"/>
                <a:gd name="T7" fmla="*/ 17 h 229"/>
                <a:gd name="T8" fmla="*/ 69 w 92"/>
                <a:gd name="T9" fmla="*/ 23 h 229"/>
                <a:gd name="T10" fmla="*/ 74 w 92"/>
                <a:gd name="T11" fmla="*/ 29 h 229"/>
                <a:gd name="T12" fmla="*/ 79 w 92"/>
                <a:gd name="T13" fmla="*/ 40 h 229"/>
                <a:gd name="T14" fmla="*/ 85 w 92"/>
                <a:gd name="T15" fmla="*/ 46 h 229"/>
                <a:gd name="T16" fmla="*/ 85 w 92"/>
                <a:gd name="T17" fmla="*/ 51 h 229"/>
                <a:gd name="T18" fmla="*/ 79 w 92"/>
                <a:gd name="T19" fmla="*/ 57 h 229"/>
                <a:gd name="T20" fmla="*/ 74 w 92"/>
                <a:gd name="T21" fmla="*/ 63 h 229"/>
                <a:gd name="T22" fmla="*/ 63 w 92"/>
                <a:gd name="T23" fmla="*/ 63 h 229"/>
                <a:gd name="T24" fmla="*/ 57 w 92"/>
                <a:gd name="T25" fmla="*/ 68 h 229"/>
                <a:gd name="T26" fmla="*/ 63 w 92"/>
                <a:gd name="T27" fmla="*/ 74 h 229"/>
                <a:gd name="T28" fmla="*/ 74 w 92"/>
                <a:gd name="T29" fmla="*/ 85 h 229"/>
                <a:gd name="T30" fmla="*/ 91 w 92"/>
                <a:gd name="T31" fmla="*/ 91 h 229"/>
                <a:gd name="T32" fmla="*/ 91 w 92"/>
                <a:gd name="T33" fmla="*/ 91 h 229"/>
                <a:gd name="T34" fmla="*/ 91 w 92"/>
                <a:gd name="T35" fmla="*/ 97 h 229"/>
                <a:gd name="T36" fmla="*/ 85 w 92"/>
                <a:gd name="T37" fmla="*/ 103 h 229"/>
                <a:gd name="T38" fmla="*/ 79 w 92"/>
                <a:gd name="T39" fmla="*/ 108 h 229"/>
                <a:gd name="T40" fmla="*/ 69 w 92"/>
                <a:gd name="T41" fmla="*/ 108 h 229"/>
                <a:gd name="T42" fmla="*/ 63 w 92"/>
                <a:gd name="T43" fmla="*/ 114 h 229"/>
                <a:gd name="T44" fmla="*/ 57 w 92"/>
                <a:gd name="T45" fmla="*/ 119 h 229"/>
                <a:gd name="T46" fmla="*/ 51 w 92"/>
                <a:gd name="T47" fmla="*/ 125 h 229"/>
                <a:gd name="T48" fmla="*/ 51 w 92"/>
                <a:gd name="T49" fmla="*/ 131 h 229"/>
                <a:gd name="T50" fmla="*/ 46 w 92"/>
                <a:gd name="T51" fmla="*/ 137 h 229"/>
                <a:gd name="T52" fmla="*/ 40 w 92"/>
                <a:gd name="T53" fmla="*/ 143 h 229"/>
                <a:gd name="T54" fmla="*/ 34 w 92"/>
                <a:gd name="T55" fmla="*/ 143 h 229"/>
                <a:gd name="T56" fmla="*/ 23 w 92"/>
                <a:gd name="T57" fmla="*/ 148 h 229"/>
                <a:gd name="T58" fmla="*/ 17 w 92"/>
                <a:gd name="T59" fmla="*/ 148 h 229"/>
                <a:gd name="T60" fmla="*/ 12 w 92"/>
                <a:gd name="T61" fmla="*/ 159 h 229"/>
                <a:gd name="T62" fmla="*/ 6 w 92"/>
                <a:gd name="T63" fmla="*/ 165 h 229"/>
                <a:gd name="T64" fmla="*/ 6 w 92"/>
                <a:gd name="T65" fmla="*/ 177 h 229"/>
                <a:gd name="T66" fmla="*/ 0 w 92"/>
                <a:gd name="T67" fmla="*/ 188 h 229"/>
                <a:gd name="T68" fmla="*/ 0 w 92"/>
                <a:gd name="T69" fmla="*/ 199 h 229"/>
                <a:gd name="T70" fmla="*/ 6 w 92"/>
                <a:gd name="T71" fmla="*/ 210 h 229"/>
                <a:gd name="T72" fmla="*/ 6 w 92"/>
                <a:gd name="T73" fmla="*/ 2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29">
                  <a:moveTo>
                    <a:pt x="6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51" y="125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0" y="143"/>
                  </a:lnTo>
                  <a:lnTo>
                    <a:pt x="40" y="143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23" y="148"/>
                  </a:lnTo>
                  <a:lnTo>
                    <a:pt x="23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6" y="177"/>
                  </a:lnTo>
                  <a:lnTo>
                    <a:pt x="6" y="177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2" y="2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Freeform 480"/>
            <p:cNvSpPr>
              <a:spLocks noChangeArrowheads="1"/>
            </p:cNvSpPr>
            <p:nvPr/>
          </p:nvSpPr>
          <p:spPr bwMode="auto">
            <a:xfrm>
              <a:off x="5589588" y="3125788"/>
              <a:ext cx="53975" cy="22225"/>
            </a:xfrm>
            <a:custGeom>
              <a:avLst/>
              <a:gdLst>
                <a:gd name="T0" fmla="*/ 0 w 149"/>
                <a:gd name="T1" fmla="*/ 62 h 63"/>
                <a:gd name="T2" fmla="*/ 6 w 149"/>
                <a:gd name="T3" fmla="*/ 56 h 63"/>
                <a:gd name="T4" fmla="*/ 11 w 149"/>
                <a:gd name="T5" fmla="*/ 50 h 63"/>
                <a:gd name="T6" fmla="*/ 17 w 149"/>
                <a:gd name="T7" fmla="*/ 45 h 63"/>
                <a:gd name="T8" fmla="*/ 17 w 149"/>
                <a:gd name="T9" fmla="*/ 40 h 63"/>
                <a:gd name="T10" fmla="*/ 22 w 149"/>
                <a:gd name="T11" fmla="*/ 34 h 63"/>
                <a:gd name="T12" fmla="*/ 28 w 149"/>
                <a:gd name="T13" fmla="*/ 34 h 63"/>
                <a:gd name="T14" fmla="*/ 34 w 149"/>
                <a:gd name="T15" fmla="*/ 28 h 63"/>
                <a:gd name="T16" fmla="*/ 40 w 149"/>
                <a:gd name="T17" fmla="*/ 28 h 63"/>
                <a:gd name="T18" fmla="*/ 40 w 149"/>
                <a:gd name="T19" fmla="*/ 34 h 63"/>
                <a:gd name="T20" fmla="*/ 46 w 149"/>
                <a:gd name="T21" fmla="*/ 40 h 63"/>
                <a:gd name="T22" fmla="*/ 46 w 149"/>
                <a:gd name="T23" fmla="*/ 40 h 63"/>
                <a:gd name="T24" fmla="*/ 51 w 149"/>
                <a:gd name="T25" fmla="*/ 45 h 63"/>
                <a:gd name="T26" fmla="*/ 57 w 149"/>
                <a:gd name="T27" fmla="*/ 40 h 63"/>
                <a:gd name="T28" fmla="*/ 62 w 149"/>
                <a:gd name="T29" fmla="*/ 34 h 63"/>
                <a:gd name="T30" fmla="*/ 62 w 149"/>
                <a:gd name="T31" fmla="*/ 28 h 63"/>
                <a:gd name="T32" fmla="*/ 68 w 149"/>
                <a:gd name="T33" fmla="*/ 16 h 63"/>
                <a:gd name="T34" fmla="*/ 74 w 149"/>
                <a:gd name="T35" fmla="*/ 16 h 63"/>
                <a:gd name="T36" fmla="*/ 80 w 149"/>
                <a:gd name="T37" fmla="*/ 16 h 63"/>
                <a:gd name="T38" fmla="*/ 86 w 149"/>
                <a:gd name="T39" fmla="*/ 16 h 63"/>
                <a:gd name="T40" fmla="*/ 91 w 149"/>
                <a:gd name="T41" fmla="*/ 16 h 63"/>
                <a:gd name="T42" fmla="*/ 97 w 149"/>
                <a:gd name="T43" fmla="*/ 16 h 63"/>
                <a:gd name="T44" fmla="*/ 102 w 149"/>
                <a:gd name="T45" fmla="*/ 16 h 63"/>
                <a:gd name="T46" fmla="*/ 102 w 149"/>
                <a:gd name="T47" fmla="*/ 11 h 63"/>
                <a:gd name="T48" fmla="*/ 108 w 149"/>
                <a:gd name="T49" fmla="*/ 11 h 63"/>
                <a:gd name="T50" fmla="*/ 114 w 149"/>
                <a:gd name="T51" fmla="*/ 11 h 63"/>
                <a:gd name="T52" fmla="*/ 125 w 149"/>
                <a:gd name="T53" fmla="*/ 11 h 63"/>
                <a:gd name="T54" fmla="*/ 131 w 149"/>
                <a:gd name="T55" fmla="*/ 5 h 63"/>
                <a:gd name="T56" fmla="*/ 136 w 149"/>
                <a:gd name="T57" fmla="*/ 5 h 63"/>
                <a:gd name="T58" fmla="*/ 136 w 149"/>
                <a:gd name="T59" fmla="*/ 5 h 63"/>
                <a:gd name="T60" fmla="*/ 142 w 149"/>
                <a:gd name="T61" fmla="*/ 0 h 63"/>
                <a:gd name="T62" fmla="*/ 142 w 149"/>
                <a:gd name="T63" fmla="*/ 0 h 63"/>
                <a:gd name="T64" fmla="*/ 148 w 149"/>
                <a:gd name="T6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63">
                  <a:moveTo>
                    <a:pt x="0" y="62"/>
                  </a:moveTo>
                  <a:lnTo>
                    <a:pt x="6" y="56"/>
                  </a:lnTo>
                  <a:lnTo>
                    <a:pt x="11" y="50"/>
                  </a:lnTo>
                  <a:lnTo>
                    <a:pt x="17" y="45"/>
                  </a:lnTo>
                  <a:lnTo>
                    <a:pt x="17" y="40"/>
                  </a:lnTo>
                  <a:lnTo>
                    <a:pt x="22" y="34"/>
                  </a:lnTo>
                  <a:lnTo>
                    <a:pt x="28" y="34"/>
                  </a:lnTo>
                  <a:lnTo>
                    <a:pt x="34" y="28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51" y="45"/>
                  </a:lnTo>
                  <a:lnTo>
                    <a:pt x="57" y="40"/>
                  </a:lnTo>
                  <a:lnTo>
                    <a:pt x="62" y="34"/>
                  </a:lnTo>
                  <a:lnTo>
                    <a:pt x="62" y="28"/>
                  </a:lnTo>
                  <a:lnTo>
                    <a:pt x="68" y="16"/>
                  </a:lnTo>
                  <a:lnTo>
                    <a:pt x="74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91" y="16"/>
                  </a:lnTo>
                  <a:lnTo>
                    <a:pt x="97" y="16"/>
                  </a:lnTo>
                  <a:lnTo>
                    <a:pt x="102" y="16"/>
                  </a:lnTo>
                  <a:lnTo>
                    <a:pt x="102" y="11"/>
                  </a:lnTo>
                  <a:lnTo>
                    <a:pt x="108" y="11"/>
                  </a:lnTo>
                  <a:lnTo>
                    <a:pt x="114" y="11"/>
                  </a:lnTo>
                  <a:lnTo>
                    <a:pt x="125" y="11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Freeform 481"/>
            <p:cNvSpPr>
              <a:spLocks noChangeArrowheads="1"/>
            </p:cNvSpPr>
            <p:nvPr/>
          </p:nvSpPr>
          <p:spPr bwMode="auto">
            <a:xfrm>
              <a:off x="5224463" y="3071813"/>
              <a:ext cx="11112" cy="11112"/>
            </a:xfrm>
            <a:custGeom>
              <a:avLst/>
              <a:gdLst>
                <a:gd name="T0" fmla="*/ 18 w 30"/>
                <a:gd name="T1" fmla="*/ 28 h 29"/>
                <a:gd name="T2" fmla="*/ 18 w 30"/>
                <a:gd name="T3" fmla="*/ 23 h 29"/>
                <a:gd name="T4" fmla="*/ 12 w 30"/>
                <a:gd name="T5" fmla="*/ 23 h 29"/>
                <a:gd name="T6" fmla="*/ 6 w 30"/>
                <a:gd name="T7" fmla="*/ 17 h 29"/>
                <a:gd name="T8" fmla="*/ 0 w 30"/>
                <a:gd name="T9" fmla="*/ 11 h 29"/>
                <a:gd name="T10" fmla="*/ 6 w 30"/>
                <a:gd name="T11" fmla="*/ 11 h 29"/>
                <a:gd name="T12" fmla="*/ 12 w 30"/>
                <a:gd name="T13" fmla="*/ 5 h 29"/>
                <a:gd name="T14" fmla="*/ 18 w 30"/>
                <a:gd name="T15" fmla="*/ 5 h 29"/>
                <a:gd name="T16" fmla="*/ 18 w 30"/>
                <a:gd name="T17" fmla="*/ 0 h 29"/>
                <a:gd name="T18" fmla="*/ 23 w 30"/>
                <a:gd name="T19" fmla="*/ 5 h 29"/>
                <a:gd name="T20" fmla="*/ 23 w 30"/>
                <a:gd name="T21" fmla="*/ 11 h 29"/>
                <a:gd name="T22" fmla="*/ 29 w 30"/>
                <a:gd name="T23" fmla="*/ 11 h 29"/>
                <a:gd name="T24" fmla="*/ 29 w 30"/>
                <a:gd name="T2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9">
                  <a:moveTo>
                    <a:pt x="18" y="28"/>
                  </a:moveTo>
                  <a:lnTo>
                    <a:pt x="18" y="23"/>
                  </a:lnTo>
                  <a:lnTo>
                    <a:pt x="12" y="23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23" y="5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29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Freeform 482"/>
            <p:cNvSpPr>
              <a:spLocks noChangeArrowheads="1"/>
            </p:cNvSpPr>
            <p:nvPr/>
          </p:nvSpPr>
          <p:spPr bwMode="auto">
            <a:xfrm>
              <a:off x="5313363" y="2940050"/>
              <a:ext cx="7937" cy="14288"/>
            </a:xfrm>
            <a:custGeom>
              <a:avLst/>
              <a:gdLst>
                <a:gd name="T0" fmla="*/ 0 w 24"/>
                <a:gd name="T1" fmla="*/ 0 h 41"/>
                <a:gd name="T2" fmla="*/ 0 w 24"/>
                <a:gd name="T3" fmla="*/ 0 h 41"/>
                <a:gd name="T4" fmla="*/ 11 w 24"/>
                <a:gd name="T5" fmla="*/ 0 h 41"/>
                <a:gd name="T6" fmla="*/ 11 w 24"/>
                <a:gd name="T7" fmla="*/ 0 h 41"/>
                <a:gd name="T8" fmla="*/ 23 w 24"/>
                <a:gd name="T9" fmla="*/ 6 h 41"/>
                <a:gd name="T10" fmla="*/ 23 w 24"/>
                <a:gd name="T11" fmla="*/ 6 h 41"/>
                <a:gd name="T12" fmla="*/ 23 w 24"/>
                <a:gd name="T13" fmla="*/ 23 h 41"/>
                <a:gd name="T14" fmla="*/ 23 w 24"/>
                <a:gd name="T15" fmla="*/ 23 h 41"/>
                <a:gd name="T16" fmla="*/ 17 w 24"/>
                <a:gd name="T17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7" y="4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Freeform 483"/>
            <p:cNvSpPr>
              <a:spLocks noChangeArrowheads="1"/>
            </p:cNvSpPr>
            <p:nvPr/>
          </p:nvSpPr>
          <p:spPr bwMode="auto">
            <a:xfrm>
              <a:off x="3249613" y="4484688"/>
              <a:ext cx="104775" cy="169862"/>
            </a:xfrm>
            <a:custGeom>
              <a:avLst/>
              <a:gdLst>
                <a:gd name="T0" fmla="*/ 284 w 291"/>
                <a:gd name="T1" fmla="*/ 46 h 473"/>
                <a:gd name="T2" fmla="*/ 272 w 291"/>
                <a:gd name="T3" fmla="*/ 40 h 473"/>
                <a:gd name="T4" fmla="*/ 267 w 291"/>
                <a:gd name="T5" fmla="*/ 29 h 473"/>
                <a:gd name="T6" fmla="*/ 261 w 291"/>
                <a:gd name="T7" fmla="*/ 12 h 473"/>
                <a:gd name="T8" fmla="*/ 256 w 291"/>
                <a:gd name="T9" fmla="*/ 6 h 473"/>
                <a:gd name="T10" fmla="*/ 244 w 291"/>
                <a:gd name="T11" fmla="*/ 0 h 473"/>
                <a:gd name="T12" fmla="*/ 232 w 291"/>
                <a:gd name="T13" fmla="*/ 12 h 473"/>
                <a:gd name="T14" fmla="*/ 227 w 291"/>
                <a:gd name="T15" fmla="*/ 29 h 473"/>
                <a:gd name="T16" fmla="*/ 221 w 291"/>
                <a:gd name="T17" fmla="*/ 40 h 473"/>
                <a:gd name="T18" fmla="*/ 210 w 291"/>
                <a:gd name="T19" fmla="*/ 40 h 473"/>
                <a:gd name="T20" fmla="*/ 193 w 291"/>
                <a:gd name="T21" fmla="*/ 40 h 473"/>
                <a:gd name="T22" fmla="*/ 182 w 291"/>
                <a:gd name="T23" fmla="*/ 34 h 473"/>
                <a:gd name="T24" fmla="*/ 176 w 291"/>
                <a:gd name="T25" fmla="*/ 34 h 473"/>
                <a:gd name="T26" fmla="*/ 176 w 291"/>
                <a:gd name="T27" fmla="*/ 46 h 473"/>
                <a:gd name="T28" fmla="*/ 176 w 291"/>
                <a:gd name="T29" fmla="*/ 52 h 473"/>
                <a:gd name="T30" fmla="*/ 170 w 291"/>
                <a:gd name="T31" fmla="*/ 52 h 473"/>
                <a:gd name="T32" fmla="*/ 147 w 291"/>
                <a:gd name="T33" fmla="*/ 52 h 473"/>
                <a:gd name="T34" fmla="*/ 125 w 291"/>
                <a:gd name="T35" fmla="*/ 52 h 473"/>
                <a:gd name="T36" fmla="*/ 107 w 291"/>
                <a:gd name="T37" fmla="*/ 52 h 473"/>
                <a:gd name="T38" fmla="*/ 91 w 291"/>
                <a:gd name="T39" fmla="*/ 52 h 473"/>
                <a:gd name="T40" fmla="*/ 73 w 291"/>
                <a:gd name="T41" fmla="*/ 46 h 473"/>
                <a:gd name="T42" fmla="*/ 62 w 291"/>
                <a:gd name="T43" fmla="*/ 40 h 473"/>
                <a:gd name="T44" fmla="*/ 57 w 291"/>
                <a:gd name="T45" fmla="*/ 46 h 473"/>
                <a:gd name="T46" fmla="*/ 57 w 291"/>
                <a:gd name="T47" fmla="*/ 63 h 473"/>
                <a:gd name="T48" fmla="*/ 62 w 291"/>
                <a:gd name="T49" fmla="*/ 74 h 473"/>
                <a:gd name="T50" fmla="*/ 85 w 291"/>
                <a:gd name="T51" fmla="*/ 74 h 473"/>
                <a:gd name="T52" fmla="*/ 91 w 291"/>
                <a:gd name="T53" fmla="*/ 80 h 473"/>
                <a:gd name="T54" fmla="*/ 91 w 291"/>
                <a:gd name="T55" fmla="*/ 86 h 473"/>
                <a:gd name="T56" fmla="*/ 79 w 291"/>
                <a:gd name="T57" fmla="*/ 86 h 473"/>
                <a:gd name="T58" fmla="*/ 57 w 291"/>
                <a:gd name="T59" fmla="*/ 86 h 473"/>
                <a:gd name="T60" fmla="*/ 45 w 291"/>
                <a:gd name="T61" fmla="*/ 97 h 473"/>
                <a:gd name="T62" fmla="*/ 45 w 291"/>
                <a:gd name="T63" fmla="*/ 114 h 473"/>
                <a:gd name="T64" fmla="*/ 45 w 291"/>
                <a:gd name="T65" fmla="*/ 131 h 473"/>
                <a:gd name="T66" fmla="*/ 57 w 291"/>
                <a:gd name="T67" fmla="*/ 137 h 473"/>
                <a:gd name="T68" fmla="*/ 62 w 291"/>
                <a:gd name="T69" fmla="*/ 137 h 473"/>
                <a:gd name="T70" fmla="*/ 62 w 291"/>
                <a:gd name="T71" fmla="*/ 148 h 473"/>
                <a:gd name="T72" fmla="*/ 73 w 291"/>
                <a:gd name="T73" fmla="*/ 171 h 473"/>
                <a:gd name="T74" fmla="*/ 85 w 291"/>
                <a:gd name="T75" fmla="*/ 188 h 473"/>
                <a:gd name="T76" fmla="*/ 91 w 291"/>
                <a:gd name="T77" fmla="*/ 205 h 473"/>
                <a:gd name="T78" fmla="*/ 91 w 291"/>
                <a:gd name="T79" fmla="*/ 222 h 473"/>
                <a:gd name="T80" fmla="*/ 91 w 291"/>
                <a:gd name="T81" fmla="*/ 239 h 473"/>
                <a:gd name="T82" fmla="*/ 79 w 291"/>
                <a:gd name="T83" fmla="*/ 256 h 473"/>
                <a:gd name="T84" fmla="*/ 73 w 291"/>
                <a:gd name="T85" fmla="*/ 273 h 473"/>
                <a:gd name="T86" fmla="*/ 62 w 291"/>
                <a:gd name="T87" fmla="*/ 313 h 473"/>
                <a:gd name="T88" fmla="*/ 40 w 291"/>
                <a:gd name="T89" fmla="*/ 381 h 473"/>
                <a:gd name="T90" fmla="*/ 11 w 291"/>
                <a:gd name="T91" fmla="*/ 44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473">
                  <a:moveTo>
                    <a:pt x="290" y="46"/>
                  </a:moveTo>
                  <a:lnTo>
                    <a:pt x="284" y="46"/>
                  </a:lnTo>
                  <a:lnTo>
                    <a:pt x="278" y="40"/>
                  </a:lnTo>
                  <a:lnTo>
                    <a:pt x="272" y="40"/>
                  </a:lnTo>
                  <a:lnTo>
                    <a:pt x="267" y="40"/>
                  </a:lnTo>
                  <a:lnTo>
                    <a:pt x="267" y="29"/>
                  </a:lnTo>
                  <a:lnTo>
                    <a:pt x="261" y="23"/>
                  </a:lnTo>
                  <a:lnTo>
                    <a:pt x="261" y="12"/>
                  </a:lnTo>
                  <a:lnTo>
                    <a:pt x="261" y="6"/>
                  </a:lnTo>
                  <a:lnTo>
                    <a:pt x="256" y="6"/>
                  </a:lnTo>
                  <a:lnTo>
                    <a:pt x="250" y="6"/>
                  </a:lnTo>
                  <a:lnTo>
                    <a:pt x="244" y="0"/>
                  </a:lnTo>
                  <a:lnTo>
                    <a:pt x="232" y="0"/>
                  </a:lnTo>
                  <a:lnTo>
                    <a:pt x="232" y="12"/>
                  </a:lnTo>
                  <a:lnTo>
                    <a:pt x="232" y="18"/>
                  </a:lnTo>
                  <a:lnTo>
                    <a:pt x="227" y="29"/>
                  </a:lnTo>
                  <a:lnTo>
                    <a:pt x="227" y="34"/>
                  </a:lnTo>
                  <a:lnTo>
                    <a:pt x="221" y="40"/>
                  </a:lnTo>
                  <a:lnTo>
                    <a:pt x="216" y="40"/>
                  </a:lnTo>
                  <a:lnTo>
                    <a:pt x="210" y="40"/>
                  </a:lnTo>
                  <a:lnTo>
                    <a:pt x="199" y="46"/>
                  </a:lnTo>
                  <a:lnTo>
                    <a:pt x="193" y="40"/>
                  </a:lnTo>
                  <a:lnTo>
                    <a:pt x="187" y="34"/>
                  </a:lnTo>
                  <a:lnTo>
                    <a:pt x="182" y="34"/>
                  </a:lnTo>
                  <a:lnTo>
                    <a:pt x="176" y="29"/>
                  </a:lnTo>
                  <a:lnTo>
                    <a:pt x="176" y="34"/>
                  </a:lnTo>
                  <a:lnTo>
                    <a:pt x="176" y="40"/>
                  </a:lnTo>
                  <a:lnTo>
                    <a:pt x="176" y="46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47" y="52"/>
                  </a:lnTo>
                  <a:lnTo>
                    <a:pt x="147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07" y="52"/>
                  </a:lnTo>
                  <a:lnTo>
                    <a:pt x="107" y="52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57" y="40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57" y="63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73" y="74"/>
                  </a:lnTo>
                  <a:lnTo>
                    <a:pt x="85" y="74"/>
                  </a:lnTo>
                  <a:lnTo>
                    <a:pt x="91" y="74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6"/>
                  </a:lnTo>
                  <a:lnTo>
                    <a:pt x="85" y="86"/>
                  </a:lnTo>
                  <a:lnTo>
                    <a:pt x="79" y="86"/>
                  </a:lnTo>
                  <a:lnTo>
                    <a:pt x="68" y="86"/>
                  </a:lnTo>
                  <a:lnTo>
                    <a:pt x="57" y="86"/>
                  </a:lnTo>
                  <a:lnTo>
                    <a:pt x="45" y="86"/>
                  </a:lnTo>
                  <a:lnTo>
                    <a:pt x="45" y="97"/>
                  </a:lnTo>
                  <a:lnTo>
                    <a:pt x="45" y="108"/>
                  </a:lnTo>
                  <a:lnTo>
                    <a:pt x="45" y="114"/>
                  </a:lnTo>
                  <a:lnTo>
                    <a:pt x="40" y="125"/>
                  </a:lnTo>
                  <a:lnTo>
                    <a:pt x="45" y="131"/>
                  </a:lnTo>
                  <a:lnTo>
                    <a:pt x="51" y="131"/>
                  </a:lnTo>
                  <a:lnTo>
                    <a:pt x="57" y="137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73" y="171"/>
                  </a:lnTo>
                  <a:lnTo>
                    <a:pt x="73" y="171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91" y="205"/>
                  </a:lnTo>
                  <a:lnTo>
                    <a:pt x="91" y="205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1" y="239"/>
                  </a:lnTo>
                  <a:lnTo>
                    <a:pt x="91" y="239"/>
                  </a:lnTo>
                  <a:lnTo>
                    <a:pt x="79" y="256"/>
                  </a:lnTo>
                  <a:lnTo>
                    <a:pt x="79" y="256"/>
                  </a:lnTo>
                  <a:lnTo>
                    <a:pt x="73" y="273"/>
                  </a:lnTo>
                  <a:lnTo>
                    <a:pt x="73" y="273"/>
                  </a:lnTo>
                  <a:lnTo>
                    <a:pt x="62" y="313"/>
                  </a:lnTo>
                  <a:lnTo>
                    <a:pt x="62" y="313"/>
                  </a:lnTo>
                  <a:lnTo>
                    <a:pt x="40" y="381"/>
                  </a:lnTo>
                  <a:lnTo>
                    <a:pt x="40" y="381"/>
                  </a:lnTo>
                  <a:lnTo>
                    <a:pt x="11" y="444"/>
                  </a:lnTo>
                  <a:lnTo>
                    <a:pt x="11" y="444"/>
                  </a:lnTo>
                  <a:lnTo>
                    <a:pt x="0" y="47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Freeform 484"/>
            <p:cNvSpPr>
              <a:spLocks noChangeArrowheads="1"/>
            </p:cNvSpPr>
            <p:nvPr/>
          </p:nvSpPr>
          <p:spPr bwMode="auto">
            <a:xfrm>
              <a:off x="2066925" y="3452813"/>
              <a:ext cx="506413" cy="233362"/>
            </a:xfrm>
            <a:custGeom>
              <a:avLst/>
              <a:gdLst>
                <a:gd name="T0" fmla="*/ 1392 w 1405"/>
                <a:gd name="T1" fmla="*/ 648 h 649"/>
                <a:gd name="T2" fmla="*/ 1370 w 1405"/>
                <a:gd name="T3" fmla="*/ 643 h 649"/>
                <a:gd name="T4" fmla="*/ 1358 w 1405"/>
                <a:gd name="T5" fmla="*/ 625 h 649"/>
                <a:gd name="T6" fmla="*/ 1335 w 1405"/>
                <a:gd name="T7" fmla="*/ 625 h 649"/>
                <a:gd name="T8" fmla="*/ 1313 w 1405"/>
                <a:gd name="T9" fmla="*/ 619 h 649"/>
                <a:gd name="T10" fmla="*/ 1295 w 1405"/>
                <a:gd name="T11" fmla="*/ 608 h 649"/>
                <a:gd name="T12" fmla="*/ 1279 w 1405"/>
                <a:gd name="T13" fmla="*/ 597 h 649"/>
                <a:gd name="T14" fmla="*/ 1267 w 1405"/>
                <a:gd name="T15" fmla="*/ 580 h 649"/>
                <a:gd name="T16" fmla="*/ 1261 w 1405"/>
                <a:gd name="T17" fmla="*/ 546 h 649"/>
                <a:gd name="T18" fmla="*/ 1250 w 1405"/>
                <a:gd name="T19" fmla="*/ 512 h 649"/>
                <a:gd name="T20" fmla="*/ 1245 w 1405"/>
                <a:gd name="T21" fmla="*/ 494 h 649"/>
                <a:gd name="T22" fmla="*/ 1228 w 1405"/>
                <a:gd name="T23" fmla="*/ 483 h 649"/>
                <a:gd name="T24" fmla="*/ 1216 w 1405"/>
                <a:gd name="T25" fmla="*/ 460 h 649"/>
                <a:gd name="T26" fmla="*/ 1205 w 1405"/>
                <a:gd name="T27" fmla="*/ 438 h 649"/>
                <a:gd name="T28" fmla="*/ 1188 w 1405"/>
                <a:gd name="T29" fmla="*/ 409 h 649"/>
                <a:gd name="T30" fmla="*/ 1176 w 1405"/>
                <a:gd name="T31" fmla="*/ 387 h 649"/>
                <a:gd name="T32" fmla="*/ 1170 w 1405"/>
                <a:gd name="T33" fmla="*/ 375 h 649"/>
                <a:gd name="T34" fmla="*/ 1160 w 1405"/>
                <a:gd name="T35" fmla="*/ 358 h 649"/>
                <a:gd name="T36" fmla="*/ 1160 w 1405"/>
                <a:gd name="T37" fmla="*/ 335 h 649"/>
                <a:gd name="T38" fmla="*/ 1142 w 1405"/>
                <a:gd name="T39" fmla="*/ 318 h 649"/>
                <a:gd name="T40" fmla="*/ 1125 w 1405"/>
                <a:gd name="T41" fmla="*/ 307 h 649"/>
                <a:gd name="T42" fmla="*/ 1114 w 1405"/>
                <a:gd name="T43" fmla="*/ 295 h 649"/>
                <a:gd name="T44" fmla="*/ 1097 w 1405"/>
                <a:gd name="T45" fmla="*/ 284 h 649"/>
                <a:gd name="T46" fmla="*/ 1074 w 1405"/>
                <a:gd name="T47" fmla="*/ 279 h 649"/>
                <a:gd name="T48" fmla="*/ 1051 w 1405"/>
                <a:gd name="T49" fmla="*/ 284 h 649"/>
                <a:gd name="T50" fmla="*/ 1035 w 1405"/>
                <a:gd name="T51" fmla="*/ 301 h 649"/>
                <a:gd name="T52" fmla="*/ 1017 w 1405"/>
                <a:gd name="T53" fmla="*/ 324 h 649"/>
                <a:gd name="T54" fmla="*/ 1006 w 1405"/>
                <a:gd name="T55" fmla="*/ 335 h 649"/>
                <a:gd name="T56" fmla="*/ 989 w 1405"/>
                <a:gd name="T57" fmla="*/ 341 h 649"/>
                <a:gd name="T58" fmla="*/ 966 w 1405"/>
                <a:gd name="T59" fmla="*/ 341 h 649"/>
                <a:gd name="T60" fmla="*/ 949 w 1405"/>
                <a:gd name="T61" fmla="*/ 341 h 649"/>
                <a:gd name="T62" fmla="*/ 932 w 1405"/>
                <a:gd name="T63" fmla="*/ 329 h 649"/>
                <a:gd name="T64" fmla="*/ 920 w 1405"/>
                <a:gd name="T65" fmla="*/ 313 h 649"/>
                <a:gd name="T66" fmla="*/ 904 w 1405"/>
                <a:gd name="T67" fmla="*/ 290 h 649"/>
                <a:gd name="T68" fmla="*/ 898 w 1405"/>
                <a:gd name="T69" fmla="*/ 267 h 649"/>
                <a:gd name="T70" fmla="*/ 886 w 1405"/>
                <a:gd name="T71" fmla="*/ 250 h 649"/>
                <a:gd name="T72" fmla="*/ 881 w 1405"/>
                <a:gd name="T73" fmla="*/ 233 h 649"/>
                <a:gd name="T74" fmla="*/ 864 w 1405"/>
                <a:gd name="T75" fmla="*/ 210 h 649"/>
                <a:gd name="T76" fmla="*/ 846 w 1405"/>
                <a:gd name="T77" fmla="*/ 188 h 649"/>
                <a:gd name="T78" fmla="*/ 830 w 1405"/>
                <a:gd name="T79" fmla="*/ 176 h 649"/>
                <a:gd name="T80" fmla="*/ 818 w 1405"/>
                <a:gd name="T81" fmla="*/ 159 h 649"/>
                <a:gd name="T82" fmla="*/ 807 w 1405"/>
                <a:gd name="T83" fmla="*/ 142 h 649"/>
                <a:gd name="T84" fmla="*/ 790 w 1405"/>
                <a:gd name="T85" fmla="*/ 131 h 649"/>
                <a:gd name="T86" fmla="*/ 767 w 1405"/>
                <a:gd name="T87" fmla="*/ 102 h 649"/>
                <a:gd name="T88" fmla="*/ 687 w 1405"/>
                <a:gd name="T89" fmla="*/ 91 h 649"/>
                <a:gd name="T90" fmla="*/ 614 w 1405"/>
                <a:gd name="T91" fmla="*/ 102 h 649"/>
                <a:gd name="T92" fmla="*/ 614 w 1405"/>
                <a:gd name="T93" fmla="*/ 136 h 649"/>
                <a:gd name="T94" fmla="*/ 437 w 1405"/>
                <a:gd name="T95" fmla="*/ 125 h 649"/>
                <a:gd name="T96" fmla="*/ 290 w 1405"/>
                <a:gd name="T97" fmla="*/ 74 h 649"/>
                <a:gd name="T98" fmla="*/ 193 w 1405"/>
                <a:gd name="T99" fmla="*/ 17 h 649"/>
                <a:gd name="T100" fmla="*/ 193 w 1405"/>
                <a:gd name="T101" fmla="*/ 0 h 649"/>
                <a:gd name="T102" fmla="*/ 46 w 1405"/>
                <a:gd name="T103" fmla="*/ 1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5" h="649">
                  <a:moveTo>
                    <a:pt x="1404" y="648"/>
                  </a:moveTo>
                  <a:lnTo>
                    <a:pt x="1398" y="648"/>
                  </a:lnTo>
                  <a:lnTo>
                    <a:pt x="1392" y="648"/>
                  </a:lnTo>
                  <a:lnTo>
                    <a:pt x="1381" y="648"/>
                  </a:lnTo>
                  <a:lnTo>
                    <a:pt x="1375" y="648"/>
                  </a:lnTo>
                  <a:lnTo>
                    <a:pt x="1370" y="643"/>
                  </a:lnTo>
                  <a:lnTo>
                    <a:pt x="1370" y="637"/>
                  </a:lnTo>
                  <a:lnTo>
                    <a:pt x="1364" y="631"/>
                  </a:lnTo>
                  <a:lnTo>
                    <a:pt x="1358" y="625"/>
                  </a:lnTo>
                  <a:lnTo>
                    <a:pt x="1353" y="625"/>
                  </a:lnTo>
                  <a:lnTo>
                    <a:pt x="1341" y="625"/>
                  </a:lnTo>
                  <a:lnTo>
                    <a:pt x="1335" y="625"/>
                  </a:lnTo>
                  <a:lnTo>
                    <a:pt x="1324" y="625"/>
                  </a:lnTo>
                  <a:lnTo>
                    <a:pt x="1319" y="619"/>
                  </a:lnTo>
                  <a:lnTo>
                    <a:pt x="1313" y="619"/>
                  </a:lnTo>
                  <a:lnTo>
                    <a:pt x="1307" y="614"/>
                  </a:lnTo>
                  <a:lnTo>
                    <a:pt x="1301" y="614"/>
                  </a:lnTo>
                  <a:lnTo>
                    <a:pt x="1295" y="608"/>
                  </a:lnTo>
                  <a:lnTo>
                    <a:pt x="1290" y="608"/>
                  </a:lnTo>
                  <a:lnTo>
                    <a:pt x="1284" y="603"/>
                  </a:lnTo>
                  <a:lnTo>
                    <a:pt x="1279" y="597"/>
                  </a:lnTo>
                  <a:lnTo>
                    <a:pt x="1273" y="591"/>
                  </a:lnTo>
                  <a:lnTo>
                    <a:pt x="1273" y="585"/>
                  </a:lnTo>
                  <a:lnTo>
                    <a:pt x="1267" y="580"/>
                  </a:lnTo>
                  <a:lnTo>
                    <a:pt x="1267" y="568"/>
                  </a:lnTo>
                  <a:lnTo>
                    <a:pt x="1267" y="557"/>
                  </a:lnTo>
                  <a:lnTo>
                    <a:pt x="1261" y="546"/>
                  </a:lnTo>
                  <a:lnTo>
                    <a:pt x="1261" y="534"/>
                  </a:lnTo>
                  <a:lnTo>
                    <a:pt x="1256" y="518"/>
                  </a:lnTo>
                  <a:lnTo>
                    <a:pt x="1250" y="512"/>
                  </a:lnTo>
                  <a:lnTo>
                    <a:pt x="1250" y="506"/>
                  </a:lnTo>
                  <a:lnTo>
                    <a:pt x="1245" y="500"/>
                  </a:lnTo>
                  <a:lnTo>
                    <a:pt x="1245" y="494"/>
                  </a:lnTo>
                  <a:lnTo>
                    <a:pt x="1239" y="489"/>
                  </a:lnTo>
                  <a:lnTo>
                    <a:pt x="1233" y="489"/>
                  </a:lnTo>
                  <a:lnTo>
                    <a:pt x="1228" y="483"/>
                  </a:lnTo>
                  <a:lnTo>
                    <a:pt x="1222" y="478"/>
                  </a:lnTo>
                  <a:lnTo>
                    <a:pt x="1216" y="472"/>
                  </a:lnTo>
                  <a:lnTo>
                    <a:pt x="1216" y="460"/>
                  </a:lnTo>
                  <a:lnTo>
                    <a:pt x="1210" y="454"/>
                  </a:lnTo>
                  <a:lnTo>
                    <a:pt x="1210" y="449"/>
                  </a:lnTo>
                  <a:lnTo>
                    <a:pt x="1205" y="438"/>
                  </a:lnTo>
                  <a:lnTo>
                    <a:pt x="1199" y="432"/>
                  </a:lnTo>
                  <a:lnTo>
                    <a:pt x="1194" y="421"/>
                  </a:lnTo>
                  <a:lnTo>
                    <a:pt x="1188" y="409"/>
                  </a:lnTo>
                  <a:lnTo>
                    <a:pt x="1182" y="403"/>
                  </a:lnTo>
                  <a:lnTo>
                    <a:pt x="1182" y="398"/>
                  </a:lnTo>
                  <a:lnTo>
                    <a:pt x="1176" y="387"/>
                  </a:lnTo>
                  <a:lnTo>
                    <a:pt x="1176" y="381"/>
                  </a:lnTo>
                  <a:lnTo>
                    <a:pt x="1170" y="375"/>
                  </a:lnTo>
                  <a:lnTo>
                    <a:pt x="1170" y="375"/>
                  </a:lnTo>
                  <a:lnTo>
                    <a:pt x="1165" y="369"/>
                  </a:lnTo>
                  <a:lnTo>
                    <a:pt x="1165" y="364"/>
                  </a:lnTo>
                  <a:lnTo>
                    <a:pt x="1160" y="358"/>
                  </a:lnTo>
                  <a:lnTo>
                    <a:pt x="1160" y="353"/>
                  </a:lnTo>
                  <a:lnTo>
                    <a:pt x="1160" y="347"/>
                  </a:lnTo>
                  <a:lnTo>
                    <a:pt x="1160" y="335"/>
                  </a:lnTo>
                  <a:lnTo>
                    <a:pt x="1154" y="329"/>
                  </a:lnTo>
                  <a:lnTo>
                    <a:pt x="1148" y="324"/>
                  </a:lnTo>
                  <a:lnTo>
                    <a:pt x="1142" y="318"/>
                  </a:lnTo>
                  <a:lnTo>
                    <a:pt x="1136" y="313"/>
                  </a:lnTo>
                  <a:lnTo>
                    <a:pt x="1131" y="307"/>
                  </a:lnTo>
                  <a:lnTo>
                    <a:pt x="1125" y="307"/>
                  </a:lnTo>
                  <a:lnTo>
                    <a:pt x="1120" y="301"/>
                  </a:lnTo>
                  <a:lnTo>
                    <a:pt x="1120" y="295"/>
                  </a:lnTo>
                  <a:lnTo>
                    <a:pt x="1114" y="295"/>
                  </a:lnTo>
                  <a:lnTo>
                    <a:pt x="1108" y="290"/>
                  </a:lnTo>
                  <a:lnTo>
                    <a:pt x="1102" y="284"/>
                  </a:lnTo>
                  <a:lnTo>
                    <a:pt x="1097" y="284"/>
                  </a:lnTo>
                  <a:lnTo>
                    <a:pt x="1085" y="284"/>
                  </a:lnTo>
                  <a:lnTo>
                    <a:pt x="1080" y="279"/>
                  </a:lnTo>
                  <a:lnTo>
                    <a:pt x="1074" y="279"/>
                  </a:lnTo>
                  <a:lnTo>
                    <a:pt x="1069" y="279"/>
                  </a:lnTo>
                  <a:lnTo>
                    <a:pt x="1063" y="284"/>
                  </a:lnTo>
                  <a:lnTo>
                    <a:pt x="1051" y="284"/>
                  </a:lnTo>
                  <a:lnTo>
                    <a:pt x="1045" y="290"/>
                  </a:lnTo>
                  <a:lnTo>
                    <a:pt x="1040" y="290"/>
                  </a:lnTo>
                  <a:lnTo>
                    <a:pt x="1035" y="301"/>
                  </a:lnTo>
                  <a:lnTo>
                    <a:pt x="1029" y="307"/>
                  </a:lnTo>
                  <a:lnTo>
                    <a:pt x="1023" y="318"/>
                  </a:lnTo>
                  <a:lnTo>
                    <a:pt x="1017" y="324"/>
                  </a:lnTo>
                  <a:lnTo>
                    <a:pt x="1017" y="329"/>
                  </a:lnTo>
                  <a:lnTo>
                    <a:pt x="1011" y="335"/>
                  </a:lnTo>
                  <a:lnTo>
                    <a:pt x="1006" y="335"/>
                  </a:lnTo>
                  <a:lnTo>
                    <a:pt x="1000" y="341"/>
                  </a:lnTo>
                  <a:lnTo>
                    <a:pt x="995" y="341"/>
                  </a:lnTo>
                  <a:lnTo>
                    <a:pt x="989" y="341"/>
                  </a:lnTo>
                  <a:lnTo>
                    <a:pt x="983" y="341"/>
                  </a:lnTo>
                  <a:lnTo>
                    <a:pt x="977" y="341"/>
                  </a:lnTo>
                  <a:lnTo>
                    <a:pt x="966" y="341"/>
                  </a:lnTo>
                  <a:lnTo>
                    <a:pt x="960" y="341"/>
                  </a:lnTo>
                  <a:lnTo>
                    <a:pt x="955" y="341"/>
                  </a:lnTo>
                  <a:lnTo>
                    <a:pt x="949" y="341"/>
                  </a:lnTo>
                  <a:lnTo>
                    <a:pt x="943" y="335"/>
                  </a:lnTo>
                  <a:lnTo>
                    <a:pt x="938" y="335"/>
                  </a:lnTo>
                  <a:lnTo>
                    <a:pt x="932" y="329"/>
                  </a:lnTo>
                  <a:lnTo>
                    <a:pt x="932" y="324"/>
                  </a:lnTo>
                  <a:lnTo>
                    <a:pt x="926" y="318"/>
                  </a:lnTo>
                  <a:lnTo>
                    <a:pt x="920" y="313"/>
                  </a:lnTo>
                  <a:lnTo>
                    <a:pt x="915" y="307"/>
                  </a:lnTo>
                  <a:lnTo>
                    <a:pt x="910" y="295"/>
                  </a:lnTo>
                  <a:lnTo>
                    <a:pt x="904" y="290"/>
                  </a:lnTo>
                  <a:lnTo>
                    <a:pt x="904" y="284"/>
                  </a:lnTo>
                  <a:lnTo>
                    <a:pt x="898" y="279"/>
                  </a:lnTo>
                  <a:lnTo>
                    <a:pt x="898" y="267"/>
                  </a:lnTo>
                  <a:lnTo>
                    <a:pt x="892" y="262"/>
                  </a:lnTo>
                  <a:lnTo>
                    <a:pt x="892" y="256"/>
                  </a:lnTo>
                  <a:lnTo>
                    <a:pt x="886" y="250"/>
                  </a:lnTo>
                  <a:lnTo>
                    <a:pt x="886" y="244"/>
                  </a:lnTo>
                  <a:lnTo>
                    <a:pt x="881" y="239"/>
                  </a:lnTo>
                  <a:lnTo>
                    <a:pt x="881" y="233"/>
                  </a:lnTo>
                  <a:lnTo>
                    <a:pt x="875" y="222"/>
                  </a:lnTo>
                  <a:lnTo>
                    <a:pt x="875" y="216"/>
                  </a:lnTo>
                  <a:lnTo>
                    <a:pt x="864" y="210"/>
                  </a:lnTo>
                  <a:lnTo>
                    <a:pt x="858" y="199"/>
                  </a:lnTo>
                  <a:lnTo>
                    <a:pt x="852" y="193"/>
                  </a:lnTo>
                  <a:lnTo>
                    <a:pt x="846" y="188"/>
                  </a:lnTo>
                  <a:lnTo>
                    <a:pt x="841" y="182"/>
                  </a:lnTo>
                  <a:lnTo>
                    <a:pt x="835" y="176"/>
                  </a:lnTo>
                  <a:lnTo>
                    <a:pt x="830" y="176"/>
                  </a:lnTo>
                  <a:lnTo>
                    <a:pt x="824" y="170"/>
                  </a:lnTo>
                  <a:lnTo>
                    <a:pt x="824" y="165"/>
                  </a:lnTo>
                  <a:lnTo>
                    <a:pt x="818" y="159"/>
                  </a:lnTo>
                  <a:lnTo>
                    <a:pt x="818" y="154"/>
                  </a:lnTo>
                  <a:lnTo>
                    <a:pt x="818" y="148"/>
                  </a:lnTo>
                  <a:lnTo>
                    <a:pt x="807" y="142"/>
                  </a:lnTo>
                  <a:lnTo>
                    <a:pt x="801" y="142"/>
                  </a:lnTo>
                  <a:lnTo>
                    <a:pt x="796" y="136"/>
                  </a:lnTo>
                  <a:lnTo>
                    <a:pt x="790" y="131"/>
                  </a:lnTo>
                  <a:lnTo>
                    <a:pt x="784" y="119"/>
                  </a:lnTo>
                  <a:lnTo>
                    <a:pt x="773" y="114"/>
                  </a:lnTo>
                  <a:lnTo>
                    <a:pt x="767" y="102"/>
                  </a:lnTo>
                  <a:lnTo>
                    <a:pt x="761" y="91"/>
                  </a:lnTo>
                  <a:lnTo>
                    <a:pt x="721" y="91"/>
                  </a:lnTo>
                  <a:lnTo>
                    <a:pt x="687" y="91"/>
                  </a:lnTo>
                  <a:lnTo>
                    <a:pt x="654" y="91"/>
                  </a:lnTo>
                  <a:lnTo>
                    <a:pt x="614" y="91"/>
                  </a:lnTo>
                  <a:lnTo>
                    <a:pt x="614" y="102"/>
                  </a:lnTo>
                  <a:lnTo>
                    <a:pt x="614" y="114"/>
                  </a:lnTo>
                  <a:lnTo>
                    <a:pt x="614" y="125"/>
                  </a:lnTo>
                  <a:lnTo>
                    <a:pt x="614" y="136"/>
                  </a:lnTo>
                  <a:lnTo>
                    <a:pt x="557" y="131"/>
                  </a:lnTo>
                  <a:lnTo>
                    <a:pt x="500" y="131"/>
                  </a:lnTo>
                  <a:lnTo>
                    <a:pt x="437" y="125"/>
                  </a:lnTo>
                  <a:lnTo>
                    <a:pt x="381" y="125"/>
                  </a:lnTo>
                  <a:lnTo>
                    <a:pt x="336" y="97"/>
                  </a:lnTo>
                  <a:lnTo>
                    <a:pt x="290" y="74"/>
                  </a:lnTo>
                  <a:lnTo>
                    <a:pt x="244" y="51"/>
                  </a:lnTo>
                  <a:lnTo>
                    <a:pt x="193" y="23"/>
                  </a:lnTo>
                  <a:lnTo>
                    <a:pt x="193" y="17"/>
                  </a:lnTo>
                  <a:lnTo>
                    <a:pt x="193" y="11"/>
                  </a:lnTo>
                  <a:lnTo>
                    <a:pt x="193" y="5"/>
                  </a:lnTo>
                  <a:lnTo>
                    <a:pt x="193" y="0"/>
                  </a:lnTo>
                  <a:lnTo>
                    <a:pt x="147" y="0"/>
                  </a:lnTo>
                  <a:lnTo>
                    <a:pt x="97" y="5"/>
                  </a:lnTo>
                  <a:lnTo>
                    <a:pt x="46" y="11"/>
                  </a:lnTo>
                  <a:lnTo>
                    <a:pt x="0" y="17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Freeform 485"/>
            <p:cNvSpPr>
              <a:spLocks noChangeArrowheads="1"/>
            </p:cNvSpPr>
            <p:nvPr/>
          </p:nvSpPr>
          <p:spPr bwMode="auto">
            <a:xfrm>
              <a:off x="5861050" y="2744788"/>
              <a:ext cx="223838" cy="209550"/>
            </a:xfrm>
            <a:custGeom>
              <a:avLst/>
              <a:gdLst>
                <a:gd name="T0" fmla="*/ 0 w 620"/>
                <a:gd name="T1" fmla="*/ 12 h 581"/>
                <a:gd name="T2" fmla="*/ 23 w 620"/>
                <a:gd name="T3" fmla="*/ 29 h 581"/>
                <a:gd name="T4" fmla="*/ 40 w 620"/>
                <a:gd name="T5" fmla="*/ 12 h 581"/>
                <a:gd name="T6" fmla="*/ 57 w 620"/>
                <a:gd name="T7" fmla="*/ 0 h 581"/>
                <a:gd name="T8" fmla="*/ 74 w 620"/>
                <a:gd name="T9" fmla="*/ 12 h 581"/>
                <a:gd name="T10" fmla="*/ 96 w 620"/>
                <a:gd name="T11" fmla="*/ 12 h 581"/>
                <a:gd name="T12" fmla="*/ 108 w 620"/>
                <a:gd name="T13" fmla="*/ 23 h 581"/>
                <a:gd name="T14" fmla="*/ 114 w 620"/>
                <a:gd name="T15" fmla="*/ 46 h 581"/>
                <a:gd name="T16" fmla="*/ 119 w 620"/>
                <a:gd name="T17" fmla="*/ 57 h 581"/>
                <a:gd name="T18" fmla="*/ 119 w 620"/>
                <a:gd name="T19" fmla="*/ 75 h 581"/>
                <a:gd name="T20" fmla="*/ 130 w 620"/>
                <a:gd name="T21" fmla="*/ 91 h 581"/>
                <a:gd name="T22" fmla="*/ 142 w 620"/>
                <a:gd name="T23" fmla="*/ 108 h 581"/>
                <a:gd name="T24" fmla="*/ 154 w 620"/>
                <a:gd name="T25" fmla="*/ 120 h 581"/>
                <a:gd name="T26" fmla="*/ 176 w 620"/>
                <a:gd name="T27" fmla="*/ 120 h 581"/>
                <a:gd name="T28" fmla="*/ 199 w 620"/>
                <a:gd name="T29" fmla="*/ 125 h 581"/>
                <a:gd name="T30" fmla="*/ 227 w 620"/>
                <a:gd name="T31" fmla="*/ 137 h 581"/>
                <a:gd name="T32" fmla="*/ 250 w 620"/>
                <a:gd name="T33" fmla="*/ 131 h 581"/>
                <a:gd name="T34" fmla="*/ 267 w 620"/>
                <a:gd name="T35" fmla="*/ 142 h 581"/>
                <a:gd name="T36" fmla="*/ 273 w 620"/>
                <a:gd name="T37" fmla="*/ 165 h 581"/>
                <a:gd name="T38" fmla="*/ 289 w 620"/>
                <a:gd name="T39" fmla="*/ 171 h 581"/>
                <a:gd name="T40" fmla="*/ 301 w 620"/>
                <a:gd name="T41" fmla="*/ 176 h 581"/>
                <a:gd name="T42" fmla="*/ 318 w 620"/>
                <a:gd name="T43" fmla="*/ 199 h 581"/>
                <a:gd name="T44" fmla="*/ 324 w 620"/>
                <a:gd name="T45" fmla="*/ 222 h 581"/>
                <a:gd name="T46" fmla="*/ 335 w 620"/>
                <a:gd name="T47" fmla="*/ 216 h 581"/>
                <a:gd name="T48" fmla="*/ 364 w 620"/>
                <a:gd name="T49" fmla="*/ 210 h 581"/>
                <a:gd name="T50" fmla="*/ 386 w 620"/>
                <a:gd name="T51" fmla="*/ 199 h 581"/>
                <a:gd name="T52" fmla="*/ 392 w 620"/>
                <a:gd name="T53" fmla="*/ 199 h 581"/>
                <a:gd name="T54" fmla="*/ 409 w 620"/>
                <a:gd name="T55" fmla="*/ 199 h 581"/>
                <a:gd name="T56" fmla="*/ 426 w 620"/>
                <a:gd name="T57" fmla="*/ 205 h 581"/>
                <a:gd name="T58" fmla="*/ 432 w 620"/>
                <a:gd name="T59" fmla="*/ 216 h 581"/>
                <a:gd name="T60" fmla="*/ 443 w 620"/>
                <a:gd name="T61" fmla="*/ 222 h 581"/>
                <a:gd name="T62" fmla="*/ 466 w 620"/>
                <a:gd name="T63" fmla="*/ 234 h 581"/>
                <a:gd name="T64" fmla="*/ 483 w 620"/>
                <a:gd name="T65" fmla="*/ 245 h 581"/>
                <a:gd name="T66" fmla="*/ 529 w 620"/>
                <a:gd name="T67" fmla="*/ 262 h 581"/>
                <a:gd name="T68" fmla="*/ 574 w 620"/>
                <a:gd name="T69" fmla="*/ 285 h 581"/>
                <a:gd name="T70" fmla="*/ 585 w 620"/>
                <a:gd name="T71" fmla="*/ 307 h 581"/>
                <a:gd name="T72" fmla="*/ 579 w 620"/>
                <a:gd name="T73" fmla="*/ 319 h 581"/>
                <a:gd name="T74" fmla="*/ 597 w 620"/>
                <a:gd name="T75" fmla="*/ 330 h 581"/>
                <a:gd name="T76" fmla="*/ 614 w 620"/>
                <a:gd name="T77" fmla="*/ 335 h 581"/>
                <a:gd name="T78" fmla="*/ 608 w 620"/>
                <a:gd name="T79" fmla="*/ 353 h 581"/>
                <a:gd name="T80" fmla="*/ 591 w 620"/>
                <a:gd name="T81" fmla="*/ 370 h 581"/>
                <a:gd name="T82" fmla="*/ 614 w 620"/>
                <a:gd name="T83" fmla="*/ 381 h 581"/>
                <a:gd name="T84" fmla="*/ 608 w 620"/>
                <a:gd name="T85" fmla="*/ 409 h 581"/>
                <a:gd name="T86" fmla="*/ 608 w 620"/>
                <a:gd name="T87" fmla="*/ 421 h 581"/>
                <a:gd name="T88" fmla="*/ 619 w 620"/>
                <a:gd name="T89" fmla="*/ 438 h 581"/>
                <a:gd name="T90" fmla="*/ 619 w 620"/>
                <a:gd name="T91" fmla="*/ 461 h 581"/>
                <a:gd name="T92" fmla="*/ 614 w 620"/>
                <a:gd name="T93" fmla="*/ 484 h 581"/>
                <a:gd name="T94" fmla="*/ 608 w 620"/>
                <a:gd name="T95" fmla="*/ 512 h 581"/>
                <a:gd name="T96" fmla="*/ 585 w 620"/>
                <a:gd name="T97" fmla="*/ 529 h 581"/>
                <a:gd name="T98" fmla="*/ 545 w 620"/>
                <a:gd name="T99" fmla="*/ 534 h 581"/>
                <a:gd name="T100" fmla="*/ 529 w 620"/>
                <a:gd name="T101" fmla="*/ 55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0" h="581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36" y="97"/>
                  </a:lnTo>
                  <a:lnTo>
                    <a:pt x="136" y="97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65" y="120"/>
                  </a:lnTo>
                  <a:lnTo>
                    <a:pt x="165" y="120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93" y="120"/>
                  </a:lnTo>
                  <a:lnTo>
                    <a:pt x="193" y="120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67" y="154"/>
                  </a:lnTo>
                  <a:lnTo>
                    <a:pt x="267" y="154"/>
                  </a:lnTo>
                  <a:lnTo>
                    <a:pt x="273" y="165"/>
                  </a:lnTo>
                  <a:lnTo>
                    <a:pt x="273" y="165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89" y="171"/>
                  </a:lnTo>
                  <a:lnTo>
                    <a:pt x="289" y="171"/>
                  </a:lnTo>
                  <a:lnTo>
                    <a:pt x="295" y="171"/>
                  </a:lnTo>
                  <a:lnTo>
                    <a:pt x="295" y="171"/>
                  </a:lnTo>
                  <a:lnTo>
                    <a:pt x="301" y="176"/>
                  </a:lnTo>
                  <a:lnTo>
                    <a:pt x="301" y="176"/>
                  </a:lnTo>
                  <a:lnTo>
                    <a:pt x="313" y="182"/>
                  </a:lnTo>
                  <a:lnTo>
                    <a:pt x="313" y="182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24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35" y="216"/>
                  </a:lnTo>
                  <a:lnTo>
                    <a:pt x="335" y="216"/>
                  </a:lnTo>
                  <a:lnTo>
                    <a:pt x="352" y="216"/>
                  </a:lnTo>
                  <a:lnTo>
                    <a:pt x="352" y="216"/>
                  </a:lnTo>
                  <a:lnTo>
                    <a:pt x="364" y="210"/>
                  </a:lnTo>
                  <a:lnTo>
                    <a:pt x="364" y="210"/>
                  </a:lnTo>
                  <a:lnTo>
                    <a:pt x="375" y="205"/>
                  </a:lnTo>
                  <a:lnTo>
                    <a:pt x="375" y="205"/>
                  </a:lnTo>
                  <a:lnTo>
                    <a:pt x="386" y="199"/>
                  </a:lnTo>
                  <a:lnTo>
                    <a:pt x="386" y="199"/>
                  </a:lnTo>
                  <a:lnTo>
                    <a:pt x="392" y="199"/>
                  </a:lnTo>
                  <a:lnTo>
                    <a:pt x="392" y="199"/>
                  </a:lnTo>
                  <a:lnTo>
                    <a:pt x="392" y="199"/>
                  </a:lnTo>
                  <a:lnTo>
                    <a:pt x="392" y="199"/>
                  </a:lnTo>
                  <a:lnTo>
                    <a:pt x="398" y="199"/>
                  </a:lnTo>
                  <a:lnTo>
                    <a:pt x="398" y="199"/>
                  </a:lnTo>
                  <a:lnTo>
                    <a:pt x="409" y="199"/>
                  </a:lnTo>
                  <a:lnTo>
                    <a:pt x="409" y="199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26" y="205"/>
                  </a:lnTo>
                  <a:lnTo>
                    <a:pt x="426" y="205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432" y="216"/>
                  </a:lnTo>
                  <a:lnTo>
                    <a:pt x="432" y="222"/>
                  </a:lnTo>
                  <a:lnTo>
                    <a:pt x="432" y="222"/>
                  </a:lnTo>
                  <a:lnTo>
                    <a:pt x="443" y="222"/>
                  </a:lnTo>
                  <a:lnTo>
                    <a:pt x="443" y="222"/>
                  </a:lnTo>
                  <a:lnTo>
                    <a:pt x="460" y="228"/>
                  </a:lnTo>
                  <a:lnTo>
                    <a:pt x="460" y="228"/>
                  </a:lnTo>
                  <a:lnTo>
                    <a:pt x="466" y="234"/>
                  </a:lnTo>
                  <a:lnTo>
                    <a:pt x="466" y="234"/>
                  </a:lnTo>
                  <a:lnTo>
                    <a:pt x="472" y="239"/>
                  </a:lnTo>
                  <a:lnTo>
                    <a:pt x="472" y="239"/>
                  </a:lnTo>
                  <a:lnTo>
                    <a:pt x="483" y="245"/>
                  </a:lnTo>
                  <a:lnTo>
                    <a:pt x="483" y="245"/>
                  </a:lnTo>
                  <a:lnTo>
                    <a:pt x="500" y="250"/>
                  </a:lnTo>
                  <a:lnTo>
                    <a:pt x="500" y="250"/>
                  </a:lnTo>
                  <a:lnTo>
                    <a:pt x="529" y="262"/>
                  </a:lnTo>
                  <a:lnTo>
                    <a:pt x="529" y="262"/>
                  </a:lnTo>
                  <a:lnTo>
                    <a:pt x="557" y="273"/>
                  </a:lnTo>
                  <a:lnTo>
                    <a:pt x="557" y="273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85" y="290"/>
                  </a:lnTo>
                  <a:lnTo>
                    <a:pt x="585" y="296"/>
                  </a:lnTo>
                  <a:lnTo>
                    <a:pt x="585" y="296"/>
                  </a:lnTo>
                  <a:lnTo>
                    <a:pt x="585" y="307"/>
                  </a:lnTo>
                  <a:lnTo>
                    <a:pt x="585" y="307"/>
                  </a:lnTo>
                  <a:lnTo>
                    <a:pt x="579" y="313"/>
                  </a:lnTo>
                  <a:lnTo>
                    <a:pt x="579" y="313"/>
                  </a:lnTo>
                  <a:lnTo>
                    <a:pt x="579" y="319"/>
                  </a:lnTo>
                  <a:lnTo>
                    <a:pt x="579" y="324"/>
                  </a:lnTo>
                  <a:lnTo>
                    <a:pt x="579" y="324"/>
                  </a:lnTo>
                  <a:lnTo>
                    <a:pt x="597" y="330"/>
                  </a:lnTo>
                  <a:lnTo>
                    <a:pt x="597" y="330"/>
                  </a:lnTo>
                  <a:lnTo>
                    <a:pt x="608" y="330"/>
                  </a:lnTo>
                  <a:lnTo>
                    <a:pt x="608" y="330"/>
                  </a:lnTo>
                  <a:lnTo>
                    <a:pt x="614" y="335"/>
                  </a:lnTo>
                  <a:lnTo>
                    <a:pt x="614" y="335"/>
                  </a:lnTo>
                  <a:lnTo>
                    <a:pt x="614" y="341"/>
                  </a:lnTo>
                  <a:lnTo>
                    <a:pt x="614" y="341"/>
                  </a:lnTo>
                  <a:lnTo>
                    <a:pt x="608" y="353"/>
                  </a:lnTo>
                  <a:lnTo>
                    <a:pt x="608" y="353"/>
                  </a:lnTo>
                  <a:lnTo>
                    <a:pt x="597" y="364"/>
                  </a:lnTo>
                  <a:lnTo>
                    <a:pt x="597" y="364"/>
                  </a:lnTo>
                  <a:lnTo>
                    <a:pt x="591" y="370"/>
                  </a:lnTo>
                  <a:lnTo>
                    <a:pt x="591" y="370"/>
                  </a:lnTo>
                  <a:lnTo>
                    <a:pt x="597" y="370"/>
                  </a:lnTo>
                  <a:lnTo>
                    <a:pt x="597" y="370"/>
                  </a:lnTo>
                  <a:lnTo>
                    <a:pt x="608" y="375"/>
                  </a:lnTo>
                  <a:lnTo>
                    <a:pt x="614" y="381"/>
                  </a:lnTo>
                  <a:lnTo>
                    <a:pt x="614" y="381"/>
                  </a:lnTo>
                  <a:lnTo>
                    <a:pt x="614" y="393"/>
                  </a:lnTo>
                  <a:lnTo>
                    <a:pt x="614" y="393"/>
                  </a:lnTo>
                  <a:lnTo>
                    <a:pt x="608" y="409"/>
                  </a:lnTo>
                  <a:lnTo>
                    <a:pt x="608" y="409"/>
                  </a:lnTo>
                  <a:lnTo>
                    <a:pt x="608" y="415"/>
                  </a:lnTo>
                  <a:lnTo>
                    <a:pt x="608" y="421"/>
                  </a:lnTo>
                  <a:lnTo>
                    <a:pt x="608" y="421"/>
                  </a:lnTo>
                  <a:lnTo>
                    <a:pt x="619" y="432"/>
                  </a:lnTo>
                  <a:lnTo>
                    <a:pt x="619" y="432"/>
                  </a:lnTo>
                  <a:lnTo>
                    <a:pt x="619" y="438"/>
                  </a:lnTo>
                  <a:lnTo>
                    <a:pt x="619" y="438"/>
                  </a:lnTo>
                  <a:lnTo>
                    <a:pt x="619" y="449"/>
                  </a:lnTo>
                  <a:lnTo>
                    <a:pt x="619" y="449"/>
                  </a:lnTo>
                  <a:lnTo>
                    <a:pt x="619" y="461"/>
                  </a:lnTo>
                  <a:lnTo>
                    <a:pt x="619" y="461"/>
                  </a:lnTo>
                  <a:lnTo>
                    <a:pt x="619" y="472"/>
                  </a:lnTo>
                  <a:lnTo>
                    <a:pt x="619" y="472"/>
                  </a:lnTo>
                  <a:lnTo>
                    <a:pt x="614" y="484"/>
                  </a:lnTo>
                  <a:lnTo>
                    <a:pt x="614" y="484"/>
                  </a:lnTo>
                  <a:lnTo>
                    <a:pt x="614" y="500"/>
                  </a:lnTo>
                  <a:lnTo>
                    <a:pt x="614" y="500"/>
                  </a:lnTo>
                  <a:lnTo>
                    <a:pt x="608" y="512"/>
                  </a:lnTo>
                  <a:lnTo>
                    <a:pt x="608" y="512"/>
                  </a:lnTo>
                  <a:lnTo>
                    <a:pt x="597" y="524"/>
                  </a:lnTo>
                  <a:lnTo>
                    <a:pt x="597" y="524"/>
                  </a:lnTo>
                  <a:lnTo>
                    <a:pt x="585" y="529"/>
                  </a:lnTo>
                  <a:lnTo>
                    <a:pt x="585" y="529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51" y="529"/>
                  </a:lnTo>
                  <a:lnTo>
                    <a:pt x="545" y="534"/>
                  </a:lnTo>
                  <a:lnTo>
                    <a:pt x="539" y="540"/>
                  </a:lnTo>
                  <a:lnTo>
                    <a:pt x="539" y="546"/>
                  </a:lnTo>
                  <a:lnTo>
                    <a:pt x="534" y="552"/>
                  </a:lnTo>
                  <a:lnTo>
                    <a:pt x="529" y="558"/>
                  </a:lnTo>
                  <a:lnTo>
                    <a:pt x="529" y="569"/>
                  </a:lnTo>
                  <a:lnTo>
                    <a:pt x="523" y="574"/>
                  </a:lnTo>
                  <a:lnTo>
                    <a:pt x="523" y="5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Freeform 486"/>
            <p:cNvSpPr>
              <a:spLocks noChangeArrowheads="1"/>
            </p:cNvSpPr>
            <p:nvPr/>
          </p:nvSpPr>
          <p:spPr bwMode="auto">
            <a:xfrm>
              <a:off x="6257925" y="3219450"/>
              <a:ext cx="36513" cy="38100"/>
            </a:xfrm>
            <a:custGeom>
              <a:avLst/>
              <a:gdLst>
                <a:gd name="T0" fmla="*/ 0 w 103"/>
                <a:gd name="T1" fmla="*/ 45 h 104"/>
                <a:gd name="T2" fmla="*/ 0 w 103"/>
                <a:gd name="T3" fmla="*/ 45 h 104"/>
                <a:gd name="T4" fmla="*/ 5 w 103"/>
                <a:gd name="T5" fmla="*/ 40 h 104"/>
                <a:gd name="T6" fmla="*/ 5 w 103"/>
                <a:gd name="T7" fmla="*/ 40 h 104"/>
                <a:gd name="T8" fmla="*/ 10 w 103"/>
                <a:gd name="T9" fmla="*/ 28 h 104"/>
                <a:gd name="T10" fmla="*/ 10 w 103"/>
                <a:gd name="T11" fmla="*/ 28 h 104"/>
                <a:gd name="T12" fmla="*/ 22 w 103"/>
                <a:gd name="T13" fmla="*/ 17 h 104"/>
                <a:gd name="T14" fmla="*/ 22 w 103"/>
                <a:gd name="T15" fmla="*/ 17 h 104"/>
                <a:gd name="T16" fmla="*/ 34 w 103"/>
                <a:gd name="T17" fmla="*/ 11 h 104"/>
                <a:gd name="T18" fmla="*/ 34 w 103"/>
                <a:gd name="T19" fmla="*/ 11 h 104"/>
                <a:gd name="T20" fmla="*/ 45 w 103"/>
                <a:gd name="T21" fmla="*/ 6 h 104"/>
                <a:gd name="T22" fmla="*/ 45 w 103"/>
                <a:gd name="T23" fmla="*/ 6 h 104"/>
                <a:gd name="T24" fmla="*/ 45 w 103"/>
                <a:gd name="T25" fmla="*/ 0 h 104"/>
                <a:gd name="T26" fmla="*/ 45 w 103"/>
                <a:gd name="T27" fmla="*/ 0 h 104"/>
                <a:gd name="T28" fmla="*/ 50 w 103"/>
                <a:gd name="T29" fmla="*/ 0 h 104"/>
                <a:gd name="T30" fmla="*/ 50 w 103"/>
                <a:gd name="T31" fmla="*/ 0 h 104"/>
                <a:gd name="T32" fmla="*/ 56 w 103"/>
                <a:gd name="T33" fmla="*/ 6 h 104"/>
                <a:gd name="T34" fmla="*/ 56 w 103"/>
                <a:gd name="T35" fmla="*/ 6 h 104"/>
                <a:gd name="T36" fmla="*/ 62 w 103"/>
                <a:gd name="T37" fmla="*/ 11 h 104"/>
                <a:gd name="T38" fmla="*/ 62 w 103"/>
                <a:gd name="T39" fmla="*/ 11 h 104"/>
                <a:gd name="T40" fmla="*/ 68 w 103"/>
                <a:gd name="T41" fmla="*/ 23 h 104"/>
                <a:gd name="T42" fmla="*/ 68 w 103"/>
                <a:gd name="T43" fmla="*/ 23 h 104"/>
                <a:gd name="T44" fmla="*/ 68 w 103"/>
                <a:gd name="T45" fmla="*/ 34 h 104"/>
                <a:gd name="T46" fmla="*/ 68 w 103"/>
                <a:gd name="T47" fmla="*/ 34 h 104"/>
                <a:gd name="T48" fmla="*/ 68 w 103"/>
                <a:gd name="T49" fmla="*/ 34 h 104"/>
                <a:gd name="T50" fmla="*/ 68 w 103"/>
                <a:gd name="T51" fmla="*/ 34 h 104"/>
                <a:gd name="T52" fmla="*/ 56 w 103"/>
                <a:gd name="T53" fmla="*/ 34 h 104"/>
                <a:gd name="T54" fmla="*/ 56 w 103"/>
                <a:gd name="T55" fmla="*/ 34 h 104"/>
                <a:gd name="T56" fmla="*/ 56 w 103"/>
                <a:gd name="T57" fmla="*/ 40 h 104"/>
                <a:gd name="T58" fmla="*/ 56 w 103"/>
                <a:gd name="T59" fmla="*/ 40 h 104"/>
                <a:gd name="T60" fmla="*/ 62 w 103"/>
                <a:gd name="T61" fmla="*/ 51 h 104"/>
                <a:gd name="T62" fmla="*/ 62 w 103"/>
                <a:gd name="T63" fmla="*/ 51 h 104"/>
                <a:gd name="T64" fmla="*/ 62 w 103"/>
                <a:gd name="T65" fmla="*/ 63 h 104"/>
                <a:gd name="T66" fmla="*/ 62 w 103"/>
                <a:gd name="T67" fmla="*/ 63 h 104"/>
                <a:gd name="T68" fmla="*/ 68 w 103"/>
                <a:gd name="T69" fmla="*/ 68 h 104"/>
                <a:gd name="T70" fmla="*/ 68 w 103"/>
                <a:gd name="T71" fmla="*/ 68 h 104"/>
                <a:gd name="T72" fmla="*/ 68 w 103"/>
                <a:gd name="T73" fmla="*/ 74 h 104"/>
                <a:gd name="T74" fmla="*/ 68 w 103"/>
                <a:gd name="T75" fmla="*/ 74 h 104"/>
                <a:gd name="T76" fmla="*/ 73 w 103"/>
                <a:gd name="T77" fmla="*/ 79 h 104"/>
                <a:gd name="T78" fmla="*/ 73 w 103"/>
                <a:gd name="T79" fmla="*/ 79 h 104"/>
                <a:gd name="T80" fmla="*/ 79 w 103"/>
                <a:gd name="T81" fmla="*/ 85 h 104"/>
                <a:gd name="T82" fmla="*/ 79 w 103"/>
                <a:gd name="T83" fmla="*/ 85 h 104"/>
                <a:gd name="T84" fmla="*/ 90 w 103"/>
                <a:gd name="T85" fmla="*/ 91 h 104"/>
                <a:gd name="T86" fmla="*/ 90 w 103"/>
                <a:gd name="T87" fmla="*/ 91 h 104"/>
                <a:gd name="T88" fmla="*/ 96 w 103"/>
                <a:gd name="T89" fmla="*/ 97 h 104"/>
                <a:gd name="T90" fmla="*/ 96 w 103"/>
                <a:gd name="T91" fmla="*/ 97 h 104"/>
                <a:gd name="T92" fmla="*/ 102 w 103"/>
                <a:gd name="T93" fmla="*/ 103 h 104"/>
                <a:gd name="T94" fmla="*/ 102 w 103"/>
                <a:gd name="T95" fmla="*/ 103 h 104"/>
                <a:gd name="T96" fmla="*/ 102 w 103"/>
                <a:gd name="T97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104">
                  <a:moveTo>
                    <a:pt x="0" y="45"/>
                  </a:moveTo>
                  <a:lnTo>
                    <a:pt x="0" y="45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3" y="79"/>
                  </a:lnTo>
                  <a:lnTo>
                    <a:pt x="73" y="79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02" y="10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Freeform 487"/>
            <p:cNvSpPr>
              <a:spLocks noChangeArrowheads="1"/>
            </p:cNvSpPr>
            <p:nvPr/>
          </p:nvSpPr>
          <p:spPr bwMode="auto">
            <a:xfrm>
              <a:off x="6764338" y="3173413"/>
              <a:ext cx="92075" cy="134937"/>
            </a:xfrm>
            <a:custGeom>
              <a:avLst/>
              <a:gdLst>
                <a:gd name="T0" fmla="*/ 222 w 257"/>
                <a:gd name="T1" fmla="*/ 68 h 376"/>
                <a:gd name="T2" fmla="*/ 228 w 257"/>
                <a:gd name="T3" fmla="*/ 51 h 376"/>
                <a:gd name="T4" fmla="*/ 256 w 257"/>
                <a:gd name="T5" fmla="*/ 39 h 376"/>
                <a:gd name="T6" fmla="*/ 239 w 257"/>
                <a:gd name="T7" fmla="*/ 11 h 376"/>
                <a:gd name="T8" fmla="*/ 234 w 257"/>
                <a:gd name="T9" fmla="*/ 0 h 376"/>
                <a:gd name="T10" fmla="*/ 222 w 257"/>
                <a:gd name="T11" fmla="*/ 6 h 376"/>
                <a:gd name="T12" fmla="*/ 205 w 257"/>
                <a:gd name="T13" fmla="*/ 17 h 376"/>
                <a:gd name="T14" fmla="*/ 200 w 257"/>
                <a:gd name="T15" fmla="*/ 23 h 376"/>
                <a:gd name="T16" fmla="*/ 188 w 257"/>
                <a:gd name="T17" fmla="*/ 34 h 376"/>
                <a:gd name="T18" fmla="*/ 177 w 257"/>
                <a:gd name="T19" fmla="*/ 34 h 376"/>
                <a:gd name="T20" fmla="*/ 154 w 257"/>
                <a:gd name="T21" fmla="*/ 17 h 376"/>
                <a:gd name="T22" fmla="*/ 149 w 257"/>
                <a:gd name="T23" fmla="*/ 11 h 376"/>
                <a:gd name="T24" fmla="*/ 143 w 257"/>
                <a:gd name="T25" fmla="*/ 6 h 376"/>
                <a:gd name="T26" fmla="*/ 131 w 257"/>
                <a:gd name="T27" fmla="*/ 11 h 376"/>
                <a:gd name="T28" fmla="*/ 115 w 257"/>
                <a:gd name="T29" fmla="*/ 23 h 376"/>
                <a:gd name="T30" fmla="*/ 120 w 257"/>
                <a:gd name="T31" fmla="*/ 34 h 376"/>
                <a:gd name="T32" fmla="*/ 131 w 257"/>
                <a:gd name="T33" fmla="*/ 51 h 376"/>
                <a:gd name="T34" fmla="*/ 137 w 257"/>
                <a:gd name="T35" fmla="*/ 57 h 376"/>
                <a:gd name="T36" fmla="*/ 137 w 257"/>
                <a:gd name="T37" fmla="*/ 68 h 376"/>
                <a:gd name="T38" fmla="*/ 131 w 257"/>
                <a:gd name="T39" fmla="*/ 74 h 376"/>
                <a:gd name="T40" fmla="*/ 115 w 257"/>
                <a:gd name="T41" fmla="*/ 79 h 376"/>
                <a:gd name="T42" fmla="*/ 103 w 257"/>
                <a:gd name="T43" fmla="*/ 103 h 376"/>
                <a:gd name="T44" fmla="*/ 103 w 257"/>
                <a:gd name="T45" fmla="*/ 119 h 376"/>
                <a:gd name="T46" fmla="*/ 109 w 257"/>
                <a:gd name="T47" fmla="*/ 119 h 376"/>
                <a:gd name="T48" fmla="*/ 109 w 257"/>
                <a:gd name="T49" fmla="*/ 119 h 376"/>
                <a:gd name="T50" fmla="*/ 109 w 257"/>
                <a:gd name="T51" fmla="*/ 131 h 376"/>
                <a:gd name="T52" fmla="*/ 86 w 257"/>
                <a:gd name="T53" fmla="*/ 148 h 376"/>
                <a:gd name="T54" fmla="*/ 69 w 257"/>
                <a:gd name="T55" fmla="*/ 159 h 376"/>
                <a:gd name="T56" fmla="*/ 52 w 257"/>
                <a:gd name="T57" fmla="*/ 170 h 376"/>
                <a:gd name="T58" fmla="*/ 52 w 257"/>
                <a:gd name="T59" fmla="*/ 159 h 376"/>
                <a:gd name="T60" fmla="*/ 40 w 257"/>
                <a:gd name="T61" fmla="*/ 153 h 376"/>
                <a:gd name="T62" fmla="*/ 18 w 257"/>
                <a:gd name="T63" fmla="*/ 159 h 376"/>
                <a:gd name="T64" fmla="*/ 6 w 257"/>
                <a:gd name="T65" fmla="*/ 165 h 376"/>
                <a:gd name="T66" fmla="*/ 0 w 257"/>
                <a:gd name="T67" fmla="*/ 182 h 376"/>
                <a:gd name="T68" fmla="*/ 6 w 257"/>
                <a:gd name="T69" fmla="*/ 199 h 376"/>
                <a:gd name="T70" fmla="*/ 24 w 257"/>
                <a:gd name="T71" fmla="*/ 216 h 376"/>
                <a:gd name="T72" fmla="*/ 29 w 257"/>
                <a:gd name="T73" fmla="*/ 222 h 376"/>
                <a:gd name="T74" fmla="*/ 58 w 257"/>
                <a:gd name="T75" fmla="*/ 222 h 376"/>
                <a:gd name="T76" fmla="*/ 69 w 257"/>
                <a:gd name="T77" fmla="*/ 222 h 376"/>
                <a:gd name="T78" fmla="*/ 80 w 257"/>
                <a:gd name="T79" fmla="*/ 228 h 376"/>
                <a:gd name="T80" fmla="*/ 75 w 257"/>
                <a:gd name="T81" fmla="*/ 244 h 376"/>
                <a:gd name="T82" fmla="*/ 63 w 257"/>
                <a:gd name="T83" fmla="*/ 267 h 376"/>
                <a:gd name="T84" fmla="*/ 69 w 257"/>
                <a:gd name="T85" fmla="*/ 278 h 376"/>
                <a:gd name="T86" fmla="*/ 86 w 257"/>
                <a:gd name="T87" fmla="*/ 290 h 376"/>
                <a:gd name="T88" fmla="*/ 80 w 257"/>
                <a:gd name="T89" fmla="*/ 301 h 376"/>
                <a:gd name="T90" fmla="*/ 69 w 257"/>
                <a:gd name="T91" fmla="*/ 318 h 376"/>
                <a:gd name="T92" fmla="*/ 58 w 257"/>
                <a:gd name="T93" fmla="*/ 324 h 376"/>
                <a:gd name="T94" fmla="*/ 46 w 257"/>
                <a:gd name="T95" fmla="*/ 335 h 376"/>
                <a:gd name="T96" fmla="*/ 46 w 257"/>
                <a:gd name="T97" fmla="*/ 347 h 376"/>
                <a:gd name="T98" fmla="*/ 35 w 257"/>
                <a:gd name="T99" fmla="*/ 36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376">
                  <a:moveTo>
                    <a:pt x="222" y="85"/>
                  </a:moveTo>
                  <a:lnTo>
                    <a:pt x="222" y="79"/>
                  </a:lnTo>
                  <a:lnTo>
                    <a:pt x="222" y="68"/>
                  </a:lnTo>
                  <a:lnTo>
                    <a:pt x="222" y="63"/>
                  </a:lnTo>
                  <a:lnTo>
                    <a:pt x="222" y="51"/>
                  </a:lnTo>
                  <a:lnTo>
                    <a:pt x="228" y="51"/>
                  </a:lnTo>
                  <a:lnTo>
                    <a:pt x="239" y="45"/>
                  </a:lnTo>
                  <a:lnTo>
                    <a:pt x="245" y="45"/>
                  </a:lnTo>
                  <a:lnTo>
                    <a:pt x="256" y="39"/>
                  </a:lnTo>
                  <a:lnTo>
                    <a:pt x="251" y="34"/>
                  </a:lnTo>
                  <a:lnTo>
                    <a:pt x="245" y="23"/>
                  </a:lnTo>
                  <a:lnTo>
                    <a:pt x="239" y="11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11" y="11"/>
                  </a:lnTo>
                  <a:lnTo>
                    <a:pt x="211" y="11"/>
                  </a:lnTo>
                  <a:lnTo>
                    <a:pt x="205" y="17"/>
                  </a:lnTo>
                  <a:lnTo>
                    <a:pt x="205" y="17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88" y="34"/>
                  </a:lnTo>
                  <a:lnTo>
                    <a:pt x="188" y="34"/>
                  </a:lnTo>
                  <a:lnTo>
                    <a:pt x="177" y="34"/>
                  </a:lnTo>
                  <a:lnTo>
                    <a:pt x="177" y="34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3" y="6"/>
                  </a:lnTo>
                  <a:lnTo>
                    <a:pt x="143" y="6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5" y="23"/>
                  </a:lnTo>
                  <a:lnTo>
                    <a:pt x="115" y="23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5" y="45"/>
                  </a:lnTo>
                  <a:lnTo>
                    <a:pt x="125" y="45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20" y="79"/>
                  </a:lnTo>
                  <a:lnTo>
                    <a:pt x="120" y="79"/>
                  </a:lnTo>
                  <a:lnTo>
                    <a:pt x="115" y="79"/>
                  </a:lnTo>
                  <a:lnTo>
                    <a:pt x="109" y="85"/>
                  </a:lnTo>
                  <a:lnTo>
                    <a:pt x="109" y="85"/>
                  </a:lnTo>
                  <a:lnTo>
                    <a:pt x="103" y="103"/>
                  </a:lnTo>
                  <a:lnTo>
                    <a:pt x="103" y="103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9" y="119"/>
                  </a:lnTo>
                  <a:lnTo>
                    <a:pt x="109" y="119"/>
                  </a:lnTo>
                  <a:lnTo>
                    <a:pt x="109" y="131"/>
                  </a:lnTo>
                  <a:lnTo>
                    <a:pt x="109" y="131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69" y="159"/>
                  </a:lnTo>
                  <a:lnTo>
                    <a:pt x="69" y="159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2" y="170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59"/>
                  </a:lnTo>
                  <a:lnTo>
                    <a:pt x="52" y="159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18" y="159"/>
                  </a:lnTo>
                  <a:lnTo>
                    <a:pt x="18" y="159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9" y="222"/>
                  </a:lnTo>
                  <a:lnTo>
                    <a:pt x="29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80" y="222"/>
                  </a:lnTo>
                  <a:lnTo>
                    <a:pt x="80" y="222"/>
                  </a:lnTo>
                  <a:lnTo>
                    <a:pt x="80" y="228"/>
                  </a:lnTo>
                  <a:lnTo>
                    <a:pt x="80" y="228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9" y="278"/>
                  </a:lnTo>
                  <a:lnTo>
                    <a:pt x="69" y="278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75" y="313"/>
                  </a:lnTo>
                  <a:lnTo>
                    <a:pt x="75" y="313"/>
                  </a:lnTo>
                  <a:lnTo>
                    <a:pt x="69" y="318"/>
                  </a:lnTo>
                  <a:lnTo>
                    <a:pt x="69" y="318"/>
                  </a:lnTo>
                  <a:lnTo>
                    <a:pt x="58" y="324"/>
                  </a:lnTo>
                  <a:lnTo>
                    <a:pt x="58" y="324"/>
                  </a:lnTo>
                  <a:lnTo>
                    <a:pt x="52" y="329"/>
                  </a:lnTo>
                  <a:lnTo>
                    <a:pt x="52" y="329"/>
                  </a:lnTo>
                  <a:lnTo>
                    <a:pt x="46" y="335"/>
                  </a:lnTo>
                  <a:lnTo>
                    <a:pt x="46" y="335"/>
                  </a:lnTo>
                  <a:lnTo>
                    <a:pt x="46" y="347"/>
                  </a:lnTo>
                  <a:lnTo>
                    <a:pt x="46" y="347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35" y="369"/>
                  </a:lnTo>
                  <a:lnTo>
                    <a:pt x="35" y="369"/>
                  </a:lnTo>
                  <a:lnTo>
                    <a:pt x="35" y="37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Freeform 488"/>
            <p:cNvSpPr>
              <a:spLocks noChangeArrowheads="1"/>
            </p:cNvSpPr>
            <p:nvPr/>
          </p:nvSpPr>
          <p:spPr bwMode="auto">
            <a:xfrm>
              <a:off x="6818313" y="3205163"/>
              <a:ext cx="96837" cy="26987"/>
            </a:xfrm>
            <a:custGeom>
              <a:avLst/>
              <a:gdLst>
                <a:gd name="T0" fmla="*/ 73 w 267"/>
                <a:gd name="T1" fmla="*/ 0 h 75"/>
                <a:gd name="T2" fmla="*/ 73 w 267"/>
                <a:gd name="T3" fmla="*/ 6 h 75"/>
                <a:gd name="T4" fmla="*/ 68 w 267"/>
                <a:gd name="T5" fmla="*/ 6 h 75"/>
                <a:gd name="T6" fmla="*/ 68 w 267"/>
                <a:gd name="T7" fmla="*/ 12 h 75"/>
                <a:gd name="T8" fmla="*/ 68 w 267"/>
                <a:gd name="T9" fmla="*/ 12 h 75"/>
                <a:gd name="T10" fmla="*/ 62 w 267"/>
                <a:gd name="T11" fmla="*/ 12 h 75"/>
                <a:gd name="T12" fmla="*/ 56 w 267"/>
                <a:gd name="T13" fmla="*/ 6 h 75"/>
                <a:gd name="T14" fmla="*/ 45 w 267"/>
                <a:gd name="T15" fmla="*/ 0 h 75"/>
                <a:gd name="T16" fmla="*/ 39 w 267"/>
                <a:gd name="T17" fmla="*/ 0 h 75"/>
                <a:gd name="T18" fmla="*/ 34 w 267"/>
                <a:gd name="T19" fmla="*/ 0 h 75"/>
                <a:gd name="T20" fmla="*/ 22 w 267"/>
                <a:gd name="T21" fmla="*/ 6 h 75"/>
                <a:gd name="T22" fmla="*/ 11 w 267"/>
                <a:gd name="T23" fmla="*/ 12 h 75"/>
                <a:gd name="T24" fmla="*/ 0 w 267"/>
                <a:gd name="T25" fmla="*/ 12 h 75"/>
                <a:gd name="T26" fmla="*/ 5 w 267"/>
                <a:gd name="T27" fmla="*/ 23 h 75"/>
                <a:gd name="T28" fmla="*/ 11 w 267"/>
                <a:gd name="T29" fmla="*/ 29 h 75"/>
                <a:gd name="T30" fmla="*/ 16 w 267"/>
                <a:gd name="T31" fmla="*/ 34 h 75"/>
                <a:gd name="T32" fmla="*/ 22 w 267"/>
                <a:gd name="T33" fmla="*/ 46 h 75"/>
                <a:gd name="T34" fmla="*/ 34 w 267"/>
                <a:gd name="T35" fmla="*/ 46 h 75"/>
                <a:gd name="T36" fmla="*/ 45 w 267"/>
                <a:gd name="T37" fmla="*/ 46 h 75"/>
                <a:gd name="T38" fmla="*/ 56 w 267"/>
                <a:gd name="T39" fmla="*/ 40 h 75"/>
                <a:gd name="T40" fmla="*/ 68 w 267"/>
                <a:gd name="T41" fmla="*/ 40 h 75"/>
                <a:gd name="T42" fmla="*/ 68 w 267"/>
                <a:gd name="T43" fmla="*/ 40 h 75"/>
                <a:gd name="T44" fmla="*/ 73 w 267"/>
                <a:gd name="T45" fmla="*/ 46 h 75"/>
                <a:gd name="T46" fmla="*/ 73 w 267"/>
                <a:gd name="T47" fmla="*/ 46 h 75"/>
                <a:gd name="T48" fmla="*/ 73 w 267"/>
                <a:gd name="T49" fmla="*/ 51 h 75"/>
                <a:gd name="T50" fmla="*/ 73 w 267"/>
                <a:gd name="T51" fmla="*/ 51 h 75"/>
                <a:gd name="T52" fmla="*/ 79 w 267"/>
                <a:gd name="T53" fmla="*/ 57 h 75"/>
                <a:gd name="T54" fmla="*/ 79 w 267"/>
                <a:gd name="T55" fmla="*/ 57 h 75"/>
                <a:gd name="T56" fmla="*/ 90 w 267"/>
                <a:gd name="T57" fmla="*/ 63 h 75"/>
                <a:gd name="T58" fmla="*/ 90 w 267"/>
                <a:gd name="T59" fmla="*/ 63 h 75"/>
                <a:gd name="T60" fmla="*/ 107 w 267"/>
                <a:gd name="T61" fmla="*/ 57 h 75"/>
                <a:gd name="T62" fmla="*/ 107 w 267"/>
                <a:gd name="T63" fmla="*/ 57 h 75"/>
                <a:gd name="T64" fmla="*/ 119 w 267"/>
                <a:gd name="T65" fmla="*/ 51 h 75"/>
                <a:gd name="T66" fmla="*/ 119 w 267"/>
                <a:gd name="T67" fmla="*/ 51 h 75"/>
                <a:gd name="T68" fmla="*/ 130 w 267"/>
                <a:gd name="T69" fmla="*/ 51 h 75"/>
                <a:gd name="T70" fmla="*/ 130 w 267"/>
                <a:gd name="T71" fmla="*/ 51 h 75"/>
                <a:gd name="T72" fmla="*/ 136 w 267"/>
                <a:gd name="T73" fmla="*/ 57 h 75"/>
                <a:gd name="T74" fmla="*/ 136 w 267"/>
                <a:gd name="T75" fmla="*/ 57 h 75"/>
                <a:gd name="T76" fmla="*/ 147 w 267"/>
                <a:gd name="T77" fmla="*/ 68 h 75"/>
                <a:gd name="T78" fmla="*/ 147 w 267"/>
                <a:gd name="T79" fmla="*/ 68 h 75"/>
                <a:gd name="T80" fmla="*/ 159 w 267"/>
                <a:gd name="T81" fmla="*/ 68 h 75"/>
                <a:gd name="T82" fmla="*/ 159 w 267"/>
                <a:gd name="T83" fmla="*/ 68 h 75"/>
                <a:gd name="T84" fmla="*/ 165 w 267"/>
                <a:gd name="T85" fmla="*/ 68 h 75"/>
                <a:gd name="T86" fmla="*/ 165 w 267"/>
                <a:gd name="T87" fmla="*/ 68 h 75"/>
                <a:gd name="T88" fmla="*/ 170 w 267"/>
                <a:gd name="T89" fmla="*/ 68 h 75"/>
                <a:gd name="T90" fmla="*/ 170 w 267"/>
                <a:gd name="T91" fmla="*/ 68 h 75"/>
                <a:gd name="T92" fmla="*/ 176 w 267"/>
                <a:gd name="T93" fmla="*/ 68 h 75"/>
                <a:gd name="T94" fmla="*/ 176 w 267"/>
                <a:gd name="T95" fmla="*/ 68 h 75"/>
                <a:gd name="T96" fmla="*/ 181 w 267"/>
                <a:gd name="T97" fmla="*/ 74 h 75"/>
                <a:gd name="T98" fmla="*/ 181 w 267"/>
                <a:gd name="T99" fmla="*/ 74 h 75"/>
                <a:gd name="T100" fmla="*/ 198 w 267"/>
                <a:gd name="T101" fmla="*/ 68 h 75"/>
                <a:gd name="T102" fmla="*/ 198 w 267"/>
                <a:gd name="T103" fmla="*/ 68 h 75"/>
                <a:gd name="T104" fmla="*/ 210 w 267"/>
                <a:gd name="T105" fmla="*/ 68 h 75"/>
                <a:gd name="T106" fmla="*/ 210 w 267"/>
                <a:gd name="T107" fmla="*/ 68 h 75"/>
                <a:gd name="T108" fmla="*/ 227 w 267"/>
                <a:gd name="T109" fmla="*/ 63 h 75"/>
                <a:gd name="T110" fmla="*/ 227 w 267"/>
                <a:gd name="T111" fmla="*/ 63 h 75"/>
                <a:gd name="T112" fmla="*/ 238 w 267"/>
                <a:gd name="T113" fmla="*/ 57 h 75"/>
                <a:gd name="T114" fmla="*/ 238 w 267"/>
                <a:gd name="T115" fmla="*/ 57 h 75"/>
                <a:gd name="T116" fmla="*/ 255 w 267"/>
                <a:gd name="T117" fmla="*/ 63 h 75"/>
                <a:gd name="T118" fmla="*/ 255 w 267"/>
                <a:gd name="T119" fmla="*/ 63 h 75"/>
                <a:gd name="T120" fmla="*/ 266 w 267"/>
                <a:gd name="T121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" h="75">
                  <a:moveTo>
                    <a:pt x="73" y="0"/>
                  </a:moveTo>
                  <a:lnTo>
                    <a:pt x="73" y="6"/>
                  </a:lnTo>
                  <a:lnTo>
                    <a:pt x="68" y="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2" y="12"/>
                  </a:lnTo>
                  <a:lnTo>
                    <a:pt x="56" y="6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5" y="23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46"/>
                  </a:lnTo>
                  <a:lnTo>
                    <a:pt x="34" y="46"/>
                  </a:lnTo>
                  <a:lnTo>
                    <a:pt x="45" y="46"/>
                  </a:lnTo>
                  <a:lnTo>
                    <a:pt x="56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51"/>
                  </a:lnTo>
                  <a:lnTo>
                    <a:pt x="73" y="51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107" y="57"/>
                  </a:lnTo>
                  <a:lnTo>
                    <a:pt x="107" y="57"/>
                  </a:lnTo>
                  <a:lnTo>
                    <a:pt x="119" y="51"/>
                  </a:lnTo>
                  <a:lnTo>
                    <a:pt x="119" y="51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6" y="57"/>
                  </a:lnTo>
                  <a:lnTo>
                    <a:pt x="136" y="57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76" y="68"/>
                  </a:lnTo>
                  <a:lnTo>
                    <a:pt x="176" y="68"/>
                  </a:lnTo>
                  <a:lnTo>
                    <a:pt x="181" y="74"/>
                  </a:lnTo>
                  <a:lnTo>
                    <a:pt x="181" y="74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38" y="57"/>
                  </a:lnTo>
                  <a:lnTo>
                    <a:pt x="238" y="57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66" y="6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Freeform 489"/>
            <p:cNvSpPr>
              <a:spLocks noChangeArrowheads="1"/>
            </p:cNvSpPr>
            <p:nvPr/>
          </p:nvSpPr>
          <p:spPr bwMode="auto">
            <a:xfrm>
              <a:off x="6840538" y="3121025"/>
              <a:ext cx="63500" cy="88900"/>
            </a:xfrm>
            <a:custGeom>
              <a:avLst/>
              <a:gdLst>
                <a:gd name="T0" fmla="*/ 23 w 177"/>
                <a:gd name="T1" fmla="*/ 12 h 246"/>
                <a:gd name="T2" fmla="*/ 34 w 177"/>
                <a:gd name="T3" fmla="*/ 6 h 246"/>
                <a:gd name="T4" fmla="*/ 45 w 177"/>
                <a:gd name="T5" fmla="*/ 0 h 246"/>
                <a:gd name="T6" fmla="*/ 51 w 177"/>
                <a:gd name="T7" fmla="*/ 0 h 246"/>
                <a:gd name="T8" fmla="*/ 57 w 177"/>
                <a:gd name="T9" fmla="*/ 0 h 246"/>
                <a:gd name="T10" fmla="*/ 57 w 177"/>
                <a:gd name="T11" fmla="*/ 0 h 246"/>
                <a:gd name="T12" fmla="*/ 68 w 177"/>
                <a:gd name="T13" fmla="*/ 6 h 246"/>
                <a:gd name="T14" fmla="*/ 68 w 177"/>
                <a:gd name="T15" fmla="*/ 17 h 246"/>
                <a:gd name="T16" fmla="*/ 63 w 177"/>
                <a:gd name="T17" fmla="*/ 28 h 246"/>
                <a:gd name="T18" fmla="*/ 51 w 177"/>
                <a:gd name="T19" fmla="*/ 40 h 246"/>
                <a:gd name="T20" fmla="*/ 45 w 177"/>
                <a:gd name="T21" fmla="*/ 46 h 246"/>
                <a:gd name="T22" fmla="*/ 40 w 177"/>
                <a:gd name="T23" fmla="*/ 52 h 246"/>
                <a:gd name="T24" fmla="*/ 34 w 177"/>
                <a:gd name="T25" fmla="*/ 57 h 246"/>
                <a:gd name="T26" fmla="*/ 17 w 177"/>
                <a:gd name="T27" fmla="*/ 62 h 246"/>
                <a:gd name="T28" fmla="*/ 6 w 177"/>
                <a:gd name="T29" fmla="*/ 68 h 246"/>
                <a:gd name="T30" fmla="*/ 0 w 177"/>
                <a:gd name="T31" fmla="*/ 68 h 246"/>
                <a:gd name="T32" fmla="*/ 11 w 177"/>
                <a:gd name="T33" fmla="*/ 74 h 246"/>
                <a:gd name="T34" fmla="*/ 23 w 177"/>
                <a:gd name="T35" fmla="*/ 80 h 246"/>
                <a:gd name="T36" fmla="*/ 34 w 177"/>
                <a:gd name="T37" fmla="*/ 91 h 246"/>
                <a:gd name="T38" fmla="*/ 40 w 177"/>
                <a:gd name="T39" fmla="*/ 97 h 246"/>
                <a:gd name="T40" fmla="*/ 51 w 177"/>
                <a:gd name="T41" fmla="*/ 97 h 246"/>
                <a:gd name="T42" fmla="*/ 63 w 177"/>
                <a:gd name="T43" fmla="*/ 91 h 246"/>
                <a:gd name="T44" fmla="*/ 74 w 177"/>
                <a:gd name="T45" fmla="*/ 86 h 246"/>
                <a:gd name="T46" fmla="*/ 79 w 177"/>
                <a:gd name="T47" fmla="*/ 91 h 246"/>
                <a:gd name="T48" fmla="*/ 79 w 177"/>
                <a:gd name="T49" fmla="*/ 97 h 246"/>
                <a:gd name="T50" fmla="*/ 74 w 177"/>
                <a:gd name="T51" fmla="*/ 108 h 246"/>
                <a:gd name="T52" fmla="*/ 74 w 177"/>
                <a:gd name="T53" fmla="*/ 114 h 246"/>
                <a:gd name="T54" fmla="*/ 79 w 177"/>
                <a:gd name="T55" fmla="*/ 120 h 246"/>
                <a:gd name="T56" fmla="*/ 91 w 177"/>
                <a:gd name="T57" fmla="*/ 120 h 246"/>
                <a:gd name="T58" fmla="*/ 108 w 177"/>
                <a:gd name="T59" fmla="*/ 120 h 246"/>
                <a:gd name="T60" fmla="*/ 119 w 177"/>
                <a:gd name="T61" fmla="*/ 120 h 246"/>
                <a:gd name="T62" fmla="*/ 125 w 177"/>
                <a:gd name="T63" fmla="*/ 125 h 246"/>
                <a:gd name="T64" fmla="*/ 142 w 177"/>
                <a:gd name="T65" fmla="*/ 137 h 246"/>
                <a:gd name="T66" fmla="*/ 159 w 177"/>
                <a:gd name="T67" fmla="*/ 142 h 246"/>
                <a:gd name="T68" fmla="*/ 170 w 177"/>
                <a:gd name="T69" fmla="*/ 142 h 246"/>
                <a:gd name="T70" fmla="*/ 176 w 177"/>
                <a:gd name="T71" fmla="*/ 142 h 246"/>
                <a:gd name="T72" fmla="*/ 165 w 177"/>
                <a:gd name="T73" fmla="*/ 154 h 246"/>
                <a:gd name="T74" fmla="*/ 153 w 177"/>
                <a:gd name="T75" fmla="*/ 171 h 246"/>
                <a:gd name="T76" fmla="*/ 136 w 177"/>
                <a:gd name="T77" fmla="*/ 193 h 246"/>
                <a:gd name="T78" fmla="*/ 125 w 177"/>
                <a:gd name="T79" fmla="*/ 211 h 246"/>
                <a:gd name="T80" fmla="*/ 103 w 177"/>
                <a:gd name="T81" fmla="*/ 216 h 246"/>
                <a:gd name="T82" fmla="*/ 85 w 177"/>
                <a:gd name="T83" fmla="*/ 216 h 246"/>
                <a:gd name="T84" fmla="*/ 79 w 177"/>
                <a:gd name="T85" fmla="*/ 222 h 246"/>
                <a:gd name="T86" fmla="*/ 74 w 177"/>
                <a:gd name="T87" fmla="*/ 222 h 246"/>
                <a:gd name="T88" fmla="*/ 68 w 177"/>
                <a:gd name="T89" fmla="*/ 222 h 246"/>
                <a:gd name="T90" fmla="*/ 63 w 177"/>
                <a:gd name="T91" fmla="*/ 227 h 246"/>
                <a:gd name="T92" fmla="*/ 51 w 177"/>
                <a:gd name="T93" fmla="*/ 233 h 246"/>
                <a:gd name="T94" fmla="*/ 40 w 177"/>
                <a:gd name="T95" fmla="*/ 245 h 246"/>
                <a:gd name="T96" fmla="*/ 34 w 177"/>
                <a:gd name="T97" fmla="*/ 245 h 246"/>
                <a:gd name="T98" fmla="*/ 34 w 177"/>
                <a:gd name="T99" fmla="*/ 239 h 246"/>
                <a:gd name="T100" fmla="*/ 28 w 177"/>
                <a:gd name="T101" fmla="*/ 233 h 246"/>
                <a:gd name="T102" fmla="*/ 23 w 177"/>
                <a:gd name="T103" fmla="*/ 233 h 246"/>
                <a:gd name="T104" fmla="*/ 11 w 177"/>
                <a:gd name="T105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46">
                  <a:moveTo>
                    <a:pt x="23" y="12"/>
                  </a:moveTo>
                  <a:lnTo>
                    <a:pt x="23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51" y="40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1" y="74"/>
                  </a:lnTo>
                  <a:lnTo>
                    <a:pt x="11" y="74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9" y="120"/>
                  </a:lnTo>
                  <a:lnTo>
                    <a:pt x="79" y="120"/>
                  </a:lnTo>
                  <a:lnTo>
                    <a:pt x="91" y="120"/>
                  </a:lnTo>
                  <a:lnTo>
                    <a:pt x="91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59" y="142"/>
                  </a:lnTo>
                  <a:lnTo>
                    <a:pt x="159" y="142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53" y="171"/>
                  </a:lnTo>
                  <a:lnTo>
                    <a:pt x="153" y="171"/>
                  </a:lnTo>
                  <a:lnTo>
                    <a:pt x="136" y="193"/>
                  </a:lnTo>
                  <a:lnTo>
                    <a:pt x="136" y="193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14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4" y="222"/>
                  </a:lnTo>
                  <a:lnTo>
                    <a:pt x="74" y="222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34" y="245"/>
                  </a:lnTo>
                  <a:lnTo>
                    <a:pt x="34" y="239"/>
                  </a:lnTo>
                  <a:lnTo>
                    <a:pt x="34" y="239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23" y="233"/>
                  </a:lnTo>
                  <a:lnTo>
                    <a:pt x="23" y="233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Freeform 490"/>
            <p:cNvSpPr>
              <a:spLocks noChangeArrowheads="1"/>
            </p:cNvSpPr>
            <p:nvPr/>
          </p:nvSpPr>
          <p:spPr bwMode="auto">
            <a:xfrm>
              <a:off x="6799263" y="3438525"/>
              <a:ext cx="142875" cy="323850"/>
            </a:xfrm>
            <a:custGeom>
              <a:avLst/>
              <a:gdLst>
                <a:gd name="T0" fmla="*/ 0 w 399"/>
                <a:gd name="T1" fmla="*/ 887 h 899"/>
                <a:gd name="T2" fmla="*/ 12 w 399"/>
                <a:gd name="T3" fmla="*/ 864 h 899"/>
                <a:gd name="T4" fmla="*/ 34 w 399"/>
                <a:gd name="T5" fmla="*/ 853 h 899"/>
                <a:gd name="T6" fmla="*/ 57 w 399"/>
                <a:gd name="T7" fmla="*/ 853 h 899"/>
                <a:gd name="T8" fmla="*/ 80 w 399"/>
                <a:gd name="T9" fmla="*/ 853 h 899"/>
                <a:gd name="T10" fmla="*/ 108 w 399"/>
                <a:gd name="T11" fmla="*/ 858 h 899"/>
                <a:gd name="T12" fmla="*/ 125 w 399"/>
                <a:gd name="T13" fmla="*/ 858 h 899"/>
                <a:gd name="T14" fmla="*/ 120 w 399"/>
                <a:gd name="T15" fmla="*/ 796 h 899"/>
                <a:gd name="T16" fmla="*/ 114 w 399"/>
                <a:gd name="T17" fmla="*/ 762 h 899"/>
                <a:gd name="T18" fmla="*/ 103 w 399"/>
                <a:gd name="T19" fmla="*/ 739 h 899"/>
                <a:gd name="T20" fmla="*/ 80 w 399"/>
                <a:gd name="T21" fmla="*/ 733 h 899"/>
                <a:gd name="T22" fmla="*/ 80 w 399"/>
                <a:gd name="T23" fmla="*/ 705 h 899"/>
                <a:gd name="T24" fmla="*/ 86 w 399"/>
                <a:gd name="T25" fmla="*/ 688 h 899"/>
                <a:gd name="T26" fmla="*/ 86 w 399"/>
                <a:gd name="T27" fmla="*/ 671 h 899"/>
                <a:gd name="T28" fmla="*/ 74 w 399"/>
                <a:gd name="T29" fmla="*/ 659 h 899"/>
                <a:gd name="T30" fmla="*/ 63 w 399"/>
                <a:gd name="T31" fmla="*/ 643 h 899"/>
                <a:gd name="T32" fmla="*/ 68 w 399"/>
                <a:gd name="T33" fmla="*/ 620 h 899"/>
                <a:gd name="T34" fmla="*/ 86 w 399"/>
                <a:gd name="T35" fmla="*/ 591 h 899"/>
                <a:gd name="T36" fmla="*/ 103 w 399"/>
                <a:gd name="T37" fmla="*/ 580 h 899"/>
                <a:gd name="T38" fmla="*/ 114 w 399"/>
                <a:gd name="T39" fmla="*/ 546 h 899"/>
                <a:gd name="T40" fmla="*/ 125 w 399"/>
                <a:gd name="T41" fmla="*/ 546 h 899"/>
                <a:gd name="T42" fmla="*/ 142 w 399"/>
                <a:gd name="T43" fmla="*/ 552 h 899"/>
                <a:gd name="T44" fmla="*/ 165 w 399"/>
                <a:gd name="T45" fmla="*/ 546 h 899"/>
                <a:gd name="T46" fmla="*/ 188 w 399"/>
                <a:gd name="T47" fmla="*/ 518 h 899"/>
                <a:gd name="T48" fmla="*/ 211 w 399"/>
                <a:gd name="T49" fmla="*/ 483 h 899"/>
                <a:gd name="T50" fmla="*/ 233 w 399"/>
                <a:gd name="T51" fmla="*/ 455 h 899"/>
                <a:gd name="T52" fmla="*/ 267 w 399"/>
                <a:gd name="T53" fmla="*/ 432 h 899"/>
                <a:gd name="T54" fmla="*/ 284 w 399"/>
                <a:gd name="T55" fmla="*/ 415 h 899"/>
                <a:gd name="T56" fmla="*/ 302 w 399"/>
                <a:gd name="T57" fmla="*/ 398 h 899"/>
                <a:gd name="T58" fmla="*/ 324 w 399"/>
                <a:gd name="T59" fmla="*/ 381 h 899"/>
                <a:gd name="T60" fmla="*/ 347 w 399"/>
                <a:gd name="T61" fmla="*/ 358 h 899"/>
                <a:gd name="T62" fmla="*/ 347 w 399"/>
                <a:gd name="T63" fmla="*/ 330 h 899"/>
                <a:gd name="T64" fmla="*/ 353 w 399"/>
                <a:gd name="T65" fmla="*/ 296 h 899"/>
                <a:gd name="T66" fmla="*/ 364 w 399"/>
                <a:gd name="T67" fmla="*/ 268 h 899"/>
                <a:gd name="T68" fmla="*/ 381 w 399"/>
                <a:gd name="T69" fmla="*/ 239 h 899"/>
                <a:gd name="T70" fmla="*/ 392 w 399"/>
                <a:gd name="T71" fmla="*/ 216 h 899"/>
                <a:gd name="T72" fmla="*/ 398 w 399"/>
                <a:gd name="T73" fmla="*/ 188 h 899"/>
                <a:gd name="T74" fmla="*/ 387 w 399"/>
                <a:gd name="T75" fmla="*/ 159 h 899"/>
                <a:gd name="T76" fmla="*/ 364 w 399"/>
                <a:gd name="T77" fmla="*/ 131 h 899"/>
                <a:gd name="T78" fmla="*/ 347 w 399"/>
                <a:gd name="T79" fmla="*/ 119 h 899"/>
                <a:gd name="T80" fmla="*/ 336 w 399"/>
                <a:gd name="T81" fmla="*/ 103 h 899"/>
                <a:gd name="T82" fmla="*/ 330 w 399"/>
                <a:gd name="T83" fmla="*/ 80 h 899"/>
                <a:gd name="T84" fmla="*/ 318 w 399"/>
                <a:gd name="T85" fmla="*/ 29 h 899"/>
                <a:gd name="T86" fmla="*/ 296 w 399"/>
                <a:gd name="T87" fmla="*/ 6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899">
                  <a:moveTo>
                    <a:pt x="0" y="898"/>
                  </a:moveTo>
                  <a:lnTo>
                    <a:pt x="0" y="893"/>
                  </a:lnTo>
                  <a:lnTo>
                    <a:pt x="0" y="887"/>
                  </a:lnTo>
                  <a:lnTo>
                    <a:pt x="6" y="876"/>
                  </a:lnTo>
                  <a:lnTo>
                    <a:pt x="6" y="870"/>
                  </a:lnTo>
                  <a:lnTo>
                    <a:pt x="12" y="864"/>
                  </a:lnTo>
                  <a:lnTo>
                    <a:pt x="23" y="864"/>
                  </a:lnTo>
                  <a:lnTo>
                    <a:pt x="28" y="858"/>
                  </a:lnTo>
                  <a:lnTo>
                    <a:pt x="34" y="853"/>
                  </a:lnTo>
                  <a:lnTo>
                    <a:pt x="40" y="853"/>
                  </a:lnTo>
                  <a:lnTo>
                    <a:pt x="46" y="853"/>
                  </a:lnTo>
                  <a:lnTo>
                    <a:pt x="57" y="853"/>
                  </a:lnTo>
                  <a:lnTo>
                    <a:pt x="63" y="853"/>
                  </a:lnTo>
                  <a:lnTo>
                    <a:pt x="68" y="853"/>
                  </a:lnTo>
                  <a:lnTo>
                    <a:pt x="80" y="853"/>
                  </a:lnTo>
                  <a:lnTo>
                    <a:pt x="91" y="853"/>
                  </a:lnTo>
                  <a:lnTo>
                    <a:pt x="103" y="853"/>
                  </a:lnTo>
                  <a:lnTo>
                    <a:pt x="108" y="858"/>
                  </a:lnTo>
                  <a:lnTo>
                    <a:pt x="114" y="858"/>
                  </a:lnTo>
                  <a:lnTo>
                    <a:pt x="120" y="858"/>
                  </a:lnTo>
                  <a:lnTo>
                    <a:pt x="125" y="858"/>
                  </a:lnTo>
                  <a:lnTo>
                    <a:pt x="125" y="842"/>
                  </a:lnTo>
                  <a:lnTo>
                    <a:pt x="120" y="818"/>
                  </a:lnTo>
                  <a:lnTo>
                    <a:pt x="120" y="796"/>
                  </a:lnTo>
                  <a:lnTo>
                    <a:pt x="120" y="773"/>
                  </a:lnTo>
                  <a:lnTo>
                    <a:pt x="120" y="768"/>
                  </a:lnTo>
                  <a:lnTo>
                    <a:pt x="114" y="762"/>
                  </a:lnTo>
                  <a:lnTo>
                    <a:pt x="114" y="751"/>
                  </a:lnTo>
                  <a:lnTo>
                    <a:pt x="108" y="745"/>
                  </a:lnTo>
                  <a:lnTo>
                    <a:pt x="103" y="739"/>
                  </a:lnTo>
                  <a:lnTo>
                    <a:pt x="97" y="739"/>
                  </a:lnTo>
                  <a:lnTo>
                    <a:pt x="86" y="733"/>
                  </a:lnTo>
                  <a:lnTo>
                    <a:pt x="80" y="733"/>
                  </a:lnTo>
                  <a:lnTo>
                    <a:pt x="80" y="722"/>
                  </a:lnTo>
                  <a:lnTo>
                    <a:pt x="80" y="717"/>
                  </a:lnTo>
                  <a:lnTo>
                    <a:pt x="80" y="705"/>
                  </a:lnTo>
                  <a:lnTo>
                    <a:pt x="80" y="699"/>
                  </a:lnTo>
                  <a:lnTo>
                    <a:pt x="86" y="693"/>
                  </a:lnTo>
                  <a:lnTo>
                    <a:pt x="86" y="688"/>
                  </a:lnTo>
                  <a:lnTo>
                    <a:pt x="86" y="677"/>
                  </a:lnTo>
                  <a:lnTo>
                    <a:pt x="91" y="671"/>
                  </a:lnTo>
                  <a:lnTo>
                    <a:pt x="86" y="671"/>
                  </a:lnTo>
                  <a:lnTo>
                    <a:pt x="80" y="665"/>
                  </a:lnTo>
                  <a:lnTo>
                    <a:pt x="80" y="665"/>
                  </a:lnTo>
                  <a:lnTo>
                    <a:pt x="74" y="659"/>
                  </a:lnTo>
                  <a:lnTo>
                    <a:pt x="68" y="654"/>
                  </a:lnTo>
                  <a:lnTo>
                    <a:pt x="68" y="648"/>
                  </a:lnTo>
                  <a:lnTo>
                    <a:pt x="63" y="643"/>
                  </a:lnTo>
                  <a:lnTo>
                    <a:pt x="57" y="637"/>
                  </a:lnTo>
                  <a:lnTo>
                    <a:pt x="63" y="631"/>
                  </a:lnTo>
                  <a:lnTo>
                    <a:pt x="68" y="620"/>
                  </a:lnTo>
                  <a:lnTo>
                    <a:pt x="74" y="608"/>
                  </a:lnTo>
                  <a:lnTo>
                    <a:pt x="80" y="597"/>
                  </a:lnTo>
                  <a:lnTo>
                    <a:pt x="86" y="591"/>
                  </a:lnTo>
                  <a:lnTo>
                    <a:pt x="91" y="591"/>
                  </a:lnTo>
                  <a:lnTo>
                    <a:pt x="97" y="586"/>
                  </a:lnTo>
                  <a:lnTo>
                    <a:pt x="103" y="580"/>
                  </a:lnTo>
                  <a:lnTo>
                    <a:pt x="103" y="568"/>
                  </a:lnTo>
                  <a:lnTo>
                    <a:pt x="108" y="558"/>
                  </a:lnTo>
                  <a:lnTo>
                    <a:pt x="114" y="546"/>
                  </a:lnTo>
                  <a:lnTo>
                    <a:pt x="120" y="534"/>
                  </a:lnTo>
                  <a:lnTo>
                    <a:pt x="120" y="540"/>
                  </a:lnTo>
                  <a:lnTo>
                    <a:pt x="125" y="546"/>
                  </a:lnTo>
                  <a:lnTo>
                    <a:pt x="131" y="552"/>
                  </a:lnTo>
                  <a:lnTo>
                    <a:pt x="131" y="558"/>
                  </a:lnTo>
                  <a:lnTo>
                    <a:pt x="142" y="552"/>
                  </a:lnTo>
                  <a:lnTo>
                    <a:pt x="148" y="552"/>
                  </a:lnTo>
                  <a:lnTo>
                    <a:pt x="159" y="552"/>
                  </a:lnTo>
                  <a:lnTo>
                    <a:pt x="165" y="546"/>
                  </a:lnTo>
                  <a:lnTo>
                    <a:pt x="171" y="540"/>
                  </a:lnTo>
                  <a:lnTo>
                    <a:pt x="182" y="529"/>
                  </a:lnTo>
                  <a:lnTo>
                    <a:pt x="188" y="518"/>
                  </a:lnTo>
                  <a:lnTo>
                    <a:pt x="193" y="506"/>
                  </a:lnTo>
                  <a:lnTo>
                    <a:pt x="205" y="494"/>
                  </a:lnTo>
                  <a:lnTo>
                    <a:pt x="211" y="483"/>
                  </a:lnTo>
                  <a:lnTo>
                    <a:pt x="217" y="472"/>
                  </a:lnTo>
                  <a:lnTo>
                    <a:pt x="228" y="461"/>
                  </a:lnTo>
                  <a:lnTo>
                    <a:pt x="233" y="455"/>
                  </a:lnTo>
                  <a:lnTo>
                    <a:pt x="245" y="449"/>
                  </a:lnTo>
                  <a:lnTo>
                    <a:pt x="256" y="443"/>
                  </a:lnTo>
                  <a:lnTo>
                    <a:pt x="267" y="432"/>
                  </a:lnTo>
                  <a:lnTo>
                    <a:pt x="273" y="427"/>
                  </a:lnTo>
                  <a:lnTo>
                    <a:pt x="279" y="421"/>
                  </a:lnTo>
                  <a:lnTo>
                    <a:pt x="284" y="415"/>
                  </a:lnTo>
                  <a:lnTo>
                    <a:pt x="290" y="409"/>
                  </a:lnTo>
                  <a:lnTo>
                    <a:pt x="296" y="404"/>
                  </a:lnTo>
                  <a:lnTo>
                    <a:pt x="302" y="398"/>
                  </a:lnTo>
                  <a:lnTo>
                    <a:pt x="307" y="393"/>
                  </a:lnTo>
                  <a:lnTo>
                    <a:pt x="313" y="387"/>
                  </a:lnTo>
                  <a:lnTo>
                    <a:pt x="324" y="381"/>
                  </a:lnTo>
                  <a:lnTo>
                    <a:pt x="330" y="375"/>
                  </a:lnTo>
                  <a:lnTo>
                    <a:pt x="336" y="369"/>
                  </a:lnTo>
                  <a:lnTo>
                    <a:pt x="347" y="358"/>
                  </a:lnTo>
                  <a:lnTo>
                    <a:pt x="347" y="353"/>
                  </a:lnTo>
                  <a:lnTo>
                    <a:pt x="347" y="341"/>
                  </a:lnTo>
                  <a:lnTo>
                    <a:pt x="347" y="330"/>
                  </a:lnTo>
                  <a:lnTo>
                    <a:pt x="353" y="324"/>
                  </a:lnTo>
                  <a:lnTo>
                    <a:pt x="353" y="307"/>
                  </a:lnTo>
                  <a:lnTo>
                    <a:pt x="353" y="296"/>
                  </a:lnTo>
                  <a:lnTo>
                    <a:pt x="353" y="284"/>
                  </a:lnTo>
                  <a:lnTo>
                    <a:pt x="358" y="273"/>
                  </a:lnTo>
                  <a:lnTo>
                    <a:pt x="364" y="268"/>
                  </a:lnTo>
                  <a:lnTo>
                    <a:pt x="370" y="256"/>
                  </a:lnTo>
                  <a:lnTo>
                    <a:pt x="376" y="250"/>
                  </a:lnTo>
                  <a:lnTo>
                    <a:pt x="381" y="239"/>
                  </a:lnTo>
                  <a:lnTo>
                    <a:pt x="387" y="233"/>
                  </a:lnTo>
                  <a:lnTo>
                    <a:pt x="387" y="222"/>
                  </a:lnTo>
                  <a:lnTo>
                    <a:pt x="392" y="216"/>
                  </a:lnTo>
                  <a:lnTo>
                    <a:pt x="398" y="205"/>
                  </a:lnTo>
                  <a:lnTo>
                    <a:pt x="398" y="199"/>
                  </a:lnTo>
                  <a:lnTo>
                    <a:pt x="398" y="188"/>
                  </a:lnTo>
                  <a:lnTo>
                    <a:pt x="398" y="176"/>
                  </a:lnTo>
                  <a:lnTo>
                    <a:pt x="398" y="165"/>
                  </a:lnTo>
                  <a:lnTo>
                    <a:pt x="387" y="159"/>
                  </a:lnTo>
                  <a:lnTo>
                    <a:pt x="381" y="148"/>
                  </a:lnTo>
                  <a:lnTo>
                    <a:pt x="376" y="142"/>
                  </a:lnTo>
                  <a:lnTo>
                    <a:pt x="364" y="131"/>
                  </a:lnTo>
                  <a:lnTo>
                    <a:pt x="358" y="125"/>
                  </a:lnTo>
                  <a:lnTo>
                    <a:pt x="353" y="119"/>
                  </a:lnTo>
                  <a:lnTo>
                    <a:pt x="347" y="119"/>
                  </a:lnTo>
                  <a:lnTo>
                    <a:pt x="342" y="114"/>
                  </a:lnTo>
                  <a:lnTo>
                    <a:pt x="342" y="109"/>
                  </a:lnTo>
                  <a:lnTo>
                    <a:pt x="336" y="103"/>
                  </a:lnTo>
                  <a:lnTo>
                    <a:pt x="336" y="103"/>
                  </a:lnTo>
                  <a:lnTo>
                    <a:pt x="330" y="97"/>
                  </a:lnTo>
                  <a:lnTo>
                    <a:pt x="330" y="80"/>
                  </a:lnTo>
                  <a:lnTo>
                    <a:pt x="324" y="63"/>
                  </a:lnTo>
                  <a:lnTo>
                    <a:pt x="324" y="45"/>
                  </a:lnTo>
                  <a:lnTo>
                    <a:pt x="318" y="29"/>
                  </a:lnTo>
                  <a:lnTo>
                    <a:pt x="313" y="23"/>
                  </a:lnTo>
                  <a:lnTo>
                    <a:pt x="307" y="12"/>
                  </a:lnTo>
                  <a:lnTo>
                    <a:pt x="296" y="6"/>
                  </a:lnTo>
                  <a:lnTo>
                    <a:pt x="29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Freeform 491"/>
            <p:cNvSpPr>
              <a:spLocks noChangeArrowheads="1"/>
            </p:cNvSpPr>
            <p:nvPr/>
          </p:nvSpPr>
          <p:spPr bwMode="auto">
            <a:xfrm>
              <a:off x="7712075" y="4057650"/>
              <a:ext cx="85725" cy="142875"/>
            </a:xfrm>
            <a:custGeom>
              <a:avLst/>
              <a:gdLst>
                <a:gd name="T0" fmla="*/ 210 w 240"/>
                <a:gd name="T1" fmla="*/ 12 h 399"/>
                <a:gd name="T2" fmla="*/ 210 w 240"/>
                <a:gd name="T3" fmla="*/ 34 h 399"/>
                <a:gd name="T4" fmla="*/ 216 w 240"/>
                <a:gd name="T5" fmla="*/ 52 h 399"/>
                <a:gd name="T6" fmla="*/ 222 w 240"/>
                <a:gd name="T7" fmla="*/ 69 h 399"/>
                <a:gd name="T8" fmla="*/ 227 w 240"/>
                <a:gd name="T9" fmla="*/ 86 h 399"/>
                <a:gd name="T10" fmla="*/ 233 w 240"/>
                <a:gd name="T11" fmla="*/ 109 h 399"/>
                <a:gd name="T12" fmla="*/ 239 w 240"/>
                <a:gd name="T13" fmla="*/ 125 h 399"/>
                <a:gd name="T14" fmla="*/ 239 w 240"/>
                <a:gd name="T15" fmla="*/ 143 h 399"/>
                <a:gd name="T16" fmla="*/ 239 w 240"/>
                <a:gd name="T17" fmla="*/ 159 h 399"/>
                <a:gd name="T18" fmla="*/ 233 w 240"/>
                <a:gd name="T19" fmla="*/ 183 h 399"/>
                <a:gd name="T20" fmla="*/ 227 w 240"/>
                <a:gd name="T21" fmla="*/ 199 h 399"/>
                <a:gd name="T22" fmla="*/ 222 w 240"/>
                <a:gd name="T23" fmla="*/ 222 h 399"/>
                <a:gd name="T24" fmla="*/ 222 w 240"/>
                <a:gd name="T25" fmla="*/ 239 h 399"/>
                <a:gd name="T26" fmla="*/ 222 w 240"/>
                <a:gd name="T27" fmla="*/ 256 h 399"/>
                <a:gd name="T28" fmla="*/ 216 w 240"/>
                <a:gd name="T29" fmla="*/ 268 h 399"/>
                <a:gd name="T30" fmla="*/ 204 w 240"/>
                <a:gd name="T31" fmla="*/ 279 h 399"/>
                <a:gd name="T32" fmla="*/ 188 w 240"/>
                <a:gd name="T33" fmla="*/ 284 h 399"/>
                <a:gd name="T34" fmla="*/ 170 w 240"/>
                <a:gd name="T35" fmla="*/ 296 h 399"/>
                <a:gd name="T36" fmla="*/ 159 w 240"/>
                <a:gd name="T37" fmla="*/ 302 h 399"/>
                <a:gd name="T38" fmla="*/ 148 w 240"/>
                <a:gd name="T39" fmla="*/ 308 h 399"/>
                <a:gd name="T40" fmla="*/ 142 w 240"/>
                <a:gd name="T41" fmla="*/ 319 h 399"/>
                <a:gd name="T42" fmla="*/ 142 w 240"/>
                <a:gd name="T43" fmla="*/ 330 h 399"/>
                <a:gd name="T44" fmla="*/ 130 w 240"/>
                <a:gd name="T45" fmla="*/ 336 h 399"/>
                <a:gd name="T46" fmla="*/ 119 w 240"/>
                <a:gd name="T47" fmla="*/ 324 h 399"/>
                <a:gd name="T48" fmla="*/ 102 w 240"/>
                <a:gd name="T49" fmla="*/ 324 h 399"/>
                <a:gd name="T50" fmla="*/ 74 w 240"/>
                <a:gd name="T51" fmla="*/ 330 h 399"/>
                <a:gd name="T52" fmla="*/ 63 w 240"/>
                <a:gd name="T53" fmla="*/ 336 h 399"/>
                <a:gd name="T54" fmla="*/ 57 w 240"/>
                <a:gd name="T55" fmla="*/ 342 h 399"/>
                <a:gd name="T56" fmla="*/ 51 w 240"/>
                <a:gd name="T57" fmla="*/ 347 h 399"/>
                <a:gd name="T58" fmla="*/ 39 w 240"/>
                <a:gd name="T59" fmla="*/ 353 h 399"/>
                <a:gd name="T60" fmla="*/ 23 w 240"/>
                <a:gd name="T61" fmla="*/ 364 h 399"/>
                <a:gd name="T62" fmla="*/ 11 w 240"/>
                <a:gd name="T63" fmla="*/ 38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99">
                  <a:moveTo>
                    <a:pt x="210" y="0"/>
                  </a:moveTo>
                  <a:lnTo>
                    <a:pt x="210" y="12"/>
                  </a:lnTo>
                  <a:lnTo>
                    <a:pt x="210" y="23"/>
                  </a:lnTo>
                  <a:lnTo>
                    <a:pt x="210" y="34"/>
                  </a:lnTo>
                  <a:lnTo>
                    <a:pt x="210" y="40"/>
                  </a:lnTo>
                  <a:lnTo>
                    <a:pt x="216" y="52"/>
                  </a:lnTo>
                  <a:lnTo>
                    <a:pt x="222" y="58"/>
                  </a:lnTo>
                  <a:lnTo>
                    <a:pt x="222" y="69"/>
                  </a:lnTo>
                  <a:lnTo>
                    <a:pt x="227" y="74"/>
                  </a:lnTo>
                  <a:lnTo>
                    <a:pt x="227" y="86"/>
                  </a:lnTo>
                  <a:lnTo>
                    <a:pt x="233" y="97"/>
                  </a:lnTo>
                  <a:lnTo>
                    <a:pt x="233" y="109"/>
                  </a:lnTo>
                  <a:lnTo>
                    <a:pt x="233" y="114"/>
                  </a:lnTo>
                  <a:lnTo>
                    <a:pt x="239" y="125"/>
                  </a:lnTo>
                  <a:lnTo>
                    <a:pt x="239" y="137"/>
                  </a:lnTo>
                  <a:lnTo>
                    <a:pt x="239" y="143"/>
                  </a:lnTo>
                  <a:lnTo>
                    <a:pt x="239" y="154"/>
                  </a:lnTo>
                  <a:lnTo>
                    <a:pt x="239" y="159"/>
                  </a:lnTo>
                  <a:lnTo>
                    <a:pt x="233" y="171"/>
                  </a:lnTo>
                  <a:lnTo>
                    <a:pt x="233" y="183"/>
                  </a:lnTo>
                  <a:lnTo>
                    <a:pt x="227" y="188"/>
                  </a:lnTo>
                  <a:lnTo>
                    <a:pt x="227" y="199"/>
                  </a:lnTo>
                  <a:lnTo>
                    <a:pt x="227" y="211"/>
                  </a:lnTo>
                  <a:lnTo>
                    <a:pt x="222" y="222"/>
                  </a:lnTo>
                  <a:lnTo>
                    <a:pt x="222" y="233"/>
                  </a:lnTo>
                  <a:lnTo>
                    <a:pt x="222" y="239"/>
                  </a:lnTo>
                  <a:lnTo>
                    <a:pt x="222" y="250"/>
                  </a:lnTo>
                  <a:lnTo>
                    <a:pt x="222" y="256"/>
                  </a:lnTo>
                  <a:lnTo>
                    <a:pt x="216" y="262"/>
                  </a:lnTo>
                  <a:lnTo>
                    <a:pt x="216" y="268"/>
                  </a:lnTo>
                  <a:lnTo>
                    <a:pt x="210" y="273"/>
                  </a:lnTo>
                  <a:lnTo>
                    <a:pt x="204" y="279"/>
                  </a:lnTo>
                  <a:lnTo>
                    <a:pt x="199" y="284"/>
                  </a:lnTo>
                  <a:lnTo>
                    <a:pt x="188" y="284"/>
                  </a:lnTo>
                  <a:lnTo>
                    <a:pt x="182" y="290"/>
                  </a:lnTo>
                  <a:lnTo>
                    <a:pt x="170" y="296"/>
                  </a:lnTo>
                  <a:lnTo>
                    <a:pt x="159" y="296"/>
                  </a:lnTo>
                  <a:lnTo>
                    <a:pt x="159" y="302"/>
                  </a:lnTo>
                  <a:lnTo>
                    <a:pt x="154" y="302"/>
                  </a:lnTo>
                  <a:lnTo>
                    <a:pt x="148" y="308"/>
                  </a:lnTo>
                  <a:lnTo>
                    <a:pt x="148" y="308"/>
                  </a:lnTo>
                  <a:lnTo>
                    <a:pt x="142" y="319"/>
                  </a:lnTo>
                  <a:lnTo>
                    <a:pt x="142" y="324"/>
                  </a:lnTo>
                  <a:lnTo>
                    <a:pt x="142" y="330"/>
                  </a:lnTo>
                  <a:lnTo>
                    <a:pt x="142" y="342"/>
                  </a:lnTo>
                  <a:lnTo>
                    <a:pt x="130" y="336"/>
                  </a:lnTo>
                  <a:lnTo>
                    <a:pt x="125" y="330"/>
                  </a:lnTo>
                  <a:lnTo>
                    <a:pt x="119" y="324"/>
                  </a:lnTo>
                  <a:lnTo>
                    <a:pt x="114" y="324"/>
                  </a:lnTo>
                  <a:lnTo>
                    <a:pt x="102" y="324"/>
                  </a:lnTo>
                  <a:lnTo>
                    <a:pt x="91" y="324"/>
                  </a:lnTo>
                  <a:lnTo>
                    <a:pt x="74" y="330"/>
                  </a:lnTo>
                  <a:lnTo>
                    <a:pt x="63" y="330"/>
                  </a:lnTo>
                  <a:lnTo>
                    <a:pt x="63" y="336"/>
                  </a:lnTo>
                  <a:lnTo>
                    <a:pt x="63" y="342"/>
                  </a:lnTo>
                  <a:lnTo>
                    <a:pt x="57" y="342"/>
                  </a:lnTo>
                  <a:lnTo>
                    <a:pt x="57" y="347"/>
                  </a:lnTo>
                  <a:lnTo>
                    <a:pt x="51" y="347"/>
                  </a:lnTo>
                  <a:lnTo>
                    <a:pt x="45" y="353"/>
                  </a:lnTo>
                  <a:lnTo>
                    <a:pt x="39" y="353"/>
                  </a:lnTo>
                  <a:lnTo>
                    <a:pt x="34" y="353"/>
                  </a:lnTo>
                  <a:lnTo>
                    <a:pt x="23" y="364"/>
                  </a:lnTo>
                  <a:lnTo>
                    <a:pt x="17" y="376"/>
                  </a:lnTo>
                  <a:lnTo>
                    <a:pt x="11" y="387"/>
                  </a:lnTo>
                  <a:lnTo>
                    <a:pt x="0" y="39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Freeform 492"/>
            <p:cNvSpPr>
              <a:spLocks noChangeArrowheads="1"/>
            </p:cNvSpPr>
            <p:nvPr/>
          </p:nvSpPr>
          <p:spPr bwMode="auto">
            <a:xfrm>
              <a:off x="7721600" y="4051300"/>
              <a:ext cx="68263" cy="25400"/>
            </a:xfrm>
            <a:custGeom>
              <a:avLst/>
              <a:gdLst>
                <a:gd name="T0" fmla="*/ 187 w 188"/>
                <a:gd name="T1" fmla="*/ 16 h 69"/>
                <a:gd name="T2" fmla="*/ 181 w 188"/>
                <a:gd name="T3" fmla="*/ 22 h 69"/>
                <a:gd name="T4" fmla="*/ 170 w 188"/>
                <a:gd name="T5" fmla="*/ 22 h 69"/>
                <a:gd name="T6" fmla="*/ 165 w 188"/>
                <a:gd name="T7" fmla="*/ 22 h 69"/>
                <a:gd name="T8" fmla="*/ 153 w 188"/>
                <a:gd name="T9" fmla="*/ 22 h 69"/>
                <a:gd name="T10" fmla="*/ 153 w 188"/>
                <a:gd name="T11" fmla="*/ 22 h 69"/>
                <a:gd name="T12" fmla="*/ 147 w 188"/>
                <a:gd name="T13" fmla="*/ 16 h 69"/>
                <a:gd name="T14" fmla="*/ 141 w 188"/>
                <a:gd name="T15" fmla="*/ 10 h 69"/>
                <a:gd name="T16" fmla="*/ 136 w 188"/>
                <a:gd name="T17" fmla="*/ 5 h 69"/>
                <a:gd name="T18" fmla="*/ 131 w 188"/>
                <a:gd name="T19" fmla="*/ 5 h 69"/>
                <a:gd name="T20" fmla="*/ 125 w 188"/>
                <a:gd name="T21" fmla="*/ 5 h 69"/>
                <a:gd name="T22" fmla="*/ 119 w 188"/>
                <a:gd name="T23" fmla="*/ 0 h 69"/>
                <a:gd name="T24" fmla="*/ 113 w 188"/>
                <a:gd name="T25" fmla="*/ 0 h 69"/>
                <a:gd name="T26" fmla="*/ 113 w 188"/>
                <a:gd name="T27" fmla="*/ 5 h 69"/>
                <a:gd name="T28" fmla="*/ 107 w 188"/>
                <a:gd name="T29" fmla="*/ 10 h 69"/>
                <a:gd name="T30" fmla="*/ 102 w 188"/>
                <a:gd name="T31" fmla="*/ 16 h 69"/>
                <a:gd name="T32" fmla="*/ 96 w 188"/>
                <a:gd name="T33" fmla="*/ 22 h 69"/>
                <a:gd name="T34" fmla="*/ 96 w 188"/>
                <a:gd name="T35" fmla="*/ 34 h 69"/>
                <a:gd name="T36" fmla="*/ 96 w 188"/>
                <a:gd name="T37" fmla="*/ 45 h 69"/>
                <a:gd name="T38" fmla="*/ 96 w 188"/>
                <a:gd name="T39" fmla="*/ 50 h 69"/>
                <a:gd name="T40" fmla="*/ 96 w 188"/>
                <a:gd name="T41" fmla="*/ 62 h 69"/>
                <a:gd name="T42" fmla="*/ 91 w 188"/>
                <a:gd name="T43" fmla="*/ 62 h 69"/>
                <a:gd name="T44" fmla="*/ 85 w 188"/>
                <a:gd name="T45" fmla="*/ 62 h 69"/>
                <a:gd name="T46" fmla="*/ 79 w 188"/>
                <a:gd name="T47" fmla="*/ 68 h 69"/>
                <a:gd name="T48" fmla="*/ 74 w 188"/>
                <a:gd name="T49" fmla="*/ 68 h 69"/>
                <a:gd name="T50" fmla="*/ 68 w 188"/>
                <a:gd name="T51" fmla="*/ 62 h 69"/>
                <a:gd name="T52" fmla="*/ 62 w 188"/>
                <a:gd name="T53" fmla="*/ 56 h 69"/>
                <a:gd name="T54" fmla="*/ 56 w 188"/>
                <a:gd name="T55" fmla="*/ 56 h 69"/>
                <a:gd name="T56" fmla="*/ 51 w 188"/>
                <a:gd name="T57" fmla="*/ 50 h 69"/>
                <a:gd name="T58" fmla="*/ 45 w 188"/>
                <a:gd name="T59" fmla="*/ 45 h 69"/>
                <a:gd name="T60" fmla="*/ 45 w 188"/>
                <a:gd name="T61" fmla="*/ 45 h 69"/>
                <a:gd name="T62" fmla="*/ 45 w 188"/>
                <a:gd name="T63" fmla="*/ 39 h 69"/>
                <a:gd name="T64" fmla="*/ 40 w 188"/>
                <a:gd name="T65" fmla="*/ 34 h 69"/>
                <a:gd name="T66" fmla="*/ 28 w 188"/>
                <a:gd name="T67" fmla="*/ 34 h 69"/>
                <a:gd name="T68" fmla="*/ 22 w 188"/>
                <a:gd name="T69" fmla="*/ 34 h 69"/>
                <a:gd name="T70" fmla="*/ 11 w 188"/>
                <a:gd name="T71" fmla="*/ 28 h 69"/>
                <a:gd name="T72" fmla="*/ 0 w 188"/>
                <a:gd name="T7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8" h="69">
                  <a:moveTo>
                    <a:pt x="187" y="16"/>
                  </a:moveTo>
                  <a:lnTo>
                    <a:pt x="181" y="22"/>
                  </a:lnTo>
                  <a:lnTo>
                    <a:pt x="170" y="22"/>
                  </a:lnTo>
                  <a:lnTo>
                    <a:pt x="165" y="22"/>
                  </a:lnTo>
                  <a:lnTo>
                    <a:pt x="153" y="22"/>
                  </a:lnTo>
                  <a:lnTo>
                    <a:pt x="153" y="22"/>
                  </a:lnTo>
                  <a:lnTo>
                    <a:pt x="147" y="16"/>
                  </a:lnTo>
                  <a:lnTo>
                    <a:pt x="141" y="10"/>
                  </a:lnTo>
                  <a:lnTo>
                    <a:pt x="136" y="5"/>
                  </a:lnTo>
                  <a:lnTo>
                    <a:pt x="131" y="5"/>
                  </a:lnTo>
                  <a:lnTo>
                    <a:pt x="125" y="5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13" y="5"/>
                  </a:lnTo>
                  <a:lnTo>
                    <a:pt x="107" y="10"/>
                  </a:lnTo>
                  <a:lnTo>
                    <a:pt x="102" y="16"/>
                  </a:lnTo>
                  <a:lnTo>
                    <a:pt x="96" y="22"/>
                  </a:lnTo>
                  <a:lnTo>
                    <a:pt x="96" y="34"/>
                  </a:lnTo>
                  <a:lnTo>
                    <a:pt x="96" y="45"/>
                  </a:lnTo>
                  <a:lnTo>
                    <a:pt x="96" y="50"/>
                  </a:lnTo>
                  <a:lnTo>
                    <a:pt x="96" y="62"/>
                  </a:lnTo>
                  <a:lnTo>
                    <a:pt x="91" y="62"/>
                  </a:lnTo>
                  <a:lnTo>
                    <a:pt x="85" y="62"/>
                  </a:lnTo>
                  <a:lnTo>
                    <a:pt x="79" y="68"/>
                  </a:lnTo>
                  <a:lnTo>
                    <a:pt x="74" y="68"/>
                  </a:lnTo>
                  <a:lnTo>
                    <a:pt x="68" y="62"/>
                  </a:lnTo>
                  <a:lnTo>
                    <a:pt x="62" y="56"/>
                  </a:lnTo>
                  <a:lnTo>
                    <a:pt x="56" y="56"/>
                  </a:lnTo>
                  <a:lnTo>
                    <a:pt x="51" y="5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39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2" y="34"/>
                  </a:lnTo>
                  <a:lnTo>
                    <a:pt x="11" y="28"/>
                  </a:lnTo>
                  <a:lnTo>
                    <a:pt x="0" y="2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Freeform 493"/>
            <p:cNvSpPr>
              <a:spLocks noChangeArrowheads="1"/>
            </p:cNvSpPr>
            <p:nvPr/>
          </p:nvSpPr>
          <p:spPr bwMode="auto">
            <a:xfrm>
              <a:off x="7661275" y="4062413"/>
              <a:ext cx="61913" cy="104775"/>
            </a:xfrm>
            <a:custGeom>
              <a:avLst/>
              <a:gdLst>
                <a:gd name="T0" fmla="*/ 171 w 172"/>
                <a:gd name="T1" fmla="*/ 0 h 291"/>
                <a:gd name="T2" fmla="*/ 165 w 172"/>
                <a:gd name="T3" fmla="*/ 0 h 291"/>
                <a:gd name="T4" fmla="*/ 159 w 172"/>
                <a:gd name="T5" fmla="*/ 6 h 291"/>
                <a:gd name="T6" fmla="*/ 153 w 172"/>
                <a:gd name="T7" fmla="*/ 11 h 291"/>
                <a:gd name="T8" fmla="*/ 147 w 172"/>
                <a:gd name="T9" fmla="*/ 17 h 291"/>
                <a:gd name="T10" fmla="*/ 136 w 172"/>
                <a:gd name="T11" fmla="*/ 22 h 291"/>
                <a:gd name="T12" fmla="*/ 131 w 172"/>
                <a:gd name="T13" fmla="*/ 28 h 291"/>
                <a:gd name="T14" fmla="*/ 119 w 172"/>
                <a:gd name="T15" fmla="*/ 34 h 291"/>
                <a:gd name="T16" fmla="*/ 113 w 172"/>
                <a:gd name="T17" fmla="*/ 40 h 291"/>
                <a:gd name="T18" fmla="*/ 108 w 172"/>
                <a:gd name="T19" fmla="*/ 40 h 291"/>
                <a:gd name="T20" fmla="*/ 102 w 172"/>
                <a:gd name="T21" fmla="*/ 40 h 291"/>
                <a:gd name="T22" fmla="*/ 96 w 172"/>
                <a:gd name="T23" fmla="*/ 40 h 291"/>
                <a:gd name="T24" fmla="*/ 91 w 172"/>
                <a:gd name="T25" fmla="*/ 40 h 291"/>
                <a:gd name="T26" fmla="*/ 85 w 172"/>
                <a:gd name="T27" fmla="*/ 40 h 291"/>
                <a:gd name="T28" fmla="*/ 74 w 172"/>
                <a:gd name="T29" fmla="*/ 40 h 291"/>
                <a:gd name="T30" fmla="*/ 68 w 172"/>
                <a:gd name="T31" fmla="*/ 40 h 291"/>
                <a:gd name="T32" fmla="*/ 62 w 172"/>
                <a:gd name="T33" fmla="*/ 40 h 291"/>
                <a:gd name="T34" fmla="*/ 57 w 172"/>
                <a:gd name="T35" fmla="*/ 46 h 291"/>
                <a:gd name="T36" fmla="*/ 46 w 172"/>
                <a:gd name="T37" fmla="*/ 46 h 291"/>
                <a:gd name="T38" fmla="*/ 40 w 172"/>
                <a:gd name="T39" fmla="*/ 51 h 291"/>
                <a:gd name="T40" fmla="*/ 28 w 172"/>
                <a:gd name="T41" fmla="*/ 57 h 291"/>
                <a:gd name="T42" fmla="*/ 28 w 172"/>
                <a:gd name="T43" fmla="*/ 57 h 291"/>
                <a:gd name="T44" fmla="*/ 22 w 172"/>
                <a:gd name="T45" fmla="*/ 62 h 291"/>
                <a:gd name="T46" fmla="*/ 17 w 172"/>
                <a:gd name="T47" fmla="*/ 62 h 291"/>
                <a:gd name="T48" fmla="*/ 11 w 172"/>
                <a:gd name="T49" fmla="*/ 68 h 291"/>
                <a:gd name="T50" fmla="*/ 11 w 172"/>
                <a:gd name="T51" fmla="*/ 79 h 291"/>
                <a:gd name="T52" fmla="*/ 6 w 172"/>
                <a:gd name="T53" fmla="*/ 91 h 291"/>
                <a:gd name="T54" fmla="*/ 6 w 172"/>
                <a:gd name="T55" fmla="*/ 97 h 291"/>
                <a:gd name="T56" fmla="*/ 0 w 172"/>
                <a:gd name="T57" fmla="*/ 108 h 291"/>
                <a:gd name="T58" fmla="*/ 6 w 172"/>
                <a:gd name="T59" fmla="*/ 125 h 291"/>
                <a:gd name="T60" fmla="*/ 6 w 172"/>
                <a:gd name="T61" fmla="*/ 136 h 291"/>
                <a:gd name="T62" fmla="*/ 6 w 172"/>
                <a:gd name="T63" fmla="*/ 153 h 291"/>
                <a:gd name="T64" fmla="*/ 6 w 172"/>
                <a:gd name="T65" fmla="*/ 165 h 291"/>
                <a:gd name="T66" fmla="*/ 11 w 172"/>
                <a:gd name="T67" fmla="*/ 176 h 291"/>
                <a:gd name="T68" fmla="*/ 17 w 172"/>
                <a:gd name="T69" fmla="*/ 182 h 291"/>
                <a:gd name="T70" fmla="*/ 22 w 172"/>
                <a:gd name="T71" fmla="*/ 193 h 291"/>
                <a:gd name="T72" fmla="*/ 28 w 172"/>
                <a:gd name="T73" fmla="*/ 199 h 291"/>
                <a:gd name="T74" fmla="*/ 34 w 172"/>
                <a:gd name="T75" fmla="*/ 210 h 291"/>
                <a:gd name="T76" fmla="*/ 34 w 172"/>
                <a:gd name="T77" fmla="*/ 216 h 291"/>
                <a:gd name="T78" fmla="*/ 34 w 172"/>
                <a:gd name="T79" fmla="*/ 227 h 291"/>
                <a:gd name="T80" fmla="*/ 34 w 172"/>
                <a:gd name="T81" fmla="*/ 233 h 291"/>
                <a:gd name="T82" fmla="*/ 34 w 172"/>
                <a:gd name="T83" fmla="*/ 250 h 291"/>
                <a:gd name="T84" fmla="*/ 40 w 172"/>
                <a:gd name="T85" fmla="*/ 261 h 291"/>
                <a:gd name="T86" fmla="*/ 40 w 172"/>
                <a:gd name="T87" fmla="*/ 278 h 291"/>
                <a:gd name="T88" fmla="*/ 40 w 172"/>
                <a:gd name="T89" fmla="*/ 29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2" h="291">
                  <a:moveTo>
                    <a:pt x="171" y="0"/>
                  </a:moveTo>
                  <a:lnTo>
                    <a:pt x="165" y="0"/>
                  </a:lnTo>
                  <a:lnTo>
                    <a:pt x="159" y="6"/>
                  </a:lnTo>
                  <a:lnTo>
                    <a:pt x="153" y="11"/>
                  </a:lnTo>
                  <a:lnTo>
                    <a:pt x="147" y="17"/>
                  </a:lnTo>
                  <a:lnTo>
                    <a:pt x="136" y="22"/>
                  </a:lnTo>
                  <a:lnTo>
                    <a:pt x="131" y="28"/>
                  </a:lnTo>
                  <a:lnTo>
                    <a:pt x="119" y="34"/>
                  </a:lnTo>
                  <a:lnTo>
                    <a:pt x="113" y="40"/>
                  </a:lnTo>
                  <a:lnTo>
                    <a:pt x="108" y="40"/>
                  </a:lnTo>
                  <a:lnTo>
                    <a:pt x="102" y="40"/>
                  </a:lnTo>
                  <a:lnTo>
                    <a:pt x="96" y="40"/>
                  </a:lnTo>
                  <a:lnTo>
                    <a:pt x="91" y="40"/>
                  </a:lnTo>
                  <a:lnTo>
                    <a:pt x="85" y="40"/>
                  </a:lnTo>
                  <a:lnTo>
                    <a:pt x="74" y="40"/>
                  </a:lnTo>
                  <a:lnTo>
                    <a:pt x="68" y="40"/>
                  </a:lnTo>
                  <a:lnTo>
                    <a:pt x="62" y="40"/>
                  </a:lnTo>
                  <a:lnTo>
                    <a:pt x="57" y="46"/>
                  </a:lnTo>
                  <a:lnTo>
                    <a:pt x="46" y="46"/>
                  </a:lnTo>
                  <a:lnTo>
                    <a:pt x="40" y="51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8"/>
                  </a:lnTo>
                  <a:lnTo>
                    <a:pt x="11" y="79"/>
                  </a:lnTo>
                  <a:lnTo>
                    <a:pt x="6" y="91"/>
                  </a:lnTo>
                  <a:lnTo>
                    <a:pt x="6" y="97"/>
                  </a:lnTo>
                  <a:lnTo>
                    <a:pt x="0" y="108"/>
                  </a:lnTo>
                  <a:lnTo>
                    <a:pt x="6" y="125"/>
                  </a:lnTo>
                  <a:lnTo>
                    <a:pt x="6" y="136"/>
                  </a:lnTo>
                  <a:lnTo>
                    <a:pt x="6" y="153"/>
                  </a:lnTo>
                  <a:lnTo>
                    <a:pt x="6" y="165"/>
                  </a:lnTo>
                  <a:lnTo>
                    <a:pt x="11" y="176"/>
                  </a:lnTo>
                  <a:lnTo>
                    <a:pt x="17" y="182"/>
                  </a:lnTo>
                  <a:lnTo>
                    <a:pt x="22" y="193"/>
                  </a:lnTo>
                  <a:lnTo>
                    <a:pt x="28" y="199"/>
                  </a:lnTo>
                  <a:lnTo>
                    <a:pt x="34" y="210"/>
                  </a:lnTo>
                  <a:lnTo>
                    <a:pt x="34" y="216"/>
                  </a:lnTo>
                  <a:lnTo>
                    <a:pt x="34" y="227"/>
                  </a:lnTo>
                  <a:lnTo>
                    <a:pt x="34" y="233"/>
                  </a:lnTo>
                  <a:lnTo>
                    <a:pt x="34" y="250"/>
                  </a:lnTo>
                  <a:lnTo>
                    <a:pt x="40" y="261"/>
                  </a:lnTo>
                  <a:lnTo>
                    <a:pt x="40" y="278"/>
                  </a:lnTo>
                  <a:lnTo>
                    <a:pt x="40" y="29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Freeform 494"/>
            <p:cNvSpPr>
              <a:spLocks noChangeArrowheads="1"/>
            </p:cNvSpPr>
            <p:nvPr/>
          </p:nvSpPr>
          <p:spPr bwMode="auto">
            <a:xfrm>
              <a:off x="7613650" y="3887788"/>
              <a:ext cx="120650" cy="174625"/>
            </a:xfrm>
            <a:custGeom>
              <a:avLst/>
              <a:gdLst>
                <a:gd name="T0" fmla="*/ 0 w 337"/>
                <a:gd name="T1" fmla="*/ 6 h 484"/>
                <a:gd name="T2" fmla="*/ 0 w 337"/>
                <a:gd name="T3" fmla="*/ 22 h 484"/>
                <a:gd name="T4" fmla="*/ 6 w 337"/>
                <a:gd name="T5" fmla="*/ 28 h 484"/>
                <a:gd name="T6" fmla="*/ 12 w 337"/>
                <a:gd name="T7" fmla="*/ 28 h 484"/>
                <a:gd name="T8" fmla="*/ 23 w 337"/>
                <a:gd name="T9" fmla="*/ 28 h 484"/>
                <a:gd name="T10" fmla="*/ 40 w 337"/>
                <a:gd name="T11" fmla="*/ 22 h 484"/>
                <a:gd name="T12" fmla="*/ 46 w 337"/>
                <a:gd name="T13" fmla="*/ 28 h 484"/>
                <a:gd name="T14" fmla="*/ 52 w 337"/>
                <a:gd name="T15" fmla="*/ 45 h 484"/>
                <a:gd name="T16" fmla="*/ 46 w 337"/>
                <a:gd name="T17" fmla="*/ 56 h 484"/>
                <a:gd name="T18" fmla="*/ 40 w 337"/>
                <a:gd name="T19" fmla="*/ 74 h 484"/>
                <a:gd name="T20" fmla="*/ 34 w 337"/>
                <a:gd name="T21" fmla="*/ 91 h 484"/>
                <a:gd name="T22" fmla="*/ 34 w 337"/>
                <a:gd name="T23" fmla="*/ 96 h 484"/>
                <a:gd name="T24" fmla="*/ 40 w 337"/>
                <a:gd name="T25" fmla="*/ 108 h 484"/>
                <a:gd name="T26" fmla="*/ 40 w 337"/>
                <a:gd name="T27" fmla="*/ 119 h 484"/>
                <a:gd name="T28" fmla="*/ 46 w 337"/>
                <a:gd name="T29" fmla="*/ 125 h 484"/>
                <a:gd name="T30" fmla="*/ 52 w 337"/>
                <a:gd name="T31" fmla="*/ 130 h 484"/>
                <a:gd name="T32" fmla="*/ 57 w 337"/>
                <a:gd name="T33" fmla="*/ 142 h 484"/>
                <a:gd name="T34" fmla="*/ 63 w 337"/>
                <a:gd name="T35" fmla="*/ 153 h 484"/>
                <a:gd name="T36" fmla="*/ 63 w 337"/>
                <a:gd name="T37" fmla="*/ 165 h 484"/>
                <a:gd name="T38" fmla="*/ 57 w 337"/>
                <a:gd name="T39" fmla="*/ 176 h 484"/>
                <a:gd name="T40" fmla="*/ 63 w 337"/>
                <a:gd name="T41" fmla="*/ 187 h 484"/>
                <a:gd name="T42" fmla="*/ 74 w 337"/>
                <a:gd name="T43" fmla="*/ 193 h 484"/>
                <a:gd name="T44" fmla="*/ 80 w 337"/>
                <a:gd name="T45" fmla="*/ 193 h 484"/>
                <a:gd name="T46" fmla="*/ 86 w 337"/>
                <a:gd name="T47" fmla="*/ 187 h 484"/>
                <a:gd name="T48" fmla="*/ 97 w 337"/>
                <a:gd name="T49" fmla="*/ 176 h 484"/>
                <a:gd name="T50" fmla="*/ 102 w 337"/>
                <a:gd name="T51" fmla="*/ 165 h 484"/>
                <a:gd name="T52" fmla="*/ 119 w 337"/>
                <a:gd name="T53" fmla="*/ 153 h 484"/>
                <a:gd name="T54" fmla="*/ 142 w 337"/>
                <a:gd name="T55" fmla="*/ 136 h 484"/>
                <a:gd name="T56" fmla="*/ 159 w 337"/>
                <a:gd name="T57" fmla="*/ 130 h 484"/>
                <a:gd name="T58" fmla="*/ 171 w 337"/>
                <a:gd name="T59" fmla="*/ 136 h 484"/>
                <a:gd name="T60" fmla="*/ 171 w 337"/>
                <a:gd name="T61" fmla="*/ 142 h 484"/>
                <a:gd name="T62" fmla="*/ 171 w 337"/>
                <a:gd name="T63" fmla="*/ 147 h 484"/>
                <a:gd name="T64" fmla="*/ 177 w 337"/>
                <a:gd name="T65" fmla="*/ 153 h 484"/>
                <a:gd name="T66" fmla="*/ 182 w 337"/>
                <a:gd name="T67" fmla="*/ 159 h 484"/>
                <a:gd name="T68" fmla="*/ 193 w 337"/>
                <a:gd name="T69" fmla="*/ 170 h 484"/>
                <a:gd name="T70" fmla="*/ 205 w 337"/>
                <a:gd name="T71" fmla="*/ 176 h 484"/>
                <a:gd name="T72" fmla="*/ 216 w 337"/>
                <a:gd name="T73" fmla="*/ 176 h 484"/>
                <a:gd name="T74" fmla="*/ 233 w 337"/>
                <a:gd name="T75" fmla="*/ 176 h 484"/>
                <a:gd name="T76" fmla="*/ 250 w 337"/>
                <a:gd name="T77" fmla="*/ 187 h 484"/>
                <a:gd name="T78" fmla="*/ 267 w 337"/>
                <a:gd name="T79" fmla="*/ 216 h 484"/>
                <a:gd name="T80" fmla="*/ 273 w 337"/>
                <a:gd name="T81" fmla="*/ 233 h 484"/>
                <a:gd name="T82" fmla="*/ 273 w 337"/>
                <a:gd name="T83" fmla="*/ 250 h 484"/>
                <a:gd name="T84" fmla="*/ 273 w 337"/>
                <a:gd name="T85" fmla="*/ 272 h 484"/>
                <a:gd name="T86" fmla="*/ 278 w 337"/>
                <a:gd name="T87" fmla="*/ 290 h 484"/>
                <a:gd name="T88" fmla="*/ 278 w 337"/>
                <a:gd name="T89" fmla="*/ 306 h 484"/>
                <a:gd name="T90" fmla="*/ 290 w 337"/>
                <a:gd name="T91" fmla="*/ 318 h 484"/>
                <a:gd name="T92" fmla="*/ 302 w 337"/>
                <a:gd name="T93" fmla="*/ 330 h 484"/>
                <a:gd name="T94" fmla="*/ 312 w 337"/>
                <a:gd name="T95" fmla="*/ 340 h 484"/>
                <a:gd name="T96" fmla="*/ 318 w 337"/>
                <a:gd name="T97" fmla="*/ 346 h 484"/>
                <a:gd name="T98" fmla="*/ 324 w 337"/>
                <a:gd name="T99" fmla="*/ 358 h 484"/>
                <a:gd name="T100" fmla="*/ 324 w 337"/>
                <a:gd name="T101" fmla="*/ 369 h 484"/>
                <a:gd name="T102" fmla="*/ 330 w 337"/>
                <a:gd name="T103" fmla="*/ 386 h 484"/>
                <a:gd name="T104" fmla="*/ 330 w 337"/>
                <a:gd name="T105" fmla="*/ 398 h 484"/>
                <a:gd name="T106" fmla="*/ 336 w 337"/>
                <a:gd name="T107" fmla="*/ 403 h 484"/>
                <a:gd name="T108" fmla="*/ 330 w 337"/>
                <a:gd name="T109" fmla="*/ 415 h 484"/>
                <a:gd name="T110" fmla="*/ 324 w 337"/>
                <a:gd name="T111" fmla="*/ 426 h 484"/>
                <a:gd name="T112" fmla="*/ 324 w 337"/>
                <a:gd name="T113" fmla="*/ 443 h 484"/>
                <a:gd name="T114" fmla="*/ 318 w 337"/>
                <a:gd name="T115" fmla="*/ 455 h 484"/>
                <a:gd name="T116" fmla="*/ 312 w 337"/>
                <a:gd name="T117" fmla="*/ 465 h 484"/>
                <a:gd name="T118" fmla="*/ 302 w 337"/>
                <a:gd name="T119" fmla="*/ 47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7" h="484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34" y="22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52" y="34"/>
                  </a:lnTo>
                  <a:lnTo>
                    <a:pt x="52" y="45"/>
                  </a:lnTo>
                  <a:lnTo>
                    <a:pt x="52" y="51"/>
                  </a:lnTo>
                  <a:lnTo>
                    <a:pt x="46" y="56"/>
                  </a:lnTo>
                  <a:lnTo>
                    <a:pt x="40" y="68"/>
                  </a:lnTo>
                  <a:lnTo>
                    <a:pt x="40" y="74"/>
                  </a:lnTo>
                  <a:lnTo>
                    <a:pt x="34" y="85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6"/>
                  </a:lnTo>
                  <a:lnTo>
                    <a:pt x="40" y="102"/>
                  </a:lnTo>
                  <a:lnTo>
                    <a:pt x="40" y="108"/>
                  </a:lnTo>
                  <a:lnTo>
                    <a:pt x="40" y="113"/>
                  </a:lnTo>
                  <a:lnTo>
                    <a:pt x="40" y="119"/>
                  </a:lnTo>
                  <a:lnTo>
                    <a:pt x="40" y="125"/>
                  </a:lnTo>
                  <a:lnTo>
                    <a:pt x="46" y="125"/>
                  </a:lnTo>
                  <a:lnTo>
                    <a:pt x="46" y="130"/>
                  </a:lnTo>
                  <a:lnTo>
                    <a:pt x="52" y="130"/>
                  </a:lnTo>
                  <a:lnTo>
                    <a:pt x="57" y="136"/>
                  </a:lnTo>
                  <a:lnTo>
                    <a:pt x="57" y="142"/>
                  </a:lnTo>
                  <a:lnTo>
                    <a:pt x="63" y="147"/>
                  </a:lnTo>
                  <a:lnTo>
                    <a:pt x="63" y="153"/>
                  </a:lnTo>
                  <a:lnTo>
                    <a:pt x="68" y="159"/>
                  </a:lnTo>
                  <a:lnTo>
                    <a:pt x="63" y="165"/>
                  </a:lnTo>
                  <a:lnTo>
                    <a:pt x="63" y="170"/>
                  </a:lnTo>
                  <a:lnTo>
                    <a:pt x="57" y="176"/>
                  </a:lnTo>
                  <a:lnTo>
                    <a:pt x="57" y="181"/>
                  </a:lnTo>
                  <a:lnTo>
                    <a:pt x="63" y="187"/>
                  </a:lnTo>
                  <a:lnTo>
                    <a:pt x="68" y="187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80" y="193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91" y="181"/>
                  </a:lnTo>
                  <a:lnTo>
                    <a:pt x="97" y="176"/>
                  </a:lnTo>
                  <a:lnTo>
                    <a:pt x="97" y="170"/>
                  </a:lnTo>
                  <a:lnTo>
                    <a:pt x="102" y="165"/>
                  </a:lnTo>
                  <a:lnTo>
                    <a:pt x="108" y="159"/>
                  </a:lnTo>
                  <a:lnTo>
                    <a:pt x="119" y="153"/>
                  </a:lnTo>
                  <a:lnTo>
                    <a:pt x="131" y="142"/>
                  </a:lnTo>
                  <a:lnTo>
                    <a:pt x="142" y="136"/>
                  </a:lnTo>
                  <a:lnTo>
                    <a:pt x="153" y="125"/>
                  </a:lnTo>
                  <a:lnTo>
                    <a:pt x="159" y="130"/>
                  </a:lnTo>
                  <a:lnTo>
                    <a:pt x="165" y="130"/>
                  </a:lnTo>
                  <a:lnTo>
                    <a:pt x="171" y="136"/>
                  </a:lnTo>
                  <a:lnTo>
                    <a:pt x="177" y="136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7" y="153"/>
                  </a:lnTo>
                  <a:lnTo>
                    <a:pt x="177" y="159"/>
                  </a:lnTo>
                  <a:lnTo>
                    <a:pt x="182" y="159"/>
                  </a:lnTo>
                  <a:lnTo>
                    <a:pt x="188" y="165"/>
                  </a:lnTo>
                  <a:lnTo>
                    <a:pt x="193" y="170"/>
                  </a:lnTo>
                  <a:lnTo>
                    <a:pt x="199" y="170"/>
                  </a:lnTo>
                  <a:lnTo>
                    <a:pt x="205" y="176"/>
                  </a:lnTo>
                  <a:lnTo>
                    <a:pt x="211" y="176"/>
                  </a:lnTo>
                  <a:lnTo>
                    <a:pt x="216" y="176"/>
                  </a:lnTo>
                  <a:lnTo>
                    <a:pt x="227" y="176"/>
                  </a:lnTo>
                  <a:lnTo>
                    <a:pt x="233" y="176"/>
                  </a:lnTo>
                  <a:lnTo>
                    <a:pt x="239" y="176"/>
                  </a:lnTo>
                  <a:lnTo>
                    <a:pt x="250" y="187"/>
                  </a:lnTo>
                  <a:lnTo>
                    <a:pt x="256" y="199"/>
                  </a:lnTo>
                  <a:lnTo>
                    <a:pt x="267" y="216"/>
                  </a:lnTo>
                  <a:lnTo>
                    <a:pt x="273" y="227"/>
                  </a:lnTo>
                  <a:lnTo>
                    <a:pt x="273" y="233"/>
                  </a:lnTo>
                  <a:lnTo>
                    <a:pt x="273" y="244"/>
                  </a:lnTo>
                  <a:lnTo>
                    <a:pt x="273" y="250"/>
                  </a:lnTo>
                  <a:lnTo>
                    <a:pt x="273" y="261"/>
                  </a:lnTo>
                  <a:lnTo>
                    <a:pt x="273" y="272"/>
                  </a:lnTo>
                  <a:lnTo>
                    <a:pt x="278" y="278"/>
                  </a:lnTo>
                  <a:lnTo>
                    <a:pt x="278" y="290"/>
                  </a:lnTo>
                  <a:lnTo>
                    <a:pt x="278" y="301"/>
                  </a:lnTo>
                  <a:lnTo>
                    <a:pt x="278" y="306"/>
                  </a:lnTo>
                  <a:lnTo>
                    <a:pt x="284" y="312"/>
                  </a:lnTo>
                  <a:lnTo>
                    <a:pt x="290" y="318"/>
                  </a:lnTo>
                  <a:lnTo>
                    <a:pt x="296" y="324"/>
                  </a:lnTo>
                  <a:lnTo>
                    <a:pt x="302" y="330"/>
                  </a:lnTo>
                  <a:lnTo>
                    <a:pt x="307" y="335"/>
                  </a:lnTo>
                  <a:lnTo>
                    <a:pt x="312" y="340"/>
                  </a:lnTo>
                  <a:lnTo>
                    <a:pt x="318" y="346"/>
                  </a:lnTo>
                  <a:lnTo>
                    <a:pt x="318" y="346"/>
                  </a:lnTo>
                  <a:lnTo>
                    <a:pt x="318" y="352"/>
                  </a:lnTo>
                  <a:lnTo>
                    <a:pt x="324" y="358"/>
                  </a:lnTo>
                  <a:lnTo>
                    <a:pt x="324" y="364"/>
                  </a:lnTo>
                  <a:lnTo>
                    <a:pt x="324" y="369"/>
                  </a:lnTo>
                  <a:lnTo>
                    <a:pt x="330" y="375"/>
                  </a:lnTo>
                  <a:lnTo>
                    <a:pt x="330" y="386"/>
                  </a:lnTo>
                  <a:lnTo>
                    <a:pt x="330" y="392"/>
                  </a:lnTo>
                  <a:lnTo>
                    <a:pt x="330" y="398"/>
                  </a:lnTo>
                  <a:lnTo>
                    <a:pt x="330" y="398"/>
                  </a:lnTo>
                  <a:lnTo>
                    <a:pt x="336" y="403"/>
                  </a:lnTo>
                  <a:lnTo>
                    <a:pt x="336" y="403"/>
                  </a:lnTo>
                  <a:lnTo>
                    <a:pt x="330" y="415"/>
                  </a:lnTo>
                  <a:lnTo>
                    <a:pt x="330" y="420"/>
                  </a:lnTo>
                  <a:lnTo>
                    <a:pt x="324" y="426"/>
                  </a:lnTo>
                  <a:lnTo>
                    <a:pt x="324" y="437"/>
                  </a:lnTo>
                  <a:lnTo>
                    <a:pt x="324" y="443"/>
                  </a:lnTo>
                  <a:lnTo>
                    <a:pt x="318" y="449"/>
                  </a:lnTo>
                  <a:lnTo>
                    <a:pt x="318" y="455"/>
                  </a:lnTo>
                  <a:lnTo>
                    <a:pt x="318" y="460"/>
                  </a:lnTo>
                  <a:lnTo>
                    <a:pt x="312" y="465"/>
                  </a:lnTo>
                  <a:lnTo>
                    <a:pt x="307" y="471"/>
                  </a:lnTo>
                  <a:lnTo>
                    <a:pt x="302" y="477"/>
                  </a:lnTo>
                  <a:lnTo>
                    <a:pt x="296" y="483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Freeform 495"/>
            <p:cNvSpPr>
              <a:spLocks noChangeArrowheads="1"/>
            </p:cNvSpPr>
            <p:nvPr/>
          </p:nvSpPr>
          <p:spPr bwMode="auto">
            <a:xfrm>
              <a:off x="7540625" y="3651250"/>
              <a:ext cx="92075" cy="209550"/>
            </a:xfrm>
            <a:custGeom>
              <a:avLst/>
              <a:gdLst>
                <a:gd name="T0" fmla="*/ 5 w 257"/>
                <a:gd name="T1" fmla="*/ 6 h 580"/>
                <a:gd name="T2" fmla="*/ 17 w 257"/>
                <a:gd name="T3" fmla="*/ 6 h 580"/>
                <a:gd name="T4" fmla="*/ 28 w 257"/>
                <a:gd name="T5" fmla="*/ 0 h 580"/>
                <a:gd name="T6" fmla="*/ 39 w 257"/>
                <a:gd name="T7" fmla="*/ 0 h 580"/>
                <a:gd name="T8" fmla="*/ 45 w 257"/>
                <a:gd name="T9" fmla="*/ 12 h 580"/>
                <a:gd name="T10" fmla="*/ 51 w 257"/>
                <a:gd name="T11" fmla="*/ 23 h 580"/>
                <a:gd name="T12" fmla="*/ 57 w 257"/>
                <a:gd name="T13" fmla="*/ 40 h 580"/>
                <a:gd name="T14" fmla="*/ 62 w 257"/>
                <a:gd name="T15" fmla="*/ 52 h 580"/>
                <a:gd name="T16" fmla="*/ 62 w 257"/>
                <a:gd name="T17" fmla="*/ 68 h 580"/>
                <a:gd name="T18" fmla="*/ 57 w 257"/>
                <a:gd name="T19" fmla="*/ 86 h 580"/>
                <a:gd name="T20" fmla="*/ 57 w 257"/>
                <a:gd name="T21" fmla="*/ 102 h 580"/>
                <a:gd name="T22" fmla="*/ 62 w 257"/>
                <a:gd name="T23" fmla="*/ 114 h 580"/>
                <a:gd name="T24" fmla="*/ 67 w 257"/>
                <a:gd name="T25" fmla="*/ 126 h 580"/>
                <a:gd name="T26" fmla="*/ 67 w 257"/>
                <a:gd name="T27" fmla="*/ 142 h 580"/>
                <a:gd name="T28" fmla="*/ 62 w 257"/>
                <a:gd name="T29" fmla="*/ 160 h 580"/>
                <a:gd name="T30" fmla="*/ 57 w 257"/>
                <a:gd name="T31" fmla="*/ 182 h 580"/>
                <a:gd name="T32" fmla="*/ 51 w 257"/>
                <a:gd name="T33" fmla="*/ 205 h 580"/>
                <a:gd name="T34" fmla="*/ 45 w 257"/>
                <a:gd name="T35" fmla="*/ 222 h 580"/>
                <a:gd name="T36" fmla="*/ 34 w 257"/>
                <a:gd name="T37" fmla="*/ 239 h 580"/>
                <a:gd name="T38" fmla="*/ 17 w 257"/>
                <a:gd name="T39" fmla="*/ 256 h 580"/>
                <a:gd name="T40" fmla="*/ 11 w 257"/>
                <a:gd name="T41" fmla="*/ 267 h 580"/>
                <a:gd name="T42" fmla="*/ 11 w 257"/>
                <a:gd name="T43" fmla="*/ 279 h 580"/>
                <a:gd name="T44" fmla="*/ 17 w 257"/>
                <a:gd name="T45" fmla="*/ 290 h 580"/>
                <a:gd name="T46" fmla="*/ 22 w 257"/>
                <a:gd name="T47" fmla="*/ 302 h 580"/>
                <a:gd name="T48" fmla="*/ 28 w 257"/>
                <a:gd name="T49" fmla="*/ 313 h 580"/>
                <a:gd name="T50" fmla="*/ 28 w 257"/>
                <a:gd name="T51" fmla="*/ 324 h 580"/>
                <a:gd name="T52" fmla="*/ 28 w 257"/>
                <a:gd name="T53" fmla="*/ 336 h 580"/>
                <a:gd name="T54" fmla="*/ 28 w 257"/>
                <a:gd name="T55" fmla="*/ 341 h 580"/>
                <a:gd name="T56" fmla="*/ 34 w 257"/>
                <a:gd name="T57" fmla="*/ 341 h 580"/>
                <a:gd name="T58" fmla="*/ 39 w 257"/>
                <a:gd name="T59" fmla="*/ 341 h 580"/>
                <a:gd name="T60" fmla="*/ 45 w 257"/>
                <a:gd name="T61" fmla="*/ 336 h 580"/>
                <a:gd name="T62" fmla="*/ 51 w 257"/>
                <a:gd name="T63" fmla="*/ 330 h 580"/>
                <a:gd name="T64" fmla="*/ 62 w 257"/>
                <a:gd name="T65" fmla="*/ 324 h 580"/>
                <a:gd name="T66" fmla="*/ 79 w 257"/>
                <a:gd name="T67" fmla="*/ 319 h 580"/>
                <a:gd name="T68" fmla="*/ 91 w 257"/>
                <a:gd name="T69" fmla="*/ 313 h 580"/>
                <a:gd name="T70" fmla="*/ 102 w 257"/>
                <a:gd name="T71" fmla="*/ 319 h 580"/>
                <a:gd name="T72" fmla="*/ 113 w 257"/>
                <a:gd name="T73" fmla="*/ 319 h 580"/>
                <a:gd name="T74" fmla="*/ 119 w 257"/>
                <a:gd name="T75" fmla="*/ 330 h 580"/>
                <a:gd name="T76" fmla="*/ 125 w 257"/>
                <a:gd name="T77" fmla="*/ 341 h 580"/>
                <a:gd name="T78" fmla="*/ 119 w 257"/>
                <a:gd name="T79" fmla="*/ 353 h 580"/>
                <a:gd name="T80" fmla="*/ 119 w 257"/>
                <a:gd name="T81" fmla="*/ 370 h 580"/>
                <a:gd name="T82" fmla="*/ 125 w 257"/>
                <a:gd name="T83" fmla="*/ 381 h 580"/>
                <a:gd name="T84" fmla="*/ 131 w 257"/>
                <a:gd name="T85" fmla="*/ 392 h 580"/>
                <a:gd name="T86" fmla="*/ 147 w 257"/>
                <a:gd name="T87" fmla="*/ 392 h 580"/>
                <a:gd name="T88" fmla="*/ 153 w 257"/>
                <a:gd name="T89" fmla="*/ 392 h 580"/>
                <a:gd name="T90" fmla="*/ 153 w 257"/>
                <a:gd name="T91" fmla="*/ 398 h 580"/>
                <a:gd name="T92" fmla="*/ 147 w 257"/>
                <a:gd name="T93" fmla="*/ 416 h 580"/>
                <a:gd name="T94" fmla="*/ 136 w 257"/>
                <a:gd name="T95" fmla="*/ 432 h 580"/>
                <a:gd name="T96" fmla="*/ 131 w 257"/>
                <a:gd name="T97" fmla="*/ 450 h 580"/>
                <a:gd name="T98" fmla="*/ 131 w 257"/>
                <a:gd name="T99" fmla="*/ 455 h 580"/>
                <a:gd name="T100" fmla="*/ 142 w 257"/>
                <a:gd name="T101" fmla="*/ 461 h 580"/>
                <a:gd name="T102" fmla="*/ 153 w 257"/>
                <a:gd name="T103" fmla="*/ 466 h 580"/>
                <a:gd name="T104" fmla="*/ 164 w 257"/>
                <a:gd name="T105" fmla="*/ 466 h 580"/>
                <a:gd name="T106" fmla="*/ 176 w 257"/>
                <a:gd name="T107" fmla="*/ 472 h 580"/>
                <a:gd name="T108" fmla="*/ 187 w 257"/>
                <a:gd name="T109" fmla="*/ 483 h 580"/>
                <a:gd name="T110" fmla="*/ 187 w 257"/>
                <a:gd name="T111" fmla="*/ 501 h 580"/>
                <a:gd name="T112" fmla="*/ 193 w 257"/>
                <a:gd name="T113" fmla="*/ 517 h 580"/>
                <a:gd name="T114" fmla="*/ 198 w 257"/>
                <a:gd name="T115" fmla="*/ 535 h 580"/>
                <a:gd name="T116" fmla="*/ 216 w 257"/>
                <a:gd name="T117" fmla="*/ 546 h 580"/>
                <a:gd name="T118" fmla="*/ 238 w 257"/>
                <a:gd name="T119" fmla="*/ 556 h 580"/>
                <a:gd name="T120" fmla="*/ 250 w 257"/>
                <a:gd name="T121" fmla="*/ 562 h 580"/>
                <a:gd name="T122" fmla="*/ 244 w 257"/>
                <a:gd name="T123" fmla="*/ 57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" h="580">
                  <a:moveTo>
                    <a:pt x="0" y="12"/>
                  </a:moveTo>
                  <a:lnTo>
                    <a:pt x="5" y="6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7" y="34"/>
                  </a:lnTo>
                  <a:lnTo>
                    <a:pt x="57" y="40"/>
                  </a:lnTo>
                  <a:lnTo>
                    <a:pt x="62" y="46"/>
                  </a:lnTo>
                  <a:lnTo>
                    <a:pt x="62" y="52"/>
                  </a:lnTo>
                  <a:lnTo>
                    <a:pt x="67" y="57"/>
                  </a:lnTo>
                  <a:lnTo>
                    <a:pt x="62" y="68"/>
                  </a:lnTo>
                  <a:lnTo>
                    <a:pt x="62" y="74"/>
                  </a:lnTo>
                  <a:lnTo>
                    <a:pt x="57" y="86"/>
                  </a:lnTo>
                  <a:lnTo>
                    <a:pt x="57" y="97"/>
                  </a:lnTo>
                  <a:lnTo>
                    <a:pt x="57" y="102"/>
                  </a:lnTo>
                  <a:lnTo>
                    <a:pt x="62" y="108"/>
                  </a:lnTo>
                  <a:lnTo>
                    <a:pt x="62" y="114"/>
                  </a:lnTo>
                  <a:lnTo>
                    <a:pt x="67" y="120"/>
                  </a:lnTo>
                  <a:lnTo>
                    <a:pt x="67" y="126"/>
                  </a:lnTo>
                  <a:lnTo>
                    <a:pt x="67" y="131"/>
                  </a:lnTo>
                  <a:lnTo>
                    <a:pt x="67" y="142"/>
                  </a:lnTo>
                  <a:lnTo>
                    <a:pt x="62" y="148"/>
                  </a:lnTo>
                  <a:lnTo>
                    <a:pt x="62" y="160"/>
                  </a:lnTo>
                  <a:lnTo>
                    <a:pt x="62" y="171"/>
                  </a:lnTo>
                  <a:lnTo>
                    <a:pt x="57" y="182"/>
                  </a:lnTo>
                  <a:lnTo>
                    <a:pt x="57" y="193"/>
                  </a:lnTo>
                  <a:lnTo>
                    <a:pt x="51" y="205"/>
                  </a:lnTo>
                  <a:lnTo>
                    <a:pt x="45" y="211"/>
                  </a:lnTo>
                  <a:lnTo>
                    <a:pt x="45" y="222"/>
                  </a:lnTo>
                  <a:lnTo>
                    <a:pt x="39" y="227"/>
                  </a:lnTo>
                  <a:lnTo>
                    <a:pt x="34" y="239"/>
                  </a:lnTo>
                  <a:lnTo>
                    <a:pt x="28" y="245"/>
                  </a:lnTo>
                  <a:lnTo>
                    <a:pt x="17" y="256"/>
                  </a:lnTo>
                  <a:lnTo>
                    <a:pt x="11" y="262"/>
                  </a:lnTo>
                  <a:lnTo>
                    <a:pt x="11" y="267"/>
                  </a:lnTo>
                  <a:lnTo>
                    <a:pt x="11" y="273"/>
                  </a:lnTo>
                  <a:lnTo>
                    <a:pt x="11" y="279"/>
                  </a:lnTo>
                  <a:lnTo>
                    <a:pt x="11" y="285"/>
                  </a:lnTo>
                  <a:lnTo>
                    <a:pt x="17" y="290"/>
                  </a:lnTo>
                  <a:lnTo>
                    <a:pt x="22" y="296"/>
                  </a:lnTo>
                  <a:lnTo>
                    <a:pt x="22" y="302"/>
                  </a:lnTo>
                  <a:lnTo>
                    <a:pt x="28" y="307"/>
                  </a:lnTo>
                  <a:lnTo>
                    <a:pt x="28" y="313"/>
                  </a:lnTo>
                  <a:lnTo>
                    <a:pt x="28" y="319"/>
                  </a:lnTo>
                  <a:lnTo>
                    <a:pt x="28" y="324"/>
                  </a:lnTo>
                  <a:lnTo>
                    <a:pt x="28" y="330"/>
                  </a:lnTo>
                  <a:lnTo>
                    <a:pt x="28" y="336"/>
                  </a:lnTo>
                  <a:lnTo>
                    <a:pt x="28" y="336"/>
                  </a:lnTo>
                  <a:lnTo>
                    <a:pt x="28" y="341"/>
                  </a:lnTo>
                  <a:lnTo>
                    <a:pt x="28" y="347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1"/>
                  </a:lnTo>
                  <a:lnTo>
                    <a:pt x="45" y="341"/>
                  </a:lnTo>
                  <a:lnTo>
                    <a:pt x="45" y="336"/>
                  </a:lnTo>
                  <a:lnTo>
                    <a:pt x="51" y="336"/>
                  </a:lnTo>
                  <a:lnTo>
                    <a:pt x="51" y="330"/>
                  </a:lnTo>
                  <a:lnTo>
                    <a:pt x="57" y="324"/>
                  </a:lnTo>
                  <a:lnTo>
                    <a:pt x="62" y="324"/>
                  </a:lnTo>
                  <a:lnTo>
                    <a:pt x="73" y="319"/>
                  </a:lnTo>
                  <a:lnTo>
                    <a:pt x="79" y="319"/>
                  </a:lnTo>
                  <a:lnTo>
                    <a:pt x="85" y="313"/>
                  </a:lnTo>
                  <a:lnTo>
                    <a:pt x="91" y="313"/>
                  </a:lnTo>
                  <a:lnTo>
                    <a:pt x="96" y="313"/>
                  </a:lnTo>
                  <a:lnTo>
                    <a:pt x="102" y="319"/>
                  </a:lnTo>
                  <a:lnTo>
                    <a:pt x="107" y="319"/>
                  </a:lnTo>
                  <a:lnTo>
                    <a:pt x="113" y="319"/>
                  </a:lnTo>
                  <a:lnTo>
                    <a:pt x="119" y="324"/>
                  </a:lnTo>
                  <a:lnTo>
                    <a:pt x="119" y="330"/>
                  </a:lnTo>
                  <a:lnTo>
                    <a:pt x="125" y="336"/>
                  </a:lnTo>
                  <a:lnTo>
                    <a:pt x="125" y="341"/>
                  </a:lnTo>
                  <a:lnTo>
                    <a:pt x="119" y="347"/>
                  </a:lnTo>
                  <a:lnTo>
                    <a:pt x="119" y="353"/>
                  </a:lnTo>
                  <a:lnTo>
                    <a:pt x="119" y="358"/>
                  </a:lnTo>
                  <a:lnTo>
                    <a:pt x="119" y="370"/>
                  </a:lnTo>
                  <a:lnTo>
                    <a:pt x="119" y="376"/>
                  </a:lnTo>
                  <a:lnTo>
                    <a:pt x="125" y="381"/>
                  </a:lnTo>
                  <a:lnTo>
                    <a:pt x="125" y="392"/>
                  </a:lnTo>
                  <a:lnTo>
                    <a:pt x="131" y="392"/>
                  </a:lnTo>
                  <a:lnTo>
                    <a:pt x="136" y="392"/>
                  </a:lnTo>
                  <a:lnTo>
                    <a:pt x="147" y="392"/>
                  </a:lnTo>
                  <a:lnTo>
                    <a:pt x="153" y="392"/>
                  </a:lnTo>
                  <a:lnTo>
                    <a:pt x="153" y="392"/>
                  </a:lnTo>
                  <a:lnTo>
                    <a:pt x="153" y="398"/>
                  </a:lnTo>
                  <a:lnTo>
                    <a:pt x="153" y="398"/>
                  </a:lnTo>
                  <a:lnTo>
                    <a:pt x="153" y="404"/>
                  </a:lnTo>
                  <a:lnTo>
                    <a:pt x="147" y="416"/>
                  </a:lnTo>
                  <a:lnTo>
                    <a:pt x="142" y="426"/>
                  </a:lnTo>
                  <a:lnTo>
                    <a:pt x="136" y="432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31" y="455"/>
                  </a:lnTo>
                  <a:lnTo>
                    <a:pt x="131" y="455"/>
                  </a:lnTo>
                  <a:lnTo>
                    <a:pt x="131" y="461"/>
                  </a:lnTo>
                  <a:lnTo>
                    <a:pt x="142" y="461"/>
                  </a:lnTo>
                  <a:lnTo>
                    <a:pt x="147" y="466"/>
                  </a:lnTo>
                  <a:lnTo>
                    <a:pt x="153" y="466"/>
                  </a:lnTo>
                  <a:lnTo>
                    <a:pt x="159" y="466"/>
                  </a:lnTo>
                  <a:lnTo>
                    <a:pt x="164" y="466"/>
                  </a:lnTo>
                  <a:lnTo>
                    <a:pt x="170" y="472"/>
                  </a:lnTo>
                  <a:lnTo>
                    <a:pt x="176" y="472"/>
                  </a:lnTo>
                  <a:lnTo>
                    <a:pt x="181" y="472"/>
                  </a:lnTo>
                  <a:lnTo>
                    <a:pt x="187" y="483"/>
                  </a:lnTo>
                  <a:lnTo>
                    <a:pt x="187" y="489"/>
                  </a:lnTo>
                  <a:lnTo>
                    <a:pt x="187" y="501"/>
                  </a:lnTo>
                  <a:lnTo>
                    <a:pt x="193" y="512"/>
                  </a:lnTo>
                  <a:lnTo>
                    <a:pt x="193" y="517"/>
                  </a:lnTo>
                  <a:lnTo>
                    <a:pt x="198" y="529"/>
                  </a:lnTo>
                  <a:lnTo>
                    <a:pt x="198" y="535"/>
                  </a:lnTo>
                  <a:lnTo>
                    <a:pt x="198" y="541"/>
                  </a:lnTo>
                  <a:lnTo>
                    <a:pt x="216" y="546"/>
                  </a:lnTo>
                  <a:lnTo>
                    <a:pt x="227" y="550"/>
                  </a:lnTo>
                  <a:lnTo>
                    <a:pt x="238" y="556"/>
                  </a:lnTo>
                  <a:lnTo>
                    <a:pt x="256" y="556"/>
                  </a:lnTo>
                  <a:lnTo>
                    <a:pt x="250" y="562"/>
                  </a:lnTo>
                  <a:lnTo>
                    <a:pt x="250" y="568"/>
                  </a:lnTo>
                  <a:lnTo>
                    <a:pt x="244" y="574"/>
                  </a:lnTo>
                  <a:lnTo>
                    <a:pt x="244" y="579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Freeform 496"/>
            <p:cNvSpPr>
              <a:spLocks noChangeArrowheads="1"/>
            </p:cNvSpPr>
            <p:nvPr/>
          </p:nvSpPr>
          <p:spPr bwMode="auto">
            <a:xfrm>
              <a:off x="7664450" y="3789363"/>
              <a:ext cx="147638" cy="53975"/>
            </a:xfrm>
            <a:custGeom>
              <a:avLst/>
              <a:gdLst>
                <a:gd name="T0" fmla="*/ 0 w 410"/>
                <a:gd name="T1" fmla="*/ 51 h 149"/>
                <a:gd name="T2" fmla="*/ 5 w 410"/>
                <a:gd name="T3" fmla="*/ 45 h 149"/>
                <a:gd name="T4" fmla="*/ 16 w 410"/>
                <a:gd name="T5" fmla="*/ 39 h 149"/>
                <a:gd name="T6" fmla="*/ 22 w 410"/>
                <a:gd name="T7" fmla="*/ 34 h 149"/>
                <a:gd name="T8" fmla="*/ 34 w 410"/>
                <a:gd name="T9" fmla="*/ 29 h 149"/>
                <a:gd name="T10" fmla="*/ 45 w 410"/>
                <a:gd name="T11" fmla="*/ 34 h 149"/>
                <a:gd name="T12" fmla="*/ 51 w 410"/>
                <a:gd name="T13" fmla="*/ 39 h 149"/>
                <a:gd name="T14" fmla="*/ 62 w 410"/>
                <a:gd name="T15" fmla="*/ 45 h 149"/>
                <a:gd name="T16" fmla="*/ 74 w 410"/>
                <a:gd name="T17" fmla="*/ 45 h 149"/>
                <a:gd name="T18" fmla="*/ 85 w 410"/>
                <a:gd name="T19" fmla="*/ 45 h 149"/>
                <a:gd name="T20" fmla="*/ 96 w 410"/>
                <a:gd name="T21" fmla="*/ 39 h 149"/>
                <a:gd name="T22" fmla="*/ 107 w 410"/>
                <a:gd name="T23" fmla="*/ 34 h 149"/>
                <a:gd name="T24" fmla="*/ 119 w 410"/>
                <a:gd name="T25" fmla="*/ 34 h 149"/>
                <a:gd name="T26" fmla="*/ 136 w 410"/>
                <a:gd name="T27" fmla="*/ 34 h 149"/>
                <a:gd name="T28" fmla="*/ 147 w 410"/>
                <a:gd name="T29" fmla="*/ 34 h 149"/>
                <a:gd name="T30" fmla="*/ 159 w 410"/>
                <a:gd name="T31" fmla="*/ 29 h 149"/>
                <a:gd name="T32" fmla="*/ 170 w 410"/>
                <a:gd name="T33" fmla="*/ 29 h 149"/>
                <a:gd name="T34" fmla="*/ 175 w 410"/>
                <a:gd name="T35" fmla="*/ 23 h 149"/>
                <a:gd name="T36" fmla="*/ 187 w 410"/>
                <a:gd name="T37" fmla="*/ 17 h 149"/>
                <a:gd name="T38" fmla="*/ 193 w 410"/>
                <a:gd name="T39" fmla="*/ 11 h 149"/>
                <a:gd name="T40" fmla="*/ 204 w 410"/>
                <a:gd name="T41" fmla="*/ 0 h 149"/>
                <a:gd name="T42" fmla="*/ 210 w 410"/>
                <a:gd name="T43" fmla="*/ 5 h 149"/>
                <a:gd name="T44" fmla="*/ 215 w 410"/>
                <a:gd name="T45" fmla="*/ 5 h 149"/>
                <a:gd name="T46" fmla="*/ 221 w 410"/>
                <a:gd name="T47" fmla="*/ 11 h 149"/>
                <a:gd name="T48" fmla="*/ 227 w 410"/>
                <a:gd name="T49" fmla="*/ 11 h 149"/>
                <a:gd name="T50" fmla="*/ 238 w 410"/>
                <a:gd name="T51" fmla="*/ 11 h 149"/>
                <a:gd name="T52" fmla="*/ 244 w 410"/>
                <a:gd name="T53" fmla="*/ 17 h 149"/>
                <a:gd name="T54" fmla="*/ 250 w 410"/>
                <a:gd name="T55" fmla="*/ 17 h 149"/>
                <a:gd name="T56" fmla="*/ 255 w 410"/>
                <a:gd name="T57" fmla="*/ 23 h 149"/>
                <a:gd name="T58" fmla="*/ 266 w 410"/>
                <a:gd name="T59" fmla="*/ 23 h 149"/>
                <a:gd name="T60" fmla="*/ 272 w 410"/>
                <a:gd name="T61" fmla="*/ 29 h 149"/>
                <a:gd name="T62" fmla="*/ 278 w 410"/>
                <a:gd name="T63" fmla="*/ 29 h 149"/>
                <a:gd name="T64" fmla="*/ 284 w 410"/>
                <a:gd name="T65" fmla="*/ 29 h 149"/>
                <a:gd name="T66" fmla="*/ 284 w 410"/>
                <a:gd name="T67" fmla="*/ 39 h 149"/>
                <a:gd name="T68" fmla="*/ 284 w 410"/>
                <a:gd name="T69" fmla="*/ 51 h 149"/>
                <a:gd name="T70" fmla="*/ 284 w 410"/>
                <a:gd name="T71" fmla="*/ 63 h 149"/>
                <a:gd name="T72" fmla="*/ 278 w 410"/>
                <a:gd name="T73" fmla="*/ 68 h 149"/>
                <a:gd name="T74" fmla="*/ 284 w 410"/>
                <a:gd name="T75" fmla="*/ 79 h 149"/>
                <a:gd name="T76" fmla="*/ 290 w 410"/>
                <a:gd name="T77" fmla="*/ 85 h 149"/>
                <a:gd name="T78" fmla="*/ 295 w 410"/>
                <a:gd name="T79" fmla="*/ 96 h 149"/>
                <a:gd name="T80" fmla="*/ 295 w 410"/>
                <a:gd name="T81" fmla="*/ 102 h 149"/>
                <a:gd name="T82" fmla="*/ 300 w 410"/>
                <a:gd name="T83" fmla="*/ 108 h 149"/>
                <a:gd name="T84" fmla="*/ 306 w 410"/>
                <a:gd name="T85" fmla="*/ 114 h 149"/>
                <a:gd name="T86" fmla="*/ 312 w 410"/>
                <a:gd name="T87" fmla="*/ 119 h 149"/>
                <a:gd name="T88" fmla="*/ 312 w 410"/>
                <a:gd name="T89" fmla="*/ 125 h 149"/>
                <a:gd name="T90" fmla="*/ 324 w 410"/>
                <a:gd name="T91" fmla="*/ 130 h 149"/>
                <a:gd name="T92" fmla="*/ 329 w 410"/>
                <a:gd name="T93" fmla="*/ 130 h 149"/>
                <a:gd name="T94" fmla="*/ 340 w 410"/>
                <a:gd name="T95" fmla="*/ 136 h 149"/>
                <a:gd name="T96" fmla="*/ 346 w 410"/>
                <a:gd name="T97" fmla="*/ 136 h 149"/>
                <a:gd name="T98" fmla="*/ 352 w 410"/>
                <a:gd name="T99" fmla="*/ 136 h 149"/>
                <a:gd name="T100" fmla="*/ 358 w 410"/>
                <a:gd name="T101" fmla="*/ 136 h 149"/>
                <a:gd name="T102" fmla="*/ 363 w 410"/>
                <a:gd name="T103" fmla="*/ 136 h 149"/>
                <a:gd name="T104" fmla="*/ 369 w 410"/>
                <a:gd name="T105" fmla="*/ 136 h 149"/>
                <a:gd name="T106" fmla="*/ 380 w 410"/>
                <a:gd name="T107" fmla="*/ 136 h 149"/>
                <a:gd name="T108" fmla="*/ 386 w 410"/>
                <a:gd name="T109" fmla="*/ 142 h 149"/>
                <a:gd name="T110" fmla="*/ 397 w 410"/>
                <a:gd name="T111" fmla="*/ 148 h 149"/>
                <a:gd name="T112" fmla="*/ 409 w 410"/>
                <a:gd name="T113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0" h="149">
                  <a:moveTo>
                    <a:pt x="0" y="51"/>
                  </a:moveTo>
                  <a:lnTo>
                    <a:pt x="5" y="45"/>
                  </a:lnTo>
                  <a:lnTo>
                    <a:pt x="16" y="39"/>
                  </a:lnTo>
                  <a:lnTo>
                    <a:pt x="22" y="34"/>
                  </a:lnTo>
                  <a:lnTo>
                    <a:pt x="34" y="29"/>
                  </a:lnTo>
                  <a:lnTo>
                    <a:pt x="45" y="34"/>
                  </a:lnTo>
                  <a:lnTo>
                    <a:pt x="51" y="39"/>
                  </a:lnTo>
                  <a:lnTo>
                    <a:pt x="62" y="45"/>
                  </a:lnTo>
                  <a:lnTo>
                    <a:pt x="74" y="45"/>
                  </a:lnTo>
                  <a:lnTo>
                    <a:pt x="85" y="45"/>
                  </a:lnTo>
                  <a:lnTo>
                    <a:pt x="96" y="39"/>
                  </a:lnTo>
                  <a:lnTo>
                    <a:pt x="107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47" y="34"/>
                  </a:lnTo>
                  <a:lnTo>
                    <a:pt x="159" y="29"/>
                  </a:lnTo>
                  <a:lnTo>
                    <a:pt x="170" y="29"/>
                  </a:lnTo>
                  <a:lnTo>
                    <a:pt x="175" y="23"/>
                  </a:lnTo>
                  <a:lnTo>
                    <a:pt x="187" y="17"/>
                  </a:lnTo>
                  <a:lnTo>
                    <a:pt x="193" y="11"/>
                  </a:lnTo>
                  <a:lnTo>
                    <a:pt x="204" y="0"/>
                  </a:lnTo>
                  <a:lnTo>
                    <a:pt x="210" y="5"/>
                  </a:lnTo>
                  <a:lnTo>
                    <a:pt x="215" y="5"/>
                  </a:lnTo>
                  <a:lnTo>
                    <a:pt x="221" y="11"/>
                  </a:lnTo>
                  <a:lnTo>
                    <a:pt x="227" y="11"/>
                  </a:lnTo>
                  <a:lnTo>
                    <a:pt x="238" y="11"/>
                  </a:lnTo>
                  <a:lnTo>
                    <a:pt x="244" y="17"/>
                  </a:lnTo>
                  <a:lnTo>
                    <a:pt x="250" y="17"/>
                  </a:lnTo>
                  <a:lnTo>
                    <a:pt x="255" y="23"/>
                  </a:lnTo>
                  <a:lnTo>
                    <a:pt x="266" y="23"/>
                  </a:lnTo>
                  <a:lnTo>
                    <a:pt x="272" y="29"/>
                  </a:lnTo>
                  <a:lnTo>
                    <a:pt x="278" y="29"/>
                  </a:lnTo>
                  <a:lnTo>
                    <a:pt x="284" y="29"/>
                  </a:lnTo>
                  <a:lnTo>
                    <a:pt x="284" y="39"/>
                  </a:lnTo>
                  <a:lnTo>
                    <a:pt x="284" y="51"/>
                  </a:lnTo>
                  <a:lnTo>
                    <a:pt x="284" y="63"/>
                  </a:lnTo>
                  <a:lnTo>
                    <a:pt x="278" y="68"/>
                  </a:lnTo>
                  <a:lnTo>
                    <a:pt x="284" y="79"/>
                  </a:lnTo>
                  <a:lnTo>
                    <a:pt x="290" y="85"/>
                  </a:lnTo>
                  <a:lnTo>
                    <a:pt x="295" y="96"/>
                  </a:lnTo>
                  <a:lnTo>
                    <a:pt x="295" y="102"/>
                  </a:lnTo>
                  <a:lnTo>
                    <a:pt x="300" y="108"/>
                  </a:lnTo>
                  <a:lnTo>
                    <a:pt x="306" y="114"/>
                  </a:lnTo>
                  <a:lnTo>
                    <a:pt x="312" y="119"/>
                  </a:lnTo>
                  <a:lnTo>
                    <a:pt x="312" y="125"/>
                  </a:lnTo>
                  <a:lnTo>
                    <a:pt x="324" y="130"/>
                  </a:lnTo>
                  <a:lnTo>
                    <a:pt x="329" y="130"/>
                  </a:lnTo>
                  <a:lnTo>
                    <a:pt x="340" y="136"/>
                  </a:lnTo>
                  <a:lnTo>
                    <a:pt x="346" y="136"/>
                  </a:lnTo>
                  <a:lnTo>
                    <a:pt x="352" y="136"/>
                  </a:lnTo>
                  <a:lnTo>
                    <a:pt x="358" y="136"/>
                  </a:lnTo>
                  <a:lnTo>
                    <a:pt x="363" y="136"/>
                  </a:lnTo>
                  <a:lnTo>
                    <a:pt x="369" y="136"/>
                  </a:lnTo>
                  <a:lnTo>
                    <a:pt x="380" y="136"/>
                  </a:lnTo>
                  <a:lnTo>
                    <a:pt x="386" y="142"/>
                  </a:lnTo>
                  <a:lnTo>
                    <a:pt x="397" y="148"/>
                  </a:lnTo>
                  <a:lnTo>
                    <a:pt x="409" y="148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Freeform 497"/>
            <p:cNvSpPr>
              <a:spLocks noChangeArrowheads="1"/>
            </p:cNvSpPr>
            <p:nvPr/>
          </p:nvSpPr>
          <p:spPr bwMode="auto">
            <a:xfrm>
              <a:off x="7629525" y="3803650"/>
              <a:ext cx="34925" cy="57150"/>
            </a:xfrm>
            <a:custGeom>
              <a:avLst/>
              <a:gdLst>
                <a:gd name="T0" fmla="*/ 0 w 98"/>
                <a:gd name="T1" fmla="*/ 159 h 160"/>
                <a:gd name="T2" fmla="*/ 0 w 98"/>
                <a:gd name="T3" fmla="*/ 159 h 160"/>
                <a:gd name="T4" fmla="*/ 17 w 98"/>
                <a:gd name="T5" fmla="*/ 159 h 160"/>
                <a:gd name="T6" fmla="*/ 17 w 98"/>
                <a:gd name="T7" fmla="*/ 159 h 160"/>
                <a:gd name="T8" fmla="*/ 28 w 98"/>
                <a:gd name="T9" fmla="*/ 159 h 160"/>
                <a:gd name="T10" fmla="*/ 28 w 98"/>
                <a:gd name="T11" fmla="*/ 159 h 160"/>
                <a:gd name="T12" fmla="*/ 46 w 98"/>
                <a:gd name="T13" fmla="*/ 159 h 160"/>
                <a:gd name="T14" fmla="*/ 46 w 98"/>
                <a:gd name="T15" fmla="*/ 159 h 160"/>
                <a:gd name="T16" fmla="*/ 46 w 98"/>
                <a:gd name="T17" fmla="*/ 159 h 160"/>
                <a:gd name="T18" fmla="*/ 51 w 98"/>
                <a:gd name="T19" fmla="*/ 153 h 160"/>
                <a:gd name="T20" fmla="*/ 57 w 98"/>
                <a:gd name="T21" fmla="*/ 142 h 160"/>
                <a:gd name="T22" fmla="*/ 57 w 98"/>
                <a:gd name="T23" fmla="*/ 136 h 160"/>
                <a:gd name="T24" fmla="*/ 62 w 98"/>
                <a:gd name="T25" fmla="*/ 124 h 160"/>
                <a:gd name="T26" fmla="*/ 62 w 98"/>
                <a:gd name="T27" fmla="*/ 115 h 160"/>
                <a:gd name="T28" fmla="*/ 62 w 98"/>
                <a:gd name="T29" fmla="*/ 103 h 160"/>
                <a:gd name="T30" fmla="*/ 62 w 98"/>
                <a:gd name="T31" fmla="*/ 86 h 160"/>
                <a:gd name="T32" fmla="*/ 62 w 98"/>
                <a:gd name="T33" fmla="*/ 75 h 160"/>
                <a:gd name="T34" fmla="*/ 57 w 98"/>
                <a:gd name="T35" fmla="*/ 63 h 160"/>
                <a:gd name="T36" fmla="*/ 57 w 98"/>
                <a:gd name="T37" fmla="*/ 52 h 160"/>
                <a:gd name="T38" fmla="*/ 51 w 98"/>
                <a:gd name="T39" fmla="*/ 46 h 160"/>
                <a:gd name="T40" fmla="*/ 46 w 98"/>
                <a:gd name="T41" fmla="*/ 35 h 160"/>
                <a:gd name="T42" fmla="*/ 51 w 98"/>
                <a:gd name="T43" fmla="*/ 29 h 160"/>
                <a:gd name="T44" fmla="*/ 51 w 98"/>
                <a:gd name="T45" fmla="*/ 18 h 160"/>
                <a:gd name="T46" fmla="*/ 57 w 98"/>
                <a:gd name="T47" fmla="*/ 12 h 160"/>
                <a:gd name="T48" fmla="*/ 62 w 98"/>
                <a:gd name="T49" fmla="*/ 0 h 160"/>
                <a:gd name="T50" fmla="*/ 68 w 98"/>
                <a:gd name="T51" fmla="*/ 6 h 160"/>
                <a:gd name="T52" fmla="*/ 79 w 98"/>
                <a:gd name="T53" fmla="*/ 6 h 160"/>
                <a:gd name="T54" fmla="*/ 85 w 98"/>
                <a:gd name="T55" fmla="*/ 12 h 160"/>
                <a:gd name="T56" fmla="*/ 97 w 98"/>
                <a:gd name="T57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160">
                  <a:moveTo>
                    <a:pt x="0" y="159"/>
                  </a:moveTo>
                  <a:lnTo>
                    <a:pt x="0" y="159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28" y="159"/>
                  </a:lnTo>
                  <a:lnTo>
                    <a:pt x="28" y="159"/>
                  </a:lnTo>
                  <a:lnTo>
                    <a:pt x="46" y="159"/>
                  </a:lnTo>
                  <a:lnTo>
                    <a:pt x="46" y="159"/>
                  </a:lnTo>
                  <a:lnTo>
                    <a:pt x="46" y="159"/>
                  </a:lnTo>
                  <a:lnTo>
                    <a:pt x="51" y="153"/>
                  </a:lnTo>
                  <a:lnTo>
                    <a:pt x="57" y="142"/>
                  </a:lnTo>
                  <a:lnTo>
                    <a:pt x="57" y="136"/>
                  </a:lnTo>
                  <a:lnTo>
                    <a:pt x="62" y="124"/>
                  </a:lnTo>
                  <a:lnTo>
                    <a:pt x="62" y="115"/>
                  </a:lnTo>
                  <a:lnTo>
                    <a:pt x="62" y="103"/>
                  </a:lnTo>
                  <a:lnTo>
                    <a:pt x="62" y="86"/>
                  </a:lnTo>
                  <a:lnTo>
                    <a:pt x="62" y="75"/>
                  </a:lnTo>
                  <a:lnTo>
                    <a:pt x="57" y="63"/>
                  </a:lnTo>
                  <a:lnTo>
                    <a:pt x="57" y="52"/>
                  </a:lnTo>
                  <a:lnTo>
                    <a:pt x="51" y="46"/>
                  </a:lnTo>
                  <a:lnTo>
                    <a:pt x="46" y="35"/>
                  </a:lnTo>
                  <a:lnTo>
                    <a:pt x="51" y="29"/>
                  </a:lnTo>
                  <a:lnTo>
                    <a:pt x="51" y="18"/>
                  </a:lnTo>
                  <a:lnTo>
                    <a:pt x="57" y="12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9" y="6"/>
                  </a:lnTo>
                  <a:lnTo>
                    <a:pt x="85" y="12"/>
                  </a:lnTo>
                  <a:lnTo>
                    <a:pt x="97" y="1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Freeform 498"/>
            <p:cNvSpPr>
              <a:spLocks noChangeArrowheads="1"/>
            </p:cNvSpPr>
            <p:nvPr/>
          </p:nvSpPr>
          <p:spPr bwMode="auto">
            <a:xfrm>
              <a:off x="7613650" y="3859213"/>
              <a:ext cx="14288" cy="28575"/>
            </a:xfrm>
            <a:custGeom>
              <a:avLst/>
              <a:gdLst>
                <a:gd name="T0" fmla="*/ 40 w 41"/>
                <a:gd name="T1" fmla="*/ 0 h 81"/>
                <a:gd name="T2" fmla="*/ 34 w 41"/>
                <a:gd name="T3" fmla="*/ 11 h 81"/>
                <a:gd name="T4" fmla="*/ 28 w 41"/>
                <a:gd name="T5" fmla="*/ 23 h 81"/>
                <a:gd name="T6" fmla="*/ 23 w 41"/>
                <a:gd name="T7" fmla="*/ 29 h 81"/>
                <a:gd name="T8" fmla="*/ 12 w 41"/>
                <a:gd name="T9" fmla="*/ 40 h 81"/>
                <a:gd name="T10" fmla="*/ 12 w 41"/>
                <a:gd name="T11" fmla="*/ 51 h 81"/>
                <a:gd name="T12" fmla="*/ 12 w 41"/>
                <a:gd name="T13" fmla="*/ 57 h 81"/>
                <a:gd name="T14" fmla="*/ 12 w 41"/>
                <a:gd name="T15" fmla="*/ 62 h 81"/>
                <a:gd name="T16" fmla="*/ 12 w 41"/>
                <a:gd name="T17" fmla="*/ 74 h 81"/>
                <a:gd name="T18" fmla="*/ 6 w 41"/>
                <a:gd name="T19" fmla="*/ 74 h 81"/>
                <a:gd name="T20" fmla="*/ 6 w 41"/>
                <a:gd name="T21" fmla="*/ 74 h 81"/>
                <a:gd name="T22" fmla="*/ 6 w 41"/>
                <a:gd name="T23" fmla="*/ 80 h 81"/>
                <a:gd name="T24" fmla="*/ 0 w 41"/>
                <a:gd name="T2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81">
                  <a:moveTo>
                    <a:pt x="40" y="0"/>
                  </a:moveTo>
                  <a:lnTo>
                    <a:pt x="34" y="11"/>
                  </a:lnTo>
                  <a:lnTo>
                    <a:pt x="28" y="23"/>
                  </a:lnTo>
                  <a:lnTo>
                    <a:pt x="23" y="29"/>
                  </a:lnTo>
                  <a:lnTo>
                    <a:pt x="12" y="40"/>
                  </a:lnTo>
                  <a:lnTo>
                    <a:pt x="12" y="51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80"/>
                  </a:lnTo>
                  <a:lnTo>
                    <a:pt x="0" y="8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Freeform 499"/>
            <p:cNvSpPr>
              <a:spLocks noChangeArrowheads="1"/>
            </p:cNvSpPr>
            <p:nvPr/>
          </p:nvSpPr>
          <p:spPr bwMode="auto">
            <a:xfrm>
              <a:off x="5384800" y="4397375"/>
              <a:ext cx="141288" cy="266700"/>
            </a:xfrm>
            <a:custGeom>
              <a:avLst/>
              <a:gdLst>
                <a:gd name="T0" fmla="*/ 0 w 393"/>
                <a:gd name="T1" fmla="*/ 705 h 740"/>
                <a:gd name="T2" fmla="*/ 5 w 393"/>
                <a:gd name="T3" fmla="*/ 711 h 740"/>
                <a:gd name="T4" fmla="*/ 17 w 393"/>
                <a:gd name="T5" fmla="*/ 705 h 740"/>
                <a:gd name="T6" fmla="*/ 28 w 393"/>
                <a:gd name="T7" fmla="*/ 699 h 740"/>
                <a:gd name="T8" fmla="*/ 51 w 393"/>
                <a:gd name="T9" fmla="*/ 699 h 740"/>
                <a:gd name="T10" fmla="*/ 62 w 393"/>
                <a:gd name="T11" fmla="*/ 705 h 740"/>
                <a:gd name="T12" fmla="*/ 74 w 393"/>
                <a:gd name="T13" fmla="*/ 699 h 740"/>
                <a:gd name="T14" fmla="*/ 68 w 393"/>
                <a:gd name="T15" fmla="*/ 676 h 740"/>
                <a:gd name="T16" fmla="*/ 68 w 393"/>
                <a:gd name="T17" fmla="*/ 671 h 740"/>
                <a:gd name="T18" fmla="*/ 74 w 393"/>
                <a:gd name="T19" fmla="*/ 671 h 740"/>
                <a:gd name="T20" fmla="*/ 85 w 393"/>
                <a:gd name="T21" fmla="*/ 671 h 740"/>
                <a:gd name="T22" fmla="*/ 108 w 393"/>
                <a:gd name="T23" fmla="*/ 676 h 740"/>
                <a:gd name="T24" fmla="*/ 119 w 393"/>
                <a:gd name="T25" fmla="*/ 671 h 740"/>
                <a:gd name="T26" fmla="*/ 130 w 393"/>
                <a:gd name="T27" fmla="*/ 665 h 740"/>
                <a:gd name="T28" fmla="*/ 125 w 393"/>
                <a:gd name="T29" fmla="*/ 705 h 740"/>
                <a:gd name="T30" fmla="*/ 130 w 393"/>
                <a:gd name="T31" fmla="*/ 727 h 740"/>
                <a:gd name="T32" fmla="*/ 142 w 393"/>
                <a:gd name="T33" fmla="*/ 733 h 740"/>
                <a:gd name="T34" fmla="*/ 159 w 393"/>
                <a:gd name="T35" fmla="*/ 727 h 740"/>
                <a:gd name="T36" fmla="*/ 187 w 393"/>
                <a:gd name="T37" fmla="*/ 716 h 740"/>
                <a:gd name="T38" fmla="*/ 210 w 393"/>
                <a:gd name="T39" fmla="*/ 699 h 740"/>
                <a:gd name="T40" fmla="*/ 227 w 393"/>
                <a:gd name="T41" fmla="*/ 682 h 740"/>
                <a:gd name="T42" fmla="*/ 233 w 393"/>
                <a:gd name="T43" fmla="*/ 659 h 740"/>
                <a:gd name="T44" fmla="*/ 250 w 393"/>
                <a:gd name="T45" fmla="*/ 637 h 740"/>
                <a:gd name="T46" fmla="*/ 255 w 393"/>
                <a:gd name="T47" fmla="*/ 620 h 740"/>
                <a:gd name="T48" fmla="*/ 255 w 393"/>
                <a:gd name="T49" fmla="*/ 597 h 740"/>
                <a:gd name="T50" fmla="*/ 267 w 393"/>
                <a:gd name="T51" fmla="*/ 580 h 740"/>
                <a:gd name="T52" fmla="*/ 267 w 393"/>
                <a:gd name="T53" fmla="*/ 562 h 740"/>
                <a:gd name="T54" fmla="*/ 267 w 393"/>
                <a:gd name="T55" fmla="*/ 546 h 740"/>
                <a:gd name="T56" fmla="*/ 267 w 393"/>
                <a:gd name="T57" fmla="*/ 523 h 740"/>
                <a:gd name="T58" fmla="*/ 273 w 393"/>
                <a:gd name="T59" fmla="*/ 500 h 740"/>
                <a:gd name="T60" fmla="*/ 278 w 393"/>
                <a:gd name="T61" fmla="*/ 483 h 740"/>
                <a:gd name="T62" fmla="*/ 284 w 393"/>
                <a:gd name="T63" fmla="*/ 461 h 740"/>
                <a:gd name="T64" fmla="*/ 295 w 393"/>
                <a:gd name="T65" fmla="*/ 437 h 740"/>
                <a:gd name="T66" fmla="*/ 306 w 393"/>
                <a:gd name="T67" fmla="*/ 421 h 740"/>
                <a:gd name="T68" fmla="*/ 306 w 393"/>
                <a:gd name="T69" fmla="*/ 427 h 740"/>
                <a:gd name="T70" fmla="*/ 312 w 393"/>
                <a:gd name="T71" fmla="*/ 409 h 740"/>
                <a:gd name="T72" fmla="*/ 312 w 393"/>
                <a:gd name="T73" fmla="*/ 381 h 740"/>
                <a:gd name="T74" fmla="*/ 318 w 393"/>
                <a:gd name="T75" fmla="*/ 358 h 740"/>
                <a:gd name="T76" fmla="*/ 335 w 393"/>
                <a:gd name="T77" fmla="*/ 335 h 740"/>
                <a:gd name="T78" fmla="*/ 346 w 393"/>
                <a:gd name="T79" fmla="*/ 313 h 740"/>
                <a:gd name="T80" fmla="*/ 352 w 393"/>
                <a:gd name="T81" fmla="*/ 284 h 740"/>
                <a:gd name="T82" fmla="*/ 352 w 393"/>
                <a:gd name="T83" fmla="*/ 256 h 740"/>
                <a:gd name="T84" fmla="*/ 346 w 393"/>
                <a:gd name="T85" fmla="*/ 227 h 740"/>
                <a:gd name="T86" fmla="*/ 346 w 393"/>
                <a:gd name="T87" fmla="*/ 205 h 740"/>
                <a:gd name="T88" fmla="*/ 346 w 393"/>
                <a:gd name="T89" fmla="*/ 182 h 740"/>
                <a:gd name="T90" fmla="*/ 352 w 393"/>
                <a:gd name="T91" fmla="*/ 153 h 740"/>
                <a:gd name="T92" fmla="*/ 352 w 393"/>
                <a:gd name="T93" fmla="*/ 137 h 740"/>
                <a:gd name="T94" fmla="*/ 358 w 393"/>
                <a:gd name="T95" fmla="*/ 113 h 740"/>
                <a:gd name="T96" fmla="*/ 369 w 393"/>
                <a:gd name="T97" fmla="*/ 97 h 740"/>
                <a:gd name="T98" fmla="*/ 380 w 393"/>
                <a:gd name="T99" fmla="*/ 79 h 740"/>
                <a:gd name="T100" fmla="*/ 386 w 393"/>
                <a:gd name="T101" fmla="*/ 51 h 740"/>
                <a:gd name="T102" fmla="*/ 392 w 393"/>
                <a:gd name="T103" fmla="*/ 2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3" h="740">
                  <a:moveTo>
                    <a:pt x="0" y="705"/>
                  </a:moveTo>
                  <a:lnTo>
                    <a:pt x="0" y="705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5" y="711"/>
                  </a:lnTo>
                  <a:lnTo>
                    <a:pt x="5" y="711"/>
                  </a:lnTo>
                  <a:lnTo>
                    <a:pt x="11" y="711"/>
                  </a:lnTo>
                  <a:lnTo>
                    <a:pt x="11" y="711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28" y="699"/>
                  </a:lnTo>
                  <a:lnTo>
                    <a:pt x="28" y="699"/>
                  </a:lnTo>
                  <a:lnTo>
                    <a:pt x="40" y="699"/>
                  </a:lnTo>
                  <a:lnTo>
                    <a:pt x="40" y="699"/>
                  </a:lnTo>
                  <a:lnTo>
                    <a:pt x="51" y="699"/>
                  </a:lnTo>
                  <a:lnTo>
                    <a:pt x="51" y="699"/>
                  </a:lnTo>
                  <a:lnTo>
                    <a:pt x="62" y="705"/>
                  </a:lnTo>
                  <a:lnTo>
                    <a:pt x="62" y="705"/>
                  </a:lnTo>
                  <a:lnTo>
                    <a:pt x="68" y="699"/>
                  </a:lnTo>
                  <a:lnTo>
                    <a:pt x="74" y="699"/>
                  </a:lnTo>
                  <a:lnTo>
                    <a:pt x="74" y="699"/>
                  </a:lnTo>
                  <a:lnTo>
                    <a:pt x="74" y="688"/>
                  </a:lnTo>
                  <a:lnTo>
                    <a:pt x="74" y="688"/>
                  </a:lnTo>
                  <a:lnTo>
                    <a:pt x="68" y="676"/>
                  </a:lnTo>
                  <a:lnTo>
                    <a:pt x="68" y="676"/>
                  </a:lnTo>
                  <a:lnTo>
                    <a:pt x="68" y="671"/>
                  </a:lnTo>
                  <a:lnTo>
                    <a:pt x="68" y="671"/>
                  </a:lnTo>
                  <a:lnTo>
                    <a:pt x="68" y="671"/>
                  </a:lnTo>
                  <a:lnTo>
                    <a:pt x="68" y="671"/>
                  </a:lnTo>
                  <a:lnTo>
                    <a:pt x="74" y="671"/>
                  </a:lnTo>
                  <a:lnTo>
                    <a:pt x="74" y="671"/>
                  </a:lnTo>
                  <a:lnTo>
                    <a:pt x="85" y="671"/>
                  </a:lnTo>
                  <a:lnTo>
                    <a:pt x="85" y="671"/>
                  </a:lnTo>
                  <a:lnTo>
                    <a:pt x="96" y="676"/>
                  </a:lnTo>
                  <a:lnTo>
                    <a:pt x="96" y="676"/>
                  </a:lnTo>
                  <a:lnTo>
                    <a:pt x="108" y="676"/>
                  </a:lnTo>
                  <a:lnTo>
                    <a:pt x="108" y="676"/>
                  </a:lnTo>
                  <a:lnTo>
                    <a:pt x="119" y="671"/>
                  </a:lnTo>
                  <a:lnTo>
                    <a:pt x="119" y="671"/>
                  </a:lnTo>
                  <a:lnTo>
                    <a:pt x="125" y="671"/>
                  </a:lnTo>
                  <a:lnTo>
                    <a:pt x="125" y="671"/>
                  </a:lnTo>
                  <a:lnTo>
                    <a:pt x="130" y="665"/>
                  </a:lnTo>
                  <a:lnTo>
                    <a:pt x="130" y="676"/>
                  </a:lnTo>
                  <a:lnTo>
                    <a:pt x="125" y="693"/>
                  </a:lnTo>
                  <a:lnTo>
                    <a:pt x="125" y="705"/>
                  </a:lnTo>
                  <a:lnTo>
                    <a:pt x="125" y="716"/>
                  </a:lnTo>
                  <a:lnTo>
                    <a:pt x="130" y="722"/>
                  </a:lnTo>
                  <a:lnTo>
                    <a:pt x="130" y="727"/>
                  </a:lnTo>
                  <a:lnTo>
                    <a:pt x="130" y="733"/>
                  </a:lnTo>
                  <a:lnTo>
                    <a:pt x="130" y="739"/>
                  </a:lnTo>
                  <a:lnTo>
                    <a:pt x="142" y="733"/>
                  </a:lnTo>
                  <a:lnTo>
                    <a:pt x="147" y="733"/>
                  </a:lnTo>
                  <a:lnTo>
                    <a:pt x="153" y="727"/>
                  </a:lnTo>
                  <a:lnTo>
                    <a:pt x="159" y="727"/>
                  </a:lnTo>
                  <a:lnTo>
                    <a:pt x="170" y="722"/>
                  </a:lnTo>
                  <a:lnTo>
                    <a:pt x="176" y="722"/>
                  </a:lnTo>
                  <a:lnTo>
                    <a:pt x="187" y="716"/>
                  </a:lnTo>
                  <a:lnTo>
                    <a:pt x="199" y="716"/>
                  </a:lnTo>
                  <a:lnTo>
                    <a:pt x="205" y="711"/>
                  </a:lnTo>
                  <a:lnTo>
                    <a:pt x="210" y="699"/>
                  </a:lnTo>
                  <a:lnTo>
                    <a:pt x="221" y="693"/>
                  </a:lnTo>
                  <a:lnTo>
                    <a:pt x="227" y="688"/>
                  </a:lnTo>
                  <a:lnTo>
                    <a:pt x="227" y="682"/>
                  </a:lnTo>
                  <a:lnTo>
                    <a:pt x="233" y="671"/>
                  </a:lnTo>
                  <a:lnTo>
                    <a:pt x="233" y="665"/>
                  </a:lnTo>
                  <a:lnTo>
                    <a:pt x="233" y="659"/>
                  </a:lnTo>
                  <a:lnTo>
                    <a:pt x="239" y="654"/>
                  </a:lnTo>
                  <a:lnTo>
                    <a:pt x="244" y="648"/>
                  </a:lnTo>
                  <a:lnTo>
                    <a:pt x="250" y="637"/>
                  </a:lnTo>
                  <a:lnTo>
                    <a:pt x="250" y="631"/>
                  </a:lnTo>
                  <a:lnTo>
                    <a:pt x="255" y="625"/>
                  </a:lnTo>
                  <a:lnTo>
                    <a:pt x="255" y="620"/>
                  </a:lnTo>
                  <a:lnTo>
                    <a:pt x="255" y="608"/>
                  </a:lnTo>
                  <a:lnTo>
                    <a:pt x="255" y="602"/>
                  </a:lnTo>
                  <a:lnTo>
                    <a:pt x="255" y="597"/>
                  </a:lnTo>
                  <a:lnTo>
                    <a:pt x="261" y="591"/>
                  </a:lnTo>
                  <a:lnTo>
                    <a:pt x="261" y="586"/>
                  </a:lnTo>
                  <a:lnTo>
                    <a:pt x="267" y="580"/>
                  </a:lnTo>
                  <a:lnTo>
                    <a:pt x="267" y="574"/>
                  </a:lnTo>
                  <a:lnTo>
                    <a:pt x="267" y="568"/>
                  </a:lnTo>
                  <a:lnTo>
                    <a:pt x="267" y="562"/>
                  </a:lnTo>
                  <a:lnTo>
                    <a:pt x="267" y="557"/>
                  </a:lnTo>
                  <a:lnTo>
                    <a:pt x="267" y="552"/>
                  </a:lnTo>
                  <a:lnTo>
                    <a:pt x="267" y="546"/>
                  </a:lnTo>
                  <a:lnTo>
                    <a:pt x="267" y="534"/>
                  </a:lnTo>
                  <a:lnTo>
                    <a:pt x="267" y="528"/>
                  </a:lnTo>
                  <a:lnTo>
                    <a:pt x="267" y="523"/>
                  </a:lnTo>
                  <a:lnTo>
                    <a:pt x="267" y="517"/>
                  </a:lnTo>
                  <a:lnTo>
                    <a:pt x="273" y="512"/>
                  </a:lnTo>
                  <a:lnTo>
                    <a:pt x="273" y="500"/>
                  </a:lnTo>
                  <a:lnTo>
                    <a:pt x="273" y="495"/>
                  </a:lnTo>
                  <a:lnTo>
                    <a:pt x="278" y="489"/>
                  </a:lnTo>
                  <a:lnTo>
                    <a:pt x="278" y="483"/>
                  </a:lnTo>
                  <a:lnTo>
                    <a:pt x="278" y="477"/>
                  </a:lnTo>
                  <a:lnTo>
                    <a:pt x="284" y="466"/>
                  </a:lnTo>
                  <a:lnTo>
                    <a:pt x="284" y="461"/>
                  </a:lnTo>
                  <a:lnTo>
                    <a:pt x="284" y="449"/>
                  </a:lnTo>
                  <a:lnTo>
                    <a:pt x="290" y="443"/>
                  </a:lnTo>
                  <a:lnTo>
                    <a:pt x="295" y="437"/>
                  </a:lnTo>
                  <a:lnTo>
                    <a:pt x="301" y="432"/>
                  </a:lnTo>
                  <a:lnTo>
                    <a:pt x="301" y="427"/>
                  </a:lnTo>
                  <a:lnTo>
                    <a:pt x="306" y="421"/>
                  </a:lnTo>
                  <a:lnTo>
                    <a:pt x="306" y="421"/>
                  </a:lnTo>
                  <a:lnTo>
                    <a:pt x="306" y="421"/>
                  </a:lnTo>
                  <a:lnTo>
                    <a:pt x="306" y="427"/>
                  </a:lnTo>
                  <a:lnTo>
                    <a:pt x="306" y="427"/>
                  </a:lnTo>
                  <a:lnTo>
                    <a:pt x="306" y="415"/>
                  </a:lnTo>
                  <a:lnTo>
                    <a:pt x="312" y="409"/>
                  </a:lnTo>
                  <a:lnTo>
                    <a:pt x="312" y="398"/>
                  </a:lnTo>
                  <a:lnTo>
                    <a:pt x="312" y="387"/>
                  </a:lnTo>
                  <a:lnTo>
                    <a:pt x="312" y="381"/>
                  </a:lnTo>
                  <a:lnTo>
                    <a:pt x="318" y="375"/>
                  </a:lnTo>
                  <a:lnTo>
                    <a:pt x="318" y="369"/>
                  </a:lnTo>
                  <a:lnTo>
                    <a:pt x="318" y="358"/>
                  </a:lnTo>
                  <a:lnTo>
                    <a:pt x="324" y="352"/>
                  </a:lnTo>
                  <a:lnTo>
                    <a:pt x="330" y="347"/>
                  </a:lnTo>
                  <a:lnTo>
                    <a:pt x="335" y="335"/>
                  </a:lnTo>
                  <a:lnTo>
                    <a:pt x="340" y="330"/>
                  </a:lnTo>
                  <a:lnTo>
                    <a:pt x="340" y="318"/>
                  </a:lnTo>
                  <a:lnTo>
                    <a:pt x="346" y="313"/>
                  </a:lnTo>
                  <a:lnTo>
                    <a:pt x="346" y="302"/>
                  </a:lnTo>
                  <a:lnTo>
                    <a:pt x="352" y="290"/>
                  </a:lnTo>
                  <a:lnTo>
                    <a:pt x="352" y="284"/>
                  </a:lnTo>
                  <a:lnTo>
                    <a:pt x="352" y="273"/>
                  </a:lnTo>
                  <a:lnTo>
                    <a:pt x="352" y="267"/>
                  </a:lnTo>
                  <a:lnTo>
                    <a:pt x="352" y="256"/>
                  </a:lnTo>
                  <a:lnTo>
                    <a:pt x="352" y="244"/>
                  </a:lnTo>
                  <a:lnTo>
                    <a:pt x="352" y="233"/>
                  </a:lnTo>
                  <a:lnTo>
                    <a:pt x="346" y="227"/>
                  </a:lnTo>
                  <a:lnTo>
                    <a:pt x="346" y="216"/>
                  </a:lnTo>
                  <a:lnTo>
                    <a:pt x="346" y="210"/>
                  </a:lnTo>
                  <a:lnTo>
                    <a:pt x="346" y="205"/>
                  </a:lnTo>
                  <a:lnTo>
                    <a:pt x="346" y="199"/>
                  </a:lnTo>
                  <a:lnTo>
                    <a:pt x="346" y="188"/>
                  </a:lnTo>
                  <a:lnTo>
                    <a:pt x="346" y="182"/>
                  </a:lnTo>
                  <a:lnTo>
                    <a:pt x="346" y="171"/>
                  </a:lnTo>
                  <a:lnTo>
                    <a:pt x="352" y="165"/>
                  </a:lnTo>
                  <a:lnTo>
                    <a:pt x="352" y="153"/>
                  </a:lnTo>
                  <a:lnTo>
                    <a:pt x="352" y="148"/>
                  </a:lnTo>
                  <a:lnTo>
                    <a:pt x="352" y="142"/>
                  </a:lnTo>
                  <a:lnTo>
                    <a:pt x="352" y="137"/>
                  </a:lnTo>
                  <a:lnTo>
                    <a:pt x="352" y="125"/>
                  </a:lnTo>
                  <a:lnTo>
                    <a:pt x="358" y="119"/>
                  </a:lnTo>
                  <a:lnTo>
                    <a:pt x="358" y="113"/>
                  </a:lnTo>
                  <a:lnTo>
                    <a:pt x="358" y="108"/>
                  </a:lnTo>
                  <a:lnTo>
                    <a:pt x="364" y="97"/>
                  </a:lnTo>
                  <a:lnTo>
                    <a:pt x="369" y="97"/>
                  </a:lnTo>
                  <a:lnTo>
                    <a:pt x="369" y="91"/>
                  </a:lnTo>
                  <a:lnTo>
                    <a:pt x="375" y="85"/>
                  </a:lnTo>
                  <a:lnTo>
                    <a:pt x="380" y="79"/>
                  </a:lnTo>
                  <a:lnTo>
                    <a:pt x="380" y="68"/>
                  </a:lnTo>
                  <a:lnTo>
                    <a:pt x="386" y="63"/>
                  </a:lnTo>
                  <a:lnTo>
                    <a:pt x="386" y="51"/>
                  </a:lnTo>
                  <a:lnTo>
                    <a:pt x="386" y="45"/>
                  </a:lnTo>
                  <a:lnTo>
                    <a:pt x="386" y="34"/>
                  </a:lnTo>
                  <a:lnTo>
                    <a:pt x="392" y="23"/>
                  </a:lnTo>
                  <a:lnTo>
                    <a:pt x="392" y="12"/>
                  </a:lnTo>
                  <a:lnTo>
                    <a:pt x="392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Freeform 500"/>
            <p:cNvSpPr>
              <a:spLocks noChangeArrowheads="1"/>
            </p:cNvSpPr>
            <p:nvPr/>
          </p:nvSpPr>
          <p:spPr bwMode="auto">
            <a:xfrm>
              <a:off x="7661275" y="3808413"/>
              <a:ext cx="128588" cy="249237"/>
            </a:xfrm>
            <a:custGeom>
              <a:avLst/>
              <a:gdLst>
                <a:gd name="T0" fmla="*/ 11 w 359"/>
                <a:gd name="T1" fmla="*/ 12 h 693"/>
                <a:gd name="T2" fmla="*/ 22 w 359"/>
                <a:gd name="T3" fmla="*/ 40 h 693"/>
                <a:gd name="T4" fmla="*/ 34 w 359"/>
                <a:gd name="T5" fmla="*/ 57 h 693"/>
                <a:gd name="T6" fmla="*/ 28 w 359"/>
                <a:gd name="T7" fmla="*/ 74 h 693"/>
                <a:gd name="T8" fmla="*/ 34 w 359"/>
                <a:gd name="T9" fmla="*/ 85 h 693"/>
                <a:gd name="T10" fmla="*/ 40 w 359"/>
                <a:gd name="T11" fmla="*/ 97 h 693"/>
                <a:gd name="T12" fmla="*/ 51 w 359"/>
                <a:gd name="T13" fmla="*/ 108 h 693"/>
                <a:gd name="T14" fmla="*/ 68 w 359"/>
                <a:gd name="T15" fmla="*/ 118 h 693"/>
                <a:gd name="T16" fmla="*/ 80 w 359"/>
                <a:gd name="T17" fmla="*/ 124 h 693"/>
                <a:gd name="T18" fmla="*/ 85 w 359"/>
                <a:gd name="T19" fmla="*/ 136 h 693"/>
                <a:gd name="T20" fmla="*/ 91 w 359"/>
                <a:gd name="T21" fmla="*/ 141 h 693"/>
                <a:gd name="T22" fmla="*/ 108 w 359"/>
                <a:gd name="T23" fmla="*/ 147 h 693"/>
                <a:gd name="T24" fmla="*/ 119 w 359"/>
                <a:gd name="T25" fmla="*/ 141 h 693"/>
                <a:gd name="T26" fmla="*/ 131 w 359"/>
                <a:gd name="T27" fmla="*/ 130 h 693"/>
                <a:gd name="T28" fmla="*/ 142 w 359"/>
                <a:gd name="T29" fmla="*/ 130 h 693"/>
                <a:gd name="T30" fmla="*/ 159 w 359"/>
                <a:gd name="T31" fmla="*/ 141 h 693"/>
                <a:gd name="T32" fmla="*/ 176 w 359"/>
                <a:gd name="T33" fmla="*/ 147 h 693"/>
                <a:gd name="T34" fmla="*/ 187 w 359"/>
                <a:gd name="T35" fmla="*/ 158 h 693"/>
                <a:gd name="T36" fmla="*/ 193 w 359"/>
                <a:gd name="T37" fmla="*/ 175 h 693"/>
                <a:gd name="T38" fmla="*/ 193 w 359"/>
                <a:gd name="T39" fmla="*/ 198 h 693"/>
                <a:gd name="T40" fmla="*/ 187 w 359"/>
                <a:gd name="T41" fmla="*/ 209 h 693"/>
                <a:gd name="T42" fmla="*/ 176 w 359"/>
                <a:gd name="T43" fmla="*/ 215 h 693"/>
                <a:gd name="T44" fmla="*/ 165 w 359"/>
                <a:gd name="T45" fmla="*/ 221 h 693"/>
                <a:gd name="T46" fmla="*/ 153 w 359"/>
                <a:gd name="T47" fmla="*/ 227 h 693"/>
                <a:gd name="T48" fmla="*/ 142 w 359"/>
                <a:gd name="T49" fmla="*/ 237 h 693"/>
                <a:gd name="T50" fmla="*/ 131 w 359"/>
                <a:gd name="T51" fmla="*/ 243 h 693"/>
                <a:gd name="T52" fmla="*/ 125 w 359"/>
                <a:gd name="T53" fmla="*/ 255 h 693"/>
                <a:gd name="T54" fmla="*/ 119 w 359"/>
                <a:gd name="T55" fmla="*/ 277 h 693"/>
                <a:gd name="T56" fmla="*/ 131 w 359"/>
                <a:gd name="T57" fmla="*/ 289 h 693"/>
                <a:gd name="T58" fmla="*/ 153 w 359"/>
                <a:gd name="T59" fmla="*/ 306 h 693"/>
                <a:gd name="T60" fmla="*/ 171 w 359"/>
                <a:gd name="T61" fmla="*/ 323 h 693"/>
                <a:gd name="T62" fmla="*/ 176 w 359"/>
                <a:gd name="T63" fmla="*/ 351 h 693"/>
                <a:gd name="T64" fmla="*/ 187 w 359"/>
                <a:gd name="T65" fmla="*/ 374 h 693"/>
                <a:gd name="T66" fmla="*/ 205 w 359"/>
                <a:gd name="T67" fmla="*/ 397 h 693"/>
                <a:gd name="T68" fmla="*/ 216 w 359"/>
                <a:gd name="T69" fmla="*/ 414 h 693"/>
                <a:gd name="T70" fmla="*/ 227 w 359"/>
                <a:gd name="T71" fmla="*/ 420 h 693"/>
                <a:gd name="T72" fmla="*/ 233 w 359"/>
                <a:gd name="T73" fmla="*/ 431 h 693"/>
                <a:gd name="T74" fmla="*/ 239 w 359"/>
                <a:gd name="T75" fmla="*/ 448 h 693"/>
                <a:gd name="T76" fmla="*/ 244 w 359"/>
                <a:gd name="T77" fmla="*/ 460 h 693"/>
                <a:gd name="T78" fmla="*/ 256 w 359"/>
                <a:gd name="T79" fmla="*/ 476 h 693"/>
                <a:gd name="T80" fmla="*/ 267 w 359"/>
                <a:gd name="T81" fmla="*/ 488 h 693"/>
                <a:gd name="T82" fmla="*/ 284 w 359"/>
                <a:gd name="T83" fmla="*/ 499 h 693"/>
                <a:gd name="T84" fmla="*/ 296 w 359"/>
                <a:gd name="T85" fmla="*/ 511 h 693"/>
                <a:gd name="T86" fmla="*/ 301 w 359"/>
                <a:gd name="T87" fmla="*/ 527 h 693"/>
                <a:gd name="T88" fmla="*/ 312 w 359"/>
                <a:gd name="T89" fmla="*/ 545 h 693"/>
                <a:gd name="T90" fmla="*/ 318 w 359"/>
                <a:gd name="T91" fmla="*/ 561 h 693"/>
                <a:gd name="T92" fmla="*/ 330 w 359"/>
                <a:gd name="T93" fmla="*/ 573 h 693"/>
                <a:gd name="T94" fmla="*/ 341 w 359"/>
                <a:gd name="T95" fmla="*/ 585 h 693"/>
                <a:gd name="T96" fmla="*/ 346 w 359"/>
                <a:gd name="T97" fmla="*/ 596 h 693"/>
                <a:gd name="T98" fmla="*/ 352 w 359"/>
                <a:gd name="T99" fmla="*/ 613 h 693"/>
                <a:gd name="T100" fmla="*/ 352 w 359"/>
                <a:gd name="T101" fmla="*/ 630 h 693"/>
                <a:gd name="T102" fmla="*/ 358 w 359"/>
                <a:gd name="T103" fmla="*/ 658 h 693"/>
                <a:gd name="T104" fmla="*/ 358 w 359"/>
                <a:gd name="T105" fmla="*/ 676 h 693"/>
                <a:gd name="T106" fmla="*/ 352 w 359"/>
                <a:gd name="T107" fmla="*/ 68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9" h="693">
                  <a:moveTo>
                    <a:pt x="0" y="0"/>
                  </a:moveTo>
                  <a:lnTo>
                    <a:pt x="11" y="12"/>
                  </a:lnTo>
                  <a:lnTo>
                    <a:pt x="17" y="28"/>
                  </a:lnTo>
                  <a:lnTo>
                    <a:pt x="22" y="40"/>
                  </a:lnTo>
                  <a:lnTo>
                    <a:pt x="34" y="51"/>
                  </a:lnTo>
                  <a:lnTo>
                    <a:pt x="34" y="57"/>
                  </a:lnTo>
                  <a:lnTo>
                    <a:pt x="28" y="68"/>
                  </a:lnTo>
                  <a:lnTo>
                    <a:pt x="28" y="74"/>
                  </a:lnTo>
                  <a:lnTo>
                    <a:pt x="28" y="79"/>
                  </a:lnTo>
                  <a:lnTo>
                    <a:pt x="34" y="85"/>
                  </a:lnTo>
                  <a:lnTo>
                    <a:pt x="34" y="91"/>
                  </a:lnTo>
                  <a:lnTo>
                    <a:pt x="40" y="97"/>
                  </a:lnTo>
                  <a:lnTo>
                    <a:pt x="46" y="103"/>
                  </a:lnTo>
                  <a:lnTo>
                    <a:pt x="51" y="108"/>
                  </a:lnTo>
                  <a:lnTo>
                    <a:pt x="62" y="112"/>
                  </a:lnTo>
                  <a:lnTo>
                    <a:pt x="68" y="118"/>
                  </a:lnTo>
                  <a:lnTo>
                    <a:pt x="74" y="118"/>
                  </a:lnTo>
                  <a:lnTo>
                    <a:pt x="80" y="124"/>
                  </a:lnTo>
                  <a:lnTo>
                    <a:pt x="80" y="130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91" y="141"/>
                  </a:lnTo>
                  <a:lnTo>
                    <a:pt x="96" y="141"/>
                  </a:lnTo>
                  <a:lnTo>
                    <a:pt x="108" y="147"/>
                  </a:lnTo>
                  <a:lnTo>
                    <a:pt x="113" y="147"/>
                  </a:lnTo>
                  <a:lnTo>
                    <a:pt x="119" y="141"/>
                  </a:lnTo>
                  <a:lnTo>
                    <a:pt x="125" y="136"/>
                  </a:lnTo>
                  <a:lnTo>
                    <a:pt x="131" y="130"/>
                  </a:lnTo>
                  <a:lnTo>
                    <a:pt x="136" y="124"/>
                  </a:lnTo>
                  <a:lnTo>
                    <a:pt x="142" y="130"/>
                  </a:lnTo>
                  <a:lnTo>
                    <a:pt x="153" y="136"/>
                  </a:lnTo>
                  <a:lnTo>
                    <a:pt x="159" y="141"/>
                  </a:lnTo>
                  <a:lnTo>
                    <a:pt x="165" y="141"/>
                  </a:lnTo>
                  <a:lnTo>
                    <a:pt x="176" y="147"/>
                  </a:lnTo>
                  <a:lnTo>
                    <a:pt x="181" y="152"/>
                  </a:lnTo>
                  <a:lnTo>
                    <a:pt x="187" y="158"/>
                  </a:lnTo>
                  <a:lnTo>
                    <a:pt x="193" y="164"/>
                  </a:lnTo>
                  <a:lnTo>
                    <a:pt x="193" y="175"/>
                  </a:lnTo>
                  <a:lnTo>
                    <a:pt x="193" y="187"/>
                  </a:lnTo>
                  <a:lnTo>
                    <a:pt x="193" y="198"/>
                  </a:lnTo>
                  <a:lnTo>
                    <a:pt x="193" y="203"/>
                  </a:lnTo>
                  <a:lnTo>
                    <a:pt x="187" y="209"/>
                  </a:lnTo>
                  <a:lnTo>
                    <a:pt x="181" y="209"/>
                  </a:lnTo>
                  <a:lnTo>
                    <a:pt x="176" y="215"/>
                  </a:lnTo>
                  <a:lnTo>
                    <a:pt x="171" y="215"/>
                  </a:lnTo>
                  <a:lnTo>
                    <a:pt x="165" y="221"/>
                  </a:lnTo>
                  <a:lnTo>
                    <a:pt x="159" y="227"/>
                  </a:lnTo>
                  <a:lnTo>
                    <a:pt x="153" y="227"/>
                  </a:lnTo>
                  <a:lnTo>
                    <a:pt x="147" y="232"/>
                  </a:lnTo>
                  <a:lnTo>
                    <a:pt x="142" y="237"/>
                  </a:lnTo>
                  <a:lnTo>
                    <a:pt x="136" y="237"/>
                  </a:lnTo>
                  <a:lnTo>
                    <a:pt x="131" y="243"/>
                  </a:lnTo>
                  <a:lnTo>
                    <a:pt x="125" y="249"/>
                  </a:lnTo>
                  <a:lnTo>
                    <a:pt x="125" y="255"/>
                  </a:lnTo>
                  <a:lnTo>
                    <a:pt x="125" y="266"/>
                  </a:lnTo>
                  <a:lnTo>
                    <a:pt x="119" y="277"/>
                  </a:lnTo>
                  <a:lnTo>
                    <a:pt x="119" y="283"/>
                  </a:lnTo>
                  <a:lnTo>
                    <a:pt x="131" y="289"/>
                  </a:lnTo>
                  <a:lnTo>
                    <a:pt x="142" y="300"/>
                  </a:lnTo>
                  <a:lnTo>
                    <a:pt x="153" y="306"/>
                  </a:lnTo>
                  <a:lnTo>
                    <a:pt x="165" y="312"/>
                  </a:lnTo>
                  <a:lnTo>
                    <a:pt x="171" y="323"/>
                  </a:lnTo>
                  <a:lnTo>
                    <a:pt x="171" y="340"/>
                  </a:lnTo>
                  <a:lnTo>
                    <a:pt x="176" y="351"/>
                  </a:lnTo>
                  <a:lnTo>
                    <a:pt x="181" y="363"/>
                  </a:lnTo>
                  <a:lnTo>
                    <a:pt x="187" y="374"/>
                  </a:lnTo>
                  <a:lnTo>
                    <a:pt x="193" y="386"/>
                  </a:lnTo>
                  <a:lnTo>
                    <a:pt x="205" y="397"/>
                  </a:lnTo>
                  <a:lnTo>
                    <a:pt x="210" y="408"/>
                  </a:lnTo>
                  <a:lnTo>
                    <a:pt x="216" y="414"/>
                  </a:lnTo>
                  <a:lnTo>
                    <a:pt x="221" y="420"/>
                  </a:lnTo>
                  <a:lnTo>
                    <a:pt x="227" y="420"/>
                  </a:lnTo>
                  <a:lnTo>
                    <a:pt x="233" y="426"/>
                  </a:lnTo>
                  <a:lnTo>
                    <a:pt x="233" y="431"/>
                  </a:lnTo>
                  <a:lnTo>
                    <a:pt x="233" y="442"/>
                  </a:lnTo>
                  <a:lnTo>
                    <a:pt x="239" y="448"/>
                  </a:lnTo>
                  <a:lnTo>
                    <a:pt x="239" y="454"/>
                  </a:lnTo>
                  <a:lnTo>
                    <a:pt x="244" y="460"/>
                  </a:lnTo>
                  <a:lnTo>
                    <a:pt x="250" y="471"/>
                  </a:lnTo>
                  <a:lnTo>
                    <a:pt x="256" y="476"/>
                  </a:lnTo>
                  <a:lnTo>
                    <a:pt x="261" y="482"/>
                  </a:lnTo>
                  <a:lnTo>
                    <a:pt x="267" y="488"/>
                  </a:lnTo>
                  <a:lnTo>
                    <a:pt x="278" y="493"/>
                  </a:lnTo>
                  <a:lnTo>
                    <a:pt x="284" y="499"/>
                  </a:lnTo>
                  <a:lnTo>
                    <a:pt x="290" y="505"/>
                  </a:lnTo>
                  <a:lnTo>
                    <a:pt x="296" y="511"/>
                  </a:lnTo>
                  <a:lnTo>
                    <a:pt x="301" y="522"/>
                  </a:lnTo>
                  <a:lnTo>
                    <a:pt x="301" y="527"/>
                  </a:lnTo>
                  <a:lnTo>
                    <a:pt x="306" y="533"/>
                  </a:lnTo>
                  <a:lnTo>
                    <a:pt x="312" y="545"/>
                  </a:lnTo>
                  <a:lnTo>
                    <a:pt x="312" y="551"/>
                  </a:lnTo>
                  <a:lnTo>
                    <a:pt x="318" y="561"/>
                  </a:lnTo>
                  <a:lnTo>
                    <a:pt x="318" y="567"/>
                  </a:lnTo>
                  <a:lnTo>
                    <a:pt x="330" y="573"/>
                  </a:lnTo>
                  <a:lnTo>
                    <a:pt x="335" y="579"/>
                  </a:lnTo>
                  <a:lnTo>
                    <a:pt x="341" y="585"/>
                  </a:lnTo>
                  <a:lnTo>
                    <a:pt x="346" y="585"/>
                  </a:lnTo>
                  <a:lnTo>
                    <a:pt x="346" y="596"/>
                  </a:lnTo>
                  <a:lnTo>
                    <a:pt x="346" y="601"/>
                  </a:lnTo>
                  <a:lnTo>
                    <a:pt x="352" y="613"/>
                  </a:lnTo>
                  <a:lnTo>
                    <a:pt x="352" y="619"/>
                  </a:lnTo>
                  <a:lnTo>
                    <a:pt x="352" y="630"/>
                  </a:lnTo>
                  <a:lnTo>
                    <a:pt x="352" y="647"/>
                  </a:lnTo>
                  <a:lnTo>
                    <a:pt x="358" y="658"/>
                  </a:lnTo>
                  <a:lnTo>
                    <a:pt x="358" y="670"/>
                  </a:lnTo>
                  <a:lnTo>
                    <a:pt x="358" y="676"/>
                  </a:lnTo>
                  <a:lnTo>
                    <a:pt x="352" y="681"/>
                  </a:lnTo>
                  <a:lnTo>
                    <a:pt x="352" y="686"/>
                  </a:lnTo>
                  <a:lnTo>
                    <a:pt x="352" y="692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Freeform 501"/>
            <p:cNvSpPr>
              <a:spLocks noChangeArrowheads="1"/>
            </p:cNvSpPr>
            <p:nvPr/>
          </p:nvSpPr>
          <p:spPr bwMode="auto">
            <a:xfrm>
              <a:off x="4846638" y="3462338"/>
              <a:ext cx="171450" cy="169862"/>
            </a:xfrm>
            <a:custGeom>
              <a:avLst/>
              <a:gdLst>
                <a:gd name="T0" fmla="*/ 477 w 478"/>
                <a:gd name="T1" fmla="*/ 0 h 472"/>
                <a:gd name="T2" fmla="*/ 466 w 478"/>
                <a:gd name="T3" fmla="*/ 11 h 472"/>
                <a:gd name="T4" fmla="*/ 449 w 478"/>
                <a:gd name="T5" fmla="*/ 16 h 472"/>
                <a:gd name="T6" fmla="*/ 432 w 478"/>
                <a:gd name="T7" fmla="*/ 28 h 472"/>
                <a:gd name="T8" fmla="*/ 427 w 478"/>
                <a:gd name="T9" fmla="*/ 45 h 472"/>
                <a:gd name="T10" fmla="*/ 415 w 478"/>
                <a:gd name="T11" fmla="*/ 56 h 472"/>
                <a:gd name="T12" fmla="*/ 403 w 478"/>
                <a:gd name="T13" fmla="*/ 62 h 472"/>
                <a:gd name="T14" fmla="*/ 392 w 478"/>
                <a:gd name="T15" fmla="*/ 73 h 472"/>
                <a:gd name="T16" fmla="*/ 387 w 478"/>
                <a:gd name="T17" fmla="*/ 85 h 472"/>
                <a:gd name="T18" fmla="*/ 387 w 478"/>
                <a:gd name="T19" fmla="*/ 102 h 472"/>
                <a:gd name="T20" fmla="*/ 387 w 478"/>
                <a:gd name="T21" fmla="*/ 107 h 472"/>
                <a:gd name="T22" fmla="*/ 387 w 478"/>
                <a:gd name="T23" fmla="*/ 119 h 472"/>
                <a:gd name="T24" fmla="*/ 375 w 478"/>
                <a:gd name="T25" fmla="*/ 130 h 472"/>
                <a:gd name="T26" fmla="*/ 358 w 478"/>
                <a:gd name="T27" fmla="*/ 141 h 472"/>
                <a:gd name="T28" fmla="*/ 341 w 478"/>
                <a:gd name="T29" fmla="*/ 147 h 472"/>
                <a:gd name="T30" fmla="*/ 336 w 478"/>
                <a:gd name="T31" fmla="*/ 147 h 472"/>
                <a:gd name="T32" fmla="*/ 330 w 478"/>
                <a:gd name="T33" fmla="*/ 147 h 472"/>
                <a:gd name="T34" fmla="*/ 324 w 478"/>
                <a:gd name="T35" fmla="*/ 159 h 472"/>
                <a:gd name="T36" fmla="*/ 312 w 478"/>
                <a:gd name="T37" fmla="*/ 181 h 472"/>
                <a:gd name="T38" fmla="*/ 296 w 478"/>
                <a:gd name="T39" fmla="*/ 210 h 472"/>
                <a:gd name="T40" fmla="*/ 273 w 478"/>
                <a:gd name="T41" fmla="*/ 227 h 472"/>
                <a:gd name="T42" fmla="*/ 256 w 478"/>
                <a:gd name="T43" fmla="*/ 238 h 472"/>
                <a:gd name="T44" fmla="*/ 250 w 478"/>
                <a:gd name="T45" fmla="*/ 250 h 472"/>
                <a:gd name="T46" fmla="*/ 239 w 478"/>
                <a:gd name="T47" fmla="*/ 250 h 472"/>
                <a:gd name="T48" fmla="*/ 227 w 478"/>
                <a:gd name="T49" fmla="*/ 255 h 472"/>
                <a:gd name="T50" fmla="*/ 211 w 478"/>
                <a:gd name="T51" fmla="*/ 261 h 472"/>
                <a:gd name="T52" fmla="*/ 205 w 478"/>
                <a:gd name="T53" fmla="*/ 255 h 472"/>
                <a:gd name="T54" fmla="*/ 193 w 478"/>
                <a:gd name="T55" fmla="*/ 261 h 472"/>
                <a:gd name="T56" fmla="*/ 182 w 478"/>
                <a:gd name="T57" fmla="*/ 272 h 472"/>
                <a:gd name="T58" fmla="*/ 165 w 478"/>
                <a:gd name="T59" fmla="*/ 289 h 472"/>
                <a:gd name="T60" fmla="*/ 148 w 478"/>
                <a:gd name="T61" fmla="*/ 295 h 472"/>
                <a:gd name="T62" fmla="*/ 131 w 478"/>
                <a:gd name="T63" fmla="*/ 300 h 472"/>
                <a:gd name="T64" fmla="*/ 108 w 478"/>
                <a:gd name="T65" fmla="*/ 306 h 472"/>
                <a:gd name="T66" fmla="*/ 91 w 478"/>
                <a:gd name="T67" fmla="*/ 312 h 472"/>
                <a:gd name="T68" fmla="*/ 74 w 478"/>
                <a:gd name="T69" fmla="*/ 318 h 472"/>
                <a:gd name="T70" fmla="*/ 63 w 478"/>
                <a:gd name="T71" fmla="*/ 324 h 472"/>
                <a:gd name="T72" fmla="*/ 52 w 478"/>
                <a:gd name="T73" fmla="*/ 329 h 472"/>
                <a:gd name="T74" fmla="*/ 40 w 478"/>
                <a:gd name="T75" fmla="*/ 340 h 472"/>
                <a:gd name="T76" fmla="*/ 34 w 478"/>
                <a:gd name="T77" fmla="*/ 352 h 472"/>
                <a:gd name="T78" fmla="*/ 28 w 478"/>
                <a:gd name="T79" fmla="*/ 363 h 472"/>
                <a:gd name="T80" fmla="*/ 17 w 478"/>
                <a:gd name="T81" fmla="*/ 369 h 472"/>
                <a:gd name="T82" fmla="*/ 12 w 478"/>
                <a:gd name="T83" fmla="*/ 380 h 472"/>
                <a:gd name="T84" fmla="*/ 6 w 478"/>
                <a:gd name="T85" fmla="*/ 386 h 472"/>
                <a:gd name="T86" fmla="*/ 0 w 478"/>
                <a:gd name="T87" fmla="*/ 392 h 472"/>
                <a:gd name="T88" fmla="*/ 0 w 478"/>
                <a:gd name="T89" fmla="*/ 414 h 472"/>
                <a:gd name="T90" fmla="*/ 0 w 478"/>
                <a:gd name="T91" fmla="*/ 44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8" h="472">
                  <a:moveTo>
                    <a:pt x="477" y="0"/>
                  </a:moveTo>
                  <a:lnTo>
                    <a:pt x="477" y="0"/>
                  </a:lnTo>
                  <a:lnTo>
                    <a:pt x="466" y="11"/>
                  </a:lnTo>
                  <a:lnTo>
                    <a:pt x="466" y="11"/>
                  </a:lnTo>
                  <a:lnTo>
                    <a:pt x="449" y="16"/>
                  </a:lnTo>
                  <a:lnTo>
                    <a:pt x="449" y="16"/>
                  </a:lnTo>
                  <a:lnTo>
                    <a:pt x="432" y="28"/>
                  </a:lnTo>
                  <a:lnTo>
                    <a:pt x="432" y="28"/>
                  </a:lnTo>
                  <a:lnTo>
                    <a:pt x="427" y="45"/>
                  </a:lnTo>
                  <a:lnTo>
                    <a:pt x="427" y="45"/>
                  </a:lnTo>
                  <a:lnTo>
                    <a:pt x="415" y="56"/>
                  </a:lnTo>
                  <a:lnTo>
                    <a:pt x="415" y="56"/>
                  </a:lnTo>
                  <a:lnTo>
                    <a:pt x="403" y="62"/>
                  </a:lnTo>
                  <a:lnTo>
                    <a:pt x="403" y="62"/>
                  </a:lnTo>
                  <a:lnTo>
                    <a:pt x="392" y="73"/>
                  </a:lnTo>
                  <a:lnTo>
                    <a:pt x="392" y="73"/>
                  </a:lnTo>
                  <a:lnTo>
                    <a:pt x="387" y="85"/>
                  </a:lnTo>
                  <a:lnTo>
                    <a:pt x="387" y="85"/>
                  </a:lnTo>
                  <a:lnTo>
                    <a:pt x="387" y="102"/>
                  </a:lnTo>
                  <a:lnTo>
                    <a:pt x="387" y="102"/>
                  </a:lnTo>
                  <a:lnTo>
                    <a:pt x="387" y="107"/>
                  </a:lnTo>
                  <a:lnTo>
                    <a:pt x="387" y="107"/>
                  </a:lnTo>
                  <a:lnTo>
                    <a:pt x="387" y="119"/>
                  </a:lnTo>
                  <a:lnTo>
                    <a:pt x="387" y="119"/>
                  </a:lnTo>
                  <a:lnTo>
                    <a:pt x="375" y="130"/>
                  </a:lnTo>
                  <a:lnTo>
                    <a:pt x="375" y="130"/>
                  </a:lnTo>
                  <a:lnTo>
                    <a:pt x="358" y="141"/>
                  </a:lnTo>
                  <a:lnTo>
                    <a:pt x="358" y="141"/>
                  </a:lnTo>
                  <a:lnTo>
                    <a:pt x="341" y="147"/>
                  </a:lnTo>
                  <a:lnTo>
                    <a:pt x="341" y="147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0" y="147"/>
                  </a:lnTo>
                  <a:lnTo>
                    <a:pt x="330" y="147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12" y="181"/>
                  </a:lnTo>
                  <a:lnTo>
                    <a:pt x="312" y="181"/>
                  </a:lnTo>
                  <a:lnTo>
                    <a:pt x="296" y="210"/>
                  </a:lnTo>
                  <a:lnTo>
                    <a:pt x="296" y="210"/>
                  </a:lnTo>
                  <a:lnTo>
                    <a:pt x="273" y="227"/>
                  </a:lnTo>
                  <a:lnTo>
                    <a:pt x="273" y="227"/>
                  </a:lnTo>
                  <a:lnTo>
                    <a:pt x="256" y="238"/>
                  </a:lnTo>
                  <a:lnTo>
                    <a:pt x="256" y="238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239" y="250"/>
                  </a:lnTo>
                  <a:lnTo>
                    <a:pt x="239" y="250"/>
                  </a:lnTo>
                  <a:lnTo>
                    <a:pt x="227" y="255"/>
                  </a:lnTo>
                  <a:lnTo>
                    <a:pt x="227" y="255"/>
                  </a:lnTo>
                  <a:lnTo>
                    <a:pt x="211" y="261"/>
                  </a:lnTo>
                  <a:lnTo>
                    <a:pt x="211" y="261"/>
                  </a:lnTo>
                  <a:lnTo>
                    <a:pt x="205" y="255"/>
                  </a:lnTo>
                  <a:lnTo>
                    <a:pt x="205" y="255"/>
                  </a:lnTo>
                  <a:lnTo>
                    <a:pt x="193" y="261"/>
                  </a:lnTo>
                  <a:lnTo>
                    <a:pt x="193" y="261"/>
                  </a:lnTo>
                  <a:lnTo>
                    <a:pt x="182" y="272"/>
                  </a:lnTo>
                  <a:lnTo>
                    <a:pt x="182" y="272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48" y="295"/>
                  </a:lnTo>
                  <a:lnTo>
                    <a:pt x="148" y="295"/>
                  </a:lnTo>
                  <a:lnTo>
                    <a:pt x="131" y="300"/>
                  </a:lnTo>
                  <a:lnTo>
                    <a:pt x="131" y="300"/>
                  </a:lnTo>
                  <a:lnTo>
                    <a:pt x="108" y="306"/>
                  </a:lnTo>
                  <a:lnTo>
                    <a:pt x="108" y="306"/>
                  </a:lnTo>
                  <a:lnTo>
                    <a:pt x="91" y="312"/>
                  </a:lnTo>
                  <a:lnTo>
                    <a:pt x="91" y="312"/>
                  </a:lnTo>
                  <a:lnTo>
                    <a:pt x="74" y="318"/>
                  </a:lnTo>
                  <a:lnTo>
                    <a:pt x="74" y="318"/>
                  </a:lnTo>
                  <a:lnTo>
                    <a:pt x="63" y="324"/>
                  </a:lnTo>
                  <a:lnTo>
                    <a:pt x="63" y="324"/>
                  </a:lnTo>
                  <a:lnTo>
                    <a:pt x="52" y="329"/>
                  </a:lnTo>
                  <a:lnTo>
                    <a:pt x="52" y="329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34" y="352"/>
                  </a:lnTo>
                  <a:lnTo>
                    <a:pt x="34" y="352"/>
                  </a:lnTo>
                  <a:lnTo>
                    <a:pt x="28" y="363"/>
                  </a:lnTo>
                  <a:lnTo>
                    <a:pt x="28" y="363"/>
                  </a:lnTo>
                  <a:lnTo>
                    <a:pt x="17" y="369"/>
                  </a:lnTo>
                  <a:lnTo>
                    <a:pt x="17" y="369"/>
                  </a:lnTo>
                  <a:lnTo>
                    <a:pt x="12" y="380"/>
                  </a:lnTo>
                  <a:lnTo>
                    <a:pt x="12" y="380"/>
                  </a:lnTo>
                  <a:lnTo>
                    <a:pt x="6" y="386"/>
                  </a:lnTo>
                  <a:lnTo>
                    <a:pt x="6" y="386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0" y="414"/>
                  </a:lnTo>
                  <a:lnTo>
                    <a:pt x="0" y="431"/>
                  </a:lnTo>
                  <a:lnTo>
                    <a:pt x="0" y="449"/>
                  </a:lnTo>
                  <a:lnTo>
                    <a:pt x="0" y="47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Freeform 502"/>
            <p:cNvSpPr>
              <a:spLocks noChangeArrowheads="1"/>
            </p:cNvSpPr>
            <p:nvPr/>
          </p:nvSpPr>
          <p:spPr bwMode="auto">
            <a:xfrm>
              <a:off x="4738688" y="3632200"/>
              <a:ext cx="107950" cy="3175"/>
            </a:xfrm>
            <a:custGeom>
              <a:avLst/>
              <a:gdLst>
                <a:gd name="T0" fmla="*/ 301 w 302"/>
                <a:gd name="T1" fmla="*/ 0 h 7"/>
                <a:gd name="T2" fmla="*/ 227 w 302"/>
                <a:gd name="T3" fmla="*/ 0 h 7"/>
                <a:gd name="T4" fmla="*/ 148 w 302"/>
                <a:gd name="T5" fmla="*/ 0 h 7"/>
                <a:gd name="T6" fmla="*/ 74 w 302"/>
                <a:gd name="T7" fmla="*/ 6 h 7"/>
                <a:gd name="T8" fmla="*/ 0 w 302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7">
                  <a:moveTo>
                    <a:pt x="301" y="0"/>
                  </a:moveTo>
                  <a:lnTo>
                    <a:pt x="227" y="0"/>
                  </a:lnTo>
                  <a:lnTo>
                    <a:pt x="148" y="0"/>
                  </a:lnTo>
                  <a:lnTo>
                    <a:pt x="74" y="6"/>
                  </a:lnTo>
                  <a:lnTo>
                    <a:pt x="0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Freeform 503"/>
            <p:cNvSpPr>
              <a:spLocks noChangeArrowheads="1"/>
            </p:cNvSpPr>
            <p:nvPr/>
          </p:nvSpPr>
          <p:spPr bwMode="auto">
            <a:xfrm>
              <a:off x="5959475" y="3484563"/>
              <a:ext cx="11113" cy="36512"/>
            </a:xfrm>
            <a:custGeom>
              <a:avLst/>
              <a:gdLst>
                <a:gd name="T0" fmla="*/ 28 w 29"/>
                <a:gd name="T1" fmla="*/ 97 h 103"/>
                <a:gd name="T2" fmla="*/ 28 w 29"/>
                <a:gd name="T3" fmla="*/ 97 h 103"/>
                <a:gd name="T4" fmla="*/ 28 w 29"/>
                <a:gd name="T5" fmla="*/ 97 h 103"/>
                <a:gd name="T6" fmla="*/ 28 w 29"/>
                <a:gd name="T7" fmla="*/ 97 h 103"/>
                <a:gd name="T8" fmla="*/ 16 w 29"/>
                <a:gd name="T9" fmla="*/ 102 h 103"/>
                <a:gd name="T10" fmla="*/ 16 w 29"/>
                <a:gd name="T11" fmla="*/ 102 h 103"/>
                <a:gd name="T12" fmla="*/ 11 w 29"/>
                <a:gd name="T13" fmla="*/ 102 h 103"/>
                <a:gd name="T14" fmla="*/ 11 w 29"/>
                <a:gd name="T15" fmla="*/ 102 h 103"/>
                <a:gd name="T16" fmla="*/ 6 w 29"/>
                <a:gd name="T17" fmla="*/ 97 h 103"/>
                <a:gd name="T18" fmla="*/ 6 w 29"/>
                <a:gd name="T19" fmla="*/ 97 h 103"/>
                <a:gd name="T20" fmla="*/ 0 w 29"/>
                <a:gd name="T21" fmla="*/ 85 h 103"/>
                <a:gd name="T22" fmla="*/ 0 w 29"/>
                <a:gd name="T23" fmla="*/ 85 h 103"/>
                <a:gd name="T24" fmla="*/ 0 w 29"/>
                <a:gd name="T25" fmla="*/ 74 h 103"/>
                <a:gd name="T26" fmla="*/ 0 w 29"/>
                <a:gd name="T27" fmla="*/ 74 h 103"/>
                <a:gd name="T28" fmla="*/ 0 w 29"/>
                <a:gd name="T29" fmla="*/ 63 h 103"/>
                <a:gd name="T30" fmla="*/ 0 w 29"/>
                <a:gd name="T31" fmla="*/ 63 h 103"/>
                <a:gd name="T32" fmla="*/ 0 w 29"/>
                <a:gd name="T33" fmla="*/ 51 h 103"/>
                <a:gd name="T34" fmla="*/ 0 w 29"/>
                <a:gd name="T35" fmla="*/ 51 h 103"/>
                <a:gd name="T36" fmla="*/ 0 w 29"/>
                <a:gd name="T37" fmla="*/ 34 h 103"/>
                <a:gd name="T38" fmla="*/ 0 w 29"/>
                <a:gd name="T39" fmla="*/ 34 h 103"/>
                <a:gd name="T40" fmla="*/ 0 w 29"/>
                <a:gd name="T41" fmla="*/ 23 h 103"/>
                <a:gd name="T42" fmla="*/ 0 w 29"/>
                <a:gd name="T43" fmla="*/ 23 h 103"/>
                <a:gd name="T44" fmla="*/ 0 w 29"/>
                <a:gd name="T45" fmla="*/ 11 h 103"/>
                <a:gd name="T46" fmla="*/ 0 w 29"/>
                <a:gd name="T47" fmla="*/ 11 h 103"/>
                <a:gd name="T48" fmla="*/ 6 w 29"/>
                <a:gd name="T49" fmla="*/ 6 h 103"/>
                <a:gd name="T50" fmla="*/ 6 w 29"/>
                <a:gd name="T51" fmla="*/ 6 h 103"/>
                <a:gd name="T52" fmla="*/ 16 w 29"/>
                <a:gd name="T53" fmla="*/ 0 h 103"/>
                <a:gd name="T54" fmla="*/ 16 w 29"/>
                <a:gd name="T55" fmla="*/ 0 h 103"/>
                <a:gd name="T56" fmla="*/ 22 w 29"/>
                <a:gd name="T57" fmla="*/ 0 h 103"/>
                <a:gd name="T58" fmla="*/ 22 w 29"/>
                <a:gd name="T59" fmla="*/ 0 h 103"/>
                <a:gd name="T60" fmla="*/ 28 w 29"/>
                <a:gd name="T61" fmla="*/ 0 h 103"/>
                <a:gd name="T62" fmla="*/ 28 w 29"/>
                <a:gd name="T63" fmla="*/ 0 h 103"/>
                <a:gd name="T64" fmla="*/ 28 w 29"/>
                <a:gd name="T65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103">
                  <a:moveTo>
                    <a:pt x="28" y="97"/>
                  </a:moveTo>
                  <a:lnTo>
                    <a:pt x="28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6" y="9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Freeform 504"/>
            <p:cNvSpPr>
              <a:spLocks noChangeArrowheads="1"/>
            </p:cNvSpPr>
            <p:nvPr/>
          </p:nvSpPr>
          <p:spPr bwMode="auto">
            <a:xfrm>
              <a:off x="5937250" y="3505200"/>
              <a:ext cx="6350" cy="12700"/>
            </a:xfrm>
            <a:custGeom>
              <a:avLst/>
              <a:gdLst>
                <a:gd name="T0" fmla="*/ 0 w 18"/>
                <a:gd name="T1" fmla="*/ 34 h 35"/>
                <a:gd name="T2" fmla="*/ 6 w 18"/>
                <a:gd name="T3" fmla="*/ 28 h 35"/>
                <a:gd name="T4" fmla="*/ 11 w 18"/>
                <a:gd name="T5" fmla="*/ 22 h 35"/>
                <a:gd name="T6" fmla="*/ 17 w 18"/>
                <a:gd name="T7" fmla="*/ 17 h 35"/>
                <a:gd name="T8" fmla="*/ 17 w 18"/>
                <a:gd name="T9" fmla="*/ 11 h 35"/>
                <a:gd name="T10" fmla="*/ 17 w 18"/>
                <a:gd name="T11" fmla="*/ 11 h 35"/>
                <a:gd name="T12" fmla="*/ 17 w 18"/>
                <a:gd name="T13" fmla="*/ 6 h 35"/>
                <a:gd name="T14" fmla="*/ 11 w 18"/>
                <a:gd name="T15" fmla="*/ 6 h 35"/>
                <a:gd name="T16" fmla="*/ 11 w 1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5">
                  <a:moveTo>
                    <a:pt x="0" y="34"/>
                  </a:moveTo>
                  <a:lnTo>
                    <a:pt x="6" y="28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6"/>
                  </a:lnTo>
                  <a:lnTo>
                    <a:pt x="11" y="6"/>
                  </a:lnTo>
                  <a:lnTo>
                    <a:pt x="11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Freeform 505"/>
            <p:cNvSpPr>
              <a:spLocks noChangeArrowheads="1"/>
            </p:cNvSpPr>
            <p:nvPr/>
          </p:nvSpPr>
          <p:spPr bwMode="auto">
            <a:xfrm>
              <a:off x="5894388" y="3381375"/>
              <a:ext cx="33337" cy="6350"/>
            </a:xfrm>
            <a:custGeom>
              <a:avLst/>
              <a:gdLst>
                <a:gd name="T0" fmla="*/ 0 w 92"/>
                <a:gd name="T1" fmla="*/ 6 h 18"/>
                <a:gd name="T2" fmla="*/ 0 w 92"/>
                <a:gd name="T3" fmla="*/ 6 h 18"/>
                <a:gd name="T4" fmla="*/ 11 w 92"/>
                <a:gd name="T5" fmla="*/ 11 h 18"/>
                <a:gd name="T6" fmla="*/ 11 w 92"/>
                <a:gd name="T7" fmla="*/ 11 h 18"/>
                <a:gd name="T8" fmla="*/ 17 w 92"/>
                <a:gd name="T9" fmla="*/ 17 h 18"/>
                <a:gd name="T10" fmla="*/ 17 w 92"/>
                <a:gd name="T11" fmla="*/ 17 h 18"/>
                <a:gd name="T12" fmla="*/ 23 w 92"/>
                <a:gd name="T13" fmla="*/ 17 h 18"/>
                <a:gd name="T14" fmla="*/ 23 w 92"/>
                <a:gd name="T15" fmla="*/ 17 h 18"/>
                <a:gd name="T16" fmla="*/ 34 w 92"/>
                <a:gd name="T17" fmla="*/ 17 h 18"/>
                <a:gd name="T18" fmla="*/ 34 w 92"/>
                <a:gd name="T19" fmla="*/ 17 h 18"/>
                <a:gd name="T20" fmla="*/ 39 w 92"/>
                <a:gd name="T21" fmla="*/ 11 h 18"/>
                <a:gd name="T22" fmla="*/ 39 w 92"/>
                <a:gd name="T23" fmla="*/ 11 h 18"/>
                <a:gd name="T24" fmla="*/ 39 w 92"/>
                <a:gd name="T25" fmla="*/ 11 h 18"/>
                <a:gd name="T26" fmla="*/ 39 w 92"/>
                <a:gd name="T27" fmla="*/ 11 h 18"/>
                <a:gd name="T28" fmla="*/ 45 w 92"/>
                <a:gd name="T29" fmla="*/ 6 h 18"/>
                <a:gd name="T30" fmla="*/ 45 w 92"/>
                <a:gd name="T31" fmla="*/ 6 h 18"/>
                <a:gd name="T32" fmla="*/ 51 w 92"/>
                <a:gd name="T33" fmla="*/ 0 h 18"/>
                <a:gd name="T34" fmla="*/ 51 w 92"/>
                <a:gd name="T35" fmla="*/ 0 h 18"/>
                <a:gd name="T36" fmla="*/ 57 w 92"/>
                <a:gd name="T37" fmla="*/ 0 h 18"/>
                <a:gd name="T38" fmla="*/ 57 w 92"/>
                <a:gd name="T39" fmla="*/ 0 h 18"/>
                <a:gd name="T40" fmla="*/ 63 w 92"/>
                <a:gd name="T41" fmla="*/ 0 h 18"/>
                <a:gd name="T42" fmla="*/ 63 w 92"/>
                <a:gd name="T43" fmla="*/ 0 h 18"/>
                <a:gd name="T44" fmla="*/ 68 w 92"/>
                <a:gd name="T45" fmla="*/ 0 h 18"/>
                <a:gd name="T46" fmla="*/ 68 w 92"/>
                <a:gd name="T47" fmla="*/ 0 h 18"/>
                <a:gd name="T48" fmla="*/ 68 w 92"/>
                <a:gd name="T49" fmla="*/ 0 h 18"/>
                <a:gd name="T50" fmla="*/ 68 w 92"/>
                <a:gd name="T51" fmla="*/ 0 h 18"/>
                <a:gd name="T52" fmla="*/ 79 w 92"/>
                <a:gd name="T53" fmla="*/ 6 h 18"/>
                <a:gd name="T54" fmla="*/ 79 w 92"/>
                <a:gd name="T55" fmla="*/ 6 h 18"/>
                <a:gd name="T56" fmla="*/ 79 w 92"/>
                <a:gd name="T57" fmla="*/ 6 h 18"/>
                <a:gd name="T58" fmla="*/ 79 w 92"/>
                <a:gd name="T59" fmla="*/ 6 h 18"/>
                <a:gd name="T60" fmla="*/ 85 w 92"/>
                <a:gd name="T61" fmla="*/ 11 h 18"/>
                <a:gd name="T62" fmla="*/ 85 w 92"/>
                <a:gd name="T63" fmla="*/ 11 h 18"/>
                <a:gd name="T64" fmla="*/ 91 w 92"/>
                <a:gd name="T6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18">
                  <a:moveTo>
                    <a:pt x="0" y="6"/>
                  </a:moveTo>
                  <a:lnTo>
                    <a:pt x="0" y="6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91" y="11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Freeform 506"/>
            <p:cNvSpPr>
              <a:spLocks noChangeArrowheads="1"/>
            </p:cNvSpPr>
            <p:nvPr/>
          </p:nvSpPr>
          <p:spPr bwMode="auto">
            <a:xfrm>
              <a:off x="5967413" y="3476625"/>
              <a:ext cx="6350" cy="42863"/>
            </a:xfrm>
            <a:custGeom>
              <a:avLst/>
              <a:gdLst>
                <a:gd name="T0" fmla="*/ 6 w 19"/>
                <a:gd name="T1" fmla="*/ 119 h 120"/>
                <a:gd name="T2" fmla="*/ 6 w 19"/>
                <a:gd name="T3" fmla="*/ 119 h 120"/>
                <a:gd name="T4" fmla="*/ 6 w 19"/>
                <a:gd name="T5" fmla="*/ 113 h 120"/>
                <a:gd name="T6" fmla="*/ 6 w 19"/>
                <a:gd name="T7" fmla="*/ 113 h 120"/>
                <a:gd name="T8" fmla="*/ 6 w 19"/>
                <a:gd name="T9" fmla="*/ 107 h 120"/>
                <a:gd name="T10" fmla="*/ 6 w 19"/>
                <a:gd name="T11" fmla="*/ 107 h 120"/>
                <a:gd name="T12" fmla="*/ 6 w 19"/>
                <a:gd name="T13" fmla="*/ 96 h 120"/>
                <a:gd name="T14" fmla="*/ 6 w 19"/>
                <a:gd name="T15" fmla="*/ 96 h 120"/>
                <a:gd name="T16" fmla="*/ 6 w 19"/>
                <a:gd name="T17" fmla="*/ 85 h 120"/>
                <a:gd name="T18" fmla="*/ 6 w 19"/>
                <a:gd name="T19" fmla="*/ 85 h 120"/>
                <a:gd name="T20" fmla="*/ 6 w 19"/>
                <a:gd name="T21" fmla="*/ 73 h 120"/>
                <a:gd name="T22" fmla="*/ 6 w 19"/>
                <a:gd name="T23" fmla="*/ 73 h 120"/>
                <a:gd name="T24" fmla="*/ 6 w 19"/>
                <a:gd name="T25" fmla="*/ 67 h 120"/>
                <a:gd name="T26" fmla="*/ 6 w 19"/>
                <a:gd name="T27" fmla="*/ 67 h 120"/>
                <a:gd name="T28" fmla="*/ 0 w 19"/>
                <a:gd name="T29" fmla="*/ 62 h 120"/>
                <a:gd name="T30" fmla="*/ 0 w 19"/>
                <a:gd name="T31" fmla="*/ 62 h 120"/>
                <a:gd name="T32" fmla="*/ 0 w 19"/>
                <a:gd name="T33" fmla="*/ 50 h 120"/>
                <a:gd name="T34" fmla="*/ 0 w 19"/>
                <a:gd name="T35" fmla="*/ 50 h 120"/>
                <a:gd name="T36" fmla="*/ 0 w 19"/>
                <a:gd name="T37" fmla="*/ 45 h 120"/>
                <a:gd name="T38" fmla="*/ 0 w 19"/>
                <a:gd name="T39" fmla="*/ 45 h 120"/>
                <a:gd name="T40" fmla="*/ 6 w 19"/>
                <a:gd name="T41" fmla="*/ 39 h 120"/>
                <a:gd name="T42" fmla="*/ 6 w 19"/>
                <a:gd name="T43" fmla="*/ 39 h 120"/>
                <a:gd name="T44" fmla="*/ 6 w 19"/>
                <a:gd name="T45" fmla="*/ 33 h 120"/>
                <a:gd name="T46" fmla="*/ 6 w 19"/>
                <a:gd name="T47" fmla="*/ 33 h 120"/>
                <a:gd name="T48" fmla="*/ 6 w 19"/>
                <a:gd name="T49" fmla="*/ 28 h 120"/>
                <a:gd name="T50" fmla="*/ 6 w 19"/>
                <a:gd name="T51" fmla="*/ 28 h 120"/>
                <a:gd name="T52" fmla="*/ 6 w 19"/>
                <a:gd name="T53" fmla="*/ 33 h 120"/>
                <a:gd name="T54" fmla="*/ 6 w 19"/>
                <a:gd name="T55" fmla="*/ 33 h 120"/>
                <a:gd name="T56" fmla="*/ 6 w 19"/>
                <a:gd name="T57" fmla="*/ 33 h 120"/>
                <a:gd name="T58" fmla="*/ 12 w 19"/>
                <a:gd name="T59" fmla="*/ 22 h 120"/>
                <a:gd name="T60" fmla="*/ 12 w 19"/>
                <a:gd name="T61" fmla="*/ 22 h 120"/>
                <a:gd name="T62" fmla="*/ 18 w 19"/>
                <a:gd name="T63" fmla="*/ 5 h 120"/>
                <a:gd name="T64" fmla="*/ 18 w 19"/>
                <a:gd name="T65" fmla="*/ 5 h 120"/>
                <a:gd name="T66" fmla="*/ 18 w 19"/>
                <a:gd name="T6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120">
                  <a:moveTo>
                    <a:pt x="6" y="119"/>
                  </a:moveTo>
                  <a:lnTo>
                    <a:pt x="6" y="119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Freeform 507"/>
            <p:cNvSpPr>
              <a:spLocks noChangeArrowheads="1"/>
            </p:cNvSpPr>
            <p:nvPr/>
          </p:nvSpPr>
          <p:spPr bwMode="auto">
            <a:xfrm>
              <a:off x="6249988" y="3192463"/>
              <a:ext cx="23812" cy="26987"/>
            </a:xfrm>
            <a:custGeom>
              <a:avLst/>
              <a:gdLst>
                <a:gd name="T0" fmla="*/ 46 w 64"/>
                <a:gd name="T1" fmla="*/ 74 h 75"/>
                <a:gd name="T2" fmla="*/ 46 w 64"/>
                <a:gd name="T3" fmla="*/ 74 h 75"/>
                <a:gd name="T4" fmla="*/ 34 w 64"/>
                <a:gd name="T5" fmla="*/ 57 h 75"/>
                <a:gd name="T6" fmla="*/ 34 w 64"/>
                <a:gd name="T7" fmla="*/ 57 h 75"/>
                <a:gd name="T8" fmla="*/ 18 w 64"/>
                <a:gd name="T9" fmla="*/ 46 h 75"/>
                <a:gd name="T10" fmla="*/ 18 w 64"/>
                <a:gd name="T11" fmla="*/ 46 h 75"/>
                <a:gd name="T12" fmla="*/ 6 w 64"/>
                <a:gd name="T13" fmla="*/ 28 h 75"/>
                <a:gd name="T14" fmla="*/ 6 w 64"/>
                <a:gd name="T15" fmla="*/ 28 h 75"/>
                <a:gd name="T16" fmla="*/ 0 w 64"/>
                <a:gd name="T17" fmla="*/ 12 h 75"/>
                <a:gd name="T18" fmla="*/ 12 w 64"/>
                <a:gd name="T19" fmla="*/ 6 h 75"/>
                <a:gd name="T20" fmla="*/ 18 w 64"/>
                <a:gd name="T21" fmla="*/ 6 h 75"/>
                <a:gd name="T22" fmla="*/ 24 w 64"/>
                <a:gd name="T23" fmla="*/ 6 h 75"/>
                <a:gd name="T24" fmla="*/ 29 w 64"/>
                <a:gd name="T25" fmla="*/ 0 h 75"/>
                <a:gd name="T26" fmla="*/ 34 w 64"/>
                <a:gd name="T27" fmla="*/ 6 h 75"/>
                <a:gd name="T28" fmla="*/ 34 w 64"/>
                <a:gd name="T29" fmla="*/ 12 h 75"/>
                <a:gd name="T30" fmla="*/ 40 w 64"/>
                <a:gd name="T31" fmla="*/ 17 h 75"/>
                <a:gd name="T32" fmla="*/ 40 w 64"/>
                <a:gd name="T33" fmla="*/ 23 h 75"/>
                <a:gd name="T34" fmla="*/ 40 w 64"/>
                <a:gd name="T35" fmla="*/ 23 h 75"/>
                <a:gd name="T36" fmla="*/ 40 w 64"/>
                <a:gd name="T37" fmla="*/ 23 h 75"/>
                <a:gd name="T38" fmla="*/ 34 w 64"/>
                <a:gd name="T39" fmla="*/ 23 h 75"/>
                <a:gd name="T40" fmla="*/ 34 w 64"/>
                <a:gd name="T41" fmla="*/ 23 h 75"/>
                <a:gd name="T42" fmla="*/ 34 w 64"/>
                <a:gd name="T43" fmla="*/ 28 h 75"/>
                <a:gd name="T44" fmla="*/ 34 w 64"/>
                <a:gd name="T45" fmla="*/ 28 h 75"/>
                <a:gd name="T46" fmla="*/ 34 w 64"/>
                <a:gd name="T47" fmla="*/ 34 h 75"/>
                <a:gd name="T48" fmla="*/ 40 w 64"/>
                <a:gd name="T49" fmla="*/ 40 h 75"/>
                <a:gd name="T50" fmla="*/ 40 w 64"/>
                <a:gd name="T51" fmla="*/ 40 h 75"/>
                <a:gd name="T52" fmla="*/ 52 w 64"/>
                <a:gd name="T53" fmla="*/ 46 h 75"/>
                <a:gd name="T54" fmla="*/ 52 w 64"/>
                <a:gd name="T55" fmla="*/ 46 h 75"/>
                <a:gd name="T56" fmla="*/ 58 w 64"/>
                <a:gd name="T57" fmla="*/ 46 h 75"/>
                <a:gd name="T58" fmla="*/ 58 w 64"/>
                <a:gd name="T59" fmla="*/ 46 h 75"/>
                <a:gd name="T60" fmla="*/ 63 w 64"/>
                <a:gd name="T61" fmla="*/ 52 h 75"/>
                <a:gd name="T62" fmla="*/ 63 w 64"/>
                <a:gd name="T63" fmla="*/ 52 h 75"/>
                <a:gd name="T64" fmla="*/ 63 w 64"/>
                <a:gd name="T65" fmla="*/ 63 h 75"/>
                <a:gd name="T66" fmla="*/ 63 w 64"/>
                <a:gd name="T67" fmla="*/ 63 h 75"/>
                <a:gd name="T68" fmla="*/ 63 w 64"/>
                <a:gd name="T69" fmla="*/ 68 h 75"/>
                <a:gd name="T70" fmla="*/ 63 w 64"/>
                <a:gd name="T71" fmla="*/ 68 h 75"/>
                <a:gd name="T72" fmla="*/ 58 w 64"/>
                <a:gd name="T73" fmla="*/ 68 h 75"/>
                <a:gd name="T74" fmla="*/ 58 w 64"/>
                <a:gd name="T75" fmla="*/ 68 h 75"/>
                <a:gd name="T76" fmla="*/ 52 w 64"/>
                <a:gd name="T77" fmla="*/ 74 h 75"/>
                <a:gd name="T78" fmla="*/ 52 w 64"/>
                <a:gd name="T79" fmla="*/ 74 h 75"/>
                <a:gd name="T80" fmla="*/ 46 w 64"/>
                <a:gd name="T81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75">
                  <a:moveTo>
                    <a:pt x="46" y="74"/>
                  </a:moveTo>
                  <a:lnTo>
                    <a:pt x="46" y="74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0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9" y="0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6" y="7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Freeform 508"/>
            <p:cNvSpPr>
              <a:spLocks noChangeArrowheads="1"/>
            </p:cNvSpPr>
            <p:nvPr/>
          </p:nvSpPr>
          <p:spPr bwMode="auto">
            <a:xfrm>
              <a:off x="6191250" y="3917950"/>
              <a:ext cx="185738" cy="90488"/>
            </a:xfrm>
            <a:custGeom>
              <a:avLst/>
              <a:gdLst>
                <a:gd name="T0" fmla="*/ 0 w 518"/>
                <a:gd name="T1" fmla="*/ 131 h 251"/>
                <a:gd name="T2" fmla="*/ 0 w 518"/>
                <a:gd name="T3" fmla="*/ 131 h 251"/>
                <a:gd name="T4" fmla="*/ 28 w 518"/>
                <a:gd name="T5" fmla="*/ 131 h 251"/>
                <a:gd name="T6" fmla="*/ 28 w 518"/>
                <a:gd name="T7" fmla="*/ 131 h 251"/>
                <a:gd name="T8" fmla="*/ 68 w 518"/>
                <a:gd name="T9" fmla="*/ 142 h 251"/>
                <a:gd name="T10" fmla="*/ 68 w 518"/>
                <a:gd name="T11" fmla="*/ 142 h 251"/>
                <a:gd name="T12" fmla="*/ 108 w 518"/>
                <a:gd name="T13" fmla="*/ 154 h 251"/>
                <a:gd name="T14" fmla="*/ 108 w 518"/>
                <a:gd name="T15" fmla="*/ 154 h 251"/>
                <a:gd name="T16" fmla="*/ 125 w 518"/>
                <a:gd name="T17" fmla="*/ 159 h 251"/>
                <a:gd name="T18" fmla="*/ 125 w 518"/>
                <a:gd name="T19" fmla="*/ 182 h 251"/>
                <a:gd name="T20" fmla="*/ 131 w 518"/>
                <a:gd name="T21" fmla="*/ 205 h 251"/>
                <a:gd name="T22" fmla="*/ 131 w 518"/>
                <a:gd name="T23" fmla="*/ 227 h 251"/>
                <a:gd name="T24" fmla="*/ 136 w 518"/>
                <a:gd name="T25" fmla="*/ 250 h 251"/>
                <a:gd name="T26" fmla="*/ 136 w 518"/>
                <a:gd name="T27" fmla="*/ 250 h 251"/>
                <a:gd name="T28" fmla="*/ 142 w 518"/>
                <a:gd name="T29" fmla="*/ 245 h 251"/>
                <a:gd name="T30" fmla="*/ 142 w 518"/>
                <a:gd name="T31" fmla="*/ 245 h 251"/>
                <a:gd name="T32" fmla="*/ 153 w 518"/>
                <a:gd name="T33" fmla="*/ 227 h 251"/>
                <a:gd name="T34" fmla="*/ 153 w 518"/>
                <a:gd name="T35" fmla="*/ 227 h 251"/>
                <a:gd name="T36" fmla="*/ 170 w 518"/>
                <a:gd name="T37" fmla="*/ 216 h 251"/>
                <a:gd name="T38" fmla="*/ 170 w 518"/>
                <a:gd name="T39" fmla="*/ 216 h 251"/>
                <a:gd name="T40" fmla="*/ 176 w 518"/>
                <a:gd name="T41" fmla="*/ 205 h 251"/>
                <a:gd name="T42" fmla="*/ 198 w 518"/>
                <a:gd name="T43" fmla="*/ 176 h 251"/>
                <a:gd name="T44" fmla="*/ 222 w 518"/>
                <a:gd name="T45" fmla="*/ 148 h 251"/>
                <a:gd name="T46" fmla="*/ 244 w 518"/>
                <a:gd name="T47" fmla="*/ 120 h 251"/>
                <a:gd name="T48" fmla="*/ 267 w 518"/>
                <a:gd name="T49" fmla="*/ 85 h 251"/>
                <a:gd name="T50" fmla="*/ 329 w 518"/>
                <a:gd name="T51" fmla="*/ 68 h 251"/>
                <a:gd name="T52" fmla="*/ 392 w 518"/>
                <a:gd name="T53" fmla="*/ 45 h 251"/>
                <a:gd name="T54" fmla="*/ 454 w 518"/>
                <a:gd name="T55" fmla="*/ 23 h 251"/>
                <a:gd name="T56" fmla="*/ 517 w 518"/>
                <a:gd name="T5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8" h="251">
                  <a:moveTo>
                    <a:pt x="0" y="131"/>
                  </a:moveTo>
                  <a:lnTo>
                    <a:pt x="0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25" y="159"/>
                  </a:lnTo>
                  <a:lnTo>
                    <a:pt x="125" y="182"/>
                  </a:lnTo>
                  <a:lnTo>
                    <a:pt x="131" y="205"/>
                  </a:lnTo>
                  <a:lnTo>
                    <a:pt x="131" y="227"/>
                  </a:lnTo>
                  <a:lnTo>
                    <a:pt x="136" y="250"/>
                  </a:lnTo>
                  <a:lnTo>
                    <a:pt x="136" y="250"/>
                  </a:lnTo>
                  <a:lnTo>
                    <a:pt x="142" y="245"/>
                  </a:lnTo>
                  <a:lnTo>
                    <a:pt x="142" y="245"/>
                  </a:lnTo>
                  <a:lnTo>
                    <a:pt x="153" y="227"/>
                  </a:lnTo>
                  <a:lnTo>
                    <a:pt x="153" y="227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76" y="205"/>
                  </a:lnTo>
                  <a:lnTo>
                    <a:pt x="198" y="176"/>
                  </a:lnTo>
                  <a:lnTo>
                    <a:pt x="222" y="148"/>
                  </a:lnTo>
                  <a:lnTo>
                    <a:pt x="244" y="120"/>
                  </a:lnTo>
                  <a:lnTo>
                    <a:pt x="267" y="85"/>
                  </a:lnTo>
                  <a:lnTo>
                    <a:pt x="329" y="68"/>
                  </a:lnTo>
                  <a:lnTo>
                    <a:pt x="392" y="45"/>
                  </a:lnTo>
                  <a:lnTo>
                    <a:pt x="454" y="23"/>
                  </a:lnTo>
                  <a:lnTo>
                    <a:pt x="517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Freeform 509"/>
            <p:cNvSpPr>
              <a:spLocks noChangeArrowheads="1"/>
            </p:cNvSpPr>
            <p:nvPr/>
          </p:nvSpPr>
          <p:spPr bwMode="auto">
            <a:xfrm>
              <a:off x="6461125" y="3717925"/>
              <a:ext cx="28575" cy="65088"/>
            </a:xfrm>
            <a:custGeom>
              <a:avLst/>
              <a:gdLst>
                <a:gd name="T0" fmla="*/ 0 w 81"/>
                <a:gd name="T1" fmla="*/ 182 h 183"/>
                <a:gd name="T2" fmla="*/ 0 w 81"/>
                <a:gd name="T3" fmla="*/ 182 h 183"/>
                <a:gd name="T4" fmla="*/ 0 w 81"/>
                <a:gd name="T5" fmla="*/ 165 h 183"/>
                <a:gd name="T6" fmla="*/ 6 w 81"/>
                <a:gd name="T7" fmla="*/ 148 h 183"/>
                <a:gd name="T8" fmla="*/ 17 w 81"/>
                <a:gd name="T9" fmla="*/ 131 h 183"/>
                <a:gd name="T10" fmla="*/ 28 w 81"/>
                <a:gd name="T11" fmla="*/ 114 h 183"/>
                <a:gd name="T12" fmla="*/ 28 w 81"/>
                <a:gd name="T13" fmla="*/ 97 h 183"/>
                <a:gd name="T14" fmla="*/ 28 w 81"/>
                <a:gd name="T15" fmla="*/ 79 h 183"/>
                <a:gd name="T16" fmla="*/ 22 w 81"/>
                <a:gd name="T17" fmla="*/ 74 h 183"/>
                <a:gd name="T18" fmla="*/ 17 w 81"/>
                <a:gd name="T19" fmla="*/ 74 h 183"/>
                <a:gd name="T20" fmla="*/ 12 w 81"/>
                <a:gd name="T21" fmla="*/ 74 h 183"/>
                <a:gd name="T22" fmla="*/ 17 w 81"/>
                <a:gd name="T23" fmla="*/ 63 h 183"/>
                <a:gd name="T24" fmla="*/ 22 w 81"/>
                <a:gd name="T25" fmla="*/ 57 h 183"/>
                <a:gd name="T26" fmla="*/ 34 w 81"/>
                <a:gd name="T27" fmla="*/ 45 h 183"/>
                <a:gd name="T28" fmla="*/ 40 w 81"/>
                <a:gd name="T29" fmla="*/ 45 h 183"/>
                <a:gd name="T30" fmla="*/ 46 w 81"/>
                <a:gd name="T31" fmla="*/ 39 h 183"/>
                <a:gd name="T32" fmla="*/ 46 w 81"/>
                <a:gd name="T33" fmla="*/ 39 h 183"/>
                <a:gd name="T34" fmla="*/ 40 w 81"/>
                <a:gd name="T35" fmla="*/ 34 h 183"/>
                <a:gd name="T36" fmla="*/ 34 w 81"/>
                <a:gd name="T37" fmla="*/ 34 h 183"/>
                <a:gd name="T38" fmla="*/ 34 w 81"/>
                <a:gd name="T39" fmla="*/ 23 h 183"/>
                <a:gd name="T40" fmla="*/ 28 w 81"/>
                <a:gd name="T41" fmla="*/ 17 h 183"/>
                <a:gd name="T42" fmla="*/ 28 w 81"/>
                <a:gd name="T43" fmla="*/ 5 h 183"/>
                <a:gd name="T44" fmla="*/ 34 w 81"/>
                <a:gd name="T45" fmla="*/ 0 h 183"/>
                <a:gd name="T46" fmla="*/ 40 w 81"/>
                <a:gd name="T47" fmla="*/ 0 h 183"/>
                <a:gd name="T48" fmla="*/ 46 w 81"/>
                <a:gd name="T49" fmla="*/ 0 h 183"/>
                <a:gd name="T50" fmla="*/ 51 w 81"/>
                <a:gd name="T51" fmla="*/ 11 h 183"/>
                <a:gd name="T52" fmla="*/ 51 w 81"/>
                <a:gd name="T53" fmla="*/ 17 h 183"/>
                <a:gd name="T54" fmla="*/ 57 w 81"/>
                <a:gd name="T55" fmla="*/ 17 h 183"/>
                <a:gd name="T56" fmla="*/ 62 w 81"/>
                <a:gd name="T57" fmla="*/ 17 h 183"/>
                <a:gd name="T58" fmla="*/ 62 w 81"/>
                <a:gd name="T59" fmla="*/ 5 h 183"/>
                <a:gd name="T60" fmla="*/ 68 w 81"/>
                <a:gd name="T61" fmla="*/ 5 h 183"/>
                <a:gd name="T62" fmla="*/ 74 w 81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183">
                  <a:moveTo>
                    <a:pt x="0" y="182"/>
                  </a:move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6" y="39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62" y="17"/>
                  </a:lnTo>
                  <a:lnTo>
                    <a:pt x="62" y="1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Freeform 510"/>
            <p:cNvSpPr>
              <a:spLocks noChangeArrowheads="1"/>
            </p:cNvSpPr>
            <p:nvPr/>
          </p:nvSpPr>
          <p:spPr bwMode="auto">
            <a:xfrm>
              <a:off x="6351588" y="3717925"/>
              <a:ext cx="107950" cy="69850"/>
            </a:xfrm>
            <a:custGeom>
              <a:avLst/>
              <a:gdLst>
                <a:gd name="T0" fmla="*/ 301 w 302"/>
                <a:gd name="T1" fmla="*/ 188 h 194"/>
                <a:gd name="T2" fmla="*/ 301 w 302"/>
                <a:gd name="T3" fmla="*/ 188 h 194"/>
                <a:gd name="T4" fmla="*/ 295 w 302"/>
                <a:gd name="T5" fmla="*/ 188 h 194"/>
                <a:gd name="T6" fmla="*/ 295 w 302"/>
                <a:gd name="T7" fmla="*/ 188 h 194"/>
                <a:gd name="T8" fmla="*/ 295 w 302"/>
                <a:gd name="T9" fmla="*/ 193 h 194"/>
                <a:gd name="T10" fmla="*/ 295 w 302"/>
                <a:gd name="T11" fmla="*/ 193 h 194"/>
                <a:gd name="T12" fmla="*/ 289 w 302"/>
                <a:gd name="T13" fmla="*/ 193 h 194"/>
                <a:gd name="T14" fmla="*/ 289 w 302"/>
                <a:gd name="T15" fmla="*/ 193 h 194"/>
                <a:gd name="T16" fmla="*/ 278 w 302"/>
                <a:gd name="T17" fmla="*/ 193 h 194"/>
                <a:gd name="T18" fmla="*/ 278 w 302"/>
                <a:gd name="T19" fmla="*/ 193 h 194"/>
                <a:gd name="T20" fmla="*/ 233 w 302"/>
                <a:gd name="T21" fmla="*/ 182 h 194"/>
                <a:gd name="T22" fmla="*/ 233 w 302"/>
                <a:gd name="T23" fmla="*/ 182 h 194"/>
                <a:gd name="T24" fmla="*/ 153 w 302"/>
                <a:gd name="T25" fmla="*/ 170 h 194"/>
                <a:gd name="T26" fmla="*/ 153 w 302"/>
                <a:gd name="T27" fmla="*/ 170 h 194"/>
                <a:gd name="T28" fmla="*/ 79 w 302"/>
                <a:gd name="T29" fmla="*/ 153 h 194"/>
                <a:gd name="T30" fmla="*/ 79 w 302"/>
                <a:gd name="T31" fmla="*/ 153 h 194"/>
                <a:gd name="T32" fmla="*/ 45 w 302"/>
                <a:gd name="T33" fmla="*/ 148 h 194"/>
                <a:gd name="T34" fmla="*/ 45 w 302"/>
                <a:gd name="T35" fmla="*/ 131 h 194"/>
                <a:gd name="T36" fmla="*/ 39 w 302"/>
                <a:gd name="T37" fmla="*/ 114 h 194"/>
                <a:gd name="T38" fmla="*/ 39 w 302"/>
                <a:gd name="T39" fmla="*/ 97 h 194"/>
                <a:gd name="T40" fmla="*/ 39 w 302"/>
                <a:gd name="T41" fmla="*/ 74 h 194"/>
                <a:gd name="T42" fmla="*/ 28 w 302"/>
                <a:gd name="T43" fmla="*/ 63 h 194"/>
                <a:gd name="T44" fmla="*/ 23 w 302"/>
                <a:gd name="T45" fmla="*/ 57 h 194"/>
                <a:gd name="T46" fmla="*/ 11 w 302"/>
                <a:gd name="T47" fmla="*/ 45 h 194"/>
                <a:gd name="T48" fmla="*/ 0 w 302"/>
                <a:gd name="T49" fmla="*/ 34 h 194"/>
                <a:gd name="T50" fmla="*/ 0 w 302"/>
                <a:gd name="T51" fmla="*/ 23 h 194"/>
                <a:gd name="T52" fmla="*/ 5 w 302"/>
                <a:gd name="T53" fmla="*/ 17 h 194"/>
                <a:gd name="T54" fmla="*/ 5 w 302"/>
                <a:gd name="T55" fmla="*/ 11 h 194"/>
                <a:gd name="T56" fmla="*/ 5 w 302"/>
                <a:gd name="T5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2" h="194">
                  <a:moveTo>
                    <a:pt x="301" y="188"/>
                  </a:moveTo>
                  <a:lnTo>
                    <a:pt x="301" y="188"/>
                  </a:lnTo>
                  <a:lnTo>
                    <a:pt x="295" y="188"/>
                  </a:lnTo>
                  <a:lnTo>
                    <a:pt x="295" y="188"/>
                  </a:lnTo>
                  <a:lnTo>
                    <a:pt x="295" y="193"/>
                  </a:lnTo>
                  <a:lnTo>
                    <a:pt x="295" y="193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78" y="193"/>
                  </a:lnTo>
                  <a:lnTo>
                    <a:pt x="278" y="193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153" y="170"/>
                  </a:lnTo>
                  <a:lnTo>
                    <a:pt x="153" y="170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45" y="148"/>
                  </a:lnTo>
                  <a:lnTo>
                    <a:pt x="45" y="131"/>
                  </a:lnTo>
                  <a:lnTo>
                    <a:pt x="39" y="114"/>
                  </a:lnTo>
                  <a:lnTo>
                    <a:pt x="39" y="97"/>
                  </a:lnTo>
                  <a:lnTo>
                    <a:pt x="39" y="74"/>
                  </a:lnTo>
                  <a:lnTo>
                    <a:pt x="28" y="63"/>
                  </a:lnTo>
                  <a:lnTo>
                    <a:pt x="23" y="57"/>
                  </a:lnTo>
                  <a:lnTo>
                    <a:pt x="11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5" y="17"/>
                  </a:lnTo>
                  <a:lnTo>
                    <a:pt x="5" y="11"/>
                  </a:lnTo>
                  <a:lnTo>
                    <a:pt x="5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Freeform 511"/>
            <p:cNvSpPr>
              <a:spLocks noChangeArrowheads="1"/>
            </p:cNvSpPr>
            <p:nvPr/>
          </p:nvSpPr>
          <p:spPr bwMode="auto">
            <a:xfrm>
              <a:off x="6904038" y="3362325"/>
              <a:ext cx="103187" cy="76200"/>
            </a:xfrm>
            <a:custGeom>
              <a:avLst/>
              <a:gdLst>
                <a:gd name="T0" fmla="*/ 0 w 285"/>
                <a:gd name="T1" fmla="*/ 210 h 211"/>
                <a:gd name="T2" fmla="*/ 0 w 285"/>
                <a:gd name="T3" fmla="*/ 204 h 211"/>
                <a:gd name="T4" fmla="*/ 0 w 285"/>
                <a:gd name="T5" fmla="*/ 199 h 211"/>
                <a:gd name="T6" fmla="*/ 6 w 285"/>
                <a:gd name="T7" fmla="*/ 188 h 211"/>
                <a:gd name="T8" fmla="*/ 6 w 285"/>
                <a:gd name="T9" fmla="*/ 182 h 211"/>
                <a:gd name="T10" fmla="*/ 17 w 285"/>
                <a:gd name="T11" fmla="*/ 176 h 211"/>
                <a:gd name="T12" fmla="*/ 23 w 285"/>
                <a:gd name="T13" fmla="*/ 176 h 211"/>
                <a:gd name="T14" fmla="*/ 28 w 285"/>
                <a:gd name="T15" fmla="*/ 170 h 211"/>
                <a:gd name="T16" fmla="*/ 40 w 285"/>
                <a:gd name="T17" fmla="*/ 165 h 211"/>
                <a:gd name="T18" fmla="*/ 46 w 285"/>
                <a:gd name="T19" fmla="*/ 165 h 211"/>
                <a:gd name="T20" fmla="*/ 52 w 285"/>
                <a:gd name="T21" fmla="*/ 159 h 211"/>
                <a:gd name="T22" fmla="*/ 57 w 285"/>
                <a:gd name="T23" fmla="*/ 159 h 211"/>
                <a:gd name="T24" fmla="*/ 63 w 285"/>
                <a:gd name="T25" fmla="*/ 154 h 211"/>
                <a:gd name="T26" fmla="*/ 68 w 285"/>
                <a:gd name="T27" fmla="*/ 159 h 211"/>
                <a:gd name="T28" fmla="*/ 74 w 285"/>
                <a:gd name="T29" fmla="*/ 159 h 211"/>
                <a:gd name="T30" fmla="*/ 86 w 285"/>
                <a:gd name="T31" fmla="*/ 165 h 211"/>
                <a:gd name="T32" fmla="*/ 91 w 285"/>
                <a:gd name="T33" fmla="*/ 165 h 211"/>
                <a:gd name="T34" fmla="*/ 91 w 285"/>
                <a:gd name="T35" fmla="*/ 165 h 211"/>
                <a:gd name="T36" fmla="*/ 97 w 285"/>
                <a:gd name="T37" fmla="*/ 159 h 211"/>
                <a:gd name="T38" fmla="*/ 102 w 285"/>
                <a:gd name="T39" fmla="*/ 154 h 211"/>
                <a:gd name="T40" fmla="*/ 108 w 285"/>
                <a:gd name="T41" fmla="*/ 154 h 211"/>
                <a:gd name="T42" fmla="*/ 108 w 285"/>
                <a:gd name="T43" fmla="*/ 148 h 211"/>
                <a:gd name="T44" fmla="*/ 108 w 285"/>
                <a:gd name="T45" fmla="*/ 148 h 211"/>
                <a:gd name="T46" fmla="*/ 114 w 285"/>
                <a:gd name="T47" fmla="*/ 142 h 211"/>
                <a:gd name="T48" fmla="*/ 114 w 285"/>
                <a:gd name="T49" fmla="*/ 136 h 211"/>
                <a:gd name="T50" fmla="*/ 119 w 285"/>
                <a:gd name="T51" fmla="*/ 136 h 211"/>
                <a:gd name="T52" fmla="*/ 131 w 285"/>
                <a:gd name="T53" fmla="*/ 130 h 211"/>
                <a:gd name="T54" fmla="*/ 137 w 285"/>
                <a:gd name="T55" fmla="*/ 125 h 211"/>
                <a:gd name="T56" fmla="*/ 142 w 285"/>
                <a:gd name="T57" fmla="*/ 125 h 211"/>
                <a:gd name="T58" fmla="*/ 153 w 285"/>
                <a:gd name="T59" fmla="*/ 119 h 211"/>
                <a:gd name="T60" fmla="*/ 171 w 285"/>
                <a:gd name="T61" fmla="*/ 119 h 211"/>
                <a:gd name="T62" fmla="*/ 182 w 285"/>
                <a:gd name="T63" fmla="*/ 114 h 211"/>
                <a:gd name="T64" fmla="*/ 193 w 285"/>
                <a:gd name="T65" fmla="*/ 108 h 211"/>
                <a:gd name="T66" fmla="*/ 199 w 285"/>
                <a:gd name="T67" fmla="*/ 102 h 211"/>
                <a:gd name="T68" fmla="*/ 211 w 285"/>
                <a:gd name="T69" fmla="*/ 96 h 211"/>
                <a:gd name="T70" fmla="*/ 222 w 285"/>
                <a:gd name="T71" fmla="*/ 91 h 211"/>
                <a:gd name="T72" fmla="*/ 227 w 285"/>
                <a:gd name="T73" fmla="*/ 79 h 211"/>
                <a:gd name="T74" fmla="*/ 233 w 285"/>
                <a:gd name="T75" fmla="*/ 74 h 211"/>
                <a:gd name="T76" fmla="*/ 233 w 285"/>
                <a:gd name="T77" fmla="*/ 74 h 211"/>
                <a:gd name="T78" fmla="*/ 239 w 285"/>
                <a:gd name="T79" fmla="*/ 68 h 211"/>
                <a:gd name="T80" fmla="*/ 245 w 285"/>
                <a:gd name="T81" fmla="*/ 62 h 211"/>
                <a:gd name="T82" fmla="*/ 250 w 285"/>
                <a:gd name="T83" fmla="*/ 57 h 211"/>
                <a:gd name="T84" fmla="*/ 256 w 285"/>
                <a:gd name="T85" fmla="*/ 51 h 211"/>
                <a:gd name="T86" fmla="*/ 262 w 285"/>
                <a:gd name="T87" fmla="*/ 45 h 211"/>
                <a:gd name="T88" fmla="*/ 267 w 285"/>
                <a:gd name="T89" fmla="*/ 40 h 211"/>
                <a:gd name="T90" fmla="*/ 267 w 285"/>
                <a:gd name="T91" fmla="*/ 29 h 211"/>
                <a:gd name="T92" fmla="*/ 273 w 285"/>
                <a:gd name="T93" fmla="*/ 23 h 211"/>
                <a:gd name="T94" fmla="*/ 278 w 285"/>
                <a:gd name="T95" fmla="*/ 11 h 211"/>
                <a:gd name="T96" fmla="*/ 284 w 285"/>
                <a:gd name="T9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5" h="211">
                  <a:moveTo>
                    <a:pt x="0" y="210"/>
                  </a:moveTo>
                  <a:lnTo>
                    <a:pt x="0" y="204"/>
                  </a:lnTo>
                  <a:lnTo>
                    <a:pt x="0" y="199"/>
                  </a:lnTo>
                  <a:lnTo>
                    <a:pt x="6" y="188"/>
                  </a:lnTo>
                  <a:lnTo>
                    <a:pt x="6" y="182"/>
                  </a:lnTo>
                  <a:lnTo>
                    <a:pt x="17" y="176"/>
                  </a:lnTo>
                  <a:lnTo>
                    <a:pt x="23" y="176"/>
                  </a:lnTo>
                  <a:lnTo>
                    <a:pt x="28" y="170"/>
                  </a:lnTo>
                  <a:lnTo>
                    <a:pt x="40" y="165"/>
                  </a:lnTo>
                  <a:lnTo>
                    <a:pt x="46" y="165"/>
                  </a:lnTo>
                  <a:lnTo>
                    <a:pt x="52" y="159"/>
                  </a:lnTo>
                  <a:lnTo>
                    <a:pt x="57" y="159"/>
                  </a:lnTo>
                  <a:lnTo>
                    <a:pt x="63" y="154"/>
                  </a:lnTo>
                  <a:lnTo>
                    <a:pt x="68" y="159"/>
                  </a:lnTo>
                  <a:lnTo>
                    <a:pt x="74" y="159"/>
                  </a:lnTo>
                  <a:lnTo>
                    <a:pt x="86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97" y="159"/>
                  </a:lnTo>
                  <a:lnTo>
                    <a:pt x="102" y="154"/>
                  </a:lnTo>
                  <a:lnTo>
                    <a:pt x="108" y="15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14" y="142"/>
                  </a:lnTo>
                  <a:lnTo>
                    <a:pt x="114" y="136"/>
                  </a:lnTo>
                  <a:lnTo>
                    <a:pt x="119" y="136"/>
                  </a:lnTo>
                  <a:lnTo>
                    <a:pt x="131" y="130"/>
                  </a:lnTo>
                  <a:lnTo>
                    <a:pt x="137" y="125"/>
                  </a:lnTo>
                  <a:lnTo>
                    <a:pt x="142" y="125"/>
                  </a:lnTo>
                  <a:lnTo>
                    <a:pt x="153" y="119"/>
                  </a:lnTo>
                  <a:lnTo>
                    <a:pt x="171" y="119"/>
                  </a:lnTo>
                  <a:lnTo>
                    <a:pt x="182" y="114"/>
                  </a:lnTo>
                  <a:lnTo>
                    <a:pt x="193" y="108"/>
                  </a:lnTo>
                  <a:lnTo>
                    <a:pt x="199" y="102"/>
                  </a:lnTo>
                  <a:lnTo>
                    <a:pt x="211" y="96"/>
                  </a:lnTo>
                  <a:lnTo>
                    <a:pt x="222" y="91"/>
                  </a:lnTo>
                  <a:lnTo>
                    <a:pt x="227" y="79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9" y="68"/>
                  </a:lnTo>
                  <a:lnTo>
                    <a:pt x="245" y="62"/>
                  </a:lnTo>
                  <a:lnTo>
                    <a:pt x="250" y="57"/>
                  </a:lnTo>
                  <a:lnTo>
                    <a:pt x="256" y="51"/>
                  </a:lnTo>
                  <a:lnTo>
                    <a:pt x="262" y="45"/>
                  </a:lnTo>
                  <a:lnTo>
                    <a:pt x="267" y="40"/>
                  </a:lnTo>
                  <a:lnTo>
                    <a:pt x="267" y="29"/>
                  </a:lnTo>
                  <a:lnTo>
                    <a:pt x="273" y="23"/>
                  </a:lnTo>
                  <a:lnTo>
                    <a:pt x="278" y="11"/>
                  </a:lnTo>
                  <a:lnTo>
                    <a:pt x="284" y="0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Freeform 512"/>
            <p:cNvSpPr>
              <a:spLocks noChangeArrowheads="1"/>
            </p:cNvSpPr>
            <p:nvPr/>
          </p:nvSpPr>
          <p:spPr bwMode="auto">
            <a:xfrm>
              <a:off x="7007225" y="3348038"/>
              <a:ext cx="112713" cy="211137"/>
            </a:xfrm>
            <a:custGeom>
              <a:avLst/>
              <a:gdLst>
                <a:gd name="T0" fmla="*/ 12 w 314"/>
                <a:gd name="T1" fmla="*/ 34 h 586"/>
                <a:gd name="T2" fmla="*/ 23 w 314"/>
                <a:gd name="T3" fmla="*/ 17 h 586"/>
                <a:gd name="T4" fmla="*/ 34 w 314"/>
                <a:gd name="T5" fmla="*/ 11 h 586"/>
                <a:gd name="T6" fmla="*/ 46 w 314"/>
                <a:gd name="T7" fmla="*/ 0 h 586"/>
                <a:gd name="T8" fmla="*/ 57 w 314"/>
                <a:gd name="T9" fmla="*/ 0 h 586"/>
                <a:gd name="T10" fmla="*/ 74 w 314"/>
                <a:gd name="T11" fmla="*/ 0 h 586"/>
                <a:gd name="T12" fmla="*/ 86 w 314"/>
                <a:gd name="T13" fmla="*/ 0 h 586"/>
                <a:gd name="T14" fmla="*/ 103 w 314"/>
                <a:gd name="T15" fmla="*/ 5 h 586"/>
                <a:gd name="T16" fmla="*/ 120 w 314"/>
                <a:gd name="T17" fmla="*/ 5 h 586"/>
                <a:gd name="T18" fmla="*/ 137 w 314"/>
                <a:gd name="T19" fmla="*/ 11 h 586"/>
                <a:gd name="T20" fmla="*/ 148 w 314"/>
                <a:gd name="T21" fmla="*/ 17 h 586"/>
                <a:gd name="T22" fmla="*/ 153 w 314"/>
                <a:gd name="T23" fmla="*/ 34 h 586"/>
                <a:gd name="T24" fmla="*/ 165 w 314"/>
                <a:gd name="T25" fmla="*/ 45 h 586"/>
                <a:gd name="T26" fmla="*/ 171 w 314"/>
                <a:gd name="T27" fmla="*/ 57 h 586"/>
                <a:gd name="T28" fmla="*/ 182 w 314"/>
                <a:gd name="T29" fmla="*/ 74 h 586"/>
                <a:gd name="T30" fmla="*/ 188 w 314"/>
                <a:gd name="T31" fmla="*/ 85 h 586"/>
                <a:gd name="T32" fmla="*/ 188 w 314"/>
                <a:gd name="T33" fmla="*/ 102 h 586"/>
                <a:gd name="T34" fmla="*/ 177 w 314"/>
                <a:gd name="T35" fmla="*/ 108 h 586"/>
                <a:gd name="T36" fmla="*/ 171 w 314"/>
                <a:gd name="T37" fmla="*/ 119 h 586"/>
                <a:gd name="T38" fmla="*/ 171 w 314"/>
                <a:gd name="T39" fmla="*/ 131 h 586"/>
                <a:gd name="T40" fmla="*/ 165 w 314"/>
                <a:gd name="T41" fmla="*/ 142 h 586"/>
                <a:gd name="T42" fmla="*/ 153 w 314"/>
                <a:gd name="T43" fmla="*/ 154 h 586"/>
                <a:gd name="T44" fmla="*/ 148 w 314"/>
                <a:gd name="T45" fmla="*/ 165 h 586"/>
                <a:gd name="T46" fmla="*/ 137 w 314"/>
                <a:gd name="T47" fmla="*/ 176 h 586"/>
                <a:gd name="T48" fmla="*/ 131 w 314"/>
                <a:gd name="T49" fmla="*/ 188 h 586"/>
                <a:gd name="T50" fmla="*/ 120 w 314"/>
                <a:gd name="T51" fmla="*/ 205 h 586"/>
                <a:gd name="T52" fmla="*/ 114 w 314"/>
                <a:gd name="T53" fmla="*/ 216 h 586"/>
                <a:gd name="T54" fmla="*/ 108 w 314"/>
                <a:gd name="T55" fmla="*/ 228 h 586"/>
                <a:gd name="T56" fmla="*/ 97 w 314"/>
                <a:gd name="T57" fmla="*/ 239 h 586"/>
                <a:gd name="T58" fmla="*/ 91 w 314"/>
                <a:gd name="T59" fmla="*/ 250 h 586"/>
                <a:gd name="T60" fmla="*/ 97 w 314"/>
                <a:gd name="T61" fmla="*/ 262 h 586"/>
                <a:gd name="T62" fmla="*/ 108 w 314"/>
                <a:gd name="T63" fmla="*/ 273 h 586"/>
                <a:gd name="T64" fmla="*/ 120 w 314"/>
                <a:gd name="T65" fmla="*/ 284 h 586"/>
                <a:gd name="T66" fmla="*/ 131 w 314"/>
                <a:gd name="T67" fmla="*/ 301 h 586"/>
                <a:gd name="T68" fmla="*/ 131 w 314"/>
                <a:gd name="T69" fmla="*/ 319 h 586"/>
                <a:gd name="T70" fmla="*/ 131 w 314"/>
                <a:gd name="T71" fmla="*/ 341 h 586"/>
                <a:gd name="T72" fmla="*/ 137 w 314"/>
                <a:gd name="T73" fmla="*/ 359 h 586"/>
                <a:gd name="T74" fmla="*/ 148 w 314"/>
                <a:gd name="T75" fmla="*/ 364 h 586"/>
                <a:gd name="T76" fmla="*/ 159 w 314"/>
                <a:gd name="T77" fmla="*/ 364 h 586"/>
                <a:gd name="T78" fmla="*/ 171 w 314"/>
                <a:gd name="T79" fmla="*/ 369 h 586"/>
                <a:gd name="T80" fmla="*/ 171 w 314"/>
                <a:gd name="T81" fmla="*/ 375 h 586"/>
                <a:gd name="T82" fmla="*/ 171 w 314"/>
                <a:gd name="T83" fmla="*/ 387 h 586"/>
                <a:gd name="T84" fmla="*/ 171 w 314"/>
                <a:gd name="T85" fmla="*/ 404 h 586"/>
                <a:gd name="T86" fmla="*/ 165 w 314"/>
                <a:gd name="T87" fmla="*/ 421 h 586"/>
                <a:gd name="T88" fmla="*/ 165 w 314"/>
                <a:gd name="T89" fmla="*/ 438 h 586"/>
                <a:gd name="T90" fmla="*/ 165 w 314"/>
                <a:gd name="T91" fmla="*/ 444 h 586"/>
                <a:gd name="T92" fmla="*/ 165 w 314"/>
                <a:gd name="T93" fmla="*/ 455 h 586"/>
                <a:gd name="T94" fmla="*/ 153 w 314"/>
                <a:gd name="T95" fmla="*/ 466 h 586"/>
                <a:gd name="T96" fmla="*/ 153 w 314"/>
                <a:gd name="T97" fmla="*/ 478 h 586"/>
                <a:gd name="T98" fmla="*/ 159 w 314"/>
                <a:gd name="T99" fmla="*/ 489 h 586"/>
                <a:gd name="T100" fmla="*/ 171 w 314"/>
                <a:gd name="T101" fmla="*/ 500 h 586"/>
                <a:gd name="T102" fmla="*/ 188 w 314"/>
                <a:gd name="T103" fmla="*/ 512 h 586"/>
                <a:gd name="T104" fmla="*/ 205 w 314"/>
                <a:gd name="T105" fmla="*/ 518 h 586"/>
                <a:gd name="T106" fmla="*/ 222 w 314"/>
                <a:gd name="T107" fmla="*/ 529 h 586"/>
                <a:gd name="T108" fmla="*/ 233 w 314"/>
                <a:gd name="T109" fmla="*/ 534 h 586"/>
                <a:gd name="T110" fmla="*/ 256 w 314"/>
                <a:gd name="T111" fmla="*/ 540 h 586"/>
                <a:gd name="T112" fmla="*/ 273 w 314"/>
                <a:gd name="T113" fmla="*/ 546 h 586"/>
                <a:gd name="T114" fmla="*/ 284 w 314"/>
                <a:gd name="T115" fmla="*/ 557 h 586"/>
                <a:gd name="T116" fmla="*/ 296 w 314"/>
                <a:gd name="T117" fmla="*/ 569 h 586"/>
                <a:gd name="T118" fmla="*/ 307 w 314"/>
                <a:gd name="T119" fmla="*/ 58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" h="586">
                  <a:moveTo>
                    <a:pt x="0" y="40"/>
                  </a:moveTo>
                  <a:lnTo>
                    <a:pt x="12" y="34"/>
                  </a:lnTo>
                  <a:lnTo>
                    <a:pt x="18" y="29"/>
                  </a:lnTo>
                  <a:lnTo>
                    <a:pt x="23" y="17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40" y="5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7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20" y="5"/>
                  </a:lnTo>
                  <a:lnTo>
                    <a:pt x="125" y="11"/>
                  </a:lnTo>
                  <a:lnTo>
                    <a:pt x="137" y="11"/>
                  </a:lnTo>
                  <a:lnTo>
                    <a:pt x="143" y="11"/>
                  </a:lnTo>
                  <a:lnTo>
                    <a:pt x="148" y="17"/>
                  </a:lnTo>
                  <a:lnTo>
                    <a:pt x="153" y="29"/>
                  </a:lnTo>
                  <a:lnTo>
                    <a:pt x="153" y="34"/>
                  </a:lnTo>
                  <a:lnTo>
                    <a:pt x="159" y="40"/>
                  </a:lnTo>
                  <a:lnTo>
                    <a:pt x="165" y="45"/>
                  </a:lnTo>
                  <a:lnTo>
                    <a:pt x="171" y="51"/>
                  </a:lnTo>
                  <a:lnTo>
                    <a:pt x="171" y="57"/>
                  </a:lnTo>
                  <a:lnTo>
                    <a:pt x="177" y="63"/>
                  </a:lnTo>
                  <a:lnTo>
                    <a:pt x="182" y="74"/>
                  </a:lnTo>
                  <a:lnTo>
                    <a:pt x="182" y="80"/>
                  </a:lnTo>
                  <a:lnTo>
                    <a:pt x="188" y="85"/>
                  </a:lnTo>
                  <a:lnTo>
                    <a:pt x="188" y="97"/>
                  </a:lnTo>
                  <a:lnTo>
                    <a:pt x="188" y="102"/>
                  </a:lnTo>
                  <a:lnTo>
                    <a:pt x="182" y="108"/>
                  </a:lnTo>
                  <a:lnTo>
                    <a:pt x="177" y="108"/>
                  </a:lnTo>
                  <a:lnTo>
                    <a:pt x="171" y="114"/>
                  </a:lnTo>
                  <a:lnTo>
                    <a:pt x="171" y="119"/>
                  </a:lnTo>
                  <a:lnTo>
                    <a:pt x="171" y="125"/>
                  </a:lnTo>
                  <a:lnTo>
                    <a:pt x="171" y="131"/>
                  </a:lnTo>
                  <a:lnTo>
                    <a:pt x="165" y="136"/>
                  </a:lnTo>
                  <a:lnTo>
                    <a:pt x="165" y="142"/>
                  </a:lnTo>
                  <a:lnTo>
                    <a:pt x="159" y="148"/>
                  </a:lnTo>
                  <a:lnTo>
                    <a:pt x="153" y="154"/>
                  </a:lnTo>
                  <a:lnTo>
                    <a:pt x="153" y="159"/>
                  </a:lnTo>
                  <a:lnTo>
                    <a:pt x="148" y="165"/>
                  </a:lnTo>
                  <a:lnTo>
                    <a:pt x="143" y="170"/>
                  </a:lnTo>
                  <a:lnTo>
                    <a:pt x="137" y="176"/>
                  </a:lnTo>
                  <a:lnTo>
                    <a:pt x="131" y="182"/>
                  </a:lnTo>
                  <a:lnTo>
                    <a:pt x="131" y="188"/>
                  </a:lnTo>
                  <a:lnTo>
                    <a:pt x="125" y="199"/>
                  </a:lnTo>
                  <a:lnTo>
                    <a:pt x="120" y="205"/>
                  </a:lnTo>
                  <a:lnTo>
                    <a:pt x="120" y="210"/>
                  </a:lnTo>
                  <a:lnTo>
                    <a:pt x="114" y="216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03" y="228"/>
                  </a:lnTo>
                  <a:lnTo>
                    <a:pt x="97" y="239"/>
                  </a:lnTo>
                  <a:lnTo>
                    <a:pt x="97" y="244"/>
                  </a:lnTo>
                  <a:lnTo>
                    <a:pt x="91" y="250"/>
                  </a:lnTo>
                  <a:lnTo>
                    <a:pt x="86" y="256"/>
                  </a:lnTo>
                  <a:lnTo>
                    <a:pt x="97" y="262"/>
                  </a:lnTo>
                  <a:lnTo>
                    <a:pt x="103" y="267"/>
                  </a:lnTo>
                  <a:lnTo>
                    <a:pt x="108" y="273"/>
                  </a:lnTo>
                  <a:lnTo>
                    <a:pt x="120" y="279"/>
                  </a:lnTo>
                  <a:lnTo>
                    <a:pt x="120" y="284"/>
                  </a:lnTo>
                  <a:lnTo>
                    <a:pt x="125" y="295"/>
                  </a:lnTo>
                  <a:lnTo>
                    <a:pt x="131" y="301"/>
                  </a:lnTo>
                  <a:lnTo>
                    <a:pt x="131" y="307"/>
                  </a:lnTo>
                  <a:lnTo>
                    <a:pt x="131" y="319"/>
                  </a:lnTo>
                  <a:lnTo>
                    <a:pt x="131" y="330"/>
                  </a:lnTo>
                  <a:lnTo>
                    <a:pt x="131" y="341"/>
                  </a:lnTo>
                  <a:lnTo>
                    <a:pt x="131" y="353"/>
                  </a:lnTo>
                  <a:lnTo>
                    <a:pt x="137" y="359"/>
                  </a:lnTo>
                  <a:lnTo>
                    <a:pt x="143" y="359"/>
                  </a:lnTo>
                  <a:lnTo>
                    <a:pt x="148" y="364"/>
                  </a:lnTo>
                  <a:lnTo>
                    <a:pt x="153" y="364"/>
                  </a:lnTo>
                  <a:lnTo>
                    <a:pt x="159" y="364"/>
                  </a:lnTo>
                  <a:lnTo>
                    <a:pt x="165" y="369"/>
                  </a:lnTo>
                  <a:lnTo>
                    <a:pt x="171" y="369"/>
                  </a:lnTo>
                  <a:lnTo>
                    <a:pt x="171" y="369"/>
                  </a:lnTo>
                  <a:lnTo>
                    <a:pt x="171" y="375"/>
                  </a:lnTo>
                  <a:lnTo>
                    <a:pt x="171" y="381"/>
                  </a:lnTo>
                  <a:lnTo>
                    <a:pt x="171" y="387"/>
                  </a:lnTo>
                  <a:lnTo>
                    <a:pt x="171" y="392"/>
                  </a:lnTo>
                  <a:lnTo>
                    <a:pt x="171" y="404"/>
                  </a:lnTo>
                  <a:lnTo>
                    <a:pt x="165" y="415"/>
                  </a:lnTo>
                  <a:lnTo>
                    <a:pt x="165" y="421"/>
                  </a:lnTo>
                  <a:lnTo>
                    <a:pt x="159" y="432"/>
                  </a:lnTo>
                  <a:lnTo>
                    <a:pt x="165" y="438"/>
                  </a:lnTo>
                  <a:lnTo>
                    <a:pt x="165" y="444"/>
                  </a:lnTo>
                  <a:lnTo>
                    <a:pt x="165" y="444"/>
                  </a:lnTo>
                  <a:lnTo>
                    <a:pt x="165" y="449"/>
                  </a:lnTo>
                  <a:lnTo>
                    <a:pt x="165" y="455"/>
                  </a:lnTo>
                  <a:lnTo>
                    <a:pt x="159" y="460"/>
                  </a:lnTo>
                  <a:lnTo>
                    <a:pt x="153" y="466"/>
                  </a:lnTo>
                  <a:lnTo>
                    <a:pt x="153" y="466"/>
                  </a:lnTo>
                  <a:lnTo>
                    <a:pt x="153" y="478"/>
                  </a:lnTo>
                  <a:lnTo>
                    <a:pt x="159" y="483"/>
                  </a:lnTo>
                  <a:lnTo>
                    <a:pt x="159" y="489"/>
                  </a:lnTo>
                  <a:lnTo>
                    <a:pt x="165" y="500"/>
                  </a:lnTo>
                  <a:lnTo>
                    <a:pt x="171" y="500"/>
                  </a:lnTo>
                  <a:lnTo>
                    <a:pt x="182" y="506"/>
                  </a:lnTo>
                  <a:lnTo>
                    <a:pt x="188" y="512"/>
                  </a:lnTo>
                  <a:lnTo>
                    <a:pt x="199" y="512"/>
                  </a:lnTo>
                  <a:lnTo>
                    <a:pt x="205" y="518"/>
                  </a:lnTo>
                  <a:lnTo>
                    <a:pt x="211" y="523"/>
                  </a:lnTo>
                  <a:lnTo>
                    <a:pt x="222" y="529"/>
                  </a:lnTo>
                  <a:lnTo>
                    <a:pt x="228" y="534"/>
                  </a:lnTo>
                  <a:lnTo>
                    <a:pt x="233" y="534"/>
                  </a:lnTo>
                  <a:lnTo>
                    <a:pt x="245" y="534"/>
                  </a:lnTo>
                  <a:lnTo>
                    <a:pt x="256" y="540"/>
                  </a:lnTo>
                  <a:lnTo>
                    <a:pt x="262" y="540"/>
                  </a:lnTo>
                  <a:lnTo>
                    <a:pt x="273" y="546"/>
                  </a:lnTo>
                  <a:lnTo>
                    <a:pt x="279" y="552"/>
                  </a:lnTo>
                  <a:lnTo>
                    <a:pt x="284" y="557"/>
                  </a:lnTo>
                  <a:lnTo>
                    <a:pt x="290" y="563"/>
                  </a:lnTo>
                  <a:lnTo>
                    <a:pt x="296" y="569"/>
                  </a:lnTo>
                  <a:lnTo>
                    <a:pt x="302" y="574"/>
                  </a:lnTo>
                  <a:lnTo>
                    <a:pt x="307" y="580"/>
                  </a:lnTo>
                  <a:lnTo>
                    <a:pt x="313" y="585"/>
                  </a:lnTo>
                </a:path>
              </a:pathLst>
            </a:custGeom>
            <a:noFill/>
            <a:ln w="432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85572" y="4795662"/>
            <a:ext cx="188769" cy="188769"/>
          </a:xfrm>
          <a:prstGeom prst="rect">
            <a:avLst/>
          </a:prstGeom>
          <a:solidFill>
            <a:srgbClr val="037F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D4EAE4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153" y="4745929"/>
            <a:ext cx="14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Index Data</a:t>
            </a:r>
          </a:p>
        </p:txBody>
      </p:sp>
      <p:sp>
        <p:nvSpPr>
          <p:cNvPr id="527" name="Rectangle 526"/>
          <p:cNvSpPr/>
          <p:nvPr/>
        </p:nvSpPr>
        <p:spPr>
          <a:xfrm>
            <a:off x="2485572" y="5085185"/>
            <a:ext cx="188769" cy="188769"/>
          </a:xfrm>
          <a:prstGeom prst="rect">
            <a:avLst/>
          </a:prstGeom>
          <a:solidFill>
            <a:srgbClr val="CDD6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D4EAE4"/>
              </a:solidFill>
              <a:sym typeface="Arial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2701153" y="5035452"/>
            <a:ext cx="14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Gender Data</a:t>
            </a:r>
          </a:p>
        </p:txBody>
      </p:sp>
      <p:sp>
        <p:nvSpPr>
          <p:cNvPr id="529" name="Rectangle 528"/>
          <p:cNvSpPr/>
          <p:nvPr/>
        </p:nvSpPr>
        <p:spPr>
          <a:xfrm>
            <a:off x="2485572" y="5350942"/>
            <a:ext cx="188769" cy="188769"/>
          </a:xfrm>
          <a:prstGeom prst="rect">
            <a:avLst/>
          </a:prstGeom>
          <a:solidFill>
            <a:srgbClr val="999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D4EAE4"/>
              </a:solidFill>
              <a:sym typeface="Arial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2701153" y="5301209"/>
            <a:ext cx="14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No Data</a:t>
            </a:r>
          </a:p>
        </p:txBody>
      </p:sp>
      <p:sp>
        <p:nvSpPr>
          <p:cNvPr id="531" name="Rectangle 530"/>
          <p:cNvSpPr/>
          <p:nvPr/>
        </p:nvSpPr>
        <p:spPr>
          <a:xfrm>
            <a:off x="2485572" y="5638974"/>
            <a:ext cx="188769" cy="188769"/>
          </a:xfrm>
          <a:prstGeom prst="rect">
            <a:avLst/>
          </a:prstGeom>
          <a:solidFill>
            <a:srgbClr val="D4EB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D4EAE4"/>
              </a:solidFill>
              <a:sym typeface="Arial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2701153" y="5589241"/>
            <a:ext cx="1411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</a:rPr>
              <a:t>Other Data</a:t>
            </a:r>
          </a:p>
        </p:txBody>
      </p:sp>
    </p:spTree>
    <p:extLst>
      <p:ext uri="{BB962C8B-B14F-4D97-AF65-F5344CB8AC3E}">
        <p14:creationId xmlns:p14="http://schemas.microsoft.com/office/powerpoint/2010/main" val="116652734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Inequality in access to HE a global problem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‘Charting Equity: Drawing the Global Access Map’ (2016) – Atherton, </a:t>
            </a:r>
            <a:r>
              <a:rPr lang="en-GB" dirty="0" err="1" smtClean="0"/>
              <a:t>Dumangane</a:t>
            </a:r>
            <a:r>
              <a:rPr lang="en-GB" dirty="0" smtClean="0"/>
              <a:t> &amp; Whitty</a:t>
            </a:r>
          </a:p>
          <a:p>
            <a:endParaRPr lang="en-GB" dirty="0"/>
          </a:p>
          <a:p>
            <a:r>
              <a:rPr lang="en-GB" dirty="0" smtClean="0"/>
              <a:t>Major study of data available on access to HE across the world supported by Pearson Plc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www.pearson.com/content/dam/corporate/global/pearson-dot-com/files/innovation/Charting-Equity_WEB.pdf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5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590" y="223352"/>
            <a:ext cx="5311785" cy="64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the study look at?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</a:t>
            </a:r>
            <a:r>
              <a:rPr lang="en-GB" b="1" dirty="0" smtClean="0"/>
              <a:t>assess the nature and extent of policy commitments of national governments to address inequalities in access and success in higher education.  </a:t>
            </a:r>
            <a:endParaRPr lang="en-GB" b="1" dirty="0"/>
          </a:p>
          <a:p>
            <a:r>
              <a:rPr lang="en-GB" dirty="0"/>
              <a:t>A</a:t>
            </a:r>
            <a:r>
              <a:rPr lang="en-GB" dirty="0" smtClean="0"/>
              <a:t>lso </a:t>
            </a:r>
            <a:r>
              <a:rPr lang="en-GB" dirty="0" err="1" smtClean="0"/>
              <a:t>analyzes</a:t>
            </a:r>
            <a:r>
              <a:rPr lang="en-GB" dirty="0" smtClean="0"/>
              <a:t> the equity promotion policies of relevant multilateral and regional agencies involved in providing policy advice, technical assistance and financial support. </a:t>
            </a:r>
          </a:p>
          <a:p>
            <a:r>
              <a:rPr lang="en-GB" dirty="0" smtClean="0"/>
              <a:t> Covered 71 countries  - from across continents. Most from Latin America and Caribbean.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nly 32% of the countries surveyed have defined specific participation targets for any equity group. </a:t>
            </a:r>
          </a:p>
          <a:p>
            <a:r>
              <a:rPr lang="en-GB" dirty="0" smtClean="0"/>
              <a:t>Only 11% of the countries surveyed have formulated a comprehensive equity strategy.  </a:t>
            </a:r>
          </a:p>
          <a:p>
            <a:r>
              <a:rPr lang="en-GB" dirty="0" smtClean="0"/>
              <a:t>Another 11% have elaborated a specific policy document for one equity group, gender, people with disabilities, or members of indigenous groups. </a:t>
            </a:r>
          </a:p>
          <a:p>
            <a:r>
              <a:rPr lang="en-GB" dirty="0" smtClean="0"/>
              <a:t>Australia, Cuba, England, Ireland, New Zealand and Scotland have most developed national strategies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6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0" y="0"/>
            <a:ext cx="1200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2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84"/>
            <a:ext cx="12192000" cy="6718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119296" y="4721674"/>
              <a:ext cx="11925720" cy="844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176" y="4697554"/>
                <a:ext cx="1197396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206776" y="5664514"/>
              <a:ext cx="2260800" cy="493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656" y="5640394"/>
                <a:ext cx="230904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2564776" y="6046114"/>
              <a:ext cx="1455480" cy="39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40656" y="6021994"/>
                <a:ext cx="1503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2478736" y="6050074"/>
              <a:ext cx="161280" cy="579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54616" y="6025954"/>
                <a:ext cx="209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3996856" y="5974834"/>
              <a:ext cx="5003640" cy="104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2736" y="5950714"/>
                <a:ext cx="505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9000136" y="5549674"/>
              <a:ext cx="2900160" cy="523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76016" y="5525554"/>
                <a:ext cx="2948400" cy="5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3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475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Access &amp; Success in HE – the global picture</vt:lpstr>
      <vt:lpstr>Presentazione standard di PowerPoint</vt:lpstr>
      <vt:lpstr>Inequality in HE access in over 90% of countries </vt:lpstr>
      <vt:lpstr>Inequality in access to HE a global problem </vt:lpstr>
      <vt:lpstr>Presentazione standard di PowerPoint</vt:lpstr>
      <vt:lpstr>What did the study look at? </vt:lpstr>
      <vt:lpstr>Key findings </vt:lpstr>
      <vt:lpstr>Presentazione standard di PowerPoint</vt:lpstr>
      <vt:lpstr>Presentazione standard di PowerPoint</vt:lpstr>
      <vt:lpstr>Presentazione standard di PowerPoint</vt:lpstr>
      <vt:lpstr>World Access to Higher Education Day (WAHED) 26th November 2019 </vt:lpstr>
      <vt:lpstr>What is WAHED? </vt:lpstr>
      <vt:lpstr>WAHED 2019</vt:lpstr>
      <vt:lpstr>Discussion questions 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Atherton</dc:creator>
  <cp:lastModifiedBy>Carla Pazzaglia</cp:lastModifiedBy>
  <cp:revision>11</cp:revision>
  <cp:lastPrinted>2019-10-10T11:50:11Z</cp:lastPrinted>
  <dcterms:created xsi:type="dcterms:W3CDTF">2019-10-09T11:44:15Z</dcterms:created>
  <dcterms:modified xsi:type="dcterms:W3CDTF">2019-10-25T08:11:14Z</dcterms:modified>
</cp:coreProperties>
</file>